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7" r:id="rId12"/>
    <p:sldId id="266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9FF667-FA9E-DA4B-9AC5-8F28B2A63B79}" v="16" dt="2021-08-26T14:21:42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57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87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76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835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32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592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1/19/24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4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1/19/24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1/19/24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14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1/19/24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3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BF8B-8FD1-1748-B518-B651293E6FA0}" type="datetimeFigureOut">
              <a:rPr lang="en-US" smtClean="0"/>
              <a:t>1/19/24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054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B49BF8B-8FD1-1748-B518-B651293E6FA0}" type="datetimeFigureOut">
              <a:rPr lang="en-US" smtClean="0"/>
              <a:t>1/19/24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B49BF8B-8FD1-1748-B518-B651293E6FA0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A0BD3A67-28D3-A24A-BDB9-B8FFDB061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638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EFworks-Lab/genomic-data-visualization-2024" TargetMode="External"/><Relationship Id="rId2" Type="http://schemas.openxmlformats.org/officeDocument/2006/relationships/hyperlink" Target="https://github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ithub.com/JEFworks-Lab/genomic-data-visualization-202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D1029-307D-AC46-9051-0EB1164B6B6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Homework Assignment 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412897-8F09-D94B-9E08-D29098A67D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Due Wednesday (Midnight Baltimore Time)</a:t>
            </a:r>
          </a:p>
        </p:txBody>
      </p:sp>
    </p:spTree>
    <p:extLst>
      <p:ext uri="{BB962C8B-B14F-4D97-AF65-F5344CB8AC3E}">
        <p14:creationId xmlns:p14="http://schemas.microsoft.com/office/powerpoint/2010/main" val="1356984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A14E3D3-CEFF-A440-953D-97FBCB2BE1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Checking your HW Submission</a:t>
            </a:r>
          </a:p>
        </p:txBody>
      </p:sp>
    </p:spTree>
    <p:extLst>
      <p:ext uri="{BB962C8B-B14F-4D97-AF65-F5344CB8AC3E}">
        <p14:creationId xmlns:p14="http://schemas.microsoft.com/office/powerpoint/2010/main" val="6150139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8A67B-C41D-C04F-A9CD-C8CCBE14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</p:spPr>
        <p:txBody>
          <a:bodyPr>
            <a:normAutofit/>
          </a:bodyPr>
          <a:lstStyle/>
          <a:p>
            <a:r>
              <a:rPr lang="en-US" sz="2000" dirty="0"/>
              <a:t>To check that your homework Submission looks good, follow the following steps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B996ED-CE04-4444-B7E2-ADBC4AFA0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0.  Activate </a:t>
            </a:r>
            <a:r>
              <a:rPr lang="en-US" sz="1500" dirty="0" err="1">
                <a:solidFill>
                  <a:srgbClr val="404040"/>
                </a:solidFill>
              </a:rPr>
              <a:t>Github</a:t>
            </a:r>
            <a:r>
              <a:rPr lang="en-US" sz="1500" dirty="0">
                <a:solidFill>
                  <a:srgbClr val="404040"/>
                </a:solidFill>
              </a:rPr>
              <a:t> Pages on your personal fork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1. Go to [</a:t>
            </a:r>
            <a:r>
              <a:rPr lang="en-US" sz="1500" dirty="0" err="1">
                <a:solidFill>
                  <a:srgbClr val="404040"/>
                </a:solidFill>
              </a:rPr>
              <a:t>yourusername</a:t>
            </a:r>
            <a:r>
              <a:rPr lang="en-US" sz="1500" dirty="0">
                <a:solidFill>
                  <a:srgbClr val="404040"/>
                </a:solidFill>
              </a:rPr>
              <a:t>].</a:t>
            </a:r>
            <a:r>
              <a:rPr lang="en-US" sz="1500" dirty="0" err="1">
                <a:solidFill>
                  <a:srgbClr val="404040"/>
                </a:solidFill>
              </a:rPr>
              <a:t>github.io</a:t>
            </a:r>
            <a:r>
              <a:rPr lang="en-US" sz="1500" dirty="0">
                <a:solidFill>
                  <a:srgbClr val="404040"/>
                </a:solidFill>
              </a:rPr>
              <a:t>/genomic-data-visualization-2024 to see that the changes you made are present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2. Now you can be confident that when you make a pull request to submit this assignment, the changes you want will be merged back to the class repo</a:t>
            </a:r>
          </a:p>
        </p:txBody>
      </p:sp>
    </p:spTree>
    <p:extLst>
      <p:ext uri="{BB962C8B-B14F-4D97-AF65-F5344CB8AC3E}">
        <p14:creationId xmlns:p14="http://schemas.microsoft.com/office/powerpoint/2010/main" val="1345784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286C5C3-A85A-CF49-825E-CD35952587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43268" y="2791333"/>
            <a:ext cx="5163065" cy="310197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F613BC9-5672-324A-BEEC-FF4F9786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0.  Activate </a:t>
            </a:r>
            <a:r>
              <a:rPr lang="en-US" dirty="0" err="1">
                <a:solidFill>
                  <a:srgbClr val="404040"/>
                </a:solidFill>
              </a:rPr>
              <a:t>Github</a:t>
            </a:r>
            <a:r>
              <a:rPr lang="en-US" dirty="0">
                <a:solidFill>
                  <a:srgbClr val="404040"/>
                </a:solidFill>
              </a:rPr>
              <a:t> Pages on your personal fork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5A7EEF-D596-7443-A470-45A258561BE2}"/>
              </a:ext>
            </a:extLst>
          </p:cNvPr>
          <p:cNvSpPr/>
          <p:nvPr/>
        </p:nvSpPr>
        <p:spPr>
          <a:xfrm>
            <a:off x="7924800" y="3239008"/>
            <a:ext cx="596348" cy="24019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211296-10E9-F344-A442-49E7AC9950CE}"/>
              </a:ext>
            </a:extLst>
          </p:cNvPr>
          <p:cNvSpPr/>
          <p:nvPr/>
        </p:nvSpPr>
        <p:spPr>
          <a:xfrm>
            <a:off x="5784574" y="5405738"/>
            <a:ext cx="596348" cy="240196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BEA0E9-45F2-1346-BC27-4A5D62AE79F5}"/>
              </a:ext>
            </a:extLst>
          </p:cNvPr>
          <p:cNvSpPr/>
          <p:nvPr/>
        </p:nvSpPr>
        <p:spPr>
          <a:xfrm>
            <a:off x="6871334" y="3814317"/>
            <a:ext cx="2764155" cy="41338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5CA8631-A1BA-EC46-903C-6D47922D39CD}"/>
              </a:ext>
            </a:extLst>
          </p:cNvPr>
          <p:cNvSpPr txBox="1"/>
          <p:nvPr/>
        </p:nvSpPr>
        <p:spPr>
          <a:xfrm>
            <a:off x="1836082" y="4019154"/>
            <a:ext cx="3282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 to Settings -&gt; Pages </a:t>
            </a:r>
          </a:p>
          <a:p>
            <a:r>
              <a:rPr lang="en-US" dirty="0"/>
              <a:t>Then change the Source to main/</a:t>
            </a:r>
          </a:p>
        </p:txBody>
      </p:sp>
    </p:spTree>
    <p:extLst>
      <p:ext uri="{BB962C8B-B14F-4D97-AF65-F5344CB8AC3E}">
        <p14:creationId xmlns:p14="http://schemas.microsoft.com/office/powerpoint/2010/main" val="2388328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8D694-8775-F24C-BA84-84001A185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404040"/>
                </a:solidFill>
              </a:rPr>
              <a:t>Go to [</a:t>
            </a:r>
            <a:r>
              <a:rPr lang="en-US" dirty="0" err="1">
                <a:solidFill>
                  <a:srgbClr val="404040"/>
                </a:solidFill>
              </a:rPr>
              <a:t>yourusername</a:t>
            </a:r>
            <a:r>
              <a:rPr lang="en-US" dirty="0">
                <a:solidFill>
                  <a:srgbClr val="404040"/>
                </a:solidFill>
              </a:rPr>
              <a:t>].</a:t>
            </a:r>
            <a:r>
              <a:rPr lang="en-US" dirty="0" err="1">
                <a:solidFill>
                  <a:srgbClr val="404040"/>
                </a:solidFill>
              </a:rPr>
              <a:t>github.io</a:t>
            </a:r>
            <a:r>
              <a:rPr lang="en-US" dirty="0">
                <a:solidFill>
                  <a:srgbClr val="404040"/>
                </a:solidFill>
              </a:rPr>
              <a:t>/genomic-data-visualization-2024 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87FF57-D0F6-DD42-8900-8A937928F6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16164" y="2624977"/>
            <a:ext cx="5624097" cy="3101975"/>
          </a:xfrm>
          <a:prstGeom prst="rect">
            <a:avLst/>
          </a:prstGeom>
        </p:spPr>
      </p:pic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429D865-4EF7-D54E-8D30-1CE7BDFE4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801" y="2624977"/>
            <a:ext cx="3664869" cy="313737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BCE90C5-B2A6-504C-B98B-1E6C7F91436A}"/>
              </a:ext>
            </a:extLst>
          </p:cNvPr>
          <p:cNvSpPr/>
          <p:nvPr/>
        </p:nvSpPr>
        <p:spPr>
          <a:xfrm>
            <a:off x="5564057" y="4486670"/>
            <a:ext cx="2764155" cy="41338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CC4227-C158-3948-A196-193A136BB8CB}"/>
              </a:ext>
            </a:extLst>
          </p:cNvPr>
          <p:cNvSpPr/>
          <p:nvPr/>
        </p:nvSpPr>
        <p:spPr>
          <a:xfrm>
            <a:off x="1600087" y="4693362"/>
            <a:ext cx="2764155" cy="41338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92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D8A67B-C41D-C04F-A9CD-C8CCBE14A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</p:spPr>
        <p:txBody>
          <a:bodyPr>
            <a:normAutofit/>
          </a:bodyPr>
          <a:lstStyle/>
          <a:p>
            <a:r>
              <a:rPr lang="en-US" sz="2000" dirty="0"/>
              <a:t>Add yourself to the course website on </a:t>
            </a:r>
            <a:r>
              <a:rPr lang="en-US" sz="2000" dirty="0" err="1"/>
              <a:t>Github</a:t>
            </a:r>
            <a:br>
              <a:rPr lang="en-US" sz="2000" dirty="0"/>
            </a:br>
            <a:r>
              <a:rPr lang="en-US" sz="2000"/>
              <a:t>Due Wednesday </a:t>
            </a:r>
            <a:r>
              <a:rPr lang="en-US" sz="2000" dirty="0"/>
              <a:t>(Midnight Baltimore Time)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CB996ED-CE04-4444-B7E2-ADBC4AFA04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0. Download these slides at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1. If you do not already have a </a:t>
            </a:r>
            <a:r>
              <a:rPr lang="en-US" sz="1500" dirty="0" err="1">
                <a:solidFill>
                  <a:srgbClr val="404040"/>
                </a:solidFill>
              </a:rPr>
              <a:t>Github</a:t>
            </a:r>
            <a:r>
              <a:rPr lang="en-US" sz="1500" dirty="0">
                <a:solidFill>
                  <a:srgbClr val="404040"/>
                </a:solidFill>
              </a:rPr>
              <a:t> account, create one at </a:t>
            </a:r>
            <a:r>
              <a:rPr lang="en-US" sz="1500" dirty="0">
                <a:solidFill>
                  <a:srgbClr val="404040"/>
                </a:solidFill>
                <a:hlinkClick r:id="rId2"/>
              </a:rPr>
              <a:t>https://github.com/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2. Fork the class repo </a:t>
            </a:r>
            <a:r>
              <a:rPr lang="en-US" sz="1500" dirty="0">
                <a:solidFill>
                  <a:srgbClr val="404040"/>
                </a:solidFill>
                <a:hlinkClick r:id="rId3"/>
              </a:rPr>
              <a:t>https://github.com/JEFworks-Lab/genomic-data-visualization-2024</a:t>
            </a:r>
            <a:r>
              <a:rPr lang="en-US" sz="1500" dirty="0">
                <a:solidFill>
                  <a:srgbClr val="404040"/>
                </a:solidFill>
              </a:rPr>
              <a:t>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3. Clone the repo to your computer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4. Add a profile picture under the /profiles/ as [</a:t>
            </a:r>
            <a:r>
              <a:rPr lang="en-US" sz="1500" dirty="0" err="1">
                <a:solidFill>
                  <a:srgbClr val="404040"/>
                </a:solidFill>
              </a:rPr>
              <a:t>jhed</a:t>
            </a:r>
            <a:r>
              <a:rPr lang="en-US" sz="1500" dirty="0">
                <a:solidFill>
                  <a:srgbClr val="404040"/>
                </a:solidFill>
              </a:rPr>
              <a:t>].jpg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5. Create a profile for yourself under the /_authors/ folder as [</a:t>
            </a:r>
            <a:r>
              <a:rPr lang="en-US" sz="1500" dirty="0" err="1">
                <a:solidFill>
                  <a:srgbClr val="404040"/>
                </a:solidFill>
              </a:rPr>
              <a:t>jhed</a:t>
            </a:r>
            <a:r>
              <a:rPr lang="en-US" sz="1500" dirty="0">
                <a:solidFill>
                  <a:srgbClr val="404040"/>
                </a:solidFill>
              </a:rPr>
              <a:t>].md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6. Commit and push your local changes to your </a:t>
            </a:r>
            <a:r>
              <a:rPr lang="en-US" sz="1500" dirty="0" err="1">
                <a:solidFill>
                  <a:srgbClr val="404040"/>
                </a:solidFill>
              </a:rPr>
              <a:t>Github</a:t>
            </a:r>
            <a:endParaRPr lang="en-US" sz="1500" dirty="0">
              <a:solidFill>
                <a:srgbClr val="404040"/>
              </a:solidFill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04040"/>
                </a:solidFill>
              </a:rPr>
              <a:t>7. Make a pull request to submit this assignment and merge your changes back to the class repo</a:t>
            </a:r>
          </a:p>
        </p:txBody>
      </p:sp>
    </p:spTree>
    <p:extLst>
      <p:ext uri="{BB962C8B-B14F-4D97-AF65-F5344CB8AC3E}">
        <p14:creationId xmlns:p14="http://schemas.microsoft.com/office/powerpoint/2010/main" val="3486928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98456-DADF-174A-B137-0163FD7DB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1. If you do not already have a </a:t>
            </a:r>
            <a:r>
              <a:rPr lang="en-US" dirty="0" err="1"/>
              <a:t>Github</a:t>
            </a:r>
            <a:r>
              <a:rPr lang="en-US" dirty="0"/>
              <a:t> account, create one at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</a:p>
        </p:txBody>
      </p:sp>
      <p:pic>
        <p:nvPicPr>
          <p:cNvPr id="5" name="Content Placeholder 4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8CF0F585-5E5E-E24E-B5BB-01DE8FEC4D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2331" y="2638425"/>
            <a:ext cx="5027338" cy="3101975"/>
          </a:xfrm>
        </p:spPr>
      </p:pic>
    </p:spTree>
    <p:extLst>
      <p:ext uri="{BB962C8B-B14F-4D97-AF65-F5344CB8AC3E}">
        <p14:creationId xmlns:p14="http://schemas.microsoft.com/office/powerpoint/2010/main" val="856854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DE7D8-7619-6A4D-AB12-967A32698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2. Fork the class repo </a:t>
            </a:r>
            <a:r>
              <a:rPr lang="en-US" dirty="0">
                <a:hlinkClick r:id="rId2"/>
              </a:rPr>
              <a:t>https://github.com/JEFworks-Lab/genomic-data-visualization-2024</a:t>
            </a:r>
            <a:r>
              <a:rPr lang="en-US" dirty="0"/>
              <a:t>   </a:t>
            </a:r>
          </a:p>
        </p:txBody>
      </p:sp>
      <p:pic>
        <p:nvPicPr>
          <p:cNvPr id="5" name="Content Placeholder 4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9B9C7CD7-3873-7C4D-97F4-00AA11B7B1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0438" y="3619998"/>
            <a:ext cx="7731125" cy="113882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39406C-8512-0248-8DF9-815293441657}"/>
              </a:ext>
            </a:extLst>
          </p:cNvPr>
          <p:cNvSpPr/>
          <p:nvPr/>
        </p:nvSpPr>
        <p:spPr>
          <a:xfrm>
            <a:off x="9046464" y="3975884"/>
            <a:ext cx="914400" cy="427055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451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9E548-1205-F84E-8D04-40645D29B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400">
                <a:solidFill>
                  <a:srgbClr val="262626"/>
                </a:solidFill>
              </a:rPr>
              <a:t>3. Clone the repo to your computer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CEBAAEF-3E73-4D85-9A3C-E40FEAFAE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036D1F0-A451-564F-BF92-5FE6C458F8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862492"/>
            <a:ext cx="6257544" cy="481830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C9CB68-6389-C34F-9F5B-B0414CB555D2}"/>
              </a:ext>
            </a:extLst>
          </p:cNvPr>
          <p:cNvSpPr/>
          <p:nvPr/>
        </p:nvSpPr>
        <p:spPr>
          <a:xfrm>
            <a:off x="9335191" y="1548139"/>
            <a:ext cx="559777" cy="28219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91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B8E8E-B4CD-514E-A46C-333CD7489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4. Add a profile picture under the /profiles/ as [</a:t>
            </a:r>
            <a:r>
              <a:rPr lang="en-US" dirty="0" err="1"/>
              <a:t>jhed</a:t>
            </a:r>
            <a:r>
              <a:rPr lang="en-US" dirty="0"/>
              <a:t>].jpg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1629C-99EE-DA4E-A288-02CDE16F91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 your computer, add a 600x600 pixel photo of yourself under the profiles/ folder as [</a:t>
            </a:r>
            <a:r>
              <a:rPr lang="en-US" dirty="0" err="1"/>
              <a:t>jhed</a:t>
            </a:r>
            <a:r>
              <a:rPr lang="en-US" dirty="0"/>
              <a:t>].jpg </a:t>
            </a:r>
          </a:p>
          <a:p>
            <a:r>
              <a:rPr lang="en-US" dirty="0"/>
              <a:t>You can use a real photo of yourself, an avatar, or any fun (appropriate) picture.</a:t>
            </a:r>
          </a:p>
        </p:txBody>
      </p:sp>
    </p:spTree>
    <p:extLst>
      <p:ext uri="{BB962C8B-B14F-4D97-AF65-F5344CB8AC3E}">
        <p14:creationId xmlns:p14="http://schemas.microsoft.com/office/powerpoint/2010/main" val="4668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95E07-C8B6-9047-8A42-743ABCFFA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5. Create a profile for yourself under the _authors/ folder as [</a:t>
            </a:r>
            <a:r>
              <a:rPr lang="en-US" dirty="0" err="1"/>
              <a:t>jhed</a:t>
            </a:r>
            <a:r>
              <a:rPr lang="en-US" dirty="0"/>
              <a:t>].md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FA060-A539-0746-AC33-D58D2F20BB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 the _authors/ folder, </a:t>
            </a:r>
            <a:r>
              <a:rPr lang="en-US" b="1" dirty="0"/>
              <a:t>copy</a:t>
            </a:r>
            <a:r>
              <a:rPr lang="en-US" dirty="0"/>
              <a:t> the </a:t>
            </a:r>
            <a:r>
              <a:rPr lang="en-US" dirty="0" err="1"/>
              <a:t>samplestudent.md</a:t>
            </a:r>
            <a:r>
              <a:rPr lang="en-US" dirty="0"/>
              <a:t> markdown file to be [</a:t>
            </a:r>
            <a:r>
              <a:rPr lang="en-US" dirty="0" err="1"/>
              <a:t>jhed</a:t>
            </a:r>
            <a:r>
              <a:rPr lang="en-US" dirty="0"/>
              <a:t>].md</a:t>
            </a:r>
          </a:p>
          <a:p>
            <a:pPr lvl="1"/>
            <a:r>
              <a:rPr lang="en-US" dirty="0"/>
              <a:t>please do note overwrite </a:t>
            </a:r>
            <a:r>
              <a:rPr lang="en-US" dirty="0" err="1"/>
              <a:t>samplestudent.md</a:t>
            </a:r>
            <a:endParaRPr lang="en-US" dirty="0"/>
          </a:p>
          <a:p>
            <a:r>
              <a:rPr lang="en-US" dirty="0"/>
              <a:t>edit the name to your first name and last initial</a:t>
            </a:r>
          </a:p>
          <a:p>
            <a:r>
              <a:rPr lang="en-US" dirty="0"/>
              <a:t>change the avatar URL to the image you added under the /profiles/ folder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91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5EFC0-390D-B945-B6BD-4109AB9B2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6. Commit and push your local changes to your </a:t>
            </a:r>
            <a:r>
              <a:rPr lang="en-US" dirty="0" err="1"/>
              <a:t>Github</a:t>
            </a:r>
            <a:r>
              <a:rPr lang="en-US" dirty="0"/>
              <a:t>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1B878-B295-6D45-8F3B-AA67C7AC47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double check that your changes are indeed on </a:t>
            </a:r>
            <a:r>
              <a:rPr lang="en-US" dirty="0" err="1"/>
              <a:t>Github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93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0CAD1-1E7B-4048-865F-03491196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7. Make a pull request to submit this assignment and merge your changes back to the class repo.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58BA42F-AA1A-9C4B-9D2E-C461EC2B66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18782" y="2638425"/>
            <a:ext cx="6354437" cy="3101975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D0A9075-4FFA-9A4F-B7FF-CA9B09E62507}"/>
              </a:ext>
            </a:extLst>
          </p:cNvPr>
          <p:cNvSpPr/>
          <p:nvPr/>
        </p:nvSpPr>
        <p:spPr>
          <a:xfrm>
            <a:off x="8188414" y="3257550"/>
            <a:ext cx="1084804" cy="34290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6656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{59D49F2E-55E9-F842-A83C-124AF83D916B}tf10001120</Template>
  <TotalTime>24146</TotalTime>
  <Words>463</Words>
  <Application>Microsoft Macintosh PowerPoint</Application>
  <PresentationFormat>Widescreen</PresentationFormat>
  <Paragraphs>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Gill Sans MT</vt:lpstr>
      <vt:lpstr>Parcel</vt:lpstr>
      <vt:lpstr>Homework Assignment 0</vt:lpstr>
      <vt:lpstr>Add yourself to the course website on Github Due Wednesday (Midnight Baltimore Time)</vt:lpstr>
      <vt:lpstr>1. If you do not already have a Github account, create one at https://github.com/</vt:lpstr>
      <vt:lpstr>2. Fork the class repo https://github.com/JEFworks-Lab/genomic-data-visualization-2024   </vt:lpstr>
      <vt:lpstr>3. Clone the repo to your computer</vt:lpstr>
      <vt:lpstr>4. Add a profile picture under the /profiles/ as [jhed].jpg</vt:lpstr>
      <vt:lpstr>5. Create a profile for yourself under the _authors/ folder as [jhed].md</vt:lpstr>
      <vt:lpstr>6. Commit and push your local changes to your Github. </vt:lpstr>
      <vt:lpstr>7. Make a pull request to submit this assignment and merge your changes back to the class repo.</vt:lpstr>
      <vt:lpstr>Checking your HW Submission</vt:lpstr>
      <vt:lpstr>To check that your homework Submission looks good, follow the following steps</vt:lpstr>
      <vt:lpstr>0.  Activate Github Pages on your personal fork</vt:lpstr>
      <vt:lpstr>Go to [yourusername].github.io/genomic-data-visualization-2024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Homework Assignment 0</dc:title>
  <dc:creator>Jean Fan</dc:creator>
  <cp:lastModifiedBy>Jean Fan</cp:lastModifiedBy>
  <cp:revision>14</cp:revision>
  <dcterms:created xsi:type="dcterms:W3CDTF">2021-08-10T19:19:16Z</dcterms:created>
  <dcterms:modified xsi:type="dcterms:W3CDTF">2024-01-19T18:58:18Z</dcterms:modified>
</cp:coreProperties>
</file>