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5.xml" ContentType="application/vnd.openxmlformats-officedocument.presentationml.notesSlide+xml"/>
  <Override PartName="/ppt/ink/ink18.xml" ContentType="application/inkml+xml"/>
  <Override PartName="/ppt/notesSlides/notesSlide6.xml" ContentType="application/vnd.openxmlformats-officedocument.presentationml.notesSlide+xml"/>
  <Override PartName="/ppt/ink/ink19.xml" ContentType="application/inkml+xml"/>
  <Override PartName="/ppt/notesSlides/notesSlide7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</p:sldMasterIdLst>
  <p:notesMasterIdLst>
    <p:notesMasterId r:id="rId45"/>
  </p:notesMasterIdLst>
  <p:sldIdLst>
    <p:sldId id="298" r:id="rId2"/>
    <p:sldId id="348" r:id="rId3"/>
    <p:sldId id="328" r:id="rId4"/>
    <p:sldId id="349" r:id="rId5"/>
    <p:sldId id="270" r:id="rId6"/>
    <p:sldId id="315" r:id="rId7"/>
    <p:sldId id="261" r:id="rId8"/>
    <p:sldId id="317" r:id="rId9"/>
    <p:sldId id="331" r:id="rId10"/>
    <p:sldId id="332" r:id="rId11"/>
    <p:sldId id="350" r:id="rId12"/>
    <p:sldId id="267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53" r:id="rId23"/>
    <p:sldId id="354" r:id="rId24"/>
    <p:sldId id="343" r:id="rId25"/>
    <p:sldId id="257" r:id="rId26"/>
    <p:sldId id="258" r:id="rId27"/>
    <p:sldId id="299" r:id="rId28"/>
    <p:sldId id="291" r:id="rId29"/>
    <p:sldId id="307" r:id="rId30"/>
    <p:sldId id="316" r:id="rId31"/>
    <p:sldId id="303" r:id="rId32"/>
    <p:sldId id="304" r:id="rId33"/>
    <p:sldId id="297" r:id="rId34"/>
    <p:sldId id="320" r:id="rId35"/>
    <p:sldId id="344" r:id="rId36"/>
    <p:sldId id="345" r:id="rId37"/>
    <p:sldId id="346" r:id="rId38"/>
    <p:sldId id="347" r:id="rId39"/>
    <p:sldId id="351" r:id="rId40"/>
    <p:sldId id="352" r:id="rId41"/>
    <p:sldId id="355" r:id="rId42"/>
    <p:sldId id="356" r:id="rId43"/>
    <p:sldId id="35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3"/>
    <p:restoredTop sz="96973"/>
  </p:normalViewPr>
  <p:slideViewPr>
    <p:cSldViewPr snapToGrid="0" snapToObjects="1">
      <p:cViewPr>
        <p:scale>
          <a:sx n="104" d="100"/>
          <a:sy n="104" d="100"/>
        </p:scale>
        <p:origin x="122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735C2-9572-4635-8470-725E2056CD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4C8184-B596-4568-AF9B-2616D6026313}">
      <dgm:prSet/>
      <dgm:spPr/>
      <dgm:t>
        <a:bodyPr/>
        <a:lstStyle/>
        <a:p>
          <a:r>
            <a:rPr lang="en-US" b="1" dirty="0"/>
            <a:t>Categorical data </a:t>
          </a:r>
          <a:r>
            <a:rPr lang="en-US" dirty="0"/>
            <a:t>represent qualitative characteristics. Categorical data can take on numerical values, but those numbers don’t have mathematical meaning.</a:t>
          </a:r>
        </a:p>
      </dgm:t>
    </dgm:pt>
    <dgm:pt modelId="{D7C5ECC7-BEBB-45A9-8092-2CCAC3A71E6B}" type="parTrans" cxnId="{7210F725-0056-46EA-9E9E-D0EAF3205A24}">
      <dgm:prSet/>
      <dgm:spPr/>
      <dgm:t>
        <a:bodyPr/>
        <a:lstStyle/>
        <a:p>
          <a:endParaRPr lang="en-US"/>
        </a:p>
      </dgm:t>
    </dgm:pt>
    <dgm:pt modelId="{FC673EBF-5C69-4862-9950-BA438C3703E4}" type="sibTrans" cxnId="{7210F725-0056-46EA-9E9E-D0EAF3205A24}">
      <dgm:prSet/>
      <dgm:spPr/>
      <dgm:t>
        <a:bodyPr/>
        <a:lstStyle/>
        <a:p>
          <a:endParaRPr lang="en-US"/>
        </a:p>
      </dgm:t>
    </dgm:pt>
    <dgm:pt modelId="{CF508304-EEC8-4129-A6D7-CEC829651CCB}">
      <dgm:prSet/>
      <dgm:spPr/>
      <dgm:t>
        <a:bodyPr/>
        <a:lstStyle/>
        <a:p>
          <a:r>
            <a:rPr lang="en-US" b="1"/>
            <a:t>Ordinal data </a:t>
          </a:r>
          <a:r>
            <a:rPr lang="en-US"/>
            <a:t>represent mixes numerical and categorical data. The data fall into categories, but the numbers placed on the categories have meaning. </a:t>
          </a:r>
        </a:p>
      </dgm:t>
    </dgm:pt>
    <dgm:pt modelId="{F8531037-B75D-4A5D-AA5A-344D8000AA7A}" type="parTrans" cxnId="{71070842-4845-4E38-A853-DEB153064641}">
      <dgm:prSet/>
      <dgm:spPr/>
      <dgm:t>
        <a:bodyPr/>
        <a:lstStyle/>
        <a:p>
          <a:endParaRPr lang="en-US"/>
        </a:p>
      </dgm:t>
    </dgm:pt>
    <dgm:pt modelId="{D87C6928-C01C-4BCE-B949-E842D03E1F21}" type="sibTrans" cxnId="{71070842-4845-4E38-A853-DEB153064641}">
      <dgm:prSet/>
      <dgm:spPr/>
      <dgm:t>
        <a:bodyPr/>
        <a:lstStyle/>
        <a:p>
          <a:endParaRPr lang="en-US"/>
        </a:p>
      </dgm:t>
    </dgm:pt>
    <dgm:pt modelId="{5E7EBF90-D852-401A-A0FC-CDD83B3949A4}">
      <dgm:prSet/>
      <dgm:spPr/>
      <dgm:t>
        <a:bodyPr/>
        <a:lstStyle/>
        <a:p>
          <a:r>
            <a:rPr lang="en-US" b="1" dirty="0"/>
            <a:t>Quantitative data </a:t>
          </a:r>
          <a:r>
            <a:rPr lang="en-US" dirty="0"/>
            <a:t>represent numerical values.  Values can be interpreted mathematically. </a:t>
          </a:r>
        </a:p>
      </dgm:t>
    </dgm:pt>
    <dgm:pt modelId="{488CF817-770E-483C-82D6-AA523ADBB430}" type="parTrans" cxnId="{8B00BB4D-139F-465F-85D0-912908F89C1F}">
      <dgm:prSet/>
      <dgm:spPr/>
      <dgm:t>
        <a:bodyPr/>
        <a:lstStyle/>
        <a:p>
          <a:endParaRPr lang="en-US"/>
        </a:p>
      </dgm:t>
    </dgm:pt>
    <dgm:pt modelId="{0D67B830-3615-4F74-B7A9-ACE282C7333E}" type="sibTrans" cxnId="{8B00BB4D-139F-465F-85D0-912908F89C1F}">
      <dgm:prSet/>
      <dgm:spPr/>
      <dgm:t>
        <a:bodyPr/>
        <a:lstStyle/>
        <a:p>
          <a:endParaRPr lang="en-US"/>
        </a:p>
      </dgm:t>
    </dgm:pt>
    <dgm:pt modelId="{5743A44E-D799-483D-9CD5-C5C8F2EAD469}">
      <dgm:prSet/>
      <dgm:spPr/>
      <dgm:t>
        <a:bodyPr/>
        <a:lstStyle/>
        <a:p>
          <a:r>
            <a:rPr lang="en-US" b="1"/>
            <a:t>Relational data </a:t>
          </a:r>
          <a:r>
            <a:rPr lang="en-US"/>
            <a:t>represent how numerical and categorical data are related</a:t>
          </a:r>
        </a:p>
      </dgm:t>
    </dgm:pt>
    <dgm:pt modelId="{D282556A-3758-4103-9CAA-130AF80192D4}" type="parTrans" cxnId="{5FF20190-2951-48E1-AB18-DD8E9E08CB16}">
      <dgm:prSet/>
      <dgm:spPr/>
      <dgm:t>
        <a:bodyPr/>
        <a:lstStyle/>
        <a:p>
          <a:endParaRPr lang="en-US"/>
        </a:p>
      </dgm:t>
    </dgm:pt>
    <dgm:pt modelId="{0492815A-F106-400F-AF33-8179BF52D31D}" type="sibTrans" cxnId="{5FF20190-2951-48E1-AB18-DD8E9E08CB16}">
      <dgm:prSet/>
      <dgm:spPr/>
      <dgm:t>
        <a:bodyPr/>
        <a:lstStyle/>
        <a:p>
          <a:endParaRPr lang="en-US"/>
        </a:p>
      </dgm:t>
    </dgm:pt>
    <dgm:pt modelId="{EB456A04-1673-49D8-ABE2-446EEF63543C}">
      <dgm:prSet/>
      <dgm:spPr/>
      <dgm:t>
        <a:bodyPr/>
        <a:lstStyle/>
        <a:p>
          <a:r>
            <a:rPr lang="en-US" b="1"/>
            <a:t>Spatial data</a:t>
          </a:r>
          <a:r>
            <a:rPr lang="en-US"/>
            <a:t> represents information about the physical location and shape</a:t>
          </a:r>
        </a:p>
      </dgm:t>
    </dgm:pt>
    <dgm:pt modelId="{0FC021D5-49F4-4932-9426-BB6C1764ED2B}" type="parTrans" cxnId="{1AE07326-7BC8-4F2D-B5EB-01C69FFF8C81}">
      <dgm:prSet/>
      <dgm:spPr/>
      <dgm:t>
        <a:bodyPr/>
        <a:lstStyle/>
        <a:p>
          <a:endParaRPr lang="en-US"/>
        </a:p>
      </dgm:t>
    </dgm:pt>
    <dgm:pt modelId="{D51A000B-D089-4153-82E6-FDE145AE7370}" type="sibTrans" cxnId="{1AE07326-7BC8-4F2D-B5EB-01C69FFF8C81}">
      <dgm:prSet/>
      <dgm:spPr/>
      <dgm:t>
        <a:bodyPr/>
        <a:lstStyle/>
        <a:p>
          <a:endParaRPr lang="en-US"/>
        </a:p>
      </dgm:t>
    </dgm:pt>
    <dgm:pt modelId="{58E1FEF7-9896-435C-8205-FC13E5417922}" type="pres">
      <dgm:prSet presAssocID="{744735C2-9572-4635-8470-725E2056CD72}" presName="root" presStyleCnt="0">
        <dgm:presLayoutVars>
          <dgm:dir/>
          <dgm:resizeHandles val="exact"/>
        </dgm:presLayoutVars>
      </dgm:prSet>
      <dgm:spPr/>
    </dgm:pt>
    <dgm:pt modelId="{4C46FB13-CE24-4002-B22A-55AAB881CC66}" type="pres">
      <dgm:prSet presAssocID="{F54C8184-B596-4568-AF9B-2616D6026313}" presName="compNode" presStyleCnt="0"/>
      <dgm:spPr/>
    </dgm:pt>
    <dgm:pt modelId="{C67BD902-1441-4A71-AB70-524386CFC6CE}" type="pres">
      <dgm:prSet presAssocID="{F54C8184-B596-4568-AF9B-2616D6026313}" presName="bgRect" presStyleLbl="bgShp" presStyleIdx="0" presStyleCnt="5"/>
      <dgm:spPr/>
    </dgm:pt>
    <dgm:pt modelId="{1111F38D-2F4F-4D01-887C-13BCC840F2BA}" type="pres">
      <dgm:prSet presAssocID="{F54C8184-B596-4568-AF9B-2616D60263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outline"/>
        </a:ext>
      </dgm:extLst>
    </dgm:pt>
    <dgm:pt modelId="{EF0F7224-197C-488E-AF0F-85C03A0DC259}" type="pres">
      <dgm:prSet presAssocID="{F54C8184-B596-4568-AF9B-2616D6026313}" presName="spaceRect" presStyleCnt="0"/>
      <dgm:spPr/>
    </dgm:pt>
    <dgm:pt modelId="{CDA38811-8819-47C9-AE7C-FED7408E81F4}" type="pres">
      <dgm:prSet presAssocID="{F54C8184-B596-4568-AF9B-2616D6026313}" presName="parTx" presStyleLbl="revTx" presStyleIdx="0" presStyleCnt="5">
        <dgm:presLayoutVars>
          <dgm:chMax val="0"/>
          <dgm:chPref val="0"/>
        </dgm:presLayoutVars>
      </dgm:prSet>
      <dgm:spPr/>
    </dgm:pt>
    <dgm:pt modelId="{95FC6004-8582-45BC-9876-F9A298DB4E1F}" type="pres">
      <dgm:prSet presAssocID="{FC673EBF-5C69-4862-9950-BA438C3703E4}" presName="sibTrans" presStyleCnt="0"/>
      <dgm:spPr/>
    </dgm:pt>
    <dgm:pt modelId="{2137BFB4-6923-4677-A274-84B181F429DD}" type="pres">
      <dgm:prSet presAssocID="{CF508304-EEC8-4129-A6D7-CEC829651CCB}" presName="compNode" presStyleCnt="0"/>
      <dgm:spPr/>
    </dgm:pt>
    <dgm:pt modelId="{4A8FC4E8-289D-441B-8872-FCFAC0B99F35}" type="pres">
      <dgm:prSet presAssocID="{CF508304-EEC8-4129-A6D7-CEC829651CCB}" presName="bgRect" presStyleLbl="bgShp" presStyleIdx="1" presStyleCnt="5"/>
      <dgm:spPr/>
    </dgm:pt>
    <dgm:pt modelId="{98188C9E-730E-49D1-934F-C2821F737940}" type="pres">
      <dgm:prSet presAssocID="{CF508304-EEC8-4129-A6D7-CEC829651C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CF44AD16-7A8C-4B56-974C-7BB00520B228}" type="pres">
      <dgm:prSet presAssocID="{CF508304-EEC8-4129-A6D7-CEC829651CCB}" presName="spaceRect" presStyleCnt="0"/>
      <dgm:spPr/>
    </dgm:pt>
    <dgm:pt modelId="{D7732C7D-24FA-42C1-AE81-90323416BDA7}" type="pres">
      <dgm:prSet presAssocID="{CF508304-EEC8-4129-A6D7-CEC829651CCB}" presName="parTx" presStyleLbl="revTx" presStyleIdx="1" presStyleCnt="5">
        <dgm:presLayoutVars>
          <dgm:chMax val="0"/>
          <dgm:chPref val="0"/>
        </dgm:presLayoutVars>
      </dgm:prSet>
      <dgm:spPr/>
    </dgm:pt>
    <dgm:pt modelId="{83B3A2C6-7A9F-40EE-8AF4-F3573B2A9163}" type="pres">
      <dgm:prSet presAssocID="{D87C6928-C01C-4BCE-B949-E842D03E1F21}" presName="sibTrans" presStyleCnt="0"/>
      <dgm:spPr/>
    </dgm:pt>
    <dgm:pt modelId="{770F7978-F6FF-4E5B-80BD-F6F0A0E0FB23}" type="pres">
      <dgm:prSet presAssocID="{5E7EBF90-D852-401A-A0FC-CDD83B3949A4}" presName="compNode" presStyleCnt="0"/>
      <dgm:spPr/>
    </dgm:pt>
    <dgm:pt modelId="{199478E5-5185-484E-AEBB-10B2F515AD0A}" type="pres">
      <dgm:prSet presAssocID="{5E7EBF90-D852-401A-A0FC-CDD83B3949A4}" presName="bgRect" presStyleLbl="bgShp" presStyleIdx="2" presStyleCnt="5"/>
      <dgm:spPr/>
    </dgm:pt>
    <dgm:pt modelId="{A24F6046-2315-4C98-8AC1-582B5A23AF4C}" type="pres">
      <dgm:prSet presAssocID="{5E7EBF90-D852-401A-A0FC-CDD83B3949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64121691-D9EC-47A7-8557-7F1C4F56A180}" type="pres">
      <dgm:prSet presAssocID="{5E7EBF90-D852-401A-A0FC-CDD83B3949A4}" presName="spaceRect" presStyleCnt="0"/>
      <dgm:spPr/>
    </dgm:pt>
    <dgm:pt modelId="{FA9C9AFD-C5B9-451F-9156-A3DA8977BD86}" type="pres">
      <dgm:prSet presAssocID="{5E7EBF90-D852-401A-A0FC-CDD83B3949A4}" presName="parTx" presStyleLbl="revTx" presStyleIdx="2" presStyleCnt="5">
        <dgm:presLayoutVars>
          <dgm:chMax val="0"/>
          <dgm:chPref val="0"/>
        </dgm:presLayoutVars>
      </dgm:prSet>
      <dgm:spPr/>
    </dgm:pt>
    <dgm:pt modelId="{02EDA048-7608-4356-A57A-1B26808B14BE}" type="pres">
      <dgm:prSet presAssocID="{0D67B830-3615-4F74-B7A9-ACE282C7333E}" presName="sibTrans" presStyleCnt="0"/>
      <dgm:spPr/>
    </dgm:pt>
    <dgm:pt modelId="{FC949D43-F9A8-4937-8CBC-B58CFE6CE6C5}" type="pres">
      <dgm:prSet presAssocID="{5743A44E-D799-483D-9CD5-C5C8F2EAD469}" presName="compNode" presStyleCnt="0"/>
      <dgm:spPr/>
    </dgm:pt>
    <dgm:pt modelId="{7D7559CE-3FC7-43FD-8078-1A5E4DB58E6B}" type="pres">
      <dgm:prSet presAssocID="{5743A44E-D799-483D-9CD5-C5C8F2EAD469}" presName="bgRect" presStyleLbl="bgShp" presStyleIdx="3" presStyleCnt="5"/>
      <dgm:spPr/>
    </dgm:pt>
    <dgm:pt modelId="{488D936C-137C-4A93-BD8A-B33C85FE1E14}" type="pres">
      <dgm:prSet presAssocID="{5743A44E-D799-483D-9CD5-C5C8F2EAD46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BACB3FB-8BDE-48AE-A493-494BA07C3C74}" type="pres">
      <dgm:prSet presAssocID="{5743A44E-D799-483D-9CD5-C5C8F2EAD469}" presName="spaceRect" presStyleCnt="0"/>
      <dgm:spPr/>
    </dgm:pt>
    <dgm:pt modelId="{9E602F5D-C27C-4D19-9B64-95AE06BD18F5}" type="pres">
      <dgm:prSet presAssocID="{5743A44E-D799-483D-9CD5-C5C8F2EAD469}" presName="parTx" presStyleLbl="revTx" presStyleIdx="3" presStyleCnt="5">
        <dgm:presLayoutVars>
          <dgm:chMax val="0"/>
          <dgm:chPref val="0"/>
        </dgm:presLayoutVars>
      </dgm:prSet>
      <dgm:spPr/>
    </dgm:pt>
    <dgm:pt modelId="{7CD3ED79-9318-4E83-8F89-69C0080E33CA}" type="pres">
      <dgm:prSet presAssocID="{0492815A-F106-400F-AF33-8179BF52D31D}" presName="sibTrans" presStyleCnt="0"/>
      <dgm:spPr/>
    </dgm:pt>
    <dgm:pt modelId="{729E4C7A-19B0-4DFB-8ABE-8B75A6A1E5D4}" type="pres">
      <dgm:prSet presAssocID="{EB456A04-1673-49D8-ABE2-446EEF63543C}" presName="compNode" presStyleCnt="0"/>
      <dgm:spPr/>
    </dgm:pt>
    <dgm:pt modelId="{6F533C63-2BF4-4E71-952D-AC230200C3D2}" type="pres">
      <dgm:prSet presAssocID="{EB456A04-1673-49D8-ABE2-446EEF63543C}" presName="bgRect" presStyleLbl="bgShp" presStyleIdx="4" presStyleCnt="5"/>
      <dgm:spPr/>
    </dgm:pt>
    <dgm:pt modelId="{DDEE5515-B8E3-4D60-B106-9FCE67EF69D8}" type="pres">
      <dgm:prSet presAssocID="{EB456A04-1673-49D8-ABE2-446EEF63543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F9E527A6-CDCE-4305-BD7D-776179F15DF0}" type="pres">
      <dgm:prSet presAssocID="{EB456A04-1673-49D8-ABE2-446EEF63543C}" presName="spaceRect" presStyleCnt="0"/>
      <dgm:spPr/>
    </dgm:pt>
    <dgm:pt modelId="{B3A633D0-A4D5-417C-8465-CF27BE93AD18}" type="pres">
      <dgm:prSet presAssocID="{EB456A04-1673-49D8-ABE2-446EEF63543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F123623-3C0E-4DB1-A79B-6916ACBAF599}" type="presOf" srcId="{5743A44E-D799-483D-9CD5-C5C8F2EAD469}" destId="{9E602F5D-C27C-4D19-9B64-95AE06BD18F5}" srcOrd="0" destOrd="0" presId="urn:microsoft.com/office/officeart/2018/2/layout/IconVerticalSolidList"/>
    <dgm:cxn modelId="{7210F725-0056-46EA-9E9E-D0EAF3205A24}" srcId="{744735C2-9572-4635-8470-725E2056CD72}" destId="{F54C8184-B596-4568-AF9B-2616D6026313}" srcOrd="0" destOrd="0" parTransId="{D7C5ECC7-BEBB-45A9-8092-2CCAC3A71E6B}" sibTransId="{FC673EBF-5C69-4862-9950-BA438C3703E4}"/>
    <dgm:cxn modelId="{1AE07326-7BC8-4F2D-B5EB-01C69FFF8C81}" srcId="{744735C2-9572-4635-8470-725E2056CD72}" destId="{EB456A04-1673-49D8-ABE2-446EEF63543C}" srcOrd="4" destOrd="0" parTransId="{0FC021D5-49F4-4932-9426-BB6C1764ED2B}" sibTransId="{D51A000B-D089-4153-82E6-FDE145AE7370}"/>
    <dgm:cxn modelId="{71070842-4845-4E38-A853-DEB153064641}" srcId="{744735C2-9572-4635-8470-725E2056CD72}" destId="{CF508304-EEC8-4129-A6D7-CEC829651CCB}" srcOrd="1" destOrd="0" parTransId="{F8531037-B75D-4A5D-AA5A-344D8000AA7A}" sibTransId="{D87C6928-C01C-4BCE-B949-E842D03E1F21}"/>
    <dgm:cxn modelId="{8B00BB4D-139F-465F-85D0-912908F89C1F}" srcId="{744735C2-9572-4635-8470-725E2056CD72}" destId="{5E7EBF90-D852-401A-A0FC-CDD83B3949A4}" srcOrd="2" destOrd="0" parTransId="{488CF817-770E-483C-82D6-AA523ADBB430}" sibTransId="{0D67B830-3615-4F74-B7A9-ACE282C7333E}"/>
    <dgm:cxn modelId="{83BD3F52-1FB7-4901-AFBE-DE91C8D0E2AF}" type="presOf" srcId="{744735C2-9572-4635-8470-725E2056CD72}" destId="{58E1FEF7-9896-435C-8205-FC13E5417922}" srcOrd="0" destOrd="0" presId="urn:microsoft.com/office/officeart/2018/2/layout/IconVerticalSolidList"/>
    <dgm:cxn modelId="{39265684-C82D-43B5-863E-1C7851588495}" type="presOf" srcId="{5E7EBF90-D852-401A-A0FC-CDD83B3949A4}" destId="{FA9C9AFD-C5B9-451F-9156-A3DA8977BD86}" srcOrd="0" destOrd="0" presId="urn:microsoft.com/office/officeart/2018/2/layout/IconVerticalSolidList"/>
    <dgm:cxn modelId="{5FF20190-2951-48E1-AB18-DD8E9E08CB16}" srcId="{744735C2-9572-4635-8470-725E2056CD72}" destId="{5743A44E-D799-483D-9CD5-C5C8F2EAD469}" srcOrd="3" destOrd="0" parTransId="{D282556A-3758-4103-9CAA-130AF80192D4}" sibTransId="{0492815A-F106-400F-AF33-8179BF52D31D}"/>
    <dgm:cxn modelId="{C3375497-A15F-46BF-926B-87A3BA5AF84B}" type="presOf" srcId="{CF508304-EEC8-4129-A6D7-CEC829651CCB}" destId="{D7732C7D-24FA-42C1-AE81-90323416BDA7}" srcOrd="0" destOrd="0" presId="urn:microsoft.com/office/officeart/2018/2/layout/IconVerticalSolidList"/>
    <dgm:cxn modelId="{F736BFD4-657B-4B83-A149-18CDABDE6C9A}" type="presOf" srcId="{EB456A04-1673-49D8-ABE2-446EEF63543C}" destId="{B3A633D0-A4D5-417C-8465-CF27BE93AD18}" srcOrd="0" destOrd="0" presId="urn:microsoft.com/office/officeart/2018/2/layout/IconVerticalSolidList"/>
    <dgm:cxn modelId="{DF9D17D6-0810-4EF5-96C5-CBD815C52EDA}" type="presOf" srcId="{F54C8184-B596-4568-AF9B-2616D6026313}" destId="{CDA38811-8819-47C9-AE7C-FED7408E81F4}" srcOrd="0" destOrd="0" presId="urn:microsoft.com/office/officeart/2018/2/layout/IconVerticalSolidList"/>
    <dgm:cxn modelId="{F3833A25-53F3-4A47-A6FF-BADF1D8FA11B}" type="presParOf" srcId="{58E1FEF7-9896-435C-8205-FC13E5417922}" destId="{4C46FB13-CE24-4002-B22A-55AAB881CC66}" srcOrd="0" destOrd="0" presId="urn:microsoft.com/office/officeart/2018/2/layout/IconVerticalSolidList"/>
    <dgm:cxn modelId="{32D38F18-CDA5-4521-976D-01267E2F17E3}" type="presParOf" srcId="{4C46FB13-CE24-4002-B22A-55AAB881CC66}" destId="{C67BD902-1441-4A71-AB70-524386CFC6CE}" srcOrd="0" destOrd="0" presId="urn:microsoft.com/office/officeart/2018/2/layout/IconVerticalSolidList"/>
    <dgm:cxn modelId="{FF4437A2-DF48-40E5-A905-41784615CD1D}" type="presParOf" srcId="{4C46FB13-CE24-4002-B22A-55AAB881CC66}" destId="{1111F38D-2F4F-4D01-887C-13BCC840F2BA}" srcOrd="1" destOrd="0" presId="urn:microsoft.com/office/officeart/2018/2/layout/IconVerticalSolidList"/>
    <dgm:cxn modelId="{53B71CCA-79AD-4925-A4A0-A1D98943C929}" type="presParOf" srcId="{4C46FB13-CE24-4002-B22A-55AAB881CC66}" destId="{EF0F7224-197C-488E-AF0F-85C03A0DC259}" srcOrd="2" destOrd="0" presId="urn:microsoft.com/office/officeart/2018/2/layout/IconVerticalSolidList"/>
    <dgm:cxn modelId="{5CD4655B-55B8-4E5E-8DF0-66C673CB667B}" type="presParOf" srcId="{4C46FB13-CE24-4002-B22A-55AAB881CC66}" destId="{CDA38811-8819-47C9-AE7C-FED7408E81F4}" srcOrd="3" destOrd="0" presId="urn:microsoft.com/office/officeart/2018/2/layout/IconVerticalSolidList"/>
    <dgm:cxn modelId="{DBF214D7-EE36-4044-9B4E-2423680A037F}" type="presParOf" srcId="{58E1FEF7-9896-435C-8205-FC13E5417922}" destId="{95FC6004-8582-45BC-9876-F9A298DB4E1F}" srcOrd="1" destOrd="0" presId="urn:microsoft.com/office/officeart/2018/2/layout/IconVerticalSolidList"/>
    <dgm:cxn modelId="{75E312F0-2462-407F-A14B-856C4749BDEF}" type="presParOf" srcId="{58E1FEF7-9896-435C-8205-FC13E5417922}" destId="{2137BFB4-6923-4677-A274-84B181F429DD}" srcOrd="2" destOrd="0" presId="urn:microsoft.com/office/officeart/2018/2/layout/IconVerticalSolidList"/>
    <dgm:cxn modelId="{5DB742A3-1057-4778-B321-60BA1DA96732}" type="presParOf" srcId="{2137BFB4-6923-4677-A274-84B181F429DD}" destId="{4A8FC4E8-289D-441B-8872-FCFAC0B99F35}" srcOrd="0" destOrd="0" presId="urn:microsoft.com/office/officeart/2018/2/layout/IconVerticalSolidList"/>
    <dgm:cxn modelId="{88E006BE-A393-4C08-8803-536E45E37831}" type="presParOf" srcId="{2137BFB4-6923-4677-A274-84B181F429DD}" destId="{98188C9E-730E-49D1-934F-C2821F737940}" srcOrd="1" destOrd="0" presId="urn:microsoft.com/office/officeart/2018/2/layout/IconVerticalSolidList"/>
    <dgm:cxn modelId="{992604A2-B15E-4CE4-BA00-2F89B094E91A}" type="presParOf" srcId="{2137BFB4-6923-4677-A274-84B181F429DD}" destId="{CF44AD16-7A8C-4B56-974C-7BB00520B228}" srcOrd="2" destOrd="0" presId="urn:microsoft.com/office/officeart/2018/2/layout/IconVerticalSolidList"/>
    <dgm:cxn modelId="{8A592800-1E8F-4EE6-A879-5051BD1CEAC5}" type="presParOf" srcId="{2137BFB4-6923-4677-A274-84B181F429DD}" destId="{D7732C7D-24FA-42C1-AE81-90323416BDA7}" srcOrd="3" destOrd="0" presId="urn:microsoft.com/office/officeart/2018/2/layout/IconVerticalSolidList"/>
    <dgm:cxn modelId="{ED117543-941B-427C-BA5E-A288C40DF3E2}" type="presParOf" srcId="{58E1FEF7-9896-435C-8205-FC13E5417922}" destId="{83B3A2C6-7A9F-40EE-8AF4-F3573B2A9163}" srcOrd="3" destOrd="0" presId="urn:microsoft.com/office/officeart/2018/2/layout/IconVerticalSolidList"/>
    <dgm:cxn modelId="{3CBE674A-0AA0-4FA9-B5BD-11005A2E9EF2}" type="presParOf" srcId="{58E1FEF7-9896-435C-8205-FC13E5417922}" destId="{770F7978-F6FF-4E5B-80BD-F6F0A0E0FB23}" srcOrd="4" destOrd="0" presId="urn:microsoft.com/office/officeart/2018/2/layout/IconVerticalSolidList"/>
    <dgm:cxn modelId="{F158CBC9-AF0B-48D5-A552-58D92188A99B}" type="presParOf" srcId="{770F7978-F6FF-4E5B-80BD-F6F0A0E0FB23}" destId="{199478E5-5185-484E-AEBB-10B2F515AD0A}" srcOrd="0" destOrd="0" presId="urn:microsoft.com/office/officeart/2018/2/layout/IconVerticalSolidList"/>
    <dgm:cxn modelId="{CD13EC5E-80E8-4B63-85D7-60615B2DDABA}" type="presParOf" srcId="{770F7978-F6FF-4E5B-80BD-F6F0A0E0FB23}" destId="{A24F6046-2315-4C98-8AC1-582B5A23AF4C}" srcOrd="1" destOrd="0" presId="urn:microsoft.com/office/officeart/2018/2/layout/IconVerticalSolidList"/>
    <dgm:cxn modelId="{5CB821AB-A195-4D29-A9FC-62A7C1E5CB3F}" type="presParOf" srcId="{770F7978-F6FF-4E5B-80BD-F6F0A0E0FB23}" destId="{64121691-D9EC-47A7-8557-7F1C4F56A180}" srcOrd="2" destOrd="0" presId="urn:microsoft.com/office/officeart/2018/2/layout/IconVerticalSolidList"/>
    <dgm:cxn modelId="{18740ED1-E3B7-472C-AA3E-28B14ABFF279}" type="presParOf" srcId="{770F7978-F6FF-4E5B-80BD-F6F0A0E0FB23}" destId="{FA9C9AFD-C5B9-451F-9156-A3DA8977BD86}" srcOrd="3" destOrd="0" presId="urn:microsoft.com/office/officeart/2018/2/layout/IconVerticalSolidList"/>
    <dgm:cxn modelId="{6556302E-368F-4CB4-8D13-20A1C8C4A080}" type="presParOf" srcId="{58E1FEF7-9896-435C-8205-FC13E5417922}" destId="{02EDA048-7608-4356-A57A-1B26808B14BE}" srcOrd="5" destOrd="0" presId="urn:microsoft.com/office/officeart/2018/2/layout/IconVerticalSolidList"/>
    <dgm:cxn modelId="{68D52FC5-A50D-4582-A519-F076B6FB7E81}" type="presParOf" srcId="{58E1FEF7-9896-435C-8205-FC13E5417922}" destId="{FC949D43-F9A8-4937-8CBC-B58CFE6CE6C5}" srcOrd="6" destOrd="0" presId="urn:microsoft.com/office/officeart/2018/2/layout/IconVerticalSolidList"/>
    <dgm:cxn modelId="{554B49CF-5F89-43DF-82C5-E904B27556C6}" type="presParOf" srcId="{FC949D43-F9A8-4937-8CBC-B58CFE6CE6C5}" destId="{7D7559CE-3FC7-43FD-8078-1A5E4DB58E6B}" srcOrd="0" destOrd="0" presId="urn:microsoft.com/office/officeart/2018/2/layout/IconVerticalSolidList"/>
    <dgm:cxn modelId="{82CD786A-81E3-450C-9279-D65DD6932F39}" type="presParOf" srcId="{FC949D43-F9A8-4937-8CBC-B58CFE6CE6C5}" destId="{488D936C-137C-4A93-BD8A-B33C85FE1E14}" srcOrd="1" destOrd="0" presId="urn:microsoft.com/office/officeart/2018/2/layout/IconVerticalSolidList"/>
    <dgm:cxn modelId="{93669495-650F-40EE-8457-58DF4E47A5D0}" type="presParOf" srcId="{FC949D43-F9A8-4937-8CBC-B58CFE6CE6C5}" destId="{7BACB3FB-8BDE-48AE-A493-494BA07C3C74}" srcOrd="2" destOrd="0" presId="urn:microsoft.com/office/officeart/2018/2/layout/IconVerticalSolidList"/>
    <dgm:cxn modelId="{EF4A64D8-89DF-4C92-883F-8D1522C04CB2}" type="presParOf" srcId="{FC949D43-F9A8-4937-8CBC-B58CFE6CE6C5}" destId="{9E602F5D-C27C-4D19-9B64-95AE06BD18F5}" srcOrd="3" destOrd="0" presId="urn:microsoft.com/office/officeart/2018/2/layout/IconVerticalSolidList"/>
    <dgm:cxn modelId="{CCBBD170-E423-4A53-9356-F50B0C0C5503}" type="presParOf" srcId="{58E1FEF7-9896-435C-8205-FC13E5417922}" destId="{7CD3ED79-9318-4E83-8F89-69C0080E33CA}" srcOrd="7" destOrd="0" presId="urn:microsoft.com/office/officeart/2018/2/layout/IconVerticalSolidList"/>
    <dgm:cxn modelId="{F0EF3206-6DBB-4026-BE1D-566FF4AEF05A}" type="presParOf" srcId="{58E1FEF7-9896-435C-8205-FC13E5417922}" destId="{729E4C7A-19B0-4DFB-8ABE-8B75A6A1E5D4}" srcOrd="8" destOrd="0" presId="urn:microsoft.com/office/officeart/2018/2/layout/IconVerticalSolidList"/>
    <dgm:cxn modelId="{E7A6AFFE-BF03-46F5-AFB0-1E1CF3E90A1F}" type="presParOf" srcId="{729E4C7A-19B0-4DFB-8ABE-8B75A6A1E5D4}" destId="{6F533C63-2BF4-4E71-952D-AC230200C3D2}" srcOrd="0" destOrd="0" presId="urn:microsoft.com/office/officeart/2018/2/layout/IconVerticalSolidList"/>
    <dgm:cxn modelId="{50BFD020-CD43-4BF3-84D1-A52B92EA8AB2}" type="presParOf" srcId="{729E4C7A-19B0-4DFB-8ABE-8B75A6A1E5D4}" destId="{DDEE5515-B8E3-4D60-B106-9FCE67EF69D8}" srcOrd="1" destOrd="0" presId="urn:microsoft.com/office/officeart/2018/2/layout/IconVerticalSolidList"/>
    <dgm:cxn modelId="{4EF4FD25-0F63-41E8-AE7B-ECC414177CCE}" type="presParOf" srcId="{729E4C7A-19B0-4DFB-8ABE-8B75A6A1E5D4}" destId="{F9E527A6-CDCE-4305-BD7D-776179F15DF0}" srcOrd="2" destOrd="0" presId="urn:microsoft.com/office/officeart/2018/2/layout/IconVerticalSolidList"/>
    <dgm:cxn modelId="{79795EC2-09D1-48E3-83A8-E895A60E0F60}" type="presParOf" srcId="{729E4C7A-19B0-4DFB-8ABE-8B75A6A1E5D4}" destId="{B3A633D0-A4D5-417C-8465-CF27BE93AD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D902-1441-4A71-AB70-524386CFC6CE}">
      <dsp:nvSpPr>
        <dsp:cNvPr id="0" name=""/>
        <dsp:cNvSpPr/>
      </dsp:nvSpPr>
      <dsp:spPr>
        <a:xfrm>
          <a:off x="0" y="331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F38D-2F4F-4D01-887C-13BCC840F2BA}">
      <dsp:nvSpPr>
        <dsp:cNvPr id="0" name=""/>
        <dsp:cNvSpPr/>
      </dsp:nvSpPr>
      <dsp:spPr>
        <a:xfrm>
          <a:off x="213796" y="162340"/>
          <a:ext cx="388720" cy="388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38811-8819-47C9-AE7C-FED7408E81F4}">
      <dsp:nvSpPr>
        <dsp:cNvPr id="0" name=""/>
        <dsp:cNvSpPr/>
      </dsp:nvSpPr>
      <dsp:spPr>
        <a:xfrm>
          <a:off x="816312" y="331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Categorical data </a:t>
          </a:r>
          <a:r>
            <a:rPr lang="en-US" sz="1600" kern="1200" dirty="0"/>
            <a:t>represent qualitative characteristics. Categorical data can take on numerical values, but those numbers don’t have mathematical meaning.</a:t>
          </a:r>
        </a:p>
      </dsp:txBody>
      <dsp:txXfrm>
        <a:off x="816312" y="3318"/>
        <a:ext cx="6847363" cy="706764"/>
      </dsp:txXfrm>
    </dsp:sp>
    <dsp:sp modelId="{4A8FC4E8-289D-441B-8872-FCFAC0B99F35}">
      <dsp:nvSpPr>
        <dsp:cNvPr id="0" name=""/>
        <dsp:cNvSpPr/>
      </dsp:nvSpPr>
      <dsp:spPr>
        <a:xfrm>
          <a:off x="0" y="886773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88C9E-730E-49D1-934F-C2821F737940}">
      <dsp:nvSpPr>
        <dsp:cNvPr id="0" name=""/>
        <dsp:cNvSpPr/>
      </dsp:nvSpPr>
      <dsp:spPr>
        <a:xfrm>
          <a:off x="213796" y="1045795"/>
          <a:ext cx="388720" cy="388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32C7D-24FA-42C1-AE81-90323416BDA7}">
      <dsp:nvSpPr>
        <dsp:cNvPr id="0" name=""/>
        <dsp:cNvSpPr/>
      </dsp:nvSpPr>
      <dsp:spPr>
        <a:xfrm>
          <a:off x="816312" y="886773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Ordinal data </a:t>
          </a:r>
          <a:r>
            <a:rPr lang="en-US" sz="1600" kern="1200"/>
            <a:t>represent mixes numerical and categorical data. The data fall into categories, but the numbers placed on the categories have meaning. </a:t>
          </a:r>
        </a:p>
      </dsp:txBody>
      <dsp:txXfrm>
        <a:off x="816312" y="886773"/>
        <a:ext cx="6847363" cy="706764"/>
      </dsp:txXfrm>
    </dsp:sp>
    <dsp:sp modelId="{199478E5-5185-484E-AEBB-10B2F515AD0A}">
      <dsp:nvSpPr>
        <dsp:cNvPr id="0" name=""/>
        <dsp:cNvSpPr/>
      </dsp:nvSpPr>
      <dsp:spPr>
        <a:xfrm>
          <a:off x="0" y="177022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F6046-2315-4C98-8AC1-582B5A23AF4C}">
      <dsp:nvSpPr>
        <dsp:cNvPr id="0" name=""/>
        <dsp:cNvSpPr/>
      </dsp:nvSpPr>
      <dsp:spPr>
        <a:xfrm>
          <a:off x="213796" y="1929250"/>
          <a:ext cx="388720" cy="388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C9AFD-C5B9-451F-9156-A3DA8977BD86}">
      <dsp:nvSpPr>
        <dsp:cNvPr id="0" name=""/>
        <dsp:cNvSpPr/>
      </dsp:nvSpPr>
      <dsp:spPr>
        <a:xfrm>
          <a:off x="816312" y="177022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Quantitative data </a:t>
          </a:r>
          <a:r>
            <a:rPr lang="en-US" sz="1600" kern="1200" dirty="0"/>
            <a:t>represent numerical values.  Values can be interpreted mathematically. </a:t>
          </a:r>
        </a:p>
      </dsp:txBody>
      <dsp:txXfrm>
        <a:off x="816312" y="1770228"/>
        <a:ext cx="6847363" cy="706764"/>
      </dsp:txXfrm>
    </dsp:sp>
    <dsp:sp modelId="{7D7559CE-3FC7-43FD-8078-1A5E4DB58E6B}">
      <dsp:nvSpPr>
        <dsp:cNvPr id="0" name=""/>
        <dsp:cNvSpPr/>
      </dsp:nvSpPr>
      <dsp:spPr>
        <a:xfrm>
          <a:off x="0" y="2653684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D936C-137C-4A93-BD8A-B33C85FE1E14}">
      <dsp:nvSpPr>
        <dsp:cNvPr id="0" name=""/>
        <dsp:cNvSpPr/>
      </dsp:nvSpPr>
      <dsp:spPr>
        <a:xfrm>
          <a:off x="213796" y="2812706"/>
          <a:ext cx="388720" cy="388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2F5D-C27C-4D19-9B64-95AE06BD18F5}">
      <dsp:nvSpPr>
        <dsp:cNvPr id="0" name=""/>
        <dsp:cNvSpPr/>
      </dsp:nvSpPr>
      <dsp:spPr>
        <a:xfrm>
          <a:off x="816312" y="2653684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Relational data </a:t>
          </a:r>
          <a:r>
            <a:rPr lang="en-US" sz="1600" kern="1200"/>
            <a:t>represent how numerical and categorical data are related</a:t>
          </a:r>
        </a:p>
      </dsp:txBody>
      <dsp:txXfrm>
        <a:off x="816312" y="2653684"/>
        <a:ext cx="6847363" cy="706764"/>
      </dsp:txXfrm>
    </dsp:sp>
    <dsp:sp modelId="{6F533C63-2BF4-4E71-952D-AC230200C3D2}">
      <dsp:nvSpPr>
        <dsp:cNvPr id="0" name=""/>
        <dsp:cNvSpPr/>
      </dsp:nvSpPr>
      <dsp:spPr>
        <a:xfrm>
          <a:off x="0" y="3537139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E5515-B8E3-4D60-B106-9FCE67EF69D8}">
      <dsp:nvSpPr>
        <dsp:cNvPr id="0" name=""/>
        <dsp:cNvSpPr/>
      </dsp:nvSpPr>
      <dsp:spPr>
        <a:xfrm>
          <a:off x="213796" y="3696161"/>
          <a:ext cx="388720" cy="3887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633D0-A4D5-417C-8465-CF27BE93AD18}">
      <dsp:nvSpPr>
        <dsp:cNvPr id="0" name=""/>
        <dsp:cNvSpPr/>
      </dsp:nvSpPr>
      <dsp:spPr>
        <a:xfrm>
          <a:off x="816312" y="3537139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Spatial data</a:t>
          </a:r>
          <a:r>
            <a:rPr lang="en-US" sz="1600" kern="1200"/>
            <a:t> represents information about the physical location and shape</a:t>
          </a:r>
        </a:p>
      </dsp:txBody>
      <dsp:txXfrm>
        <a:off x="816312" y="3537139"/>
        <a:ext cx="6847363" cy="70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2:52:17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14292 16643 24575,'34'-3'0,"7"2"0,5-8-1254,-16 7 0,2-2 1254,2-3 0,2-1 0,2 0 0,0-1 0,-2-2 0,-2 1 0,14-2 200,-15 3 0,-24 9 0,-5 0 0</inkml:trace>
  <inkml:trace contextRef="#ctx0" brushRef="#br0" timeOffset="457">14646 16655 8503,'-3'6'0,"3"1"5093,1 6-5093,1 7 2772,1 5-2772,-2 20 0,3 3 0,-6-15 0,-1 2 0,2 0 0,1 0 306,-3 2 1,1 2-307,-1 2 0,1 1 0,-1-3 0,-1 0 0,0 3 0,-3-1 0,0-9 0,0-1 3016,2 0 1,-1-2-3017,-16 13 0,10-9 0,-16-8 0,5-12 0,-9-5 0,-7-8 1561,-1-6-1561,-6-3 0,-1-9 0,4-5 0,11-8 0,14 11 0,11 5 0</inkml:trace>
  <inkml:trace contextRef="#ctx0" brushRef="#br0" timeOffset="1132">15217 17073 8191,'-9'-9'0,"0"0"5063,2 0-5063,0 0 2818,0-3-2818,-1 6 1719,-2-4-1719,1 10 6784,0-1-6784,-4 4 0,0 5 0,-7 7 0,1 13 0,-7 15 0,14-13 0,2 2 0,-1-1 0,2 1 0,1 22 0,10-15 0,10-23 0,9-12 0,1-16 0,11-11 0,-5-12 0,-5-1 0,-5 4 0,-13 12 0,4 13 0,3 14 0,2 3 0,13 5 0,-9-6 0,6-5 0,-7-6 0,-8 0 0,-1-3 0</inkml:trace>
  <inkml:trace contextRef="#ctx0" brushRef="#br0" timeOffset="1491">15364 17131 10734,'5'1'0,"0"6"5021,2 19-5021,-4 14 0,1 9 2408,-4 4-2408,0-20 1385,4-14-1385,5-33 0,7-23 0,-7 11 0,1-3 2164,2-2 1,1 1-2165,-1 3 0,1 3 0,11-10 0,-5 21 0,-6 19 0,-3 27 0,0 2 0,-4-6 0,-2 2 0,1-3 0,0-1 0,2 1 0,0-1 698,2 13-698,4-18 0,-9-14 0,0-8 0</inkml:trace>
  <inkml:trace contextRef="#ctx0" brushRef="#br0" timeOffset="2432">16521 16663 8191,'-9'2'0,"8"-2"5063,5 2-5063,23-6 2818,6 3-2818,7 1 1719,-1 8-1719,-18 1 6784,-5 13-6784,-12 6 0,-13 19 0,-1-19 0,-2 0 0,-4 7 0,-2 0 0,-7 5 0,-1 0-1199,-3 1 1,-1 1 1198,3 2 0,0-1 0,-2-8 0,3-2-1,11-4 0,2-3 1,-6 5 0,19-14 0,15-16 0,13-9 0,19-11 0,1-5 0,-1 0 0,-9 3 2396,-12 9-2396,-3-1 0,-13 10 0,-3-3 0</inkml:trace>
  <inkml:trace contextRef="#ctx0" brushRef="#br0" timeOffset="2857">16996 16797 24575,'2'-3'0,"-6"1"0,2 15 0,-11 14 0,2 0 0,-3 11 0,4-16 0,8-3 0,4-14 0,9-1 0,16-8 0,6-2 0,7-2 0,-1-1 0,-14-1 0,-2 3 0,-9-1 0,-5 5 0,-5 1 0</inkml:trace>
  <inkml:trace contextRef="#ctx0" brushRef="#br0" timeOffset="3139">17184 16717 8191,'-8'9'0,"0"-2"5016,-1 37-5016,-3-3 0,4-5 0,-1 3 0,-5 3 0,0 1 0,2 2 0,0 2 811,0-3 1,-2 2 0,2-4-812,-1 3 0,1-3 0,1 5 0,0-5 0,2-13 0,9-22 0</inkml:trace>
  <inkml:trace contextRef="#ctx0" brushRef="#br0" timeOffset="3396">17364 17266 8191,'-5'9'0,"0"3"5063,-6 15-5063,-7 13 0,-6 8 0,13-20 0,1-3 0,-3 1 0,8-5 0</inkml:trace>
  <inkml:trace contextRef="#ctx0" brushRef="#br0" timeOffset="4066">18159 16749 8191,'-15'-17'0,"20"-7"5063,12 13-5063,10-7 2818,4 13-2818,-13 2 1719,6 9-1719,-15 12 6784,-1 5-6784,-20 11 0,-4 5 0,0-14 0,-3 1 0,1 1 0,-1 3-881,-5 8 0,-2 2 881,0-3 0,0 1 0,-1 5 0,2 0 0,4-9 0,3-3-61,-5 18 61,15-23 0,16-12 0,1-9 0,21-4 0,4-2 0,19-8 0,2 8 1757,0-8-1757,-9 8 0,-14-8 16,-2 1 1,-19 1-1,3 0 1</inkml:trace>
  <inkml:trace contextRef="#ctx0" brushRef="#br0" timeOffset="4434">18583 16961 8191,'-2'-9'0,"0"0"5063,-5 6-5063,-4 4 2818,-7 23-2818,-6 14 0,8-9 0,1 3 0,3 3 0,2 0 0,2-6 0,4-2 0,16 23 1719,17-37-1719,20-10 0,-19-12 0,1-3 3392,1-1 0,-1-1-3392,1-1 0,-2 0 0,13-13 0,-16-1 0,-19 1 0,-13-4 0,-5 6 0,-6 5 0,7 8 0,1 7 0,6 2 0</inkml:trace>
  <inkml:trace contextRef="#ctx0" brushRef="#br0" timeOffset="4907">18866 16900 8191,'-7'-7'0,"8"-3"5063,6-1-5063,14-2 2818,11-1-2818,14 4 0,-19 4 0,1 2 0,3 3 0,-1 2 0,25 5 0,-8 6 1719,-18 2-1719,-13 2 6784,-15 8-6784,-9 1 0,-4 7 0,-4 0 0,0 0 0,0 0 0,0-1 0,2-5 0,5-3 0,4-9 0,9-4 0,1-5 0,21-7 0,10-4 0,-6 1 0,2 0 0,2-3 0,1 0-417,0 2 0,0 1 417,-4-1 0,-1 1 0,24-4 0,-21 8 0,-6-7 0,-19 7 0,-4-3 0</inkml:trace>
  <inkml:trace contextRef="#ctx0" brushRef="#br0" timeOffset="5307">19663 16759 24575,'-9'2'0,"-6"9"0,3 1 0,-4 15 0,8-9 0,3 2 0,5-7 0,8-3 0,10-1 0,14-3 0,21-3-593,-25-5 1,1 0 592,8 2 0,0-1-108,-8-4 0,-1 1 108,18 3 0,-15-6 0,-22 7 0,-1-3 0</inkml:trace>
  <inkml:trace contextRef="#ctx0" brushRef="#br0" timeOffset="5633">19967 16624 9556,'-5'1'0,"0"6"5114,-1 13-5114,-2 18 0,-1-12 0,-1 3 0,-2 8 0,0 2 1100,-4 9 1,-2 2-1101,4-14 0,0 0 0,1 0-97,0 2 1,1 0 0,-1 1 96,0-1 0,-1-1 0,0 0 0,-4 14 0,1-2 2187,5-6 1,0-1-2188,1-10 0,2-3 0,4 6 0,1-20 0,4-11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10:48.7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19941 9717 8191,'-17'16'0,"1"-3"5063,15-15-5063,5-11 0,14-15 0,-1 2 0,2-3 0,0-4 0,1 0 0,4-1 0,0 1 0,-3 5 0,0 3 0,8-4 2818,-6 18-2818,-9 17 1719,3 14-1719,0 13 0,6 16 0,0-1 3051,-12-18 0,-1-1-3051,9 13 0,-7-3 0,-8-16 0,-1-13 0,-3-3 0</inkml:trace>
  <inkml:trace contextRef="#ctx0" brushRef="#br0" timeOffset="632">20109 9551 24575,'-3'38'0,"-3"9"0,5-15 0,1 4 0,-5 5 0,0 2 0,2 6 0,-1 2-2658,1-12 1,-2 1 0,1 0 2657,0 3 0,0 0 0,0 1 0,0 7 0,0 2 0,-1 1 0,1-12 0,-1 2 0,0 0 0,1 0 0,-2 4 0,1 1 0,0 0 0,0 1 0,0 2 0,0 1 0,0 0 0,0 0 0,-1 0 0,1 0 0,0 0 0,2 1 0,0-2 0,1 1 0,1 0 0,-1 0-678,0-2 1,1 0 0,-1-1-1,1 0 678,1-2 0,0-1 0,0 0 0,0 1 0,1-1 0,1 0 0,0 0 0,-1-1 0,-1-2 0,1 0 0,-1-1 0,0 1 0,2 0 0,-1 2 0,1-1 0,-1-1-142,0-2 1,-1 0 0,0 0 0,-1 0 141,-1 13 0,0 1 0,0-1 0,2 0 0,0 0 0,-1-1 0,-2-4 0,-2-2 0,2 0-508,2 0 0,1 0 0,0-1 508,-4-5 0,0-2 0,1-1 464,2 15 0,0-2-464,-4 1 0,0-1 0,4-2 0,1 0 0,-5-4 0,-1 0 0,6 3 0,-1-1 0,-1-9 0,-1 0 1153,3 2 1,0 1-1154,-2-7 0,0-1 2886,1 21-2886,-4-10 2733,5-13-2733,0-7 2355,0-1-2355,0-7 1365,3 0-1365,-3-3 197,5 2-197,-2-3 0,1 1 0,0-2 0,-3-7 0,1-1 0</inkml:trace>
  <inkml:trace contextRef="#ctx0" brushRef="#br0" timeOffset="2099">20082 14470 24575,'9'4'0,"10"-1"0,9 3 0,26-5 0,-21 3 0,3 1-1785,9-4 1,2-1 1784,-9 2 0,2 0 0,1-1 0,6-2 0,1-1 0,2 0 0,-9 0 0,0 0 0,2 0 0,-1 0-899,3 1 1,0-1 0,1 0 0,-1 0 898,2 0 0,0 1 0,0-1 0,0 1 0,-1 2 0,-1 0 0,1 1 0,0 0 0,2 2 0,1 0 0,0 1 0,-1 1 0,0 0 0,-1 1 0,0 0 0,1 1 0,0 0 0,2 2 0,-1 0 0,0 1 0,-2-1 0,1 2 0,-1-1 0,0 0 0,0 1 0,0-1 0,0 1 0,0 0 0,-2-1 0,1 0 0,-1 1 0,0 0 0,-1 0 0,-1 1 0,1 0 0,-1-2 0,-1 0 0,-1-2 0,1 1 0,-1 0-679,1 2 1,-1 0 0,0 1 0,0 0 678,8 2 0,-1-1 0,1 1 0,1 1 0,0 1 0,-1 0 0,-3 0 0,-1 0 0,0-1 0,0-1 0,1 0 0,-1-1-193,1-1 1,-1 0 0,0-2 192,-1-2 0,-1-1 0,0-1 0,0 2 0,0-1 0,-1-1 25,-4-3 0,0 0 1,0 1-26,0 1 0,0 0 0,-1-1 0,16 1 0,0 0 0,0 2 0,0 1 0,-15-4 0,0-1 0,-1 0 0,1 0 0,0 0 0,1 0 0,1 0 0,0 0 0,1-1 0,3-2 0,1-1 0,1 0 0,-1 0 0,1 1 0,0-2 0,4-1 0,1 0 0,-1-1 0,-1-1 0,-1 0 0,0-1 378,-2 1 1,-1 0 0,0 0-379,-2 1 0,0 1 0,-1 0 0,-1 0 0,-1 0 0,0 1 0,1-1 0,-1-1 0,0 2 335,-1 2 0,-1 2 0,0-3-335,0-2 0,-1-3 0,1 3 0,-1 2 0,1 3 0,0-2 0,15-3 0,1-2 0,-16 3 0,0-1 0,-1 0 0,17 2 0,-2-1 0,2-2 0,-1 1 0,-3-1 0,-1 0 349,0 3 1,0-1-350,-3-1 0,-1-1 0,1 0 0,0 1 294,-4 2 1,0-1-295,3-4 0,0-1 0,-3 6 0,0-1 0,1-1 0,-1-1 0,-3 3 0,-2 0 1335,-2 0 1,-2 0-1336,-2 2 0,0 1 0,-1-3 0,1 1 589,6 3 1,1 1-590,0-2 0,2 1 0,2 1 0,0 1 0,0-3 0,-1 0 0,-5 0 0,-2-1-212,-3 0 0,-1 0 212,23 3 1597,-19 0-1597,-8 3 0,-13-5 0,-16-1 0,5 0 0,-9-5 0</inkml:trace>
  <inkml:trace contextRef="#ctx0" brushRef="#br0" timeOffset="2965">27924 14964 8191,'-7'-7'0,"0"2"5063,6 5-5063,6 3 2818,15 7-2818,5 2 0,14 5 0,1 4 0,-16-6 0,0 0 0,19 14 0,-5 3 1719,-14-9-1719,-9-3 6784,-15-3-6784,-4 0 0,-13 3 0,-7 3 0,-14 9 0,13-14 0,-1 0 0,-3 3 0,-1 0 0,0 1 0,1-1 0,2-2 0,2-2 0,-2 4 0,11-8 0</inkml:trace>
  <inkml:trace contextRef="#ctx0" brushRef="#br0" timeOffset="16299">5162 10769 8191,'0'-9'0,"0"0"5063,0 0-5063,-2 0 2818,-2 0-2818,-3 0 1719,-6 1-1719,0-2 6784,-11 10-6784,-8 4 0,-12 26 0,23-11 0,2 3-752,-2 12 1,4 4 751,7 0 0,4 2-439,3-1 1,5 0 438,4-5 0,7-4-324,27 6 324,-13-29 0,3-6 0,5-5 0,0-5 0,2-5 0,-2-4 0,-7 0 0,-3 0 0,11-20 0,-23 10 0,-11 8 1408,-19 24-1408,1 22 0,4 1 0,0 6 0,3 11 0,2 3 0,3 6 0,2 2-669,0-15 0,0 1 1,1-1 668,-1-1 0,1-1 0,-2 0 0,0 0 0,0 0 0,-2-1-464,-6 10 1,-1-2 463,-1-2 0,-2-3 0,-1-9 0,-2-4 0,-4-3 0,-1-3-78,-22-1 78,-8-19 0,24-14 0,2-8 0,-2-10 0,2-6 0,8 5 0,1-3 0,2-1-178,2-4 0,2 0 0,1 2 0,1-1 0,2 4 0,3-19 0</inkml:trace>
  <inkml:trace contextRef="#ctx0" brushRef="#br0" timeOffset="16716">5451 11093 24575,'16'-7'0,"5"-8"0,-10 1 0,14-15 0,-13 3 0,3-2 0,-13 8 0,-7 6 0,-3 9 0,-8 5 0,2 6 0,-8 17 0,4 1 0,0 23 0,13-5 0,9 4 0,16-14 0,18-16 0,17-14-899,-21-8 1,1-4 898,7-3 0,-1-3 0,0-5 0,-2-3 0,-1-2 0,-2 1 0,5-6 0,-17 7 0</inkml:trace>
  <inkml:trace contextRef="#ctx0" brushRef="#br0" timeOffset="16985">5973 10939 8191,'2'-25'0,"-2"5"5063,-7 11-5063,0 7 2818,-2 7-2818,-1 5 1719,-3 17-1719,1 6 6784,6 7-6784,7-12 0,18-9 0,3-18 0,12-10 0,1-11 0,-2-12 0,-10 2 0,-10-11 0,-13 0 0,-12 5 0,1 8 0,-15 17 0,11 9 0,-3 7 0,18 1 0,-1-1 0,9-3 0</inkml:trace>
  <inkml:trace contextRef="#ctx0" brushRef="#br0" timeOffset="17441">6296 10803 8191,'0'13'0,"2"-4"5063,-2 8-5063,6 3 2818,-5 5-2818,6 7 1719,-6 0-1719,2-11 6784,21-30-6784,7-17 0,1-6 0,3-3 0,-4 7 0,0 3 0,-1 1 0,-2 3 0,9 2 0,-22 24 0,-11 20 0,-8 8 0,3 20 0,-1-18 0,5-2 0,22-42 0,7-21 0,-2 1 0,1-4 0,-3 1 0,0 1 0,-2 5 0,0 3 0,5 0 0,-12 31 0,-5 27 0,0 7 0,-4-9 0,1 0 0,3-6 0,1-2 0,-3 5 0,2-4 0,22 5 0,-20-14 0,-2-13 0</inkml:trace>
  <inkml:trace contextRef="#ctx0" brushRef="#br0" timeOffset="18066">7748 10616 10219,'0'-7'0,"4"0"0,-6 2 0,4 1 0</inkml:trace>
  <inkml:trace contextRef="#ctx0" brushRef="#br0" timeOffset="18249">7750 10887 8978,'7'4'0,"0"-1"0,-2-1 0,-1-2 0</inkml:trace>
  <inkml:trace contextRef="#ctx0" brushRef="#br0" timeOffset="24732">8749 10780 24575,'2'12'0,"0"15"0,3 19 0,-4-12 0,-1 2-2251,0 9 1,0 1 2250,0 7 0,-2 1 0,-3 0 0,0-1 0,2 1 0,-1-1 0,-3-10 0,-1-2 689,2-5 0,0-4-689,-6 5 733,3-36-733,6-30 0,3-5 0,1-7-1242,5-4 1,0-3 1241,-1 9 0,-1-1 0,1-2 0,2-1 0,2 0 0,-2 0 0,-3 1 0,0 1 0,1 1 0,7-12 0,2 4 855,-2 12 0,1 6-855,13-3 0,6 23 0,0 17 0,0 15 0,4 7 0,-13 6 0,-9-1 0,-7-9 0,-9-1 0,-2-7 2754,-6-2-2754,-2-1 409,-6-8-409,1-4 0,-3-13 0,-1-5 0,8 3 0,2 2 0</inkml:trace>
  <inkml:trace contextRef="#ctx0" brushRef="#br0" timeOffset="25082">9371 10775 8191,'-7'-7'0,"-1"10"5063,-5 17-5063,-4 20 0,9-13 0,1 1 2818,0 20-2818,11-12 1719,16-24-1719,5-11 6784,-2-13-6784,0-8 0,-13-5 0,-2-7 0,-8 0 0,-12 3 0,2 9 0,-9 5 0,5 11 0,5 1 0,1 3 0</inkml:trace>
  <inkml:trace contextRef="#ctx0" brushRef="#br0" timeOffset="25265">9755 10753 8191,'-2'9'0,"1"0"5063,-1 3-5063,0 2 2818,1 3-2818,-1 0 429,2 0 1,0-8 0,0-1 0</inkml:trace>
  <inkml:trace contextRef="#ctx0" brushRef="#br0" timeOffset="25393">9743 10576 8191,'-8'-34'0,"2"8"0,3 17 0,1 5 0</inkml:trace>
  <inkml:trace contextRef="#ctx0" brushRef="#br0" timeOffset="25732">9891 10635 8191,'5'13'0,"-2"3"5063,1-2-5063,-3 3 2818,-1 0-2818,-1-4 1719,6-9-1719,8-12 0,15-23 0,-8 12 0,0-2 0,0-2 0,0 0 0,16-8 6784,-13 18-6784,-15 19 0,-4 21 0,-4 0 0,0 11 0,3-13 0,0-4 0,4-11 0,3-5 0,17-12 0,-15 5 0,9-6 0</inkml:trace>
  <inkml:trace contextRef="#ctx0" brushRef="#br0" timeOffset="25915">10315 10550 24575,'51'-19'0,"-13"6"0,3-1 0,8-1 0,3 0-1517,-13 5 0,0-1 1,0 1 1516,9-2 0,-3 1 0,7 0 0,-31 6 0</inkml:trace>
  <inkml:trace contextRef="#ctx0" brushRef="#br0" timeOffset="26140">10736 10239 8191,'-14'24'0,"5"14"1673,4-2 1,1 5-1674,-2 7 0,-1 2 0,1 3 0,-1 1 0,-2 1 0,1-2 0,4-5 0,1-4 597,0-12 0,1-3 1,2 2-1,0-17 0</inkml:trace>
  <inkml:trace contextRef="#ctx0" brushRef="#br0" timeOffset="29757">4730 12780 9627,'2'6'0,"3"5"5112,2 9-5112,6 12 1297,-1-5 1,0 0-1298,8 7 1525,19 1-1525,-5-43 0,-11-9 0,1-6 0,0-4 0,-2-3 2140,-1-8 0,-2-2-2140,-4 4 0,-2 1 0,-3 6 0,-4 3 0,-4-13 0,0 31 0,1 9 0,8 23 0,-4-13 0,0 3 0</inkml:trace>
  <inkml:trace contextRef="#ctx0" brushRef="#br0" timeOffset="29857">5109 12687 8191,'4'9'0,"-1"3"5063,-1 2-5063,-2-1 2818,0 0-2818,2-4 0,-2-4 0,2-1 0</inkml:trace>
  <inkml:trace contextRef="#ctx0" brushRef="#br0" timeOffset="30002">5173 12486 8191,'-9'-5'0,"6"5"0,0 1 0,5 3 0</inkml:trace>
  <inkml:trace contextRef="#ctx0" brushRef="#br0" timeOffset="30324">5489 12533 8191,'-25'2'0,"1"2"5063,4 9-5063,4 0 2818,-3 14-2818,9-2 1719,5 7-1719,7-12 6784,16-2-6784,4-12 0,10 2 0,-11 0 0,-3 1 0,-14 0 0,-5 4 0,-10 3 0,2-2 0,-8 5 0,8-11 0,3 0 0,2-6 0</inkml:trace>
  <inkml:trace contextRef="#ctx0" brushRef="#br0" timeOffset="30657">5617 12564 8191,'-2'12'0,"-3"2"5063,4 9-5063,-1 3 2818,9 5-2818,-1-11 1719,16-9-1719,-7-15 6784,19-23-6784,-5-1 0,-11 7 0,-1-1 0,7-7 0,-6 11 0,-8 31 0,-5 6 0,-1 20 0,6-15 0,0-11 0,18-20 0,4-11 0,7-10 0,-14 13 0,-9 2 0</inkml:trace>
  <inkml:trace contextRef="#ctx0" brushRef="#br0" timeOffset="30866">6009 12546 8646,'-5'0'0,"0"6"5103,-4 3-5103,11 5 2750,4-11-2750,10-4 1657,-6-4-1657,6-6 6419,-6 10-6419,3-2 0,3-5 0,-10 7 0,5-9 0</inkml:trace>
  <inkml:trace contextRef="#ctx0" brushRef="#br0" timeOffset="31050">6157 12351 8191,'8'-43'0,"0"1"0,0 6 0,0 2 5063,8-9-5063,-4 36 0,-2 40 0,-7 2 0,-1 6 724,-2-4 1,-1 1 0,1 2-725,1 5 0,1 1 0,-1 1-116,-1 1 0,-1 1 1,3-2 115,4-2 0,2-2 0,1-1 0,2 13 0,2-4 1020,1-10 0,0-6 1,2 4-1,-7-18 1</inkml:trace>
  <inkml:trace contextRef="#ctx0" brushRef="#br0" timeOffset="31840">7298 12675 8191,'-13'3'0,"0"10"5063,0 10-5063,5 9 2818,10-7-2818,3-5 1719,22-15-1719,9-16 0,-8-1 0,1-3 1356,8-10 1,-3 0 0,4-2 0,-1-5 0</inkml:trace>
  <inkml:trace contextRef="#ctx0" brushRef="#br0" timeOffset="32190">7682 12184 8191,'-7'4'0,"-2"18"5063,11 21-5063,-1-7 0,0 4 0,2 9 0,1 2 823,-1-13 1,1 0 0,-1 0-824,-2 17 0,0-2 574,3-5 1,1-4-575,-1 7 6330,5-25-6330,1-37 0,8-15 0,6-21 0,-4-1 0,-1 8 0,-10 32 425,1 18-425,-6 28 946,7-4-946,-6-6 0,18-13 0,-2-15 0,18-13 0,-9-4 0,-7 2 0,-12 4 0</inkml:trace>
  <inkml:trace contextRef="#ctx0" brushRef="#br0" timeOffset="32657">8025 12667 8473,'-7'-7'0,"0"4"5091,-2 1-5091,-1 10 2777,3 0-2777,1 5 1680,8-6-1680,7-3 6554,4-4-6554,11-8 0,-2-7 0,-1 3 0,-6-1 0,1 21 0,-8-3 0,6 14 0,-9-9 0,2 2 0,0-7 0,5-3 0,2-8 0,-1-2 0,0 0 0,-4-1 0,0 4 0,-1 1 0,-1 6 0,0 6 0,-4 2 0,2 7 0,-4-8 0,3 4 0,4-8 0,7-12 0,-5 5 0,1-9 0</inkml:trace>
  <inkml:trace contextRef="#ctx0" brushRef="#br0" timeOffset="32969">8360 12637 11415,'5'7'0,"-3"-1"4924,2 3-4924,-3 4 2290,1 0-2290,-2 5 1301,0-1-1301,5-16 4645,8-11-4645,20-27 0,2 2 0,7 4 0,-18 18 0,-4 11 0,-13 7 0,-3 6 0,-2 9 0,-2-2 0,3 6 0,-3-11 0,7-8 0,-6-2 0,3-7 0</inkml:trace>
  <inkml:trace contextRef="#ctx0" brushRef="#br0" timeOffset="33424">8674 12600 8191,'-2'9'0,"0"11"5063,2 2-5063,0 1 2818,2-4-2818,6-19 1719,6-8-1719,13-17 0,9-2 0,0 4 6784,-4 12-6784,-12 12 0,-8 17 0,-4 3 0,0 11 0,0-10 0,18-3 0,-3-17 0,22-7 0,-15-12 0,0-8 0,-15 7 0,-8-1 0,-7 21 0,1 4 0,11 4 0,1-8 0,26-21 0,-9-3 0,9-16 0,-19 21 0,-8 1 0</inkml:trace>
  <inkml:trace contextRef="#ctx0" brushRef="#br0" timeOffset="33600">9293 12262 8191,'2'-30'0,"-5"18"5063,-1 60-5063,2-18 0,-1 4 0,-3 17 0,2 3 1409,5-7 0,1 1-1409,0-8 0,1 1 0,0-4 0,2-4 0,1-4 0,1 3 0,-1-7 0,-4-18 0</inkml:trace>
  <inkml:trace contextRef="#ctx0" brushRef="#br0" timeOffset="34259">10411 12442 8191,'-9'-2'0,"11"-2"0,-4 2 0,10-1 0</inkml:trace>
  <inkml:trace contextRef="#ctx0" brushRef="#br0" timeOffset="34432">10451 12619 24575,'9'-3'0,"-4"1"0,-1 2 0</inkml:trace>
  <inkml:trace contextRef="#ctx0" brushRef="#br0" timeOffset="46266">11403 12425 8191,'-6'-7'0,"-5"7"5063,-2 14-5063,-5 15 0,0 17 0,9-15 0,3 0 0,1-2 0,3-2 0,4 20 2818,17-17-2818,17-25 0,-15 1 0,6-11 0</inkml:trace>
  <inkml:trace contextRef="#ctx0" brushRef="#br0" timeOffset="46549">11762 12507 9272,'-12'5'0,"2"10"5119,2 8-5119,9 2 2653,8-4-2653,12-12 1572,4-11-1572,10-12 5959,-13 0-5959,-2-8 0,-15 13 0,-5-4 0,-2 4 0,-9-1 0,-7-3 0,3 6 0,0 0 0,11 7 0</inkml:trace>
  <inkml:trace contextRef="#ctx0" brushRef="#br0" timeOffset="46760">12018 12244 9305,'-4'6'0,"4"5"5120,-2 15-5120,0 21 0,2-16 0,-1 1 1323,-2 3 1,1 0-1324,1-1 0,2 0 0,3 21 1568,1-19-1568,8-14 0,-7-18 0,1-4 0</inkml:trace>
  <inkml:trace contextRef="#ctx0" brushRef="#br0" timeOffset="47274">12254 12498 8191,'-10'-2'0,"-5"10"5063,8-1-5063,-1 12 2818,13-11-2818,12 0 1719,5-9-1719,10-7 6784,-7-3-6784,-4-5 0,-10 5 0,-7-2 0,-7 4 0,-5-3 0,-12 2 0,4 2 0,-4 4 0,19 2 0,13 1 0,20-6 0,21 6 0,-22 1 0,1 1 0,0 2 0,-1 3 0,-1 3 0,-4 2 0,6 14 0,-5 12 0,-18-4 0,-1-1 0,-8-12 0,4-13 0,9-24 0,19-20 0,-7 11 0,4-1-808,4-2 0,2 2 808,4 5 0,1 4-115,-10 8 0,-2 4 115,11 2 0,-24 12 0,-13-4 0</inkml:trace>
  <inkml:trace contextRef="#ctx0" brushRef="#br0" timeOffset="59940">13889 12297 24575,'-13'-3'0,"3"1"0,-3 4 0,4 3 0,0 2 0,-1 5 0,-6 5 0,6 1 0,-4 2 0,13-7 0,4 3 0,8-5 0,12 15 0,0-7 0,0 5 0,-9-5 0,-12-6 0,-5 4 0,-12 4 0,4-7 0,-5-1 0,7-8 0,4-17 0,1 8 0,4-10 0</inkml:trace>
  <inkml:trace contextRef="#ctx0" brushRef="#br0" timeOffset="60299">14156 12330 8191,'-14'-3'0,"2"-2"5063,3 7-5063,0-2 2818,2 7-2818,-1 3 1719,6 4-1719,13-1 6784,7-5-6784,14-11 0,0-6 0,-7-5 0,-5 3 0,-7 10 0,-5 14 0,1 8 0,-1 11 0,1-6 0,0-8 0,5-8 0,6-11 0,5-1 0,-7-2 0,-4 0 0</inkml:trace>
  <inkml:trace contextRef="#ctx0" brushRef="#br0" timeOffset="60449">14387 12368 8778,'2'-3'0,"4"-1"5110,21-5-5110,13-5 0,8-5 0,-1 4 0,-23 6 0,-10 6 0</inkml:trace>
  <inkml:trace contextRef="#ctx0" brushRef="#br0" timeOffset="60666">14523 12087 8191,'-2'14'0,"-1"17"2531,5-2 1,0 3-2532,-4 10 0,-2 1 0,2 3 0,-2 1 891,-2-1 1,1-1-892,1-9 0,1-2 464,3 13 0,2-25 0,3-14 0</inkml:trace>
  <inkml:trace contextRef="#ctx0" brushRef="#br0" timeOffset="61449">14663 12450 8191,'-16'18'0,"5"-3"5063,9-2-5063,4-3 2818,3 2-2818,2-5 1719,12-9-1719,-4-3 6784,8-18-6784,-1-2 0,0-14 0,-1 9 0,-7 22 0,-13 18 0,1 15 0,-3-1 0,8-13 0,5-3 0,1-8 0,4-6 0,0-3 0,0-2 0,0 4 0,0 5 0,-4 16 0,-2 0 0,-6 10 0,-3-11 0,15-21 0,-1-9 0,16-4 0,4 0 0,2-1 0,-7 8 0,-3 6 0,-7 10 0,-13-6 0,-8 3 0,-9 2 0,0 2 0,-5 11 0,16-6 0,-1 0 0,15-8 0,-6-3 0,6 0 0,-2 4 0,3 2 0,0 3 0,0-1 0,0 1 0,0-3 0,-8 0 0,-1-3 0</inkml:trace>
  <inkml:trace contextRef="#ctx0" brushRef="#br0" timeOffset="61619">15307 12357 8191,'14'-18'0,"9"3"4608,26-9-4608,-22 14 0,1 0 0,20-8 0,-17 7 0,-17 4 0</inkml:trace>
  <inkml:trace contextRef="#ctx0" brushRef="#br0" timeOffset="61817">15507 12071 10589,'-2'10'0,"0"8"5037,-3 14-5037,-5 14 0,3-19 0,-1 1 0,0-1 0,0 1 0,-6 25 2433,9-20-2433,2-6 0,4-18 0,1-5 0</inkml:trace>
  <inkml:trace contextRef="#ctx0" brushRef="#br0" timeOffset="61949">15593 12365 8191,'-5'12'0,"1"-2"1265,-1 3 1,2-8 0,1-1 0</inkml:trace>
  <inkml:trace contextRef="#ctx0" brushRef="#br0" timeOffset="62090">15707 12185 8191,'-3'9'0,"-1"-4"0,6-1 0</inkml:trace>
  <inkml:trace contextRef="#ctx0" brushRef="#br0" timeOffset="62625">15787 12246 8191,'-7'9'0,"2"-1"5063,-2 5-5063,9-3 2818,0 0-2818,11-8 1719,-4-2-1719,4-7 6784,-6 0-6784,-3-2 0,-4 0 0,-2-1 0,-3 1 0,17 1 0,-7 3 0,18 4 0,-3 5 0,8 12 0,7 3 0,-2 17 0,-15-15 0,-3 3 0,-3 6 0,-3 2 0,6 17 0,-10-4 0,-1-33 0,15-28 0,2-8 0,4-5-484,0 3 1,0 1 483,5-3 0,-2 5 0,-2 7 0,-12 21 0,-18 22 0,3 20 0,1-20 0,0 2 0,4 3 0,2-2 0,4 6 0,7-17 241,-3-21 1,-5-1 0,-1-2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14:58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21312 14070 8191,'-7'-11'0,"-1"7"5063,-4 17-5063,7 15 2818,-3 19-2818,17 7 0,-2-26 0,1-1 0,5-1 0,3-3 0,28 11 0,-20-20 0,2-5 0,10-6 0,3-5-91,2-5 1,3-5 90,-7-4 0,1-3 0,1-2 0,3-1 0,-1-2 0,2 0 0,-8 3 0,2-1 0,0 1 0,0 1 0,12-4 0,0 2 0,-1 3 0,-3 3 0,-1 3 0,0 3 0,-2 5 0,1 3 0,-2 3 0,7 6 0,-3 3 0,-3 3 0,-1 2 2530,-8 2 1,-3 2-2531,-6-2 0,-3 1 0,12 18 0,-11-2 0,-14-8 0,-1-3 2715,-3-27-2715,7-26 0,3-1 0,4-3 0,2-1 0,5 1 0,8 2 0,1 7 908,18 5-908,-6 33 0,-16 26-716,-18-12 0,1 1 716,3-2 0,2-1-689,20 14 689,-9-26 0,4-7 0,8-4 0,3-6-361,-3-4 0,2-3 0,1-2 361,4-1 0,1-1 0,0-2-816,-9 3 0,0 0 1,0-1-1,-1 0 816,9-3 0,-2-1 0,-2 1 0,-4 4 0,-2 0 0,-3 0 526,2-2 1,-4 0-527,8-4 566,-25 4-566,-12 3 980,-4-11-980,-3 5 0,2 3 0,-1 8 0</inkml:trace>
  <inkml:trace contextRef="#ctx0" brushRef="#br0" timeOffset="1708">25844 14000 8191,'-9'-2'0,"4"3"5063,14 17-5063,12 13 0,1-6 0,4 3 0,3 2 0,4 1 0,7 5 0,3-1 507,-2-2 1,1-1-508,0-4 0,2-3 0,-3-3 0,2-5 0,2-6 0,1-5 0,4-3 0,0-6 0,-14-4 0,-1-3 0,1-3 0,3-3 0,0-3 0,-1-2 0,-1-3 0,0-1 0,1-1 0,1-1 0,0-1 0,-1 1 0,-4 4 0,-2 0 0,0 3 0,8-3 0,-2 4 1934,10-2-1934,-9 29 5998,-15 12-5998,3 10 0,-9 11 0,-6-7 0,-7 4 0,-2-16 2356,-3-3-2356,3-22 18,1-9-18,13-26 0,8-6 0,-6 20 0,1 2 0,11-1 0,-3 19 0,-16 22 0,2 14 0,-4 8 0,12 3 0,2-6 0,19-13-889,-15-15 1,2-4 888,13-9 0,3-4 0,-9 2 0,1 0 0,2-3 0,9-4 0,1-2 0,2 0-1127,-11 3 1,1 1 0,0-1 0,1 1 1126,0 1 0,1-1 0,0 2 0,-1-1 0,10-1 0,-2 1 0,-2 0-372,8-2 0,-6 3 372,-15 4 0,-5 0 0,-7-8 0,-16 5 1277,-2-17-1277,-1-5 0,0-2 0,1-3 0,1 3 0,1-1 2337,-1-3 1,2 2-2338,6-7 0,-6 20 0,-5 19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15:56.6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24931 13462 24575,'-5'-18'0,"2"4"0,-1 2 0,-2 14 0,-1 17 0,-1 8 0,-1 6 0,1 8 0,-2 4 0,0-2 0,-3 3 0,1 0-1721,-1 0 0,0 0 0,0 1 1721,-2 2 0,-1 0 0,2-2 0,3-7 0,0-2 0,2-2 577,-1 1 0,2-4-577,5 7 0,18-32 0,18-8 0,-4-5 0,3-1-1015,12-3 1,4 0 1014,5-1 0,2 1 0,-15 6 0,0 0 0,1 3 0,-2 0 0,-1 2 0,-1 2 0,11 3 0,-3 3 1479,-8 2 1,-3 1-1480,11 3 0,-21 1 0,-4-10 0,-19-17 0,2-6 0,-7-35 0,4 14 0,0-3 476,2 4 1,-1-2-1,2-3-476,2-7 0,1-4 0,2 1-1004,0-1 1,0 1 0,2 0 1003,2 3 0,1 1 0,-1 4 0,1-6 0,-2 6 0,5-8 0,-14 30 0,-5 9 0,-1 3 0,1 4 0,1 1 0</inkml:trace>
  <inkml:trace contextRef="#ctx0" brushRef="#br0" timeOffset="2558">21597 14352 8191,'-12'10'0,"2"0"5063,4 9-5063,0 3 0,3 5 0,1 4 0,-3 3 0,1 3 0,6 15 0,0 3 787,-2-1 0,2 0-787,4-3 0,4-3 941,1-9 0,2-6-941,22 10 0,-6-31 0,4-7 1895,5-8 1,2-5-1896,-2 0 0,3-1 0,0-1 0,2-2 0,0-1 0,2 0 0,6 0 0,2 0 0,1 1-983,-13 4 0,0 1 1,1 1-1,0 2 983,1 1 0,1 3 0,-1 0 0,1 1 0,0 0 0,-1 1 0,1 1 0,0 0 0,0 1 0,1 1 0,0 1 0,0-1 0,-3 0 0,0 0 0,-1 0 0,2-2 0,1-1 0,1-2 0,0 0 0,0 0 0,-1 0 0,-1 0 0,1-1 0,-1 0 0,1-1 0,0-2 0,0 1 0,-1-1 145,13 0 0,0-1 1,-2 1-146,-5 1 0,0 1 0,-3 0 0,-4 3 0,-1 0 0,-2 2 0,11 2 0,-3 2 0,-10 1 0,-4 1-27,-5 0 0,-3-1 27,4 0 1925,-10-4-1925,-9-11 4658,0-6-4658,5-18 954,-4-9-954,-1 8 0,0-4 0,-4-5 0,0-3-846,5-2 0,0-1 846,-5 4 0,0 2-248,4 5 0,0 4 248,-4-5 0,3 15 0,-9 18 0</inkml:trace>
  <inkml:trace contextRef="#ctx0" brushRef="#br0" timeOffset="4142">26127 14289 8191,'-14'-3'0,"2"2"5063,7 6-5063,-3 12 0,5 8 0,1 5 0,-5 5 0,-2 3 770,2-2 1,-1 3 0,0 0-771,-2 1 0,0 0 0,-1 1-124,-1 2 1,0 1 0,-1-1 123,1-2 0,-1 1 0,2-2 0,-4 11 0,5-3 2680,4-13 1,5-6-2681,6 1 0,28-24 0,7-16 0,-5 0 0,5-2-99,8-5 1,3-1 98,-7 1 0,2 0 0,0 1-438,4 0 0,1 1 0,1 0 438,-9 2 0,0 0 0,0 0 0,1 2 0,-1 1 0,1 2 0,-1 0 0,1 1 0,3 0 0,0 0 0,0 0 0,0 2 0,-1 1 0,0 0 0,-1 1 0,1 1 0,-2 0 0,0 0 0,-1 1 0,0 0 0,11 1 0,-2 0 0,0 0-723,-6 2 0,0-1 0,-2 2 723,-5-2 0,-1 1 0,0 1 0,12 2 0,-2 1 0,-12 0 0,-3-1 0,21 4 579,-23-1-579,-11-2 4003,-7-3-4003,-4-3 3116,0-3-3116,-2-3 0,-3-1 0,0-2 0,-1 0 0,1 0 0,6-1 0,-2 2 0,5 1 0,-4 2 0,0 3 0,0 0 0,3 2 0,2 5 0,-1-2 0,4 7 0,-8-6 0,4 1 0,-3-11 0,0 0 0,0-6 0,-5-1 0,-1 0 0,-7-5 0,-2-18 0,-3-6-741,4 6 0,2-3 741,-1 1 0,1-2-447,2-6 0,0 1 447,0 5 0,0 2 0,0 5 0,0 4 0,0-2 0,0 17 0</inkml:trace>
  <inkml:trace contextRef="#ctx0" brushRef="#br0" timeOffset="10425">22884 14149 24575,'-30'-20'0,"20"15"0,12 6 0,35 20 0,8 7 0,-6-6 0,4 0-2439,5-1 1,4 0 2438,-6-2 0,2 0 0,2-1 0,-9-7 0,0-1 0,2-1 0,0 0 0,4 0 0,0 0 0,1-1 0,-1-2 0,-2-3 0,0-1 0,-1-1 0,-2 0 0,9 1 0,-3 0 0,-2-2 0,6-3 0,-6 1 1097,4 4-1097,-36-4 0,-26 3 0,-20-8 0,-15 6 0,14-3 0,-2-1-1038,-6 2 1,-3-1 1037,8-1 0,-1-1 0,-3 0 0,-6 1 0,-2 1 0,-1-1 0,-3-1 0,-2-1 0,-1 2-271,9 2 1,-1 1-1,-1 1 1,2 0 270,1 0 0,1 1 0,0 0 0,0 1 0,-12 2 0,0 1 0,2 1-493,11-1 0,2 0 0,2 1 493,-8 4 0,5-1 0,-2-2 0,27 2 1711,30 5-1711,16 7 0,0-7 0,4-1-339,8 2 0,3-2 339,-6-6 0,3-3 0,1 1 0,7 0 0,2 1 0,0-3-435,-9-4 1,0-1-1,0 0 1,0-1 434,2 1 0,0 0 0,0-1 0,-1 0-52,7-2 1,0-1 0,-4 0 51,7-2 0,-7 2 0,9 1 0,-54-1 0,-21 2 0,-34 0 0,18 0 0,-4 1 1321,4 2 0,-2 2 0,-1 0-1321,0-1 0,0-2 0,-1 2 434,-6 0 0,-2 1 1,1 1-435,5 0 0,1 1 0,1 0 0,1 0 0,0 0 0,2 1-93,-7 2 0,4 0 93,-10 2 0,36 2 0,39-3 0,6 0 0,6-1-180,-2-2 0,4-1 1,2-1 179,11 0 0,4-2 0,2 0-750,-9 0 0,2 0 0,1-1 0,0-1 750,-6 0 0,1-1 0,0-1 0,-1 1 0,-5 1 0,7 0 0,-4 0 0,-2 0 0,12-3 0,-1 0 0</inkml:trace>
  <inkml:trace contextRef="#ctx0" brushRef="#br0" timeOffset="11790">26209 14371 8191,'-28'5'0,"1"-1"0,-10 4 5063,49-3-5063,40-3 0,-16-2 0,5 0 0,2 0-314,8-1 0,2 1 0,2 1 314,-10 0 0,1 0 0,1 1 0,-1-1 0,0 1 0,0 0 0,0 0 0,-1-1 19,-1 1 0,-1 0 0,-1 0 0,0 0-19,8 0 0,-2 0 0,-1-1 1368,-5-1 1,-1 0-1,-2 0-1368,9 0 0,-4 0 0,9 0 0,-28-4 0,-17-1 4050,-8-4-4050,-8 1 4029,-11-3-4029,-6 3 0,-20-5 0,-3 4 0,9 3 0,-4 1 0,1-1 0,-2 1-1167,6 2 0,-2 1 1,-1 0 1166,-4 0 0,0 0 0,-2 1 0,-3 3 0,-1 3 0,0-1 0,-1 0 0,1 0 0,1 2 0,3 3 0,1 1 0,3 1 0,-10 3 0,6 0 0,15-2 0,6 0 0,2 6 0,41-9 0,8-3 0,7-2 0,1-1 0,6-1 0,2-1-1227,-2-1 0,2 0 0,3 0 0,-1-1 1227,6 0 0,1-1 0,0 0 0,1 0 0,1 0 0,2 0 0,-1 1 0,-1-2-9,-7 1 1,0-1-1,-1 0 1,-2 0 8,3 1 0,-1 0 0,-4 0 0,5 0 0,-8-3 0,-11-3 0,-20 2 0,-33-8 0,-15-12 0,10 12 0,-4-1 0,2 0 0,-1-1 0,-3 2 522,-4 0 0,-1 1 0,-3 2-522,6 1 0,-2 1 0,0 1 0,0 2 0,-13 1 0,1 3 0,2 2 0,6 1 0,1 1 0,4 2 1426,-4 4 1,7 2-1427,10 6 0,69 1 0,-8-9 0,6-2 0,2 0-1249,2-2 1,2 0-1,3-2 1,1 1 1248,-4-1 0,2 0 0,1-1 0,0 0 0,0-1 0,-2-1 0,0 0 0,0-1 0,-1 0 0,1 0-500,0 1 1,1-1 0,-1 1 0,-2-1 0,-4 1 499,5-1 0,-5-1 0,-2 2 1096,17 2 1,-14 0-1097,-30 0 0,-12 3 0,-18-4 1215,-10 6 1,10-5-1,-2 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18:12.5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27470 14540 8191,'-6'5'0,"-5"4"5063,1-3-5063,-3 7 2818,11 7-2818,-2 12 0,17 21 98,-8-19 0,2 2-98,8 9 0,4 1 0,-7-10 0,2 0 0,2 0 0,6 1 0,3 0 0,1 0 614,3 4 1,2-1 0,4-2-615,-3-10 0,2-1 0,2-2 0,3-1 0,5 0 0,3-2 0,2-1 0,2-3-929,-8-5 0,2-1 1,1-2-1,2-1 1,0-1 928,-4-1 0,2-1 0,0-1 0,1-2 0,0 0 0,0-1 0,0-2 0,-1-1 0,1-1 0,0-1 0,0 0 0,0 0-457,1 0 0,2-1 1,-1 1-1,0-1 1,0 0-1,-2-1 457,5-1 0,-1-1 0,0-1 0,-1 1 0,-1 0 0,7 0 0,0 0 0,-2 1 0,-3 0 0,5-1 0,-3 1 0,-4 0 269,1 2 1,-7 1-270,12-2 2142,-40-3-2142,-11-1 4614,-2-8-4614,-1 3 5752,-1-2-5752,-3 6 0,0 1 0,1 5 0</inkml:trace>
  <inkml:trace contextRef="#ctx0" brushRef="#br0" timeOffset="341">29621 15017 8191,'3'3'0,"22"2"1894,0-1 1,5 1-1895,14 0 0,3 1 0,3 2 0,2 1 0,-15-5 0,1-1 0,-1 3 0,11 6 0,-3 2 0,-7-4 0,-3 1 0,-9 2 0,-4 3 2954,-3 27-2954,-12-11 1869,-12 7-1869,-13-6 0,-8 1 2386,7-14 1,-2 1-2387,-8 8 0,-3 1 0,-3-4 0,-4 0 0,8-6 0,-2 1 0,3-3 0,2-1 0,2-3 0,-21 7 0</inkml:trace>
  <inkml:trace contextRef="#ctx0" brushRef="#br0" timeOffset="1516">21881 11447 8191,'-53'-15'0,"26"7"0,-1 2 1250,-8-2 0,-2 0-1250,-10-1 0,-2 0 0,12 1 0,-1-1 0,-1 2 0,-6-1 0,-2 2 0,0 0 0,-2 1 0,0 0 0,-2 3 0,10 1 0,-1 2 0,0 2 0,-1 0 0,-2 1 0,0 2 0,-1 1 0,-4 2 0,3 1 0,-4 2 0,-2 1 0,0 1 0,1 0 0,3 0-185,0-1 1,3 0-1,1 0 1,-1 0 0,-1 2 184,0 0 0,-1 1 0,-2 1 0,1-1 0,4 0 0,4-2 0,-9 4 0,6-1 0,5-2 429,-2 3 0,8-2 1,4-2-1,23-11 0</inkml:trace>
  <inkml:trace contextRef="#ctx0" brushRef="#br0" timeOffset="1828">19970 11524 24575,'-19'-9'0,"2"4"0,8 7 0,-3 6 0,-8 2 0,-2 8 0,-6 2 0,3 10 0,3 5 0,9-5 0,1 3 0,0 7 0,2 4-212,0 9 1,2 2 211,4-17 0,2 1 0,1-1-688,2 10 0,8-3 688,8-8 0,8-6 0,13-11 0,7-9 0,-3-9 0,3-4 0,-3-1 0,0 2 0,-3-2 0,1-6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21:09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11470 11071 24575,'-36'12'0,"1"1"0,-1 4 0,1 3 0,-1 1 0,2 3-2011,-1 8 1,0 3 2010,0-4 0,3 2 274,7-1 1,4 0-275,-6 10 808,23-15-808,32-10 0,-1-8 0,4-1 0,17 3 0,4 1-1005,-12-4 0,1-1 0,1 2 1005,1 1 0,1 2 0,-2 1 0,-5 1 0,-2 2 0,-2 1 353,6 9 0,-8 4-353,-12 5 0,-10 2 0,-11-5 0,-8 0 0,-5 7 0,-5-1 0,-7 3 0,-4-1-955,-1 5 0,-2-1 955,8-12 0,-3-2 0,1 0 0,-11 11 0,-1-4-586,-2-5 0,-2-6 586,8-9 0,1-9 480,1-14 1,3-4 0,-3-2-1,10-17 1</inkml:trace>
  <inkml:trace contextRef="#ctx0" brushRef="#br0" timeOffset="167">11695 11678 8191,'13'20'0,"4"10"4674,-2 16-4674,-9-19 0,-2 1 0,2 3 0,-3-1 0,-7 25 0,6-15 0,-6-17 0,7-16 0</inkml:trace>
  <inkml:trace contextRef="#ctx0" brushRef="#br0" timeOffset="308">11772 11375 8191,'-11'-27'0,"0"-1"0,-2-11 1265,-9 24 1,17 13 0,1 0 0</inkml:trace>
  <inkml:trace contextRef="#ctx0" brushRef="#br0" timeOffset="808">11921 11439 8191,'0'17'0,"8"13"4374,-1 17-4374,-2-17 0,-1 3 0,2 2 0,-2-1 0,-4-2 0,1-2 2898,5 6-2898,-1-41 0,4-39 0,-4 1 0,1-5 901,1 0 0,2 1-901,3 7 0,1 4 0,5-4 6524,7 43-6524,-15 25 0,2 12 0,2 13 0,-4-11 0,3 3 786,-4-28-786,3-17 0,8-37 0,-10 7 0,1-3 0,7-8 0,1 2 0,-8 10 0,1 3 0,18-8 0,-18 37 0,3 16 0,-7 6 0,4 14 0,-1-6 0,-2-1 0,9-27 0,-13 0 0,6-15 0</inkml:trace>
  <inkml:trace contextRef="#ctx0" brushRef="#br0" timeOffset="933">12580 11249 8191,'0'12'0,"0"2"5063,-3 10-5063,-2 1 704,1 0 1,0-9-1,4-8 1</inkml:trace>
  <inkml:trace contextRef="#ctx0" brushRef="#br0" timeOffset="1109">12535 10869 9171,'-6'-7'0,"-1"4"5119,0 3-5119,2 9 667,3 4 0,2-3 1,0-3-1</inkml:trace>
  <inkml:trace contextRef="#ctx0" brushRef="#br0" timeOffset="1625">12721 10778 24575,'13'1'0,"3"13"0,0 34 0,-5-8 0,-1 4-641,-4-5 0,1 3 0,-2 0 641,0 6 0,-2 1 0,1-1-599,1-3 1,1-1 0,0-2 598,1 14 0,2-6 426,0-18 0,3-5-426,11 2 0,-6-29 0,-7-2 0,-3-3 0</inkml:trace>
  <inkml:trace contextRef="#ctx0" brushRef="#br0" timeOffset="2225">13097 11247 8191,'-23'-7'0,"4"3"5063,-11 8-5063,14 2 2818,-6 16-2818,16-7 1719,3 5-1719,8-9 6784,14-11-6784,5-15 0,7-9 0,5-10 0,-15 11 0,4 12 0,-15 11 0,4 11 0,-6 9 0,2-4 0,2 4 0,-2-15 0,6-5 0,7-14 0,1-11 0,6-2 0,-7 3 0,-3 12 0,-7 11 0,-4 6 0,-5 4 0,8-21 0,16-17 0,-4-1 0,2-1 0,0 5 0,1 1 0,-5 1 0,0 6 0,6 12 0,-17 13 0,-5 11 0,-2-5 0,-1 3 0,4-8 0,-2-4 0,0-3 0,-3-5 0</inkml:trace>
  <inkml:trace contextRef="#ctx0" brushRef="#br0" timeOffset="2391">13592 10982 24575,'21'-17'0,"19"-16"0,0 10 0,5 0 0,-1-4 0,2 1 0,1 4 0,-2 2 0,-18 7 0,-3 2 0,5 1 0,-25 8 0</inkml:trace>
  <inkml:trace contextRef="#ctx0" brushRef="#br0" timeOffset="3025">13869 10510 8191,'-1'36'0,"0"-1"0,-1 2 0,0 3 942,2 1 0,2 3 0,0-1-942,1 13 0,-1-4 1507,0-8 1,2-3-1508,7 12 1969,2-28-1969,5-27 0,8-15 0,-11-5 0,0-5 2485,2-2 1,0-1-2486,-1-2 0,-1 1 2537,5-12-2537,-8 29 0,-10 26 0,-2 20 0,7-3 0,2-6 1066,14-17-1066,9-20 0,3-5 0,11-9 0,-17 13 0,-3 10 0,-18 34 0,-11 26 0,0-12 0,-1 5-1329,1-9 1,-1 2 0,-1 0 1328,2 6 0,-1 2 0,-1 0 0,-2 1 0,-1 2 0,-1-1 0,1-1 0,0 1 0,-2-1 0,-5-1 0,-1-1 0,-2-1 0,0-6 0,0-2 0,-2-1-651,-3-1 0,-1-2 0,-2-3 651,-10 5 0,-4-8 0,1-12 0,-1-9 0,8-11 0,2-11 0,4-17 0,8-9-1033,15-7 0,13-3 1033,5 8 0,7-1 0,6 3 0,0 8 0,6 3 0,3 0 0,1 2 0,0 2 0,2 0 0,3 2 0,0 0 0,1 1-424,4 0 1,2 1-1,1 1 1,1 0-1,-1 1 424,-7 3 0,1 1 0,0 0 0,0 0 0,-1 1 0,0 0 0,6-1 0,0 1 0,-1 0 0,-1 1 0,-2 2-65,3-1 1,-2 2-1,-2 0 1,-3 2 64,13-2 0,-7 3 0,0 3 0,-44 6 0</inkml:trace>
  <inkml:trace contextRef="#ctx0" brushRef="#br0" timeOffset="18557">10800 13084 8191,'-12'2'0,"13"0"5063,21-16-5063,8 3 0,8-2 0,-1-4 0,4-1 0,3-1-539,1 1 0,3 1 1,3-1-1,0-2 539,-3 0 0,2-1 0,1-1 0,0 0 0,2 0 0,-4 3 0,0 1 0,1-1 0,1 0 0,1 0 0,1 0-110,-9 2 0,0 0 0,1 0 0,1-1 1,0 1-1,0-1 0,1 1 0,-1 1 110,3-1 0,0 0 0,0 1 0,0 0 0,1 0 0,0 0 0,0 1 0,0-1 75,1 0 0,1 0 1,0 1-1,0-1 0,0 1 1,0-1-1,0 2 1,0-1-76,-2 2 0,1 0 0,0 0 0,-1 0 0,0 1 0,0 0 0,-1 0 0,-1 1-319,1-1 1,0 0-1,-1 0 1,-1 1 0,0 0-1,-2 0 1,0 2 318,11-2 0,-2 1 0,-1 0 0,-2 1 0,-2 0 0,-2 1 0,-1-1 0,-3 1 0,-5 2 1114,10-2 1,-9 3-1115,-7 0 0,-38 5 0,-2 0 0</inkml:trace>
  <inkml:trace contextRef="#ctx0" brushRef="#br0" timeOffset="92007">21122 9776 24575,'3'4'0,"-1"-3"0,11 5 0,-4-6 0,0 4 0,0-3 0,-1 0 0,1-1 0,0 0 0,4 0 0,0 0 0,4-2 0,1 1 0,-1-4 0,-4 5 0,0-1 0,-4-1 0,3 4 0,2-4 0,3-1 0,0 0 0,6-4 0,-7 4 0,6 2 0,-12 2 0,3 3 0,-1-1 0,2 0 0,9-1 0,3-2 0,-1 3 0,5-3 0,-5 6 0,1 0 0,4 3 0,-5 4 0,7-1 0,0 0 0,-7 2 0,5-3 0,-4 0 0,-1-1 0,-5-4 0,-7 1 0,-1-1 0,5 9 0,0-7 0,4 6 0,-4-9 0,0 1 0,0-3 0,6 3 0,-8-5 0,8 5 0,-9-3 0,3 0 0,0 5 0,0-4 0,0 4 0,7-1 0,7 0 0,10 2 0,5 0 0,-6 3 0,5 2 0,-11 3 0,4 0 0,-4 4 0,1 2 0,0-1 0,-7-2 0,4 0 0,-6-4 0,15 6 0,-7-6 0,17 3 0,-3 0 0,-18-9 0,2 0-637,2 1 0,0-1 637,-3 1 0,1-1 0,5 1 0,0-1 0,-5 1 0,-1-1 0,3 0 0,0 1 0,-3 1 0,0 1 0,-1-2 0,1 0 0,2 3 0,2 2-47,10 4 1,0 0 46,-7-3 0,-1 1 0,6 6 0,-2 1 0,-15-8 0,-2 0 0,1 3 0,-1 1 0,15 17-440,-17-19 0,-1 0 440,-1 3 0,-1 0 0,3-2 0,0 0 0,0 0 0,1 0 0,2 0 0,0-1 0,22 11 0,-21-11 0,-1 1 0,3-2 0,0 1 0,-2 1 0,0 1 0,3 0 0,0 0 0,-3-1 0,-1 1 0,-1 1 0,-2 1 0,2 0 0,-2 1 0,-2-2 0,-1 1 0,2 2 0,-1-1 0,13 15 604,-16-15 1,0 0-605,11 18 0,0 5-615,0-1 615,0 1 0,0 0 0,4-9 0,-3 2 0,7-11-52,-12-4 52,11 1 906,-13-7-906,14 9 0,-4 2 0,5 3 0,0 4 0,0 0 0,-15-17 0,0-1-41,1 4 1,0 0 40,3-2 0,0 0 0,3 6 0,1-1 0,-1-4 0,1 0 27,3 4 0,-1 1-27,-1-2 0,-1 0 0,2-1 0,0 1-976,-2 2 0,1 0 976,1-5 0,1 0-610,-3 5 1,0 0 609,3-5 0,-1 0 0,-5 2 0,0 0 0,2-3 0,-1 0-12,-2-1 1,-1 1 11,1-1 0,0 0 0,-1 1 0,1-1 0,2 1 0,1 0 0,-2 0 0,-1 0 0,3 0 0,-1 0 0,-3-4 0,0 1 0,3 2 0,1 0 0,-5-5 0,0 0 0,8 6 0,0 0 0,-5-6 0,1 1 0,4 5 0,1 0 0,-2-2 0,1 0 0,0-1 0,0 2 0,-3 0 0,0 1 0,5-5 0,-1 0 0,-1 3 0,1-1-110,11-1 0,2-1 110,-3 1 0,0 0 0,6 1 0,0-1 0,0 0 0,0 1 0,-3 1 0,1 1 0,-11-7 0,2-1 0,-1 0 0,13 6 0,1-1 0,-10-5 0,2 0 0,0-1-552,-3-2 1,1-1 0,0 1 551,2 1 0,1 0 0,-1 0 0,0-2 0,0 0 0,-1 0 0,-4 1 0,0 1 0,0 0 0,0 0 0,0 0 0,-1 1 0,-1 0 0,0 1 0,-2 0-672,14 5 0,-3 0 672,-2 0 0,-3-1 0,-5-2 0,-2-1 0,-5 0 0,-1-2 0,20 4 1660,-9-2-1660,-13-9 2917,-1 2-2917,-7-3 2661,7 0-2661,-6 2 0,6-4 0,0 5 0,7-1 0,3 0 0,-2-1 0,-9-4 0,-9 2 0,-2-4 0,-3 2 0,0-5 0,0 1 0,4-1 0,-3 2 0,6-2 0,-3 2 0,11-4 0,1 0 0,1 0 0,4-1 0,-12 5 0,6-3 0,-7 5 0,-3-2 0,2 3 0,4 0 0,-1 0 0,4 3 0,-9-2 0,-2 1 0,-7-2 0,-1 0 0</inkml:trace>
  <inkml:trace contextRef="#ctx0" brushRef="#br0" timeOffset="94833">21229 13815 24575,'-12'1'0,"1"2"0,10-1 0,2 2 0,12-1 0,13 4 0,8-3 0,19 4 0,-20-7 0,2-1 0,6 3 0,3-1-1306,8-1 0,2-2 1306,-1-4 0,2-1 0,-16 4 0,1 0 0,0-2 0,-1-2 0,-2-2 0,2 0 0,1 1 0,1 1 0,-1 0 0,-2-2 0,0 0 0,0 0 0,2 0 0,0 0 0,0 0 0,0-2 0,1 0 0,-1 0 0,1 0 0,0 0 0,0-1 0,4-3 0,0 0 0,-1-1 0,0 2 0,-1 1 0,0-1-1094,2-3 1,1 0 0,-1 0 1093,1 1 0,-1 1 0,0-1 0,-1-1 0,-1-1 0,0 1-730,0-1 1,0 1 0,-1 0 729,-6 0 0,0 0 0,-1 0-126,3 1 0,-1-1 0,0 0 126,13-7 0,-1-1 0,1 1 0,0 0 131,-3-1 1,-1 1-132,-4 3 0,-1 0 837,-4-2 1,-1 1-838,-5 5 0,0 0 0,1-5 0,-1 0 0,-2 3 0,-1-1 0,5-2 0,0-1 0,-3 1 0,-1-1 1231,-3 2 0,-1 0-1231,14-19 0,-3 6 0,-8 2 0,1 6 516,-5 1-516,0 0 2061,6-2-2061,-3-5 0,9-2 0,4-6 1481,-1 2-1481,-18 19 0,1 1 0,15-15 0,1 4 0,-7 1 0,9 4 0,-8-6-637,-9 14 0,2-1 637,0-4 0,1-1 0,3 1 0,1-2 0,3-5 0,1-1-1018,2 2 1,0 0 1017,1-5 0,1 0 0,2 4 0,0 2 0,0-3 0,0 0 0,0 2 0,-1 0 0,-2 0 0,0 1 0,2-3 0,0 0 0,-5 0 0,0 0 0,6-4 0,0-1 0,-2-1 0,1-2 0,-10 12 0,1 1 0,0-1-1069,12-12 1,0 1 1068,2 1 0,-1 2 0,-2 2 0,0 2-682,-5 2 1,1 2 681,-1 1 0,0 1 453,-7 4 1,-1 0-454,2 0 0,1 0 0,0-1 0,1 1-125,9-1 0,2-1 125,3-3 0,2-1 0,2 1 0,0 0 0,-1-1 0,0 1 0,0 0 0,-1 0 0,-4 2 0,-1 2 322,-1 0 1,-1-1-323,-3 1 0,0 0 0,0 0 0,1-1 0,3-2 0,2-2 0,-1-1 0,0 0-277,2 1 0,0 1 277,-1-6 0,0 1 0,-5 7 0,0 1-405,-1 0 1,0 2 404,-7 4 0,-1 3 0,4 2 0,0 1 0,-2 1 0,-1-1 0,3 1 0,0-1 0,0 0 0,0 0 0,-3-2 0,1-1 0,6 0 0,-1 0 0,13-7 939,-21 8 1,0 0-940,11-8 1439,-7 6-1439,-2 0 2403,-14 6-2403,6 0 1149,3-2-1149,12-4 0,-11 4 0,3-1 0,-16 4 0,2 5 0,10-7 0,29-2 0,-21 4 0,3-1 0,6-4 0,0 0 0,-7 4 0,-2 1 0,12-6 0,-19 7 0,-11 4 0,4 0 0,-1 0 0,17 0 0,-9 0 0,5-3 0,-12 1 0,-11-1 0,-5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3:49:45.2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22423 13462 24575,'-3'-14'0,"-1"5"0,-7 8 0,1 5 0,-6 5 0,-6 9 0,-3 6 0,-11 9 0,3 5 0,-5-1 0,19-16 0,0 1 0,-1 1 0,0-1 0,-1 4 0,1 0 0,-8 10 0,4-4 0,12-15 0,2-4 0,0 0 0,5-12 0,17-15 0,17-23 0,-2 8 0,5-3-1492,5-5 0,2-2 1492,-10 10 0,-1-1 0,1 0 0,-1 3 0,0 1 0,-1 0 0,6-11 0,-3 1-201,-5 8 1,-3 3 200,5-10 0,-11 9 0,-8 13 0,-9 2 0,-2 10 2915,-5 8-2915,-1 3 470,-7 15-470,-7 0 0,-11 12 0,13-12 0,-3 0 0,-1-2 0,-1 2 0,-5 7 0,0 1 0,-6-1 0,0 0 0,2 2 0,0 0 0,1-2 0,-1 0 0,0 7 0,3-3 0,-4 2 0,15-11 0,9-9 0,24-26 0,7-9 0,5-6 0,5-4 0,5-5 0,-2 2 0,3-4 0,2-2 0,-4 4-1260,-2 2 0,-3 2 1,2-2 1259,10-7 0,2-1 0,-6 6 0,-14 10 0,-4 5 0,1-2 0,-23 20 0,-19 12 0,-5 12 0,6-3 0,-1 2-619,-1 1 1,1 3 618,-4 4 0,-1 1 0,-3 3 0,0 1 0,3 0 0,-1 0 0,-3-2 0,2 0 0,7-5 0,2-2 3499,-9 4-3499,25-14 0,5-14 0,8-4 0</inkml:trace>
  <inkml:trace contextRef="#ctx0" brushRef="#br0" timeOffset="1944">23879 11921 8191,'-16'9'0,"5"-3"5063,-4 5-5063,15-10 2818,13-5-2818,11-12 1719,15-7-1719,3-5 0,-1-3 0,2-2 0,-10 10 0,-1-3 0,-2-2 0,1-4 0,-2 2 2524,2-1 1,-2 0-2525,-1-3 0,0 1 0,-4 3 0,0 2 0,-3 7 0,-2 1 0,6-13 0,-9 19 0,-6 4 0,-7 11 0,-3 0 1735,-11 9-1735,-26 16 0,-1 3 0,8-2 0,-2 3 0,2-3 0,1 1 0,-2 9 0,-1 0-899,-6-2 0,1 1 899,1 4 0,-1 1 0,4-9 0,-1 1 0,2-3 0,3 2 0,2-3 0,-11 8 0,17-12 0,30-26 0,24-22 0,-5-3 0,3-4-194,5-1 0,2-3 194,-12 6 0,0-2 0,0 1-326,0 1 0,-1 0 0,2-2 326,0 0 0,1-3 0,0 0 0,-2 2 0,-1 1 0,-1 2 0,-1 0 0,6-6 0,0 0 0,-5 6 1666,-1 1-1666,-22 22 0,-30 28 0,6-2 0,-1 3 0,-9 6 0,-1 3-24,8-7 1,1 3-1,-2-2 24,0 0 0,-1-1 0,0 0-200,-11 13 0,2-2 200,7-11 0,6-4 0,13-8 0,41-32 0,1-4 0,4-6 0,5-6 0,1-2-799,-2 0 1,-1 1 798,-6 5 0,-3 3 423,3-3-423,-23 24 0,-38 36 0,8-11 0,-2 3 0,-7 8 0,-2 2 0,-2 0 0,1-1 157,2-3 1,1-2-158,3-4 0,3-3 0,-5 7 0,16-13 0,12-9 0,5-4 0</inkml:trace>
  <inkml:trace contextRef="#ctx0" brushRef="#br0" timeOffset="3186">24659 11055 8191,'-31'27'0,"11"-9"5063,12-15-5063,23-14 0,8-7 0,4-3 0,6-6 0,3-3 119,-6 7 1,3-2 0,-1 0-120,1-3 0,0-1 0,0 1 0,0 1 0,0 0 0,-2 1 1004,9-10 1,-4 2-1005,-10 11 0,-4 1 5710,6-8-5710,-27 21 0,-4 7 0,-18 15 3243,2 3-3243,-19 22 0,19-19 0,-1 2 0,-4 7 0,-1 2-829,-1 0 0,-2 1 829,-2-1 0,0 0 0,0 0 0,0 0 0,-1-3 0,1 0 0,0 0 0,1 1 0,3-1 0,3-1 0,-11 11 0,11-8 0,21-21 0,33-43 0,-7 15 0,2-2 0,0-4 0,1-4 0,1 2-745,10-9 0,0 3 745,-5 1 0,-5 5 0,-4 4 0,-39 34 0,-10 14 0,-5 5 0,-4 2 0,-1 2 0,-2 5 0,-1-1 0,4-6 0,1 0 0,4-1 0,4-3 0,-1 0 0,12-7 0,21-23 0</inkml:trace>
  <inkml:trace contextRef="#ctx0" brushRef="#br0" timeOffset="4178">25349 10513 8191,'-9'4'0,"28"-31"4032,7-3-4032,2-2 0,3-3 0,1 1 0,0-1 0,0-2 0,-1-1 0,1 0 0,-2 1 0,-9 8 0,-3 1 2932,0-4-2932,-29 34 1842,-24 20-1842,13 2 0,-2 3 0,-8 3 0,-2 2 1808,-3 5 1,-3 2-1809,11-10 0,-2 1 0,0 1 0,-2 0 0,0 0 0,1-1 0,4-3 0,2 0 0,1-1 0,-9 9 0,5-4 1017,-4 5-1017,18-13 0,13-17 0,5-6 0,13-14 0,15-17 0,-12 11 0,2-1 0,12-9 0,1-2-43,-1 1 1,-2 0 42,1 2 0,-3 2 0,10-12 0,-24 26 0,-28 22 0,-11 13 0,-4 4 0,6-7 0,0 1 0,-10 8 0,9-3 0,19-14 757,33-36 0,-7 11 0,8-17 1</inkml:trace>
  <inkml:trace contextRef="#ctx0" brushRef="#br0" timeOffset="6050">26801 8816 8191,'-9'9'0,"0"-2"5063,2 1-5063,23-13 0,8-6 0,2-3 0,3-3 0,2-3 0,1-2 0,5-6 0,1-2 134,-9 8 1,0-2 0,1 0-135,1-4 0,-1-1 0,0 1 0,-1 1 0,0 0 0,-2 1 741,9-9 0,-4 2-741,-11 11 0,-2 2 5470,1-6-5470,-16 12 0,-6 6 0,-5 6 3038,-2 6-3038,-7 10 927,-7 9-927,-9 7 0,-4 3 0,3-4 0,-1 2-1362,2-1 0,-2 3 0,1-3 1362,-7 6 0,3 0 0,5 0 0,1 1 0,2-3 0,3-1 0,-3 11 0,5-6 0,26-33 0,14-16 0,20-22 0,-10 4 0,2-2 0,9-3 0,1-3 1147,-11 8 0,-1-1 0,1 0-1147,3 1 0,0 0 0,0 2 0,6-10 0,-3 3 0,-8 8 0,-2 3 0,5 1 0,-26 14 0,-10 17 0,-34 19 0,16-4 0,-4 5-365,-1-3 1,-5 2 0,-1 1 0,2 0 364,1 1 0,1 0 0,-3 3-902,-1 0 1,-4 3 0,-2 2-1,2-2 1,4-3 901,1 0 0,3-2 0,-1 1 0,1 0 0,-1 1 0,1 0 0,5-4-188,-2 4 0,5-5 188,-7 9 0,27-24 0,21-33 0,4-1 0,2 0 0,4-9 0,4-1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24:51.7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18385 7102 24575,'38'-16'0,"9"0"0,-20 8 0,1 0 0,2 0 0,1 2 0,24 0 0,-23 1 0,-11 5 0</inkml:trace>
  <inkml:trace contextRef="#ctx0" brushRef="#br0" timeOffset="656">19290 6954 24575,'-16'-4'0,"-2"4"0,8 5 0,-1 6 0,-2 16 0,4 6 0,-5 20 0,9-4 0,4 4 0,10-13 0,11-9 0,17-24 0,-16-2 0,7-14 0</inkml:trace>
  <inkml:trace contextRef="#ctx0" brushRef="#br0" timeOffset="1005">19704 6944 8191,'-24'-6'0,"-1"6"5063,3-1-5063,0 19 2818,-1 4-2818,4 17 1719,-3-3-1719,20-6 6784,8-15-6784,11-15 0,9-14 0,2-11 0,5-8 0,-5 7 0,-10 12 0,-6 24 0,-7 19 0,3 11 0,-5-7 0,6-8 0,9-17 0,3-10 0,5-4 0,-10 1 0,-9 0 0</inkml:trace>
  <inkml:trace contextRef="#ctx0" brushRef="#br0" timeOffset="1163">19824 6996 24575,'42'-4'0,"4"-2"0,2-3 0,-9 3 0,-19 1 0,-12 4 0,-4-1 0</inkml:trace>
  <inkml:trace contextRef="#ctx0" brushRef="#br0" timeOffset="1355">19935 6811 8191,'-7'11'0,"5"7"4741,1 20-4741,4 17 0,-2-21 0,-2 1 1429,1 4 0,0-1-1429,0-6 0,0-1 0,0 1 0,0-4 0,0-2 0,0-6 0</inkml:trace>
  <inkml:trace contextRef="#ctx0" brushRef="#br0" timeOffset="1871">20033 7167 24575,'23'-19'0,"3"-1"0,12-9 0,-7 3 0,-10 7 0,-12 3 0,-21 11 0,-2 7 0,-14 15 0,5 13 0,-2 19 0,10-7 0,10 3 0,26-19 0,9-14 0,23-14 0,-22-7 0,-1-3 0,6-1 0,-2-1 0</inkml:trace>
  <inkml:trace contextRef="#ctx0" brushRef="#br0" timeOffset="2200">20459 7087 8191,'-14'-14'0,"-1"5"5063,-2 6-5063,6 8 2818,6 0-2818,12-3 1719,13-4-1719,5-1 6784,-3 1-6784,-2 10 0,-11 10 0,-3 14 0,-7 15 0,-5 7 0,2-23 0,-2 0-516,-3-1 1,-1 1 515,0 0 0,-2-1 0,-4-1 0,-3-1 0,-2 1 0,-1-1 0,-1-3 0,-1-3 0,-20 7 0,16-15 0,8-42 0,17 17 0,-1-16 0</inkml:trace>
  <inkml:trace contextRef="#ctx0" brushRef="#br0" timeOffset="2514">20728 7037 8191,'-13'0'0,"11"4"5063,-1-1-5063,16 4 2818,0-5-2818,1-1 1719,-4-6-1719,-7-2 6784,-12-9-6784,-4 5 0,-13-8 0,7 12 0,-1 0 0,11 7 0,5 0 0</inkml:trace>
  <inkml:trace contextRef="#ctx0" brushRef="#br0" timeOffset="2847">21029 6965 8191,'-4'14'0,"3"2"5063,-3-3-5063,1 5 2818,2-5-2818,3-2 1719,3-11-1719,12-20 0,14-13 0,-9 12 0,2 1 2737,5 0 0,0 4-2737,20 0 0,-9 10 0,-21 11 0,-9 8 0,-11 0 0,0 1 0,-1-2 0,2-7 0,0-1 0</inkml:trace>
  <inkml:trace contextRef="#ctx0" brushRef="#br0" timeOffset="2991">21330 6789 8191,'-17'-3'0,"0"5"1265,24 12 1,-10-6 0,19 5 0</inkml:trace>
  <inkml:trace contextRef="#ctx0" brushRef="#br0" timeOffset="3380">21457 6866 10098,'-10'19'0,"5"-9"5085,-8 15-5085,9-15 2516,8 3-2516,1-8 1465,7-6-1465,2-6 5411,16-12-5411,-3 4 0,5-4 0,-24 25 0,-4 0 0,-12 14 0,7-8 0,10-2 0,2-7 0,2-3 0,4-8 0,-1-8 0,-6 8 0,1-3 0</inkml:trace>
  <inkml:trace contextRef="#ctx0" brushRef="#br0" timeOffset="3556">21726 6603 8191,'4'-25'0,"0"29"5063,-9 21-5063,4 6 0,1 6 0,-2 5 0,0 1 644,1 3 1,2 1-645,-2 2 0,2-1 755,1-7 1,0-4-756,-1 15 0,4-24 0,-5-24 0</inkml:trace>
  <inkml:trace contextRef="#ctx0" brushRef="#br0" timeOffset="4391">22478 6860 8811,'-1'-3'0,"2"-3"1278,-9 5 0,7-3 0,-3 4 0</inkml:trace>
  <inkml:trace contextRef="#ctx0" brushRef="#br0" timeOffset="4546">22477 7079 8191,'-2'5'0,"3"-1"0,-5-4 0</inkml:trace>
  <inkml:trace contextRef="#ctx0" brushRef="#br0" timeOffset="8396">23243 6613 24575,'-8'5'0,"2"16"0,6 26 0,2 5 0,1 6 0,-3-11 0,1 1 0,2-9 0,1 3 0,-1-5 0,0-1 0,-1-4 0,4 8 0,-2-17 0,-4-16 0</inkml:trace>
  <inkml:trace contextRef="#ctx0" brushRef="#br0" timeOffset="8790">23526 6837 8191,'-14'5'0,"6"2"5063,7 10-5063,10 11 2818,8 2-2818,4 4 1719,13-21-1719,-4-9 6784,11-18-6784,-10-13 0,-8-4 0,-6-3 0,-9 2 0,-6 10 0,-3 21 0,-1 15 0,-2 31 0,8-10 0,1 3 0,8-22 0,1-8 0,7-19 0,-1-2 0,-1-8 0,-7 8 0,-7 6 0</inkml:trace>
  <inkml:trace contextRef="#ctx0" brushRef="#br0" timeOffset="9063">23879 6856 8191,'2'12'0,"2"-2"5063,-1 3-5063,-3-1 2818,1 8-2818,-5-5 1719,7-2-1719,1-17 6784,10-20-6784,9-6 0,-6 8 0,2 1 0,17 0 0,-7 10 0,-12 21 0,-18 20 0,-2 4 0,1-1 0,-2-6 0,11-19 0,-2-6 0,0-2 0,-1-2 0</inkml:trace>
  <inkml:trace contextRef="#ctx0" brushRef="#br0" timeOffset="9255">24251 6788 8191,'-17'5'0,"0"4"5063,0 9-5063,4 11 2818,5 4-2818,7 6 1719,6-17-1719,7-7 6784,2-16-6784,6-11 0,-10 4 0,0-3 0</inkml:trace>
  <inkml:trace contextRef="#ctx0" brushRef="#br0" timeOffset="9547">24404 6440 24575,'0'9'0,"-2"23"0,4 19 0,-2-10 0,0 3-2652,2 5 0,1 1 2652,2-2 0,1-3 473,1-5 0,2-3-473,11 7 994,-6-26-994,3-35 0,11-10 0,-6-4 2767,4 16-2767,-17 18 597,-5 11-597,0 9 0,10-1 0,0 0 0,2-14 0,-7-4 0,-5-8 0</inkml:trace>
  <inkml:trace contextRef="#ctx0" brushRef="#br0" timeOffset="10521">25858 6680 24575,'-4'36'0,"4"-6"0,1 4 0,0 11 0,0 3 0,4 7 0,0 0-1028,-4-7 0,0-3 1028,2-13 0,1-4 661,4-6-661,-1-22 340,10-22-340,-4-12 0,-2 8 0,2-1 0,7-22 0,0 9 0,-6 22 0,-4 25 1055,3 28-1055,0 0 0,-2 17 0,-4-26 0,-9 1 0,-6-18 0,-3-8 0,-13-5 0,5-5 0,3 4 0,8 0 0</inkml:trace>
  <inkml:trace contextRef="#ctx0" brushRef="#br0" timeOffset="10959">26307 6998 8191,'-2'6'0,"3"7"5063,-5 5-5063,2 0 2818,3 2-2818,0-19 1719,14-19-1719,4-23 0,2 18 0,3 0 3392,-4 1 0,1 3-3392,21-2 0,-5 16 0,-12 6 0,7 2 0,-10-3 0,-2-7 0,-19 5 0,-4-6 0,-11 6 0,-10 8 0,3 4 0,0 14 0,15-3 0,18 3 0,23-15 0,20-2 0,-19-9 0,-2-1 0,8 2 0,-8-4 0</inkml:trace>
  <inkml:trace contextRef="#ctx0" brushRef="#br0" timeOffset="11223">26942 6914 8191,'-9'-2'0,"-1"-6"5063,1 4-5063,-5 1 2818,3 12-2818,0 2 1719,7 2-1719,7-8 6784,7-1-6784,4-9 0,3 1 0,6-9 0,-4 9 0,-1 0 0,-10 13 0,-1 5 0,9 2 0,-4-7 0,11-7 0,-17-3 0,2-4 0</inkml:trace>
  <inkml:trace contextRef="#ctx0" brushRef="#br0" timeOffset="11406">27156 6614 8191,'4'-38'0,"0"18"5063,-6 32-5063,-3 39 0,4-19 0,0 1 0,-4 12 0,0 1 0,4-6 0,1-2 1409,-1-5 0,0-4-1409,4 6 0,1-20 0,-2-11 0</inkml:trace>
  <inkml:trace contextRef="#ctx0" brushRef="#br0" timeOffset="11630">27349 6841 8191,'-13'0'0,"-4"0"5063,-5 13-5063,-7 2 2818,2 15-2818,8-6 1719,17-1-1719,7-11 6784,22-4-6784,10-11 0,-11-1 0,2-2-605,6-4 0,0-2 605,2 1 0,-2 0 0,8-6 0,-8 7 0</inkml:trace>
  <inkml:trace contextRef="#ctx0" brushRef="#br0" timeOffset="11864">27637 6719 24575,'-18'-16'0,"5"3"0,0 8 0,8 10 0,-3 18 0,7 10 0,-1-4 0,0 2 0,4-3 0,0 1 0,1 2 0,0-1 0,6 17 0,1-16 0,-1-11 0,-3-11 0,-2-5 0</inkml:trace>
  <inkml:trace contextRef="#ctx0" brushRef="#br0" timeOffset="12015">27589 6941 10052,'2'3'0,"4"-1"4283,34-2-4283,-5-5 0,0-1 0,12 3 0,7-8 0</inkml:trace>
  <inkml:trace contextRef="#ctx0" brushRef="#br0" timeOffset="12313">27991 6851 8191,'-17'-3'0,"3"-2"5063,-9 12-5063,8-2 2818,-1 7-2818,8-2 1719,8-1-1719,4-2 6784,5-3-6784,11-5 0,2-11 0,9-1 0,-13-2 0,-3 15 0,-14 8 0,1 5 0,3 1 0,7-11 0,18-7 0,12-20 0,-14 11 0,1-7 0</inkml:trace>
  <inkml:trace contextRef="#ctx0" brushRef="#br0" timeOffset="12556">28239 6776 24575,'-15'9'0,"12"-1"0,7 1 0,25-7 0,11 1 0,-10-3 0,1 2 0,12 18 0,-15 3 0,-39 7 0,-4-9 0,-8 0 0,14-13 0,3 0 0,2-6 0</inkml:trace>
  <inkml:trace contextRef="#ctx0" brushRef="#br0" timeOffset="12680">28405 6851 9937,'7'2'0,"3"-3"4725,23-4-4725,-7 1 0,3-1 0,13 0 0,1-1 521,-9 1 1,-2 0-1,19-1 1,-37 3-1</inkml:trace>
  <inkml:trace contextRef="#ctx0" brushRef="#br0" timeOffset="12872">28657 6539 8892,'5'10'0,"2"15"4035,-9 28-4035,2-18 0,-2 1 0,-3 7 0,-1-1 0,3-3 0,0-2 1213,-2-5 1,1-2-1214,-1 16 0,0-21 0,1-11 0</inkml:trace>
  <inkml:trace contextRef="#ctx0" brushRef="#br0" timeOffset="14123">24997 7152 24575,'-18'27'0,"-2"1"0,6-5 0,-1 3 0,-3 2 0,1-2 0,-1-2 0,-1 5 0</inkml:trace>
  <inkml:trace contextRef="#ctx0" brushRef="#br0" timeOffset="19420">18288 10065 8221,'-7'-4'0,"0"3"5066,16-4-5066,5 6 2814,25-8-2814,-6 6 0,12-8 428,-18 8 1,-4-3 0,-16 4 0</inkml:trace>
  <inkml:trace contextRef="#ctx0" brushRef="#br0" timeOffset="30681">18376 15660 24575,'47'-8'0,"-1"-7"0,1-5 0,-21 6 0,-5 6 0</inkml:trace>
  <inkml:trace contextRef="#ctx0" brushRef="#br0" timeOffset="57613">19343 9994 24575,'-11'-9'0,"0"2"0,-2 3 0,0-1 0,-11 8 0,-1-1 0,-10 19 0,-1 9 0,6 13 0,7-7 0,19-6 0,11-18 0,20-8 0,7-15 0,13-9 0,-22 5 0,-2-4 0,16-18 0,-11 6 0,-17 16 0,-18 30 0,3 25 0,4 8 0,9-11 0,29-15 0,10-31 0,-12 5 0,-2-10 0</inkml:trace>
  <inkml:trace contextRef="#ctx0" brushRef="#br0" timeOffset="57855">19677 9939 8191,'2'9'0,"3"3"5063,-5 8-5063,6 5 2818,-5 7-2818,6 0 1719,-6-10-1719,7-9 6784,0-24-6784,17-23 0,-7 6 0,1-1 0,6-5 0,0 0 0,-1 5 0,0 3 0,12-6 0,-17 20 0,-12 12 0</inkml:trace>
  <inkml:trace contextRef="#ctx0" brushRef="#br0" timeOffset="58151">19985 9987 8191,'9'-2'0,"10"-6"5063,15-5-5063,15-10 0,-18 10 0,-1 0 2818,12-7-2818,-13 2 1719,-26 12-1719,-8 2 6784,-7 2-6784,-2 7 0,-6 7 0,5 3 0,3 5 0,14-5 0,14-3 0,29-6 0,-16-4 0,-1 0 0,14-2 0,-8 0 0</inkml:trace>
  <inkml:trace contextRef="#ctx0" brushRef="#br0" timeOffset="58422">20595 9852 8191,'-24'-10'0,"6"6"5063,-6 6-5063,2 19 2818,7 9-2818,5 6 1719,14-7-1719,23-14 6784,13-19-6784,-14-2 0,2-4 0,3-2 0,0-2 0,17-10 0,-3 9 0,-25 12 0,1 15 0,-14 3 0,4 2 0,-3-8 0,-3-5 0,-1-4 0</inkml:trace>
  <inkml:trace contextRef="#ctx0" brushRef="#br0" timeOffset="61288">18114 12929 8381,'7'-3'0,"10"-2"5083,5 4-5083,16-7 0,2 7 0,13-8 0,-4 8 0,4-8 0,-13 5 0,-16-1 0,-10 1 0</inkml:trace>
  <inkml:trace contextRef="#ctx0" brushRef="#br0" timeOffset="70746">19104 12832 8191,'-2'-9'0,"1"0"5063,-5 4-5063,1 3 2818,-4 6-2818,-8 16 0,-3 8 0,5-4 0,1 1 1719,-6 24-1719,5-3 6784,16-14-6784,15-12 0,26-12 0,-14-10 0,1-2 0,6-1 0,0-1 0,5-6 0,-12 2 0</inkml:trace>
  <inkml:trace contextRef="#ctx0" brushRef="#br0" timeOffset="71480">19388 12901 24575,'-5'6'0,"3"12"0,2-3 0,4 15 0,5-11 0,6 7 0,1-13 0,10-2 0,0-15 0,8-11 0,-5-5 0,-7-3 0,-9 3 0,-12 2 0,-7 4 0,-9-6 0,-16 8 0,-6 1 0,-16 16 0,11 0 0,8 7 0,18-8 0,12-2 0</inkml:trace>
  <inkml:trace contextRef="#ctx0" brushRef="#br0" timeOffset="71744">19638 12722 8191,'12'9'0,"-7"5"5063,15 25-5063,-11 7 0,0 3 0,1 4 2818,-1-6-2818,-1-14 429,1-6 1,-6-19 0,1-4 0</inkml:trace>
  <inkml:trace contextRef="#ctx0" brushRef="#br0" timeOffset="72088">19857 12901 24575,'-5'1'0,"-3"12"0,7 9 0,-2 10 0,5-7 0,6-4 0,4-12 0,5-7 0,0-7 0,0-4 0,-5-5 0,-1-1 0,-10 2 0,-1-4 0,-8 4 0,-3 1 0,-4 4 0,1 5 0,10 1 0,1 1 0,7-1 0</inkml:trace>
  <inkml:trace contextRef="#ctx0" brushRef="#br0" timeOffset="72280">19986 12917 8191,'14'14'0,"0"0"5063,-5 3-5063,-1 0 2818,2-1-2818,-2-9 1719,9-12-1719,14-24 0,-6 11 0,2-1 2866,6-4 1,1 2-2867,-1 5 0,-1 4 0,15 1 0,-25 8 0,-14 8 0</inkml:trace>
  <inkml:trace contextRef="#ctx0" brushRef="#br0" timeOffset="73938">21287 12597 24575,'2'12'0,"0"9"0,2 7 0,-5 1 0,-2 2 0,5 1 0,-1 1 0,-6 9 0,0-1 0,4-12 0,1-2 0,-2 19 0,27-41 0,-4-17 0,5-7 0,0-6-214,-7 2 1,-1 0 213,18-17 0,-12 16 0,-11 23 0,-4 22 0,1 16 0,-5-10 0,-1 1 0,2 20 0,4-10 0,-2-19 427,14-11-427,3-13 0,-7 4 0,-4-7 0</inkml:trace>
  <inkml:trace contextRef="#ctx0" brushRef="#br0" timeOffset="74400">21716 12905 24575,'-5'7'0,"3"-1"0,5 10 0,3-8 0,2 0 0,4-8 0,-1-8 0,11-14 0,-12 7 0,7-5 0,-10 20 0,-1 2 0,4 11 0,1-2 0,3 3 0,3-10 0,7-3 0,4-17 0,3-8 0,-7 0 0,-10-2 0,-12 9 0,-4 3 0,-9 11 0,0 14 0,2 19 0,6 10 0,16 2 0,22-8 0,-7-20 0,3-4 0,7-8 0,2-4-185,7-1 1,-2-2 0,5-7 0,-9 2-1</inkml:trace>
  <inkml:trace contextRef="#ctx0" brushRef="#br0" timeOffset="91566">18937 15726 8191,'3'3'0,"1"9"5056,9 26-5056,-3 10 0,-4-12 0,-2 3 0,-1-1 0,-1 2 737,-4 5 0,-1 1-737,-2-3 0,-1-1 801,0-6 0,0-3-801,-7 11 6056,8-30-6056,8-40 4,4 1 0,2-5-4,0-13 0,1-5 0,1 13 0,1-1 0,-1-1-330,-1-3 1,-2-1 0,0 1 329,4-16 0,0 4-98,-2 11 1,-1 4 97,2-12 0,1 34 0,0 16 0,11 17 0,1 12 0,4 13 0,-10-3 2666,-5 5-2666,-11-18 0,-5 9 705,-9-20-705,-5 5 0,-7-18 0,-1-6 0,-5-23 0,13 13 0,4-7 0</inkml:trace>
  <inkml:trace contextRef="#ctx0" brushRef="#br0" timeOffset="92071">19422 15669 8191,'8'12'0,"-3"-2"5063,1 3-5063,-4-1 2818,-2-2-2818,18-24 0,11-12 0,-7 3 0,2-1 0,2 4 0,-1 3 0,17-7 1719,-3 15-1719,-14 5 6784,-5 6-6784,-14 6 0,-6 10 0,-11 8 0,6 12 0,1-4 0,9-6 0,14-9 0,9-19 0,6-4 0,6-19 0,-19 4 0,-6-7 0,-18 9 0,-12-3 0,-9-3 0,-12 5 0,7 5 0,6 9 0,15 4 0</inkml:trace>
  <inkml:trace contextRef="#ctx0" brushRef="#br0" timeOffset="92271">19938 15562 24575,'17'6'0,"0"0"0,10 9 0,1 3 0,-4-1 0,2 1-660,18 12 660,-18-12 0,-1-1 163,4 2-163,-10-1 0,-14-13 0,-3-1 0</inkml:trace>
  <inkml:trace contextRef="#ctx0" brushRef="#br0" timeOffset="92455">20182 15535 8191,'-17'6'0,"-5"14"4140,-13 10-4140,13-2 0,0 3 0,-6 2 0,0 2 1461,1 3 0,3-2-1461,5-10 0,2-2 0,-3 7 0,15-23 0</inkml:trace>
  <inkml:trace contextRef="#ctx0" brushRef="#br0" timeOffset="92638">20330 15595 8191,'0'25'0,"2"-2"5063,-5 8-5063,4-4 2818,-5 11-2818,7-13 0,-3-9 0,3-8 0</inkml:trace>
  <inkml:trace contextRef="#ctx0" brushRef="#br0" timeOffset="92771">20354 15444 8191,'-4'-7'0,"3"3"0,-3 2 0</inkml:trace>
  <inkml:trace contextRef="#ctx0" brushRef="#br0" timeOffset="93371">20503 15569 8191,'7'20'0,"-2"-5"5063,2 21-5063,-4-2 0,-3 12 0,0-5 2818,4-15-2818,2-19 1719,23-31-1719,-11 1 0,1-4 0,8-4 0,1 0 3392,-5 4 0,-1 4-3392,11 0 0,-18 25 0,-9 22 0,-6 1 0,0 7 0,2-10 0,6-7 0,6-22 0,9-12 0,15-20 0,1 4 0,-2 5 0,-13 21 0,-15 15 0,-7 7 0,-2 4 0,4-3 0,1-8 0,14-9 0,11-19 0,10-2 0,3-1 0,-15 13 0,-9 11 0,-12 8 0,-1 0 0,-1 2 0,-1 0 0,1 0 0,-7-4 0,3-1 0,-5-4 0</inkml:trace>
  <inkml:trace contextRef="#ctx0" brushRef="#br0" timeOffset="93496">21169 15544 8191,'27'-21'0,"2"2"5063,-4 7-5063,5 1 2818,-11 7-2818,1 1 429,-8 1 1,-7 1 0,-1-1 0</inkml:trace>
  <inkml:trace contextRef="#ctx0" brushRef="#br0" timeOffset="93694">21284 15154 8191,'8'2'0,"-5"24"1768,-2 2 1,-2 5-1769,-4 12 0,-2 3 0,3-10 0,-1 0 0,1 1 0,-6 15 0,2 0 0,4-7 0,2-3 0,0-11 0,2-5 2974,8 1-2974,10-33 474,4-13 0,-7-2 0,-5 8 0</inkml:trace>
  <inkml:trace contextRef="#ctx0" brushRef="#br0" timeOffset="94031">21355 15661 8191,'7'3'0,"-2"2"5063,-3 9-5063,-2-2 2818,8-4-2818,1-9 1719,8-3-1719,9-14 6784,0 2-6784,2-1 0,-8 12 0,-9 7 0,-7 8 0,-2 10 0,-2 12 0,-5 21 0,0-22 0,-1 1 0,1 9 0,-2 1 0,-6 0 0,0 1 0,1 5 0,-1 2-978,-1-15 1,-2 1 0,-1 0 977,0 3 0,-2-1 0,0 1 0,-4 3 0,-2 1 0,-2-3 0,-2-2 0,-3-2 0,0-3 0,1 0 0,-2-3 0,-2-6 0,-1-8 0,-3-5 0,-1-5 0,2-6 0,-1-5 0,0-5 0,-2-9 0,1-7 0,3 2 0,1 1 0,5 0 0,6-2 0,-1 0 0</inkml:trace>
  <inkml:trace contextRef="#ctx0" brushRef="#br0" timeOffset="113414">18392 7979 8191,'3'-3'0,"22"1"2531,3 2 1,6 0-2532,10-2 0,5-1 0,-10 1 0,2 0 0,0-1 523,14-5 1,-1-1-524,0 2 0,-3 1 353,-14 0 0,-4 1 0,6 0 1,-19 5-1</inkml:trace>
  <inkml:trace contextRef="#ctx0" brushRef="#br0" timeOffset="128548">19665 8109 8748,'-7'0'0,"2"-2"5109,-4-9-5109,1 1 2735,0-3-2735,0 4 1642,3 0-1642,-4 2 6341,-8 3-6341,4 9 0,-7 5 0,11 7 0,3 0 0,7-6 0,8-3 0,11-9 0,12-13 0,4-5 0,-4-1 0,-11 2 0,-15 16 0,-17 20 0,-10 31 0,6-14 0,-1 2 0,0 8 0,3 1-711,0-3 1,3-1 710,3-7 0,3-1 0,2 20 0,17-27 0,13-12 0,12-19 0,7-11 0,-5-9 0,-14 1 0,-8-6 0,-20 4 0,-10-9 0,-13-1 0,-14 2 0,1 6 0,-3 9 355,19 6 0,6 7 0,12 1 1</inkml:trace>
  <inkml:trace contextRef="#ctx0" brushRef="#br0" timeOffset="128905">19857 8090 24575,'-6'30'0,"3"3"0,3 14 0,5-17 0,4-6 0,10-23 0,11-19 0,7-6 0,-14 2 0,-1-1 0,6-14 0,-6 3 0,-18 39 0,-3 13 0,-5 29 0,15-11 0,-1-10 0,23-15 0,1-16 0,12-6 0,-20 1 0,-5 2 0</inkml:trace>
  <inkml:trace contextRef="#ctx0" brushRef="#br0" timeOffset="129338">20344 8090 8191,'-8'-5'0,"-12"24"5063,-5 7-5063,-3 16 0,10-3 2818,14-20-2818,6-4 1719,10-18-1719,11-15 6784,-1-2-6784,10-16 0,-8 11 0,-5 3 0,-5 19 0,-9 17 0,-3 5 0,-2 1 0,2-8 0,3-7 0,14-13 0,0-6 0,14-8 0,-8-1 0,-1 10 0,-7 4 0,-8 21 0,-5 1 0,-4 11 0,1-11 0,4 0 0,2-8 0,2 1 0,-4-6 0,-1 2 0</inkml:trace>
  <inkml:trace contextRef="#ctx0" brushRef="#br0" timeOffset="129496">20619 8052 8191,'9'-5'0,"3"0"5063,15-2-5063,13-5 0,8-3 0,-1 0 0,-23 6 0,-10 5 0</inkml:trace>
  <inkml:trace contextRef="#ctx0" brushRef="#br0" timeOffset="129671">20801 7835 24575,'-7'30'0,"-2"23"0,1-15 0,0 2 0,-1 3 0,1 0-1009,1 0 1,1-3 1008,0 15 162,10-20 0,1-20 1,-1-11-1</inkml:trace>
  <inkml:trace contextRef="#ctx0" brushRef="#br0" timeOffset="129799">21029 8088 8191,'-18'21'0,"-1"5"5063,10-11-5063,5 3 0,3-14 0,5-2 0</inkml:trace>
  <inkml:trace contextRef="#ctx0" brushRef="#br0" timeOffset="129999">21001 7996 8191,'-1'14'0,"3"-8"5063,9-5-5063,15-12 0,21-8 1409,-13 6 0,2-1-1409,0 2 0,-1 1 0,-3 0 0,-2 2 0,8 4 0,-22 1 0,-8 4 0</inkml:trace>
  <inkml:trace contextRef="#ctx0" brushRef="#br0" timeOffset="130206">21281 7794 24575,'-2'46'0,"-1"6"0,-3-9 0,0 3 0,0-6 0,1 0 0,1-1 0,2-2 0,0 16 0,7-24 0,0-14 0,-1-11 0</inkml:trace>
  <inkml:trace contextRef="#ctx0" brushRef="#br0" timeOffset="130363">21489 8018 8191,'-10'24'0,"1"1"5063,2 1-5063,5-3 0,0-13 0,5-3 0</inkml:trace>
  <inkml:trace contextRef="#ctx0" brushRef="#br0" timeOffset="130755">21529 7862 24575,'-5'14'0,"3"2"0,5-3 0,7 11 0,-3-5 0,8 11 0,1-3 0,5 2 0,1-10 0,2-2 0,8-3 0,17-5 0,-21-21 0,1-15 0,-11-8 0,-4-1 0,-10 7 0,-19 14 0,1 22 0,-8 3 0,6 23 0,10-12 0,13 12 0,17-24 0,9-4 0,10-1 0,5-3-255,-4-2 0,2-3 0,-4 1 0,2-1 0,-5-1 0,-9 0 0,0-1 0</inkml:trace>
  <inkml:trace contextRef="#ctx0" brushRef="#br0" timeOffset="131754">22954 7926 9547,'-2'-2'0,"0"0"0</inkml:trace>
  <inkml:trace contextRef="#ctx0" brushRef="#br0" timeOffset="131921">22989 8166 24575,'0'0'0</inkml:trace>
  <inkml:trace contextRef="#ctx0" brushRef="#br0" timeOffset="132756">23969 7938 8191,'-9'3'0,"32"-6"4871,8-7-4871,-1 3 0,2-1 0,-1-5 0,-1 1 0,2 3 0,-2 1 0,18-11 2842,-10 11-2842,-14 4 435,-10 3 1,-6 2 0,-4 1-1</inkml:trace>
  <inkml:trace contextRef="#ctx0" brushRef="#br0" timeOffset="132938">24054 8045 8191,'9'-7'0,"5"-2"4625,31-9-4625,3 0 0,0 6 0,-9 3 0,-23 9 0,-9 0 0</inkml:trace>
  <inkml:trace contextRef="#ctx0" brushRef="#br0" timeOffset="133155">24232 7697 24575,'-3'15'0,"1"20"0,2 13 0,0-8 0,0 3 0,0 3 0,0 1 0,0 0 0,0-1 0,0-6 0,0-4 0,4 7 0,-3-21 0,3-18 0</inkml:trace>
  <inkml:trace contextRef="#ctx0" brushRef="#br0" timeOffset="133329">24323 7841 24575,'9'31'0,"1"1"0,-2-3 0,1 0 0,6 8 0,1 1-441,-5-9 1,-1-2 440,21 19 0,-19-23 0,2-16 0</inkml:trace>
  <inkml:trace contextRef="#ctx0" brushRef="#br0" timeOffset="134274">25160 7906 8191,'-6'-17'0,"-1"4"5063,-4-1-5063,-3 9 2818,1 0-2818,-4 7 1719,4 4-1719,-9 14 0,-1 10 0,9-4 0,2 4 2821,1 1 0,3 1-2821,1 5 0,3 2 0,4 10 0,3-1 0,-1-16 0,2-2 0,2 3 0,1-4 0,1-10 0,-3-14 0,-1-1 0</inkml:trace>
  <inkml:trace contextRef="#ctx0" brushRef="#br0" timeOffset="134648">24951 8234 11559,'-9'0'0,"18"-4"4899,12-1-4899,32-4 0,-19-1 0,2-1 1132,6 2 1,0-1-1133,-1-1 0,-4 0 0,11 0 0,-21 6 0</inkml:trace>
  <inkml:trace contextRef="#ctx0" brushRef="#br0" timeOffset="135007">25380 8153 8191,'-9'-5'0,"-3"8"5063,3 4-5063,-3 14 2818,9 4-2818,4 0 1719,8-6-1719,12-7 6784,5-13-6784,5 0 0,-5-8 0,-6 0 0,-10-1 0,-5-3 0,-6 0 0,-4-1 0,-6 0 0,1 9 0,-2 0 0,14 8 0,4 0 0</inkml:trace>
  <inkml:trace contextRef="#ctx0" brushRef="#br0" timeOffset="135263">25648 8165 8292,'-6'5'0,"0"5"5074,2 1-5074,5 3 2803,4-4-2803,14-2 1705,-4-2-1705,9-5 6701,-11-3-6701,-2-6 0,-7-1 0,-6 0 0,-4-3 0,-3 2 0,-1-1 0,5 7 0,1 2 0</inkml:trace>
  <inkml:trace contextRef="#ctx0" brushRef="#br0" timeOffset="135679">25995 8213 24575,'-9'-9'0,"-1"0"0,-2 1 0,2 6 0,-3 4 0,3 8 0,5 10 0,2-1 0,15 8 0,0-15 0,15-4 0,5-15 0,-2-9 0,0-9 0,-13-10 0,-5-5 0,-9 11 0,-1-2 0,0 0 0,0-1 0,-2-1 0,0 3 0,0-14 0,0 37 0,0 27 0,5 27 0,-3-17 0,2 1 0,0 1 0,2-1 0,0-3 0,1-1 0,3 18 0,-2-27 0,-5-4 0</inkml:trace>
  <inkml:trace contextRef="#ctx0" brushRef="#br0" timeOffset="136463">27273 8029 8191,'-7'-13'0,"-1"2"5063,-4 9-5063,-8 8 2818,-12 10-2818,-4 7 0,0 3 1719,15-7-1719,17-7 6784,25-4-6784,12-7 0,7 7 0,-8-2 0,-13 6 0,-13 3 0,-10 2 0,-4-4 0,-2-2 0,1-5 0,8-18 0,-2 11 0,6-13 0</inkml:trace>
  <inkml:trace contextRef="#ctx0" brushRef="#br0" timeOffset="136779">27499 7972 24575,'-15'16'0,"-2"14"0,6-3 0,4 1 0,8-9 0,9-16 0,10-7 0,4-17 0,5-7 0,-2-3 0,-12 4 0,-3 10 0,-11 16 0,8 4 0,1 4 0,13-10 0,9-14 0,-12 7 0,0-2 0</inkml:trace>
  <inkml:trace contextRef="#ctx0" brushRef="#br0" timeOffset="137121">27805 7719 8191,'-2'-22'0,"-1"11"5063,-3 22-5063,-2 30 0,3-11 0,0 3 701,-1 12 1,1 2-702,3-4 0,2 0 711,0 0 1,1-3-712,10 8 5937,2-13-5937,15-27 0,12-16 0,-13 0 0,1-1 0,0-5 0,-1-2 0,-1-4 0,-2-1 0,-2-5 1772,-13 0-1772,-15 22 786,-5 13-786,11 4 0,3 4 0,15-4 0,11-4 0,18-10 0,-19-6 0,-1-1 0,7 0 0,-7-5 0</inkml:trace>
  <inkml:trace contextRef="#ctx0" brushRef="#br0" timeOffset="137713">28367 7923 24575,'-11'0'0,"0"4"0,4 1 0,2 7 0,5-2 0,4 3 0,14-1 0,3-3 0,11 2 0,-10-2 0,-3-1 0,-14 1 0,-1 4 0,-7 0 0,0 4 0,-11 4 0,-2-1 0,-2 1 0,-2-6 0,11-3 0,-3-10 0,9 1 0,-1-5 0</inkml:trace>
  <inkml:trace contextRef="#ctx0" brushRef="#br0" timeOffset="151288">18196 13775 8191,'0'-14'0,"4"2"5063,5 4-5063,11 0 2818,5 5-2818,1 1 1719,10 7-1719,-9-1 0,-3 0 0,-9-4 0</inkml:trace>
  <inkml:trace contextRef="#ctx0" brushRef="#br0" timeOffset="152017">18942 13678 8191,'-4'-7'0,"-2"5"5063,-6 5-5063,-7 17 0,-16 13 0,17-11 0,0 2 0,-3 1 0,0 0 0,-5 11 2818,26-14-2818,26-23 0,0-4 0,3-2 0,5-4 0,2 1 623,-1 4 1,-1 4-624,-3 2 0,-4 4 6551,4 18-6551,-14 8 0,-30 8 0,-9 11 0,5-24 0,-2 0-208,-1 2 0,0-2 208,-10 7 690,7-19-690,19-29 0,1 7 0,7-12 0</inkml:trace>
  <inkml:trace contextRef="#ctx0" brushRef="#br0" timeOffset="152181">19463 13698 8191,'-17'27'0,"7"11"2273,4-4 0,4 1-2273,7 10 0,-4-2 0,4-35 0</inkml:trace>
  <inkml:trace contextRef="#ctx0" brushRef="#br0" timeOffset="152330">19389 13544 8191,'-12'-2'0,"6"-2"0,-2 7 0</inkml:trace>
  <inkml:trace contextRef="#ctx0" brushRef="#br0" timeOffset="152938">19482 13608 24575,'19'-4'0,"16"-6"0,13 0 0,-21 4 0,1 1 0,3 2 0,-2 2 0,6 1 0,-2 4 0,-22 1 0,-5 4 0,-3 4 0,-9 7 0,1 5 0,-15 10 0,4 10 0,-6-7 0,8 0 0,7-14 0,12-12 0,4-4 0,15-13 0,8-9 0,14-10 0,-15 7 0,1-2-896,6 0 0,1-1 896,-2-4 0,1-1-469,3 0 0,-3 0 469,-1-13 0,-8 9 0,-33 19 0,-3 5 0,-2 3 1702,-4 7-1702,3 11 1028,-2 13-1028,7 11 0,13 3 0,12-6 0,17-9 0,12-5 0,-22-16 0,1-3 0,6-3 0,0-3 0,-5-2 0,-1-2 0,5-6 0,0-2 0,11-10 0,-13 7 0,-14 5 0</inkml:trace>
  <inkml:trace contextRef="#ctx0" brushRef="#br0" timeOffset="154873">22953 12629 24575,'-9'-9'0</inkml:trace>
  <inkml:trace contextRef="#ctx0" brushRef="#br0" timeOffset="155030">22966 12833 24575,'11'-8'0,"-5"2"0,-2 4 0</inkml:trace>
  <inkml:trace contextRef="#ctx0" brushRef="#br0" timeOffset="155554">23647 12721 8191,'-24'0'0,"-1"0"4833,-14 13-4833,-4 14 0,19-5 0,1 4 0,2 5 0,4 3 0,3-1 0,6-1 0,9 19 0,35-11 0,-5-36 0,4-6 345,12-1 0,-1-2 1,-15-2-1,-3-1 1,20-8-1</inkml:trace>
  <inkml:trace contextRef="#ctx0" brushRef="#br0" timeOffset="155738">23920 12807 9301,'-13'6'0,"5"2"5120,-3 7-5120,10 2 2647,7-2-2647,13-7 1569,6-2-1569,0-12 5938,2-6-5938,-15 1 0,-1-1 0,-9 8 0</inkml:trace>
  <inkml:trace contextRef="#ctx0" brushRef="#br0" timeOffset="155888">24010 12811 24575,'5'7'0,"2"-2"0,17-10 0,8-5 0,8-11 0,-7 4 0,-6-1 0,-19 12 0,-4 2 0</inkml:trace>
  <inkml:trace contextRef="#ctx0" brushRef="#br0" timeOffset="156079">24187 12601 10354,'-7'-3'0,"4"5"5062,3 13-5062,1 20 0,2 20 684,-5-21 1,-1 2-685,3-1 0,-1-1 668,-2-2 1,1-2-669,4 6 0,-1-14 0,1-18 0</inkml:trace>
  <inkml:trace contextRef="#ctx0" brushRef="#br0" timeOffset="156374">24256 12923 24575,'24'-7'0,"8"-4"0,1-2 0,-4-1 0,-10 2 0,-14 3 0,-3 0 0,-10 1 0,0 3 0,-9 8 0,4 12 0,0 8 0,5 9 0,10-7 0,7-6 0,18-11 0,7-14 0,19-5 0,-25 1 0,-1 0 0</inkml:trace>
  <inkml:trace contextRef="#ctx0" brushRef="#br0" timeOffset="156639">24703 12839 8191,'-6'-7'0,"-1"0"5063,-6 7-5063,3 1 2818,1 6-2818,9-2 1719,9-1-1719,1 0 6784,6-1-6784,-7 14 0,4 10 0,-13 19 0,-2 9 0,-4-24 0,-2-1-377,1-2 0,-2-1 377,-5 2 0,-1-3 0,-3 8 0,-5-7 0,13-21 0,4-25 0,2 11 0,4-12 0</inkml:trace>
  <inkml:trace contextRef="#ctx0" brushRef="#br0" timeOffset="157222">24684 12926 8191,'41'-33'0,"-1"1"0,-7 6 0,-4 2 5063,15-9-5063,-34 34 2818,-10 6-2818,-10 17 1719,11-11-1719,1-2 6784,11-10-6784,7-6 0,7-12 0,2-4 0,-2-8 0,-15 7 0,-8-2 0,-6 11 0,-9 4 0,0 5 0,-3 8 0,13-3 0,13-1 0,20-9 0,15-6 0,-17 7 0,1 1 0,1 3 0,-1 2 0,14 2 0,-14 20 0,-26 2 0,-1 10 0,-8-1 0,3-5 0,8-21 0,9-21 0,21-24 0,-1 1 0,6 8 0,-19 25 0,-9 12 0,-9 11 0,-4 11 0,4-12 0,-5 3 0,2-15 0</inkml:trace>
  <inkml:trace contextRef="#ctx0" brushRef="#br0" timeOffset="157346">25476 12517 24575,'-3'4'0,"2"1"0,7 4 0,-3-4 0,1-1 0</inkml:trace>
  <inkml:trace contextRef="#ctx0" brushRef="#br0" timeOffset="157631">25644 12584 8191,'-9'4'0,"0"3"5063,4 0-5063,1 2 2818,6 0-2818,6-7 1719,0 0-1719,8-8 6784,4 0-6784,-5 2 0,3 8 0,-10 2 0,0 1 0,1-6 0,3-8 0,-6 3 0,2-1 0</inkml:trace>
  <inkml:trace contextRef="#ctx0" brushRef="#br0" timeOffset="157809">25802 12392 8191,'7'-30'0,"-3"15"5063,-6 41-5063,1 29 0,-2-12 0,1 5 0,4 2 0,1 1 840,2-4 0,1-1-840,1-7 0,1-3 1869,6 4-1869,-7-14 0,-5-17 0,-4-5 0</inkml:trace>
  <inkml:trace contextRef="#ctx0" brushRef="#br0" timeOffset="158639">21289 13698 24575,'-7'0'0,"1"0"0</inkml:trace>
  <inkml:trace contextRef="#ctx0" brushRef="#br0" timeOffset="158807">21293 13964 24575,'5'0'0,"-1"0"0</inkml:trace>
  <inkml:trace contextRef="#ctx0" brushRef="#br0" timeOffset="159830">22008 13825 24575,'-13'-10'0,"3"3"0,-20 11 0,4 13 0,-17 13 0,16 5 0,8-11 0,26-5 0,11-22 0,29-14 0,-9-8 0,-1-1 0,-20 16 0,-17 28 0,-6 32 0,-1-19 0,-1 3 0,3 10 0,2 1 0,2-5 0,2-2 0,3-2 0,3-2 0,19 12 0,0-20 0,12-30 0,-2-13 0,2-16 0,-15-8 0,-13-2 0,-20 1 0,-8 14 0,-4 2 0,-7-3 0,-10-6 0,31 29 0,4 2 0</inkml:trace>
  <inkml:trace contextRef="#ctx0" brushRef="#br0" timeOffset="160159">22324 13769 8191,'-7'12'0,"7"8"5063,-1 6-5063,12 3 2818,2-12-2818,-1-8 1719,4-14-1719,7-15 6784,-1 0-6784,8-10 0,-15 13 0,0 9 0,-12 19 0,5 11 0,-2 3 0,13-2 0,10-13 0,11-12 0,13-13 0,-25 3 0,-1-2 0</inkml:trace>
  <inkml:trace contextRef="#ctx0" brushRef="#br0" timeOffset="160588">22776 13753 10490,'-7'-2'0,"-3"5"5049,2 2-5049,-6 9 2450,11-1-2450,6-1 1415,2-6-1415,21-16 5171,-11 0-5171,11-9 0,-12 12 0,-2 6 0,-4 10 0,-4 4 0,2 4 0,-4-3 0,5-4 0,0-7 0,12-9 0,3-5 0,3-3 0,-1 3 0,-11 6 0,0 4 0,-6 9 0,-2 4 0,3 5 0,-5-4 0,6-2 0,-6-7 0,1-2 0</inkml:trace>
  <inkml:trace contextRef="#ctx0" brushRef="#br0" timeOffset="160721">23082 13743 8191,'13'-8'0,"13"1"5063,1-3-5063,2 3 0,-14 3 0,-11 2 0</inkml:trace>
  <inkml:trace contextRef="#ctx0" brushRef="#br0" timeOffset="160913">23158 13564 9556,'5'10'0,"-3"21"3920,6 24-3920,-10-17 0,0 2 0,4 2 0,0 0 1273,-5-5 1,1-4-1274,4 10 431,6-24 1,-4-15-1,3-7 1</inkml:trace>
  <inkml:trace contextRef="#ctx0" brushRef="#br0" timeOffset="161023">23346 13859 8191,'-5'12'0,"2"-2"1265,-2 6 1,5-10 0,-3 2 0</inkml:trace>
  <inkml:trace contextRef="#ctx0" brushRef="#br0" timeOffset="161346">23382 13736 8215,'0'13'0,"3"0"5065,5-6-5065,4-2 2815,18-17-2815,10 3 0,9-9 0,-3 8 0,-18 1 0,-12 5 0,-12 4 0</inkml:trace>
  <inkml:trace contextRef="#ctx0" brushRef="#br0" timeOffset="161547">23616 13592 8191,'-4'9'0,"0"10"5063,-5 2-5063,-4 18 2818,8 1-2818,-1-7 1719,9-6-1719,4-19 6784,3-4-6784,10-11 0,-9 6 0,3-7 0</inkml:trace>
  <inkml:trace contextRef="#ctx0" brushRef="#br0" timeOffset="161796">23719 13735 10602,'-7'7'0,"2"0"5037,-1 2-5037,5 0 2431,4-4-2431,7-6 1401,17-9-1401,13-11 0,-13 10 0,1 1 5104,20-2-5104,-15 11 0,-18 35 0,-12-15 0,-1 14 0,2-30 0,-1 0 0,1-5 0</inkml:trace>
  <inkml:trace contextRef="#ctx0" brushRef="#br0" timeOffset="161926">23974 13736 8191,'7'-5'0,"0"-1"5063,5 0-5063,2-2 2818,-1-2-2818,-6-1 429,-8-8 1,-1 12 0,-2-8 0</inkml:trace>
  <inkml:trace contextRef="#ctx0" brushRef="#br0" timeOffset="162096">23987 13554 24575,'6'19'0,"-3"2"0,0 24 0,-3 10 0,-2-20 0,0 0 0,1 0 0,0 0 0,-4 20 0,7-21 0,6-24 0,-4-7 0,4-8 0</inkml:trace>
  <inkml:trace contextRef="#ctx0" brushRef="#br0" timeOffset="162214">24083 13900 8191,'-2'9'0,"-1"0"5063,-1 0-5063,1 0 0,1-4 0,2-1 0</inkml:trace>
  <inkml:trace contextRef="#ctx0" brushRef="#br0" timeOffset="162566">24151 13778 8191,'5'13'0,"0"-3"5063,3 6-5063,18 8 0,12-3 0,-14-6 0,2-1 0,21-3 2818,-16-3-2818,-11-12 1719,-6-4-1719,-5-13 6784,-3-17-6784,0 9 0,-13 14 0,5 25 0,-6 16 0,9-3 0,4-11 0,9-4 0,6-13 0,25-7 0,5-11 0,-9 10 0,-14-1 0</inkml:trace>
  <inkml:trace contextRef="#ctx0" brushRef="#br0" timeOffset="245825">4671 13982 8191,'-24'-6'0,"-8"6"4746,-15 2-4746,-1 12 0,18-5 0,0 2 0,3 1 0,-1 1 0,1 2 0,-1 0 0,3-1 0,1 1 0,-17 17 0,20-10 0,2 2 737,-2 1 0,1 2-737,-6 13 0,1 5 0,9-11 0,2 3 0,1 1 0,-3 6 0,1 3 0,3 1-227,6 4 1,4 1-1,2 1 227,1 0 0,3 0 0,5-3 0,7-2 0,5-2 0,3-2 0,5 0 0,3-3 0,4-3 0,3-7 0,4-5 0,2-2 1289,4-2 1,3-4 0,0-5-1290,1-5 0,0-5 0,1-4 0,-13-3 0,1-2 0,0-3 0,-1-2 0,9-6 0,0-4 0,-2-1 0,-2-3 0,-2-1 0,-3-2 0,-8 2 0,-3-1 0,-2-1-615,5-14 1,-7-4 614,-10 0 0,-5-3 0,-6 10 0,-1-3 0,-3-1 0,-3-7 0,-2-2 0,-2 0-813,1-3 1,-1 0 0,-3 1 812,-3-2 0,-3 2 0,-1 0 0,-1 3 0,-2 1 0,-2 4 61,-2 7 0,-1 2 0,-2 3-61,-2 2 0,-2 2 0,-2 5 114,-2 6 1,-3 4-1,-1 4-114,-2 1 0,-1 3 0,-1 4 0,-3 4 0,-1 4 0,1 4 218,0 3 0,1 3 0,1 5-218,-2 5 0,0 4 0,3 3 266,5 3 0,3 3 0,1 1-266,1 3 0,1 1 0,6 2 0,8-1 0,4 1 0,4 1 207,4-2 1,5 1 0,5-1-208,8-2 0,6 0 0,5-3 0,7-1 0,6-3 0,4-4 0,-6-9 0,2-3 0,1-2 0,2-3 0,2-2 0,2-4 0,1-2 0,-1-3 0,-1-2 0,-1-3 0,0-2 0,-1-1 0,7-4 0,-2-2 0,-2-4 0,-6-3 0,-1-3 0,-5-1-251,3-5 1,-8-3 250,-8-8 0,-9-4 0,-9 0 0,-6-3 0,-1 8 0,-2-1 0,-3-2 0,-5-9 0,-3 0 0,-1 0 0,-1 1 0,-2 1 0,-3 2 0,-4 0 0,-4 1 0,-3 7 0,-1 11 0,-2 5 0,-1 8 0,1 7 0,-1 7 0,3 7-312,3 7 0,3 7 1,5 5 311,6 6 0,6 5 0,8 1 0,12 4 0,9 2 0,6-2 0,1-7 0,4 0 0,4-2 0,4-2-399,8 1 0,5-2 0,3-4 0,1-2 399,-7-7 0,3-2 0,0-2 0,1-2 0,1-1 0,2-3 0,2-1 0,1-2 0,-3-2 0,-4 0 0,8-1 0,-5-2 0,-3-2 0,-8-3 0,0 0 0,0 0 0</inkml:trace>
  <inkml:trace contextRef="#ctx0" brushRef="#br0" timeOffset="248154">13077 14555 8191,'-15'-29'0,"3"5"5063,-2 4-5063,1 5 2818,-6 3-2818,-6 9 1719,-7 4-1719,-3 16 0,-1 12 2747,17-5 1,2 4-2748,4 7 0,4 2 0,6 5 0,7 1 0,9-2 0,8-1-925,5-4 1,6-4 924,9-5 0,5-8 0,3-7 0,3-6 0,2-7 0,0-5 0,-2-7 0,-3-4 0,-11 0 0,-3-3-561,-5-2 0,-3-3 561,-4-3 0,-4-2 0,-4-2 0,-2-2 0,-2-4 0,-5-2 0,-7-1 0,-5-1-757,-3-1 1,-5 2 756,-5-1 0,-6 2 0,-4 4 0,-6 4 0,-9 4 0,-6 9-564,11 13 1,-2 5-1,0 2 564,-4 3 0,1 2 0,0 6 0,2 6 0,2 5 0,2 2-63,6 0 1,2 1 0,6 3 62,-2 16 0,10 4 0,14 0 0,10-1 0,9-2 0,8-3 0,-2-12 0,3-3 0,4-3 0,3-5 0,4-4 0,2-3 0,3-2 0,2-4 0,1-3 0,-1-3 0,0-4 0,-1-1 0,13-6 0,-4-2 0,-14 1 0,-5-3 821,9-19-821,-28-3 0,-6 10 0,-4-3 702,-4-5 1,-5-2-703,-4-9 0,-4-2 0,-5 2 0,-6 1 476,-7 3 1,-7 6-477,-8 6 0,-4 10 0,-4 17 0,-1 10 0,3 7 0,5 8 0,7 12 0,12 8 942,18 0 1,13 2-943,17 2 0,11-4 0,-2-16 0,4-3 0,-2-2 0,1 2 0,-1-4 0,-4-9 0,0-1 0</inkml:trace>
  <inkml:trace contextRef="#ctx0" brushRef="#br0" timeOffset="257729">11164 14352 8191,'3'-6'0,"8"2"5063,-3-5-5063,18-4 0,19-5 1409,-16 3 0,1 0-1409,9 3 0,-1 1 0,-9 0 0,-2 2 0,15-2 429,-23 12 1,-14 0 0,-1 2 0</inkml:trace>
  <inkml:trace contextRef="#ctx0" brushRef="#br0" timeOffset="257923">11142 14519 24575,'19'-8'0,"18"-17"0,-13 12 0,2-1 0,9-6 0,0 1 0,-8 3 0,-2 2 0,16-3 0,-25 10 0,-12 7 0</inkml:trace>
  <inkml:trace contextRef="#ctx0" brushRef="#br0" timeOffset="258151">11362 14198 8191,'-8'-6'0,"6"20"2049,4 12 0,1 5-2049,1 4 0,2 3 0,0 7 0,-1 1 1463,-1-7 0,-1-2-1463,5 18 0,-7-24 0,2-17 0</inkml:trace>
  <inkml:trace contextRef="#ctx0" brushRef="#br0" timeOffset="258354">11466 14170 8191,'5'19'0,"-1"9"4430,1 26-4430,-2-27 0,0 2 0,1 5 0,2 0 2893,7 14-2893,-3-13 448,6-17 1,-10-14 0,1-1 0</inkml:trace>
  <inkml:trace contextRef="#ctx0" brushRef="#br0" timeOffset="259663">11860 14125 8392,'-2'-7'0,"12"23"4606,-2 18-4606,2-5 0,1 3 0,0 5 0,0 2 0,-1 4 0,0-2 0,7 11 712,-3-5 1,-8-39-1,-2-4 1</inkml:trace>
  <inkml:trace contextRef="#ctx0" brushRef="#br0" timeOffset="259946">12193 14097 8503,'-14'13'0,"10"-1"5093,-7 15-5093,7 11 2772,2 4-2772,8 1 1676,11-16-1676,18-20 6531,5-17-6531,-1-18 0,-12-10 0,-17-3 0,-11-4 0,-12 5 0,-13 2 0,-15 9 0,11 24 0,-2 7 0,-1 5 0,1 3 0,-9 4 0,12 6 0</inkml:trace>
  <inkml:trace contextRef="#ctx0" brushRef="#br0" timeOffset="261982">3471 14108 8191,'1'-6'0,"10"0"5063,-3-9-5063,19-3 0,-4 5 0,3-2 0,5-1 0,3 1 719,8-5 1,1 1-720,-3 2 0,-2 0 379,-9 2 1,-3 1-1,3-1 1,-22 10-1</inkml:trace>
  <inkml:trace contextRef="#ctx0" brushRef="#br0" timeOffset="262167">3542 14249 8191,'23'-7'0,"14"-12"1516,-7-1 1,3-2-1517,1-4 0,-1 2 601,-8 5 0,-3 2 0,8-8 0,-26 21 0</inkml:trace>
  <inkml:trace contextRef="#ctx0" brushRef="#br0" timeOffset="262404">3743 13832 8625,'-7'-2'0,"4"7"4552,-6 31-4552,7-3 0,3 4 0,1 6 0,1 2 0,0 5 0,2-2 0,4-11 0,1-4 0,5 11 706,-1-20 1,-6-19 0,-4-3 0</inkml:trace>
  <inkml:trace contextRef="#ctx0" brushRef="#br0" timeOffset="262571">3810 13830 10643,'0'5'0,"-1"2"5032,1 17-5032,-2 21 0,8-14 0,2 1 0,-4-2 0,1-2 0,7 1 0,3-6 606,16-7 0,-12-9 0,2-7 0</inkml:trace>
  <inkml:trace contextRef="#ctx0" brushRef="#br0" timeOffset="262788">4057 13680 8191,'5'9'0,"-3"0"5063,1 10-5063,1 16 0,0-9 0,1 2 0,0 4 0,0-1 0,0-2 0,0-3 2818,3 13-2818,0-19 0,-4-12 0,0-4 0</inkml:trace>
  <inkml:trace contextRef="#ctx0" brushRef="#br0" timeOffset="262971">4273 13607 8191,'5'19'0,"2"-4"5063,-3 22-5063,4 3 0,6 8 0,0-2 0,-1-7 2818,-1-17-2818,7-4 0,-12-13 0,8-1 0</inkml:trace>
  <inkml:trace contextRef="#ctx0" brushRef="#br0" timeOffset="263238">4455 13689 8191,'-12'-23'0,"8"12"0,-3 7 0,9 8 0</inkml:trace>
  <inkml:trace contextRef="#ctx0" brushRef="#br0" timeOffset="300271">28241 12180 8191,'-4'30'0,"-2"17"1943,3-11 0,1 4-1943,-1 5 0,1 3 0,1-9 0,2 1 0,-1 1 0,0-1 0,-1 1 0,2 0 0,0 6 0,1 1 0,0 0 0,1 0 0,-1 0 0,0 1 0,1 1 0,-1 0 0,0 1-180,1 3 1,-1 0-1,-1 2 180,-2-10 0,0 1 0,-1 0 0,0 1 0,-1 2 0,0 2 0,0-1 0,-1 2 0,0-7 0,0 0 0,0 1 0,0 0 0,-1-1-138,0-1 1,0-1 0,0 0 0,-1 0 0,0 0 137,-2 11 0,0 0 0,0 0 0,0-2 0,2-6 0,1-1 0,-1-1 0,1 0 546,-2 9 1,1-2-1,0-1-546,4-7 0,0-1 0,1-2 245,1 13 1,0-2-246,0 2 0,0-3 0,0-11 0,0 0 1483,0 2 0,0-3-1483,0 9 4965,0-13-4965,2-24 3419,6-11-3419,3-7 243,20-4-243,9 2 0,-11 3 0,3 2 0,11 3 0,4 3-1745,5 3 0,3 2 1745,-9-1 0,2 1 0,1 0 0,3 1 0,1 0 0,2 1 0,-10-2 0,2 0 0,1-1 0,-1 0-1034,2-2 1,0 0-1,1-1 1,0 0 1033,2 2 0,1 0 0,0 0 0,0-2 0,1-2 0,0 0 0,1-2 0,0 1 0,-10 0 0,2 0 0,-1 0 0,1 0 0,0 0 0,1 0 0,0 0 0,1 0 0,-1-1 0,2 1 0,1-1 0,2-1 0,0 1 0,-1 0 0,1 0-852,0 0 0,0 2 1,0-1-1,-1 0 0,1 0 852,0-1 0,0 0 0,0-1 0,0 1 0,-1 0-254,1-1 0,0 1 0,-1 0 0,1-1 0,-1 0 254,-2 0 0,0-1 0,0 0 0,0 0 0,-1 1-242,0 0-1,-1 0 1,0 1 0,0 0 0,0-1 242,-2 1 0,-1 0 0,0 0 0,0 0 0,0-1 0,10 1 0,-1-1 0,1 1 0,-2-1-39,-1 2 0,0 0 1,-1 0-1,-1-1 39,-4 0 0,1-1 0,-2 0 0,-1 1 504,11 1 1,-2 0 0,-3 0-505,-8 0 0,-2 0 0,-1 0 306,15 0 1,-3 0-307,-14 0 0,-3 0 3592,20 0-3592,-36-2 1039,-25-2 1,-1 1-1,-6 0 1</inkml:trace>
  <inkml:trace contextRef="#ctx0" brushRef="#br0" timeOffset="301746">28477 15813 24575,'-6'40'0,"3"-10"0,1 2 0,4 10 0,1 2 0,-5 5 0,0 0 0,1-6 0,1-1 0,-1-10 0,-1-1 0,1 14 0,5-25 0,-2-12 0,-2-4 0</inkml:trace>
  <inkml:trace contextRef="#ctx0" brushRef="#br0" timeOffset="301954">28633 16052 8366,'-4'9'0,"-2"10"5081,3 9-5081,4 12 2792,5-6-2792,3-8 1695,11-17-1695,4-17 1660,11-12 0,-14 3 0,-5 1 1</inkml:trace>
  <inkml:trace contextRef="#ctx0" brushRef="#br0" timeOffset="302238">28792 16001 8191,'-3'4'0,"-3"20"4977,2 24-4977,11 3 0,2-13 2829,12-17-2829,0-16 1729,7-16-1729,7-12 6752,-10-1-6752,-5 1 97,-7 12-97,-6 14 0,3 4 0,-2 23 0,-5-3 0,-1 5 0,5-19 0,-1-20 0,16-20 0,-12 8 0,3-2 0</inkml:trace>
  <inkml:trace contextRef="#ctx0" brushRef="#br0" timeOffset="302338">29097 16068 8191,'8'7'0,"-6"3"5063,0 13-5063,-5-4 2818,6 5-2818,1-15 0,0-1 0,0-8 0</inkml:trace>
  <inkml:trace contextRef="#ctx0" brushRef="#br0" timeOffset="302496">29314 16031 8191,'-17'18'0,"3"-3"5063,9 11-5063,3-9 2818,10 8-2818,1-17 429,18-18 1,-16 7 0,6-9 0</inkml:trace>
  <inkml:trace contextRef="#ctx0" brushRef="#br0" timeOffset="302765">29473 15783 8191,'1'-27'0,"-3"29"5063,-4 46-5063,3-14 0,2 2 0,2 2 0,3 0 1409,0-2 0,2-2-1409,3 11 1719,4-15-1719,-8-30 6784,7-13-6784,4-15 0,-2 4 0,2 7 0,-8 28 0,-5 17 0,0 19 0,4-6 0,-1-6 0,23-16 0,-20-14 0,12-1 0</inkml:trace>
  <inkml:trace contextRef="#ctx0" brushRef="#br0" timeOffset="303688">31103 15778 8191,'12'1'0,"-1"4"5063,1 25-5063,2 17 0,-3-8 0,-1 5 0,0 8 0,-2 4 0,-2-18 0,0 1 0,0 0 0,0 12 0,-1-3 1409,-4-9 0,4-10-1409,12-14 0,7-41 0,-6-5 0,1-4 859,-2 4 1,-1 2-860,10-17 6784,-16 35-6784,-3 18 0,-9 19 0,-5 8 0,-6 6 0,-9 1 0,4-18 0,-11-1 0,10-22 0,1-5 0,9-29 0,7 19 0,2-12 0</inkml:trace>
  <inkml:trace contextRef="#ctx0" brushRef="#br0" timeOffset="304080">31581 16045 8191,'-3'26'0,"2"4"5063,-1 2-5063,-2 1 2818,5-4-2818,0-16 1719,6-24-1719,6-15 0,1-14 0,13-3 0,-1 11 6784,8 10-6784,-8 14 0,4 1 0,-5 6 0,-3-5 0,-11 4 0,-16 4 0,-11 8 0,-2 12 0,2 7 0,11-4 0,10-7 0,26-9 0,18-17 0,-14 6 0,-1-8 0</inkml:trace>
  <inkml:trace contextRef="#ctx0" brushRef="#br0" timeOffset="304337">32171 15945 8191,'-38'0'0,"4"5"5063,-1 11-5063,17-2 2818,10-1-2818,11-10 1719,10-4-1719,13-14 0,10-9 0,5 0 6784,-8 4-6784,-11 20 0,-17 16 0,-5 9 0,-4 1 0,4-10 0,5-9 0,5-14 0,-4 5 0,-1-6 0</inkml:trace>
  <inkml:trace contextRef="#ctx0" brushRef="#br0" timeOffset="304507">32353 15581 24575,'-5'6'0,"3"18"0,-5 19 0,1-6 0,0 2 0,2 4 0,1 1-398,-1-4 1,1-2 397,7 15 196,5-26-196,-2-21 0,-2-2 0,-1-6 0</inkml:trace>
  <inkml:trace contextRef="#ctx0" brushRef="#br0" timeOffset="304687">32495 15843 9501,'-6'0'0,"-1"0"5116,-6 5-5116,2 5 2615,-1 2-2615,9 2 1542,5-4-1542,15-9 5801,4-3-5801,18-11 0,-12 3 0,-1 0 0,3-2 0,5-3 0</inkml:trace>
  <inkml:trace contextRef="#ctx0" brushRef="#br0" timeOffset="304888">32810 15561 8191,'-10'-9'0,"-2"1"5063,-2 8-5063,-7 17 0,8 7 0,1 4 0,3-1 0,2 2 1409,-4 12 0,4 0-1409,15 14 0,0-15 1719,6-10-1719,-3-17 1696,-5 0 0,-2-8 0,-4-1 0</inkml:trace>
  <inkml:trace contextRef="#ctx0" brushRef="#br0" timeOffset="305007">32730 15850 11171,'1'-6'0,"12"-1"4764,16-6-4764,24-2 0,-15 1 0,0 1 0,8 0 0,1-3 0</inkml:trace>
  <inkml:trace contextRef="#ctx0" brushRef="#br0" timeOffset="305396">33042 15734 8938,'-7'3'0,"0"-1"5116,-2 0-5116,-3 3 2706,3 6-2706,5 0 1617,10-3-1617,7-9 6198,4-5-6198,-3-4 0,-2 1 0,-3 7 0,-4 4 0,3 1 0,-3 5 0,4-5 0,-4 6 0,2 1 0,-3 10 0,-5-5 0,0 5 0,-4-15 0,1-1 0</inkml:trace>
  <inkml:trace contextRef="#ctx0" brushRef="#br0" timeOffset="305513">33129 15734 8191,'9'-5'0,"3"3"5063,9-4-5063,4 2 2818,0-4-2818,-7 0 0,-10 5 0,-6-1 0</inkml:trace>
  <inkml:trace contextRef="#ctx0" brushRef="#br0" timeOffset="305697">33205 15484 24575,'2'32'0,"1"-1"0,2 7 0,-1 2 0,-2 6 0,-2 1-1789,0 3 0,0 0 1789,-2-4 0,-2-1 0,-4-2 0,0-3 279,-5 10 0,2-14 1,6-29-1</inkml:trace>
  <inkml:trace contextRef="#ctx0" brushRef="#br0" timeOffset="308558">28679 15164 24575,'-3'-4'0,"1"-1"0,8-14 0,0 3 0,-2-14 0,2-2 0,-5-14 0,1 16 0,0-2 0,1-6 0,0 0 0,-3-1 0,1 0 0,4-6 0,0 0 0,-4 0 0,-1-1-1310,3-4 0,-1 0 1310,-1 13 0,-2-1 0,1 0 0,2 0 0,0 0 0,0-1 0,0-3 0,0-1 0,0 1 0,1 1 0,-1 0 0,0 0 0,2-2 0,0 0 0,-1 1 0,-1 1 0,0 1 0,1-1 0,1 3 0,0 0 0,0 0 0,-1-16 0,0 2 0,0 2 0,0 2 0,-1 8 0,0 2-633,3-3 1,1 0 632,0 6 0,0 0 0,2-3 0,-1 0 0,-1 3 0,-1 0-63,-2 4 1,0 1 62,4-10 0,-6 3 0,1 22 2416,-2-5-2416,-2 11 1439,2 0-1439,-2 0 155,4 0-155,-2 0 0,4 0 0,1 0 0,5-1 0,14-8 0,-4 4 0,14 0 0,-19 11 0,13 20 0,-21-4 0,5 13 0,-14-9 0,1 14 0,-1 9 0,3-11 0,2 3-649,0 2 0,1 2 649,-1 2 0,0 0 0,-1-3 0,0 0 0,-1 2 0,-2 0 0,2 1 0,-2 1 0,0 2 0,-3 2 0,-1 6 0,-2 0-869,1 1 1,-1 0 868,-1 0 0,0-1 0,4 0 0,1 0 0,-2-3 0,0-1 0,4-2 0,1-1 0,-5 0 0,0-1-510,1-2 1,1-2 509,0-1 0,0-2 0,1-3 0,0-1 0,-3 24 0,4-8 0,-7 1 0,7-7 1112,-3-8-1112,4-2 1746,-2-15-1746,1 8 1196,-3-10-1196,3 4 0,-1 14 0,2-4 0,0 1 0,0-9 0,0-7 0,0 8 0,2-4 0,-2 3 0,-1-7 0,1 8 0,-3 6 0,3-5 0,0-2 0,0-10 0,0 0 0,-4 0 0,3 4 0,-8 0 0,8-3 0,-4-3 0</inkml:trace>
  <inkml:trace contextRef="#ctx0" brushRef="#br0" timeOffset="308737">28877 15051 8191,'-9'25'0,"-1"-1"5063,7-7-5063,2-4 2818,-1 0-2818,6-4 1719,-4 0-1719,2 0 6784,-2 0-6784,-4-2 0,3-3 0,-3-2 0</inkml:trace>
  <inkml:trace contextRef="#ctx0" brushRef="#br0" timeOffset="310296">28696 12581 24575,'-14'-7'0,"-3"3"0,-1 7 0,-10 11 0,-1 7 0,8-2 0,9-3 0,14-9 0,14 4 0,12-3 0,18 9 0,3-6 0,-13 3 0,-14-5 0,-20 0 0,-8 4 0,-11 0 0,0 1 0,-6-6 0,13-7 0,11-22 0,1 11 0,6-10 0</inkml:trace>
  <inkml:trace contextRef="#ctx0" brushRef="#br0" timeOffset="310599">28937 12489 8191,'-8'5'0,"-4"9"5063,-7 10-5063,4-1 2818,8 7-2818,9-18 1719,16-1-1719,4-11 6784,10-5-6784,-4-11 0,-9 2 0,-11-5 0,-9 5 0,-13-6 0,-5 6 0,-10-1 0,4 11 0,16 0 0,4 4 0,12 0 0</inkml:trace>
  <inkml:trace contextRef="#ctx0" brushRef="#br0" timeOffset="310896">29025 12447 8191,'0'10'0,"5"-2"5063,-15 8-5063,11-6 2818,-2 1-2818,16-10 1719,9-13-1719,5-5 6784,-3-12-6784,-11 7 0,-11 4 0,-7 30 0,-6 12 0,6 10 0,4-10 0,6-14 0,12-14 0,-1-7 0,12-15 0,-17 11 0,0-1 0</inkml:trace>
  <inkml:trace contextRef="#ctx0" brushRef="#br0" timeOffset="311271">29224 12410 24575,'0'17'0,"6"1"0,5 2 0,8 0 0,-1 1 0,1 6 0,-10-8 0,3 11 0,-16-5 0,-1 7 0,-6-10 0,5-11 0,7-16 0,15-28 0,-5 7 0,-1-3 0,2-12 0,-1-3 0,1-9 0,-2 0 0,-2 6 0,0 6 0,-1 1 0,7 45 0,-13 50 0,4 0 0,-3-15 0,-5-16 0,-10-23 0,-5-11 0,-6-14 0,11 10 0,6 0 0</inkml:trace>
  <inkml:trace contextRef="#ctx0" brushRef="#br0" timeOffset="313488">31276 15205 8191,'-1'-2'0,"2"-4"5063,-5 0-5063,4-6 2818,4-15-2818,-3-13 0,3 5 0,1-5 0,-4-8 0,0-3-330,0 11 1,1-1 0,0-1 329,-2-7 0,0-1 0,0-1 0,0 1 0,-1-1 0,2-1 0,0-1 0,2 0 0,-2 0 0,0 2 0,-1 0 0,1 2 0,1 3 0,0 0 0,-1 2 1003,0 0 1,-1 2 0,-1 0-1004,2 3 0,-1 1 0,-1 0-718,-1-16 1,-1 2 717,3 2 0,-1 2-306,-4 8 0,0 2 306,3 6 0,0 2 2945,-4-15-2945,3 23 2587,7 9-2587,4 10 1997,12 1-1997,5 1 0,20-12 0,10 6 499,-23 0 0,-1-1-499,18 5 0,-16 1 0,-20 13 0,-7 0 0,-1 6 0,-5 7 0,0 1 0,0 20 0,0 10 0,0-18 0,0 2 0,0 6 0,0 1-1130,0-9 1,0 1 0,0 0 1129,0 4 0,-1 2 0,2 0 0,0 3 0,1 1 0,0 1 0,1 1 0,-1 1 0,0-1 0,0-1 0,1-1 0,-1 0 0,2-2 0,0-1 0,-1 0 0,-2-4 0,-1 0 0,1-2-693,1 15 0,1-2 693,-3-8 0,0-3 0,0-5 0,0-4 0,0 8 0,0-3 0,0-19 0,-3 6 3113,3-7-3113,-3 0 1661,3-3-1661,0-10 0,0-15 0,0 4 0,0-8 0</inkml:trace>
  <inkml:trace contextRef="#ctx0" brushRef="#br0" timeOffset="314271">31158 13102 8191,'-5'-1'0,"0"5"5063,3 10-5063,-1 3 2818,3-4-2818,-2 0 1719,-1-16-1719,0-9 6784,5-27-6784,5 13 0,2-2 0,1-4 0,2 0-462,5 0 0,2 1 462,-2 5 0,1 2 0,20-15 0,-9 22 0,-7 9 0,-11 19 0,-1 2 0,-6 11 924,-1-9-924,-4 4 0,-15-7 0,5-6 0,-26 1 0,10-10 0,-1-2 0,10-7 0,13 6 0,3-2 0</inkml:trace>
  <inkml:trace contextRef="#ctx0" brushRef="#br0" timeOffset="314704">31484 12854 24575,'-1'3'0,"0"2"0,2 7 0,1-6 0,11-10 0,10-12 0,-4 3 0,3-3 0,-13 18 0,-7 2 0,1 1 0,13-19 0,7-9 0,2 11 0,-9 6 0,-11 30 0,-1-9 0,4 5 0,2-16 0,6-5 0,-10-2 0,2-2 0</inkml:trace>
  <inkml:trace contextRef="#ctx0" brushRef="#br0" timeOffset="315538">31805 12611 9649,'-2'7'0,"0"7"5111,0 13-5111,0-1 2591,5-6-2591,-3-8 1523,2-3-1523,1-8 5701,-1-2-5701,4-4 0,-9 3 0,6 11 0,-3-1 0,5 2 0,8-5 0,0-3 0,4-5 0,-7 3 0,-3-3 0</inkml:trace>
  <inkml:trace contextRef="#ctx0" brushRef="#br0" timeOffset="315871">31989 12664 8191,'-9'-9'0,"0"4"5063,0 1-5063,2 8 2818,-4 11-2818,3 13 1719,-1-1-1719,9 0 6784,5-17-6784,8-8 0,9-13 0,2-11 0,0-9 0,-11 3 0,-12 8 0,-1 8 0,-6 21 0,6 5 0,3 17 0,2 1 0,11-9 0,-7-8 0,4-10 0,-4-9 0,-4 3 0,-1-3 0</inkml:trace>
  <inkml:trace contextRef="#ctx0" brushRef="#br0" timeOffset="316063">32204 12255 8191,'-7'13'0,"3"-3"5063,-1 13-5063,0 31 0,7-18 0,0 1 0,-2 6 0,1 1 1154,3-5 0,2-4-1154,4 2 1789,2-10-1789,8-22 0,-9 0 0,4-5 0</inkml:trace>
  <inkml:trace contextRef="#ctx0" brushRef="#br0" timeOffset="316404">32390 12431 8191,'-32'24'0,"-4"4"2166,15-7 1,1 1-2167,-1 0 0,3 1 2903,8 10-2903,3-8 1807,27-14-1807,15-12 0,15-16 3254,-21 1 0,0-2-3254,-2 0 0,-2-2 0,-1-2 0,-3 0 0,8-15 0,-3 1 833,-18 7-833,-6 14 0,-12 14 0,-7 12 0,2 2 0,0 7 0,11-7 0,6 0 0,9-6 0,2-5 0,1-2 0,9-10 0,-16 6 0,7-3 0</inkml:trace>
  <inkml:trace contextRef="#ctx0" brushRef="#br0" timeOffset="316663">32658 12322 8191,'-1'-11'0,"-3"10"5063,-5 5-5063,1 9 2818,3-4-2818,7 0 1719,3 0-1719,4-2 6784,0 1-6784,0-1 0,-6 13 0,-3-4 0,-7 5 0,1-5 0,-3-8 0,6 0 0,-1-6 0</inkml:trace>
  <inkml:trace contextRef="#ctx0" brushRef="#br0" timeOffset="352512">18435 16839 8191,'12'-9'0,"10"-4"4321,18-1-4321,-14 2 0,1 0 0,0 2 0,1-1 0,0-2 0,-1 2 726,19 3 0,-21 1 0,-11 10 0</inkml:trace>
  <inkml:trace contextRef="#ctx0" brushRef="#br0" timeOffset="353080">18823 16767 8348,'-5'1'0,"-1"0"5080,-8 14-5080,-11 13 2795,-3 5-2795,3-3 1697,12-8-1697,23-13 6655,14-9-6655,29-2 0,-21-3 0,-1 0 0,-1 3 0,-3 1 0,13 5 0,-22 15 0,-17 0 0,-2 11 0,-14-2 0,-5 7 0,-6-4 0,0-1 0,6-12 0,7-6 0,5-7 0</inkml:trace>
  <inkml:trace contextRef="#ctx0" brushRef="#br0" timeOffset="353246">19169 16811 8191,'-21'39'0,"7"-6"5063,1 6-5063,9-1 2818,8-4-2818,1-6 0,-1-13 0,0-11 0</inkml:trace>
  <inkml:trace contextRef="#ctx0" brushRef="#br0" timeOffset="353393">19157 16602 8191,'-14'4'0,"10"2"0,1-5 0,7 3 0</inkml:trace>
  <inkml:trace contextRef="#ctx0" brushRef="#br0" timeOffset="353829">19279 16707 8191,'4'25'0,"-1"-1"5063,0-7-5063,-2 7 2818,-1-6-2818,1 6 1719,5-20-1719,7-18 6784,10-24-6784,-3-10 0,0 15 0,-7 17 0,0 22 0,-1 13 0,2 10 0,-2 12 0,-3 5 0,-3-12 0,0-8 0,-1-25 0,6-13 0,9-26 0,3 0 0,-2 5 0,-4 17 0,-10 23 0,2 11 0,-2 7 0,-3 20 0,3-10 0,-4 3 0,8-29 0,6-24 0,-8 2 0,4-8 0</inkml:trace>
  <inkml:trace contextRef="#ctx0" brushRef="#br0" timeOffset="353979">19662 16826 8191,'20'-25'0,"0"-1"0,19-9 5063,-6 11-5063,-8 24 2818,-21 8-2818,1 8 1719,-1-3-1719,-1 11 6784,-4 1-6784,0 0 0,-3-8 0,4-10 0</inkml:trace>
  <inkml:trace contextRef="#ctx0" brushRef="#br0" timeOffset="354365">19846 16399 8191,'-4'-20'0,"1"9"5063,0 14-5063,4 10 2818,5 7-2818,0-2 1719,-2 2-1719,1-3 6784,0-8-6784,2 14 0,1-1 0,0 10 0,-3 0 0,2-1 0,-6-5 0,5-3 0,-6 1 0,7 1 0,-2 14 0,-1-6 0,0-5 0,-2-8 0,4-23 0,-3 5 0,2-10 0</inkml:trace>
  <inkml:trace contextRef="#ctx0" brushRef="#br0" timeOffset="354888">20124 16709 8191,'-4'-12'0,"-2"-3"5063,-3 15-5063,-2 1 2818,-4 32-2818,8 2 1719,0 1-1719,21-18 6784,2-25-6784,19-22 0,-3-4 0,11 2 0,6 9 0,-7 23 0,-8 11 0,-22 12 0,-10 8 0,-5-6 0,0-3 0,8-21 0,-2-4 0,14-18 0,-1 7 0,4 2 0,3 12 0,-8 4 0,1 13 0,-10-2 0,-5 14 0,5-5 0,-5-7 0,2-4 0</inkml:trace>
  <inkml:trace contextRef="#ctx0" brushRef="#br0" timeOffset="355054">20554 16752 24575,'26'-18'0,"0"-1"0,-9 2 0,-5 1 0,-8 11 0,-4 1 0</inkml:trace>
  <inkml:trace contextRef="#ctx0" brushRef="#br0" timeOffset="355671">20595 16460 8191,'-2'13'0,"1"0"4933,-1 24-4933,-3 11 0,2-11 0,-1 3 1417,1-1 0,0 0-1417,2 0 0,2-2 0,2 11 1735,10-19-1735,-5-25 6736,18-17-6736,-6-11 0,12-9 0,2-11 146,-1 5-146,-10 20 0,-7 12 0,-18 24 0,5 13 0,-1-3 0,11-5 0,-4-9 0,7-18 0,11 0 0,7 2 0,2 9 0,-13 18 0,-12 19 0,-7-11 0,-3 4 0,-5 5 0,-1 2 0,2 4 0,-2-1-1141,-7 0 0,-3-1 1141,-4 1 0,-3-1 0,0-1 0,-3-1 0,-3-4 0,-1-1-255,2-6 1,1-4 254,-8 1 0,10-23 0,28-38 0,13-11 0,-2 12 0,5-1-158,2-7 1,3-5 0,4 6 157,-2 12 0,3 4 0,2 2-201,5 0 0,2 2 0,1 2 201,-2 3 0,1 1 0,0 3 0,17 1 0,-4 2 181,-17 1 0,-4 1-181,4 9 0,-31-2 0,-4 1 0</inkml:trace>
  <inkml:trace contextRef="#ctx0" brushRef="#br0" timeOffset="374446">9569 17385 24575,'-10'5'0,"2"2"0,-2 17 0,-2 14 0,1 11 0,2-19 0,-1 1 0,2 0 0,0-1 0,-6 12 0,4-5 0,12-26 0,13-6 0,20-18 0,-3 2 0,4-1 0,9-2 0,3 0-515,-1 3 0,0 3 515,-4 7 0,-3 4-181,-10 5 0,-4 4 181,16 17 0,-17-2 0,4-2 0,-17-13 0,3 1 0,-2-8 1010,-3-6-1010,0-2 382,-7-6-382,-7-3 0,-2-2 0,-3-10 0,1-14 0,2 12 0,2-3 0,3-8 0,2-2 0,-4-4 0,2 1 0,5 2 0,2 2 0,-4 5 0,0 4 0,4-6 0,-3 24 0,-5 12 0,2 8 0,-2 0 0,2-4 0,0-1 0</inkml:trace>
  <inkml:trace contextRef="#ctx0" brushRef="#br0" timeOffset="377779">2814 17700 24575,'-6'16'0,"-2"2"0,7 2 0,-1 6 0,2 6 0,0 7 0,0-5 0,2-1 0,1-10 0,5-9 0,-1-4 0,6-5 0,7-7 0,25-8 0,-15 0 0,3-2-307,17-5 1,4-1 306,-16 5 0,1 0 0,1 1-1062,2 1 1,2 0 0,-1 2 1061,0 1 0,0 2 0,-1 2 0,-1 2 0,-1 3 0,0 0 0,0 1 0,1 0 0,-1 1 0,3 0 0,-1 1 0,1 1 0,2 1 0,0 0 0,1 0 0,7-1 0,2 0 0,2-1 0,-10-2 0,2 0 0,0-1 0,2 1-1051,-7-1 1,1 0 0,1 0 0,0 0 0,0-1 1050,3-2 0,1 0 0,0-1 0,0 0 0,0 1 0,1 1 0,1 1 0,-1-1 0,0 1 0,0 0 0,-1 0 0,0-1 0,0 1 0,0 0 0,0 1 0,-2 2 0,0 1 0,1 0 0,-1 0 0,-1 1 0,0-1 0,0 0 0,-1 0 0,1 1 0,-1 0 0,1 1 0,-1 0 0,1 1 0,-1 0 0,1-1 0,-2 1 0,1-1 0,-1 1 0,0-1 0,1 1 0,0-1 0,1-1 0,0 0 0,-1 1 0,1 0 0,-1 0 0,1 1 0,-1 0 0,1 0 0,-1-2 0,1 0 0,0 0 0,0-2 0,0 1 0,-1 0 0,1 0 0,1 0 0,-1 0 0,-1-1 0,1 1 0,8 1 0,0 0 0,0-1 0,-1 1-706,-2 0 0,-1 0 0,-1 0 0,0 1 706,-7 0 0,-1 0 0,0 1 0,-2-1-307,10 1 1,-2-1 0,-3 0 306,11 6 0,-6-2 562,-13-4 1,-4 0-563,19 8 4048,-35-14-4048,-4-1 4220,-12-8-4220,8-7 2632,3 7-2632,8-3 766,-2 7-766,12-4 0,3 1 0,14-6 0,6 4 0,-26 5 0,1 0 0,8 0 0,2 0-987,-2 1 0,0 2 987,2-1 0,0 1-350,-6 1 0,-2 2 350,16-1 0,-7 7 0,-8-2 0,8 7 0,1-7 0,13 3 0,2-6 0,0 2 0,-2-4 1900,-20 0-1900,-10 4 774,-12-3-774,-6 3 0,8-7 0,-3 1 0,2-1 0,1-2 0,-3 5 0,6-3 0,-3 3 0,11 0 0,-5 0 0,18 0 0,-11 4 0,13-4 0,-7 4 0,-7-4 0,-1-3 0,-7 0 0,-4 0 0,3-2 0,-6 4 0,3-1 0,-6-2 0,-1-1 0,-1-4 0,-3 0 0,3-4 0,2-7 0,1-5 0,7-7 0,-1-7 0,4-8 0,-8 21 0,0-2-464,-2-6 0,0 0 464,-2 2 0,-2 0-138,-1 1 0,-1 1 138,-6-17 0,3 23 0,-2 10 0</inkml:trace>
  <inkml:trace contextRef="#ctx0" brushRef="#br0" timeOffset="384414">9399 17381 8588,'-1'3'0,"0"3"5100,-2-1-5100,3 3 2759,5 5-2759,1 0 1664,-1 5-1664,2 5 6464,0 9-6464,-2 8 0,-1 0 0,-1-8 0,2-8 0,13-11 0,12-5 0,-2-7 0,4-3 0,2-4 0,3 0 0,8 0 0,1-1 0,-6 1 0,-2 1 0,-6 1 0,-2 3 0,15 4 0,-14 5 0,-9 2 0,-3 2 0,0-4 0,3 4 0,3-7 0,6 3 0,-16-8 0,-3-8 0,-8-2 0,-11-13 0,-1-3 0,-1-19 0,2 19 0,0-3 0,2-5 0,0-1-234,0 2 1,0 2 233,-5-22 0,3 25 0,1 9 0,-1 15 0,2 9 0,3 6 0,2 2 467,5 0-467,-3-4 0,0-4 0,-2-1 0</inkml:trace>
  <inkml:trace contextRef="#ctx0" brushRef="#br0" timeOffset="385954">9844 17695 24575,'-3'11'0,"0"3"0,3 6 0,0 5 0,0 14 0,4 1 0,1 0 0,2-8 0,0-9 0,0-9 0,1-2 0,1-3 0,0 0 0,3 1 0,2 1 0,9-1 0,9 0 0,21-6 0,-22-3 0,1-2 0,9-2 0,1-1 0,3-1 0,2-1-1260,5 0 1,2 0 1259,-16 3 0,0 1 0,0 0 0,2 0 0,1 0 0,0 1 0,1 1 0,0 0 0,1 0 0,2 0 0,1 0 0,0 0 0,3 0 0,2 0 0,0 0 0,1-2 0,1 0 0,1 0-1158,-10 2 1,1-1 0,0 1-1,0 0 1158,-1-1 0,0-1 0,0 0 0,0 1 0,3 1 0,1 0 0,-1 0 0,-1 0-606,-3 0 1,-1-1-1,0 1 1,-1 1 605,11 2 0,-1 1 0,-3 0-105,-8-1 1,-2 1 0,-1 1 104,9 8 0,-3 1 0,-8-3 0,-2 0 261,1 5 0,0-1-261,3-6 0,3-1 0,7 6 0,3-1 0,-13-9 0,1-2 0,2 0 309,6 2 1,2 0 0,1-2-310,-1-2 0,0-3 0,2 1 0,-8 1 0,1 1 0,0 0 0,0-1 0,-1 0 0,-1 0 0,1-1 0,1 1 0,3 0 0,1 1 0,1 1 0,-2-1 0,-1 0 0,-1 0 0,-1 0 0,1 0 0,1 0 0,0-1 0,0 1 0,0 1-257,-2 0 1,0 1-1,0-1 1,0 1 256,1-2 0,0 0 0,-1 0 0,1 1 0,0 1 0,0 1 0,-1 1 0,0-2-487,9 0 0,-1 0 1,-1 1 486,-4 2 0,0 1 0,-3 1 401,8 1 0,-3 1-401,-5 0 0,-3 0 0,-11-2 0,-3 0 0,9 2 2522,-16-4-2522,-7-6 4327,-2-3-4327,3-3 3216,-1-1-3216,2 2 52,9-6-52,3 0 0,6 0 0,-1 4 0,1 1 0,0 6 0,7-7 0,1 3 0,-7-3 0,-6 3 0,-11 0 0,-3 2 0,1 0 0,9-7 0,-12 6 0,8-7 0,-12 4 0,-2-2 0,-3-11 0,0 5 0,2-15 0,0 5 0,3-7 0,-6 10 0,0-1 0,-2 10 0,-4-5 0,2 5 0,0 4 0,1 5 0</inkml:trace>
  <inkml:trace contextRef="#ctx0" brushRef="#br0" timeOffset="404463">9527 7621 24575,'-15'-20'0,"-10"-6"0,5 11 0,-26-13 0,-2 4 0,12 6 0,-3-1 0,4 2 0,-1 1 0,-11-2 0,-2 1-1384,3 0 0,-1 1 1384,10 6 0,-1 0 0,0-1 0,-2 0 0,-1-2 0,1 1 0,-1 0 0,0-1 0,0 2-926,-2 0 0,0 0 0,1 1 926,1 0 0,1 0 0,0 1 0,-1 0 0,1 1 0,-1 0 0,-1 2 0,-1 0 0,0-1 0,2 0 0,1-2 0,-2 2 0,0 2 0,-2 1 0,3 0 0,-14-5 0,2 0 0,-1 3 0,3 1-787,8-1 1,1 0 786,-6 3 0,0 0 0,5 0 0,0 1 0,-10 4 0,1 1 0,8 0 0,2 1 0,-1 3 0,3 1 0,8-3 0,2 1 0,0 6 0,0 0 2088,-18 8-2088,17-3 0,0 2 0,3 1 0,-1 2 616,-6 2 1,-2 2-617,4 1 0,-1 1 0,-3 3 0,1 0 0,7-1 0,2 1 0,3 1 0,4 1 982,4-2 0,5 1-982,7-1 0,3-1 0,1 18-596,18 4 596,6-10 0,-7-18 0,1 1 0,5 2 0,1-1 0,-1-2 0,1-1 0,8 2 0,2-1 0,1-4 0,2-2-331,8 2 1,3 0 330,-14-6 0,1 0 0,2-1 0,8-1 0,3-2 0,0 0 0,2 3 0,2-1 0,1-1-1170,-8-3 0,2-2 1,1 0-1,-1 0 1170,0 0 0,1-1 0,-1 0 0,1-1 0,0-1 0,1-1 0,0 0 0,1-1 0,0-1 0,1 0 0,0 0 0,-1-2 0,0-2 0,-1 0 0,0-2 0,1 1 0,1 0 0,-1 1 0,1-1 0,-1-1 0,-1-2 0,-1 0 0,-1-1 0,-1 2-514,9-1 1,-1 2 0,-2-2 513,-5 0 0,-2 0 0,-3 1-431,3 1 0,-5 1 431,-8 1 0,-4-2 1444,7-10-1444,-6-6 0,-3-14 0,-12 9 0,-3-2 1646,0-1 1,-2-3-1647,0-8 0,-2-1 0,-3 0 0,-2-1 0,-1 4 0,-1 0 0,-3 1 0,0 2 0,-3-19 2162,-2 2-2162,-6 10 0,-10 6 0,-20 8 0,17 18 0,-3 2 284,-4 0 0,-2 3-284,0 5 0,2 0 0,-6-2 0,12 7 0</inkml:trace>
  <inkml:trace contextRef="#ctx0" brushRef="#br0" timeOffset="405479">10676 7475 8191,'-26'-9'0,"-1"-1"0,-21-6 2531,18 2 1,0-1-2532,0 5 0,-2 3 0,-5 1 0,-2 2 726,-6 3 1,-1 4-727,-7 7 0,-1 3 0,16-4 0,0 1 0,0 2 0,-1 2 0,0 3 0,1 0 14,3 0 0,1 1 0,1 1-14,-9 11 0,3 2 1914,4-2 1,4 2-1915,9 2 0,4 2 0,0-1 0,4 1 0,9 2 0,4 1 0,4-1 0,5 0 5,6 2 0,6-2-5,9 1 0,6-3 0,7-2 0,6-3 0,-11-9 0,2-2 0,2-2-193,3-4 1,1-2-1,2 0 193,2 1 0,2-1 0,0-1 0,-10-4 0,0-2 0,1-1 0,0 0 0,3-1 0,0-1 0,0-1 0,1 0-648,1-2 1,1 0 0,-1-2 0,1 0 647,-2 0 0,0-2 0,-1-1 0,0 0 0,-1-1 0,0-1 0,-1 0 0,-1 0-560,8-1 1,-2 1 0,-2-1 559,-4-1 0,-1 0 0,-2 0-227,11-3 1,-2-2 226,-9-1 0,0-1 536,0-2 1,-2-2-537,-5-3 0,-2-1 0,6 1 0,-1-2 0,-6-1 0,-2-1 0,1-2 0,-2 1 1804,-6 6 1,-4 0-1805,6-24 0,-20 9 0,-15-2 1206,-1 15 1,-4-1-1207,-2-1 0,-2-2 0,-8-1 0,-1-2 0,-3-1 0,-1-2 0,-2 0 0,-2 0-105,9 11 1,-2-1-1,-1 3 105,0 2 0,-1 1 0,-1 2 0,-6-3 0,-2 2 0,-3 3 0,-4 4 0,-3 5 0,-1 2 0,6 2 0,-1 1 0,-1 2 0,1 2-178,-4 3 0,-1 3 0,1 1 1,5-1-1,1-1 0,4 0 0,2 1 1,-6 6-1,1 0 0</inkml:trace>
  <inkml:trace contextRef="#ctx0" brushRef="#br0" timeOffset="406197">9698 8317 24575,'-11'2'0,"-17"10"0,-2 6 0,5-6 0,-3 1 0,-2 1 0,-2 1 0,-5 1 0,-2 1 0,-6 0 0,-1 1-1229,11-3 1,-1 1 0,0-1 1228,-14 3 0,-1 0 0,1 2 0,2 0 27,12-6 1,2-1-28,6-1 0,3 0 0,-3 0 0,12-5 0,12-5 0</inkml:trace>
  <inkml:trace contextRef="#ctx0" brushRef="#br0" timeOffset="406430">8970 8538 8916,'0'-7'0,"-2"4"5116,-15-1-5116,5 8 2708,-16 14-2708,8 17 0,0 9 0,9 9 0,20-10 0,19-6 810,-1-25 0,4-4-810,7-2 0,3-5 0,10-7 0,4-6 562,-16 3 0,0-2 1,-3 1-1,0-1 0,-4 0 1,-5 0-1,-1 0 0</inkml:trace>
  <inkml:trace contextRef="#ctx0" brushRef="#br0" timeOffset="407007">9055 8231 8372,'-6'-9'0,"7"0"5082,10 0-5082,4 4 0,28 11 0,-17-1 0,3 2 1141,14 9 0,5 2-1141,-7-6 0,2 0 0,1 2-428,4 3 0,0 2 0,2 0 428,-6-4 0,1 0 0,0 0 0,1-1 0,-1 1 0,0 0 0,1 0 0,0-1 0,4 1 0,1 0 0,0 0 0,0-2 0,0 0 0,0-2 0,0 1 0,0-1 237,-1 0 1,-1 1 0,1-1-1,-1 0-237,0-2 0,0-1 0,0 0 0,-2 0 0,9 4 0,-2 1 0,-3-1-367,-5-2 1,-2 0-1,-4 0 367,1 1 0,-6 1 333,5 5-333,-29-18 0,-7 2 0,-2-5 0</inkml:trace>
  <inkml:trace contextRef="#ctx0" brushRef="#br0" timeOffset="407379">10910 8737 8191,'6'16'0,"13"-10"4486,24 9-4486,-13-13 0,2-3 0,2 1 0,1 0 1443,4 0 1,-1-1-1444,-6-5 0,-1-1 0,12 3 1789,-21-9-1789,-20 6 6567,-8-6-6567,-2 0 655,-22-15-655,-5-9 0,9 14 0,-1-2 0,3 1 0,1 1 0,-7-9 0,13 14 0,15 14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33:16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18270 7086 24575,'21'-2'0,"2"-2"0,-10 3 0,11-5 0,-13 5 0,3-3 0</inkml:trace>
  <inkml:trace contextRef="#ctx0" brushRef="#br0" timeOffset="843">18889 7085 10281,'2'-10'0,"-2"2"5069,-4-4-5069,-3 5 2486,-6 2-2486,-7 3 1441,-8 14-1441,-13 10 0,7 15 5298,4 1-5298,19-6 0,22-13 0,16-10 0,20-15 0,-19-1 0,-1-2 0,14-8 0,-8-2 0,-36 29 0,-11 24 0,1-6 0,0 3 0,1 6 0,2 3 0,4 1 0,1 1 0,2-3 0,1-1-254,5-2 0,3-2 254,6 16 0,13-23 0,4-16 0,9-20 0,-8-4 0,2-23 0,-16 6 0,-7-15 508,-14 5-508,-4-1 0,-18 1 0,6 11 0,-1 2 0,10 14 0,10 6 0</inkml:trace>
  <inkml:trace contextRef="#ctx0" brushRef="#br0" timeOffset="1308">19154 7182 8191,'-14'-3'0,"8"8"5063,5 1-5063,4 10 2818,1-2-2818,-1-1 1719,4 0-1719,0-4 6784,5-5-6784,8-3 0,-1-7 0,8-10 0,-9 4 0,-3-8 0,-5 9 0,-7-2 0,-1 12 0,0 6 0,1 8 0,5 1 0,-1-2 0,2-5 0,4 0 0,7-4 0,5-4 0,13-8 0,2-5 0,-14 3 0,-5 3 0</inkml:trace>
  <inkml:trace contextRef="#ctx0" brushRef="#br0" timeOffset="1800">19621 7124 8242,'-6'-5'0,"-2"1"5069,-1 1-5069,0 1 2810,-3 7-2810,2 1 1712,-1 7-1712,6 1 6742,6-3-6742,8-5 0,13-17 0,4-2 0,9-9 0,-4 10 0,1 4 0,-10 8 0,-5 5 0,-12 8 0,-1 0 0,-3 1 0,5-4 0,-1-9 0,17-13 0,2-7 0,14-9 0,-14 10 0,-2 5 0,-15 19 0,-2 0 0,-2 16 0,-1-6 0,-1 4 0,9-7 0,-1-10 0,1 1 0,-3-6 0</inkml:trace>
  <inkml:trace contextRef="#ctx0" brushRef="#br0" timeOffset="1916">19981 7118 8191,'27'-17'0,"-5"3"5063,8 6-5063,-5 1 2818,1 0-2818,-6 1 0,-12 3 0,-4 1 0</inkml:trace>
  <inkml:trace contextRef="#ctx0" brushRef="#br0" timeOffset="2100">20096 6918 9507,'6'23'0,"-6"5"1951,4 3 0,0 5-1951,-5-1 0,-3 1 0,-1 6 0,-1 1 0,0-1 0,0-1 0,0-12 0,1-2 2797,2 15-2797,7-29 0,-1-10 0,1-5 0</inkml:trace>
  <inkml:trace contextRef="#ctx0" brushRef="#br0" timeOffset="2226">20254 7223 10177,'1'7'0,"0"3"5078,-5 0-5078,1 6 2503,-2-2-2503,6-3 0,-3-3 0,6-6 0</inkml:trace>
  <inkml:trace contextRef="#ctx0" brushRef="#br0" timeOffset="2458">20309 7157 8191,'12'-3'0,"6"-7"4052,28-14-4052,-13 9 0,4-1 0,9-4 0,1 0 1465,1 4 0,-1 2-1465,-10 1 0,-4 2 0,3 1 0,-29 10 0</inkml:trace>
  <inkml:trace contextRef="#ctx0" brushRef="#br0" timeOffset="2643">20624 6832 9012,'-3'5'0,"1"15"5118,2 34-5118,-7-17 0,-2 4 0,2 8 0,0 1 846,-2-6 0,-1-2-846,4-6 0,2-3 438,6 5 1,-1-22-1,2-8 1</inkml:trace>
  <inkml:trace contextRef="#ctx0" brushRef="#br0" timeOffset="2941">20777 7151 8191,'-13'0'0,"4"4"5063,5 1-5063,8 2 2818,1-1-2818,4-3 1719,0-1-1719,3-2 6784,-2 0-6784,3 1 0,-1 2 0,-2 2 0,3 0 0,-4-4 0,-4 0 0,-1-3 0</inkml:trace>
  <inkml:trace contextRef="#ctx0" brushRef="#br0" timeOffset="3091">20861 7151 24575,'41'-12'0,"1"-2"0,5-5 0,-7 5 0,-14 1 0,-11 8 0,-13 1 0</inkml:trace>
  <inkml:trace contextRef="#ctx0" brushRef="#br0" timeOffset="3283">21037 6865 24575,'7'8'0,"2"14"0,-1 25 0,-4-10 0,-2 3 0,-2 5 0,-1 2-1243,3 4 1,0-2 1242,-5-5 0,2-3 295,6-9 1,2-3-296,2 2 0,11-28 0,-10-5 0,1-9 0</inkml:trace>
  <inkml:trace contextRef="#ctx0" brushRef="#br0" timeOffset="3409">21249 7228 8191,'-3'14'0,"-2"-1"0,5-9 0,-2 0 0</inkml:trace>
  <inkml:trace contextRef="#ctx0" brushRef="#br0" timeOffset="3725">21297 7230 8191,'7'26'0,"-1"-6"5063,1-8-5063,0-3 2818,12-4-2818,3-1 1719,9-11-1719,1-2 0,-9-7 0,5-10 6784,-13 0-6784,3-8 0,-10 12 0,-9 7 0,-4 15 0,-3 15 0,3 6 0,5 11 0,5-10 0,20-3 0,11-9 0,-6-11 0,2-3 0,0 4 0,-1-2 0,-3-5 0,-1-1 0,3 3 0,-15 1 0</inkml:trace>
  <inkml:trace contextRef="#ctx0" brushRef="#br0" timeOffset="18508">18281 8287 8635,'-7'-2'0,"12"-3"5102,7 1-5102,20-4 2752,8 4-2752,7-5 0,-1 4 0,-6 0 0,-16 1 0,-9 4 0</inkml:trace>
  <inkml:trace contextRef="#ctx0" brushRef="#br0" timeOffset="18826">18991 8114 9634,'-12'-2'0,"2"1"5111,-3 3-5111,-3 9 2594,3 10-2594,-3 7 1525,11 4-1525,13-3 0,19-4 0,-1-19 0,4-5 1142,3-1 0,-1-2 0,17-6 1,-15-2-1</inkml:trace>
  <inkml:trace contextRef="#ctx0" brushRef="#br0" timeOffset="19125">19359 8092 8191,'-9'2'0,"0"3"5063,2 2-5063,2 2 2818,3 0-2818,10-4 1719,-2-3-1719,6-7 6784,6-14-6784,-9 6 0,8-8 0,-11 18 0,2 7 0,0 14 0,-2 1 0,0 1 0,1-10 0,4-5 0,-5-3 0,1-2 0</inkml:trace>
  <inkml:trace contextRef="#ctx0" brushRef="#br0" timeOffset="19275">19503 8059 8191,'23'-14'0,"3"4"5063,5-5-5063,-5 7 704,-6-2 1,-12 7-1,-4 1 1</inkml:trace>
  <inkml:trace contextRef="#ctx0" brushRef="#br0" timeOffset="19459">19597 7893 24575,'3'33'0,"-1"16"0,-3-16 0,-3 3-1534,-1 7 0,-1-1 1534,0-2 0,0-2 484,1-9 0,1-3-484,2 7 0,5-24 0,-1-5 0</inkml:trace>
  <inkml:trace contextRef="#ctx0" brushRef="#br0" timeOffset="19733">19723 8194 24575,'13'-6'0,"7"-7"0,-10 4 0,4-7 0,-10 7 0,-9 2 0,-1 4 0,-5 8 0,2 14 0,6 6 0,4 0 0,15-2 0,13-18 0,24-3 0,-14-12 0,-1-2 0,7 4 0,3-8 0</inkml:trace>
  <inkml:trace contextRef="#ctx0" brushRef="#br0" timeOffset="19986">20160 8113 8191,'-17'6'0,"3"1"5063,13-1-5063,7-1 2818,11-3-2818,-4 0 1719,-2 3-1719,-11 18 0,-3 14 0,-6-11 0,-1 3 3392,0 1 0,-2 1-3392,-2-3 0,-1-1 0,-9 19 0,12-29 0,6-5 0,8-19 0</inkml:trace>
  <inkml:trace contextRef="#ctx0" brushRef="#br0" timeOffset="20517">20316 8126 24575,'-7'21'0,"4"-2"0,7-10 0,3-4 0,6-6 0,0-5 0,2-8 0,-3-7 0,-3 2 0,-8-5 0,-3 13 0,-2 7 0,15 10 0,0-1 0,19 2 0,8-7 0,11 5 0,-1 3 0,-15 6 0,-15 9 0,-14-4 0,-3 5 0,2-11 0,12-17 0,10-12 0,-4 0 0,1-2 0,21-16 0,-11 11 0,-10 17 0,-18 10 0,-4 12 0,0-6 0,0-1 0,0-5 0</inkml:trace>
  <inkml:trace contextRef="#ctx0" brushRef="#br0" timeOffset="20634">20850 8014 24575,'0'9'0,"6"-1"0,19-4 0,-13-1 0,9-3 0</inkml:trace>
  <inkml:trace contextRef="#ctx0" brushRef="#br0" timeOffset="20917">21031 8052 8191,'-22'15'0,"12"-6"5063,-9 8-5063,19-8 2818,12 0-2818,8-12 0,25-4 0,-3-11 1719,4 0-1719,-22 12 6784,-6 2-6784,-13 8 0,15-9 0,14-10 0,8-4 0,-10 3 0,-11 8 0</inkml:trace>
  <inkml:trace contextRef="#ctx0" brushRef="#br0" timeOffset="21100">21454 7689 24575,'-12'20'0,"1"28"0,4-17 0,1 3 0,4 13 0,3 3 0,1-3 0,2-1 0,4 1 0,2-2 0,-2-12 0,0-3 0,4 11 0,-8-26 0,-2-11 0</inkml:trace>
  <inkml:trace contextRef="#ctx0" brushRef="#br0" timeOffset="49301">18122 10209 8721,'1'-4'0,"6"-4"5107,13-2-5107,5-1 2739,7 0-2739,0 3 1646,-7 3-1646,-1 2 0,-15 3 0,-1 0 0</inkml:trace>
  <inkml:trace contextRef="#ctx0" brushRef="#br0" timeOffset="49801">18761 9920 8191,'-8'16'0,"6"6"2531,-2 6 1,0 4-2532,1-1 0,1 1 0,-1 3 0,0 0 1409,0-4 0,0-1-1409,-2 10 1719,5-13-1719,8-19 0,-6-4 0,5-4 0</inkml:trace>
  <inkml:trace contextRef="#ctx0" brushRef="#br0" timeOffset="49949">18879 10190 8191,'4'32'0,"3"0"5063,-6 0-5063,3-1 704,-4-9 1,0-7-1,0-11 1</inkml:trace>
  <inkml:trace contextRef="#ctx0" brushRef="#br0" timeOffset="50571">19019 10062 8191,'8'32'0,"1"6"4478,-5 2-4478,0 7 2887,-4-7-2887,0-8 1790,4-18-1790,10-24 6563,5-17-6563,-4 0 0,0-1 0,8-16 666,-2 3-666,-6 40 0,-7 8 0,4 29 0,-5-9 0,8 7 0,5-18 0,7-14 0,13-22 0,1-4-358,-18 3 1,0-2 357,15-12 0,-10-6 0,-30 37 0,0 15 0,-19 32 0,18-10 0,3-8 715,11-17-715,16-10 0,2-12 0,-4 7 0,-8-6 0</inkml:trace>
  <inkml:trace contextRef="#ctx0" brushRef="#br0" timeOffset="50893">19794 9976 8191,'-17'9'0,"3"-1"5063,1 2-5063,3-2 2818,2 8-2818,11-5 1719,4 0-1719,16-5 6784,-4-1-6784,1 0 0,-9 2 0,-7 6 0,-4-3 0,-3 6 0,-6-2 0,1-1 0,-3 0 0,2-10 0,4 1 0,1-6 0</inkml:trace>
  <inkml:trace contextRef="#ctx0" brushRef="#br0" timeOffset="63116">18164 12957 9228,'7'-3'0,"0"3"5120,5 3-5120,2 0 2659,3 2-2659,0-5 1578,-4 3-1578,0-3 1497,-4-2 1,-4 1-1,-1-1 1</inkml:trace>
  <inkml:trace contextRef="#ctx0" brushRef="#br0" timeOffset="64091">18813 12843 8191,'-4'-9'0,"-3"6"5063,-1 7-5063,-5 20 0,1 16 0,4-12 0,2-1 0,3 15 2818,6-8-2818,22-21 1719,22-22-1719,-8 3 0,-1-3 0,7-9 0,2 2 0</inkml:trace>
  <inkml:trace contextRef="#ctx0" brushRef="#br0" timeOffset="64341">19168 12829 8191,'-23'3'0,"8"2"5063,-3 7-5063,13 2 2818,5 3-2818,5-4 1719,6-2-1719,9-10 6784,5-6-6784,-2-8 0,-6 0 0,-11-3 0,-9 2 0,-6 2 0,-6 1 0,-9 8 0,9 0 0,0 3 0,11 0 0</inkml:trace>
  <inkml:trace contextRef="#ctx0" brushRef="#br0" timeOffset="64570">19326 12647 24575,'4'32'0,"5"6"0,1 9 0,3 1 0,-4-2 0,-1-14 0,0-12 0,3-9 0,9-9 0,-9-1 0,4-4 0</inkml:trace>
  <inkml:trace contextRef="#ctx0" brushRef="#br0" timeOffset="64826">19508 12834 24575,'-16'18'0,"5"0"0,9-4 0,6-2 0,4-7 0,6-3 0,12-15 0,-10-1 0,2-4 0,-13 2 0,-9 6 0,-1-1 0,-7 4 0,2 4 0,15 1 0,-5 2 0,14 0 0</inkml:trace>
  <inkml:trace contextRef="#ctx0" brushRef="#br0" timeOffset="65043">19654 12793 8191,'25'5'0,"1"7"5063,-12 10-5063,-2 6 2818,-9 10-2818,1-4 1719,-3-6-1719,6-13 6784,-2-15-6784,13-17 0,13-21 0,-13 15 0,1 0 0,3-2 0,1 2 0,7-2 0,9 16 0,-6 14 0,14 9 0,-21-8 0,-5 2 0</inkml:trace>
  <inkml:trace contextRef="#ctx0" brushRef="#br0" timeOffset="65675">20813 12606 8191,'-10'0'0,"2"0"0</inkml:trace>
  <inkml:trace contextRef="#ctx0" brushRef="#br0" timeOffset="65851">20734 12847 24575,'0'0'0</inkml:trace>
  <inkml:trace contextRef="#ctx0" brushRef="#br0" timeOffset="73726">20779 12566 24575,'2'9'0,"2"0"0,-3 0 0,0 3 0,-1 2 0,0 3 0,-3 6 0,-2 3 0,-8 19 0,-5-4-537,7-8 0,0 1 537,-4-6 0,1 0-63,3 4 1,1-2 62,-9 10 0,8-14 0,16-17 0,6-16 0,21-14 0,-12 1 0,1-4 9,5-1 1,1 0-10,-3-1 0,-1 1 125,9-8-125,-10 14 0,-12 22 0,-5 0 0,3 14 0,-8-4 1055,3 1-1055,-3-2 0,4-5 0,1 0 0,14-9 0,-4-2 0,18-13 0,-5-4 0,-3 2 0,-8 9 0,-13 15 0,-7 15 0,2 12 0,-3 1 0,4-1 0,8-11 0,8-8 0,16-7 0,8-11 0,13-11 0,-26 4 0,1-1 0,20-11 0,-15 4 0,-19 12 0,-12 4 0</inkml:trace>
  <inkml:trace contextRef="#ctx0" brushRef="#br0" timeOffset="74556">21376 12836 8191,'-5'21'0,"1"-2"5063,11 20-5063,11-9 2818,21-9-2818,11-12 0,-19-10 0,0-3 0,17-10 0,-10-2 1719,-18 3-1719,-9 0 6784,-6-1-6784,-5-3 0,-5 3 0,-2 6 0,-2 6 0,-7 13 0,6 8 0,-2 2 0,14 3 0,20-10 0,15-6 0,-7-6 0,2-5 0,2-3 0,1-3 0,-3 1 0,-1-1 0,-2-3 0,-4 0 0,-1 2 0,-10 3 0</inkml:trace>
  <inkml:trace contextRef="#ctx0" brushRef="#br0" timeOffset="75434">22887 12705 8995,'7'-2'0,"-4"0"0,1 2 0</inkml:trace>
  <inkml:trace contextRef="#ctx0" brushRef="#br0" timeOffset="75591">22942 12813 10268,'6'6'0,"1"-1"0,-2 0 0,-1-3 0</inkml:trace>
  <inkml:trace contextRef="#ctx0" brushRef="#br0" timeOffset="77941">23842 12669 24575,'-16'2'0,"1"2"0,3 13 0,3 5 0,1 3 0,7-1 0,9-10 0,17-5 0,22-4 0,-12-9 0,-1-2 0,11 4 0,-5-9 0</inkml:trace>
  <inkml:trace contextRef="#ctx0" brushRef="#br0" timeOffset="78219">24222 12669 8191,'-2'-9'0,"-6"-1"5063,0 2-5063,-4 5 2818,-1 6-2818,0 15 1719,3-2-1719,5 4 6784,10-9-6784,12-11 0,7-11 0,8-3 0,-6-8 0,-7 11 0,-9 7 0,-3 7 0,2 6 0,1 1 0,4-5 0,-1 1 0,0-8 0,-8 1 0,-1-1 0</inkml:trace>
  <inkml:trace contextRef="#ctx0" brushRef="#br0" timeOffset="78367">24372 12642 8191,'7'-11'0,"1"1"5063,17-1-5063,-1 0 2818,16-12-2818,-14 10 429,-3-4 1,-15 14 0,-4-1 0</inkml:trace>
  <inkml:trace contextRef="#ctx0" brushRef="#br0" timeOffset="78516">24516 12478 8191,'-4'11'0,"6"14"2030,-3 7 0,-2 4-2030,3 3 0,-2 0 0,-1 1 0,0-2 1324,2-2 0,1-4-1324,4 8 0,0-17 0,-1-15 0</inkml:trace>
  <inkml:trace contextRef="#ctx0" brushRef="#br0" timeOffset="78810">24609 12794 9470,'23'-1'0,"5"-2"5117,19-11-5117,-1 0 0,-5-4 2620,-12 0-2620,-28 2 1546,-7 4-1546,-18 10 5822,2 17-5822,9 2 0,0 9 0,14-13 0,14-1 0,14-15 0,24-5 0,-14-5 0,-2-1 0,9 1 0,1-3 0</inkml:trace>
  <inkml:trace contextRef="#ctx0" brushRef="#br0" timeOffset="79042">25107 12668 8191,'-10'-5'0,"2"2"5063,-5 8-5063,8 2 2818,3 2-2818,6 0 1719,3-2-1719,6 2 6784,0 0-6784,8 8 0,-7 18 0,-11 9 0,-10-10 0,-4 2-724,-4-3 1,-4-1 723,-5 2 0,-1-1 0,3-4 0,2-6 0,4-16 0,2 5 0,27-33 0</inkml:trace>
  <inkml:trace contextRef="#ctx0" brushRef="#br0" timeOffset="79575">25254 12701 24575,'-5'6'0,"1"1"0,8 0 0,1-1 0,8-6 0,0-4 0,1-3 0,0-7 0,-9 0 0,0-3 0,-7 4 0,-6-1 0,2 13 0,2-3 0,10 10 0,14-9 0,12 1 0,8-3 0,13 5 0,-11 5 0,-6 8 0,-21 0 0,-12 12 0,-4-10 0,3 3 0,3-17 0,10-11 0,13-9 0,4-12 0,0 12 0,-11 6 0,-13 26 0,-6 2 0,2 1 0,-3-9 0,3-7 0</inkml:trace>
  <inkml:trace contextRef="#ctx0" brushRef="#br0" timeOffset="79701">25734 12585 24575,'14'18'0,"9"-11"0,26 5 0,-22-12 0,1 0 0</inkml:trace>
  <inkml:trace contextRef="#ctx0" brushRef="#br0" timeOffset="79952">25916 12630 24575,'-9'7'0,"-4"1"0,3 1 0,1 1 0,19-2 0,2-8 0,24-6 0,4-10 0,2 2 0,-7 6 0,-22 9 0,-10 6 0,-5 1 0,10 3 0,-2-8 0,10-4 0,-2-7 0,-5 1 0,-1 2 0</inkml:trace>
  <inkml:trace contextRef="#ctx0" brushRef="#br0" timeOffset="80116">26251 12369 8191,'-3'19'0,"-1"14"2091,-2 1 1,-1 3-2092,3 1 0,2 0 0,1-2 0,2-2 0,5 14 729,0-15 1,-1-24-1,-5-5 1</inkml:trace>
  <inkml:trace contextRef="#ctx0" brushRef="#br0" timeOffset="81125">18063 13869 24575,'27'-1'0,"18"-8"0,-11 2 0,2-2 0,3-2 0,0 0 0,-4 2 0,-1 1 0,20-3 0,-26 7 0,-13 4 0,-11 0 0</inkml:trace>
  <inkml:trace contextRef="#ctx0" brushRef="#br0" timeOffset="90949">18993 13771 8191,'0'3'0,"2"9"5063,-4 14-5063,-2 12 0,-2 3 0,1-1 2818,-2-9-2818,7-11 1719,-3-15-1719,7-16 6784,1-17-6784,8-19 0,-7 20 0,-1-1 0,5 0 0,-1 1 0,2-26 0,2 23 0,0 6 0,-4 23 0,5 7 0,-4 7 0,-1 1 0,0-2 0,-6-3 0,-1 0 0,-6-2 0,-3-2 0,-6-3 0,-7-6 0,5-1 0,-5-1 0,17-3 0,0 6 0,5-1 0</inkml:trace>
  <inkml:trace contextRef="#ctx0" brushRef="#br0" timeOffset="91275">19344 13660 8191,'-1'-9'0,"2"8"5063,-12 12-5063,5 17 2818,-2-1-2818,7 0 1719,6-19-1719,8-4 6784,7-11-6784,2-5 0,-3-6 0,-8-2 0,-11 3 0,-4 4 0,-14 0 0,3 11 0,-9 4 0,15 6 0,28-2 0,-12-2 0,20-4 0</inkml:trace>
  <inkml:trace contextRef="#ctx0" brushRef="#br0" timeOffset="91579">19694 13528 24575,'-5'15'0,"-1"-3"0,0 4 0,-1-6 0,8 1 0,2-7 0,9-7 0,8 2 0,-1-4 0,0 12 0,-14 3 0,-5 3 0,-8 4 0,0-4 0,-1-8 0,4 2 0,3-11 0</inkml:trace>
  <inkml:trace contextRef="#ctx0" brushRef="#br0" timeOffset="91725">19831 13538 8191,'11'4'0,"-1"0"5063,-6 5-5063,-1 11 2818,-1-5-2818,-2 5 0,0-12 0,0-4 0</inkml:trace>
  <inkml:trace contextRef="#ctx0" brushRef="#br0" timeOffset="91867">19891 13473 9607,'-6'-3'0,"3"5"1278,3-1 0,1 3 1,3-4-1</inkml:trace>
  <inkml:trace contextRef="#ctx0" brushRef="#br0" timeOffset="92025">19940 13468 8191,'12'-2'0,"2"0"5063,3-7-5063,-4 4 704,0 2 1,-8 1-1,-1 2 1</inkml:trace>
  <inkml:trace contextRef="#ctx0" brushRef="#br0" timeOffset="92188">20005 13334 24575,'-4'21'0,"4"16"0,-9 11-502,6-18 0,1 1 502,-4 24 329,1-8-329,7-19 0,-1-13 0,1-11 0</inkml:trace>
  <inkml:trace contextRef="#ctx0" brushRef="#br0" timeOffset="92333">20193 13538 8191,'-8'17'0,"2"0"5063,-3 0-5063,8-4 0,-1-4 0,4-5 0</inkml:trace>
  <inkml:trace contextRef="#ctx0" brushRef="#br0" timeOffset="92458">20225 13476 24575,'-12'6'0,"5"-3"0,3 1 0</inkml:trace>
  <inkml:trace contextRef="#ctx0" brushRef="#br0" timeOffset="92764">20344 13530 8191,'-2'9'0,"1"0"5063,-1 3-5063,4-2 2818,1 3-2818,1-4 1719,3-4-1719,0-1 6784,2-8-6784,-2-1 0,0-8 0,-2-1 0,-2 1 0,-3-3 0,-5 6 0,-2 3 0,-2 5 0,18 1 0,-10 2 0,15-4 0</inkml:trace>
  <inkml:trace contextRef="#ctx0" brushRef="#br0" timeOffset="93026">20403 13509 8191,'39'0'0,"1"4"5063,0 5-5063,-11 4 2818,-11 4-2818,-10 0 1719,-5-4-1719,0 3 6784,-3-6-6784,5-9 0,9-15 0,10-11 0,1 6 0,-3 8 0,-11 16 0,-4 5 0,-1 10 0,0-1 0,0 1 0,-3-11 0,-1-6 0</inkml:trace>
  <inkml:trace contextRef="#ctx0" brushRef="#br0" timeOffset="101291">21320 13438 8305,'-2'-2'0,"0"0"0</inkml:trace>
  <inkml:trace contextRef="#ctx0" brushRef="#br0" timeOffset="101467">21321 13539 24575,'-5'5'0,"1"-1"0</inkml:trace>
  <inkml:trace contextRef="#ctx0" brushRef="#br0" timeOffset="101976">21581 13486 24575,'-10'13'0,"-3"10"0,5-8 0,-4 15 0,13-14 0,0 3 0,18-11 0,9-7 0,-8 1 0,1-6 0</inkml:trace>
  <inkml:trace contextRef="#ctx0" brushRef="#br0" timeOffset="102268">21788 13490 8191,'-4'-5'0,"-5"6"5063,1 8-5063,-3 2 2818,12 1-2818,2-7 1719,10-6-1719,0-3 6784,1-5-6784,-2 5 0,-3 0 0,0 8 0,-2 1 0,2 4 0,-5 0 0,5-2 0,-6-3 0,1-2 0</inkml:trace>
  <inkml:trace contextRef="#ctx0" brushRef="#br0" timeOffset="102467">21875 13474 12065,'10'-2'0,"8"-4"4806,7 5-4806,0-5 2176,6 6-2176,-13-5 1224,2 0-1224,-7-3 0,-8 3 0,-1 1 0</inkml:trace>
  <inkml:trace contextRef="#ctx0" brushRef="#br0" timeOffset="102875">22000 13348 24575,'-4'26'0,"2"15"0,-3 7 0,0 7 0,-1-9 0,2-14 0,4-8 0,8-12 0,-6-4 0,5-5 0</inkml:trace>
  <inkml:trace contextRef="#ctx0" brushRef="#br0" timeOffset="103250">22078 13553 24575,'11'22'0,"-3"1"0,-4-13 0,0 0 0,3-5 0,2-5 0,-2-5 0,-1-2 0,-1-2 0,-3-4 0,-2 3 0,-4-2 0,-3 3 0,-2 4 0,11 3 0,4 5 0</inkml:trace>
  <inkml:trace contextRef="#ctx0" brushRef="#br0" timeOffset="103516">22180 13549 8191,'17'8'0,"3"6"5063,-7 2-5063,1 4 2818,-11-3-2818,1-4 1719,1-2-1719,2-11 6784,14-11-6784,4-13 0,10 0 0,6-2 0,-18 16 0,1 10 0,-22 9 0,0 5 0,-6-2 0,3-7 0,-1-1 0</inkml:trace>
  <inkml:trace contextRef="#ctx0" brushRef="#br0" timeOffset="103634">22466 13474 24575,'-1'9'0,"-2"-4"0,7-1 0</inkml:trace>
  <inkml:trace contextRef="#ctx0" brushRef="#br0" timeOffset="103949">22613 13505 24575,'-12'7'0,"3"0"0,7 2 0,8-7 0,1-1 0,6-6 0,-4 7 0,-1 4 0,-4 14 0,-5 6 0,-4 12 0,-8 2 0,3 7 0,-5-14 0,5-3 0,3-20 0,2-2 0</inkml:trace>
  <inkml:trace contextRef="#ctx0" brushRef="#br0" timeOffset="104108">22754 13497 8191,'0'13'0,"0"0"5063,-2 0-5063,2 0 704,5-11 1,-3 2-1,6-7 1</inkml:trace>
  <inkml:trace contextRef="#ctx0" brushRef="#br0" timeOffset="104251">22831 13418 8191,'-5'12'0,"9"-3"1265,5-4 1,1-3 0,-3-4 0</inkml:trace>
  <inkml:trace contextRef="#ctx0" brushRef="#br0" timeOffset="104483">22920 13428 9976,'-5'10'0,"0"-2"5093,2 4-5093,3-3 2537,5-4-2537,2-3 1481,5-8-1481,8-4 5488,-1 1-5488,1 1 0,-9 9 0,-7 4 0,2 0 0,-5-1 0,3-4 0</inkml:trace>
  <inkml:trace contextRef="#ctx0" brushRef="#br0" timeOffset="104666">23076 13302 24575,'13'18'0,"0"16"0,-8 21-959,-5-24 0,0 1 959,0-1 0,-1 0 618,-4 15-618,3-14 317,1-12-317,-3-7 0,3-8 0,-1-1 0</inkml:trace>
  <inkml:trace contextRef="#ctx0" brushRef="#br0" timeOffset="105706">26960 12632 24575,'0'17'0,"2"7"0,1-5 0,5 8 0,-7-16 0,4 0 0</inkml:trace>
  <inkml:trace contextRef="#ctx0" brushRef="#br0" timeOffset="105835">26975 12504 24575,'0'0'0</inkml:trace>
  <inkml:trace contextRef="#ctx0" brushRef="#br0" timeOffset="106019">27031 12599 10262,'16'-4'0,"10"-4"5071,8-9-5071,-2 2 2489,-9 2-2489,-11 2 0,-4 5 0,-6 2 0</inkml:trace>
  <inkml:trace contextRef="#ctx0" brushRef="#br0" timeOffset="106199">27150 12451 24575,'3'19'0,"-2"16"0,3 13 0,-6-17 0,-1-1 0,6 18 0,-7-9 0,9-19 0,-4-12 0,1-4 0</inkml:trace>
  <inkml:trace contextRef="#ctx0" brushRef="#br0" timeOffset="106811">27246 12684 11570,'10'-7'0,"-2"-1"4898,6-5-4898,-7 3 2263,0-3-2263,-4 4 1282,3 2-1282,-1 2 4562,4 5-4562,-4 5 0,1 2 0,-4 2 0,3 0 0,-3 0 0,4-2 0,-1-1 0,8-6 0,7-6 0,11-11 0,10-5 0,-8 1 0,-6 7 0,-17 13 0,-5 16 0,-3 7 0,-2 3 0,0 5 0,0-14 0,7-4 0,0-16 0,13-11 0,-2-6 0,-1 6 0,-1 7 0,-9 15 0,-2 3 0,0 6 0,-2-6 0,4 0 0,0-7 0,5-4 0,-2-4 0,2 0 0,-3 1 0,4-4 0,-7 5 0,1-2 0</inkml:trace>
  <inkml:trace contextRef="#ctx0" brushRef="#br0" timeOffset="107091">27817 12556 24575,'-26'11'0,"12"-4"0,-4 15 0,16-9 0,6-6 0,11-3 0,7 2 0,9 2 0,-8 5 0,-4 10 0,-17 9 0,-7 1 0,-3-1 0,-5-8 0,5-11 0,-2-4 0,1-5 0,-10-11 0,11 5 0,-6-5 0</inkml:trace>
  <inkml:trace contextRef="#ctx0" brushRef="#br0" timeOffset="108750">23722 13486 24575,'-1'14'0,"2"-3"0,17 22 0,-6-18 0,9 8 0,-11-18 0,6-2 0,0-15 0,13-16 0,-10 9 0,1-2 0,4-5 0,1-1 0,3-2 0,-2 3 0,4-4 0,-5 6 0</inkml:trace>
  <inkml:trace contextRef="#ctx0" brushRef="#br0" timeOffset="109216">24167 13364 11904,'-7'1'0,"-4"12"4837,-12-2-4837,2 17 2205,9-7-2205,7 0 1242,9-13-1242,13-11 4387,18-12-4387,3-13 0,-14 13 0,0 0 0,4-10 0,-6 16 0,-13 12 0,-3 11 0,-5 3 0,3-4 0,1-4 0,5-8 0,4-7 0,10-5 0,1-3 0,0 3 0,-5 5 0,-7 8 0,-6 9 0,-2 2 0,1 11 0,-5-9 0,2 4 0,5-17 0,-6 2 0,5-7 0</inkml:trace>
  <inkml:trace contextRef="#ctx0" brushRef="#br0" timeOffset="109334">24506 13353 8191,'8'0'0,"1"2"1265,15 4 1,-13 0 0,3-6 0</inkml:trace>
  <inkml:trace contextRef="#ctx0" brushRef="#br0" timeOffset="109566">24636 13367 8191,'9'0'0,"-12"2"5063,3 3-5063,-10 2 2818,8 2-2818,2 0 1719,8-4-1719,3-4 6784,6-6-6784,0-4 0,-3-2 0,-2 7 0,-3 1 0,1-3 0,-5 4 0,1-5 0</inkml:trace>
  <inkml:trace contextRef="#ctx0" brushRef="#br0" timeOffset="109891">24773 13272 8847,'-3'11'0,"1"-1"5113,6 20-5113,1 2 2719,3 8-2719,1 0 1630,-2-12-1630,5-10 6266,-1-19-6266,6-3 0,0-5 0,-3 6 0,-2 3 0,-7 6 0,-1 1 0,-9 5 0,2-2 0,-7 3 0,3-6 0,-2-1 0,0-5 0,4-7 0,1-19 0,4 12 0,0-8 0</inkml:trace>
  <inkml:trace contextRef="#ctx0" brushRef="#br0" timeOffset="110226">25052 13194 8191,'0'12'0,"0"-2"5063,0 6-5063,0 4 2818,0 6-2818,3-1 1719,3-1-1719,1-13 6784,3-3-6784,10-13 0,-2-7 0,9-9 0,-12 4 0,-4 9 0,-9 13 0,2 15 0,-3-2 0,6 3 0,-2-11 0,4-5 0,4-9 0,0-2 0,1-2 0,-6 2 0,-4 4 0</inkml:trace>
  <inkml:trace contextRef="#ctx0" brushRef="#br0" timeOffset="110550">25333 13286 9815,'-6'1'0,"3"13"5104,-1 1-5104,8 3 2563,4-5-2563,2-10 1501,3 4-1501,-4-4 5592,-2 3-5592,0 5 0,-5 2 0,1 4 0,-6 0 0,-3 0 0,-3 0 0,-5-2 0,0-9 0,4-1 0,3-8 0</inkml:trace>
  <inkml:trace contextRef="#ctx0" brushRef="#br0" timeOffset="113917">18599 13689 8191,'-9'-2'0,"18"0"5063,8 14-5063,24 10 0,-19-6 0,1 3 0,-1-2 0,1 1 0,20 16 0,-15-14 0,-5-4 0,-15-11 0,-4-3 0</inkml:trace>
  <inkml:trace contextRef="#ctx0" brushRef="#br0" timeOffset="114166">18807 13570 24575,'-4'28'0,"-2"3"0,0-2 0,-2 2 0,-5 1 0,-1 1 0,0 2 0,-1 0 0,-3-2 0,0-3 0,-1 6 0,6-10 0,11-21 0,2-1 0</inkml:trace>
  <inkml:trace contextRef="#ctx0" brushRef="#br0" timeOffset="114475">18845 13771 24575,'19'-6'0,"3"0"0,10 5 0,-15-2 0,-2 7 0</inkml:trace>
  <inkml:trace contextRef="#ctx0" brushRef="#br0" timeOffset="117458">18294 14270 8191,'17'-9'0,"2"1"5033,20-1-5033,1 0 0,-14 4 0,-6 1 0</inkml:trace>
  <inkml:trace contextRef="#ctx0" brushRef="#br0" timeOffset="138058">5423 11310 24575,'9'0'0,"0"0"0,11 0 0,-5-3 0,21 3 0,-2-7 0,13 2 0,-1 0 0,1 1 0,6-1 0,-23 2 0,1 0 0,4 0 0,0 0-941,3-2 0,0 0 941,1 5 0,-1-1-457,0-1 1,0-1 456,-6 3 0,-1 0 0,0 0 0,-2 0 0,18 0 0,6 0 0,-23-2 0,1-1-614,3 1 1,2-2 613,5-1 0,1-1 0,-3 3 0,0 0 0,6-2 0,-1 0 0,-8 4 0,0 1 0,5-1 0,-1 1 0,-8 0 0,-1 2 426,3 2 1,0 1-427,0-2 0,0 0 0,3 0 0,2 0 0,6-1 0,2 0-694,2-2 0,1 0 694,3 3 0,0 0 0,0-5 0,1 0 0,-15 3 0,1 1 0,0-1-791,1-4 0,0-1 0,0 0 791,0 2 0,0 0 0,0-1 0,-1-1 0,1 0 0,-3 0 146,7 3 1,-4 0-147,-5-2 0,-3 2 650,5 5-650,-26-4 2078,-13 0-2078,-26 0 0,14 0 0,-7 0 0</inkml:trace>
  <inkml:trace contextRef="#ctx0" brushRef="#br0" timeOffset="138737">6166 10824 8191,'3'-3'0,"2"6"5063,25 11-5063,1 17 0,-9-12 0,0 3 0,-1 2 0,-1 3 0,-1 3 0,-1 2 1154,-4-3 1,-2 1-1155,0 3 0,-4 2 0,-6-5 0,-2 1 0,-2 0 0,-2-1 0,-2-2 0,-3-1 0,-6 2 0,0-3 0,2 1 0,-5-5 0</inkml:trace>
  <inkml:trace contextRef="#ctx0" brushRef="#br0" timeOffset="167199">18697 14223 8191,'-9'2'0,"2"2"5063,4 3-5063,2 6 2818,5 0-2818,1 0 1719,2-2-1719,6-7 6784,0-4-6784,13-13 0,-1-9 0,5-6 0,-13 1 0,-3 11 0,-7 28 0,0 10 0,-2 6 0,0 4 0,0-4 0,0 0 0,0 6 0,0 0-209,-1-3 0,-2-1 209,-1 19 0,-6-4 0,-3-24 0,-4-1 0,-2-14 0,-10-1 0,-7-13 0,-10-7 0,-5-5 0,20 6 0,5 5 0</inkml:trace>
  <inkml:trace contextRef="#ctx0" brushRef="#br0" timeOffset="167394">19125 14312 24575,'17'6'0,"2"-3"0,13 0 0,-14-3 0,-4 0 0</inkml:trace>
  <inkml:trace contextRef="#ctx0" brushRef="#br0" timeOffset="167899">19337 14258 9837,'-6'10'0,"6"-2"5102,5 15-5102,7 5 0,6 19 1280,-12-21 0,-1 2-1280,2 3 0,-1 0 0,-5 23 0,4-14 1498,-1-38-1498,7-33 0,-3-5 0,1-5 0,4-2 0,1 0 2171,0-1 1,0 3-2172,0 10 0,1 4 0,9-5 0,-7 24 0,-4 14 0,-4 14 0,-3 12 0,-6 2 1235,-4 4-1235,-5-16 0,0-3 0,0-14 0,-3-1 0,2-8 0,-6-11 0,10 7 0,-1-6 0</inkml:trace>
  <inkml:trace contextRef="#ctx0" brushRef="#br0" timeOffset="168209">19731 14233 24575,'-2'10'0,"-3"1"0,7 6 0,0-3 0,5-4 0,2-5 0,0-7 0,-2-3 0,0-8 0,-4 3 0,-3-6 0,-11-1 0,-2 2 0,-7 3 0,6 7 0,5 5 0,5 0 0</inkml:trace>
  <inkml:trace contextRef="#ctx0" brushRef="#br0" timeOffset="168484">20077 14161 8191,'-7'13'0,"-1"3"5063,-8 1-5063,4-3 2818,0 2-2818,22-8 1719,1-3-1719,13-1 6784,-7-4-6784,-3 2 0,-3 6 0,-7-1 0,-6 10 0,-5-4 0,-3 1 0,0-27 0,5 12 0,0-20 0</inkml:trace>
  <inkml:trace contextRef="#ctx0" brushRef="#br0" timeOffset="168627">20271 14107 8191,'3'24'0,"0"1"5063,-3 7-5063,0-7 2818,0-1-2818,4-14 0,-3-3 0,3-7 0</inkml:trace>
  <inkml:trace contextRef="#ctx0" brushRef="#br0" timeOffset="168786">20287 14083 24575,'26'-10'0,"14"-3"0,8-6 0,-6 5 0,-13 4 0,-21 8 0</inkml:trace>
  <inkml:trace contextRef="#ctx0" brushRef="#br0" timeOffset="168976">20450 13911 24575,'-3'30'0,"0"11"0,1-9 0,-1 4-1154,1-1 1,-2 1 1153,-2 3 0,1-2 738,3 18-738,2-20 0,5-20 0,-1-11 0</inkml:trace>
  <inkml:trace contextRef="#ctx0" brushRef="#br0" timeOffset="169108">20626 14185 8191,'-3'12'0,"1"2"5063,-7 9-5063,3-8 0,2 1 0,2-12 0</inkml:trace>
  <inkml:trace contextRef="#ctx0" brushRef="#br0" timeOffset="169226">20665 14102 8191,'-3'2'0,"-1"-3"0,6 5 0</inkml:trace>
  <inkml:trace contextRef="#ctx0" brushRef="#br0" timeOffset="169650">20731 14138 8191,'-4'9'0,"3"0"5063,-5 0-5063,8 0 2818,-4 0-2818,8-2 1719,-1-5-1719,4-4 6784,7-12-6784,-6 4 0,9-5 0,-9 11 0,3 5 0,3 11 0,-3 8 0,4 15 0,-6-1 0,-3-2 0,0-20 0,8-22 0,8-15 0,0-1 0,-2 8 0,-13 21 0,-5 13 0,-4 2 0,0 6 0,2-10 0,6-8 0,-4-3 0,3-6 0</inkml:trace>
  <inkml:trace contextRef="#ctx0" brushRef="#br0" timeOffset="169858">21393 14125 24575,'-3'11'0,"1"-4"0,2-3 0</inkml:trace>
  <inkml:trace contextRef="#ctx0" brushRef="#br0" timeOffset="170019">21406 14265 10075,'-6'3'0,"3"-5"1271,-1-3 1,4 0-1,0 1 1</inkml:trace>
  <inkml:trace contextRef="#ctx0" brushRef="#br0" timeOffset="174166">22133 14058 8191,'-9'5'0,"0"1"5063,0-7-5063,0 2 2818,0-5-2818,0 4 1719,0-4-1719,-4 3 6784,3-1-6784,6 6 0,5 1 0,8 4 0,-2 4 0,-2 7 0,-3 12 0,-6 8 0,3 6 0,-3-6 0,4-8 0,4-12 0,1-9 0,8-7 0,-4-4 0,8-5 0,-10-3 0,2-2 0,-12 3 0,-2 5 0,-16 13 0,-4 10 0,-3 10 0,12-3 0,14-8 0,26-12 0,12-17 0,15-13 0,-22 2 0,-1-2 0,-6 2 0,-3-1 0,-2-4 0,-2 0 0,-2-11 0,-11 5 0,-5 10 0,0 13 0,1 4 0</inkml:trace>
  <inkml:trace contextRef="#ctx0" brushRef="#br0" timeOffset="174402">22306 14121 24575,'4'11'0,"0"0"0,4 2 0,3-5 0,3 3 0,17-8 0,-4-4 0,-3 0 0,-10-3 0</inkml:trace>
  <inkml:trace contextRef="#ctx0" brushRef="#br0" timeOffset="174818">22524 14112 24575,'-15'5'0,"-5"13"0,2 5 0,1 5 0,12-8 0,10-9 0,7-11 0,14-11 0,2-14 0,9-4 0,-9 6 0,-5 10 0,-9 18 0,-9 5 0,3 13 0,-7-4 0,5 1 0,-2-9 0,3-11 0,11-15 0,11-12 0,10-6 0,3 8 0,-10 14 0,-12 12 0,-11 17 0,-3-3 0,-5 15 0,1-15 0,2 2 0,-1-16 0,2 0 0,-3-5 0</inkml:trace>
  <inkml:trace contextRef="#ctx0" brushRef="#br0" timeOffset="174957">22892 14142 8191,'16'-5'0,"5"-4"5063,15 0-5063,-9-4 0,-4 7 0,-16 1 0</inkml:trace>
  <inkml:trace contextRef="#ctx0" brushRef="#br0" timeOffset="175116">22971 13973 8191,'0'3'0,"0"15"5063,0 29-5063,-2-10 0,-2 3 0,-1 3 0,-1 0 935,2-3 0,0-2-935,-4 15 0,9-30 0,2-16 0</inkml:trace>
  <inkml:trace contextRef="#ctx0" brushRef="#br0" timeOffset="175395">23186 14149 8191,'-9'7'0,"0"0"5063,-3 3-5063,4-1 2818,7-8-2818,12-9 1719,7-5-1719,-2-3 6784,-3 12-6784,-4 4 0,-2 7 0,0 6 0,-2 0 0,2-1 0,0-4 0,2-6 0,0-6 0,-4 3 0,-1-3 0</inkml:trace>
  <inkml:trace contextRef="#ctx0" brushRef="#br0" timeOffset="175541">23298 14138 24575,'13'0'0,"13"-3"0,-1-6 0,4-1 0,6 1 0,1 0 0,-6-2 0,-2 1 0,15 0 0,-36 7 0</inkml:trace>
  <inkml:trace contextRef="#ctx0" brushRef="#br0" timeOffset="175741">23527 13972 8191,'2'-9'0,"6"9"5063,-2 5-5063,2 16 0,-10 17 0,-8 10 1159,4-17 1,1 0-1160,-6 17 447,7-10 0,4-22 0,0-8 0</inkml:trace>
  <inkml:trace contextRef="#ctx0" brushRef="#br0" timeOffset="175883">23673 14074 8191,'-7'24'0,"2"-6"5063,-10 13-5063,8-6 704,1 0 1,3-9-1,6-8 1</inkml:trace>
  <inkml:trace contextRef="#ctx0" brushRef="#br0" timeOffset="176266">23701 13978 8191,'5'25'0,"-2"6"5063,3-13-5063,-2 13 2818,5-13-2818,-3 2 1719,-1-7-1719,26-12 0,12-8 0,-9-3 0,2-1 3392,-3 0 0,-2 0-3392,12-8 0,-20 7 0,-26 6 0,-1 3 0,-12 16 0,11 0 0,1 17 0,10-11 0,6 2 0,10-12 0,16-4 0,-8-7 0,1-2 0,-1 2 0,-1-1 0,16-3 0,-24 2 0</inkml:trace>
  <inkml:trace contextRef="#ctx0" brushRef="#br0" timeOffset="186125">18263 15924 24575,'17'3'0,"7"-3"0,1-5 0,13-7 0,-4-1 0,-10 3 0,-10 3 0</inkml:trace>
  <inkml:trace contextRef="#ctx0" brushRef="#br0" timeOffset="186566">18945 15900 8191,'-11'-8'0,"4"7"5063,-9 14-5063,2 15 2818,1 6-2818,11 4 1719,8-15-1719,30-8 0,-9-18 0,1-4 0,9 3 0,4-11 0</inkml:trace>
  <inkml:trace contextRef="#ctx0" brushRef="#br0" timeOffset="187099">19417 15815 8191,'-32'-4'0,"0"7"5063,-3 16-5063,10 6 2818,7 9-2818,21-5 0,20 0 0,7-16 1719,15-8-1719,-18-13 6784,-2-9-6784,-16 3 0,-12-4 0,-12 2 0,-6 1 0,8 3 0,23-3 0,27 5 0,-11 2 0,3 2 0,25 4 0,-7 6 0,-16 16 0,-11 11 0,-12 9 0,-8 7 0,-1-14 0,-1-6 0,7-18 0,2-10 0,10-16 0,7-8 0,5-12 0,1 5 0,-11 15 0,-3 9 0,-9 18 0,5 8 0,-5 1 0,2 1 0,-2-10 0,0-5 0,2-7 0,-4 1 0,-1-3 0</inkml:trace>
  <inkml:trace contextRef="#ctx0" brushRef="#br0" timeOffset="187219">19882 15927 24575,'42'-7'0,"1"-5"0,3 1 0,-20 2 0,-5 5 0</inkml:trace>
  <inkml:trace contextRef="#ctx0" brushRef="#br0" timeOffset="187416">20017 15649 24575,'5'45'0,"-8"-12"0,-1 2 0,0 8 0,0 1 0,-4 2 0,-1 1-683,3-4 1,1-3 682,-1 4 0,2-16 0,4-24 0</inkml:trace>
  <inkml:trace contextRef="#ctx0" brushRef="#br0" timeOffset="187616">20277 15879 8191,'0'13'0,"-3"7"5063,-2 5-5063,1 7 2818,0-7-2818,6-5 1719,3-13-1719,3-11 0,-3 0 0,0-4 0</inkml:trace>
  <inkml:trace contextRef="#ctx0" brushRef="#br0" timeOffset="187733">20341 15909 24575,'3'17'0,"-5"13"0,0-3 0,-2 5 0,6-12 0,-1-11 0,1-5 0</inkml:trace>
  <inkml:trace contextRef="#ctx0" brushRef="#br0" timeOffset="188133">20373 15784 8191,'2'9'0,"1"3"5063,4 2-5063,2 3 2818,0 0-2818,0 7 1719,-5 1-1719,-1 7 6784,-3 0-6784,0-11 0,8-11 0,12-30 0,0 1 0,2-3 0,6-6 0,-1 1 0,-4 6 0,-1 3 0,13 8 0,-27 25 0,-8 23 0,-1-4 0,1 11 0,4-12 0,3-5 0,5-10 0,6-21 0,14-8 0,5-22 0,-11 15 0,-8-5 0</inkml:trace>
  <inkml:trace contextRef="#ctx0" brushRef="#br0" timeOffset="188408">20840 15859 24575,'-6'17'0,"3"0"0,1 0 0,3-3 0,4-4 0,6-8 0,2-6 0,7-10 0,15-18 0,-8 5 0,4-2 0,-17 25 0,-10 8 0,-1 19 0,-3-8 0,2 8 0,1-9 0,4-5 0,10-9 0,5-8 0,-4 3 0,-4-3 0</inkml:trace>
  <inkml:trace contextRef="#ctx0" brushRef="#br0" timeOffset="188533">21113 15822 11320,'1'4'0,"6"-1"4939,20-5-4939,-2-5 0,3-3 0,4-1 0,1 0 0,-1-2 0,-1 0 0,6-4 0,-22 10 0</inkml:trace>
  <inkml:trace contextRef="#ctx0" brushRef="#br0" timeOffset="188725">21310 15525 8191,'7'45'0,"-6"-18"0,-3 3 2531,-1 14 1,-1 4-2532,-2-1 0,-1-1 0,-2-3 0,2-2 0,3-8 0,1-4 0,1 9 2818,7-24-2818,9-17 0,-7-2 0,3-6 0</inkml:trace>
  <inkml:trace contextRef="#ctx0" brushRef="#br0" timeOffset="189166">21476 15758 8191,'0'24'0,"-5"8"5063,1 1-5063,2 6 2818,7-17-2818,5-8 1719,9-20-1719,8-11 6784,3-1-6784,-2 5 0,-13 17 0,-14 12 0,-7 22 0,2-11 0,-1 1 0,0 9 0,-1 3 0,-2 1 0,0 2-1267,0 3 0,-2 0 1267,-5-3 0,-3 0 0,-1 0 0,-3-1 0,-7-1 0,-5-1 0,8-14 0,-3 0 0,1-1 0,-2 0 0,0-1 0,-1-2 0,-13 5 0,1-6-133,10-9 0,1-8 133,-13-26 0,34-5 0,7-5 0,1-1 0,7 1-561,14-6 1,8 3 560,3 6 0,5 4 0,10 1 0,5 2 0,-13 7 0,2 2 0,1 0-1105,5 0 0,2 1 0,0 0 1105,4 1 0,2 0 0,-1 1 0,-4 1 0,0 1 0,-2 0 374,12-1 0,-7 1 0,2 2 0,-31 2 0</inkml:trace>
  <inkml:trace contextRef="#ctx0" brushRef="#br0" timeOffset="196283">5452 11153 8191,'-18'-6'0,"1"0"5063,0-3-5063,4 5 2818,2 6-2818,1 9 1719,7 15-1719,2 1 6784,14 14-6784,1-17 0,21-2 0,-1-21 0,6-5 0,0-14 0,-19 0 0,0-10 0,-20 9 0,-3-5 0,-16 7 0,-12 4 0,-10 9 0,-4 24 0,10 10 0,22-3 0,4 1 0,7 14 0,17-8 0,22-23 0,-11-17 0,2-6 0,2-6 0,-2-3 0,-2-2 0,-4-2 0,-5 1 0,-6-1 0,-6-13 0,-20 8 0,-15 4 0,-20 16 0,-1 21 0,4 19-211,31-6 1,4 2 210,7 23 0,27-5 0,18-20 0,14-25 0,-26-8 0,-2-4 0,13-19 0,-15 6 0,-20 7 0,-6 14 0,-1 1 0</inkml:trace>
  <inkml:trace contextRef="#ctx0" brushRef="#br0" timeOffset="197778">9361 7413 24575,'-14'-5'0,"0"1"0,5 6 0,-3 13 0,6-2 0,3 17 0,16-2 0,8-6 0,16-1 0,3-20 0,0-5 0,-12-6 0,-11-2 0,-12-1 0,-7 3 0,-3-3 0,-8 3 0,-14 1 0,-6 3 0,-7 9 0,10 6 0,13 4 0,16 3 0,8-8 0,21 1 0,12-20 0,4-5 0,-8-9 0,-18 3 0,-15 5 0,-6 4 0,-8-1 0,0 6 0,-6 5 0,-4 11 0,8 12 0,-2 8 0,14 4 0,2-10 0,18-7 0,-4-14 0,8-7 0,-13 3 0,-3-2 0</inkml:trace>
  <inkml:trace contextRef="#ctx0" brushRef="#br0" timeOffset="199316">13345 11359 24575,'-10'-2'0,"-2"1"0,-8 14 0,-3 13 0,5 17 0,14 12 0,14-4 0,23-7 0,18-25 0,-1-10 0,-19-14 0,-2-4 0,7-9 0,-10-5 0,-14-3 0,-15 7 0,-15-10 0,1 16 0,-15 0 0,6 14 0,-4 16 0,9 5 0,11 13 0,18-7 0,19-7 0,3-13 0,15-13 0,-15-12 0,-3-8 0,-18 4 0,-17-6 0,-11 9 0,-16 2 0,-5 12 0,-3 13 0,16 6 0,14 7 0,26-6 0,23-6 0,12-17 0,-14 4 0,-6-11 0</inkml:trace>
  <inkml:trace contextRef="#ctx0" brushRef="#br0" timeOffset="201034">5373 8039 8191,'-14'4'0,"2"0"5063,3-1-5063,2 3 2818,2 1-2818,3 12 1719,6 3-1719,4 10 6784,14-2-6784,10-13 0,3-5 0,0-22 0,-14 3 0,-9-12 0,-11 5 0,-12-6 0,-9 6 0,-1 0 0,-10 13 0,16 4 0,-2 5 0,23 8 0,9-9 0,20-5 0,5-17 0,-2-13 0,-12 8 0,-18-6 0,-15 18 0,-14 0 0,-11 18 0,-6 15 0,0 14 0,13 3 0,14-13 0,16-12 0,19-20 0,-11 3 0,8-8 0</inkml:trace>
  <inkml:trace contextRef="#ctx0" brushRef="#br0" timeOffset="202177">9220 9572 8191,'-2'-9'0,"-2"4"5063,-7 3-5063,2 17 2818,-4 12-2818,8 13 0,5 7 0,14-1 0,10-8 0,6-7 0,11-8 1719,-14-17-1719,0 0 6784,-15-13-6784,-7-4 0,-4-9 0,-7 1 0,-4-4 0,-4 11 0,3 3 0,-2 11 0,5 6 0,6 6 0,8 0 0,6-2 0,12-10 0,1-8 0,5-16 0,-6-3 0,-6-9 0,-10 2 0,-9-7 0,-7 6 0,-12 5 0,-18 17 0,1 25 0,-7 12 0,20 9 0,14-8 0,21-7 0,9-15 0,20-21 0,-20 8 0,3-10 0</inkml:trace>
  <inkml:trace contextRef="#ctx0" brushRef="#br0" timeOffset="203483">13292 7842 8930,'-8'-11'0,"3"4"5115,-8-5-5115,1 10 2707,-8 11-2707,-2 13 1618,4 7-1618,9 11 6205,23-8-6205,15-4 0,13-14 0,12-19 0,-13-5 0,-5-8 0,-18 5 0,-15-4 0,-5 4 0,-8-2 0,-9-1 0,-6 6 0,-14 2 0,9 15 0,-1 10 0,23 11 0,9-5 0,25-4 0,14-22 0,8-7 0,-5-13 0,-19-7 0,-16 12 0,-19-8 0,-8 16 0,-16 3 0,-1 16 0,-1 15 0,14 7 0,13 3 0,15-11 0,8-5 0,-4-12 0,-1-4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38:00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26154 6827 9523,'11'-6'0,"25"-6"1137,-1 3 1,6 1-1138,-1 0 0,3 0 0,2 0 0,-3 1 0,1 0 0,1 1 0,2 0 0,4 2 0,1 0 0,1 1 0,1 0 0,-9 0 0,2 0 0,-1 0 0,1 1 0,-1 1-177,8 2 0,1 2 1,-1 1-1,-1 0 177,0-1 0,-1 0 0,0 0 0,-2 2 0,7 3 0,-2 1 0,-3-1 518,-10-1 0,-2-2 1,-4 2-519,-1 0 0,-5 1 3366,-8 1-3366,-26 6 2026,-8 1-2026,-16 13 0,1 6 0,5 8 2596,12-18 1,4 3-2597,3 5 0,2 2 0,2 9 0,1 3-882,1-8 0,0 1 1,1 2 881,1 7 0,0 1 0,0 2 0,0-6 0,-1 0 0,0 2 0,0 0 0,1 5 0,-1 1 0,1 2 0,-1 0-1093,-2-5 1,1 1-1,-1 1 1,1 0-1,-1 1 1093,0-7 0,0 0 0,0 1 0,0 0 0,0 1 0,0-1 0,0 2 0,0 1 0,-1-1 0,1 1 0,0-1 0,1 1-609,0-1 0,0 0 0,0 0 1,0 0-1,1 0 0,-1 0 609,2 1 0,-1 0 0,0 0 0,1 0 0,0 0 0,0 0-281,0 0 0,0 1 0,1-1 1,0 0-1,-1 1 0,1 0 281,0 2 0,-1-1 0,1 1 0,0 1 0,-1-1 0,1 0-161,-2 1 0,1 0 1,0 0-1,-1 1 0,0-1 1,1 0 160,-1-1 0,1 0 0,-1 0 0,1 0 0,-1 0 0,0 0 0,-1 0 0,1 0 0,-1 0 0,1-1 0,-1 1 0,-1-1 0,1-2 0,-1 0 0,0-1 0,0 0 0,1 0 0,-1 0 0,1-1 0,0 1 0,0-1 0,0-1 0,0 1 0,0-1 276,0 7 0,-1-1 0,0 1 1,1-2-1,0 1-276,0-4 0,0 0 0,1 0 0,0-1 0,0 1 0,0-2 0,1 0 0,0 0 0,0 0 0,0-1-111,0 9 0,-1-2 0,1 1 0,0-1 111,2-1 0,0 0 0,1 0 0,-1-1 0,-2-2 0,-1-1 0,0 0 0,1-1 189,2-2 0,1-1 0,-1 0 1,0 0-190,-3 1 0,-2 1 0,1-1 0,0-5 0,4 8 0,-1-5 0,-5-3 0,0-1 0</inkml:trace>
  <inkml:trace contextRef="#ctx0" brushRef="#br0" timeOffset="1467">28058 13457 24575,'0'13'0,"-1"-3"0,7 13 0,-5 5 0,2 18 0,0-13 0,-1 2 0,-3 3 0,-2 2 0,3 12 0,-1 1-2063,-5 0 0,0 2 2063,2-11 0,0 1 0,-1 0 0,1-1 0,0-1 0,0 2 0,0 4 0,0 1 0,0 0 0,-1-2 0,1 0 0,0 0-758,0 3 0,0-1 1,-1 1 757,1-1 0,0 1 0,0-1 0,0-2 0,-1 0 0,1 0 0,0 2 0,0 0 0,0 0 0,0-6 0,-1-1 0,1 1 0,0 1 0,0 0 0,0-1-893,1 11 1,-1-2 892,1-15 0,-2-1 0,2-1 0,3 8 0,-1-1-402,-2 2 1,1-1 401,2-11 0,0-3 2112,0 24-2112,0-26 3111,-4-13-3111,-1-11 2426,-4-6-2426,-4-1 1338,-13-4-1338,-15 4 0,12-4 0,-3 0-291,-11 2 0,-4 2 291,7-2 0,-3-1 0,-2 0-1296,5 2 1,-1 1-1,-2 0 1,0 0 1295,-6 0 0,0 0 0,-1-1 0,0 1 0,-2 0 0,-1 0 0,0-1 0,0 1 0,-1-1 0,-1 1 0,0 0 0,1 0 0,2 0 0,0 1 0,1 0 0,0 1 0,1 1 0,1-1 0,0 1 0,1 1 0,-7 1 0,2 0 0,2 1-438,6 1 1,1 0 0,5 0 437,-3-1 0,5 1 0,-7 1 0,30-5 0</inkml:trace>
  <inkml:trace contextRef="#ctx0" brushRef="#br0" timeOffset="2925">29187 10144 8191,'-46'20'0,"0"1"0,3 1 0,0 0 2060,4-7 0,1-1-2060,9 2 0,2-2 2924,-18 4-2924,13-2 1832,6-2-1832,6-2 6425,16-8-6425,30-20 0,7-7 0,7-6-1439,1 1 1,4-3-1,3 0 1439,-4 3 0,2-1 0,2 0 0,1 0 0,-7 5 0,1-1 0,1 0 0,-1 1 0,0 2 0,8-2 0,0 1 0,-1 2 0,-1 0-597,-5 3 1,-2 1 0,0 2 0,-3 2 596,1 2 0,-2 3 0,-3 1 0,-2 2 0,-5 2 0,4 8 0,-27 6 0,-16 15 0,-6-2 0,-3 2 0,-8 15 0,-4 4-253,0-5 1,-5 2-1,0 3 253,11-10 0,0 1 0,-1 1 0,0 1 0,-1 1 0,0-3 0,-2 1 0,1 1 0,-2 0 0,1 0 0,1 2 0,-2 2 0,0 2 0,1 0 0,0 0 0,0 0 0,0 0-400,2-2 0,-1 0 0,1 0 0,0-1 0,1 0 0,2-1 400,-1 2 0,0 0 0,2-1 0,1-2 0,1-2 0,-5 9 0,3-2 0,3-8 0,-6 9 0,36-86 0,2 9 0,2-5 0,1-2-690,1 1 1,1-2 0,1-2 0,-1 0 689,2-8 0,1-3 0,0 0 0,-2-1 0,-3 11 0,-2-1 0,1 0 0,-1-1 0,-1-1 0,1-2 0,-1-2 0,0 0 0,-2 0 0,0 1 0,-2 1 0,-1 1 0,-1 0 0,0 0 0,-1 0 0,-1 1 0,0 0 0,0 0 0,-1 1 0,0 2 0,0-5 0,0 1 0,-1 2 0,0 2 789,-1-1 0,0 3 0,0 3-789,-2-4 0,6 14 4453,21 31-4453,-6 17 0,2 10 0,3 3 0,3 6 0,1 1-969,-4-3 1,0 1-1,1 2 1,-1 1 968,3 6 0,0 1 0,0 1 0,-1-1 0,0 1 0,-1-1 0,0 1 0,-1-1 0,-3-2 0,-1 0 0,-1-1 0,-1 0 408,-2-4 1,-1-1 0,-1 0 0,-2-3-409,0 2 0,-2-3 0,-1-1 183,1 8 1,-2-5-184,-4-3 0,-8-22 0,-13-22 0,-16-20 0,4-3 0,-3-4 1148,4 6 0,-3-1 1,-1-2-1149,1 2 0,0-2 0,-2 0 0,-2 1-551,-4-2 1,-3 0 0,0 1 0,-1 1 550,-1 0 0,-1 1 0,0 1 0,-1 2 0,-1 2 0,-1 2 0,0 1 0,0 3-605,6 4 1,-1 2 0,1 2 0,1 2 604,-9 1 0,1 3 0,3 2-117,-4 2 1,7 3 116,-4 6 0,68-4 0,20-2 0,11-2 0,0 1 0,4 0 0,-3 0 0,2 0 0,-3 0 0,2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38:53.5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3171 5510 24575,'-17'-10'0,"3"5"0,1 1 0,4 9 0,-7 9 0,1 13 0,-6 16 0,10 5 0,2-1 0,11-19 0,6-13 0,10-14 0,10-19 0,-7 1 0,0-3 0,-2-4 0,-2-3 0,1-1 0,-4-1 0,1-11 0,-13 14 0,-7 21 0,2 23 0,-1 31 0,17-1 0,4 4 0,26-39-610,-15-17 0,1-6 610,3-5 0,1-4 0,2-7 0,-3-3 0,-7 3 0,-3-1 0,-4 0 0,-4-1 0,-1-12 0,-9 8 0,-2 20 0,4 13 0,4 19 0,2-1 0,1 1 1220,-3-8-1220,-5-14 0,-1-17 0,1-34 0,0 12 0,2-3 0,-2-10 0,3 0-442,3 10 0,2 4 442,-3 7 0,3 8 0,10 13 0,-6 14 0,-10 3 0</inkml:trace>
  <inkml:trace contextRef="#ctx0" brushRef="#br0" timeOffset="358">3835 5184 8191,'17'-2'0,"0"-4"5063,3-8-5063,-6 2 2818,5-14-2818,-8 11 1719,-3-22-1719,-6 10 6784,-8-5-6784,-3 14 0,-10 26 0,8 9 0,-2 17 0,10 4 0,6-4 0,0-2 0,9-11 0,7-12 0,6-8 0,14-10 0,-4-9 0,1-4 0,-6-4 0,-5-4 0,-3 10 0,-8 2 0,-6 13 0</inkml:trace>
  <inkml:trace contextRef="#ctx0" brushRef="#br0" timeOffset="835">4421 4902 8191,'-31'-13'0,"10"7"5063,-24 0-5063,18 9 2818,-13 10-2818,16 2 1719,6 7-1719,15-9 6784,11-2-6784,17-15 0,15-9 0,8-11 0,-1 0 0,-19 8 0,-9 10 0,-9 12 0,6 9 0,2 6 0,16 0 0,9-13-558,12-10 558,-27-4 0,-1-3 0,5-2 0,-11 3 0</inkml:trace>
  <inkml:trace contextRef="#ctx0" brushRef="#br0" timeOffset="6750">3410 6526 24575,'-7'-7'0,"0"0"0,-2 5 0,0-2 0,-4 3 0,3 1 0,-2 3 0,3 1 0,0 3 0,0 10 0,1 4 0,3 5 0,4-6 0,15-8 0,6-14 0,14-13 0,1-13 0,-2-9 0,-6 2 0,-13 10 0,-11 8 0,-4 17 0,-3 3 0,4 6 0,4-2 0,5-3 0,13-14 0,13-12 0,-15 3 0,0-1 0,1-1 0,-2 1 0,4-11 0,-8 9 0,-9 17 0,-1 5 0,0 5 0,-1 4 0,-4 0 0,6-4 0,7-21 0,2-4 0,2-18 0,-5-1 0,-4 12 0,4 10 0,5 27 0,-2 7 0,10 12 0,-10-19 0,5 1 0,0-22 0,9-15 0,-2-11 0,-11 13 0,-2 0 0,0-2 0,-5 5 0</inkml:trace>
  <inkml:trace contextRef="#ctx0" brushRef="#br0" timeOffset="7067">4007 5995 8191,'-2'-22'0,"-6"12"5063,-7 18-5063,-2 13 2818,3-2-2818,14-2 1719,14-19-1719,13-14 6784,6-3-6784,-6 1 0,-7 13 0,-6 13 0,-9 17 0,-4 8 0,-2 14 0,-3-1 0,4 1 0,-4 6 0,-1-25 0,-1-1 0,-4 21 0,-2-13 0,10-24 0,6-35 0,4-10 0,-3 14 0,2-10 0,-1-1 0</inkml:trace>
  <inkml:trace contextRef="#ctx0" brushRef="#br0" timeOffset="7459">4201 5552 8191,'-7'-14'0,"1"13"5047,1 33-5047,12 18 1410,-3-12 0,4 1-1410,10-5 0,3-2 0,16 7 1721,9-22-1721,-18-23 6778,-6-16-6778,-14 10 18,-2-7-18,-5 18 0,-7 12 0,6 17 0,-1-1 0,9-1 0,10-18 0,14-14 0,8-9 0,3-13 0,-8 1 0,-14 4 0,-10 11 0,-9 8 0</inkml:trace>
  <inkml:trace contextRef="#ctx0" brushRef="#br0" timeOffset="10509">5451 5005 24575,'-13'-2'0,"2"6"0,-10 17 0,8-2 0,-8 14 0,12-18 0,5 2 0,11-15 0,20-9 0,6-6 0,7-1 0,-8 7 0,-13 12 0,-9 3 0,-11 15 0,-6 5 0,-4-1 0,-1 4 0,2-18 0,7-8 0,-1-2 0,4-7 0</inkml:trace>
  <inkml:trace contextRef="#ctx0" brushRef="#br0" timeOffset="10659">5683 4885 8191,'7'24'0,"-2"1"5063,-5 7-5063,0-7 2818,2-5-2818,6-14 0,-4-2 0,3-7 0</inkml:trace>
  <inkml:trace contextRef="#ctx0" brushRef="#br0" timeOffset="10775">5680 4744 8191,'-13'-20'0,"3"9"0,6 10 0,2 5 0</inkml:trace>
  <inkml:trace contextRef="#ctx0" brushRef="#br0" timeOffset="11212">5782 4746 8191,'20'-10'0,"1"-1"5063,5 0-5063,-6 3 2818,-4 5-2818,-10 11 1719,-1-2-1719,-12 17 6784,-4-2-6784,-2 18 0,9 1 0,6-7 0,11-5 0,14-19 0,7-13 0,19-7 0,-9-16-331,-18 10 0,-2-2 331,9-20 0,-12-2 0,-8 13 0,-18 5 0,-1 11 0,-7 18 0,7 10 662,4 9-662,18-2 0,20-13 0,12-13 0,-13-6 0,-1-4 0,-6 0 0,-3-1 0,15-9 0,-24 10 0</inkml:trace>
  <inkml:trace contextRef="#ctx0" brushRef="#br0" timeOffset="11692">5136 5531 8191,'15'-9'0,"1"20"4176,-13 38-4176,-1-8 0,0 3 0,-2 0 0,0 0 583,0 10 1,0-5 0,0-5 0,0-3 0</inkml:trace>
  <inkml:trace contextRef="#ctx0" brushRef="#br0" timeOffset="33900">20096 4168 24575,'-28'-11'0,"0"0"0,-14-6 0,6 15 0,10 8 0,1 4 0,4 6 0,9-1 0,6-2 0,6 0 0,4-6 0,3-1 0,12-7 0,3-5 0,10-7 0,6 0 0,-11 8 0,-2 5 0,-15 11 0,-3 16 0,-3 13 0,0 15 0,-4-1-833,-4 0 833,-2-1 0,-8-5 0,5-18 0,-2 0 0,-3-2 0,-3 0 0,-1 1 0,-1 0 0,2-6 0,0-1 0,-8 7 0,6-20 0,11-9 0,-5-25 0,15-11 0,4 8 0,4-1 0,7-4 0,6 1 0,10-3 0,4 1-1232,4-1 1,2-1 1231,-7 10 0,1-1 0,0 1 0,1-1 0,0-1 0,-1 1 0,0 0 0,-1 0 0,-2 1 0,7-7 0,-5 2 0,-11 9 0,-7 1 0,-10-5 0,-11 14 0,-11 4 0,1 8 0,-13 14 3296,7 5-3296,-8 18 0,18-4 0,4 6 0,11-14 0,20-5 0,11-16 0,-7-5 0,1-4-827,2-7 0,-1-3 827,4 1 0,-3 0 0,3-9 0,-9 10 0</inkml:trace>
  <inkml:trace contextRef="#ctx0" brushRef="#br0" timeOffset="34629">20799 4037 24575,'-8'7'0,"-1"9"0,8 16 0,1 2 0,6-3 0,13-7 0,3-15 0,10-6 0,0-11 0,-9-5 0,-5-3 0,-15-1 0,-5-7 0,-14-4 0,6 6 0,-8 2 0,17 14 0,12-4 0,17 2 0,13 0 0,13 14 0,-21 5 0,-1 9 0,-23 3 0,-6 3 0,1 6 0,-4-7 0,0-5 0,7-14 0,2-17 0,13-12 0,5-12 0,4 8 0,3 12 0,-9 14 0,-9 20 0,-5 3 0,-7 4 0,0-3 0,0-9 0,-3-2 0,9-9 0,-7-4 0,5-3 0,-6 0 0</inkml:trace>
  <inkml:trace contextRef="#ctx0" brushRef="#br0" timeOffset="35150">21858 3988 8191,'3'-5'0,"-1"1"0</inkml:trace>
  <inkml:trace contextRef="#ctx0" brushRef="#br0" timeOffset="35800">21356 4180 24575,'9'2'0,"7"-12"0,19-13 0,2-6 0,-5-1 0,-9 12 0,-8 9 0,-10 12 0,2 7 0,-4 4 0,3 3 0,1-4 0,0-2 0,12-10 0,10-4 0,11-14 0,-14 9 0,-6-4 0</inkml:trace>
  <inkml:trace contextRef="#ctx0" brushRef="#br0" timeOffset="36150">21895 3978 24575,'-4'-9'0</inkml:trace>
  <inkml:trace contextRef="#ctx0" brushRef="#br0" timeOffset="36350">21933 4130 8191,'-6'5'0,"3"-1"0,-1-4 0</inkml:trace>
  <inkml:trace contextRef="#ctx0" brushRef="#br0" timeOffset="37859">22600 3816 24575,'6'24'0,"2"14"0,-3 17 0,-5-21 0,-1 2 0,1 2 0,-1 0 0,-1-9 0,-1-2 0,3 25 0,4-30 0,-3-7 0,3-11 0</inkml:trace>
  <inkml:trace contextRef="#ctx0" brushRef="#br0" timeOffset="38010">22778 4077 8191,'7'14'0,"-2"9"5063,-5-8-5063,2 5 704,-2-8 1,2-7-1,-2-1 1</inkml:trace>
  <inkml:trace contextRef="#ctx0" brushRef="#br0" timeOffset="38134">22844 3923 10495,'-5'-3'0,"1"1"0</inkml:trace>
  <inkml:trace contextRef="#ctx0" brushRef="#br0" timeOffset="38667">22929 3994 8191,'3'13'0,"-1"-3"5063,-2 6-5063,0-2 2818,2 3-2818,-1-4 1719,4 0-1719,-1-12 6784,6-13-6784,4-16 0,4-12 0,4-3 0,-3 18 0,1 16 0,-9 19 0,-2 14 0,0-6 0,3 3 0,3-9 0,15-11 0,10-8 0,-16-5 0,2-1 0,5 2 0,-2-1 0,-5-4 0,-2-1 0,17 0 0,-16-1 0,-13 8 0,-7 1 0,-9-1 0,-2 7 0,-5 0 0,5 20 0,-1 2 0,7 7 0,10 0 0,18-7 0,10-7 0,11-3 0,-1-13 0,-16 1 0,-8-2 0,-18 3 0</inkml:trace>
  <inkml:trace contextRef="#ctx0" brushRef="#br0" timeOffset="41909">19891 5276 8191,'-7'-1'0,"5"6"5063,8 15-5063,5 5 2818,9 4-2818,-3-7 1719,10-7-1719,-2-13 6784,9-11-6784,1-15 0,-2-13 0,-6 1 0,-10 4 0,-7 8 0,-7 15 0,0 1 0</inkml:trace>
  <inkml:trace contextRef="#ctx0" brushRef="#br0" timeOffset="42059">20279 5207 8191,'9'5'0,"1"5"5063,-5 1-5063,1 6 704,-9 0 1,2-7-1,-1-3 1</inkml:trace>
  <inkml:trace contextRef="#ctx0" brushRef="#br0" timeOffset="42210">20374 5099 8191,'-4'-11'0,"0"10"0,0 1 0,1 8 0</inkml:trace>
  <inkml:trace contextRef="#ctx0" brushRef="#br0" timeOffset="42467">20520 5147 24575,'-10'15'0,"3"-4"0,-1 2 0,8-1 0,15 7 0,-4-7 0,10 3 0,-12-8 0,-2 0 0,-2 2 0,-6 3 0,-1-2 0,-12 9 0,5-10 0,-2 2 0,7-9 0</inkml:trace>
  <inkml:trace contextRef="#ctx0" brushRef="#br0" timeOffset="43175">20716 5164 24575,'-21'3'0,"6"0"0,1 9 0,7 0 0,12-1 0,-2-2 0,9-2 0,-3-7 0,0 4 0,-4 1 0,-1 2 0,-4 2 0,8-7 0,-1-6 0,7-8 0,-1-12 0,2 8 0,-4-4 0,1 18 0,-11 3 0,2 18 0,-5-4 0,2 9 0,2-10 0,3-4 0,1-5 0,7-9 0,7-4 0,5-6 0,-3 1 0,-7 5 0,-11 4 0</inkml:trace>
  <inkml:trace contextRef="#ctx0" brushRef="#br0" timeOffset="43501">21011 5170 8191,'-9'-4'0,"0"-1"5063,-6 13-5063,5 1 2818,-1 7-2818,11-3 1719,4-8-1719,7-1 6784,5-15-6784,11-4 0,4-11 0,11 2 0,-15 13 0,-3 8 0,-17 15 0,-3 2 0,1-3 0,13 1 0,-7-13 0,8-1 0,-14-3 0,-1 1 0</inkml:trace>
  <inkml:trace contextRef="#ctx0" brushRef="#br0" timeOffset="43709">21284 4764 8191,'5'-5'0,"-2"6"5063,3 32-5063,0 8 0,-3-8 0,0 2 0,1-3 0,1-1 1210,-1 0 1,1 0-1211,6 22 0,2-13 0,-6-8 443,-3-12 1,-1-12-1,-3-4 1</inkml:trace>
  <inkml:trace contextRef="#ctx0" brushRef="#br0" timeOffset="44592">22280 5164 8191,'-5'-9'0,"-1"0"5063,-1 4-5063,-2 3 2818,-1 10-2818,-3 10 1719,-1 8-1719,9 6 6784,4-7-6784,13-4 0,16-16 0,5-10 0,-5-6 0,-1-3 0,18-16 0,-21 11 0,-2-2 0,1-14 0,-6-6 0,-16 7 0,2 6 0,-6 17 0,6 22 0,-2 24 0,3 0 0,-1 10 0,2-25 0,4-6 0,3-17 0,-6 2 0,2-4 0</inkml:trace>
  <inkml:trace contextRef="#ctx0" brushRef="#br0" timeOffset="44959">22626 4778 11856,'7'5'0,"2"3"4846,-1 9-4846,-2 0 2213,-1-4-2213,-5 0 312,-2-12 0,1 2 0,-3-7 0</inkml:trace>
  <inkml:trace contextRef="#ctx0" brushRef="#br0" timeOffset="45509">22570 4818 24575,'-11'17'0,"3"13"0,0 5 0,-1 4 0,5-4 0,0 0 0,-6 15 0,0-3 0,2 1 0,4-14 0,10-26 0,9-14 0,7-18 0,4-12 0,-13 10 0,-1-2-322,2 1 0,0-1 322,-3 0 0,-1 2 0,8-3 0,-5 30 0,-6 29 0,1 10 0,1 5 0,0-12 644,0-4-644,-1-12 0,5-13 0,-4-2 0,4-2 0,-8 0 0,-1 0 0</inkml:trace>
  <inkml:trace contextRef="#ctx0" brushRef="#br0" timeOffset="45962">22865 5104 8191,'-2'-9'0,"2"0"5063,-4 0-5063,1-1 2818,-16 18-2818,0 8 1719,-5 21-1719,7-1 6784,14-8-6784,8-13 0,13-14 0,4-13 0,7-11 0,-5-2 0,-7 1 0,-2 9 0,-7 17 0,0 4 0,0 7 0,-1-4 0,10-5 0,-2-9 0,22-9 0,-4-7 0,-7 6 0,-5 2 0</inkml:trace>
  <inkml:trace contextRef="#ctx0" brushRef="#br0" timeOffset="46709">23130 5020 24575,'-5'6'0,"1"5"0,4 9 0,0 5 0,2 0 0,1-4 0,8-13 0,-2-12 0,10-8 0,1-19 0,11-2 0,-7 6 0,-4 14 0,-10 15 0,-7 11 0,-1 7 0,-2 12 0,-4 1 0,5-5 0,0-9 0,6-18 0,1-12 0,11-24 0,-4 8 0,2-2 0,5-2 0,0 1 0,-2 6 0,-1 4 0,10 3 0,-21 30 0,-5 13 0,-3 12 0,0-4 0,0 11 0,3-12 0,2-9 0,2-14 0,14-27 0,-3-12 0,1 4 0,1-1 0,8-13 0,-4 12 0,-13 25 0,-6 15 0,-5 0 0,5 0 0,-1-6 0,3-5 0,12-7 0,12-17 0,-1 0 0,-1-14 0,-17 8 0,-9 6 0,-5 15 0,1 12 0,-2 12 0,6 0 0,2-3 0,6-3 0,15-11 0,21-8 0,-18-4 0,0-2 0,20-5 0,-18-2 0,-24 16 0</inkml:trace>
  <inkml:trace contextRef="#ctx0" brushRef="#br0" timeOffset="46901">24056 4506 8191,'-5'7'0,"1"10"4851,4 18-4851,0 19 0,2-16 0,1 1 0,-3 3 0,1 0 0,4-2 0,0-2 2844,-2 17-2844,3-18 0,-4-28 0,-2-1 0</inkml:trace>
  <inkml:trace contextRef="#ctx0" brushRef="#br0" timeOffset="47590">25169 4739 24575,'-7'-3'0,"1"1"0</inkml:trace>
  <inkml:trace contextRef="#ctx0" brushRef="#br0" timeOffset="47759">25174 4915 8191,'9'1'0,"0"-2"1265,-4-5 1,-1 3 0,-4-1 0</inkml:trace>
  <inkml:trace contextRef="#ctx0" brushRef="#br0" timeOffset="60550">26021 4724 24575,'-10'3'0,"-1"1"0,-3 6 0,-2 1 0,6-1 0,-3 0 0,8-1 0,3 0 0,5-1 0,4 5 0,4-5 0,4 6 0,15-6 0,-3 1 0,11 0 0,-16-1 0,-3 1 0,-16 0 0,1 0 0,-14 1 0,-3 6 0,-11-2 0,-11 11 0,1-11 0,-4 3 0,16-13 0,7-4 0,11-1 0,4-3 0</inkml:trace>
  <inkml:trace contextRef="#ctx0" brushRef="#br0" timeOffset="60731">26361 4592 8191,'0'12'0,"1"-2"5063,2 7-5063,-2-8 2818,4 14-2818,-3-11 1719,1 7-1719,1-10 0,-2-4 0,0-1 0</inkml:trace>
  <inkml:trace contextRef="#ctx0" brushRef="#br0" timeOffset="60892">26382 4500 8191,'-7'-7'0,"3"4"0,2-1 0</inkml:trace>
  <inkml:trace contextRef="#ctx0" brushRef="#br0" timeOffset="61459">26442 4557 11257,'7'1'0,"10"0"4949,4-6-4949,24-1 0,-3-3 0,-12 4 0,0 0 2318,11-4-2318,-10 12 1320,-17-1-1320,-19 14 4731,-1-3-4731,-3 1 0,-9 15 0,-5 3 0,12-6 0,1 2 0,-13 16 0,22-6 0,3-18 0,18-8 0,2-11 0,16-10 0,9-12 0,-14 4 0,2-2-1159,1 0 1,1-1 1158,0-2 0,-2 0 0,6-10 0,-21 4 0,-20 15 0,-7 2 0,-2 12 0,-7 8 2317,0 21-2317,7-6 0,10 7 0,23-18 0,7-4 0,-2-8 0,2-3 0,19-11 0,-3 2 0,-25-2 0,-14 10 0</inkml:trace>
  <inkml:trace contextRef="#ctx0" brushRef="#br0" timeOffset="70554">28997 2881 8191,'-7'0'0,"2"2"5063,1 5-5063,2 12 2818,-2 9-2818,3 19 0,-2-14 0,1 2 97,2 6 1,0 3-98,-2 8 0,-1 2 0,2-14 0,1 0 0,0 1 0,-2 2 0,0 0 0,0 1 0,0 3 0,1 0 0,-1 1 0,0 0 0,-1 0 0,1 1 0,-2 3 0,-1 1 0,1 0 767,0 0 1,-1 0 0,1 0-768,0-2 0,-1 0 0,2 0 0,0-1 0,1 0 0,-1-1-647,1-7 0,0-1 0,1-1 647,0-2 0,1 0 0,1-1 0,1 9 0,1-1 0,-3-3 0,1-1 0,1-5 0,1-2 596,-1-3 0,0-1-596,-1 23 0,3-13 0,-4-1 3534,0-14-3534,2-5 2673,3-11-2673,5-5 0,10-8 0,18-6 0,-8 2 0,2 0 0,12 0 0,3-1-943,-10 2 0,1-1 0,2 0 943,4 0 0,2 0 0,0-1 0,4 1 0,0 0 0,1-2 0,-10 0 0,1-1 0,0 0 0,-1 0-1266,13-2 1,0 0 0,-1 0 1265,0-3 0,0 0 0,-1 3 0,-4 2 0,0 3 0,-1 0-734,-1 0 1,-1 0-1,0 2 734,-4 3 0,0 1 0,0 0-533,-1-1 0,0-1 1,-1-1 532,-1 0 0,0-1 0,-1 0 0,1 0 0,0-1 0,1 1 0,3 0 0,0-1 0,1 1 0,0 0 0,0-1 0,1 2 0,3 2 0,1 1 0,0 0-48,0 0 0,0 0 0,0 1 48,-1 0 0,-1 1 0,-1 1 0,-3 0 0,-1 1 0,-3 0 1004,7 0 0,-5 1-1004,13 6 2254,-26-2-2254,-23-8 572,-5-2 1,-4-2 0,1 1 0</inkml:trace>
  <inkml:trace contextRef="#ctx0" brushRef="#br0" timeOffset="72342">29537 3342 24575,'-3'6'0,"-1"1"0,4 5 0,-2-2 0,4 6 0,3 11 0,8 20 0,-9-17 0,-1 3-557,4 5 1,0 0 556,-6 1 0,-1-1 0,3-3 0,-1-1 0,-1 1 0,-2-2 0,1 22 0,0-2 0,-2-19 0,1-8 0,-1-21 0,2-50 0,2 15 0,1-4 0,-2-1 0,-1-5 0,0 2-1236,3-16 1,-1 0 1235,-3 16 0,-1 0 0,0 1 0,-1-14 0,0 2-160,-3 6 1,1 1 159,-1 4 0,1 2 0,-1-19 0,1 15 0,5 9 0,0 43 606,0 6 0,0 8 0,0-5 0</inkml:trace>
  <inkml:trace contextRef="#ctx0" brushRef="#br0" timeOffset="72992">29835 3454 9382,'4'-7'0,"3"2"5118,-2 5-5118,-1 3 2635,1 9-2635,-5 15 0,7 7 0,-6 19 0,3 1 0,0 1 1558,-3-8-1558,3-15 5882,-4-20-5882,-2-10 0,2-14 0,-5-2 0,5 5 0,-3 1 0</inkml:trace>
  <inkml:trace contextRef="#ctx0" brushRef="#br0" timeOffset="74910">30494 4443 24575,'-5'-12'0,"3"1"0,-3-2 0,1-13 0,-4-8 0,-2-19 0,5 26 0,0-1 0,0-6 0,0 0 0,0-1 0,-1 0 0,-1 0 0,-1 0 0,2 1 0,0 0-405,1 0 0,0 0 405,0 6 0,1 0-66,4-3 1,-1 2 65,-7-11 0,8 8 0,-6 12 0,5 7 0,-1 16 805,6 9-805,-3 19 0,7 16 0,-3-17 0,1 1-640,2 7 1,1 1 639,0 6 0,-1 1 0,1 0 0,-1 1 0,0-1 0,0-1 0,0-3 0,1-1-453,-1-5 1,1-2 452,-1-3 0,-1-1 0,-5 17 0,1-9 0,-10-34 0,6 6 0,-3-24 0</inkml:trace>
  <inkml:trace contextRef="#ctx0" brushRef="#br0" timeOffset="76995">30796 2610 8191,'-7'-10'0,"3"23"4835,0 20-4835,3-2 0,2 6 0,1 7 0,1 3 0,0 6 0,1 2 151,0-15 1,0 0 0,0 1-152,0 0 0,1-1 0,-2 0 0,1 15 0,-1-2 555,0-3 1,-1-2-556,1-12 0,-1-2 5199,-1 19-5199,3-25 199,5-40-199,2-18 0,-2-2 0,-2-4 0,-1-2 0,-1 0 0,0-4 0,0-1 1475,-4-3 0,-1 0-1475,0 4 0,0 0 0,0 0 0,-1 1 26,-4-1 1,0 1-27,2 2 0,0 0-533,-3-3 0,1 1 533,-1 8 0,1 2 0,-4-22 0,1 21 0,4 8 0,-1 19 1493,5 2-1493,0 4 1155,0-2-1155,4-8 0,-3 0 0,1-4 0,0 0 0,-1-11 0,-2-1 0,-3-1 0,-5 3 0,3 9 0,-3 4 0,4 9 0,-4 21 0,6 23 0,1-13 0,0 3 0,2 4 0,0 2 0,0 2 0,0 1 0,-1 4 0,2 0-1079,1 0 1,1 0 1078,-2 3 0,-1 0 0,3-2 0,-1-2 0,-2-6 0,0 0-106,0-4 0,0-2 106,4 13 0,-3-14 0,2-16 0,-3-8 0</inkml:trace>
  <inkml:trace contextRef="#ctx0" brushRef="#br0" timeOffset="78350">31343 3393 8191,'-4'-7'0,"3"10"5063,-1 1-5063,3 18 2818,1 7-2818,2 17 0,-1-16 0,0 2 859,0 5 1,0 2-860,0 3 0,-1 1 0,-2-4 0,0 0 3080,0-1 1,0-2-3081,0 12 0,3-3 0,-2-23 0,11-28 0,-5-22 0,0-1 0,0-4 0,-1-7 0,-1-3-962,-1 1 0,-2-2 962,-1-5 0,-2 0-374,-3 6 0,-3 1 374,2 6 0,-1 2 0,-3 7 0,0 1 0,-1-12 0,0 16 0,4 3 1843,2 10-1843,5 8 1452,-2 12-1452,9 17 0,-7 19 0,8 7 0,-8-20 0,-1 0-807,2-2 0,1-1 807,-1 4 0,0-2-36,-1 16 36,7-4 0,-3-24 0,0-6 0,-1-11 0</inkml:trace>
  <inkml:trace contextRef="#ctx0" brushRef="#br0" timeOffset="85171">23413 6009 8191,'5'12'0,"1"-3"5063,-1 11-5063,6-9 2818,9-6-2818,2-14 0,11-6 0,0-21 0,-5 3 0,-4-7 1719,-16 18-1719,-5 3 6784,-3 22-6784,4 9 0,7 39 0,-4-22 0,2 1 0,2 11 0,0 0 0,-5-5 0,0-2-314,0 0 0,-3 0 314,-3-3 0,-4-1 0,-5 7 0,-4-2 0,1-10 0,-2-1 0,-6 5 0,-2-5 0,-13-9 0,-6-7 0,5-25 0,-2-19 0,18 13 0,6-5 0</inkml:trace>
  <inkml:trace contextRef="#ctx0" brushRef="#br0" timeOffset="85402">23837 6036 8191,'13'-10'0,"0"2"5063,5 0-5063,-5 5 2818,0 0-2818,-4 3 0,-4 0 0,-1 0 0</inkml:trace>
  <inkml:trace contextRef="#ctx0" brushRef="#br0" timeOffset="86934">24137 5904 8191,'-4'-9'0,"17"32"4166,-9 14-4166,3 3 0,0 4 0,-3-1 0,-3 0 0,-1 0 0,0-1 0,0-6 0,0-4 2919,0 4-2919,3-22 1827,-3-32-1827,3-36 0,-1 20 0,1-3 2204,-1-8 1,2-1-2205,4-4 0,1 2 148,-1 10 1,0 2-149,1 5 0,2 5 0,7 9 0,-1 18 0,5 22 0,1 7 0,-3 12 0,-3-1 0,-16-3 2068,0-16-2068,-9-3 698,-3-14-698,-3-1 0,-9-8 0,-5-9 0,1-15 0,17-10 0,4 12 0,14 5 0</inkml:trace>
  <inkml:trace contextRef="#ctx0" brushRef="#br0" timeOffset="87218">24539 5866 8191,'-2'8'0,"4"9"5063,-5 7-5063,8-3 2818,7-3-2818,2-13 1719,3-8-1719,3-9 6784,-7-3-6784,-5-6 0,-11 4 0,-11-3 0,-2 5 0,-10 3 0,10 7 0,9 7 0,5-1 0,9 1 0</inkml:trace>
  <inkml:trace contextRef="#ctx0" brushRef="#br0" timeOffset="87506">24767 5826 8191,'11'1'0,"-3"1"5063,-8 7-5063,0 3 2818,-2-2-2818,2 3 1719,4-6-1719,4 2 6784,1 2-6784,-1 0 0,-8 5 0,-3-6 0,-6 7 0,-2-11 0,3-2 0,0-5 0,8-3 0</inkml:trace>
  <inkml:trace contextRef="#ctx0" brushRef="#br0" timeOffset="87628">24841 5781 8191,'22'-7'0,"-3"3"5063,0 13-5063,-9 3 2818,9 11-2818,-16 9 1719,1 1-1719,-4-1 0,0-16 0,0-8 0</inkml:trace>
  <inkml:trace contextRef="#ctx0" brushRef="#br0" timeOffset="87767">24956 5599 8191,'-5'17'0,"1"-11"0,4 8 0</inkml:trace>
  <inkml:trace contextRef="#ctx0" brushRef="#br0" timeOffset="87909">25016 5650 8191,'18'-8'0,"-5"0"5063,10-5-5063,-8 2 2818,5 1-2818,-8 4 0,-7 4 0,-1 2 0</inkml:trace>
  <inkml:trace contextRef="#ctx0" brushRef="#br0" timeOffset="88084">25093 5520 24575,'3'30'0,"0"24"0,-5-20 0,-1 3-1360,2 8 1,1 1 1359,-6-2 0,2-3 164,3-8 1,0-3-165,-1 15 0,3-29 0,1-8 0</inkml:trace>
  <inkml:trace contextRef="#ctx0" brushRef="#br0" timeOffset="88226">25233 5754 8191,'3'10'0,"-3"2"5063,-5 5-5063,2 0 2818,0 0-2818,7-6 0,-3-3 0,3-6 0</inkml:trace>
  <inkml:trace contextRef="#ctx0" brushRef="#br0" timeOffset="88379">25299 5686 8191,'-9'-4'0,"6"7"0,0-6 0,5 7 0</inkml:trace>
  <inkml:trace contextRef="#ctx0" brushRef="#br0" timeOffset="88883">25363 5716 8191,'2'17'0,"1"0"5063,3 0-5063,0 0 2818,-1-4-2818,2-2 1719,0-9-1719,2-4 6784,-2-5-6784,1-12 0,-6 3 0,-2-14 0,-4 5 0,-4 5 0,1 9 0,0 14 0,5 6 0,4-2 0,6-2 0,12-7 0,19-8 0,-6 2 0,2 0 0,-2 1 0,0 2 0,2 2 0,-5 6 0,-4 14 0,-12 11 0,-17 11 0,6-13 0,-3 1 0,4-20 0,2-12 0,16-11 0,10-13 0,-8 15 0,2 2 0,17-8 0,-9 18 0,-16 18 0,-15 3 0,1 1 0,-4-12 0,0-4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03:04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4654 11769 24575,'52'-5'0,"-16"0"0,4-2 0,-6-2 0,2-1 0,2-1-2274,6 1 1,2-1 0,0-1 2273,0-3 0,0-2 0,0 1 0,-1 4 0,-1 2 0,-4-1 0,-1-2 0,-5 2 0,13 0 0</inkml:trace>
  <inkml:trace contextRef="#ctx0" brushRef="#br0" timeOffset="995">6339 11713 8191,'-2'5'0,"-7"22"4799,-2 2-4799,5 1 0,1 4 0,2-6 0,2 0 0,0 3 0,2 0 0,-1-1 0,0-1 712,0 13 1,0-11 0,0-17-1</inkml:trace>
  <inkml:trace contextRef="#ctx0" brushRef="#br0" timeOffset="1270">6446 11312 8191,'-5'1'0,"3"2"0,0 2 0,2-1 0</inkml:trace>
  <inkml:trace contextRef="#ctx0" brushRef="#br0" timeOffset="1803">6569 11704 8191,'0'6'0,"2"1"5063,-8 19-5063,5 4 0,-8 23 0,8-5 0,-4 5 0,5-23 2818,4-8-2818,8-29 0,25-26 0,-15 5 0,0-4 0,7-6 0,0-1 0,-1-2 0,-1 2 859,-10 13 1,0 5-860,17-5 6784,-21 64-6784,-5 4 0,-5-1 0,-2 1 0,-1-10 0,0-1 0,0 24 0,0-17 0,4-18 0,4-11 0,-2-6 0,2-3 0</inkml:trace>
  <inkml:trace contextRef="#ctx0" brushRef="#br0" timeOffset="2328">7287 11713 8756,'-10'-2'0,"-8"7"5110,-4 7-5110,-12 10 0,3 8 2733,2-8-2733,9 0 1642,19-11-1642,15-6 6334,18 0-6334,15-5 0,1 4 0,1 10 0,-17 7 0,-14 16 0,-19 3 0,-13 7 0,-5-7 0,-8 0 0,7-11 0,0-7 0,1-32 0,12 7 0,-1-18 0</inkml:trace>
  <inkml:trace contextRef="#ctx0" brushRef="#br0" timeOffset="2578">7526 11632 24575,'30'-13'0,"-1"0"0,4 2 0,0 1 0,-1 2 0,-1 1 0,1 2 0,-2 0 0,10 0 0,-14 0 0,-17 5 0,-5 0 0</inkml:trace>
  <inkml:trace contextRef="#ctx0" brushRef="#br0" timeOffset="2800">7727 11376 8191,'-3'10'0,"1"8"5063,-3 27-5063,2-15 0,0 3 0,-2 14 0,-2 4 523,-1-1 1,-1 1-524,5-1 0,0 0 327,-2-7 0,2-3 1,4 0-1,0-12 0</inkml:trace>
  <inkml:trace contextRef="#ctx0" brushRef="#br0" timeOffset="3186">8129 11762 8191,'-17'-5'0,"3"-3"5063,2 5-5063,-7 2 2818,3 7-2818,-5 7 1719,8-2-1719,7 1 6784,10-4-6784,12-11 0,2-1 0,13-8 0,-16 6 0,7 5 0,-12 5 0,11 17 0,-6 1 0,2 12 0,-7-12 0,-2-3 0,3-14 0,9-5 0,-9-1 0,3-2 0</inkml:trace>
  <inkml:trace contextRef="#ctx0" brushRef="#br0" timeOffset="3428">8539 11384 24575,'1'21'0,"-3"22"0,4-13 0,-1 3 0,-3 11 0,-1 3-2040,0 3 0,0 0 2040,-3-3 0,0-1 0,1-6 0,-1-4 315,1 11 0,0-25 0,5-14 0</inkml:trace>
  <inkml:trace contextRef="#ctx0" brushRef="#br0" timeOffset="3661">8820 11377 8191,'3'17'0,"3"9"2531,-7 2 1,-2 4-2532,2 6 0,-1 2 0,-3 9 0,-2 2 410,4 2 1,0 0-411,0 1 0,1-2 0,1-8 0,2-2 962,-1-6 0,0-4-962,0 7 0,0-23 0,0-9 0</inkml:trace>
  <inkml:trace contextRef="#ctx0" brushRef="#br0" timeOffset="4998">10153 11464 24575,'-6'53'0,"0"1"0,0 0 0,-3 1 0,-1 0 0,1-1 0,2-5 0,1-1 0,-2-1-1518,-4-2 1,-1-1-1,2-2 1518,2 12 0,3-8 1392,1-4-1392,23-65 0,-1-6 0,1-10 0,-2 1 0,0-7 0,0-1 0,1 2-166,2-3 0,1 2 0,1-2 166,-2 1 0,1-3 0,-1 2 0,1 4-537,-2 5 0,-1 4 0,2 3 537,7-6 0,0 6 0,6-4 2038,5 25-2038,-12 16 0,4 10 0,-2 4 1271,-10 7-1271,-2 2 0,-15 16 0,-6-4 0,-5-10 0,-4 0 0,-2-4 0,-4-2 408,-5 3 0,-2-1-408,-1-7 0,-1-2 0,-4-3 0,-2-4 0,5-4 0,-1-4 0,-2-3 0,0-4 0,-17-11 0,16-1 0,25 3 0,28 13 0,29 15 0,-13-2 0,2 2 0,6 7 0,2 2 0,-13-5 0,1 1 0,-1 0-1152,12 12 0,-3 1 1152,0 4 0,-4 2 0,-6-2 0,-3 0 61,-4 0 1,-2-2-62,-4-6 0,-3-2 0,1 12 0,-8-31 0,-7-2 0,0-14 0</inkml:trace>
  <inkml:trace contextRef="#ctx0" brushRef="#br0" timeOffset="6031">4770 13657 8191,'13'-2'0,"10"-2"5063,5-3-5063,19 3 0,-6-1 0,11 5 0,-12 4 704,7 2 1,-21-1-1,-6-1 1</inkml:trace>
  <inkml:trace contextRef="#ctx0" brushRef="#br0" timeOffset="6720">6595 13693 8191,'-9'0'0,"-3"14"5063,2 4-5063,-2 27 0,3-3 0,3 11 0,5-20 0,1-10 0,3-16 0</inkml:trace>
  <inkml:trace contextRef="#ctx0" brushRef="#br0" timeOffset="6897">6725 13344 8191,'-8'-7'0,"-2"2"0,1 2 0,1 3 0</inkml:trace>
  <inkml:trace contextRef="#ctx0" brushRef="#br0" timeOffset="7281">6825 13470 8191,'-6'24'0,"2"28"2079,2-23 0,1 1-2079,0 5 0,2 1 1455,-1-5 1,0-3-1456,0 6 1828,7-17-1828,14-39 0,-2-4 0,1-3 0,5-5 0,0 0 0,0-1 0,-1 4 6436,12-5-6436,-13 23 1037,-7 32-1037,-5 17 7,-4 1 0,0 2-7,4 8 0,-6-17 0,3-6 0,13-15 0,-10-4 0,3-5 0</inkml:trace>
  <inkml:trace contextRef="#ctx0" brushRef="#br0" timeOffset="7603">7470 13530 8191,'-39'9'0,"6"-1"5063,5 1-5063,8-2 2818,15 1-2818,12 6 1719,10-1-1719,11 3 6784,4-4-6784,0-1 0,-9 2 0,-8 10 0,-18 9 0,-8 8 0,-11 3 0,-7-2 0,-4-8 0,5-11 0,5-13 0,15-7 0,4-6 0</inkml:trace>
  <inkml:trace contextRef="#ctx0" brushRef="#br0" timeOffset="7788">7623 13464 8191,'9'3'0,"17"-5"4451,10-8-4451,-9 0 0,1 0 0,20-10 722,-13 2 1,-20 11-1,-11 5 1</inkml:trace>
  <inkml:trace contextRef="#ctx0" brushRef="#br0" timeOffset="7985">7767 13199 24575,'0'19'0,"-9"22"0,5-5 0,0 5 0,-7 8 0,0 3 0,6-14 0,1 1 0,-1-1-296,-1 14 0,0-5 1,3-17-1,1-4 1,2 8-1</inkml:trace>
  <inkml:trace contextRef="#ctx0" brushRef="#br0" timeOffset="8320">8163 13562 8191,'-24'-7'0,"9"4"5063,-4-1-5063,6 7 2818,3 1-2818,-1 4 1719,5 1-1719,11-2 6784,9-9-6784,11-5 0,7-5 0,0 7 0,-7 8 0,-5 16 0,-8 10 0,-2 9 0,0-11 0,4-9 0,-8-16 0,1-2 0</inkml:trace>
  <inkml:trace contextRef="#ctx0" brushRef="#br0" timeOffset="8528">8539 13208 8191,'-4'7'0,"0"11"5014,-1 15-5014,1 15 0,4-11 0,0 1 0,0 1 0,0 0 1412,0 3 0,0 1-1412,0-4 0,0-2 0,0 18 0,0-24 0,0-17 0</inkml:trace>
  <inkml:trace contextRef="#ctx0" brushRef="#br0" timeOffset="8736">8781 13207 8631,'-2'6'0,"-1"11"4146,-2 31-4146,1-14 0,0 4 0,0 13 0,1 4 0,2-17 0,1 1 0,0-2 0,-3 15 0,2-2 0,5-3 0,2-5 0,-5 7 0,3-20 0,-4-22 0</inkml:trace>
  <inkml:trace contextRef="#ctx0" brushRef="#br0" timeOffset="9878">10216 13309 8191,'-6'16'0,"-2"19"2531,0-3 0,0 5-2531,2 11 0,-1 2 0,-3 1 0,-2 0 827,3-4 1,1-2-828,2-5 0,-1-5 1872,-4 2-1872,13-20 6283,0-28-6283,11-37 0,-5 8 0,1-5-1000,1 4 1,3-3 0,-1 0 999,1-5 0,0 0 0,0 0 0,2 0 0,-1 1 0,2 1 0,0 6 0,0 2 0,-1 3 635,-1-6 1,0 7-636,16-7 0,-14 30 0,6 30 0,-2 17 0,-6-8 0,0 1 0,-3 3 0,0 0 0,-1-4 0,0 0 0,3 20 3239,-8-19-3239,-6-5 0,-8-12 0,-12 1 0,-18-6 0,-16-2 0,24-8 0,-1-1 0,1 4 0,1-1 0,-10-9 0,31 17 0,32 2 0,3 1 0,3 1 0,8 5 0,2 2 0,4 3 0,0 1 0,1 4 0,-1 2-1064,-1 4 0,-3 1 1064,-8 1 0,-4 1-649,-1 2 1,-4 1 648,-7-5 0,-3-1 0,-1-3 0,-2-3 0,0 4 0,-5-14 0,-4-11 0</inkml:trace>
  <inkml:trace contextRef="#ctx0" brushRef="#br0" timeOffset="10612">11207 13390 24575,'-13'-3'0,"-4"3"0,-3 4 0,-12 12 0,-10 9 0,-1 8 0,9 4 0,16-10 0,15-7 0,18-4 0,20-6 0,-9-3 0,3-1 0,2 2 0,1-1 0,-1 0 0,-1 2 0,7 9 0,-15 7 0,-20 0 0,-10 7 0,-8-4 0,-10 1 0,3-10 0,-3-3 0,13-14 0,4-1 0,5-5 0</inkml:trace>
  <inkml:trace contextRef="#ctx0" brushRef="#br0" timeOffset="10817">11432 13353 24575,'42'-14'0,"-13"6"0,2 0 0,10-5 0,2-1 0,4 1 0,-1 1 0,-5-1 0,-4 0 0,13 0 0,-28 5 0,-18 8 0</inkml:trace>
  <inkml:trace contextRef="#ctx0" brushRef="#br0" timeOffset="11054">11744 13081 8191,'-5'4'0,"3"4"5063,3 19-5063,2 13 0,-5-5 0,-2 4 573,1 4 1,0 1-574,-4 6 0,2-1 593,3-5 0,2-3-593,-1-5 0,2-4 0,5 0 0,-2-11 0</inkml:trace>
  <inkml:trace contextRef="#ctx0" brushRef="#br0" timeOffset="11398">11912 13476 8191,'-12'19'0,"2"10"5063,6 4-5063,0 6 2818,12-18-2818,-3-6 1719,14-14-1719,5-15 3392,4-7 0,3-5-3392,-5 3 0,-1-1 0,4-4 0,-3 4 0,0 2 0,-22 32 0,-9 18 0,0 6 0,6-2 0,4-12 0,16-8 0,-14-7 0,7-2 0</inkml:trace>
  <inkml:trace contextRef="#ctx0" brushRef="#br0" timeOffset="11848">12503 13463 8191,'-17'-6'0,"5"-1"5063,0 1-5063,5 4 2818,-3 8-2818,-2 12 1719,1 14-1719,3 8 6784,7 0-6784,9-14 0,12-11 0,-1-17 0,7-10 0,-7-17 0,7-14 0,-17 14 0,-1-3 0,5-12 0,-1-2-1391,-2-4 1,-1-1 1390,-2 12 0,1 0 0,0 2 0,4-11 0,-1 3 0,-4 8 0,1 12 0,2 23 0,-12 35 0,-4 9 0,0 6 0,-3 5 0,-1 2-744,3-16 1,1 0 0,0-1 743,-1 17 0,2-4 0,3-11 0,3-3 0,2 9 0,2-23 0,-3-15 0</inkml:trace>
  <inkml:trace contextRef="#ctx0" brushRef="#br0" timeOffset="11995">12888 13419 8191,'-17'20'0,"3"4"5063,-11 7-5063,11 1 2818,1-4-2818,13-10 0,1-10 0,3-6 0</inkml:trace>
  <inkml:trace contextRef="#ctx0" brushRef="#br0" timeOffset="12122">13020 13255 8191,'-9'-4'0,"4"1"0,1 1 0</inkml:trace>
  <inkml:trace contextRef="#ctx0" brushRef="#br0" timeOffset="12428">13148 13306 8191,'-18'18'0,"3"-3"5063,6 4-5063,4-4 2818,2 16-2818,8-13 1719,4 3-1719,12-12 6784,4-11-6784,13-8 0,-8-10 0,-1 2 0,-14-9 0,-13-5 0,-7-2 0,-8 5 0,-10 10 0,-9 13 0,-2 6 0,10 1 0,10 2 0</inkml:trace>
  <inkml:trace contextRef="#ctx0" brushRef="#br0" timeOffset="17578">14662 11231 24575,'30'4'0,"-2"1"0,4 1 0,12 5 0,5 1-869,-6-2 0,4 0 0,-1 2 869,4 3 0,1 3 0,1-2-1154,-11-4 0,1-1 1,0 0-1,-1 2 1154,0 2 0,-1 0 0,0 2 0,0-2 0,7 4 0,0 0 0,-2 0 66,-6 0 1,-2 1-1,-4 1-66,1 2 0,-5 1 0,4 11 0,-36-8 948,-11-14-948,-21 7 0,-5-6 0,8-4 0,-3 1 975,-6 1 1,-2 3-976,-8 4 0,-1 3 0,14-7 0,-1 1 0,1 2 0,2 5 0,2 2 0,1-1 0,-7 2 0,4 1 804,7 1 0,7 0-804,12-3 0,36-1 0,22-16 0,-8-6 0,3 0 0,0-3 0,0 0-644,3-2 1,-1 1 643,-5 1 0,-3 2 0,7 1 2336,-17 2-2336,-34 10 0,-15 5 0,-20 8 0,19-10 0,0 0-557,-6 4 0,1 1 557,-8 16 1381,10-6-1381,29-6 0,21-7 0,25 4 0,-17-6 0,1 1 0,4 3 0,-1 3-826,-2 8 0,-4 5 826,-4 1 0,-7 5 0,-13-2 0,-6 5 0,-3-1 0,-2 9 0,-6 0 0,-3-11 0,-4 1 0,-1-3 0,-9 7 0,-3-3-1232,-3-4 0,-2-1 1232,11-12 0,-1 0 0,-1-1 0,-3 1 0,-2 1 0,-1-2 0,1 1 0,0-2 0,-2-1 0,1-4 0,-2-2 0,1-2 472,-13 4 0,1-8-472,7-10 0,2-9 0,2-12 0,4-3 0,-3-1 0,9-14 0</inkml:trace>
  <inkml:trace contextRef="#ctx0" brushRef="#br0" timeOffset="18536">16415 12282 8191,'6'-7'0,"-3"12"5063,-3 13-5063,-11 29 0,5-16 0,1 1 0,-1 0 0,1-1 0,2 16 2818,18-21-2818,12-26 1719,13-11-1719,-18-4 0,0-4 0,20-16 0,-16-6 6784,-7 17-6784,-11 30 0,-1 9 0,10 26 0,1-12 0,4-8 0,5-13 0,-2-13 0,-7-1 0,-4-1 0</inkml:trace>
  <inkml:trace contextRef="#ctx0" brushRef="#br0" timeOffset="18837">16901 12307 8191,'-19'3'0,"-2"5"5063,-17 19-5063,15 0 2818,4 2-2818,20-10 1719,9-11-1719,17-4 6784,0-1-6784,5-1 0,-12 3 0,-12 6 0,-9 2 0,-4 11 0,-5-9 0,1 8 0,-1-15 0,6-4 0,1-3 0,5-5 0</inkml:trace>
  <inkml:trace contextRef="#ctx0" brushRef="#br0" timeOffset="18961">17075 12300 8191,'0'17'0,"2"14"5063,-8-5-5063,3 6 704,0-12 1,1-11-1,4-5 1</inkml:trace>
  <inkml:trace contextRef="#ctx0" brushRef="#br0" timeOffset="19086">17152 12097 8241,'-10'-2'0,"2"3"0,-1 0 0,5 3 0</inkml:trace>
  <inkml:trace contextRef="#ctx0" brushRef="#br0" timeOffset="19420">17332 12265 8191,'-5'17'0,"-2"6"5063,-1 9-5063,-1 8 2818,4-6-2818,3-8 1719,13-28-1719,2-17 0,13-24 0,-13 16 0,0-1 3392,1 2 0,1 1-3392,6-8 0,-8 30 0,-9 25 0,0 11 0,-1-1 0,5-12 0,3-11 0,22-10 0,9-9 0,-8 2 0,0 0 0,2-4 0,-2 2 0</inkml:trace>
  <inkml:trace contextRef="#ctx0" brushRef="#br0" timeOffset="19812">17746 12259 8191,'-9'-5'0,"0"1"5063,0 4-5063,1 8 2818,8-4-2818,2 6 1719,11-3-1719,0 11 6784,3 4-6784,-7 23 0,-7 10 0,-4-18 0,-2 2 0,-6 7 0,-2 0-1155,-1 0 1,-4 1 1154,-4-1 0,-4 0 0,-3 2 0,-3-3 0,-3-5 0,-2-2 0,4-2 0,0-3-58,-1-12 0,2-6 58,-2-5 0,16-46 0,19 7 0,8-5-285,13-13 1,8-2 284,-7 15 0,4 1 0,2 1-1233,8 0 1,3 3 0,1 2 1232,1 3 0,1 3 0,1 3 0,-2 3 0,1 3 0,-1 1-30,13 0 0,-4 5 30,-8 6 0,-5 2 88,4 2-88,-21 9 112,-22-10 1,-1 1-1,-3-4 1</inkml:trace>
  <inkml:trace contextRef="#ctx0" brushRef="#br0" timeOffset="20428">18802 12207 8191,'26'-12'0,"18"-6"1643,-1 3 1,3 0-1644,-2 0 0,-2 1 1356,-5 2 1,-4 2-1357,12-3 0,-29 9 0,-8 1 0</inkml:trace>
  <inkml:trace contextRef="#ctx0" brushRef="#br0" timeOffset="20645">19131 11810 8191,'-9'16'0,"4"17"2461,1 2 0,0 5-2461,-2 9 0,-1 3 0,0-8 0,-2 2 0,0 0 760,1 0 0,-1 1 0,0-2-760,-1-3 0,-1 0 0,2-3 0,2 6 0,1-5 0,-5 8 0,11-33 0,0-11 0</inkml:trace>
  <inkml:trace contextRef="#ctx0" brushRef="#br0" timeOffset="20863">19399 11907 8191,'-17'27'0,"2"8"1954,9-6 0,2 2-1954,-1 4 0,-1 2 0,1 5 0,-1 0 0,0-3 0,1-1 2943,3 16-2943,2-19 1856,9-24-1856,14-30 0,-15 9 0,10-13 0</inkml:trace>
  <inkml:trace contextRef="#ctx0" brushRef="#br0" timeOffset="20986">19489 12160 8191,'7'4'0,"1"11"5063,-5 13-5063,0 13 2818,-7 5-2818,6-12 1719,8-15-1719,13-29 0,-5 2 0,-1-9 0</inkml:trace>
  <inkml:trace contextRef="#ctx0" brushRef="#br0" timeOffset="21096">19692 12202 8191,'-7'24'0,"1"-5"5063,-1 4-5063,12-13 0,-6-3 0,9-7 0</inkml:trace>
  <inkml:trace contextRef="#ctx0" brushRef="#br0" timeOffset="21236">19751 11986 8191,'-9'4'0,"4"6"1265,9-3 1,-2 1 0,5-6 0</inkml:trace>
  <inkml:trace contextRef="#ctx0" brushRef="#br0" timeOffset="21488">19846 12053 8191,'-16'15'0,"5"-4"5063,-3 8-5063,8-9 2818,3 2-2818,3-3 1719,8-1-1719,-1-2 6784,10 0-6784,-6 4 0,-3 9 0,-5-1 0,-7 13 0,-5-13 0,2 2 0,-2-9 0,2-9 0,2 0 0,1-4 0</inkml:trace>
  <inkml:trace contextRef="#ctx0" brushRef="#br0" timeOffset="22670">20677 12160 8191,'-7'19'0,"0"-2"5063,-2 28-5063,1-12 2818,0-1-2818,7-23 1719,11-24-1719,4-8 0,3-3 0,4-3 0,1 0 2859,5-6 0,2 3-2859,-5 6 0,-1 4 0,9-5 0,-12 22 0,-15 21 0,1 9 0,-5 7 0,5-7 1066,-2-5-1066,4-9 0,11-10 0,16-9 0,6-11 0,-11 7 0,0-2 0,14-14 0,-5 6 0,-18 4 0,-21 15 0,-4 3 0,-7 12 0,3 8 0,4 5 0,3 0 0,7-1 0,12-11 0,5-5 0,8-8 0,8-9 0,3-15 0,5-1 0,-23 3 0,-2 0 0,3 4 0,-7-5 0</inkml:trace>
  <inkml:trace contextRef="#ctx0" brushRef="#br0" timeOffset="22905">21434 11959 8191,'-9'2'0,"9"6"5063,5-2-5063,9 7 2818,10-2-2818,-5-2 1719,11 6-1719,2-2 0,4 8 0,5 3 6784,-6-1-6784,-7-4 0,-10-7 0,-6-4 0,-9-3 0,1-3 0</inkml:trace>
  <inkml:trace contextRef="#ctx0" brushRef="#br0" timeOffset="23105">21781 11903 8191,'-14'10'0,"-7"13"4407,-5 14-4407,7-9 0,0 3 0,-2 2 0,-2 1 0,-1 2 0,-1 0 0,2-2 0,1-3 0,1-6 0,2-3 0,-3 10 0,12-21 0</inkml:trace>
  <inkml:trace contextRef="#ctx0" brushRef="#br0" timeOffset="23328">21861 11844 24575,'47'-18'0,"-19"8"0,1 1 0,5-2 0,2 1-464,-1 1 1,-1 1 463,15-3 0,-20 7 0,-22 4 0</inkml:trace>
  <inkml:trace contextRef="#ctx0" brushRef="#br0" timeOffset="23545">22094 11619 8191,'5'7'0,"2"9"4055,-6 30-4055,-1-10 0,-2 4 0,-3-4 0,-1 3 0,-1 1 0,0 5 0,0 1 0,0 0 0,-1-1 0,-1-1 0,1-1 0,1 11 0,2-2 0,-1-12 0,2-5 0,3-3 0,-3-11 0</inkml:trace>
  <inkml:trace contextRef="#ctx0" brushRef="#br0" timeOffset="24241">23653 12044 8191,'-12'-7'0,"2"3"5063,-6 2-5063,2 7 2818,-6 10-2818,-3 9 0,1 12 0,3 6 0,14-2 1719,12-5-1719,26-18 0,-5-14 0,2-6 1212,11-10 0,-2-2 0,12-2 0,-9-9 0</inkml:trace>
  <inkml:trace contextRef="#ctx0" brushRef="#br0" timeOffset="24423">24135 11511 8191,'-17'11'0,"-1"16"4071,-1 24-4071,5-10 0,1 3 0,2 6 0,2 1 0,-3 3 0,1-2 0,9-8 0,2-3 0,1-8 0,1-5 0,5 3 0,0-17 0</inkml:trace>
  <inkml:trace contextRef="#ctx0" brushRef="#br0" timeOffset="24648">24237 11899 8191,'-39'13'0,"6"0"5063,-4 13-5063,16 0 2818,8 8-2818,12-9 1719,15-5-1719,7-15 6784,17-11-6784,4-18 0,1-1 0,-16 4 0,-10 8 0</inkml:trace>
  <inkml:trace contextRef="#ctx0" brushRef="#br0" timeOffset="24786">24349 11938 24575,'0'9'0,"0"4"0,0 0 0,0 1 0,4-4 0,5-8 0,11-4 0,7-14 0,6 2 0,-13 0 0,-6 7 0</inkml:trace>
  <inkml:trace contextRef="#ctx0" brushRef="#br0" timeOffset="25103">24563 11907 8191,'-1'1'0,"0"2"5063,-8 6-5063,1 4 2818,5-3-2818,0 2 1719,8-3-1719,1 0 6784,1-2-6784,1 5 0,-4-4 0,-1 8 0,-8-2 0,-4 9 0,-12-5 0,3 3 0,-2-8 0,7-7 0,15-16 0,-4 6 0,9-10 0</inkml:trace>
  <inkml:trace contextRef="#ctx0" brushRef="#br0" timeOffset="25440">24847 11744 8504,'-7'5'0,"0"1"5093,0 1-5093,3 2 2772,2 4-2772,4-3 1676,2 0-1676,7-3 6530,2-2-6530,1 0 0,-1 6 0,-10 1 0,-1 5 0,-9 6 0,-9 5 0,-7 3 0,-4-1 0,3-11 0,9-3 0,10-11 0,1-1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40:52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17297 6581 24575,'-1'-5'0,"41"-5"0,2 0 0,9-1-663,-7 3 1,2 0 0,1-1 662,0 1 0,0-1 0,-1 1-631,-4 3 1,-2 0-1,-1 1 631,8 0 0,-4 2 0,5 3 895,-15 6-895,-32-9 0,1 3 0,-9-3 0</inkml:trace>
  <inkml:trace contextRef="#ctx0" brushRef="#br0" timeOffset="1015">17492 8866 8191,'-9'-4'0,"6"-1"5063,13-4-5063,16 4 0,5 1 0,5 0 1108,11 3 1,6 0-1109,-9-2 0,2-1 0,1 0-224,4 3 1,0 1-1,0 0 224,-2-2 0,0 0 0,-2 0 0,-8 2 0,0 0 0,-3 0 2477,8 0 1,-5 0-2478,4 2 0,-23-5 0,-18 0 0,-5-2 0,1 1 0</inkml:trace>
  <inkml:trace contextRef="#ctx0" brushRef="#br0" timeOffset="15299">1985 6391 24575,'24'-9'0,"17"-6"0,-8 7 0,3 0-1986,9-4 1,2 1 1985,-1-1 0,1 1 78,-3 2 0,-4 0 1,8-2-1,-21 6 1</inkml:trace>
  <inkml:trace contextRef="#ctx0" brushRef="#br0" timeOffset="15576">2259 6088 8191,'14'-13'0,"-3"8"5063,20 1-5063,0 13 0,-5 3 0,3 2 0,5 0 0,2 1 0,7 7 0,1 0 1409,-2-5 0,0 1-1409,-3 5 0,-5 2 0,-10-8 0,-4 1 0,5 24 0,-34-4 0,-12 4 0,2-17 0,-3 1 0,-5 1 0,0-1 0,-4 4 0,2-6 0</inkml:trace>
  <inkml:trace contextRef="#ctx0" brushRef="#br0" timeOffset="16539">2142 12484 8191,'1'-10'0,"16"2"2531,9-1 1,6-1-2532,9 3 0,4 2 0,-6 0 0,2 1 0,0 1-21,1 0 1,-1 1 0,-1 2 20,-1 2 0,0 2 0,-2 0 0,10-1 0,-3 1 969,-11 3 0,-4 1-969,9 0 0,-22-4 0,-8-2 0</inkml:trace>
  <inkml:trace contextRef="#ctx0" brushRef="#br0" timeOffset="16816">2640 12078 10633,'6'-1'0,"1"4"5033,12 7-5033,16 4 0,-9-2 0,3 0 0,6 4 0,1 1 471,4 2 1,-1 2-472,-8 4 0,-4 3 406,-5 1 1,-5 3-407,-10 2 0,-6 1 0,-8 4 0,-7 0 0,-5 5 0,-5-2 0,-4 1 0,-3-3 0,-4 0 0,0-3 880,8-10 1,1-4 0,-6 3 0,17-19 0</inkml:trace>
  <inkml:trace contextRef="#ctx0" brushRef="#br0" timeOffset="24984">1146 5002 24575,'-5'8'0,"1"21"0,2 0 0,-1 3 0,0 10 0,-1 3 0,-1-7 0,-1 3 0,0-1 0,0 16 0,-1-2 0,-5-4 0,3-7 0,11-18 0,7-59 0,0 2 0,2-7 0,-1-2-659,1-6 0,0-2 1,-1-2 658,-2 9 0,0-2 0,0 0 0,-1 0-672,-1 1 1,-2 0 0,1 1-1,0 2 672,2-4 0,1 2 0,-1 4 0,-3-5 0,2 8 0,7 8 0,7 40 0,13 29-330,-8-4 0,1 4 330,-6-8 0,0 1 0,0 1-353,-1 4 0,-1 2 1,0-2 352,-1-5 0,-1-1 0,-1 0 0,3 15 0,-1-2 1006,-4-11 0,0-2-1006,-5-6 0,-1-2 0,5 9 0,-22-27 0,8-5 0,-12-11 0</inkml:trace>
  <inkml:trace contextRef="#ctx0" brushRef="#br0" timeOffset="25155">1109 5108 8191,'-5'9'0,"7"-2"5063,17 2-5063,24-6 0,-3-5 0,3-3 0,7-3 0,2-3 163,-13 2 1,2-2 0,0 0-164,-2 1 0,-1-1 0,-1 1 0,12-2 0,-5 1 0,10-1 0,-26 8 0</inkml:trace>
  <inkml:trace contextRef="#ctx0" brushRef="#br0" timeOffset="28947">1609 11250 8191,'-2'-9'0,"1"0"5063,-1 0-5063,6 8 2818,0 5-2818,8 23 0,-2 13 0,7 8 859,-11-15 1,0 0-860,1-1 0,0 0 0,-2-1 0,0 1 0,4 21 0,-4-29 0,-1-10 0</inkml:trace>
  <inkml:trace contextRef="#ctx0" brushRef="#br0" timeOffset="29447">1625 11067 8191,'-9'-5'0,"6"-1"5063,14-5-5063,28-9 0,-6 7 0,4 0 0,8-3 0,3 3 695,2 4 0,0 4-695,-6 3 0,-4 4 1903,13 13-1903,-25 10 6168,-27 7-6168,-20 10 0,4-14 0,-3 0 0,-5-1 0,-3 0-692,-3 1 0,-1-2 692,9-5 0,0-2 1722,-19 8-1722,42-8 0,8-5 0,29 7 0,1-2 0,2 12 0,-10-5 0,-14 8 0,-19 5 0,-10 8 0,-12 1-556,8-17 0,-2-1 556,1-7 0,-2-1 716,-2 4 1,0-2-717,-5-2 0,4-5 0,11-22 0,4 3 0,1-6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43:05.1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17866 10015 8827,'-5'-6'0,"3"3"0,0-1 0</inkml:trace>
  <inkml:trace contextRef="#ctx0" brushRef="#br0" timeOffset="231">17848 9997 8191,'-10'-4'0,"3"-3"5063,-1 4-5063,-16-1 0,-14 24 0,12-5 0,0 3 1409,0 8 0,3 2-1409,4 3 0,6 1 0,5-4 0,5-1 719,7 2 0,7-3-719,7-5 0,6-6 0,14-1 0,5-8 0,8-8 0,-1-4 0,-15 2 0,-3-1 0,-5-3 0,0 0 0</inkml:trace>
  <inkml:trace contextRef="#ctx0" brushRef="#br0" timeOffset="522">18200 10057 8191,'-12'-17'0,"2"4"5063,0 4-5063,0 13 2818,-8 14-2818,0 21 1719,0-1-1719,12-6 6784,8-15-6784,6-17 0,14-11 0,3-10 0,3-1 0,-2 4 0,-12 15 0,11 16 0,-7 3 0,9 4 0,0-5 0,5-5 0,-5-8 0,-5 2 0,-14-7 0</inkml:trace>
  <inkml:trace contextRef="#ctx0" brushRef="#br0" timeOffset="679">18400 10025 8191,'9'-5'0,"11"-5"5063,8-6-5063,18 1 0,-19 6 0,1 0 1409,0 4 0,-1 0-1409,13-3 0,-17 4 0,-16 1 0</inkml:trace>
  <inkml:trace contextRef="#ctx0" brushRef="#br0" timeOffset="863">18607 9822 24575,'-7'9'0,"4"10"0,-1 29 0,1-14 0,-2 4 0,-3 11 0,-2 1 0,-2 1 0,0-2-574,5-9 0,1-2 574,-1 15 0,7-30 0,3-16 0</inkml:trace>
  <inkml:trace contextRef="#ctx0" brushRef="#br0" timeOffset="1214">18671 10210 8191,'8'4'0,"10"-10"4688,17-20-4688,-10 8 0,1-1 0,-2-1 0,-1 1 0,15-13 2864,-23 6-2864,-18 17 1765,-12 12-1765,-14 22 0,0 19 0,15-16 0,2 1 0,1 19 6643,15-12-6643,22-21 0,21-15 0,-20-4 0,2-2 212,8-4 0,1-2-212,-2-1 0,-2-1 0,8-4 0,-8 3 0</inkml:trace>
  <inkml:trace contextRef="#ctx0" brushRef="#br0" timeOffset="2079">19181 10117 8191,'-3'-13'0,"0"3"5063,-7 4-5063,2 5 2818,-8 9-2818,8-1 1719,0 3-1719,20-5 6784,5-4-6784,15-6 0,-6 3 0,-8 3 0,-10 24 0,-11 11 0,-2-10 0,0 3 0,2 1 0,-1 1 0,-3 3 0,0 0 0,-1 16 0,-10-2 0,5-27 0,-3-12 0,13-13 0,7-14 0,13-10 0,1 8 0,3-2 0,6-5 0,2 0 0,11-3 0,1 1 0,-8 1 0,-3 2 0,-4 7 0,-4 3 0,-4-6 0,-22 25 0,-4 9 0,1 7 0,3 4 0,18-10 0,7-8 0,17-10 0,-2-18 0,-9 3 0,-7-6 0,-20 3 0,-2-3 0,-10 3 0,-8 8 0,1 12 0,1 8 0,24-5 0,10-4 0,29-11 0,-19 8 0,3 0-321,2 1 0,0 2 321,4 4 0,-2 4 0,12 9 0,-11 19 0,-22 5 0,-8 9 0,-8 1 0,3-17 0,-3-12 0,8-19 0,9-25 0,25-14 0,-15 14 0,3 0 0,3-1 0,0 5 642,5 2-642,-17 23 0,-25 23 0,0-1 0,1-5 0,8-11 0,0-5 0,3-4 0</inkml:trace>
  <inkml:trace contextRef="#ctx0" brushRef="#br0" timeOffset="2206">20150 9947 8191,'-7'6'0,"0"1"0,5-2 0,0-1 0</inkml:trace>
  <inkml:trace contextRef="#ctx0" brushRef="#br0" timeOffset="2638">20264 10010 8191,'-2'9'0,"-4"3"5063,3-2-5063,-2 3 2818,12-3-2818,-1-5 1719,17-4-1719,12-11 0,6-8 0,2-5 6784,-19 4-6784,-14 3 0,-12 19 0,-1 2 0,0 9 0,8 0 0,24-9 0,26-10 0,-15-1 0,4-1 0,6-2 0,0 0 0,-9 2 0,-2 2 0,13 3 0,-31 7 0,-21-4 0,0 2 0,0-7 0</inkml:trace>
  <inkml:trace contextRef="#ctx0" brushRef="#br0" timeOffset="2805">20959 9650 24575,'10'30'0,"-5"23"0,-2-12 0,-2 3 0,0 6 0,-2 1-1861,1 4 0,0-3 1861,0-15 0,0-3 289,3 18 1,-2-36 0,1-9 0</inkml:trace>
  <inkml:trace contextRef="#ctx0" brushRef="#br0" timeOffset="4800">24438 9027 8191,'-2'-14'0,"-7"0"5063,0 1-5063,-4 4 2818,-1 5-2818,6 11 1719,-1 6-1719,9 4 6784,8-5-6784,18-5 0,-9-6 0,6 5 0,-31 14 0,-3 8 0,-2 4 0,-4 7 0,0 2 0,4-8 0,1 3 0,2 1-836,1 12 0,2 2 0,4-4 836,0-3 0,7-2-294,14 10 1,8-13 293,24-37 0,-12-13 0,-3-6 0,5-17 0,-20 7 0,-5-1 0,-5-21 0,-10 19 0,-5-1 0,-6 4 0,-4 2 0,-8-3 0,-2 4 0,-20 1 0,5 6 0,28 16 0,5 3 0,11-4 0</inkml:trace>
  <inkml:trace contextRef="#ctx0" brushRef="#br0" timeOffset="5133">24683 9005 8191,'-9'5'0,"4"1"5063,1 18-5063,4 12 2818,3 0-2818,5-2 1719,11-25-1719,19-13 0,4-11 0,-19 0 0,-1-3 0,8-14 6784,-12-7-6784,-10 14 0,-11 23 0,-3 12 0,2 22 0,9-9 0,8-5 0,23-17 0,6-13 0,-7-2 0,0-1 0,1-3 0,-1-3 0</inkml:trace>
  <inkml:trace contextRef="#ctx0" brushRef="#br0" timeOffset="5521">25155 8938 24575,'-20'10'0,"1"0"0,14 3 0,4-6 0,3 2 0,11-10 0,7-7 0,5-3 0,0-3 0,-1 5 0,-12 8 0,1 10 0,-13 4 0,5 4 0,-8-3 0,5-2 0,15-23 0,14-14 0,-4 2 0,4-2-478,2 2 1,1 1 477,-4 6 0,-2 3 0,11 3 0,-27 18 0,-14 19 0,-2 6 0,2 1 0,5-8 955,4-17-955,0-5 0,2-8 0,-4 3 0,-1-3 0</inkml:trace>
  <inkml:trace contextRef="#ctx0" brushRef="#br0" timeOffset="5671">25584 8932 24575,'46'-12'0,"-13"1"0,1-1 0,2 1 0,-1-1 0,-5 1 0,-2 1 0,15-6 0,-36 13 0</inkml:trace>
  <inkml:trace contextRef="#ctx0" brushRef="#br0" timeOffset="5830">25831 8629 10460,'-5'10'0,"4"2"5052,0 31-5052,-1-16 0,1 3 0,-2 11 0,0 2 828,-1-3 1,1-2-829,2-6 0,1-2 1552,1 8-1552,6-20 0,-6-10 0,3-6 0</inkml:trace>
  <inkml:trace contextRef="#ctx0" brushRef="#br0" timeOffset="5954">26039 8879 8191,'-18'47'0,"9"-14"5063,-5-3-5063,9-13 0,5-7 0,-3-3 0</inkml:trace>
  <inkml:trace contextRef="#ctx0" brushRef="#br0" timeOffset="6088">26051 8816 8191,'-2'9'0,"0"-4"0,2-1 0</inkml:trace>
  <inkml:trace contextRef="#ctx0" brushRef="#br0" timeOffset="6304">26065 8838 24575,'-7'16'0,"6"-6"0,4-2 0,2-3 0,-3 4 0,-2 4 0,2-3 0,2-2 0,-1-4 0,1-4 0</inkml:trace>
  <inkml:trace contextRef="#ctx0" brushRef="#br0" timeOffset="6647">26102 8884 24575,'8'-10'0,"14"-5"0,18-3 0,-10 5 0,2 0 0,-3 1 0,-2 2 0,12-6 0,-18 12 0</inkml:trace>
  <inkml:trace contextRef="#ctx0" brushRef="#br0" timeOffset="6821">26297 8618 8191,'-6'17'0,"3"13"4283,-4 17-4283,1-13 0,0 2 0,1 3 0,-2 0 0,-1 0 0,0-2 0,6 18 2908,0-20-2908,14-23 0,-8-8 0,3-7 0</inkml:trace>
  <inkml:trace contextRef="#ctx0" brushRef="#br0" timeOffset="7096">26425 8885 8191,'-7'9'0,"1"0"5063,11-4-5063,2-4 2818,19-14-2818,-6 2 1719,2-6-1719,-6 8 6784,-6 6-6784,-4 9 0,-11 18 0,1-3 0,-3 5 0,12-17 0,12-5 0,24-9 0,3-5 0,-5 4 0,-18-3 0</inkml:trace>
  <inkml:trace contextRef="#ctx0" brushRef="#br0" timeOffset="7808">26706 8900 24575,'4'-16'0,"-2"2"0,0 12 0,-1 3 0,4 6 0,-2 2 0,4-2 0,-1-2 0,11-1 0,5-8 0,0-1 0,-3-3 0,-14-1 0,-3 8 0,-1 2 0,0 8 0,5-1 0,1 1 0,12-4 0,3 3 0,10-7 0,6 2 0,-18-3 0,0 0 0</inkml:trace>
  <inkml:trace contextRef="#ctx0" brushRef="#br0" timeOffset="8196">27191 8579 24575,'52'0'0,"-23"0"0,0 0 0,25 5 0,-16 0 0,-13 15 0,-29 1 0,-8 11 0,-4 0 0,3 0 0,-2 0 0,10-7 0,-2-5 0,12-4 0,-4-10 0,4 2 0</inkml:trace>
  <inkml:trace contextRef="#ctx0" brushRef="#br0" timeOffset="8354">27369 8954 8191,'-9'3'0,"4"-5"1265,5-1 1,1-2 0,3 3 0</inkml:trace>
  <inkml:trace contextRef="#ctx0" brushRef="#br0" timeOffset="9772">28228 8583 8191,'-23'-9'0,"1"7"5063,-10 1-5063,9 8 2818,5 1-2818,5 10 1719,1 11-1719,11 12 6784,5-1-6784,16-9 0,5-12 0,13-19 0,-2-15 0,1-14 0,-13-6 0,-11 7 0,-13 12 0,-1 12 0,-3 26 0,8 8 0,7 6 0,10-9 0,14-19 0,1-18 0,-11 3 0,-9-6 0</inkml:trace>
  <inkml:trace contextRef="#ctx0" brushRef="#br0" timeOffset="10016">28503 8582 8191,'5'4'0,"1"1"5063,-4 4-5063,6 4 2818,0 0-2818,1 4 1719,-1-3-1719,0-13 0,7-20 0,-1-5 0,1-5 0,3-6 0,2-2 0,-1 1 0,-1 1 6784,10-13-6784,-13 31 0,-6 20 0,1 16 0,-5-12 0,2 7 0</inkml:trace>
  <inkml:trace contextRef="#ctx0" brushRef="#br0" timeOffset="10246">28821 8485 10057,'7'-2'0,"10"-4"5087,5-7-5087,6-6 2524,-7 5-2524,-8-2 1470,-22 8-1470,-10 15 5437,-17 15-5437,11 11 0,6 7 0,32-10 0,19-8 0,-3-16 0,5-4-148,9-4 0,-1-3 0,10-3 0,-4-2 0</inkml:trace>
  <inkml:trace contextRef="#ctx0" brushRef="#br0" timeOffset="10496">29268 8405 8191,'-17'-1'0,"0"4"5063,0 6-5063,0 12 2818,5-5-2818,9 4 1719,9-12-1719,20-8 6784,8-13-6784,12-7 0,-6-3 0,-11 9 0,-14 15 0,-11 8 0,-1 15 0,16-2 0,-11-5 0,10-6 0</inkml:trace>
  <inkml:trace contextRef="#ctx0" brushRef="#br0" timeOffset="11787">28243 9160 24575,'-1'3'0,"3"5"0,20 16 0,-5 2 0,6 2 0,-4-2 0,-4-16 0,2 3 0,-5-14 0,-3-2 0,3-14 0,-2-5 0,0-3 0,-6-6 0,1 13 0,-4-2 0,1 25 0,-2 22 0,5 21-531,0-18 0,0 1 531,1 0 0,-1 0 0,1 2 0,-1 2 0,-4-1 0,-3 1 0,1 7 0,-4-1 0,-4-1 0,-3-2 0,2 1 0,-2-1 0,0-9 0,-1-4 0,-10 9 0,6-19 0,-7-20 0,0-24 0,6 15 0,4-13 0</inkml:trace>
  <inkml:trace contextRef="#ctx0" brushRef="#br0" timeOffset="11997">28695 9167 24575,'29'0'0,"1"-7"0,-5 3 0,-1-6 0,-15 6 0,-1 2 0</inkml:trace>
  <inkml:trace contextRef="#ctx0" brushRef="#br0" timeOffset="12430">28856 9087 24575,'9'44'0,"-5"11"0,1-21 0,0 2 0,0 5 0,1 1 0,0-3 0,0 0-1005,2 3 0,0-1 1005,-1-12 0,-1-1 647,4 17-647,-10-44 332,1-11-332,-8-41 0,6 17 0,2-2 0,3-13 0,2-2-787,5 2 1,1 2 786,-1 6 0,1 5 0,12-7 948,-12 28-948,-7 15 0,7 6 0,-1 13 0,1-3 0,3 14 1656,-11-11-1656,1 1 0,-8-4 0,-4-8 0,-7-10 0,0-13 0,2 1 0,5-1 0</inkml:trace>
  <inkml:trace contextRef="#ctx0" brushRef="#br0" timeOffset="12737">29212 9054 10235,'-10'2'0,"8"4"5073,-5-1-5073,9 14 2494,0-7-2494,6 5 1447,0-12-1447,4-7 5326,1-4-5326,-2-7 0,-2-1 0,-7-3 0,-4 3 0,-7-2 0,-1 10 0,-12 5 0,6 11 0,1 3 0,24-8 0,-6-2 0,11-7 0</inkml:trace>
  <inkml:trace contextRef="#ctx0" brushRef="#br0" timeOffset="13005">29523 8894 9391,'0'7'0,"2"3"5118,-8 10-5118,5-5 2634,-2 4-2634,5-10 1556,2-2-1556,3 0 5876,2-3-5876,0 1 0,-2 1 0,-2 1 0,-9 6 0,-2 0 0,-4 1 0,2-2 0,3-11 0,3-12 0,2 3 0,0-6 0</inkml:trace>
  <inkml:trace contextRef="#ctx0" brushRef="#br0" timeOffset="13146">29732 8810 8191,'3'6'0,"3"1"5063,-4 2-5063,-3 17 2818,4-3-2818,-7 9 429,6-12 1,-2-11 0,2-5 0</inkml:trace>
  <inkml:trace contextRef="#ctx0" brushRef="#br0" timeOffset="13304">29774 8758 10596,'10'-8'0,"14"-4"5037,10 1-5037,6 2 0,-16 5 0,-10 4 0</inkml:trace>
  <inkml:trace contextRef="#ctx0" brushRef="#br0" timeOffset="13514">29920 8560 24575,'-2'38'0,"0"9"0,0-17 0,-1 1 0,0 0 0,0 1 0,0 3 0,0-2 0,4 9 0,4-11 0,1-23 0,-2-6 0</inkml:trace>
  <inkml:trace contextRef="#ctx0" brushRef="#br0" timeOffset="13646">30116 8795 10145,'-4'7'0,"2"-2"5081,-9 19-5081,8-9 627,0 5 0,3-11 0,0-5 0</inkml:trace>
  <inkml:trace contextRef="#ctx0" brushRef="#br0" timeOffset="13773">30217 8627 24575,'-21'17'0,"5"-8"0,16-2 0</inkml:trace>
  <inkml:trace contextRef="#ctx0" brushRef="#br0" timeOffset="14279">30249 8671 8191,'-10'10'0,"3"-3"5063,1 16-5063,4-8 2818,4 5-2818,13-8 1719,-2-12-1719,8-5 6784,-7-10-6784,-8-2 0,-1 0 0,-5 0 0,4 7 0,5 3 0,1 9 0,6-2 0,-6 6 0,0-1 0,-2 14 0,-5-4 0,1 5 0,3-14 0,24-22 0,-6 3 0,1-1 0,3-5 0,0 1 0,20-6 0,-19 14 0,-18 18 0,0 11 0,-6 6 0,-1 1 0,-4-6 0,-3-8 0,-1-7 0,1-1 0</inkml:trace>
  <inkml:trace contextRef="#ctx0" brushRef="#br0" timeOffset="45814">24769 12671 24575,'9'-3'0,"4"1"0,0 2 0,17-4 0,10-2 0,9-3 0,-17 6 0,2 0-680,-3-2 0,1 1 680,9 4 0,1-1 0,-3-4 0,0 0 0,6 2 0,0 0 0,-3 0 0,0 0 0,4-3 0,0 2 0,-4 3 0,0 0-1163,3-1 1,0-1 1162,-6 3 0,0 0-582,-1 1 1,0-2 581,3-1 0,-1-1 0,-4 0 0,0 0 0,11-3 0,2 0 0,-3 1 0,1-1 0,2-2 0,1-1-236,3 0 1,-1 0 235,-6 0 0,1 0 0,5 0 0,0 1 0,-2 2 0,0 0-967,3 0 1,0 0 966,0 3 0,0 0 0,-2-1 0,-2 2 0,-3 4 0,-1 1 915,-3-3 1,-1 1-916,-3 4 0,0 0 0,4-4 0,-1-1-198,1 0 1,1 0 197,6 0 0,0-1 0,-3-4 0,1 0 0,2 4 0,0 0 0,-6-4 0,-2 0 0,-2 5 0,-1-1 377,0-4 0,-2 0-377,-7 5 0,-1-1 1056,2-3 0,0-1-1056,10 4 0,5-3 0,-12 0 1813,-1 1-1813,-2-1 974,-11-1-974,5 4 163,-7-2-163,-4 1 0,3 2 0,-6-2 0,6 2 0,-6 0 0,3 0 0,-1 0 0,2 2 0,3-1 0,6 5 0,3-1 0,12 3 0,2 1 0,0-4 0,-1 3 0,-8-4 0,1 4 0,0 0 0,0 0 0,0-4 0,-7 2 0,-1-5 0,-7 1 0,-4-2 0,0 0 0,-1 0 0,-2 0 0,-1 0 0,-5 0 0</inkml:trace>
  <inkml:trace contextRef="#ctx0" brushRef="#br0" timeOffset="48337">25213 12674 8191,'-9'0'0,"0"0"5063,8 0-5063,6 0 2818,15 0-2818,12 0 0,14 0 0,-16 0 0,2 0 0,5 1 0,2-2 0,6-1 0,1-1-38,7 0 0,0-1 38,1-1 0,0-2 0,0 1 0,-2 1 1989,-5 1 1,-2 1-1990,-6 2 0,-2 1 0,18 2 0,-4 6 0,-4-7 0,8 3 0,-25-3 0,1-2 0,2 1 0,2 0 447,6 1 1,1-2-448,1-1 0,0-1 0,7 0 0,-2 0 0,-8-1 0,-2 2 781,-3 0 0,-2 3-781,14 3 0,-9 5 0,-6-1 0,-7-4 0,12 0 0,-3-4 0,12-5 1640,7 0-1640,-4 0 0,-19 0 0,-1 0 0,20 4 0,4-3 0,-7 4 0,1 0 0,-7 0 0,5 0 0,2-5 0,1 0-80,-18 2 1,0 0 79,18-5 0,-2 7 0,-7-7 0,-1 7 0,-4-2 0,11 3 0,1-5 0,3 4 0,4-8 0,-7 8 662,9-3-662,-20 4 0,-1 0 0,-18 3 0,-2-3 0,9 3 0,-4-1 0,18-1 0,-10 1 0,18-2 0,-5 0 0,13 5 0,-5-4 0,5 8 0,1-4 0,-13 4 0,4-3 0,-13 1 0,0-7 0,-7 7 0,-5-7 0,-7 5 0,-4-5 0,3 2 0,-2 0 0,3-1 0,-1-2 0,-2 0 0,-1-1 0,-5 2 0</inkml:trace>
  <inkml:trace contextRef="#ctx0" brushRef="#br0" timeOffset="91729">20165 16056 8191,'-7'-8'0,"-1"-1"5063,5-22-5063,1-9 0,4 8 0,1-4 0,0-8 0,0-3 0,2 8 0,2-2 0,-1-1-167,0-4 1,0-3 0,2 0 166,-1 8 0,1-1 0,0 0 0,0 1 0,1-13 0,0 0 0,0 1 0,-1 1 0,1 1 0,-1 2 0,-2 10 0,0 1 0,-1 1 1039,2-13 1,-2 3-1040,-2 18 0,0 2 0,2-18 5319,-13 26-5319,-1 16 0,-18 18 0,-9 23 0,10-9 0,-2 3 0,-3 8 0,-2 1 1205,-6 0 1,1-3-1206,8-5 0,2-2 0,5-9 0,3-6 0,6-10 0,21-31 0,5 1 0,1-2 0,4-10 0,1 0-522,3 2 0,1 1 522,-1 2 0,0 4 0,9-2 0,-8 11 1897,-9 20-1897,-1 13 0,1 7 0,4 16 0,0 2 1158,6 7-1158,5-5 0,3-10 0,3-10 0,4-10 0,-4-7 0,-2-1 0,-16-4 0,-9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46:24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6510 8744 24575,'-28'31'0,"0"1"0,0 0 0,0 2 0,1 1 0,0-2 0,-9 9 0,1 1-558,8-10 1,1 2 0,0 0 557,1 1 0,0 1 0,0 0-1783,-4 4 0,-1 1 0,2 1 1783,4 1 0,1 0 0,-1 0 0,-1 2 0,-1 1 0,3 0-519,2-2 1,2 1-1,2 0 519,-1 2 0,0 0 0,3 0 0,3 0 0,1 0 0,2 0-259,3 1 0,1-1 0,4 0 259,2 0 0,3 0 0,3-1 0,4-3 0,3 0 0,3-2-759,6 0 0,4-2 0,4-3 759,8 0 0,4-3 0,3-4 0,-7-10 0,1-3 0,2-2 0,1-2 0,4 0 0,2-3 0,1-1 0,1-3 0,1-1 0,1-3 0,0-2 0,0-1 0,0-2 0,0-1 0,0-2 0,0 0 0,2-1 0,0 0 0,-1-2 0,0-2-72,-3-1 1,-1-2 0,-1-2-1,-1 0 72,-1-2 0,0-1 0,-2-1 0,-1-1 0,-2-2 0,0 0 0,-2-3 0,-2-1 0,-2-1 0,-1-2 0,-2-1 0,0-2 0,-2-2 0,-1-2 0,-2-1 0,-1-1 0,-2 0 0,-1-1 0,-2-2 0,-2-1 0,-1-4 0,-2-2 0,-2 0 0,-1-1 0,-1 2 0,-1 1 0,-1-1 0,-2 0 0,-1-1 0,-1 0 0,-1 0 0,-1 0 0,-1 3 0,-2 1 0,0-1 0,-2 2-39,-2-12 1,-2 0 0,-3 2 38,-4 0 0,-4 1 0,-3 1 0,-4 1 0,-3 2 0,-5 2 0,3 10 0,-3 2 0,-2 2 0,-2 1 0,-2 2 0,-3 2 0,-1 2 0,-2 5 0,-5 4 0,-3 5 0,0 2 0,6 1 0,4-2 0,4 1 0,1 5 0,-12 11 0,0 0 0</inkml:trace>
  <inkml:trace contextRef="#ctx0" brushRef="#br0" timeOffset="817">6028 11320 8191,'-19'-12'0,"-2"-5"0,-3-1 5063,-20-9-5063,10 4 0,-2 0 0,2 6 0,0 3 635,-4 4 0,-2 3-635,-8-3 0,-2 5 0,0 7 0,0 6 0,-3 2 0,0 4-78,15-1 1,0 4-1,0 1 78,-3 5 0,0 1 0,-1 4 0,6-2 0,0 3 0,-2 1 0,1 0 94,-4 3 1,0 0 0,-1 1 0,1 1-95,7-5 0,0 2 0,0 0 0,0 0 0,2 1 0,-7 7 0,1 1 0,2 1 0,2-1-600,3-2 1,2 0 0,2 1 0,3-1 599,-1 12 0,3 0 0,5 1 146,5-2 1,4 0 0,2 0-147,2-4 0,2 0 0,4 0 0,4 0 0,4-1 0,2 0 10,0-3 0,2-1 1,4-2-11,6 1 0,5-3 0,3-3 0,3-4 0,3-2 0,3-4 0,6 1 0,3-4 0,6-5 0,-6-9 0,5-5 0,2-3 0,1-2 0,-3 0 0,-8-1 0,-1-1 0,0-1 0,0-1 0,3-1-45,-4-1 1,2 1 0,1-2 0,1-1-1,-1-1 1,-1 0 0,-2-1 44,8-5 0,-3-2 0,0 0 0,-2-1 0,1-1 0,0 2 0,-1-1 0,1-1 0,-2 0 0,-2-2-103,-2 0 0,-1-2 0,-1 0 0,-2-2 0,-1 0 103,5-6 0,-2-2 0,-2-1 0,-4-1 0,-7 2 0,-3-1 0,-2-1 0,-2-1 0,-2 0 0,-2 0 0,-2-1 0,-2-1-416,-3-1 0,-2-1 0,-1 0 0,-1 0 416,-1-3 0,-2 1 0,0-1 0,-2 0 0,0-3 0,-2-1 0,-1 0 0,-2 1 0,0 4 0,-1 0 0,-1 1 0,-3 2 58,-6-7 0,-3 2 0,-3 4-58,-2 7 0,-4 3 0,-3 5 0,-5 6 0,-5 4 0,-1 4 0,-7 1 0,-4 5 0,-1 5 0,8 3 0,-3 4 0,0 3 0,0 1 0,-6 5 0,-2 3 0,2 0 0,5 0 0,4-2 0,3-1 0,3 1 0,5 2 0,0 0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47:18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14495 17459 24575,'-35'-17'0,"-3"-1"0,19 8 0,-4 0 0,-1 3 0,-1 7 0,-7 1 0,6 9 0,8 2 0,6 9 0,8 4 0,3-3 0,9-4 0,17-14 0,15-15 0,-10 3 0,1-2 0,0-3 0,1 0 0,3 3 0,-2 3 0,9 3 0,-11 13 0,-22 19 0,-11 12 0,-1-11 0,0 3 0,-2 2 0,-1 2 0,-3 2 0,-3 0 0,-1 1 0,-3 0 0,-3 3 0,-2-1 0,-1 0 0,-1-1-788,0 4 1,0-3 787,4-9 0,0-3 0,-12 16 0,13-27 0,5-15 0,6-11 0,2-10 0,2-8 0,10-6 0,3-6 0,3 11 0,4-1 0,6-5 0,4 0 0,7-9 0,4 1 162,-3 12 1,2 0 0,1 1-163,0 0 0,0 1 0,0 1-825,1 2 1,1 2 0,-2 0 824,10-6 0,-4 4 0,-16 11 0,-4 3 0,2 0 0,-25 15 0,-5 4 0,9-4 948,-1-5-948,9-9 2612,-5-4-2612,0-1 0,-8 13 0,4 3 0,-4 14 0,5-6 0,0 3 0,2-1 0,-2-2 0,5 3 0,-3-8 0,2-2 0,0-7 0,6-7 0,3-7 0,0-2 0,4-4 0,3-3 0,2-8 0,3 2 0,-13 6 0,-6 19 0,-11 9 0,2 12 0,-3 0 0,9 4 0,-2 0 0,4-5 0,10-4 0,-4-9 0,20-7 0,-6-10 0,-7 4 0,1-1 0,15-15 0,-4 6 0,-13 13 0,-11 17 0,-6 18 0,-3 17 0,3 13 0,0 1 0,6-15 0,2-15 0,1-19 0,6-15 0,7-13 0,0-9 0,4 0 0,-9 9 0,-5 12 0,-5 12 0,4 12 0,7 9 0,6-1 0,5 0 0,5-18 0,-6-9 0,8-18 0,-21 8 0,-6-17 0,-18 17 0,-5-5 0,-5 11 0,6 13 0,-1 12 0,10 9 0,7 7 0,8-3 0,15-4 0,18-13 0,-10-12 0,-1-2 0,8-1 0,1-7 0</inkml:trace>
  <inkml:trace contextRef="#ctx0" brushRef="#br0" timeOffset="515">16571 17296 8191,'5'-9'0,"-1"8"5063,2 12-5063,-3 24 0,-4 20 0,-2-18 0,-1 2 0,-1 3 0,-1 1 946,0-1 0,1 0-946,2-5 0,0-4 1842,-2 10-1842,5-29 6387,4-39-6387,-1-6 0,1-6 0,4-15 0,1-4-1181,-3 11 0,0-2 0,1 1 1181,4-1 0,1 0 0,1 3 0,1-8 0,1 7 489,0 12 1,2 10-490,8 18 0,-2 26 0,0 28 0,-8-18 0,0 4 0,-3 9 0,0 3 0,2-1 0,0 1-519,-5 0 0,0-3 519,1-11 0,-2-3 0,-1 15 3531,-4-33-3531,-11-19 0,2-1 0,-1-6 0</inkml:trace>
  <inkml:trace contextRef="#ctx0" brushRef="#br0" timeOffset="694">16441 17498 8191,'5'5'0,"28"-6"2458,0-9 0,4-3-2458,13-5 0,3-2 0,-15 4 0,1 0 0,-1-1 905,10-8 1,-2 3-906,-10 9 0,-4 2 0,-1-3 0,-17 14 0</inkml:trace>
  <inkml:trace contextRef="#ctx0" brushRef="#br0" timeOffset="2870">5862 11076 8191,'1'-9'0,"-12"4"5063,-14 13-5063,-17 20 0,20-6 0,2 3 0,-2 1 0,2 0 2818,-6 23-2818,17-21 1719,14-10-1719,28-23 0,17-15 3392,-13 6 0,2-1-3392,1-5 0,0 1 0,-4 8 0,-2 3 0,13-1 0,-21 24 0,-18 28 0,-8-13 0,-1 3 0,-2 11 0,-1 3 0,-3 2 0,-3 2-1401,-1 2 0,-2 0 1401,-1 0 0,-2 0 0,-3-5 0,-2-2-289,5-7 1,-1-5 288,-11 10 0,7-48 0,20-37 0,1-2 0,4-6-1290,2 6 1,2-3 0,3-1 1289,-2 8 0,2-2 0,1 1 0,0-1 0,0-1 0,1-1 0,0 0 0,1 2 5,7-7 1,0 1 0,0 3-6,1-9 0,-1 6 223,-4 17 1,-3 5-224,-8 7 0,-6 19 0,-3 32 0,5 9 0,6 6 4004,13-14-4004,17-23 0,5-27 0,-17 5 0,-2-4 0,-2-8 0,-4-4 0,7-17 0,-16 15 0,-4-2 2779,-5-17-2779,-1 8 0,-3 21 0,4 27 0,8 20 0,-1 19 0,9-6 0,-4-2 0,0-21 0,-2-12 0,0-12 0,4-19 0,2-15 0,-6 10 0,0-2 0,5-18 0,0 13 0,-7 37 0,4 18 0,-4 13 0,5-5 0,-4-8 0,5-10 0,-1-11 0,13-15 0,0-19 0,-11 10 0,-1-3 0,0-4 0,-2-2-252,-3 1 0,-1 0 252,5-13 0,-12 23 0,-8 45 0,-9 19 0,9 15 0,6-7 0,14-18 0,10-10 0,16-22 0,-13-2 0,3-3 100,6-5 1,-1-2 0,9-3 0,-9 4 0</inkml:trace>
  <inkml:trace contextRef="#ctx0" brushRef="#br0" timeOffset="3652">7096 10212 24575,'21'36'0,"-6"-9"0,0 4 0,4 3 0,0 3-1697,4 6 1,0 0 1696,-3-4 0,-1-1 182,-3-6 0,0-1-182,6 16 712,-7-16-712,-6-11 0,-4-7 0,-5-8 0,0-1 0</inkml:trace>
  <inkml:trace contextRef="#ctx0" brushRef="#br0" timeOffset="4127">7102 10270 8191,'-32'-8'0,"28"0"4540,29-17-4540,7 10 0,7 0 0,4-8 0,1 0 0,2 4 0,0 3 0,-10 1 0,-3 3 0,10 5 2880,-19 8-2880,-23 18 1783,-8 9-1783,-11 12 0,1-13 0,-2 1 0,0 1 0,0-1 0,-2 1 0,1-1 0,-7 21 6587,16-21-6587,12-11 594,23-8-594,6-2 0,16 2 0,1 4 0,-16 1 0,-5 17 0,-24 2 0,-7 14 0,-10 0 0,-4-1 0,1 1 0,-5-5 0,6-9 0,-4-10 0,10-16 0,2-2 0,5-7 0</inkml:trace>
  <inkml:trace contextRef="#ctx0" brushRef="#br0" timeOffset="71352">23492 7489 8191,'-9'2'0,"20"-4"5063,2-3-5063,17-10 2818,-3-6-2818,-6-6 1719,-7 5-1719,-8-2 6784,-9 11-6784,-8-1 0,-9 12 0,-8 15 0,-9 23 0,22-12 0,4 3 0,0 5 0,6-1 0,14 24 0,19-10 0,17-21 0,10-25 0,-24-8 0,1-5 0,-2-6 0,-1-3 0,-1 0 0,-3-2 0,-7 0 0,-3-1 0,8-22 0,-18 1 0,-3 13 0,10 32 0,-4 21 0,15 27 0,0-3 0,-1-8 0,0-16 0,-1-13 0,12-32 0,-16 5 0,0-4 0,9-8 0,-2-3 0,-8-2 0,-2-2 0,1-3 0,-3 1 0,-8 8 0,-2 3 0,3-15 0,-5 26 0</inkml:trace>
  <inkml:trace contextRef="#ctx0" brushRef="#br0" timeOffset="72010">24181 7332 9904,'23'-6'0,"7"-12"1846,-3 1 0,2-3-1846,0-4 0,1 0 1133,0-1 1,-1 1-1134,8-12 1748,-16 8-1748,-23 14 5005,-9 8-5005,-12 15 1323,-1 13-1323,0 16 0,15 4 0,12-2 636,18-8-636,3-17 0,8-15 0,9-20 0,1-9 0,-18 7 0,-1-2 0,1-2 0,-2-1 0,-3 1 0,-2 1 0,9-13 0,-8 18 0,-11 24 0,1 14 0,-1 8 0,0-5 0,1-2 0,-1-14 0,5-6 0,11-17 0,6-14 0,5-11 0,-16 21 0,-2 0 0,1-7 0,-6 15 0,-9 19 0,-2 8 0,3 4 0,5 0 0,4 14 0,8 2 0,-9-8 0,-1 3 0,0 8 0,-1 3-1404,1 9 0,-4 4 1404,-4-13 0,-2 2 0,-1 1 0,0 5 0,-1 2 0,-2-2 0,-2-3 0,-2 0 0,-2-1 0,-3 1 0,-1 0 0,-1-3 0,0-5 0,-1-2 0,-2-2-541,-11 6 1,-2-5 540,2-9 0,-2-9-104,-4-18 0,1-6 0,-3 3 0,2-20 0</inkml:trace>
  <inkml:trace contextRef="#ctx0" brushRef="#br0" timeOffset="72494">25082 7064 8191,'31'-18'0,"-1"2"4754,-3-1-4754,21-10 0,-20 13 0,1 1 0,3-6 0,-1 1 0,16-5 0,-15 6 0,-16 9 0,-9 5 0</inkml:trace>
  <inkml:trace contextRef="#ctx0" brushRef="#br0" timeOffset="72687">25213 6717 8191,'-1'17'0,"7"15"2531,1 0 1,2 4-2532,5 9 0,0 3 0,-8-8 0,-2 1 0,0 0 393,3-2 1,1 0-1,-1-1-393,-2 14 0,0-5 385,1-15 0,0-6 1,4 3-1,-6-25 1</inkml:trace>
  <inkml:trace contextRef="#ctx0" brushRef="#br0" timeOffset="73518">25424 6556 8191,'-2'-5'0,"4"10"1751,2 20 0,2 10-1751,1 9 0,2 5 0,-3-7 0,0 2 0,1 1 0,1 1 0,0 0 0,-1-2 0,1 9 0,1-5 0,1-12 0,1-6 2976,8-4-2976,8-44 0,-13-5 0,0-3 950,4-6 1,0-3-951,-5-10 0,-2 0 0,2 11 0,-2 3 6179,0-14-6179,2 38 1826,-4 31-1826,0 16 0,0 7 0,1-14 0,3-10 0,15-24 0,9-25 0,-9 3 0,2-5 0,3-8 0,-1-5-1410,-3-6 1,-3 0 1409,-4 7 0,-4 4 0,-3-13 0,-14 37 0,-12 39 0,-3 13 0,4 8 0,6-8 0,13-17 0,18-24 0,15-20 119,-11-3 0,3-2-119,3-3 0,1-2 0,-10 5 0,0 0 0,-2 1 0,0 1 0,-2 5 0,10 7 0,-31 21 0,-7 21 0,7-6 0,9-2 2581,14-1-2581,11-10 0,-8-8 0,2-2 0,-3 1 0,0 1 0,27 5 0,-17 12 0,-22 12 0,-18-1 0,-5 4 0,-1 4 0,-3 2-1140,-3-3 1,-3 3 0,0 1 1139,1-1 0,-1 0 0,-1 1 0,-5 4 0,-3 1 0,0-1 0,1-1 0,0 0 0,-2-2 0,-1-1 0,-2-2 0,1-2 0,-5 4 0,3-5 0,6-9 0,4-12 0,3-25 0,19-45 0,10 4 0,8-7 0,-3 22 0,2-3 0,3 1 0,1-1-1266,5-4 0,3 1 1,1-1-1,3 2 1266,-4 6 0,1 1 0,2 1 0,0 1 0,0 2 0,6-4 0,2 3 0,-2 1 0,-1 1 314,5-3 0,-3 2 0,-2 3-314,1 3 0,-5 3 0,0-4 0,-29 19 0,-1 1 0</inkml:trace>
  <inkml:trace contextRef="#ctx0" brushRef="#br0" timeOffset="73795">27084 6490 8191,'-13'5'0,"0"2"5063,-9 16-5063,0-3 2818,7 3-2818,9-8 1719,14-7-1719,19-4 0,20-1 0,-17-3 0,3 0 0,2 3 0,-1 3 0,-3-1 0,-4 5 0,0 23 6784,-19-2-6784,-22 14 0,-2-11 0,-2-5 0,5-11 0,-10-13 0,16-3 0,-8-2 0</inkml:trace>
  <inkml:trace contextRef="#ctx0" brushRef="#br0" timeOffset="73961">27021 6048 24575,'-7'9'0,"1"0"0,-2 3 0,-8 11 0,8-11 0,-4 4 0</inkml:trace>
  <inkml:trace contextRef="#ctx0" brushRef="#br0" timeOffset="74788">24759 8706 8716,'-15'14'0,"14"9"4718,-11 26-4718,16 6 0,0-7 0,-3-10 2794,6-24-2794,1-21 0,8-32 0,-6 6 0,0-4 56,2-8 1,-1-3-57,-2-5 0,0 0 0,-3 7 0,0 5 5522,4-5-5522,4 41 0,3 45 0,-5-13 0,0 1 366,6 20-366,-5-13 0,-1-18 0,1-23 2346,2-16-2346,1-4 0,1-4 0,-5-1 0,-1-3-384,4-8 1,-2 1 383,-3-9 0,-2 22 0,1 43 0,0 25 0,8 8 0,-6-1 0,5-18 0,20-30 0,-2-20 0,1-1 0,-17-1 0</inkml:trace>
  <inkml:trace contextRef="#ctx0" brushRef="#br0" timeOffset="74910">25397 8304 8191,'10'18'0,"0"-5"5063,-10 24-5063,3-10 2818,0 5-2818,-1-12 0,1-11 0,-1-5 0</inkml:trace>
  <inkml:trace contextRef="#ctx0" brushRef="#br0" timeOffset="75043">25406 8108 8191,'-42'-21'0,"6"5"0,12 16 0,10 0 0</inkml:trace>
  <inkml:trace contextRef="#ctx0" brushRef="#br0" timeOffset="75210">25446 8133 8191,'32'16'0,"6"-3"5063,2-5-5063,7 0 0,-5 5 0,0 7 0,-14 10 2818,-5-7-2818,-15 1 0,-3-15 0,-5-1 0</inkml:trace>
  <inkml:trace contextRef="#ctx0" brushRef="#br0" timeOffset="75394">25733 8032 8191,'-13'10'0,"-6"23"1884,8-8 0,1 2-1884,-4 11 0,1 2 0,1 3 0,2-1 0,3-9 0,1-3 739,-2 12 0,9-27 0,1-11 0</inkml:trace>
  <inkml:trace contextRef="#ctx0" brushRef="#br0" timeOffset="75972">25827 8285 8191,'29'-10'0,"0"1"0,18-8 5063,-31 14-5063,-3-5 0,13-13 0,3-4 0,8-13 2818,-9 3-2818,-10 7 1719,-18 12-1719,-10 14 0,-24 40 0,23-9 6784,-9 16-6784,39-27 0,22-22 0,-10-2 0,2-3 0,11-6 0,3-4 0,3-1 0,-1-2-652,-4 2 0,-3 1 652,-9 4 0,-5 0 0,-1-7 0,-28 9 0,-11-1 0,-1 8 0,-7 12 0,6 10 1304,-2 19-1304,8-8 0,11 1 0,7-19 0,16-17 0,4-18 0,-13 5 0,0-3 0,2-6 0,-2-4 0,-4-3 0,-3-2 0,-1-5 0,-2-3 0,-5 10 0,-1-1 0,1 0-684,0-15 0,1 3 684,-3 8 0,1 6 0,4-3 0,-5 47 0,5 46 0,-4-13 0,0 5-1062,3-5 1,2 3 0,0 0 1061,0-2 0,-1 0 0,3-1 0,5 14 0,2-4 0,0-16 0,0-5 0,5 3 0,-8-21 0,-8-8 0</inkml:trace>
  <inkml:trace contextRef="#ctx0" brushRef="#br0" timeOffset="76619">28297 7366 8191,'-24'3'0,"5"3"5063,-1 1-5063,15-2 2818,23-15-2818,27-14 0,-17 5 0,2-3 0,6-3 0,0-1 504,-2 1 1,-2 0-505,-8 4 0,-1 3 0,8-5 0,-20 13 0</inkml:trace>
  <inkml:trace contextRef="#ctx0" brushRef="#br0" timeOffset="76788">28425 6977 24575,'-3'11'0,"8"10"0,2 34 0,0-14 0,0 5-2485,-2-7 0,-1 2 1,-1 1 2484,1 2 0,0-1 0,1 0 0,0-4 0,0 0 0,2-3 362,3 7 0,0-5 1,3 7-1,0-29 0</inkml:trace>
  <inkml:trace contextRef="#ctx0" brushRef="#br0" timeOffset="77779">28823 7400 8191,'-20'-5'0,"9"1"5063,-17 21-5063,12 14 2818,5 7-2818,19 5 1719,14-26-1719,25-13 0,-2-31 0,-15 7 0,-2-4 3392,-7-5 0,-3-1-3392,6-14 0,-20 8 0,-16 21 0,-9 6 0,-4 11 0,7 4 0,11 2 0,23-4 0,23-13 0,9-7-475,-16 1 0,-1-2 475,14-12 0,-6 2 0,-24 11 0,-15 9 0,-7 9 0,-8 6 0,4 7 950,5-2-950,7 0 0,15-5 0,5 1 0,11 2 0,4 17 0,-13 12 0,-11-7 0,-5 5 0,-7 6 0,-6 3-1364,-2 3 1,-2 1 1363,1-13 0,-2 0 0,0-1 0,-6 14 0,-1-3 0,5-10 0,0-4 0,-7 2 0,17-57 0,6-14 0,4-7 0,1 7 0,2-2 0,1-1-197,2-5 0,2-1 1,1 1 196,3 4 0,2 2 0,0 2 0,3-10 0,-1 5 0,-3 13 0,-2 4 2635,-5-4-2635,-8 11 0,-7 6 0,4-2 0,-4 3 0,0 0 682,2-1-682,-2 20 0,2-3 0,0 16 0,4-9 0,4-6 0,6-9 0,6-11 0,7-8 0,-7-1 0,4-8 0,-13 4 0,-3-7 0,-5 10 0,-3 3 0,4 12 0,5 0 0,4-1 0,11-3 0,-8-3 0,5-3 0,-15 8 0,-1 1 0</inkml:trace>
  <inkml:trace contextRef="#ctx0" brushRef="#br0" timeOffset="77952">29579 6838 24575,'-3'4'0,"7"11"0,5 33 0,-5-11 0,0 4 0,2 9 0,-2 1 0,-3 0 0,0-2 0,3-12 0,1-4 0,-1 8 0,1-26 0,-1-11 0</inkml:trace>
  <inkml:trace contextRef="#ctx0" brushRef="#br0" timeOffset="78577">29747 6774 24575,'-1'12'0,"13"22"0,9 17 0,-7-14 0,-1 4-2931,-1 7 0,-1 2 2931,0-3 0,0-1 669,-4-9 0,1-3-669,8 10 1027,4-46-1027,7-38 0,-10 9 0,-1-4-679,7-11 0,-1-1 679,-7 12 0,-2 4 2869,7-12-2869,-14 38 348,-12 29-348,9 7 0,-3-4 0,9 0 1638,-1-19-1638,4-9 0,6-17 0,1-12 0,-6 4 0,-1-3 0,2-21 0,-3 18 0,-3 17 0,1 29 0,11-9 0,12-4 0,14-11 0,-18 4 0,-1 1 0,15-5 0,-13 13 0,-27 6 0,-8 8 0,0 0 0,0-3 0,21-6 0,15-17 0,3-6 0,4-6-416,-5-1 1,3-3 0,0-2 415,7-4 0,1-3 0,0 2-650,-4 5 0,-1 0 0,-2 2 650,5-6 0,-6 9 0,-11 18 0,-23 9 0,-11 6 0</inkml:trace>
  <inkml:trace contextRef="#ctx0" brushRef="#br0" timeOffset="80102">22499 7784 8191,'-10'-8'0,"2"2"5063,14-1-5063,20 0 0,0-2 0,3-2 1409,8 0 0,3-1-1409,6-5 0,-1 0 0,-18 7 0,-2 1 0,22-7 0</inkml:trace>
  <inkml:trace contextRef="#ctx0" brushRef="#br0" timeOffset="81202">23216 10860 8191,'15'-12'0,"9"-6"4407,22-6-4407,-19 9 0,1 0 0,3 0 0,0 0 0,-1 1 0,1 1 0,-3-1 0,-1 0 0,19-5 0,-21 4 0,-11 8 0</inkml:trace>
  <inkml:trace contextRef="#ctx0" brushRef="#br0" timeOffset="96323">24460 10385 24575,'0'-12'0,"0"2"0,-4 1 0,1 9 0,-6 1 0,2 5 0,0-2 0,3 3 0,-2 12 0,5 10 0,2 11 0,4 6 0,11-9 0,5-7 0,20-22 0,7-11 0,-20-5 0,-1-3 0,1-1 0,-3-1 0,14-19 0,-12 1 0,-14-3 0,-16 2 0,-4 6 0,-18-6 0,-5 12 0,7 5 0,-3 2-496,-29 7 496,0 6 0,6 23 0,19-3 0,10 6 0,18-12 0,8-3 0,0-7 0,1-1 0</inkml:trace>
  <inkml:trace contextRef="#ctx0" brushRef="#br0" timeOffset="96978">25625 9910 8191,'-13'4'0,"0"-2"5063,4-2-5063,-3 5 2818,1 4-2818,-6 12 1719,2 11-1719,6 15 0,1 1 0,20 1 0,6-17 6784,18-14-6784,4-19 0,9-19 0,-24 5 0,-1-1 0,0-6 0,-1-2 0,-4 2 0,-3-1 0,4-19 0,-11-3 0,-12 18 0,-2 2 0,-2 19 0,-3 12 0,1 12 0,6 8 0,8-4 0,15-3 0,18-22 0,4-8 0,-14-3 0,-1-2 0,12-18 0,-5-9 0,-19 21 0,-7 1 0</inkml:trace>
  <inkml:trace contextRef="#ctx0" brushRef="#br0" timeOffset="97127">26060 9706 8191,'-2'-14'0,"1"13"5063,2 7-5063,4 24 2818,2-3-2818,0 5 1719,2-9-1719,3-16 0,-5 0 0,0-9 0</inkml:trace>
  <inkml:trace contextRef="#ctx0" brushRef="#br0" timeOffset="97293">26125 9494 8191,'6'19'0,"0"17"2531,3-4 1,-1 3-2532,-2 4 0,0-1 0,2-9 0,-1-2 0,3 15 0,-6-27 0,0-11 0</inkml:trace>
  <inkml:trace contextRef="#ctx0" brushRef="#br0" timeOffset="97485">26272 9468 8191,'-5'13'0,"2"13"5063,6 21-5063,-1-19 0,1 0 0,1 3 0,2 0 2818,12 18-2818,-6-20 1719,9-12-1719,-8-18 0,-3 0 0,-3-4 0</inkml:trace>
  <inkml:trace contextRef="#ctx0" brushRef="#br0" timeOffset="97739">26437 9674 8191,'0'5'0,"-2"3"5063,2 9-5063,0-4 2818,5 0-2818,1-6 1719,5 0-1719,-3-1 6784,4 2-6784,-9 5 0,-2 0 0,-7 4 0,-8 3 0,-2-5 0,-10 4 0,15-12 0,-4 0 0</inkml:trace>
  <inkml:trace contextRef="#ctx0" brushRef="#br0" timeOffset="99307">27515 9006 9212,'-5'-7'0,"10"18"4401,4 23-4401,1-2 0,0 6 0,0 10 0,-2 3 0,1 3 0,-1 0 0,-1 0 0,-2-2 0,-2-11 0,0-4 0,2 13 2769,-1-32-2769,6-36 0,10-25 0,-9 12 0,0-1 837,2-1 0,-1 2-837,5-15 5786,3 34-5786,-7 14 733,6 25-733,-7-8 0,0-1 0,2-10 0,6-10 0,7-11 0,8-10 0,3-7 0,-13 3 0,-3 9 0,-16 5 0,-4 4 0,-2 0 0,-6 8 0,1 19 0,-1 5 0,4 5 0,7-11 0,2-12 0,8-14 0,-3-1 0,2-10 0,-4-4 0,-9 5 0,-1-1 0,0 19 0,2 3 0,10 4 0,1-5 0,11-12 0,-6 2 0,13-6 0,-6 4 0,-3 1 0,-2 14 0,-15-1 0,0 14 0,0-4 0,-1 4 0,9-5 0,-4-6 0,13-7 0,9-20 0,13-12 0,-21 14 0,-1-3 0,13-20 0,-12 1 0,-15 14 0,-4 0 0,-9 26 0,4 3 0,-4 11 0,5-4 0,5 3 0,4-3 0,5-1 0,10-13 0,8-5 0,-6-2 0,1 0 0,2 0 0,5-2 0</inkml:trace>
  <inkml:trace contextRef="#ctx0" brushRef="#br0" timeOffset="100518">25131 11303 8191,'-5'-9'0,"1"0"5063,6 8-5063,3 25 0,1 2 0,1 6 1192,0 16 1,-1 4-1193,-1-14 0,1 1 0,0 0 138,0 2 0,0 0 1,0-2-139,-1 6 0,2-4 2961,2-9 1,1-6-2962,0-4 0,9-28 0,8-32 0,-6 6 0,0-4 0,3-8 0,0 0 250,-1 2 1,-2 4-251,6-4 2097,-10 37-2097,-3 40 0,0 6 0,5 6 0,-2-18 0,6-17 0,9-20 0,6-22 0,-14 4 0,-3-1 0,3-5 0,-4-4 0</inkml:trace>
  <inkml:trace contextRef="#ctx0" brushRef="#br0" timeOffset="100619">25746 11445 12325,'3'10'0,"-1"15"4752,-2 2-4752,0 5 532,4-14 1,-3-10 0,3-6 0</inkml:trace>
  <inkml:trace contextRef="#ctx0" brushRef="#br0" timeOffset="100764">25792 11250 8191,'-17'2'0,"8"3"5063,5 2-5063,19 2 0,-7-4 0,6-2 0</inkml:trace>
  <inkml:trace contextRef="#ctx0" brushRef="#br0" timeOffset="101010">25937 11265 24575,'-15'8'0,"5"2"0,1 11 0,7 11 0,5 2 0,11 11 0,-1-12 0,14 8 0,-10-8 0,1 1 0,-10-2 0,-13 6 0,-5 2 0,-11-3 0,6-12 0,1-18 0,5-33 0,6 15 0,-2-16 0</inkml:trace>
  <inkml:trace contextRef="#ctx0" brushRef="#br0" timeOffset="101611">26138 10770 24575,'1'28'0,"7"17"0,0-9 0,1 4 0,3 6 0,-1 1-1603,1 3 1,-1-1 1602,-2-11 0,-1-4 0,11 12 1008,-10-35-1008,7-23 526,-6-23-526,7-14 0,-9 18 0,0 1 0,11-7 0,-6 13 1671,-5 44-1671,-6 9 0,2 18 0,2-13 0,14-8 0,3-25 0,17-17 0,-20-3 0,-1-3 0,8-7 0,-1-3 0,-5-1 0,-3 1 0,-2 2 0,-3 3 0,-2 4 0,-15 25 0,1 23 0,2 0 0,5-7 0,14-17 0,10-13 0,8-11 0,10-5-430,3 8 430,-8 14 0,-3 17 0,-26 20 0,-6 3 0,-10-2 0,11-30 0,9-32 0,4-4 0,3-4-834,-3 9 1,2-2-1,3 1 834,3 2 0,3 0 0,0 4 0,18-7 0,-1 7 0,-18 11 0,-3 4 0,14 4 0</inkml:trace>
  <inkml:trace contextRef="#ctx0" brushRef="#br0" timeOffset="103010">28304 10370 24575,'-6'-12'0,"-5"0"0,-3 7 0,1 0 0,-3 7 0,-1 9 0,-10 11 0,4 14 0,2-7 0,14-2 0,12-19 0,20-8 0,15-10 0,-10 6 0,1 1 0,-2-1 0,-1 3 0,23 19 0,-22 18 0,-20 14 0,-10-19 0,-4 0 0,-2-1 0,-2 1-397,-1 0 0,0-1 397,-2-2 0,0-1 0,-8 20 0,11-50 0,18-31 0,4-5 0,3-6-263,-3 8 1,2-1-1,0 0 263,0-3 0,1 0 0,1 0-840,1-1 1,1 0-1,-2 2 840,3-13 0,-2 6 0,-1 15 0,-3 4 660,-6-4-660,-11 29 0,-8 20 0,7-2 711,2 15-711,13-20 2730,17-7-2730,1-21 0,19-8 0,-5-8 0,-1 9 0,-10 12 0,-11 17 0,-5 12 0,-6 9 0,-2 1 0,-2-3 0,7-30 0,2-17 0,2-3 0,1-5 0,-4 1 0,0-1 0,4 1 0,0 3 0,3-3 0,-8 18 0,-9 21 0,-2 6 0,1-1 0,4 0 0,4-8 0,2-6 0,13-17 0,15-11 0,-1-5 0,-1 4 0,-22 12 0,-12 5 0,-7 4 0,-2 0 0,-4 12 0,3 2 0,-1 19 0,12-5 0,-1 1 0,15-12 0,8-12 0,21-18 0,-21 9 0,1-6 0</inkml:trace>
  <inkml:trace contextRef="#ctx0" brushRef="#br0" timeOffset="103237">29589 9388 8191,'-2'10'0,"11"10"4886,13 8-4886,-7-4 0,0 0 0,3 1 0,-2 1 0,-2 5 0,-2-1 0,11 19 0,-9-4 710,-6-24 0,-4-6 0,-4-11 0</inkml:trace>
  <inkml:trace contextRef="#ctx0" brushRef="#br0" timeOffset="103652">29643 9413 8191,'-6'-7'0,"1"-1"5063,8 2-5063,11-6 2818,11 5-2818,14 3 1719,-6 5-1719,2 14 6784,-13-1-6784,-10 13 0,-14-2 0,-4 7 0,-9 0 0,5-7 0,1-1 0,4-7 0,7-4 0,6 1 0,10-5 0,4 7 0,6 1 0,4 25-526,-21-17 0,-2 2 526,3 5 0,-3 1 0,-9-2 0,-3-1 0,-1 1 0,-4-2 0,-5-3 0,-2-2-147,2 2 0,-1-2 147,-21 10 0,-2-16 0,-3-19 0,14-1 0,5-7 0</inkml:trace>
  <inkml:trace contextRef="#ctx0" brushRef="#br0" timeOffset="106555">25678 12604 8978,'18'-12'0,"15"-9"2053,-6 3 0,3-2-2053,-2 1 0,1 1 1359,-3 0 0,-2 1-1359,9-4 439,-11 4 0,-13 11 1,-5 2-1</inkml:trace>
  <inkml:trace contextRef="#ctx0" brushRef="#br0" timeOffset="106777">25830 12260 9841,'3'1'0,"6"12"4188,2 29-4188,-1-9 0,0 4 0,-1 11 0,0 3 0,-3-13 0,-1 1 0,1-1 630,2 17 0,1-2-630,-1-9 0,0-4 0,4 6 0,-4-25 0</inkml:trace>
  <inkml:trace contextRef="#ctx0" brushRef="#br0" timeOffset="107110">26110 12279 24575,'-1'31'0,"10"9"0,-3-11 0,0 3 0,2 6 0,0 0 0,2-5 0,0-1 0,-3 0 0,0-4 0,7-2 0,-1-19 0,1-27 0,2-27 0,-8 16 0,0-1 0,1 3 0,0 1 0,1-14 0,2 31 0,-2 16 0,4 21 0,-2-5 0,8 12 0,-4-20 0,17-10 0,-2-26 0,-6 5 0,-1-2 0,1-9 0,-1 5 0</inkml:trace>
  <inkml:trace contextRef="#ctx0" brushRef="#br0" timeOffset="107511">26582 12237 8191,'-17'0'0,"4"4"5063,2 1-5063,9 4 2818,4-1-2818,9-3 1719,9-1-1719,7-16 6784,-1 4-6784,0-11 0,-12 13 0,2 3 0,-7 18 0,3 5 0,-7 5 0,-2-1 0,-1-11 0,1-8 0,6-16 0,4-24 0,0 10 0,3 0 0,-1 0 0,0 3 0,16-13 0,-8 26 0,-7 21 0,-6 4 0,3 20 0,0-9 0,-5 1 0,3-12 0,11-35 0,10-11 0,-8 1 0,1 5 0</inkml:trace>
  <inkml:trace contextRef="#ctx0" brushRef="#br0" timeOffset="108386">27695 11629 24575,'9'48'0,"-5"2"0,-1-20 0,-1 1 0,2 24 0,-3-15 0,5-13 0,2-16 0,4-12 0,9-14 0,7-7 0,-4-3 0,2 7 0,-9 9 0,0 0 0,-4 6 0,4 1 0,-7 2 0,2 0 0,-3 0 0,0-2 0,0 1 0,-6-5 0,-2-3 0,-7-11 0,2-12 0,2-9 0,1-5 0,2 14 0,2-1 0,-1-13 0,1 3 0,2 5 0,-3 26 0,-3 9 0,-6 16 0,4-4 0,-8 8 0,4-10 0,-3 3 0,-3-5 0,-7-2 0,-12 0 0,-2-3 0,-4 3 0,20-2 0,4 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49:43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28083 6889 24575,'-23'-9'0,"6"4"0,1 8 0,-1 10 0,-6 13 0,-4 17 0,16-13 0,1 2 0,1-4 0,3 0 0,7 3 0,6-2 0,17 5 0,27-16 0,-12-20 0,-1-5 0,7-2 0,3-6 0</inkml:trace>
  <inkml:trace contextRef="#ctx0" brushRef="#br0" timeOffset="503">28523 6870 8191,'-32'2'0,"2"13"5063,0 17-5063,15 4 2818,5-4-2818,25-13 1719,5-10-1719,18-18 6784,-13-2-6784,-3-18 0,-21 4 0,-14-9 0,-15 3 0,-3 4 0,2 11 0,28 8 0,28 2 0,28 5 0,-21 0 0,2 2 0,-1 1 0,-1 2 0,-5 0 0,-3 5 0,15 22 0,-24-4 0,-6 9 0,-11-16 0,4-11 0,4-20 0,17-21 0,-7 7 0,0-1 0,3-1 0,0 1 0,15-10 0,-13 21 0,-12 21 0,-7 12 0,2 7 0,0 0 0,7-9 0,1-8 0,-4-8 0,-3 0 0</inkml:trace>
  <inkml:trace contextRef="#ctx0" brushRef="#br0" timeOffset="616">29034 6816 8191,'9'-7'0,"7"-9"5063,5 5-5063,9-14 0,-11 15 0,-3-3 0</inkml:trace>
  <inkml:trace contextRef="#ctx0" brushRef="#br0" timeOffset="800">29109 6421 8191,'-5'19'0,"5"16"1853,3-6 1,0 3-1854,0 10 0,0 1 0,0 3 0,-1 1 0,0-4 0,1-2 0,0-8 0,2-4 740,5 4 0,-2-19 0,-4-12 0</inkml:trace>
  <inkml:trace contextRef="#ctx0" brushRef="#br0" timeOffset="928">29249 6734 8191,'3'13'0,"-1"0"5063,-6 11-5063,5-9 2818,-4 4-2818,16-25 0,-11 8 0,9-13 0</inkml:trace>
  <inkml:trace contextRef="#ctx0" brushRef="#br0" timeOffset="1625">29321 6646 24575,'5'19'0,"3"9"0,-7 6 0,8-2 0,-4-12 0,9-9 0,-1-12 0,7-8 0,7-16 0,-4-10 0,0 9 0,-11 12 0,-8 16 0,1 10 0,3-7 0,0-3 0,17-15 0,-1-8 0,14-9 0,-10 8 0,-9 23 0,-12 8 0,-7 14 0,0-9 0,4-3 0,5-12 0,7-9 0,5-8 0,3-6 0,-3 5 0,-5 11 0,-7 12 0,-5 6 0,-2 2 0,2-7 0,7-6 0,-1-2 0,2-5 0,-7 2 0,3 1 0,1 0 0,11-1 0,12-3 0,8-5 0,-7-1 0,-10 5 0,-16 5 0</inkml:trace>
  <inkml:trace contextRef="#ctx0" brushRef="#br0" timeOffset="1825">29944 6275 24575,'-5'51'0,"3"-19"0,0 2 0,1 4 0,2 2 0,1 3 0,1-1 0,-1-6 0,1-3 0,7 10 0,-1-21 0,10-25 0,13-23 0,-12 5 0,0 0 0,9-11 0,-10 3 0</inkml:trace>
  <inkml:trace contextRef="#ctx0" brushRef="#br0" timeOffset="2308">30134 6496 8191,'4'-14'0,"0"15"5063,-8 21-5063,3 3 2818,-2-2-2818,5-9 1719,2-5-1719,13-13 6784,11-10-6784,1 0 0,2-2 0,-2 0 0,0 0 0,3 2 0,-2 1 0,3 3 0,-19 11 0,-12 12 0,-2-4 0,4 2 0,1-3 0,27-5 0,20 1 0,-15-1 0,4-1 0,5 3 0,-1 2-386,-8 2 0,-3 2 386,-5 1 0,-5 3 0,3 22 0,-19 3 0,-17 3 0,-7 3 0,1-11 0,-3 2-749,-2-2 0,-4 3 0,1-3 749,-6 4 0,0-4-162,1-6 0,2-2 162,-6 7 671,14-25-671,26-29 0,12-10 0,8-5 0,2 3 0,4-1 0,3-2-1073,-4 3 1,3-1 0,2-1 0,1 2 1072,-3 5 0,1 1 0,1 0 0,0 2 0,-1 0 0,7-3 0,0 1 0,-1 2 0,-1 2 579,7-2 1,-1 2 0,-5 4-580,-6 0 0,-5 5 0,0 3 0,-40 10 0</inkml:trace>
  <inkml:trace contextRef="#ctx0" brushRef="#br0" timeOffset="13016">26461 8701 24575,'15'-5'0,"9"-9"0,11-12 0,4-8-683,-19 13 0,-1-1 683,9-20 445,-14 8-445,-10 4 226,-20 13-226,-7 1 0,-9 7 0,0 9 695,6 22-695,10 18 0,12-10 0,5 1 0,6-1 0,5-1 0,2 1 0,4-3 0,6-8 0,3-6 0,7-2 0,2-8-704,1-8 0,-1-7 704,5-1 0,-3-3 0,4-9 0,-12 5 0</inkml:trace>
  <inkml:trace contextRef="#ctx0" brushRef="#br0" timeOffset="13300">26994 8388 24575,'2'12'0,"1"2"0,4 9 0,2-4 0,-1 1 0,2-9 0,8-23 0,-2-18 0,-6 3 0,0-3-289,-1 1 1,0 1 288,2-15 0,6 26 0,1 31 0,6 23 0,5 7 0,-17-17 0,1-1 0,12 10 0,-7-10 0,2-19 0,2-23 0,-11 7 0,1-8 0</inkml:trace>
  <inkml:trace contextRef="#ctx0" brushRef="#br0" timeOffset="13694">27524 8205 8191,'-13'7'0,"0"-1"5063,3 6-5063,1 6 2818,3 20-2818,7 4 0,7 4 1719,5-16-1719,11-18 0,9-27 0,11-17 0,-15 8 0,-5 0 0</inkml:trace>
  <inkml:trace contextRef="#ctx0" brushRef="#br0" timeOffset="13891">27724 7810 8191,'0'22'0,"5"15"1661,-2 2 0,0 5-1661,0 2 0,0 1 0,4-3 0,0-2 1455,-3-6 1,2-4-1456,9 1 482,3-29 0,-11-5 0,4-9 0</inkml:trace>
  <inkml:trace contextRef="#ctx0" brushRef="#br0" timeOffset="14135">27850 8146 8191,'28'-36'0,"-9"19"5063,-14 32-5063,-1 18 2818,0 1-2818,5-8 1719,-2-17-1719,6-10 6784,0-15-6784,0-13 0,-1-11 0,-10 0 0,-1 8 0,-10 12 0,2 11 0,-2 9 0,4 5 0,1 4 0,8-4 0,-3-1 0,3-4 0</inkml:trace>
  <inkml:trace contextRef="#ctx0" brushRef="#br0" timeOffset="14814">28136 7932 8191,'2'5'0,"2"3"5063,-9 5-5063,7 0 2818,10-1-2818,1-7 1719,11 2-1719,-11-5 6784,0 1-6784,-6 7 0,-2 8 0,-10 7 0,1 1 0,-9-3 0,9-34 0,9-21 0,6 4 0,5-2 0,5-6 0,4 0-303,2 7 0,0 3 303,13-9 0,-16 21 0,-23 29 0,-2 7 0,-3 10 0,8 0 0,1-11 606,7-5-606,10-25 0,13-12 0,-12 1 0,0-2 0,-2 0 0,-1-1 0,12-10 0,-24 19 0,-5 19 0,-9 12 0,10-3 0,5-1 0,4-10 0,14-11 0,7-16 0,-9 4 0,1-1 0,-2 1 0,-1-1 0,13-15 0,-23 20 0,-19 23 0,0 6 0,3 7 0,18-5 0,14-9 0,24-8 0,-15-11 0,2-4 0,7-4 0,0-1-188,-1-2 0,-4 0 1,-12 8-1,-5 2 1,3 0-1</inkml:trace>
  <inkml:trace contextRef="#ctx0" brushRef="#br0" timeOffset="113449">24665 10091 8769,'7'-9'0,"4"-6"4035,7-21-4035,-3 8 0,1-4 0,5-6 0,2-3 0,-5 4 0,0-1 0,1-2 0,3-1 0,1-1 0,0 0 223,0-2 0,0-1 1,0 2-224,-1 4 0,1 2 0,-1 2 0,7-8 0,-2 5 1011,-8 13 0,-1 6-1011,11 11 5094,-11 20-5094,5 13 0,-1 8 0,10 5 0,1 1 0,-11-14 0,3 1 494,0-5 0,1 0-494,2 5 0,0 1 0,-1-3 0,-1 0 1168,-4 1 0,-2 1-1168,-5-2 0,-1 0 0,8 16 0,-10-8 0,-2-12 0,-7-11 0,-1-5 0</inkml:trace>
  <inkml:trace contextRef="#ctx0" brushRef="#br0" timeOffset="114526">23660 9468 8191,'3'-17'0,"-1"-7"2012,9-13 0,3-5-2012,-2 7 0,2-2 0,6-7 0,4-5 0,1 2 0,-2 7 0,-1 1 0,3-1 0,-2 6 0,0-2 0,2 1 0,-1 0-123,8-11 0,0 1 1,0 2 122,-1 2 0,1 1 0,-1 1 0,-1 3 0,-2 1 0,0 2 629,4-3 1,-2 4-630,-6 4 0,-2 4 4463,5 0-4463,-10 12 836,-1 9-836,6 16 0,7 9 0,-4 0 0,1 3 1266,-1 4 1,-1 2-1267,8 8 0,-1 3 0,-4 1 0,-2 1 0,-1 2 0,-1 0 0,0-2 0,-2-1 0,-6-4 0,0-2 461,1-5 1,-1-1-462,0 22 0,-3-19 0,-8-11 0,-1-16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52:10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1467 5479 24575,'22'6'0,"21"2"0,-15-1 0,1 0 0,8-1 0,2 0 0,8 3 0,3-1-3914,2-5 0,4 0 3914,-13-1 0,3 0 0,1-1 0,2 0 0,2-2 0,0 1 0,3 0 0,2 1 0,0-2-620,-13 0 0,1 0 0,-1-1 0,1 0 620,1 1 0,1-1 0,-1 0 0,0 0 0,1-1 0,-1 0 0,1-1 0,-2 1-138,-1 1 1,-1 0-1,0 0 1,-1 1 137,12 0 0,0 1 0,-1 1-126,-4 1 1,0 0 0,-1 1 125,-2-1 0,0 0 0,1 0 0,3 2 0,0 0 0,2 0-199,-7-3 1,0-1 0,2 0 0,0 0 198,2 1 0,2 1 0,0 0 0,1-1 0,3-1 0,1 0 0,0 0 0,0 0 0,0 0 0,-1 0 0,0 0 0,1 0 0,-1 0 0,1-1 0,-1 1 0,0 1 0,0 0 0,-1 1 0,0-1 0,0 1 74,0-2 1,0 0 0,-1 0 0,1 1-75,-2 1 0,0 1 0,-1 1 0,0-1 0,0-1 0,-1-1 0,0 1 0,-1 0 0,1 1 0,0 0 0,0 0 0,0 1 0,1-1 0,-1 0 0,0 0 0,-1 1-155,0 0 0,-1 2 0,0-2 1,1 1 154,0-3 0,1 0 0,0 0 0,-1 0 0,0 2 0,-1 1 0,0 0 0,0-2 0,2-1 0,0-2 0,0 0 0,0 0 0,2 1 0,0 1 0,-1 0 0,1-1 0,-1-1 0,-1 0 0,0 0 0,1 0 0,2-1 0,0-1 0,1 0 0,-1 1-619,-1 0 1,0 1 0,0 0 0,0-1 618,0 0 0,-1-1 0,0 1 0,4-1 0,-2 2 0,3 0 0,2 0 0,-3 0 0,-3 0 125,-4 2 1,-2-1-1,-2 1 1,2-1-126,8-1 0,3 0 0,-3 0 0,-7 1 760,0 4 0,-7 0-760,11-2 2729,-25 1-2729,-16-6 5157,0 1-5157,0-3 4332,0 6-4332,0-3 580,0 0-580,4-4 0,7-1 0,-2-3 0,6 2 0,-7-4 0,7 0 0,-6-1 0,13-3 0,-13 3 0,6-2 0,-7 5 0,0 1 0,0 5 0,-3 0 0,-2 1 0,-5-2 0,-5-7 0,-1 5 0,-3-1 0</inkml:trace>
  <inkml:trace contextRef="#ctx0" brushRef="#br0" timeOffset="2625">1924 5226 8191,'2'-7'0,"1"4"5063,9 2-5063,8 3 2818,12-6-2818,15-2 0,-18 4 0,3-1 859,5-2 1,2 0-860,9 2 0,2 0 0,-10-1 0,0-1 0,2 1 1141,1 2 1,1 0 0,0 0-1142,1-2 0,1-1 0,-1 3 0,-4 2 0,-1 2 0,0 0-1013,14-4-1,-2-1 1014,1 3 0,-1 0 0,-3 0 0,1-1 0,3-2 0,0 1 0,-3 4 0,0 1 0,-11-3 0,1 1 0,-1-1 0,15 3 0,1-1 0,-11-1 0,2-2 0,-1 1-824,-4 0 0,0 1 0,0-2 824,3 0 0,2-2 0,-2 2 0,-3 0 0,0 1 0,0-1 0,2 0 0,-1-2 0,1 2 0,-3 0 0,1 2 0,-1-1 0,1 0 0,-1-1 0,0 2-474,-1 0 1,-1 1-1,0 0 474,0 0 0,0 0 0,-1 1 0,13 2 0,-1 1 0,0-2 0,0-1 0,-4 0 0,1-1 0,6-2 0,1 0 0,0-3 0,2 0 0,-13 1 0,1 0 0,0 0 0,-2-2 0,-1 0 0,1-1 84,2 1 0,0 0 0,-1 0-84,-3 0 0,-1 0 0,0 0 0,0 1 0,-1 1 0,1 0 0,15-1 0,0 1 0,-4 2 0,1 0 0,-13 0 0,0 0 0,1 0 0,15-3 0,1 1 0,-12 1 0,1 1 0,0-1 0,0-2 0,0-1 0,1 0 0,3 3 0,1 1 0,0 0 0,-2-2 0,-1 0 0,1 0 0,2 2 0,0 0 0,-1 0 0,-3 0 0,-1 0 0,0 0 0,-3 2 0,1 0 0,-1 0 0,0 0 0,0 0 0,-1 0-16,12 4 1,0 0 15,-14-2 0,0 0 0,0 0 0,10-1 0,-1 0 0,-1 2 0,1 0 672,-1-1 0,-1-1-672,-8-1 0,0 2 0,5 1 0,-1 0 0,-11-5 0,-1 1 1619,18 4-1619,-12-5 2443,-19 0-2443,1 0 2312,-7-2-2312,4 1 1340,-3-1-1340,6 2 0,-6 0 0,2 0 0,-3 0 0,-11 3 0,4-3 0,-10 3 0</inkml:trace>
  <inkml:trace contextRef="#ctx0" brushRef="#br0" timeOffset="30342">10105 6585 8191,'0'-13'0,"0"0"5063,-4 12-5063,-6 25 0,0 3 0,-2 4 0,-5 17 0,-1 4 17,4-12 0,0 1 0,-1 1-17,-2 3 0,1 1 0,-1-1 0,2-3 0,1-1 0,0-1 751,-4 8 0,2-3-751,5-14 0,2-6 5306,0-7-5306,17-49 0,0 3 0,2-4-223,1-3 1,1-3 0,1-2 222,1-5 0,1-1 0,0-1-480,0-3 1,0-2 0,0 1 479,-1 2 0,1 0 0,-1 3 0,-3 8 0,1 2 0,-1 2 211,3-5 1,2 7-212,15-2 0,-9 28 0,14 16 0,-12 21 0,-1 9 0,0-7 0,-2 3 0,-4-2 0,-1 3 0,-1-1 0,-1 6 0,-1-1-97,-2-6 1,-1-1 96,2-2 0,1-2 4861,6 16-4861,-3-14 359,-6-12-359,-5-7 0,-10-6 0,5-2 0,-8-3 0</inkml:trace>
  <inkml:trace contextRef="#ctx0" brushRef="#br0" timeOffset="30542">9987 6815 8191,'-26'5'0,"39"-13"3843,27-4-3843,2-5 0,8-1 0,-9 3 0,2 1 0,1-1 0,3-2 0,2 0 0,1-1 132,-10 4 1,2-1-1,-2 0 1,-3 3-1,11-3 1,-5 1-1,-10 3 1,1 0-1</inkml:trace>
  <inkml:trace contextRef="#ctx0" brushRef="#br0" timeOffset="31825">22364 6267 8191,'1'40'0,"-1"6"2531,0-8 1,1 1-2532,1 0 0,1-1 0,-1 0 0,2 0 1205,-2-6 1,2-1-1206,8 22 1775,-8-21-1775,8-14 0,-9-10 0,1-6 0</inkml:trace>
  <inkml:trace contextRef="#ctx0" brushRef="#br0" timeOffset="32309">22236 6306 8191,'-7'-7'0,"25"-10"4176,17 2-4176,1 2 0,4 1 0,9 2 0,2 2 0,-13 3 0,0 1 0,0 1 875,18 2 0,-4 2-875,-11 1 0,-4 4 1961,15 15-1961,-36 4 5935,-18 13-5935,-12 2 0,0-15 0,-2-1 186,-1 1 1,-1-1-187,-1-1 0,-1-1 1577,-19 17-1577,16-15 0,20-7 0,32-12 0,0-1 0,3 1-644,4 1 1,0 3 643,4 6 0,-2 3 0,-9 4 0,-4 4 0,-6 2 0,-5 2-151,-7 1 0,-5 0 151,-6 3 0,-3 0 0,-2 1 0,-3-1 0,-6 2 0,-2 0 0,-2 3 0,-2-2 0,-2-2 0,-3-3 0,-3 3 0,-3-1-804,2-4 1,-3-5 803,-2-7 0,-2-5 190,3-6 0,3-3 0,-7-6 1,14-8-1</inkml:trace>
  <inkml:trace contextRef="#ctx0" brushRef="#br0" timeOffset="81200">6856 1586 24575,'29'2'0,"21"0"0,-7-4 0,5-1-623,-9 1 1,2-1 0,0 1 622,4-2 0,1 0 0,1-1-1597,7 1 0,1 0 0,0 0 1597,-13 0 0,0 1 0,0 0 0,0 0 0,3-1 0,0 1 0,1 0 0,-1 0 0,-1 1 0,0-1 0,0 2 0,-1 0-431,9 0 1,-1 1 0,-2 0 430,-6 0 0,-2 0 0,-3 2 0,2 2 0,-4 1 0,9-2 614,-25 1-614,-11-5 921,-9-2 0,-1-2 0,-3 3 0</inkml:trace>
  <inkml:trace contextRef="#ctx0" brushRef="#br0" timeOffset="83783">7881 3333 24575,'-12'-3'0,"-3"6"0,5 2 0,-2 5 0,3-1 0,2 0 0,2 0 0,6 4 0,3-3 0,7 1 0,16 2 0,0-2 0,18-1 0,-18 0 0,3-7 0,-20 0 0,-3 0 0</inkml:trace>
  <inkml:trace contextRef="#ctx0" brushRef="#br0" timeOffset="84062">7925 3421 8936,'5'-8'0,"9"-2"4647,25-6-4647,-10 6 0,3 0 0,12-1 0,3 0 0,0 1 0,1 2 0,2-1 0,-2 1 0,-9 4 0,-2 2 0,18-3 2774,-20 7-2774,-24-2 0,-8 2 0,-7-2 0</inkml:trace>
  <inkml:trace contextRef="#ctx0" brushRef="#br0" timeOffset="85245">7813 2062 8983,'-7'-5'0,"0"1"5117,-5 1-5117,2-3 2698,1 1-2698,1 4 1611,2 6-1611,-1 4 6166,-1 4-6166,3-4 0,3 0 0,0 0 0,4 0 0,3 3 0,3-2 0,5 1 0,7-6 0,6-2 0,6-7 0,-15 3 0,-3-3 0</inkml:trace>
  <inkml:trace contextRef="#ctx0" brushRef="#br0" timeOffset="85517">7816 2114 10232,'11'-10'0,"12"-2"2537,1 1 0,5-1-2537,5 0 0,2 1 0,8-3 0,3 1 1247,0 3 0,-1 2-1247,-3 1 0,-1 2 0,-10 2 0,-3 1 361,6 4 1,-20-1 0,-11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53:46.4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10042 6004 24575,'-19'2'0,"4"6"0,1 24 0,7-4 0,-1 5-2620,-3 12 0,-1 3 2620,4-9 0,0 2 0,0 0 0,1 0 0,1 1 0,0-2 29,-3 16 0,1-4-29,4-10 0,5-8 1157,7-13-1157,20-58 0,-11-4 0,0-7-998,-1 9 1,0-2-1,-1-2 998,-3-2 0,-2-1 0,1 1 0,1 3 0,0 1 0,-1 1 1072,1-12 0,-1 4-1072,-3 18 0,1 4 0,5 1 1149,7 40-1149,7 20 0,-5-4 0,2 4-1046,-2 7 0,0 2 1046,-5-11 0,0 1 0,-1 0 0,-1 2 0,0-1 0,-1 1 923,3 11 0,0-2-923,-1-5 0,-2-3 0,0 16 0,-6-21 0,-8-12 0,-15-11 0,8-5 0,-8-4 0</inkml:trace>
  <inkml:trace contextRef="#ctx0" brushRef="#br0" timeOffset="176">9927 6429 9752,'32'-22'0,"-3"8"0,5 0 517,-3-1 1,4-2 0,2 2-518,7-1 0,2 2 0,0 0 0,-2-1 0,0 0 0,-1 2 960,-2 4 1,-1 0 0,0 2-961,15-3 0,-5 2 0,0 3 0,-9 5 0</inkml:trace>
  <inkml:trace contextRef="#ctx0" brushRef="#br0" timeOffset="1278">21838 5485 24575,'-2'8'0,"0"12"0,6 14 0,2 21 0,1-21 0,2 2 0,-1 5 0,1 1 0,2-3 0,0 0-812,0 3 0,0-1 812,0-9 0,-1-1 196,-2 0 1,-1-2-197,3 4 0,-8-6 0,-3-19 0,-1-4 0</inkml:trace>
  <inkml:trace contextRef="#ctx0" brushRef="#br0" timeOffset="1775">21850 5635 8191,'-3'-4'0,"10"-8"5063,18 1-5063,25-10 0,-20 14 0,3 3 855,5-3 0,0 3-855,-5 6 0,-3 3 1866,20 9-1866,-23 15 6307,-20 6-6307,-11-1 0,-15 11 0,-8-10 0,9-13 0,-3-1 0,-1 0 0,-1-2 0,-20 11 0,13-7 1438,15-10-1438,18-8 0,13-2 0,23 2 0,-4 3 0,3 4 0,-17 4 0,-12 11 0,-8 7 0,-11 19 0,3-26 0,-1 1 0,-4 2 0,-2 1 0,2 0 0,-2-1-587,-5 2 0,-3-1 587,1-3 0,0-3 0,-4 0 0,-1-4 0,-4-4 0,-2-3 0,0-3 0,1-2 0,-12 2 0,9-7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56:34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12014 7814 24575,'-14'-2'0,"1"4"0,1 13 0,-2 13 0,-4 12 0,1 0 0,9-8 0,2-12 0,13-4 0,-1-10 0,4 2 0,9-12 0,16-6 0,-6 0 0,3-1 0,9-1 0,3 0 0,2 2 0,1 3 0,2 2 0,-1 4-1129,-5 3 0,-1 2 1129,-3 1 0,-2 1-102,-5 1 0,-2 0 102,10 2 0,-10 3 0,-16-9 0,-6-5 0,-4-13 2233,-4-13-2233,-9-19 0,4 20 0,-1-1 0,-2-6 0,-1 0 0,2 5 0,0 2 0,1-20 57,4 17 0,3 20 0,1 3 1</inkml:trace>
  <inkml:trace contextRef="#ctx0" brushRef="#br0" timeOffset="14444">1751 8698 8191,'-31'-3'0,"11"0"5063,-13 14-5063,6 8 2818,-1 17-2818,8-8 0,1 0 1719,4 9-1719,0 2 6784,27-28-6784,8-5 0,18-3 0,17 1-408,-24 0 0,1 1 408,-4-2 0,-1 3 0,16 22 0,-26 10 0,-4 13 0,-22 4 0,0-9 0,-18-5 0,6-12 0,-6-7 0,10-15 0,4-26 0,8 9 0,1-10 0</inkml:trace>
  <inkml:trace contextRef="#ctx0" brushRef="#br0" timeOffset="14800">1958 8574 8191,'-26'-10'0,"6"6"5063,-1 15-5063,9 27 0,2-7 0,1 4 0,9 4 0,4 0 0,0-6 0,6-5 0,31 0 0,5-36 0,-16-10 0,-3-7 1024,-6-3 0,-4-3-1024,1 2 0,-5-1 1823,-9-23-1823,-6 25 6454,-6 17-6454,8 22 0,9 24 0,14-2 0,11 1 0,8-24 996,1-20-996,-11-11 0,-14 5 0,-11 2 0</inkml:trace>
  <inkml:trace contextRef="#ctx0" brushRef="#br0" timeOffset="15017">1987 7819 24575,'8'13'0,"13"27"0,2-10 0,2 3 0,-5-4 0,0 4 0,1-1-1535,1 3 1,1-1 0,-1 1 1534,0 0 0,0-1 0,0 0 0,4 8 0,-1-3 408,-1-6 0,0-6-408,6 2 0,-12-16 0,-10-11 0</inkml:trace>
  <inkml:trace contextRef="#ctx0" brushRef="#br0" timeOffset="15167">2466 8119 8191,'3'17'0,"0"7"5063,9 3-5063,-5 6 2818,11-5-2818,-9-10 0,-3-10 0,-2-6 0</inkml:trace>
  <inkml:trace contextRef="#ctx0" brushRef="#br0" timeOffset="15304">2447 7861 8191,'-12'-5'0,"2"3"1265,-1 3 1,7 0 0,2 3 0</inkml:trace>
  <inkml:trace contextRef="#ctx0" brushRef="#br0" timeOffset="15876">2540 7955 24575,'13'-13'0,"4"-8"0,10-11 0,-8-2 0,-11-14 0,-9 13 0,-8 0 0,0 22 0,-8 26 0,5 20 0,6-5 0,3 2 0,4-2 0,3 0 0,6 1 0,4-2 0,12 1 0,8-14 0,1-24 0,-5-13 0,-2-14 0,-9-6 0,-6-4 0,-2 14 0,2 15 0,-4 19 0,6 20 0,-8-5 0,2 3 0,-2-14 0,0-1 0,0-12 0,6-15 0,-4-23 0,-2 9 0,1-3 0,0 0 0,0 0 0,-3 9 0,1 3 0,9-3 0,-8 32 0,3 11 0,-5-2 0,4 1 0,2-7 0,2-4 0,2-9 0,-6 5 0,-4-4 0</inkml:trace>
  <inkml:trace contextRef="#ctx0" brushRef="#br0" timeOffset="16009">3055 7364 8191,'-9'0'0,"6"-6"5063,13-14-5063,12-9 0,-5 8 0,0-1 0,13-21 0,-10 15 0,-12 7 0</inkml:trace>
  <inkml:trace contextRef="#ctx0" brushRef="#br0" timeOffset="16192">2975 6700 8191,'-15'18'0,"8"-3"3996,20 18-3996,-5-4 0,2 6 0,2-1 0,1 2 0,0 2 0,-1 5 0,-2 1 0,1 0 276,1 2 1,1 0 0,0-2-277,-2-4 0,1-2 0,-1-1 0,0 14 0,2-4 378,5-12 1,-2-5 0,-2 9 0,3-23-1</inkml:trace>
  <inkml:trace contextRef="#ctx0" brushRef="#br0" timeOffset="16559">3234 6547 8191,'-5'-9'0,"10"-1"4364,19-25-4364,-1 14 0,5-2 0,8-8 0,3-1 1449,2 4 1,-1 3-1450,-7 7 0,-1 3 0,13 2 1803,-27 18-1803,-9 26 0,-12 18 2253,0-9 1,0 3-2254,-1 0 0,2 0-14,0-3 0,2-2 14,3-6 0,3-4 0,3-2 0,14-8 0,-2-19 0,11-3 2011,-4-12-2011,-7 4 0,-9 1 0,-8 9 0</inkml:trace>
  <inkml:trace contextRef="#ctx0" brushRef="#br0" timeOffset="16719">3748 6961 8191,'7'14'0,"1"-4"1265,2-13 1,-5 3 0,0-8 0</inkml:trace>
  <inkml:trace contextRef="#ctx0" brushRef="#br0" timeOffset="25784">19834 12062 8767,'-10'8'0,"4"-1"5110,-15 16-5110,3 12 0,4-7 0,2 1 0,3 2 0,2 1 0,3 8 0,3 2 0,3-4 0,3 2 0,1 9 0,4 0 647,5-8 0,2-1-647,4 1 0,4-3 0,6-8 0,5-5 0,5-3 0,3-4 0,-8-5 0,3-1 0,1-3-246,2-2 0,1-3 0,3-2 246,7 0 0,2-2 0,1-2 0,-11-1 0,0-2 0,0-1 0,1-1 0,3-1 0,1-1 0,-1-2 0,1 0 195,0-1 0,0 0 0,-1-2 1,-1 0-196,-2-1 0,-2-1 0,0 0 0,-2-1 0,8-5 0,-1-1 0,-4-2-494,-7 0 0,-3-1 0,-3-1 494,9-11 0,-5-1 418,-8-3 1,-4-3-419,-5 0 0,-4-3 0,-2-3 0,-3-4 606,-3 14 0,0-2 0,-3-1-606,-2-3 0,-2-1 0,-1-1 451,0-2 1,-1 0 0,-2 0-452,-4-2 0,-2 0 0,-3 1 0,-1 4 0,-3 2 0,-2 1 0,-3 1 0,-3 2 0,-3 3 0,-2 3 0,-3 3 0,-3 3 0,-1 4 0,-3 3 0,-1 3 0,-3 1 0,-2 2 0,-1 5 0,-1 4 0,0 4 0,-1 2 0,1 1 0,-1 3 0,2 4 0,0 3 0,1 4 0,1 2 0,-1 2 0,1 2 0,0 2 0,2 2 0,1 3 0,1 0 0,0-1 0,1 0 0,2 0 0,4 1 0,1 0 0,3 0 522,-7 5 1,5 1-523,7-1 0,6 1 0,6-1 0,5 2 0,5 6 0,2-2 0,3 7 0,3-3 0</inkml:trace>
  <inkml:trace contextRef="#ctx0" brushRef="#br0" timeOffset="26876">25005 12938 8191,'-41'11'0,"0"0"0,-1 4 0,-2 3 880,10-4 0,0 2 1,0 2-881,0 1 0,0 1 0,1 2 0,-2 5 0,0 2 0,1 0 0,2-2 0,1-1 0,1 1 0,2 4 0,1 1 0,2 0 0,-8 11 0,4 1 1385,9 4 0,4 2-1385,3 3 0,3 1 0,4-4 0,7 1 399,9 0 1,6-3-400,1-6 0,8-4 0,12-6 0,9-3 0,0-4 0,-7-10 0,1-4 0,3-2 0,1-1 0,3-1 0,2-3 0,-3-5 0,-5-5 0,0-5 0,-2-3 0,0-1 528,1-1 0,-1-3 0,0-1 0,-2-1-528,10-7 0,-2-2 0,-3-2 0,-2-2 0,-2-2 0,-4 0-44,-7 5 0,-2 1 0,-3-1 44,8-15 0,-6-1 58,-10 5 0,-6 0-58,-3 0 0,-5-1 0,-6-3 0,-5 1-44,-3 1 1,-6 2 43,-9-2 0,-7 6 0,7 15 0,-3 4 0,-3 1 0,-11-3 0,-2 3 0,3 3 0,3 3 0,3 3 0,-1 0 0,0 1 0</inkml:trace>
  <inkml:trace contextRef="#ctx0" brushRef="#br0" timeOffset="28659">13441 12002 8191,'-9'-2'0,"-4"0"5063,-7 5-5063,1-2 2818,-5 8-2818,11-6 1719,0 7-1719,6 0 0,-2 17 0,0 26 0,6-16 0,1 4 0,2-5 0,2 3 0,2-1 1409,0 1 1,3 0-1,1-1-1409,7 16 0,4-5 0,-1-10 0,6-8-343,3-16 1,4-9 342,3-9 0,2-8 0,8-15 0,0-7 0,-11 6 0,0-2 0,-3-3 0,-2-1 0,-3-3 0,-2 0-470,-1 4 1,-1 0-1,-4 1 470,-5-5 0,-5 4 0,-3-3 0,-22 16 2257,-4 21-2257,-12 13 0,15-4 0,3 6 0</inkml:trace>
  <inkml:trace contextRef="#ctx0" brushRef="#br0" timeOffset="29418">13424 14669 8191,'-3'1'0,"4"6"5063,8 20-5063,0 13 0,-2-14 0,0 2 1409,-4 3 0,-1 0-1409,7 24 0,-5-15 429,8-15 1,-8-17 0,4-6 0</inkml:trace>
  <inkml:trace contextRef="#ctx0" brushRef="#br0" timeOffset="30109">18914 14652 24575,'14'11'0,"9"20"0,0 18-1575,-12-15 0,0 1 1575,2 4 0,-1-1 192,-8-6 1,-1-1-193,10 22 0,-12-29 0,3-9 0</inkml:trace>
  <inkml:trace contextRef="#ctx0" brushRef="#br0" timeOffset="31151">24212 14572 24575,'-6'23'0,"2"9"0,-1 15 0,4 1 0,-3-2 0,4-7 0,-6-14 0,0-1 0,0-15 0,1-1 0</inkml:trace>
  <inkml:trace contextRef="#ctx0" brushRef="#br0" timeOffset="41217">18294 3997 8191,'5'-3'0,"5"7"5063,-3 6-5063,3 5 0,2 9 0,7 21 0,-8-12 0,-1 3 0,2 13 0,-1 2 106,-2-14 1,1 2 0,-1 0-107,-2 2 0,0 2 0,-1 0 0,3 4 0,-1 1 0,0 0 0,-2 4 0,0 2 0,0 0 0,-2-13 0,1 1 0,-1 0 0,1 0 0,1 3 0,1 0 0,-1 0 0,1 0 0,0-1 0,-1-1 0,1 1 0,0-1 0,1 1 0,0 0 0,0-1 0,0 0-154,-2 0 0,1-1 1,-1-1-1,0 0 154,3 8 0,-1-2 0,0 1 0,-1 0 0,-1-1 0,0-1 769,0-4 1,0-2 0,0 1-770,-2 2 0,0 0 0,0-1 0,0-4 0,0 0 0,0 0 0,-1 2 0,-1 0 0,0 0 0,-2-2 0,0 1 0,0-2-572,-1 18 1,0-2 571,-2-3 0,1-2 0,2-6 0,0-1 0,0-2 0,0-1 0,0-3 0,0-1 922,0-2 1,0-2-923,0 10 3522,0-14-3522,0-13 2868,-3-1-2868,3-2 2081,-5 3-2081,3-4 134,-4 3-134,2-2 0,-2 6 0,4-6 0,-8 13 0,5-1 0,-11 9 0,3 8 0,-4-6 0,0 6 0,6-14 0,3-1 0,2-1 0,5 3 0,-2 5 0,3-5 0,0-3 0,0-9 0,-3 2 0,2-6 0,-1-9 0,4-7 0,1-7 0,0-3 0,2-5 0,5-11 0,0-14-994,-3 13 0,0-2 994,-3-9 0,-2-4 0,0 8 0,0-3 0,-1-2 0,0-6 0,-1-2 0,-1-2-1412,-1 6 1,-1-1 0,0-2 0,-1 0 1411,1-2 0,0-1 0,-1 0 0,-1-2 0,0 9 0,-1-2 0,-1 0 0,0 0 0,-1 1-846,1 0 1,-1 0-1,0 1 1,0-1 0,-1 1 845,0 0 0,0-1 0,0 1 0,-1 0 0,0 0 0,0 2 0,-1 1 0,1-1 0,-1 2 0,-1-1-585,-2-8 0,-1 0 0,0 0 0,1 1 585,0 2 0,1 1 0,0 0 0,-1 1 34,1 2 0,-1 0 0,1 1 0,1 1-34,0-10 0,1 0 0,2 3 0,-1 4 0,2 1 0,2 2 632,4 6 1,1 0 0,2 1-633,1-11 0,2 5 0,3-6 0,3 15 0</inkml:trace>
  <inkml:trace contextRef="#ctx0" brushRef="#br0" timeOffset="56535">1793 9787 8191,'-7'5'0,"8"-7"5063,0-13-5063,14-14 0,7-4 0,1-4 0,4-3-436,5-1 0,4-2 1,3-1 435,-7 8 0,2 1 0,1-1 0,2-1 0,-2 2 0,2 0 0,1-2 0,1 1 0,0-2 0,-3 5 0,0-1 0,0 0 0,1-1 0,1 0 0,-1 0-197,3-2 1,0-1-1,0 0 1,1 0-1,-1 0 1,1-1 196,-7 6 0,1-1 0,0 1 0,-1-1 0,1 0 0,-1 1 0,0 0 269,5-3 0,-1 0 0,0 0 1,0 0-1,-1 1 0,0 0-269,-2 0 0,0 1 0,-1-1 0,0 1 0,-1 1 0,0 1 0,1-1 0,1 2 0,-2 0 0,0 1 0,-2 0 0,3-2 0,-1 0 0,-1 2 0,-3 3 0,15-12 0,-5 6 0,-14 14 0,-5 4 0,-7 2 3088,-12 17-3088,-13-1 0,8 1 0,-4-2 0</inkml:trace>
  <inkml:trace contextRef="#ctx0" brushRef="#br0" timeOffset="67270">11580 5518 24575,'-6'-11'0,"-2"0"0,2-2 0,-10-4 0,-10-16 0,8 14 0,-3-2 0,-6-8 0,-1-2 0,-2 0 0,-2 0 0,-1 0 0,-1 0 0,-2 1 0,-1 3-1075,-2 3 1,-1 3 1074,-6 3 0,-1 2 0,1-2 0,-1 3 0,-2 4 0,0 2 0,3-3 0,1 3 0,-4 9 0,0 4 0,-1-1 0,0 2 0,0 5 0,1 3 0,2 2 0,1 3 0,-1 1 0,2 4 0,0 5 0,1 3 0,5 0 0,1 1 0,2 2 0,3 1 0,8-3 0,2 1 0,-2 2 0,0 2 0,4 1 0,1 3 0,0 4 0,1 2 0,6-12 0,2 0 0,1 2 0,0 4 0,1 2 0,2 0-1021,-1-1 0,2-1 0,1 1 1021,1 5 0,2 0 0,2 0 0,1-5 0,1-2 0,2 1 0,2 2 0,2 0 0,1-1 0,-2-3 0,1-1 0,2-1-120,4 2 0,2-1 0,1-1 120,7 13 0,6-4 0,-4-13 0,5-2 0,2-4-1013,4-3 0,2-4 0,4-2 1013,5 1 0,4-2 0,2-4 0,-9-7 0,2-2 0,0-2 0,1 0 0,2-1 0,1 0 0,1-2 0,0-2-562,-8-1 1,1-2 0,1-1 0,-1-1 0,0 0 561,1 0 0,-1-1 0,1 0 0,-1-1 0,1-1 0,1-1 0,0-1 0,0-1 0,0 0 0,-2 0 0,8-2 0,-1 0 0,-1-1 0,-1-1 258,-2-2 0,-1 0 1,-1-2-1,-3 1-258,6-4 0,-2 1 0,-4-3 0,-5-1 0,-3-1 0,-3 0-387,4-11 0,-7-1 387,-6-1 0,-5-2 0,-8-1 0,-5-1 0,-3 0 0,-4-1 0,0 10 0,-2 0 0,-2-1 0,-2 2 0,-2 1 0,-1-2 0,-4-5 0,-2-2 0,-1 1 0,-1 2 0,-2-1 0,-2 1-191,-4-2 0,-2 1 0,-2 1 191,1 2 0,-1 2 0,-2 1 0,-5 2 0,-2 3 0,-1 1 442,-2 0 0,-2 3 1,-1 2-443,-4 5 0,-1 3 0,-1 2 0,-1 0 0,0 2 0,-1 4 0,1 5 0,-1 4 0,1 2 0,1 3 0,0 2 0,5 1 0,4-1 0,4 2 0,9 2 0,-1 0 0</inkml:trace>
  <inkml:trace contextRef="#ctx0" brushRef="#br0" timeOffset="69176">14720 2606 8191,'-30'-10'0,"13"0"5063,-8-10-5063,9 2 0,-11-7 0,-9 0 0,-11 1 0,18 9 0,-2 0 718,-3 1 1,-2 1-719,-5-3 0,-3 0 0,0 3 0,-3 2 0,-5-2 0,0 3 0,-2 3 0,0 2 0,14 2 0,-1 2 0,0 0 0,-1 2 0,-1 0 0,0 2-29,2 0 1,0 1 0,0 1 28,-1 2 0,-2 2 0,3 0 0,4 0 0,1 1 0,1 1 0,-3 1 0,1 2 0,0 1 0,1 1 0,1 2 0,-1 1 0,-5 1 0,0 0 0,0 3 0,-2 4 0,1 3 0,1-1 0,4-4 0,1-1 0,3 2 0,3 1 0,2 0 0,3 1 2603,-2 4 1,5 1-2604,4 1 0,3 1 0,1 3 0,2 1 0,5 3 0,2 0 0,1 1 0,2-1 0,6 0 0,3-1 326,2-9 0,2-1-326,1 3 0,2-2 0,4-8 0,3-2 0,7 5 0,4-2 123,9-3 0,5-4-123,-6-7 0,3-1 0,1-1 0,6 0 0,1-1 0,1-2 0,-8-4 0,1-2 0,1-1 0,0 1-1085,3 1 0,0 1 0,0-1 0,0-1 1085,0-1 0,1 0 0,-1-1 0,1 1 0,0 0 0,1 2 0,0-1 0,-1 0 0,1-1 0,0 0 0,-1-1 0,1 0 0,0-2 0,0 0 0,1-1 0,-2-1 0,0-1 0,0-1 0,0-1 0,-2-1 0,-3-1 0,0-1 0,-2-2 0,-1 0 0,9-5 0,-3-2 0,-2-1-56,-9 1 1,-2-2 0,-3 0 55,9-11 0,-7-1 0,-11 3 0,-6-1 66,-6 2 0,-6-1-66,-5 1 0,-6 0 0,-5-3 0,-5-1 0,-5-2 0,-4 1-95,3 7 0,-2-1 0,-2 0 95,-3-1 0,-3 0 0,0 1 0,-2-4 0,-2 0 0,-1 1 0,-1 1 0,-2 0 0,-1 1 0,0 2 0,-1 1 0,-1 3 0,2 2 0,-1 2 0,0 2 0,1 4 0,0 3 0,1 2 950,2 3 0,0 3 1,1 3-951,-19 5 0,6 3 0,18-3 0,4 2 0,-19 9 0</inkml:trace>
  <inkml:trace contextRef="#ctx0" brushRef="#br0" timeOffset="83267">7053 13101 8191,'19'-7'0,"-7"3"5063,19-13-5063,0-6 0,-8 1 0,1-2 0,5-3 0,1-2 0,5-10 0,-1-2 32,-9 10 0,-1-1 1,0-1-33,1-4 0,0 0 0,-1-1 0,1-5 0,0 0 0,-2-2 0,-1 0 0,0-2 0,-2 1 0,2-3 0,-1 0 0,0 1 0,-3 1 0,-1 1 0,-2 0 0,-3 1 0,-2 0 0,-1 0 0,1 3 0,0-1 0,-1 0 0,-1 1 0,0-2 0,1 1 0,-1-2 0,1-1 0,0 1 0,1-1 0,1 1 0,-2 0 0,-2 1 0,-1 0 0,0 2 226,0 3 0,0 1 0,-1 0-226,0-15 0,-3 2 1940,-3 11 0,-2 2-1940,1-1 0,-3 3-214,-12-12 214,-2 0 2899,1 25-2899,-4 0 2251,5 11-2251,0 3 1412,0 4-1412,-7 2 318,-1 7-318,-7 0 0,-7 9 0,3 5 0,-9 6 0,22-8 0,1 1 0,-21 17 0,20-13 0,1 3 0,1 1 0,1 1 0,-4 9 0,-1 2 0,2 2 0,0 2-947,5-7 1,0 2 0,1 0 946,0 0 0,1-1 0,2 2 0,0 4 0,2 2 0,0 1 0,-3 3 0,1 1 0,1 0-1186,5 0 0,1 0 0,1 2 1186,-1 4 0,1 1 0,1 0 0,2-4 0,1 0 0,1 0 0,2 2 0,1-1 0,1 1 0,-1-2 0,0-1 0,1 0 0,2-5 0,1-2 0,0 0-440,-2-2 0,0 0 1,2-3 439,3 2 0,2-2-6,-4-3 0,1-4 6,6-1 2051,0-6-2051,-6-20 3740,5-4-3740,9-18 0,10-18 0,-10 9 0,2-5 273,6-12 1,-2 2 0,-10 17 0,-2 2 0,0-1 0,0-1 0</inkml:trace>
  <inkml:trace contextRef="#ctx0" brushRef="#br0" timeOffset="84242">9287 10809 8191,'-40'27'0,"16"-10"0,-1 2 2414,-3 9 0,1 3-2414,-7 6 0,0 3 0,11-10 0,2 2 0,-1 0 111,-1 2 0,0 0 1,2 2-112,1 3 0,2 2 0,0 0 0,-1 2 0,1 0 0,1 2 0,2 2 0,1 1 0,-1 1 0,2-8 0,1 0 0,-1 0 0,0 1 0,0-1 0,0 1 0,1 0 0,-1 1 0,-2 1 0,1 2 0,-1-1 0,1 1-128,0-2 1,1-1-1,0 1 1,0-1 127,-1 11 0,0-1 0,2-1 0,2-3 0,1-1 0,4-2 908,5-4 0,2-2 0,1-1-908,2 12 0,2-2 75,6-3 0,2-2-75,-2-8 0,1-3 0,0-3 0,2-2 0,17 15 0,-2-16 0,3-13 0,5-7 0,7-16 0,-15 0 0,1-4 0,1-5 0,0-3 579,4-6 1,-1-3-580,-8 3 0,-1 0 1388,-5-1 0,-1-1-1388,-3-1 0,-1-2 0,-1-2 0,0-2 0,4-8 0,0-3 0,-4 10 0,0 0 0,0-2 0,-1-3 0,-1-2 0,0 0-514,2-3 0,1-2 1,-1 1 513,-1-2 0,0-1 0,-1 1 0,2-1 0,-1 1 0,-1-1 0,0 3 0,-1 0 0,-2 0 0,-5 2 0,-1 1 0,-2 0 0,0 1 0,-1 1 0,-3 2-1037,-6-14 0,-3 2 1037,0 2 0,-2 4 530,-3 12 1,-1 4-531,2 5 0,-1 3 784,-12 1-784,10 11 0,9 9 0,4 2 0</inkml:trace>
  <inkml:trace contextRef="#ctx0" brushRef="#br0" timeOffset="85217">10552 10934 8191,'-17'3'0,"0"-1"5063,3 0-5063,2 3 2818,-10 14-2818,-4 12 0,6-2 0,-2 5 522,-3 11 0,-1 4-522,5-7 0,1 1 0,-1 3 548,4-4 0,1 1 0,0 2 1,-1-1-549,-1 2 0,0 0 0,0 0 0,1 1 0,2 3 0,2 2 0,0-1 0,0-1 0,0-4 0,0 0 0,0-1 0,2 1 0,1-2 0,2-1 0,0 1 0,1-3 0,-1 7 0,2-2 0,0-2-482,1-2 0,1-2 1,2-2 481,5 2 0,2-2-116,1-3 1,3-4 115,19 8 0,15-7 0,-12-20 0,2-4-506,8-3 1,3-5 505,8-1 0,2-5 0,-16-3 0,1-3 0,0-2 0,4-2 0,0 0 0,0-4 0,0-2 0,-1-4 0,-1-1 0,-1 0 0,-2-2 0,-2-1 0,-4 0 0,-1 0 0,-3-2 265,-3-2 0,-4-2 0,-1-2-265,-2-3 0,-2-3 0,-1 0 0,-3-2 0,-2 0 0,-1-1 0,-1-3 0,-2-1 0,-2 0 0,-2 3 0,-2 1 0,-2-1 0,-2 3 0,-3-1 0,1 1 0,0 3 0,-1 1 0,-1 1 181,-2 3 0,-2 2 0,1 1-181,0-3 0,0 4 236,-13-9-236,8 24 1928,-1 17-1928,-16 18 0,8 3 0,0 1 0,-7 5 0,-4 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59:33.4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11792 5582 24575,'-19'-6'0,"3"1"0,-14 4 0,5 6 0,-17 25 0,3 6-424,17-9 1,2 3 423,6-5 0,2 0 209,0 15-209,23-17 0,30-36 0,-13 0 0,3-4 0,12-12 0,1-1-644,-5 3 0,-3 1 644,-7 3 0,-3 4 0,6 3 0,-28 27 0,-7 37 0,0-11 0,-1 4-22,-1-4 1,-1 1 0,0 2 21,1 2 0,1 2 0,-1-1-853,-2 1 0,-1-1 0,0 0 853,2-4 0,0-1 0,0-1 0,-3 11 0,0-4 332,-1-9 0,0-2-332,-2 7 0,-1-14 0,3-19 593,-2-18-593,-4-35 0,10 6 0,2-5-140,1 6 0,0-3 0,4 0 140,5 0 0,4 0 0,3 0 0,2 0 0,3 0 0,5 3 0,5 6 0,3 3 0,3 0 0,2 0 0,2 2 0,1 1 0,-1 5 0,2 2 0,-2 0 0,-5 0 0,-1 0 0,-1 2-62,6-1 1,-3 0 61,9-14 0,-23 14 0,-10-1 0,-15 7 0,-4-2 3157,-19 6-3157,-5 17 0,-11 17 0,14 21 0,11 4 0,26-1 0,17-16 0,28-14 339,-18-18 0,2-4-339,5-6 0,2-5 0,2-3 0,-4-2 0,-14 7 0,-4-1 0,12-7 0</inkml:trace>
  <inkml:trace contextRef="#ctx0" brushRef="#br0" timeOffset="713">12697 5460 8191,'-13'5'0,"0"0"5063,6 2-5063,3 3 2818,5 10-2818,5-1 1719,6 2-1719,3-12 6784,9-7-6784,-6-8 0,6-4 0,-12-8 0,-6 2 0,-15-8 0,-4 8 0,-7 2 0,6 8 0,10 4 0,15-2 0,17-1 0,6 0 0,4 5 0,-6 8 0,-9 5 0,-1 10 0,-12 2 0,-2 7 0,-4-7 0,-2-5 0,2-11 0,4-13 0,10-19 0,-1-10 0,4-7 0,-7 11 0,-2 18 0,-7 12 0,3 25 0,-7-3 0,3 16 0,-1-14 0,1-9 0,5-16 0,5-29 0,7-13 0,-8 11 0,0 1 0,8-9 0,-2 11 0,-9 32 0,2 12 0,-1 16 0,6 8 0,-8 0 0,6-8 0,-7-14 0,3-12 0,-7-5 0,0-3 0</inkml:trace>
  <inkml:trace contextRef="#ctx0" brushRef="#br0" timeOffset="3192">12046 6907 24575,'5'15'0,"3"0"0,3 9 0,3-8 0,3 4 0,6-13 0,-4-7 0,9-22 0,-3-16 0,-12 12 0,-1-3-371,-3-5 1,-2 0 370,-2 6 0,-1 0 0,-8-26 0,1 26 0,-1 13 0,2 11 0</inkml:trace>
  <inkml:trace contextRef="#ctx0" brushRef="#br0" timeOffset="3320">12416 6688 8191,'17'27'0,"-6"2"5063,-7 3-5063,-6-11 704,1-2 1,-1-14-1,2-1 1</inkml:trace>
  <inkml:trace contextRef="#ctx0" brushRef="#br0" timeOffset="3467">12436 6504 8191,'-9'-3'0,"18"0"0,-9 5 0,14-2 0</inkml:trace>
  <inkml:trace contextRef="#ctx0" brushRef="#br0" timeOffset="3710">12561 6542 8191,'-2'12'0,"-3"2"5063,-4 3-5063,2-4 2818,4 0-2818,5-6 1719,3-1-1719,14-3 6784,-4 1-6784,15 0 0,-15 2 0,3 5 0,-21 15 0,2-6 0,-12 12 0,9-23 0,-1-1 0</inkml:trace>
  <inkml:trace contextRef="#ctx0" brushRef="#br0" timeOffset="4076">12676 6193 24575,'4'9'0,"11"13"0,4 13 0,-4-7 0,0 2 0,-1 4 0,-1 1 0,-2 4 0,0-1 0,-1-6 0,-1-1 0,2 12 0,2-23 0,3-28 0,-1-17 0,6-18 0,-6 1 0,-3 4 0,-4 25 0,-1 21 0,6 20 0,-2-1 0,9 6 0,2-22 0,13-5 0,7-25 0,-13 3 0,-3-1 0,4-7 0,0-1 0</inkml:trace>
  <inkml:trace contextRef="#ctx0" brushRef="#br0" timeOffset="4970">12812 6292 8503,'-8'12'0,"3"10"4379,-4 31-4379,8-22 0,1 1 0,0 6 0,0 1 0,2-3 0,2-3 0,4 16 2863,5-14-2863,0-31 1765,3-14-1765,7-26 0,-10 10 0,-1-3 0,0-5 0,-1-1 0,-3 3 0,-1 0 6280,-2-21-6280,-7 21 785,1 24-785,-2 16 0,6 11 0,0 4 0,2-9 0,6-6 0,0-6 0,-1-3 0,-3-1 0</inkml:trace>
  <inkml:trace contextRef="#ctx0" brushRef="#br0" timeOffset="5336">13277 6303 8191,'-4'-11'0,"-1"2"5063,-4 5-5063,0 6 2818,-7 7-2818,-11 37 0,11-11 0,-3 14 1719,34-34-1719,11-23 0,17-20 0,-17 6 0,-1-3 0,-2-1 0,-3 0 0,13-16 6784,-20 23-6784,-4 33 0,-3 3 0,7 10 0,15-22 0,1-17 0,-6-6 0,-1-2 0,-1-4 0,-2-5 0</inkml:trace>
  <inkml:trace contextRef="#ctx0" brushRef="#br0" timeOffset="5497">13573 5832 8191,'-3'-22'0,"5"10"4674,14 45-4674,-6-7 0,-1 3 0,7 12 0,0 3 0,-3 5 0,-1 1 0,1-2 0,2-3 1432,-3-7 1,1-3-1433,4 5 0,-4-23 0,-9-15 0</inkml:trace>
  <inkml:trace contextRef="#ctx0" brushRef="#br0" timeOffset="6201">14250 5833 24575,'-3'-4'0,"0"-1"0,5 9 0</inkml:trace>
  <inkml:trace contextRef="#ctx0" brushRef="#br0" timeOffset="6344">14289 5984 24575,'3'7'0,"-1"-1"0</inkml:trace>
  <inkml:trace contextRef="#ctx0" brushRef="#br0" timeOffset="6633">13886 5060 8191,'-6'7'0,"7"-3"1265,0-2 1,4-2 0,-1 0 0</inkml:trace>
  <inkml:trace contextRef="#ctx0" brushRef="#br0" timeOffset="6784">14078 5243 11231,'6'7'0,"-3"-4"0,1 1 0</inkml:trace>
  <inkml:trace contextRef="#ctx0" brushRef="#br0" timeOffset="37217">14780 5087 24575,'-9'0'0,"0"-4"0,0-1 0,0 0 0,-4-2 0,0 9 0,-11 3 0,-6 29 0,13-12 0,0 4 0,-4 12 0,4 2 0,6-4 0,3-1 0,1-5 0,4-5 0,19 1 0,19-33 0,-9-9 0,0-5-836,4-6 1,0-3 835,0-3 0,-4-3-369,-6 1 1,-5 0 368,2-15 0,-18 19 0,-7 31 0,3 18 0,7 7 1605,7-4-1605,12-12 803,11-12-803,10-17 0,-3-14 0,-1-6 0,-18 8 0,-4 9 0,-8 18 0,-2 4 0,-1 10 0,3-2 0,-1 2 0,0 0 0,3 3 0,-7-2 0,5 6 0,-8-6 0,3 3 0,7-19 0,0-7 0,7-22 0,-4 8 0,-4 5 0,1 16 0,3 12 0,0 2 0,11-2 0,1-1 0,20-14 0,5-13 0,-19 9 0,0-1 0,-2-2 0,-1 1 0,-1 0 0,-1 2 0,10-10 0,-7 1 0,-17 5 0,-11 7 0,-10 2 0,-5 3 0,1 4 0,0 1 0,4 4 0,2 6 0,-1 2 0,5 5 0,3-4 0,4-4 0,7-5 0,2-7 0,4-2 0,0-2 0,0 4 0,0 4 0,1 4 0,-1 4 0,6-6 0,3 6 0,5-12 0,1 2 0,0 0 0,-14-1 0,-4 5 0</inkml:trace>
  <inkml:trace contextRef="#ctx0" brushRef="#br0" timeOffset="54242">15055 6068 24575,'-23'17'0,"2"7"0,6 25 0,8-21 0,0-1 0,2 14 0,4-9 0,23-29 0,14-15 0,-7-1 0,-1-1 0,6-5 0,-5 0 0</inkml:trace>
  <inkml:trace contextRef="#ctx0" brushRef="#br0" timeOffset="54500">15324 6051 24575,'-20'8'0,"4"3"0,7 11 0,9-4 0,15 5 0,14-9 0,18-15 0,1-10 0,-5-12 0,-16-6 0,-18 7 0,-10 2 0,-17 4 0,-10 6 0,-6 2 0,2 4 0,24-1 0,2 4 0,14-4 0</inkml:trace>
  <inkml:trace contextRef="#ctx0" brushRef="#br0" timeOffset="54688">15589 5753 24575,'-5'9'0,"8"5"0,8 24 0,10 2 0,-2 0 0,5-5 0,3-5 0,-5-14 0,-4-3 0,-10-11 0</inkml:trace>
  <inkml:trace contextRef="#ctx0" brushRef="#br0" timeOffset="55130">15861 5825 8191,'-4'22'0,"3"-5"5063,-3 20-5063,5-17 2818,27-18-2818,-8-10 1719,10-10-1719,-18 2 6784,-10-1-6784,-8 4 0,-5-2 0,0 6 0,-2 4 0,16 5 0,9-7 0,20-3 0,8-12 0,-14 11 0,1 2 0,21-2 0,-8 8 0,-10 23 0,-14 2 0,-7 17 0,1-12 0,-2-2 0,13-33 0,11-30 0,-8 3 0,1-4 0,-2 1 0,0 0 0,-1 3 0,-2 3 0,2 0 0,-11 22 0</inkml:trace>
  <inkml:trace contextRef="#ctx0" brushRef="#br0" timeOffset="57100">15433 6707 24575,'-14'-3'0,"-9"5"0,8 4 0,-18 11 0,11 2 0,-2 3 0,10-5 0,16-6 0,12-6 0,11-3 0,13 2 0,-11 2 0,8 16 0,-20 2 0,-2 10 0,-17-2 0,-5 0 0,-5-7 0,2-7 0,3-18 0,9-27 0,-1 13 0,5-14 0</inkml:trace>
  <inkml:trace contextRef="#ctx0" brushRef="#br0" timeOffset="57234">15621 6628 24575,'5'47'0,"-1"2"0,-2-34 0,3 2 0,2-12 0,-2-4 0,-1-1 0</inkml:trace>
  <inkml:trace contextRef="#ctx0" brushRef="#br0" timeOffset="57370">15628 6545 8191,'-17'-7'0,"3"4"5063,13 4-5063,13 1 0,-1-2 0,3 0 0</inkml:trace>
  <inkml:trace contextRef="#ctx0" brushRef="#br0" timeOffset="57792">15758 6520 8191,'26'0'0,"-3"3"5063,-6 0-5063,1 0 2818,5 0-2818,2-3 1719,-3 0-1719,1 0 6784,-17 7-6784,-6 9 0,-9 10 0,-13 18 0,3-2 0,3-2 0,13-10 0,12-15 0,19-10 0,5-14 0,-7 0 0,1-3 0,2-6 0,-1-4 0,-1 2 0,-1-2 0,2-10 0,-3-2 0,-9 8 0,-4 0 0,-2-6 0,-3 2 0,-6 0 0,-10 7 0,2 20 0,-10 18 0,1 12 0,5 9 0,15-1 0,16-18 0,21-11 0,8-21 0,-22 7 0,0 0 0,13-13 0,-17 11 0,-15 5 0</inkml:trace>
  <inkml:trace contextRef="#ctx0" brushRef="#br0" timeOffset="60252">13894 9556 8191,'7'-6'0,"2"1"5063,1 0-5063,0 5 2818,6 1-2818,4 8 1719,12-3-1719,2 9 0,11 3 0,-12-1 0,12 10 0,-9-4 0,10 5 6784,-4-1-6784,-2-4 0,1 4 0,-12-7 0,-2 1 0,-4 1 0,-6 0 0,1 0 0,-5 1 0,0 1 0,-1-5 0,2 4 0,-1 1 0,1 1 0,7 10 0,-2 4 0,8-1 0,-8 7 0,3-9 0,-4 9 0,0-5 0,0 7-399,-8-21 1,0 1 398,-3 1 0,1-1 0,-1 0 0,0 1 0,1 2 0,-1-1 0,3 20 0,-2-20 0,-1 1 0,-2 25 0,4 0 0,-6-25 0,-1 0 0,3 18 0,0-18 0,0 0 0,-4 18 0,1-18 0,0 0 0,2 18 0,-3 5-804,8 0 804,-8 2 0,1-25 0,1 1 0,-3 3 0,0 0 0,0 1 0,0 0 0,0 3 0,0 0 0,0 4 0,0-1 0,-3-2 0,1 0 0,1 3 0,1-1 0,-3-6 0,1 0 0,1 2 0,2 0 3,-1-5 0,0-1-3,-2 0 0,0 0 0,1-1 0,0 0 0,-7 18 0,6-18 0,-1 0 0,-11 18-284,0-2 284,1-7 792,-1-14-792,7-1 0,-3-11 0,5 0 778,-10 2-778,-1 3 309,-8 6-309,-6 1 0,-7 7 0,-2-3 0,13-8 0,2-2 0,2-2 0,-1 1 0</inkml:trace>
  <inkml:trace contextRef="#ctx0" brushRef="#br0" timeOffset="62883">14488 12692 24575,'-7'13'0,"0"-3"0,0 0 0,2-1 0,-1-2 0,-1 2 0,2 0 0,-4 0 0,1 3 0,-8 5 0,-2 4 0,-12 8 0,-7 4 0,-2 1 0,-2-6 0,10-3 0,3-5 0,7-1 0,4 0 0,0-7 0,6 1 0,-5-2 0,-7 7 0,-5 2 0,-9 8 0,5-1 0,2-2 0,12-4 0,2-4 0,5-1 0,3-6 0,5 2 0,9-4 0,6-4 0,5 1 0,-3-3 0,-3 5 0,1 1 0,0 0 0,5 0 0,0-5 0,6 3 0,3-2 0,5 8 0,1 0 0,7 9 0,-6-3 0,-8-4 0,2 0 0,21 5 0,-15-6 0,2 0 0,-1-2 0,2-1-808,1 1 1,2 0 807,2 0 0,1 0 0,3 0 0,1 0 0,0-1 0,1-2 0,2 1 0,0-1 0,0-1 0,0-2 0,4-1 0,0-2 0,-2-3 0,-1-3-914,-13 1 1,0-1 0,1-2 913,-1-1 0,1-1 0,-1-1 0,2 1 0,-1 0 0,2 0 0,2 0 0,1 0 0,-1 0 0,13-1 0,-2-1-105,-16 1 0,1-1 1,-2 1 104,15 0 0,-2-1 0,1-6 0,0-2 0,2 4 0,0-2 0,-5-3 0,-1-1 0,3 1 0,0 1-718,-6 1 0,-1 1 718,0-1 0,-2 1 0,-7 4 0,-2-1 0,-1-2 0,-1-1 469,-4 0 1,-1-1-470,1-1 0,-1 1 0,-1-3 0,-1 0 0,4-3 0,-1 0 883,-4 0 0,-1 0-883,4-3 0,-1-1 0,-2 2 0,-1-1 0,1-3 0,0 1 0,-3 2 0,-1 1 0,2-6 0,-2 0 0,8-17 0,-15 18 0,0 0 0,-1 3 0,0-1 0,-1 1 0,-1-1 0,1-5 0,0 0 0,2 2 0,-1-1 0,0-6 0,-1-1 0,-1 1 0,-2 0 0,4-3 0,-3-1-494,-5 3 0,-1 0 494,3-2 0,-1-1 0,-3 0 0,-3 1 0,2 2 0,-2 0 0,-1-3 0,-1 1 0,1-1 0,-1 1 0,-1 5 0,-1 0 0,-2-1 0,-1 0 0,-2 2 0,-2 1 342,-3 2 0,0 0-342,2 1 0,0 0 0,-5-2 0,0 2 0,6 7 0,0-1 0,-3-5 0,0-1 0,1 6 0,0 0 0,2-3 0,-1 2 0,-2 3 0,-2 1-18,-13-19 18,14 19 0,-1 0 0,-17-17 0,19 18 0,1-1 0,-2 0 0,0 0 0,-15-17 0,14 15 0,0-1 0,-14-14 0,12 16 0,0 1 0,-13-12 0,13 12 0,-1 0 410,1 4 1,0 0-411,2-2 0,0 0 0,-5 0 0,0 0 725,5 1 0,0-1-725,-5-1 0,-1 0 0,2-5 0,0 0 226,-2 2 1,-1-1-227,-2-2 0,-1 0 0,0 1 0,-1 2 0,0 2 0,-1 1-493,-1 0 0,0 0 493,3 5 0,-1 0 0,-1-2 0,0 0 0,-2-1 0,-1 0 0,3 3 0,0 0 0,-3-3 0,1 0 0,3 4 0,0 0 0,-3-1 0,0 0 0,3 1 0,-1-1 0,-5 0 0,-1 0 0,7 0 0,-1 1 0,-2-1 0,0 0 0,3 3 0,1 0-264,2 1-1,1 0 265,0 2 0,1 0 0,-1 0 0,1 1 0,-23-6 0,-4 1 0,0 9 0,4 4 0,-4 3 0,0 6 0,5-3 0,-6 1 0,8-2 0,12-4 548,7 0-548,15-4 344,3 1 1,4-1 0,1 2 0</inkml:trace>
  <inkml:trace contextRef="#ctx0" brushRef="#br0" timeOffset="67271">7321 5527 8667,'-6'-2'0,"17"3"5105,9 4-5105,33 10 0,-19-8 0,2 2 0,6 6 0,1 3 522,0 1 1,0 2-523,-2 7 0,-2 1 0,-4-1 0,-3 1 596,-6 3 0,-2 0-596,-5-6 0,-2 0 2709,-4 0 0,-2 1-2709,3 20 0,-9-1 0,-6 1 0,-16 0 0,7-21 0,-1 1-710,-9 4 0,-1 1 710,-1 3 0,-2 1 0,-7 5 0,-1-1 0,-1 4 0,0 0-284,10-14 0,-1 0 1,-1 1 283,-1 3 0,-1 1 0,1-1 0,3-1 0,1-1 0,-1 1 0,-1 0 0,-1 1 0,3 1 0,-1 11 0,3 1 437,1-4 0,4 0-437,11-8 0,5-1 0,7 16 0,30-18 0,-8-25 0,5-6 0,7 0 0,2-5-742,2-5 1,1-4 741,-1-1 0,-3-1 645,-13 4 0,-3 0-645,6-2 2832,-21 14-2832,-21 6 0,6 12 0,-1-4 1906,9 9-1906,3-1 0,10-1 0,8 11 0,5-1 0,-11-11 0,-1 1 0,-1 2 0,-1 2-737,-1 1 1,-1 2 736,-1 5 0,-3 0 0,-4 1 0,-2 0 0,1 3 0,-3 0 0,-3-3 0,-4 0 0,-3 2 0,-2 1 0,-4 0 0,-2 0 0,-7 8 0,-3 1-1060,5-14 1,-2 1 0,-1 1 1059,-3 3 0,-1 1 0,-2 1 0,-3 2 0,-3 0 0,1 0 0,7-8 0,-1 0 0,1 0 0,-1-1 0,1 0 0,-1 0 0,1-1 0,0 0 0,-8 9 0,2-1 0,0-2 0,6-8 0,1-2 0,0-1-344,-8 9 0,2-5 344,-6 3 0,6-20 0,23-10 0,1-9 0</inkml:trace>
  <inkml:trace contextRef="#ctx0" brushRef="#br0" timeOffset="68111">8191 7151 24575,'-13'10'0,"-5"4"0,5 4 0,1 9 0,9-12 0,8 4 0,12-7 0,11-2 0,6 5 0,0 2 0,-6 3 0,-11 7 0,-6 2 0,-7 3 0,-8-1 0,-4 1 0,-2-7 0,-13-5 0,10-15 0,-2-3 0,11-6 0</inkml:trace>
  <inkml:trace contextRef="#ctx0" brushRef="#br0" timeOffset="68292">8169 7151 8191,'9'-9'0,"10"0"4895,16-5-4895,13 4 0,-18 0 0,1 0 1419,-3 3 1,-1-1-1420,1-2 0,-3 1 435,5-4 0,-8 4 0,-18 7 0</inkml:trace>
  <inkml:trace contextRef="#ctx0" brushRef="#br0" timeOffset="70144">7391 9800 24575,'12'5'0,"21"-5"0,3-1 0,-4 0 0,2 2 0,-3 3 0,1 3 0,12 3 0,2 3-2748,-3 5 1,1 4 2747,-10-4 0,0 2 0,-1 2 0,0 1 0,-1 1 0,-1 2 0,-2 1 0,0 1 0,-2 1 0,0 0 0,-1 0 0,-2 2-411,7 12 1,-3 1 410,-1 0 0,-3 0 0,-5-2 0,-3-1 684,1-5 0,-2-1-684,-6 0 0,-1-2 0,-2-2 0,-2 0-198,-3 0 0,-2-1 198,-5 25 0,-2-25 0,-3 0 0,1 0 0,-2 1 460,-5 1 1,-3 1-461,-5 8 0,-1 2 0,-4 1 0,0 0 0,6-10 0,-1 1 0,1 0 0,1-1 0,0 0 0,2 1 0,-5 15 0,3-1 0,4-5 0,4-2 0,8-3 0,3-1 1027,3-7 0,5-1-1027,13-1 0,6-5 0,15 2 0,-4-15 0,2-6 0,-5-7 0,-1-2 0,-1 1 0,-1 0 0,25-2 474,-21 8-474,-14 5 1895,-14 4-1895,-11 3 0,-12 10 0,-4 1 0,5-2 0,1 2 0,3-1 0,1 1 0,1 5 0,2 1 0,5 16 0,18 0 0,17-12-1028,8-2 1028,-9-14 0,-1 0 0,-5-3 0,-1 0 0,5 5 0,-3 2 0,-7 0 0,-4 2 0,2 5 0,-4 1 0,-4 3 0,-4 0-582,-4 3 0,-3 0 582,0-3 0,-3 0 0,-5 5 0,-4 1 0,-2-1 0,-3 0-1332,-4 6 0,-4 2 1332,6-14 0,-1 0 0,-2 0 0,-2 3 0,0 0 0,-3 0 0,-3 5 0,-2 1 0,-1-1-655,9-10 1,-1 0 0,-1 1 0,0-1 654,-1 3 0,-2 1 0,1-1 0,-1 0 0,1-2 0,-1 0 0,0-1 0,2 1 0,-7 8 0,2-1 0,0-1 0,5-5 0,0-1 0,2-2 0,-6 5 0,3-4 0,-5 7 0,12-20 0,17-14 0</inkml:trace>
  <inkml:trace contextRef="#ctx0" brushRef="#br0" timeOffset="70744">8472 11826 8191,'-3'-9'0,"3"8"5063,1 18-5063,5 13 2818,-1 17-2818,11-11 0,11-4 0,16-15 859,-16-9 1,1-2-860,20 0 6784,-13 0-6784,-18-1 0,-12 2 0,-6 5 0,-10 5 0,-1 7 0,-17 3 0,10-5 0,-15-8 0,22-9 0,-3-5 0</inkml:trace>
  <inkml:trace contextRef="#ctx0" brushRef="#br0" timeOffset="70913">8546 11812 8191,'13'-10'0,"19"-15"5063,11 2-5063,-14 5 0,1 1 0,-3 4 0,1 1 1409,-1-1 0,-3 2-1409,0 2 0,-3 0 0,-17 9 0</inkml:trace>
  <inkml:trace contextRef="#ctx0" brushRef="#br0" timeOffset="72330">7558 14204 8191,'-12'10'0,"12"-1"5063,14-1-5063,24 0 0,17-4 744,-18-1 1,2-1-745,1 0 0,-2 1 821,-2-1 1,-2 1-822,13 8 6088,-22 2-6088,-20 8 0,-16 7 0,-15 19 0,6-21 0,-2 1 0,-6 9 0,-1 1 0,0 0 0,1 0 847,1-1 0,2 1-847,9-8 0,3-2 407,5 11-407,17-16 0,25-9 0,8-7 0,-12-3 0,1-1 0,24 2 0,-19-1 0,-12 9 0,-19-1 0,-15 15 0,-6 7 0,-6 3 0,0 2 0,11-12 0,6-3 0,13-3 0,18-1 0,11 2 0,10-7 0,-5 8 0,-12-7 0,-12 20 0,-21-2 0,-9 20-752,-1-24 1,-4-1 751,-1 3 0,-2 2 0,-4 3 0,-3-1 0,0-1 0,-1-1 0,1 3 0,-1 0 0,0-2 0,1-2 0,3-7 0,1-2 0,-13 9 0,18-19 0,10-13 0</inkml:trace>
  <inkml:trace contextRef="#ctx0" brushRef="#br0" timeOffset="72859">8422 14677 8191,'-9'-6'0,"6"-1"5063,4 0-5063,9 0 2818,10 1-2818,-1 5 1719,5 0-1719,-13 8 6784,-3 4-6784,-6 3 0,-9 10 0,-6-3 0,-1 4 0,-2-9 0,12-3 0,8-6 0,7 0 0,13 0 0,-6-1 0,2 2 0,-11 10 0,-9 4 0,-8 9 0,0 1 0,-5 7 0,5-6 0,0 6 0,3-8 0,2-5 0,0-3 0,-5-11 0,-4-6 0,2-4 0,2-5 0</inkml:trace>
  <inkml:trace contextRef="#ctx0" brushRef="#br0" timeOffset="74871">16283 11341 24575,'-12'-14'0,"-3"7"0,-2 16 0,-5 13 0,-5 13 0,3 14 0,12-7 0,15-1 0,24-12 0,22-5 0,-18-10 0,2 1 0,5-1 0,0 0-430,-5 1 1,-3 1 429,-5-1 0,-4 1 212,2 14-212,-23 2 0,-15 7 0,-11-3 0,-12 1 0,-4-13 0,8-11 0,6-16 0,15-27 0,7 16 0,1-13 0</inkml:trace>
  <inkml:trace contextRef="#ctx0" brushRef="#br0" timeOffset="75028">16353 11432 8191,'15'-18'0,"0"7"5063,-4 4-5063,9 3 2818,5-3-2818,7-1 1719,0 0-1719,-1 0 1696,-9 1 0,-7 3 0,-11 2 0</inkml:trace>
  <inkml:trace contextRef="#ctx0" brushRef="#br0" timeOffset="77168">13995 9627 8191,'-9'-2'0,"0"-2"5063,-4 6-5063,0-4 2818,-11 12-2818,-1-1 0,-4 5 0,-2 1 0,-10 10 859,10-7 1,0 0-860,-6 10 0,-1 4 0,5 1 3392,14-12 0,0 2-3392,1 2 0,0 1 0,-1 2 0,1 1 0,-4 6 0,1 2 0,4 1 0,0 1 0,-5 3 0,-1 2-1114,5 1 0,1 1 1114,-3-4 0,1 1 0,4 1 0,1 1 0,-2-3 0,0 1 0,3 6 0,1 0 0,0-6 0,2 0-725,0 6 0,3-2 725,5-11 0,2 0 0,0 5 0,1-1 0,4-8 0,0-1 0,-1 6 0,-2 0 0,-1-2 0,-2 0 0,-2 3 0,0 0 0,0 4 0,0-1 0,-2-2 0,0 0 204,1 6 0,2 0-204,-1-3 0,-1 1 0,-1 2 0,0 1 0,2 6 0,0 0-618,-3 2 1,0 0 617,3-14 0,1 1 0,0 0 0,0-3 0,-1 0 0,3 0 0,0 0 0,3 0 0,-1-1 0,0 16 0,2 0-917,4-3 1,1 0 916,-1-1 0,2 0 0,3-4 0,2 1 0,2 3 0,1 0 0,2 0 0,1 1 0,-6-14 0,1-1 0,0 0-784,1 0 0,1-2 1,0 0 783,8 15 0,1-2 0,0-5 0,2-3 129,-2-6 1,1-3-130,-5-4 0,0-4 1025,1-3 1,0-2-1026,11 7 1828,-3-4-1828,-12-11 3177,-7-3-3177,-1-10 0,7-13 0,16-20 0,-4-7 0,-9 17 0,1-1 0,-8 5 0,-1 1 0,18-15 1374,-11 6-1374,-5 12 0,-5 7 0,0-3 0,-3 2 0,2-3 0,-2 3 0,3-2 0,-1 6 0,6-9 0,2 2 0,11-9 0,-7 3 0,0-1 0,14-14 0,-10 0 0,-3-2 0,-2-8 0,-7 12 0,-2-2 0,-6 4 0,0 0 0,4-4 0,0-2-1197,-3-8 1,-1-2 1196,5-3 0,0-1 0,-4 1 0,-1-2 0,0 14 0,0-2 0,0 1 0,-1 3 0,-1 1 0,-1-1 0,0-5 0,-1-2 0,0 1 0,0 2 0,0 0 0,-1 0-1003,0-2 0,-2-1 0,1 1 1003,0-1 0,0 1 0,0-1 0,0 3 0,0 0 0,0 0-730,2 2 0,0 1 0,-1 0 730,0-1 0,0 1 0,-1 1-15,0-12 1,0 1 14,0 0 0,-1 2 0,-4 6 0,0 1 148,2-1 0,-1 1-148,-1-1 0,-1-1 0,0-2 0,1-1 0,-1-3 0,0 0 0,0-4 0,0-1 0,2 1 0,1-2 0,1 18 0,0-2 0,1 3 0,1-12 0,0 3 0,-2-1 0,-1 2 892,3 12 0,-1 1-892,-3-3 0,-1 1 2326,-1-15-2326,-6 1 0,-1 9 0,-13 8 39,1 5-39,-10 4 0,-3 4 0,4 4 1847,6 4-1847,9 9 270,11 9 0,3-4 0,3 3 0</inkml:trace>
  <inkml:trace contextRef="#ctx0" brushRef="#br0" timeOffset="78578">13722 10942 8191,'-9'5'0,"0"-1"5063,14-14-5063,21-2 0,19-15 0,-18 20 0,1 2 0,12-6 2818,-13 19-2818,-18 17 1719,-8 15-1719,-7-10 0,-4 1 0,-3 2 0,-2-1 0,0 0 0,-1-2 0,0-4 0,2-3 6784,0 5-6784,21-6 0,11-13 0,13 6 0,-2 1 0,-5 8 0,-12 11 0,-13 5 0,-15 13 0,1-21 0,-2-1 0,-1-1 0,-1-1 0,4-3 0,0-3 0,-12 4 0,16-17 0,0-11 0,3-2 0,-8-18 0,-10-17 0,8 14 0,-1-5 0</inkml:trace>
  <inkml:trace contextRef="#ctx0" brushRef="#br0" timeOffset="80889">13667 9531 24575,'-12'-8'0,"-2"0"0,-16-7 0,-4-1 0,6 6 0,-3 0-1388,-7 0 1,-1-1 1387,-6-3 0,-3 0 0,-5 1 0,0 1 0,0-2 0,0-1-653,15 7 1,1 0 0,-1 0 652,-2 0 0,-1 0 0,0 0 0,1 1 0,-1 1 0,-1 0 0,0 1 0,-1 1 0,1 1 0,3 0 0,1 1 0,0 1 0,0 4 0,0 1 0,1 0 0,-17-1 0,2 2-886,1 7 0,2 3 886,2-2 0,1 3 0,0 3 0,2 2 0,2 7 0,2 1 0,-4 2 0,1 3 0,14-6 0,1 2 0,1 2 0,-2 4 0,0 1 0,1 2 0,-3 1 0,-1 2 0,1 3 0,7-8 0,0 3 0,0 1 0,0 0 0,1-4 0,-7 9 0,0-3 0,2 2 0,4-4 0,0 3 0,2 0 0,3-5 0,-3 9 0,3-3 0,2 0 0,1 1 0,4 3 0,0 0 0,-5 0 0,0 2 0,8-15 0,1 2 0,0 0 0,-2 0 0,0 0 0,1 1 0,0 1 0,1 1 0,0-1-612,0-1 1,0-1-1,0 0 612,3-1 0,1 1 0,0-1 0,-5 17 0,2-1 0,8 0 0,2 0 0,-5-3 0,0-1 700,7-2 1,0-2-701,-2-3 0,0-1 0,4-6 0,1-1 1123,0 4 1,1-1-1124,3-5 0,1-1 0,0 0 0,0-1 469,2 1 1,0-2-470,-1-5 0,0 0 940,0 6 0,-2 0-940,0-3 0,0 1 0,1 2 0,-1 1 0,-1 6 0,1 1 0,5-2 0,2 1 0,0 6 0,3-1 0,4-7 0,3-2 0,4 2 0,2-3-1407,4-5 0,1-3 1407,2 2 0,2-1 0,-2-5 0,1-1-394,1 1 0,1 0 394,-2-3 0,-1-1 0,-3-1 0,0-2 262,2-1 0,-1-1-262,-5-5 0,0-2 0,3-5 0,0-3-410,0 1 1,0-1 409,1-7 0,-1 1 1077,-6 6 1,-1 1-1078,0-3 0,-2 2 2012,4 4-2012,-3 0 0,-16 2 0,-2 0 1051,-3-1-1051,4-2 551,-3-4-551,6 0 0,-3-1 0,4 3 0,-5-7 0,-6 1 0,-4-5 0,-5 1 0,3 1 0,0 2 0,-3-13 0,2-5 0,-7-26-250,4 15 0,1-5 250,0 8 0,1-2 0,1-2-1586,1-9 1,3-1-1,0-3 1586,-1 9 0,1-1 0,1-1 0,1 0 0,3-2 0,1-2 0,2 1 0,-1-1 0,-1 7 0,0-1 0,0 0 0,1 1 0,0-1-930,1 0 1,1 0-1,0 0 1,1 0-1,0 1 930,0-1 0,0-1 0,0 1 0,1 1 0,-1-1 0,2-7 0,0-1 0,-1 1 0,2 1-661,-1 1 0,2-1 1,-1 2-1,-1 1 661,-1 4 0,-2 0 0,1 2 0,1 0-401,6-11 1,1 1-1,0 1 401,-4 6 0,-1 1 0,1 2 478,-1 6 1,0 1 0,-1 2-479,2-4 0,-2 3 3588,3-9-3588,-6 27 3917,-5 13-3917,2 2 0,-4 2 0,-1-2 0</inkml:trace>
  <inkml:trace contextRef="#ctx0" brushRef="#br0" timeOffset="81498">12708 10288 8191,'-32'13'0,"-2"7"4864,-1 3-4864,2 10 0,-4 5 0,8-1 0,2-2 0,10-1 2842,6-9-2842,9-1 1744,4-11-1744,16 0 6710,4-1-6710,16-3 0,-4 6 0,-2-4 224,-12 1-224,-12 2 0,-4-4 0,-9 6 0,-7 1 0,-10 0 0,4-5 0,-5-7 0,13-27 0,1 15 0,5-14 0</inkml:trace>
  <inkml:trace contextRef="#ctx0" brushRef="#br0" timeOffset="81660">12578 10321 24575,'-3'-9'0,"12"-13"0,25-10 0,-11 11 0,2 0 0,6-2 0,2 3 0,0 5 0,-3 3 0,4-3 0,-7 10 0</inkml:trace>
  <inkml:trace contextRef="#ctx0" brushRef="#br0" timeOffset="138728">26739 12465 8191,'-1'-9'0,"-2"2"5063,-4-1-5063,-5 2 2818,0-1-2818,-1 8 1719,-3 11-1719,10 3 6784,-3 6-6784,11-5 0,-1-3 0,6-1 0,4-2 0,3-10 0,3-3 0,-4-5 0,1-6 0,-9 5 0,-2-8 0,-8 7 0,-3-2 0,-4 4 0,2 1 0,-6 4 0,2 1 0,-3 5 0,5 2 0,2 2 0,8 2 0,5 4 0,2-4 0,9 3 0,-1-8 0,4-4 0,-3-3 0,-2-4 0,-9-3 0,-4 0 0,-6-3 0,-6 6 0,-1 2 0,1 2 0,0 7 0,6 1 0,3 8 0,4 0 0,5 1 0,2-2 0,6-4 0,-3-3 0,2-7 0,-9-3 0,-1-4 0,-9 0 0,-4 1 0,2 2 0,-4 3 0,5 8 0,4 1 0,5 5 0,0-7 0,3-2 0</inkml:trace>
  <inkml:trace contextRef="#ctx0" brushRef="#br0" timeOffset="162392">28897 12460 24575,'5'-2'0,"-1"0"0</inkml:trace>
  <inkml:trace contextRef="#ctx0" brushRef="#br0" timeOffset="163170">28902 13186 8191,'-4'-7'0,"7"5"0,-6 0 0,7 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4:03:28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17944 6958 24575,'10'5'0,"-2"-2"0,8 0 0,4-7 0,12 3 0,15-7 0,-18 5 0,3 0 0,5-2 0,2-1 0,3 1 0,1-1-1338,8-3 0,2 1 1338,1 3 0,0 2 0,-12-1 0,2 0 0,-2 1 0,-3 2 0,0 2 0,-1-1 0,2 0 0,1 0 0,-2 0 0,11 2 0,-1 1-999,0 0 0,0 1 999,0 1 0,0 1 0,-12-2 0,0 0 0,2 0 0,9-1 0,2-1 0,1 0 0,-7-2 0,1 1 0,2-2 0,0 0-1047,-3-1 0,0 0 0,2 0 0,0-2 0,0 1 1047,4-2 0,1 0 0,0-1 0,1 1 0,0-1 0,2-1 0,0 1 0,0-1 0,1 0 0,0-1-584,-5 1 0,1-1 1,0 0-1,0-1 1,1 1-1,-1 1 584,1-1 0,1 1 0,0 0 0,0 0 0,0 0 0,0 0-84,-5 1 0,0-1 1,1 1-1,-1 0 1,1 0-1,0 1 1,-1 0 83,2 0 0,-1 0 0,1 1 0,-1 0 0,1 0 0,-1 1 0,0 0-267,6 0 0,-1 0 1,1 0-1,-1 1 0,0 0 1,-1 1 266,0 1 0,0 0 0,0 1 0,-1 0 0,0 1 0,-1 0 207,-2 0 0,-1 0 0,0 0 0,-1 0 0,0 1 0,0 1-207,8 1 0,-1 2 0,0 0 0,0 0 0,0 0 0,-1 0 0,-1 0 0,1-1 0,-1 1 0,1 0 0,-2 0 0,0 0 0,0 1 0,0-2 0,0 1 0,2-1 0,-1-1 0,0 1 0,1-1 0,0 0-198,1-1 0,0 1 1,0-1-1,0-1 1,1 0 197,-1-2 0,0 0 0,1-1 0,-1-1 0,1 2 210,-8-1 1,1 1-1,-1 1 1,1-1-1,-1-1 1,0 0-211,8-1 0,0-2 0,-1 0 0,0 0 0,1 1-260,-1 1 1,1 1-1,-1 0 1,0 0-1,-1 0 260,-3-2 0,-1-1 0,-1 0 0,0 0 0,0 2 0,-1 0 0,-1 1 0,0 0 0,0 0 0,0-1 105,7-1 1,0-1-1,-1-1 1,1 1-106,-2 2 0,0-1 0,0 1 0,0-2 497,-2-1 0,0-1 0,0 0 0,0 0-497,-2 1 0,0 1 0,0 0 0,0-1 0,-2-1 0,1 0 0,-1 1 0,0-1-266,9 0 0,0 1 0,-1 0 266,-2 3 0,-1 1 0,-2 0 0,-6-2 0,-2 0 0,-1 1 1245,12 6 0,-2 1-1245,-6-4 0,-3 1 1755,-8 4 0,-3 1-1755,11 1 1267,-3 3-1267,-22-6 4791,8 0-4791,-13-3 426,2-1 1,-7-2 0,-1 0 0</inkml:trace>
  <inkml:trace contextRef="#ctx0" brushRef="#br0" timeOffset="95829">7834 10564 24575,'6'-5'0,"1"1"0,2 0 0,0-1 0,0-2 0,7-8 0,-2 7 0,2-7 0,1 6 0,-8 0 0,8-2 0,-4 1 0,7-8 0,7-2 0,8-6 0,4-6 0,6 3-755,-6-3 755,-16 15 0,1 0 0,19-13 0,-18 11 0,1-1 0,-2 2 0,1 1 0,0-1 0,-1 0-43,-1 1 1,-1 1 42,13-10 0,-1 3 0,0-2 0,-7 10 0,4-4 0,-5 0 0,-1 8 752,10-10-752,-3 9 88,2-10-88,5 4 0,-1-9 0,1 8 0,-2-7 0,3 3 0,-10 3 0,-3 4 0,-14 10 0,-4 2 0,0 4 0,3-2 0,2 2 0,-1 0 0,10-4 0,-8 1 0,15-5 0,-11 2 0,11-5 0,-15 4 0,8-5 0,-10 3 0,1 1 0,2-3 0,-6 6 0,2-3 0,1 1 0,-3 1 0,2-1 0,1 2 0,-3 0 0,6 0 0,-6 0 0,2 2 0,-3-1 0,0 1 0,0 1 0,0 0 0,-2-2 0,-4-1 0,-6-2 0,-4 2 0,-2 1 0,-10 4 0,-3-2 0,-10-2 0,0 0 0,0-4 0,7 1 0,-5-1 0,11 2 0,-11-2 0,4 1 0,-6-1 0,0 0 0,1 0 0,-1 0 0,6 1 0,-4 3 0,5 1 0,-14 3 0,-8 9 0,21-3 0,-2 0-608,-6 1 1,0 2 607,5 0 0,1 0-2,-3-3 1,2-1 1,-5 5 0,4-4 0,7-5 0,4 4 0,-18 0 1215,3 6-1215,-12 4 0,-1-1 0,7-1 3,8-5-3,8-2 0,7 0 0,3-1 0,-2 1 0,-4 0 0,1 0 0,-4 0 0,5 0 0,1 0 0,0-1 0,0-1 0,3-2 0,2-2 0,3 0 0,0 0 0,-4 3 0,3-3 0,-6 3 0,6-1 0,-6 1 0,6-1 0,-3 5 0,4-4 0,0 3 0,0-1 0,-4 2 0,3-2 0,-2 3 0,3-4 0,0 1 0,2 1 0,0 1 0,0 6 0,3 0 0,-3 1 0,7-2 0,-5 1 0,4 0 0,-4 4 0,5 1 0,-3 5 0,3 2 0,0 7 0,4 0 0,-3 0 0,2 6 0,1 2 0,-3 7 0,8 0 0,0-1 0,1-6 0,6-1 0,-6-14 0,4-1 0,-6-7 0,2-4 0,-4 3 0,1-6 0,-2 3 0,-1-4 0,1 0 0,-3-8 0,0-2 0,-2-8 0,0 4 0,0 1 0</inkml:trace>
  <inkml:trace contextRef="#ctx0" brushRef="#br0" timeOffset="106250">10104 9641 24575,'1'-6'0,"6"5"0,2 6 0,4 0 0,-4 4 0,4-1 0,9 9 0,0 2 0,14 9 0,-5-2 0,7 6 0,-1-3 0,0 7 0,-4-3-675,0 9 675,-16-21 0,-1 2 0,-1 4 0,1 0 0,4-1 0,0 0 0,-5 1 0,0 0 0,4-5 0,0 0 0,14 20 0,4-9 0,-3 3 0,2-3 0,-7 4 0,3 1 0,0-1 0,-1-9 0,5 2-228,-3-12 228,3 8 0,-7-5 0,1 5 0,-11-5 0,-2-1 0,1 6 0,-2 0 667,5 8-667,0 0 0,0-5 236,1 5-236,-5-13 0,-1 9 0,-2-4 0,2 6 0,-4-1 0,4 8 0,-7-6 0,1 12 0,-3-11 0,-6 4 0,2-6 0,0-7 0,2-1 0,2-7 0,11 9 0,-8-7 0,8 14 0,-7-14 0,-6 4 0,3 1 0,-7 1 0,5 1 0,-5 4 0,1-5 0,1 0 0,0-1 0,0-10 0,2-2 0,-3-3 0,2 0 0,3 0 0,-4 0 0,3 0 0,-3 3 0,-1 8 0,3-1 0,-4 11 0,5-4 0,-1 6 0,1-7 0,-1-2 0,0-5 0,-5-5 0,5 0 0,-5-5 0,7 5 0,-5 1 0,3 3 0,-8 0 0,5 0 0,-4-4 0,7 0 0,-1-4 0,1 0 0,2 3 0,-2-2 0,0 3 0,1-6 0,1-1 0,2-3 0,3 1 0,2-1 0,-1 0 0,4-3 0,-4-3 0,17-8 0,4-6 0,-8 4 0,1 0 0,21-11 0,-21 12 0,-1 0 0,21-11 0,0 0 0,-5-10 0,-3-1 0,2-3 0,-11 7 0,0-1 0,0 3 0,1-2 0,-1 2-1304,5-7 1,-1 3 1303,-4 4 0,0 0 0,1-3 0,-1 1-454,-6 6 1,-1 1 453,1-3 0,-1 1 0,14-14 0,-17 17 0,-1 0 0,18-11 0,-2 6 0,-11 9 0,-1 7 2475,-13 5-2475,3-1 1039,-1 1-1039,2-4 0,3 4 0,0-2 0,-4 0 0,0 1 0,-4 0 0,-6-2 0,-4 4 0,-6-1 0,-6-2 0,0 0 0,-1-1 0,2 0 0,4-2 0,0-9 0,-1 1 0,-3-11 0,-3-2 0,-6-4 0,-3-10 0,-15 6 0,22 16 0,-2 0 0,-6 3 0,0 0-374,4-3 0,0-2 374,-2 3 0,0 0 0,3-3 0,-1 0 0,1 1 0,-1-1 0,0-3 0,0 1 0,1 2 0,-1-1 0,-3-8 0,-1-1 0,1 6 0,-1 0-1059,-3-9 0,-1-1 1059,-2 3 0,0 0 0,2-1 0,0 2-432,-1 1 0,-1 2 432,4 5 0,1 2 0,-1 2 0,1 1 0,3 5 0,1 1-186,-2 0 0,0 0 186,-18-11 0,-5 0 0,0 4 0,21 10 0,-1 0 0,-21-10 0,18 9 0,0 0 0,2 2 0,1 1 0,-1-3 0,1 1 0,-20-5 603,9-2-603,6 5 0,-6-6 0,-3 4 0,-5-9 627,19 16 0,0 1-627,0 0 0,0 1 0,-4 1 0,0 1 0,1 4 0,-1 0 0,0 1 0,0 0 0,-17 2 941,3 3-941,20-2 435,1 3-435,7-4 19,0 2-19,0-1 850,3 1-850,-2 1 0,2-2 0,-3 1 0,0-2 0,-7 4 0,-1-4 0,-7 4 0,7-4 0,4 0 0,5 0 0,6 0 0,-2-2 0,-1 2 0,-1-2 0,-9-2 0,-3 7 0,-12-2 0,-2 12 0,6-4 0,4 2 0,16-6 0,2-2 0,3-1 0,-4 1 0,3-5 0,-3 4 0,8 0 0,6 7 0,11 7 0,13 7 0,-11-9 0,3-2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04:28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4558 5517 10192,'10'5'0,"2"-2"5077,12-4-5077,7-4 0,9-4 0,7 0 1933,6-1-1933,-5-4 0,-17 9 0,-2-1 0,13-11 386,9 11 1,-31-1 0,0 7 0</inkml:trace>
  <inkml:trace contextRef="#ctx0" brushRef="#br0" timeOffset="1299">6116 5506 8191,'-6'-11'0,"2"1"5063,-10 1-5063,6 0 2818,-15 2-2818,2-2 1719,-11 5-1719,0 4 6784,-3 13-6784,1 10 0,4 15 0,8 4 0,19-2 0,9-11 0,23-13 0,11-20 0,-10-3 0,2-3 0,4-5 0,-1-3 0,-5 0 0,-1 0 0,0-4 0,-6 3 0,-7 2 0,-14 28 0,-13 41 0,7-15 0,3 4 0,0 4 0,3 1 0,3 3 0,1 0-1132,-2-3 0,-1 1 1132,1 5 0,-3 0 0,-5-8 0,-2-1 0,1 2 0,-2-1 0,-4-8 0,-4-2-413,-2 0 0,-3-3 413,1-6 0,-2-4 0,-6-5 0,-3-5 0,-4-4 0,0-7 0,-3-9 0,1-8 0,-7-12 0,4-2 0,15 12 0,4 0 0,4-5 0,0 0 0</inkml:trace>
  <inkml:trace contextRef="#ctx0" brushRef="#br0" timeOffset="1717">6491 5474 8807,'2'7'0,"0"3"5112,-2 4-5112,-2 3 2725,-1-4-2725,-3 3 1635,2-6-1635,5-22 6296,6-10-6296,12-25 0,4 5 0,4 6 0,8 9 0,2 6 0,10 10 0,-22 3 0,-4 8 0</inkml:trace>
  <inkml:trace contextRef="#ctx0" brushRef="#br0" timeOffset="2091">6961 5385 24575,'-9'-7'0,"0"3"0,-11 2 0,-1 9 0,-18 7 0,2 19 0,4-1 0,16 2 0,14-14 0,14-11 0,9-12 0,6-6 0,2-11 0,-6 3 0,-6 0 0,-5 16 0,-3 7 0,0 11 0,2-3 0,9-5 0,6-7 0,-7-3 0,-4-3 0</inkml:trace>
  <inkml:trace contextRef="#ctx0" brushRef="#br0" timeOffset="2557">7148 5351 8191,'-4'9'0,"3"16"5063,1 5-5063,6 23 0,0-22 0,2 0 487,1 3 1,-1 1-488,1 9 0,-1 2 0,4 0 0,-2 1 0,-6 6 0,0 0 0,2-5 0,-2-3 974,-5-8 1,-1-4-975,-3 6 5985,-2-32-5985,-3-34 0,5-4 0,1-6-1591,0-15 1,2-4 1590,3 9 0,1-2 0,1 0 0,2 0 0,2 0 0,1 1 172,-1 8 1,1 1 0,1 2-173,3-6 0,2 4 0,9-8 0,-9 27 0,4 2 0,-6 22 3291,1 11-3291,1 14 1784,-2 11-1784,-3 0 0,-4-1 0,-4-14 0,-7-1 0,-6-10 0,-9 2 0,-4-9 0,-14-4 0,6-11 0,9 2 0,9-1 0</inkml:trace>
  <inkml:trace contextRef="#ctx0" brushRef="#br0" timeOffset="2960">7634 4975 24575,'-2'13'0,"2"13"0,9 28 0,-6-17 0,-1 4 0,1 5 0,0 0-1030,-3-2 1,0-3 1029,1-5 0,2-4 662,0 8-662,6-17 340,7-32-340,-1-16 0,1 1 0,2-3 0,-2 1 0,-1 1 0,17-15 1057,-12 37-1057,-12 17 0,-4 31 0,1 2 0,4-6 0,1-2 0,-1-23 0,5-11 0,4-22 0,-7 10 0,1-10 0</inkml:trace>
  <inkml:trace contextRef="#ctx0" brushRef="#br0" timeOffset="3074">8071 5272 8191,'-11'21'0,"-2"2"5063,8-13-5063,-1 3 0,4-8 0,2-1 0</inkml:trace>
  <inkml:trace contextRef="#ctx0" brushRef="#br0" timeOffset="3207">8128 5031 8191,'-17'5'0,"3"0"1265,5 6 1,5-7 0,4 3 0</inkml:trace>
  <inkml:trace contextRef="#ctx0" brushRef="#br0" timeOffset="3455">8209 5140 8191,'-9'5'0,"2"1"5063,0 1-5063,5 20 2818,2-10-2818,3 10 1719,12-1-1719,7-2 6784,-1-1-6784,10-6 0,-2-23 0,11-5 0,6-12 0,-20 12 0,-5-1 0</inkml:trace>
  <inkml:trace contextRef="#ctx0" brushRef="#br0" timeOffset="5057">9935 5128 8191,'-4'-6'0,"3"17"4608,-8 26-4608,6-6 0,0 1 0,-1 1 0,2-1 2873,2 21-2873,5-28 1774,15-20-1774,15-18 0,-13-3 0,1-4 2595,10-7 0,-1-4-2595,-8-1 0,-2-1 239,0 2 0,-2 4-239,-7 0 0,-11 35 0,0 28 0,2 6 0,13-1 1461,0-22-1461,16-7 0,-6-17 0,18-5 0,-25 1 0,0 0 0</inkml:trace>
  <inkml:trace contextRef="#ctx0" brushRef="#br0" timeOffset="5344">10512 5076 24575,'-41'19'0,"10"0"0,16-6 0,10 0 0,12-3 0,10-5 0,8 0 0,13-5 0,-4 7 0,4 2 0,-18 7 0,-12 7 0,-16 9 0,-17 4 0,-4 6 0,-9-5 0,1-4 0,12-15 0,5-14 0,15-8 0,3-4 0</inkml:trace>
  <inkml:trace contextRef="#ctx0" brushRef="#br0" timeOffset="5649">10886 5123 8191,'5'0'0,"15"-6"5011,14-14-5011,12-4 0,-3-4 0,-18 5 2824,-13 5-2824,-27 9 1726,-13 18-1726,-10 16 0,16-5 0,1 1 0,-9 22 6764,10-9-6764,17-14 59,18-8-59,13-11 0,12 1 0,-14-6 0,-5 4 0</inkml:trace>
  <inkml:trace contextRef="#ctx0" brushRef="#br0" timeOffset="6015">11407 5077 8191,'-32'-5'0,"7"-1"5063,1 8-5063,4 7 2818,-1 6-2818,1 13 1719,4 0-1719,10-3 6784,11-3-6784,13-14 0,8-10 0,12-12 0,1-25 0,-16 16 0,-1-3 0,-1-8 0,-4-2 0,-1-2 0,-3-3 0,-1-7 0,-3-2-987,-5-1 0,-2 1 987,-1 5 0,-1 4 0,-3-8 0,-1 50 0,-4 24 0,3 13 0,3 14 0,1 4-1165,-1-11 0,-1 2 0,3 1 1165,4 2 0,3 2 0,0-3 0,-2-9 0,1-1 0,2-2-101,9 14 1,-1-6 0,-3-4 0,0-14 0</inkml:trace>
  <inkml:trace contextRef="#ctx0" brushRef="#br0" timeOffset="6707">13109 4998 24575,'19'-6'0,"16"-6"0,13 1 0,-14 1 0,0 0 0,-5 4 0,-2 1 0,20-8 0,-24 8 0,-16 2 0</inkml:trace>
  <inkml:trace contextRef="#ctx0" brushRef="#br0" timeOffset="6899">13371 4693 8191,'-9'2'0,"4"3"5063,5 18-5063,-4 20 0,1-3 0,-2 3 0,0 4 0,-2 1 641,-5 5 0,1 0-641,7-9 0,0-3 383,1-9 0,0-3 0,4 2 0,2-17 0</inkml:trace>
  <inkml:trace contextRef="#ctx0" brushRef="#br0" timeOffset="7147">13491 5163 8191,'-37'34'0,"16"-1"5063,8-13-5063,35 0 0,8-24 0,23-3 1073,-24-9 1,-1-3-1074,13-10 1811,-10-6-1811,-26 11 6497,-9 7-6497,-13 4 0,-10 12 0,-6 7 216,4 6 1,14-4-1,11-7 1</inkml:trace>
  <inkml:trace contextRef="#ctx0" brushRef="#br0" timeOffset="8266">14977 5092 8191,'-4'-6'0,"-1"-1"5063,0-6-5063,-1 3 2818,-2 0-2818,-1 1 1719,-4 6-1719,-7-1 0,-12 16 0,-11 21 3392,21-8 0,2 3-3392,2 4 0,4 1 0,5-5 0,6-1 0,13 11 0,18-26 0,12-19 0,-13-6 0,1-5-774,-1-8 0,-1-2 774,0-5 0,-2-2 0,-3-3 0,-3-2 0,-4 0 0,-1-3-1013,-1-2 1,-1-1 1012,-2-1 0,-1 1 0,-3 5 0,-2 4 0,-2-1 0,-14 46 0,4 16 0,3 7 0,-1 10 0,2 3 0,-1 2 0,2 1 0,2 2 0,4 0 307,1-13 0,2-1-307,-1-3 0,1-4 2099,9-2-2099,-2-11 0,-7-13 0,-1-2 0</inkml:trace>
  <inkml:trace contextRef="#ctx0" brushRef="#br0" timeOffset="8407">15370 4856 8191,'-24'48'0,"5"-3"5063,14-13-5063,6 0 0,3-15 0,0-3 0</inkml:trace>
  <inkml:trace contextRef="#ctx0" brushRef="#br0" timeOffset="8561">15425 4699 8191,'-24'7'0,"5"-2"5063,-1-3-5063,12 6 0,4-4 0,4 3 0</inkml:trace>
  <inkml:trace contextRef="#ctx0" brushRef="#br0" timeOffset="9032">15814 4982 8191,'-7'-5'0,"0"1"5063,-6 7-5063,3-1 2818,-6 6-2818,5 3 1719,-8 7-1719,0 3 6784,2-6-6784,19-4 0,5-9 0,17 3 0,-12 4 0,-6 5 0,-9 4 0,-5-5 0,-4 3 0,0-5 0,1 0 0,2-5 0,5-5 0</inkml:trace>
  <inkml:trace contextRef="#ctx0" brushRef="#br0" timeOffset="10016">15932 5070 8191,'-1'12'0,"2"10"4534,-5 24-4534,4-16 0,0 2 0,-2 2 0,-1 1 0,1 7 0,-2-1 0,-1-5 0,-1 0 0,1 2 0,-1-2 0,-2 6 2881,1-9-2881,8-52 0,3-17 0,6-3 0,2-5-228,0-8 0,1-3 228,0 13 0,1-2 0,1 1 0,1 4 0,0 1 0,0 2 2738,3-11 0,1 7-2738,1 17 0,0 8 499,1 9-499,1 22 0,-5 13 0,-2 5 3450,-6 4-3450,-3-13 0,-7-1 0,-4-11 0,-1 0 0,-8-3 0,-13 4 0,-8-7 0,-2-10 0,12 1 0,14-9 0</inkml:trace>
  <inkml:trace contextRef="#ctx0" brushRef="#br0" timeOffset="10240">16447 4601 8191,'-10'24'0,"8"21"2531,1-17 1,0 1-2532,4 8 0,-1 2 0,-4 3 0,-1-1 1118,2-5 0,1-1-1118,-2-3 0,2-2 449,6 8 1,-1-22 0,0-8 0</inkml:trace>
  <inkml:trace contextRef="#ctx0" brushRef="#br0" timeOffset="10626">16652 4997 8191,'-25'-14'0,"5"5"5063,7 4-5063,1 8 2818,1 5-2818,-7 17 1719,9-4-1719,2 9 6784,13-18-6784,12-4 0,14-18 0,4-6 0,10-12 0,-12-4 0,0 5 0,-23 28 0,-1 2 0,-14 33 0,8-21 0,1 5 0,14-15 0,-4-4 0,9-7 0,-15 2 0,-1-1 0</inkml:trace>
  <inkml:trace contextRef="#ctx0" brushRef="#br0" timeOffset="10977">16975 4925 8191,'-18'29'0,"7"-7"5063,17-8-5063,5-12 2818,6-2-2818,3-15 1719,-2 2-1719,2-13 6784,0 7-6784,-6 23 0,1 11 0,-11 12 0,-3 6 0,5 7 0,-2 3 0,-5 6 0,-2 3 0,3-12 0,0 1 0,-2-1-1251,-4 15 1,-4-2 1250,-3 1 0,-3-3 0,-2-7 0,-4-2-896,-5 0 0,-3-4 896,-3-7 0,-1-4 0,-2-5 0,-1-6 0,0-10 0,-3-10 0,6-12 0,-5-8 0,2-2 0,5 4 0,1 4 0,3-1 0,-5-11 0,-1 1 0,1-1 0</inkml:trace>
  <inkml:trace contextRef="#ctx0" brushRef="#br0" timeOffset="12032">18293 4991 24575,'-13'-7'0,"-1"-2"0,-3-2 0,-6 1 0,-9 4 0,-8 15 0,-3 10 0,6 19-413,17 11 413,20-1 0,20-3 0,17-17 0,12-19 0,-22-12 0,1-5 0,-1-6 0,-2-3 0,-4-1 0,-2-4-416,-3-4 1,-3-3 415,-2-1 0,-2-2 0,0-2 0,-1-1 0,-2-6 0,-1-1 197,-2-1 1,-2 1-198,0-1 0,-2 1 0,2 9 0,-2 3 0,-1-4 0,-3 55 0,-1 6 0,-2 6 0,-1 18 0,0 4 0,-1-1 0,1 1-657,7-16 0,1-1 0,2-2 657,2 8 0,5-3 0,6-7 0,2-4 0,2 1 0,-2-14 0</inkml:trace>
  <inkml:trace contextRef="#ctx0" brushRef="#br0" timeOffset="12360">18719 5050 8191,'-32'-13'0,"6"3"5063,0 16-5063,13 2 2818,6 5-2818,14-5 1719,13-12-1719,12-1 6784,-5-2-6784,3 5 0,-19 4 0,-1 5 0,-5 2 0,-1 0 0,3-2 0,0 0 0,2-5 0,-1-2 0,-3-1 0,-1-1 0</inkml:trace>
  <inkml:trace contextRef="#ctx0" brushRef="#br0" timeOffset="12532">18831 4970 24575,'48'-17'0,"-17"5"0,2 2 0,5 4 0,2 0-841,3-5 0,-2 1 841,12 0 0,-18 0 0,-31 8 0</inkml:trace>
  <inkml:trace contextRef="#ctx0" brushRef="#br0" timeOffset="12719">19099 4762 8191,'-1'12'0,"-2"16"4590,2 21-4590,0-19 0,0 1 0,-1 3 0,0 0 0,6-1 0,1-3 0,-3 11 0,7-14 0</inkml:trace>
  <inkml:trace contextRef="#ctx0" brushRef="#br0" timeOffset="13049">19367 5069 8191,'-9'-2'0,"0"0"5063,-3-1-5063,-2 4 2818,-3 5-2818,0 12 1719,3-2-1719,7 4 6784,10-12-6784,22-8 0,8-13 0,14-3 0,-14 2 0,-6 7 0,-13 15 0,-4 4 0,1 5 0,0-4 0,2 1 0,-3-9 0,3-2 0,-8-3 0,-1-2 0</inkml:trace>
  <inkml:trace contextRef="#ctx0" brushRef="#br0" timeOffset="14682">6653 7301 8191,'6'2'0,"12"-2"5063,10-7-5063,18-2 0,-19 4 0,1 0 0,0 1 0,-1-2 0,26-7 0,-6 2 0,-21 2 0,-6 5 0</inkml:trace>
  <inkml:trace contextRef="#ctx0" brushRef="#br0" timeOffset="16516">7846 7172 8191,'-6'3'0,"-1"0"5063,-2-7-5063,-4 4 2818,-8 8-2818,-7 11 0,5 9 0,1 13 1719,25-7-1719,9-3 6784,12-12-6784,21-11 0,-3-12 0,-14-5 0,-1-3 0,16-13 0,-19 3 0,-3 0 0,0 4 0,-2-5 0</inkml:trace>
  <inkml:trace contextRef="#ctx0" brushRef="#br0" timeOffset="16960">8125 6788 8191,'-8'15'0,"3"2"4703,1 28-4703,4 10 0,-2-18 0,-1 2 0,2 7 0,1 0 724,-3-3 1,1 0-725,1-3 0,2-4 1937,1 11-1937,1-20 6035,14-26-6035,-5-13 0,23-21 0,-10-14 0,3 3 0,-8 9 369,-10 24-369,-4 12 1891,-1 11-1891,5 8 0,-2 6 0,4-5 0,-4-2 0,1-14 0,10-4 0,3-6 0,-4 1 0,-4 0 0</inkml:trace>
  <inkml:trace contextRef="#ctx0" brushRef="#br0" timeOffset="17591">8462 7143 9046,'-3'-7'0,"-3"2"5118,1 1-5118,-4 4 2688,0 4-2688,-3 13 1603,2 11-1603,2 6 6120,4-2-6120,8-12 0,4-12 0,6-6 0,6-13 0,1-5 0,-1-12 0,-5 6 0,-4-8 0,-7 15 0,-3 7 0,1 20 0,-1 3 0,10 6 0,1-14 0,11-4 0,-4-7 0,5-6 0,-10-4 0,0-1 0,-7 6 0,-2 1 0</inkml:trace>
  <inkml:trace contextRef="#ctx0" brushRef="#br0" timeOffset="17783">8654 7108 8191,'9'-7'0,"3"5"5063,-4 5-5063,4 15 2818,-6 3-2818,2 11 1719,0 0-1719,-4-10 6784,4-7-6784,0-25 0,11-21 0,4-11 0,-6 17 0,0 1 0,7-4 0,-6 11 0,-10 15 0</inkml:trace>
  <inkml:trace contextRef="#ctx0" brushRef="#br0" timeOffset="17975">8890 7081 8191,'7'-7'0,"1"2"5063,9-3-5063,5 1 0,23-2 0,3 0 0,-20 4 0,-1 0 0,9-2 0,-14 2 0,-18 3 0</inkml:trace>
  <inkml:trace contextRef="#ctx0" brushRef="#br0" timeOffset="18191">9078 6799 8191,'-9'13'0,"4"10"4268,3 18-4268,-1-7 0,0 2 0,2 13 0,1 2 0,0-3 0,-1-2 0,1 1 0,2-4 0,2-10 0,1-4 0,-4 7 0,3-14 0,-4-18 0</inkml:trace>
  <inkml:trace contextRef="#ctx0" brushRef="#br0" timeOffset="24926">9804 7082 24575,'2'3'0,"17"-3"0,28-2 0,-11-3 0,4-2-2314,9-4 0,2-2 2314,2 1 0,2-1 0,-2-2 0,0 1 0,-6 5 0,-3 0 625,-11 3 1,-3 1-626,12 0 197,-23 7 0,-14-1 0,-1 1 0</inkml:trace>
  <inkml:trace contextRef="#ctx0" brushRef="#br0" timeOffset="25324">10395 6892 8191,'-9'0'0,"12"-3"5063,-2 3-5063,12-3 2818,6 3-2818,-4 3 1719,22 1-1719,-10 3 6784,14 11-6784,-12-1 0,-3 3 0,-9-4 0,-6-6 0,-7-1 0,-5 4 0,-3-3 0,-10 9 0,-7-5 0,-8 5 0,-3-3 0,15-7 0,2-2 0</inkml:trace>
  <inkml:trace contextRef="#ctx0" brushRef="#br0" timeOffset="44448">8985 8292 24575,'3'26'0,"0"21"0,-4-11 0,-1 5 0,-1-1 0,1 12 0,-2 1-268,-1-4 0,-1 2 0,0-4 268,0 0 0,-1-3-524,-1-5 0,0-2 524,2 18 0,2-20 111,8-18 1,-3-12 0,3-3-1</inkml:trace>
  <inkml:trace contextRef="#ctx0" brushRef="#br0" timeOffset="44648">9363 8601 8191,'-7'24'0,"4"7"5063,-1 9-5063,4 7 2818,4-7-2818,-3-8 0,2-16 0,-3-8 0</inkml:trace>
  <inkml:trace contextRef="#ctx0" brushRef="#br0" timeOffset="44798">9366 8421 8191,'-9'-5'0,"4"1"0,1 4 0</inkml:trace>
  <inkml:trace contextRef="#ctx0" brushRef="#br0" timeOffset="45179">9462 8521 8191,'0'17'0,"0"1"5063,0 12-5063,0 3 2818,0 14-2818,-2-14 1719,1-6-1719,6-21 6784,5-23-6784,19-20 0,-13 9 0,1-1 0,3 3 0,1 3 0,10-12 0,-9 26 0,-4 36 0,-8-2 0,0 27 0,-7-18 0,-1-6 0,3-11 0,-2-12 0,1-3 0</inkml:trace>
  <inkml:trace contextRef="#ctx0" brushRef="#br0" timeOffset="45534">9761 8646 8191,'1'7'0,"12"-3"5063,22-11-5063,7-8 0,-15 4 0,-1-2 2818,17-15-2818,-8 1 1719,-13 5-1719,-11 2 6784,-9 2-6784,-6 7 0,-1 3 0,-7 11 0,-1 12 0,-10 21 0,4 6 0,3 4 0,11-7 0,15-10 0,10-8 0,21-16 0,1-16 0,-8 1 0,-14-2 0</inkml:trace>
  <inkml:trace contextRef="#ctx0" brushRef="#br0" timeOffset="45832">10327 8459 8191,'-9'0'0,"-7"11"5063,4-1-5063,-5 10 2818,11-6-2818,3 2 1719,12-8-1719,9 4 6784,1-9-6784,1 3 0,-8-2 0,-5 3 0,-2 12 0,-10 3 0,-5 16 0,-12 2 0,-2 3 0,-4-2 0,5-15 0,5-6 0,9-14 0,5-5 0</inkml:trace>
  <inkml:trace contextRef="#ctx0" brushRef="#br0" timeOffset="48690">9055 9823 8985,'-1'11'0,"7"25"2558,-7-4 1,0 6-2559,3 10 0,0 3 0,-3-11 0,-1 1 0,0-1 344,0 1 0,0 1 0,-1-2-344,-1-1 0,0-1 0,0 0 0,1 12 0,-1-2 716,0-12 1,-1-3-717,4 21 5370,-3-44-5370,9-40 0,2-11 0,1-12 0,0 1 0,-1 9 0,0 0 0,1-2-190,0-1 0,1-4 0,1 0 0,-2 6 190,4-13 0,0 6 0,0 4 0,2 4 0,-2 16 0,0 3 1899,8-10-1899,0 22 627,2 21-627,2 14 0,4 16 0,-17-13 0,-3 1 0,2 21 0,-9-18 0,-3 0 0,-2 11 0,-6-6 872,2-16-872,-5-14 0,0-3 0,-8-13 0,11 5 0,-1-4 0</inkml:trace>
  <inkml:trace contextRef="#ctx0" brushRef="#br0" timeOffset="49065">9632 9946 14350,'-7'-3'0,"0"1"4237,-14 19-4237,5 1 1771,-9 16-1771,20 5 965,7-15-965,18 2 0,18-30 0,10-8 1336,-22 1 1,-1-3-1337,19-19 0,-24 8 0,-11-1 0,-12 9 0,-14 4 0,-3 1 0,-12 11 144,6 1 1,10 4 0,9-1 0</inkml:trace>
  <inkml:trace contextRef="#ctx0" brushRef="#br0" timeOffset="49232">9973 9863 24575,'-3'19'0,"3"0"0,5-2 0,1-3 0,2-2 0,-6-7 0,0-1 0</inkml:trace>
  <inkml:trace contextRef="#ctx0" brushRef="#br0" timeOffset="49374">9967 9721 8191,'-8'-12'0,"1"4"0,2 6 0,1 2 0</inkml:trace>
  <inkml:trace contextRef="#ctx0" brushRef="#br0" timeOffset="49749">10076 9773 8191,'0'9'0,"0"4"5063,4 7-5063,0 5 2818,1 0-2818,1-1 1719,2-17-1719,5-21 0,11-28 0,-9 11 0,2-2 3181,3 1 1,2 3-3182,-2 6 0,1 5 0,9 4 0,-15 29 0,-6 20 0,-4 13 0,0-17 0,0 0 0,0-3 0,0-1 0,6 13 0,-2-16 0,2-23 105,-3-9 0,-2-1 0,-4 1 1</inkml:trace>
  <inkml:trace contextRef="#ctx0" brushRef="#br0" timeOffset="49908">10390 9808 24575,'29'-4'0,"8"-5"0,3-5-442,-14 4 0,1 1 442,15-9 72,-7 3 1,-20 7 0,-11 4-1</inkml:trace>
  <inkml:trace contextRef="#ctx0" brushRef="#br0" timeOffset="50132">10581 9421 8191,'-9'5'0,"4"3"5042,1 13-5042,9 22 0,-2-9 0,0 2 0,1 6 0,-2 1 0,1-4 0,0 0 1160,-3-1 0,0-2-1160,3 13 0,-2-19 0,3-15 0</inkml:trace>
  <inkml:trace contextRef="#ctx0" brushRef="#br0" timeOffset="50498">10890 9740 8191,'-9'3'0,"0"-1"5063,0 2-5063,2 1 2818,0 4-2818,2 3 1719,0 2-1719,2 3 6784,4-6-6784,4 1 0,8-6 0,0 1 0,2 4 0,-1 1 0,-6 1 0,-6 10 0,-5-1 0,-9 16 0,-6-2 0,-4-1 0,-4-5 0,5-14 0,4-7 0,4-14 0,7 1 0,1-4 0</inkml:trace>
  <inkml:trace contextRef="#ctx0" brushRef="#br0" timeOffset="54883">12332 8207 24575,'24'7'0,"8"1"0,15 3 0,6 2 0,-12-3 0,0 0 0,0 2 0,2 1 0,-2-1 0,2 0 0,-3 0-842,-4 1 1,-2 0 841,-6-3 0,-1-1 545,7 3-545,-18 0 279,-12-5-279,-6 2 0,-4 3 0,-14 11 0,-2 5 0,2-6 0,-4 1 0,1 0 0,-1 1 0,-6 3 0,-1 1-327,0 1 1,1 1 326,3-3 0,1 0-147,4 1 1,3 0 146,-2 7 0,12-8 0,18-14 0,17-7 0,14-6 0,9-5 744,-19 0 0,-1 0-744,13-4 317,-4 3-317,-27 10 0,-21 15 0,-17 15 0,6-9 0,1 2-632,2-3 0,0 2 632,2 5 0,1 0-11,-3 10 11,11 4 0,15-16 0,19-4 0,16 1 0,-15-9 0,1 2-671,0 4 0,0 3 671,0 2 0,-3 4 0,-7 6 0,-4 1 0,-1 1 0,-2 0 0,-8 2 0,-2 1 0,1 2 0,-1-1 0,-3-5 0,-3 0 0,-3 3 0,-2-1 0,0-6 0,-4 0 0,-5 3 0,-2 0 0,0-5 0,-3-1 0,-7 1 0,-2-3 0,0-3 0,-3-5 0,-9-5 0,-3-5 0,1-4 0,-1-5-650,-6-7 0,-1-4 650,3-6 0,3-2 0,17 6 0,4-1 0,-13-9 0</inkml:trace>
  <inkml:trace contextRef="#ctx0" brushRef="#br0" timeOffset="56152">14052 9062 8191,'4'7'0,"5"-3"5063,11-5-5063,5-7 2818,10-10-2818,-1-5 1719,-8 0-1719,-8 5 6784,-13 5-6784,-9 4 0,-1 2 0,-4 1 0,-4 6 0,0 3 0,-9 18 0,-1 9 0,8-7 0,1 3 0,2 3 0,3 3 0,-3 3 0,4 0-219,7-3 0,4-1 219,0-2 0,4-2 0,32 6 0,-8-23 0,4-6-1253,7-8 1,2-5 1252,-5-2 0,0-3 0,-3 1 0,-4-1 0,-3 0 0,-1 0 0,-1 0 0</inkml:trace>
  <inkml:trace contextRef="#ctx0" brushRef="#br0" timeOffset="56519">14792 8934 8191,'-9'-3'0,"0"1"5063,0 16-5063,0 17 0,4-5 0,0 3 1221,0 2 0,0 1-1221,-1 23 1771,1-20-1771,9-18 6624,1-17-6624,17-15 0,-2-14 0,-3 5 0,-1-1 0,-1 0 0,-1 1 0,13-19 484,-4 22-484,-7 32 0,-2 30 0,-11-10 0,-1 2-230,5 2 1,0-1 229,-2 15 0,12-15 0,2-22 0,12-14 0,-11 3 0,0-9 0</inkml:trace>
  <inkml:trace contextRef="#ctx0" brushRef="#br0" timeOffset="56754">15240 9027 8191,'-9'-4'0,"-1"9"5063,0 15-5063,0 20 0,4 2 0,5 3 2818,6-23-2818,14-7 1719,9-15-1719,12-14 0,-14 7 0,-5-6 0</inkml:trace>
  <inkml:trace contextRef="#ctx0" brushRef="#br0" timeOffset="56934">15538 8947 24575,'-20'2'0,"3"7"0,4 16 0,3 8 0,9 14 0,0-14 0,10-6 0,9-15 0,3-11 0,-3 2 0,-4-6 0</inkml:trace>
  <inkml:trace contextRef="#ctx0" brushRef="#br0" timeOffset="57231">15769 8976 8191,'-17'3'0,"0"3"5063,0 3-5063,2 4 2818,3 9-2818,2 3 1719,10-3-1719,11-4 6784,8-24-6784,2 0 0,-2-21 0,-8 2 0,-3-14 0,-8 6 0,-8-6 0,-5 19 0,0 5 0,4 12 0,5 3 0</inkml:trace>
  <inkml:trace contextRef="#ctx0" brushRef="#br0" timeOffset="58160">15574 8989 8191,'-7'-2'0,"-4"-1"5063,3 7-5063,-4-1 2818,4 10-2818,0-2 1719,-1 13-1719,2 1 6784,6 7-6784,2-11 0,18-2 0,9-18 0,12-3 0,3-15 0,-2-3 0,-18-3 0,-2-6 0,-19 14 0,-2-8 0,-10 12 0,-9-1 0,0 6 0,-4 2 0,13 4 0,3 0 0</inkml:trace>
  <inkml:trace contextRef="#ctx0" brushRef="#br0" timeOffset="59432">16049 8978 8191,'-5'-13'0,"-2"-1"5063,-3 3-5063,-4 3 2818,-12 6-2818,-1 5 1719,-12 5-1719,11 8 6784,-2 15-6784,13 5 0,8 17 0,13-11 0,10-6 0,9-21 0,15-14 0,4-15 0,-16 1 0,-2-4 0,14-22 0,-22 12 0,-2-1-837,0-2 0,-3-2 837,-2-11 0,-1-4 0,-2 1 0,-1-2 0,-3 10 0,0 0 0,-1 1 0,-3-8 0,-1 4 0,3 5 0,-3 10 0,-11 17 0,10 41 0,-1 4 0,1 4-915,6 3 1,1 1 914,2 5 0,2-1 246,2-7 1,3-4-247,0-3 0,2-4 0,10 7 0,5-16 0,-11-17 0,9-12 0,2-20 0,-2-9 0,-11 10 0,-2-1 0,5-21 1881,-11 13-1881,-8 16 1129,-20 33-1129,-7 22 0,11-7 0,1 2 0,2-1 0,4 0 0,6 2 0,4-2 0,9 2 0,27-14 0,5-26 0,-12-1 0,1-2-440,1-6 0,0 0 440,-4 4 0,-1 1 0,15-14 0,-20 18 0,-14 4 0</inkml:trace>
  <inkml:trace contextRef="#ctx0" brushRef="#br0" timeOffset="64757">17774 8818 24575,'-7'17'0,"3"0"0,-2 7 0,5-5 0,-5 4 0,6-9 0,2-13 0,8-20 0,9-15 0,-4 8 0,1-3 0,-2 5 0,2 0 0,0 0 0,1 3 0,5-5 0,-5 14 0,-1 12 0,-3 6 0,11 5 0,-13-4 0,3 0 0</inkml:trace>
  <inkml:trace contextRef="#ctx0" brushRef="#br0" timeOffset="65107">18062 8803 24575,'31'-15'0,"2"0"0,4-7 0,-6 6 0,-19 0 0,-12 5 0,-16 6 0,-9 3 0,-14 12 0,9 6 0,-6 15 0,19-1 0,4 15 0,21-9 0,10-4 0,18-9 0,11-20-637,8-9 637,-27-3 0,-1-1 0,19-10 0,-22 6 0,-9 7 0</inkml:trace>
  <inkml:trace contextRef="#ctx0" brushRef="#br0" timeOffset="66733">17735 8723 24575,'7'1'0,"2"2"0,-2 23 0,1-3 0,-3 15 0,1-12 0,-5-6 0,5-12 0,3-18 0,16-22 0,-10 6 0,1 1 0,8-11 0,-5 6 0</inkml:trace>
  <inkml:trace contextRef="#ctx0" brushRef="#br0" timeOffset="67506">18151 8684 24575,'-9'-1'0,"0"2"0,0 5 0,1 1 0,2 2 0,1 0 0,1 0 0,-1 0 0,0 4 0,0 0 0,2 11 0,0-6 0,6 6 0,2-10 0,2-4 0,12-5 0,3-11 0,12-12 0,1-10 0,-2-13 0,-1 2 0,-13 0 0,-5 11 0,-13 8 0,-5 12 0,-3 6 0,-1 10 0,0 10 0,8 7 0,8 3 0,15 2 0,19-3-513,8-7 513,-2-5 0,-3-10 0,-19-5 0,-6 2 0,-12-2 0,-4 2 0</inkml:trace>
  <inkml:trace contextRef="#ctx0" brushRef="#br0" timeOffset="68256">18566 8743 24575,'15'19'0,"-8"-6"0,8 10 0,-12-11 0,1-3 0,1-2 0,-2 2 0,1-2 0,-4 2 0,7-19 0,7-10 0,-3-4 0,3-5 0,9-9 0,1 1 0,-8 11 0,-2 1 0,5-2 0,0 5 0,-3 14 0,-2 6 0,-1 1 0,0 3 0,-6 13 0,1 4 0,-5 16 0,0 12 0,-3 1 0,4 5 0,0-19 0,1-8 0,-3-17 0,-2-5 0</inkml:trace>
  <inkml:trace contextRef="#ctx0" brushRef="#br0" timeOffset="68391">18901 8498 8191,'-14'-3'0,"4"4"1265,7 4 1,2 0 0,3-1 0</inkml:trace>
  <inkml:trace contextRef="#ctx0" brushRef="#br0" timeOffset="68767">19258 8634 8191,'-12'-2'0,"2"-1"5063,-6 3-5063,-7 11 2818,-1 15-2818,-3 6 1719,10 0-1719,11-12 6784,8-12-6784,5-6 0,15-15 0,-2-8 0,12-13 0,-11 6 0,-3 10 0,-10 14 0,0 19 0,-5 13 0,4 6 0,-1-2 0,6-11 0,-1-12 0,8-15 0,-12 3 0,3-7 0</inkml:trace>
  <inkml:trace contextRef="#ctx0" brushRef="#br0" timeOffset="69174">19469 8167 8191,'-15'11'0,"6"8"4456,-1 26-4456,6-15 0,2 3 0,1 5 0,1 2 0,-3 2 0,2-1 0,5-12 0,0-2 0,-1 18 2890,9-31-2890,-2-15 1792,9-14-1792,5-8 6555,-1 7-6555,-1 5 691,-11 17-691,1 12 0,-8 13 0,8 16 0,-11-5 0,4 3 0,-5-20 0,-6-1 0,-2-1 0,-9-1 0,2 2 0,-1-9 0,6-5 0,1-10 0,-2-6 0,6 2 0,0-3 0</inkml:trace>
  <inkml:trace contextRef="#ctx0" brushRef="#br0" timeOffset="69498">19793 8236 8191,'4'-7'0,"-1"7"5063,5 13-5063,-5 18 0,-3 6 0,2-3 0,0 2 1409,0 17 0,1 0-1409,-1-14 0,1-2 0,2-8 0,0-3 0,3 12 1719,-2-14-1719,13-15 0,-13-1 0,9-8 0</inkml:trace>
  <inkml:trace contextRef="#ctx0" brushRef="#br0" timeOffset="69850">19921 8633 8191,'-7'7'0,"6"-2"5063,15-1-5063,7-9 2818,18-9-2818,-6-4 1719,2-7-1719,-13 8 6784,-8 0-6784,-11 1 0,-16 10 0,3 3 0,-11 11 0,8 33 0,11-4 0,2 17 0,16-19 0,2-13 0,2-10 0,-7-7 0,12-17 0,4-4 0,-7 0 0,-1 4 0</inkml:trace>
  <inkml:trace contextRef="#ctx0" brushRef="#br0" timeOffset="70160">20329 8496 24575,'-9'6'0,"1"5"0,2-1 0,3 6 0,3-3 0,5 1 0,6-3 0,2-1 0,1-5 0,-4 5 0,-5-3 0,-5 2 0,-17 14 0,4 0 0,-8 2 0,11-5 0,1-14 0,6-1 0,-1-3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4:05:53.4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5905 16285 24575,'54'0'0,"-24"0"0,1 0 0,6 0 0,2 0 0,3 0 0,1 0 0,3 1 0,-1-2 0,-5-1 0,-2 0 0,-2 1 0,-4 0 0,8-1 0,-13 3 0,-19 2 0,-4-3 0</inkml:trace>
  <inkml:trace contextRef="#ctx0" brushRef="#br0" timeOffset="734">5922 16811 24575,'35'-17'0,"12"1"0,-5 12 0,-10 1 0,2 1-1503,1 2 0,0 0 1503,7 2 0,1 1 0,-1 0 0,0 0 0,3 3 0,0 0 0,-6-1 0,0 1 0,0-3 0,-2 0 280,-5 2 1,-2-1-281,16-3 0,-21 3 0,-11-4 0</inkml:trace>
  <inkml:trace contextRef="#ctx0" brushRef="#br0" timeOffset="12001">1844 16480 24575,'-9'-5'0,"2"5"0,3 5 0,2 4 0,-1 4 0,3-4 0,-3 4 0,3-4 0,2 0 0,-2 0 0,2 3 0,-2 8 0,0 12 0,0 8 0,0 14 0,0-24 0,0 1 0,0 0 0,0 1 0,2 2 0,1 0 0,2 21 0,-2-25 0,0-1-440,5 20 440,-7-20 0,-1 1 0,4 25 0,-8 0 0,3-25 0,1 0 0,-4 11 0,0 4 0,3-19 0,-2 4 0,3 2 0,3 1 0,-2 6 440,3-8-440,-4 1 0,0-7 0,-3-1 0,2-7 0,-1-3 0,2-2 0,-2-3 0,1-25 0,-1 15 0,2-20 0</inkml:trace>
  <inkml:trace contextRef="#ctx0" brushRef="#br0" timeOffset="13534">1947 15939 8191,'-5'-7'0,"3"8"5063,0 4-5063,2 15 2818,0-5-2818,0 8 1719,2-13-1719,-2 12 6784,6 0-6784,-2 10 0,1 0 0,2 0 0,-3-1 0,5 8 0,-1 1 0,1 0 0,-4 12 0,3-11 0,-7 6 0,3-2 0,0-5 0,-3 6 0,7-5 0,-3 3 0,-1-3 0,5 5 0,-8 1 0,6-7 0,-2 5 0,3-12 0,-3 12 0,2-11 0,-6 4 0,3-6 0,-4 6 0,-4-4 0,3 11 0,-5-18 0,6 10 0,-3-19 0,1 6 0,1-7 0,-4 8 0,2-6 0,-1 5 0,-1-7 0,5 1 0,-5-5 0,5 3 0,-2-6 0,2 3 0,0-4 0,0 3 0,0-2 0,-2 3 0,1-16 0,-1-16 0,2 6 0,0-7 0</inkml:trace>
  <inkml:trace contextRef="#ctx0" brushRef="#br0" timeOffset="41167">10613 15909 8191,'-4'-9'0,"-3"0"5063,-3-1-5063,2 0 2818,-8 2-2818,8 1 1719,-15 4-1719,8 1 6784,-15 2-6784,4 0 0,1 0 0,5 0 0,4 3 0,6-3 0,-3 5 0,4-5 0,0 2 0,0 0 0,0 1 0,1 7 0,4 8 0,1 0 0,0 13 0,2 0 0,-3 9 0,4 7 0,5 6 0,-9 2 0,6-21 0,0 0 0,-4-3 0,-1 1-507,1 6 0,-1-1 507,0-9 0,1 0-245,-1 6 0,0-1 245,-1 15 0,7-2 0,-2-14 0,5-8 0,-5-7 988,1-4-988,-2 4 516,0-8-516,0 8 0,-2-8 0,4 4 0,0-6 0,5-5 0,6 0 0,-3-4 0,2 2 0,-3 0 0,10-4 0,3 3 0,10-6 0,6 10 0,-11-3 0,0 7 0,-15-4 0,-3-1 0,0 0 0,0-1 0,4 1 0,-3-4 0,-2-3 0,-6-2 0,-2-2 0,-4 0 0,3-4 0,-4-7 0,4-12 0,-7-8 0,7 11 0,1-2-758,-2-3 1,0-2 757,-1-5 0,1-2 0,1-3 0,0 0 0,1 4 0,0 0 0,0 3 0,1 1 0,4 7 0,-1 1 0,-3-23 0,6 19 0,-4 4 0,0 16 0,0 2 1515,-3 3-1515,2-4 0,1 3 0,-4 1 0,-2 5 0,-4 0 0,2 3 0,3-3 0</inkml:trace>
  <inkml:trace contextRef="#ctx0" brushRef="#br0" timeOffset="46303">10409 9848 24575,'-3'-10'0,"4"-15"0,11-8 0,-7 4 0,1-2 0,1 0 0,0-1-1339,0-9 0,2-2 1339,5-2 0,1-1 0,-1-7 0,3 0 0,-2 17 0,1 0 0,-1 0 0,-2 0 0,-2 0 0,2 2 0,6-10 0,0 3-219,-3 3 1,0 1 218,-1 9 0,0 1 0,-1 2 0,1 1 0,13-17 0,4 3 0,1 1 0,-10 12 0,-6 4 0,-19 14 1924,-3 0-1924,-4 7 0,4-2 0,1 4 0</inkml:trace>
  <inkml:trace contextRef="#ctx0" brushRef="#br0" timeOffset="47376">11105 8026 8191,'-14'1'0,"2"-1"5063,11-2-5063,2-2 2818,11-2-2818,21-6 1719,2-4-1719,12 5 6784,-9 10-6784,-16 17 0,-7 15 0,-21 22 0,-5-19 0,-1 2-1395,-2 2 0,-2 2 1395,-5 5 0,-2-1-547,6-7 0,1-2 547,1 0 0,2-2 0,3 7 0,28-18 0,26-14 0,-4-17 0,7-9 0,-2 2-969,2 1 1,1-1 968,-3-5 0,3-3 0,-7 2 0,-13 4 0,-5 1 0,5-12 578,-16 9 0,-10 10 0,-2 3 0</inkml:trace>
  <inkml:trace contextRef="#ctx0" brushRef="#br0" timeOffset="47720">11521 7829 8191,'-6'-4'0,"2"-1"5063,29-9-5063,16-6 0,9-1 1219,-20 10 0,0 2-1219,10 3 1772,-12 7-1772,-9 17 6622,-15 17-6622,-9 13 0,0-11 0,-3 1-812,-2-3 0,-1 1 812,-1 6 0,2-1-29,3-5 0,2-2 29,-3 14 0,20-8 0,-3-28 0,10 2 0,-13-12 0,1 1 0</inkml:trace>
  <inkml:trace contextRef="#ctx0" brushRef="#br0" timeOffset="48296">12190 7587 8191,'-30'-7'0,"1"-1"4021,-11 11-4021,-10 10 0,12 1 0,-2 6 0,1 6 0,4 5 0,9 0 0,4 0 0,2-5 0,7-1 2933,19 15-2933,18-18 0,4-6 0,7-2 0,3-3 0,3-1 0,9 4 0,0 0 484,-5-2 1,-4 3-485,-9 1 0,-3 4 0,-7 1 0,-4 3 5923,-4 22-5923,-9 1 0,-12-13 1117,-5 2-1117,-3-20 0,-8 7 0,4-16 1386,1-4-1386,8-12 0,12-31 0,6 5 0,4-6-1703,3 0 0,3-3 0,0-2 1703,-1 5 0,1-1 0,0-1 0,3 1 0,1-1 0,3 1 0,0 1 0,-1 1 0,2-9 0,0 2 0,0 4 0,8-5 0,-4 8 0,-6 2 0,-23 33 0,-8 9 0,-3 7 0</inkml:trace>
  <inkml:trace contextRef="#ctx0" brushRef="#br0" timeOffset="69625">10981 16437 24575,'0'-9'0,"-2"0"0,4 0 0,-4 0 0,-6 2 0,0 2 0,-5 2 0,4 3 0,0-2 0,0 2 0,-10-2 0,4 2 0,-16 0 0,6 0 0,0 0 0,1 0 0,7-3 0,0 3 0,3-5 0,-2 2 0,6 0 0,-6 1 0,2 4 0,-9 3 0,4 0 0,3 4 0,8 2 0,10-1 0,-1 6 0,0-3 0,-1 17 0,-4 4 0,-1 13 0,-5 6 0,3-26 0,0 0 0,1 7 0,0 0 0,-1-2 0,-1-1-305,3 4 0,0-2 305,-1 22 0,2-2 0,4-6 0,3-7 0,0-8 0,5-2 0,-2-15 0,0 8 0,-3-13 0,-1 6 610,0-6-610,1 2 0,3-3 0,1-2 0,6-5 0,7-4 0,5-1 0,7-5 0,0 8 0,0-4 0,-1 4 0,1 0 0,0 4 0,-7-4 0,-1 4 0,-7-4 0,-3 0 0,-2 0 0,-3 0 0,-4-4 0,-1-5 0,-4-1 0,-3-6 0,3 6 0,-3-13 0,7 2 0,1-18 0,4-8 0,-4 17 0,0-1-633,0-3 1,1-2 632,-1-2 0,0 0 0,-2-4 0,0 1 0,2 5 0,0 0 0,-4-2 0,-1 2 0,4-13 0,-4 4 0,0 20 0,-2 1 0,-1 11 0,-2 0 1265,-1 6-1265,3 7 0,-1-2 0,4 6 0</inkml:trace>
  <inkml:trace contextRef="#ctx0" brushRef="#br0" timeOffset="71034">10878 9604 8620,'-10'21'0,"1"8"0,-1 3 2551,1-3 0,1 2-2551,1 14 0,5-1 0,15 0 0,20-6 0,3-21 0,11-7 0,-1-10 2754,-16-4-2754,-12-4 1660,-19 3-1660,-8 0 1609,0 3 1,4 2 0,1 0 0</inkml:trace>
  <inkml:trace contextRef="#ctx0" brushRef="#br0" timeOffset="71246">10991 9925 8191,'2'-9'0,"5"-4"5063,2-7-5063,8-2 0,5-11 0,-4 8 0,3-1 1140,9-7 0,3-3-1140,-4 4 0,2-1 0,2 0-399,6-3 1,2 0 0,0 0 398,-7 8 0,0 0 0,0 0 0,-1 2 0,8-5 0,-1 1 0,0 2 1062,-1 1 1,-1 3-1,-1 2-1062,7 2 0,-2 4 0,-6 3 0,-2 5 0,7 7 0,-20 2 0,-19 3 0</inkml:trace>
  <inkml:trace contextRef="#ctx0" brushRef="#br0" timeOffset="72143">12451 9077 8191,'-2'-13'0,"8"5"5063,6-11-5063,15-3 0,15 3 0,2 1 0,9 22 0,-10 14 0,-14 15 0,-21 16 0,-14-15 0,-6 0 505,-4 2 1,-3 1-506,-6 9 0,-2 0 0,4-8 0,0-1 874,5-4 1,1-3-875,0 10 5904,28-20-5904,22-12 0,-4-7 0,4-3-1054,14-3 1,4-2 1053,0-4 0,1-2 0,-1-1 0,-3-1 309,-13 0 0,-5 0 0,0-1 0,-20 6 0</inkml:trace>
  <inkml:trace contextRef="#ctx0" brushRef="#br0" timeOffset="72509">12979 9013 8191,'3'-34'0,"11"4"5063,9 9-5063,12-2 1409,2 4 0,1 0-1409,0-2 859,-7 9 1,-8 8-860,-23 18 6784,-17 13-6784,-2 19 0,0-2 0,12-14 0,3 0 0,0 18 0,4 5 0,4-13 0,2-8 0,1-12 0,-2-7 0,-3-8 0,-2-1 0</inkml:trace>
  <inkml:trace contextRef="#ctx0" brushRef="#br0" timeOffset="72944">13542 8716 8191,'-4'-9'0,"0"12"5063,0 9-5063,-4 40 0,2-12 0,0 4 0,0-5 0,-1 3 0,0 0 780,-1 4 0,-1 0 0,2 0-780,2-4 0,3-1 0,0-1 515,-1 11 0,5-4-515,8-15 0,4-4 0,13 9 6206,1-20-6206,-4-12 0,-10-11 0,-1-19 581,-14-2-581,-9-14 0,-34 13 0,15 12 0,-4 3 0,-8 10 0,-2 4 0,5-2 0,4 2 0,-12 12 0,26-5 0</inkml:trace>
  <inkml:trace contextRef="#ctx0" brushRef="#br0" timeOffset="130488">5852 14124 24575,'7'-8'0,"3"0"0,10 13 0,18-4 0,-8-1 0,2-1 0,12-2 0,3-1-343,6 0 1,2 2 342,-15 1 0,1 1 0,-1 1-994,15 1 1,-2 2 993,-2 1 0,-4 2 0,-10-2 0,-4 0 0,10 3 0,-25-4 0,-19-4 0,-12 0 460,-1-7-460,1 3 0,4-1 0,5 3 0</inkml:trace>
  <inkml:trace contextRef="#ctx0" brushRef="#br0" timeOffset="131342">5950 14679 24575,'5'-5'0,"9"-3"0,24 8 0,11-9 0,-16 6 0,2 0-712,-1-2 1,1 0 711,1 1 0,-2 2 199,21 0-199,-10 3 0,-20 3 0,-5-4 0,-4 0 0,-6-2 267,3-1 0,-8 1 0,-1 0 1</inkml:trace>
  <inkml:trace contextRef="#ctx0" brushRef="#br0" timeOffset="148694">9514 13943 8495,'-3'-6'0,"1"-1"5092,4-2-5092,1-4 2774,0-7-2774,-1-19 0,3-9 838,-5 12 1,1-3-839,6 1 0,1-2 0,-7-5 0,0-1 0,6 0 0,1 1 0,-4-1 0,-1 0 2434,2 4 1,1 0-2435,-3-3 0,0 0 0,0 2 0,-1 1 0,-6 0 0,-2 0 0,1-1 0,-2 3-354,-1 4 0,-1 2 354,2 6 0,0 1 0,2-18 0,1 23 1604,4 3-1604,0 10 0,4 6 0,1 1 772,4 5-772,0-3 0,-12 4 0,5-5 0,-9 7 0</inkml:trace>
  <inkml:trace contextRef="#ctx0" brushRef="#br0" timeOffset="151720">9189 14392 8688,'0'-6'0,"0"2"5105,3-9-5105,1 4 2744,-4 0-2744,2 0 1651,-2 0-1651,2 0 6387,-1 0-6387,1 0 0,-2 0 0,0-4 0,2 3 0,-2-6 0,2 6 0,-2-2 0,2 2 0,-2-2 0,0-2 0,-1-3 0,-1-7 0,2-1 0,3-7 0,-2 0 0,6 0 0,-2 0 0,3-6 0,-3 11 0,2-10 0,-6 18 0,3-11 0,-4 11 0,0-5 0,0 1 0,0 4 0,0-1 0,0 4 0,-3 2 0,3-3 0,-3 3 0,3-2 0,0 6 0,2-2 0,-1 2 0,0 1 0,-3 0 0,4 0 0,-4 0 0,2 0 0,0 0 0,-2 0 0,2-3 0,0 2 0,0-7 0,0 4 0,0-4 0,0 3 0,0-2 0,0 6 0,0-6 0,0 6 0,0-6 0,-2 6 0,1-3 0,-1 4 0,0-4 0,1-7 0,-1 1 0,2-4 0,2 6 0,-1-1 0,4 1 0,-5 0 0,3 0 0,1-7 0,1-8 0,-1-1 0,0-6 0,-4 14 0,0 1 0,0 11 0,0 0 0,0 0 0,0 3 0,-2-2 0,0 3 0,-1 0 0,1 0 0,0 0 0,2 0 0,-2 8 0,2-2 0,0 7 0</inkml:trace>
  <inkml:trace contextRef="#ctx0" brushRef="#br0" timeOffset="174797">9822 12633 24575,'7'9'0,"1"-2"0,-1 1 0,3 3 0,0-2 0,-2 4 0,-2-12 0,-2-2 0,-1-4 0,-1 1 0</inkml:trace>
  <inkml:trace contextRef="#ctx0" brushRef="#br0" timeOffset="175296">9848 12708 24575,'11'5'0,"0"-2"0,-2 1 0,0-2 0,0-3 0,-2-2 0,-3-7 0,-2 1 0,-4-3 0,-1 2 0,-2-3 0,2 8 0,1 1 0</inkml:trace>
  <inkml:trace contextRef="#ctx0" brushRef="#br0" timeOffset="176158">9421 12569 10720,'-6'-4'0,"7"-1"5023,0 3-5023,9 7 2411,-1 1-2411,-1 7 1386,0-4-1386,-1 0 5035,2-4-5035,0 0 0,-4-4 0,-1 1 0</inkml:trace>
  <inkml:trace contextRef="#ctx0" brushRef="#br0" timeOffset="176434">9455 12613 8191,'-1'4'0,"-2"-1"0,6-1 0</inkml:trace>
  <inkml:trace contextRef="#ctx0" brushRef="#br0" timeOffset="176950">9450 12621 24575,'7'10'0,"-1"-3"0,7-4 0,-1-3 0,2-6 0,-3 1 0,-5-5 0,-6 1 0,-3 4 0,1 1 0</inkml:trace>
  <inkml:trace contextRef="#ctx0" brushRef="#br0" timeOffset="177635">9091 12464 8191,'-3'-4'0,"3"1"5063,7 0-5063,2 5 2818,4 7-2818,-4-2 1719,8 3-1719,-10-2 0,2-2 0,-7-2 0</inkml:trace>
  <inkml:trace contextRef="#ctx0" brushRef="#br0" timeOffset="177959">9111 12522 8191,'3'4'0,"-1"-1"5063,14 1-5063,-6-1 2818,3 0-2818,-6-5 1719,-1-7-1719,-4-1 6784,0-3-6784,-2 0 0,0 3 0,0 2 0,0 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4:47:25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12466 8708 24575,'-19'48'0,"9"-18"0,-2 3 0,-7 11 0,-1 3 0,8-12 0,0 2 0,-1-1-2150,-2 2 0,-1 1 0,1-1 2150,2-2 0,1 0 0,0-2 0,-6 10 0,2-3 942,5-12 1,2-4-943,-1 9 0,8-26 0,2-4 0</inkml:trace>
  <inkml:trace contextRef="#ctx0" brushRef="#br0" timeOffset="208">12375 8969 8191,'4'11'0,"11"-3"4468,33-6-4468,-13-4 0,2-1 0,8 0 0,3 0 0,-2-3 0,-1 0 0,-6 1 0,-2-1 0,18 0 0,-24 2 0,-17 4 0</inkml:trace>
  <inkml:trace contextRef="#ctx0" brushRef="#br0" timeOffset="407">12915 8803 8191,'-5'2'0,"-2"4"5063,-6 21-5063,-13 21 0,8-11 0,-2 3 331,-6 4 0,0 1-331,8-9 0,-1 0 0,1-1 0,-5 6 0,0-1 990,2 0 1,3-4-991,2 0 0,8-14 0,8-18 0</inkml:trace>
  <inkml:trace contextRef="#ctx0" brushRef="#br0" timeOffset="866">13160 8763 24575,'-4'36'0,"-2"15"0,1-20 0,0 1 0,-1 9 0,1 1 0,-1-6 0,1 0 0,1 2 0,2-2 0,0 6 0,6-9 0,7-25 0,9-11 0,8-15 0,3-10 0,-7 0 0,-8 13 0,-19 29 0,-6 29 0,1-15 0,0 1 0,2 2 0,1-1 0,6 10 0,8-17 0,19-24 0,20-26 0,-19 6 0,2-3-979,6-7 0,-1-2 979,-3 0 0,-3-1-482,-4 1 1,-2 1 481,-3 3 0,-2 1 0,-3-12 0,-3 18 0,-13 14 0</inkml:trace>
  <inkml:trace contextRef="#ctx0" brushRef="#br0" timeOffset="1249">13844 8997 10278,'-6'-3'0,"-10"18"4785,-3 9-4785,6 3 0,1 2 0,-1-1 0,2 1 0,5 2 0,4-1 0,1 17 2538,21-16-2538,5-19 1482,13-14-1482,2-16 0,-15 2 0,0-4 0,-1-2 0,-2-3 1590,2-10 1,-3-2-1591,-6-3 0,-2 0-423,-3-3 1,-4 1 422,-4 9 0,-6 3 0,-18-12 0,-18 27 0,-8 15 0,8 3 0,15 6 0,17-5 0,6 0 0</inkml:trace>
  <inkml:trace contextRef="#ctx0" brushRef="#br0" timeOffset="3391">8213 8961 8191,'-12'-5'0,"2"-1"5063,-6 5-5063,6 1 2818,-13 1-2818,8 6 1719,-12 5-1719,4 12 0,-3 11 0,2 8 6784,14 10-6784,12 2 0,25-9-450,-5-25 0,5-7 450,3-9 0,3-6 0,5-2 0,0-6 0,1-6 0,0-3 0,-2-2 0,-2 0 0,8-5 0,-14 6 0</inkml:trace>
  <inkml:trace contextRef="#ctx0" brushRef="#br0" timeOffset="3636">8688 8478 24575,'-18'45'0,"8"-16"0,0 4 0,-4 11 0,0 3 0,2 6 0,-1 2-373,2-15 1,-2 1 0,2-1 372,1 15 0,0-2 0,1-9 0,1-3 0,3 12 365,9-29-365,15-38 0,-10 10 0,9-19 0</inkml:trace>
  <inkml:trace contextRef="#ctx0" brushRef="#br0" timeOffset="3974">8591 9058 8191,'20'-42'0,"-2"15"5063,-18 41-5063,3 20 0,-8 21 1409,9-24 0,1-1-1409,8 15 1719,13-8-1719,9-29 0,13-21 0,-16 0 0,0-4 0,4-7 0,1-2 2703,0 6 0,-2 0-2703,-2-1 0,-3 1 0,6-1 0,-18 8 0,-22 9 0,-10 6 0,-3 4 0,-5 14 0,3 10 0,0 19 0,13-7 0,15 5 0,24-24 0,21-15 0,-14-10 0,3-4 0,1-10 0,-2-1 0,-12 9 0,-3 0 0,14-12 0</inkml:trace>
  <inkml:trace contextRef="#ctx0" brushRef="#br0" timeOffset="4158">9593 8985 8191,'-13'0'0,"-7"6"5063,-9 21-5063,9-8 0,2 4 0,0 4 0,3 3 0,3-2 0,3 0 0,7 19 2818,18-16-2818,15-15 0,9-17 0,-12-8 0,-1-3 0,1-2 0,1-5 0</inkml:trace>
  <inkml:trace contextRef="#ctx0" brushRef="#br0" timeOffset="4358">9979 8614 8191,'19'-41'0,"-10"19"5063,-21 44-5063,3 3 0,-1 5 0,-6 10 0,0 4 1230,4 8 1,-1 2-1231,2-18 0,-1 1 0,1-2 268,-1 16 0,0-2-268,0-3 0,1-3 0,3-13 0,1-3 0,2 10 0,1-22 0</inkml:trace>
  <inkml:trace contextRef="#ctx0" brushRef="#br0" timeOffset="4616">10065 8989 9811,'-7'-3'0,"-3"4"5104,-10 7-5104,-12 8 0,-10 13 2564,-1 4-2564,10-3 1502,16-7-1502,15-11 5594,24-3-5594,21-4 0,-9-5 0,2-1-524,3 3 1,0 0 523,-3-2 0,-2 4-45,-7 6 0,-3 4 45,7 12 0,-17 2 0,-7-12 0,-7-9 0</inkml:trace>
  <inkml:trace contextRef="#ctx0" brushRef="#br0" timeOffset="7893">15762 9042 24575,'2'-7'0,"18"-1"0,29 5 0,-8 0 0,3 1 0,6 7 0,1 1-1150,-11-2 1,1 0-1,-2 1 1150,9 6 0,-2 1 1,-3-1 0,-3 0-1,-11-2 0,-4 0 0,3 3 0,-13-4 0,-11-6 0</inkml:trace>
  <inkml:trace contextRef="#ctx0" brushRef="#br0" timeOffset="8116">16212 8886 8346,'5'0'0,"9"6"5080,11 5-5080,20 12 0,-3-4 0,-12-7 0,0 0 2795,5 4-2795,-2-4 1698,-25-2-1698,-6-3 6656,-13 8-6656,-8-1 0,5-1 0,0-6 0</inkml:trace>
  <inkml:trace contextRef="#ctx0" brushRef="#br0" timeOffset="8874">17884 8877 10092,'-7'-11'0,"1"3"5085,-3-4-5085,1-1 2517,-2 3-2517,0 0 1466,1 3-1466,-3 5 5415,2 2-5415,-16 12 0,6 14 0,0-1 0,0 3 0,-2 4 0,1 1 0,-1 12 0,1 2-876,-2-6 1,2-1 875,8 3 0,3-3 0,-1-11 0,2-3 0,6 9 0,0-16 0,5-14 0,-2-1 0</inkml:trace>
  <inkml:trace contextRef="#ctx0" brushRef="#br0" timeOffset="9166">17429 9183 8191,'-3'-9'0,"7"1"5063,27-1-5063,-2 6 0,4 2 0,2 1 0,3 0 788,7 3 0,-1 0-788,-8 2 0,-2 1 940,-5-1 1,-3-1-941,12 7 6249,-14-1-6249,-13 0 0,-3 0 0,-3 3 1615,-4-3-1615,1 6 0,-2-3 0,0 4 0,0-3 0,0-2 0,0-7 0,0-1 0</inkml:trace>
  <inkml:trace contextRef="#ctx0" brushRef="#br0" timeOffset="9291">17953 9166 8191,'0'-9'0,"0"4"0,0 1 0</inkml:trace>
  <inkml:trace contextRef="#ctx0" brushRef="#br0" timeOffset="9517">18010 9188 8191,'-3'13'0,"3"-4"5063,11 11-5063,5-3 2818,14 13-2818,-3 1 0,9 2 0,-9-3 1719,-4-10-1719,-7-5 0,-11-10 0,-1-1 0</inkml:trace>
  <inkml:trace contextRef="#ctx0" brushRef="#br0" timeOffset="9741">18281 9214 8191,'-13'-4'0,"-13"14"4485,-3 6-4485,2 3 0,-3 3 0,1-1 0,-1 1 1443,0 2 0,1 0-1443,3-3 0,2-2 0,-4 6 0,9-11 0,12-9 0</inkml:trace>
  <inkml:trace contextRef="#ctx0" brushRef="#br0" timeOffset="13158">18299 8406 9179,'-7'-3'0,"-10"1"5120,2 5-5120,-9 2 2667,7 4-2667,3 2 1585,6 2-1585,18 0 6024,-3 0-6024,16-2 0,-15 1 0,3-3 0,-12 13 0,-5 0 0,-16 8 0,0-2 0,-5-8 0,7-8 0,7-9 0,8-7 0,2 1 0,7-1 0</inkml:trace>
  <inkml:trace contextRef="#ctx0" brushRef="#br0" timeOffset="13492">18515 8460 24575,'-10'12'0,"3"15"0,4 6 0,7 14 0,3-14 0,6-5 0,1-17 0,10-12 0,3-11 0,4-15 0,-4-3 0,-10 2 0,-7 19 0,-5 8 0,2 13 0,10-7 0,7-13 0,-6 5 0,-1-10 0</inkml:trace>
  <inkml:trace contextRef="#ctx0" brushRef="#br0" timeOffset="13833">18940 8180 24575,'2'26'0,"-5"24"0,0-16 0,0 3 0,-2 8 0,-2 1 0,-1-3 0,0-1 0,4-6 0,1-2 0,-7 9 0,24-29 0,13-30 0,15-14 0,1 1 0,-10 11 0,-14 16 0,-15 19 0,-10 5 0,-6 10 0,-4 0 0,-1-10 0,4-4 0,-3-10 0,6-8 0,-3-2 0,8-15 0,1 10 0,4-8 0</inkml:trace>
  <inkml:trace contextRef="#ctx0" brushRef="#br0" timeOffset="14383">19245 8526 8191,'2'9'0,"-3"4"5063,-3 7-5063,-3 5 2818,-1 7-2818,4-7 1719,0-5-1719,18-19 6784,2-15-6784,26-21 0,-24 12 0,0 0 0,7 1 0,0 2 0,6-9 0,-7 20 0,-20 28 0,-7 11 0,-6 17 0,0-7 0,4-12 0,9-13 0,8-21 0,17-20 0,-10 4 0,1-1 0,3-2 0,1 2 0,-1 2 0,-2 4 0,10 2 0,-16 20 0,-15 22 0,-5 0 0,0 11 0,1-16 0,8-7 0,5-14 0,19-19 0,15-14 0,-14 11 0,1-1 0,2-1 0,-1 3 0,9-3 0,-10 13 0,-29 25 0,-3 7 0,-6 10 0,3-7 0,4-1 0,2-15 0,1-1 0</inkml:trace>
  <inkml:trace contextRef="#ctx0" brushRef="#br0" timeOffset="14541">19934 8424 8191,'12'0'0,"8"-4"5063,19-1-5063,-13 0 0,3 0 0,2 0 0,1 0 0,16-6 0,-19 5 0,-21 1 0</inkml:trace>
  <inkml:trace contextRef="#ctx0" brushRef="#br0" timeOffset="14733">20179 8227 9537,'-5'1'0,"0"6"4817,-2 26-4817,0-7 0,0 3 0,-1 9 0,-1 2 1329,-7 5 0,-1 1-1329,5-3 0,-1-1 0,-5-6 0,1-2 315,6-6 1,2-3-1,-5-1 1,6-10 0</inkml:trace>
  <inkml:trace contextRef="#ctx0" brushRef="#br0" timeOffset="16049">20803 9130 24575,'-5'15'0,"1"2"0,7 19 0,9-8 0,8-11 0,15-11 0,12-20 0,-22 2 0,0-2-458,3-3 1,0-2 457,-2-2 0,-1 1 0,-4-1 0,-1 2 0,9-7 0,-15 8 0,-10 14 0</inkml:trace>
  <inkml:trace contextRef="#ctx0" brushRef="#br0" timeOffset="16191">21209 9059 8191,'-3'17'0,"-1"6"5063,-12 9-5063,6 2 2818,-7 4-2818,14-16 429,4-7 1,2-11 0,1-4 0</inkml:trace>
  <inkml:trace contextRef="#ctx0" brushRef="#br0" timeOffset="16308">21277 9005 8191,'5'-2'0,"-4"-4"0,4 14 0</inkml:trace>
  <inkml:trace contextRef="#ctx0" brushRef="#br0" timeOffset="16608">21407 9075 9689,'-1'-5'0,"-1"1"5109,-6-7-5109,-1 9 2585,0 4-2585,-1 9 1517,5 2-1517,5 4 5675,9-2-5675,18-2 0,7-7 0,6-2 0,-2 0 0,-13 2 0,2 9 0,-6 3 0,0 1 0,-1-2 0,-3-9 0,-7-2 0,-3-3 0</inkml:trace>
  <inkml:trace contextRef="#ctx0" brushRef="#br0" timeOffset="17620">23023 9078 8191,'3'-13'0,"0"18"5063,-8 15-5063,-5 34 0,2-23 0,-1 1 0,-1 3 0,-1-1 0,3-2 0,0-2 0,-7 10 2818,11-22-2818,7-25 1719,15-35-1719,0 6 0,2-5 0,-3 8 0,2-2 0,0 0 1369,1-4 1,1-1 0,0 2-1370,0 5 0,1 2 0,-1 3-51,3-4 0,-1 6 51,13 1 0,-15 29 0,-4 18 0,-10 12 0,1 13 0,-8-7 2659,-2-9-2659,-6-9 118,-1-14-118,-7-3 0,2-10 0,3-18 0,11-8 0,1 4 0,7 6 0</inkml:trace>
  <inkml:trace contextRef="#ctx0" brushRef="#br0" timeOffset="17909">23536 8917 24575,'2'13'0,"0"7"0,-2-2 0,3 6 0,1-11 0,14-4 0,-3-8 0,18-14 0,-5-5 0,5-14 0,-1-1 0,-14 20 0,-2 6 0,-11 24 0,4 0 0,2-8 0,17-1 0,5-21 0,-7 10 0,-5-9 0</inkml:trace>
  <inkml:trace contextRef="#ctx0" brushRef="#br0" timeOffset="18100">24043 8627 24575,'-7'21'0,"-6"22"0,5-16 0,0 3 0,0 7 0,-1 2-1322,1 0 1,1-2 1321,1-7 0,2-3 840,-2 18-840,10-26 0,-2-11 0,6-6 0</inkml:trace>
  <inkml:trace contextRef="#ctx0" brushRef="#br0" timeOffset="18293">24224 8653 8191,'-2'13'0,"-7"13"5063,-1 21-5063,1-14 0,-1 4 0,0 8 0,2 1 838,-1-3 0,0 0-838,0 0 0,2-3 934,1-11 1,2-3-935,1 9 0,0-20 0,5-11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07:30.1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19804 7978 8191,'-13'3'0,"8"-4"5063,19-13-5063,10-1 0,8-4 0,-2 1 0,2-2 0,3-1 462,11-2 0,4-1 0,1-1-462,-8 4 0,0-2 0,2 0 0,0 1-335,2 1 1,1 1 0,0 0 0,0 1 334,-1 0 0,-1 1 0,0 0 0,-1 0 0,-3 2 0,-1-1 0,-1 2 0,-3 1 1482,17-5 0,-6 2-1482,-14 5 0,-7 1 0,-12 4 0,-11 7 0</inkml:trace>
  <inkml:trace contextRef="#ctx0" brushRef="#br0" timeOffset="278">20697 7321 24575,'11'-9'0,"18"0"0,3 3 0,4 2 0,6 0 0,3 2 0,5 2 0,-1 5-1157,-7 2 0,-4 6 1157,-8 6 0,-4 4 0,3 23 6,-26-17 1,-5 2-7,-6 23 0,-2-26 0,-3-1 0,-12 22 550,4-16-550,2-7 0,13-17 0,1-1 0</inkml:trace>
  <inkml:trace contextRef="#ctx0" brushRef="#br0" timeOffset="1507">22007 7381 24575,'-4'46'0,"4"-16"0,-1 0 0,-4 1 0,1 1 0,3 3 0,1 0 0,-3-3 0,1-3 0,2 11 0,7-20 0,0-20 0,22-40 0,-11 12 0,1-3-1801,7-12 0,1-2 1801,0 0 0,-1 2 196,-4 11 0,-2 3-196,7-13 0,-12 34 0,-3 19 0,-1 24 0,-5-9 0,1 3-188,-2 2 1,0 1 187,0-4 0,-1-1 2638,4 11-2638,4-17 502,0-12-502,12-11 0,1-7 0,-7 0 0,-4 2 0</inkml:trace>
  <inkml:trace contextRef="#ctx0" brushRef="#br0" timeOffset="2007">22494 7465 24575,'4'6'0,"-1"11"0,-1 5 0,-2 10 0,4-10 0,1-5 0,7-15 0,8-8 0,2-9 0,2-9 0,-8-5 0,-6 4 0,-5 5 0,-3 15 0,0 6 0,-5 4 0,-4-3 0,1-3 0,-2-1 0</inkml:trace>
  <inkml:trace contextRef="#ctx0" brushRef="#br0" timeOffset="3031">21725 7557 24575,'7'12'0,"-2"15"0,-7 7 0,-3 12 0,0-6 0,-2-8 0,11-24 0,2-16 0,16-37 0,-7 17 0,1-2 0,1-12 0,0 0 0,3 5 0,-2 1 0,-5 7 0,-2 3 0,6-7 0,-7 32 0,4 9 0,-1 10 0,11 11 0,-11-9 0,4 6 0,-8-3 0,-6-4 0,3 1 0,-6-11 0,2-5 0</inkml:trace>
  <inkml:trace contextRef="#ctx0" brushRef="#br0" timeOffset="3981">22631 7414 8191,'-1'-7'0,"2"-2"5063,8 6-5063,-8 3 2818,-3 9-2818,-4 0 1719,-1 8-1719,8-8 6784,-1 4-6784,17-1 0,9-6 0,21 1 0,7-7 0,-5 3 0,-11 1 0,-20 4 0,-10 3 0,-10 9 0,-6 5 0,-8 4 0,2-5 0,-2-7 0,9-9 0,3-4 0</inkml:trace>
  <inkml:trace contextRef="#ctx0" brushRef="#br0" timeOffset="4160">22857 7311 24575,'10'-10'0,"14"-7"0,6 4 0,1 0 0,6-8 0,12 3 0,-45 14 0</inkml:trace>
  <inkml:trace contextRef="#ctx0" brushRef="#br0" timeOffset="4325">22962 7147 8191,'10'23'0,"3"1"2320,-1 1 1,1 2-2321,10 17 0,-12-14 0,-2 0 2869,6 18-2869,-2-1 0,-8-23 0,-1-10 0</inkml:trace>
  <inkml:trace contextRef="#ctx0" brushRef="#br0" timeOffset="20208">24069 7039 8191,'-9'-5'0,"4"22"5063,1 8-5063,8 11 0,1 2 0,-3 16 0,2-20 0,1-1 2818,-3-1-2818,-1-12 1719,5-11-1719,6-16 6784,0-3-6784,16-15 0,-11 14 0,15 5 0,-10 19 0,3 17 0,-8 13 0,-3 6 0,-12-3 0,-2-7 0,-10-14 0,-7 8 0,-16 2 0,11-16 0,-2-1 0,1 3 0,-1-2 0,-22-3 0,18-8 0,4-30 0,10-16 0,4 11 0,6-1 0</inkml:trace>
  <inkml:trace contextRef="#ctx0" brushRef="#br0" timeOffset="20651">24367 7368 10990,'17'3'0,"3"-11"4988,0 1-4988,-6-12 2364,-17 11-2364,-8-2 1353,-9 10-1353,-6 6 0,-8 16 0,17-2 0,1 5 2440,-1 3 0,4 3-2440,5 3 0,4 2 0,1-5 0,5-1 0,26 15 0,19-21 0,-10-20 0,2-6 0,4-5 0,1-4 0,3-5 0,-2-3 0,-3-1 0,-5 0 0,6-5 0,-14 6 0</inkml:trace>
  <inkml:trace contextRef="#ctx0" brushRef="#br0" timeOffset="21578">25880 7291 8191,'-12'-10'0,"-2"0"5063,0 3-5063,2 4 2818,-4 14-2818,-1 9 1719,4-2-1719,7 0 6784,11-13-6784,14-10 0,11-15 0,7-8 0,-7 1 0,-8 8 0,-12 22 0,2 11 0,0 24 0,8 4 0,5 7 0,5-17 0,5-18 0,3-16 0,-19-3 0,2-4 0</inkml:trace>
  <inkml:trace contextRef="#ctx0" brushRef="#br0" timeOffset="21925">26293 6750 9249,'-10'16'0,"-3"24"1549,2-8 1,2 5-1550,-1 12 0,2 2 0,1 3 0,2 0 0,3 0 0,4-2 0,2-11 0,1-4 2920,5 16-2920,6-25 1828,-7-21-1828,13-6 5355,3-16-5355,7 4 2124,2-2-2124,-12 13 0,-4 9 0,-17 11 0,-2-1 0,-11 11 0,-3-8 0,-5 5 0,-8-10 0,7-6 0,-6-18 0,2-29 0,11 17 0,-1-15 0</inkml:trace>
  <inkml:trace contextRef="#ctx0" brushRef="#br0" timeOffset="22156">26593 6736 8191,'-7'9'0,"0"16"4675,2 12-4675,2-8 0,2 3 0,2 3 0,3 0 0,-2 3 0,2 0 0,2 1 0,3-1 0,0-6 0,2-1 0,1-2 0,1-3 2865,17 6-2865,0-10 0,-12-14 0,-4-4 0</inkml:trace>
  <inkml:trace contextRef="#ctx0" brushRef="#br0" timeOffset="22493">26803 7155 8191,'-13'10'0,"4"0"5063,9-3-5063,15 1 2818,20-5-2818,7-8 0,11-9 0,-11-14 0,-12 3 1719,-10 3-1719,-16 9 6784,-11 8-6784,-1 3 0,-17 15 0,10 6 0,-12 18 0,22 3 0,5 0 0,27-7 0,12-17 0,-9-13 0,2-3 0,3-4 0,-1-3 0,-4 0 0,-3 0 0,10-5 0,-23 5 0</inkml:trace>
  <inkml:trace contextRef="#ctx0" brushRef="#br0" timeOffset="23500">22200 8773 24575,'13'-10'0,"13"-8"0,8 2 0,12-7 0,1 4 0,0 4 0,-7-1 0,-2 3 0,-20 4 0,-4 2 0</inkml:trace>
  <inkml:trace contextRef="#ctx0" brushRef="#br0" timeOffset="23707">22470 8384 8191,'-8'5'0,"1"22"1808,1-1 1,0 3-1809,0 15 0,1 3 0,1 4 0,1 0 0,0-1 0,1-1 0,4-5 0,1-5 0,3 9 0,0-18 0,-1-23 0</inkml:trace>
  <inkml:trace contextRef="#ctx0" brushRef="#br0" timeOffset="23956">22720 8755 8191,'-5'13'0,"-4"13"5063,2 8-5063,3-1 2818,26-6-2818,9-23 0,16-9 0,-9-18 1719,-11 3-1719,-18-12 6784,-12 13-6784,-19-10 0,-8 14 0,-19 2 0,7 9 0,4 9 0,22-4 0,8 4 0</inkml:trace>
  <inkml:trace contextRef="#ctx0" brushRef="#br0" timeOffset="24789">24173 8705 8191,'-17'-4'0,"3"1"5063,1-1-5063,4 2 2818,0 6-2818,-1 4 1719,-3 12-1719,-2 12 6784,10 2-6784,8 1 0,17-19 0,28-10 0,-19-14 0,0-5 0,11-6 0,0-4-1283,-1-7 1,-2-5 1282,0-5 0,-3-2 0,-8-1 0,-4-2 0,0-4 0,-5-2 0,-11 2 0,-4-1 0,-1 2 0,-3 3 0,-4 8 0,-3 4 0,-10-5 0,3 38 0,7 31 0,4-2 0,3 4 0,3 5 0,3 2 0,-2 5 0,2 1 0,1-3 0,1-2 1035,1-4 0,1-4-1035,9 17 0,8-20 0,4-21 0,19-19 0,-14-18 0,-11 8 0,-4-2 0,-4-18 0,-12 8 0,-26 14 495,-4 23-495,-13 24 0,20 11 0,19 13 0,31-18 0,-2-21 0,4-5 0,7-8 0,0-3 0,12-1 0,-11-7 0</inkml:trace>
  <inkml:trace contextRef="#ctx0" brushRef="#br0" timeOffset="25476">25028 8578 24575,'17'-3'0,"-4"-3"0,0-1 0,-8-2 0,-5 2 0,-5 0 0,-4 7 0,6 2 0,-3 9 0,7 2 0,-7 11 0,5-6 0,-3 2 0,6-15 0,4-10 0,10-21 0,4-8 0,12-8 0,-7 12 0,-3 8 0,1 16 0,-16 2 0,7 4 0</inkml:trace>
  <inkml:trace contextRef="#ctx0" brushRef="#br0" timeOffset="25614">25303 8480 8191,'3'9'0,"-1"4"5063,0 0-5063,-1 4 2818,4 1-2818,-3-5 0,1-4 0,-1-5 0</inkml:trace>
  <inkml:trace contextRef="#ctx0" brushRef="#br0" timeOffset="25748">25331 8318 8191,'-5'-5'0,"1"1"0</inkml:trace>
  <inkml:trace contextRef="#ctx0" brushRef="#br0" timeOffset="25990">25466 8380 8191,'-1'14'0,"10"23"4887,15 5-4887,-7-3 2840,7-5-2840,-13-34 1740,2-14-1740,3-9 0,7-22 0,-4-3 0,-3 14 0,-7 7 0</inkml:trace>
  <inkml:trace contextRef="#ctx0" brushRef="#br0" timeOffset="26323">25688 8404 8191,'10'3'0,"8"-8"4888,20-6-4888,11-12 0,-22 11 0,0-1 2840,17-15-2840,-21 9 1740,-14 3-1740,-14 11 6719,-6 4-6719,-2 7 197,-9 14-197,-1 24 0,26 6 0,10-5 0,9-28 0,6-8-321,2-9 1,1-5 320,1-2 0,-1-3 0,-1-2 0,-2-1 0,3-4 0,-14 5 0</inkml:trace>
  <inkml:trace contextRef="#ctx0" brushRef="#br0" timeOffset="27299">27244 8153 24575,'0'40'0,"0"9"0,0-19 0,0 1 0,-2 1 0,0-1 0,0 18 0,5-20 0,12-42 0,16-33 0,-15 15 0,0-3 0,1-11 0,0 0-251,-4 12 0,-1 2 251,2-19 0,8 45 0,-9 25 0,6 29 0,-14-21 0,-1-1 0,4 21 0,-5-13 0,12-30 0,2-25 0,0-4 0,0-3 0,-2-1 0,1-1 0,2-4 0,0 3 0,3-5 502,-4 14-502,-5 33 0,1 6 0,5 27 0,-5-3 0,5 4 0,-10-18 0,3-10 0,-8-14 0,1-2 0</inkml:trace>
  <inkml:trace contextRef="#ctx0" brushRef="#br0" timeOffset="27631">27812 8221 8191,'10'3'0,"-2"-2"5063,8-9-5063,-3-1 2818,7-8-2818,-6-5 1719,-2 1-1719,-11-3 6784,-16 11-6784,-8 21 0,-9 20 0,16-2 0,2 5 0,3 0 0,2 1 0,2-4 0,3-1 0,7 9 0,20-17 0,23-17 0,-11-8 0,0-1 0,9-2 0,-3-6 0</inkml:trace>
  <inkml:trace contextRef="#ctx0" brushRef="#br0" timeOffset="27981">28294 8138 8191,'-25'0'0,"1"-2"5063,11 1-5063,-3-1 2818,8 6-2818,-6 4 1719,3 19-1719,4 0 6784,3 5-6784,13-14 0,12-17 0,11-12 0,-8-5 0,1-3 0,-2-1 0,0-1 0,1-3 0,-2 1 0,3-8 0,-14 21 0,-8 16 0,-9 17 0,5-4 0,0 1 0,5-9 0,7-7 0,2-7 0,9-15 0,-11 9 0,1-8 0</inkml:trace>
  <inkml:trace contextRef="#ctx0" brushRef="#br0" timeOffset="28389">28561 8022 8191,'4'9'0,"3"0"5063,-2 4-5063,2 0 2818,3 11-2818,-5 1 1719,2 7-1719,-7 0 6784,0-10-6784,0-15 0,4-32 0,7-23 0,1 10 0,3-1 0,4 2 0,1 1 0,2 4 0,-1 4 0,12-4 0,-14 23 0,-11 24 0,-1 7 0,-3 16 0,0-4 0,-4-2 0,2-9 0,-1-9 0,5-8 0,3-7 0,4-8 0,-3 3 0,-3 1 0</inkml:trace>
  <inkml:trace contextRef="#ctx0" brushRef="#br0" timeOffset="28483">28923 7976 24575,'4'18'0,"-2"-1"0,0-4 0,-1 0 0,1-8 0,-2-1 0</inkml:trace>
  <inkml:trace contextRef="#ctx0" brushRef="#br0" timeOffset="28639">28916 7712 8191,'-5'-3'0,"1"1"0</inkml:trace>
  <inkml:trace contextRef="#ctx0" brushRef="#br0" timeOffset="29389">29193 7944 8191,'-12'32'0,"3"0"5063,-1-7-5063,6-5 2818,14-28-2818,12-21 0,-2 1 0,3-4 859,2-4 1,1-1-860,-4 3 0,0 7 6784,6 8-6784,-15 28 0,-17 38 0,6-7 0,-1-12 0,11-10 0,14-18 0,14-12 0,-6 2 0,1-3 0,-2-6 0,0-4-270,1 2 1,-2-2 269,-8 2 0,-7-2 0,-12-10 0,-9 19 0,-19 10 0,13 12 0,10-2 0,16-2 539,9-1-539,20-3 0,-3 12 0,-4-1 0,-16 24 0,-17-8 0,-5 18 0,-5 1-693,5-16 0,-1 2 693,-3 5 0,-2 2 0,1 6 0,-2 1 0,-3 4 0,-3 0-917,1-14 1,-2 0 0,-1-1 916,-1 0 0,0-1 0,-1-1 0,-4 0 0,-1-1 0,0-2-340,-7 7 1,1-4 339,7-9 0,1-5 0,-7-8 0,28-45 0,9 1 0,6-5-21,0 1 1,3-3 0,3 0 20,2 6 0,3-1 0,2 1 0,1 0-478,2 0 0,2 0 0,1 1 0,3 3 478,2 1 0,2 1 0,1 3 0,1 2 0,0 3 0,0 3 0,1 2 0,-2 2-550,10-1 0,-2 4 0,0 2 550,-4 4 0,-1 2 0,-5 2-33,-2 1 0,-6 1 33,9 8 229,-38-6 1,-5 0 0,-3-4 0</inkml:trace>
  <inkml:trace contextRef="#ctx0" brushRef="#br0" timeOffset="30173">26897 7818 24575,'9'23'0,"0"-4"0,7 2 0,-9-12 0,0-4 0</inkml:trace>
  <inkml:trace contextRef="#ctx0" brushRef="#br0" timeOffset="30323">27037 7754 24575,'21'26'0,"0"-4"0,10 10 0,5-10 0,-14-8 0,-2-6 0</inkml:trace>
  <inkml:trace contextRef="#ctx0" brushRef="#br0" timeOffset="30956">29871 7248 8191,'2'9'0,"-4"10"5063,-7 9-5063,0 6 2818,-4 4-2818,11-13 0,-1-9 0,6-8 0</inkml:trace>
  <inkml:trace contextRef="#ctx0" brushRef="#br0" timeOffset="31149">30054 7241 8191,'5'4'0,"-1"5"5063,-17 38-5063,6-2 0,-2-14 0,0 1 2818,4 19-2818,-4-24 0,8-4 0,-4-16 0</inkml:trace>
  <inkml:trace contextRef="#ctx0" brushRef="#br0" timeOffset="32814">23008 9769 8296,'-10'-2'0,"2"0"5075,-5-5-5075,1-1 2802,-2 5-2802,-7 4 1705,3 15-1705,2 8 6697,10 2-6697,7-6 0,23-12 0,6-12 0,-3-5 0,1-4 0,17-12 0,-21 5 0,-3 1 0,1-2 0,-26 20 0,-12 35 0,0 3 0,1 5 0,0 7 0,1 3-1254,5-8 0,1 1 0,1 1 1254,0-3 0,1 1 0,0 0 0,-4 2 0,-1-1 0,3 0-549,4-6 1,1 0-1,0-2 549,-5 7 0,4-4 0,10-8 0,6-6 0,17-2 0,-2-23 0,3-10-609,1-9 1,-1-5 608,5-5 0,-2-3 0,-2-8 0,-5-2 0,-7 9 0,-4-1 1204,-3-2 0,-7 1-1204,-7 2 0,-6 2 0,-6 0 0,-4 2 0,1 4 0,-3 2 722,-4 2 0,-1 4-722,-1 0 0,3 3 0,18 10 0,3-1 0</inkml:trace>
  <inkml:trace contextRef="#ctx0" brushRef="#br0" timeOffset="33221">23305 9871 8191,'0'3'0,"-3"16"4865,0 27-4865,3 4 0,4 3 2843,9-23-2843,0-17 1743,13-21-1743,4-21 0,-10 10 0,-1-3 0,-2-2 0,-3-1 0,10-17 6710,-15 10-6710,-5 37 223,0 13-223,4 22 0,3-8 0,5-14 0,-2-9 0,3-12 0,-2-6 0,6-15 0,-13 13 0,5-6 0</inkml:trace>
  <inkml:trace contextRef="#ctx0" brushRef="#br0" timeOffset="33307">23636 9863 8191,'5'-1'0,"-3"6"5063,0 8-5063,0 1 704,0-2 1,1-7-1,-1-1 1</inkml:trace>
  <inkml:trace contextRef="#ctx0" brushRef="#br0" timeOffset="33439">23667 9666 8191,'-3'-2'0,"13"13"0,-7 1 0,9 4 0</inkml:trace>
  <inkml:trace contextRef="#ctx0" brushRef="#br0" timeOffset="33651">23934 9749 24575,'-15'8'0,"-5"12"0,1 10 0,-5 19 0,18 0 0,10 0 0,24-16 0,17-15 0,-14-17 0,0-3 0,4 0 0,-1-8 0</inkml:trace>
  <inkml:trace contextRef="#ctx0" brushRef="#br0" timeOffset="33856">24211 9502 8191,'-7'4'0,"2"4"5063,3 19-5063,2 19 0,3-12 0,-1 2 978,1 3 0,1 0-978,0-3 0,2-2 1834,7 19-1834,-3-25 0,-2-12 0,-4-12 0</inkml:trace>
  <inkml:trace contextRef="#ctx0" brushRef="#br0" timeOffset="34068">24409 9760 8191,'-37'7'0,"2"10"2308,7-5 1,1 1-2309,-10 15 2871,11-3-2871,20-10 1774,14-5-1774,25 0 0,2-8 0,19-2 0,-8-10 1654,1-3 0,-21 6 0,-6-1 0</inkml:trace>
  <inkml:trace contextRef="#ctx0" brushRef="#br0" timeOffset="34291">24582 9506 8191,'0'7'0,"1"16"4600,5 17-4600,-1-10 0,-1 2 0,-3-1 0,0 1 0,1 2 0,0 0 0,5 14 2874,3-12-2874,6-21 0,-6-10 0,-3-5 0</inkml:trace>
  <inkml:trace contextRef="#ctx0" brushRef="#br0" timeOffset="34656">24851 9663 8191,'-7'25'0,"2"6"5063,6-6-5063,3 0 2818,8-4-2818,0-9 1719,5-12-1719,3-9 6784,2-16-6784,-1-4 0,0-5 0,-10 20 0,-3 15 0,-6 41 0,-2-9 0,0 4 0,-2 11 0,-2 3 0,3-11 0,-1 0 0,-1 1-1070,-4 2 1,-1 1-1,-1-1 1070,2-2 0,-1 0 0,-2 0 0,-4 0 0,-3-1 0,0-1-1065,-5 10 1,-3-3 1064,3-15 0,-1 0 0,-3-4 0,-13 6 0,-3-7 0,-5-5 0,-2-7-195,-6-11 0,4-6 1,20 3-1,3-3 0,-20-13 1</inkml:trace>
  <inkml:trace contextRef="#ctx0" brushRef="#br0" timeOffset="35502">26296 9077 8191,'-10'-11'0,"-1"6"5063,-3 0-5063,2 7 2818,2 6-2818,-4 17 0,7 28 0,-1-16 0,2 4 0,7 8 0,2 2 40,-4-14 0,-2 1 1,3-1-41,7 12 0,1-3 2699,-3-2 1,1-5-2700,13 5 0,-5-20 0,-5-18 0,-5-4 0</inkml:trace>
  <inkml:trace contextRef="#ctx0" brushRef="#br0" timeOffset="35631">26212 9532 8191,'-9'-22'0,"7"-1"4942,20 5-4942,27-13 0,-12 11 0,0 2 0,12-7 0,-4 4 0</inkml:trace>
  <inkml:trace contextRef="#ctx0" brushRef="#br0" timeOffset="36031">26730 9263 8191,'3'12'0,"1"2"5063,-3 9-5063,5 3 2818,-2 5-2818,3-9 1719,1-3-1719,2-16 6784,1-8-6784,3-7 0,-1-11 0,-3 4 0,1-1 0,-7 19 0,0 6 0,-2 12 0,-1-3 0,6-2 0,-2-5 0,14-6 0,-4-5 0,6-8 0,-10-3 0,-5 1 0,-6-2 0,-5 6 0,-6-4 0,-2 4 0,-5 4 0,9-3 0,1 8 0,8-3 0</inkml:trace>
  <inkml:trace contextRef="#ctx0" brushRef="#br0" timeOffset="36484">27135 9237 8191,'7'7'0,"0"3"5063,-2 4-5063,-2 9 2818,4 9-2818,-3 2 1719,4-3-1719,-4-11 6784,2-13-6784,2-18 0,7-22 0,7-4 0,3-11 0,-2 30 0,-9 9 0,-4 21 0,-6 12 0,3 1 0,0-3 0,4-12 0,1-28 0,12-20 0,-10 13 0,2 0 0,3-2 0,2 3 0,17-4 0,-7 14 0,-4 32 0,-13 4 0,10 25 0,-11-5 0,-3-2 0,-8-10 0,-10-18 0,3-4 0,-2-5 0</inkml:trace>
  <inkml:trace contextRef="#ctx0" brushRef="#br0" timeOffset="37148">26557 9559 8191,'-6'5'0,"-1"-1"5063,-1-12-5063,2 2 2818,3-17-2818,5-12 0,7 6 0,3-3 283,5-8 0,2 0-283,8-1 0,4 1 0,-1 4 0,2 3 0,1 6 0,-1 5 1177,-2 7 1,-3 3-1,5-3 1,-11 11 0</inkml:trace>
  <inkml:trace contextRef="#ctx0" brushRef="#br0" timeOffset="38056">28425 8887 24575,'-7'28'0,"3"16"0,2-10 0,0 2 0,1 3 0,2 0 0,1-3 0,0-2 0,2 19 0,7-21 0,1-14 0,-5-9 0,0-7 0</inkml:trace>
  <inkml:trace contextRef="#ctx0" brushRef="#br0" timeOffset="38299">28653 9119 24575,'-7'11'0,"4"10"0,-1-6 0,7 9 0,5-9 0,4-7 0,12-6 0,-8-11 0,4-4 0,-13-4 0,-7 0 0,-9 2 0,-6 4 0,-8 2 0,11 5 0,-2 1 0</inkml:trace>
  <inkml:trace contextRef="#ctx0" brushRef="#br0" timeOffset="38598">28837 9089 24575,'-9'19'0,"4"-4"0,7 9 0,13-11 0,15-5 0,3-11 0,6-6 0,-18-4 0,-4 1 0,-14 3 0,-16-4 0,-7 4 0,-18 1 0,14 5 0,3 3 0,17 0 0</inkml:trace>
  <inkml:trace contextRef="#ctx0" brushRef="#br0" timeOffset="38767">29231 9028 24575,'0'0'0</inkml:trace>
  <inkml:trace contextRef="#ctx0" brushRef="#br0" timeOffset="39106">29199 8859 24575,'8'10'0,"5"14"0,-4 16 0,-2-13 0,0 1 0,-2 6 0,0 0 0,-2-3 0,0 1 0,-1 7 0,1-2 0,-1 6 0,-1-6 0,1-29 0</inkml:trace>
  <inkml:trace contextRef="#ctx0" brushRef="#br0" timeOffset="39468">29387 9071 24575,'-10'0'0,"1"2"0,0 0 0,-3 6 0,1 3 0,0 0 0,3 1 0,22 6 0,3-11 0,23 1 0,0-13 0,7-5 0,-7 2 0,-16 3 0,-9 1 0</inkml:trace>
  <inkml:trace contextRef="#ctx0" brushRef="#br0" timeOffset="39589">29611 9100 24575,'6'13'0,"-1"3"0,-5-6 0,0 3 0,0-8 0,0-1 0</inkml:trace>
  <inkml:trace contextRef="#ctx0" brushRef="#br0" timeOffset="39708">29631 8992 8191,'-6'-5'0,"2"1"0</inkml:trace>
  <inkml:trace contextRef="#ctx0" brushRef="#br0" timeOffset="40068">29807 9026 8191,'-3'17'0,"0"0"5063,6 0-5063,-2 0 2818,3-4-2818,1-6 1719,0-11-1719,8-21 6784,0-8-6784,1 5 0,1 1 0,9-12 0,2 5 0,-12 27 0,-13 20 0,0 9 0,-1 10 0,5-11 0,13-2 0,17-19 0,-5-4 0,2-5 0,4-4 0,0-2 0,1-1 0,-3-1 0,-7-1 0,-3 2 0,-1 1 0,-12 4 0</inkml:trace>
  <inkml:trace contextRef="#ctx0" brushRef="#br0" timeOffset="40414">30294 8873 8191,'-2'-14'0,"1"10"5063,4 16-5063,5 10 0,12 17 0,-1 8 1409,-11-20 0,-1 1-1409,-1 2 0,-3 1 0,-6 3 0,-4 0 268,-3 4 1,-3 0-269,-3 2 0,-3 0 0,-5 0 0,-1-2 0,1-6 0,-2-3 2825,-2-3 0,-1-5-2825,-15 1 0,11-16 0,23-42 0,19 3 0,8-5-264,-1 4 1,3-1 0,3 0 263,6-2 0,4 0 0,2 3-388,2 2 1,2 2 0,1 5 387,-1 5 0,2 3 0,-1 4 0,9 1 0,-4 5 186,-13 5 0,-4 2-186,4 9 0,-29-2 0,-4 0 188,-5-2 1,2-3-1,1-2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12:00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25545 1063 24575,'-10'9'0,"-12"30"0,7 1 0,4-6 0,0 1 0,1-1 0,0 0-1494,2 1 0,0 0 1494,-3 6 0,-1 1 0,1 0 0,0 1 0,-1 3 0,1-1 0,0-5 0,0-2 438,3-6 1,0-3-439,-4 6 506,11-27-506,14-40 0,-3 3 0,2-6-234,-1 2 0,0-3 1,2-1 233,1-5 0,0-1 0,0-1-678,-3-2 1,0 0 0,0 0 677,3 0 0,0 0 0,-1 1 0,0-10 0,-1 3-335,3 8 0,1 4 335,2-6 0,-1 23 0,-7 19 598,2 19-598,9 27 0,-10-12 0,-1 3 0,1 12 0,0 1 0,-2 1 0,-2-1 1010,-1 0 0,0 0-1010,-1-7 0,1-2 305,-1-5 0,0-3-305,0 18 0,-1-15 0,-6-12 0,2-12 0,-2-4 0</inkml:trace>
  <inkml:trace contextRef="#ctx0" brushRef="#br0" timeOffset="233">25456 1398 8191,'-6'3'0,"7"-1"5063,3-5-5063,23-2 0,13-7 0,-7 2 0,2-2 516,3-4 0,2-1-516,10-1 0,-2 0 0,-21 5 0,-2 2 0,22-5 0</inkml:trace>
  <inkml:trace contextRef="#ctx0" brushRef="#br0" timeOffset="553">26284 1064 8340,'5'10'0,"1"15"4469,7 15-4469,-5-11 0,0 3 0,0 6 0,1 1 0,-1 2 0,0 2 886,-2 3 0,-1 0-886,-2-10 0,0-1 955,2-3 0,-1-4-955,-3 0 0,2-13 0,-3-11 0</inkml:trace>
  <inkml:trace contextRef="#ctx0" brushRef="#br0" timeOffset="1071">26287 1101 8191,'-7'-6'0,"10"-3"5063,11 1-5063,18-3 2818,15 7-2818,8-5 0,-22 6 0,2 0 723,-4 2 0,1 1-723,22 3 6649,-18 11-6649,-23 3 0,-12 6 0,-17 5 0,-9 13 0,6-18 0,-3 1 0,-5 5 0,-1 1 0,4-5 0,0-2 0,-15 16 408,24-18-408,25-12 0,16-9 0,14 7 0,14-6 0,-16 15 0,-1 6 0,-25 6 0,-9 10 0,-12 2 0,-6 7 0,-12-4 0,-2-2 0,-8-8 0,8-11 0,3-14 0,17-7 0,1-6 0</inkml:trace>
  <inkml:trace contextRef="#ctx0" brushRef="#br0" timeOffset="1558">27188 1081 8191,'-14'-3'0,"-8"4"5063,3 11-5063,-10 11 2818,8 5-2818,-2 20 0,4 0 624,12-18 1,3 1-625,3 24 6260,10-8-6260,18-11 0,5-10 0,17-7 0,-19-13 0,1-3 0,1-2 0,-1-2 0,1-1 0,-2-1 0,2-3 0,-11 2 0</inkml:trace>
  <inkml:trace contextRef="#ctx0" brushRef="#br0" timeOffset="2112">27885 992 24575,'0'32'0,"5"13"0,1 10 0,1-18 0,2 2 0,-3 1 0,0-2 0,2-2 0,-1-2 0,-1-3 0,-2-2 0,2 4 0,-2-6 0,-4-18 0,0-5 0</inkml:trace>
  <inkml:trace contextRef="#ctx0" brushRef="#br0" timeOffset="2513">27875 1106 8191,'0'-9'0,"2"0"5063,6-1-5063,3-1 2818,19 5-2818,-9 3 1719,15 8-1719,-10 5 6784,6 2-6784,6 6 0,2 3 0,7-1 0,-11 5 0,-2-4 0,-10 3 0,-7 4 0,-2 0 0,-14 4 0,-3 6 0,-11 2 0,-5 3-713,-6 2 713,-15-5 0,17-15 0,-3 0 0,-4-3 0,-1-1 0,-2 4 0,-1-1 0,1-6 0,0-3 0,-18 3 0,2-22 0,30-3 0,1-5 0</inkml:trace>
  <inkml:trace contextRef="#ctx0" brushRef="#br0" timeOffset="23334">22888 1544 8191,'-11'-12'0,"1"0"5063,1 7-5063,0 1 2818,-3 2-2818,2 6 1719,-7 2-1719,6 7 6784,0 1-6784,7 0 0,10-3 0,12-10 0,14-4 0,8-5 0,0 9 0,-4 14 0,-14 23 0,-13-11 0,-4 3 0,-6 8 0,-4 1 0,0 0 0,-2 0 0,-3-1 0,-2 0 0,-3-3 0,-1 0 0,0-2 0,-2-3-214,-2-4 0,-1-3 214,-16 16 0,9-27 0,1-16 0,-2-31 0,12 3 0,2-1 0,-8-8 0,7-6 0</inkml:trace>
  <inkml:trace contextRef="#ctx0" brushRef="#br0" timeOffset="23608">23131 1422 8191,'4'38'0,"2"-11"5063,-5 3-5063,1-16 2818,2-20-2818,6-21 0,5-21 0,-6 17 0,2 1 1719,17-17-1719,-7 17 0,-3 17 0,-10 13 0</inkml:trace>
  <inkml:trace contextRef="#ctx0" brushRef="#br0" timeOffset="24062">23405 1397 8191,'-13'-5'0,"0"5"5063,-1-2-5063,1 6 2818,4-1-2818,2 7 1719,2-2-1719,3 8 6784,2 4-6784,0-1 0,2 4 0,3-11 0,6-7 0,5-14 0,7-13 0,3-9 0,-7-4 0,-3 7 0,-8 26 0,-2 5 0,3 21 0,2-12 0,4-1 0,-6-8 0,-1 0 0</inkml:trace>
  <inkml:trace contextRef="#ctx0" brushRef="#br0" timeOffset="24639">23763 1362 8191,'-9'-4'0,"0"-1"5063,-4 0-5063,3 2 2818,-6 1-2818,5 9 1719,-10 12-1719,8 13 6784,3 4-6784,11-8 0,11-12 0,15-17 0,2-12 0,13-11 0,-18-13 0,2-6 0,-15-10 0,-8 23 0,-1-2 0,0-3 0,-1 1 0,-5 4 0,-1 3 0,-1-3 0,-3 45 0,3 9 0,1 7 0,1 10 0,2 3-794,-2 2 0,3 0 794,4-2 0,3-3-153,-2-5 1,2-4 152,13 6 0,5-16 0,-5-20 0,14-15 0,-10-8 0,0-3 0,13-9 781,-13 9 0,-7 2-781,-12 13 331,-15 34-331,5-1 0,-2 11 0,19-19 0,1-12 0,14-17 0,-14 10 0,4-9 0</inkml:trace>
  <inkml:trace contextRef="#ctx0" brushRef="#br0" timeOffset="25158">24344 1374 8191,'-24'11'0,"3"4"5063,-4-1-5063,11 2 2818,9-8-2818,8-5 1719,17-5-1719,-5-1 6784,8 2-6784,-9 5 0,-6 4 0,-4 11 0,-11 3 0,2 9 0,-8-5 0,4-6 0,-1-10 0,1-26 0,4 13 0,0-18 0</inkml:trace>
  <inkml:trace contextRef="#ctx0" brushRef="#br0" timeOffset="25345">24621 1150 9795,'2'10'0,"-2"-6"0,5 3 0</inkml:trace>
  <inkml:trace contextRef="#ctx0" brushRef="#br0" timeOffset="25529">24663 1331 8191,'-4'22'0,"1"-3"0,-2-14 0,3-1 0</inkml:trace>
  <inkml:trace contextRef="#ctx0" brushRef="#br0" timeOffset="39616">28939 1356 24575,'24'-2'0,"21"-1"0,-11-2 0,2 0-2023,9 1 1,3 1 2022,1-2 0,1 0 0,3 2 0,-1 0 0,-8-1 0,-2 1 260,-5 0 1,-4 1-261,12 2 0,-29 0 0,-8 0 0</inkml:trace>
  <inkml:trace contextRef="#ctx0" brushRef="#br0" timeOffset="39866">29430 1209 8191,'17'-9'0,"2"1"5063,13 0-5063,0 5 2818,-4 14-2818,1 8 1719,-11 10-1719,-5 5 0,-14 4 0,-7-4 6784,-8 1-6784,-2-13 0,2-9 0,7-7 0,5-4 0</inkml:trace>
  <inkml:trace contextRef="#ctx0" brushRef="#br0" timeOffset="40312">30268 1344 8191,'-17'2'0,"-7"-1"5063,5 4-5063,-11 3 2818,8 7-2818,-2 9 1719,12 11-1719,10-9 6784,17 1-6784,14-19 0,11-13 0,-3-7 0,-10-3 0,-15-5 0,-13 7 0,-6-4 0,-10-4 0,2 6 0,-5 1 0,10 8 0,3 3 0</inkml:trace>
  <inkml:trace contextRef="#ctx0" brushRef="#br0" timeOffset="40558">30509 1385 8191,'-3'13'0,"-2"0"5063,4-1-5063,-1-2 2818,2 3-2818,6-16 1719,7-11-1719,4-19 0,-4 9 0,2-1 0,7-13 6784,-2 6-6784,-4 21 0,-11 9 0,-1 2 0</inkml:trace>
  <inkml:trace contextRef="#ctx0" brushRef="#br0" timeOffset="41019">30850 1329 24575,'-17'-5'0,"3"-1"0,-8 7 0,-3 10 0,-16 14 0,14 0 0,-1 9 0,26-19 0,14 4 0,10-18 0,24-18 0,-2-10 0,-16 6 0,-3-4-508,-3 0 1,-3-1 507,-2-2 0,-3-1-219,-2-7 1,-3-3 218,-1-1 0,-2-4 0,1 3 0,-1-2 0,-1 2 0,3-13 0,-6 19 0,-8 43 0,-3 43 0,0-11 0,2 5 0,5-2 0,2 4 0,0-4 496,2 2 0,1-1-496,3 8 0,5-8 0,8-18 115,1-17 0,-11-7 0,-1-5 0</inkml:trace>
  <inkml:trace contextRef="#ctx0" brushRef="#br0" timeOffset="41119">31058 1347 8191,'3'9'0,"0"4"5063,-7 0-5063,3 4 0,-2-7 0,3-3 0</inkml:trace>
  <inkml:trace contextRef="#ctx0" brushRef="#br0" timeOffset="41258">31149 1147 8191,'-22'6'0,"3"0"0,14-3 0,1-1 0</inkml:trace>
  <inkml:trace contextRef="#ctx0" brushRef="#br0" timeOffset="41599">31172 1207 8191,'6'17'0,"0"7"5063,-9-5-5063,2 11 2818,-3-15-2818,10-14 1719,12-23-1719,-1-2 0,2-1 0,1 1 0,1 1 6784,11-10-6784,-17 24 0,-11 31 0,-11 12 0,6 6 0,2-8 0,4-12 0,15-8 0,15-12 0,-14 3 0,6-8 0</inkml:trace>
  <inkml:trace contextRef="#ctx0" brushRef="#br0" timeOffset="41899">31597 1208 8191,'-13'0'0,"0"-2"5063,4 0-5063,0-1 2818,4 5-2818,1 7 1719,12 2-1719,1-5 6784,15-8-6784,-6-8 0,3 0 0,-8 12 0,-8 5 0,2 7 0,-2-2 0,2-5 0,2-4 0,-4-2 0,-1-3 0</inkml:trace>
  <inkml:trace contextRef="#ctx0" brushRef="#br0" timeOffset="42094">31807 934 8191,'12'-36'0,"-1"1"0,10-15 5063,-14 36-5063,-2 39 0,-6 6 0,-1 6 0,1 9 0,1 3 309,-2-12 0,-1 2 0,2-1-309,3 16 0,1-2 596,-2-8 1,0-3-597,1-5 0,1-4 1396,-3 8 1,0-17 0,0-16 0</inkml:trace>
  <inkml:trace contextRef="#ctx0" brushRef="#br0" timeOffset="57495">20959 4622 24575,'-33'0'0,"-15"11"0,16 2 0,-6 6 0,21-4 0,7-5 0,7-1 0,4 0 0,9 1 0,8 3 0,13 2 0,3 1 0,7 7 0,-18-6 0,-5 5 0,-18-5 0,-14 9 0,-6 3 0,-10-2 0,6-6 0,4-13 0,7-8 0,5-14 0,3 8 0,1-8 0</inkml:trace>
  <inkml:trace contextRef="#ctx0" brushRef="#br0" timeOffset="57672">21174 4556 11334,'10'3'0,"8"-5"4937,27-8-4937,5-6 0,-19 7 0,-1-2 0,7-4 0,-15 6 0,-18 5 0</inkml:trace>
  <inkml:trace contextRef="#ctx0" brushRef="#br0" timeOffset="57878">21275 4325 8191,'-6'21'0,"-1"15"3995,15 19-3995,-9-18 0,-2 2 0,3 3 0,-1 1 0,-5 3 0,0-1 0,3-8 0,0-3 0,3 20 0,1-32 0,4-14 0</inkml:trace>
  <inkml:trace contextRef="#ctx0" brushRef="#br0" timeOffset="58209">21561 4621 8191,'-6'-7'0,"-1"2"5063,-6 8-5063,-3 9 2818,2 10-2818,2-4 1719,11 1-1719,5-14 6784,13-4-6784,5-9 0,10-5 0,0-3 0,-11 8 0,0 8 0,-16 6 0,2 6 0,-5-3 0,8-1 0,-6-4 0,4-1 0</inkml:trace>
  <inkml:trace contextRef="#ctx0" brushRef="#br0" timeOffset="58364">21685 4555 24575,'19'0'0,"14"-8"0,0-3 0,-2-7 0,-9 8 0,-17 3 0</inkml:trace>
  <inkml:trace contextRef="#ctx0" brushRef="#br0" timeOffset="58799">21801 4283 24575,'4'21'0,"-7"22"0,3-13 0,-1 3 0,-4 9 0,0 1 0,2-4 0,0 0 0,0-1 0,0-2 0,6 13 0,3-11 0,10-17 0,5-12 0,5-4 0,19-10 0,3-9 0,3-7 0,-8-12 0,-20 9 0,-10 1 0,-13 7 0,-9 7 0,1 3 0,-5 8 0,6 9 0,5 9 0,6-2 0,17 11 0,3-11 0,16-4 0,-6-11 0,4-11 0,-9-8 0,-13 6 0,-5 0 0</inkml:trace>
  <inkml:trace contextRef="#ctx0" brushRef="#br0" timeOffset="74887">22831 4554 24575,'10'21'0,"-2"9"0,0 17 0,0-6 0,-5-2 0,6-21 0,-2-14 0,3-11 0,8-20 0,2-6 0,3-7 0,-5 15 0,-5 19 0,-2 15 0,6 11 0,-2-4 0,5-2 0,-3-13 0,3-11 0,-5-5 0,1-12 0,-7 2 0,-4 7 0,-2 4 0</inkml:trace>
  <inkml:trace contextRef="#ctx0" brushRef="#br0" timeOffset="75191">23195 4674 8191,'13'-10'0,"5"-12"5017,5-4-5017,-2-2 2824,-6 5-2824,-11 10 1724,-10 11-1724,-6 4 3383,-7 15 1,0 7-3384,0 11 0,3-7 0,5 0 0,18 7 52,14-11-52,27-16 0,-18-9 0,3-3-824,9-5 1,1-4 823,1-1 0,-4-1 0,9-4 0,-15 5 0</inkml:trace>
  <inkml:trace contextRef="#ctx0" brushRef="#br0" timeOffset="75846">24186 4212 8191,'3'9'0,"3"12"1872,-7 6 0,-2 6-1872,2-2 0,0 2 0,-7 12 0,-1 0 0,3-5 0,0-2 1438,0-5 1,1-3-1439,0 12 470,9-29 1,-3-10 0,3-5 0</inkml:trace>
  <inkml:trace contextRef="#ctx0" brushRef="#br0" timeOffset="75991">24393 4433 8191,'-2'25'0,"-3"5"5063,2-4-5063,1-5 0,3-6 0,1-11 0</inkml:trace>
  <inkml:trace contextRef="#ctx0" brushRef="#br0" timeOffset="76128">24434 4273 8191,'-2'-3'0,"0"1"0</inkml:trace>
  <inkml:trace contextRef="#ctx0" brushRef="#br0" timeOffset="76368">24480 4348 8191,'5'14'0,"5"8"5063,1 0-5063,3 3 2818,1 6-2818,-3-13 1719,1 2-1719,0-11 6784,-3-9-6784,6-15 0,2-9 0,1-22 0,-6 20 0,-2 1 0,0-9 0,-2 7 0</inkml:trace>
  <inkml:trace contextRef="#ctx0" brushRef="#br0" timeOffset="76677">24713 4388 24575,'34'-8'0,"9"-8"0,-18-9 0,4 1 0,-15 1 0,-17 12 0,-6 9 0,-13 17 0,4 5 0,-1 21 0,15-7 0,8-5 0,22-9 0,8-19 0,12-6 0,1-9 0,-7-4 0,-16 8 0,-9 3 0</inkml:trace>
  <inkml:trace contextRef="#ctx0" brushRef="#br0" timeOffset="77334">25885 4262 24575,'-3'10'0,"5"8"0,-5 14 0,5 8 0,-10 0 0,7-8 0,-2-12 0,3-12 0,0-4 0</inkml:trace>
  <inkml:trace contextRef="#ctx0" brushRef="#br0" timeOffset="77470">25900 4092 8191,'-6'-3'0,"5"5"0,-3-1 0,6 3 0</inkml:trace>
  <inkml:trace contextRef="#ctx0" brushRef="#br0" timeOffset="77816">26057 4164 8191,'0'17'0,"0"13"5019,0 4-5019,0 12 0,0 1 2823,0-7-2823,2-12 1724,3-20-1724,12-34 0,6-22 2777,-8 20 1,0 0-2778,-1 1 0,0 4 47,9-1-47,-7 18 0,0 21 0,-7 6 0,3 11 0,-4 7 1216,-1-12-1216,-2-1 0,-2-17 0,-3-5 0</inkml:trace>
  <inkml:trace contextRef="#ctx0" brushRef="#br0" timeOffset="111494">21163 3706 8191,'-6'-2'0,"-1"2"5063,0 4-5063,-5 13 2818,5 5-2818,-1 16 1719,8-4-1719,8 4 6784,5-15-6784,16-3 0,-16-14 0,8-2 0</inkml:trace>
  <inkml:trace contextRef="#ctx0" brushRef="#br0" timeOffset="111824">21518 3712 8191,'-9'1'0,"4"6"5063,1 13-5063,6-5 2818,-1 4-2818,5-14 1719,2-1-1719,9-15 6784,-2 1-6784,2-10 0,-9 6 0,-5-2 0,-5 6 0,-16-6 0,-10 11 0,-8 10 0,-6 10 0,21 1 0,5-4 0</inkml:trace>
  <inkml:trace contextRef="#ctx0" brushRef="#br0" timeOffset="112074">21703 3488 24575,'10'17'0,"-3"2"0,6 26 0,-4 4 0,0-1 0,4-3 0,-1-25 0,5-3 0,-8-14 0,-1 0 0</inkml:trace>
  <inkml:trace contextRef="#ctx0" brushRef="#br0" timeOffset="112335">21888 3654 24575,'-7'12'0,"-2"8"0,6 6 0,4-1 0,8-6 0,12-11 0,5-13 0,2-7 0,-8-12 0,-6 2 0,-12 2 0,-1 7 0,-12 3 0,-7 1 0,-1 3 0,-1 3 0,12 3 0,4 0 0</inkml:trace>
  <inkml:trace contextRef="#ctx0" brushRef="#br0" timeOffset="112557">22119 3616 8191,'11'10'0,"0"3"5063,-5 8-5063,0-3 2818,0 6-2818,-2-7 1719,6-13-1719,10-20 0,16-24 0,-13 11 0,3-1 0,2 4 0,1 2 3392,-6 4 0,-1 4-3392,23 5 0,-27 8 0,-4 7 0</inkml:trace>
  <inkml:trace contextRef="#ctx0" brushRef="#br0" timeOffset="121832">20240 3935 8191,'4'-7'0,"11"-1"5038,20-4-5038,13-8 0,-20 10 0,-1-1 0,13-10 705,-14 10 0,-17 5 1,-5 4-1</inkml:trace>
  <inkml:trace contextRef="#ctx0" brushRef="#br0" timeOffset="122416">20146 4696 8191,'10'3'0,"-2"-1"5063,15-6-5063,-2 0 2818,11-8-2818,-7 2 1719,-1-1-1719,-7 0 1696,-3 3 0,-6 2 0,-4 2 0</inkml:trace>
  <inkml:trace contextRef="#ctx0" brushRef="#br0" timeOffset="176823">24107 7811 24575,'17'-1'0,"7"-7"0,8 3 0,-5-9 0,3 4 0,-16 1 0,-6 4 0,-4 3 0</inkml:trace>
  <inkml:trace contextRef="#ctx0" brushRef="#br0" timeOffset="178133">24672 7672 9136,'-7'6'0,"-3"11"5119,1 5-5119,1 10 2674,4-7-2674,4-5 1591,4-15-1591,1-17 6055,8-16-6055,2-19 0,-6 20 0,1 0 0,9-22 0,-6 14 0,-2 16 0,6 14 0,5 1 0,16 8 0,-18-3 0,0 3 0</inkml:trace>
  <inkml:trace contextRef="#ctx0" brushRef="#br0" timeOffset="178832">25076 7539 24575,'-12'-2'0,"2"0"0,-6 4 0,-4 6 0,-4 13 0,2-2 0,8 7 0,11-13 0,11-2 0,3-6 0,15-15 0,3-5 0,-5-5 0,-4 3 0,-16 7 0,3 13 0,-1-1 0,4 8 0,2-3 0,8-8 0,5-4 0,1-5 0,-5-6 0,-7 1 0,-4 1 0,0 4 0,0 13 0,-2 4 0,1 17 0,-3-5 0,-2 4 0,-1-9 0,10-33 0,-5-11 0,4 0 0,0-1 0,7-20 0,-2 19 0,14 38 0,-14 21 0,-2-1 0,-1 3 0,-3-1 0,-2-1 0,9 21 0,-3-13 0,-3-20 0,-7-11 0,-1-4 0</inkml:trace>
  <inkml:trace contextRef="#ctx0" brushRef="#br0" timeOffset="179056">25582 7045 8191,'-2'19'0,"3"9"4294,4 25-4294,1-22 0,2 1 0,-5 6 0,1 1 0,6-1 0,0 0 0,-4-3 0,0 0 0,1-7 0,0-2 726,1 13 1,-3-23 0,-3-8-1</inkml:trace>
  <inkml:trace contextRef="#ctx0" brushRef="#br0" timeOffset="179406">25790 7310 8191,'-14'5'0,"-2"3"5063,0 6-5063,-7 10 2818,5 5-2818,3-1 1719,12-8-1719,9-9 6784,5-12-6784,13-4 0,4-15 0,7-2 0,2-7 0,-6 3 0,-4 6 0,-11 8 0,-4 15 0,-8 6 0,-1 8 0,-3-3 0,2-2 0,-2-7 0,2-1 0</inkml:trace>
  <inkml:trace contextRef="#ctx0" brushRef="#br0" timeOffset="179550">25930 7070 8191,'-9'-2'0,"6"5"0,-1-4 0,6 5 0</inkml:trace>
  <inkml:trace contextRef="#ctx0" brushRef="#br0" timeOffset="180065">26106 7230 8191,'-3'25'0,"3"-1"5063,-5-7-5063,2-4 2818,4-2-2818,0-14 1719,12-18-1719,5-19 0,-5 9 0,1 0 0,8-12 6784,-4 3-6784,-11 35 0,-4 10 0,1 5 0,1 6 0,15 2 0,3 0 0,14 9 0,-8-7 0,-6 16 0,-6 7-835,-17 12 835,-2-25 0,-2 1 0,-3 3 0,-2 0 0,-4 4 0,-1 1-915,1 0 1,-2 0 914,-5 0 0,-3 0-461,1-5 1,-1-3 460,1-8 0,0-4 0,-20 4 0,17-31 0,14-33 0,12 10 0,7-2 0,8-4 0,7 0 0,7-2 0,5 3-521,4 5 0,3 5 521,1 6 0,0 4 0,-4 3 0,-2 4 406,18 8 1,-24 2 0,-17 2 0</inkml:trace>
  <inkml:trace contextRef="#ctx0" brushRef="#br0" timeOffset="180804">27377 6820 24575,'0'21'0,"-1"22"0,4-13 0,2 3-1010,-2 2 0,0 1 1010,4 3 0,1-3 650,6 12-650,1-13 83,1-17 1,-10-14-1,1-1 1</inkml:trace>
  <inkml:trace contextRef="#ctx0" brushRef="#br0" timeOffset="181100">27658 6945 8191,'-40'8'0,"8"2"5063,6 6-5063,13-1 2818,3 2-2818,16-6 1719,12-3-1719,7-5 6784,7 1-6784,0-1 0,-12 2 0,-3 7 0,-18 8 0,-5 6 0,-2-1 0,-3-5 0,3-7 0,3-9 0,1 0 0</inkml:trace>
  <inkml:trace contextRef="#ctx0" brushRef="#br0" timeOffset="181259">27749 6876 8191,'9'-2'0,"4"-1"5063,0-2-5063,1-3 2818,-2 3-2818,-5-4 0,-2 6 0,-3-1 0</inkml:trace>
  <inkml:trace contextRef="#ctx0" brushRef="#br0" timeOffset="181428">27760 6721 8191,'4'32'0,"4"13"1224,2-6 1,2 5-1225,-3 5 0,-1 2 732,1 2 1,-1 1-733,-4 1 0,-1-3 423,2-11 1,-1-4 0,-3 8 0,3-24 0</inkml:trace>
  <inkml:trace contextRef="#ctx0" brushRef="#br0" timeOffset="182456">28490 6688 8191,'10'-5'0,"8"-2"5063,14 2-5063,8 0 2818,-7 3-2818,-6 7 1719,-19 13-1719,-8 16 0,-15 15 0,5-19 0,-2 1 2864,-6 1 1,0-1-2865,-4 18 0,2-9 0,30-20 0,14-12 0,23-18 0,-17 2 0,1-2 0,0-8 0,-3 0 0,11-1 0,-16 1 0</inkml:trace>
  <inkml:trace contextRef="#ctx0" brushRef="#br0" timeOffset="182757">28849 6787 24575,'5'24'0,"-2"1"0,7 0 0,0-1 0,-3-15 0,2-9 0,3-16 0,0-16 0,4-1 0,-1 4 0,-3 14 0,-5 15 0,2 9 0,5 7 0,1 0 0,18-5 0,-6-9 0,12-10 0,-5-10 0,-16 8 0,-1-3 0</inkml:trace>
  <inkml:trace contextRef="#ctx0" brushRef="#br0" timeOffset="183069">29189 6748 8191,'-5'-12'0,"-1"6"5063,-4 0-5063,-5 17 2818,0 14-2818,2-1 1719,7 6-1719,14-18 6784,4-4-6784,8-16 0,3-11 0,-1-17 0,-3-6 0,-10-11 0,-9 23 0,-1-2-587,1-6 0,-1 0 587,-4 4 0,1 3 0,3-19 0,0 42 0,7 35 0,0-1 0,2 3 0,2 9 0,2 0-530,1-1 1,1-2 529,1-2 0,1-2 1110,18 12-1110,-14-19 0,-2-10 0,-14-11 0</inkml:trace>
  <inkml:trace contextRef="#ctx0" brushRef="#br0" timeOffset="183891">29965 6155 8191,'16'-5'0,"6"6"2243,13-6 1,4 0-2244,11 9 2886,-8 1-2886,-30 7 1789,-12 8-1789,-20 8 6567,-4 2-6567,-8 1 655,11-12-655,14-8 0,20-7 0,15 0 0,6 1 0,1 11 0,-19-3 0,-5 21 0,-19-1 0,-7 10 0,1-11 0,-1-9 0,20-20 0,-5 0 0,7-8 0</inkml:trace>
  <inkml:trace contextRef="#ctx0" brushRef="#br0" timeOffset="184084">30327 6315 8191,'0'24'0,"0"1"5063,0 0-5063,0-5 2818,12-28-2818,4-13 0,1-3 0,1-3 859,-1 2 1,1 0-860,5 2 0,-1 3 0,1-5 0,-2 16 0</inkml:trace>
  <inkml:trace contextRef="#ctx0" brushRef="#br0" timeOffset="184501">30638 6236 24575,'6'-19'0,"-5"5"0,-9 9 0,-6 8 0,-3 6 0,3 2 0,6 2 0,4 1 0,9 3 0,4-8 0,12-5 0,6-17 0,8-10 0,-10-8 0,-4-10 0,-12-6 0,-8 17 0,-1-1 0,0-4 0,-2 0 0,-5 2 0,0 3 0,2-2 0,2 47 0,9 11 0,2 5 0,3 10 0,1 2 0,4-2 0,1-2 0,-1-3 0,1-3 0,1-6 0,-1-3 0,0 4 0,-4-10 0,-11-14 0</inkml:trace>
  <inkml:trace contextRef="#ctx0" brushRef="#br0" timeOffset="213655">24125 8984 24575,'9'-6'0,"4"0"0,-3-1 0,2 0 0,-3 2 0,0-1 0,0 1 0,-4 3 0,-1 0 0</inkml:trace>
  <inkml:trace contextRef="#ctx0" brushRef="#br0" timeOffset="-214449.73">24628 8760 24575,'-13'5'0,"5"1"0,-4 4 0,4 2 0,0 2 0,0 3 0,5 6 0,4-8 0,4 5 0,14-12 0,9-7 0,19-3 0,-20-4 0,1 2 0</inkml:trace>
  <inkml:trace contextRef="#ctx0" brushRef="#br0" timeOffset="-214107.73">24913 8652 8191,'-9'7'0,"2"5"5063,0-1-5063,3 13 2818,4-5-2818,4 4 1719,3-11-1719,4-4 6784,2-11-6784,4-4 0,-3-3 0,-4 0 0,-5 1 0,-7 0 0,-3 2 0,-14-1 0,-10 5 0,2-1 0,5 4 0,14 0 0</inkml:trace>
  <inkml:trace contextRef="#ctx0" brushRef="#br0" timeOffset="-213771.73">25099 8617 8191,'2'12'0,"1"-2"5063,4 13-5063,-2-8 2818,2 9-2818,-4-11 1719,3-6-1719,0-11 6784,7-14-6784,2-14 0,-1 5 0,3 1 0,-8 22 0,4 10 0,-7 8 0,2-1 0,-1 0 0,3-8 0,4-6 0,-5-1 0,-1-3 0</inkml:trace>
  <inkml:trace contextRef="#ctx0" brushRef="#br0" timeOffset="-213488.73">25428 8264 24575,'-14'-2'0,"-5"6"0,13 6 0,-8 19 0,17 11 0,-1 14 0,2-23 0,2 0-222,1 0 1,1-1 221,6 18 0,2-9 0,-6-19 0,-1-10 0,-6-5 0,1-3 0</inkml:trace>
  <inkml:trace contextRef="#ctx0" brushRef="#br0" timeOffset="-213326.73">25380 8496 8191,'3'5'0,"29"-10"1265,1-7 1,6 0 0,-22 0 0</inkml:trace>
  <inkml:trace contextRef="#ctx0" brushRef="#br0" timeOffset="-213090.73">25547 8420 24575,'9'26'0,"-3"1"0,0-1 0,-2-3 0,3-11 0,0-2 0,2-12 0,-2-1 0,5-16 0,0-9 0,-3 8 0,-1-1 0</inkml:trace>
  <inkml:trace contextRef="#ctx0" brushRef="#br0" timeOffset="-212949.73">25677 8319 24575,'0'13'0,"1"7"0,-3 12 0,2-5 0,2-1 0,6-17 0,0-7 0,5-10 0,-2-4 0,-5 3 0,-1 1 0</inkml:trace>
  <inkml:trace contextRef="#ctx0" brushRef="#br0" timeOffset="-212710.73">25757 8371 24575,'9'5'0,"1"5"0,-3-2 0,-1 4 0,-2-3 0,-2 0 0,1 4 0,-4 0 0,-3-3 0,0-3 0,0-7 0</inkml:trace>
  <inkml:trace contextRef="#ctx0" brushRef="#br0" timeOffset="-212552.73">25989 8274 8191,'-8'12'0,"2"-2"1265,2 6 1,2-10 0,2 2 0</inkml:trace>
  <inkml:trace contextRef="#ctx0" brushRef="#br0" timeOffset="-212412.73">26022 8108 8191,'-14'9'0,"6"0"0,4-6 0,4 1 0</inkml:trace>
  <inkml:trace contextRef="#ctx0" brushRef="#br0" timeOffset="-211771.73">26266 8193 8191,'-7'4'0,"2"1"5063,1 4-5063,4 0 2818,-2-1-2818,2 1 1719,7-1-1719,3-9 6784,6-12-6784,-4 1 0,-5-11 0,-2 9 0,-5-3 0,0 0 0,4 4 0,-2 4 0,11 5 0,0 4 0,11 4 0,-9 0 0,4 15 0,-15-4 0,0 15 0,-4-11 0,0 5 0,12-36 0,5-12 0,-1-1 0,2-1 0,-1 2 0,1 3 0,8-5 0,-8 28 0,-14 9 0,-4 12 0,0-9 0,0-6 0,0-4 0</inkml:trace>
  <inkml:trace contextRef="#ctx0" brushRef="#br0" timeOffset="-175181.73">25975 8327 24575,'-9'-2'0,"0"2"0,-3 3 0,4 2 0,-6 9 0,9-1 0,-1 4 0,5-3 0,4-2 0,3-7 0,5-3 0,2-6 0,9-15 0,-4-2 0,3-14 0,-7-10-970,-6-3 970,-5 15 0,-2-2-258,-2 3 1,-2 1 257,-1 3 0,-1 1 0,-8-18 0,0 25 0,1 20 0,12 22 0,7 31 0,2-22 0,3 1 472,-1 6 1,1 1-473,3-4 0,0-1 0,-2-4 0,0-2 0,9 11 540,-1-18-540,-7-13 0,0-8 0,-2-4 0,-7 1 0,-1-1 0</inkml:trace>
  <inkml:trace contextRef="#ctx0" brushRef="#br0" timeOffset="-174814.73">26205 8222 9909,'5'2'0,"-2"0"5098,14-7-5098,-4-1 2548,2-8-2548,1-7 1489,-10 5-1489,2-3 5531,-16 14-5531,2 5 0,-13 12 0,9 2 0,-9 19 0,14-6 0,6 9 0,22-15 0,5-12 0,17-18 0,-5-10 0,3-13 0,-18 15 0,-9 0 0</inkml:trace>
  <inkml:trace contextRef="#ctx0" brushRef="#br0" timeOffset="-174506.73">26483 8100 24575,'7'17'0,"0"0"0,-4-3 0,2-2 0,0-14 0,4-10 0,5-27 0,8-3 0,-3 5 0,0 19 0,-7 28 0,-4 11 0,1 18 0,-2-12 0,2-1 0,8-21 0,7-14 0,17-16 0,-18 8 0,-1-1 0</inkml:trace>
  <inkml:trace contextRef="#ctx0" brushRef="#br0" timeOffset="-174090.73">26920 7869 8191,'-6'7'0,"-1"10"5063,5-2-5063,-1 15 2818,8-11-2818,0 1 1719,2-9-1719,19-3 6784,4-13-6784,23-2 0,-22-7 0,1-3-554,1 1 0,-1-2 554,-3-4 0,-3-2-65,-3 2 0,-5-1 65,-4-17 0,-8 12 0,-10 10 0,-3 14 0,-6 4 1101,2 9-1101,-3 3 137,8 18-137,5 3 0,12 4 0,17-5 0,15-15-623,-13-11 1,1-3 622,7-6 0,1-5 0,-3 1 0,-1-3 0,1-4 0,-4-3 0,8-14 0,-18 15 0,-15 2 0</inkml:trace>
  <inkml:trace contextRef="#ctx0" brushRef="#br0" timeOffset="-13335.73">24110 10988 24575,'41'-31'0,"-3"1"0,4 2 0,-14 10 0,-7 1 0,-9 13 0,-9 0 0,1 4 0</inkml:trace>
  <inkml:trace contextRef="#ctx0" brushRef="#br0" timeOffset="-12817.73">24608 10827 8191,'10'-2'0,"1"-3"5063,15-13-5063,13 0 0,1-9 0,6 8 2818,-22 0-2818,-7 7 429,-15 3 1,0 4 0,-4 1 0</inkml:trace>
  <inkml:trace contextRef="#ctx0" brushRef="#br0" timeOffset="-12599.73">24722 10500 24575,'-2'26'0,"4"17"0,1-10 0,1 4 0,-1 8 0,0 1 0,2-3 0,0 0-702,-3 0 0,1-3 702,8 9 114,6-10 0,-9-28 0,2-1 1</inkml:trace>
  <inkml:trace contextRef="#ctx0" brushRef="#br0" timeOffset="-12242.73">24877 10975 24575,'17'0'0,"7"-6"0,0-15 0,-2 2 0,-8-13 0,-9 13 0,-9-11 0,1 14 0,-5-1 0,1 15 0,-8 11 0,-5 16 0,-3 18 0,15-16 0,2 1 0,1 27 0,16-12 0,10-16 0,21-25 0,8-20 0,-16 4 0,-5-5 0</inkml:trace>
  <inkml:trace contextRef="#ctx0" brushRef="#br0" timeOffset="-11789.73">25238 10791 8191,'3'9'0,"-1"3"5063,-2 8-5063,3 6 2818,-2 5-2818,4-9 1719,0-5-1719,3-20 6784,1-18-6784,6-12 0,-5-20 0,7 11 0,-7 11 0,1 24 0,-3 23 0,-1 10 0,-3 6 0,2-7 0,3-12 0,2-20 0,7-20 0,-2-6 0,6-8 0,-7 20 0,2 8 0,-8 16 0,3 16 0,-2 10 0,6 11 0,-7-7 0,5-3 0,-10-20 0,1-3 0</inkml:trace>
  <inkml:trace contextRef="#ctx0" brushRef="#br0" timeOffset="-10871.73">25695 10647 24575,'2'53'0,"-1"-20"0,2 2 0,0 6 0,0 3 0,-1 5 0,1 1 0,-3 1 0,0-2-781,2-9 1,0-2 780,-2-6 0,1-4 507,5 0-507,-6-17 258,2-22-258,3-37 0,-4 14 0,0-4 0,1-13 0,1-4-670,-2 17 1,1-1-1,0 1 670,0-13 0,2 1-43,3 6 1,1 5 42,10-11 0,-2 19 0,-1 16 0,-4 7 0,-3 6 2000,5 7-2000,-2 4 890,5 12-890,-9 18 0,0 9 0,-11-17 0,-1-1 0,-1 18 0,-8-13 0,2-20 0,-5-21 0,7 3 0,-1-8 0</inkml:trace>
  <inkml:trace contextRef="#ctx0" brushRef="#br0" timeOffset="-10144.73">25903 10760 8191,'17'-3'0,"9"-12"5063,6-1-5063,-6-4 2818,1-1-2818,-18 1 1719,-3 1-1719,-3-4 6784,-3 21-6784,0 10 0,4 24 0,1 2 0,4 4 0,-3-16 0,2-7 0,0-19 0,4-12 0,12-12 0,-10 5 0,2-1 0,5 5 0,0 2 0,18-23 0,-11 24 0,-9 10 0,-12 9 0,0 7 0,-4 4 0,4-9 0,-1-6 0,3-7 0,1-4 0,-1 5 0,-4 2 0,-1 1 0</inkml:trace>
  <inkml:trace contextRef="#ctx0" brushRef="#br0" timeOffset="-9751.73">26453 10543 8608,'-7'-2'0,"0"0"5101,-2 2-5101,-6 11 2756,-3 2-2756,-3 21 1662,4-4-1662,8-2 6448,20-9-6448,3-25 0,19-6 0,-5-18 0,-2-1 0,-9 3 0,-5 12 0,-9 13 0,4 11 0,-4 6 0,5 3 0,0-6 0,2-1 0,2-7 0,2-4 0,-5 1 0,-1-3 0</inkml:trace>
  <inkml:trace contextRef="#ctx0" brushRef="#br0" timeOffset="-9574.73">26666 10410 8302,'12'2'0,"10"-8"2182,4-4 1,3-2-2183,0-1 0,-1-1 0,0-7 0,-1 1 0,3 2 0,-18 2 0</inkml:trace>
  <inkml:trace contextRef="#ctx0" brushRef="#br0" timeOffset="-9367.73">26815 10143 8191,'0'9'0,"4"16"5063,-3 5-5063,3 24 0,-4 0 988,2-23 1,1 0-989,-1 0 0,2-1 1832,5 18-1832,-2-13 0,-3-20 0,-2-11 0</inkml:trace>
  <inkml:trace contextRef="#ctx0" brushRef="#br0" timeOffset="-8727.73">26956 10362 8191,'-5'12'0,"5"9"5063,4 4-5063,4 7 2818,2-7-2818,-1-5 1719,1-9-1719,-1-9 6784,0-5-6784,1-7 0,3-17 0,3-6 0,-6 3 0,0 0 0,7-14 0,-1 5 0,-6 28 0,-6 24 0,-2 15 0,1-1 0,0 4 0,4-18 0,4-4 0,-1-9 0,11-18 0,-1-11 0,-1 4 0,1-1 0,-4 1 0,-1 1 0,16-14 0,-13 20 0,-11 19 0,-3 18 0,-2-4 0,-2 9 0,3-7 0,-1-3 0,3-2 0,2-9 0,1-7 0,1-14 0,4-7 0,4-14 0,10 7 0,-10 8 0,-1 12 0</inkml:trace>
  <inkml:trace contextRef="#ctx0" brushRef="#br0" timeOffset="-8344.73">27497 10211 24575,'19'-8'0,"9"-8"0,5-5 0,5-11 0,-2 5 0,-17 3 0,-9 9 0,-14 10 0,-11 8 0,0 4 0,-14 17 0,14-7 0,-3 16 0,15-14 0,10 7 0,6-10 0,14 3 0,5-13 0,14 1 0,-13-8 0,2-3 0,4-1 0,0-1 0,-2-2 0,-2 0 0,11-4 0,-26 3 0</inkml:trace>
  <inkml:trace contextRef="#ctx0" brushRef="#br0" timeOffset="135687.26">24072 13420 8191,'-1'5'0,"6"-6"5063,38-25-5063,-10 2 0,-4 4 0,0 0 704,9-8 1,-18 12-1,-3 4 1</inkml:trace>
  <inkml:trace contextRef="#ctx0" brushRef="#br0" timeOffset="136537.26">24691 13158 24575,'-18'11'0,"5"6"0,-6 18 0,9 5 0,-3 0 0,15-2 0,1-12 0,20-7 0,6-15 0,18-15 0,-21-3 0,-1-4 0,2-2 0,-2-2 0,-1-4 0,-1-1 0,7-15 0,-7 1 0,-15 16 0,-6 5 0,-7 9 0,-3 14 0,-3 5 0,5 22 0,1-3 0,13 2 0,1-8 0,21-19 0,10-7 0,2-9 0,-11 3 0,-17 4 0</inkml:trace>
  <inkml:trace contextRef="#ctx0" brushRef="#br0" timeOffset="136728.26">25172 12789 8191,'-5'12'0,"2"15"4388,1 13-4388,6 15 0,-4-24 0,1-1 0,8 25 724,-3-15 0,-1-17 1,0-16-1</inkml:trace>
  <inkml:trace contextRef="#ctx0" brushRef="#br0" timeOffset="136922.26">25283 12716 24575,'-4'32'0,"2"13"0,2-9 0,1 4 0,3 3 0,3-1-928,2-6 1,2-1 927,2 0 0,0-4 149,7-1 1,-7-8 0,-9-18 0</inkml:trace>
  <inkml:trace contextRef="#ctx0" brushRef="#br0" timeOffset="137557.26">25658 12756 8191,'11'-16'0,"12"1"4659,20-11-4659,6 2 0,-24 9 0,-1 0 2867,8-3-2867,-9 3 0,-15 12 0,-4 1 0</inkml:trace>
  <inkml:trace contextRef="#ctx0" brushRef="#br0" timeOffset="137736.26">25832 12686 8191,'2'17'0,"3"7"5063,2 1-5063,1 14 2818,0-6-2818,1 6 0,-5-22 0,0-3 0</inkml:trace>
  <inkml:trace contextRef="#ctx0" brushRef="#br0" timeOffset="137945.26">25831 12960 8191,'2'7'0,"10"-6"5063,14-6-5063,12-13 0,-2-5 704,-3 3 1,-15 6-1,-10 9 1</inkml:trace>
  <inkml:trace contextRef="#ctx0" brushRef="#br0" timeOffset="138195.26">26070 12637 8191,'1'2'0,"2"11"5063,10 19-5063,-8 14 0,8 3 0,-9-3 2818,4-14-2818,-4-12 0,-2-11 0,-2-5 0</inkml:trace>
  <inkml:trace contextRef="#ctx0" brushRef="#br0" timeOffset="138545.26">26097 12583 8191,'0'-6'0,"12"3"5063,8-5-5063,12 7 2818,6 2-2818,-4 3 1719,1 12-1719,-13-2 6784,-7 12-6784,-9 0 0,-3 6 0,-3-1 0,-4 8 0,1-12 0,-6 9 0,-7-8 0,-7 7 0,-10-2 0,-2-6 0,7-13 0,5-12 0,13-3 0,2-4 0</inkml:trace>
  <inkml:trace contextRef="#ctx0" brushRef="#br0" timeOffset="138945.26">26396 12691 24575,'-5'6'0,"1"1"0,9 3 0,-2-3 0,28 2 0,-18-4 0,14 3 0,-22-1 0,-4 6 0,-5 7 0,-3-5 0,0 8 0,-2-13 0,1 2 0,-2-15 0,5 6 0,0-11 0</inkml:trace>
  <inkml:trace contextRef="#ctx0" brushRef="#br0" timeOffset="171111.27">22692 15659 24575,'-10'2'0,"7"-5"0,29-6 0,21-13 0,-16 6 0,3 0 0,4-1 0,0 0 0,-1-2 0,-2 0 0,-6 3 0,-1 2 0,11-6 0,-17 5 0,-13 12 0,-5 1 0</inkml:trace>
  <inkml:trace contextRef="#ctx0" brushRef="#br0" timeOffset="176221.27">23616 15157 8191,'-7'-3'0,"22"3"5063,7 5-5063,28 7 0,-23-7 0,1 1 0,3 1 0,-1 1 0,-2-1 0,-1 0 0,20 3 2818,-19 3-2818,-9-7 0,-14-1 0,-1-3 0</inkml:trace>
  <inkml:trace contextRef="#ctx0" brushRef="#br0" timeOffset="176469.27">23877 15031 9634,'-2'-2'0,"-4"14"5112,0-1-5112,-5 26 2593,10-4-2593,-8 21 0,4-6 0,-3-8 381,3-3 0,2-26 1,3 3-1</inkml:trace>
  <inkml:trace contextRef="#ctx0" brushRef="#br0" timeOffset="176794.27">24182 15081 9625,'-5'10'0,"2"2"5112,0 5-5112,6 0 2595,-1-3-2595,3-2 0,-2-7 0,-1-1 0</inkml:trace>
  <inkml:trace contextRef="#ctx0" brushRef="#br0" timeOffset="176994.27">24278 14852 8191,'-7'23'0,"13"5"5063,0 19-5063,15-11 704,-3-7 1,-5-17-1,-6-7 1</inkml:trace>
  <inkml:trace contextRef="#ctx0" brushRef="#br0" timeOffset="177336.27">24435 14833 9441,'9'12'0,"0"-3"5118,6 21-5118,0 2 0,3 8 0,0 7 0,-4-7 0,3-2 0,-8 1 0,-5 1 0,-1 13 2625,-15-5-2625,5 5 0,-10-6 0,-2-4 0,-9-6 0,-9-9 0,-6-18 0,17-3 0,5-11 0</inkml:trace>
  <inkml:trace contextRef="#ctx0" brushRef="#br0" timeOffset="178073.27">24339 15084 24575,'12'-10'0,"0"0"0,-7 1 0,2-4 0,-5-1 0,-2-3 0,-2 4 0,-2 4 0,2 5 0</inkml:trace>
  <inkml:trace contextRef="#ctx0" brushRef="#br0" timeOffset="179486.27">24326 14908 8191,'-2'5'0,"2"-1"5063,2 8-5063,2-3 2818,1 0-2818,-1 0 1719,1 0-1719,1-2 6784,-1 2-6784,4-6 0,1 3 0,0-5 0,6-4 0,-6-2 0,1-5 0,-5 1 0,-1 0 0,-3 0 0,0 0 0,-2-4 0,-2 3 0,1-6 0,-3 6 0,2-3 0,3 8 0,2 5 0,2 1 0,-1 3 0</inkml:trace>
  <inkml:trace contextRef="#ctx0" brushRef="#br0" timeOffset="180245.27">24985 14664 24575,'-5'2'0,"-2"11"0,1 18 0,2 9 0,3 0 0,6-11 0,14-11 0,2-16 0,18-12 0,-20 3 0,2-5 0</inkml:trace>
  <inkml:trace contextRef="#ctx0" brushRef="#br0" timeOffset="180528.27">25323 14539 10273,'-16'1'0,"2"1"5070,-4 9-5070,5 15 2487,17 0-2487,-2 3 1443,26-14-1443,2-15 5302,17-14-5302,-5-10 0,-15 4 0,-12-2 0,-15 13 0,-7 0 0,-10 4 0,-11 1 0,-6 8 0,6-2 0,13 2 0,11-2 0</inkml:trace>
  <inkml:trace contextRef="#ctx0" brushRef="#br0" timeOffset="180814.27">25627 14430 8191,'-17'13'0,"1"0"5063,9-5-5063,-5 10 2818,11 7-2818,0 1 1719,13-8-1719,10-10 6784,3-9-6784,9-12 0,-3-10 0,-9-2 0,-9-1 0,-12 13 0,-10-1 0,-9 2 0,-7 1 0,3 1 0,7 6 0,11 2 0</inkml:trace>
  <inkml:trace contextRef="#ctx0" brushRef="#br0" timeOffset="181086.27">25909 14359 8191,'-7'7'0,"0"-1"5063,10 7-5063,-1-4 2818,2-8-2818,3-13 1719,6-16-1719,2-25 0,8 3 1696,-5 3 0,-4 24 0,-9 16 0</inkml:trace>
  <inkml:trace contextRef="#ctx0" brushRef="#br0" timeOffset="181542.27">26114 14211 8191,'7'-7'0,"-1"0"5063,-3-2-5063,-5 2 2818,-3 5-2818,-14 7 1719,-1 20-1719,-10 8 0,14 13 6784,6-12-6784,19-6 0,3-20 0,11-6 0,-1-14 0,7-10 0,-11-14 0,-5-7 0,-8-10 0,-7 20 0,-2-2 0,-1-7 0,-1-1-620,0 0 0,-1 0 620,-1 6 0,1 4 0,1 0 0,4 23 0,7 36 0,3 17 0,1-12 0,2 1-329,-2 0 1,3-1 328,2-1 0,2-4 1198,10 10-1198,-4-12 0,-5-10 0,-5-11 0,-7-1 0,-1-4 0</inkml:trace>
  <inkml:trace contextRef="#ctx0" brushRef="#br0" timeOffset="181663.27">26330 13998 8191,'5'33'0,"-1"-3"5063,0-6-5063,0 1 704,5-3 1,-5-7-1,0-11 1</inkml:trace>
  <inkml:trace contextRef="#ctx0" brushRef="#br0" timeOffset="181794.27">26363 13798 8191,'-9'7'0,"4"-3"0,1-2 0</inkml:trace>
  <inkml:trace contextRef="#ctx0" brushRef="#br0" timeOffset="182136.27">26430 13860 8191,'0'21'0,"2"2"5063,2-10-5063,-1 4 2818,1-3-2818,1-9 1719,1-17-1719,8-23 0,-4 9 0,0-3 0,5-1 0,1 2 0,7-12 6784,-3 22-6784,-14 26 0,-10 25 0,5 16 0,-2 0 0,5-4 0,8-23 0,0-14 0,18-15 0,5-14 0,-8 4 0,-5-1 0</inkml:trace>
  <inkml:trace contextRef="#ctx0" brushRef="#br0" timeOffset="182437.27">26836 13736 8191,'-9'5'0,"0"-1"5063,2-8-5063,-1 5 2818,0 3-2818,0 7 1719,2 3-1719,6-2 6784,4-7-6784,3-1 0,2-6 0,0-2 0,0-1 0,-2-4 0,-1 2 0,-3 2 0,-1 1 0</inkml:trace>
  <inkml:trace contextRef="#ctx0" brushRef="#br0" timeOffset="182624.27">26837 13756 8191,'10'-10'0,"8"-3"4576,20-3-4576,10-2 0,-22 6 0,-1 0 0,10-4 719,-17-5 0,-14 15 0,-4-2 0</inkml:trace>
  <inkml:trace contextRef="#ctx0" brushRef="#br0" timeOffset="183043.27">26939 13369 8191,'5'13'0,"1"7"5063,-2 18-5063,4 11 0,-8-16 0,1 2 1183,3-3 1,1-1-1184,3 24 1725,6-10-1725,5-17 6564,-2-6-6564,0-8 0,-1-11 0,-2-7 579,16-12-579,-1-5 0,4-15 0,-6-3 0,-13-1 86,-7 12-86,-14 23 0,-2 18 0,-6 15 0,16-3 0,0-4 0,9-13 0,16-4 0,11-8 0,4-5 0,-10 3 0,-17-1 0</inkml:trace>
  <inkml:trace contextRef="#ctx0" brushRef="#br0" timeOffset="183311.27">27445 13363 8191,'-30'25'0,"10"-6"5063,7 7-5063,12-13 2818,5-2-2818,3-5 1719,6-3-1719,0-4 6784,1 3-6784,-8 3 0,-5 3 0,-6 8 0,-1-2 0,1-1 0,2 0 0,1-8 0,2-1 0</inkml:trace>
  <inkml:trace contextRef="#ctx0" brushRef="#br0" timeOffset="-214177.46">22900 16646 24575,'4'-7'0,"1"-2"0,5-1 0,3-1 0,1-3 0,0 5 0,2-2 0,-3 6 0,4-6 0,0 2 0,1 0 0,-5 1 0,0 3 0,-4 1 0,0-1 0,-1 3 0,5-6 0,-3 7 0,-2-4 0,-4 5 0</inkml:trace>
  <inkml:trace contextRef="#ctx0" brushRef="#br0" timeOffset="-188471.46">23919 16206 24575,'-4'43'0,"5"5"0,2-3 0,2 3 0,2-10 0,1 0 0,0-2 0,0-3 0,8 5 0,-6-8 0,-6-26 0</inkml:trace>
  <inkml:trace contextRef="#ctx0" brushRef="#br0" timeOffset="-188150.46">24191 16348 24575,'-13'3'0,"-3"12"0,10-5 0,-1 12 0,11-12 0,11 2 0,13-11 0,19-12 0,-22-1 0,0-2 0,19-15 0,-19 1 0,-18 11 0,-16 3 0,-24 0 0,-9 7 0,8-1 0,0 2 0,-16 4 0,9-4 0,25 5 0,12-1 0</inkml:trace>
  <inkml:trace contextRef="#ctx0" brushRef="#br0" timeOffset="-187447.46">24459 16180 8191,'-9'4'0,"4"2"5063,6 5-5063,5 2 2818,4 1-2818,2 2 1719,-5-6-1719,-2-5 6784,2-10-6784,3-22 0,12-20 0,-9 16 0,0-1 0,0-1 0,0 3 0,6-5 0,-8 23 0,-1 32 0,-1-2 0,7 1 0,-1-11 0,8-9 0,5-12 0,7-10 0,-9-2 0,-6-1 0,-14 13 0,-6 0 0,-8 8 0,0 3 0,-4 6 0,7 7 0,5-5 0,15 5 0,6-10 0,5 7 0,4 1 0,-8 8 0,3 14 0,-17-5 0,-4 4 0,-3 5 0,-4 1 0,-1 10 0,-4 0 0,-5-3 0,-1-2 0,-3 0 0,0-4 0,4-7 0,0-4 0,-12 6 0,12-21 0,8-40 0,5-1 0,2-4-1242,4-13 0,5-1 1242,0 13 0,2-1 0,4 3 0,6 0 0,4 3 0,2 2 0,3 2 0,2 2 0,0 3 0,3 2 0,0 3 0,-1 1 0,9-2 0,-4 3 0,4-1 0,-24 15 0</inkml:trace>
  <inkml:trace contextRef="#ctx0" brushRef="#br0" timeOffset="-186692.46">25698 15587 8191,'-6'4'0,"3"3"5063,1 3-5063,6 10 0,3 5 0,2 20 0,-4 4 1409,-2-19 0,-2 1-1409,-4 17 429,2-13 1,-3-20 0,4-11 0</inkml:trace>
  <inkml:trace contextRef="#ctx0" brushRef="#br0" timeOffset="-186350.46">26029 15152 8846,'-6'5'0,"3"5"5113,3 14-5113,10 16 0,4 9 0,5-3 0,-2-7 2720,-6-14-2720,2-1 0,-9-15 0,1-1 0</inkml:trace>
  <inkml:trace contextRef="#ctx0" brushRef="#br0" timeOffset="-185944.46">26292 15288 24575,'-9'-5'0,"0"3"0,-4 5 0,2 6 0,-3 13 0,8-7 0,15 1 0,5-22 0,15-14 0,-2-11 0,-10 6 0,0 10 0,-12 19 0,2 3 0,4 5 0,0-5 0,6-7 0,0 0 0,0-9 0,-7 5 0,-3-1 0</inkml:trace>
  <inkml:trace contextRef="#ctx0" brushRef="#br0" timeOffset="-185775.46">26444 15184 24575,'16'-21'0,"12"-1"0,2 1 0,11-6 0,-15 12 0,-6-3 0,-12 12 0,-6 2 0</inkml:trace>
  <inkml:trace contextRef="#ctx0" brushRef="#br0" timeOffset="-185581.46">26542 14967 9175,'-2'6'0,"7"11"5120,6 18-5120,5 0 0,2 10 2668,-7-19-2668,2-3 1585,-5-9-1585,2-4 0,-5-5 0,-1-3 0</inkml:trace>
  <inkml:trace contextRef="#ctx0" brushRef="#br0" timeOffset="-185448.46">26696 15138 8191,'8'8'0,"0"-3"5063,-2 8-5063,1 0 704,0-6 1,-4 1-1,1-6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24:35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18144 8432 24575,'-14'0'0,"1"0"0,4 6 0,2 5 0,-3 2 0,1 5 0,0-1 0,-2 0 0,7 0 0,-1 0 0,7-4 0,13 3 0,5-7 0,18-1 0,2 0 0,-6-7 0,-8 5 0,-15-2 0,-7-1 0,-2 1 0</inkml:trace>
  <inkml:trace contextRef="#ctx0" brushRef="#br0" timeOffset="358">18115 8561 8191,'33'-5'0,"-6"0"0,5-2 645,4 0 1,5-1 0,1-1-646,7-3 0,1-1 0,2 0 0,-11 3 0,1 0 0,0 0 0,1 0 0,3-3 0,1 0 0,0 0 0,0 1 0,-1 3 0,1 0 0,-2 1 0,0 0 0,10-5 0,0 0 0,-4 2 723,-8 3 0,-2 2 1,-4 1-724,1 0 0,-7 1 2108,-6 0-2108,-26 6 0,-5-2 0,-2 0 0</inkml:trace>
  <inkml:trace contextRef="#ctx0" brushRef="#br0" timeOffset="1258">18814 9785 8191,'-9'1'0,"2"2"5063,-5 16-5063,-4 5 2818,-2 16-2818,-5 2 0,9-2 1719,7-12-1719,7-9 6784,11-9-6784,30-8 0,-4-3 0,17-7 0,-22 3 0,-16 1 0,-9 4 0</inkml:trace>
  <inkml:trace contextRef="#ctx0" brushRef="#br0" timeOffset="1550">18819 9964 24575,'23'-17'0,"20"-11"0,-4 5 0,6-4-1267,-4 3 0,3-2 1,3 0 1266,-6 4 0,3-1 0,1-1 0,1 1-1163,-4 3 1,0-1 0,2 1 0,0 0 0,-1 0 1162,1 1 0,0 0 0,0 0 0,-1 1 0,-2 0 0,4-1 0,-1 1 0,-2 0 0,-3 2 622,0 0 0,-2 2 0,-7 1-622,8-8 0,-39 21 0,-9 5 0,2-2 0,4 1 0</inkml:trace>
  <inkml:trace contextRef="#ctx0" brushRef="#br0" timeOffset="47651">19861 8057 8191,'-7'-4'0,"6"5"5063,1 12-5063,7 15 0,3 19 0,-5-20 0,-1 1 2818,2 20-2818,-2-10 1719,-7-36-1719,2-32 0,-1 1 0,0-5 0,4-7 0,1-3 0,2 1 0,1 2 3080,3 4 1,2 4-3081,16-13 0,3 23 0,-4 19 0,0 15 0,-8 8 0,-3 3 0,-8 1 623,-7-5-623,-6-1 0,-14 5 0,-6 1 0,-9-1 0,1-4 0,12-8 0,15-1 0,25 3 0,29 4 0,3-1 0,-20-7 0,0-1 0,3 3 0,-3-2 0,-16-2 0,-6-4 0,-4-2 0</inkml:trace>
  <inkml:trace contextRef="#ctx0" brushRef="#br0" timeOffset="47936">20441 7756 8191,'-26'7'0,"3"0"5063,9 0-5063,0 4 2818,7 3-2818,-3 16 0,11 10 0,0 15 0,7-27 0,2-1 0,9 16 1719,10-16-1719,-1-12 6784,4-15-6784,-7 1 0,-4-13 0,-12 7 0,-4-2 0</inkml:trace>
  <inkml:trace contextRef="#ctx0" brushRef="#br0" timeOffset="48219">20507 7961 8191,'2'3'0,"10"-8"5063,20-10-5063,8-7 0,-3-4 0,-10 8 2818,-15 21-2818,-8 13 1719,-4 16-1719,4 6 6784,0-4-6784,4-2 0,1-9 0,-1-9 0,2-6 0,-5-4 0,-1-4 0</inkml:trace>
  <inkml:trace contextRef="#ctx0" brushRef="#br0" timeOffset="48427">20783 7621 8191,'-1'8'0,"5"5"5007,8 20-5007,9 9 0,-11-15 0,1 1 1412,-1 2 1,0-1-1413,4 14 0,-8-12 0,-1-16 0</inkml:trace>
  <inkml:trace contextRef="#ctx0" brushRef="#br0" timeOffset="48867">20812 7593 8191,'16'4'0,"6"-11"4948,24 1-4948,1-9 0,-14 6 2832,-7 12-2832,-20 27 1733,-12 6-1733,-5 12 0,-6-10 0,5-6 6741,4-11-6741,12-5 130,5-12-130,15-4 0,-6 0 0,6 5 0,-13 0 0,-2 9 0,-11 6 0,-4-2 0,-6 13 0,0-13 0,-7 9 0,7-15 0,-3 1 0,2-15 0,7 2 0,-2-5 0</inkml:trace>
  <inkml:trace contextRef="#ctx0" brushRef="#br0" timeOffset="49812">20530 9432 8191,'-13'-20'0,"5"8"5063,-8-8-5063,4 12 2818,-8 7-2818,-8 16 0,-4 20 0,18-11 0,3 2 859,4 2 1,4-1-860,10 16 6784,20-15-6784,16-30 0,-14-8 0,-1-4 0,-4-5 0,-1-2 0,-2-1 0,-3 0 0,-4-10 0,-11 14 0,-6 18 0,-6 14 0,11 4 0,3 1 0,23-11 0,6-18 0,12-5 0,-20-1 0,-5 4 0</inkml:trace>
  <inkml:trace contextRef="#ctx0" brushRef="#br0" timeOffset="49942">20786 9379 24575,'7'0'0,"-4"2"0,1-4 0</inkml:trace>
  <inkml:trace contextRef="#ctx0" brushRef="#br0" timeOffset="50243">20756 9227 8191,'3'16'0,"0"0"5063,12 27-5063,-5 3 0,3-4 2818,-4 3-2818,-2-20 1719,-1-5-1719,1-13 1696,-4-8 0,1-2 0,-4-1 0</inkml:trace>
  <inkml:trace contextRef="#ctx0" brushRef="#br0" timeOffset="50926">20878 9362 8191,'15'11'0,"-3"-1"5063,5 10-5063,-7 10 2818,5 4-2818,-5 12 0,6-6 0,-6-1 1719,0-14-1719,-6-5 6784,-1-7-6784,-3-12 0,-3-6 0,-1-22 0,-5-26 0,6 21 0,0-1 0,1-6 0,-1 2 0,3-12 0,4 16 0,5 24 0,1 7 0,2 3 0,-3 1 0,0 0 0,-4 2 0,-3 3 0,0 2 0,-4 0 0,2 4 0,-5-4 0,-3 4 0,-1-6 0,-3 3 0,2-7 0,1 2 0,5-5 0</inkml:trace>
  <inkml:trace contextRef="#ctx0" brushRef="#br0" timeOffset="51293">21102 8921 24575,'20'17'0,"3"8"0,-1 10 0,1 14 0,-4-1 0,-4-1 0,-6-15 0,-2-14 0,-2-31 0,5-11 0,-2-16 0,1 14 0,0 15 0,-2 17 0,2 21 0,0-7 0,0 7 0,5-18 0,-5-9 0,11-12 0,-14 5 0,5-3 0</inkml:trace>
  <inkml:trace contextRef="#ctx0" brushRef="#br0" timeOffset="51618">21444 9018 24575,'-16'0'0,"4"2"0,2 3 0,5 2 0,6 5 0,3-6 0,8-1 0,8-13 0,-2-1 0,13-3 0,-13 6 0,16 16 0,-14-2 0,11 17 0,-13-15 0,-2 1 0,-3-10 0,-4-4 0,-2-3 0,-3 3 0,-2-1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26:42.1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3539 6364 8191,'-1'-7'0,"-2"3"5063,-6-2-5063,0 3 2818,0-4-2818,0 3 1719,-4-1-1719,0 2 6784,-11 8-6784,-8 5 0,-7 28 0,16-14 0,0 3-929,2 10 0,2 4 929,3 2 0,3 1-397,7-5 1,5-1 396,5-5 0,6-6 0,23 4 0,10-31 0,-15-9 0,-1-5-679,-2-10 1,-2-5 678,6-4 0,-3-3 0,-7-6 0,-3-2 0,-3 2 0,-3-1-85,-6-5 0,-3 0 85,-3 5 0,-3 0-317,-2-3 0,-2 0 317,3 7 0,0 2 0,-7-8 0,10 21 1290,10 42-1290,7 31 0,-4-11 0,1 2 0,4 13 0,-1 1 69,-2-3 1,1-1-70,2-8 0,1-4 741,-5-7 1,2-6-742,10-4 0,-3-9 0,-11-10 0,-1-2 0</inkml:trace>
  <inkml:trace contextRef="#ctx0" brushRef="#br0" timeOffset="496">3854 6349 8191,'-2'-9'0,"-2"-1"5063,-5 3-5063,-2 5 2818,-15 12-2818,2 17 0,6-6 0,2 2 0,7 4 0,2 1 0,-3 20 1719,15-13-1719,7-22 6784,8-17-6784,4-17 0,-2-7 0,-1-3 0,2-12 0,-8 13 0,-2 4 0,-5 15 0,1 16 0,1 8 0,7 7 0,-2-9 0,12-1 0,-2-13 0,-3 0 0,-7-1 0,-11 2 0</inkml:trace>
  <inkml:trace contextRef="#ctx0" brushRef="#br0" timeOffset="651">3952 6260 8191,'5'-10'0,"15"-12"0,6-4 4616,17-8-4616,-9 3 0,1-1 0,2-1 0,-15 6 0,-11 14 0,-8 6 0</inkml:trace>
  <inkml:trace contextRef="#ctx0" brushRef="#br0" timeOffset="842">4078 5926 24575,'5'12'0,"7"21"0,1 8 0,-2-10 0,-1 3 0,1 3 0,0 5 0,-1-3 0,-1 5 0,-2-3 0,-1-2 0,-1-2 0,0-8 0,-1-3 0,4 13 0,-4-23 0,-1-9 0</inkml:trace>
  <inkml:trace contextRef="#ctx0" brushRef="#br0" timeOffset="1225">4405 6230 8191,'-4'-9'0,"-1"2"5063,-4 4-5063,-4 7 2818,-3 9-2818,-7 16 1719,6 1-1719,3 2 6784,15-14-6784,14-14 0,17-27 0,-6 7 0,3-3 0,2-9 0,0 1 0,2 8 0,-2 2 0,11-5 0,-12 23 0,-16 11 0,3 0 0,-3-1 0,4-8 0,-1-3 0,-8-4 0,-1 2 0</inkml:trace>
  <inkml:trace contextRef="#ctx0" brushRef="#br0" timeOffset="1993">5339 5590 8191,'-14'7'0,"9"-3"5063,23-9-5063,27-17 0,-14 4 0,3-3 1409,3-1 0,-1-2-1409,-5 0 0,-2 1 0,11-5 429,-19 6 1,-13 16 0,-6 2 0</inkml:trace>
  <inkml:trace contextRef="#ctx0" brushRef="#br0" timeOffset="2193">5527 5266 24575,'15'36'0,"-9"-10"0,-1 3 0,6 12 0,-1 3 0,-3 5 0,-1 1-1574,2-2 1,1-3 1573,-2-5 0,0-3 247,5 9 1,-2-23 0,-5-15 0</inkml:trace>
  <inkml:trace contextRef="#ctx0" brushRef="#br0" timeOffset="2684">5853 5524 8191,'-10'9'0,"5"0"5063,3 0-5063,8 3 2818,5-3-2818,3-1 1719,10-9-1719,-2-11 6784,2-8-6784,-4-15 0,-7 1 0,0-4 0,-11 28 0,3 5 0,-4 22 0,4 0 0,5 7 0,7 3 0,2 12 0,-5-15 0,0 1 0,-3 5 0,-1 2-492,4 6 0,-2 0 492,-3-2 0,-1 0 0,3 1 0,-2 0 0,-2 18 0,-2-25 0,-1 0 0,-4 18-507,0 5 507,0 0 0,0-5 0,0-8 0,-4-5 0,2-25 0,-2 2 0</inkml:trace>
  <inkml:trace contextRef="#ctx0" brushRef="#br0" timeOffset="3153">6304 5442 24575,'2'9'0,"4"4"0,5 13 0,9 8 0,-8-8 0,1 1 0,11 21-570,-11-18 0,-2 0 570,4 18 279,-1-1-279,-7-19 0,-6-21 0,-9-32 0,1-3 0,-1-5 0,-3-15 0,-1-4 0,5 12 0,1-2 0,1 1-668,-2-15 1,1 2 667,1 10 0,5 5 802,14 2-802,0 33 0,16 34 0,-3 8 0,-14-11 0,-1-1 0,6 14 0,-9-1 0,-6-14 0,-3-9 0,0-8 0</inkml:trace>
  <inkml:trace contextRef="#ctx0" brushRef="#br0" timeOffset="3500">6496 5372 8191,'17'5'0,"3"-5"4993,21-23-4993,-5-2 0,-15 4 0,-3-1 0,2 0 2827,-12-2-2827,-13 21 1728,-5 9-1728,-4 19 6758,7 15-6758,2 1 78,19 7-78,13-22 0,11-7 0,15-15 0,-11-13 0,0-8 0,-21 0 0,-9 4 0,-7 6 0</inkml:trace>
  <inkml:trace contextRef="#ctx0" brushRef="#br0" timeOffset="4392">7353 5023 24575,'-9'-4'0</inkml:trace>
  <inkml:trace contextRef="#ctx0" brushRef="#br0" timeOffset="4558">7424 5195 10325,'7'2'0,"-4"0"0,1-2 0</inkml:trace>
  <inkml:trace contextRef="#ctx0" brushRef="#br0" timeOffset="27267">4339 7471 8191,'8'-8'0,"9"-5"3986,27-21-3986,-19 14 0,3-1 0,7-4 0,2-1 0,0-3 0,-1 2 0,8-5 0,-8 7 0</inkml:trace>
  <inkml:trace contextRef="#ctx0" brushRef="#br0" timeOffset="27658">5025 7030 8191,'-13'-8'0,"0"2"5063,6 0-5063,-1 5 2818,-12 9-2818,4 16 0,-12 21 0,21-15 0,3 2 0,0-1 0,4 1 0,6-2 0,5-3 0,19 8 1719,19-22-1719,-18-18 0,1-7 0,1-4 0,-1-2 0,11-8 0,-14 2 0</inkml:trace>
  <inkml:trace contextRef="#ctx0" brushRef="#br0" timeOffset="27970">5345 6951 8191,'-17'2'0,"3"-1"5063,2 2-5063,-1 2 2818,4 3-2818,-2 14 1719,9-7-1719,3 2 6784,10-13-6784,11-14 0,0-4 0,10-18 0,-14 14 0,-1-2 0,-8 15 0,0 7 0,0 3 0,0 2 0,0-2 0,-4-3 0,-1-2 0</inkml:trace>
  <inkml:trace contextRef="#ctx0" brushRef="#br0" timeOffset="28117">5448 6883 8191,'0'-13'0,"5"-1"5063,7-6-5063,7-1 2818,4-3-2818,-7 7 429,-5 1 1,-9 11 0,-2 1 0</inkml:trace>
  <inkml:trace contextRef="#ctx0" brushRef="#br0" timeOffset="28275">5482 6690 24575,'10'17'0,"7"15"0,-5-5 0,1 1 0,0 3 0,0 1 0,1 3 0,-2-2 0,3 15 0,-2-9 0,-9-23 0,-2-9 0</inkml:trace>
  <inkml:trace contextRef="#ctx0" brushRef="#br0" timeOffset="28567">5685 6890 8662,'1'-2'0,"6"-2"5104,9-12-5104,0 1 2748,-5-2-2748,-5 1 1654,-10 8-1654,-2-2 6407,-11 24-6407,10 2 0,-6 19 0,21-4 0,-3-9 0,11-7 0,4-14 0,-1-5 0,-3 0 0,-9 1 0</inkml:trace>
  <inkml:trace contextRef="#ctx0" brushRef="#br0" timeOffset="29925">6003 6789 8191,'-4'-9'0,"-5"1"5063,-1 1-5063,-2 6 2818,-1 5-2818,-4 10 1719,2 1-1719,-2 5 6784,13-6-6784,13-2 0,11-15 0,20-13 0,-6-3 0,0-3 0,-14 16 0,-9 11 0,-11 27 0,-3 9 0,-4-8 0,-1 2 0,0 0 0,-1 0-576,-2 3 0,0 0 576,1-5 0,0-3 0,-5 17 0,7-39 0,10-44 0,6-2 0,1-2 0,1-14 0,-2 27 0,0 0 0</inkml:trace>
  <inkml:trace contextRef="#ctx0" brushRef="#br0" timeOffset="30185">6197 6618 8191,'11'-10'0,"-3"5"5063,-10 17-5063,3-2 2818,4 1-2818,15-7 1719,-5-7-1719,5-2 6784,-10-5-6784,-7 1 0,-4 0 0,-9 1 0,-15 3 0,5 3 0,-7 2 0,26-3 0,26-6 0,-10 4 0,12-4 0</inkml:trace>
  <inkml:trace contextRef="#ctx0" brushRef="#br0" timeOffset="30459">6440 6494 8191,'34'0'0,"-10"4"5063,-14 0-5063,-5 5 2818,-3 0-2818,2 0 1719,1-8-1719,5-12 6784,5-24-6784,2-7 0,2-4 0,-2 16 0,-4 13 0,0 13 0,-6 7 0,0 7 0,-2 4 0,-2-1 0,1 0 0,-3-8 0,1-1 0</inkml:trace>
  <inkml:trace contextRef="#ctx0" brushRef="#br0" timeOffset="30575">6629 6134 8683,'-7'5'0,"1"5"1276,6-2 1,-2 0-1,6-4 1</inkml:trace>
  <inkml:trace contextRef="#ctx0" brushRef="#br0" timeOffset="30877">6839 6132 8191,'-9'3'0,"0"1"5063,1 4-5063,0 10 2818,4 7-2818,3-3 1719,5-5-1719,7-15 6784,7-17-6784,5-9 0,5-17 0,-7 11 0,0 22 0,-13 8 0,4 17 0,-5-13 0,0-6 0,-3 1 0,-2-3 0</inkml:trace>
  <inkml:trace contextRef="#ctx0" brushRef="#br0" timeOffset="31042">6945 5815 24575,'5'13'0,"11"26"0,-5-12 0,2 3 0,4 3 0,4 2 0,-2-1 0,-1 5 0,1-2 0,4-1 0,-3-4 0,-7-7 0,-11-20 0,-2-1 0</inkml:trace>
  <inkml:trace contextRef="#ctx0" brushRef="#br0" timeOffset="31850">7697 5715 8748,'-6'0'0,"-5"-1"5108,-3 1-5108,-9 5 2735,-1 16-2735,-6 11 0,6 10 0,10 5 0,10-17 1643,19-5-1643,9-33 0,18-20 0,-19 2 0,-3-3 0,1-3 0,-3-2 0,-5 0 0,-4-1 3170,-5 4 1,-3 0-3171,-7-7 0,-2 1 0,-5-9 0,0 7 0,11 46 0,15 22 0,12 13 0,9 1 0,-13-25 0,1-1 0,14 5 0,-12-13 0,-10-5 0</inkml:trace>
  <inkml:trace contextRef="#ctx0" brushRef="#br0" timeOffset="32209">8026 5510 8191,'-9'-2'0,"0"3"5063,0 2-5063,1 4 2818,2 2-2818,3 3 1719,5-2-1719,3-1 6784,4-9-6784,7-12 0,1-5 0,0-1 0,3 2 0,-10 8 0,2 5 0,-3 1 0,0 6 0,-2 0 0,-3-1 0,-2 1 0</inkml:trace>
  <inkml:trace contextRef="#ctx0" brushRef="#br0" timeOffset="32359">8125 5451 8191,'0'-18'0,"3"-5"5063,3 4-5063,10-8 2818,-1 12-2818,8-8 0,-13 15 0,1-2 0</inkml:trace>
  <inkml:trace contextRef="#ctx0" brushRef="#br0" timeOffset="32508">8178 5254 24575,'9'27'0,"-1"0"0,3 0 0,0 0 0,-1 1 0,1-1 0,3 1 0,0-3 0,5 6 0,-4-9 0,-8-17 0</inkml:trace>
  <inkml:trace contextRef="#ctx0" brushRef="#br0" timeOffset="32799">8399 5401 8191,'-6'-3'0,"-5"1"5063,1 6-5063,0 1 2818,5 4-2818,11-1 1719,10-7-1719,16-8 0,8-7 0,0-3 6784,-12 7-6784,-9 3 0,-10 11 0,-4-3 0,-1 2 0</inkml:trace>
  <inkml:trace contextRef="#ctx0" brushRef="#br0" timeOffset="33369">8647 5104 8413,'6'-5'0,"1"5"0,-2-2 0,-1 4 0</inkml:trace>
  <inkml:trace contextRef="#ctx0" brushRef="#br0" timeOffset="33517">8753 5215 10589,'6'3'0,"1"-1"1259,2-6 1,-4 3-1,-1-3 1</inkml:trace>
  <inkml:trace contextRef="#ctx0" brushRef="#br0" timeOffset="39134">7075 6635 24575,'0'8'0,"10"14"0,13 25 0,-8-13 0,1 2 0,1 3 0,-1 0 0,-4 0 0,-1-2 0,2-5 0,-2-2 0,-3 6 0,1-18 0,2-43 0,-3-26 0,1 16 0,2-1 0,-4 3 0,0 2 0,7-10 0,-3 28 0,-3 17 0,3 7 0,5 9 0,0-4 0,4-5 0,8-19 0,-4-16 0,5-8 0,-12-7 0,-6 14 0,-9 5 0,-4 13 0,-4 11 0,2 14 0,6 1 0,14 4 0,13-14 0,18-11 0,1-8 0,-16-1 0,-11 2 0</inkml:trace>
  <inkml:trace contextRef="#ctx0" brushRef="#br0" timeOffset="39421">7790 6539 8191,'-17'-4'0,"0"2"5063,4 4-5063,2 2 2818,4 7-2818,8 9 1719,-1-5-1719,12 0 6784,-1-13-6784,9-14 0,-2-7 0,2-16 0,-4 1 0,-2 12 0,-1 12 0,-5 17 0,5-2 0,7-4 0,-9-2 0,3-3 0</inkml:trace>
  <inkml:trace contextRef="#ctx0" brushRef="#br0" timeOffset="39592">7885 6231 8191,'-4'6'0,"9"18"5043,12 6-5043,11 12 0,1 0 2820,-2-16-2820,-9-5 0,-9-15 0,-5-2 0</inkml:trace>
  <inkml:trace contextRef="#ctx0" brushRef="#br0" timeOffset="39737">8027 6321 24575,'20'-19'0,"0"2"0,-6 7 0,-5 4 0,-5 2 0</inkml:trace>
  <inkml:trace contextRef="#ctx0" brushRef="#br0" timeOffset="39925">8027 6176 24575,'18'27'0,"-5"-3"0,-1 3 0,-1 7 0,0 3-1261,3 6 0,0-1 1261,-2-6 0,1-2 201,4 12 0,-3-23 0,-9-15 0</inkml:trace>
  <inkml:trace contextRef="#ctx0" brushRef="#br0" timeOffset="40462">8206 6069 24575,'14'45'0,"-5"-18"0,2 1 0,2 4 0,0-1 0,3 1 0,-1-2 0,7 10 0,-5-16 0,-7-18 0,2-18 0,-1-21 0,1-9 0,-3-5 0,3 37 0,-3 14 0,3 17 0,-4-1 0,1-15 0,4-7 0,-2-6 0,6-20 0,-5-12 0,5-9 0,-3 3 0,0 23 0,-3 17 0,-4 18 0,-2 5 0,4 0 0,2-3 0,1 3 0,2-3 0,-3 23 0,0 5 0,-8-6 0,-1 2 0,-1 1 0,-2 0 0,-4 10 0,-2 0-1265,-4 1 1,-2 0 1264,3-14 0,-2 0 0,-1-2 0,-10 12 0,1-4 0,8-13 0,1-3 0,-12 3 0</inkml:trace>
  <inkml:trace contextRef="#ctx0" brushRef="#br0" timeOffset="41126">8909 5847 24575,'10'-10'0,"4"-6"0,-4 9 0,1-4 0</inkml:trace>
  <inkml:trace contextRef="#ctx0" brushRef="#br0" timeOffset="41995">9461 5559 8191,'-5'-10'0,"1"4"5063,-12 1-5063,2 10 2818,-8 13-2818,-1 8 1719,8 9-1719,5-8 6784,14-9-6784,14-13 0,-3-9 0,13-18 0,-9-8 0,4-12 0,-13-5 0,-5 1 0,-11-1 0,-8-6 0,-1 4 0,2 13 0,4 22 0,16 32 0,8 22 0,-2-10 0,1 2 0,1-1 0,0 1 0,0-1 0,1-1 0,11 13 0,-8-15 0,-7-17 0,-8-7 0</inkml:trace>
  <inkml:trace contextRef="#ctx0" brushRef="#br0" timeOffset="42268">9628 5488 24575,'0'11'0,"2"0"0,-1-6 0,1-1 0</inkml:trace>
  <inkml:trace contextRef="#ctx0" brushRef="#br0" timeOffset="42410">9646 5392 8191,'-6'-9'0,"5"8"0,-1 2 0</inkml:trace>
  <inkml:trace contextRef="#ctx0" brushRef="#br0" timeOffset="42905">9762 5428 24575,'-10'8'0,"5"-2"0,3 2 0,11-4 0,5-4 0,3 0 0,-4 4 0,-4 1 0,-5 8 0,-8-3 0,0 6 0,-3-6 0,17-18 0,-1-13 0,7-3 0,2-3-290,-4-1 0,-1 1 290,2 1 0,0 1 0,2-13 0,-7 18 0,-11 11 0,2 13 0,-7 2 0,6 10 580,2-6-580,3 0 0,7-5 0,2-8 0,-5 1 0,-1-3 0</inkml:trace>
  <inkml:trace contextRef="#ctx0" brushRef="#br0" timeOffset="43518">10056 5183 8191,'-9'-5'0,"0"5"5063,2 2-5063,1 5 2818,6 5-2818,2-6 1719,6 0-1719,5-12 6784,3-8-6784,-1-1 0,1-2 0,-6 7 0,7 9 0,-3-2 0,11-3 0,-10-1 0,1 1 0,-9 9 0,-2 10 0,-1-3 0,-4 6 0,4-6 0,-3 6 0,1-6 0,-4 2 0,6-14 0,8-17 0,8-14 0,-3 6 0,1-1 0,0 2 0,0 1 0,0-2 0,0 2 0,7-6 0,-15 14 0,-10 20 0,-10 7 0,4 7 0,5 0 0,8-7 0,14-6 0,4-12 0,13-10 0,-18 8 0,0-3 0</inkml:trace>
  <inkml:trace contextRef="#ctx0" brushRef="#br0" timeOffset="44677">7643 7923 24575,'0'-9'0,"3"-3"0,11-5 0,11-6 0,12-9 0,-15 15 0,1-1 0</inkml:trace>
  <inkml:trace contextRef="#ctx0" brushRef="#br0" timeOffset="45185">8262 7579 24575,'-21'-3'0,"4"6"0,-16 11 0,5 11 0,-6 8 0,11 2 0,24-8 0,13-18 0,24-16 0,-2-20 0,2-6 0,-19 8 0,-14 12 0,-21 38 0,1 21 0,8-10 0,4 4-903,4 2 0,4 0 903,7 2 0,4-1 0,4-5 0,4-3 0,2-5 0,3-5-221,3-8 1,-1-6 220,18-1 0,-11-16 0,-18-13 0,-12-4 0,-12-9 0,-10-6 0,-19 0 882,11 15 0,-3 2-882,-1 2 0,1 2 0,-14-13 0,17 16 0,17 6 0</inkml:trace>
  <inkml:trace contextRef="#ctx0" brushRef="#br0" timeOffset="45534">8559 7556 8191,'-17'0'0,"7"8"5063,10 8-5063,8 9 2818,6 1-2818,2-5 1719,5-12-1719,-2-9 0,10-18 0,-5-19 0,-4-7 0,-5-9 6784,-11 13-6784,-6 11 0,-1 18 0,1 16 0,5 8 0,2-1 0,15-4 0,4-19 0,-5 8 0,-3-9 0</inkml:trace>
  <inkml:trace contextRef="#ctx0" brushRef="#br0" timeOffset="45984">8896 7261 8191,'-9'-4'0,"0"1"5063,0 3-5063,0 5 2818,-1 5-2818,5 10 1719,5-1-1719,5 1 6784,9-12-6784,-1-6 0,9-19 0,1-7 0,5-17 0,-10 11 0,-1 4 0,-9 38 0,-3-3 0,2 21 0,-5-17 0,9-4 0,-5-9 0,9-15 0,-3-14 0,9-11 0,3-7 0,-1 16 0,-4 7 0,0 29 0,-9 0 0,6 9 0,-7-8 0,0-4 0,-4 0 0,-1-2 0</inkml:trace>
  <inkml:trace contextRef="#ctx0" brushRef="#br0" timeOffset="46129">9210 7065 8191,'2'-13'0,"5"-1"5063,2-9-5063,5-3 0,8-19 563,-14 17 1,-1 1-1,8-8 1,-10 1 0</inkml:trace>
  <inkml:trace contextRef="#ctx0" brushRef="#br0" timeOffset="46309">9256 6635 24575,'3'28'0,"-1"0"0,1 9 0,0 2 0,3 4 0,-1 1-2356,1 8 0,0 2 2356,0-7 0,0-1 436,0-10 0,1-2-436,5 11 0,-4-29 0,-3-9 0</inkml:trace>
  <inkml:trace contextRef="#ctx0" brushRef="#br0" timeOffset="46434">9467 6993 8191,'-9'13'0,"4"0"1265,3-4 1,2-4 0,0-1 0</inkml:trace>
  <inkml:trace contextRef="#ctx0" brushRef="#br0" timeOffset="46684">9466 6805 8360,'7'-10'0,"7"-4"4848,10-9-4848,8-3 0,5-2 2823,-11 4-2823,-6 6 0,-15 9 0,-3 5 0</inkml:trace>
  <inkml:trace contextRef="#ctx0" brushRef="#br0" timeOffset="46843">9568 6612 8191,'6'17'0,"4"13"5063,-9 3-5063,7 14 0,-3 0 0,4-7 0,-4-16 0,-2-10 0</inkml:trace>
  <inkml:trace contextRef="#ctx0" brushRef="#br0" timeOffset="47129">9741 6745 24575,'-9'9'0,"0"3"0,14-1 0,1-4 0,15-14 0,5-10 0,6-9 0,5-2 0,-9 14 0,-9 3 0,-12 13 0</inkml:trace>
  <inkml:trace contextRef="#ctx0" brushRef="#br0" timeOffset="47285">9899 6643 8191,'4'-9'0,"4"-3"5063,5-5-5063,6-4 704,11-9 1,-16 16-1,3-3 1</inkml:trace>
  <inkml:trace contextRef="#ctx0" brushRef="#br0" timeOffset="47517">9928 6339 8191,'8'7'0,"0"3"5063,-3 10-5063,-3 19 0,3 9 0,-3-11 0,2 1 0,3-6 0,1 0 0,-1 0 0,0-2 0,9 8 704,-4-20 1,-6-10-1,-2-6 1</inkml:trace>
  <inkml:trace contextRef="#ctx0" brushRef="#br0" timeOffset="47625">10087 6658 24575,'-5'5'0,"1"-1"0</inkml:trace>
  <inkml:trace contextRef="#ctx0" brushRef="#br0" timeOffset="47937">10115 6485 8191,'8'32'0,"1"-6"5063,4-5-5063,-2-12 2818,5-7-2818,-3-8 1719,4 0-1719,-5-4 6784,-2 3-6784,-5-6 0,1-7 0,-3 9 0,1-4 0</inkml:trace>
  <inkml:trace contextRef="#ctx0" brushRef="#br0" timeOffset="48292">10317 6445 8191,'17'-18'0,"2"-7"5063,-11 9-5063,0-4 2818,-10 8-2818,-7 12 1719,1 5-1719,-3 9 6784,8 10-6784,3-6 0,8 4 0,11-10 0,26-6 0,-15-8 0,3-3 0,9-3 0,1-1 0,-3-3 0,-2 0 0,9-5 0,-20 8 0</inkml:trace>
  <inkml:trace contextRef="#ctx0" brushRef="#br0" timeOffset="48867">10761 6007 24575,'1'-12'0,"6"5"0,-1 3 0,1 4 0</inkml:trace>
  <inkml:trace contextRef="#ctx0" brushRef="#br0" timeOffset="49034">10835 6123 8191,'19'12'0,"-4"-9"5063,9 3-5063,-7-11 0,-8 5 0,-1-3 0</inkml:trace>
  <inkml:trace contextRef="#ctx0" brushRef="#br0" timeOffset="51042">11512 5666 24575,'-6'-1'0,"0"5"0,-6 16 0,8 12 0,-3 8 0,14 0 0,2-10 0,14-18 0,3-15 0,6-10 0,2-8 0,-11 3 0,-1 0 0,-14 5 0,-3 4 0,-5 0 0,-5 2 0,-2 2 0,-2 3 0,2-2 0,2 3 0,3-3 0</inkml:trace>
  <inkml:trace contextRef="#ctx0" brushRef="#br0" timeOffset="51634">11533 5714 8191,'3'-6'0,"-1"-1"5063,-6 4-5063,-5-1 2818,-1 8-2818,0 1 1719,8 5-1719,4 0 6784,7 6-6784,7 1 0,5-3 0,8-3 0,-4-10 0,-1-4 0,-12-8 0,-2 3 0,-10-9 0,-1 4 0,-6-1 0,-4 1 0,-9 4 0,1 0 0,-1 5 0,11 1 0,5 3 0</inkml:trace>
  <inkml:trace contextRef="#ctx0" brushRef="#br0" timeOffset="51875">11868 5343 8191,'-13'-3'0,"5"4"5063,4 23-5063,11 12 0,4 5 0,-1-3 0,-1 2 0,0 1 0,1 2 0,-2-2 797,1 7 0,-1-3-797,-1-5 0,1-2 0,-4-6 0,2-4 469,7 1 1,-8-14 0,-1-11 0</inkml:trace>
  <inkml:trace contextRef="#ctx0" brushRef="#br0" timeOffset="52138">12090 5509 8191,'-34'5'0,"10"0"5063,15 16-5063,12-6 2818,4 8-2818,7-13 1719,7-6-1719,1-16 6784,1-8-6784,-10-2 0,-9-2 0,-12 10 0,-4 0 0,-5 5 0,7 3 0,3 3 0</inkml:trace>
  <inkml:trace contextRef="#ctx0" brushRef="#br0" timeOffset="52795">12645 5223 10076,'-7'2'0,"-3"15"5087,0 7-5087,2 16 2520,7 0-2520,9-2 1467,12-16-1467,11-12 5425,9-19-5425,7-11 0,-9-12 0,-10 1 0,-12-3 0,-13 12 0,-2 3 0,-11 16 0,4 4 0,-2 10 0,11 2 0,12 0 0,35-13 0,-9-11 0,-10-2 0,-4-2 0,-7-1 0,-8-1 0</inkml:trace>
  <inkml:trace contextRef="#ctx0" brushRef="#br0" timeOffset="52984">12991 4953 8191,'-5'18'0,"5"6"4758,10 29-4758,1-5 0,6-1 0,-6-15 2855,-1-12-2855,0-12 0,-7-4 0,1-4 0</inkml:trace>
  <inkml:trace contextRef="#ctx0" brushRef="#br0" timeOffset="53142">13104 4865 24575,'4'21'0,"5"9"0,6 17 0,2-6 0,1 4 0,-1-22 0,-8-7 0,-2-11 0</inkml:trace>
  <inkml:trace contextRef="#ctx0" brushRef="#br0" timeOffset="53626">12354 6355 8191,'-2'-10'0,"2"-2"5063,6-2-5063,3-3 2818,8-3-2818,1-1 1719,9 1-1719,-5 2 6784,5-1-6784,-13 9 0,0-5 0,-10 12 0,-2-1 0</inkml:trace>
  <inkml:trace contextRef="#ctx0" brushRef="#br0" timeOffset="53817">12410 6017 8191,'-7'5'0,"11"15"4616,0 20-4616,5-10 0,1 2 0,-5-1 0,1 1 0,4 2 0,0 0 0,4 14 717,1-13 1,-7-20 0,-4-11 0</inkml:trace>
  <inkml:trace contextRef="#ctx0" brushRef="#br0" timeOffset="54017">12623 6194 8326,'1'6'0,"0"1"5077,0 5-5077,4 2 2799,3-3-2799,12-3 1700,-2-16-1700,10-6 6673,-11-13-6673,-2-1 0,-7-4 0,-4 14 0,0 4 0</inkml:trace>
  <inkml:trace contextRef="#ctx0" brushRef="#br0" timeOffset="54259">12745 6047 24575,'0'11'0,"5"4"0,-2-5 0,8 6 0,-3-3 0,2 18 0,5 2 0,-7-4 0,0 2 0,1-3 0,1 0 0,-1 4 0,-2-2 0,3 10 0,-5-14 0,-9-21 0,1-6 0,-2-4 0,3 1 0</inkml:trace>
  <inkml:trace contextRef="#ctx0" brushRef="#br0" timeOffset="54985">12900 6174 24575,'12'-3'0,"-2"2"0,11 24 0,-1 2 0,8 16 0,-9-5 0,1 3 0,-14-14 0,-1-13 0,-13-20 0,-5-27 0,6 3 0,-1-4 0,-2-6 0,-1-2 0,5-3 0,0 1 0,-2 9 0,0 4 0,5-9 0,7 32 0,7 22 0,7 17 0,-5 11 0,0 0 0,-11-8 0,-1-8 0,-9-13 0,1-5 0,2-4 0,1-4 0</inkml:trace>
  <inkml:trace contextRef="#ctx0" brushRef="#br0" timeOffset="55284">13057 6017 8191,'7'-6'0,"3"-3"5063,7-7-5063,-2 1 2818,4-12-2818,-12 9 1719,-2-3-1719,-10 13 6784,-4 10-6784,4 13 0,-1 2 0,9 14 0,6-15 0,10 3 0,13-13 0,2-10 0,6-10 0,-17 0 0,-6 0 0,-13 10 0</inkml:trace>
  <inkml:trace contextRef="#ctx0" brushRef="#br0" timeOffset="55953">13549 5502 8191,'-14'3'0,"33"4"4707,11-6-4707,2-1 0,4 0 0,-1 2 0,-1 0 1430,2-3 1,-2 2-1431,-3 6 0,0 1 1763,19 4-1763,-21 1 0,-10-6 0,-15-3 0</inkml:trace>
  <inkml:trace contextRef="#ctx0" brushRef="#br0" timeOffset="56177">13877 5346 8191,'-7'5'0,"2"22"3660,2 28-3660,1-12 0,-1 5 0,-1-11 0,0 2 0,0 0 0,0 2 0,2 0 0,-1-1 0,0 16 0,0-4 0,3-11 0,1-5 741,9 9 0,-8-29 0,3-8 0</inkml:trace>
  <inkml:trace contextRef="#ctx0" brushRef="#br0" timeOffset="105434">18840 8920 8191,'1'3'0,"19"-6"5063,16-2-5063,7-9 0,3-1 0,-17 8 0,-1 0 1409,10-6 0,-4 1-1409,-14 9 1719,-7 3-1719,-4 0 0,-4 0 0,-1 0 0</inkml:trace>
  <inkml:trace contextRef="#ctx0" brushRef="#br0" timeOffset="105746">19442 8600 9592,'4'1'0,"3"-2"5113,1 13-5113,2-3 0,6 28 0,1 11 1300,-9-11 1,0 3-1301,1-2 0,-2 1 0,-1 3 0,-1-1 765,0-5 0,1-2-765,5 14 0,-5-18 0,-1-23 0</inkml:trace>
  <inkml:trace contextRef="#ctx0" brushRef="#br0" timeOffset="105901">19805 8845 8191,'-3'7'0,"-3"12"5063,-7 19-5063,4-5 704,6-6 1,4-18-1,1-5 1</inkml:trace>
  <inkml:trace contextRef="#ctx0" brushRef="#br0" timeOffset="106026">19813 8648 8191,'-25'-30'0,"9"8"1265,1 23 1,11 0 0,4 3 0</inkml:trace>
  <inkml:trace contextRef="#ctx0" brushRef="#br0" timeOffset="106368">19885 8706 8191,'-3'25'0,"1"-5"5063,-1-3-5063,1-4 2818,4 4-2818,1 0 1719,4-11-1719,9-16 6784,5-26-6784,-7 12 0,1-2 0,6-4 0,0 1 0,13-8 0,-3 26 0,-9 25 0,-12 12 0,-1 4 0,0-15 0,-4 2 0,7-10 0,-6-4 0,2-1 0</inkml:trace>
  <inkml:trace contextRef="#ctx0" brushRef="#br0" timeOffset="106668">20248 8697 8191,'1'8'0,"5"-1"5063,21-17-5063,0 0 2818,13-12-2818,-16 4 1719,-6-4-1719,-17 8 6784,-6 4-6784,-8 8 0,-9 13 0,1 22 0,2 13 0,13 2 0,24-4 0,10-23 0,1-12 0,4-4 0,8-7 0,3-3 0,11 1 0,-2 0 0,-18-2 0,-3 0 0,22 0 0</inkml:trace>
  <inkml:trace contextRef="#ctx0" brushRef="#br0" timeOffset="116601">18887 9791 8191,'-2'3'0,"7"-1"5063,6-6-5063,13-9 1409,0 3 0,4-1-1409,15-11 0,1-1 0,-10 6 0,2 0 0,13-2 0,-5 3 0,-16 2 0,-1 9 0</inkml:trace>
  <inkml:trace contextRef="#ctx0" brushRef="#br0" timeOffset="117118">19739 9725 8191,'-9'0'0,"4"-4"5063,-3 1-5063,3-3 2818,-4 1-2818,-4 3 1719,0 2-1719,-13 18 0,-4 11 0,-4 14 0,9 6 0,16-16 6784,14-10-6784,22-24 0,15-21 0,-13 2 0,1-3-411,-2-1 1,-1-2 410,-7 0 0,-2 2 0,1-7 0,-24 37 0,3 9 0,1 24 0,10-17 0,28-6 0,-2-19 0,-5-2 0,-1-2 0,-1-3 0,-1 1 0</inkml:trace>
  <inkml:trace contextRef="#ctx0" brushRef="#br0" timeOffset="117493">20114 9620 8191,'-9'5'0,"8"1"5063,0-1-5063,5 18 2818,-6 7-2818,1 23 0,-7-4 0,7-9 1719,5-38-1719,12-27 0,-3-4 0,0-4 0,0-1 0,1-2 3046,1 1 1,0 1-3047,12-14 0,-5 23 0,-7 19 0,-11 10 0</inkml:trace>
  <inkml:trace contextRef="#ctx0" brushRef="#br0" timeOffset="118101">20333 9628 24575,'19'-8'0,"-4"3"0,9-4 0,-7 5 0,-4-6 0,0 5 0,-6-4 0,-7 8 0,-10 16 0,0 6 0,0 8 0,11-9 0,10-9 0,9-10 0,5-6 0,14-9 0,-3-8 0,3 4 0,-14-4 0,-5 5 0,-11 4 0,-4 0 0,-7 8 0,-3 1 0,-7 9 0,-11 9 0,1 5 0,-2 0 0,17-4 0,11-12 0,23-4 0,6-11 0,14 2 0,-13 2 0,-1 2 0,6 3 0,9 7 0,-35 5 0,-3 1 0,-5-5 0,-1-3 0</inkml:trace>
  <inkml:trace contextRef="#ctx0" brushRef="#br0" timeOffset="169027">18321 14694 24575,'-1'7'0,"39"-15"0,-12 0 0,3-1 0,16-6 0,2-1 0,-7 1 0,-2 1-495,-3 3 0,-2 1 495,14-4 0,-23 9 0,-10 1 0</inkml:trace>
  <inkml:trace contextRef="#ctx0" brushRef="#br0" timeOffset="169556">19094 14475 24575,'-9'-3'0,"-4"6"0,-4 9 0,-18 29 0,18-18 0,6 15 0,29-37 0,27-8 0,3 2 0,7-1 0,-2 16 0,-20 10 0,-10 6 0,-20 13 0,-7-13 0,-8 11 0,1-12 0,-9 4 0,6-8 0,-1-14 0,10-4 0,1-7 0</inkml:trace>
  <inkml:trace contextRef="#ctx0" brushRef="#br0" timeOffset="169727">19490 14402 8191,'-13'47'0,"6"-1"2170,3-16 1,0 0-2171,4 20 2859,5-3-2859,-2-21 0,3-17 0,-4-5 0</inkml:trace>
  <inkml:trace contextRef="#ctx0" brushRef="#br0" timeOffset="169852">19470 14327 8191,'-6'-5'0,"3"1"0,-1 4 0</inkml:trace>
  <inkml:trace contextRef="#ctx0" brushRef="#br0" timeOffset="170227">19559 14431 24575,'19'-4'0,"9"-1"0,19-4 0,-20 4 0,1 0 0,6 0 0,0-1 0,9-2 0,-5 6 0,-30 5 0,-11 9 0,-4 2 0,-2 3 0,-7 3 0,4 4 0,-8 5 0,9-4 0,1-5 0,7-4 0,5-6 0,6-1 0,9-16 0,-7 4 0,1-7 0</inkml:trace>
  <inkml:trace contextRef="#ctx0" brushRef="#br0" timeOffset="170587">19977 14438 8191,'5'10'0,"9"-8"4765,24-2-4765,-11-6 0,1-3 0,10-1 0,1-2 0,-8-1 0,-2 0 0,18-9 2854,-30-6-2854,-19 6 1756,-6-1-1756,-12 11 6673,-5 15-6673,-5 19 0,0 10 0,10 11 0,11 3 0,16-9 0,21-1 0,22-13 168,-20-14 0,3-3-168,-1-4 0,-1-3 0,16-6 0,-23-7 0,-16 8 0,-6 2 0</inkml:trace>
  <inkml:trace contextRef="#ctx0" brushRef="#br0" timeOffset="177870">19788 14608 8191,'2'4'0,"1"0"5063,6 1-5063,3 0 2818,-2-3-2818,6-2 1719,-6-2-1719,3-1 6784,-1-2-6784,-2 5 0,3-1 0,-4 1 0,-4 2 0,-1-2 0</inkml:trace>
  <inkml:trace contextRef="#ctx0" brushRef="#br0" timeOffset="208147">18295 15878 8191,'-9'5'0,"8"-1"5063,12-7-5063,18-2 2818,17-9-2818,2-1 0,-21 5 0,0 1 1719,13-5-1719,-12 2 1696,-9 8 0,-14 2 0,-1 2 0</inkml:trace>
  <inkml:trace contextRef="#ctx0" brushRef="#br0" timeOffset="209244">18950 15786 24575,'10'13'0,"-1"14"0,-2 19 0,-7-15 0,-1 1 0,-1 9 0,-3 1 0,-2-2 0,-1-2 0,2 1 0,0-1 0,-5-6 0,7-9 0,12-20 0,13-43 0,-4-6 0,1-7-1081,-2 12 1,0 0-1,-1 0 1081,0 1 0,-1 1 0,0 1 0,6-13 0,0 4 0,-5 19 0,-2 5 0,6-3 0,-9 30 0,3 20 0,-1 16 0,-5-13 0,0 1 0,-2 0 0,0-1 0,0 20 0,-1-16 0,-6-11 3242,-2-13-3242,-7-3 0,-2-12 0,-8-4 0,4-9 0,5 6 0,4 1 0</inkml:trace>
  <inkml:trace contextRef="#ctx0" brushRef="#br0" timeOffset="209627">19581 15742 24575,'-11'-3'0,"-3"3"0,0 6 0,-8 14 0,4 3 0,8 12 0,11-13 0,25-6 0,14-20 0,8-11 0,-22 2 0,-3-3 0,5-8 0,-11-2 0,-17 12 0,-4 2 0,-13 3 0,-5 4 0,-3 4 0,1 4 0,22 5 0,10-7 0,4 3 0,2-8 0</inkml:trace>
  <inkml:trace contextRef="#ctx0" brushRef="#br0" timeOffset="209955">20036 15570 8191,'-8'10'0,"1"-2"5063,-4 8-5063,5-3 2818,1 1-2818,5-2 1719,4-5-1719,1 0 6784,4-5-6784,4 3 0,-3-5 0,2 7 0,-7 8 0,-6 0 0,-5 9 0,-8-1 0,-3-1 0,3-1 0,-2-12 0,15-19 0,-2 4 0,6-8 0</inkml:trace>
  <inkml:trace contextRef="#ctx0" brushRef="#br0" timeOffset="210094">20167 15537 8191,'5'9'0,"2"4"5063,-3 7-5063,3-2 2818,-6 12-2818,1-14 429,0 3 1,-1-14 0,1-1 0</inkml:trace>
  <inkml:trace contextRef="#ctx0" brushRef="#br0" timeOffset="210236">20234 15350 8191,'-13'0'0,"4"4"0,5-3 0,4 3 0</inkml:trace>
  <inkml:trace contextRef="#ctx0" brushRef="#br0" timeOffset="210419">20285 15436 9115,'5'0'0,"9"-6"4550,31-8-4550,-17 5 0,1-1 0,6 1 0,-1 1 0,15-5 690,-20 12 1,-21-1 0,-8 6 0</inkml:trace>
  <inkml:trace contextRef="#ctx0" brushRef="#br0" timeOffset="210619">20512 15153 24575,'-9'47'0,"3"-17"0,2 4 0,0 5 0,0 4 0,1 0 0,-1 8 0,1 1 0,1-10 0,0 2 0,1-5 0,1-6 0,0-4 0,0 1 0,0-16 0</inkml:trace>
  <inkml:trace contextRef="#ctx0" brushRef="#br0" timeOffset="210774">20575 15539 8191,'0'12'0,"0"8"5063,0 5-5063,0 7 2818,0-6-2818,2-6 0,-1-12 0,1-4 0</inkml:trace>
  <inkml:trace contextRef="#ctx0" brushRef="#br0" timeOffset="210919">20713 15389 8191,'-26'0'0,"12"4"0,7-3 0,9 3 0</inkml:trace>
  <inkml:trace contextRef="#ctx0" brushRef="#br0" timeOffset="211510">20763 15498 8191,'-2'9'0,"-2"0"5063,-3 10-5063,2-4 2818,4 9-2818,6-13 1719,6 0-1719,-1-10 6784,9-10-6784,-8-3 0,5-15 0,-7 2 0,-8-7 0,-3 6 0,-7 6 0,-1 12 0,12 6 0,4 3 0,17 1 0,3-2 0,12 4 0,-4 4 0,1 9 0,-19 7 0,-5 17 0,-16 7 0,4 1 0,-7-4 0,7-24 0,2-8 0,12-26 0,7-14 0,6-5 0,-7 7 0,-1 28 0,-9 6 0,1 14 0,-4-6 0,-1-3 0,-2-2 0,-1-7 0,-2-1 0</inkml:trace>
  <inkml:trace contextRef="#ctx0" brushRef="#br0" timeOffset="214653">22072 15240 24575,'-9'2'0,"-4"2"0,-5 18 0,-10 3 0,13-2 0,0 2-866,0 3 1,0 2 865,1 7 0,2 2 0,4 3 0,4 0 0,1 4 0,6 0 0,5-5 0,6-2 0,7-6 0,7-4-17,5-10 0,2-5 1,9 0-1,-3-14 0</inkml:trace>
  <inkml:trace contextRef="#ctx0" brushRef="#br0" timeOffset="-214386.73">22472 15529 8191,'-13'-4'0,"0"4"5063,3 8-5063,1 0 2818,-3 8-2818,-1 11 1719,-3 6-1719,9 7 6784,11-5-6784,23-14 0,16-14 0,-12-7 0,-1-2 0,6-4 0,-2 1 0</inkml:trace>
  <inkml:trace contextRef="#ctx0" brushRef="#br0" timeOffset="-214077.73">22737 15536 8191,'-13'-2'0,"-3"10"5063,0 3-5063,4 9 2818,9-7-2818,8-2 1719,5-7-1719,10-9 6784,-1-2-6784,8-12 0,-10 9 0,0 0 0,-8 12 0,-3 5 0,-4 2 0,8 1 0,-2-4 0,4-3 0,-7-4 0,-1-1 0</inkml:trace>
  <inkml:trace contextRef="#ctx0" brushRef="#br0" timeOffset="-213917.73">22864 15504 8191,'9'-4'0,"4"-4"5063,7-2-5063,-2 0 2818,6 0-2818,-10 5 0,-6 2 0,-4 1 0</inkml:trace>
  <inkml:trace contextRef="#ctx0" brushRef="#br0" timeOffset="-213739.73">22939 15317 24575,'0'19'0,"0"16"0,0-6 0,0 4 0,-1 5 0,2 2 0,1 2 0,0 0 0,1-6 0,0-2 0,3 19 0,0-21 0,-5-16 0,1-8 0</inkml:trace>
  <inkml:trace contextRef="#ctx0" brushRef="#br0" timeOffset="-213016.73">23132 15562 24575,'6'3'0,"1"-1"0,2-6 0,0-1 0,-2-4 0,-1 0 0,-3 0 0,-5 4 0,-3 5 0,-2 5 0,2 4 0,3 0 0,-3 3 0,2-2 0,-5 3 0,6-4 0,2 0 0,4-4 0,3-2 0,6-3 0,-3-2 0,6 2 0,-6-2 0,6-1 0,-10 3 0,1-3 0</inkml:trace>
  <inkml:trace contextRef="#ctx0" brushRef="#br0" timeOffset="-212619.73">23380 15513 24575,'-11'-3'0,"0"5"0,6 3 0,5 4 0,8-1 0,6-4 0,-1 1 0,0-1 0,-5 13 0,1 12 0,-3 6 0,-3 3 0,-2-7 0,-1 0 0,3 17 0,-3-1 0,-6-14 0,-1-3-351,2 5 0,-2-2 351,-5-6 0,-4-3 0,-18 20 0,-8-25 0,-5-10 0,21-21 0,2-2 0,-3 4 0,3-14 0</inkml:trace>
  <inkml:trace contextRef="#ctx0" brushRef="#br0" timeOffset="-211844.73">23721 15490 24575,'-16'-12'0,"3"5"0,-4 10 0,-7 23 0,0 6 0,-5 10 0,15-10 0,11-14 0,25-10 0,14-20 0,-8 0 0,1-4 0,-3-1 0,-1-2 0,13-17 0,-20 10 0,-17 12 0,-16 2 0,-7 11 0,-3 1 0,16 6 0,24-2 0,25-11 0,-12 5 0,-1-7 0</inkml:trace>
  <inkml:trace contextRef="#ctx0" brushRef="#br0" timeOffset="-211577.73">24027 15427 8191,'14'7'0,"-6"11"5063,-4 4-5063,-4 9 2818,0 1-2818,0-6 1719,4-12-1719,4-22 0,12-24 0,8-12 3392,-7 15 0,1 1-3392,12-12 0,1 13 0,-19 21 0,-4 21 0,-7 6 0,-1 11 0,-4-7 0,4-10 0,-3-8 0,3-9 0</inkml:trace>
  <inkml:trace contextRef="#ctx0" brushRef="#br0" timeOffset="-211469.73">24307 15257 9373,'-2'5'0,"0"-5"0,2 8 0</inkml:trace>
  <inkml:trace contextRef="#ctx0" brushRef="#br0" timeOffset="-211268.73">24477 15308 8191,'-6'9'0,"1"0"5063,-3 10-5063,1 2 2818,3 18-2818,0-12 1719,8-1-1719,5-17 6784,4-10-6784,20-19 0,3-7 0,-8 4 0,-5 5 0</inkml:trace>
  <inkml:trace contextRef="#ctx0" brushRef="#br0" timeOffset="-211044.73">24640 15291 8191,'-7'0'0,"1"6"5063,-2 12-5063,5 0 2818,7 4-2818,5-16 1719,8-7-1719,3-13 6784,1-5-6784,0 3 0,-4 7 0,-5 11 0,-3 5 0,0-2 0,0-3 0,-4-3 0,-1-1 0</inkml:trace>
  <inkml:trace contextRef="#ctx0" brushRef="#br0" timeOffset="-210869.73">24861 14996 8246,'-2'7'0,"4"16"4184,-6 27-4184,5-16 0,0 4 0,-1 7 0,0 1 0,3-3 0,0-2 0,1-8 0,-1-2 0,2 20 728,-5-29 0,0-7 0,0-11 0</inkml:trace>
  <inkml:trace contextRef="#ctx0" brushRef="#br0" timeOffset="-210556.73">25136 14858 9409,'5'4'0,"15"24"5118,11 8-5118,-12-3 0,0 3 0,2-3 0,0 1-244,-3 7 1,-1 1 243,-2-3 0,-1 2 444,-4 3 1,-4 1-445,-4-3 0,-4 1 0,-5 2 0,-3 1 0,-2 3 0,-5 0 0,1-15 0,-2-1 0,-1 1 722,-1 2 0,0 0 0,-2 0-722,-3-2 0,-3-1 0,4-3 0,2 1 0,2-4 0,-16 9 0</inkml:trace>
  <inkml:trace contextRef="#ctx0" brushRef="#br0" timeOffset="-209277.73">21939 13987 24575,'-13'-3'0,"0"6"0,-1 2 0,0 9 0,2 6 0,-14 20 0,13-13 0,-1 2 0,-8 11 0,0 4 0,3 5 0,2 2-1121,1 0 0,2-1 1121,3-3 0,5-3 0,8-10 0,7-4-527,7-5 1,6-4 526,11-3 0,6-5 0,15-3 0,-1-3 0,-21-1 0,-2-1 0,0-5 0,0 0 0</inkml:trace>
  <inkml:trace contextRef="#ctx0" brushRef="#br0" timeOffset="-206744.73">22513 14201 8191,'-8'-14'0,"-3"-1"5063,-7-2-5063,3 5 2818,6 10-2818,-4 8 1719,2 4-1719,-1 12 6784,8-4-6784,9 1 0,13-11 0,8-12 0,12-11 0,-15 1 0,-1 5 0,-26 26 0,-19 33 0,9-16 0,0 3 0,-2 9 0,2 0 0,4-7 0,4 0 0,5-7 0,4-3 0,13 9 0,22-27 0,10-18 0,-19-5 0,-1-2 0,15-15 0,-14-6 0,-20 13 0,-10 2 0,-19-1 0,-2 10 0,-13-6 0,10 10 0,9-1 0,8 4 0,8 0 0</inkml:trace>
  <inkml:trace contextRef="#ctx0" brushRef="#br0" timeOffset="-206402.73">22790 14133 9133,'-6'3'0,"-1"13"5120,2 8-5120,10 16 2674,4 0-2674,9-10 1591,5-11-1591,9-18 6057,4-15-6057,11-12 0,-12-16 0,-4 11 0,-15 1 0,-14 34 0,-3 0 0,0 26 0,4-15 0,15 0 0,4-14 0,23-11 0,-3-9 0,-10 7 0,-11 0 0</inkml:trace>
  <inkml:trace contextRef="#ctx0" brushRef="#br0" timeOffset="-205954.73">23270 14130 24575,'-9'-2'0,"-1"7"0,-2 11 0,2 3 0,3 5 0,8-11 0,4-4 0,4-9 0,6-12 0,9-11 0,1-3 0,2 2 0,-11 16 0,-7 18 0,-1 18 0,-7 6 0,3-6 0,0-11 0,1-15 0,11-11 0,7-8 0,8-9 0,-6 10 0,-5 12 0,-15 9 0,0 12 0,-3-8 0,3 4 0,2-4 0,-4-4 0,1-1 0</inkml:trace>
  <inkml:trace contextRef="#ctx0" brushRef="#br0" timeOffset="-205818.73">23553 14141 8519,'7'-2'0,"0"0"5094,2 2-5094,3 0 2770,8-8-2770,6 3 0,-9-3 0,-3 5 0</inkml:trace>
  <inkml:trace contextRef="#ctx0" brushRef="#br0" timeOffset="-205644.73">23636 13964 8191,'-7'24'0,"3"14"2531,0-5 1,-1 3-2532,2 6 0,0 2 0,-1 6 0,1-1 1158,2-8 1,1-4-1159,4 17 447,4-30 0,-4-16 0,0-6 0</inkml:trace>
  <inkml:trace contextRef="#ctx0" brushRef="#br0" timeOffset="-205492.73">23811 14193 8191,'-14'40'0,"2"-8"5063,5-8-5063,12-12 0,-6-4 0,9-5 0</inkml:trace>
  <inkml:trace contextRef="#ctx0" brushRef="#br0" timeOffset="-205400.73">23818 14108 8221,'-2'2'0,"0"0"0</inkml:trace>
  <inkml:trace contextRef="#ctx0" brushRef="#br0" timeOffset="-205260.73">23923 14148 24575,'17'-15'0,"2"0"0,-9 8 0,-2 2 0,-4 3 0</inkml:trace>
  <inkml:trace contextRef="#ctx0" brushRef="#br0" timeOffset="-205069.73">23994 13994 8191,'-5'4'0,"1"11"4728,4 20-4728,0-6 0,0 3 0,-3 10 0,0 1 0,3 0 0,-1 0 1429,-2-2 1,1-4-1430,6 4 0,-3-19 0,3-20 0</inkml:trace>
  <inkml:trace contextRef="#ctx0" brushRef="#br0" timeOffset="-204956.73">24102 14296 24575,'-2'11'0,"0"0"0,-1-2 0,1-4 0,2-1 0</inkml:trace>
  <inkml:trace contextRef="#ctx0" brushRef="#br0" timeOffset="-204827.73">24142 14167 8191,'-2'13'0,"2"-3"0,4-2 0,0-4 0</inkml:trace>
  <inkml:trace contextRef="#ctx0" brushRef="#br0" timeOffset="-204514.73">24162 14228 8191,'12'18'0,"-6"-1"5063,-1-4-5063,-3 0 2818,6-11-2818,10-6 1719,14-8-1719,1-5 6784,-1 2-6784,-5-4 0,-12 4 0,-7-2 0,-8 9 0,-7 8 0,0 8 0,4 6 0,3 3 0,9-3 0,22 4 0,11-11 0,-12-3 0,1-3 0,24-6 0,-22-1 0,-13 2 0</inkml:trace>
  <inkml:trace contextRef="#ctx0" brushRef="#br0" timeOffset="-204210.73">24635 13826 24575,'9'11'0,"23"24"0,3 0 0,-6-2 0,1 2 0,-2-4 0,-2 0 0,-1 7 0,-4 1 0,-2-3 0,-5 0-888,-8 2 0,-6 0 888,-3-8 0,-4-1 37,-4 2 1,-3-3-38,-18 6 0,12-12 0,0-2 0,-2-3 0,-1 1 0</inkml:trace>
  <inkml:trace contextRef="#ctx0" brushRef="#br0" timeOffset="-180250.73">19571 9289 8191,'-13'0'0,"26"-6"5063,16 0-5063,2-2 0,7-2 0,12 2 0,4-2-262,-10 1 0,2-2 0,2 1 262,-5 2 0,2 0 0,1 0 0,1-1 0,5-2 0,0 0 0,1-1 0,1 0 0,-8 3 0,1-1 0,1 0 0,-3 1 0,-3 0 0,5-2 0,-3 2 0,-2-1 0,12-2 0,-1 0 0</inkml:trace>
  <inkml:trace contextRef="#ctx0" brushRef="#br0" timeOffset="-164550.74">27223 6800 24575,'0'10'0,"-1"1"0,7 13 0,-6 1 0,4 20 0,-4 3-1117,0-12 0,0 3 1117,-2-1 0,-1 2 0,0 8 0,-1 2 0,-4 2 0,-1 2-1004,3 0 1,-1 0 1003,1-17 0,0 1 0,1 0 0,1 12 0,1-1-717,0-3 1,1-1 716,1-2 0,2-3 0,1-5 0,0 0 0,1 2 0,0 1 0,2-4 0,1 1 669,-1 3 1,1 1-670,-1-5 0,0 1 0,-2 3 0,0-1 786,2-6 1,-1 1-787,-1 5 0,0 1 0,0-4 0,0 1 0,0 3 0,-1 1 0,-2-1 0,0 0 857,2 0 1,1 0-858,-3-3 0,1 0 0,1 2 0,1 1-838,-1-4 0,0 1 838,-1 3 0,0 1 0,1-1 0,0 0 0,1 0 0,-1 0 0,1 0 0,0 1-513,0-1 1,0 0 512,2-3 0,0 0 0,-2 2 0,0 0 0,-1 1 0,1 0 0,3 1 0,-2 0 0,-3 6 0,-1 0-276,3-3 0,-1 1 276,-2 5 0,0 2 0,0-4 0,0 0 0,3 7 0,-1-1 0,-1-5 0,0-1 0,1 0 0,1-1 0,-3-3 0,0-1 0,0-6 0,0 0 0,2 2 0,1 0 0,-3-5 0,1-1 0,1 7 0,1-1 493,-3-2 0,0 0-493,0 0 0,0-1 0,0 1 0,0-2 0,-1-2 0,2 0 0,3 24 0,-4-25 0,1-1 0,7 19 0,-7 6 0,8-1 0,-8-5 0,3-18 0,1 0 0,-4 25 0,4-1 0,-5-1 0,0-12 0,0 4 1052,0-12-1052,0-5 1636,0-5-1636,0-13 0,0-2 0,0-4 0</inkml:trace>
  <inkml:trace contextRef="#ctx0" brushRef="#br0" timeOffset="-162444.74">27374 11570 8191,'7'-1'0,"3"2"5063,4 4-5063,3-1 2818,6 2-2818,-8-5 1719,8 2-1719,-9-3 6784,-1-2-6784,3 2 0,-6-2 0,3 2 0,-4 0 0,3 2 0,-2-1 0,6 1 0,-6 0 0,3-3 0,-1 2 0,2-3 0,3 2 0,0 0 0,0 3 0,0-5 0,-3 4 0,2-5 0,-3 3 0,4-2 0,-3 1 0,2-2 0,-6 3 0,6 0 0,-3 0 0,11 0 0,1 0 0,20 0 0,3 0 0,-18 1 0,2-2 0,4-1 0,2-1 0,4 3 0,1-1-1258,6-4 1,2 0 1257,-14 2 0,0 1 0,1 0 0,0 0 0,1 0 0,-1-1 0,0 0 0,1-1 0,-2 1 0,17 1 0,-1 2 0,-16 0 0,0 0 0,0 0 0,14 0 0,-1 2 0,3 3 0,0 0 0,-3-2 0,-2 0-785,-2 0 1,-1 1 784,-2 1 0,-1 0 0,0-4 0,-1-1 0,-3 2 0,0 1 0,0-1 0,1 1 0,-1-3 0,0 1-473,0 1 0,0 1 473,-3-1 0,0 0 0,3-1 0,-1-1 0,-5 2 0,-1 1 0,-1-1 0,1 0 0,2-2 0,0 1 0,-5 1 0,1 0 570,8-2 1,1 0-571,-4 0 0,1 0 0,3 0 0,1 0 0,-1 0 0,0 0 0,0-2 0,0-1 0,0 3 0,1-1 0,-1-2 0,0 1 0,3 4 0,1 1 42,-3-2 0,0-1-42,5 3 0,1-1 0,-2 1 0,-1 0 0,3-3 0,1 1 0,0 1 0,0 1 0,-1 0 0,1-1 0,-1-1 0,1-1-398,-1 3 1,1-1 397,3 1 0,0 0 0,-2-3 0,-1 1 0,0 1 0,-1 1 0,1 0 0,-2-1 0,-5 1 0,0 0-519,-1 0 1,0 1 518,0 1 0,-1-1 457,-5-3 0,-1-1-457,3 5 0,0 0 0,0-4 0,0-1 220,-3 0 0,1 0-220,5 0 0,1-1 591,-7-1 0,1-1-591,-1 1 0,-1 0 0,23 1 1213,-6-7-1213,-1 7 0,-6-4 0,5 5 0,-11-3 0,-6 2 1125,-9-5-1125,-10 4 763,0-3-763,0 3 0,0 0 0,0 2 0,-8 2 0,-2 0 0,-8 1 0,4-1 0,1-2 0</inkml:trace>
  <inkml:trace contextRef="#ctx0" brushRef="#br0" timeOffset="-157385.74">28510 9872 8191,'0'-6'0,"2"2"5063,-7-12-5063,4-11 0,-5-7 0,5 6 0,1-3 1032,-2-1 0,0 0-1032,1-2 0,2-1 0,-1 0 0,0 2 0,-1 2 0,2 0 0,1 0 0,0 1 1821,-1-25-1821,8 2 0,-8 13 0,3-6 6461,-4 6-6461,-4-6 0,3-1 0,-3 0 0,0 7 0,3-13 975,-5 24-975,5-15 0,-1 25 0,4-4 0,-1 5 0,2 5 0,-3 0 0,-3 1 0,0 10 0,0 9 0,1 15 0,2 23 0,5 3-921,-2-18 0,-1 1 921,1 3 0,0 0-508,2-2 0,-1-1 508,-1 7 0,0-1 0,0-6 0,0 1 0,-2 5 0,-2 1 0,-1-7 0,-2 1 0,-1 2 0,-1 0-101,2-6 1,-1-2 100,-5 21 0,5-9 0,2-6 1722,3 0-1722,0 0 1103,0 0-1103,0-11 234,0-1-234,0-23 0,3-9 0,-2-20 0,8-21 0,-9 19 0,1-2-1069,4-9 1,0-2 1068,-2-2 0,0-1 0,1 0 0,-1 0 0,0 1 0,-1 0 0,-1 6 0,-2 1-613,1 0 0,0 1 613,0 6 0,0 1-360,0-1 0,0 2 360,4-22 0,0 15 0,1 13 1910,-8 26-1910,2 6 0,-4 5 0,5-3 0</inkml:trace>
  <inkml:trace contextRef="#ctx0" brushRef="#br0" timeOffset="-156327.74">28868 9085 24575,'6'13'0,"-2"7"0,-2 7 0,0 6-2383,1 1 1,-3 1 2382,-4 10 0,-2 2-141,3-4 1,0 0 140,0-1 0,-1-1 480,2-9 0,0-3-480,2 11 0,0-13 0,8-39 0,-2-17 0,2-3 0,-1-4 0,-4-2 0,0-2 0,0-9 0,-1 0 544,-2 5 0,0 2-544,-2 2 0,0 3 1349,1-16-1349,-4 25 196,5 16-196,0 30 0,5 19 0,-4 17 0,3-23 0,1 0 0,-2 0 0,0-1 0,6 18 1343,-4-3-1343,1-20 110,-5-5-110,6-32 0,-6-10 0,3-31 0,-8 5 0,3 8 0,-4 17 0,5 15 0</inkml:trace>
  <inkml:trace contextRef="#ctx0" brushRef="#br0" timeOffset="-155035.74">29260 8992 8191,'2'2'0,"0"1"5063,1 9-5063,-3 15 0,3 13 0,-3-10 0,0 2 0,0 2 0,0 1 0,0 3 0,0 1 1004,0-4 0,0-1-1004,0 1 0,0-2 1642,0 22-1642,0-2 0,0 0 6344,4-11-6344,-4-4 0,4-14 0,-2-11 1033,-2 0-1033,2-22 294,3-12-294,-4-32 0,1 19 0,0-2 0,-2-5 0,0-2-1014,0-6 0,0 0 1014,0 5 0,0 1-630,0-2 1,0 1 629,0 8 0,0 2-67,0 2 1,0 2 66,0-16 0,-3 14 0,2 12 1876,-5 32-1876,5 10 1386,1 31-1386,4-13 0,2 2 0,0-8 0,0 0 0,-1 11 0,0-1-286,0-13 0,-1-1 286,-3 25-205,7-9 205,-7-7 0,2-7 0,-5-11 0,2-2 0,-2-14 0,2-1 0</inkml:trace>
  <inkml:trace contextRef="#ctx0" brushRef="#br0" timeOffset="-151077.74">30899 7898 8191,'2'9'0,"1"12"5063,7 24-5063,-2-16 0,-1 3 0,-3 9 0,-1 1 660,2 1 1,0 0-661,-2 6 0,-1 0 0,-2 0 0,1 0 0,2-3 0,-1 1 0,-2 2 0,0 0 0,0 0 0,0 0 0,0-3 0,0 1 0,0 5 0,0 0 0,0-5 0,0-1 0,0 3 0,0 0 0,0-6 0,0-1 0,2-1 0,1 0 0,-3-2 0,1-1 513,4 0 1,0 0-514,-2 0 0,0 0 0,2 1 0,1-1 0,-1-3 0,0-1 2402,1 0 0,-1 0-2402,-2 0 0,-1 0-18,3 14 1,-1 1 17,-3-7 0,0-1 0,1 8 0,0-1 260,-4-9 1,-1-3-261,1-1 0,-2 0 0,-1 3 0,-1 0 0,3-3 0,0 0 645,0-1 0,1 0-645,2 20 0,0-7 0,0-2 0,0-5 993,0-6-993,0-4 41,0-17-41,0-12 1359,0-19-1359,0-23 0,0 7 0,0-6 0,0-1 0,2 3 0,0 0 0,0-2-1251,-1-14 0,-1-2 0,0 0 1251,2 8 0,0 1 0,0 0 0,-2 1 0,0 1 0,0-1 0,-2 1 0,0 0 0,0-1 0,2 1 0,0 0 0,-1-1 0,-2-1 0,-1-1 0,0 0 0,1-2 0,1 0 0,0-1 0,-1 0 0,1 0 0,0 0 0,0-2 0,0 0 0,0 1 0,0 8 0,0 0 0,1 1-555,0 0 1,1 0 0,-1 3 554,-1-8 0,-1 3 0,3-1 0,0 2 0,1 10 0,-2-2 0,-3-18 0,-2 0 0,3 18 0,-1 0-453,-5-16 1,-2 2 452,4 22 0,-1 1 0,0-3 0,1 1 0,-3-20 0,1-4 0,4 6 0,0 1 0,1-1 0,4 0 0,4 0 3177,-3 14-3177,5 6 1914,-3 15-1914,-3 3 1230,1-4-1230,-5 3 0,4-6 0,-2 2 0,2 1 0,-4 6 0,5 11 0,-4 14 0,9 7 0,-1 14 0,5 14-1138,-7-16 1,-1 2 1137,1 7 0,-1 1 0,-2-8 0,0 2 0,0-1 0,0-2 0,-1 1 0,2 0-951,0 5 1,1 2 0,0-2 950,-1-2 0,-1-2 0,1 1 0,2 4 0,1 0 0,0 0 0,-2-4 0,0 0 0,0 0 0,1 1 0,-1 1 0,0-1 0,0-1 0,0-1 0,-1 1 0,0-1 0,-2 0 0,1 1-705,2-1 0,0 1 0,0-1 705,-2-2 0,0 0 0,1 1-463,2 1 0,2 0 1,-2-1 462,-2 12 0,-1-1 0,6 3 0,-1-1 0,-5-9 0,1-2 319,4 1 0,0-1-319,-4-5 0,-1-2 0,3-3 0,-1 0 2319,-2 22-2319,-4-7 0,-1-6 0,0-1 2365,-2-7-2365,4-7 2012,-2-1-2012,3-11 0,2-4 0,0-5 0</inkml:trace>
  <inkml:trace contextRef="#ctx0" brushRef="#br0" timeOffset="-148627.74">31358 7509 8191,'0'-21'0,"0"6"5063,0-2-5063,0 8 2818,2 0-2818,-2-4 1719,4 3-1719,-3-2 6784,-2-1-6784,-4 28 0,2 3 0,-2 9 0,1 6 0,0 4 0,1 2 0,0 10 0,0 2-212,2-14 1,2 2 0,-1 0 211,2 1 0,0 0 0,1 1-1024,2-1 0,2 0 1,-1 1 1023,-2 1 0,0 1 0,1 0 0,1 0 0,0 0 0,0 0 0,-3 2 0,-1 1 0,-1-1 0,2 3 0,-1 0 0,-1-1-1015,-1-1 1,0 0 0,0 0 1014,0 2 0,0 0 0,0-1 0,0-4 0,0 0 0,0 0-271,0-1 1,0 0 0,0 2 270,0 9 0,0 3 0,0-3 0,0-11 0,0-1 0,0 0 0,0 9 0,-1 0 0,2-3 206,1 1 1,1-5-207,-3-4 0,1-1 0,6-4 0,0 0 967,-4 0 1,1 0-968,3-3 0,1 1 0,-1-1 0,0-1 0,4 23 0,3 0 0,-9-25 0,-1-1 0,1 1 0,0-1 0,5 26 0,-1-6 0,-4-1 3186,-1 1-3186,-4-7 0,0 5 0,-4 2 0,-2 7-145,1-20 1,0 0 144,-1 1 0,1 0-444,-1 0 0,1 0 444,2-1 0,0 0 0,1-3 0,0-1 574,2 25-574,0-2 0,0-20 191,0-6-191,0-14 1436,-2-4-1436,-8-32 0,11-14 0,-3-4 0,1-7-915,2 9 0,2-2 1,-1 0 914,2-5 0,0 0 0,-1-2 0,0-4 0,-1-1 0,0 0 0,0 4 0,0 1 0,1 1 0,1 1 0,0 1 0,-1-1 0,0-1 0,-2 0 0,2 0 0,1 3 0,0 1 0,0-1 0,-1-3 0,-1-1 0,0 0 0,1 2 0,-1 1 0,-1 0-206,-2 1 1,-1 1 0,-1 0 205,0 2 0,-1 1 0,-1 0 0,0-14 0,-3 2 0,-2 5 0,-1 2 0,4 4 0,1-1 0,-2 4 0,1 0-603,3 0 1,2 0 602,-2-4 0,3 1 0,3-2 0,1 1 0,0-4 0,0 1 0,0-2 0,0 2 0,1 6 0,-3 0 0,-4-6 0,-2 1 0,2 15 0,0 0 1669,-4-5 0,0 0-1669,-2-19 0,8-2 348,-1 22 1,1-2-349,4-3 0,3 0 0,-1-1 0,1 0-809,0 0 0,0 1 809,0 4 0,-1 0 329,-5-21 0,-1 23 0,-3 11 0</inkml:trace>
  <inkml:trace contextRef="#ctx0" brushRef="#br0" timeOffset="-146992.74">31827 8289 8191,'0'-10'0,"0"1"5063,2 0-5063,0 0 2818,1 8-2818,-1 12 0,-2 18 0,-3-1 0,0 4 0,3 5 0,-1 4 0,-1 11 0,-1 2 14,2 0 0,2 0-14,1-1 0,1 0 0,2-1 0,2 0 0,-1-2 0,1 0 0,-2-13 0,1 1 0,0 0 0,-2 2 0,0 0 0,0 1 0,0 0 0,0-1 0,0 2 0,-1 3 0,-1 0 0,0-1 0,1-4 0,1-1 0,0-1 0,-2 16 0,2-2 2372,1-10 1,1-1-2373,-3-7 0,0 0 0,1-3 0,1-1 0,-2 1 0,-1-1 0,4 19 0,-1-5 0,-5-12 0,0-10 0,0-3 2359,0-10-2359,-2-8 1371,-1-2-1371,-2-12 0,2-7 0,-4-18 0,6-17-1033,-2 18 1,1-3 1032,5-4 0,0-3 0,-3-2 0,1-1 0,2-3 0,-1-1-1340,-4 1 1,-1 0 1339,2 16 0,1-1 0,0 0 0,-2-2 0,0-1 0,0 1 0,2-1 0,0 0 0,0 0 0,2-2 0,0 0 0,0 1 0,-2-13 0,1 2-368,2 3 0,0 2 368,-5 12 0,-1 2 0,-5-19 0,0 21 0,-3 8 1681,5 1-1681,2-3 2840,3 1-2840,2 5 0,1 11 0,-2 5 0</inkml:trace>
  <inkml:trace contextRef="#ctx0" brushRef="#br0" timeOffset="-145285.74">28405 12030 8191,'2'2'0,"0"23"4020,-7 24-4020,0-10 0,-1 5 0,-3 1 0,0 3 0,-3 5 0,0 0 0,0-9 0,2-2 0,2-11 0,3-4 2933,1-6-2933,18-40 921,-1-3 1,2-4-922,1-6 0,0 0 0,0 2 0,-1 2 0,5-14 6387,-8 48-6387,-7 16 1201,3 18-1201,-7-2 0,7-16 0,0-5 0,12-12 0,12-11 0,4-8 0,3-5 0,-15 1 0,-9 6 0,-19 4 0,-1 8 0,-8 2 0,3 11 0,7 0 0,3 1 0,24-2 0,12-16 0,-8 6 0,-1-11 0</inkml:trace>
  <inkml:trace contextRef="#ctx0" brushRef="#br0" timeOffset="-145010.74">28884 12331 8191,'-19'-3'0,"3"7"5063,-14 1-5063,15 3 2818,0 4-2818,15-7 1719,8-3-1719,6-6 6784,9-7-6784,-4 2 0,1 3 0,-9 12 0,-3 12 0,-4 7 0,2 0 0,-4-5 0,5-9 0,4-12 0,-5 2 0,1-6 0</inkml:trace>
  <inkml:trace contextRef="#ctx0" brushRef="#br0" timeOffset="-144193.74">28980 12121 8191,'5'5'0,"1"9"5015,2 18-5015,-4 21 0,-2-25 0,0 1 0,1 2 0,-1-1 0,-1 17 2824,6-9-2824,-6-16 431,3-3 0,-4-14 1,0-1-1</inkml:trace>
  <inkml:trace contextRef="#ctx0" brushRef="#br0" timeOffset="-144035.74">29059 12374 10165,'10'-7'0,"1"1"5079,13-7-5079,-5 4 2505,4-5-2505,-6 3 364,-7 0 0,-3 5 0,-7 2 1</inkml:trace>
  <inkml:trace contextRef="#ctx0" brushRef="#br0" timeOffset="-143850.74">29138 12200 24575,'1'19'0,"2"9"0,6 19 0,-6-17 0,-1 1 0,1-2 0,-1-1 0,2 25 0,-4-25 0,4-13 0,-4-11 0</inkml:trace>
  <inkml:trace contextRef="#ctx0" brushRef="#br0" timeOffset="-143316.74">29298 12106 24575,'0'24'0,"-1"27"0,-2-16 0,1 2 0,3 8 0,1 3 0,-2 2 0,1-2 0,6-14 0,0-3 0,4 17 0,1-35 0,5-26 0,-1-14 0,3-22 0,-3 7 0,-3 25 0,-4 14 0,-2 33 0,-5-14 0,3 1 0,2-13 0,2-6 0,8-16 0,-5 3 0,7-11 0,-11 12 0,2 9 0,-3 6 0,2 6 0,0 2 0,3-1 0,-1 5 0,3 21 0,-8 14-1097,-8-8 0,-2 3 1097,-2 3 0,-1 1 0,-6 6 0,-3 0 0,5-17 0,-1-1 0,-1 0-899,-2 2 1,-1-1-1,-1-1 899,-8 13 0,-3-1 0,1-2 0,-3-4-482,-2-12 1,-2-6 481,4-7 0,0-5 0,-11-2 0,14-14 0</inkml:trace>
  <inkml:trace contextRef="#ctx0" brushRef="#br0" timeOffset="-142277.74">31057 12301 8191,'-1'-3'0,"-1"1"5063,-9-11-5063,-1 5 2818,-2 3-2818,-12 15 1719,2 14-1719,-4 14 6784,17 2-6784,8-8 0,29-16 0,5-12 0,17-23 0,-5-7 0,-19 5 0,-3-3 0,9-19 0,-19 13 0,-2-2 0,-1-2 0,-3-2 0,-6-6 0,-1 0 0,2 5 0,-1 2 0,-5-15 0,6 56 0,2 31 0,0-4 0,0 3 0,0 2 0,1 1 0,-1-4 0,2-1 0,2-5 0,1-3 0,4 12 0,1-21 0,2-12 0,-8-6 0,1-2 0</inkml:trace>
  <inkml:trace contextRef="#ctx0" brushRef="#br0" timeOffset="-142159.74">31305 12278 8191,'7'4'0,"-3"4"5063,2 12-5063,-6-1 704,6 1 1,-6-11-1,2-5 1</inkml:trace>
  <inkml:trace contextRef="#ctx0" brushRef="#br0" timeOffset="-142043.74">31378 12080 8191,'-14'4'0,"5"2"1265,7-1 1,3 0 0,1-1 0</inkml:trace>
  <inkml:trace contextRef="#ctx0" brushRef="#br0" timeOffset="-141735.74">31536 12145 8191,'-7'9'0,"3"3"5063,4-2-5063,2 3 2818,5-4-2818,3-4 1719,4 1-1719,-1-3 6784,1 7-6784,-11 2 0,-2 5 0,-11 6 0,-1 3 0,-9 2 0,3-9 0,-3-5 0,6-13 0,5 1 0,5-4 0</inkml:trace>
  <inkml:trace contextRef="#ctx0" brushRef="#br0" timeOffset="-141410.74">31658 12179 8191,'5'3'0,"2"-1"5063,17-10-5063,1 0 2818,1-6-2818,-6 1 1719,-10 3-1719,-9 1 6784,-4 6-6784,-13 10 0,2 3 0,-2 9 0,6-4 0,6-2 0,4 3 0,5-8 0,6 0 0,3-8 0,-5-1 0,-1-1 0</inkml:trace>
  <inkml:trace contextRef="#ctx0" brushRef="#br0" timeOffset="-141224.74">31855 12147 24575,'-13'1'0,"7"0"0,-2 10 0,15-3 0,3-6 0,13-7 0,5-12 0,-10 7 0,-1-3 0</inkml:trace>
  <inkml:trace contextRef="#ctx0" brushRef="#br0" timeOffset="-140835.74">31963 12109 24575,'14'13'0,"0"3"0,-5-8 0,-1 0 0,5-1 0,-7 15 0,-7-5 0,-7 21 0,-15-14 0,6 1 0,-5-7 0,20-11 0,7-9 0,22-14 0,19-7 0,-18 9 0,1-1 0,2-1 0,-1 1 0,7-4 0,-20 8 0,-19 18 0,-8 4 0,6 6 0,1-3 0,21-2 0,14-7 0,-3-5 0,4-2-838,9-3 1,0-2 837,-1-1 0,-2-1 0,15-3 0,-27 2 0</inkml:trace>
  <inkml:trace contextRef="#ctx0" brushRef="#br0" timeOffset="-122076.73">18454 15720 8191,'-9'-9'0,"0"2"5063,21 15-5063,5 10 0,3-2 0,3 2 0,0 5 0,1 0 1080,4-2 1,1 1-1081,-1 5 0,0 0 0,2-3 0,-1 1 0,-6-1 0,-3-1 0,15 20 1809,-19-19-1809,-7-5 1625,-4-10 1,-3-4 0,0-1 0</inkml:trace>
  <inkml:trace contextRef="#ctx0" brushRef="#br0" timeOffset="-121708.73">18786 15579 8191,'-10'7'0,"1"-1"5063,-2 11-5063,-2 3 2818,-1 5-2818,-3 13 0,-6 9 859,11-20 1,-1 1-860,-5 6 0,-2 1 0,1 3 0,-1 1 2632,1-3 0,-1 1-2632,3 1 0,1-2 0,-7 13 0,13-15 0,2-18 0,8-13 0</inkml:trace>
  <inkml:trace contextRef="#ctx0" brushRef="#br0" timeOffset="-19642.73">19048 10941 8191,'2'-1'0,"4"-1"5063,3-5-5063,11-2 2818,13 1-2818,1-4 0,12 4 0,-13 3 0,-9 1 0,-10 4 0</inkml:trace>
  <inkml:trace contextRef="#ctx0" brushRef="#br0" timeOffset="-18740.73">19865 10846 8191,'-5'-10'0,"1"5"5063,-19 3-5063,-5 16 0,-13 5 0,-1 13 0,6-5 2818,17 0-2818,12-13 1719,23-2-1719,12-9 6784,12 9-6784,-7-5 0,-8 10 0,-16 4 0,-15 11 0,-13 4 0,-6 5 0,-5-9 0,11-11 0,7-14 0,8-6 0,4-5 0</inkml:trace>
  <inkml:trace contextRef="#ctx0" brushRef="#br0" timeOffset="-17898.73">19939 10564 8191,'5'6'0,"2"5"5063,2 15-5063,0 8 0,0-5 0,0 2 0,-2 18 1241,0-18 1,0-2-1242,-6 11 1765,3-11-1765,-4-10 6642,0-10-6642,-4 0 0,3 0 0,-3 0 431,4 0-431,0-1 0,0 5 0,0-11 0,2-3 0,4-13 0,0 1 0,3 0 0,2 3 0,-1 1 0,9-8 0,-5 5 0,6-2 0,-3 8 0,1 24 0,-8-5 0,2 24 0,-8-12 0,2-3 0,6-1 0,7-16 0,6-6 0,7-8 0,-14 0 0,-4 2 0</inkml:trace>
  <inkml:trace contextRef="#ctx0" brushRef="#br0" timeOffset="-17208.73">20355 10909 8191,'2'-9'0,"-6"0"5063,-9 4-5063,-5 11 2818,-10 8-2818,11 3 1719,13-3-1719,16-13 6784,6-4-6784,9-13 0,-6-2 0,-6 0 0,0 7 0,-12 11 0,1 5 0,-4 7 0,2-2 0,3 1 0,12 0 0,-2-7 0,9 3 0,-11-5 0,0 2 0,-4 3 0,-4 6 0,-2 7 0,2 12 0,-4 8 0,-1 7 0,-1-1 0,-8 1 0,4-1 0,-3-12 0,2-7 0,2-15 0,0-11 0,4-19 0,-2-25 0,7 1 0,1-6-1514,-2-5 1,0-3 1513,2 13 0,0-1 0,0 1 0,0-9 0,-1 3 0,2 9 0,0 5 0,3 0 0,2 20 0,-3 13 0,1 10 0,8 12 3027,-5 0-3027,6 6 0,-13-9 0,-1 0 0,-7-4 0,-9 7 0,-1-9 0,-15 1 0,2-10 0,7-3 0,4-3 0</inkml:trace>
  <inkml:trace contextRef="#ctx0" brushRef="#br0" timeOffset="-16838.73">20788 10682 8191,'2'10'0,"10"-4"5063,20-5-5063,8-11 2818,-6-1-2818,-4-4 1719,-17 5-1719,-4 0 6784,-9 3-6784,-9 7 0,-9 16 0,-5 10 0,7 15 0,11-5 0,17-1 0,12-11 0,11-8 0,-2-11 0,6-5 0,-14-10 0,-9 5 0,-8 0 0</inkml:trace>
  <inkml:trace contextRef="#ctx0" brushRef="#br0" timeOffset="-11665.73">30918 7705 8191,'-9'-3'0,"0"-1"5063,0 2-5063,0-1 2818,0 1-2818,0 2 1719,-3 0-1719,-2 0 6784,-3 3-6784,-7-3 0,9 3 0,-8-1 0,13-1 0,-2-1 0,-1 0 0,3-2 0,-3 6 0,8 4 0,1 6 0,8 10 0,0 1 0,9 13 0,-3 9 0,-3-20 0,0 1 0,-1 2 0,-2 1-559,-1 3 1,0 0 558,2 1 0,-1 0 0,-3 0 0,-1-1 0,5-3 0,-1 0-311,-1-1 0,0-1 311,2 26 0,0-24 0,-1 0 0,-3-1 0,-1 1 0,3-1 0,-1 1 0,-2 0 0,0-1 0,0 1 0,0 0 0,0 24 0,0-2 0,-4-7 0,3 1-25,-3-7 25,8 5 0,-3-11 0,7 10 0,-7-3 0,7-1 0,-7 5 0,2 1 0,-3 9 0,0-24 0,0-1 0,0 25 0,0-2 1079,0-6-1079,0-11 0,0 2 0,-2-8 0,0 0 328,1 5 1,0-1-329,-3 17 28,1-24-28,3 10 0,-3-12 0,3 7 0,0-7 0,4 5 0,-3-11 0,2 11 0,-3-11 0,4 11 0,-1-11 0,1 5 0,-1-11 0,-3 3 0,-3-2 0,2 3 0,1-4 0,0 0 0,2-1 0,-2 2 0,0 3 0,0 0 0,0 0 0,0-3 0,3 2 0,-2-3 0,1 1 0,2-2 0,-3-3 0,7-2 0,-7 2 0,5 1 0,-3 0 0,0 3 0,-1-4 0,-2 3 0,0-2 0,0 6 0,0-2 0,0-1 0,0 0 0,0-4 0,2 0 0,1 3 0,4-2 0,-4 3 0,9-3 0,-6-5 0,10-3 0,-3-7 0,1-1 0,-2-4 0,-3 3 0,0 0 0,0 1 0,0 3 0,4-1 0,-4 3 0,4 0 0,-8 6 0,-5-2 0,-9 1 0,-1-8 0,-2-1 0,5-4 0,0-4 0,4-14 0,1-3 0,2-1 0,0-1 0,0-16 0</inkml:trace>
  <inkml:trace contextRef="#ctx0" brushRef="#br0" timeOffset="-9384.73">31365 7451 8611,'-7'-10'0,"1"2"5101,-1-5-5101,-3 10 2756,8 4-2756,-2 5 1661,22 2-1661,10-6 6446,12 2-6446,0-4 0,-8 0 0,-9 2 0,-9 3 0,0 6 0,-4 3 0,-2-1 0,0 0 0,-4-4 0,1 0 0,-3 10 0,-4 9 0,1 12 0,-3 13 0,3-23 0,2 2 0,-1 2 0,0 1-882,-1 6 1,2 1 881,1 1 0,1-1 0,-3 0 0,1 1 0,6-2 0,1 0 0,-7-2 0,0-1 0,9 0 0,0 0-340,-6 0 1,-1 0 339,2 1 0,1-1 0,-1 0 0,-1 0 0,-1 4 0,1-1 0,0-2 0,3 0 0,0 3 0,1-1 0,-2-6 0,0 0 0,2 2 0,0 0 0,-3-5 0,0-1 347,1 7 0,-1-1-347,0-5 0,0-1 0,0 0 0,0-1 0,0 1 0,0-2 656,5 19-656,-1-1 0,-4-2 0,2-5 0,-1 7 0,-1-1 0,-1 7 0,0 2 0,-3-24 0,0 0 0,3 23 0,-4-1 0,0-12 0,3-10 0,-5-7 1040,4 0-1040,-5-6 52,-1 13-52,1-13 0,-5 19 0,0-3 0,3 12 0,1-6 0,4-1 0,-4-8 0,6-5 0,-5-3 0,5-6 0,-4 1 0,1 5 0,-2 2 0,-1 14 0,3-6 0,1 6 0,0-14 0,4-1 0,-4-1 0,0-4 0,0 11 0,0-4 0,-4 5 0,4 1 0,-4-10 0,6 1 0,-1-13 0,2 6 0,-3-3 0,3 11 0,1-5 0,3 11 0,-1-12 0,-2 6 0,-1-10 0,-3-2 0,0 1 0,0-3 0,0 6 0,0-3 0,-2 1 0,1-2 0,-3-11 0,0 0 0,-3-7 0,-6 3 0,0 4 0,-5-1 0,1 3 0,-6-10 0,-9-3 0,-2-7 0,-4 0 0,20 8 0,4 2 0</inkml:trace>
  <inkml:trace contextRef="#ctx0" brushRef="#br0" timeOffset="-7850.73">31851 8377 8191,'-3'7'0,"7"-4"5063,20 1-5063,23-4 0,-16-5 0,1 0 1102,3 2 0,0-1-1102,-3-1 0,-3-1 1803,11 2-1803,-13 6 6521,-21 6-6521,-5 3 0,-7 6 0,-1 7 793,0 8-793,2 8 0,5 13 0,6-5 0,-1-18 0,0 0 0,0 0 0,0 1 0,0 4 0,0 0 0,3 3 0,0 0 0,-2 4 0,0-1-970,3 1 1,-2 1 969,0 2 0,-2 1 0,1 0 0,-1 0 0,1-4 0,-1 0 0,-1-3 0,-1-2 0,1-2 0,1-2 0,-2-2 0,0 0 0,-1 0 0,1-1 0,6 25 0,-8-2 0,3-6 0,-4-7 0,0 5 0,0-12 0,-3 6 0,2-14 0,-3-1 1939,4-7-1939,0 0 0,0-4 0,0 0 0,-2-1 0,1 2 0,-7 10 0,4-5 0,-3 2 0,0-8 0,0-6 0,-2 1 0,-4-2 0,3 0 0,-3-3 0,4-3 0,0-2 0,0-1 0,0-1 0,0 4 0,0-2 0,-3 2 0,-2-5 0,0 0 0,-2-7 0,0-4 0,5 9 0,1-4 0</inkml:trace>
  <inkml:trace contextRef="#ctx0" brushRef="#br0" timeOffset="-6316.73">29351 9079 8191,'-10'-8'0,"-2"1"5063,-11 4-5063,4 3 2818,-22 18-2818,15 6 0,5-6 0,1 2 0,-8 17 0,4 5 1719,5 7-1719,13-22 0,3 1 0,1 2 0,4 1 2977,2 0 1,2-1-2978,3 1 0,2 0 0,4-2 0,1-2 0,0-1 0,3-2 0,3-1 0,1-1 0,20 12 0,-20-18 0,2-3 0,28 2 0,-11-11 0,3-12 0,-11-14 0,-3-10 0,1-10 0,-21 16 0,-2-1 0,1 0 0,-2-1-584,-6-6 0,-3 0 584,-1-5 0,-3 1 0,-2 2 0,-2 1 0,-5-2 0,-3 4-247,-13-13 247,-7 13 0,-10 19 0,5 11 0,-11 8 0,13 4 769,8 1-769,12-3 0,6 6 0,4-2 1202,0 13-1202,4 1 273,2 14-273,13 7 0,6 2-469,-2-19 0,4-2 469,1-4 0,4-2 0,5-1 0,4-3 0,0-5 0,3-3 0,1-5 0,-1-3 0,-2-4 0,-2-4 0,19-12 0,-17-6 0,-10-12 0,-14-10 0,-7 17 0,-2-1 0,-6-7 0,-3-1 0,-2 2 0,-4 1 0,-4-2 0,-4 4 0,-1 10 0,-3 4-918,0 2 0,-2 5 918,-7 7 0,-1 6 15,5 4 1,1 3-16,-1 3 0,2 5 0,6 5 0,5 5 0,0 26-39,14-20 1,3-1 0,4 4 0,4-7-1</inkml:trace>
  <inkml:trace contextRef="#ctx0" brushRef="#br0" timeOffset="-5172.73">29005 9263 8191,'-9'-7'0,"-4"-3"5063,3 3-5063,-3-1 2818,1 1-2818,-2 1 1719,-7 6-1719,7-2 6784,-7 9-6784,11-1 0,-5 14 0,2 2 0,0 16 0,4 9 0,9-17 0,1 1 0,1 0 0,2 1 0,4 3 0,3-2 0,0-6 0,3-3 0,24 15 0,5-16 0,-3-17 0,-8-8 0,-6-14 0,-12-6 0,2-12 0,-12-13 0,-4-8 0,-2 21 0,-2 0-361,-5 2 0,-1 1 361,0 1 0,-1 2-60,-23-15 60,4 16 0,-5 13 0,3 6 0,7 11 0,-5 5 0,11 1 719,-8 10-719,10 3 63,1 6-63,8 17 0,8-3 0,2-12 0,2-1 0,14 16 0,0-3 0,18-19 0,7-16-486,-16-10 0,0-5 486,3-6 0,-1-4 0,-3 1 0,-2-2 0,-2-8 0,-2-2 0,8-15 0,-20 15 0,-5-2 0,-5-24-452,-17 5 452,-14 6 0,1 24 0,-13 20 0,1 27 0,21-5 0,0 4 0,-3 8 0,3 4 0,4-2 0,3 1 0,5-1 0,4-2 0,3 12 0,37-23 0,-21-15 0,15-8 0</inkml:trace>
  <inkml:trace contextRef="#ctx0" brushRef="#br0" timeOffset="-3475.73">28418 8978 24575,'-6'-20'0,"-1"7"0,-4 0 0,-10 9 0,-10-5 0,-10 12 0,-5-2 0,6 11 0,-1 7 0,4 14-767,16-8 0,1 3 767,0 4 0,2 2 0,-3 10 0,2 3 0,6 2 0,2 1-959,2-10 0,1 0 1,3 2 958,4 0 0,3 2 0,1-1 0,-1 1 0,2-1 0,3 0 0,4-1 0,3-1 0,3-2 0,10 9 0,4-5-60,5-4 0,5-8 60,1-15 0,2-8 0,2-5 0,-1-7 0,-4-7 0,-2-6 0,2-9 0,-3-5 0,-7 1 0,-4-4-941,-2-11 0,-3-3 941,-3 2 0,-5-3 0,-8-3 0,-4-2 0,0 17 0,0-1 0,-2 0 0,-10-16 0,-3 0 0,2 1 0,-2 0 0,-6 3 0,-2 2 0,2 7 0,-2 2 123,-3 2 1,-1 2-124,4 10 0,-1 3 1102,-2 0 1,-1 4-1103,-17-2 124,2 10-124,1 14 0,1 14 0,0 14 1113,16-12 1,1 1-1114,1 6 0,3 2 0,1 2 0,1 1-167,1 2 0,2 2 167,3 5 0,1 1 0,-1 0 0,2 1 0,3 5 0,1 2-849,0-1 1,1 1 848,6 4 0,3-2 0,0-4 0,3-3 0,4-1 0,5-3 0,7-6 0,3-3 0,4-5 0,3-4 0,9-5 0,3-7 0,1-5 0,1-7 0,-14-6 0,0-3 0,0-3 0,-1-1 0,-1-2 0,-1-3 0,-1-5 0,-1-3 0,-2 0 0,-1 0 0,-2-2 0,-3-1 0,-3-2 0,-4-2 0,-2 0 0,1-16 0,-7-1 0,-8-3 0,-6 1 0,-6 3 0,-6 1 0,2 14 0,-2 1 0,-1 2 0,-9-7 0,-2 3-713,-3-1 1,-2 5 712,0 13 0,-1 4 0,2 0 0,-3 5 0,1 10 0,-2 6 0,1 1 0,-3 1 0,0 3 0,5 2 0,-1 2 0,3 1 0,3 1 0,3 2-449,-3 4 0,1 1 449,3-3 0,1 1 0,2 5 0,2 3 0,1 5 0,3 2-137,6 7 0,5 3 137,4 0 0,4 1 0,9 3 0,6-3 0,5-12 0,7-8 0,9-9 0,5-9 0,3-12 0,2-11 0,-11-5 0,0-6 0,-1-2 0,-1-3 0,-2-3 0,-1-2 0,-2-6 0,-2-2 0,-4-1 0,-4 0 0,-2-1 0,-6-1 0,-6 0 0,-4-1 0,-3 1-215,-3 0 0,-2 1 0,-4 3 215,-12-11 0,-7 6 42,-4 11 0,-4 10-42,-2 17 0,-2 12 0,-5 17 0,3 13 0,15-3 0,2 5 0,1 3 0,0 7 0,1 4 0,5 2 0,7-5 0,4 2 0,1-1 0,0-4 0,-6 10 0,3-4 0,10-3 0,0 0 0</inkml:trace>
  <inkml:trace contextRef="#ctx0" brushRef="#br0" timeOffset="6666.27">18768 11050 8191,'1'-14'0,"-3"6"5063,-15 7-5063,-12 10 0,-3 2 0,-3 1 0,5-1 0,0 0 1409,-14 4 0,-1-1-1409,10-1 0,0 0 0,-9 1 0,-1 1 544,-5 7 1,-1 2-545,9-4 0,-2 0 0,1 3 585,-3 4 0,2 3 0,-2 2-585,9-5 0,0 2 0,0 0 0,0 2 0,2 2 0,0 1 0,1 1 0,1 1 0,-1 3 0,1 1 0,0 2 0,2 0 0,1 0 0,2 0 0,1 2 0,0 0-1101,0 2 1,0 1 0,2 1 0,0 1 1100,2 0 0,2 0 0,0 0 0,0 2 0,3-10 0,0 2 0,1-1 0,0 1 0,1 0 0,1 0 0,1-1 0,1 1 0,0-1 0,0 2 0,1 0 0,1 1 0,0 1 0,1-1 0,1 0-644,0 7 1,2-1 0,1 1-1,1-1 644,3-2 0,1 1 0,2-1 0,1-1 0,2-6 0,2 0 0,1-1 0,1 0 0,3 8 0,1-2 0,3-1-178,2-3 1,1-2 0,1-2 177,7 10 0,1-3 0,0-7 0,2-4 0,-2-11 0,3-6 1035,-2-5 1,1-5-1036,25-3 0,-7-13 3964,-19-2-3964,-10-6 1094,-14-4 1,-1 9 0,-3-3 0</inkml:trace>
  <inkml:trace contextRef="#ctx0" brushRef="#br0" timeOffset="6974.27">17379 13748 24575,'1'7'0,"6"0"0,6-2 0,11 5 0,3 7 0,4 9 0,2 18 0,-12 7 0,-10-18 0,-3 2-695,-4-1 0,-2 1 695,2 7 0,-3-1 0,-5-1 0,-2-2 0,2 1 0,-3-1 0,-8-3 0,-2-1 0,2-1 0,-3-2 0,-7 0 0,-3-1 0,0 0 0,0-1 0,-4-3 0,-2-2 0,0-1 0,-2-3 0,1-4 0,-1-4 0,-4-5 0,3-3 0,-5 0 0,8-9 0</inkml:trace>
  <inkml:trace contextRef="#ctx0" brushRef="#br0" timeOffset="20633.27">18295 17176 8191,'3'0'0,"22"-3"5063,23-6-5063,-14 6 0,2 1 0,-2-3 0,1 0 0,4 4 0,-3 1 0,0-5 0,-2 5 0</inkml:trace>
  <inkml:trace contextRef="#ctx0" brushRef="#br0" timeOffset="21574.27">19088 17298 24575,'15'40'0,"1"5"0,4-15 0,-2-4 0,9-14 0,1-22 0,2-10 0,-2-17 0,-9-6 0,-6 3 0,-8 12 0,-2 27 0,-3 34 0,5 0 0,1 4 0,-2 11 0,0 3-1378,5 3 1,-1 0 1377,-6-16 0,-2 0 0,-1-1 0,-1 14 0,-2-2-635,-3-3 0,-4-1 635,-2-8 0,-4-2 0,1-7 0,-3-4 0,-5-6 0,-3-6-507,-28-8 507,25-13 0,2-4 0,-6-2 0,10-9 0</inkml:trace>
  <inkml:trace contextRef="#ctx0" brushRef="#br0" timeOffset="22524.27">19925 17285 24575,'-7'4'0,"5"18"0,3 21 0,1-7 0,0 4 0,-1 6 0,-2 1 0,-2 6 0,1 0-1161,1-8 1,0-3 1160,-5-4 0,3-8 743,11-20-743,-5-42 0,4-7 0,1-7 0,-1-6 0,-2-4-759,-1 16 0,0-1 0,0 1 759,4-12 0,1 3-147,-1 10 1,2 5 146,6-5 1013,4 30-1013,2 21 0,2 10 0,8 11 0,-9 2 2775,-6-8-2775,-10-7 360,-8-9-360,-4-3 0,-21-5 0,3 1 0,-16-7 0,16-6 0,8 4 0,10-3 0</inkml:trace>
  <inkml:trace contextRef="#ctx0" brushRef="#br0" timeOffset="22816.27">20427 17205 24575,'-9'2'0,"0"4"0,0 9 0,2 0 0,5 9 0,8-12 0,6-4 0,5-10 0,0-5 0,-5-7 0,-1 0 0,-11-4 0,-2 5 0,-16-3 0,-3 10 0,-5 2 0,8 8 0,12 4 0,12-1 0,-2-2 0,4-3 0</inkml:trace>
  <inkml:trace contextRef="#ctx0" brushRef="#br0" timeOffset="23085.27">20643 17135 8191,'3'4'0,"-2"1"5063,-3 4-5063,0 0 2818,6-2-2818,1 0 1719,7-2-1719,-2-1 6784,2 3-6784,-5 0 0,-2 12 0,-10 3 0,-2 3 0,-14 8 0,8-14 0,-5 0 0,12-19 0,2-2 0,4-6 0</inkml:trace>
  <inkml:trace contextRef="#ctx0" brushRef="#br0" timeOffset="23232.27">20772 17079 8191,'7'7'0,"1"10"5063,-5 4-5063,0 11 2818,0-7-2818,-2-5 0,1-11 0,-2-5 0</inkml:trace>
  <inkml:trace contextRef="#ctx0" brushRef="#br0" timeOffset="23349.27">20802 16949 24575,'0'0'0</inkml:trace>
  <inkml:trace contextRef="#ctx0" brushRef="#br0" timeOffset="23492.27">20870 16963 8191,'20'-1'0,"-5"-3"5063,8-3-5063,-6-2 704,-3 4 1,-6 2-1,-4 1 1</inkml:trace>
  <inkml:trace contextRef="#ctx0" brushRef="#br0" timeOffset="23682.27">20943 16789 24575,'3'21'0,"-2"23"0,1-14 0,0 3 0,-5 8 0,1 2 0,3 0 0,1-1-732,-4-3 0,0-2 732,7 18 0,-5-24 0,0-17 0</inkml:trace>
  <inkml:trace contextRef="#ctx0" brushRef="#br0" timeOffset="23817.27">21148 17098 8191,'2'25'0,"-2"-1"5063,-7-1-5063,4-4 704,1 1 1,3-11-1,1-6 1</inkml:trace>
  <inkml:trace contextRef="#ctx0" brushRef="#br0" timeOffset="23932.27">21215 16983 8191,'-13'3'0,"7"0"1265,0 7 1,7-5 0,1-1 0</inkml:trace>
  <inkml:trace contextRef="#ctx0" brushRef="#br0" timeOffset="24492.27">21344 17040 8191,'-9'4'0,"0"1"5063,0 1-5063,2 1 2818,2 6-2818,6 0 1719,3 0-1719,4 0 6784,1-8-6784,0-5 0,0-5 0,-1-14 0,-3 7 0,-1-11 0,-6 13 0,-3 0 0,16 12 0,3-5 0,18 2 0,0-5 0,-7-1 0,-5 11 0,-11 11 0,-2 7 0,-11 23 0,7-3 0,-8-2 0,7-14 0,15-30 0,2-16 0,19-20 0,-9-3 0,0 11 0,-11 18 0,-7 18 0,-2 16 0,-4-5 0,1 4 0,-2-10 0,-1-4 0,-1-1 0</inkml:trace>
  <inkml:trace contextRef="#ctx0" brushRef="#br0" timeOffset="26069.27">22665 16770 8191,'-9'-7'0,"-4"2"5063,2 11-5063,-10 12 0,-7 23 0,9-11 0,0 4 0,-2 11 0,2 3 218,6-13 0,1 1 0,2 1-218,1 1 0,3 1 0,2-1 0,0 10 0,6-3 795,4-7 0,7-6-795,27 4 0,-16-18 0,3-14 0</inkml:trace>
  <inkml:trace contextRef="#ctx0" brushRef="#br0" timeOffset="26666.27">22988 17155 8191,'-14'-8'0,"2"0"5063,3 4-5063,0-1 2818,0 5-2818,-4 3 1719,-4 11-1719,2 2 6784,0 4-6784,12-7 0,3 0 0,6-6 0,1 1 0,3 3 0,-5 22 0,-5 22 0,-7-14 0,-3 2-1119,1 7 1,-1 0 1118,-2-3 0,0-1-222,5-6 0,3-4 222,4 11 0,15-24 0,15-24 0,13-26 0,-20 10 0,-1-3-199,-2-4 1,-3-2 198,8-23 0,-20 2 0,-11 1 2133,-7 14-2133,-5 5 121,1 21 1,7 1 0,3 5 0</inkml:trace>
  <inkml:trace contextRef="#ctx0" brushRef="#br0" timeOffset="27203.27">23093 17238 9126,'2'1'0,"0"6"5119,-2 6-5119,2 1 2676,1-2-2676,3-7 1592,14-13-1592,10-13 0,5-17 0,3-2 0,-20 11 6062,-5 15-6062,-11 25 0,1 11 0,2 0 0,7-2 0,21-15 0,9-9 0,-8 2 0,-7-7 0</inkml:trace>
  <inkml:trace contextRef="#ctx0" brushRef="#br0" timeOffset="27599.27">23503 17144 8191,'-13'-4'0,"-4"5"5063,9 9-5063,-3 5 2818,8-2-2818,2 0 1719,6-8-1719,5-4 6784,4-6-6784,6-10 0,7-5 0,-8 4 0,2 7 0,-13 16 0,-1 6 0,-4 4 0,1-3 0,1-6 0,10-14 0,13-9 0,4-5 0,-3 3 0,-11 24 0,-13 2 0,1 15 0,-3-11 0,4-2 0,-4-7 0,1-2 0</inkml:trace>
  <inkml:trace contextRef="#ctx0" brushRef="#br0" timeOffset="27732.27">23783 17118 8868,'7'-5'0,"0"1"5113,12-2-5113,16-2 679,0-4 0,-4 6 0,-17-1 1</inkml:trace>
  <inkml:trace contextRef="#ctx0" brushRef="#br0" timeOffset="27903.27">23864 16895 24575,'-8'53'0,"5"-20"0,0 2 0,0 10 0,1 1-1408,1 1 0,0 1 1408,-2 2 0,1-2 0,3-18 0,1-4 0,-2 10 0,3-28 0</inkml:trace>
  <inkml:trace contextRef="#ctx0" brushRef="#br0" timeOffset="28020.27">23980 17234 8191,'-9'25'0,"4"-1"5063,0-7-5063,9-7 0,-3-3 0,3-7 0</inkml:trace>
  <inkml:trace contextRef="#ctx0" brushRef="#br0" timeOffset="28266.27">24119 17131 24575,'11'-7'0,"4"-3"0,5 3 0,-5-1 0,0 4 0,-11 2 0</inkml:trace>
  <inkml:trace contextRef="#ctx0" brushRef="#br0" timeOffset="28476.27">24166 16901 8191,'-5'20'0,"1"6"4682,8 21-4682,-4-18 0,1 2 0,3-3 0,0 0 0,-3 3 0,-1 0 0,5 15 716,-5-14 0,0-16 0,0-8 0</inkml:trace>
  <inkml:trace contextRef="#ctx0" brushRef="#br0" timeOffset="29445.27">24357 17123 8191,'6'5'0,"1"-1"5063,-4-8-5063,-7 0 2818,-7 5-2818,-4 5 1719,2 5-1719,7 5 6784,16-3-6784,8-11 0,14-3 0,2-21 0,-5 1 0,-8 2 0,-6 8 0,-12 14 0,5 13 0,-4 10 0,11 2 0,-1-6 0,6-10 0,-3-10 0,-4-7 0,-4 2 0,-5-1 0</inkml:trace>
  <inkml:trace contextRef="#ctx0" brushRef="#br0" timeOffset="29757.27">24619 17121 8191,'3'9'0,"1"0"5063,-4 3-5063,5 2 2818,-2-1-2818,3 0 1719,5-6-1719,3-5 6784,16-8-6784,3-11 0,14-7 0,-11-2 0,-8 6 0,-21 7 0,-16 25 0,2-6 0,-6 19 0,18-11 0,4 0 0,6-5 0,-2-4 0,3-7 0,-10 1 0,2-2 0</inkml:trace>
  <inkml:trace contextRef="#ctx0" brushRef="#br0" timeOffset="30541.27">25072 16830 24575,'10'10'0,"15"8"0,8 3 0,-6-5 0,1 2 0,-1 2 0,-2 2 0,2 6 0,-4 3-1870,-4 1 1,-5 3 1869,-6 6 0,-6 1 0,-3-3 0,-4 0 0,-2 3 0,-3-1 582,-2-6 0,-2-1-582,2-2 0,-1-2 0,-3-5 0,-2-1 0,-15 13 0,12-17 0,5-8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4:35:14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2480 5839 8191,'-13'5'0,"3"-3"5063,-6-8-5063,-4 0 2818,-6-4-2818,-12 1 1719,4 8-1719,-7 15 6784,15 14-6784,7 14 0,15 5 0,15-10 0,10-14 0,14-21 0,14-23 0,-25-1 0,0-5 0,4-5 0,-2-5 0,-6-4 0,-4-4-1156,-3-3 1,-3-2 1155,-6 1 0,-4-2 0,-4 14 0,-2-1 0,-1 0 0,-2-16 0,-2 1 0,-3 4 0,0 5 0,6 10 0,1 6 0,0 6 0,13 45 0,4 16 0,-1 2 0,1 4 0,0-2 0,1 4 0,0-1 0,-3-4 0,0-1 0,0-2 0,2 5 0,2-2-188,1-5 0,3-5 188,10-4 0,-6-10 0,-5-15 0</inkml:trace>
  <inkml:trace contextRef="#ctx0" brushRef="#br0" timeOffset="375">2862 5662 8191,'-10'-5'0,"-8"9"5063,-16 23-5063,9-6 2818,0 12-2818,34-21 1719,11-19-1719,23-17 0,-22 5 0,-1-3 3392,1-2 0,-1 1-3392,5-6 0,-4 26 0,-12 19 0,1 9 0,5 2 0,-6-15 0,7-1 0,-3-11 0,-8-1 0,3-1 0</inkml:trace>
  <inkml:trace contextRef="#ctx0" brushRef="#br0" timeOffset="535">3011 5463 9041,'6'0'0,"12"-2"5118,6-13-5118,10-4 0,-2-7 672,-6-4 0,-14 16 1,-4 0-1</inkml:trace>
  <inkml:trace contextRef="#ctx0" brushRef="#br0" timeOffset="708">3080 5118 8191,'-3'19'0,"6"10"4410,2 17-4410,2-16 0,1 2 0,-3-1 0,1 1 0,4-1 0,0-1 0,4 23 2895,4-13-2895,-3-8 0,-7-16 0,-3-8 0</inkml:trace>
  <inkml:trace contextRef="#ctx0" brushRef="#br0" timeOffset="1051">3360 5422 8191,'-4'-9'0,"-3"0"5063,0 4-5063,-3 9 2818,-8 18-2818,7 5 1719,2 5-1719,15-13 6784,15-18-6784,11-13 0,4-15 0,5-2 0,-13 4 0,-5 10 0,-11 11 0,-3 4 0,0 7 0,0-4 0,4 1 0,-7-4 0,1 0 0</inkml:trace>
  <inkml:trace contextRef="#ctx0" brushRef="#br0" timeOffset="2026">3845 5284 24575,'25'-14'0,"-1"0"0,4-4 0,1 1 0,-1 1 0,-1 1 0,2-1 0,-1 1 0,18-8 0,-17 9 0,-12 2 0,-13 7 0,-2 0 0</inkml:trace>
  <inkml:trace contextRef="#ctx0" brushRef="#br0" timeOffset="2235">4060 4905 8678,'1'1'0,"5"12"4144,10 35-4144,-8-14 0,-1 4 0,2 11 0,-1 1 1435,-2 1 0,-1-2-1435,0-5 0,1-3 0,1-9 0,0-3 443,3 4 0,-2-18 0,-4-13 0</inkml:trace>
  <inkml:trace contextRef="#ctx0" brushRef="#br0" timeOffset="2643">4308 5138 8191,'-5'9'0,"3"4"5063,0-3-5063,7 6 2818,4-8-2818,12-3 1719,-2-6-1719,2-11 6784,-7 0-6784,-4-12 0,-1-1 0,-2 0 0,-1 13 0,-1 9 0,-2 29 0,7 3 0,1 25 0,1-24 0,1 1-848,1 3 0,-1 2 848,2 8 0,-1 1 0,-2-2 0,-2 1 0,0 4 0,-3 2-996,-3-1 0,-2-1 996,-1-1 0,-2-1 0,-3 1 0,-3-2-324,1-9 0,-4-3 324,-2-4 0,-4-6 0,-11-3 0,-9-21 0,17-6 0,3-5 0</inkml:trace>
  <inkml:trace contextRef="#ctx0" brushRef="#br0" timeOffset="3211">4629 5142 24575,'12'19'0,"6"9"0,-8-3 0,0 3 0,5 3 0,0 2 0,-4 5 0,1 0-799,0-6 0,1-1 799,-3 0 0,0-2 518,3 4-518,-15-21 265,-11-28-265,-1-9 0,-1-6 0,-1-7 0,0-2 0,-2-9 0,1-2-914,1 1 1,2 1 913,4 5 0,2 3 369,3 12 1,3 3-370,6-5 0,14 23 0,-3 6 0,15 9 0,-14 2 1903,10 11-1903,-15-3 0,0 4 0,-11-4 0,-6 0 0,-2-4 0,2-4 0,2-5 0</inkml:trace>
  <inkml:trace contextRef="#ctx0" brushRef="#br0" timeOffset="3533">4753 5115 8191,'9'-2'0,"0"0"5063,4-6-5063,9-8 2818,1-3-2818,4-16 0,-10-2 1719,-4-3-1719,-11 8 6784,-3 16-6784,-5 16 0,-3 22 0,6 12 0,3 12 0,9 1 0,8-10 0,8-10 0,-4-19 0,3-7 0,-10-8 0,-6 3 0,-4 0 0</inkml:trace>
  <inkml:trace contextRef="#ctx0" brushRef="#br0" timeOffset="4250">5390 4770 8191,'-2'-9'0,"5"2"1265,0 1 1,2 3 0,-1 1 0</inkml:trace>
  <inkml:trace contextRef="#ctx0" brushRef="#br0" timeOffset="4403">5513 4903 8967,'6'6'0,"-3"-3"0,1 1 0</inkml:trace>
  <inkml:trace contextRef="#ctx0" brushRef="#br0" timeOffset="154268">3008 6937 24575,'25'-11'0,"12"-3"0,-10 3 0,9-8 0,-8-1 0,-1-1 0,-13 9 0,0 5 0</inkml:trace>
  <inkml:trace contextRef="#ctx0" brushRef="#br0" timeOffset="155135">3601 6639 8191,'-6'-7'0,"-8"-7"5063,4 8-5063,-10-2 2818,10 12-2818,-11 16 0,6 9 0,3-3 0,0 4 419,0 4 1,3 2-420,2 2 0,1 2 2854,2-1 0,3-2-2854,13 14 0,15-21 0,10-28 0,-10-10 0,1-5 0,-4-4 0,-2-2 0,2-3 0,-2-2 0,6-18 0,-16-11 0,-5 28 0,-10 10 0,6 22 1271,5 14-1271,17-8 685,8-11-685,7-2 0,-15-6 0,-11 3 0</inkml:trace>
  <inkml:trace contextRef="#ctx0" brushRef="#br0" timeOffset="155501">3929 6623 8191,'-9'4'0,"4"4"5063,1 12-5063,7-1 2818,-1 1-2818,3-7 1719,2-6-1719,3-3 6784,4-4-6784,10-5 0,-9-2 0,7-3 0,-13-3 0,2-1 0,-6 0 0,-2 2 0,1 10 0,-4 3 0,4 8 0,1-2 0,-3-2 0,2-3 0</inkml:trace>
  <inkml:trace contextRef="#ctx0" brushRef="#br0" timeOffset="156493">3825 6694 8191,'-13'-8'0,"3"7"5063,-2-2-5063,-1 11 2818,2 3-2818,-3 3 1719,5 3-1719,1 0 6784,2 1-6784,3-1 0,0 0 0,5-4 0,3-2 0,2-7 0,5-7 0,11-11 0,-7-2 0,9-12 0,-15 9 0,-3-5 0,-8 11 0,-3 12 0,0 13 0,8 13 0,9 3 0,11-4 0,10-7 0,0-9 0,-6-4 0,-13-4 0,-11 0 0</inkml:trace>
  <inkml:trace contextRef="#ctx0" brushRef="#br0" timeOffset="156813">3877 6644 8191,'11'-12'0,"7"-4"2531,8-3 1,3-2-2532,-4 6 0,-1-1 0,2-6 0,-1 0 0,10-5 2818,-13 4-2818,-15 7 0,-6 11 0,-5 1 0</inkml:trace>
  <inkml:trace contextRef="#ctx0" brushRef="#br0" timeOffset="157060">3956 6365 24575,'0'12'0,"7"15"0,7 19 0,-3-15 0,-1 2 0,-1 8 0,-1 1 0,-2-6 0,-1-1-491,0-3 1,-1-3 490,-1 10 321,5-19-321,3-14 40,6-13 1,-7 1 0,1-4 0</inkml:trace>
  <inkml:trace contextRef="#ctx0" brushRef="#br0" timeOffset="157427">4145 6603 8191,'-3'7'0,"3"-4"5063,11 1-5063,9-12 2818,-1 2-2818,4-8 1719,-6-6-1719,-1-3 6784,-7-3-6784,-2 6 0,-9 8 0,-6 9 0,0 2 0,-13 20 0,6 8 0,-3 9 0,12 2 0,6-12 0,11-8 0,8-6 0,6-12 0,7-5 0,-7-5 0,6-6 0,-20 10 0,3-2 0</inkml:trace>
  <inkml:trace contextRef="#ctx0" brushRef="#br0" timeOffset="157821">4558 6408 8191,'-22'-4'0,"3"0"5063,6 4-5063,3 4 2818,-3 5-2818,-5 13 1719,7-2-1719,0 2 6784,13-11-6784,8-7 0,10-9 0,12-9 0,2-4 0,4 1 0,-13 9 0,-7 8 0,-5 22 0,-10 8 0,1 23 0,-4-23 0,0 1-427,0 1 0,0-1 427,-4 4 0,-1-2-217,0-5 0,-1-1 217,-3 0 0,-1-1 0,-11 11 0,2-9 0,-8-16 0,-5-15 0,-11-24 0,16 13 0,3-10 0</inkml:trace>
  <inkml:trace contextRef="#ctx0" brushRef="#br0" timeOffset="158572">4738 6301 8191,'-13'0'0,"0"0"5063,8 7-5063,3 3 2818,7 3-2818,6 1 1719,16-9-1719,0-4 6784,15-13-6784,-21 2 0,-3-6 0,-18 3 0,-5 3 0,-6-3 0,-9 4 0,1 3 0,-5 2 0,11 6 0,8 1 0,2-1 0,7 0 0</inkml:trace>
  <inkml:trace contextRef="#ctx0" brushRef="#br0" timeOffset="158968">4948 6189 24575,'11'9'0,"-1"4"0,-3 0 0,-2 4 0,-2-3 0,4-6 0,-3-18 0,5-8 0,0-33 0,0 23 0,1-1 0,1-6 0,0 0 0,4 3 0,1 3 0,5-6 0,-4 14 0,-8 21 0,0 5 0,1 5 0,-2 4 0,0 3 0,-2 0 0,1 0 0,-4-3 0,1-5 0,-4-5 0</inkml:trace>
  <inkml:trace contextRef="#ctx0" brushRef="#br0" timeOffset="159151">5180 5796 8191,'-9'-2'0,"12"7"0,-6-6 0,11 6 0</inkml:trace>
  <inkml:trace contextRef="#ctx0" brushRef="#br0" timeOffset="159572">5347 5834 24575,'2'9'0,"-1"0"0,5 0 0,-2 0 0,-1 0 0,-1 3 0,-2-2 0,4 3 0,-1-5 0,5-3 0,3-1 0,-1-6 0,2 0 0,-3-5 0,17-8 0,0-5 0,11-16 0,-16 13 0,-3-1 0,-1-4 0,3-1 0</inkml:trace>
  <inkml:trace contextRef="#ctx0" brushRef="#br0" timeOffset="159927">5599 5669 24575,'-16'10'0,"3"4"0,8-1 0,3 1 0,6-4 0,4-5 0,6-8 0,3-4 0,3-10 0,-6 6 0,2-5 0,-4 11 0,-4 5 0,4 3 0,-5 5 0,6-2 0,-5-6 0,0 2 0,-6-6 0</inkml:trace>
  <inkml:trace contextRef="#ctx0" brushRef="#br0" timeOffset="160152">5739 5146 8191,'0'9'0,"4"17"5063,2 10-5063,5-5 0,3 1 0,0 7 0,2-1 834,6 0 0,1-1-834,2 0 0,-1-2 824,-2-8 1,-2-2-825,13 7 1544,-12-11 1,-16-16 0,-1-1 0</inkml:trace>
  <inkml:trace contextRef="#ctx0" brushRef="#br0" timeOffset="161120">6334 5215 8191,'2'-5'0,"-4"2"0,10 1 0</inkml:trace>
  <inkml:trace contextRef="#ctx0" brushRef="#br0" timeOffset="161277">6367 5296 8191,'7'5'0,"0"-1"1265,2-4 1,-4 0 0,-1 0 0</inkml:trace>
  <inkml:trace contextRef="#ctx0" brushRef="#br0" timeOffset="162172">6894 5069 8191,'-7'-3'0,"0"3"5063,0 8-5063,-1 10 2818,1 7-2818,-3 20 0,9-10 1719,8 7-1719,7-20 6784,19-10-6784,1-16 0,12-10 0,-21 0 0,-1-2 0,15-17 0,-5-10 0,-15 0 0,-14-4 0,-6 7 0,-9 8 0,1 12 0,-1 13 0,1 8 0,4 16 0,5 11 0,14 8 0,5 6 0,11-15 0,7-4 0,-11-18 0,5-6 0,-22-3 0,-1-1 0</inkml:trace>
  <inkml:trace contextRef="#ctx0" brushRef="#br0" timeOffset="162404">7258 4746 8191,'-9'1'0,"4"5"5063,13 20-5063,1 8 0,-2-5 0,0 2 1409,1-3 0,-1 0-1409,-2 7 0,1-2 0,8 15 0,-1-3 1719,-4-23-1719,3-7 0,-7-11 0,-1-4 0</inkml:trace>
  <inkml:trace contextRef="#ctx0" brushRef="#br0" timeOffset="162618">7382 4761 24575,'5'12'0,"6"15"0,3 13 0,9 8 0,-13-21 0,0-1 0,12 14 0,-7-8 0,-3-12 0,-6-11 0,-2-5 0</inkml:trace>
  <inkml:trace contextRef="#ctx0" brushRef="#br0" timeOffset="162919">7648 4827 24575,'21'-16'0,"6"-1"0,0-2 0,-1 4 0,-5-3 0,-11 8 0,-8 5 0,0 1 0</inkml:trace>
  <inkml:trace contextRef="#ctx0" brushRef="#br0" timeOffset="163144">7731 4661 8191,'1'7'0,"0"0"5063,11 12-5063,0 9 0,5 12 0,-2 7 0,1-7 2818,-5-8-2818,1-12 0,-5-12 0,-3-4 0</inkml:trace>
  <inkml:trace contextRef="#ctx0" brushRef="#br0" timeOffset="164453">7946 4738 8191,'4'9'0,"1"0"5063,-1 0-5063,4 4 2818,5 3-2818,0 2 1719,12 11-1719,-10-3 6784,6 8-6784,-4 5 0,-4 1 0,4 0 0,-7 5 0,2-5 0,-3 0 0,-2-8 0,-3-12 0,-3-16 0,-6-3 0,0-9 0,3 1 0,4 4 0,-1-5 0,0 1 0,-5-2 0,-2-8 0,-2 4 0,-1-4 0,-5-14 0,-2-2 0,1-20 0,10 25 0,1 1 0,-1-22 0,5 4 0,5 20 0,-1 1 0,7 7 0,0 2 0,0 5 0,5 6 0,-6 7 0,1 5 0,-5 1 0,-3 3 0,-1 2 0,-2-1 0,-2 0 0,-3-6 0,-2 1 0,-6-5 0,0 1 0,-4-7 0,7 3 0,3-3 0</inkml:trace>
  <inkml:trace contextRef="#ctx0" brushRef="#br0" timeOffset="165164">7915 4814 8191,'-5'12'0,"4"2"5063,-1-1-5063,13 1 2818,-2-9-2818,3-4 1719,-2-6-1719,-6-4 6784,-1 0-6784,-4 0 0,-1 0 0,2 12 0,-1 2 0,10 19 0,-4 1 0,7 7 0,1 6 0,-4 2 0,-1-4 0,-2 2 0,-3-8 0,-1 0 0,-1 9 0,-2-2 0,-4 9 0,-7-7 0,5-18 0,-5-1 0,5-15 0,-5-4 0,2-6 0,-6-12 0,10 9 0,-1-6 0</inkml:trace>
  <inkml:trace contextRef="#ctx0" brushRef="#br0" timeOffset="165710">8254 4718 24575,'19'-5'0,"-3"-1"0,-4-4 0,-4-2 0,-8 4 0,-2 1 0,-11 11 0,4 13 0,-3 6 0,11 9 0,5 0 0,12-4 0,15-11 0,12-11 0,5-15 0,-16 2 0,-11-1 0</inkml:trace>
  <inkml:trace contextRef="#ctx0" brushRef="#br0" timeOffset="166019">8584 4638 8191,'-9'-2'0,"2"4"5063,-3 6-5063,7 2 2818,5 4-2818,8-9 1719,14 0-1719,-6-2 6784,6 2-6784,-11 3 0,-4 6 0,-5-1 0,-9 4 0,1 1 0,-6-5 0,3 0 0,-2-7 0,0-3 0,4-2 0,1-3 0</inkml:trace>
  <inkml:trace contextRef="#ctx0" brushRef="#br0" timeOffset="167413">3263 7844 8191,'9'-2'0,"7"-8"5010,11-9-5010,12-13 0,4 3 0,-12 4 2825,-10 9-2825,-12 10 0,-4 3 0,-1 1 0</inkml:trace>
  <inkml:trace contextRef="#ctx0" brushRef="#br0" timeOffset="183093">3979 7585 8191,'-6'-7'0,"1"0"5063,-8-3-5063,6 5 2818,-10 2-2818,4 9 1719,-4 12-1719,-5 11 6784,4 11-6784,3-6 0,9-8 0,14-17 0,6-16 0,19-14 0,-3-21 0,-10 21 0,-1 0 0,-2-18 0,-9 20 0,-16 26 0,-8 30 0,11-10 0,1 3-933,0 7 0,3 2 933,5 0 0,3-1-570,2-3 0,3-1 570,0 1 0,2-2-137,3-8 1,0-3 136,15 15 0,-4-20 0,-8-11 1724,-7-12-1724,-10-5 1235,-2-13-1235,-17-8 320,-3-8-320,-13-3 0,7 16 0,-1 7 0,13 15 0,4 2 0,5 1 0</inkml:trace>
  <inkml:trace contextRef="#ctx0" brushRef="#br0" timeOffset="183478">4201 7596 24575,'12'25'0,"0"-5"0,5-8 0,-4-15 0,10-16 0,-7-15 0,-1-19 0,-6 5 0,-4 8 0,-5 21 0,0 27 0,4 20 0,-1-1 0,10 1 0,5-20 0,8-10 0,-9 1 0,-3-7 0</inkml:trace>
  <inkml:trace contextRef="#ctx0" brushRef="#br0" timeOffset="184177">4542 7292 8191,'-9'3'0,"0"0"5063,1 6-5063,0 9 2818,5 7-2818,-1 0 1719,6-1-1719,3-13 6784,6-8-6784,0-10 0,1-7 0,-3-10 0,-6 9 0,3-4 0,2 19 0,0-1 0,4 8 0,1-2 0,-3-2 0,2-3 0,4-11 0,-8 3 0,5-8 0,-6 13 0,1 7 0,1 2 0,-1 6 0,-3-5 0,1-6 0,0-6 0,1-8 0,3-11 0,-3-8 0,0 5 0,2 4 0,5 26 0,-3 4 0,4 9 0,-2-12 0,-3 0 0,-2-4 0,-4 0 0</inkml:trace>
  <inkml:trace contextRef="#ctx0" brushRef="#br0" timeOffset="184327">4813 7057 24575,'13'-13'0,"0"3"0,-4 3 0,-4 5 0,-1 0 0</inkml:trace>
  <inkml:trace contextRef="#ctx0" brushRef="#br0" timeOffset="184497">4782 6944 24575,'3'15'0,"7"20"0,4 7 0,-4-9 0,1 2 0,-4-7 0,1 0 0,1 0 0,0-2 0,-1 5 0,4-13 0,-8-10 0,0-6 0</inkml:trace>
  <inkml:trace contextRef="#ctx0" brushRef="#br0" timeOffset="185101">5070 7096 24575,'-9'-7'0,"-4"5"0,0 15 0,1 0 0,4 7 0,8-7 0,4-8 0,3-5 0,9-12 0,-3-9 0,2-1 0,-4-1 0,-8 9 0,2 13 0,-1 3 0,4 11 0,1-6 0,3 0 0,-6-5 0,2 1 0</inkml:trace>
  <inkml:trace contextRef="#ctx0" brushRef="#br0" timeOffset="185253">5141 6927 8191,'7'-7'0,"0"0"5063,5 0-5063,-1-6 0,-2 9 0,-4-4 0</inkml:trace>
  <inkml:trace contextRef="#ctx0" brushRef="#br0" timeOffset="185452">5141 6817 8492,'7'6'0,"0"1"5092,8 9-5092,0 11 0,10 5 0,-5 14 0,-3-17 2774,-3 1-2774,-8-16 0,-1-6 0,-3-4 0</inkml:trace>
  <inkml:trace contextRef="#ctx0" brushRef="#br0" timeOffset="185589">5330 6926 24575,'0'9'0,"0"-5"0,0 0 0</inkml:trace>
  <inkml:trace contextRef="#ctx0" brushRef="#br0" timeOffset="185718">5321 6742 8191,'-5'8'0,"1"-7"0,4 7 0</inkml:trace>
  <inkml:trace contextRef="#ctx0" brushRef="#br0" timeOffset="185985">5472 6863 8191,'-2'9'0,"4"0"5063,3-2-5063,4-2 2818,3-6-2818,-4-4 1719,0-6-1719,-2-15 0,0-15 0,6 0 6784,-3 2-6784,-2 19 0,-4 12 0,-3 3 0</inkml:trace>
  <inkml:trace contextRef="#ctx0" brushRef="#br0" timeOffset="186318">5626 6742 24575,'13'-8'0,"-5"-3"0,2 0 0,-7-2 0,-3 4 0,-4 4 0,-2 9 0,2 5 0,1 15 0,8-5 0,1 4 0,5-11 0,2-4 0,7-10 0,-1-4 0,-3 1 0,-8 0 0</inkml:trace>
  <inkml:trace contextRef="#ctx0" brushRef="#br0" timeOffset="186612">6137 6315 8191,'2'7'0,"1"-2"0,2-3 0,-1-2 0</inkml:trace>
  <inkml:trace contextRef="#ctx0" brushRef="#br0" timeOffset="186768">6205 6485 8191,'6'3'0,"-3"-1"0,1-2 0</inkml:trace>
  <inkml:trace contextRef="#ctx0" brushRef="#br0" timeOffset="189237">6817 6248 24575,'2'-14'0,"-2"-2"0,-9 8 0,-3 2 0,-14 17 0,2 11 0,-4 15 0,13-11 0,9-1 0,14-20 0,17-9 0,8-10 0,7-5 0,-1 1 0,-18 14 0,-3 9 0,-13 28 0,-7 9 0,-3-9 0,-1 2-418,-2-7 0,0 0 418,1 6 0,-2-1-117,-7 8 117,6 4 0,0-23 0,18-27 0,2-24 0,7-3 0,1-4 0,-3-5 0,0-3 0,8-6 0,-1 1 0,-6 5 0,-2 1 138,3 4 0,-2 3-138,-2-4 119,-6 22-119,-2 19 0,-5 8 0,11 3 0,0-8 0,13-8 558,-5-3-558,13-18 0,-7-1 0,5-6 0,-13 9 0,2 32 0,-15 7 0,5 29 0,-9-19 0,0 1 0,12-35 0,-1-13 0,11-15 0,-4-9 0,-2 11 0,10 13 0,-11 11 0,8 19 0,-9-2 0,9-4 0,3-9 0,-1-4 0,-4-6 0,-12 1 0,-4-2 0,-7 3 0,-2 4 0,-5 13 0,4 4 0,4 7 0,16 1 0,13-9 0,19-8 0,1-9 0,-15 0 0,-13 3 0</inkml:trace>
  <inkml:trace contextRef="#ctx0" brushRef="#br0" timeOffset="189849">8051 5613 24575,'9'9'0,"8"13"0,2 7 0,1 20 0,-2-1 0,-10-8 0,-1-10 0,-1-16 0,-3-6 0,-1-4 0</inkml:trace>
  <inkml:trace contextRef="#ctx0" brushRef="#br0" timeOffset="190277">8063 5638 8191,'-9'-4'0,"8"1"5063,5-1-5063,23-1 2818,13-12-2818,-13 11 0,1 0 0,20-13 1719,-10 16-1719,-18 4 6784,-11 10-6784,-5 3 0,-9 3 0,-2 0 0,-4 0 0,-8 9 0,9-10 0,1 3 0,22-18 0,9-3 0,3-3 0,5 5 0,-15 5 0,0 7 0,-14 8 0,-7-1 0,-6 11 0,-6-8 0,3 2 0,-1-9 0,6-7 0,5-6 0,1-2 0</inkml:trace>
  <inkml:trace contextRef="#ctx0" brushRef="#br0" timeOffset="191569">7137 6920 8191,'-6'-7'0,"1"-2"5063,-4 2-5063,2 2 2818,-5 1-2818,-2 9 1719,-12 13-1719,7 5 6784,-8 18-6784,18-14 0,9-2 0,16-17 0,22-19 0,10-1 0,-17-1 0,-1 1 0,19-3 0,-15 9 0,-10 24 0,-18 18 0,-7 19 0,-1-21 0,-3 0 0,-6-2 0,-2-1 0,5 0 0,-1-1 0,-2-2 0,-2-2 0,-2 7 0,1-12 0,5-28 0,9-40 0,5 10 0,4-4-1040,-1 5 0,3-3 1,1 0 1039,3-1 0,1 1 0,1 0 0,-1 2 0,1 0 0,-1 3-262,7-5 1,-1 4 261,5-9 0,-18 27 0,-8 17 0,-5 8 0,4 6 3025,5-3-3025,19-3 617,6-18-617,19-12 0,-6-11 0,-6 0 0,-14 11 0,-11 25 0,-10 7 0,7-21 0,-2-2 0,9-26 0,-6 19 0,0 12 0,-5 8 0,2 8 0,0 6 0,0 3 0,2-4 0,2-2 0,3-9 0,3-5 0,5-17 0,-4-4 0,-1-10 0,-9-5 0,-7 12 0,-3 1 0,-3 21 0,0 10 0,4 8 0,7 11 0,5-8 0,13-1 0,1-10 0,13-13 0,-8-5 0,-6 2 0,-14 1 0</inkml:trace>
  <inkml:trace contextRef="#ctx0" brushRef="#br0" timeOffset="192349">8261 6258 8191,'9'-2'0,"0"-2"5063,0 3-5063,-4 3 2818,1 3-2818,-6 14 1719,6 9-1719,-9 19 0,6 8 6784,-8-7-6784,5-3 0,0-20 0,-3-23 0,2-12 0,-3-35 0,4 12 0,0-2 0,3-4 0,-1-2-478,1-6 1,1 3 477,0 14 0,3 3 0,7-11 0,0 34 0,3 17 0,4 12 0,2 10 0,0 0 0,1-4 955,-10 0-955,0-9 0,-8-2 0,-3-4 0,-1-6 0,-10-2 0,2-6 0,-2-2 0,4-2 0</inkml:trace>
  <inkml:trace contextRef="#ctx0" brushRef="#br0" timeOffset="192535">8228 6326 24575,'47'-14'0,"-19"5"0,1-2 0,3-5 0,1 0 0,-1 2 0,-2 0 0,12-10 0,-16 11 0,-17 9 0,-5 0 0</inkml:trace>
  <inkml:trace contextRef="#ctx0" brushRef="#br0" timeOffset="-187519.73">18008 9137 24575,'1'-3'0,"12"-2"0,22 4 0,7-7 0,11 3 0,-13-4 0,-12 4 0,-13 1 0,-11 4 0</inkml:trace>
  <inkml:trace contextRef="#ctx0" brushRef="#br0" timeOffset="-186531.73">18826 9090 24575,'-4'18'0,"4"32"0,-2-9 0,-1 5-533,5 7 0,-1 1 533,-6-16 0,-1 0 0,1-1-1264,2 14 0,-1-2 1264,-3-5 0,-2-4 0,0 12 835,1-28-835,2-48 0,8-9 0,3-6 0,-3 3 0,0-3 0,2-2-1148,3-9 1,1-1 0,2-1 1147,1 2 0,1 1 0,2 2 0,1 6 0,1 2 0,0 3 17,2-4 1,2 8-18,21 4 1793,-23 22-1793,10 27 0,-16-5 0,5 16 3882,-8-13-3882,-9 11 491,-2-5-491,-15 10 0,0-6 0,-6-5 0,3-12 0,-4-14 0,5-21 0,3 11 0,7-9 0</inkml:trace>
  <inkml:trace contextRef="#ctx0" brushRef="#br0" timeOffset="-186219.73">19322 8963 24575,'-9'2'0,"0"25"0,4 3 0,5 10 0,9-12 0,12-16 0,4-10 0,10-11 0,-15-2 0,0-10 0,-18 7 0,-3-9 0,-10 1 0,-12-8 0,-19 12 0,-3 9 0,8 13 0,15 6 0,17-2 0,5-4 0</inkml:trace>
  <inkml:trace contextRef="#ctx0" brushRef="#br0" timeOffset="-186035.73">19612 8882 8191,'3'24'0,"1"-9"5063,-6 4-5063,-1 0 704,7 0 1,-7-2-1,5-5 1</inkml:trace>
  <inkml:trace contextRef="#ctx0" brushRef="#br0" timeOffset="-185915.73">19603 8685 24575,'3'3'0,"-1"-1"0</inkml:trace>
  <inkml:trace contextRef="#ctx0" brushRef="#br0" timeOffset="-185602.73">19708 8766 8191,'-2'29'0,"3"-3"5063,-2-13-5063,6 7 2818,-4-2-2818,3 6 1719,6-25-1719,7-21 0,13-13 0,9-4 0,-10 17 6784,-1 21-6784,-17 8 0,-2 17 0,3 8 0,3 14 0,-3-14 0,2-4 0,-7-28 0,-2-1 0,-1-3 0</inkml:trace>
  <inkml:trace contextRef="#ctx0" brushRef="#br0" timeOffset="-185443.73">20022 8862 24575,'11'-8'0,"17"-2"0,1-5 0,18-5 0,-13-1 0,-12 8 0,-14 8 0</inkml:trace>
  <inkml:trace contextRef="#ctx0" brushRef="#br0" timeOffset="-185259.73">20074 8539 8191,'5'47'0,"-5"-7"2531,0-12 1,-1 2-2532,-3 5 0,0 0 0,2 5 0,2 0 1025,-1 2 1,2-1-1026,3 14 455,4-17 1,-4-22 0,-1-8 0</inkml:trace>
  <inkml:trace contextRef="#ctx0" brushRef="#br0" timeOffset="-184919.73">20462 8724 8191,'-9'4'0,"0"1"5063,0 1-5063,2 1 2818,0 6-2818,4 0 1719,3 1-1719,2-2 6784,8-4-6784,-2-2 0,8 2 0,-2 1 0,-2 5 0,-4 0 0,-10 16 0,-3 10 0,-13 9 0,3-12 0,-4-13 0,7-16 0,3-10 0,4 3 0,1-5 0</inkml:trace>
  <inkml:trace contextRef="#ctx0" brushRef="#br0" timeOffset="-177784.73">17821 14623 24575,'15'0'0,"7"-3"0,3-4 0,7-1 0,0-3 0,0 2 0,-11-1 0,-5 6 0,-12 2 0</inkml:trace>
  <inkml:trace contextRef="#ctx0" brushRef="#br0" timeOffset="-163184.74">18722 14563 8191,'0'-9'0,"-7"4"5063,-3 4-5063,-10 12 2818,-7 6-2818,-4 14 0,-3 6 1719,10-8-1719,24-3 6784,19-25-6784,28-4 0,1-7 0,-12 10 0,-11 8 0,-21 12 0,-10 12 0,-3 1 0,-11 2 0,-3-1 0,-5-12 0,8-4 0,-2-14 0,13-12 0,1 4 0,5-4 0</inkml:trace>
  <inkml:trace contextRef="#ctx0" brushRef="#br0" timeOffset="-162322.74">18914 14473 8191,'0'-9'0,"-2"4"5063,1 49-5063,2-10 0,0 5 0,1-2 0,-1 3 0,0 0 376,1-2 1,0 1-1,0-2-376,-2 14 0,0-4 966,-1-13 0,2-5-966,3 9 6053,10-51-6053,8-28 0,-9 10 0,1-1 0,-3 2 0,1 5 0,10 5 2207,-4 29-2207,-2 21 0,-2 2 0,-5-12 0,5-9 0,6-14 0,14-14 0,-14 5 0,2-6 0</inkml:trace>
  <inkml:trace contextRef="#ctx0" brushRef="#br0" timeOffset="-161667.74">19315 14747 8191,'-18'-3'0,"5"3"5063,0-3-5063,4 5 2818,2 3-2818,-3 5 1719,4 10-1719,2-1 6784,9-3-6784,7-11 0,18-18 0,-1-9 0,1-3 0,-10 3 0,-18 15 0,-6 24 0,1-5 0,7 14 0,8-23 0,5-1 0,0-10 0,0 1 0,-4 3 0,1 10 0,-5 12 0,1 20 0,-5 11 0,4 5 0,-9-24 0,1 0 0,7 18 0,-11 5 0,6-12 0,-9-13 0,2-27 0,-9-35 0,10-1 0,0-6 0,-5-12 0,1-2-667,8 14 1,3-1 0,0 2 666,0-10 0,2 5 0,3 9 0,3 8 0,10 8 0,2 19 0,4 21 0,-2 9 0,-4 7 1999,-9 2-1999,-11-13 0,-1-5 0,-8-7 0,-4-6 0,-3-5 0,-8-16 0,3-14 0,5 6 0,6 2 0</inkml:trace>
  <inkml:trace contextRef="#ctx0" brushRef="#br0" timeOffset="-161342.74">19729 14691 8191,'2'5'0,"1"-1"5063,9-6-5063,-2-1 2818,2-2-2818,-5-1 1719,-2-1-1719,-11-1 6784,0 5-6784,-15 18 0,10 12 0,-2 15 0,15-2 0,14-8 0,22-17 0,10-17 0,-17-4 0,0-4 0,17-9 0,-17 3 0,-17 9 0</inkml:trace>
  <inkml:trace contextRef="#ctx0" brushRef="#br0" timeOffset="-156559.74">20560 14543 8191,'0'-5'0,"0"1"0</inkml:trace>
  <inkml:trace contextRef="#ctx0" brushRef="#br0" timeOffset="-156393.74">20573 14739 8191,'0'9'0</inkml:trace>
  <inkml:trace contextRef="#ctx0" brushRef="#br0" timeOffset="-146848.74">21421 14602 24575,'-12'-5'0,"2"2"0,-3 8 0,-3 9 0,-3 9 0,-3 12 0,8 1 0,5 3 0,12-14 0,12-2 0,12-14 0,19-11 0,-19-4 0,1-4 0,5-5 0,-3-2 0,5-1 0,-6-1 0</inkml:trace>
  <inkml:trace contextRef="#ctx0" brushRef="#br0" timeOffset="-146475.74">21745 14586 8191,'-12'-2'0,"-2"4"5063,-3-4-5063,3 6 2818,-5 7-2818,9 8 1719,-2 3-1719,11 1 6784,16-13-6784,5-6 0,12-12 0,2-10 0,-5-3 0,-4-1 0,-12 5 0,-3 23 0,-5 1 0,1 13 0,5-9 0,-3-7 0,4-3 0,-7-2 0,-1-1 0</inkml:trace>
  <inkml:trace contextRef="#ctx0" brushRef="#br0" timeOffset="-146309.74">21884 14563 8191,'16'-12'0,"-2"1"5063,22-1-5063,-2-3 704,3 5 1,-13 0-1,-13 6 1</inkml:trace>
  <inkml:trace contextRef="#ctx0" brushRef="#br0" timeOffset="-146148.74">22006 14385 24575,'-3'27'0,"0"18"0,1-15 0,0 3 0,1 8 0,0 1 0,-1-6 0,-1-1 0,5-2 0,0-4 0,3 6 0,-1-20 0,0-11 0</inkml:trace>
  <inkml:trace contextRef="#ctx0" brushRef="#br0" timeOffset="-145874.74">22097 14690 8191,'13'0'0,"-4"-2"5063,8-1-5063,-7-1 2818,2-3-2818,-5 0 1719,-4-2-1719,-10-1 6784,-1 6-6784,-5 7 0,0 15 0,6 1 0,4 1 0,12-6 0,11-9 0,12-4 0,-13-2 0,2-3 0</inkml:trace>
  <inkml:trace contextRef="#ctx0" brushRef="#br0" timeOffset="-145592.74">22420 14599 8191,'-17'-1'0,"0"4"5063,0 6-5063,5 2 2818,12 0-2818,7-6 1719,10 0-1719,0 0 6784,-2 4-6784,-6 12 0,-4 11 0,-10 3 0,-4 4 0,1-8 0,-1-1 0,-5 12 0,-2-2 0,2-11 0,-1-4 0,-4 5 0,1-7 0,11-26 0,2 3 0,2-7 0</inkml:trace>
  <inkml:trace contextRef="#ctx0" brushRef="#br0" timeOffset="-145043.74">22568 14596 8608,'-5'5'0,"3"9"5101,-1 5-5101,7 1 2756,1-9-2756,7-7 1662,2-7-1662,-1-2 6448,1-9-6448,-9-6 0,0 1 0,-10-5 0,0 11 0,-5 2 0,9 7 0,5 2 0,16-2 0,13 7 0,-6-1 0,8 14 0,-21 5 0,-3 8 0,-4 3 0,-2-1 0,-1-5 0,3-10 0,-2-11 0,17-22 0,10-13 0,-9 10 0,0-1 0,-3 0 0,0 2 0,10-1 0,-16 17 0,-10 8 0,-1 8 0,1-6 0,-3-3 0,3-2 0</inkml:trace>
  <inkml:trace contextRef="#ctx0" brushRef="#br0" timeOffset="-144910.74">23008 14430 8191,'-4'-3'0,"7"14"5063,1 0-5063,29 13 0,-19-17 0,14 3 0</inkml:trace>
  <inkml:trace contextRef="#ctx0" brushRef="#br0" timeOffset="-144659.74">23287 14490 8191,'-9'-5'0,"-4"3"5063,0 2-5063,-4 3 2818,5 4-2818,4 4 1719,6-1-1719,4 3 6784,13-5-6784,-6-5 0,14-5 0,-10-1 0,4-2 0,-5 9 0,0-1 0,-1 1 0,-2-4 0,0 0 0,-5-2 0</inkml:trace>
  <inkml:trace contextRef="#ctx0" brushRef="#br0" timeOffset="-144474.74">23459 14105 24575,'2'19'0,"-5"29"0,4-14 0,2 4 0,-3 11 0,1 1-1535,7 1 1,1-2 1534,-3-9 0,0-2 193,2-9 1,0-5 0,-3-1 0,1-16-1</inkml:trace>
  <inkml:trace contextRef="#ctx0" brushRef="#br0" timeOffset="-143443.74">24544 14395 24575,'-9'-2'0,"-10"7"0,-4 32 0,5-7 0,6 22 0,21-29 0,17-8 0,20-19 0,-17-8 0,1-3 0,5-3 0,0-4-441,-6-4 0,-4-1 441,-3 4 0,-3 2 0,1-10 0,-24 27 0,-2 23 0,-6 18 0,18-1 0,11-12 0,25-18 0,-18-16 0,2-6 176,4-3 0,-2-1 1,7-12-1,-10 3 1</inkml:trace>
  <inkml:trace contextRef="#ctx0" brushRef="#br0" timeOffset="-143277.74">25039 14009 8191,'-5'10'0,"1"15"4538,4 21-4538,-1-12 0,2 2 0,1 3 0,0 0 0,0-3 0,2-2 0,7 12 720,-2-21 0,-3-17 0,-2-6 0</inkml:trace>
  <inkml:trace contextRef="#ctx0" brushRef="#br0" timeOffset="-143117.74">25140 14076 24575,'0'35'0,"0"18"0,-2-12 0,-1 2-1349,5 1 1,0-1 1348,-3-4 0,2-2 214,12 16 0,-7-28 1,1-11-1</inkml:trace>
  <inkml:trace contextRef="#ctx0" brushRef="#br0" timeOffset="-142859.74">25562 14320 8191,'6'-5'0,"5"0"5063,9-1-5063,5-1 2818,7-1-2818,-10-1 1719,-3 3-1719,-12-3 0,-3 6 0,-2-1 0</inkml:trace>
  <inkml:trace contextRef="#ctx0" brushRef="#br0" timeOffset="-142675.74">25660 14080 8191,'-12'11'0,"0"16"4356,9 16-4356,1-10 0,0 3 0,1 6 0,2 1 0,3 0 0,2-1 0,0-6 0,2-3 0,10 14 0,-4-24 0,-9-16 0</inkml:trace>
  <inkml:trace contextRef="#ctx0" brushRef="#br0" timeOffset="-142343.74">25851 14381 24575,'7'4'0,"0"4"0,-2 6 0,-2 9 0,4 9 0,-2 8 0,-2-11 0,-1 2 0,1 0 0,-2 1 0,-2 6 0,-3 0-652,2 4 1,-2-1 651,-1-4 0,-1-2-29,1-3 0,1-3 29,-2 10 0,-1-23 0,4-13 0,-6-25 0,6 13 0,-1-11 0</inkml:trace>
  <inkml:trace contextRef="#ctx0" brushRef="#br0" timeOffset="-141627.74">26057 14444 8191,'2'9'0,"3"3"5063,-2 2-5063,3 9 2818,1 3-2818,-2 6 1719,-2-1-1719,-3 1 6784,0-10-6784,0-3 0,-5-22 0,0-9 0,-1-26 0,4 9 0,1-4 0,1-11 0,0-3-764,0-1 0,0 1 764,1 7 0,1 2 0,4-14 0,3 36 0,5 11 0,-3 13 0,3 4 0,-3 5 1528,-2 0-1528,-3 0 0,-4-3 0,-6-2 0,1-3 0,-9 1 0,22-4 0,-6-6 0,32-6 0,-6-12 0,-5 8 0,2-1 0,-4-6 0,0 0 0,21-12 0,-17 0 0,-12 3 0,-13 10 0,-1-3 0,-8 16 0,-1 7 0,-1 14 0,0 8 0,4 5 0,9 1 0,1-10 0,11-4 0,-6-14 0,2-1 0,-7-3 0,-1 0 0</inkml:trace>
  <inkml:trace contextRef="#ctx0" brushRef="#br0" timeOffset="-141107.74">25762 14406 24575,'21'23'0,"1"1"0,-1-5 0,-1-2 0,-11-11 0,-1-1 0</inkml:trace>
  <inkml:trace contextRef="#ctx0" brushRef="#br0" timeOffset="-139594.74">17913 15886 8191,'9'-5'0,"13"-7"4130,23-18-4130,-17 15 0,0-1 0,-2 1 0,-2 0 0,6 0 0,-15 8 0</inkml:trace>
  <inkml:trace contextRef="#ctx0" brushRef="#br0" timeOffset="-138873.74">18813 15906 8191,'-9'-4'0,"2"5"5063,6 12-5063,4 15 0,2 26 0,-3-20 0,0 2 797,-6 6 0,-3 0-797,3-2 0,-3-2 782,-5-2 0,-1-4-782,-3 5 6101,-5-18-6101,4-44 0,2-19 0,7 4 0,4-4 0,0-5 0,3-2-929,4-3 1,4 0 928,-1 6 0,4 3 0,6 10 0,3 4 1394,14-3-1394,12 29 460,-12 10-460,-3 13 0,-10-1 0,-11 0 2065,-6 0-2065,-4 6 0,-8-4 0,-4 2 0,-1-9 0,0-7 0,3-10 0,6 3 0,3-5 0</inkml:trace>
  <inkml:trace contextRef="#ctx0" brushRef="#br0" timeOffset="-138577.74">19105 15825 24575,'-12'19'0,"6"3"0,5 3 0,3-5 0,5-10 0,0-3 0,0-9 0,-1-1 0,-1-9 0,-4 2 0,-3-3 0,-5 4 0,-6-1 0,0 2 0,-1 2 0,6 4 0,4 2 0</inkml:trace>
  <inkml:trace contextRef="#ctx0" brushRef="#br0" timeOffset="-138267.74">19350 15827 24575,'-7'12'0,"3"-1"0,2-2 0,4-1 0,2-1 0,3 0 0,6-5 0,0 3 0,1-1 0,-6 4 0,-4 1 0,-6 3 0,-10 5 0,3-3 0,-6 2 0,8-15 0,6-19 0,0 9 0,5-12 0</inkml:trace>
  <inkml:trace contextRef="#ctx0" brushRef="#br0" timeOffset="-138135.74">19550 15766 8191,'3'17'0,"0"0"5063,-3 7-5063,0-5 704,4 1 1,-3-12-1,3-4 1</inkml:trace>
  <inkml:trace contextRef="#ctx0" brushRef="#br0" timeOffset="-137985.74">19569 15673 24575,'12'0'0,"-2"0"0</inkml:trace>
  <inkml:trace contextRef="#ctx0" brushRef="#br0" timeOffset="-137816.74">19626 15662 8977,'17'-5'0,"2"-2"5117,13-9-5117,6-1 2699,-11 5-2699,0 3 0,-18 7 0,-5 2 0</inkml:trace>
  <inkml:trace contextRef="#ctx0" brushRef="#br0" timeOffset="-137618.74">19750 15483 24575,'-4'21'0,"2"16"0,7 18 0,-5-21 0,1 1-1127,3 0 0,1 0 1127,-2-3 0,-1-3 180,7 12 1,-5-19-1,-1-14 1</inkml:trace>
  <inkml:trace contextRef="#ctx0" brushRef="#br0" timeOffset="-137460.74">19913 15751 8191,'-8'17'0,"-1"0"5063,6 0-5063,5-3 704,2-6 1,1-4-1,-1-4 1</inkml:trace>
  <inkml:trace contextRef="#ctx0" brushRef="#br0" timeOffset="-137330.74">19938 15699 8191,'-9'-2'0,"4"4"1265,5 1 1,1 1 0,3-2 0</inkml:trace>
  <inkml:trace contextRef="#ctx0" brushRef="#br0" timeOffset="-136768.74">20057 15755 24575,'-6'17'0,"2"1"0,4-1 0,4-4 0,1 0 0,14-8 0,-4-6 0,8-6 0,-2-10 0,-8-5 0,1 4 0,-10-5 0,-6 13 0,-3 0 0,-4 5 0,8 5 0,12-3 0,11-3 0,16 1 0,2 2 0,-9 11 0,-5 19 0,-16 6 0,-5 14 0,0-7 0,-5-12 0,4-15 0,4-23 0,10-17 0,9-9 0,3 8 0,-5 18 0,-2 23 0,-14 5 0,1 2 0,-7-7 0,-1-8 0,-2-1 0</inkml:trace>
  <inkml:trace contextRef="#ctx0" brushRef="#br0" timeOffset="-135785.74">21009 15704 24575,'0'0'0</inkml:trace>
  <inkml:trace contextRef="#ctx0" brushRef="#br0" timeOffset="-135617.74">21022 15796 8191,'0'5'0,"0"-1"0</inkml:trace>
  <inkml:trace contextRef="#ctx0" brushRef="#br0" timeOffset="-110718.73">21833 15830 24575,'0'-12'0,"-2"1"0,-3-2 0,-4 0 0,-1 1 0,0 4 0,3 10 0,0 3 0,5 4 0,2 0 0,3 4 0,3-4 0,-2 4 0,0 0 0,-4 0 0,0 11 0,-4 7 0,-2 10 0,1-1 0,1-9 0,8-11 0,1-11 0,8-8 0,0-4 0,4-5 0,-5 0 0,-11 16 0,-10 19 0,1 2 0,1 3 0,1 7 0,2 0 0,0 1 0,3-2 0,2-5 0,1-4 0,4 9 0,7-22 0,8-12 0,6-21 0,4-12 0,-16 6 0,-1-3 0,5-22 0,-15 18 0,-3 0 0,-7-25 0,-1 25 0,-2-1 0,-2 3 0,-2 1 0,-10-16 0,1 14 0,1 12 0,8 11 0,4 1 0,5 5 0</inkml:trace>
  <inkml:trace contextRef="#ctx0" brushRef="#br0" timeOffset="-110084.73">22053 15813 8191,'1'16'0,"5"14"5063,-4 9-5063,14 2 2818,-2-19-2818,13-14 1719,-2-11-1719,5-19 6784,0-10-6784,-8-4 0,-4-2 0,-10 41 0,-4 2 0,3 33 0,-1-16 0,16-7 0,6-19 0,12-11 0,-15 1 0,-1-1 0,2-2 0,-3-1 0</inkml:trace>
  <inkml:trace contextRef="#ctx0" brushRef="#br0" timeOffset="-109730.73">22544 15751 8191,'-7'5'0,"0"1"5063,-2-3-5063,-1 7 2818,0 14-2818,2-3 1719,3 9-1719,6-19 6784,4-3-6784,8-11 0,9-11 0,1-4 0,1-5 0,-8 10 0,-8 10 0,-1 11 0,-4 6 0,2 3 0,-1-6 0,4-7 0,7-13 0,-1-12 0,6 1 0,-11 5 0,-1 10 0</inkml:trace>
  <inkml:trace contextRef="#ctx0" brushRef="#br0" timeOffset="-109601.73">22701 15770 8191,'5'9'0,"-1"10"5063,-1-4-5063,0 5 2818,14-8-2818,-4-9 1719,7-5-1719,-4-6 1696,-5-5 0,-2 6 0,-4-1 0</inkml:trace>
  <inkml:trace contextRef="#ctx0" brushRef="#br0" timeOffset="-109465.73">22827 15775 8191,'7'-5'0,"0"1"5063,2-1-5063,3 0 2818,-2 1-2818,3-1 429,-7-2 1,-1 4 0,-3-1 0</inkml:trace>
  <inkml:trace contextRef="#ctx0" brushRef="#br0" timeOffset="-109281.73">22848 15594 8191,'-3'1'0,"1"6"5063,2 13-5063,5 25 0,-4 5 1409,2-13 0,-1 1-1409,-2-6 0,0-1 0,4 24 429,-1-17 1,1-22 0,-1-8 0</inkml:trace>
  <inkml:trace contextRef="#ctx0" brushRef="#br0" timeOffset="-109146.73">23039 15819 8191,'-11'22'0,"4"0"5063,5-12-5063,9-1 0,-5-5 0,6-4 0</inkml:trace>
  <inkml:trace contextRef="#ctx0" brushRef="#br0" timeOffset="-108896.73">23129 15808 8191,'-7'-2'0,"2"4"5063,5 1-5063,6 6 2818,4-6-2818,3 4 1719,-4-6-1719,10 1 6784,3-2-6784,10 0 0,-15 0 0,-3 0 0</inkml:trace>
  <inkml:trace contextRef="#ctx0" brushRef="#br0" timeOffset="-108616.73">23260 15768 24575,'9'-4'0,"17"-3"0,4-4 0,23-5 0,-18 3 0,-2-1 0,-26 7 0,-4 2 0,-5 1 0</inkml:trace>
  <inkml:trace contextRef="#ctx0" brushRef="#br0" timeOffset="-108426.73">23413 15509 8191,'2'9'0,"-3"10"4998,0 9-4998,-8 26 0,9-23 0,-1 1 0,-1 0 0,-1-1 1413,3 0 0,0-2-1413,3 4 431,-1-6 1,1-19 0,-1-4 0</inkml:trace>
  <inkml:trace contextRef="#ctx0" brushRef="#br0" timeOffset="-108291.73">23494 15811 8191,'-2'13'0,"0"0"1265,-1-4 1,1-4 0,2-1 0</inkml:trace>
  <inkml:trace contextRef="#ctx0" brushRef="#br0" timeOffset="-107776.73">23584 15784 8191,'3'25'0,"-2"-5"5063,5-9-5063,3-7 2818,11-2-2818,5-9 1719,0 0-1719,-1-6 6784,-11 4-6784,0 4 0,6-1 0,9 1 0,12-8 0,-6 2 0,-6-6 0,-18 6 0,-12 2 0,-5 10 0,-8 8 0,-2 19 0,10-1 0,1 4 0,11-11 0,12-11 0,18-5 0,-9-8 0,3-2-352,6 1 1,0-2 351,-6-2 0,-2-1 0,11-1 0,-24 3 0</inkml:trace>
  <inkml:trace contextRef="#ctx0" brushRef="#br0" timeOffset="-106001.73">25140 15738 8191,'-13'4'0,"0"-1"5063,4-10-5063,0 4 2818,0 13-2818,2-2 1719,5 11-1719,11-3 6784,10-3-6784,9 7 0,7 1 0,-9 10 0,-3 14 0,-18-15 0,-5 1 0,-1 1 0,-4-1 0,-4 4 0,-3-2 0,-3 0 0,-2-3 0,2-3 0,-1-2 0,-10 12 0,9-34 0,22-36 0,5-1 0,5-4 0,0 6 0,1-2 0,3-1-1157,6-2 1,2-1 0,1 1 1156,-3-1 0,1 0 0,-1 3 0,12-9 0,-3 4 0,-11 10 0,-4 3 0,-3 5 0,-23 25 0,-7 16 0,-2 9 0,13-2 3469,9-8-3469,21-14 0,13-11 0,9-12 0,-6-4 0,-12 5 0,-15 7 0,-5 16 0,-6 4 0,-3 15 0,-2-5 0,0 1 0,4-16 0,10-17 0,0-10 0,4-1 0,-6 9 0,6 28 0,-4 5 0,5 10 0,3-5 0,1-14 0,16-6 0,-3-17 0,5-5 0,-8-13 0,-11 7 0,-9 3 0,-18 13 0,-2 13 0,-9 12 0,13 9 0,1-3 0,20-4 0,4-13 0,23-10 0,-3-10 0,-10 3 0,-11-1 0</inkml:trace>
  <inkml:trace contextRef="#ctx0" brushRef="#br0" timeOffset="-105351.73">26574 15711 8191,'9'-2'0,"0"1"5063,0-3-5063,3 1 2818,-4-3-2818,4 0 1719,-9-2-1719,-1 0 6784,-4-1-6784,-9 4 0,4 3 0,-13 14 0,10 6 0,-2 11 0,14-4 0,10 2 0,10-14 0,13-5 0,5-10 0,6-16 0,1-1 0,-21 3 0,-5 4 0</inkml:trace>
  <inkml:trace contextRef="#ctx0" brushRef="#br0" timeOffset="-105185.73">26852 15637 8191,'4'9'0,"0"0"5063,16 3-5063,8 2 0,18 0 0,3 4 2818,-3-8-2818,-17 1 0,-14-7 0,-11-2 0</inkml:trace>
  <inkml:trace contextRef="#ctx0" brushRef="#br0" timeOffset="-105010.73">27095 15637 8191,'-9'0'0,"0"2"5063,-6 12-5063,-4 13 0,-13 11 0,17-14 0,0 0 0,-11 11 704,10-8 1,10-19-1,4-4 1</inkml:trace>
  <inkml:trace contextRef="#ctx0" brushRef="#br0" timeOffset="-104551.73">27212 15667 8191,'0'9'0,"4"10"5063,1 15-5063,0-7 0,0 1 0,0 6 0,0 2 794,1 2 1,-1 0-795,-1 0 0,-2 1 692,1-1 0,-1 0-692,-3-6 0,-2-1 0,1 0 0,-1-2 0,-5 4 6009,-1-37-6009,5-29 0,3-9 0,3-6-1072,1 11 0,1-1 0,1-2 1072,2-3 0,1-2 0,2 2 0,1 2 0,1 2 0,1 1 400,3-8 1,2 6-401,9 0 642,-10 28-642,-5 27 0,-6 13 0,5 12 0,-14 7 0,-1-7 3527,-9-2-3527,0-16 585,-3-7-585,-4-14 0,-3-19 0,-7-10 0,14 6 0,4 1 0</inkml:trace>
  <inkml:trace contextRef="#ctx0" brushRef="#br0" timeOffset="-100648.73">18135 15971 8191,'16'2'0,"3"8"5063,24 9-5063,-1 4 0,-2-6 2818,-1 0-2818,-18-4 1719,-1-3-1719,-11-3 0,-4-5 0,-1 0 0</inkml:trace>
  <inkml:trace contextRef="#ctx0" brushRef="#br0" timeOffset="-100409.73">18329 15897 24575,'-10'7'0,"2"10"0,-5 11 0,-5 12 0,8-13 0,-1 0 0,-12 21 0,9-8 0,5-18 0,7-14 0</inkml:trace>
  <inkml:trace contextRef="#ctx0" brushRef="#br0" timeOffset="-100159.73">18336 16042 24575,'15'-5'0,"7"-5"0,-3 3 0,5-6 0,-11 7 0,-4 1 0,-5 3 0</inkml:trace>
  <inkml:trace contextRef="#ctx0" brushRef="#br0" timeOffset="-98442.73">28278 15511 24575,'7'46'0,"-7"-17"0,-3 2 0,-5 3 0,-2 2 0,-3 6 0,-3 0 0,-1 2 0,1-3 0,4-7 0,1-5 0,-6 5 0,21-42 0,6-42 0,5 10 0,3-4 0,-6 9 0,0-2 0,1 1-706,2-1 0,1 1 0,0 1 706,6-11 0,1 5-50,-4 11 0,1 6 50,9 5 0,-1 34 0,-7 29 0,-11-8 0,0 4 0,1 3 0,-1 1 0,-3 2 0,-1-1 0,2-6 0,-1-2 0,-1-5 0,-1-2 0,0 10 526,-3-14 1,-2-17 0,-2-5 0</inkml:trace>
  <inkml:trace contextRef="#ctx0" brushRef="#br0" timeOffset="-98275.73">28337 15844 24575,'33'2'0,"11"2"0,-7-1 0,3 0 0,-1-3 0,0 0 0,-3-3 0,-3 0 0,14-3 0,-24 2 0,-16 4 0</inkml:trace>
  <inkml:trace contextRef="#ctx0" brushRef="#br0" timeOffset="-96809.73">18291 17151 24575,'15'-31'0,"1"1"0,3-12 0,-3 9 0,-13 32 0,4 26 0,4 23 0,-1-11 0,2 2 0,2 3 0,1 1-844,0-1 1,-2 1 843,-3-2 0,-2 1-393,-2-7 1,-2-1 392,-5-2 0,-3-2 0,-9 19 0,1-17 0,-16-10 0,5-13 404,-16-14 0,20 3 0,-2-7 0</inkml:trace>
  <inkml:trace contextRef="#ctx0" brushRef="#br0" timeOffset="-96585.73">18606 17533 8191,'10'2'0,"2"-2"5063,11-8-5063,-4-1 704,5-5 1,-15 8-1,-1 1 1</inkml:trace>
  <inkml:trace contextRef="#ctx0" brushRef="#br0" timeOffset="-95518.73">18190 17011 24575,'2'13'0,"1"-3"0,5 6 0,0-3 0,3 1 0,0 2 0,-6-10 0,0 1 0</inkml:trace>
  <inkml:trace contextRef="#ctx0" brushRef="#br0" timeOffset="-94323.73">18661 17095 8191,'7'-2'0,"8"-11"5063,22-1-5063,5-9 704,5 9 1,-21 4-1,-6 6 1</inkml:trace>
  <inkml:trace contextRef="#ctx0" brushRef="#br0" timeOffset="-93889.73">19010 17002 8191,'-2'9'0,"4"16"5063,3 12-5063,1-8 0,-1 3 0,-2 6 0,-1 1 1409,1-1 0,-1 2-1409,-1 2 0,-2-1 0,0-12 0,-1-2 0,-1 15 1719,-3-31-1719,7-29 6784,-2-25-6784,8 10 0,0-4 0,-2-11 0,-2-2-1243,6-4 0,-1 0 1243,-2 2 0,0 3-124,0 8 0,1 5 124,4-3 0,2 31 0,5 25 0,4 22 0,-12-11 0,0 1 0,1 0 0,-3-1 0,-2 25 2451,-5-15-2451,-6-16 70,-5-14 1,5-6 0,0-10 0</inkml:trace>
  <inkml:trace contextRef="#ctx0" brushRef="#br0" timeOffset="-93609.73">19377 17051 24575,'-2'11'0,"1"4"0,1-5 0,4 0 0,3-3 0,2-7 0,0-3 0,-4-4 0,3-12 0,-10 4 0,0-9 0,-6 11 0,-12 1 0,5 7 0,-5 3 0,11 7 0,9-1 0,1 1 0,3-3 0</inkml:trace>
  <inkml:trace contextRef="#ctx0" brushRef="#br0" timeOffset="-93317.73">19595 16980 8191,'0'6'0,"-2"1"5063,-4 6-5063,2-4 2818,5 4-2818,8-8 1719,4-4-1719,11-1 6784,-6 0-6784,2 15 0,-12 5 0,-7 5 0,-5 5 0,-3-15 0,0 4 0,3-18 0,2 2 0,2-7 0</inkml:trace>
  <inkml:trace contextRef="#ctx0" brushRef="#br0" timeOffset="-93176.73">19804 16912 8191,'3'17'0,"0"7"5063,-3 8-5063,0-5 704,4-1 1,-3-17-1,3-5 1</inkml:trace>
  <inkml:trace contextRef="#ctx0" brushRef="#br0" timeOffset="-93018.73">19836 16823 8191,'-5'9'0,"8"-4"5047,26-1-5047,20-18 0,-14 3 0,1-2 564,-3-3 0,-3 0 0,11-8 0,-20 12 0</inkml:trace>
  <inkml:trace contextRef="#ctx0" brushRef="#br0" timeOffset="-92818.73">20068 16662 8191,'-5'10'0,"1"15"4639,4 22-4639,2-20 0,1 2 0,-1 9 0,2-1 717,5 13 0,-3-13 1,-3-23-1</inkml:trace>
  <inkml:trace contextRef="#ctx0" brushRef="#br0" timeOffset="-92665.73">20161 16904 8191,'-7'26'0,"-1"10"5063,4-15-5063,2 9 704,7-19 1,-1-3-1,0-6 1</inkml:trace>
  <inkml:trace contextRef="#ctx0" brushRef="#br0" timeOffset="-92538.73">20180 16840 8191,'-9'4'0,"4"5"5063,5-1-5063,5-2 0,0-5 0,-1-3 0</inkml:trace>
  <inkml:trace contextRef="#ctx0" brushRef="#br0" timeOffset="-92074.73">20312 16865 8191,'-5'7'0,"3"0"5063,0 5-5063,4 2 2818,3-1-2818,2-2 1719,2-7-1719,-2-6 6784,0-3-6784,-3-4 0,1-3 0,0 2 0,12 5 0,-8 5 0,17 16 0,-14-2 0,5 6 0,-11-3 0,2 0 0,-8-3 0,3-20 0,5-14 0,7-21 0,7 5 0,0 10 0,-7 19 0,-5 13 0,-7 14 0,-1-2 0,1 6 0,2-11 0,6-1 0,9-11 0,-9 0 0,3-4 0</inkml:trace>
  <inkml:trace contextRef="#ctx0" brushRef="#br0" timeOffset="-91905.73">20936 16847 24575,'-3'7'0,"1"-1"0</inkml:trace>
  <inkml:trace contextRef="#ctx0" brushRef="#br0" timeOffset="-91768.73">20934 16934 8191,'-2'9'0,"6"-4"0,-5-1 0,5-4 0</inkml:trace>
  <inkml:trace contextRef="#ctx0" brushRef="#br0" timeOffset="-90272.73">22199 17197 8191,'-23'-6'0,"-3"4"5063,-8 16-5063,5 3 2818,2 12-2818,13-7 1719,20 1-1719,16-22 0,24-5 0,2-15 6784,6 4-6784,-18 16 0,-9 12 0,-25 28 0,-10 14 0,-4-24 0,-1 1 0,0 2 0,-1 0-464,-4-2 1,0-1 463,2-5 0,1-1 0,-10 12 0,15-27 0,29-43 0,-4 8 0,3-2 0,12-16 0,4-2-206,-1 3 1,0 1 205,0 0 0,-1 1 40,-3 5 0,-3 3-40,0-10 0,-9 13 0,-23 25 0,-2 6 0,0 11 413,9 1-413,14-5 845,21-6-845,-10-9 0,3-4 0,2 0 0,1-1 0,1-6 0,-1 1 0,5-2 0,-8 5 0,-21 21 0,0 10 0,-1 8 0,-3-1 0,0-5 0,1-19 0,3-13 0,6-14 0,2-6 0,-3 19 0,-5 7 0,-1 26 0,-2 5 0,3 7 0,4-12 0,1-5 0,10-19 0,9-11 0,8-7 0,3-6 0,-2 0 0,-15 5 0,-16 13 0,-10 18 0,-5 21 0,15 7 0,12-4 0,28-9 0,-23-19 0,2-4 0,10-2 0,-2-2 0,6-4 0,-9-1 0</inkml:trace>
  <inkml:trace contextRef="#ctx0" brushRef="#br0" timeOffset="-89910.73">23990 16923 8191,'5'10'0,"1"8"5063,1 7-5063,1 14 2818,-3 1-2818,2-7 429,-4-3 1,0-20 0,-1-3 0</inkml:trace>
  <inkml:trace contextRef="#ctx0" brushRef="#br0" timeOffset="-89484.73">23920 16841 24575,'19'0'0,"16"-5"0,-6 5 0,3-1 0,7-4 0,0 0 0,1 4 0,-2 1 0,-5-1 0,-4 0 0,3 6 0,-24 14 0,-15 3 0,-18 12 0,-9 2 0,-5 2 0,1-5 0,26-9 0,18-8 0,32-10 0,10 6 0,-6-4 0,-10 10 0,-31 3 0,-13 11 0,-15 3 0,-2 11 0,-7-12 0,3 2 0,8-18 0,0-8 0,15-23 0,2 7 0,4-8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3:06:45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18373 8723 8191,'4'-5'0,"4"3"5063,12 3-5063,19 2 0,9 1 0,-18-4 0,1 1 0,3 4 0,0 0 917,4-5 1,0 1-918,-1 3 0,-2 1 0,12-4 0,-20 4 0</inkml:trace>
  <inkml:trace contextRef="#ctx0" brushRef="#br0" timeOffset="1109">19605 8807 8191,'-8'-13'0,"5"0"5063,-4-1-5063,1-2 2818,-1 8-2818,-3-2 1719,-3 10-1719,0 1 6784,-11 9-6784,-10 13 0,14-5 0,1 4 0,-6 8 0,2 1 0,7 2 0,3 0 0,0-1 0,4-1 0,10 9 0,14-18 0,21-28 0,-11-5 0,0-6 0,5-6 0,-1-2 0,-2 1 0,-2 0 0,-7-3 0,-1 6 0,8 15 0,-16 16 0,5 24 0,1 11 0,9-19 0,19-3 0,-8-26 0,-1-5 0,5 4 0,9-14 0</inkml:trace>
  <inkml:trace contextRef="#ctx0" brushRef="#br0" timeOffset="1475">19988 8815 8695,'-3'6'0,"-2"11"5106,4 12-5106,-7 11 0,3 6 0,-5 1 0,5-7 2743,5-14-2743,5-15 1650,12-27-1650,15-21 0,-14 8 0,2-2 0,6-2 0,2-1 0,-1 2 0,1 2 2935,-2 7 0,1 4-2935,21-3 0,-10 21 0,-12 8 0,0 12 0,-15-11 0,-1 2 0</inkml:trace>
  <inkml:trace contextRef="#ctx0" brushRef="#br0" timeOffset="1862">20368 8854 8191,'3'-3'0,"9"3"5063,13-7-5063,20-3 0,-18 3 0,1-1 1174,0-2 0,1 0-1174,2 0 0,-3 0 1784,2-2-1784,-12-1 6583,-19 8-6583,-12-2 0,0 7 0,-11 1 606,-4 15-606,-3 11 0,-1 8-211,21-10 1,2 2 210,-4 10 0,20 11 0,11-27 0,18-3 0,18-19 0,-25-1 0,5-3 0</inkml:trace>
  <inkml:trace contextRef="#ctx0" brushRef="#br0" timeOffset="2178">20995 8775 8191,'-13'-5'0,"-4"2"5063,4 4-5063,-7 10 2818,-1 5-2818,0 11 1719,9-5-1719,7-2 6784,13-9-6784,3-12 0,13-5 0,8-13 0,8 1 0,7-1 0,-14 12 0,-7 18 0,-13 16 0,-5 13 0,1 0 0,0-12 0,3-10 0,-2-16 0,-1 0 0,-5-4 0</inkml:trace>
  <inkml:trace contextRef="#ctx0" brushRef="#br0" timeOffset="2542">21376 8785 8191,'-9'0'0,"0"2"5063,-4 6-5063,7 1 2818,-1 5-2818,11-6 1719,4 0-1719,6-4 6784,16 1-6784,-10 4 0,8 4 0,-17 1 0,-5 3 0,-6 0 0,-8 7 0,-3 1 0,-15 10 0,8-12 0,-9 0 0,14-17 0,0-5 0,8-2 0,1-3 0</inkml:trace>
  <inkml:trace contextRef="#ctx0" brushRef="#br0" timeOffset="37233">18347 14573 24575,'-4'-5'0,"7"3"0,17 0 0,18-3 0,17 4 0,-24-3 0,1-1 0,-1 2 0,0 1 0,15-4 0,-14 2 0,-16 4 0,-8 0 0</inkml:trace>
  <inkml:trace contextRef="#ctx0" brushRef="#br0" timeOffset="38296">19539 14560 8191,'-46'18'0,"19"-11"0,0 2 2277,-1 7 1,0 2-2278,-21 3 2878,9 5-2878,20-14 1781,15-4-1781,9-3 6593,23-3-6593,13-2 0,8 8 0,-5 5 577,-15 2-577,-20 11 0,-8-11 0,-15 11 0,0-5 0,-6-3 0,1-3 0,-4-9 0,5-6 0,-2-9 0,8-9 0,7 6 0,3-2 0</inkml:trace>
  <inkml:trace contextRef="#ctx0" brushRef="#br0" timeOffset="38470">19721 14628 8191,'2'9'0,"-1"3"5063,4 8-5063,0 5 2818,3 7-2818,-4 7 429,2-12 1,-5-5 0,1-14 0</inkml:trace>
  <inkml:trace contextRef="#ctx0" brushRef="#br0" timeOffset="38633">19784 14489 8191,'-18'-15'0,"3"2"0,10 10 0,1 1 0</inkml:trace>
  <inkml:trace contextRef="#ctx0" brushRef="#br0" timeOffset="39085">19854 14524 24575,'19'3'0,"13"4"0,-5-3 0,12 5 0,-7-1 0,-11-2 0,-2 0 0,-16 1 0,-3 0 0,-7 2 0,-9 6 0,-7 4 0,-4 11 0,-4-2 0,9 5 0,7-11 0,10 1 0,5-9 0,10-3 0,8-3 0,8-4 0,12-5 0,-4-7 0,4-5 0,-6-3 0,0 0 0,-15 7 0,-2 2 0</inkml:trace>
  <inkml:trace contextRef="#ctx0" brushRef="#br0" timeOffset="39502">20267 14592 24575,'26'-4'0,"8"-6"0,6-1 0,0-6 0,-11-1 0,-13 5 0,-15 0 0,-6 4 0,-8 2 0,-1 2 0,-9 10 0,-9 5 0,-4 15 0,-2 8 0,21-9 0,1 1 0,5 2 0,2 1 0,1 0 0,5-1 0,16 18 0,23-17 0,-10-21 0,5-5 0,9-4 0,3-3 0,3-1 0,1-1-1955,2-2 1,1 1 1954,5 2 0,-5 0 0,2 0 0,-5 0 0</inkml:trace>
  <inkml:trace contextRef="#ctx0" brushRef="#br0" timeOffset="65647">3984 16884 24575,'-10'6'0,"1"5"0,6 16 0,1 19 0,2-10 0,0 5-598,0 10 1,0 4 597,0-13 0,0 1 0,0 1-914,0 2 1,0 1 0,0-2 913,1-3 0,1 0 0,0-3-189,0 6 0,1-5 189,7 6 0,2-37 0,12-31 0,-8 1 0,0-4 0,6-8 0,0-1 36,-5 1 1,-1 1-37,2 4 0,-3 4 2977,0 1-2977,4 26 0,-4 28 0,-6-5 0,1 3 0,2 6 0,2 0 0,-2-5 0,2-1 0,17 16 0,6-31 0,5-26 0,-16-4 0,-1-6 0,3-9 0,-1-5 0,0-6 0,-2-3-757,-8 10 0,-1-1 0,-2-1 757,-2 2 0,-2-1 0,-2-1 0,1-3 0,-1 0 0,-2 1-133,1-11 1,-2 5-1,-2 12 1,0 4 0,2-5-1</inkml:trace>
  <inkml:trace contextRef="#ctx0" brushRef="#br0" timeOffset="66084">4785 16841 8191,'2'19'0,"-4"9"4285,1 19-4285,-3-11 0,-1 3 0,1 3 0,1 2 0,0 8 0,0 2 0,0 0 0,0-2 0,3-7 0,0-4 1453,2-4 1,0-5-1454,3 0 1813,10-28-1813,5-32 0,-6 4 0,1-3 0,0-2 0,-1 1 0,12-16 6489,-8 22-6489,-10 25 890,-4 26-890,1 19 0,-4-14 0,0 2 0,3 2 0,1 0 0,-3-8 0,1-3 0,7 14 0,-2-28 0,10-26 0,8-22 0,-9 11 0,3-5 0</inkml:trace>
  <inkml:trace contextRef="#ctx0" brushRef="#br0" timeOffset="66200">5241 17324 8191,'-1'30'0,"-2"3"5063,-5 7-5063,3-1 704,1-18 1,4-5-1,0-12 1</inkml:trace>
  <inkml:trace contextRef="#ctx0" brushRef="#br0" timeOffset="66335">5323 17203 8191,'-22'-4'0,"7"0"0,11 4 0</inkml:trace>
  <inkml:trace contextRef="#ctx0" brushRef="#br0" timeOffset="66625">5482 17317 8191,'-4'-3'0,"1"4"5063,-3 6-5063,-1 18 2818,1-1-2818,5 27 0,7-9 0,13 7 0,13-16 0,6-14 0,9-19 0,2-21 0,-23 9 0,-3-7 0</inkml:trace>
  <inkml:trace contextRef="#ctx0" brushRef="#br0" timeOffset="66967">5816 16900 9055,'-2'-6'0,"7"17"4521,1 16-4521,-4 7 0,-1 7 0,-1 10 0,-3 5 0,-2-11 0,-2 2 0,1-1-129,3 1 0,1-1 0,-1-1 129,-3 12 0,1-6 1023,5-16 1,2-5-1024,2-6 4740,12-42-4740,11-27 0,-7 16 0,2 0 0,-3-2 0,0 2 0,13-4 493,-14 24-493,-5 25 0,2 22 0,8 11 0,-11-22 0,1 0 0,5-3 0,2-3 1026,12 7 1,-8-15-1,-10-10 1</inkml:trace>
  <inkml:trace contextRef="#ctx0" brushRef="#br0" timeOffset="67650">7044 17275 24575,'4'30'0,"-2"10"0,-2-7 0,0 2-960,0-2 0,0-1 960,-2 6 0,-1-1 154,5 4 1,-6-11 0,6-23 0</inkml:trace>
  <inkml:trace contextRef="#ctx0" brushRef="#br0" timeOffset="67809">7114 17070 8191,'-9'-4'0,"7"9"1265,4 2 1,1 3 0,2-3 0</inkml:trace>
  <inkml:trace contextRef="#ctx0" brushRef="#br0" timeOffset="68125">7402 17167 8191,'-10'10'0,"2"-1"5063,-4 1-5063,1 3 2818,4 0-2818,1 4 1719,8 0-1719,7-5 6784,12 0-6784,5-5 0,5 5 0,-9-3 0,0 13 0,-19 0 0,-1 10 0,-10-1 0,-9 4 0,-2 0 0,-13-2 0,8-9 0,1-10 0,14-9 0,5-5 0</inkml:trace>
  <inkml:trace contextRef="#ctx0" brushRef="#br0" timeOffset="69492">8618 16884 8191,'-3'-13'0,"-4"25"3372,11 30-3372,-5-2 0,-1 4 0,5 9 0,-1 2 0,-3-16 0,-1-1 0,0 0 0,-1 14 0,0-5 0,0-13 0,-1-4 2985,0 10-2985,8-34 1914,7-13-1914,12-14 6126,13-2-6126,0 4 1987,2 18-1987,-8 19 0,-8 14 0,-9 10 0,-12-2 0,-5-8 0,-5-8 0,-3-9 0,-2-4 0,-3-5 0,-1-9 0,-2-9 0,1-23 0,6 18 0,4-11 0</inkml:trace>
  <inkml:trace contextRef="#ctx0" brushRef="#br0" timeOffset="69642">9084 17270 8191,'12'14'0,"0"7"5063,-12 5-5063,-1 6 2818,-6-7-2818,-1 5 429,6-15 1,-1 0 0,5-11 0</inkml:trace>
  <inkml:trace contextRef="#ctx0" brushRef="#br0" timeOffset="69767">9145 17176 8191,'-9'-3'0,"6"5"0,-1-1 0,6 3 0</inkml:trace>
  <inkml:trace contextRef="#ctx0" brushRef="#br0" timeOffset="70142">9377 17304 8191,'-9'-4'0,"-8"-6"5063,2 3-5063,-6 1 2818,4 11-2818,5 7 1719,6-1-1719,8 1 6784,15-7-6784,4-4 0,18-2 0,-6-3 0,-1 9 0,-12 11 0,-12 13 0,-9 24-685,-4-22 0,-1 1 685,-1 3 0,-2 0 0,-4-1 0,0 0 0,0-3 0,0-1 0,-1-2 0,-2-1 0,-1 2 0,-1-3 0,-6 6 0,0-10 0,10-25 0,4-28 0,4 16 0,1-12 0</inkml:trace>
  <inkml:trace contextRef="#ctx0" brushRef="#br0" timeOffset="70502">9861 17249 8191,'-11'-13'0,"1"0"5063,-6 12-5063,-2 9 2818,-3 12-2818,4 15 1719,11-8-1719,8 3 6784,16-17-6784,5-1 0,9-4 0,2 9 0,-9 4 0,-6 22 0,-17 12 0,-6-24 0,-3 1 0,0 2 0,-2 0 0,0-6 0,-2-1 0,-12 22 0,-1-8 0,1-17 0,-2-17 0,15-7 0,0-11 0</inkml:trace>
  <inkml:trace contextRef="#ctx0" brushRef="#br0" timeOffset="71110">10256 17385 24575,'31'-23'0,"-1"-1"0,-13 7 0,-3-3 0,-9 10 0,-5-6 0,-5 6 0,-14 4 0,4 8 0,-15 18 0,16 3 0,-4 18 0,21-7 0,5 1 0,16-15 0,4-5 0,4-18 0,0-2 0,2-16 0,1-2 0,2-5 0,1 0 0,-14 8 0,-3 14 0,-20 19 0,0 12 0,-4 7 0,-1-1 0,7 1 0,-6-6 0,7-6 0,3-14 0,-1-7 0,21-25 0,10-8 0,-5 6 0,4 1 0,8 1 0,5 5-1180,-13 8 1,0 3 0,1 2 1179,18 3 0,-2 4 0,-2 5 0,-4 4-17,-13 2 1,-5 0 0,9 1 0,-24-3 0</inkml:trace>
  <inkml:trace contextRef="#ctx0" brushRef="#br0" timeOffset="72043">12718 16686 24575,'-23'43'0,"10"-12"0,0 4 0,-6 13 0,-2 4-2338,5-10 1,-1 2-1,1 0 2338,-1 0 0,0 0 0,0-1 0,0-3 0,1-1 0,1-2 1010,-1 4 0,3-6-1010,-3 7 1120,21-48-1120,17-30 0,-5 0 0,1-5 0,-2 8 0,3-2 0,-1 0-196,-2-2 1,1-2 0,-1 0 195,2-2 0,1 0 0,-2 1 1060,5-12 1,-2 3-1061,-4 8 0,0 5 0,4 3 0,-8 33 0,-2 42 0,-3-12 0,1 3 0,-1 9 0,3 1 0,6 0 0,1 0-596,-3-4 0,1-1 596,3-6 0,0-1 203,-5-4 1,-1-1-204,2 14 1544,-5-8-1544,-12-9 0,3-13 0,-3-3 0</inkml:trace>
  <inkml:trace contextRef="#ctx0" brushRef="#br0" timeOffset="72225">12601 17035 24575,'43'0'0,"10"0"0,-11 0 0,-1 0 0,4 0 0,3 0 0</inkml:trace>
  <inkml:trace contextRef="#ctx0" brushRef="#br0" timeOffset="72619">13658 17119 8191,'-9'-2'0,"-1"7"5063,5 5-5063,-1 13 2818,14 3-2818,1-4 1719,14-6-1719,-4-14 6784,4-8-6784,-11-5 0,-1 0 0,-11-5 0,-3 6 0,-11-9 0,0 9 0,-3-3 0,9 10 0,4 1 0</inkml:trace>
  <inkml:trace contextRef="#ctx0" brushRef="#br0" timeOffset="72859">14022 17154 8191,'-5'13'0,"2"0"5063,-1-4-5063,3 0 2818,-3 0-2818,4 0 1719,2-8-1719,11-15 6784,12-17-6784,-8 8 0,1 1 0,8 2 0,-2 2 0,1-7 0,3 16 0</inkml:trace>
  <inkml:trace contextRef="#ctx0" brushRef="#br0" timeOffset="73318">14780 16804 24575,'5'12'0,"-3"8"0,1 19 0,-3 16 0,2-21 0,1 1 0,-1 4 0,2-1 0,1-3 0,0-1-289,1 1 0,-1-2 289,3 9 35,-5-9 1,-1-24 0,-4-5 0</inkml:trace>
  <inkml:trace contextRef="#ctx0" brushRef="#br0" timeOffset="73692">14748 16750 8191,'3'-10'0,"2"2"1981,26 4 0,9 3-1981,-9 1 0,1 2 0,6 1 0,3 0 0,-1 3 0,11 6 0,-3 5 0,-2 1 0,-4 4 0,0 4 0,-5 4 0,-12-2 0,-6 2 0,-5-2 0,-5 1 0,-9 1 0,-6 0 1469,-3-3 0,-3 0-1469,-7 3 0,-3-1 0,1-3 0,-1-1 593,-3 0 1,-3-3-594,1-3 0,-1-2 0,-3 0 0,-2-2 0,-1 1 0,-2-2 0,1-2 0,1-1 0,5-2 0,3-2 0,-5 2 0,17-9 0</inkml:trace>
  <inkml:trace contextRef="#ctx0" brushRef="#br0" timeOffset="74479">15861 16705 8191,'-17'-6'0,"3"3"5063,20-6-5063,20 2 0,23-1 0,-19 5 0,1 1 0,0 6 0,-1 2 0,15 6 2818,-12 14-2818,-25 9 1719,-18 5-1719,-2-9 0,-4 0 0,-4-2 0,-2 0 2843,2 6 0,0 0-2843,1-6 0,2-1 0,4 12 0,9-13 0,16-16 0,8-10 0,11-4 0,-11-1 0,0-1 0</inkml:trace>
  <inkml:trace contextRef="#ctx0" brushRef="#br0" timeOffset="74667">16021 17376 8191,'-20'23'0,"11"-8"1265,8-18 1,5 0 0,-2-1 0</inkml:trace>
  <inkml:trace contextRef="#ctx0" brushRef="#br0" timeOffset="113943">18412 15712 24575,'21'-7'0,"9"4"0,10-5 0,6 11 0,1-6 0,-1 7 0,8 0 0,-27-2 0,0 2 0</inkml:trace>
  <inkml:trace contextRef="#ctx0" brushRef="#br0" timeOffset="114542">19661 15770 8191,'-31'-4'0,"4"3"5063,-11 0-5063,6 6 0,-2 11 2818,-1 3-2818,6 2 1719,25 0-1719,21-19 0,29-5 0,-19-6 0,1-2 3392,0 4 0,-1 2-3392,19-2 0,-19 17 0,-8 19 0,-20 5 0,-5 19 0,0-26 0,-3 1-567,-6 3 1,-1 1 566,3-1 0,-2 0-119,-4-4 1,-1-2 118,-5 11 0,-2-38 0,17 1 0,2-19 0</inkml:trace>
  <inkml:trace contextRef="#ctx0" brushRef="#br0" timeOffset="114900">19767 15787 8191,'10'7'0,"0"3"5063,-1 7-5063,-3 7 2818,-1-6-2818,-1-2 1719,5-16-1719,14-24 0,-1-10 0,-5 9 0,0 1 6784,3-4-6784,-3 9 0,-9 25 0,-1 5 0,-2 6 0,0-3 0,0-2 0,2-7 0,-2-5 0,1-5 0,-3 0 0,-1 1 0</inkml:trace>
  <inkml:trace contextRef="#ctx0" brushRef="#br0" timeOffset="116200">19604 15824 8191,'-13'-5'0,"0"3"5063,-1-1-5063,-2 3 2818,6 2-2818,-6-1 1719,6 1-1719,-3 0 6784,4 0-6784,0 4 0,-6 8 0,-5 13 0,-12 12 0,7 8 0,12-20 0,1 1 0,6 3 0,3 0 0,5-3 0,4 0 0,2 1 0,3-2 0,27 10 0,11-17 0,-8-11 0,11-19 0,-22-6 0,6-11 0,-14-9 0,0-7 0,-7-10-333,-9 26 0,-2-1 333,-3-6 0,-3 0-48,0 5 1,-1 2 47,-5-16 0,6 28 0,1 27 0,13 33 0,-1 5 0,-1-19 0,0 0 0,0-4 0,0-1 0,5 7 165,-1-6 1,-8-18-1,-2-5 1</inkml:trace>
  <inkml:trace contextRef="#ctx0" brushRef="#br0" timeOffset="116667">19825 15806 24575,'15'8'0,"-3"9"0,-2 14 0,-5 16 0,-3-17 0,0 1 0,0-2 0,0-1 0,-1 25 0,5-25 0,-5-8 0,3-19 0,-4-6 0,6-22 0,0-20 0,1 11 0,2-4 0,-1-3 0,2 0-306,2 2 0,1 3 306,4-9 0,-1 29 0,-8 21 0,-2 10 0,2 14 0,5 13 0,2 8 0,-6-22 0,1 1 0,4 20 0,-1-7 0,-3-9 612,-1-12-612,1-15 0,-5-3 0,-1-5 0</inkml:trace>
  <inkml:trace contextRef="#ctx0" brushRef="#br0" timeOffset="117084">20501 15829 8191,'-5'-9'0,"-12"1"5063,-2 6-5063,-16 12 0,-7 21 1409,25-9 0,2 2-1409,-15 21 1719,25-7-1719,10-19 6784,16-11-6784,18-14 0,2-1 0,12-3 0,-10 18 0,-13 29 0,-24-5 0,-5 4 0,-1 10 0,-3 1 0,-4 3 0,-3 0-1179,-1-1 1,0 0 1178,0-3 0,-2-1 0,-5-4 0,-3-2-145,3-7 0,0-4 145,-13 2 0,5-33 0,14-21 0,4-5 0,-2 3 0,0-21 0</inkml:trace>
  <inkml:trace contextRef="#ctx0" brushRef="#br0" timeOffset="117679">20893 15418 10438,'-6'2'0,"3"14"4712,-6 15-4712,4-2 0,-1 3 0,-3 9 0,0 3 0,-1 5 0,2 2 0,4 2 0,1 0 0,2-9 0,3-2 904,6-3 0,3-3-904,13 9 1317,13-26-1317,-10-17 0,2-7 0,3-7 0,1-4 0,3-5 0,0-2 0,-5-1 0,-2-1 2020,-4 2 0,-4-1-2020,1-17 280,-10 14-280,-16 8 766,-1 13-766,0 9 365,1 4-365,4 5 849,4 8-849,2-1 0,9 8 0,3-6 0,23-4 0,4 0 0,-15-14 0,1-1 0,1 1 0,-3-1 0,5-2 0,-6 0 0</inkml:trace>
  <inkml:trace contextRef="#ctx0" brushRef="#br0" timeOffset="118850">21869 15731 8191,'-9'-2'0,"-4"2"5063,3 0-5063,-6 3 2818,-4 6-2818,-2 6 1719,3 3-1719,9-2 6784,25 5-6784,18-5 0,-5-4 0,2 1 0,-2-2 0,0 1 0,22 12 0,-27 12 0,-17-13 0,-15 14 0,-14-14 0,1 5 0,-12-6 0,6-2 0,3-9 0,9-3 0,8-6 0</inkml:trace>
  <inkml:trace contextRef="#ctx0" brushRef="#br0" timeOffset="121409">10119 10615 24575,'0'-9'0,"-2"-10"0,-4-3 0,-7-17 0,-2-7 0,-8-3-672,11 22 1,0 1 671,-16-16-220,-5 0 220,0 9 0,0-3 0,-1 12 0,4-2 0,5 12 0,4 2 0,9 4 987,3-1-987,0 8 576,0 12-576,2 2 0,-5 17 0,3-11 0,-2 5 0,1-11 0,-1-7 0,3-7 0,-4-6 0,-4-15 0,2 0 0,-4-13 0,8 10 0,6 5 0,1 7 0,5 4 0,3 4 0,18 1 0,14 4 0,-5 0 0,4 0 0,2 0 0,2 0 0,5 0 0,1 0 0,-3 0 0,-1 0-205,-6 0 0,-3 0 205,14 0 0,-20-2 0,-19 2 0,-4-2 0</inkml:trace>
  <inkml:trace contextRef="#ctx0" brushRef="#br0" timeOffset="123184">8974 9906 9134,'-6'-4'0,"-1"-1"5120,-6-2-5120,3 2 2674,-6-1-2674,-4 4 1591,-6 2-1591,-12 4 0,-9 11 5105,-1 0-5105,17 0 0,2 0 0,-6 2 0,2-1 0,28-10 0,13-15 0,9-4 0,8-17 951,-6 8-951,-2-11 0,-9 18 0,-4-5 0,-2 11 0,-4 0 0,-6 7 0,0-1 0,-8 10 0,8-2 0,-4 5 0,5-1 0,-10 13 0,1 7 0,-6 7 0,5 2 0,6-16 0,11-2 0,14-15 0,12-7 0,19-4 0,-4-11 0,-8 11 0,-13-3 0</inkml:trace>
  <inkml:trace contextRef="#ctx0" brushRef="#br0" timeOffset="123875">8165 10616 8191,'-1'-3'0,"0"4"5063,-11 16-5063,0 11 0,-6 12 0,4 7 705,6-18 1,2 2-706,0 0 0,1 1 554,2 6 0,0 0-554,2-3 0,2 0 2892,3-4 1,1-1-2893,9 17 0,13-11 0,-9-13 0,15-6 428,-18-11 1,0-3 0,-11-3 0</inkml:trace>
  <inkml:trace contextRef="#ctx0" brushRef="#br0" timeOffset="124134">8009 11104 8191,'-9'4'0,"14"9"5063,1-5-5063,15 8 2818,2-5-2818,2-1 1719,7 2-1719,-6-11 6784,-3-3-6784,-1-18 0,1-10 0,5-13 0,-4-3 0,-10 20 0,-5 5 0</inkml:trace>
  <inkml:trace contextRef="#ctx0" brushRef="#br0" timeOffset="125759">8825 12010 8191,'-4'-8'0,"10"9"5063,6 5-5063,27 10 0,-10-8 0,3-1 0,6-2 0,2 0 560,9 1 1,0-2-561,-2-2 0,-1-2 0,0 0 0,-1 0 717,-5-2 0,-3-2-717,18-2 1450,-21 2 1,-18 4-1,-12 0 1</inkml:trace>
  <inkml:trace contextRef="#ctx0" brushRef="#br0" timeOffset="126051">9414 11860 24575,'14'6'0,"8"1"0,3 0 0,0-1 0,-1 1 0,-11 0 0,-2 1 0,-9 4 0,-4 8 0,-10 12 0,-2 8 0,-1 7 0,3-7 0,5-12 0,2-13 0,3-11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CDC7A-CC05-E94F-A040-B0D1433C21CF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AF274-7C51-0B4D-9619-632B0ED3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7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909B5-B76B-0D00-73F8-552850B9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F3DD5-F2F1-F493-AB12-43990A02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A4F62-F8DA-A429-B787-4D28BC88D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5FBF-0AF2-5539-E08A-F1C5F5583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3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8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graph types depend on different visual assessments to uncover underlying trends. Pie charts are a common way to show parts of a whole. Most readers will likely judge angle when extracting information from pie charts, but they could also com- pare areas and arc length of the slices. Plotting the same data as a bar chart effectively shows relative values.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6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4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6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DB60-387B-8746-9DC5-21FDE99D595E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19.xml"/><Relationship Id="rId4" Type="http://schemas.openxmlformats.org/officeDocument/2006/relationships/image" Target="../media/image41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customXml" Target="../ink/ink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1.tiff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22.xml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customXml" Target="../ink/ink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25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2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ustomXml" Target="../ink/ink28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customXml" Target="../ink/ink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4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EN.580.428 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Genomic Data Visualization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Lesson 1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br>
              <a:rPr lang="en-US" sz="5000" dirty="0"/>
            </a:br>
            <a:r>
              <a:rPr lang="en-US" sz="5000" dirty="0"/>
              <a:t>Intro to Data Visualization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2DE35A-4ADF-6230-2F55-2C370644385B}"/>
                  </a:ext>
                </a:extLst>
              </p14:cNvPr>
              <p14:cNvContentPartPr/>
              <p14:nvPr/>
            </p14:nvContentPartPr>
            <p14:xfrm>
              <a:off x="5114160" y="5958000"/>
              <a:ext cx="2082960" cy="36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2DE35A-4ADF-6230-2F55-2C37064438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4800" y="5948640"/>
                <a:ext cx="2101680" cy="3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DD882B0-521C-544F-BA42-217644214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4650" y="2851944"/>
            <a:ext cx="3568700" cy="2298700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78491FF-9992-0E18-B6C3-DB660A260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9C3104-E95B-C4FC-9CA2-67FE96546FB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77CB0B-1780-E807-1BC3-32A2DC89C50E}"/>
                  </a:ext>
                </a:extLst>
              </p14:cNvPr>
              <p14:cNvContentPartPr/>
              <p14:nvPr/>
            </p14:nvContentPartPr>
            <p14:xfrm>
              <a:off x="803880" y="1668960"/>
              <a:ext cx="9533880" cy="468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77CB0B-1780-E807-1BC3-32A2DC89C5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520" y="1659600"/>
                <a:ext cx="9552600" cy="470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463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96A7086-B7EB-7E95-1075-F511D253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2D8676F-21CA-60FA-C51E-344A1C02436A}"/>
              </a:ext>
            </a:extLst>
          </p:cNvPr>
          <p:cNvSpPr txBox="1">
            <a:spLocks/>
          </p:cNvSpPr>
          <p:nvPr/>
        </p:nvSpPr>
        <p:spPr>
          <a:xfrm>
            <a:off x="6172200" y="2474843"/>
            <a:ext cx="5181600" cy="37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AECD1A-4E4A-B345-94B9-015740CFDB55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97EFA2-591C-3AB2-AA16-A1C5755C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53" y="2086671"/>
            <a:ext cx="3803667" cy="37111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005895-E439-4AE4-4F52-057B7A3088D6}"/>
              </a:ext>
            </a:extLst>
          </p:cNvPr>
          <p:cNvSpPr txBox="1"/>
          <p:nvPr/>
        </p:nvSpPr>
        <p:spPr>
          <a:xfrm>
            <a:off x="157649" y="32042"/>
            <a:ext cx="358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(RC: how line and area are different)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6C0037-76AE-FA25-6752-B6AFC3DE9474}"/>
                  </a:ext>
                </a:extLst>
              </p14:cNvPr>
              <p14:cNvContentPartPr/>
              <p14:nvPr/>
            </p14:nvContentPartPr>
            <p14:xfrm>
              <a:off x="1425600" y="3137760"/>
              <a:ext cx="6491520" cy="3287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6C0037-76AE-FA25-6752-B6AFC3DE94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6240" y="3128400"/>
                <a:ext cx="6510240" cy="330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74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CDBB-9190-BB48-8C3F-2653F59C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ED65-7716-1643-A422-1608BDED7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Gestalt Principles are an essential part of visual design </a:t>
            </a:r>
            <a:br>
              <a:rPr lang="en-US" sz="2800" dirty="0"/>
            </a:br>
            <a:r>
              <a:rPr lang="en-US" sz="2800" dirty="0"/>
              <a:t>(generally, not just data visualization)</a:t>
            </a:r>
          </a:p>
          <a:p>
            <a:r>
              <a:rPr lang="en-US" sz="2800" dirty="0"/>
              <a:t>There are more than ten overlapping principles</a:t>
            </a:r>
          </a:p>
          <a:p>
            <a:r>
              <a:rPr lang="en-US" sz="2800" dirty="0"/>
              <a:t>We will focus a few most applicable to data visualization</a:t>
            </a:r>
          </a:p>
          <a:p>
            <a:r>
              <a:rPr lang="en-US" sz="2800" dirty="0"/>
              <a:t>Basic on perception and cognitive psychology research </a:t>
            </a:r>
          </a:p>
        </p:txBody>
      </p:sp>
    </p:spTree>
    <p:extLst>
      <p:ext uri="{BB962C8B-B14F-4D97-AF65-F5344CB8AC3E}">
        <p14:creationId xmlns:p14="http://schemas.microsoft.com/office/powerpoint/2010/main" val="26748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F39616-02DF-3378-44FE-C10D8553F9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7929" y="1974571"/>
            <a:ext cx="3566332" cy="35317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CD1E9B-251B-80B5-F76E-2AF8A4198190}"/>
                  </a:ext>
                </a:extLst>
              </p14:cNvPr>
              <p14:cNvContentPartPr/>
              <p14:nvPr/>
            </p14:nvContentPartPr>
            <p14:xfrm>
              <a:off x="1702800" y="3391920"/>
              <a:ext cx="8451720" cy="217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6CD1E9B-251B-80B5-F76E-2AF8A41981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3440" y="3382560"/>
                <a:ext cx="8470440" cy="21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2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  <a:p>
            <a:r>
              <a:rPr lang="en-US" dirty="0"/>
              <a:t>How does this data visualization use the Gestalt principle of similarity?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1D75-7122-95BE-1A42-2C6C2BAC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1"/>
          <a:stretch/>
        </p:blipFill>
        <p:spPr>
          <a:xfrm>
            <a:off x="7361660" y="2753066"/>
            <a:ext cx="2802680" cy="274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97F906-60D9-20CE-4C7B-E6F4F24ECEC6}"/>
              </a:ext>
            </a:extLst>
          </p:cNvPr>
          <p:cNvSpPr txBox="1">
            <a:spLocks/>
          </p:cNvSpPr>
          <p:nvPr/>
        </p:nvSpPr>
        <p:spPr>
          <a:xfrm>
            <a:off x="10197342" y="-294235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79773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02E87-9DAC-39CA-E368-3C307CD9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83" y="2057133"/>
            <a:ext cx="3392559" cy="33596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8E6D29-3621-1279-576D-56E9F35D50ED}"/>
                  </a:ext>
                </a:extLst>
              </p14:cNvPr>
              <p14:cNvContentPartPr/>
              <p14:nvPr/>
            </p14:nvContentPartPr>
            <p14:xfrm>
              <a:off x="7657920" y="4938840"/>
              <a:ext cx="2698920" cy="249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8E6D29-3621-1279-576D-56E9F35D50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8560" y="4929480"/>
                <a:ext cx="2717640" cy="2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246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  <a:p>
            <a:r>
              <a:rPr lang="en-US" dirty="0"/>
              <a:t>How does this data visualization use the Gestalt principle of proximity?</a:t>
            </a:r>
            <a:endParaRPr lang="en-US" sz="2800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4F11CD53-BEB8-FA04-3E96-9E3AC8BC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13" y="2678040"/>
            <a:ext cx="2921310" cy="26176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97B3D1-1DAF-AAA4-2FDD-EEE77C710ECB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5E97879-97B6-E2D9-A237-79FAB58F6A00}"/>
                  </a:ext>
                </a:extLst>
              </p14:cNvPr>
              <p14:cNvContentPartPr/>
              <p14:nvPr/>
            </p14:nvContentPartPr>
            <p14:xfrm>
              <a:off x="7757640" y="4811040"/>
              <a:ext cx="2412720" cy="633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5E97879-97B6-E2D9-A237-79FAB58F6A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8280" y="4801680"/>
                <a:ext cx="2431440" cy="65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10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A670A-9422-A0C3-1753-C9BF30C9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98" y="1825625"/>
            <a:ext cx="3754060" cy="37176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B8F949-A77F-B421-33DE-0D20A6BC3AD2}"/>
                  </a:ext>
                </a:extLst>
              </p14:cNvPr>
              <p14:cNvContentPartPr/>
              <p14:nvPr/>
            </p14:nvContentPartPr>
            <p14:xfrm>
              <a:off x="7100640" y="4077720"/>
              <a:ext cx="3789360" cy="1536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B8F949-A77F-B421-33DE-0D20A6BC3A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1280" y="4068360"/>
                <a:ext cx="3808080" cy="155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237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871C441-6E84-6A20-44CB-CDB1F29D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80" y="2678176"/>
            <a:ext cx="24702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1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CA1F1-133C-F5B1-3577-EBBA1B1A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49" y="2678040"/>
            <a:ext cx="42587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B7B957-9A54-802F-8158-A463BC04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539C66-FE8B-6DFB-97E1-8847FC1F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bio-break at ~9am before hands-on coding component</a:t>
            </a:r>
          </a:p>
          <a:p>
            <a:pPr lvl="1"/>
            <a:r>
              <a:rPr lang="en-US" dirty="0"/>
              <a:t>Office Hours after class MW in Wyman CCB (walk with Rafael/Prof. Fan after class)</a:t>
            </a:r>
          </a:p>
          <a:p>
            <a:pPr lvl="2"/>
            <a:r>
              <a:rPr lang="en-US" dirty="0"/>
              <a:t>Reach out to schedule alternative times (in person or via Zoom)</a:t>
            </a:r>
          </a:p>
          <a:p>
            <a:pPr lvl="1"/>
            <a:r>
              <a:rPr lang="en-US" dirty="0"/>
              <a:t>HW0 due Wednesday (midnight), next HW1 will be assigned Friday and due Monday (midnight), all HW due midnight but you’re welcome to turn it in earlier</a:t>
            </a:r>
          </a:p>
          <a:p>
            <a:pPr lvl="2"/>
            <a:r>
              <a:rPr lang="en-US" dirty="0"/>
              <a:t>If late (</a:t>
            </a:r>
            <a:r>
              <a:rPr lang="en-US" dirty="0" err="1"/>
              <a:t>Github</a:t>
            </a:r>
            <a:r>
              <a:rPr lang="en-US" dirty="0"/>
              <a:t> pull timestamp), will result in 10% deduction</a:t>
            </a:r>
          </a:p>
          <a:p>
            <a:pPr lvl="2"/>
            <a:r>
              <a:rPr lang="en-US" dirty="0"/>
              <a:t>If not turned in by following class, will be marked as incomplete</a:t>
            </a:r>
          </a:p>
        </p:txBody>
      </p:sp>
    </p:spTree>
    <p:extLst>
      <p:ext uri="{BB962C8B-B14F-4D97-AF65-F5344CB8AC3E}">
        <p14:creationId xmlns:p14="http://schemas.microsoft.com/office/powerpoint/2010/main" val="107097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9AFB2-F74B-691D-6CFA-86EF59E9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08" y="1997002"/>
            <a:ext cx="3778123" cy="37414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3437F0-E7CF-CFA3-86FC-7F6E22DAA0AD}"/>
                  </a:ext>
                </a:extLst>
              </p14:cNvPr>
              <p14:cNvContentPartPr/>
              <p14:nvPr/>
            </p14:nvContentPartPr>
            <p14:xfrm>
              <a:off x="3883680" y="3515400"/>
              <a:ext cx="6708960" cy="151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3437F0-E7CF-CFA3-86FC-7F6E22DAA0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4320" y="3506040"/>
                <a:ext cx="6727680" cy="153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70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  <a:p>
            <a:r>
              <a:rPr lang="en-US" dirty="0"/>
              <a:t>How does this data visualization use the Gestalt principle of continuity?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B6472-CCA0-AB69-2B3A-96FC87D6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450" y="2629694"/>
            <a:ext cx="2743200" cy="2743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1315AA-B7BF-BCF6-E89A-861B2704688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3BE5DA-90BB-63C8-7790-183C944AB10D}"/>
                  </a:ext>
                </a:extLst>
              </p14:cNvPr>
              <p14:cNvContentPartPr/>
              <p14:nvPr/>
            </p14:nvContentPartPr>
            <p14:xfrm>
              <a:off x="7891920" y="2987280"/>
              <a:ext cx="1974240" cy="2033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3BE5DA-90BB-63C8-7790-183C944AB1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2560" y="2977920"/>
                <a:ext cx="1992960" cy="20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27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BB65-7025-EF32-4037-8168A3CA2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A86171-01C9-A61C-4C89-56D3FA82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5E4D23E-7B35-5438-325A-A244A51358DA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Type: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Gestalt principles: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7781AA-A291-C067-50FB-9CC6E14C76F4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074" name="Picture 2" descr="Create a treemap chart in Office - Microsoft Support">
            <a:extLst>
              <a:ext uri="{FF2B5EF4-FFF2-40B4-BE49-F238E27FC236}">
                <a16:creationId xmlns:a16="http://schemas.microsoft.com/office/drawing/2014/main" id="{AB6BD262-E0FE-EB78-921E-2EFAA8DA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5401"/>
            <a:ext cx="4959928" cy="45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9D3517-7182-CBB2-11E1-5724506AB816}"/>
                  </a:ext>
                </a:extLst>
              </p14:cNvPr>
              <p14:cNvContentPartPr/>
              <p14:nvPr/>
            </p14:nvContentPartPr>
            <p14:xfrm>
              <a:off x="1006920" y="2318400"/>
              <a:ext cx="10963080" cy="4245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9D3517-7182-CBB2-11E1-5724506AB8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560" y="2309040"/>
                <a:ext cx="10981800" cy="426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98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4E2D6-B9D2-9CFA-F669-DEB4C3F5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5C7B21-667B-038A-0AEB-B0503ABE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96A3E0D-1774-D531-0AE6-A1F317F60C70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Type: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Gestalt principles: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17C72B-820A-ED20-C08E-AEC650AA36F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C985769-5AB8-BC7C-CFC3-E0037592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64" y="1769342"/>
            <a:ext cx="3632571" cy="45991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3EB768-8F32-C391-94E8-D83299F53873}"/>
                  </a:ext>
                </a:extLst>
              </p14:cNvPr>
              <p14:cNvContentPartPr/>
              <p14:nvPr/>
            </p14:nvContentPartPr>
            <p14:xfrm>
              <a:off x="1916640" y="2459520"/>
              <a:ext cx="8118000" cy="3552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3EB768-8F32-C391-94E8-D83299F538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7280" y="2450160"/>
                <a:ext cx="8136720" cy="35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8896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Human perception has a harder time resolving certain data encodings for different data types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9D65BBF-25A5-1F47-AC30-24573B82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12"/>
          <a:stretch/>
        </p:blipFill>
        <p:spPr>
          <a:xfrm>
            <a:off x="1826004" y="1963038"/>
            <a:ext cx="8539991" cy="45383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56336-DFC2-2B16-5A0C-3A0880FC45D7}"/>
              </a:ext>
            </a:extLst>
          </p:cNvPr>
          <p:cNvSpPr txBox="1"/>
          <p:nvPr/>
        </p:nvSpPr>
        <p:spPr>
          <a:xfrm>
            <a:off x="7648336" y="6132052"/>
            <a:ext cx="45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633C74-DCC8-B25C-1334-A7F59D22BC94}"/>
                  </a:ext>
                </a:extLst>
              </p14:cNvPr>
              <p14:cNvContentPartPr/>
              <p14:nvPr/>
            </p14:nvContentPartPr>
            <p14:xfrm>
              <a:off x="9327240" y="2417760"/>
              <a:ext cx="1459800" cy="3312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633C74-DCC8-B25C-1334-A7F59D22BC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17880" y="2408400"/>
                <a:ext cx="1478520" cy="333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83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317B-7E2C-3741-B159-D888BEA7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br>
              <a:rPr lang="en-US" sz="4000" dirty="0"/>
            </a:br>
            <a:r>
              <a:rPr lang="en-US" sz="4000" dirty="0"/>
              <a:t>Demo: Which letter is more common?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4D04A-12F3-5547-A7BC-716499B2ED32}"/>
              </a:ext>
            </a:extLst>
          </p:cNvPr>
          <p:cNvSpPr txBox="1"/>
          <p:nvPr/>
        </p:nvSpPr>
        <p:spPr>
          <a:xfrm>
            <a:off x="7142611" y="5755920"/>
            <a:ext cx="5178960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(Credit: Bang Wong, Nature Methods, 2010)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A0DDD-8DF9-B949-AB46-BA7D0A47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29" y="1867731"/>
            <a:ext cx="3803667" cy="3711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3C77C-C5B9-534E-B1DA-F6641D7BC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390" y="1871422"/>
            <a:ext cx="5167185" cy="37074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76963C-1CF9-04EC-C486-211C97A4CA1E}"/>
                  </a:ext>
                </a:extLst>
              </p14:cNvPr>
              <p14:cNvContentPartPr/>
              <p14:nvPr/>
            </p14:nvContentPartPr>
            <p14:xfrm>
              <a:off x="1096560" y="860400"/>
              <a:ext cx="10333800" cy="1521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76963C-1CF9-04EC-C486-211C97A4CA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7200" y="851040"/>
                <a:ext cx="10352520" cy="154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07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2EC05-7780-994C-A4FF-23B8965A6CAF}"/>
              </a:ext>
            </a:extLst>
          </p:cNvPr>
          <p:cNvSpPr/>
          <p:nvPr/>
        </p:nvSpPr>
        <p:spPr>
          <a:xfrm>
            <a:off x="774700" y="0"/>
            <a:ext cx="1064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CECA41E-18EA-5442-8B20-B48503E36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731624" y="2240756"/>
            <a:ext cx="5682537" cy="2376487"/>
          </a:xfr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98E1D5-68CF-DE4B-AB43-FAEF4BF92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57" r="61076"/>
          <a:stretch/>
        </p:blipFill>
        <p:spPr>
          <a:xfrm>
            <a:off x="3968150" y="1666558"/>
            <a:ext cx="3341299" cy="4083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DD464-C921-DC48-A451-E706F0DF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66" y="1574800"/>
            <a:ext cx="2207587" cy="1583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CA87B-6B20-6147-8758-7355DA93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95" y="3826257"/>
            <a:ext cx="1343127" cy="1306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3317A-E653-354B-A8A7-84094472759B}"/>
              </a:ext>
            </a:extLst>
          </p:cNvPr>
          <p:cNvSpPr txBox="1"/>
          <p:nvPr/>
        </p:nvSpPr>
        <p:spPr>
          <a:xfrm rot="16200000">
            <a:off x="9618881" y="3244332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Bang Wong, Nature Methods, 2010)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0A35D2-1265-7501-7241-C9F30D877541}"/>
                  </a:ext>
                </a:extLst>
              </p14:cNvPr>
              <p14:cNvContentPartPr/>
              <p14:nvPr/>
            </p14:nvContentPartPr>
            <p14:xfrm>
              <a:off x="386640" y="1681200"/>
              <a:ext cx="6230520" cy="2923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0A35D2-1265-7501-7241-C9F30D8775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7280" y="1671840"/>
                <a:ext cx="6249240" cy="294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61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81558-23C4-984D-BBA1-72C88088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BB2DB-7AD9-6C42-B3CF-E9EFD81F8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Salience (in data visualization) is how the viewer's eye is drawn to what is important in the data visualization</a:t>
            </a:r>
          </a:p>
          <a:p>
            <a:r>
              <a:rPr lang="en-US" dirty="0"/>
              <a:t>Enhanced saliency improves viewer understanding of the data</a:t>
            </a:r>
          </a:p>
          <a:p>
            <a:pPr lvl="1"/>
            <a:r>
              <a:rPr lang="en-US" dirty="0"/>
              <a:t>How accurately can the data be read from the visualization?</a:t>
            </a:r>
          </a:p>
          <a:p>
            <a:pPr lvl="1"/>
            <a:r>
              <a:rPr lang="en-US" dirty="0"/>
              <a:t>How many classes can be distinguished?</a:t>
            </a:r>
          </a:p>
          <a:p>
            <a:pPr lvl="1"/>
            <a:r>
              <a:rPr lang="en-US" dirty="0"/>
              <a:t>Can the visual properties and geometric primitives be separated from each other?</a:t>
            </a:r>
          </a:p>
          <a:p>
            <a:pPr lvl="1"/>
            <a:r>
              <a:rPr lang="en-US" dirty="0"/>
              <a:t>Which visual properties and geometric primitives are processed </a:t>
            </a:r>
            <a:r>
              <a:rPr lang="en-US" dirty="0" err="1"/>
              <a:t>preattentively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Which visual properties and geometric primitives encode more important information more effectively?</a:t>
            </a:r>
          </a:p>
          <a:p>
            <a:r>
              <a:rPr lang="en-US" dirty="0"/>
              <a:t>A good data visualization enhances saliency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93A034-0C0F-61D7-0094-E792D8EE9AD6}"/>
                  </a:ext>
                </a:extLst>
              </p14:cNvPr>
              <p14:cNvContentPartPr/>
              <p14:nvPr/>
            </p14:nvContentPartPr>
            <p14:xfrm>
              <a:off x="6342120" y="3016080"/>
              <a:ext cx="4687200" cy="2764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93A034-0C0F-61D7-0094-E792D8EE9A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2760" y="3006720"/>
                <a:ext cx="4705920" cy="27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065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06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these different data visualizations enhance saliency of different features?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564DEB-7027-2541-AF7E-B1B1C2137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5804" y="2784977"/>
            <a:ext cx="2251367" cy="225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57E79-11B0-E948-A5AB-787D9CE1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424" y="2806038"/>
            <a:ext cx="2230306" cy="2230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A7F55-153A-7C42-8904-017A0B59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84977"/>
            <a:ext cx="3776631" cy="2432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714DF7-EE4F-6716-DC91-CA638CCC926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C27345-AB7C-AF7F-FE2E-CB33A863C636}"/>
                  </a:ext>
                </a:extLst>
              </p14:cNvPr>
              <p14:cNvContentPartPr/>
              <p14:nvPr/>
            </p14:nvContentPartPr>
            <p14:xfrm>
              <a:off x="1558080" y="3072600"/>
              <a:ext cx="1333440" cy="1603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C27345-AB7C-AF7F-FE2E-CB33A863C6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8720" y="3063240"/>
                <a:ext cx="1352160" cy="162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1608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your interpretation of this data visualization?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24400-14D9-2644-866D-E6B4B04B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9666"/>
          <a:stretch/>
        </p:blipFill>
        <p:spPr>
          <a:xfrm>
            <a:off x="3301939" y="1863801"/>
            <a:ext cx="5588121" cy="44407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5EDB6F-85C3-0B04-0FF1-2E28628FD15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D9BDC3-BA90-D605-6A00-5A8EDA2009FA}"/>
                  </a:ext>
                </a:extLst>
              </p14:cNvPr>
              <p14:cNvContentPartPr/>
              <p14:nvPr/>
            </p14:nvContentPartPr>
            <p14:xfrm>
              <a:off x="2039760" y="2177280"/>
              <a:ext cx="9105480" cy="4365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D9BDC3-BA90-D605-6A00-5A8EDA2009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00" y="2167920"/>
                <a:ext cx="9124200" cy="438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44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a common vocabulary for discussing data visualization</a:t>
            </a:r>
          </a:p>
          <a:p>
            <a:pPr lvl="1"/>
            <a:r>
              <a:rPr lang="en-US" dirty="0"/>
              <a:t>To be able to communicate with each other about properties of data visualization</a:t>
            </a:r>
          </a:p>
          <a:p>
            <a:pPr lvl="1"/>
            <a:r>
              <a:rPr lang="en-US" dirty="0"/>
              <a:t>Be interactive</a:t>
            </a:r>
          </a:p>
          <a:p>
            <a:r>
              <a:rPr lang="en-US" dirty="0"/>
              <a:t>Begin programming in 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6A8E45-0E68-3993-F9BB-E3ED13F20F59}"/>
                  </a:ext>
                </a:extLst>
              </p14:cNvPr>
              <p14:cNvContentPartPr/>
              <p14:nvPr/>
            </p14:nvContentPartPr>
            <p14:xfrm>
              <a:off x="1675440" y="4043160"/>
              <a:ext cx="7282440" cy="971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6A8E45-0E68-3993-F9BB-E3ED13F20F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6080" y="4033800"/>
                <a:ext cx="7301160" cy="9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5" y="174032"/>
            <a:ext cx="9000520" cy="1108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this one?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D35828-B71A-734C-8262-26661C7C01A1}"/>
              </a:ext>
            </a:extLst>
          </p:cNvPr>
          <p:cNvSpPr txBox="1">
            <a:spLocks/>
          </p:cNvSpPr>
          <p:nvPr/>
        </p:nvSpPr>
        <p:spPr>
          <a:xfrm>
            <a:off x="1008184" y="1459907"/>
            <a:ext cx="10175630" cy="76790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gestalt principals are being applied?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6A10F-F193-104F-A7E5-4F8E69A54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669"/>
          <a:stretch/>
        </p:blipFill>
        <p:spPr>
          <a:xfrm>
            <a:off x="1186053" y="2405149"/>
            <a:ext cx="9813797" cy="38993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7B1DFA-886E-4823-2E05-E671564DA9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E08916-2D1E-3726-846B-8F0983285303}"/>
                  </a:ext>
                </a:extLst>
              </p14:cNvPr>
              <p14:cNvContentPartPr/>
              <p14:nvPr/>
            </p14:nvContentPartPr>
            <p14:xfrm>
              <a:off x="8517600" y="2259000"/>
              <a:ext cx="2805120" cy="1374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E08916-2D1E-3726-846B-8F09832853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8240" y="2249640"/>
                <a:ext cx="2823840" cy="13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340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FD8271-F3D8-1248-A84D-5754313FE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593442"/>
            <a:ext cx="5178915" cy="334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98467-6153-C34F-945B-79FB92DD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960896-7DF5-326E-C966-470A6F349E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35C8C97-0227-B66D-B4B9-F875B6B030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38C4C6-E568-32D6-2CF6-2A837BFA214C}"/>
              </a:ext>
            </a:extLst>
          </p:cNvPr>
          <p:cNvSpPr txBox="1">
            <a:spLocks/>
          </p:cNvSpPr>
          <p:nvPr/>
        </p:nvSpPr>
        <p:spPr>
          <a:xfrm>
            <a:off x="3259779" y="630992"/>
            <a:ext cx="649479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5B6005D-E92E-0637-7C0B-9D959A73CC2A}"/>
                  </a:ext>
                </a:extLst>
              </p14:cNvPr>
              <p14:cNvContentPartPr/>
              <p14:nvPr/>
            </p14:nvContentPartPr>
            <p14:xfrm>
              <a:off x="528120" y="546840"/>
              <a:ext cx="7743960" cy="2086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5B6005D-E92E-0637-7C0B-9D959A73CC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760" y="537480"/>
                <a:ext cx="7762680" cy="210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40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1A9E8-BFE1-4647-A404-6D4303E37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612034"/>
            <a:ext cx="5166338" cy="33277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1E742-C014-CBED-C596-F662E0A7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A1F1A4D-3006-62B2-9C42-88C5FB34E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874196-D18D-F6A5-4A60-C288234189B6}"/>
              </a:ext>
            </a:extLst>
          </p:cNvPr>
          <p:cNvSpPr txBox="1">
            <a:spLocks/>
          </p:cNvSpPr>
          <p:nvPr/>
        </p:nvSpPr>
        <p:spPr>
          <a:xfrm>
            <a:off x="3259779" y="630992"/>
            <a:ext cx="649479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C24BDB-0A49-1840-159B-B6E789EC49C7}"/>
                  </a:ext>
                </a:extLst>
              </p14:cNvPr>
              <p14:cNvContentPartPr/>
              <p14:nvPr/>
            </p14:nvContentPartPr>
            <p14:xfrm>
              <a:off x="3561120" y="1974600"/>
              <a:ext cx="4436640" cy="422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C24BDB-0A49-1840-159B-B6E789EC49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1760" y="1965240"/>
                <a:ext cx="4455360" cy="44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434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AA68DB-CB78-741B-AD98-B7E015595F8D}"/>
              </a:ext>
            </a:extLst>
          </p:cNvPr>
          <p:cNvGrpSpPr/>
          <p:nvPr/>
        </p:nvGrpSpPr>
        <p:grpSpPr>
          <a:xfrm>
            <a:off x="3030049" y="869880"/>
            <a:ext cx="6131901" cy="2143152"/>
            <a:chOff x="3816645" y="869881"/>
            <a:chExt cx="4414547" cy="15429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F0DC2C-1C1A-6F47-AEC4-1764040E3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6645" y="881629"/>
              <a:ext cx="1708824" cy="15311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50B49-D391-4245-9159-0C923D71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5827" y="869881"/>
              <a:ext cx="2395365" cy="15429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A20040-9070-A2A3-02A6-BBE7FD43BE8F}"/>
              </a:ext>
            </a:extLst>
          </p:cNvPr>
          <p:cNvGrpSpPr/>
          <p:nvPr/>
        </p:nvGrpSpPr>
        <p:grpSpPr>
          <a:xfrm>
            <a:off x="2208240" y="3528391"/>
            <a:ext cx="7775519" cy="2983364"/>
            <a:chOff x="5602134" y="3602163"/>
            <a:chExt cx="5847663" cy="2243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4471C-B5F0-1248-B7CD-C2431CFC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134" y="3702681"/>
              <a:ext cx="1431376" cy="2143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F46CE1-7EF0-184D-8E2C-7362701B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4843" y="3602163"/>
              <a:ext cx="4244954" cy="154292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48F5FE4-41E0-F8F0-2E8E-E71B8E4986B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C81596-1559-78A1-4597-70348EC0DD82}"/>
                  </a:ext>
                </a:extLst>
              </p14:cNvPr>
              <p14:cNvContentPartPr/>
              <p14:nvPr/>
            </p14:nvContentPartPr>
            <p14:xfrm>
              <a:off x="555480" y="835560"/>
              <a:ext cx="8607600" cy="4580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C81596-1559-78A1-4597-70348EC0DD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6120" y="826200"/>
                <a:ext cx="8626320" cy="45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180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9E53-CE4C-9F41-90E1-B3E7DF2C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data visualization an art or a science?</a:t>
            </a:r>
          </a:p>
        </p:txBody>
      </p:sp>
      <p:pic>
        <p:nvPicPr>
          <p:cNvPr id="1026" name="Picture 2" descr="Mia became famous for asking &amp;#39;Why not both?&amp;#39; in an Old El Paso ad. It  upended her life.">
            <a:extLst>
              <a:ext uri="{FF2B5EF4-FFF2-40B4-BE49-F238E27FC236}">
                <a16:creationId xmlns:a16="http://schemas.microsoft.com/office/drawing/2014/main" id="{C75CBA14-48A4-F046-A6EF-881C8FE0AA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0962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3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8" name="Content Placeholder 7" descr="Shape&#10;&#10;Description automatically generated with low confidence">
            <a:extLst>
              <a:ext uri="{FF2B5EF4-FFF2-40B4-BE49-F238E27FC236}">
                <a16:creationId xmlns:a16="http://schemas.microsoft.com/office/drawing/2014/main" id="{8EFFE180-D4C3-C23D-F181-27D8FFBD1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42"/>
          <a:stretch/>
        </p:blipFill>
        <p:spPr>
          <a:xfrm>
            <a:off x="2578099" y="2836672"/>
            <a:ext cx="7572785" cy="2007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6AAD45-E978-6DC1-4E1F-4E9F0D0E4105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1819496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0FC2DB9-5FB4-6111-8E07-0D4C3864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46" y="2189319"/>
            <a:ext cx="8676707" cy="3762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BB606D-DEE8-4A9B-97C4-A865DE1D1625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256210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3D951A-4DD2-F867-915A-6E41285B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15" y="3005013"/>
            <a:ext cx="8584170" cy="1456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F886E-646C-5218-34A3-14BD324F3493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</p:spTree>
    <p:extLst>
      <p:ext uri="{BB962C8B-B14F-4D97-AF65-F5344CB8AC3E}">
        <p14:creationId xmlns:p14="http://schemas.microsoft.com/office/powerpoint/2010/main" val="484444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A6FC-2540-2A43-8C8F-FD2EB471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F886E-646C-5218-34A3-14BD324F3493}"/>
              </a:ext>
            </a:extLst>
          </p:cNvPr>
          <p:cNvSpPr txBox="1"/>
          <p:nvPr/>
        </p:nvSpPr>
        <p:spPr>
          <a:xfrm>
            <a:off x="7261661" y="6308209"/>
            <a:ext cx="45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Martin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Krzywinski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Nature Methods 2013)</a:t>
            </a:r>
          </a:p>
        </p:txBody>
      </p:sp>
      <p:pic>
        <p:nvPicPr>
          <p:cNvPr id="6" name="Picture 5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67BBC092-0C31-06AC-63D0-D8C7B4A3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85" y="3127892"/>
            <a:ext cx="8018630" cy="15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nn Diagram using vennular in R">
            <a:extLst>
              <a:ext uri="{FF2B5EF4-FFF2-40B4-BE49-F238E27FC236}">
                <a16:creationId xmlns:a16="http://schemas.microsoft.com/office/drawing/2014/main" id="{51AA0DDF-0E59-D1E6-50D6-8B404C12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53" y="2443221"/>
            <a:ext cx="2524465" cy="31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27AD23-393D-9912-D023-C6B3F360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CB520-18A9-B7FA-67E5-B01DA9AD1C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E7F61-1836-EED1-4E52-BC85CDEB2FE6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750FD83-977B-887C-CB02-8ECC5162C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010809"/>
              </p:ext>
            </p:extLst>
          </p:nvPr>
        </p:nvGraphicFramePr>
        <p:xfrm>
          <a:off x="512529" y="1609678"/>
          <a:ext cx="2031825" cy="4352754"/>
        </p:xfrm>
        <a:graphic>
          <a:graphicData uri="http://schemas.openxmlformats.org/drawingml/2006/table">
            <a:tbl>
              <a:tblPr/>
              <a:tblGrid>
                <a:gridCol w="677275">
                  <a:extLst>
                    <a:ext uri="{9D8B030D-6E8A-4147-A177-3AD203B41FA5}">
                      <a16:colId xmlns:a16="http://schemas.microsoft.com/office/drawing/2014/main" val="1504800739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1339221639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3596697480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Memes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#Rstats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96591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35686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2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21711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3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85229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4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606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5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17557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6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218777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7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87805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8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76185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9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347677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389961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5964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12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09092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13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20122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27109A5-2FF0-6EBB-952B-1A1D5077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880" y="2225953"/>
            <a:ext cx="3205528" cy="312539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5498838-DA59-0C32-466B-5651529E7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817" y="5365839"/>
            <a:ext cx="4727654" cy="1325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BB5EB88-F338-E48C-F171-00A757C44A23}"/>
                  </a:ext>
                </a:extLst>
              </p14:cNvPr>
              <p14:cNvContentPartPr/>
              <p14:nvPr/>
            </p14:nvContentPartPr>
            <p14:xfrm>
              <a:off x="2556000" y="1723320"/>
              <a:ext cx="7850520" cy="3938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BB5EB88-F338-E48C-F171-00A757C44A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6640" y="1713960"/>
                <a:ext cx="7869240" cy="395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9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F20C-1C0E-6D63-1F60-89F2B807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001D-08C3-4B3E-B91A-DF544E38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8312ABA-57D8-284C-15E1-E2A35DBBB496}"/>
                  </a:ext>
                </a:extLst>
              </p14:cNvPr>
              <p14:cNvContentPartPr/>
              <p14:nvPr/>
            </p14:nvContentPartPr>
            <p14:xfrm>
              <a:off x="1640880" y="1647000"/>
              <a:ext cx="5689440" cy="2179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8312ABA-57D8-284C-15E1-E2A35DBBB4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1520" y="1637640"/>
                <a:ext cx="5708160" cy="219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630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BCC6-F66B-1E93-C7E2-58EE742E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3B78C0-16B1-5E6E-89C6-A06CE660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E23323-AB05-8927-865E-2BCE1AFD7A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2050" name="Picture 2" descr="Venn Diagram using vennular in R">
            <a:extLst>
              <a:ext uri="{FF2B5EF4-FFF2-40B4-BE49-F238E27FC236}">
                <a16:creationId xmlns:a16="http://schemas.microsoft.com/office/drawing/2014/main" id="{051E28B2-CFC2-9603-80D4-06160489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254"/>
            <a:ext cx="4718184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B0853-0467-8C32-577F-C3BF052AD3E0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2685C14-3671-581C-7731-89D14A6DDA20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more seniors drive or walk?</a:t>
            </a:r>
          </a:p>
          <a:p>
            <a:endParaRPr lang="en-US" dirty="0"/>
          </a:p>
          <a:p>
            <a:r>
              <a:rPr lang="en-US" dirty="0"/>
              <a:t>Do more seniors walk AND drive only or TTC and drive only?</a:t>
            </a:r>
          </a:p>
          <a:p>
            <a:endParaRPr lang="en-US" dirty="0"/>
          </a:p>
          <a:p>
            <a:r>
              <a:rPr lang="en-US" dirty="0"/>
              <a:t>Do more seniors cycle only or taxi only?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5B4ACF2-BFAE-AA74-68AE-D49BE14D94FC}"/>
                  </a:ext>
                </a:extLst>
              </p14:cNvPr>
              <p14:cNvContentPartPr/>
              <p14:nvPr/>
            </p14:nvContentPartPr>
            <p14:xfrm>
              <a:off x="2820240" y="2406600"/>
              <a:ext cx="7007760" cy="1920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5B4ACF2-BFAE-AA74-68AE-D49BE14D94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10880" y="2397240"/>
                <a:ext cx="7026480" cy="193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80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6EE4-0853-3913-2C8D-B542921F8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3924F1-A357-A4B2-FB30-590ABBA5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990C35-5FD4-EAED-2F06-6C7F819A847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2050" name="Picture 2" descr="Venn Diagram using vennular in R">
            <a:extLst>
              <a:ext uri="{FF2B5EF4-FFF2-40B4-BE49-F238E27FC236}">
                <a16:creationId xmlns:a16="http://schemas.microsoft.com/office/drawing/2014/main" id="{FBB13415-6BF0-9A80-3741-7CC41BD8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254"/>
            <a:ext cx="4718184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t Analysis, Upset Diagram using upsetR in R">
            <a:extLst>
              <a:ext uri="{FF2B5EF4-FFF2-40B4-BE49-F238E27FC236}">
                <a16:creationId xmlns:a16="http://schemas.microsoft.com/office/drawing/2014/main" id="{9C0C9645-56BE-5BF8-64ED-E416FD47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6718"/>
            <a:ext cx="5248886" cy="471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F4AF3-9CC1-49B3-EEE8-491F327FCF71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</p:spTree>
    <p:extLst>
      <p:ext uri="{BB962C8B-B14F-4D97-AF65-F5344CB8AC3E}">
        <p14:creationId xmlns:p14="http://schemas.microsoft.com/office/powerpoint/2010/main" val="2361568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89E2-CDC1-ACEA-3FC5-40DE88DFC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t Analysis, Upset Diagram using upsetR in R">
            <a:extLst>
              <a:ext uri="{FF2B5EF4-FFF2-40B4-BE49-F238E27FC236}">
                <a16:creationId xmlns:a16="http://schemas.microsoft.com/office/drawing/2014/main" id="{1EDABB57-3034-0D16-9AA3-03FF1F7C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4" y="313024"/>
            <a:ext cx="7002161" cy="62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10B8A56-B16F-09A2-8650-E9481F36F69E}"/>
              </a:ext>
            </a:extLst>
          </p:cNvPr>
          <p:cNvSpPr txBox="1">
            <a:spLocks/>
          </p:cNvSpPr>
          <p:nvPr/>
        </p:nvSpPr>
        <p:spPr>
          <a:xfrm>
            <a:off x="7751473" y="2720576"/>
            <a:ext cx="3978876" cy="38845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more seniors drive or walk?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more seniors walk AND drive only or TTC and drive only?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more seniors cycle only or taxi only?</a:t>
            </a:r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9C0572B-1E75-67E8-ACEF-B14F599F3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12"/>
          <a:stretch/>
        </p:blipFill>
        <p:spPr>
          <a:xfrm>
            <a:off x="7459691" y="166395"/>
            <a:ext cx="4562439" cy="2424584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1BA419A-6EE6-F442-BBB4-8A60D8F5809F}"/>
                  </a:ext>
                </a:extLst>
              </p14:cNvPr>
              <p14:cNvContentPartPr/>
              <p14:nvPr/>
            </p14:nvContentPartPr>
            <p14:xfrm>
              <a:off x="653760" y="2661480"/>
              <a:ext cx="4237560" cy="3711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1BA419A-6EE6-F442-BBB4-8A60D8F580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400" y="2652120"/>
                <a:ext cx="4256280" cy="373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649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D6D-AC59-5AD2-BAA6-8EED8EBA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DB6-6876-3C78-3E07-3061BA3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7DC8-922C-9262-C337-F1362A47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https://</a:t>
            </a:r>
            <a:r>
              <a:rPr lang="en-US" b="1" dirty="0" err="1"/>
              <a:t>bit.ly</a:t>
            </a:r>
            <a:r>
              <a:rPr lang="en-US" b="1" dirty="0"/>
              <a:t>/GDV24_rc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16E2D6-0717-EDA7-9BEA-C20697CC1FEB}"/>
                  </a:ext>
                </a:extLst>
              </p14:cNvPr>
              <p14:cNvContentPartPr/>
              <p14:nvPr/>
            </p14:nvContentPartPr>
            <p14:xfrm>
              <a:off x="2886120" y="2944800"/>
              <a:ext cx="5834880" cy="458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16E2D6-0717-EDA7-9BEA-C20697CC1F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6760" y="2935440"/>
                <a:ext cx="585360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663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EB3A-C91F-6E4A-A837-EB2B0F1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9DA0-F636-AE4E-A11F-FE582DA6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 == “the graphical display of data”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5DDF-CA23-6F47-BA9A-A11519AE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3" y="2713382"/>
            <a:ext cx="5988022" cy="337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03229-1ECE-FE42-A47B-631CCF9A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344" y="2851867"/>
            <a:ext cx="3460033" cy="3460033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15D85E07-8D6F-F042-9481-EE6C146C6115}"/>
              </a:ext>
            </a:extLst>
          </p:cNvPr>
          <p:cNvSpPr/>
          <p:nvPr/>
        </p:nvSpPr>
        <p:spPr>
          <a:xfrm>
            <a:off x="2366848" y="3092107"/>
            <a:ext cx="2529276" cy="2529276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CC32753-A891-2527-EF47-7F9FDA65DDA3}"/>
                  </a:ext>
                </a:extLst>
              </p14:cNvPr>
              <p14:cNvContentPartPr/>
              <p14:nvPr/>
            </p14:nvContentPartPr>
            <p14:xfrm>
              <a:off x="7122960" y="2424960"/>
              <a:ext cx="3909240" cy="141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CC32753-A891-2527-EF47-7F9FDA65DD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3600" y="2415600"/>
                <a:ext cx="3927960" cy="143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9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9C99A5-84A4-6B45-4EE9-D47E30CC8BF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Data types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4580D4A-01C0-9840-9898-365BB5466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948241"/>
              </p:ext>
            </p:extLst>
          </p:nvPr>
        </p:nvGraphicFramePr>
        <p:xfrm>
          <a:off x="838200" y="1799123"/>
          <a:ext cx="7663676" cy="424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13" descr="A picture containing chart&#10;&#10;Description automatically generated">
            <a:extLst>
              <a:ext uri="{FF2B5EF4-FFF2-40B4-BE49-F238E27FC236}">
                <a16:creationId xmlns:a16="http://schemas.microsoft.com/office/drawing/2014/main" id="{C1203110-9E70-7247-441D-872307AE9F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9" t="29037" r="3279" b="17895"/>
          <a:stretch/>
        </p:blipFill>
        <p:spPr>
          <a:xfrm rot="5400000">
            <a:off x="7760927" y="3008484"/>
            <a:ext cx="4485172" cy="18495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5DB6FE-DA1F-2160-571E-6738AD2DB3CE}"/>
                  </a:ext>
                </a:extLst>
              </p14:cNvPr>
              <p14:cNvContentPartPr/>
              <p14:nvPr/>
            </p14:nvContentPartPr>
            <p14:xfrm>
              <a:off x="7252560" y="287640"/>
              <a:ext cx="4219200" cy="5705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5DB6FE-DA1F-2160-571E-6738AD2DB3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3200" y="278280"/>
                <a:ext cx="4237920" cy="572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Geometric Primitives</a:t>
            </a:r>
          </a:p>
        </p:txBody>
      </p:sp>
      <p:pic>
        <p:nvPicPr>
          <p:cNvPr id="7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2213B0F-98AB-4767-013F-1C6BF054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20" b="15171"/>
          <a:stretch/>
        </p:blipFill>
        <p:spPr>
          <a:xfrm>
            <a:off x="2743911" y="2382592"/>
            <a:ext cx="6873997" cy="3057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1BDD0-328E-9C4D-A034-79B3ADB039BB}"/>
              </a:ext>
            </a:extLst>
          </p:cNvPr>
          <p:cNvSpPr txBox="1"/>
          <p:nvPr/>
        </p:nvSpPr>
        <p:spPr>
          <a:xfrm>
            <a:off x="7648336" y="6132052"/>
            <a:ext cx="428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(Credit: Nils Gehlenborg, ISMB/ECCB 2011)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3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</a:t>
            </a:r>
            <a:br>
              <a:rPr lang="en-US" dirty="0"/>
            </a:br>
            <a:r>
              <a:rPr lang="en-US" dirty="0"/>
              <a:t>Visual Channels (control geometric primitives)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1EDA2-F8E1-1645-BAEB-5B83825CAA70}"/>
              </a:ext>
            </a:extLst>
          </p:cNvPr>
          <p:cNvSpPr txBox="1"/>
          <p:nvPr/>
        </p:nvSpPr>
        <p:spPr>
          <a:xfrm>
            <a:off x="7648335" y="6132052"/>
            <a:ext cx="43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3EEE5F03-808B-5048-1651-240C3F68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4008"/>
          <a:stretch/>
        </p:blipFill>
        <p:spPr>
          <a:xfrm>
            <a:off x="2629688" y="2115791"/>
            <a:ext cx="7214500" cy="36232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1D1B7-9718-1C72-57A3-7AF4F1BA7C43}"/>
                  </a:ext>
                </a:extLst>
              </p14:cNvPr>
              <p14:cNvContentPartPr/>
              <p14:nvPr/>
            </p14:nvContentPartPr>
            <p14:xfrm>
              <a:off x="6499080" y="2721600"/>
              <a:ext cx="1298520" cy="883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1D1B7-9718-1C72-57A3-7AF4F1BA7C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9720" y="2712240"/>
                <a:ext cx="1317240" cy="9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43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04E1362-5D92-CAE9-63DF-28E6695E3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6300" y="2851944"/>
            <a:ext cx="2565400" cy="22987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0F5571-EBB9-40FE-353D-A057149CC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4DDC48-D844-1712-7128-6B9D33FA548F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545938-42DA-92EC-6292-44911B3822D0}"/>
                  </a:ext>
                </a:extLst>
              </p14:cNvPr>
              <p14:cNvContentPartPr/>
              <p14:nvPr/>
            </p14:nvContentPartPr>
            <p14:xfrm>
              <a:off x="1172160" y="1751400"/>
              <a:ext cx="10658520" cy="4744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545938-42DA-92EC-6292-44911B3822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00" y="1742040"/>
                <a:ext cx="10677240" cy="47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40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6954</TotalTime>
  <Words>1282</Words>
  <Application>Microsoft Macintosh PowerPoint</Application>
  <PresentationFormat>Widescreen</PresentationFormat>
  <Paragraphs>220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docs-Roboto</vt:lpstr>
      <vt:lpstr>Helvetica</vt:lpstr>
      <vt:lpstr>Helvetica Neue</vt:lpstr>
      <vt:lpstr>Office Theme 2013 - 2022</vt:lpstr>
      <vt:lpstr>EN.580.428  Genomic Data Visualization Lesson 1  Intro to Data Visualization Theory</vt:lpstr>
      <vt:lpstr>Announcements</vt:lpstr>
      <vt:lpstr>Lesson learning objectives</vt:lpstr>
      <vt:lpstr>What is data visualization?</vt:lpstr>
      <vt:lpstr>What is data visualization?</vt:lpstr>
      <vt:lpstr>Data types</vt:lpstr>
      <vt:lpstr>Types of encodings for different data types: Geometric Primitives</vt:lpstr>
      <vt:lpstr>Types of encodings for different data types:  Visual Channels (control geometric primitives)</vt:lpstr>
      <vt:lpstr>Data visualizations use combinations of geometric primitives and visual channels</vt:lpstr>
      <vt:lpstr>Data visualizations use combinations of geometric primitives and visual channels</vt:lpstr>
      <vt:lpstr>Data visualizations use combinations of geometric primitives and visual channels</vt:lpstr>
      <vt:lpstr>Gestalt Principles </vt:lpstr>
      <vt:lpstr>Gestalt Principle: Similarity</vt:lpstr>
      <vt:lpstr>Gestalt Principle: Similarity</vt:lpstr>
      <vt:lpstr>Gestalt Principle: Proximity</vt:lpstr>
      <vt:lpstr>Gestalt Principle: Proximity</vt:lpstr>
      <vt:lpstr>Gestalt Principle: Enclosure</vt:lpstr>
      <vt:lpstr>Gestalt Principle: Enclosure</vt:lpstr>
      <vt:lpstr>Gestalt Principle: Enclosure</vt:lpstr>
      <vt:lpstr>Gestalt Principle: Continuity</vt:lpstr>
      <vt:lpstr>Gestalt Principle: Continuity</vt:lpstr>
      <vt:lpstr>Data visualizations use combinations of geometric primitives and visual channels</vt:lpstr>
      <vt:lpstr>Data visualizations use combinations of geometric primitives and visual channels</vt:lpstr>
      <vt:lpstr>Human perception has a harder time resolving certain data encodings for different data types</vt:lpstr>
      <vt:lpstr> Demo: Which letter is more common? </vt:lpstr>
      <vt:lpstr>PowerPoint Presentation</vt:lpstr>
      <vt:lpstr>Salience</vt:lpstr>
      <vt:lpstr>How do these different data visualizations enhance saliency of different features?</vt:lpstr>
      <vt:lpstr>What’s your interpretation of this data visualization?</vt:lpstr>
      <vt:lpstr>What about this one?</vt:lpstr>
      <vt:lpstr>PowerPoint Presentation</vt:lpstr>
      <vt:lpstr>PowerPoint Presentation</vt:lpstr>
      <vt:lpstr>PowerPoint Presentation</vt:lpstr>
      <vt:lpstr>Is data visualization an art or a science?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Which data visualization  do you prefer? Why?</vt:lpstr>
      <vt:lpstr>PowerPoint Presentation</vt:lpstr>
      <vt:lpstr>Reflection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19</cp:revision>
  <dcterms:created xsi:type="dcterms:W3CDTF">2021-08-06T15:19:09Z</dcterms:created>
  <dcterms:modified xsi:type="dcterms:W3CDTF">2024-01-24T17:51:24Z</dcterms:modified>
</cp:coreProperties>
</file>