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7.xml" ContentType="application/inkml+xml"/>
  <Override PartName="/ppt/notesSlides/notesSlide6.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7.xml" ContentType="application/vnd.openxmlformats-officedocument.presentationml.notesSlide+xml"/>
  <Override PartName="/ppt/ink/ink11.xml" ContentType="application/inkml+xml"/>
  <Override PartName="/ppt/notesSlides/notesSlide8.xml" ContentType="application/vnd.openxmlformats-officedocument.presentationml.notesSlide+xml"/>
  <Override PartName="/ppt/ink/ink12.xml" ContentType="application/inkml+xml"/>
  <Override PartName="/ppt/notesSlides/notesSlide9.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10.xml" ContentType="application/vnd.openxmlformats-officedocument.presentationml.notesSlide+xml"/>
  <Override PartName="/ppt/ink/ink20.xml" ContentType="application/inkml+xml"/>
  <Override PartName="/ppt/notesSlides/notesSlide11.xml" ContentType="application/vnd.openxmlformats-officedocument.presentationml.notesSlide+xml"/>
  <Override PartName="/ppt/ink/ink2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0"/>
  </p:notesMasterIdLst>
  <p:sldIdLst>
    <p:sldId id="776" r:id="rId3"/>
    <p:sldId id="828" r:id="rId4"/>
    <p:sldId id="833" r:id="rId5"/>
    <p:sldId id="834" r:id="rId6"/>
    <p:sldId id="830" r:id="rId7"/>
    <p:sldId id="831" r:id="rId8"/>
    <p:sldId id="832" r:id="rId9"/>
    <p:sldId id="829" r:id="rId10"/>
    <p:sldId id="733" r:id="rId11"/>
    <p:sldId id="735" r:id="rId12"/>
    <p:sldId id="743" r:id="rId13"/>
    <p:sldId id="736" r:id="rId14"/>
    <p:sldId id="744" r:id="rId15"/>
    <p:sldId id="818" r:id="rId16"/>
    <p:sldId id="817" r:id="rId17"/>
    <p:sldId id="752" r:id="rId18"/>
    <p:sldId id="816" r:id="rId19"/>
    <p:sldId id="815" r:id="rId20"/>
    <p:sldId id="820" r:id="rId21"/>
    <p:sldId id="821" r:id="rId22"/>
    <p:sldId id="824" r:id="rId23"/>
    <p:sldId id="822" r:id="rId24"/>
    <p:sldId id="823" r:id="rId25"/>
    <p:sldId id="819" r:id="rId26"/>
    <p:sldId id="825" r:id="rId27"/>
    <p:sldId id="756" r:id="rId28"/>
    <p:sldId id="785" r:id="rId29"/>
    <p:sldId id="772" r:id="rId30"/>
    <p:sldId id="747" r:id="rId31"/>
    <p:sldId id="765" r:id="rId32"/>
    <p:sldId id="768" r:id="rId33"/>
    <p:sldId id="766" r:id="rId34"/>
    <p:sldId id="769" r:id="rId35"/>
    <p:sldId id="774" r:id="rId36"/>
    <p:sldId id="746" r:id="rId37"/>
    <p:sldId id="826" r:id="rId38"/>
    <p:sldId id="82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86"/>
    <p:restoredTop sz="78435"/>
  </p:normalViewPr>
  <p:slideViewPr>
    <p:cSldViewPr snapToGrid="0" snapToObjects="1">
      <p:cViewPr varScale="1">
        <p:scale>
          <a:sx n="99" d="100"/>
          <a:sy n="99" d="100"/>
        </p:scale>
        <p:origin x="9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03:29.278"/>
    </inkml:context>
    <inkml:brush xml:id="br0">
      <inkml:brushProperty name="width" value="0.05292" units="cm"/>
      <inkml:brushProperty name="height" value="0.05292" units="cm"/>
      <inkml:brushProperty name="color" value="#FF0000"/>
    </inkml:brush>
  </inkml:definitions>
  <inkml:trace contextRef="#ctx0" brushRef="#br0">15677 5004 8191,'-10'-14'0,"1"-12"5063,3-6-5063,-1-6 0,1-4 0,5 10 0,0-4 420,-3-5 0,-1-7 1,-1-2-1,1 3-420,2-2 0,1 3 0,-2-4-385,-1 0 0,-1-3 0,0-1 0,0 4 385,1 0 0,1 2 0,-1 2 0,-1 4 0,0 1 0,0 3 839,2-11 1,2 6-1,-4-4 1,6 19-1</inkml:trace>
  <inkml:trace contextRef="#ctx0" brushRef="#br0" timeOffset="5277">4419 14065 24575,'0'-22'0,"0"-6"0,0 3 0,0-27 0,2 19 0,1-4 0,0-14 0,1-4-2788,-2 9 0,0-2 0,0-1 2788,0 8 0,0-1 0,-1 0 0,0-1 0,-2-3 0,0-2 0,-1 1 0,0-1 0,-1-1 0,0-1 0,-1 1 0,1 1 0,-1 0 0,1 1 0,-1 1 0,0 4 0,-3-14 0,1 6 0,3 13 0,1 0 0</inkml:trace>
  <inkml:trace contextRef="#ctx0" brushRef="#br0" timeOffset="17719">5579 16988 24575,'9'-5'0,"13"-10"0,0 3 0,19-10 0,-1 0 0,-14 10 0,1-1 0,6-4 0,2-2-1528,4-3 1,2-1 1527,3-3 0,5-2 0,-12 6 0,5-3 0,0-1 0,-1 1 0,5-5 0,-1 1 0,3-1 0,-10 6 0,2-1 0,2 0 0,0-1 0,-2 2 0,5-3 0,-1 1 0,0 0 0,0 0-1323,0-2 0,1 0 0,0 0 0,0 1 1323,-6 5 0,1 1 0,0 0 0,0-1 0,-1 0 0,8-6 0,-1-2 0,1 0 0,-1 1 0,-7 6 0,1 0 0,0 1 0,0-1 0,-1 0 0,0 0 0,-1-1 0,0 0 0,1 0 0,0 0-340,2 0 1,0 0 0,0 0-1,1 0 1,-1 0 339,0-1 0,1-1 0,-1 1 0,1 0 0,-1 0 0,2 1 0,-1 1 0,1 1 0,0-1 0,0-1-688,0 0 0,-1-2 0,1 1 1,0 0-1,0 0 688,-1 2 0,1 0 0,0 1 0,0-1 0,-1 0 0,0 0 0,-1-2 0,1 1 0,-1 0 0,1 0-343,1 0 0,1 0 0,0 0 0,0 0 0,0-1 343,-1 0 0,0 0 0,0 0 0,0 0 0,1-1 244,2-2 1,1 0-1,0-1 1,1 1-1,0-1-244,-8 5 0,1 1 0,-1-1 0,2 1 0,0-2 0,3-1 0,-2 2 0,2-2 0,2-2 0,0 1 0,1 0 0,0 0 0,-2 1 0,-1 1-88,-1 2 0,-1 1 0,-1 0 0,0 2 0,0-1 0,1 0 0,1-1 88,1-1 0,2 0 0,1-1 0,0 0 0,0 0 0,0 1 0,-2 1 0,-2 2-3,4-1 1,-2 1-1,-2 1 1,0 1-1,0 0 1,1-1 2,0 0 0,1-1 0,-1 1 0,1 0 0,-1 0 0,0 0 301,-1 1 1,0 0 0,-1 1-1,2-1 1,0-1 0,1-1-302,-2-1 0,3-2 0,2-1 0,0 0 0,-1-1 0,-1 2 0,-4 1 0,-4 3 0,7-2 0,-5 3 0,-2 0 0,2-2 0,1-3 0,0 1 0,0-1 0,0 0 0,0 0 0</inkml:trace>
  <inkml:trace contextRef="#ctx0" brushRef="#br0" timeOffset="82643">22629 12289 24575,'-11'9'0,"-2"8"0,5 15 0,1 8 0,11 1 0,2-9 0,1-9 0,3-11 0,-3 0 0,2-9 0,-4 1 0,-1-4 0</inkml:trace>
  <inkml:trace contextRef="#ctx0" brushRef="#br0" timeOffset="83102">22584 12459 8191,'0'-7'0,"8"-6"5063,20-10-5063,9-3 0,-12 13 0,3 2 0,2 0 0,1 2 991,4 3 0,0 2-991,-1 0 0,1 3 0,3 2 0,-1 3 0,1-2 0,0 2 327,11 1 1,0 1-328,2 2 0,0 1 0,-14 0 0,1 0 0,-1 2 0,15 8 0,-3 4 0,-16-5 0,-2 2 0,0 1 0,11 13 0,-2 3 0,-4 0 0,-2 2 1762,-1 4 0,-2 2-1762,-11-14 0,0 0 0,-1 1 0,1 2 0,1 0 0,-2 1 0,-1-2 0,0 1 0,0 0 0,0 1 0,0 0 0,-1 1 0,7 14 0,-2-1 0,0 1 0,-2 0 0,-2-1 0,-1 0-490,-3-6 0,-1-2 490,-3-8 0,0-3 799,4 15-799,-9-24 0,-3-13 0,-4-4 0</inkml:trace>
  <inkml:trace contextRef="#ctx0" brushRef="#br0" timeOffset="83435">24029 13546 24575,'12'19'0,"-2"3"0,6 17 0,2 1 0,0 0 0,4-11 0,-5-14 0,9-28 0,4-11 0,-8 2 0,1-3 0,3-4 0,3-5 0,-5 4 0,-6 6 0,-4 2 0,12-20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34:29.014"/>
    </inkml:context>
    <inkml:brush xml:id="br0">
      <inkml:brushProperty name="width" value="0.05292" units="cm"/>
      <inkml:brushProperty name="height" value="0.05292" units="cm"/>
      <inkml:brushProperty name="color" value="#FF0000"/>
    </inkml:brush>
  </inkml:definitions>
  <inkml:trace contextRef="#ctx0" brushRef="#br0">6823 7052 8191,'17'-17'0,"14"-4"1717,1 5 1,7 1-1718,-6 3 0,3 0 0,1 1 0,5-1 0,2-1 0,1 1 16,5 1 0,0 0 0,1 1-16,0 1 0,0 1 0,-2 0 0,-4 1 0,-1 1 0,-2 1 703,13 1 0,-3 1-703,-12 2 0,-6 1 1112,3 3 1,-15 2 0,-18-3 0</inkml:trace>
  <inkml:trace contextRef="#ctx0" brushRef="#br0" timeOffset="265">7687 6579 8191,'-14'-12'0,"15"6"5063,20 4-5063,28 9 0,-15-4 0,1 0 0,1 6 0,-2 2 0,-4-2 0,-3 3 0,8 19 0,-22 12 0,-30 7 0,-1-15 0,-5 1 453,-5 2 0,-3-1-453,2-1 0,1-3 0,8-11 0,4-2 0,-2 3 0</inkml:trace>
  <inkml:trace contextRef="#ctx0" brushRef="#br0" timeOffset="991">8740 6856 8191,'-9'-2'0,"9"7"5063,1 11-5063,17 16 2818,1 4-2818,9 5 0,-8-16 1719,-3-3-1719,2-21 6784,10-2-6784,7-16 0,7-13 0,-12-7 0,-3-3 0,0 3 0,-9 8 0,0 0 0</inkml:trace>
  <inkml:trace contextRef="#ctx0" brushRef="#br0" timeOffset="1151">9426 6517 8191,'-7'9'0,"2"10"5063,-1 16-5063,5 13 0,-4 7 0,9-8 0,1-16 0,0-15 0,0-8 0</inkml:trace>
  <inkml:trace contextRef="#ctx0" brushRef="#br0" timeOffset="1282">9481 6407 8191,'-14'-1'0,"6"-1"0,4 4 0</inkml:trace>
  <inkml:trace contextRef="#ctx0" brushRef="#br0" timeOffset="1591">9731 6511 8191,'-10'14'0,"-4"-1"5063,3 0-5063,2-2 2818,4 2-2818,9-4 1719,4-2-1719,19-2 6784,0 1-6784,2 2 0,-8 5 0,-17 5 0,-7 5 0,-7-4 0,-9 8 0,-5-5 0,5-4 0,7-12 0,9-4 0,8-10 0</inkml:trace>
  <inkml:trace contextRef="#ctx0" brushRef="#br0" timeOffset="1919">9875 6457 8191,'-3'13'0,"4"13"5063,-10 8-5063,0 13 2818,5-14-2818,18-8 1719,8-24-1719,4-8 0,2-4 0,-2-4 0,-1-2 3392,5-4 0,-1 0-3392,-5 2 0,-3 3 0,7 3 0,-22 12 0,-8 24 0,-4-4 0,6 1 0,9-9 0,11-10 0,18-13 0,11-8 0,-15 3 0,-7 3 0</inkml:trace>
  <inkml:trace contextRef="#ctx0" brushRef="#br0" timeOffset="2175">10361 6390 8191,'0'-22'0,"-4"11"5063,-9 25-5063,-1 8 2818,-6 6-2818,16-8 1719,4-12-1719,12-9 6784,8-7-6784,2-10 0,6-2 0,-8 4 0,-3 6 0,-7 12 0,2 16 0,-6-3 0,6 5 0,-5-8 0,6-9 0,-7 0 0,2-6 0</inkml:trace>
  <inkml:trace contextRef="#ctx0" brushRef="#br0" timeOffset="2386">10688 5810 8191,'-7'24'0,"4"28"1252,1-12 1,0 5-1253,1-6 0,1 2 0,1 1 0,1 2 0,2 0 0,1 0 0,1-3 0,2 0 0,1-2 1068,3 9 0,5-5-1068,7-10 0,3-5 1019,-3-6 0,0-4-1019,18-5 0,-13-4 0,-22-12 0</inkml:trace>
  <inkml:trace contextRef="#ctx0" brushRef="#br0" timeOffset="2950">10938 6170 8191,'22'17'0,"-3"1"5063,7 11-5063,-10 0 2818,-8 2-2818,-5 1 429,-3-10 1,0-7 0,0-11 0</inkml:trace>
  <inkml:trace contextRef="#ctx0" brushRef="#br0" timeOffset="3099">11031 6080 8191,'-10'-4'0,"3"3"0,7-3 0</inkml:trace>
  <inkml:trace contextRef="#ctx0" brushRef="#br0" timeOffset="3367">11153 6158 8191,'7'5'0,"9"-8"4913,16-3-4913,15-2 0,1 4 0,-14 8 2836,-25 13-2836,-21 2 1738,-15 21-1738,0-4 0,8 4 6728,6-1-6728,13-18 169,9-3-169,11-17 0,18-8 0,-7-3 0,0-1 0,6-2 0,4-3 0</inkml:trace>
  <inkml:trace contextRef="#ctx0" brushRef="#br0" timeOffset="3658">11639 6075 8191,'-28'-17'0,"6"8"5063,-4 16-5063,3 15 2818,1 14-2818,4 0 1719,12-8-1719,12-11 6784,7-17-6784,13-11 0,2-10 0,7-2 0,-1 6 0,5 9 0,-12 9 0,6 11 0,-19 0 0,2 3 0,-4-7 0,-2-2 0,-1-3 0,-5-1 0</inkml:trace>
  <inkml:trace contextRef="#ctx0" brushRef="#br0" timeOffset="3791">11806 5995 8191,'2'-4'0,"18"-11"4372,16 1-4372,0-1 0,3-1 0,-5 5 0,-2 0 0,-3 2 0,-4 0 0,2 0 0</inkml:trace>
  <inkml:trace contextRef="#ctx0" brushRef="#br0" timeOffset="3984">12000 5611 8191,'-5'10'0,"2"8"4139,6 33-4139,0-16 0,0 2 0,1 15 0,-1 2 1461,-3-3 0,0-1-1461,1-6 0,1-3 0,-1-11 0,4-4 0,18 10 0,-8-22 0,2-2 0</inkml:trace>
  <inkml:trace contextRef="#ctx0" brushRef="#br0" timeOffset="4127">12450 5981 8191,'-21'18'0,"7"-2"5063,8-6-5063,12-7 0,-2 0 0,3-6 0</inkml:trace>
  <inkml:trace contextRef="#ctx0" brushRef="#br0" timeOffset="4274">12494 5747 8191,'-13'-2'0,"12"7"0,-1-6 0,9 6 0</inkml:trace>
  <inkml:trace contextRef="#ctx0" brushRef="#br0" timeOffset="4750">12602 5763 8191,'-6'7'0,"1"1"5063,0-1-5063,0 12 2818,4-7-2818,-1 7 1719,7-10-1719,12-4 6784,4-5-6784,1-5 0,1-4 0,-14-11 0,2 4 0,-3-21 0,-7 17 0,5-7 0,-4 18 0,8 8 0,4 7 0,16 6 0,4 3 0,8 8 0,-10-7 0,-11 2 0,-9-8 0,-7-1 0,1 0 0,4-7 0,2-1 0,18-16 0,-3 2 0,5-4 0,-12 11 0,-12 8 0,-4 5 0,-4 2 0,0 4 0,0-8 0,0 3 0</inkml:trace>
  <inkml:trace contextRef="#ctx0" brushRef="#br0" timeOffset="5008">12264 5307 8191,'-2'3'0,"0"-1"0</inkml:trace>
  <inkml:trace contextRef="#ctx0" brushRef="#br0" timeOffset="18283">7269 9422 8191,'-25'7'0,"1"-2"5063,11-3-5063,0 0 2818,4-1-2818,32-3 0,14-4 0,3-1 0,4-1 0,5-1 0,2 0-60,-14-1 0,2 0 0,-1 0 60,17-2 0,-2-1 0,-3-1 0,-2 0 2590,-8 5 1,-4 1-2591,13-6 0,-16 9 0,-21 2 0,-7 3 0,-1 0 0</inkml:trace>
  <inkml:trace contextRef="#ctx0" brushRef="#br0" timeOffset="18520">7874 9149 8241,'12'1'0,"17"-2"4398,26 9-4398,-24-3 0,1 0 0,-3 4 0,-1 2 1388,-2 2 0,-4 3-1388,3 21 0,-7 5 0,-19 5 0,-8 0 0,-5-1 0,3-20 0,3-5 0</inkml:trace>
  <inkml:trace contextRef="#ctx0" brushRef="#br0" timeOffset="64808">9267 9021 8191,'-9'36'0,"5"17"2496,2-6 1,0 7-2497,0-2 0,0 3 0,1-2 0,0-14 0,1-2 0,-1 0 942,0 7 0,0 0 0,2-7-942,3 9 0,1-31 0,-1-13 0</inkml:trace>
  <inkml:trace contextRef="#ctx0" brushRef="#br0" timeOffset="65144">9641 9042 24575,'-6'17'0,"-2"15"0,6-2 0,0 2 0,-2 6 0,3 2 0,6 0 0,4-2 0,-1-6 0,4-4 0,26 6 0,-11-30 0,2-9 0,0-7 0,1-6-1111,7-6 1,-2-5 1110,-6-5 0,-5-4-165,-3 5 1,-4 0 164,-8 2 0,-6 1-419,-12-24 419,-7 31 0,-4 1 0,0 2 0,-1 2 0,-6 1 0,-1 3 0,-19-4 0,14 8 0,10 6 0,16 4 0</inkml:trace>
  <inkml:trace contextRef="#ctx0" brushRef="#br0" timeOffset="66168">10111 9045 24575,'-19'19'0,"6"1"0,-10 8 0,14-8 0,12-7 0,13-7 0,9 2 0,7 0 0,-7 3 0,-1 2 0,-11-3 0,-4 4 0,-5 6 0,-7-1 0,-5 11 0,-1-11 0,-4 4 0,2-9 0,5-6 0,2-4 0</inkml:trace>
  <inkml:trace contextRef="#ctx0" brushRef="#br0" timeOffset="67832">11425 8858 8191,'-7'-11'0,"0"3"5063,-2 4-5063,-4 8 2818,3 10-2818,-2 15 1719,7 5-1719,4-3 6784,5-11-6784,14-14 0,0-14 0,11-15 0,-7-12 0,-10 5 0,-7 0 0,-12 16 0,-4 3 0,1 4 0,5 4 0,2 1 0,7 2 0</inkml:trace>
  <inkml:trace contextRef="#ctx0" brushRef="#br0" timeOffset="68025">11835 8393 8191,'-11'-14'0,"1"3"5063,1 7-5063,-4 23 0,7 13 0,5-3 0,3 4 885,3 1 1,2 1-886,5-3 0,1-1 929,-1-2 0,1-2-929,13 8 0,-11-15 0,-4-10 0</inkml:trace>
  <inkml:trace contextRef="#ctx0" brushRef="#br0" timeOffset="68167">11808 8697 8191,'-34'-39'0,"14"9"5063,23 12-5063,41-3 0,-5 7 0,0 0 0,-11 4 0,-2 1 0,1 1 0,0 0 0</inkml:trace>
  <inkml:trace contextRef="#ctx0" brushRef="#br0" timeOffset="68591">12958 8267 8191,'-12'0'0,"2"2"5063,-11 19-5063,5 7 0,8 1 0,2 2 0,0 1 0,3-1 1409,8 2 0,3-3-1409,9 17 0,20-29 0,11-31 859,-22-2 1,0-4-860,1-1 0,-2-2 0,-5-2 0,-3-1 0,1-4 6784,-9 2-6784,-14 20 0,2 11 0,-2 14 0,14 3 0,15-13 0,9-14 0,-8-7 0,-2-3 0,-1-1 0,1-2 0</inkml:trace>
  <inkml:trace contextRef="#ctx0" brushRef="#br0" timeOffset="68775">13379 7904 8191,'-7'10'0,"2"15"4151,2 28-4151,5-19 0,2 4 0,-2 13 0,2 2 0,1-8 0,1-2 0,2 0 0,-1-3 0,5 7 730,2-22 0,-8-17 1,-2-6-1</inkml:trace>
  <inkml:trace contextRef="#ctx0" brushRef="#br0" timeOffset="68959">13526 7903 8191,'-9'20'0,"8"1"4517,3 31-4517,2-24 0,1 0 0,2 7 0,1 0 0,2-5 0,0-3 0,13 15 720,-4-20 1,-8-11 0,-7-9 0</inkml:trace>
  <inkml:trace contextRef="#ctx0" brushRef="#br0" timeOffset="69493">13947 7956 10592,'11'-1'0,"7"-10"5038,15-3-5038,1-7 0,-16 12 0,-4 2 0</inkml:trace>
  <inkml:trace contextRef="#ctx0" brushRef="#br0" timeOffset="69671">14227 7881 8191,'3'-2'0,"9"-5"5063,15-12-5063,8-4 0,-14 8 0,-4 2 0</inkml:trace>
  <inkml:trace contextRef="#ctx0" brushRef="#br0" timeOffset="70059">14369 7599 8191,'-6'5'0,"-6"18"4640,6 11-4640,1-4 0,2 2 0,4 2 0,3 1 0,-2 4 0,2-1 0,4-6 0,2-1 0,-1-2 0,3-3 0,20 12 2869,-8-14-2869,2-7 1771,-13-10-1771,0-6 6625,-4-3-6625,1-9 479,12-36-479,-8-5 0,0 10 0,-1 0 0,-7 12 0,-1 3 0,8-18 0,-9 33 0,-1 9 0,-1 12 0,-2-4 0,2-1 0</inkml:trace>
  <inkml:trace contextRef="#ctx0" brushRef="#br0" timeOffset="70817">14652 7757 24575,'2'11'0,"-3"-8"0,4 4 0,-2-6 0,4 11 0,-3 8 0,4 6 0,2 6 0,5-1 0,8 4 0,-6-9 0,7-8 0,-8-15 0,8-25 0,1-10 0,1-14 0,-16 16 0,-2 0 0,-1 1 0,-1 1 0,-4-27 0,-2 21 0,-1 22 0,1 17 0,0 21 0,6 8 0,1 19 0,5-5 0,-5 6 0,-1-1-935,-3-20 1,-2 2 934,-1 3 0,-1 2 0,1 8 0,-2 2 0,-6-4 0,-2 1 0,3-1 0,-1-1 0,-5-6 0,-1-2-326,4-5 1,-2-2 325,-2-6 0,-1-4-2,-14 4 2,-3-15 0,16-10 0,4-2 0</inkml:trace>
  <inkml:trace contextRef="#ctx0" brushRef="#br0" timeOffset="71287">15119 7792 24575,'23'28'0,"2"18"0,-9-4-1168,-5-3 0,0 3 1168,0-6 0,0 1 0,-5 5 0,0-1 0,2-9 0,-2-3 747,-5 8-747,-1-20 385,-4-28-385,-11-30 0,8 3 0,2-9 0,0 1 0,2 6 0,1 0 0,1-1 0,-1-11 0,2-3 0,2 5 0,4-2 0,5 8 0,-1 16 0,2 4 0,8-6 0,-4 24 0,0 21 0,-6 20 0,-6 6 0,-9 12 0,-9-6 0,-7-10 1204,2-9-1204,3-16 0,-4-18 0,14 4 0,-5-9 0</inkml:trace>
  <inkml:trace contextRef="#ctx0" brushRef="#br0" timeOffset="71550">15399 7725 8191,'9'-2'0,"0"0"5063,1-8-5063,8-11 0,0-1 0,4-12 2818,-2 6-2818,-11 3 1719,-6 9-1719,-9 16 6784,0 16-6784,1 15 0,9 9 0,8-3 0,9-7 0,7-17 0,-10-6 0,-4-7 0</inkml:trace>
  <inkml:trace contextRef="#ctx0" brushRef="#br0" timeOffset="71817">15849 7358 8191,'-13'4'0,"-7"7"5063,7 10-5063,0 14 2818,10-1-2818,8-6 1719,13-6-1719,-3-16 6784,9 6-6784,-11-9 0,-4 7 0,-8 0 0,-4 4 0,-11 6 0,2 4 0,-8-5 0,11-3 0,1-11 0</inkml:trace>
  <inkml:trace contextRef="#ctx0" brushRef="#br0" timeOffset="73274">7617 11133 8191,'-25'14'0,"6"-2"5063,9-8-5063,25-11 0,31-16 0,-14 5 0,1-1 1409,8 2 0,1 0-1409,2-3 0,-1 0 0,-7 4 0,-1 1 859,-3 3 1,-4 2-860,0-6 0,-13 12 0,-11 2 0</inkml:trace>
  <inkml:trace contextRef="#ctx0" brushRef="#br0" timeOffset="73551">7976 10830 8191,'-9'-2'0,"7"0"5063,14 2-5063,16-5 0,25 4 0,-25 1 0,1 1 1023,8 2 0,0 5-1023,-7 3 0,-1 3 733,0 0 1,-2 2-734,-8 5 0,-3 1 6276,6 14-6276,-17 9 0,-11-5 0,-12 3 0,1-11 0,3-13 0,9-12 0</inkml:trace>
  <inkml:trace contextRef="#ctx0" brushRef="#br0" timeOffset="78966">9444 10570 8191,'-7'4'0,"2"6"5063,0 9-5063,2 19 0,3-9 0,0 3 957,0 4 0,0 0-957,0 3 0,0-2 1840,7 18-1840,3-19 1599,20-25 0,-18-7 0,9-8 0</inkml:trace>
  <inkml:trace contextRef="#ctx0" brushRef="#br0" timeOffset="79265">9824 10513 8191,'3'-22'0,"-4"9"5063,-2 17-5063,-1 27 0,4 11 0,8 13 2818,8-16-2818,10-20 0,13-21 0,3-22 0,-3-9 0,-10-5 1719,-19-1-1719,-18 11 6784,-19 3-6784,-10 4 0,-16 6 0,5 6 0,7 4 0,19 5 0,14 0 0</inkml:trace>
  <inkml:trace contextRef="#ctx0" brushRef="#br0" timeOffset="79593">10230 10298 8301,'-5'0'0,"1"3"5075,-10 8-5075,0 22 0,1 15 1240,11-16 0,3-1-1240,3 0 0,6-4 0,31 9 0,9-32 0,-19-8 0,-1-5 874,0-9 1,-1-5-875,-2-1 0,-2-1 0,-5 3 0,-3-2 3279,-5-3 1,-3 1-3280,-6-8 0,-9 2 0,-11 0 0,-12 12 0,-9-3 411,-3 17-411,6 13 0,19 4 0,5 0 0,11-7 0</inkml:trace>
  <inkml:trace contextRef="#ctx0" brushRef="#br0" timeOffset="79874">10860 10314 8191,'-10'5'0,"-2"2"5063,-12 4-5063,6 1 2818,0 1-2818,9-3 1719,19-1-1719,7-4 6784,6 0-6784,0 0 0,-9 0 0,-6 9 0,-9-1 0,-7 11 0,-11 3 0,4-4 0,2-6 0,9-13 0</inkml:trace>
  <inkml:trace contextRef="#ctx0" brushRef="#br0" timeOffset="80369">11767 10122 24575,'11'-6'0,"4"-2"0,7-10 0,7-3 0,5-1 0,3-5 0,-15 13 0,-4 0 0,-14 10 0</inkml:trace>
  <inkml:trace contextRef="#ctx0" brushRef="#br0" timeOffset="80559">11890 9789 8191,'-6'30'0,"-4"17"1868,7-13 0,0 2-1868,-3 3 0,1 0 1274,1-4 0,1 0-1274,6 18 1922,6-26-1922,14-16 0,-12-10 0,3-4 0</inkml:trace>
  <inkml:trace contextRef="#ctx0" brushRef="#br0" timeOffset="80760">12064 10073 8191,'13'-1'0,"-2"2"5063,-5 6-5063,0 2 2818,12-4-2818,-7-5 1719,9-8-1719,-9-6 6784,-5-10-6784,-3 9 0,-8-4 0,-5 11 0,-10 7 0,-2 10 0,5-3 0,6 5 0</inkml:trace>
  <inkml:trace contextRef="#ctx0" brushRef="#br0" timeOffset="81344">13144 9440 24575,'1'33'0,"-2"-3"0,1 2 0,4-2 0,0 0 0,-2 3 0,0-3 0,7 3 0,2-22 0,-5-6 0,2-3 0</inkml:trace>
  <inkml:trace contextRef="#ctx0" brushRef="#br0" timeOffset="81642">13439 9411 8191,'-13'-3'0,"-9"14"5063,-2 12-5063,10 1 0,3 4 0,0 3 0,4 1 1029,6 0 0,4-1-1029,8 15 1728,28-23-1728,9-30 0,-18-4 0,-1-5 3206,-2-7 1,-2-3-3207,-3 0 0,-2-1 0,-5 0 0,-4-1 0,-1-12 0,-10 2 0,-15 9 975,1 7-975,-6 8 36,6 10 1,6 2 0,4 4 0</inkml:trace>
  <inkml:trace contextRef="#ctx0" brushRef="#br0" timeOffset="81943">13773 9296 24575,'-17'38'0,"3"9"0,6-17 0,2 1 0,4 1 0,3-1 0,6 21 0,14-19 0,14-30 0,1-18 0,5-14 0,-12-12 0,-10 5 0,-11-9 0,-13-2-303,1 20 1,-2-1 302,-8-20 0,-4 12 0,1 24 0,3 12 0,5 13 0,5-7 0,4 1 0</inkml:trace>
  <inkml:trace contextRef="#ctx0" brushRef="#br0" timeOffset="82296">14099 9231 8191,'-7'-7'0,"-12"35"2067,14 0 1,2 2-2068,-2 25 1461,13-19 0,7-6-1461,22-18 0,9-12 0,-9-12 1830,-9-7-1830,-12-8 6431,-10 2-6431,-11-13 0,-6-3 0,-6 1 1066,-1 11-1066,5 13 0,5 15 0,4 2 0,4 3 0</inkml:trace>
  <inkml:trace contextRef="#ctx0" brushRef="#br0" timeOffset="82551">14471 9253 8191,'3'12'0,"-5"-4"5063,-3 4-5063,-4-5 2818,6 6-2818,4-5 1719,16 3-1719,12-8 6784,4 4-6784,-5-4 0,-9 15 0,-19-5 0,-9 14 0,-6-12 0,-2 1 0,9-10 0,4-2 0</inkml:trace>
  <inkml:trace contextRef="#ctx0" brushRef="#br0" timeOffset="83233">15868 8952 8191,'-20'4'0,"7"1"5063,-1 22-5063,13-9 2818,2 2-2818,16-11 1719,5-12-1719,12-11 6784,-8-11-6784,-8 2 0,-11-1 0,-11 10 0,-5 1 0,-17 3 0,5 4 0,-5 2 0,25 1 0,-1 3 0,9-3 0</inkml:trace>
  <inkml:trace contextRef="#ctx0" brushRef="#br0" timeOffset="83425">16258 8536 8191,'-10'-34'0,"1"9"5063,-5 17-5063,-3 17 2818,0 8-2818,-5 31 0,16-21 0,2 2 344,-2 9 1,3 1-345,6-4 0,3-1 3137,-2-5 0,1-3-3137,8 13 0,-5-23 0,-5-9 0</inkml:trace>
  <inkml:trace contextRef="#ctx0" brushRef="#br0" timeOffset="83579">16146 8858 8191,'11'-15'0,"21"-16"1812,-7 13 1,3-1-1813,7-6 0,4 0 0,5 1 0,3 2 0,2 0 0,-3 2 0,-16 7 0,-1 1 0,18-3 0</inkml:trace>
  <inkml:trace contextRef="#ctx0" brushRef="#br0" timeOffset="84692">16968 8500 8191,'-2'-9'0,"-6"4"5063,-3-1-5063,-13 5 0,-8 7 0,-4 8 2818,4 12-2818,16-6 1719,23-2-1719,19-13 6784,28-6-6784,-26 0 0,0 1 0,3-2 0,0 3 0,18 12 0,-21 9 0,-11 21 0,-17-1 0,-4-10 0,-3 2 0,-4-8 0,-3 0 0,-1 8 0,-3 1-515,-3-5 1,-1-1 514,3-2 0,2-2 0,-8 13 0,12-28 0,25-36 0,1 0 0,3-4 0,9-15 0,4-3-502,-4 10 1,2-2-1,0 0 502,1-4 0,0-1 0,1 1-684,-1 1 0,0 0 0,-2 2 684,-5 6 0,0 0 0,-3 3 0,0-1 0,-3 3 0,-3-3 0,-18 30 0,-2 4 0,-7 19 1332,9 2-1332,4 3 3254,7-7-3254,22-10 0,3-10 0,10-3 0,5 0 0,-12 9 0,6 5 0,-19 7 0,-5 1 0,-13 0 0,-4-4 0,12-15 0,9-19 0,0 0 0,2-4 0,3-7 0,1-1 0,1-2 0,-2 3 0,-6 7 0,-2 3 0,7-4 0,-22 30 0,1 23 0,-5 0 0,6 5 0,5-11 0,4-12 0,12-12 0,3-11 0,4-13 0,2-16 0,-15 4 0,-2 0 0,4-6 0,-4 3 0,-20 62 0,4 20 0,9 3 0,13-11 0,14-14 0,4-11 0,0-14 0,-5-5 0,-18 2 0,-6-1 0</inkml:trace>
  <inkml:trace contextRef="#ctx0" brushRef="#br0" timeOffset="84936">18283 7948 24575,'-12'10'0,"-3"8"0,6 1 0,1 1 0,13-6 0,11-6 0,22-2 0,11-2 0,-1-4 0,-13 2 0,-20 2 0,-16 7 0,-13 11 0,-7 7 0,-11 4 0,5-3 0,0-10 0,14-8 0,6-7 0</inkml:trace>
  <inkml:trace contextRef="#ctx0" brushRef="#br0" timeOffset="146475">9080 11479 24575,'-17'12'0,"5"3"0,15-2 0,11 14 0,15-7 0,16-2 0,-10-18 0,4-7 0,-4-4 0,1-4 0,1-3-2181,7-8 0,0-5 0,2-2 2181,-7 4 0,1 0 0,-1-2 0,-1-1 0,-2 1 0,-1-1 0,-1 1 0,-1 0 0,5-4 0,-2 1 0,-3 3 704,5-1 0,-5 6-704,0 8 0,-5 33 0,-16 25 0,-2-7 0,-1 2 0,-5 1 0,-2 0 0,2 2 0,1 0 0,4 17 0,1-22 0,12-26 0,15-31 0,-10 3 0,4-3 1462,9-8 0,1 0-1462,-1 3 0,2 4 0,8 8 0,-1 6 0,5 3 0,-24 15 0,-3 1 0,-3-5 0,8-7 0,-6-12 0,4-5 0,6-4 0,1-4 0,-9 1 0,1-3 0,0-1-890,0 0 0,-1-1 1,0 0 889,-5 0 0,-1 0 0,-1 1 0,6-6 0,-4 2 0,3-7 0,-14 25 0,-10 14 0</inkml:trace>
  <inkml:trace contextRef="#ctx0" brushRef="#br0" timeOffset="146975">9597 12182 8191,'-1'-7'0,"-2"27"5063,3 23-5063,-2-4 0,1 5 0,2-2 0,2 2 1409,2 2 0,0-1-1409,-3-12 0,2-3 0,21 11 429,-2-38 1,-4-3 0,-3-12 0</inkml:trace>
  <inkml:trace contextRef="#ctx0" brushRef="#br0" timeOffset="147232">9911 12157 8191,'-1'-8'0,"-4"15"5063,-5 20-5063,2 19 0,8 9 2818,5-7-2818,14-14 1719,25-40-1719,-4-13 0,-11-2 0,-5-4 0,-4-11 0,-11-3 6784,-22 5-6784,-11 3 0,0 9 0,2 9 0,13 10 0,5 3 0</inkml:trace>
  <inkml:trace contextRef="#ctx0" brushRef="#br0" timeOffset="147529">10339 11975 8191,'-35'16'0,"10"0"5063,8-11-5063,16 14 2818,13 5-2818,7 11 1719,4-9-1719,-1-6 6784,1-14-6784,-4-9 0,9-15 0,-13-12 0,-1-6 0,-17-2 0,-6 6 0,-17 2 0,11 10 0,-7 9 0,17 10 0,1 3 0</inkml:trace>
  <inkml:trace contextRef="#ctx0" brushRef="#br0" timeOffset="147792">10560 11831 8191,'1'9'0,"5"19"4715,-3 17-4715,3-17 0,2-1 0,10 16 2860,7-16-2860,3-19 1762,6-22-1762,1-10 0,-11-11 0,-2-6 6653,-25-7-6653,-5 10 394,-6 3-394,-5 26 0,13 5 0,-2 7 0</inkml:trace>
  <inkml:trace contextRef="#ctx0" brushRef="#br0" timeOffset="148892">12801 10471 8191,'-1'2'0,"2"1"5063,0 9-5063,8 15 0,21 4 0,-13-9 0,3-1 909,12-4 0,5-6-909,1-6 0,4-6 0,-6-4 0,2-4 0,2-4 0,2-5 0,2-5 0,1-2 0,-4 2 0,2 0 0,-2 1 0,0-3 0,-6 2 0,2-2 0,-2 0 0,-5 3 0,1-1 0,-5 3 0,0-10 1852,-1 19-1852,-8 18 6355,-3 2-6355,1 7 0,-6-7 0,4-2 1296,0-2-1296,11-10 0,10-15 0,-11 5 0,3-1 0,5-1 0,2 2 0,-1 2 0,0 4 0,23 3 0,-16 9 0,-19 5 0,-10 0 0,-3 1 0,3-4 0,1-4 0,33-16 0,-14 2 0,3-1-1955,-1-1 0,2-1 0,1-1 1955,2 1 0,2 0 0,-1-1 0,3-1 0,1-1 0,-2 1 0,12-3 0,-3 1 0,-13 5 0,-6 1 0,3-6 0,-29 15 0,-6 1 0</inkml:trace>
  <inkml:trace contextRef="#ctx0" brushRef="#br0" timeOffset="149383">13493 10921 9431,'-2'2'0,"7"11"4339,-3 35-4339,2-17 0,1 3 0,-1 11 0,-1 1 1373,1-3 1,2-1-1374,1-4 0,3-4 0,13-2 413,14-33 1,-18-12-1,-1-9 1</inkml:trace>
  <inkml:trace contextRef="#ctx0" brushRef="#br0" timeOffset="149650">13831 10862 8191,'28'-18'0,"-14"28"4859,-22 34-4859,5-16 0,0 1 0,2 17 2843,10-21-2843,8-20 1744,-2-9-1744,17-32 6708,-20 15-6708,-1-19 0,-21 10 0,-14 0 230,4 3-230,-2 12 0,27 20 0,9 6 0</inkml:trace>
  <inkml:trace contextRef="#ctx0" brushRef="#br0" timeOffset="149967">14266 10760 9207,'-2'-4'0,"-1"-1"5120,-11 30-5120,-2 7 0,12-2 0,2 1 0,-3 18 2663,18-13-2663,7-25 1581,7-19-1581,4-15 6004,-4-8-6004,-6-3 0,-10 8 0,-3-4 0,-9-2 0,-3 5 0,13 4 0,-8 16 0,13 7 0</inkml:trace>
  <inkml:trace contextRef="#ctx0" brushRef="#br0" timeOffset="150458">14429 10708 8191,'39'-17'0,"-6"0"5063,-21 24-5063,-5 11 2818,-21 17-2818,14-6 1719,9-12-1719,11-16 6784,5-6-6784,9-13 0,-5-3 0,-2-8 0,-12-14 0,-8 1 0,-8-12 0,-2 24 0,-6 10 0,4 21 0,0 16 0,5-6 0,5 8 0,5-11 0,4-3 0,3-5 0,-4-5 0,0-3 0,-4-1 0,-4 0 0,-1-10 0,-4-3 0,-4-10 0,1 11 0,-5 5 0,1 14 0,-3 10 0,9-2 0,-3 2 0,8-6 0</inkml:trace>
  <inkml:trace contextRef="#ctx0" brushRef="#br0" timeOffset="150783">14968 10432 8191,'-5'2'0,"-1"10"5063,3 20-5063,6 2 2818,3-6-2818,10-11 1719,4-16-1719,12-7 6784,-2-10-6784,-2-3 0,-16-1 0,-7-11 0,-9 4 0,-7-7 0,-3 12 0,-13 13 0,16 5 0,-3 7 0</inkml:trace>
  <inkml:trace contextRef="#ctx0" brushRef="#br0" timeOffset="151284">13980 11121 8512,'3'23'0,"8"11"5094,-9 21-5094,3-21 0,-1 0 0,-5-6 0,-2 0 554,3 4 0,-1-4 0,-3-2 1,4-5-1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37:27.797"/>
    </inkml:context>
    <inkml:brush xml:id="br0">
      <inkml:brushProperty name="width" value="0.05292" units="cm"/>
      <inkml:brushProperty name="height" value="0.05292" units="cm"/>
      <inkml:brushProperty name="color" value="#FF0000"/>
    </inkml:brush>
  </inkml:definitions>
  <inkml:trace contextRef="#ctx0" brushRef="#br0">3924 12771 24575,'-7'-11'0,"-2"2"0,2 4 0,-2 7 0,0 3 0,1 14 0,3 3 0,4 3 0,9-4 0,11-12 0,12-16 0,11-15 0,-5-5 0,-6-2 0,-19 9 0,-5 3 0,-9 0 0,0 3 0,-9 3 0,-2 6 0,-5 8 0,-8 15 0,2 12 0,4 6 0,10-8 0,14-11 0,7-15 0,2-6 0,9-16 0,-7 7 0,-2-9 0,-14 9 0,-8 5 0,-5 0 0,-3 10 0,2 7 0,1 5 0,10 4 0,4-5 0,11-4 0,9-13 0,7-14 0,-3-1 0,-10-3 0,-12 9 0,-11 8 0,-1 3 0,0 3 0,-7 4 0,9 0 0,-5 6 0,10-5 0,-2 1 0</inkml:trace>
  <inkml:trace contextRef="#ctx0" brushRef="#br0" timeOffset="1768">4441 12751 24575,'-9'11'0,"5"1"0,10 5 0,3 7 0,-3-5 0,0 1 0,-1-8 0,-2-7 0,-1-1 0</inkml:trace>
  <inkml:trace contextRef="#ctx0" brushRef="#br0" timeOffset="1949">4428 12505 8191,'-14'5'0,"1"-2"0,17-3 0</inkml:trace>
  <inkml:trace contextRef="#ctx0" brushRef="#br0" timeOffset="3211">6907 13498 8191,'-2'-9'0,"-5"-2"5063,0 1-5063,-4 3 2818,2 5-2818,2 7 1719,2 5-1719,6 4 6784,3 9-6784,7-7 0,2 2 0,10-16 0,3-7 0,-4-8 0,-9-4 0,-11 0 0,-9 6 0,-11-1 0,7 9 0,-12 5 0,14 6 0,-2 14 0,10-4 0,2 0 0,10-10 0,2-11 0,13-11 0,-7-8 0,-1-2 0,-16 1 0,-8 6 0,-15 0 0,-8 3 0,-11 15 0,9 4 0,9 19 0,20 2 0,17-5 0,20-6 0,-14-12 0,6-3 0</inkml:trace>
  <inkml:trace contextRef="#ctx0" brushRef="#br0" timeOffset="4469">4624 15836 8191,'-6'-5'0,"-5"-2"5063,1 8-5063,-1 1 2818,7 9-2818,2 2 1719,2 4-1719,4-3 6784,1-3-6784,4-9 0,0-3 0,1-9 0,-2-1 0,-5-3 0,-3 2 0,-10 4 0,-1 3 0,-7 5 0,1 6 0,4 2 0,2 2 0,7-1 0,6-2 0,3-7 0,4-3 0,8-18 0,-8 8 0,0-2 0,-21 28 0,3 0 0,-4 6 0,10-11 0</inkml:trace>
  <inkml:trace contextRef="#ctx0" brushRef="#br0" timeOffset="5808">4618 15788 8191,'-12'0'0,"-2"0"5063,-3 5-5063,5 0 2818,4 9-2818,6-1 1719,4 1-1719,19 3 6784,1-18-6784,19-5 0,-12-15 0,-6 2 0,-17-1 0,-8 7 0,-12 1 0,-14-1 0,-6 10 0,-6 6 0,8 4 0,11 9 0,12 5 0,7-3 0,10 1 0,4-11 0,12-9 0,1-3 0,-7-1 0,-4 2 0</inkml:trace>
  <inkml:trace contextRef="#ctx0" brushRef="#br0" timeOffset="6856">6928 16308 24575,'-9'-2'0,"0"2"0,0 0 0,1 8 0,4 3 0,5 13 0,10-2 0,9-2 0,9-9 0,3-7 0,-7-9 0,-5 0 0,-15-16 0,-6 10 0,-14-15 0,-13 11 0,-2 2 0,-15 9 0,15 16 0,-2 15 0,22-4 0,13 11 0,16-21 0,16-1 0,12-18 0,-3-13 0,-11 2 0,-20 0 0,-16 9 0,-9 4 0,-8-1 0,-12 11 0,5 1 0,0 7 0,18-1 0,20 0 0,-8-3 0,11-3 0</inkml:trace>
  <inkml:trace contextRef="#ctx0" brushRef="#br0" timeOffset="8217">3138 6304 8191,'-9'-5'0,"8"5"5063,8 11-5063,20 17 0,8 5 0,-6-5 0,3 0 0,-3-1 0,3 2 0,0-3 1040,4-1 0,-1-5-1040,-9-4 0,-2-3 454,14-2 1,-22-4 0,-8-7 0</inkml:trace>
  <inkml:trace contextRef="#ctx0" brushRef="#br0" timeOffset="8419">3440 6218 8191,'-17'3'0,"7"12"5063,-5 5-5063,4 7 0,0 4 0,1-3 0,-2 2 1409,-4 14 0,-1 2-1409,6-10 0,1-1 0,2-6 0,1-3 429,-1 7 1,6-24 0,4-5 0</inkml:trace>
  <inkml:trace contextRef="#ctx0" brushRef="#br0" timeOffset="8986">4112 6175 8191,'14'-9'0,"4"1"4962,20-5-4962,2-5 0,7-2 2830,-13 3-2830,-8 6 0,-17 8 0,-5 1 0</inkml:trace>
  <inkml:trace contextRef="#ctx0" brushRef="#br0" timeOffset="9136">4255 6185 8191,'10'-3'0,"10"-9"5063,15-14-5063,8-4 0,-15 9 0,-8 9 0</inkml:trace>
  <inkml:trace contextRef="#ctx0" brushRef="#br0" timeOffset="10208">5014 5811 8191,'-39'-4'0,"6"0"4407,-19 18-4407,2 8 0,24-5 0,1 1 2895,-15 20-2895,21-10 1798,20-7-1798,15-12 6537,29-19-6537,-11-1 0,2-2 0,0-2 0,1 1 0,-2 2 0,-2 4 0,3 7 747,-14 21-747,-20 18 0,-2-8 0,-4 2 0,-3 0 0,-2 0 0,-1 6 0,-2-1-474,-3-2 0,-1 0 474,-1-2 0,0-1 0,1-2 0,0-3 0,-3 1 0,23-25 0,24-39 0,-7 11 0,1-3-1195,6-13 0,1-5 1195,-10 12 0,-1-3 0,-1 0 0,2-4 0,0 0 0,-3-1 0,-4 1 0,-4-1 0,0 2 0,5-15 0,-4 4 0,-8 13 0,-2 6 831,-3-6-831,-5 29 0,-2 18 0,-2 25 0,11 1 0,5 12 0,17-16 0,12-15 0,8-13 0,13-13 2507,-5-5-2507,-21 5 0,-1 1 0,14-5 0,-11 6 0,-9 13 0,-11 13 0,-4 7 0,-1 1 0,-1-18 0,1-17 0,8-29 0,3-10 0,-3 22 0,0 1 0,4-6 0,-1 18 0,0 25 0,-7 2 0,5 6 0,-5-9 0,3 0 0,2-11 0,11-5 0,3-12 0,4-10 0,1-10 0,-16 10 0,-2-2 0,-2-5 0,-3-2 0,0 0 0,-2 1 0,-2-17 0,-9 26 0,-2 30 0,-7 21 0,1 15 0,7 15 0,12-11 0,21-6 0,9-29 0,3-5 0,-2-17 0,0-4 0,-18 6 0,0-1 0</inkml:trace>
  <inkml:trace contextRef="#ctx0" brushRef="#br0" timeOffset="11868">6928 5161 8191,'-9'5'0,"8"-5"5063,19-5-5063,12-13 2818,12-2-2818,-6-6 1719,-15 7-1719,-14 3 6784,-10 9-6784,-23 7 0,-10 13 0,-8 7 0,5 10 0,21 7 0,23-1 0,19-3 0,0-19 0,3-4 0,4-8 0,2-5 0,12 1 0,-1-4 0,2-6 0,1 1 0</inkml:trace>
  <inkml:trace contextRef="#ctx0" brushRef="#br0" timeOffset="12027">7288 5084 24575,'-1'-7'0,"11"6"0,28 22 0,10-2 0,-18-7 0,2 1 0,-1 0 0,-1-1 0,4 1 0,-7 0 0</inkml:trace>
  <inkml:trace contextRef="#ctx0" brushRef="#br0" timeOffset="12192">7597 5085 8191,'-22'34'0,"1"-5"5063,-6 11-5063,3 10 0,10-22 0,0 0 563,5 4 1,1-2-1,-7 2 1,11-11 0</inkml:trace>
  <inkml:trace contextRef="#ctx0" brushRef="#br0" timeOffset="12630">7708 5158 8191,'1'32'0,"5"7"5063,-4 1-5063,-2-11 0,0 2 0,2-3 0,-1 0 0,-3 3 0,-1-1 2818,3 17-2818,-2-19 1719,4-17-1719,-8-28 0,6-9 0,1-5 0,0-10 0,-1-4 2025,0 4 1,0-2 0,2-1-2026,2-2 0,2 0 0,0 0 0,1-1 0,1 1 0,1 4 0,-2-3 0,6 10 0,36 11 0,-34 58 0,3-2 0,-3 4 0,-12-5 0,-4 1 0,2-1 0,-3-1 0,-5-2 0,-4-3 0,-23 10 0,-6-35 0,8 3 0,12-26 0</inkml:trace>
  <inkml:trace contextRef="#ctx0" brushRef="#br0" timeOffset="13128">8037 4788 8191,'1'19'0,"2"9"4988,-2 12-4988,-4 7 0,2-7 2828,-4-8-2828,2-12 1728,3-15-1728,0-6 6756,5-38-6756,1-8 0,2 13 0,3-2 42,0 6 0,3 3-42,7 5 0,3 3 0,14-3 0,0 15 0,-18 8 0,-7 4 0,-5 1 0,1-3 0,0-5 0,0-1 0,1-9 0,0 4 0,-2-5 0,-4 4 0,-6 4 0,-1 5 0,-9 15 0,5 13 0,-2-1 0,9-2 0,15-17 0,14-10 0,24-9 0,-18 1 0,0-2 0,9-1 0,-4-2 0</inkml:trace>
  <inkml:trace contextRef="#ctx0" brushRef="#br0" timeOffset="13460">8705 4561 8191,'-18'6'0,"5"-3"5063,0 3-5063,6-1 2818,1 4-2818,3 0 1719,5-2-1719,3-3 6784,14-2-6784,-4-2 0,10 19 0,-17 0 0,-8 18 0,-8-14 0,-5-3 0,8-15 0,1-1 0</inkml:trace>
  <inkml:trace contextRef="#ctx0" brushRef="#br0" timeOffset="13837">8894 4517 24575,'-11'8'0,"3"-2"0,2 7 0,11-3 0,5-2 0,3-3 0,0 0 0,-4-3 0,-4 12 0,-3-1 0,-7 8 0,-6 2 0,-4-6 0,8-5 0,-1-7 0,10-9 0</inkml:trace>
  <inkml:trace contextRef="#ctx0" brushRef="#br0" timeOffset="14013">9055 4472 8191,'7'5'0,"-6"9"5063,-3 18-5063,-7 8 2818,6-10-2818,1-4 0,5-21 0,-1-1 0</inkml:trace>
  <inkml:trace contextRef="#ctx0" brushRef="#br0" timeOffset="14142">9097 4321 8191,'-2'6'0,"-4"-3"0,14 0 0</inkml:trace>
  <inkml:trace contextRef="#ctx0" brushRef="#br0" timeOffset="14676">9273 4335 8191,'-17'13'0,"-1"4"5063,13-8-5063,-1 3 2818,9 0-2818,6-4 1719,1-4-1719,2-5 6784,-1-8-6784,-4-4 0,-1-11 0,-3-1 0,-3-1 0,4 14 0,0 6 0,16 13 0,9-2 0,11-1 0,-9 3 0,-12 2 0,-21 5 0,-5 9 0,-1-8 0,9-7 0,7-27 0,17-16 0,-7 9 0,1 1 0,19-11 0,-8 14 0,-13 20 0,-10 14 0,2 2 0,21 19 0,-14-11 0,10 4 0,-21-19 0</inkml:trace>
  <inkml:trace contextRef="#ctx0" brushRef="#br0" timeOffset="16063">6213 5157 8191,'-7'-5'0,"0"0"5063,4 7-5063,-5 24 0,8 1 0,1 4 0,-3 14 0,-1 3 0,2-9 0,-1 2 0,0 0 0,1-1 0,1-1 0,0-2 0,-3 12 0,0-5 1409,2-13 0,2-5-1409,3-6 1719,0-25-1719,5-26 0,-1-17 0,-5 14 0,0-2 0,0-8 0,-1-2 0,-4-3 0,-2-1 1262,2 12 0,0 0 0,0-1-1262,-2-2 0,0 0 0,-1 2 0,0-10 0,-1 3 0,0 7 0,6 13 0,12 26 0,8 44 0,-2-4 0,1 6 0,-4 6 0,0 2-966,2-3 1,0-1 965,-6-3 0,1-3 1153,3-10 1,0-4-1154,-1 6 0,1-15 0,-12-12 0,-3 0 0,-1-4 0,-1-1 0</inkml:trace>
  <inkml:trace contextRef="#ctx0" brushRef="#br0" timeOffset="16200">6136 5483 24575,'37'-20'0,"-11"11"0,3-1 0,9-6 0,2 1 0,0 5 0,-2 1 0,9-7 0,-20 11 0</inkml:trace>
  <inkml:trace contextRef="#ctx0" brushRef="#br0" timeOffset="20888">17818 8982 24575,'-23'-6'0,"28"0"0,36 6 0,8-2 0,7-1-2461,-10-1 0,3-1 0,2 1 2461,-6 0 0,1 0 0,1 1 0,4-1 0,-4 2 0,3-1 0,2 0 0,0 1 0,-2 0 0,-3 1 0,6 0 0,-4 1 0,-1 0 0,4 1 0,0-1 0,6-1 0,-1 1 0,-4 1 0,-10 0 1052,1 3 1,-8-1-1053,1-4 0,-16 1 1176,-22 1-1176,-12-3 0,-28 2 0,-3-4 0,2-1 0,-11-2 0,-1 1 260,11 2 0,-2 0 1,0 1-1,-4 0-260,5 2 0,-3 0 0,-1 1 0,-1 0 0,1 1 0,3-1 0,-8 2 0,1-1 0,3 2 0,0 0 0,1 2 0,0 1 0,3 1 0,7-1 0,1 2 0,6 0 0,-6-3 0,18-5 0,29-4 0,36-6 0,-12 7 0,4 1-1074,-1-2 1,4 0 0,0 1 1073,8 2 0,1 1 0,-4 0 0,-1-3 0,-3 0 0,-2 3 0,1 0 0</inkml:trace>
  <inkml:trace contextRef="#ctx0" brushRef="#br0" timeOffset="34025">24339 3654 24575,'-8'1'0,"4"19"0,16 10 0,-2 23 0,4-5 0,-9 5 0,0-13 0,-5-1 0,0-17 0,4-7 0,13-34 0,10-16 0,-6 5 0,0-5 0,1-12 0,-1 1 0,-8 8 0,2 13 0,14 28 0,-23 38 0,-1 1 0,2 9 0,0-5 0,-1-7 0,3-3 0,8 7 0,7-9 0,22-26 0,-13-17 0,0-9 0,8-14 0,-5-5 0,-12 3 0,-2-3 0,-3 6 0,1-2 0,-6-2-1034,-8-4 0,-5-2 0,0 3 1034,2-7 0,-1 1 0,-1-3 0,-3 6 0,-3 14 0</inkml:trace>
  <inkml:trace contextRef="#ctx0" brushRef="#br0" timeOffset="34249">25172 3645 24575,'-8'28'0,"-3"8"0,2 4 0,3 8 0,-2-22 0,8-4 0</inkml:trace>
  <inkml:trace contextRef="#ctx0" brushRef="#br0" timeOffset="34409">25293 3369 24575,'-19'5'0,"9"4"0,7-3 0,5 1 0</inkml:trace>
  <inkml:trace contextRef="#ctx0" brushRef="#br0" timeOffset="34592">25407 3579 8191,'-9'-5'0,"4"3"0,1 0 0</inkml:trace>
  <inkml:trace contextRef="#ctx0" brushRef="#br0" timeOffset="34858">25398 3690 8191,'-7'25'0,"1"-1"5063,6-1-5063,7 9 0,2 8 0,1 13 2818,-11 2-2818,-3-28 0,-1 1 0,-2 2 0,-2 0 1368,-14 18-1368,-2 1 6610,-5-17-6610,-14-10 0,2-27 0,8 5 0,14-12 0</inkml:trace>
  <inkml:trace contextRef="#ctx0" brushRef="#br0" timeOffset="35394">26069 3668 9009,'-6'-2'0,"5"-4"5118,1 3-5118,25-10 2694,-1 1-2694,15-5 1607,-14 8-1607,-5 2 0,-11 7 0,-5 0 0</inkml:trace>
  <inkml:trace contextRef="#ctx0" brushRef="#br0" timeOffset="35561">26001 3813 8191,'-3'5'0,"13"-5"5063,25-15-5063,13-8 0,-18 12 0,2 0 0,3-2 0,-2 1 0,2 0 0,-1 2 0</inkml:trace>
  <inkml:trace contextRef="#ctx0" brushRef="#br0" timeOffset="35928">26584 3526 8191,'-4'-9'0,"-6"14"4660,-16 22-4660,13 0 0,2 4 0,0 2 0,5 0 0,7 0 0,5-2 0,17 8 2867,25-21-2867,6-25 0,-24-3 0,-1-2 0,-2-5 0,-2-2 0,8-18 0,-15-3 0,-14-1 0,-9-5 0,-18 3 1768,-4 11-1768,0 11 1658,-4 20 0,20 1 1,-3 7-1</inkml:trace>
  <inkml:trace contextRef="#ctx0" brushRef="#br0" timeOffset="36835">27892 3530 8191,'-6'17'0,"7"6"4617,-3 16-4617,5 2 2871,-3 6-2871,0-15 443,2-12 1,-1-12-1,1-4 1</inkml:trace>
  <inkml:trace contextRef="#ctx0" brushRef="#br0" timeOffset="36989">27926 3320 24575,'-7'4'0,"8"2"0,1-1 0,6 0 0</inkml:trace>
  <inkml:trace contextRef="#ctx0" brushRef="#br0" timeOffset="37233">28159 3312 8191,'-5'-26'0,"4"-4"5063,-8 17-5063,0-2 2818,-1 15-2818,-6 6 1719,-4 24-1719,0 9 0,13-6 0,3 2 3019,1-3 1,3-1-3020,6 0 0,2 0 0,7 22 0,4-7 0,-4-12 0,-4-7 0,-5-19 0,-4-4 0</inkml:trace>
  <inkml:trace contextRef="#ctx0" brushRef="#br0" timeOffset="37386">28008 3597 8191,'19'-28'0,"18"-3"1670,-9 18 1,2 2-1671,11-3 0,3 1 0,2 1 0,1 1 0,0-1 0,-3 2 0,5-3 0,-15 3 0</inkml:trace>
  <inkml:trace contextRef="#ctx0" brushRef="#br0" timeOffset="38099">29313 3331 8191,'5'1'0,"2"12"5063,-1 22-5063,3 13 0,-4-17 0,0-1 0,1 19 704,-2-11 1,-4-22-1,0-8 1</inkml:trace>
  <inkml:trace contextRef="#ctx0" brushRef="#br0" timeOffset="38251">29424 3117 8191,'-25'0'0,"16"3"0,3-2 0,14 1 0</inkml:trace>
  <inkml:trace contextRef="#ctx0" brushRef="#br0" timeOffset="38834">29780 3560 8191,'-1'5'0,"-2"1"5063,-6 11-5063,-5 18 0,0 7 0,-5 4 704,7-14 1,4-16-1,5-8 1</inkml:trace>
  <inkml:trace contextRef="#ctx0" brushRef="#br0" timeOffset="39260">30091 3245 24575,'-11'0'0,"4"0"0,2 0 0</inkml:trace>
  <inkml:trace contextRef="#ctx0" brushRef="#br0" timeOffset="39542">30088 3531 8191,'3'13'0,"0"3"5063,4 4-5063,-6 19 2818,6 9-2818,-5-18 0,-4 1 0,-2 3 0,-1 0 859,2-2 1,-1-1-860,-2-2 0,-3-3 0,-13 18 0,-2-15 0,-11-10 0,-12-5 0,5-19 0,9 3 0,13-7 0</inkml:trace>
  <inkml:trace contextRef="#ctx0" brushRef="#br0" timeOffset="41730">31024 3329 8191,'-7'-11'0,"2"-1"5063,-8 4-5063,2 0 2818,-7 5-2818,1 7 1719,-9 16-1719,5 17 0,-2 0 6784,13 2-6784,11-19 0,4-12 0,14-7 0,2-9 0,8-8 0,-10 2 0,-6-2 0,-8 4 0,-3 2 0,1 9 0,-3 13 0,7 13 0,-3 0 0,8-5 0,-1-11 0,2-8 0,13-14 0,3-9 0,4-11 0,-3 1 0,-8-1 0,-5 15 0,-7 10 0,-5 10 0,-3 10 0,0-3 0,6 1 0,0-6 0,8-2 0,11-13 0,2-6 0,17-7 0,-17 3 0,-2 5 0,-19 15 0,-4 14 0,-4 9 0,0 3 0,6-1 0,2-15 0,13-1 0,11-21 0,8-2 0,-3-12 0,-12 8 0,-14 0 0,-9 9 0,-6-3 0,-1 8 0,-5 9 0,5 12 0,0 3 0,10 4 0,4-11 0,18-8 0,-14-2 0,8-6 0</inkml:trace>
  <inkml:trace contextRef="#ctx0" brushRef="#br0" timeOffset="43184">27390 4543 8191,'-1'-5'0,"-2"3"5063,-7 14-5063,-4 20 0,2 14 0,2 2 0,8-9 2818,10-28-2818,13-22 1719,10-27-1719,-8 12 0,0-1 0,2-5 0,0-1 2968,-1 2 1,0 2-2969,0 4 0,-3 3 0,4 0 0,-6 18 0,-12 24 0,-4 6 0,-4 12 0,0-11 847,-3 0-847,12-16 0,-2-9 0,15-16 0,-2-9 0,9-14 0,-7 8 0,-10 15 0,-6 11 0,-4 22 0,0 9 0,10 6 0,-5-6 0,9-10 0,5-17 0,12-8 0,4-11 0,1-10 0,-14 4 0,-15-2 0,-18 6 0,-12 6 0,-13 2 0,8 9 0,5 3 0,14 0 0</inkml:trace>
  <inkml:trace contextRef="#ctx0" brushRef="#br0" timeOffset="43342">27968 4382 8191,'26'-11'0,"12"-13"4450,10 3-4450,-19 8 0,-3 0 0,8 1 0,-11 8 0,-16 1 0</inkml:trace>
  <inkml:trace contextRef="#ctx0" brushRef="#br0" timeOffset="43513">28128 4152 8191,'-6'7'0,"5"3"4988,2 17-4988,13 26 0,-6-18 0,0 2 0,-1 8 0,-1 1 1413,0-3 1,-2-1-1414,-2-13 0,-1-2 0,-1 9 0,3-28 0</inkml:trace>
  <inkml:trace contextRef="#ctx0" brushRef="#br0" timeOffset="44787">29315 4366 8191,'-12'-5'0,"6"7"5063,-7 23-5063,3 20 0,4-14 0,0 1 1409,-1 0 0,-1-2-1409,0 10 1719,7-20-1719,12-29 0,16-33 0,-9 18 0,0 0 3145,-2-4 1,0 0-3146,3 5 0,-2 3 0,-1 0 0,4 11 0,-13 16 0,-4 17 0,0 1 0,-3 0 493,2-5-493,2-9 0,7-9 0,2-6 0,13-16 0,-7 5 0,10-13 0,-11 15 0,-3-3 0,-7 14 0,-6 3 0,-5 11 0,0 2 0,0-1 0,-2 3 0,4-6 0,3 1 0,3-7 0,14-5 0,2-7 0,18-10 0,-3-5 0,-7 4 0,-7-2 0,-12 7 0,-7 6 0,1 5 0,-12 20 0,7 5 0,0 7 0,3-8 0,5-6 0,-4-11 0,1-2 0</inkml:trace>
  <inkml:trace contextRef="#ctx0" brushRef="#br0" timeOffset="44913">29790 4292 8191,'-21'9'0,"9"-2"0,9-7 0,7 0 0</inkml:trace>
  <inkml:trace contextRef="#ctx0" brushRef="#br0" timeOffset="45218">29972 4365 8191,'-9'-2'0,"-4"3"5063,0-2-5063,-7 12 2818,9 2-2818,3 3 1719,16-2-1719,3-6 6784,13-2-6784,8 0 0,4 8 0,-1 3 0,-20 19 0,-19 7 0,-5-16 0,-3 1 0,-6 4 0,0-1 0,2-2 0,1-3 0,-16 14 0,17-18 0,6-17 0</inkml:trace>
  <inkml:trace contextRef="#ctx0" brushRef="#br0" timeOffset="45561">30244 4057 8191,'1'9'0,"-2"0"5063,-5 17-5063,-2 10 0,1-10 0,0 3 1182,1 5 1,0 0-1183,1-5 0,0-2 1782,0 16-1782,12-24 6591,8-32-6591,14-16 0,-7 6 0,2-1 0,-2 5 0,2 1 0,24-8 0,-21 25 0,-12 17 583,-17 16-583,1 8 0,-6-7 0,7-6 0,1-18 0,5-13 0,-1 2 0,1-6 0</inkml:trace>
  <inkml:trace contextRef="#ctx0" brushRef="#br0" timeOffset="45969">30619 3972 24575,'0'30'0,"1"4"0,2-6 0,-1 3 0,-6 0 0,-1 2 0,7 5 0,-1 0 0,-8-5 0,0-3 0,8 13 0,12-34 0,9-20 0,20-9 0,-6 7 0,-10 12 0,-11 17 0,-14-1 0,-4 15 0,-5-5 0,-1-5 0,-7-1 0,2-13 0,1-2 0,1-16 0,7 6 0,1-8 0</inkml:trace>
  <inkml:trace contextRef="#ctx0" brushRef="#br0" timeOffset="46376">30955 4229 8423,'1'-7'0,"-4"6"5087,-2 2-5087,-5 9 2784,9 0-2784,11 2 1687,9-11-1687,13-5 6594,-4-12-6594,2-10 0,-17 3 0,-3-3 0,-10 12 0,-1 10 0,9 3 0,4 8 0,8 7 0,1 2 0,-1 11 0,-8 8 0,-17 1 0,-2 3 0,-6-26 0,27-24 0,-9-2 0,13-10 0</inkml:trace>
  <inkml:trace contextRef="#ctx0" brushRef="#br0" timeOffset="46676">31455 4113 24575,'-14'4'0,"1"1"0,6 7 0,2 2 0,5-1 0,4 0 0,7-6 0,15-2 0,-5 0 0,9 1 0,-18 5 0,-12 17 0,-9 12 0,-9 2 0,-5 5 0,-4-16 0,7-8 0,-6-7 0,20-11 0,-1-3 0</inkml:trace>
  <inkml:trace contextRef="#ctx0" brushRef="#br0" timeOffset="47608">26302 5744 8191,'9'-2'0,"37"-16"4804,-17 9-4804,1-2 0,-1 1 712,-7 3 1,-7 3-1,-11 2 1</inkml:trace>
  <inkml:trace contextRef="#ctx0" brushRef="#br0" timeOffset="47786">26227 5947 8191,'13'-2'0,"15"-3"5063,24-2-5063,-21 2 0,-1 0 0,4-1 0,-6 1 0</inkml:trace>
  <inkml:trace contextRef="#ctx0" brushRef="#br0" timeOffset="48137">27115 5458 8191,'-13'-2'0,"3"2"5011,-3 21-5011,5 4 0,1 4 0,-2 15 0,0 6 0,0-7 0,-2 2 0,1 3-29,1 4 1,0 1 0,0 1 28,1-12 0,0 0 0,-1 0 0,3 0 0,-1 12 0,3 0 0,0-3 179,1-7 0,1-3 0,1-3 0,1-1 0,1-5 0,4 2 0</inkml:trace>
  <inkml:trace contextRef="#ctx0" brushRef="#br0" timeOffset="49110">28325 5946 8191,'-2'9'0,"3"11"5063,-9 8-5063,3 4 0,0 3 0,-1 12 0,2-17 0,1-5 0,4-9 0,1-12 0</inkml:trace>
  <inkml:trace contextRef="#ctx0" brushRef="#br0" timeOffset="49259">28389 5862 8191,'-21'2'0,"8"6"0,10-5 0,5 5 0</inkml:trace>
  <inkml:trace contextRef="#ctx0" brushRef="#br0" timeOffset="49513">28758 5673 8191,'-25'-7'0,"5"2"5063,7 3-5063,4 6 2818,-6 7-2818,0 17 0,-7 15 859,13-10 1,2 2-860,-1 0 0,1 1 0,1 3 0,1-1 3392,4-6 0,0-3-3392,0 11 0,6-17 0,-3-16 0</inkml:trace>
  <inkml:trace contextRef="#ctx0" brushRef="#br0" timeOffset="49667">28565 6017 8191,'7'-11'0,"17"-2"4606,19 1-4606,-12 6 0,1 0 0,8 0 0,-3 1 0,5 0 0,-8 5 0</inkml:trace>
  <inkml:trace contextRef="#ctx0" brushRef="#br0" timeOffset="50328">29713 5801 24575,'-3'19'0,"2"3"0,-3 3 0,1 6 0,-2-6 0,3 0 0,-1-9 0,6-8 0</inkml:trace>
  <inkml:trace contextRef="#ctx0" brushRef="#br0" timeOffset="50517">29824 5687 8191,'-22'-6'0,"3"2"0,14 2 0,1 2 0</inkml:trace>
  <inkml:trace contextRef="#ctx0" brushRef="#br0" timeOffset="50728">30018 6011 8191,'-14'-2'0,"5"1"0,5-1 0</inkml:trace>
  <inkml:trace contextRef="#ctx0" brushRef="#br0" timeOffset="51276">30298 5712 24575,'-7'9'0,"3"0"0,8-4 0,3-5 0,0-5 0,-2 0 0,-3 1 0</inkml:trace>
  <inkml:trace contextRef="#ctx0" brushRef="#br0" timeOffset="51643">30327 5883 8191,'0'25'0,"-3"5"4876,15 17-4876,-6 0 0,3 6 0,-9-5 0,-5 5 0,-7-13 0,-7 5 0,-1-15 0,2-8 0,-2-2 0,-17 3 710,-12-3 1,23-11-1,5-9 1</inkml:trace>
  <inkml:trace contextRef="#ctx0" brushRef="#br0" timeOffset="52126">29998 6009 24575,'15'0'0,"-4"6"0,-6 6 0,-10 11 0,-12 5 0,-5 7 0,-6 2 0,0 1 0,12-18 0,4-3 0</inkml:trace>
  <inkml:trace contextRef="#ctx0" brushRef="#br0" timeOffset="53084">31271 5764 8191,'-2'-6'0,"3"-5"5063,-7 1-5063,3-6 2818,-4 8-2818,-10-3 1719,1 8-1719,-16 11 6784,9 6-6784,-8 18 0,13 3 0,8 8 0,11-3 0,18-9 0,2-15 0,17-17 0,-4-8 0,1-12 0,-18 4 0,-4-4 0,-13 4 0,3 4 0,-5 8 0,1 6 0,4 12 0,6-5 0,12 4 0,11-13 0,-12 3 0,0-6 0</inkml:trace>
  <inkml:trace contextRef="#ctx0" brushRef="#br0" timeOffset="53289">31556 5731 8191,'3'19'0,"-6"16"4454,-3 13-4454,1 7 2890,0-18-2890,13-36 0,3-23 0,3-19 0,4-10 0,-12 30 0,3-6 0</inkml:trace>
  <inkml:trace contextRef="#ctx0" brushRef="#br0" timeOffset="53553">31690 5680 8191,'6'17'0,"-3"-4"5063,4-4-5063,1-5 2818,12-8-2818,12-5 0,8-9 0,7-6 1719,-17 5-1719,-11-2 6784,-30 15-6784,-3 3 0,-14 21 0,17-1 0,-2 15 0,16-13 0,8 8 0,9-17 0,1 1 0,10-8 0,-20-2 0,3 2 0</inkml:trace>
  <inkml:trace contextRef="#ctx0" brushRef="#br0" timeOffset="54745">28766 7018 8191,'6'6'0,"2"14"5063,-7 17-5063,-1 10 0,-5 0 2818,-2-17-2818,4-13 1719,15-41-1719,7-14 0,5-10 0,-10 21 0,0 2 6784,7-5-6784,-2 7 0,-5 19 0,2 17 0,-6 5 0,9 9 0,-7-9 0,0 0 0,2-7 0,6-12 0,-2-3 0,9-11 0,-6-4 0,-5-1 0,-5-1 0,-9-2 0,-4 4 0,-3 1 0,-2 14 0,-3 10 0,1 14 0,3 6 0,7-1 0,8-7 0,19-9 0,5-11 0,-7 1 0,-5-3 0</inkml:trace>
  <inkml:trace contextRef="#ctx0" brushRef="#br0" timeOffset="54883">29301 7000 8191,'3'7'0,"-1"0"5063,-2 5-5063,0 2 2818,4-1-2818,1-6 0,0-4 0,-1-5 0</inkml:trace>
  <inkml:trace contextRef="#ctx0" brushRef="#br0" timeOffset="54995">29343 6890 8191,'-5'4'0,"1"-3"0,4 3 0</inkml:trace>
  <inkml:trace contextRef="#ctx0" brushRef="#br0" timeOffset="55258">29546 6965 8191,'-30'8'0,"4"0"5063,19-2-5063,2-1 2818,5 12-2818,3-8 1719,5 8-1719,6 17 0,-7 8 0,-2-12 0,-4 2 3392,-4-1 0,-4-1-3392,-2 1 0,-2 0 0,-1-3 0,-1-1 0,-15 16 0,9-18 0,8-14 0,7-9 0</inkml:trace>
  <inkml:trace contextRef="#ctx0" brushRef="#br0" timeOffset="55617">29759 6583 24575,'-5'11'0,"-2"30"0,2-12 0,1 2-1764,-1 11 0,-1 2 1764,0 2 0,0-1-126,1-8 1,0-4 125,1 10 874,4-21-874,8-26 0,14-14 0,0-15 0,-1 10 0,2 0 1742,16-16-1742,-7 19 1163,-11 24-1163,-18 14 0,-3 6 0,2-10 0,6-8 0,3-8 0,-1-2 0,-3-1 0</inkml:trace>
  <inkml:trace contextRef="#ctx0" brushRef="#br0" timeOffset="56051">30138 6619 8242,'4'22'0,"-5"16"1871,0 1 1,-2 3-1872,-3 1 0,-1 0 1305,-2 4 1,0-3-1306,3-10 0,1-4 1909,2 3-1909,10-34 6089,4-21-6089,15-12 1494,1 3-1494,-2 11 487,-7 16-487,-14 20 0,-4 2 0,0 6 0,-2-11 0,-1 0 0,-3-4 0,-5-2 0,-2-2 0,-1-6 0,0-8 0,9-18 0,0 14 0,5-7 0</inkml:trace>
  <inkml:trace contextRef="#ctx0" brushRef="#br0" timeOffset="56467">30398 6798 24575,'-13'-3'0,"2"9"0,-3 3 0,8 5 0,3-2 0,11-4 0,10-7 0,7-3 0,20-16 0,-13 0 0,2-2 0,-23-6 0,-7 11 0,4 1 0,-4 11 0,8 11 0,-7 0 0,1 1 0,-3 0 0,-1 0 0,0-11 0,2-10 0,24-24 0,11-3 0,-8 9 0,-2 11 0</inkml:trace>
  <inkml:trace contextRef="#ctx0" brushRef="#br0" timeOffset="56794">30828 6600 8191,'-7'10'0,"3"-1"5063,-6 1-5063,5-1 2818,7 0-2818,1-2 1719,9-3-1719,8-2 6784,-5 0-6784,4 3 0,-14 2 0,-1 2 0,-12 16 0,2 12 0,-11 5 0,3-9 0,1-16 0,0-12 0,1-6 0,6 3 0,-2-5 0</inkml:trace>
  <inkml:trace contextRef="#ctx0" brushRef="#br0" timeOffset="61129">7489 13476 24575,'-23'-12'0,"2"2"0,12 8 0,0 0 0,2 6 0,3-3 0,2 3 0</inkml:trace>
  <inkml:trace contextRef="#ctx0" brushRef="#br0" timeOffset="61427">7444 13601 8191,'-5'12'0,"4"2"5063,8 10-5063,7 14 0,-5-11 0,1 1 0,1 3 0,-2 1 1151,-2 2 0,-2 0-1151,4 21 0,-13-2 0,-4-13 1790,-12-9-1790,-5-8 6564,-13-14-6564,4-9 0,-7-14 0,23 4 0,1-3 0</inkml:trace>
  <inkml:trace contextRef="#ctx0" brushRef="#br0" timeOffset="66051">9994 14938 8191,'-1'-9'0,"0"-1"5063,-8 1-5063,2 4 2818,-2 5-2818,-4 6 1719,-5 20-1719,4-1 6784,0 13-6784,13-12 0,10-8 0,16-14 0,8-11 0,14-11 0,-11-4 0,-7-1 0,-17 3 0,-9 6 0,-6 1 0,-7 3 0,-8 5 0,-7 7 0,-10 16 0,14 1 0,6 4 0,17-13 0,15-9 0,11-8 0,2-9 0,-1-3 0,-22-1 0,-8 6 0,-19 6 0,-2 4 0,-3 6 0,5 3 0,11 2 0,5-2 0,4-1 0</inkml:trace>
  <inkml:trace contextRef="#ctx0" brushRef="#br0" timeOffset="70080">4950 15516 24575,'1'7'0,"-2"-2"0,7 18 0,-5-9 0,4-2 0,-5-3 0,2 0 0,0 0 0,-2 10 0,2-4 0,-2 16 0,4 8 0,-3-4 0,2 11 0,-3-24 0,-2-14 0,1-20 0,-1-27 0,-3-9 0,3 1 0,-2-2 0,-1 11 0,0 0 0,1-5 0,2 2 0,0-4 0,6 25 0,7 11 0,9 9 0,6 8 0,8 9 0,-5 4 0,-3 8 0,-1 2 0,-12-5 0,2-4 0,-10-9 0,-3-4 0,0-4 0,-2-1 0</inkml:trace>
  <inkml:trace contextRef="#ctx0" brushRef="#br0" timeOffset="70241">4939 15571 8191,'13'-2'0,"17"-11"4042,14-13-4042,-10 5 0,4-1 0,7-5 0,-2 0 0,-16 10 0,-2 2 0,17-12 0</inkml:trace>
  <inkml:trace contextRef="#ctx0" brushRef="#br0" timeOffset="71297">7447 13473 8191,'-9'0'0,"8"4"5063,0 5-5063,6 17 2818,-3 14-2818,3 15 0,-2-18 0,0 1 274,2-3 1,1 1-275,-1 2 0,1 0 2914,-1-3 0,0-2-2914,1 9 0,1-5 0,-5-24 0,1-4 0,-1-5 0</inkml:trace>
  <inkml:trace contextRef="#ctx0" brushRef="#br0" timeOffset="71826">7464 13532 8191,'-17'-20'0,"9"-4"5063,-1 5-5063,24-3 2818,5 9-2818,18 0 1719,2 9-1719,-7 3 6784,-6 10-6784,-16-1 0,-4 4 0,-7 2 0,-6 9 0,-10 5 0,-7 7 0,0 0 0,5-11 0,18-4 0,12-15 0,19 0 0,9-1 0,-6 0 0,-6 8 0,-22 0 0,-4 5 0,-18 10 0,-2 1 0,-3 0 0,-5 7 0,15-16 0,-2 8 0,11-14 0,6-2 0,1-3 0,4-3 0,0 1 0,0-1 0,-4-3 0,-1 0 0</inkml:trace>
  <inkml:trace contextRef="#ctx0" brushRef="#br0" timeOffset="72921">7535 16096 8191,'2'-9'0,"-4"2"5063,-13 9-5063,-13 35 0,4 0 1409,13-5 0,4 0-1409,11 8 0,23-12 0,19-18 859,-15-13 1,1-5-860,9-5 0,1-3 0,-1-1 0,-4 0 0,12-7 0,-15 9 0</inkml:trace>
  <inkml:trace contextRef="#ctx0" brushRef="#br0" timeOffset="74250">10551 14929 24575,'-10'7'0,"0"16"0,6 17 0,0 8 0,4-1 0,3-9 0,-2-12 0,5-6 0,-6-8 0,2-7 0,-2-1 0</inkml:trace>
  <inkml:trace contextRef="#ctx0" brushRef="#br0" timeOffset="74579">10489 14867 8191,'10'-5'0,"2"2"5063,18 0-5063,3 8 2818,14 0-2818,0 12 0,1 9 859,-16 0 1,-3 4-860,-8-10 0,-3 2 0,5 10 0,-5 0 0,-14 1 6784,-3-1-6784,-22 1 0,-2-5 0,2-9 0,-2 1 0,-20 13 0,12-18 0,0-4 0,2 3 0,-5-9 0</inkml:trace>
  <inkml:trace contextRef="#ctx0" brushRef="#br0" timeOffset="76274">3992 12702 8191,'-7'-5'0,"0"0"5063,-2 7-5063,4 11 2818,1 9-2818,8 10 1719,2-7-1719,3-7 6784,4-7-6784,-3-11 0,1-2 0,-5-5 0,-3-6 0,-5-7 0,-4 2 0,-1-3 0,-3 9 0,0 7 0,2 5 0,-3 8 0,5 12 0,5-1 0,0 1 0,18-11 0,-7-9 0,9-5 0,-14-8 0,-4-1 0,-9 0 0,-4 2 0,-12 3 0,-1 9 0,-4 8 0,8 6 0,9 13 0,23-4 0,-7-6 0,13-4 0</inkml:trace>
  <inkml:trace contextRef="#ctx0" brushRef="#br0" timeOffset="79112">2709 11358 8191,'-55'-6'0,"9"1"4835,1 5-4835,4 9 0,-5 5 0,21-1 0,1 4 615,-5 5 1,1 3-616,2 4 0,2 3 0,-8 10 0,1 4 0,14-13 0,1 1 0,0 1 0,0 4 0,-1 2 0,2 1 0,-1 5 0,2 0 0,1 2 0,-1 1 0,2 0 0,0 3-324,3-10 1,1 2-1,0 0 1,0 1 323,0 1 0,-1 0 0,1 0 0,1 1 0,1 3 0,1 0 0,1 1 0,-1-1 0,0-2 0,0 0 0,0 1 0,1-1 0,1 2 0,1-1 0,1 1 0,0-2 0,0-4 0,0-1 0,1-1 0,1 1 326,1 3 1,1-1 0,1 1 0,0-1-327,2-2 0,0 0 0,1-1 0,0 1 0,0 1 0,-1 0 0,1 0 0,0 1 0,2 2 0,0 1 0,1-1 0,0 1 0,-1-1 0,1-1 0,-1 1 0,2 0 0,1 3 0,1 0 0,0-1 0,1 1 0,0-3 0,1-1 0,0 1 0,1-2 0,0-1 0,1-1 0,1-1 0,1 0 0,-1-2 0,0 0 0,2-1 0,1-2 0,2-1 0,2-2 0,2 0 0,-1 0 0,1-1 0,0 0 0,1-1 0,2 0 0,2 0 0,2-1 0,1 0 0,-1 0 0,-1 1 0,0 1 0,-1 0 0,1 0-613,-1 0 1,1 0 0,-1 0 0,0 1 612,-1 0 0,0 0 0,-1 1 0,0 0 0,-1-1 0,0 1 0,0 0 0,0-1 0,2 0 0,-1-1 0,1 0 0,0 0 0,-2-1 0,0 2 0,0-2 0,1 0 0,1-2 0,1 0 0,0-1 0,0 1 0,7 9 0,-1 0 0,0 0 0,-8-10 0,1-1 0,-1 2 0,0-1 49,-1 1 1,0 1 0,-1 0 0,1 1-50,0 0 0,0 1 0,0 0 0,-1 1 0,0 0 0,0 0 0,-1 1 0,1-1 116,-1-1 0,0 0 0,0 0 0,-1-1-116,8 10 0,0 0 0,0-2 0,-2-4 0,1-2 0,1-1 0,0-2 0,1-1 0,0-2 0,-3-4 0,1-1 0,-1-1 782,-1-1 0,1-1 1,-1 0-783,16 9 0,-1-1 0,-2 0 0,0 0 1098,0-2 1,0-1-1099,-2 0 0,2 0 29,-4-7 1,2 0 0,2-1-30,7-2 0,2-3 0,0 2 0,-4 0 0,0 0 0,0-1 0,0-2 0,1-2 0,-4 1 0,1 5 0,-5 2 0,-2 2 0,0 0 0,1 0 0,1 0 0,0 0 0,1-1 0,5-3 0,2-3 0,-13-4 0,1-1 0,1-1 0,6-1 0,0 0 0,1-1 158,2-1 0,0-2 0,1-1-158,5 0 0,1-1 0,0-1 0,-12 0 0,1-1 0,-1 0 0,2 0 0,1-1 0,2 0 0,0-1 0,-1 1-774,0-1 1,1 1 0,-1-1 0,0 2 773,1-1 0,-1 2 0,0-1 0,-1 0 0,-3 1 0,-1-1 0,-1 0 0,1 2-345,11 1 0,0 1 1,-1 0 344,-4 0 0,-1 0 0,0 1 0,-1 1 0,0 0 0,-1 0 0,-2-1 0,0-1 0,0 0 0,2 2 0,0 0 0,-1-1 0,0 0 0,-1-1 0,0 0-257,0 0 1,0 1 0,0-1 256,2-1 0,0-1 0,0-1 0,0-3 0,0 0 0,1-1 0,4 1 0,0-1 0,1 0 0,-10 0 0,0-1 0,1-1 0,0 1 0,1 0 0,1-1 0,0 1 0,0-1 0,1 1 0,0-1 0,0 0 0,1 0 0,0-1 0,1 0 0,0 0 0,0 0 0,1 1 0,-1 1 0,1 0 0,-1-1-80,-3 0 0,0-1 0,0-1 0,0 2 80,-1 0 0,0 1 0,0 0 0,-1-2 0,7-5 0,-1-2 0,-1 1 187,1 1 0,-2 0 1,-4 1-1,-2-2 1,-6 0-1,-7 4 1,0-1-1</inkml:trace>
  <inkml:trace contextRef="#ctx0" brushRef="#br0" timeOffset="81066">10722 17783 24575,'43'-27'0,"-18"10"0,1-2 0,12-8 0,3-3-2539,-10 6 0,1-2 0,2-1 2539,8-4 0,2-1 0,2-1 0,-9 5 0,0-1 0,1-1 0,-1 1 0,3-2 0,-1 0 0,1-1 0,0 1-804,2-2 1,1 0 0,0 0-1,-1 0 804,-3 1 0,-1-1 0,-1 1 0,1-1 0,0-1 0,0 0 0,-1 0 0,-1-1 0,-3 2 0,-2-1 0,-1 0 0,-1-1-20,-2 2 1,-1 0 0,-1-1 0,-1 1 19,5-11 0,-2 0 0,-2 0-480,-4 3 0,-3 1 0,-1-1 480,-3 0 0,-2 0 0,-1 0 0,-2 1 0,-1-1 0,-2 1 0,-1 2 0,-2 0 0,1-1 0,0 0 0,1-1 0,-2 0 0,-2-1 0,-1 1 0,0-1 0,1 1 0,1-1 0,-1-1 0,-2-4 0,-1-1 0,-1-1 0,2 2 0,-1 1 0,0-2 0,0-2 0,0-2 0,-1 0-8,-1-1 0,0-1 1,-1 0 7,-1 2 0,0 1 0,0-2 0,1 0 0,1-1 0,-1 1 0,-2 3 0,-2 1 0,1 0 891,0 0 1,0 0 0,-1 1-892,-1 3 0,0 1 0,-1 1 0,-1-1 0,0 0 0,-1 1 121,-2 3 0,-1 1 1,0-1-122,1-3 0,1-1 0,-2 1 0,-5 2 0,-2 1 0,1 0 0,3-2 0,1 0 0,-2 0 0,-3 0 0,-2 0 0,0 1 0,3 2 0,0 1 0,-1 1 0,-3-1 0,0 0 0,-1 0 0,1 1 0,-1-1 0,0 2 0,-1 1 0,-1 2 0,1-1 0,-3-2 0,1 0 0,-1 1 0,0 1 0,0 0 0,0 1 0,-3-2 0,-2 1 0,0 0 0,-1-1 0,0 1 0,-1 0 0,-2 0 0,0 2 0,-1-1 0,0 1 0,-1-1 0,-1 2-239,0 1 0,-1 2 0,0 0 239,0 1 0,0 0 0,-1 2 0,-4 3 0,-2 3 0,0 0 0,2 0 0,0 2 0,0 1 0,8 4 0,0 1 0,0 1 0,-1 0 0,1 1 0,-1 0 0,1 0 0,-1 0 0,-1 0 0,0 0 0,-1 0 0,0 0 0,-3 0 0,0 0 0,0 0 0,0 1-127,1 0 1,0 1-1,0-1 1,1-1 126,1-1 0,0-2 0,1-1 0,0 1 0,1 2 0,0 0 0,1-1 0,1-1-441,-8-6 0,2-2 0,1-1 441,3 3 0,1-2 0,1 0 68,3-2 1,0-2-1,3 0-68,3 2 0,1-1 0,1-1 0,-15-9 0,0-1 0,3 1 0,1 1 0,0 2 0,0 0 0,-3 0 0,0 0 0,0 3 0,-1 0 0,10 8 0,-2 0 0,0 1 0,1 4 0,-1 2 0,-1-1 0,-2-2 0,0 0 0,-4 1 0,-2 4 0,-3 2 0,-1 0 0,2-1 0,-1-2 0,1-1 0,-2 1 0,2 2 0,-2 1 0,0-1 0,4 1 0,0-3 0,3 0 0,1 0 0,0 0 0,1-1 0,0 1 0,-1-2 0,1 0 0,-1-1 0,1 1 0,0 0 0,-1 0 0,-1-1 0,-1 1 0,0 0 0,0-1 0,0 1 0,0 0 0,-2 1 0,-1 1 0,0-1 115,-1-1 1,-1 0 0,0 0-116,3 2 0,-1-1 0,0 1 0,-4-3 0,0 1 0,0-1 0,2-1 0,0-1 0,0 1 119,-2 0 0,-1 2 1,0-2-120,-1-2 0,-1-1 0,0 1 0,1 0 0,-1 1 0,-1 1 0,11 3 0,0 1 0,0 0 0,-1 1 0,1-1 0,-1 0 0,1 1 0,-1 1 0,-1 0 0,-1 2 0,1 0 0,0 0 0,1 0 0,1 1 0,-1 0 0,0 1 0,0 0 0,-1 0 0,0 1 0,0 1 0,1 0 0,1 0 0,-1 1 0,1 0 0,-3 2 0,1 0 0,0 1 0,-1 0 0,1 1 0,0 0 0,0 0 0,-1 1 0,1-1 0,0 0 0,-1 0 0,1 2 0,1 1 0,1 2 0,-1 0 0,1 0 0,1 0 0,0-1 0,1 1 0,0 1 0,-11 5 0,2 1 0,1 1 490,2 0 1,2 1 0,0-1-491,4 1 0,0-1 0,2 0 0,-9 4 0,3 0 0,3-2 0,3-2 0,-9-1 1644,9-5-1644,19-12 2656,7-1-2656,4 1 4277,0-2-4277,0 5 919,-3 0-919,-9 9 0,0 5 0,-7 5 0,8 7 0,4 2 0,8-12 0,4-2 0</inkml:trace>
  <inkml:trace contextRef="#ctx0" brushRef="#br0" timeOffset="83219">3964 12645 24575,'-9'4'0,"2"3"0,5 3 0,3 0 0,16 6 0,-4-10 0,7-1 0,-7-8 0,-6-3 0,-5-1 0,-9-1 0,-6 14 0,0 2 0,4 11 0,9-2 0,4-6 0,7-3 0,9-13 0,-8 3 0,2-5 0</inkml:trace>
  <inkml:trace contextRef="#ctx0" brushRef="#br0" timeOffset="118762">3947 12769 24575,'3'6'0,"1"1"0,-2 2 0,3 4 0,1 7 0,5 5 0,-2 7 0,7 6 0,-6 2 0,4 13 0,-1-4 0,-2 4-1319,2-7 1319,-4 1-434,1 0 434,-1-1 0,0 1 0,5 0 0,-4 6 0,8-5 0,-7 5 0,2-6 0,-4-1 0,-3-6 0,1-1-32,-6-1 32,3-4 0,-4 11 0,3-12 0,-2 6 0,7-1 0,-4-4 1287,8 4-1287,-4-13 463,5-1-463,-6 0 35,2-6-35,-1 12 0,-1 2 0,2 8 0,0 7 0,-4-7 0,3 5 0,-2-5 0,-1 0 0,2-1 0,-1-14 0,-1 5 0,4-5 0,-5 7 0,4 0 0,0 0 0,4 0 0,-2-7 0,3-1 0,-4-7 0,-1 0 0,-2-4 0,-1 3 0,-2 4 0,2-1 0,-5 11 0,3-4 0,-3-1 0,0-1 0,0-11 0,0 3 0,2-6 0,-2 3 0,2-1 0,1 2 0,-3-1 0,3 3 0,-1-2 0,-1-1 0,4 3 0,-4-2 0,1 3 0,1 0 0,-3 0 0,3-3 0,-1-2 0,-2 1 0,2-3 0,-2 2 0,2-3 0,-1 0 0,1 4 0,-2 0 0,0 4 0,2-3 0,-2 2 0,5-3 0,-3 1 0,1 2 0,1-6 0,-3 2 0,1-3 0,0 0 0,-2 4 0,4-3 0,-3 6 0,3-3 0,-3 4 0,4 0 0,-2 0 0,3 1 0,-1-1 0,0-4 0,1 3 0,0 4 0,5 6 0,-3 5 0,0-5 0,-2-6 0,-6 2 0,5-6 0,-2 4 0,1-8 0,1-3 0,-3 10 0,2-7 0,-3 3 0,1-11 0</inkml:trace>
  <inkml:trace contextRef="#ctx0" brushRef="#br0" timeOffset="121060">4057 12786 24575,'21'4'0,"-8"-1"0,16 4 0,-7 3 0,10 2 0,-1 4 0,8 6 0,7-3 0,-19-9 0,1-1 0,6-1 0,0-1-509,-2 1 0,-1-1 509,3 1 0,0 0 0,-3 2 0,0 1 0,-1-1 0,1 0 0,0 1 0,-1-1 0,1-2 0,0-1 0,-1 3 0,1 0 0,-1-4 0,1-1 0,3 2 0,0 1 0,4 0 0,0 0 0,-2-2 0,0 0 0,5 2 0,-1 0 0,-8-3 0,-1 0-230,0 0 0,0 0 230,22 5 0,-7-1 0,-6 0-69,5 4 69,-11-4 0,11 5 0,1-5 0,3 0 0,-20-4 0,1 0 0,-2 2 0,-1 0 0,4-1 0,-1 0 0,-2 1 0,-1 0 0,4-2 0,-2 0 0,13 4 0,3 3 0,-7-2 0,-5 2 990,12-7-990,-11 2 0,11-2 482,-12-1-482,-1 3 75,-8-4-75,-7 0 0,0 2 0,0-2 0,-3 0 0,2 2 0,-3-1 0,1-1 0,-2 1 0,-3-3 0,4 6 0,0-3 0,4 4 0,0-5 0,0-1 0,1-2 0,5 4 0,-4-3 0,11 6 0,-11-6 0,4 5 0,-5-3 0,-5 0 0,3 2 0,-6-2 0,3 2 0,-4-1 0,3 1 0,-2 0 0,3 0 0,-1 0 0,-2-1 0,6 2 0,-6-2 0,6 2 0,-2-1 0,-1 0 0,3 3 0,-6-4 0,3 3 0,-8-7 0,-1 2 0</inkml:trace>
  <inkml:trace contextRef="#ctx0" brushRef="#br0" timeOffset="131458">15559 12330 24575,'4'28'0,"2"23"0,-1-13 0,1 2 0,-3 6 0,0 1 0,4 0 0,1-3 0,-4-11 0,1-5 0,14 9 0,30-62 0,-12-14 0,-6 5 0,-3-3 0,-11 11 0,-4 2 0,5-11 0,-4 34 0,-2 21 0,2 21 0,2-1 0,-3-11 0,4-11 0,13-21 0,1-19 0,-5 0 0,-1-6 0,-4-6 0,-3-4-699,1-4 1,-3-2 698,-8-1 0,-5-1 0,-4-4 0,-5 2 0,-1 7 0,-3 2 0,2 4 0,-1 8 0,-2 19 0,6 5 0,5 24 0</inkml:trace>
  <inkml:trace contextRef="#ctx0" brushRef="#br0" timeOffset="131651">16341 12534 8191,'-18'40'0,"4"-1"5063,6-8-5063,8 1 704,4-6 1,0-10-1,-2-9 1</inkml:trace>
  <inkml:trace contextRef="#ctx0" brushRef="#br0" timeOffset="131961">16548 12307 8191,'-9'5'0,"4"-3"0,1 0 0</inkml:trace>
  <inkml:trace contextRef="#ctx0" brushRef="#br0" timeOffset="132225">16577 12541 8191,'-12'32'0,"4"0"5063,8 0-5063,9 6 0,1 2 0,3 7 0,-8-1 0,-4-6 0,-9-1 2818,-8-11-2818,2-7 1719,-5-7-1719,-1-13 1696,-8-12 0,10 4 0,1-5 0</inkml:trace>
  <inkml:trace contextRef="#ctx0" brushRef="#br0" timeOffset="133091">18150 12674 8191,'-9'-4'0,"2"5"5063,12 26-5063,-3 2 0,1 6 0,4 2 0,1 4 0,-1 2-337,-1-3 1,-1 1 0,0 2 0,-1 1 336,2 8 0,-1 2 0,0 1 0,0 2 0,-1-8 0,0 2 0,1 0 0,-2 1 0,0 1-195,-2-7 1,0 2 0,-1-1 0,-1 2 0,1-1 0,0 1 194,1 3 0,0 0 0,0 1 0,0 0 0,0 0 0,-1 0 0,-1-1 0,0 1 0,0 0 0,0 0 0,-1 0 0,2 0 0,-1 2 0,1 0 0,0 0 0,0 0 0,0 0 0,1-1 0,-1-2 0,1 0 0,1 0 0,-1 0 0,0-1 0,0 1-165,-1-1 1,0 1 0,0 0 0,0-1 0,0 0 0,1-1 164,1 6 0,0-1 0,1-1 0,0 0 0,-1-1 6,0-3 1,-1-1-1,0 0 1,1-2-1,-1-1-6,2 4 0,0-2 0,1-1 0,-1-2 0,1 3 0,0-2 0,0-4 561,2-1 1,0-6-1,0 1 1,-1-28-1</inkml:trace>
  <inkml:trace contextRef="#ctx0" brushRef="#br0" timeOffset="133736">18177 12692 24575,'24'-22'0,"17"-3"0,-2 8 0,5 1 0,8 3 0,4 2-2781,-10 3 0,1 0 1,3 1 2780,-9 3 0,2 0 0,1 2 0,1-1 0,7 1 0,1 0 0,3 1 0,0-1 0,-5 0 0,1-1 0,1 1 0,1-1 0,0 1-615,-4 1 0,1 0 1,1 0-1,0 0 1,0-1-1,0 0 615,3 0 0,-1-2 0,2 1 0,-1-1 0,1 1 0,1-1 0,-6 2 0,2 0 0,0 0 0,0 0 0,0 0 0,0-1 0,1 1-200,-1-2 0,0 0 0,0 0 0,1 0 1,-1 0-1,2 0 0,0 0 200,-3 2 0,2-1 0,0 1 0,0 0 0,1 1 0,-1-1 0,0 0 0,0-1-231,-3 1 1,0-1-1,0 0 1,0 0-1,0 1 1,-1-1-1,2 0 1,-1 1 230,3-1 0,0 1 0,1 0 0,-1 1 0,1-1 0,-1 0 0,-1 0 0,-1 0-98,2 0 0,-1 0 1,-1 0-1,-1 0 0,0 0 1,0 0-1,0 0 98,-2 0 0,-1 1 0,1 0 0,-1 0 0,-1 0 0,0 0 0,-2 0 0,12-1 0,-2 1 0,0-1 0,-2 1 0,-2 1 189,5 0 1,-2 2 0,-2-1 0,-1 1-190,7 0 0,-3 0 0,-4 1 1118,2 2 1,-6 1-1119,-16-1 0,-6-2 2663,-6-6-2663,-23-2 0,0-4 0,-4 4 0</inkml:trace>
  <inkml:trace contextRef="#ctx0" brushRef="#br0" timeOffset="135050">17466 13291 24575,'2'11'0,"-2"10"0,2 1 0,-2 16 0,0 2 0,0 0 0,3-8 0,-2-16 0,1-8 0</inkml:trace>
  <inkml:trace contextRef="#ctx0" brushRef="#br0" timeOffset="135234">17469 13026 8191,'-13'-5'0,"3"4"1265,9-4 1,-1 7 0,10-5 0</inkml:trace>
  <inkml:trace contextRef="#ctx0" brushRef="#br0" timeOffset="136789">18862 12063 8191,'-5'-6'0,"3"-1"5063,2 6-5063,3 5 2818,-1 16-2818,1 6 1719,-3 5-1719,0-9 1696,2-3 0,-2-14 0,2-1 0</inkml:trace>
  <inkml:trace contextRef="#ctx0" brushRef="#br0" timeOffset="137058">18853 11748 8191,'-5'-2'0,"1"0"0</inkml:trace>
  <inkml:trace contextRef="#ctx0" brushRef="#br0" timeOffset="138185">20273 11716 8191,'-13'-6'0,"0"3"5063,1 15-5063,-2 13 0,5 0 0,-1 3 1409,-3 3 0,1 1-1409,1 0 0,0-1 0,-11 16 1719,13-21-1719,6-21 0,7-23 0,19-20 3392,-7 7 0,2-2-3392,4-3 0,2-1 0,-2 1 0,0 0 0,-1 5 0,-2 3 0,7-3 0,-4 18 0,-1 35 0,-4 21 0,-3 1 0,1 2 0,-6-7 0,-1-1 0,3 2 0,-1-5 0,-4-1 0,-1-26 0,-5-4 0</inkml:trace>
  <inkml:trace contextRef="#ctx0" brushRef="#br0" timeOffset="138329">20201 11814 9321,'16'-10'0,"17"2"2537,2 1 0,5 0-2537,7-1 0,0 0 0,-12 4 0,-2 0 0,21-7 0</inkml:trace>
  <inkml:trace contextRef="#ctx0" brushRef="#br0" timeOffset="138633">21501 11643 8191,'-14'26'0,"8"10"2199,-3-9 1,1 1-2200,6 3 0,2-1 1425,-7-2 0,0-1-1425,6 20 451,-3-19 1,4-13-1,0-11 1</inkml:trace>
  <inkml:trace contextRef="#ctx0" brushRef="#br0" timeOffset="139009">21422 11687 24575,'25'-4'0,"12"3"0,-7-2 0,1 1 0,1 4 0,-1 1 0,24 5 0,-16 4 0,-23 3 0,-14 0 0,-20 11 0,-8 2 0,5-8 0,-1-1 0,-17 19 0,7-8 0,10-10 0,33 1 0,3-13 0,27 10 0,-8-10 0,-4 4 0,-18 5 0,-11-2 0,-14 3 0,0-11 0,-3 2 0,6-10 0,2 2 0,7-5 0</inkml:trace>
  <inkml:trace contextRef="#ctx0" brushRef="#br0" timeOffset="139475">22914 11622 8191,'-40'3'0,"1"5"4888,5 14-4888,2 17 0,15-12 0,4 3 0,7 1 0,5 1 0,3-2 0,5-3 1420,14-6 0,6-6-1420,5-6 0,1-5 0,11 0 0,-3-9 0</inkml:trace>
  <inkml:trace contextRef="#ctx0" brushRef="#br0" timeOffset="139754">23661 11550 24575,'7'7'0,"1"10"0,-6 11 0,2 19 0,-9 8-453,5-25 1,-1 1 452,0 17 55,2-10 1,3-22 0,-4-8 0</inkml:trace>
  <inkml:trace contextRef="#ctx0" brushRef="#br0" timeOffset="140017">23698 11568 24575,'12'-3'0,"15"5"0,6 3 0,14 13 0,-5 2 0,-12 3 0,-16 12 0,-17-8 0,-17 24 0,-8-7 0,8-18 0,-1-1-364,-1-4 0,-1-2 364,-1-1 0,-1-3 0,-2-1 0,1-3 0,-1 4 0,-1-6 0</inkml:trace>
  <inkml:trace contextRef="#ctx0" brushRef="#br0" timeOffset="143492">18840 13048 24575,'-27'-9'0,"12"5"0,19 7 0,23 9 0,13 4 0,-10-4 0,1 1 0,1 2 0,1 2 0,5 4 0,1 3-1714,-2 4 0,0 1 1714,-6-8 0,0 1 0,1 1 0,0 2 0,0 1 0,2 1 0,4 1 0,1 1 0,1 0-1099,1 2 0,1 1 0,1 1 1099,-7-6 0,0 2 0,2 0 0,-1 0 0,2 1 0,1-1 0,-1 1 0,1 0 0,2 2 0,1 1 0,0 0 0,1 1-879,-9-7 0,0 1 1,1-1-1,-1 1 1,1 0 878,1 0 0,0 0 0,1 0 0,-1 0 0,0 0 0,2 1 0,0 1 0,0-1 0,0 0 0,0 1 0,-1-1 0,1 1 0,0-1 0,0 0 0,0 1-621,0-1 1,1 0 0,0 1 0,0-1 0,0 1 620,1 0 0,1 1 0,-1-1 0,1 1 0,-1 0 0,0 0 0,0 0 0,-1 0 0,1 0 0,1 0-292,2 2 1,0-1-1,1 1 1,-1-1-1,0 1 292,-3-2 0,-1 0 0,1 0 0,-1 0 0,1 0-127,1 0 0,1 0 0,0 0 1,1 0-1,-2-1 127,-1 0 0,-1 0 0,1-1 0,-1 1 0,0-1 0,2-1 0,-1 1 0,1-1 0,-1 0 0,1 0 0,-2-1 0,0 0 0,0 0 0,0 0 0,0-1 39,0-2 1,0 1 0,1-2 0,-1 1-1,-1 0-39,7 4 0,-1 0 0,-1-1 0,1 0 121,-3-1 0,1-2 1,-1 1-1,-1-1-121,7 6 0,-2 0 0,-1-1 393,-2-2 1,-1 0 0,-2-1-394,-4-1 0,-2-1 0,0 0 1267,11 6 0,-3-1-1267,-10-1 0,-4-3 0,5-1 0,-16-8 0</inkml:trace>
  <inkml:trace contextRef="#ctx0" brushRef="#br0" timeOffset="144760">18974 13037 8191,'-14'-8'0,"-2"-1"5063,6 7-5063,-6 2 2818,5 8-2818,-7 17 0,11 9 0,-1 12 1719,20-3-1719,6-11 0,25-14 0,-1-23 0,7-15 0,-12-13 0,-10-2 6784,-17 0-6784,-7 3 0,-18 4 0,-8-1 0,-6 11 0,1 8 0,4 12 0,15 2 0,1 1 0</inkml:trace>
  <inkml:trace contextRef="#ctx0" brushRef="#br0" timeOffset="145539">20187 13937 8191,'-17'-3'0,"-4"4"5063,7 8-5063,-1 11 2818,16 18-2818,9 4 0,5-18 0,5-2 0,26 7 0,-16-22 0,1-4 0,1-2 0,-2-3 0,18-11 1719,-13 3-1719,-20-6 6784,-13 6-6784,-13-9 0,-11 0 0,-7-2 0,-18-3 0,5 11 0,2 3 0,13 5 0,19 5 0,4 0 0</inkml:trace>
  <inkml:trace contextRef="#ctx0" brushRef="#br0" timeOffset="146153">21533 14754 8191,'-9'3'0,"-4"1"5063,3-1-5063,-6 5 2818,3 9-2818,-4 6 0,8 29 0,9-24 0,3 0 0,4 3 0,5-3 0,22 14 0,15-29 0,6-19 0,-24-1 0,-1-2 1719,12-7-1719,-10-2 6784,-29 3-6784,-7-2 0,-17 0 0,-1 1 0,-17 3 0,12 5 0,4 4 0,16 4 0</inkml:trace>
  <inkml:trace contextRef="#ctx0" brushRef="#br0" timeOffset="146720">22879 15755 24575,'-13'8'0,"3"1"0,0 21 0,7 10 0,-1 9 0,14-6 0,1-15 0,15-20 0,-4-14 0,0-8 0,-3-13 0,-12 2 0,0-7 0,-12 7 0,-4-6 0,-10 4 0,1 6 0,-11 4 0,11 17 0,2 0 0,8 3 0</inkml:trace>
  <inkml:trace contextRef="#ctx0" brushRef="#br0" timeOffset="148785">20379 12913 8191,'-6'-7'0,"-1"16"2225,4 16 1,1 7-2226,-2 23 0,4-11 0,0 0 0,4 5 0,-3-11 722,4-18 1,-4-11 0,1-5-1</inkml:trace>
  <inkml:trace contextRef="#ctx0" brushRef="#br0" timeOffset="153092">21612 12807 8191,'0'19'0,"2"7"2531,-2 10 1,-1 4-2532,3-4 0,-1-1 0,-3 4 0,-1-1 0,2-7 0,2-1 2818,2 17-2818,0-19 0,1-13 0,-2-11 0</inkml:trace>
  <inkml:trace contextRef="#ctx0" brushRef="#br0" timeOffset="154100">22939 12949 8191,'-18'-8'0,"5"6"5063,-3 2-5063,-3 20 2818,-4 10-2818,7 13 1719,11-3-1719,14-11 6784,15-10-6784,1-13 0,0-8 0,-1-4 0,-7-5 0,-3-3 0,-1-8 0,-7 4 0,-6-13 0,-14 4 0,-3-2 0,-6 4 0,-3 13 0,0 14 0,8 0 0,4 5 0</inkml:trace>
  <inkml:trace contextRef="#ctx0" brushRef="#br0" timeOffset="154771">23818 12991 8191,'-5'-13'0,"5"4"5063,-5 4-5063,5 6 2818,-5 8-2818,1 0 1719,3 0-1719,7 1 6784,2-1-6784,5-1 0,-1-1 0,2-4 0,3 2 0,0-5 0,0 0 0,-3-4 0,-2-4 0,-4-5 0,-1 0 0,-7-4 0,-1-7 0,-15-4 0,-8-3 0,-19 3 0,-2 9 0,5 9 0,10 8 0,20 7 0,3-2 0,7 1 0</inkml:trace>
  <inkml:trace contextRef="#ctx0" brushRef="#br0" timeOffset="155608">23478 12410 8191,'7'-7'0,"-1"0"5063,7 0-5063,1 2 2818,22-6-2818,-7 7 0,4 0 0,14-6 0,5-1-196,-12 5 0,1 2 0,1 0 196,3-2 0,1-1 0,-1 2 0,-1 3 0,-1 2 0,0 1 1292,-4-2 0,-1 1 1,-1 1-1293,11 4 0,-4 2-150,-9 0 1,-2 0 149,7 2 0,-14 0 0,-17-6 0,-5-3 0</inkml:trace>
  <inkml:trace contextRef="#ctx0" brushRef="#br0" timeOffset="250044">21547 7067 8191,'-7'-4'0,"4"5"5063,-1 13-5063,4 14 0,0 25 1409,2-22 0,1 1-1409,0 9 0,0 1 0,0-3 0,0 0 409,0 3 0,-1-1-409,-4-5 0,0-2 3169,1-3 0,1-1-3169,-9 17 0,9-15 0,-6-12 0,8-19 0,5-20 0,12-28 0,-8 14 0,0-4 0,3-7 0,0-3 0,-4 1 0,-3-1-113,-2 1 0,-3 1 113,1 5 0,-2 3 0,-5 9 0,0 1 0,-1-18 0,-1 24 0,2 13 0,2 27 0,2 27 0,0-15 0,0 1 0,0 6 0,0 1 0,0-4 0,0-1 0,-1-2 0,2-2 0,2 16 1573,-2-7-1573,5-14 0,-5-1 0,1-15 0,-2-1 0</inkml:trace>
  <inkml:trace contextRef="#ctx0" brushRef="#br0" timeOffset="250917">21436 7598 24575,'3'4'0,"3"2"0,20 16 0,2-1 0,10 16 0,-1-8 0,-11-2 0,-5-9 0,-10-7 0,6-23 0,4-18 0,-4 5 0,1-2 0,1-8 0,1-1-613,-1 4 0,0-1 613,-1 1 0,0 1 0,3-9 0,-3 15 0,-16 21 0,-9 14 0,-4 0 0,-6 10 1226,9-7-1226,-3 4 0,2 0 0,-8 3 0,-12 12 0,-7-4 0,14-10 0,1 1 0,-21 13 0,7-8 0,7-1 0,8-15 0,9-10 0,4-4 0,4-17 0,-4 8 0,2-15 0,-6 11 0,-1-11 0,0 11 0,-1-5 0,4 10 0,4 6 0,3 4 0</inkml:trace>
  <inkml:trace contextRef="#ctx0" brushRef="#br0" timeOffset="255793">21330 7524 8191,'-10'-2'0,"1"0"5063,0 0-5063,0 1 2818,8 1-2818,12 4 1719,18 7-1719,17-1 0,-18 1 0,-1 1 0,24 9 0,-9 6 0,-15-7 6784,-12 0-6784,-5-9 0,-11-5 0,-3-10 0,-9-14 0,-6-10 0,-8-7 0,10 14 0,-1-1 0,-15-17 0,-5-1 0,17 17 0,16 26 0,27 15 0,0 1 0,3 3 0,1-2 0,1 1 0,0-3 0,1 0-506,0 3 1,1-1 505,-1-6 0,-1-2 0,9 10 0,-9-13 0</inkml:trace>
  <inkml:trace contextRef="#ctx0" brushRef="#br0" timeOffset="277793">25335 7168 8191,'-2'-6'0,"0"-1"5063,4 9-5063,3 17 0,-1 28 0,-2-11 0,0 4 0,-2 3 0,0 0 0,2 3 0,1-1 1020,-3-2 1,1-3-1021,1-7 0,1-2 1824,-3 15-1824,5-31 6451,0-30-6451,1-32 0,-1 20 0,-1-2 0,-5-8 0,-2-1 0,3 3 0,-2 0 0,-2 3 0,-2 1 0,1 0 0,0 2 0,-3-4 0,0 24 0,1 26 0,-3 29 0,5 9 1005,0 0-1005,10-2 0,3-13 0,-2-15 0,1-11 0</inkml:trace>
  <inkml:trace contextRef="#ctx0" brushRef="#br0" timeOffset="278338">25128 7588 8191,'2'-10'0,"4"8"5063,17 4-5063,5 15 2818,7 10-2818,-6 10 0,0-5 0,-14-4 0,11-13 1719,-5-10-1719,14-18 0,-11-2 0,0-5 0,4-9 0,0-3 2461,4-5 1,0-1-2462,-2 0 0,-3 1 0,-6 3 0,-4 5 0,-2 4 0,-12 10 0,-16 34 0,-3-3 0,-2 5 1861,-6 3-1861,-6 2 0,-2 0 0,-11 7 0,0-3 0,11-13 0,1-1 0,-2-3 0,-11-7 0,30-30 0,-5-13 0,8 9 0,2 1 0</inkml:trace>
  <inkml:trace contextRef="#ctx0" brushRef="#br0" timeOffset="308858">5912 9790 24575,'8'-10'0,"4"-22"0,5-16 0,-3 6 0,0-6-1144,-5 8 0,-1-3 0,0-2 1144,-2 6 0,1-3 0,-1 0 0,0-2-775,0-8 0,1-1 0,-1-2 0,-1-3 775,-1 7 0,-2-3 0,0-2 0,0 0 0,1 2 0,-1 2 0,2 2 0,0 3 0,0 0 0,0 1 0,-1-2 0,0-5 0,-2-3 0,0 1 0,0 4 0,1 6 0,1-13 0,-1 11 1406,-2-2-1406,-2 31 0,-7 36 0,1 25 0,-5-7 0,0 4-629,4 5 1,-1 3 628,-2-9 0,-3 1 0,2 0 0,2 1 0,1 1 0,-2-2 0,-3 0 0,-1-1 0,1-2 990,-1 14 0,1-4-990,-1-14 0,2-4 0,1 6 0,6-48 0,10-30 0,2-3 0,2-6-302,0 13 0,2-2 1,-1-2 301,3-6 0,0-3 0,0 2 36,-1 3 0,1 0 1,-1 1-37,1 4 0,-1 1 0,-1 3 0,0-3 0,-1 6 1025,2-7-1025,-6 34 0,-7 14 0,0 7 973,-2 4-973,6-12 3201,2 3-3201,9-8 0,8 7 0,12 3 0,15 13 0,-20-11 0,0 1 0,5 5 0,0 1 0,-1-3 0,-1 0-221,-4-1 0,-2-1 221,24 14 0,-22-15 0,-16-3 0,-18-15 0,-26-17 0,-9-8 0,15 4 0,-3-1 0,-1 1 0,-1 0 0,-2-2 0,1 0 0,5 8 0,1 3 442,-9-6-442,22 23 0,7 41 0,-8 11 0,3-8 0,-3 2-1327,-5-3 1,-3 0 1326,-3 4 0,0-1 0,1-1 0,-1-2-308,5-7 1,0-4 307,-5 9 0,16-28 0,7-12 0,6-5 0</inkml:trace>
  <inkml:trace contextRef="#ctx0" brushRef="#br0" timeOffset="309093">5929 8373 8191,'15'-11'0,"-1"4"5063,13-13-5063,-8 11 2818,11-2-2818,-5 11 1719,9 10-1719,1 9 0,4 19 0,-19-18 0,0 1 3392,-3 1 0,1 1-3392,2 2 0,-1-1 0,10 15 0,-7-12 0,-10-10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43:02.967"/>
    </inkml:context>
    <inkml:brush xml:id="br0">
      <inkml:brushProperty name="width" value="0.05292" units="cm"/>
      <inkml:brushProperty name="height" value="0.05292" units="cm"/>
      <inkml:brushProperty name="color" value="#FF0000"/>
    </inkml:brush>
  </inkml:definitions>
  <inkml:trace contextRef="#ctx0" brushRef="#br0">12321 13207 8191,'-1'-2'0,"-6"2"5063,-6 6-5063,-4 0 2818,-1 2-2818,-2 6 1719,2-4-1719,-2 7 6784,7-8-6784,0 0 0,12-8 0,5 0 0,10-6 0,10-5 0,1-2 0,7-4 0,-7 5 0,-5 1 0,-19 7 0,-7 3 0,-17 8 0,-3 3 0,-12 11 0,11-7 0,0 1 0,26-13 0,-1-2 0,10-4 0</inkml:trace>
  <inkml:trace contextRef="#ctx0" brushRef="#br0" timeOffset="2073">10267 12463 24575,'16'7'0,"9"1"0,-3-7 0,16 7 0,2-3 0,7 4 0,-5 9 0,-3-4 0,-11 5 0,-4-5 0,-11-4 0,0-2 0,-16-6 0,1-3 0,-21-5 0,1-4 0,-16 0 0,-9-7 0,-1 6 0,18 6 0,0 0 0,-12-3 0,-3 8 0,24-2 0,9 2 0,17 5 0,8-4 0,18 5 0,2-5 0,20 8 0,2-3 0,-27-2 0,-1 1 0,19 1 0,-14-2 0,-12-4 0,-11 0 0,-5 0 0</inkml:trace>
  <inkml:trace contextRef="#ctx0" brushRef="#br0" timeOffset="5153">9938 13678 24575,'17'11'0,"14"4"0,9 1 0,-11-8 0,3-1 0,6 4 0,0-1 0,4-1 0,1-1-1008,0 1 1,-1 0 1007,-6 0 0,-3 2 324,-3-2 1,-4 1-325,3 5 332,-9 3-332,-14-9 0,-6 0 0,-2-3 1034,-9-1-1034,1-5 0,-6-3 0,3-5 0,-5-1 0,-8-10 0,-6-1 0,-4-3 0,-9 0 0,5 2 0,-7 1 0,0-7 0,7 9 0,5-7 0,14 11 0,8-2 0,8 11 0,3 1 0</inkml:trace>
  <inkml:trace contextRef="#ctx0" brushRef="#br0" timeOffset="6482">12687 13861 24575,'-1'7'0,"0"-1"0,-1 22 0,1-3 0,-6 7 0,3 0 0,-1-7 0,0-5 0,4-15 0,-1-23 0,6-12 0,-3-23 0,3 11 0,-2 7 0,-5 41 0,0 9 0,-2 24 0,2-8 0,3 1 0,1-10 0,0-7 0,1-11 0</inkml:trace>
  <inkml:trace contextRef="#ctx0" brushRef="#br0" timeOffset="12423">23540 13177 8191,'-9'-3'0,"-4"6"5063,3 1-5063,-6 6 2818,-4 0-2818,-6 4 1719,1 0-1719,-5 2 6784,4-2-6784,1 0 0,1-4 0,11-4 0,12-3 0,10-10 0,18-8 0,10-7 0,-2-1 0,0-2 0,-14 11 0,-17 5 0,-16 13 0,-16 13 0,-7 9 0,-2 3 0,14-5 0,6-11 0,15-9 0</inkml:trace>
  <inkml:trace contextRef="#ctx0" brushRef="#br0" timeOffset="14287">20985 14141 8255,'8'-8'0,"1"2"5070,24-19-5070,13 3 0,-12 6 0,2 0 842,3 0 1,0-1-843,3 0 0,-1 1 774,-5 2 1,-2 1-775,14-7 6103,-23 8-6103,-22 11 0,-16 2 0,3 4 1415,-2 0-1415,-15 7 0,-3 5 0,4-5 0,-3 2 0,-2 4 0,-1 0 0,-3-1 0,0-1 249,2 3 0,1-1-249,4-5 0,3-2 0,-3 6 0,12-10 0,12-5 0</inkml:trace>
  <inkml:trace contextRef="#ctx0" brushRef="#br0" timeOffset="17018">21697 14845 8191,'2'-3'0,"4"2"5063,24 13-5063,17 2 0,-17-6 0,3-1 0,5 4 0,0-1 1140,-2-4 0,-2 0-1140,-6 1 0,-1 0 1793,18-1-1793,-24-1 0,-6-4 0,-11 1 0</inkml:trace>
  <inkml:trace contextRef="#ctx0" brushRef="#br0" timeOffset="37341">8551 11529 24575,'-27'33'0,"8"-8"0,36-13 0,7-8 0,1 1 0,7-12 0,2-7 0,-1-15 0,1-6 0,-7 5 0,0-1-1117,8-11 1,-3 1 1116,-11 9 0,-5 2 0,2-10 0,-9 8 0,-5 16 0,-4 8 0</inkml:trace>
  <inkml:trace contextRef="#ctx0" brushRef="#br0" timeOffset="37607">8837 11395 8191,'-25'-2'0,"1"-4"5063,10-2-5063,1-6 0,-5-12 0,4 3 0,-1-3 221,-6-11 1,-2-4-222,1 4 0,-3-2 0,-1-2 0,2 7 0,-2-2 0,-1 0 0,0 0 0,-2-5 0,-1 0 0,-1 0 0,0-1-160,0 1 0,-1-1 0,0 1 0,2 1 160,3 3 0,0 1 0,2 1 0,1 1 0,1-5 0,2 2 0,2 4 888,-1 1 0,3 5 0,8-2 0,7 25 0</inkml:trace>
  <inkml:trace contextRef="#ctx0" brushRef="#br0" timeOffset="40008">6552 9664 24575,'-31'2'0,"3"2"0,2 9 0,-2 9 0,-11 17 0,17-7 0,2 0 0,-3 9 0,10 7 0,35-35 0,18-2 0,-10-8 0,2-1 0,2 2 0,1 1 0,1 0 0,-2 0 0,17 13 0,-18 2 0,-26 13 0,-14 0 0,-4-6 0,-4 1 0,1-2 0,-3-1 0,-3 2 0,-1-3 0,-13 8 0,8-28 0,12-3 0,7-15 0</inkml:trace>
  <inkml:trace contextRef="#ctx0" brushRef="#br0" timeOffset="40319">6731 9607 24575,'0'12'0,"14"11"0,19 18 0,-8-20 0,2 1 0,1 7 0,-1 0-275,0-7 0,-2-2 275,11 13 136,-10-12-136,-12-20 0,-2-13 0,-7-23 0,-2-20 0,-6 21 0,-4-2-349,-1-5 0,-1-1 349,-3 0 0,0-1 0,0 0 0,1 2 0,0-8 0,6 15 0</inkml:trace>
  <inkml:trace contextRef="#ctx0" brushRef="#br0" timeOffset="40639">7250 9268 8191,'-9'-9'0,"0"2"5063,0 6-5063,-1 8 0,-5 26 0,9-7 0,0 3 0,-3 9 0,2 2 0,7 2 0,4 1 1165,2-6 0,3-3-1165,20 13 0,20-22 0,-8-27 0,-11-4 0,0-3 1766,14-16-1766,-2-2 0,-19 8 0,-11 7 0,-8 8 0</inkml:trace>
  <inkml:trace contextRef="#ctx0" brushRef="#br0" timeOffset="40873">7414 9478 8191,'-10'0'0,"18"-10"5063,39-13-5063,-6 5 0,2 1 0,-9 6 0,0 3 1409,0-1 0,-3 7-1409,-2 18 0,-18 22 0,-4-11 0,-1 1 0,0 3 0,-1 1 0,0 2 0,0 0 429,1 21 1,-2-23 0,-4-11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44:33.052"/>
    </inkml:context>
    <inkml:brush xml:id="br0">
      <inkml:brushProperty name="width" value="0.05292" units="cm"/>
      <inkml:brushProperty name="height" value="0.05292" units="cm"/>
      <inkml:brushProperty name="color" value="#FF0000"/>
    </inkml:brush>
  </inkml:definitions>
  <inkml:trace contextRef="#ctx0" brushRef="#br0">3282 4657 24575,'22'-19'0,"0"4"0,5-2 0,5-3 0,3-3 0,2 0-912,6-2 1,1 0 0,1-2 911,-9 6 0,-1-2 0,1 0 0,-1 1-901,8-4 0,-1 1 0,-1 0 901,-5 2 0,-2 1 0,-2 1 0,-2 2 0,-4 2 301,9-6 1,-26 18-1,-5 3 1</inkml:trace>
  <inkml:trace contextRef="#ctx0" brushRef="#br0" timeOffset="187">3816 4319 8191,'-7'17'0,"6"7"4734,14 7-4734,-3-5 0,1 2 0,5 5 0,0 3 0,1 9 0,0 2 0,-5-13 0,0 2 0,-1 0 0,0 1 0,-1 0 0,-1-3 0,1 0 0,-1-3 0,2 17 0</inkml:trace>
  <inkml:trace contextRef="#ctx0" brushRef="#br0" timeOffset="378">3749 5357 8191,'-13'0'0,"35"-22"2252,3-4 0,7-3-2252,1 3 0,5-1 0,0-2 0,2-5 0,0-2 0,3-1-13,-7 7 1,3 0-1,-1 1 1,-4 2-1,9-8 1,-5 3-1,-3 3 1,0 0-1</inkml:trace>
  <inkml:trace contextRef="#ctx0" brushRef="#br0" timeOffset="3764">5563 4591 8191,'-5'14'0,"0"-2"5063,0-3-5063,-1-2 2818,-1-4-2818,-2-6 1719,-9-17-1719,-2-4 0,1-3 0,-2-3 0,-1-2 0,-2-3 0,4 3 0,-2-2 0,-1-1 911,1-3 0,-1-1 1,0-2-912,0-4 0,-1-1 0,1-1 0,2 1 0,0-1 0,1 1-781,0-1 0,2 1 0,0 2 781,-1-9 0,2 4 0,2 10 0,3 10 0,7 20 0,3 41 0,4 4 0,0 4 0,-4 3 0,-1 1 0,3-1 0,-1-2 0,-7 14 0,10-30 0,9-45 0,2-10 0,1-5 0,6-11 0,1-3 5,-6 9 0,2-1 0,-1 1-5,0 4 0,-1 2 0,1 1 0,5-7 0,1 5 1086,0 12 1,2 7-1087,18 12 0,-6 22 0,1 8 0,-9-5 0,1 2 0,-1 3 0,1 3 0,-4-3 0,6 7 0,-2 0 0</inkml:trace>
  <inkml:trace contextRef="#ctx0" brushRef="#br0" timeOffset="4554">3163 7324 24575,'35'-18'0,"-9"2"0,3-2 0,12-7 0,4-3-419,-11 7 1,0-2-1,0 1 419,-1 0 0,-1 0 0,0 0-770,12-8 0,-2 2 770,-11 5 0,-3 3 661,10-6-661,-21 8 0,-13 13 0,-4 1 0</inkml:trace>
  <inkml:trace contextRef="#ctx0" brushRef="#br0" timeOffset="4738">3518 7113 8191,'-10'54'0,"9"0"1883,5-23 0,3 0-1883,5 4 0,4-1 0,-1-2 0,2 0 0,5 6 0,0 1 0,-7-1 0,-1 1 464,3 5 1,-1-2 0,-4 9-1,-1-11 1</inkml:trace>
  <inkml:trace contextRef="#ctx0" brushRef="#br0" timeOffset="4922">3529 8173 8753,'10'-14'0,"15"-12"2554,0 0 0,5-3-2554,7-5 0,3-1 0,-11 7 0,2-1 0,0 1 0,4-4 0,2 0 0,-5 2 0,-2 1 0,-3 3 0,-2 3 0,0 1 0</inkml:trace>
  <inkml:trace contextRef="#ctx0" brushRef="#br0" timeOffset="5355">4887 6165 8191,'-19'-5'0,"15"16"4147,0 26-4147,15-1 0,5 4 0,-2-3 0,0 2 0,2 1 0,2 7 0,1 2 0,1 0-112,-3-11 0,0 1 0,1-1 0,-1 1 112,0 1 0,-1 0 0,0 0 0,1-1 0,5 9 0,2-1 0,-2-1 290,-2-5 0,-2 1 0,0-3-290,4 9 0,-2-4 1955,-6-11 1,-2-4-1956,-2 9 0,-7-22 0,-3-8 0</inkml:trace>
  <inkml:trace contextRef="#ctx0" brushRef="#br0" timeOffset="5579">5089 7351 24575,'8'10'0,"14"8"0,18-1 0,-13-3 0,1 0 0,2-2 0,1-2 0,-3-1 0,-1-2 0,3-4 0,0-6 0,-4-9 0,0-8 0,0-12 0,0-10 0,-3-1 0,-4 2 0,-2-1 0,-1-3-161,1-4 0,0-4 1,-1 1-1,-2 6 1,-2-4-1,-3 6 1,0 3-1,-1 1 1</inkml:trace>
  <inkml:trace contextRef="#ctx0" brushRef="#br0" timeOffset="15980">6330 3641 8191,'-4'3'0,"10"1"5063,0-1-5063,20 15 0,10 20 718,-10-12 0,1 2-718,-2 5 0,1 0 0,3-1 0,2-2 0,-6-8 0,2-4 631,2-6 0,1-8-631,5-16 0,0-11 0,-6-4 0,-1-8 0,-1-3 0,-4 0 0,0-5 0,-1-1 0,0-3 633,-2 4 1,-1-2-1,0-2 1,-1-1-1,0 0-633,-2-2 0,0-1 0,-1-1 0,-1-1 0,0 1-996,-2 0 1,0-1 0,-1 0 0,-1 1 0,-1 0 995,-2 1 0,0 1 0,-2 0 0,-1 1 0,0-1 0,-2 1 0,-1 0 0,-1 0 0,-1 1 0,-1 2-40,-2-1 0,0 0 1,-2 3-1,1 3 1,0 0-1,0 2 1,-1 7-1,-9-16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44:56.299"/>
    </inkml:context>
    <inkml:brush xml:id="br0">
      <inkml:brushProperty name="width" value="0.05292" units="cm"/>
      <inkml:brushProperty name="height" value="0.05292" units="cm"/>
      <inkml:brushProperty name="color" value="#FF0000"/>
    </inkml:brush>
  </inkml:definitions>
  <inkml:trace contextRef="#ctx0" brushRef="#br0">2510 5046 24575,'43'-34'0,"-15"16"0,2-1 0,3-3 0,1 0 0,-1 3 0,-1 1 0,-7 3 0,-2 1 0,7-5 0,-20 13 0,-2 1 0</inkml:trace>
  <inkml:trace contextRef="#ctx0" brushRef="#br0" timeOffset="253">2698 4922 8191,'-5'7'0,"8"-2"5063,2 11-5063,14 15 0,-7-5 0,1 3 1409,3 4 0,0 3-1409,0 6 0,1-1 0,0-5 0,-2 0 552,-2 1 1,-3 0-553,-2-6 0,-1-1 1252,-2 2 1,-1-2 0,-3 4-1,4-7 1</inkml:trace>
  <inkml:trace contextRef="#ctx0" brushRef="#br0" timeOffset="449">2752 5675 8191,'19'-11'0,"15"-14"1852,-8 3 1,3-2-1853,1-4 0,0 1 1480,-4 3 1,0 1-1481,-2 0 0,-3 1 0,-1 1 0,-3 5 0</inkml:trace>
  <inkml:trace contextRef="#ctx0" brushRef="#br0" timeOffset="1451">3702 5117 8191,'-17'20'0,"7"-14"5063,-3 0-5063,8-19 2818,-7-20-2818,-2-9 0,1 3 0,-1-3 670,-1-4 1,0-1-671,4 7 0,-2 0 0,1-2 1167,0 1 1,0 0 0,0 0-1168,0 0 0,-1 0 0,1 2 0,-5-9 0,0 3-197,4 9 1,0 4 196,-5-6 0,-2 76 0,12-13 0,0 3 0,-2 9 0,0 5 0,-1 0 0,1-5 0,0-1 0,0-1 0,-3 10 0,1-4 0,-2 7 466,14-42-466,23-54 0,-9 14 0,1-4 0,3-8 0,0-1 483,-3 4 1,-2 2-484,-4 7 0,0 6 428,5 2-428,12 26 0,4 31 0,-8-11 0,1 2 0,-3 1 0,1-1 0,4-2 0,-1-3 0,-2 2 0,-2-11 0</inkml:trace>
  <inkml:trace contextRef="#ctx0" brushRef="#br0" timeOffset="2249">2605 8303 24575,'25'-35'0,"14"-4"0,-8 13 0,4 2 0,-2 4 0,0 2 0,-1 4 0,-2 2 0,8-1 0,-22 9 0,-8 1 0</inkml:trace>
  <inkml:trace contextRef="#ctx0" brushRef="#br0" timeOffset="2450">2813 8211 8191,'-11'16'0,"11"-2"5063,1 9-5063,11 1 0,10 18 0,-13-16 0,1 3 1409,0 2 0,0 1-1409,-2-1 0,0-1 0,7 10 0,-9-17 0,-1-16 0</inkml:trace>
  <inkml:trace contextRef="#ctx0" brushRef="#br0" timeOffset="2628">2796 8657 8762,'-7'5'0,"8"-1"5109,10-1-5109,24-10 0,-8-5 0,3-4 1160,12-12 1,2-4-1161,-15 8 0,0-2 0,-2 2 0,4-4 0,-3 2 0,9-10 0</inkml:trace>
  <inkml:trace contextRef="#ctx0" brushRef="#br0" timeOffset="3476">3407 7737 24575,'15'14'0,"-1"9"0,3-3 0,2 2 0,-2 2 0,0 1 0,12 22 0,-14-23 0,-1 0 0,4 16 0,-4 5 0,-6-5 0,-2 1 0,-2-3 0,-4-20 0,0-4 0</inkml:trace>
  <inkml:trace contextRef="#ctx0" brushRef="#br0" timeOffset="3721">3518 8213 8191,'-8'17'0,"18"-4"5063,9-1-5063,34-2 0,-22-9 0,1-2 1409,7-1 0,-1-2-1409,-9-1 0,-2-1 0,18-9 1719,-27 6-1719,-6-12 1696,-5-7 0,-2 9 0,-1-2 0</inkml:trace>
  <inkml:trace contextRef="#ctx0" brushRef="#br0" timeOffset="8758">4456 4666 8191,'3'10'0,"6"8"5063,5 9-5063,7 2 2818,29-7-2818,-4-24 0,-7-12 0,1-9-110,-4-12 0,-3-8 110,-9 7 0,-1-4 0,-3-2 0,-1-2 0,-2-3 0,-3-1 0,-3-3 0,-3-2 0,-2-1 434,1 1 1,-1 0 0,-2 0-435,-4-2 0,-2-1 0,0 1 0,1 3 0,1 1 0,0 1-457,0 5 1,0 1 0,3 3 456,5-3 0,1 5 0,7-4 0,4 30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45:42.187"/>
    </inkml:context>
    <inkml:brush xml:id="br0">
      <inkml:brushProperty name="width" value="0.05292" units="cm"/>
      <inkml:brushProperty name="height" value="0.05292" units="cm"/>
      <inkml:brushProperty name="color" value="#FF0000"/>
    </inkml:brush>
  </inkml:definitions>
  <inkml:trace contextRef="#ctx0" brushRef="#br0">2320 4903 8191,'2'-5'0,"26"-15"4529,14-12-4529,-5 10 0,3 0 0,-1-1 0,1 1 1441,0 2 0,-2 1-1441,1 0 0,-3 1 0,6-5 0,-13 9 0,-22 8 0</inkml:trace>
  <inkml:trace contextRef="#ctx0" brushRef="#br0" timeOffset="266">2646 4736 8821,'-7'6'0,"2"1"5112,1 6-5112,6 14 0,4 19 0,-2-15 0,2 1 1361,1 6 1,2 1-1362,3 6 0,0 0 0,-3-11 0,0-1 816,5 2 1,-2-3-817,-4 0 0,0-16 0,-6-8 0</inkml:trace>
  <inkml:trace contextRef="#ctx0" brushRef="#br0" timeOffset="479">2651 5479 9478,'-7'2'0,"9"-8"5116,8-12-5116,15-11 0,8-8 0,8 4 1978,-2 1-1978,6 4 0,-23 12 0,-1 4 0</inkml:trace>
  <inkml:trace contextRef="#ctx0" brushRef="#br0" timeOffset="1524">3655 5031 24575,'-10'-2'0,"3"0"0,-11-24 0,0-2 0,4-2 0,-2-3 0,-3-5 0,0-2 0,4 6 0,-2-3 0,1 1-1207,0-1 1,0 1 0,-1 0 1206,0 0 0,-1 0 0,0 1 0,-5-13 0,0 3 0,3 5 0,1 3 0,3 8 0,1 2 0,-2-8 840,4 47-840,5 31 0,1-6 0,-2 4-604,0 5 1,0-1 603,1-7 0,-1-4 0,-2 16 0,7-33 2589,12-34-2589,5-33 0,0 9 0,1-3 0,-5-6 0,1-1 0,4-1 0,-1 4 0,-9 13 0,2 7 1397,15 2-1397,3 44 0,-7 3 0,0 4 0,1 3 0,1 1-479,3-2 0,1 0 479,-2-1 0,0-2-42,4-7 1,-1-3 0,4 6 0,-7-12 0</inkml:trace>
  <inkml:trace contextRef="#ctx0" brushRef="#br0" timeOffset="2363">2562 8483 24575,'15'-22'0,"13"-4"0,-6 1 0,4-1 0,6-3 0,3 0-2236,6-3 1,0 0 2235,-3 0 0,0 1 336,-4 8 0,-2 1-336,5-9 0,-19 18 0,-14 9 0</inkml:trace>
  <inkml:trace contextRef="#ctx0" brushRef="#br0" timeOffset="2595">2866 8277 8191,'-11'17'0,"2"1"5063,6-1-5063,5 13 0,14 3 0,-6-7 0,1 1 1409,3 4 0,2 0-1409,0 3 0,0 2 0,1 2 0,-2 0 0,-3-2 0,-1-2 0,5 6 0,-12-12 0</inkml:trace>
  <inkml:trace contextRef="#ctx0" brushRef="#br0" timeOffset="2779">2894 9010 8191,'-10'3'0,"10"-5"4849,12-22-4849,8 4 0,5-1 0,12-13 0,3-1 0,-12 10 0,0 1 0,2 0 269,2-1 1,1 0 0,-4 3 0,-5 2 0,-3 2-1,15-7 1</inkml:trace>
  <inkml:trace contextRef="#ctx0" brushRef="#br0" timeOffset="3239">3449 7714 8191,'8'19'0,"11"19"1634,-1-4 1,2 2-1635,2 7 0,1 1 0,0 1 0,0 1 0,0 0 0,0-1 926,-6-6 0,0 0-926,2-1 0,-2-1 1018,-6-9 0,-1-2-1018,9 21 0,-10-23 0,-5-10 0</inkml:trace>
  <inkml:trace contextRef="#ctx0" brushRef="#br0" timeOffset="3470">3611 8386 8191,'-6'17'0,"7"-3"5063,18 3-5063,18-11 0,-7-1 0,1-2 0,1-4 0,-1-2 0,4-3 0,-2-3 1409,-2-5 0,-3-4-1409,0-13 0,-2-5 0,-1-12 0,-4-1 0,-7 17 0,-3 2 0,-3-1 0,0 1 0</inkml:trace>
  <inkml:trace contextRef="#ctx0" brushRef="#br0" timeOffset="102846">2819 10990 8191,'0'-3'0,"28"-14"1370,-4-6 0,4-4-1370,2 5 0,3-1 0,0 0 0,1-3 0,-1-2 0,0 2 0,0 3 0,-1 0 0,-1 2 1290,7-5 1,-5 3-1291,5-2 0,-16 12 0,-18 11 0</inkml:trace>
  <inkml:trace contextRef="#ctx0" brushRef="#br0" timeOffset="103062">3084 10778 8191,'-13'10'0,"7"3"5063,4 2-5063,12 21 0,12 13 0,-8-10 0,0 5 0,1 1 0,-1 2 309,-2-12 0,-1 1 1,0 0-310,2 17 0,-1 0 0,3-5 0,-2-3 0,-6-16 0,-1-3 0,4 8 0</inkml:trace>
  <inkml:trace contextRef="#ctx0" brushRef="#br0" timeOffset="103244">3225 11617 8191,'-9'7'0,"8"-5"5063,15-13-5063,18-18 0,-6 6 0,1-3 0,2-6 0,0-3 0,5-6 0,1-1 469,-5 3 1,-3 3 0,-7 9-1,-1 3 1,5-5 0</inkml:trace>
  <inkml:trace contextRef="#ctx0" brushRef="#br0" timeOffset="103646">3779 10867 8191,'-17'-10'0,"7"-24"1633,16-2 0,6-4-1633,1-7 0,3-1 0,-1 14 0,1 0 0,0 1 0,6-9 0,2 5 1424,-3 12 0,2 5-1424,19 5 1940,-4 36-1940,-13 2 0,0 3 0,-3 5 0,0-1 3009,2 0 1,3-5-3010,1-7 0,2-8 0,5-13 0,2-9-359,-6-5 1,1-4 0,-1-3 358,5-5 0,-1-4 0,0-1 0,2-5 0,-1-2 0,-1 0 0,-2 2 0,-1 0 0,-2 4 0,-2-1 0,-4 5 0,9-12 0</inkml:trace>
  <inkml:trace contextRef="#ctx0" brushRef="#br0" timeOffset="104053">5134 9823 8191,'-17'-6'0,"-7"4"4909,1 20-4909,4 0 0,0 7 0,1 15 0,2 6 780,5-11 1,0 3 0,3 0-781,3 3 0,2 0 0,4 0 416,4 15 0,7-5-416,6-16 0,7-9 0,13-12 0,5-13 0,2-18 0,1-12 1062,-11 7 0,1-4 1,-3-1-1063,-4-4 0,-2-2 0,-3 0 0,5-10 0,-5-1-471,-10 2 0,-6 1 471,-5 6 0,-5 0 0,-7-4 0,-5 2 0,-3 5 0,-4 4 0,-1 0 0,-3 6 0,-6 7 0,-2 8 0,6 14 0,1 3 0,-14 1 0,16 13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46:04.958"/>
    </inkml:context>
    <inkml:brush xml:id="br0">
      <inkml:brushProperty name="width" value="0.05292" units="cm"/>
      <inkml:brushProperty name="height" value="0.05292" units="cm"/>
      <inkml:brushProperty name="color" value="#FF0000"/>
    </inkml:brush>
  </inkml:definitions>
  <inkml:trace contextRef="#ctx0" brushRef="#br0">1916 5715 24575,'41'-9'0,"-14"2"0,1-2 0,10-9 0,2-3-2016,3-2 1,2-2 2015,-11 6 0,0-2 0,-1 1 0,9-6 0,-3 0 249,1-2 0,-4 3 1,0 0-1,-9 3 0</inkml:trace>
  <inkml:trace contextRef="#ctx0" brushRef="#br0" timeOffset="225">2336 5560 8191,'-9'13'0,"6"4"5063,6 3-5063,4 11 0,7 23 0,-8-24 0,0 3 684,4 11 1,1 1-685,-5-2 0,1 1 0,4 5 0,-1 0 0,-6-10 0,0 0 953,3-1 0,1-2-953,-3 19 0,0-23 0,0-11 0</inkml:trace>
  <inkml:trace contextRef="#ctx0" brushRef="#br0" timeOffset="408">2284 6431 9264,'-1'-6'0,"12"-18"3756,25-16-3756,-12 9 0,3-3 0,9-1 0,3-1 0,-11 10 0,0 0 0,0 1 474,15-9 1,-3 3-1,-13 11 1,-2 1-1,11-6 1</inkml:trace>
  <inkml:trace contextRef="#ctx0" brushRef="#br0" timeOffset="1429">3377 5938 8191,'-7'-2'0,"-1"-8"5063,-1-6-5063,-4-10 0,-2-25 0,3 23 0,0-1 0,0-13 0,0-6 0,-2 0 0,-1-5 0,0 1 690,4 9 1,0 1 0,0-1-691,-1 2 0,0-1 0,0 0 0,1 5 0,-3-8 0,0 5 0,3 10 0,0 7 1820,-3 14-1820,8 32 6465,-2 26-6465,6-16 0,-2 2 0,-3-3 0,-1-1 0,-1 17 0,1-23 0,14-39 964,13-36-964,-5 16 0,0-3 0,0-6 0,0 1 0,-2 12 0,-1 3 0,8-6 0,-2 36 0,12 25 0,8 7 0,-15-15 0,1 0-260,1-3 0,1-1 260,21 12 0,-20-12 0,-5-4 0</inkml:trace>
  <inkml:trace contextRef="#ctx0" brushRef="#br0" timeOffset="1940">2186 8312 8191,'-9'4'0,"40"-22"1672,-9 0 1,4-5-1673,5 2 0,5-2 0,-1-1 0,-1-4 0,-2-2 0,2 2 0,1 4 0,0 2 0,-3-1 0,4-6 0,-3 3 0,10 1 0,-25 12 0,-14 11 0</inkml:trace>
  <inkml:trace contextRef="#ctx0" brushRef="#br0" timeOffset="2140">2499 8081 8191,'0'12'0,"4"-2"5063,4 13-5063,10 1 0,6 21 0,-12-20 0,1 1 0,3 10 0,-1 3 0,-5-1 0,-2 2 563,3 0 1,-1-3-1,-4 11 1,-1-21 0</inkml:trace>
  <inkml:trace contextRef="#ctx0" brushRef="#br0" timeOffset="2325">2476 8832 8191,'9'-5'0,"20"-19"1660,-2 3 1,4-3-1661,8-4 0,2-2 1186,0-1 1,1-2-1187,-3 4 0,3-3 0,-6 5 0,-9 7 0,-2 1 0,8-9 0,0 0 0</inkml:trace>
  <inkml:trace contextRef="#ctx0" brushRef="#br0" timeOffset="2857">3204 7690 8191,'-2'12'0,"13"16"1940,-4 1 0,0 4-1940,5 5 0,2 2 0,0 5 0,0 1 0,-2-3 0,0-1 0,-1-3 0,0-2 0,-4-9 0,0-1 2946,2 18-2946,-5-20 464,-2-5 1,-3-11 0,-1-5 0</inkml:trace>
  <inkml:trace contextRef="#ctx0" brushRef="#br0" timeOffset="3076">3225 8245 8191,'-3'13'0,"7"7"5063,17 3-5063,3-6 0,4-4 0,2-6 0,1-3 1409,8-3 0,-1-5-1409,-6-9 0,-5-5 0,-5-1 0,-4-2 0,-2-3 0,-3-1 0,1-21 0,0-8 0,-9 27 0,0 0 0</inkml:trace>
  <inkml:trace contextRef="#ctx0" brushRef="#br0" timeOffset="9802">4097 4991 8191,'0'13'0,"2"-3"5063,-5 6-5063,10 4 0,7 12 0,21 11 514,-10-13 0,5-2-514,6-3 0,2-2 0,2 3 0,1-3 0,0-11 0,1-5 0,-7 3 0,-1-5 664,-3-9 1,0-5-665,1-5 0,-1-5 0,2-12 0,0-8 1389,-6 4 1,-1-5 0,2-2-1390,-3 3 0,0-1 0,1-2 0,0-1-1039,-4 4 0,-1-2 0,1-1 0,-1 0 0,0-1 1039,2-2 0,-1-1 0,0 0 0,0 0 0,-2-1 0,1 2 0,-2-1 0,1 0 0,-2 0 0,-2 0-78,2-9 0,-2 0 1,-2 2-1,-1 5 1,-1 6-1,-1 5 0,-2 2 1,-3-6-1,0 1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46:28.415"/>
    </inkml:context>
    <inkml:brush xml:id="br0">
      <inkml:brushProperty name="width" value="0.05292" units="cm"/>
      <inkml:brushProperty name="height" value="0.05292" units="cm"/>
      <inkml:brushProperty name="color" value="#FF0000"/>
    </inkml:brush>
  </inkml:definitions>
  <inkml:trace contextRef="#ctx0" brushRef="#br0">1964 4492 24575,'33'-26'0,"-10"9"0,3-2 0,3-5 0,3-1-1502,5 2 1,2 0 1501,-3 1 0,0 2 256,-6 3 1,-1 3-257,16-6 0,-26 7 0,-12 10 0</inkml:trace>
  <inkml:trace contextRef="#ctx0" brushRef="#br0" timeOffset="287">2226 4361 8191,'11'19'0,"-2"8"4899,22 15-4899,-20-16 0,-2 1 0,14 21 0,-12-15 0,-1 1 0,-2-6 0,-1 0 1184,-1 6 0,-1 0-1184,0 21 0,-5-2 0,-5-6 0,4-21 0,-3-6 0</inkml:trace>
  <inkml:trace contextRef="#ctx0" brushRef="#br0" timeOffset="521">2072 5316 8191,'8'-13'0,"13"-5"3377,15-12-3377,-9 9 0,5-1 0,6-1 0,2 0 0,4-5 0,0-1 0,3 2 0,-1 1 0,-4 0 0,-3 0 0,-4 3 0,-4 2 0,2-1 0,-16 9 0</inkml:trace>
  <inkml:trace contextRef="#ctx0" brushRef="#br0" timeOffset="1426">3141 4727 8191,'-7'1'0,"2"-2"5063,3-11-5063,-1-8 0,-3-19 0,-1 10 0,-1-3 0,0-10 0,-1-1 0,-3-6 0,0-2 225,4 14 0,1-1 0,-2 0-225,0 2 0,-1 0 0,0 0 0,-2-17 0,0 0 526,-2 6 1,0 3-527,2 7 0,3 4 5393,-3-14-5393,2 28 0,5 34 0,-3 21 0,4-6 0,-2 1 1297,-1 1 0,-1-1-1297,3-2 0,0-3 0,-8 9 1606,9-24-1606,2-22 0,7-17 0,5-19 0,0-1 0,5 8 0,-4 9 0,3 19 0,-3 6 0,5 9 0,-3 5 0,4 4 0,9 6 0,-3 1 0,4 1 0,-1-1 0,-7-7 0,-3-3 0,-8-4 0</inkml:trace>
  <inkml:trace contextRef="#ctx0" brushRef="#br0" timeOffset="2234">2519 6982 8191,'3'-17'0,"6"-3"4426,15-16-4426,-1 14 0,3 0 0,6-3 0,3 0 0,1-1 0,1 1 0,-4 3 0,-2 1 0,10-4 723,-14 10 0,-18 12 1,-5 1-1</inkml:trace>
  <inkml:trace contextRef="#ctx0" brushRef="#br0" timeOffset="2442">2704 6827 8191,'2'9'0,"9"7"5063,-1-2-5063,14 19 0,-3 1 0,-9-9 0,0 3 0,-1-1 0,-2 0 563,-3 5 1,-2-2-1,0 4 1,-4-7 0</inkml:trace>
  <inkml:trace contextRef="#ctx0" brushRef="#br0" timeOffset="2683">2687 7475 9132,'3'-5'0,"6"-6"5119,22-17-5119,6 0 0,-12 9 0,0-2 1337,1 1 1,-1-1-1338,1 0 0,0 0 0,3-4 0,1 1 318,-6 4 0,-2 1 0,11-5 1,-16 8-1</inkml:trace>
  <inkml:trace contextRef="#ctx0" brushRef="#br0" timeOffset="3113">3284 6465 24575,'-6'-1'0,"2"2"0,15 25 0,2 10 0,-1-6 0,1 1 0,-1 1 0,-2-1-474,1 3 0,0 0 474,-4-3 0,0 0-14,-1 0 1,-2-1 13,2 25 0,2-9 0,-4-14 0,0-8 0,-2-15 0,-2-1 0</inkml:trace>
  <inkml:trace contextRef="#ctx0" brushRef="#br0" timeOffset="3434">3287 7017 24575,'32'4'0,"-3"4"0,12 10 0,-6 9 0,-4 0 0,-4-3 0,-10-12 0,-1-7 0,-3-10 0,9-17 0,-3-9 0,-7 6 0,0-3 0,-2-2 0,0-2 0,-1-5 0,-2-2-326,2-1 1,-2 2 0,-1-11 0,-1 15 0</inkml:trace>
  <inkml:trace contextRef="#ctx0" brushRef="#br0" timeOffset="39136">2841 9372 24575,'-5'-9'0,"-2"-3"0,-2-2 0,-5 0 0,0 2 0,-4 6 0,-5 11 0,-11 15 0,11 0 0,0 7 0,1 6 0,-1 5 0,4-1 0,0 4 0,4 1 0,-5 12 0,8-6 0,20-12 0,12-21 0,5-17 0,9-16 0,4-22-573,-9-5 573,-4-3 0,-13 19 0,-8 18 0,0 12 0,-2 8 0,4-2 0,1-3 573,6-4-573,0-6 0,8-8 0,-3-15 0,7-7 0,-5-11 0,-1 13 0,-5 8 0,-4 17 0,0 13 0,2 12 0,3 15 0,-1 16 0,-5-5 0,0 3 0,-7-32 0,7-20 0,3-36 0,-6 9 0,0-2 0,6 0 0,0 0 0,-4 4 0,0 3 0,15-5 0,-10 21 0,3 16 0,-7 15 0,5-2 0,-6 14 0,1-11 0,-1-1 0,3-10 0,2-8 0,1-5 0,-5 1 0,-6 0 0</inkml:trace>
  <inkml:trace contextRef="#ctx0" brushRef="#br0" timeOffset="39296">3222 9212 8191,'7'-20'0,"16"-9"4282,20 0-4282,-17 10 0,1-1 2908,16-9-2908,-13 4 0,-19 13 0,-7 8 0</inkml:trace>
  <inkml:trace contextRef="#ctx0" brushRef="#br0" timeOffset="39493">3333 8830 8191,'-13'34'0,"15"2"1977,3-4 0,3 3-1977,4 0 0,1 1 0,1 7 0,-1-1 0,-2-9 0,-1-3 735,11 11 0,-13-26 0,-4-11 0</inkml:trace>
  <inkml:trace contextRef="#ctx0" brushRef="#br0" timeOffset="39609">3589 9045 8191,'7'9'0,"0"4"5063,-5 0-5063,3 4 704,0-5 1,-2-4-1,1-6 1</inkml:trace>
  <inkml:trace contextRef="#ctx0" brushRef="#br0" timeOffset="39751">3644 8708 8191,'-9'3'0,"4"3"1265,1-1 1,4 0 0,0-1 0</inkml:trace>
  <inkml:trace contextRef="#ctx0" brushRef="#br0" timeOffset="40508">4631 8822 8191,'-6'-9'0,"1"0"5063,-8-2-5063,2 9 2818,-15 10-2818,-3 14 0,-8 11 0,0 0 0,11-6 1719,10-8-1719,19-8 6784,21-7-6784,16-6 0,2 5 0,0 4 0,-22 13 0,-9 15 0,-15 5 0,-2 0 0,-8-8 0,5-14 0,3-18 0,2 0 0,4-7 0</inkml:trace>
  <inkml:trace contextRef="#ctx0" brushRef="#br0" timeOffset="40929">4742 8694 8191,'3'13'0,"7"14"4789,0 6-4789,0-7 0,0 1 0,0 3 0,0 2 1426,-1 2 0,-2 1-1426,0 7 0,-3-1 0,-1-5 0,-1 0 0,-1-1 0,-2-2 0,-1 3 1753,2-18-1753,-7-36 0,6-7 0,1-6 0,1-10 0,0-5 1313,0 5 0,0-7 0,0 0 0,2 3-1313,2 2 0,1 3 0,0-1 0,-1-10 0,-1-1 0,2 9 0,10-5 287,-4 33-287,-3 13 0,8 19 0,-2 3 0,7 21 0,-4 5 0,-7 3 0,-6-3 0,-11-14 0,-3-12 1451,-4-11-1451,-4-16 0,-6-16 0,10 7 0,0-5 0</inkml:trace>
  <inkml:trace contextRef="#ctx0" brushRef="#br0" timeOffset="41251">5095 8414 8191,'-13'-13'0,"4"6"5063,-7 0-5063,4 20 2818,-2 16-2818,1 4 1719,4-1-1719,9-14 6784,16-10-6784,8-18 0,15-6 0,-1-16 0,8 3 0,-17 4 0,1 9 0,-16 12 0,-2 6 0,-4 8 0,0-4 0,-4 2 0,0-8 0</inkml:trace>
  <inkml:trace contextRef="#ctx0" brushRef="#br0" timeOffset="41392">5293 8211 8191,'7'-4'0,"3"-4"5063,13-8-5063,9-4 704,1-7 1,-10 12-1,-12 5 1</inkml:trace>
  <inkml:trace contextRef="#ctx0" brushRef="#br0" timeOffset="41576">5346 7889 9174,'-8'10'0,"5"14"4081,8 23-4081,-2-10 0,1 2 0,4 8 0,0-1 0,1-2 0,-2-1 0,-2-7 0,1-4 0,12 1 704,-5-18 1,-4-13-1,-1-2 1</inkml:trace>
  <inkml:trace contextRef="#ctx0" brushRef="#br0" timeOffset="41696">5611 8262 8191,'-5'13'0,"6"-8"0,-2-2 0,5-7 0</inkml:trace>
  <inkml:trace contextRef="#ctx0" brushRef="#br0" timeOffset="41819">5622 8013 8191,'-5'3'0,"5"-2"1265,15 12 1,-8-9 0,7 0 0</inkml:trace>
  <inkml:trace contextRef="#ctx0" brushRef="#br0" timeOffset="42059">5779 8033 8191,'-13'0'0,"-8"17"5063,11-5-5063,-3 14 2818,15-9-2818,4-6 1719,4-5-1719,6-11 6784,-7-2-6784,5-5 0,-7 9 0,0 2 0,12-1 0,-12 3 0,7-4 0</inkml:trace>
  <inkml:trace contextRef="#ctx0" brushRef="#br0" timeOffset="42251">5944 7642 8191,'0'-32'0,"0"-1"0,4-9 5063,1 49-5063,6 47 0,-3-9 0,0 4 0,-2-12 0,0 3 0,1-1 0,0-1 0,1 1 0,1-2 1003,2 11 0,0-5-1003,-5-10 0,0-4 0,3 2 0,-9-17 0</inkml:trace>
  <inkml:trace contextRef="#ctx0" brushRef="#br0" timeOffset="43634">3038 10504 8191,'-53'-8'0,"23"6"5063,-22-6-5063,34 13 2818,-11 13-2818,6 12 1719,3 13-1719,7-3 0,13-12 6784,8-13-6784,19-23 0,10-20 0,-12 8 0,1-3 0,-4-2 0,-2-1 0,11-17 0,-17 14 0,-11 18 0,-3 16 0,0 15 0,5-2 0,0 0 0,22-14 0,-1-15 0,2-7 0,-1-2 0,-3 0 0,7-10 0</inkml:trace>
  <inkml:trace contextRef="#ctx0" brushRef="#br0" timeOffset="44076">3306 10218 8191,'7'26'0,"-3"4"5063,-2-11-5063,2 11 2818,-1-15-2818,3 4 1719,0-14-1719,1-5 6784,9-12-6784,1-5 0,1-4 0,-2-6 0,-8 12 0,3 14 0,-7 8 0,5 13 0,-6-4 0,7-5 0,-2-6 0,11-11 0,1-22 0,6-8 0,2-11 0,-5 0 0,-3 14 0,-8 18 0,-4 16 0,-1 13 0,1-2 0,4-4 0,-2-3 0,-1-3 0,-5-2 0</inkml:trace>
  <inkml:trace contextRef="#ctx0" brushRef="#br0" timeOffset="44225">3672 10065 8191,'-3'-9'0,"5"0"5063,7-1-5063,13-8 2818,7-3-2818,-1 0 0,-10 8 0,-10 8 0</inkml:trace>
  <inkml:trace contextRef="#ctx0" brushRef="#br0" timeOffset="44418">3745 9848 8191,'-5'21'0,"5"11"2531,3 1 1,0 2-2532,2 4 0,1 0 0,0 5 0,-1-3 1409,1-11 0,0-3-1409,7 13 1719,2-36-1719,15-12 0,-17-1 0,8-3 0</inkml:trace>
  <inkml:trace contextRef="#ctx0" brushRef="#br0" timeOffset="44617">3954 10103 8191,'21'-34'0,"-6"15"5063,-9 20-5063,-8 26 2818,4 0-2818,-3 5 1719,13-16-1719,4-16 6784,-2-16-6784,-1-9 0,-13-7 0,-10-6 0,-8 2 0,2 3 0,2 15 0,9 10 0</inkml:trace>
  <inkml:trace contextRef="#ctx0" brushRef="#br0" timeOffset="44867">4269 9948 8191,'-4'-6'0,"-2"17"5063,-1 3-5063,-1 18 2818,4-1-2818,5-5 1719,8-8-1719,19-14 6784,-1-9-6784,18-14 0,-26 9 0,2-2 0</inkml:trace>
  <inkml:trace contextRef="#ctx0" brushRef="#br0" timeOffset="45304">4548 9811 8191,'-9'-1'0,"0"3"5063,-1 9-5063,0 3 2818,3 3-2818,6-4 1719,6-2-1719,8-7 6784,0-7-6784,2-6 0,1-12 0,-6-5 0,-6-12 0,-6-2 0,-6 6 0,11 14 0,11 13 0,11 10 0,13-7 0,2 2 0,1 2 0,-10 15 0,-12 6 0,-14 11 0,-3 6 0,-8-11 0,9-18 0,-1-19 0,7-42 0,-2 21 0,1-1-90,5-6 0,1 2 1,1-11-1,4 17 1</inkml:trace>
  <inkml:trace contextRef="#ctx0" brushRef="#br0" timeOffset="45643">4948 9551 8191,'-4'17'0,"2"0"5063,4 0-5063,-1-4 2818,6 0-2818,-3-10 1719,3-4-1719,5-16 6784,10-13-6784,-4 3 0,1-2 0,2 2 0,1 0-279,-1-3 1,0 2 278,11-9 0,-15 13 0,-10 17 0,-13 18 0,-8 17 0,0 12 0,9 0 557,6-8-557,8-14 0,5-10 0,6-13 0,7-13 0,-8 6 0,-3-4 0</inkml:trace>
  <inkml:trace contextRef="#ctx0" brushRef="#br0" timeOffset="45833">5377 8995 8191,'-22'13'0,"3"16"4292,13 7-4292,1-6 0,1 1 1320,6 1 0,0-1-1320,-2 24 0,16-13 1845,-3-23-1845,8-8 1594,-4-11 0,-8 0 1,-1-3-1</inkml:trace>
  <inkml:trace contextRef="#ctx0" brushRef="#br0" timeOffset="46076">5514 9190 8410,'-10'3'0,"4"0"5085,-5 11-5085,8-4 2786,8 3-2786,1-7 1689,10-6-1689,-6-6 6605,4-7-6605,-1 2 0,-2-2 0,1 5 0,-7 3 0,-1 3 0</inkml:trace>
  <inkml:trace contextRef="#ctx0" brushRef="#br0" timeOffset="46255">5606 9142 8191,'4'-9'0,"1"0"5063,14-3-5063,9-2 0,8-8 0,-3 6 2818,-10-6-2818,-12 11 0,-5 3 0,-4 4 0</inkml:trace>
  <inkml:trace contextRef="#ctx0" brushRef="#br0" timeOffset="46442">5741 8737 8191,'0'13'0,"4"10"5063,-3 5-5063,1 4 0,-1 3 0,-1 19 0,2-17 0,0 0 0,3 3 2818,5-8-2818,0-9 0,-4-13 0,-1-3 0</inkml:trace>
  <inkml:trace contextRef="#ctx0" brushRef="#br0" timeOffset="46591">5915 8994 8191,'-5'0'0,"1"0"0</inkml:trace>
  <inkml:trace contextRef="#ctx0" brushRef="#br0" timeOffset="47211">5965 8890 8191,'6'-9'0,"11"0"5063,-5 4-5063,7 2 2818,-22 5-2818,0 7 1719,-6-1-1719,8 1 6784,16-13-6784,-3-1 0,17-11 0,-7 4 0,3 3 0,-1 2 0,-11 9 0,-2 2 0,-4 7 0,-8 9 0,2-5 0,-4 7 0,7-16 0,7-9 0,13-12 0,15-23 0,0 3 0,3-1 0,-18 20 0,-5 11 0,-11 15 0,1-2 0,-4 5 0,4-6 0,-3-1 0,7-6 0,-7 2 0,1-5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47:57.582"/>
    </inkml:context>
    <inkml:brush xml:id="br0">
      <inkml:brushProperty name="width" value="0.05292" units="cm"/>
      <inkml:brushProperty name="height" value="0.05292" units="cm"/>
      <inkml:brushProperty name="color" value="#FF0000"/>
    </inkml:brush>
  </inkml:definitions>
  <inkml:trace contextRef="#ctx0" brushRef="#br0">21030 5950 24575,'4'1'0,"25"-8"0,1 0 0,4-2 0,10-4 0,3-2 0,5 0 0,2 0 0,-18 3 0,0 0 0,0 0-1545,15-3 0,-3 1 1545,-8 0 0,-3 1 0,10-4 243,-21 8 1,-17 4 0,-5 5-1</inkml:trace>
  <inkml:trace contextRef="#ctx0" brushRef="#br0" timeOffset="308">21473 5904 8191,'-21'13'0,"11"-1"5063,-7 0-5063,14 9 2818,4 10-2818,5 16 0,1-17 0,1 1 0,-2 10 0,0 1 236,3 4 0,-2 1-236,-3 6 0,-1 0 0,2-2 0,0-2 0,-4-3 0,-1-1 0,5-2 0,0-3 3083,-4-7 0,0-3-3083,7 24 0,-7-30 0,2-10 0</inkml:trace>
  <inkml:trace contextRef="#ctx0" brushRef="#br0" timeOffset="576">21230 6948 8191,'-5'6'0,"19"-16"4029,23-19-4029,-3 8 0,5 0 0,7-3 0,2 1 0,2 4 0,0 2 0,-7 1 0,-2 3 0,-6 5 0,-1 1 0,-4 1 0,-1 2 2647,19-1-2647,6-8 0,-28 11 0,-6-7 0</inkml:trace>
  <inkml:trace contextRef="#ctx0" brushRef="#br0" timeOffset="1508">22573 6407 8191,'-2'22'0,"1"-3"5063,-1-10-5063,12-31 0,-8-15 0,2-2 0,1-5-167,-4-8 0,-2-2 167,-2 12 0,-1-2 0,0 0 0,0-3 0,0-2 0,-2 1 0,-4-1 0,-1 1 0,1 0 604,2 0 1,2 0 0,-1 1-605,1 7 0,-1 2 0,2 0 0,1-13 0,3 4 0,4 14 0,1 5 0,-2-7 5269,1 34-5269,-8 21 0,-9 26 0,7-16 0,-2 2-569,-3 6 0,-3 0 569,-1-1 0,0-1 1492,-1 3 1,0-3-1493,0-11 0,0-3 424,-1 12-424,7-30 0,17-23 0,11-28 0,0 16 0,3-2 0,0-4 0,0 2 0,2 3 0,-1 4 0,5-7 1401,-8 18-1401,-6 20 900,6 15-900,6 12 0,8 8 0,1 3 0,-5-15 0,-2-3 0,-9-14 0,-3-1 0,-6-5 0,-4-1 0</inkml:trace>
  <inkml:trace contextRef="#ctx0" brushRef="#br0" timeOffset="2666">22295 5504 8191,'0'-6'0,"9"-20"3966,8-27-3966,-2 16 0,3-2 0,1-1 0,2 0 0,0 3 0,1 2 0,-1 4 0,0 4 0,9-2 2938,-4 16-2938,-13 16 1849,1 11-1849,-5 6 6365,4 5-6365,-3 0 1266,6-4-1266,-1-9 0,2-4 0,0-2 0,6-7 0,-12 3 0,4-6 0</inkml:trace>
  <inkml:trace contextRef="#ctx0" brushRef="#br0" timeOffset="3275">22101 5333 8191,'2'-13'0,"18"-22"1573,-5 11 0,3-2-1573,7-13 0,2-2 0,2-3 0,0 0 0,0-1 0,0 2 0,0 2 0,-1 2 0,-6 8 0,0 2 2999,7-8-2999,-12 20 1937,-10 17-1937,3 8 6033,2 12-6033,12 4 2269,3 5-2269,8-6 0,-7-4 0,2-3 0,-11-7 0,1 1 0,-12-7 0,-4-1 0</inkml:trace>
  <inkml:trace contextRef="#ctx0" brushRef="#br0" timeOffset="9534">21523 7883 8191,'-10'3'0,"15"-28"4504,17-8-4504,-3 1 0,2 0 0,2 7 0,0 2 0,-1 1 0,-1 4 2884,7-1-2884,2 19 1787,-7 19-1787,13 15 0,-7 4 0,5 6 0,-15-20 6573,-1-2-6573,-9-17 0,-4-1 0,-1-4 0</inkml:trace>
  <inkml:trace contextRef="#ctx0" brushRef="#br0" timeOffset="9826">21793 7839 8191,'-17'15'0,"3"4"5063,5-1-5063,6 27 0,1-15 0,0 3 0,2 11 0,0 3 443,5 6 1,1 1-444,2-3 0,2-1 0,4-2 0,6-3 509,5-11 1,4-6-510,3-6 0,4-6 0,9-6 0,2-4 0,-1-5 0,1-2 0,-1-1 0,-1-2 0,-3-4 0,-1 0 0,-9 2 0,-1 0 1096,0-4 0,-2 1 0,-3 3 0,-6-2 1</inkml:trace>
  <inkml:trace contextRef="#ctx0" brushRef="#br0" timeOffset="10817">23065 8136 24575,'-18'8'0,"4"0"0,-10 21 0,8 4 0,-6 3 0,12-4 0,8-9 0,17-10 0,8-1 0,15 1 0,2 1 0,3 9 0,-11 2 0,-10 12 0,-23 9 0,-5 3-380,-5-23 1,-2 1 379,-11 19 0,5-16 0,1-8 0,11-22 0,3-1 0,2-3 0</inkml:trace>
  <inkml:trace contextRef="#ctx0" brushRef="#br0" timeOffset="10962">23282 8115 8191,'6'-13'0,"20"-8"5063,-4 1-5063,23-4 0,-2-3 704,-7 5 1,-12 7-1,-14 5 1</inkml:trace>
  <inkml:trace contextRef="#ctx0" brushRef="#br0" timeOffset="11142">23457 7827 8191,'-24'24'0,"7"3"5063,10 21-5063,7-17 0,3 1 0,4 10 0,2 1 769,-3 3 0,1-1-769,2-8 0,1-2 471,5 15 0,-5-28 1,-2-16-1</inkml:trace>
  <inkml:trace contextRef="#ctx0" brushRef="#br0" timeOffset="11409">23745 8021 8191,'-36'26'0,"5"3"5015,15 6-5015,7-2 2824,7-4-2824,10-14 1725,4-16-1725,14-13 6767,2-7-6767,0 1 53,-2 3-53,-12 10 0,-2 4 0,-3 3 0,0-4 0,-4 5 0,-1-5 0</inkml:trace>
  <inkml:trace contextRef="#ctx0" brushRef="#br0" timeOffset="11553">23841 8019 24575,'19'-14'0,"5"-6"0,2 4 0,-2-5 0,-15 14 0,-4-1 0</inkml:trace>
  <inkml:trace contextRef="#ctx0" brushRef="#br0" timeOffset="11739">23902 7741 24575,'4'30'0,"0"0"0,0 7 0,2 2 0,5 4 0,1 0 0,-1 4 0,1-3 0,0-9 0,1-4 0,3 11 0,5-27 0,-15-11 0,2-7 0</inkml:trace>
  <inkml:trace contextRef="#ctx0" brushRef="#br0" timeOffset="11859">24301 8010 8191,'-5'5'0,"1"-1"0</inkml:trace>
  <inkml:trace contextRef="#ctx0" brushRef="#br0" timeOffset="11976">24317 7776 8191,'12'-9'0,"-4"4"0,10 5 0,-11 3 0</inkml:trace>
  <inkml:trace contextRef="#ctx0" brushRef="#br0" timeOffset="12220">24384 7785 24575,'-7'9'0,"-4"3"0,4-5 0,-4 7 0,10-4 0,1 2 0,7-3 0,0-2 0,5 3 0,2-5 0,3 4 0,-4-2 0,3 10 0,-11 18 0,3-6 0,-11 8 0,2-14 0,-5-10 0,1 2 0,0-13 0,1-2 0</inkml:trace>
  <inkml:trace contextRef="#ctx0" brushRef="#br0" timeOffset="12369">24523 7748 24575,'17'-18'0,"7"-3"0,8-9 0,5 1 0,-16 9 0,-5 8 0</inkml:trace>
  <inkml:trace contextRef="#ctx0" brushRef="#br0" timeOffset="12563">24591 7335 8191,'-3'17'0,"4"13"4007,5 17-4007,-1-10 0,1 2 0,0 7 0,-1 1 0,1-3 0,-1-1 0,0-4 0,1-4 2935,2 5-2935,1-13 461,-2-19 0,-2-4 0,-1-4 0</inkml:trace>
  <inkml:trace contextRef="#ctx0" brushRef="#br0" timeOffset="12717">25025 7607 8191,'-10'24'0,"4"-6"5063,-2 2-5063,15-11 0,-9-5 0,9-4 0</inkml:trace>
  <inkml:trace contextRef="#ctx0" brushRef="#br0" timeOffset="12850">25095 7316 8191,'-13'3'0,"4"3"5063,5-1-5063,8 4 0,-3-4 0,3-1 0</inkml:trace>
  <inkml:trace contextRef="#ctx0" brushRef="#br0" timeOffset="13209">25300 7365 8191,'-9'-3'0,"-4"6"5063,-1 19-5063,0 9 2818,5 9-2818,6-11 1719,12-12-1719,2-15 6784,9-10-6784,3-14 0,-2-7 0,-4-6 0,-6 10 0,-7 13 0,-2 13 0,0 9 0,13 5 0,5-9 0,5-4 0,5-10 0,-8-10 0,5-2 0,-13 6 0,-4 4 0</inkml:trace>
  <inkml:trace contextRef="#ctx0" brushRef="#br0" timeOffset="13369">25579 6826 24575,'11'26'0,"-7"0"0,1 4 0,5 14 0,1 5-279,-5-11 1,0 1 0,0 0 278,6 17 0,0-4 0,-2-11 0,0-5 0,5 3 0,-7-24 0,-4-13 0</inkml:trace>
  <inkml:trace contextRef="#ctx0" brushRef="#br0" timeOffset="14117">26629 6852 8191,'-9'-2'0,"-7"13"5063,2 3-5063,-11 17 2818,15 2-2818,0-6 1719,18-8-1719,11-7 6784,13-9-6784,14 5 0,-2 6 0,-10 1 0,-21 20 0,-18-8 0,-14 14 0,-1-13 0,0-4 0,9-13 0,7-7 0</inkml:trace>
  <inkml:trace contextRef="#ctx0" brushRef="#br0" timeOffset="14260">26898 6789 8191,'0'13'0,"3"10"5063,3-8-5063,1 5 704,6-11 1,-9-6-1,4-3 1</inkml:trace>
  <inkml:trace contextRef="#ctx0" brushRef="#br0" timeOffset="14369">26941 6694 8191,'-26'-37'0,"15"18"0,1 9 0,14 14 0</inkml:trace>
  <inkml:trace contextRef="#ctx0" brushRef="#br0" timeOffset="14626">27049 6723 8191,'-13'3'0,"3"3"5063,4-1-5063,9 14 2818,12-1-2818,11 15 0,1 3 485,-9-9 1,-2 2-486,-4-2 0,-3 2 0,3 8 0,-4 1 0,-6-4 0,-3 1 0,2 4 0,-3-1 0,-6-6 0,-2-1 3203,0-2 1,-1-2-3204,-19 4 0,10-14 0,5-11 0,11-8 0</inkml:trace>
  <inkml:trace contextRef="#ctx0" brushRef="#br0" timeOffset="15150">27356 6519 8191,'0'24'0,"4"9"5063,0 1-5063,1 11 2818,-1-22-2818,8-18 0,4-25 0,-2-6 0,2-4 0,-1-2 0,0 1 0,0-2 0,1 2 1719,13-8-1719,-11 25 6784,1 30-6784,-14 9 0,5 7 0,-6-7 0,4-9 0,0-16 0,10-18 0,-2-15 0,8-16 0,-1 5 0,-7 11 0,5 30 0,-12 18 0,-1 24 0,-2-12 0,-5 3 0,9-21 0,-4-5 0,13-16 0,-8-2 0,1 1 0,-7 6 0</inkml:trace>
  <inkml:trace contextRef="#ctx0" brushRef="#br0" timeOffset="15334">27807 6421 24575,'3'9'0,"3"-4"0,2-4 0,-2-2 0,2-1 0</inkml:trace>
  <inkml:trace contextRef="#ctx0" brushRef="#br0" timeOffset="15500">27857 5963 8191,'-14'-8'0,"13"2"1265,13 1 1,-1 4 0,3-3 0</inkml:trace>
  <inkml:trace contextRef="#ctx0" brushRef="#br0" timeOffset="15708">28055 5912 8191,'-21'19'0,"5"7"4520,3 10-4520,7-7 0,2 3 0,3 3 0,1 2 0,2 1 0,2 0 0,3-6 0,5-3 0,21 12 0,-1-11 2883,-4-18-2883,-9-7 446,-12-7 0,-2-1 0,-3-1 1</inkml:trace>
  <inkml:trace contextRef="#ctx0" brushRef="#br0" timeOffset="15875">27950 6164 8191,'20'1'0,"13"-12"4935,15-9-4935,-18 6 0,0-2 0,-5 1 0,-2 2 0,9-4 0,-11 4 0</inkml:trace>
  <inkml:trace contextRef="#ctx0" brushRef="#br0" timeOffset="16842">28464 6066 24575,'-9'-5'0,"0"3"0,0 6 0,0 13 0,2-2 0,8 9 0,1-12 0,18-8 0,2-10 0,17-8 0,1-7 0,-4-1 0,-5 4 0,-14 9 0,-4 14 0,-3 20 0,-4 8 0,-6 7 0,-1-8 0,-2-12 0,15-28 0,0-13 0,6-2 0,2-5-812,-3-6 0,1 0 812,9 1 0,-1 2 0,-10 4 0,-1 4 0,14-3 0,-22 30 0,-2 12 0,-2 9 0,-3 1 1624,0-6-1624,4-10 0,4-8 0,15-13 0,5-11 0,11-18-285,-21 13 1,-1-2 284,12-16 0,-25 28 0,-4 29 0,-10 28 0,10-2 0,12-15 0,1-8 569,11-13-569,1-10 0,5-14 0,1-17-637,-17 12-1,-2-3 638,1-2 0,-1 1 0,2-18 0,0 22 0,-8 28 0,1 10 0,-2 2 0,0 0 1275,2-10-1275,-2-4 0,-1-2 0,-2-1 0</inkml:trace>
  <inkml:trace contextRef="#ctx0" brushRef="#br0" timeOffset="17209">29418 5298 8191,'10'-5'0,"8"-1"5063,7-2-5063,7 0 2818,6 0-2818,9 3 0,1 1 0,5 12 0,-14 11 0,-9 8 0,-3 9 0,-13-3 1719,4-6-1719,-13-7 1696,-2-7 0,-3-8 0,-2-1 0</inkml:trace>
  <inkml:trace contextRef="#ctx0" brushRef="#br0" timeOffset="17371">29831 5464 8191,'-8'5'0,"2"-2"5063,4-12-5063,6 2 0,-3 2 0,3 3 0</inkml:trace>
  <inkml:trace contextRef="#ctx0" brushRef="#br0" timeOffset="19116">29816 5789 8191,'-6'4'0,"-1"1"5063,-3 5-5063,-6 4 2818,6 0-2818,10-3 1719,5-10-1719,3 5 0,-6-6 0,-7 7 0</inkml:trace>
  <inkml:trace contextRef="#ctx0" brushRef="#br0" timeOffset="21275">20002 13304 8191,'-17'6'0,"43"-19"4271,2 3-4271,10-3 0,6-2 0,1 1 0,1 0 0,-7 5 0,2 1 0,1 0 0,5-1 0,1 1 0,1 0 8,1 1 0,1 1 0,1 1-8,-9 1 0,2 0 0,0 1 0,-1 1 0,-1-1 0,-1 1 0,0 1 0,1 0 0,5 0 0,0 1 0,1 0 0,0 1 0,0-1 0,-1 0 0,1 1 0,1-1 0,-6 0 0,1 1 0,0-1 0,0-1 0,0 1 0,2-1 0,0 0 0,0-1 0,0 0 0,1 0-276,3 0 1,0-1 0,0 1-1,1-1 1,-1 0 275,1 0 0,1 1 0,-1-1 0,1 1 0,0-2 365,-1 1 1,1-1 0,0 0-1,0 0 1,0 0-366,0 1 0,0 0 0,-1 0 0,1 0 0,0 0-532,0-1 1,-1 0 0,1 0 0,-1 0 0,0 0 531,-1 2 0,-2 1 0,1 0 0,0-1 0,0 1 87,0-1 1,1-1 0,0 1 0,0-1 0,0 1-88,-2 0 0,-1 1 0,0 0 0,1-1 0,-1 0 0,2 0 0,0 0 0,-1-1 0,1 0 0,-1 0 79,-2 0 1,0 0 0,0 1 0,0-1 0,-1 1-80,0 0 0,-1 0 0,0 0 0,0 1 0,0 0 0,10 1 0,-1-1 0,1 1 0,-1 1-198,-3 0 1,1 1 0,-1 0 0,-1 0 197,-2 2 0,0 1 0,-1 0 0,-1 0 265,-2 0 1,0-1 0,-1 1 0,-1 1-266,11 2 0,0 0 0,-1 1-126,-4 0 0,0 0 0,0-2 126,0-1 0,-1-2 0,1 0 0,1 1 0,1-1 0,0-2 0,1-3 0,0-1 0,0-1 202,4 1 0,1 0 1,-1-1-203,1 1 0,-1 0 0,0-1 0,-1-1 0,-1 0 0,0 1 0,-3 2 0,1 1 0,-1-1 0,-2 0 0,0-2 0,-1 2 758,-4 0 1,0 2-1,0-1-758,-2 0 0,-1 0 0,0 0 0,0 0 0,0 0 0,0 0 0,-2-1 0,0-1 0,0-1 0,2 1 0,1 0 0,-1 0 483,-1-1 1,-1 1 0,0 0-484,16-1 0,-2 1 0,-2 1 0,-2 2 0,-2 1 0,-1 1 0,-5-1 0,-2 1 0,-3 3 0,-2-1 2580,20 0-2580,-12 3 0,4-7 0,-12 6 4104,5-3-4104,-6 4 0,7-3 0,1-2 0,6 1 0,1-7 0,0 6 469,6-7-469,-5 4 0,5 4 0,-13 1 2074,-1 3-2074,-1 1 0,-4-1 0,4 1 0,-20-5 0,-4 0 0</inkml:trace>
  <inkml:trace contextRef="#ctx0" brushRef="#br0" timeOffset="25417">20187 12830 8191,'6'1'0,"5"-3"5063,9-4-5063,5-1 0,7-1 0,13-5 0,-4-2 1409,-11 3 0,0 0-1409,-2 2 0,-1-1 0,1-6 0,1 0 859,2 1 1,0-1-860,1-7 0,1-1 0,9-3 0,3-2 798,-10 6 1,2 0 0,1-1-799,3-2 0,1-1 0,1 1 0,3-3 0,1 0 0,1 0 0,-11 6 0,2 0 0,-1 0 0,1 0-974,0 1 0,0 0 0,0 1 1,0-2 973,-1 1 0,0-1 0,-1-1 0,0 2 0,0 0 0,0 1 0,-1 0 0,-1-1-647,4-4 1,-2 0-1,0 0 647,-2 1 0,0-1 0,-1 1 0,-4 2 0,0 0 0,-1 0-620,9-10 0,0-1 620,3-3 0,-1 0 0,-5 3 0,0 0 0,3-6 0,0 1 0,-6 5 0,-2 1 797,-1 0 0,-2 1-797,-5 2 0,-2 0 1433,-2 6 0,-2 0-1433,-1-2 0,-1 0 0,14-19 0,0-1 0,-11 23 0,0-1 0,1-2 0,0-1 0,6 0 0,0 1 0,-6 1 0,1 1 0,4 1 0,-2 3 0,6-11 0,9-4 0,2 3 0,-17 14 0,3-1 0,3 1 0,1 2 0,-2-1 0,-1 2 0,-1 1 0,1 0 0,16-13 0,-17 14 0,0-1 0,20-13 0,-14 13 0,0-1 0,-2-1 0,0-1 0,7-1 0,0-1 1274,-1-1 0,-1-2-1274,4 1 0,-2 0 0,-5 0 0,-1 1 1102,-1 3 0,0 0-1102,0 0 0,-1 1 0,-3 2 0,0 2 377,6 0 1,0 0-378,-3 1 0,1 0 213,-1 2 1,0 0-214,20-4 0,-15 2 0,-12 8 0,-4-1 0,-6 4 746,6-2-746,-2 3 323,3 0-323,0 3 0,-4-2 0,0 3 0,-4-2 0,0 5 0,0-2 0,3 4 0,-2-3 0,13 6 0,-12-4 0,15 11 0,-12-8 0,9 12 0,-2-5 0,5 12 0,4-3 0,3 9 0,9-7 0,-4 4-543,4-1 543,-1-3 0,-19-11 0,0 1 0,21 15 0,-18-14 0,0 0 0,-2 3 0,1 0 0,4 1 0,1 0 0,-1 3 0,0 1-1629,4 2 0,2 0 1629,-1-1 0,1 0 0,0 1 0,0 1-904,5-3 1,1 0 903,-6 3 0,0-1 0,5-1 0,0 1 0,-3 3 0,-2 1 0,3-3 0,0 1 0,-3 2 0,0 1 0,3 0 0,1-1 0,-1-2 0,1 0 0,3 3 0,0-1 0,-1-4 0,0-1 0,1 2 0,-1 1 0,0-3 0,0-1 0,0 0 0,0 1 0,4 3 0,0 0 0,-7-4 0,1 2 0,-9-6 0,0 2 0,0-1 0,9 7 0,-1 1 0,1 4 0,0 1 0,0-3 0,-1-1 0,-3-3 0,-1 0 0,0 0 0,1-1-442,-1-5 0,-1 0 442,-5-3 0,-1 1 0,3 1 0,0 0 0,-6-4 0,-1 1 0,2 5 0,0-1 0,1-3 0,0-2 11,-5 3 0,0-2-11,2-3 0,0-1 0,19 15 0,2-4 0,3 0 0,1 0 0,-21-13 0,-5-2 0</inkml:trace>
  <inkml:trace contextRef="#ctx0" brushRef="#br0" timeOffset="26742">27327 12626 8191,'-7'3'0,"12"-5"5063,8 1-5063,6-3 2818,11 4-2818,2 0 0,8 4 0,6 5 1719,7 2-1719,-25-2 0,-1 0 0,4-3 0,0-1 2863,3 5 1,0 0-2864,-3-3 0,1-2 0,8 1 0,1-1 0,-3-3 0,2 0 0,8-2 0,2 0 0,-4 0 0,1 0 0,5 0 0,0 0-755,-12 0 1,0 0 754,5 0 0,-2 0-222,7 0 222,1 0 0,-29 0 0,-7 0 0,-11 0 0</inkml:trace>
  <inkml:trace contextRef="#ctx0" brushRef="#br0" timeOffset="29393">13085 12402 8191,'-45'-18'0,"18"8"0,-1 1 2531,0 1 1,0 0-2532,-5-2 0,-1 1 0,4 1 0,-1-1 924,-4-1 1,0-1-925,0 2 0,0 1 0,1 0 0,0 1 0,0 6 0,0 1 0,3 0 0,-1 1 0,-2 4 0,0 1 819,6-1 0,1 0-819,-20 7 6264,12 5-6264,8 3 0,1 10 0,-1 12 0,11-14 0,1 1 0,1 5 0,1 2 0,3 2 0,3 0-133,3 0 0,4 1 133,7 0 0,7 0 0,9 2 0,7-2 0,-3-13 0,4-1 0,4-3-1572,7 0 1,5-4 0,3-2 1571,-6-5 0,3-3 0,1-1 0,1-2 0,3-1 0,2-3 0,0 0 0,0-2 0,-6 1 0,0 0 0,1-1 0,-1-1 0,0-2 0,-1-1 0,-1-2 0,-1 0 0,0-2 0,0 0 0,8-2 0,0-1 0,-2-2 0,-3-2 0,-7-3 0,-2-1 0,-3-2 0,-2 0-324,1-1 1,-3-1 0,-6-1 323,-2-9 0,-13-1-586,-28-15 586,-2 23 0,-8 2 0,-13-5 0,-8 2 26,10 8 1,-4 2 0,-1 1-27,-6-3 0,-3 2 0,-1 0 162,12 4 0,-1 1 1,0 0-1,-1 1-162,2 2 0,-1 0 0,0 0 0,1 0 0,-8-3 0,1 0 0,1 3-6,4 6 1,2 2-1,3-1 1,4-2-1,4 1 1,-10 9-1</inkml:trace>
  <inkml:trace contextRef="#ctx0" brushRef="#br0" timeOffset="30483">12236 13621 8191,'-48'-25'0,"20"10"0,-1 1 1786,-5-1 0,-2 2-1786,-8 1 0,-2 1 0,0-1 0,-1 3 0,-5 6 0,-2 4 525,0 3 1,2 4-526,4 7 0,1 5 0,-1 4 0,3 5 0,8 6 0,3 5 0,11-10 0,1 2 0,3 2 0,2 5 0,3 2 0,2 2 0,1 2 0,2 1 0,4 1 0,4 3 0,2 1 0,5-1 91,2-5 0,4 0 1,4-3-92,4-2 0,5-2 0,4-4 0,6-7 0,5-4 0,3-5 0,7-5 0,5-6 0,1-4 0,-9-4 0,3-3 0,0-3 0,0-2 0,4-3 0,-1-2 0,1-2 0,-1-3 0,-2-1 0,-1-2 0,0-3 0,-2 0 224,0-1 1,-1-2 0,-2 0-1,-2-2-224,-6 0 0,-2 0 0,-1-2 0,-2 1 0,7-9 0,-2 0 0,-5-1-216,-9 3 1,-5 0 0,-3-1 215,-3 1 0,-4 0 0,-5 0 0,-6 1 0,-6 0 0,-2 1 0,-2-1 0,-3 0 0,-5 2 0,-6 4 0,-4 2 0,-2 2 0,1 4 0,0 3 0,-3 3 0,-4 5 0,-2 4 0,0 3 0,-13 5 0,0 7 128,-1 6 0,4 3 1,21-5-1,3-1 0,-14 10 1</inkml:trace>
  <inkml:trace contextRef="#ctx0" brushRef="#br0" timeOffset="75009">24146 12740 8191,'0'-14'0,"0"20"4398,0 27-4398,-1 3 0,2 5 0,1 11 0,1 4 0,-2-11 0,-1 3 0,1 1-20,1 4 0,0 1 0,-1-1 20,-3-1 0,0 0 0,1-2 0,3-4 0,2-2 0,-2-4 0,-4-3 0,1-5 0,10 2 0</inkml:trace>
  <inkml:trace contextRef="#ctx0" brushRef="#br0" timeOffset="78521">27740 13172 8191,'0'-9'0,"2"-4"5063,-4 0-5063,2-11 2818,0-8-2818,-5-14 0,2 13 0,0-3 0,-3-11 0,0-4 0,2 12 0,0-2 0,0-2-532,2-9 0,0-4 0,-1 0 532,1 11 0,-2 0 0,1-1 0,1-1 0,1-2 0,1 0 0,0-1 0,-1 1 0,-1-1 0,-1 1 0,-1 0 0,2 0 0,1 2 0,1 0 0,1 0 0,-3 1 0,-1 0 0,-2 1 0,0 0 0,1 0 0,3 0 0,1-1 0,0 1 0,-2 0 0,-2-2 0,-1 0 0,0 0 0,2 0 0,3 2 0,1 1 0,1 0 0,-1 1 862,-2-11 1,-1 0 0,1 2-863,1 6 0,0 1 0,0 2-309,0-9 0,-1 4 309,-5 11 0,-1 4 0,4-8 0,-9 21 3943,7 11-3943,0 8 3209,5 2-3209,1 19 0,1 14 0,-2-2 0,0 4-25,0 15 0,0 5 25,0-8 0,0 2 0,0 3-1332,0-9 0,0 1 0,0 1 0,0 1 1332,0 5 0,-1 0 0,1 2 0,1-1 0,0-7 0,0 1 0,0-1 0,0 1 0,1 0 0,-1 0 0,0 0 0,1 0 0,-1 0 0,1 1-895,0 1 0,1 1 0,-1 0 0,1-1 0,1 0 895,-1-1 0,0-1 0,1 0 0,0-1 0,1 1 0,1 8 0,1 0 0,0 0 0,-1-1-580,0-3 1,-1 1 0,1-2 0,-1-1 579,0-4 0,0-2 0,0-1 0,-1-4 0,-1 13 0,-1-6 0,-2-15 0,0 0 0</inkml:trace>
  <inkml:trace contextRef="#ctx0" brushRef="#br0" timeOffset="97002">27706 9685 8191,'-14'3'0,"7"-4"5063,18-4-5063,24-19 0,-6 10 0,4-1 1409,4-7 0,0-1-1409,-1 3 0,-2 2 0,-1 4 0,-4 1 0,1-3 0,-9 12 0,-17 2 0</inkml:trace>
  <inkml:trace contextRef="#ctx0" brushRef="#br0" timeOffset="97201">27890 9670 8191,'-14'10'0,"5"0"5063,8 3-5063,10 13 0,10 21 0,-8-10 0,0 2 0,1 4 0,-1 1 599,-2 8 1,-1 0-600,-5-8 0,0-2 789,2-2 0,-1-3-789,0 9 0,1-23 0,-3-15 0</inkml:trace>
  <inkml:trace contextRef="#ctx0" brushRef="#br0" timeOffset="97386">27918 10209 8191,'-26'19'0,"22"-13"5063,-3 6-5063,50-20 0,-12-4 0,3-4 0,5-1 0,3-3 0,-8 1 0,1-2 0,-5 1 0,-5 4 0,-4 0 0,21-10 0</inkml:trace>
  <inkml:trace contextRef="#ctx0" brushRef="#br0" timeOffset="99913">28080 12689 8191,'-13'3'0,"-7"2"5063,1-1-5063,-13 12 0,-4 19 0,12-9 0,0 3 0,-8 10 0,1 3 0,6-2 0,2-2 1409,5-14 0,3-2-1409,6 5 1719,34-51-1719,-6 6 0,2-3 0,9-9 0,2-2 0,-1 0 0,1 0 3110,-2 3 0,-2 3-3110,5-4 0,-11 45 0,-28 23 0,-3-3 0,-4 2 0,-4-1 0,-1-1 0,1 1 0,0-2 0,3-4 0,2-3 0,0 13 0,42-34 0,-6-21 0,2-10 0,1-2 0,2-4 0,0-1-944,2-1 0,0-2 0,-1 0 944,-4 2 0,-2-1 0,-1 4 0,3-2 0,-3 7 0,-4 13 0,-26 42 0,-6-3 0,-4 4 0,0 10 0,-1 1 0,0-1 0,1-2 242,0-2 0,7-4-242,20-2 0,28-50 0,-4-13 0,1-9-881,-9 9 1,1-1 0,-1-1 880,-1 1 0,-1 0 0,-2 2 0,5-9 0,-3 7 2475,6 7-2475,-21 32 0,-17 41 0,1-19 0,-2 1 0,-4 9 0,2-1 0,7-1 0,18-30 0,9-25 0,5-12-999,6-7 1,3-1 998,1 2 0,0 2 1295,-12 10 1,-1 6-1296,11 7 0,-31 25 0,-10 26 0,-10 9-250,3-17 1,-1-1 249,1 12 2268,19-13-2268,22-46 0,1 3 0,3-3 0,-3-8 0,2 0 0,3 6 0,0 3-636,15-1 636,-12 28 0,-22 10 0,-18 17 545,-7-4-545,-1 4 0,3-20 0,7-4 0</inkml:trace>
  <inkml:trace contextRef="#ctx0" brushRef="#br0" timeOffset="106476">29482 12134 8191,'-9'0'0,"21"12"5063,-4 12-5063,8 3 0,2 4 0,-6 4 0,-2 2 1409,2 8 0,-1 1-1409,-2-6 0,-2-2 0,-1-2 0,-2-4 1719,2 5-1719,-6-20 6784,-8-28-6784,-8-30 0,13 5 0,2-5 0,-1 5 0,1-3 0,1-1-1278,4-3 0,3-1 0,0 0 1278,2 0 0,0-1 0,2 5 0,5-6 0,1 7 0,-1 8 0,1 9 0,12 19 0,-6 20 0,-5 25 0,0 2 0,-16-14 0,-3 0 0,-5 18 0,-4-20 0,-5-1 0,-1-4 0,-3-1 0,-3-1 0,-1-2 0,-19 2 0,3-16 0,22-7 0,3-5 0</inkml:trace>
  <inkml:trace contextRef="#ctx0" brushRef="#br0" timeOffset="106746">30025 11892 8191,'-2'14'0,"4"2"5063,2-3-5063,4 18 2818,15-2-2818,-4 7 0,7-15 1719,1-10-1719,-11-16 6784,12-17-6784,-16-12 0,-2 9 0,-2-3 0,-4-2 0,-2-2 0,3-3 0,-1 1 0,-3-9 0,4 9 0</inkml:trace>
  <inkml:trace contextRef="#ctx0" brushRef="#br0" timeOffset="107097">30416 11759 8191,'-6'-5'0,"-5"8"5063,-3 17-5063,-5 17 2818,8 5-2818,6-7 1719,20-20-1719,14-24 0,8-17 0,-14 7 0,-2-3 6784,8-20-6784,-6 8 0,-13 14 0,-7 19 0,1 6 0,1 9 0,6-6 0,2-6 0,7-14 0,-9 7 0,-1-5 0</inkml:trace>
  <inkml:trace contextRef="#ctx0" brushRef="#br0" timeOffset="107313">30709 11120 8191,'-6'12'0,"3"24"1721,1-4 1,0 5-1722,2 15 0,0 3 0,2-1 0,2 1 0,0 0 0,3-4 0,1-10 0,4-5 1435,3-10 0,3-5-1435,14 5 479,13-21 1,-26-2 0,2-7 0</inkml:trace>
  <inkml:trace contextRef="#ctx0" brushRef="#br0" timeOffset="107618">30924 11610 8191,'3'3'0,"-1"-1"5063,-2 14-5063,2-6 2818,6 1-2818,10-10 1719,14-12-1719,3-12 0,7-11 0,-13-7 0,-10-2 0,-11 3 6784,-8 12-6784,-11 31 0,3 25 0,-4 17 0,20 8 0,9-20 0,26-1 0,9-29 0,5-7 0,-15 1 0,-1-2 0,-1-1 0,2-2 0,-7-1 0,4-7 0,-18 7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50:15.115"/>
    </inkml:context>
    <inkml:brush xml:id="br0">
      <inkml:brushProperty name="width" value="0.05292" units="cm"/>
      <inkml:brushProperty name="height" value="0.05292" units="cm"/>
      <inkml:brushProperty name="color" value="#FF0000"/>
    </inkml:brush>
  </inkml:definitions>
  <inkml:trace contextRef="#ctx0" brushRef="#br0">4259 4233 24575,'26'-26'0,"0"-1"0,4 0 0,1 0 0,2 2 0,1 0-816,-2 3 0,0 1 816,-7 6 0,-2 1 132,5-4 0,-13 10 0,-11 3 1</inkml:trace>
  <inkml:trace contextRef="#ctx0" brushRef="#br0" timeOffset="228">4451 4122 8191,'-13'10'0,"7"-1"5063,0 1-5063,19 16 2818,5 4-2818,-4-2 0,2 4 0,-1-5 0,0 2 441,1 8 1,0 1-442,-2-6 0,-2-1 0,-1-1 0,-1 1 0,1 0 0,-3-2 0,-1-2 0,2 1 0</inkml:trace>
  <inkml:trace contextRef="#ctx0" brushRef="#br0" timeOffset="415">4475 4816 8191,'-14'5'0,"20"-9"4082,29-16-4082,-1 2 0,3-3 0,4-4 0,1-3 0,-10 7 0,0 0 0,-2-1 0,7-8 0,-5 2 0,-9 8 0,-3 3 0,4-8 0</inkml:trace>
  <inkml:trace contextRef="#ctx0" brushRef="#br0" timeOffset="2760">5355 4351 24575,'-4'-9'0,"-4"-10"0,0 4 0,-7-15 0,-2-2 0,3 8 0,-1-1 0,-3-3 0,-1-1-849,-3-6 0,-1-2 849,1 1 0,0-1 0,-1-3 0,0 0 0,1 6 0,0 1 0,3 3 0,1 2 0,-16-16 0,15 22 0,1 3 0,13 20 0,-1 6 0,1 13 1698,-2 11-1698,-2 10 0,0 5 0,1-12 0,3-16 0,3-38 0,12-32 0,-6 11 0,-1-3 0,3-2 0,0-1 0,-2 4 0,-3 2 0,-2 8 0,-1 4 0,1-6 0,5 20 0,12 18 0,16 11 0,10 15 0,-18-12 0,1 1 0,17 12 0,-8-5 0,-14-17 0,-7-5 0,-4-5 0,0-3 0,-4 3 0,-1 0 0</inkml:trace>
  <inkml:trace contextRef="#ctx0" brushRef="#br0" timeOffset="5575">24499 4145 24575,'31'-19'0,"15"-11"0,-13 15 0,4 1 0,2-5 0,0 0 0,-10 5 0,-2 2 0,18-7 0,-29 12 0,-8 4 0</inkml:trace>
  <inkml:trace contextRef="#ctx0" brushRef="#br0" timeOffset="5750">24757 4068 8191,'-5'13'0,"1"-3"5063,6 6-5063,4-3 2818,1 11-2818,3 1 0,-2 14 429,0-6 1,-3-9 0,-1-10 0</inkml:trace>
  <inkml:trace contextRef="#ctx0" brushRef="#br0" timeOffset="5967">24699 4407 8191,'-9'22'0,"32"-7"4698,14-25-4698,0-3 0,3-4 0,1-5 0,-2-3 1431,-1 0 0,-2-1-1431,-2 1 0,-4 2 0,-2 1 0,-5 3 0</inkml:trace>
  <inkml:trace contextRef="#ctx0" brushRef="#br0" timeOffset="6352">25341 3676 8191,'-7'-5'0,"4"5"5063,2 9-5063,6 31 0,8 10 0,-5-10 0,2 3 0,3-4 0,1 0 885,-1-1 1,1 0-886,-1-3 0,1-2 903,1-5 0,-2-1-903,2 13 6309,0-10-6309,-11-17 0,-2-4 0,-2-5 0</inkml:trace>
  <inkml:trace contextRef="#ctx0" brushRef="#br0" timeOffset="6584">25412 4155 8191,'-7'7'0,"2"-1"5063,7 3-5063,16 9 2818,11-3-2818,13 4 0,5-6 0,-7-11 0,-5-10 0,-6-14 0,-6-21 336,-13 16 1,-1-3-337,0-7 0,-2-2 1079,-1-8 1,-1 2-1,2-7 1,-2 5-1</inkml:trace>
  <inkml:trace contextRef="#ctx0" brushRef="#br0" timeOffset="7929">15777 4219 24575,'10'-11'0,"17"-12"0,7 1 0,-7 2 0,2-1 0,-4 6 0,-1 0 0,4-3 0,-1 1 0,7-3 0,-12 6 0,-14 9 0</inkml:trace>
  <inkml:trace contextRef="#ctx0" brushRef="#br0" timeOffset="8168">15926 4108 8191,'-7'9'0,"4"0"5063,4 3-5063,7 2 2818,4 16-2818,4 10 0,-8-13 0,-1 1 707,1 6 0,-1 0-707,-1-6 0,-2 0 0,-1 3 0,0-2 0,5 18 1658,-9-14 0,4-10 0,-5-16 0</inkml:trace>
  <inkml:trace contextRef="#ctx0" brushRef="#br0" timeOffset="8334">15930 4638 8191,'-11'-4'0,"7"1"5063,19-14-5063,20-1 0,-10 3 0,1 0 1086,5-3 0,1 0-1086,-4 2 0,-1 1 359,2-4 1,-3 3 0,0 0-1,-5 4 1</inkml:trace>
  <inkml:trace contextRef="#ctx0" brushRef="#br0" timeOffset="8768">16445 4178 8191,'-9'2'0,"0"2"5063,4-7-5063,8-11 2818,11-10-2818,14-17 0,6 6 0,-1-1 0,0 17 1719,-11 13-1719,-1 11 6784,-9 16-6784,-1-2 0,-2 1 0,5-9 0,12-15 0,16-15 0,-14 2 0,1-3 0,-1-4 0,-1 0 0,-1 0 0,-2 1 0,9-15 0,-14 19 0,-8 9 0</inkml:trace>
  <inkml:trace contextRef="#ctx0" brushRef="#br0" timeOffset="9227">17226 3712 8191,'-4'-7'0,"-5"5"5063,-5 14-5063,-4 21 0,11-7 0,4 3 1409,0-1 0,5 0-1409,10 3 0,7-3 0,4-10 0,4-6 499,7-3 0,3-7-499,3-8 0,-2-6 0,-4-3 0,-2-3 0,-2-2 0,-3-1 0,13-18 0,-25-3 6427,-7 6-6427,-25-5 0,-5 20 0,-5 3 0,-23-3 0,12 13 0,1 4 0,3 6 0,6 7 0</inkml:trace>
  <inkml:trace contextRef="#ctx0" brushRef="#br0" timeOffset="14550">6841 3642 24575,'5'30'0,"10"10"0,-6-10 0,0 2 0,3 6 0,2 0 0,-3-2 0,-1-1-510,-2 3 0,1-1 510,1-9 0,-2-1 334,-1 13-334,1-14 170,-12-17-170,-1-9 0,-4-22 0,-6-21 0,9 4 0,0-5-51,-4-9 1,-2-2 50,6 14 0,0 0 0,-1 0-945,-5-14 1,1 2 944,4 6 0,1 4 0,-4-5 0,14 15 0,5 24 0,11 9 0,13 19 0,4 5 0,2 15 558,-11 3-558,-11-13 1948,-11 1-1948,-6-16 0,-13 5 0,0-10 0,-13 2 0,-6-8 0,-2-10 0,5-3 0,13 1 0,11 2 0</inkml:trace>
  <inkml:trace contextRef="#ctx0" brushRef="#br0" timeOffset="14976">7151 3391 8191,'10'14'0,"9"10"4397,14 15-4397,-12-14 0,-1 0 0,12 8 2896,3-1-2896,-17-19 1799,4-11-1799,-7-31 0,5-17 0,-13 13 0,-3-4 2578,3-4 0,-4-1-2578,-7 3 0,-2 0 41,3-4 0,-1 3 0,-7-2 0,6 8 1</inkml:trace>
  <inkml:trace contextRef="#ctx0" brushRef="#br0" timeOffset="16608">8008 2855 8191,'-4'-5'0,"-1"5"5063,-5 9-5063,-3 11 0,-6 7 0,-9 14 1409,10-15 0,-1 0-1409,1-1 0,1 1 0,1-2 0,2 0 1719,-3 8-1719,24-9 0,14-10 0,33-9 0,-23-5 0,1 0 0,3-2 0,-1 0 6784,21 1-6784,-20 5 0,-12 1 0,-13-2 0,-2-2 0,-4 0 0</inkml:trace>
  <inkml:trace contextRef="#ctx0" brushRef="#br0" timeOffset="16911">8354 2772 8191,'-23'1'0,"7"0"5063,-1 14-5063,12 5 2818,7 12-2818,4-5 1719,7 1-1719,8-16 6784,4-13-6784,3-8 0,-4-15 0,-9 2 0,-11-8 0,-9 5 0,-13-10 0,-9 0 0,-10 6 0,7 8 0,4 12 0,17 7 0,5 2 0</inkml:trace>
  <inkml:trace contextRef="#ctx0" brushRef="#br0" timeOffset="17111">8622 2746 24575,'-5'-7'0,"0"5"0,7-6 0</inkml:trace>
  <inkml:trace contextRef="#ctx0" brushRef="#br0" timeOffset="17284">8743 2549 8191,'-10'5'0,"-1"3"5063,-1 0-5063,4 5 2818,14-2-2818,3-2 0,1-4 0,-3-5 0</inkml:trace>
  <inkml:trace contextRef="#ctx0" brushRef="#br0" timeOffset="17568">8807 2520 24575,'-8'14'0,"3"2"0,5-6 0,5 3 0,5-6 0,4-2 0,3-8 0,3-9 0,-3-10 0,-5 0 0,-4-8 0,-11 11 0,-8-7 0,-5 5 0,-12 4 0,-7 5 0,8 14 0,1 1 0,17 2 0,5-3 0</inkml:trace>
  <inkml:trace contextRef="#ctx0" brushRef="#br0" timeOffset="17860">9145 2246 8191,'-25'14'0,"6"-2"5063,9-2-5063,12-3 2818,1 2-2818,16-6 1719,9 5-1719,6-7 6784,4 10-6784,-13-4 0,-2 15 0,-13 1 0,-10 9 0,-9 0 0,-5-7 0,1-5 0,3-13 0,5-4 0,1-5 0</inkml:trace>
  <inkml:trace contextRef="#ctx0" brushRef="#br0" timeOffset="18023">9178 2275 8191,'4'-7'0,"2"-5"5063,14 1-5063,5-11 2818,7 4-2818,-4 2 1719,-4 5-1719,-11 8 0,-4 1 0,-5 2 0</inkml:trace>
  <inkml:trace contextRef="#ctx0" brushRef="#br0" timeOffset="18926">7132 4698 24575,'28'17'0,"2"12"0,-13-5 0,0 3 0,2 4 0,-1 3 0,1 8 0,-2 1-660,0-3 1,-2 0 659,-6-4 0,-1-3 430,5 11-430,-21-43 0,-9-43 0,2-1 0,-2-6-358,4 8 1,1-2 0,0-2 357,1-5 0,0-2 0,1 1-790,2 3 1,1 1 0,2 2 789,2-11 0,3 6 0,1 17 0,5 6 547,18 4-547,-1 23 0,11 18 0,-9 7 1163,-1 3-1163,-16 2 2619,-5-15-2619,-14 11 0,-8-16 0,-9 5 0,2-15 0,5-6 0,12-1 0,4 0 0</inkml:trace>
  <inkml:trace contextRef="#ctx0" brushRef="#br0" timeOffset="19196">7434 4346 8191,'3'2'0,"17"13"5063,-7 4-5063,6-1 0,4 1 2818,9 13-2818,8 7 0,-10-8 1719,-11-8-1719,-3-11 6784,-9-16-6784,2-18 0,-6-25 0,-4 17 0,-3-3-890,-2-11 0,-1-2 890,-4 6 0,0 0-64,2 1 1,1 2-1,-3-2 1,7 18-1</inkml:trace>
  <inkml:trace contextRef="#ctx0" brushRef="#br0" timeOffset="19710">8196 3870 8191,'-9'4'0,"9"6"5063,11-2-5063,18 0 0,18-9 0,1-8 2818,-1-5-2818,-15 4 1719,-12 3-1719,-12 11 6784,-4 1-6784,-4 14 0,-4 9 0,-6 19 0,2-20 0,0 1 0,0 5 0,0 2 0,-2-4 0,1 1 0,1-1 0,0-1 0,-5 7 0,4-23 0,7-12 0,2-10 0</inkml:trace>
  <inkml:trace contextRef="#ctx0" brushRef="#br0" timeOffset="20236">8878 3522 8191,'-5'16'0,"1"10"4706,4 14-4706,4 7 2861,8-10-2861,2-11 1763,6-15-1763,0-19 6651,-3-9-6651,-1-12 403,-8-3-403,-4 1 0,-11-1 0,0 6 0,-12 0 0,-3 8 0,0 6 0,-2 7 0,15 6 0,1 1 0</inkml:trace>
  <inkml:trace contextRef="#ctx0" brushRef="#br0" timeOffset="20426">9221 3476 8191,'-6'7'0,"1"1"0,0-5 0,3 1 0</inkml:trace>
  <inkml:trace contextRef="#ctx0" brushRef="#br0" timeOffset="20726">9335 3278 8191,'-21'2'0,"3"6"5063,11 3-5063,4 13 2818,7 1-2818,5-2 1719,8-5-1719,0-15 6784,0-6-6784,3-12 0,-6-7 0,0 1 0,-10-3 0,-4 7 0,-13-9 0,0 9 0,-16-1 0,10 15 0,-4 9 0,13-2 0,3 1 0</inkml:trace>
  <inkml:trace contextRef="#ctx0" brushRef="#br0" timeOffset="21009">9525 3083 8191,'-6'14'0,"0"-2"5063,6 1-5063,0 0 2818,4-1-2818,5 1 1719,4-10-1719,11-1 6784,-5-1-6784,1-2 0,-8 8 0,-3 11 0,-4 3 0,-4 4 0,-9 6 0,-1-13 0,-10 9 0,3-17 0,4 1 0,4-11 0</inkml:trace>
  <inkml:trace contextRef="#ctx0" brushRef="#br0" timeOffset="21160">9498 3064 8191,'10'-21'0,"2"1"5063,8 3-5063,2 3 0,19-13 0,-8 10 0,12-10 704,-22 15 1,-1-1-1,-18 11 1</inkml:trace>
  <inkml:trace contextRef="#ctx0" brushRef="#br0" timeOffset="33351">9735 2004 24575,'-3'3'0,"6"13"0,14 12 0,9 8 0,12 1 0,4-13 0,5-15 0,-20-16 0,1-7 0,0-11 0,-1-9 0,-6-1 0,-2-4 0,-1-4-1827,1-6 1,-3-3 0,-1-2 1826,-2 7 0,-2-2 0,0-1 0,-1-1 0,0-2 0,-2-1 0,0-1 0,0 0 0,0 11 0,-1 0 0,1-1 0,0 1 0,-1 0 0,1-11 0,-2-1 0,0 1 0,2 2 0,1 4 0,1 2 0,0 1 0,-2 5 0,0-14 0,0 7 0,0 18 0,0 0 0</inkml:trace>
  <inkml:trace contextRef="#ctx0" brushRef="#br0" timeOffset="34742">6855 4307 24575,'8'-19'0,"15"-11"0,3 5 0,10-5-1967,-2 3 1,7-4 0,5-3 0,1 0 0,-2 3 1668,-3 3 0,0 1 0,0 1 0,2-1 0,2-2 298,-6 2 0,2-1 0,1-1 0,1-1 0,1-1 0,0 1 0,0 1 0,0 2-308,2-1 0,1 0 0,0 2 0,0 0 1,0 1-1,0-1 0,0 0 308,-5 2 0,0 0 0,-1 0 0,1 1 0,0-1 0,0 0 0,1 1 0,1-1-31,3 0 1,0-1-1,2 1 1,0 0-1,0 0 1,-1 0-1,1 0 1,-2 1 30,-2 1 0,-1 1 0,1-1 0,-1 1 0,-1 0 0,1 0 0,0 1 0,-1-1-320,5-1 0,0-1 0,0 1 0,0 0 0,-1 0 0,0 0 1,-2 1 319,2-2 0,-1 1 0,0 1 0,-2-1 0,0 1 0,-2 0 0,2-1 0,-1 0 0,-1 1 0,-2 0 0,-1 1 179,1-1 0,-1 1 0,-3 1 0,-3 1 1,8-6-1,-6 3 0,5 1 0</inkml:trace>
  <inkml:trace contextRef="#ctx0" brushRef="#br0" timeOffset="54592">14400 2157 8191,'-2'9'0,"17"-4"4170,32-7-4170,-11 2 0,5-1 0,10-4 0,4-1 0,-12 4 0,3 0 0,1-1-245,-4 1 0,1-2 0,2 1 1,0 0 244,6-1 0,0 1 0,2 0 0,1-1 0,-7 1 0,2-1 0,0 0 0,0 0 0,1 0-196,2 0 1,1 0-1,1 0 1,-1-1-1,1 1 196,-9 0 0,0-1 0,1 1 0,-1-1 0,1 0 0,0 1 0,1-1 0,1 0 0,0 1 0,0-1 0,0 1 0,-1-1 0,0 1 0,0-1 0,0 1 0,0-1 0,0 1 0,0-1 0,0 0 0,1 1 0,0-1 0,0 0 0,0 1 0,-1 0-128,0 0 1,0 0 0,0 1 0,-1-1 0,1 1 0,-1 0 127,8-2 0,0 1 0,-1-1 0,1 2 0,-2 0-58,-2 1 1,-1 2-1,0 0 1,-1 0-1,0 0 58,-2 0 0,0 0 0,0 0 0,-2 0 0,0 2 0,6 0 0,-2 1 0,0 1 0,0 0 141,1-1 0,1 0 0,-1 1 1,0-1-142,-4-1 0,-1 0 0,1-1 0,0 1 0,2-1 0,1 1 0,0 0 0,-1-1 0,-2-1 0,0 1 0,-1-2 0,1 1 296,0-2 0,1-1 0,0-1 0,0 1-296,0 0 0,0-1 0,0 1 0,0-1 0,-1-1 0,-1 0 0,1 0 0,0-1 0,1 0 0,0 0 0,0-1 0,-1 2 0,-1 1 0,-1 0 0,-1 1 0,0 0 0,9-2 0,-1 0 0,-1 2 0,-6 0 0,-1 1 0,-3 1 557,5 3 0,-5 0-557,14-1 0,-32 3 0,-14-4 0</inkml:trace>
  <inkml:trace contextRef="#ctx0" brushRef="#br0" timeOffset="56572">14450 1845 24575,'2'0'0,"10"-4"0,20-5 0,8-9 0,-11 2 0,4-5-754,7-8 0,4-7 0,0 0 754,-5 3 0,0-1 0,1-3-880,-8 9 1,1-3 0,2-1 0,-2 0 0,-2 2 879,2-3 0,-3 1 0,0 0 0,-1 0 0,6-8 0,-1-1 0,-1 2-772,-1 1 1,0 0 0,-3 1 771,-3 3 0,-2-1 0,-1 2-640,7-9 1,-2 1 639,-1-2 0,-2 2 234,-6 8 1,0 0-235,4-3 0,2 1 0,-4 3 0,1 0 0,5-1 0,1 1 0,5-3 0,1 2 0,-3 2 0,0 1 1358,6 0 0,-1 3-1358,-5 2 0,-3 2 1010,-2 5 0,0 0-1010,1 0 0,0 1 1930,17-11-1930,-15 14 0,2 2 0,-4-1 0,1 2-132,2 3 0,1 0 132,6-3 0,0 2 0,2 2 0,0 1 0,10 1 0,0-1-511,1-2 1,0 0 510,3 4 0,0 0 0,0 1 0,0 0-320,-3 0 1,0 2 319,-4 5 0,-1 2 0,0-1 0,0 1 0,-6 4 0,0 2 0,2 2 0,1 0 0,-5 2 0,2 1 0,3 3 0,4 3 0,-3-1 0,-7-3 0,-2 0 0,1 2 0,0 1 0,2 1 0,0 1 0,-2 0 0,3 5 0,-2-1 0,0 2 0,1 0 0,0 2 0,1-1-1201,1 2 0,1 1 0,1 0 1201,-10-6 0,1 0 0,0 1 0,0-1 0,1 1 0,0 0 0,1 0 0,0 1 0,3 2 0,0 1 0,1 0 0,-1 0-774,1-1 0,-1 1 0,1 0 0,1-1 774,3 0 0,0-1 0,1 0 0,-1 0 0,1 1 0,-1-1 0,0 0 0,2-1-393,1-2 0,0-1 0,2-1 0,0-1 393,2 1 0,0 0 0,1-2 0,0-1 0,0-3 0,-1-1 0,1-2 0,0 0 0,-1-1 0,1-1 0,-1-1 0,0-1 0,-3-1 0,-1-2 0,1-1 0,-2-1 177,8 0 0,0-2 1,-3 0-178,-9 0 0,-1 0 0,-4-2 0,-2-3 0,-5-1 0,-1 5 0</inkml:trace>
  <inkml:trace contextRef="#ctx0" brushRef="#br0" timeOffset="57459">16841 0 12704,'1'5'0,"7"41"0,0 6 510,-3-7 1,0 3-1,-1 2-510,0-5 0,1 1 0,0 2 0,-1 2-412,0-3 1,0 2 0,0 1 0,0 1 0,0 0 411,-1 2 0,0 2 0,0-1 0,0 2 0,0 0 321,0-7 1,0 1 0,0 1 0,1 0 0,-1-1-1,1-1-321,-1 7 0,1 0 0,0-1 0,0-1 0,0 0-451,0-5 1,0 0-1,0 0 1,0-2-1,0-1 451,2 5 0,1-1 0,0-2 0,-1-2 0,3 5 0,-1-2 0,0-5 0,-1-2 0,0-5 0,3 10 0</inkml:trace>
  <inkml:trace contextRef="#ctx0" brushRef="#br0" timeOffset="58812">16853-1 24575,'0'27'0,"5"8"0,0-2 0,-4 9 0,7-27 0,-7-11 0,2-18 0</inkml:trace>
  <inkml:trace contextRef="#ctx0" brushRef="#br0" timeOffset="60011">17192 2468 8191,'-9'-5'0,"0"15"5063,0 14-5063,9 30 0,1-4 0,12 3 0,1-24 2818,2-16-2818,8-16 1719,5-24-1719,-7 0 6784,-2-20-6784,-19 20 0,-13-6 0,-7 15 0,-10 10 0,4 4 0,9 8 0,8-1 0</inkml:trace>
  <inkml:trace contextRef="#ctx0" brushRef="#br0" timeOffset="60384">17334 2312 8191,'-11'7'0,"2"4"5063,12 16-5063,11 13 0,-6-14 0,1 2 0,3 3 0,1 0 0,-3-3 0,-1-1 2818,8 13-2818,-6-14 1719,7-34-1719,-8-19 0,12-24 0,-14 23 0,-1 1 0,9-9 6784,-3 14-6784,-4 22 0,-1 15 0,5 13 0,-3 12 0,-1 7 0,-4-14 0,-5-2 0,0-22 0,0-1 0</inkml:trace>
  <inkml:trace contextRef="#ctx0" brushRef="#br0" timeOffset="60676">17693 2390 8408,'-1'-2'0,"-9"10"5085,0 9-5085,-6 18 0,12 5 0,2-10 2786,10-3-2786,10-26 1689,7 3-1689,0-7 6607,-5 5-6607,-11 2 0,-9 13 0,-3-1 0,-14 20 0,1-12 0,-4 7 0,4-15 0,10-7 0,1-5 0</inkml:trace>
  <inkml:trace contextRef="#ctx0" brushRef="#br0" timeOffset="70588">23646 2356 8191,'-5'2'0,"-1"11"4857,8 15-4857,-1 0 0,0 4 0,1 3 0,1 1 0,2 6 0,0 1 1009,-2-1 0,0-1-1009,2-9 0,1-1 1853,-1 22-1853,0-24 6352,-7-18-6352,-3-22 219,-7-31-219,6 9 0,1-4 0,-6-14 0,0-4-1115,5 15 0,2-1 0,0-1 1115,-1-3 0,0 0 0,3-1 0,4-5 0,3-1 0,2 4 0,0-1 0,3 3 0,7 0 0,3 9 0,3 20 0,-3 15 0,-6 10 0,-6 4 0,1 12 4430,-9 1-4430,-2 13 0,-15 2 0,-2 3 0,-8-8 0,8-16 0,5-16 0,9-4 0,3-7 0</inkml:trace>
  <inkml:trace contextRef="#ctx0" brushRef="#br0" timeOffset="70885">23863 1965 24575,'-1'16'0,"8"0"0,12 18 0,7 1 0,2 4 0,-8-7 0,-2-12 0,-8-11 0,-2-15 0,4-17 0,-2-24 0,-5 14 0,-1-3 0,-3-3 0,-2 0 0,1 2 0,-1 4 0,-4-10 0,5 21 0,0 18 0</inkml:trace>
  <inkml:trace contextRef="#ctx0" brushRef="#br0" timeOffset="72743">24673 1411 24575,'-7'6'0,"-3"5"0,3-1 0,-1 2 0,-1-5 0,4 2 0,-3-2 0,-8 14 0,-1-2 0,-9 11 0,-4-1 0,-3 9 0,-5 1 0,12-8 0,4-10 0,17-12 0,9-4 0,18-1 0,25-4 0,3-5 0,4 0 0,-14 4 0,0 0 0,6-5 0,-4 2 0,-8 4 0,-22 2 0,-7-2 0,-1 2 0</inkml:trace>
  <inkml:trace contextRef="#ctx0" brushRef="#br0" timeOffset="73134">25091 1405 8191,'-11'18'0,"7"6"4577,-4 23-4577,8-7 2876,5-9-2876,0-13 1778,15-13-1778,4-16 6602,5-7-6602,-1-18 551,-13 13-551,-6-14 0,-12 18 0,-3-4 0,-11 2 0,-5 8 0,0 4 0,2 6 0,11 5 0,5-2 0</inkml:trace>
  <inkml:trace contextRef="#ctx0" brushRef="#br0" timeOffset="73319">25474 1411 8191,'-9'4'0,"4"-2"0,1 0 0</inkml:trace>
  <inkml:trace contextRef="#ctx0" brushRef="#br0" timeOffset="73636">25605 1219 8191,'-21'9'0,"2"9"5063,10 11-5063,4 11 2818,5 0-2818,6-8 1719,13-16-1719,3-12 6784,7-16-6784,-2-5 0,-7-10 0,-5 5 0,-5-2 0,-11-6 0,-4 3 0,-6-5 0,-5 13 0,5 11 0,-2 5 0,8 3 0,1 0 0</inkml:trace>
  <inkml:trace contextRef="#ctx0" brushRef="#br0" timeOffset="73903">25742 1134 8191,'5'11'0,"2"-2"5063,-5 12-5063,6-5 2818,3-8-2818,10 4 1719,5-2-1719,-1 1 6784,-5 1-6784,-11 2 0,-6 6 0,-5-2 0,-4 6 0,-5-9 0,0-3 0,2-5 0,5-3 0</inkml:trace>
  <inkml:trace contextRef="#ctx0" brushRef="#br0" timeOffset="74062">25793 1157 8191,'4'-22'0,"5"-1"5063,6 10-5063,8-3 2818,2 4-2818,5 5 429,-15 4 1,0 3 0,-11 0 0</inkml:trace>
  <inkml:trace contextRef="#ctx0" brushRef="#br0" timeOffset="74853">23677 3181 24575,'26'28'0,"1"12"0,-11-16 0,-2 2 0,-2 11 0,-2 1 0,1-3 0,-3 1 0,-3 3 0,-3-1 0,-1 16 0,-2-19 0,-2-24 0,0-32 0,0-16 0,3 5 0,-1-3-197,-2-6 0,-2-6 0,3 2 197,2 5 0,1 2 0,2-1-638,0-16 1,4 3 637,1 12 0,4 6 0,19-2 0,-3 29 0,0 18 0,-4 10 0,-8 7 554,-12 10-554,-9-4 0,-13 7 0,-13-11 0,-1-6 0,0-14 328,11-14 0,12-1 0,4-2 0</inkml:trace>
  <inkml:trace contextRef="#ctx0" brushRef="#br0" timeOffset="75126">24138 2856 8191,'-9'2'0,"4"3"5063,8 12-5063,12 7 2818,7 15-2818,10-1 0,-5-2 0,3-6 1719,-12-17-1719,1-5 6784,-8-16-6784,2-17 0,-3-15 0,-4-15-393,-4 24 1,0 0 392,-2-24 0,0 23 0,0 11 0</inkml:trace>
  <inkml:trace contextRef="#ctx0" brushRef="#br0" timeOffset="75629">24750 2623 8191,'3'5'0,"16"-4"5063,14 4-5063,14-5 0,-7 0 2818,-8 3-2818,-12 1 1719,-12 4-1719,-4 4 6784,-6 2-6784,-6 9 0,-9 9 0,3-8 0,-1 1 0,0-1 0,0 0 0,-3 5 0,1-3 0,-3 4 0,9-16 0,8-12 0,5-9 0</inkml:trace>
  <inkml:trace contextRef="#ctx0" brushRef="#br0" timeOffset="76019">25455 2392 24575,'-10'6'0,"1"5"0,2 16 0,4 6 0,1 1 0,8-4 0,5-18 0,10-4 0,-2-8 0,8-11 0,-10-9 0,-2-2 0,-11-8 0,-5 11 0,-10-11 0,-1 14 0,-1-4 0,-3 14 0,10 2 0,-2 4 0</inkml:trace>
  <inkml:trace contextRef="#ctx0" brushRef="#br0" timeOffset="76244">25727 2423 8196,'-3'-1'0,"3"-2"0,0-2 0,2 1 0</inkml:trace>
  <inkml:trace contextRef="#ctx0" brushRef="#br0" timeOffset="76588">25876 2230 8191,'-6'-3'0,"0"7"5063,-1 7-5063,4 13 2818,3-6-2818,8 4 1719,4-14-1719,5-2 6784,0-12-6784,0 0 0,-3-4 0,-3-4 0,-6 0 0,-3-9 0,-4 4 0,-4-5 0,-6 12 0,-2 4 0,-3 5 0,3 5 0,5-1 0,5 1 0</inkml:trace>
  <inkml:trace contextRef="#ctx0" brushRef="#br0" timeOffset="76909">26365 1997 8191,'-22'2'0,"3"-1"5063,12 8-5063,6 7 2818,6 1-2818,8 1 1719,5-8-1719,-1-1 6784,-4 2-6784,1 2 0,-7 1 0,-1 3 0,-5-4 0,-7 3 0,-8 1 0,-4 4 0,0-6 0,3-2 0,10-10 0,1-2 0</inkml:trace>
  <inkml:trace contextRef="#ctx0" brushRef="#br0" timeOffset="77061">26344 1919 8191,'6'-9'0,"1"0"5063,12 4-5063,3-2 2818,16 1-2818,2-6 429,-6 3 1,-11 0 0,-16 6 0</inkml:trace>
  <inkml:trace contextRef="#ctx0" brushRef="#br0" timeOffset="119831">24209 5271 8191,'11'-12'0,"20"-6"1805,2 3 1,4-1-1806,5 1 0,1 1 0,-4 0 0,0 1 1352,-4 5 1,-2 0-1353,7-5 0,-18 8 0,-14 3 0</inkml:trace>
  <inkml:trace contextRef="#ctx0" brushRef="#br0" timeOffset="120036">24374 4905 8191,'-17'14'0,"8"10"4103,11 30-4103,4-18 0,1 4 0,2 9 0,0 2 0,-3-14 0,0 2 0,-1-1 0,0 1 0,-2 0 0,1-2 0,1 8 0,1-4 0,1-10 0,0-5 0,-1-4 0,1-16 0</inkml:trace>
  <inkml:trace contextRef="#ctx0" brushRef="#br0" timeOffset="120212">24726 5134 8191,'-15'32'0,"-1"-1"0,5 0 0,-1 0 2531,-2-5 1,3-2-2532,5 11 2818,17-20-2818,13-24 0,18-12 0,-24-1 0,-1 0 0,10-3 0,-14-3 0</inkml:trace>
  <inkml:trace contextRef="#ctx0" brushRef="#br0" timeOffset="120653">24812 5154 24575,'-5'29'0,"5"1"0,4-5 0,2-5 0,1-9 0,-2-3 0,2 3 0,-3-1 0,-1 6 0,3 4 0,-5 12 0,2 8 0,-2-11 0,-2 2-594,-1 0 1,-1 1 593,1 5 0,-2 2 0,-3 3 0,-2-1 0,-2-2 0,0 0 0,0 0 0,-1-2 0,-2-9 0,1-4 0,-3 8 0,0-25 0,3-27 0,7 11 0,-3-12 0</inkml:trace>
  <inkml:trace contextRef="#ctx0" brushRef="#br0" timeOffset="121045">25128 5173 8191,'0'9'0,"5"3"5063,5 15-5063,2 19 0,-5-18 0,0 1 1022,-3 8 1,-2 1-1023,-2-7 0,0 1 911,-2-1 1,-2-1-912,-3 6 6453,-2-18-6453,2-36 0,-3-31 0,4 6 0,1-6-227,2 8 0,0-3 1,2 0 226,2-1 0,0 0 0,3 2 0,1-14 0,5 6 0,2 15 0,4 9 965,14 9-965,0 36 0,-3 24 0,-18-11 0,-3 2 0,-2 5 0,-4 0 0,-3-6 0,-3-1 0,-8 22 0,-4-23 0,5-17 0,4-8 0,5-7 0</inkml:trace>
  <inkml:trace contextRef="#ctx0" brushRef="#br0" timeOffset="121237">25434 5014 24575,'4'26'0,"4"2"0,1 3 0,3 8 0,-5-12 0,-2-1 0,-3-17 0,-2-5 0</inkml:trace>
  <inkml:trace contextRef="#ctx0" brushRef="#br0" timeOffset="121368">25467 4796 8191,'-6'-2'0,"3"14"1265,4-1 1,0 5 0,4-9 0</inkml:trace>
  <inkml:trace contextRef="#ctx0" brushRef="#br0" timeOffset="121612">25647 4850 8191,'-7'8'0,"-5"8"5063,3 16-5063,-3 8 2818,7 0-2818,5-14 1719,8-14-1719,15-23 0,5-7 0,-4 3 0,0 1 0,-1-2 0,5 2 0</inkml:trace>
  <inkml:trace contextRef="#ctx0" brushRef="#br0" timeOffset="121861">25902 4833 8191,'-17'18'0,"1"-3"5063,8 4-5063,3-7 2818,15 6-2818,-2-15 1719,18-10-1719,-16-2 6784,4-7-6784,-6 11 0,6 12 0,-2 3 0,3 7 0,-4-7 0,-3-7 0,1-6 0,-4 0 0,-1-1 0</inkml:trace>
  <inkml:trace contextRef="#ctx0" brushRef="#br0" timeOffset="122044">26056 4455 24575,'-4'30'0,"2"17"0,4-11 0,1 4 0,0 6 0,1 1-984,1-3 0,1-2 984,-2-9 0,1-4 158,4 2 1,-6-23-1,1-6 1</inkml:trace>
  <inkml:trace contextRef="#ctx0" brushRef="#br0" timeOffset="122236">26217 4490 8191,'-9'14'0,"1"7"5063,18 25-5063,-6-16 0,-1 3 0,2 8 0,1 2 1046,1 0 0,1-1-1046,-4-9 0,1-3 454,9 12 1,-7-27-1,-5-11 1</inkml:trace>
  <inkml:trace contextRef="#ctx0" brushRef="#br0" timeOffset="122661">26430 4547 8191,'-10'23'0,"4"3"5063,2 12-5063,8-4 2818,4 4-2818,-1-16 1719,3-3-1719,-4-12 6784,1-5-6784,11-17 0,-3-12 0,12-11 0,-11 5 0,0 11 0,-6 15 0,-5 11 0,3 14 0,-4 14 0,4 15-765,-7-14 1,-1 2 764,0 0 0,-1 1 0,-1 8 0,-2 2 0,-1-1 0,-1 1 0,-4 0 0,-2 1 0,-4 3 0,-3-1 0,-5-7 0,-5-2-1059,-4 2 0,-4-3 1059,1-8 0,-3-4 0,-6 0 0,-3-7 0,-4-12 0,3-4 0,17 1 0,3-2 0,-25-14 0</inkml:trace>
  <inkml:trace contextRef="#ctx0" brushRef="#br0" timeOffset="123477">27550 4609 24575,'-3'19'0,"1"9"0,7 12 0,-2-6 0,6-8 0,-2-15 0,9-17 0,7-11 0,6-26 0,-14 19 0,-1-2 0,-3-5 0,-2 0 0,1-10 0,-1 32 0,-1 21 0,5 26 0,10-17 0,8-5 0,-11-13 0,0-3 0</inkml:trace>
  <inkml:trace contextRef="#ctx0" brushRef="#br0" timeOffset="123926">27945 4459 24575,'-11'25'0,"4"5"0,2-11 0,8 5 0,5-10 0,4-2 0,5-4 0,0-2 0,0 2 0,-5-1 0,-4 4 0,-9 1 0,-7 8 0,-1-1 0,-3-1 0,5-31 0,12-17 0,2 0 0,3-2 0,7-4 0,4 1 0,4 1 0,0 1 0,0 2 0,-1 4 0,14-6 0,-29 36 0,-11 19 0,-8 25 0,10-7 0,6-8 0,19-12 0,6-16 0,16-5 0,-21-4 0,-6 1 0</inkml:trace>
  <inkml:trace contextRef="#ctx0" brushRef="#br0" timeOffset="124520">26868 5357 8191,'-9'5'0,"4"3"5063,1-3-5063,6 4 2818,1 3-2818,2 2 1719,4 3-1719,2-5 6784,4-6-6784,5-15 0,2-13 0,-8-7 0,-4 1 0,-23-4 0,-7 13 0,-17-4 0,10 18 0,5 5 0,14 4 0,8 0 0</inkml:trace>
  <inkml:trace contextRef="#ctx0" brushRef="#br0" timeOffset="125019">27150 5148 8191,'0'13'0,"1"14"5063,1 6-5063,7 14 0,1-1 2818,5-12-2818,-2-32 0,-1-34 0,0 2 0,0-3 859,-4 1 1,1 1-860,15-13 6784,-6 24-6784,-3 23 0,-2 22 0,0 2 0,-5 5 0,2-12 0,7-11 0,1-22 0,16-8 0,-7-10 0,-3 4 0,-12 10 0,-14 6 0,-11 17 0,-2 2 0,3 25 0,11 1 0,9-3 0,12-6 0,12-23 0,15-9 0,-19-4 0,1-4 0,3-1 0,-1-1 0,5-7 0,-7 4 0</inkml:trace>
  <inkml:trace contextRef="#ctx0" brushRef="#br0" timeOffset="125553">28222 4969 8191,'-4'-5'0,"-1"5"5063,-12 18-5063,6 4 2818,-6 12-2818,15-12 1719,3-5-1719,16-12 6784,4-7-6784,5 1 0,-3 0 0,-11 6 0,-7 6 0,-6 2 0,-13 7 0,5-5 0,-7-2 0,7-6 0,2-9 0,3 3 0,2-5 0</inkml:trace>
  <inkml:trace contextRef="#ctx0" brushRef="#br0" timeOffset="125700">28469 4885 8191,'-6'18'0,"-1"5"5063,6-4-5063,2 11 2818,4-15-2818,3 2 0,-5-12 0,1-3 0</inkml:trace>
  <inkml:trace contextRef="#ctx0" brushRef="#br0" timeOffset="125813">28467 4820 8191,'-9'-28'0,"5"11"0,1 16 0,5 5 0</inkml:trace>
  <inkml:trace contextRef="#ctx0" brushRef="#br0" timeOffset="126368">28652 4838 8191,'-4'5'0,"-5"-1"5063,-5-1-5063,1 1 2818,-1 7-2818,9 3 1719,0 3-1719,15 3 6784,1-10-6784,15-6 0,2-23 0,8-15 0,-20 11 0,-1-3-219,1-2 0,-3-1 219,-6 2 0,-2-1 0,-2-2 0,-2 0 0,-3-1 0,-2 1 0,-5-20 0,1 8 0,2 31 0,-1 29 0,4 18 0,4 19 0,0-24 0,3-1 0,12 15 0,-1-10 0,5-23 0,-3-12 0,-2-9 438,6-13-438,-16 15 0,4 1 0,-10 32 0,2-5 0,14 12 0,-2-23 0,14-3 0,5-20 0,-13 6 0,2-5 0</inkml:trace>
  <inkml:trace contextRef="#ctx0" brushRef="#br0" timeOffset="126685">29127 4620 8191,'-18'-3'0,"1"5"5063,1 13-5063,-2 15 2818,5 10-2818,6-7 1719,7-6-1719,8-20 6784,7-15-6784,4-13 0,3-14 0,-3-8 0,-13 14 0,-3-2 0,-5-3 0,-2-2 0,1-5 0,-1-2-614,-5-4 0,1 2 614,3 14 0,1 4 0,0-12 0,2 67 0,5-1 0,1 5 0,-1 16 0,1 4 0,4 2 0,1 0 0,0-6 0,-1-3 0,5 9 0,-4-27 0</inkml:trace>
  <inkml:trace contextRef="#ctx0" brushRef="#br0" timeOffset="127087">27905 5662 8191,'-2'9'0,"22"4"5063,4-11-5063,22-3 0,1-18 0,-21 2 0,-2-2 0,15-16 0,-11 7 0,-16 11 0</inkml:trace>
  <inkml:trace contextRef="#ctx0" brushRef="#br0" timeOffset="127269">28113 5423 24575,'-5'4'0,"9"17"0,3 16 0,0-5 0,1 4 0,-2 2 0,-2 2-771,0 2 1,-1 0 770,2-2 0,-1-3 93,0 11 1,1-19-1,-2-21 1</inkml:trace>
  <inkml:trace contextRef="#ctx0" brushRef="#br0" timeOffset="127535">28296 5765 8191,'14'-2'0,"9"-2"5063,5-11-5063,8-8 0,5-6 0,-18 5 2818,-6 6-2818,-29 6 1719,1 6-1719,-9 3 6784,6 12-6784,6 4 0,2 11 0,9-5 0,12 0 0,14-14 0,14-21 0,-17 7 0,-3-9 0</inkml:trace>
  <inkml:trace contextRef="#ctx0" brushRef="#br0" timeOffset="127785">28684 5513 8191,'-7'10'0,"-1"8"5063,0 14-5063,3 1 2818,4-1-2818,3-12 1719,5-9-1719,0-5 6784,2-2-6784,-1 6 0,-6 2 0,-5 5 0,-6 0 0,-5-2 0,3-5 0,-2-4 0,4-8 0,4 1 0,1-3 0</inkml:trace>
  <inkml:trace contextRef="#ctx0" brushRef="#br0" timeOffset="127935">28716 5522 8191,'14'-11'0,"2"0"5063,6-7-5063,-2 5 2818,6-3-2818,-15 6 1719,-1 2-1719,-9-1 0,0 4 0,-3 1 0</inkml:trace>
  <inkml:trace contextRef="#ctx0" brushRef="#br0" timeOffset="128085">28790 5272 8191,'3'13'0,"2"20"1770,1-7 0,2 3-1770,1 15 0,0 3 0,0 7 0,0 0 0,2 1 0,0-2 0,-4-6 0,-1-3 594,-1-11 1,1-4 0,-2 2 0,-4-17-1</inkml:trace>
  <inkml:trace contextRef="#ctx0" brushRef="#br0" timeOffset="135450">27232 1786 24575,'-16'5'0,"3"5"0,-3 9 0,5 19 0,3 17 0,4-27 0,3 0 0,12 22 0,-1-21 0,17-17 0,5-12 0,-6-3 0,1-6 0,-18 5 0,-5 0 0</inkml:trace>
  <inkml:trace contextRef="#ctx0" brushRef="#br0" timeOffset="135611">27249 1984 9563,'2'-5'0,"18"-10"3137,24-15-3137,-1 5 0,5-3 0,-6 4 0,2-1 0,3 0 0,-7 4 0,2-1 0,2 1 0,-1 0 37,4 0 0,1 1 1,-2 0-1,-3 1 0,-4 2 1,-4 1-1,-1 1 1,6 1-1,1-1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07:56.023"/>
    </inkml:context>
    <inkml:brush xml:id="br0">
      <inkml:brushProperty name="width" value="0.05292" units="cm"/>
      <inkml:brushProperty name="height" value="0.05292" units="cm"/>
      <inkml:brushProperty name="color" value="#FF0000"/>
    </inkml:brush>
  </inkml:definitions>
  <inkml:trace contextRef="#ctx0" brushRef="#br0">6611 12370 8191,'-13'2'0,"0"2"5063,-1 3-5063,-7 13 0,-6 23 0,10-5 0,0 4 0,-3 4 0,0 4 128,8-9 1,2 2 0,1-1-129,1-3 0,2 0 0,1-1 0,2 1 0,0-1 0,3 0 500,6 12 0,4-2-500,4-8 0,5-2 0,6-6 0,6-3 0,10-1 0,5-5 0,-7-12 0,2-4 0,2-1 0,4-2 0,2-2 0,1-3 368,-8-2 0,2-2 0,-1-1 0,1 0-368,-1-2 0,1 0 0,0-1 0,-1 1 0,0 0 0,-1 1 0,0 1 0,-1-1-544,7 0 0,-2 0 0,-2 3 544,11 2 0,-6 3 385,-16 1 0,-4 0 1,2 4-1,-17-3 1</inkml:trace>
  <inkml:trace contextRef="#ctx0" brushRef="#br0" timeOffset="262">7542 12861 8191,'0'9'0,"22"8"5063,10 0-5063,17 5 0,-22-10 0,0 0 2818,13 6-2818,-9 11 1719,-11 2-1719,-19 2 0,-7-6 0,-5 0 0,-8 1 0,-5 2 0,-12 12 0,0-2 0,14-15 0,2-2 0,-2-1 0,0 0 0</inkml:trace>
  <inkml:trace contextRef="#ctx0" brushRef="#br0" timeOffset="1397">8937 13116 8191,'-31'-4'0,"4"7"5063,-5-4-5063,9 8 2818,3 6-2818,1 13 0,6 17 0,9 12 0,22-4 0,1-26 0,5-4 194,10-11 1,4-5-195,8-1 0,1-6 0,4-12 0,-1-6 0,-1 2 0,-5-1 0,-17 3 0,-3 0 0,11-4 0</inkml:trace>
  <inkml:trace contextRef="#ctx0" brushRef="#br0" timeOffset="1604">9437 12494 8191,'-26'23'0,"9"5"1695,15-1 1,4 5-1696,-5 12 0,1 5 0,3-9 0,1 2 0,-1 0 0,-1 2 0,0-1 0,0 0 0,1 12 0,4-4 0,3-12 0,3-6 746,11 5 0,-6-21 0,-2-17 0</inkml:trace>
  <inkml:trace contextRef="#ctx0" brushRef="#br0" timeOffset="1930">9768 12904 8191,'-30'7'0,"13"-3"5063,-19 7-5063,16 7 2818,-4 8-2818,5 15 1719,15-8-1719,8-4 6784,9-16-6784,17-17 0,0-13 0,2 1 0,-9 0 0,-11 9 0,-3 4 0,0 3 0,-4 8 0,4 4 0,-4-1 0,9-6 0,13-11 0,-15 1 0,9-3 0</inkml:trace>
  <inkml:trace contextRef="#ctx0" brushRef="#br0" timeOffset="2237">10076 12844 8191,'-7'-5'0,"0"5"5063,-2 3-5063,-1 9 2818,-2 6-2818,5 0 1719,4 1-1719,11-9 6784,19-11-6784,19-8 0,-15 1 0,2 0 0,-1 3 0,-1 2 0,12-2 0,-19 18 0,-23 7 0,-4-1 0,-15 13 0,3-6 0,-10 5 0,13-10 0,1-10 0,9-7 0</inkml:trace>
  <inkml:trace contextRef="#ctx0" brushRef="#br0" timeOffset="2514">10516 12735 8191,'-13'10'0,"3"-2"5063,-9 8-5063,9-4 2818,1 5-2818,21-5 1719,8-4-1719,25-8 0,-3 2 0,4-3 6784,-18 6-6784,-13 7 0,-19 15 0,-10 6 0,-8 4 0,-6 3 0,10-21 0,5-2 0,9-13 0</inkml:trace>
  <inkml:trace contextRef="#ctx0" brushRef="#br0" timeOffset="3365">11786 12634 8191,'-5'17'0,"4"7"1928,0 4 1,1 3-1929,4-1 0,3 0 1474,-1 6 0,1-1-1474,9 4 1861,6-28-1861,4-33 0,-4 2 0,0-4 0,-4-11 0,-2-3 2822,2 5 1,-4 0-2823,-8 0 0,-1 6 1346,3 17-1346,-2 26 0,-2 13 0,1 4 0,4-1 0,2 1 0,0-2 0,3-3 0,18 3 0,4-31 0,-1-20 0,-2-17 0,-17 13 0,-3-1 0,2-17 0,-6 11 0,-9 17 0</inkml:trace>
  <inkml:trace contextRef="#ctx0" brushRef="#br0" timeOffset="3671">12332 12841 8191,'10'-11'0,"8"-9"5063,14-16-5063,-11 11 0,1-2 0,3 0 0,-2 0 1409,-7 2 0,-3 1-1409,3-10 1719,-25 18-1719,-3 11 6784,-8 16-6784,-8 17 0,-1 15-1111,12-12 1,2 2 1110,3-2 0,4 1 0,4 23 0,15-21 0,21-23 0,8-21 0,8-15 0,-21 8 0,-4-2 0</inkml:trace>
  <inkml:trace contextRef="#ctx0" brushRef="#br0" timeOffset="4250">12914 12167 8191,'2'-10'0,"4"7"2531,-6 24 1,-3 13-2532,4-3 0,0 3 0,-1 2 0,0 3 0,0 0 733,-3 11 0,1-1-733,1-5 0,0-3 947,-1-9 0,-1-3-947,5 6 6201,13-48-6201,7-3 0,4-18 0,0 24 1760,-14 15-1760,-1 7 0,-8 5 0,-1 1 0,-4-5 0,0 0 0,-11 2 0,0-3 0,-13 3 0,11-11 0,-11-11 0,19-12 0,-4 5 0,11-1 0</inkml:trace>
  <inkml:trace contextRef="#ctx0" brushRef="#br0" timeOffset="4596">13319 12451 8191,'-6'5'0,"-5"2"5063,1-2-5063,-15 13 2818,14-5-2818,-6 5 1719,29-5-1719,5-12 6784,22-3-6784,1-2 0,-10 4 0,-5 2 0,-15 11 0,-7-2 0,-2 13 0,-10-6 0,1 2 0,-9 0 0,6-10 0,-1-2 0,11-13 0,2-1 0,1-1 0</inkml:trace>
  <inkml:trace contextRef="#ctx0" brushRef="#br0" timeOffset="4738">13582 12452 8191,'-3'17'0,"3"0"5063,-3 0-5063,3 0 704,2-3 1,-2-6-1,2-4 1</inkml:trace>
  <inkml:trace contextRef="#ctx0" brushRef="#br0" timeOffset="4854">13674 12301 8191,'-5'5'0,"1"-1"0</inkml:trace>
  <inkml:trace contextRef="#ctx0" brushRef="#br0" timeOffset="5012">13846 12316 8191,'10'0'0,"2"-3"5063,5-6-5063,-4-2 704,3 3 1,-10 3-1,2 2 1</inkml:trace>
  <inkml:trace contextRef="#ctx0" brushRef="#br0" timeOffset="5429">13907 12156 8191,'-12'10'0,"2"3"5063,7 1-5063,1 23 0,-3 4 0,2-5 0,0 3 0,0 0 0,0 0 0,-1 0 0,3 0 1409,4-4 0,2-2-1409,4 14 1719,15-20-1719,8-16 6784,8-21-6784,-13-1 0,1-4 0,-5-1 0,-2-2 0,3-4 0,-2-1 0,1-13 0,-7 5 0,-16 14 0,-11 31 0,1 5 0,-1 13 0,18-6 0,6-13 0,20-6 0,14-15 0,-15 0 0,-1 0 0,12-4 0,-9 2 0</inkml:trace>
  <inkml:trace contextRef="#ctx0" brushRef="#br0" timeOffset="7978">15414 12342 8191,'24'-4'0,"13"-11"1719,-1 6 1,5 0-1720,1-7 0,1-1 0,2 7 0,1 1 1081,-3-3 0,-2 3-1081,-4 7 0,-4 2 498,10-2 0,-21 6 1,-18-2-1</inkml:trace>
  <inkml:trace contextRef="#ctx0" brushRef="#br0" timeOffset="8262">15910 12165 8191,'-13'0'0,"11"2"5063,24-4-5063,16-2 0,-7 2 0,1 1 1409,-2 0 0,1 2-1409,1 3 0,-3 2 1719,9 5-1719,-9 13 6784,-29-2-6784,-9 16 0,-20 9 0,3-3 0,-5-9 0,18-18 0,9-13 0</inkml:trace>
  <inkml:trace contextRef="#ctx0" brushRef="#br0" timeOffset="8846">17220 12049 8191,'-14'-4'0,"-5"13"5063,5-5-5063,-10 19 2818,9-8-2818,1 5 1719,8-7-1719,6 4 6784,8-6-6784,25 12 0,-4-8 0,7 9 0,-18-8 0,-19 8 0,-3-5 0,-17 13 0,-10-2 0,11-10 0,-1-1 0,-22 11 0,13-8 0,15-28 0,11 4 0,4-12 0</inkml:trace>
  <inkml:trace contextRef="#ctx0" brushRef="#br0" timeOffset="9183">17186 12263 8191,'3'-1'0,"15"-11"4907,7-3-4907,18-12 0,-17 14 0,1 1 2838,17-17-2838,-9 9 1738,-19 2-1738,-20 11 6726,-4 4-6726,-5 5 175,6 8-175,-3 4 0,6 9 0,3-7 0,10 4 0,11-11 0,11-4 0,23-11 0,-25 4 0,5-8 0</inkml:trace>
  <inkml:trace contextRef="#ctx0" brushRef="#br0" timeOffset="9523">17652 12163 8191,'-5'1'0,"5"-2"5063,15-11-5063,15-12 0,6 0 0,-11 7 0,-2 0 0,3-3 2818,-7 3-2818,-19 10 1719,-7 4-1719,-2 6 6784,1 7-6784,0 10 0,5 6 0,3 6 0,5-7 0,8-4 0,21-8 0,8-11 0,-12-6 0,1-2 0,-2-2 0,-3-1 0,6-6 0,-11 6 0</inkml:trace>
  <inkml:trace contextRef="#ctx0" brushRef="#br0" timeOffset="11413">18900 12143 8191,'2'-7'0,"2"0"5063,-5-2-5063,0 0 2818,-2 0-2818,-1 0 1719,0 4-1719,-7 4 6784,0 9-6784,-10 13 0,4 11 0,9-4 0,2 1 0,2 4 0,9 3 0,4-32 0,-1 0 0,5 0 0,-3 4 0,0 0 0,-3 4 0,-2-2 0,-2 3 0,-1-4 0,-2 0 0,-11 6 0,5-6 0,-14 4 0,7-7 0,-1-3 0,2-3 0,7 0 0,1-2 0</inkml:trace>
  <inkml:trace contextRef="#ctx0" brushRef="#br0" timeOffset="11703">19191 11706 8191,'7'6'0,"1"11"4828,-1 18-4828,-2 20 0,-5-18 0,-1 2 0,-1 3 0,-2 1 0,-2 3 0,0-1 1423,3-5 1,0-2-1424,-2 17 1748,5-22-1748,7-30 0,-5 0 0,6-8 0</inkml:trace>
  <inkml:trace contextRef="#ctx0" brushRef="#br0" timeOffset="11837">19335 12014 8191,'-3'17'0,"3"0"5063,-3 7-5063,-1 8 2818,3 1-2818,1-5 0,1-13 0,3-11 0</inkml:trace>
  <inkml:trace contextRef="#ctx0" brushRef="#br0" timeOffset="11990">19429 11921 8191,'-12'3'0,"8"5"5063,7-7-5063,16 11 0,-11-6 0,6 1 0</inkml:trace>
  <inkml:trace contextRef="#ctx0" brushRef="#br0" timeOffset="12562">19590 12037 8663,'-7'1'0,"-1"-8"5104,1 0-5104,-3-4 2748,-1 9-2748,0 8 0,-7 26 0,11 9 1654,-2 14-1654,14-15 6406,4-20-6406,12-20 0,9-33 0,-10 12 0,-1-2 0,1-10 0,-1-4 0,-2 2 0,-2-2 0,-3 0 0,-2-2-915,-1-2 1,-2-1 914,-3-1 0,-2 1-197,1 5 0,-1 3 197,-4-16 0,-2 42 0,-3 29 0,-1 9 0,1 6-811,0 3 0,2 2 811,0 5 0,3 1 606,2-7 1,4-4-607,13 14 385,9-23-385,-5-18 0,12-19 0,-5-12 0,4-5 0,-6-7 0,-5-1 1778,-12 12-1778,-6 9 469,-12 46-469,2-1 0,6 19 0,10-33 0,13-5 0,17-22 0,2-4 0,-8 1 0,-12 1 0</inkml:trace>
  <inkml:trace contextRef="#ctx0" brushRef="#br0" timeOffset="12855">20154 11829 8191,'4'-20'0,"-14"18"5063,-11 19-5063,-6 14 2818,13-3-2818,15-7 1719,8-10-1719,15-5 6784,1 0-6784,0 0 0,-7 3 0,-10 4 0,-8 1 0,-3 3 0,-3 0 0,-10 9 0,0-4 0,-10 8 0,8-9 0,2-6 0,10-7 0,2-6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52:47.942"/>
    </inkml:context>
    <inkml:brush xml:id="br0">
      <inkml:brushProperty name="width" value="0.05292" units="cm"/>
      <inkml:brushProperty name="height" value="0.05292" units="cm"/>
      <inkml:brushProperty name="color" value="#FF0000"/>
    </inkml:brush>
  </inkml:definitions>
  <inkml:trace contextRef="#ctx0" brushRef="#br0">19853 5340 24575,'-9'-8'0,"0"4"0,-1 10 0,0 3 0,3 15 0,-1 1 0,9 0 0,4-6 0,7-14 0,5-8 0,-2-8 0,-5 0 0,-6-2 0,-7 6 0,-7 0 0,-10 8 0,-6 1 0,1 7 0,6 4 0,15-2 0,6-3 0,11-9 0,0-5 0,-1-5 0,-18 2 0,-3 6 0,-22 7 0,6 8 0,5 1 0,13-5 0,28-4 0,-8-4 0,7 0 0</inkml:trace>
  <inkml:trace contextRef="#ctx0" brushRef="#br0" timeOffset="1116">19493 6545 24575,'-15'-5'0,"3"2"0,3 15 0,5-1 0,4 13 0,4-13 0,1-3 0,14-9 0,-1-11 0,4-2 0,-10-2 0,-9 0 0,-8 8 0,-2-3 0,-6 11 0,-1 4 0,1 4 0,4 6 0,13-3 0,5-5 0,8-2 0,0-9 0,0-1 0,-7 3 0,-2-3 0</inkml:trace>
  <inkml:trace contextRef="#ctx0" brushRef="#br0" timeOffset="1771">20697 6216 9134,'-6'-2'0,"1"4"5120,-2 3-5120,5 7 2674,2-2-2674,2 3 1591,8-8-1591,2-4 6056,5-4-6056,-4-4 0,-2-5 0,-6 2 0,-7 0 0,-3 1 0,-4 4 0,-3 1 0,2 6 0,-4 6 0,5 12 0,3-5 0,7 3 0,7-16 0,12-8 0,-9 1 0,4-2 0</inkml:trace>
  <inkml:trace contextRef="#ctx0" brushRef="#br0" timeOffset="2218">21462 5524 8191,'-10'-13'0,"2"8"5063,0 9-5063,3 10 2818,2-1-2818,4-2 1719,4-7-1719,8-7 6784,0-3-6784,2-8 0,-4 3 0,-6-5 0,-3 6 0,-6-3 0,-1 6 0,-7 5 0,2 5 0,-11 17 0,8-5 0,0 11 0,16-14 0,3-6 0,10-10 0,-10 1 0,2-2 0</inkml:trace>
  <inkml:trace contextRef="#ctx0" brushRef="#br0" timeOffset="3441">23660 4219 24575,'0'7'0,"-2"29"0,4-6 0,1 3 0,-3 12 0,0 3 0,0 5 0,0 0 0,-3 1 0,0-1 0,3-9 0,-1-2 0,0-3 0,1-4 0,3 2 0,2-15 0,-3-18 0</inkml:trace>
  <inkml:trace contextRef="#ctx0" brushRef="#br0" timeOffset="3687">23961 4376 24575,'-19'3'0,"-9"10"0,-6 11 0,-2 6 0,5-3 0,0 1 0,-12 9 0,4-1 0,18-14 0,4-2 0,4 0 0,26-8 0,22-5 0,-9-2 0,2 0-301,10 0 0,1 0 301,-6 1 0,-1-1 74,-2 0 1,-1-1-75,10 1 0,-21-1 0,-4-4 0</inkml:trace>
  <inkml:trace contextRef="#ctx0" brushRef="#br0" timeOffset="4145">24294 4284 8191,'-9'2'0,"2"3"5063,2 18-5063,-1 14 0,2-5 0,1 4 1409,1 2 0,-1 2-1409,-3 2 0,2 0 0,3-3 0,0-1 859,-1-6 1,0-3-860,4 11 6784,-1-25-6784,6-36 0,-6-28 0,-2 6 0,1-4 0,2-3 0,0-1 0,-4-4 0,0 2 0,5 15 0,2 5 0,-1-6 0,4 60 0,7 23 0,-4-7 0,0 3 0,0-1 0,2 0 0,4 1 0,3-2 0,-6-10 0,3-3 0,20 15 0,-9-26 0,-4-12 0,-7-24 0,2-16 0,-10 6 0,-2-4 0,-2-6 0,0-1-125,3-1 1,-1 2-1,-6 12 1,0 4-1,9-8 1</inkml:trace>
  <inkml:trace contextRef="#ctx0" brushRef="#br0" timeOffset="4699">24720 4299 8191,'2'3'0,"0"16"5063,-2 21-5063,-2-8 0,-1 4 0,0 2 0,0 2 623,0 5 1,0 1-624,-3 0 0,1-1 0,2 2 0,0-3 960,1-5 0,-2-13-960,-2-23 0,12-47 0,-3 9 0,1-7 0,1-1 921,1 0 0,0-1 1,1 0-922,1-5 0,1 0 0,-1 2 0,0 7 0,0 0 0,0 4 0,0-6 0,0 7 0,6 3 1677,-7 40-1677,13 33 0,-10-13 0,1 1 0,5 6 0,0 0 0,-1-4 0,0-1 0,3-1 0,-1-3 0,11 11 3713,0-6-3713,-8-17 0,-6-10 0,-2-6 0,6-22 0,-1-19 0,-2 4 0,1-5 0,-6 9 0,0-1 0,0-1-1051,1-8 0,-1-1 0,0 0 1051,-1 6 0,0 1 0,-2 1 0,-1-14 0,-4 5 0,-6-1 0,-16 34 0,9 13 0,-3 8 0</inkml:trace>
  <inkml:trace contextRef="#ctx0" brushRef="#br0" timeOffset="8026">19799 5332 8191,'-12'0'0,"2"1"5063,-3-1-5063,3 8 2818,5 3-2818,2 7 1719,9-1-1719,12-1 0,18-11 0,12-8 6784,-5-13-6784,-13 0 0,-24 4 0,-11 4 0,-15 1 0,-1 2 0,-5 2 0,6 5 0,8 0 0,4 5 0,12-2 0,-1 0 0,14-5 0,-4-6 0,-1-2 0,-8-2 0,-11 2 0,-7 9 0,-3 3 0,-3 12 0,10 0 0,7 1 0,5-8 0,5-4 0</inkml:trace>
  <inkml:trace contextRef="#ctx0" brushRef="#br0" timeOffset="8591">19884 5363 24575,'-12'0'0,"13"0"0,18 4 0,27-3 0,-12 1 0,2 0 0,11-2 0,4 0 0,-8 0 0,2 0 0,1 0-2155,7 1 1,0 1 0,3 1 2154,-10-1 0,1 2 0,1-1 0,0 1 0,2-1 0,1 1 0,-1-1 0,2 1 0,0 1 0,1-1 0,0 1 0,-1 0 0,-1 0 0,-1 0 0,0 0 0,-1-1 0,-3 0 0,0-1 0,0 0 0,-3 1 0,5 2 0,-3 0 0,-2 0 387,5 2 0,-5-1-387,11 5 0,-28 0 0,-19-11 0,-4 0 0,-5-5 0</inkml:trace>
  <inkml:trace contextRef="#ctx0" brushRef="#br0" timeOffset="9234">19767 5440 8191,'14'14'0,"6"4"5063,0 8-5063,7 16 0,-7-10 0,2 2 0,9 9 0,3 2 667,-8-13 1,1 1 0,2 0-668,3 5 0,2-1 0,0 0-285,3-3 0,1 0 0,-2-1 285,-1 3 0,-1 0 0,0-2 0,3-3 0,1-2 0,-3-1 1315,-6-2 0,-1 1 0,-1-4-1315,10 4 0,-3-3 0,8 9 0,-15-20 0,-19-8 0,-4-5 0</inkml:trace>
  <inkml:trace contextRef="#ctx0" brushRef="#br0" timeOffset="9809">19856 5380 8191,'-5'10'0,"5"8"5063,-21 14-5063,14-3 0,1 2 0,-4 1 0,0 1 1209,-1 14 0,0 2-1209,-1 4 0,0 0-521,4-13 0,-1 1 0,0 1 521,-1 5 0,0 1 0,0 0 0,-1 2 0,1 0 0,0 1 513,-1 2 0,0 0 0,0 1-513,3-13 0,0 1 0,0-1 0,0 1 0,-5 12 0,0-1 0,2-1 0,5-6 0,1-2 0,0-3-124,-3 4 1,2-5 123,7 10 73,5-38 0,-5-4 0,3-6 0</inkml:trace>
  <inkml:trace contextRef="#ctx0" brushRef="#br0" timeOffset="12508">21178 7132 24575,'-9'-7'0,"0"6"0,2 4 0,2 10 0,5-4 0,3 4 0,3-8 0,5-1 0,-1-8 0,2-1 0,-7-4 0,-1-4 0,-9 0 0,0-1 0,-15 6 0,-2 3 0,-4 11 0,5 2 0,12 14 0,7-4 0,7 6 0,13-15 0,5-1 0,2-13 0,-3-4 0,-11-6 0,-7 2 0,-5-3 0,-9 7 0,1-1 0,-3 7 0,3 5 0,6 3 0,-1 0 0,6-1 0</inkml:trace>
  <inkml:trace contextRef="#ctx0" brushRef="#br0" timeOffset="13607">22219 6476 8191,'-17'0'0,"2"7"5063,1 3-5063,8 3 2818,3 0-2818,7-4 1719,3-4-1719,12-1 6784,-7-8-6784,7-1 0,-12-4 0,-3 0 0,-4 0 0,-4 0 0,-3 0 0,-2 2 0,-4 5 0,7 0 0,-1 5 0</inkml:trace>
  <inkml:trace contextRef="#ctx0" brushRef="#br0" timeOffset="14225">20188 7606 8191,'-6'9'0,"1"0"5063,0 10-5063,5-8 2818,4 9-2818,7-13 1719,3-5-1719,-1-4 6784,-2-9-6784,-4-3 0,-6-3 0,-10-3 0,-4 5 0,-7 3 0,3 12 0,4 15 0,4 8 0,16 5 0,13 1 0,8-11 0,7-5 0,-10-12 0,-11-6 0,-11 0 0,-6 0 0,-1 3 0</inkml:trace>
  <inkml:trace contextRef="#ctx0" brushRef="#br0" timeOffset="21292">20744 6159 8191,'-7'2'0,"2"8"5063,0-1-5063,3 15 2818,5 1-2818,2-3 1719,7-2-1719,8-15 6784,-1-2-6784,1-8 0,-9-6 0,-9-2 0,-3-5 0,-10 1 0,-1 7 0,-2 2 0,1 8 0,11 8 0,-1-6 0,5 5 0</inkml:trace>
  <inkml:trace contextRef="#ctx0" brushRef="#br0" timeOffset="22541">20844 6232 24575,'-19'-15'0,"3"3"0,7 7 0,0 3 0,2 6 0,0 5 0,-3 11 0,1 12 0,4-5 0,5-1 0,18-14 0,-3-7 0,9-6 0,-7-6 0,-5-7 0,-4 0 0,-8 0 0,-8 0 0,-3 4 0,-6 1 0,-1 6 0,7 5 0,-2 9 0,9 16 0,-1-7 0,7 7 0,6-14 0,4-10 0,5-1 0,-4-9 0,-2-5 0,-10-8 0,-4 1 0,-10-2 0,-8 9 0,-4 6 0,0 7 0,4 5 0,9 14 0,9-9 0,8 9 0,13-11 0,14-7 0,1-3 0,-5-8 0,-12 0 0,-15-3 0,-9 1 0,-4 2 0,-12 4 0,-1 8 0,3 2 0,7 4 0,15-2 0,5-5 0,14-4 0,-12-1 0,7-1 0</inkml:trace>
  <inkml:trace contextRef="#ctx0" brushRef="#br0" timeOffset="24458">20769 6275 24575,'4'-7'0,"2"-5"0,16-4 0,16-19 0,-6 11 0,3-3-296,-8 3 0,1-2 0,1-1 296,3 1 0,0-1 0,1-1-865,0 0 1,0-1 0,-1 0 864,-3 3 0,-2 1 0,1 0 0,13-8 0,-2 2-385,-11 4 1,-2 1 384,-3 5 0,-2 3 0,6-7 0,-11 9 137,-3 6 0,-8 5 0,-1 1 1</inkml:trace>
  <inkml:trace contextRef="#ctx0" brushRef="#br0" timeOffset="25033">20741 6330 8191,'-9'-2'0,"26"14"5063,-3 9-5063,5 0 0,1 4 0,-1 3 0,-2 2 559,3 11 0,0 2-559,1 3 0,-1 2 0,0 2 0,0 0 0,-6-15 0,0 0 0,-1-1 0,2 10 0,0-1 512,2 2 1,-1-1-513,-7-8 0,-2-2 2761,-1-2 0,-1-3-2761,0 11 0,-5-13 0,0-19 0,0-4 0</inkml:trace>
  <inkml:trace contextRef="#ctx0" brushRef="#br0" timeOffset="25809">20820 6451 24575,'-7'-4'0,"-3"11"0,5-5 0,-5 10 0,3-3 0,-10 13 0,-3 3 0,-8 16 0,11-16 0,-1 1-743,-2 2 1,-1 1 742,-2 6 0,0 2 0,-2 1 0,0 2 0,5 3 0,0 0-1024,-3 0 0,1 1 1024,4 1 0,1-1 0,-6 0 0,1-1 0,5-1 0,-1 0 0,-4 4 0,0-2 0,7-8 0,1-1 0,-2 1 0,1-4 0,2 5 0,2-12 0,7-16 1325,3 0-1325,7-9 0,-2 3 0,4-8 0</inkml:trace>
  <inkml:trace contextRef="#ctx0" brushRef="#br0" timeOffset="30610">19860 5314 24575,'-11'-2'0,"0"2"0,6 5 0,1 1 0,4 7 0,14-8 0,-9-5 0,8-5 0,-16-4 0,-4 2 0,-5 0 0,-2 6 0,1 2 0,4 2 0,5-1 0</inkml:trace>
  <inkml:trace contextRef="#ctx0" brushRef="#br0" timeOffset="86707">4017 11547 24575,'-7'-7'0,"0"0"0,-5 5 0,-7 16 0,5 4 0,-1 24 0,16-20 0,6 0 0,7-22 0,3-6 0,3-9 0,-7 0 0,-2-12 0,-13 12 0,-3-4 0,-7 14 0,-2 3 0,-6 14 0,3 7 0,4 9 0,10-6 0,12-7 0,4-14 0,4-4 0,-5-4 0,-2-1 0,-10-4 0,-3 4 0,-8-3 0,-3 11 0,1 0 0,6 7 0,3-4 0,6 1 0</inkml:trace>
  <inkml:trace contextRef="#ctx0" brushRef="#br0" timeOffset="87858">4992 11143 8191,'-9'0'0,"0"0"5063,0 0-5063,0 2 2818,0 2-2818,2 3 1719,-1 6-1719,6 7 6784,-1-2-6784,7 0 0,5-10 0,4-8 0,7-11 0,-5 1 0,-2-5 0,-10 6 0,-4 0 0,-5 2 0,-5 2 0,-9 7 0,1 4 0,1 2 0,8 2 0,11-1 0,12-4 0,3-6 0,2-4 0,-10-9 0,-10 8 0,-7-1 0,-5 9 0,3 3 0,3-2 0,6 1 0</inkml:trace>
  <inkml:trace contextRef="#ctx0" brushRef="#br0" timeOffset="89826">4367 10847 24575,'10'10'0,"-3"-2"0,2 15 0,-1 12 0,-4-9 0,1 3-801,0 1 0,0 3 801,-2 7 0,0 1 0,2-5 0,0-1 0,-3 3 0,1 0 0,2-3 0,1-2 389,7 16-389,-5-15 0,1-14 0,-4-11 0,-1-9 0,-1-1 1213,-1-11-1213,-2-8 0,-9-12 0,3-15 0,-3 14 0,-2-2 0,3-3 0,-1-2 0,-2-6 0,-1 1 0,1 2 0,0 1-320,2 2 1,0 3 319,-4-11 0,5 11 0,3 24 0,4 8 0,6 24 0,12 17 0,-6-6 0,2 3 0,0 1 0,1 2 0,2 1 0,-1 2-776,-3-1 0,-1 0 776,2 0 0,1 1-226,-3-1 0,-1 0 226,-1-3 0,-1 0 0,2-4 0,-1-1 0,1 17 0,1-19 0,-7-13 0,-2-11 0</inkml:trace>
  <inkml:trace contextRef="#ctx0" brushRef="#br0" timeOffset="93899">4539 11428 24575,'6'14'0,"1"-2"0,-5-3 0,3 0 0,-1 0 0,1-8 0,-3-2 0,0-8 0,-4 0 0,-2 0 0,1 4 0,-1 1 0</inkml:trace>
  <inkml:trace contextRef="#ctx0" brushRef="#br0" timeOffset="106204">4571 11316 8191,'-2'3'0,"0"-1"0</inkml:trace>
  <inkml:trace contextRef="#ctx0" brushRef="#br0" timeOffset="106668">5018 11111 24575,'-16'6'0,"2"-1"0,1 2 0,5 0 0,-5 7 0,7-4 0,3 2 0,3-11 0,-1 2 0,-2-5 0,-2 7 0,1-2 0,4 1 0</inkml:trace>
  <inkml:trace contextRef="#ctx0" brushRef="#br0" timeOffset="107187">3993 11516 8191,'-7'9'0,"0"0"5063,9-4-5063,-1-5 0,3-1 0,-2-3 0</inkml:trace>
  <inkml:trace contextRef="#ctx0" brushRef="#br0" timeOffset="108300">4109 11574 8191,'-9'-3'0,"1"-7"5063,0 5-5063,4-8 2818,-2 4-2818,8-4 1719,0-7-1719,5-5 0,10-10 0,2-4 0,-3 17 0,2 0 0,2-3 0,1-1 2473,5-1 1,1 1-2474,3-2 0,1 1 0,1 2 0,1 1 0,-1 3 0,0 3 0,-4 4 0,0 3-315,2 4 0,0 3 315,25 0 0,-25 4 0,1 0 0,0-2 0,0 0 0,2-1 0,2 0 0,-1-2 0,1-1 0,0 1 0,0-1 0,-3 1 0,-3 0 0,11 2 0,-13 4 0,-13 10 0,-7-1 1775,0 2-1775,-2-3 692,-7-2-692,-1 0 0,-6-5 0,0-2 0,-10-4 0,-3-3 0,-16-1 0,-9 3 0,17 3 0,-2 0 0,-2 4 0,-1 1 0,-3 2 0,-1 1 0,1-1 0,0 2 0,3 5 0,0 0-531,1-3 1,0 0 530,3 5 0,1 1 0,2-3 0,1 1 0,2 1 0,1 1 0,-14 17 0,8-5 0,3 9 0,8-13 0,-8 16 0,11-6 0,-6 7 0,0 5 0,8-11 265,-3-6 0,12-13 0,1-11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55:32.537"/>
    </inkml:context>
    <inkml:brush xml:id="br0">
      <inkml:brushProperty name="width" value="0.05292" units="cm"/>
      <inkml:brushProperty name="height" value="0.05292" units="cm"/>
      <inkml:brushProperty name="color" value="#FF0000"/>
    </inkml:brush>
  </inkml:definitions>
  <inkml:trace contextRef="#ctx0" brushRef="#br0">19603 16550 8191,'-18'4'0,"11"-10"5063,7-1-5063,17-18 0,10-1 0,-2 1 0,4-2-489,3-3 1,4-2 488,-1 2 0,2-1 0,2-1 0,3-2 0,0 0 0,3-1 0,-8 5 0,2-1 0,1 0 0,0-1-260,-5 5 0,1 0 0,0 0 0,0-2 1,0 1 259,1-3 0,1-1 0,-1 0 0,1-1 0,1 0 0,-4 3 0,1 0 0,0-1 0,0 0 0,0 0 0,0 0 0,1-1 0,-1 0 0,0 0 0,1 0 0,0 0 0,0 0 0,2-2 0,1 0 0,0-1 0,0 1 0,0 0 0,0 1-207,-1 0 1,0 1-1,0 0 1,0 0-1,0 0 1,0 0 206,-2 0 0,0 1 0,0-1 0,1 1 0,-1-1 0,2-1 0,-1 1 0,1-1 0,2 0 0,-1-1 0,-1 1 0,-1 1 0,-1 2 0,1-2 0,-1 1 0,-2 1 0,0 1 0,2-2 68,4-4 1,2-1-1,0 1 1,-3 1 0,-4 2-69,0 0 0,-5 2 0,0 1 0,11-7 0,-4 1 1293,-10 5 0,-1 1-1293,2 5 0,-2 1 0,12-15 0,-15 18 0,2 0 0,-1 0 0,1-1 0,3 0 0,1 0 0,-1 2 0,-1 1 0,0 0 0,-1 1 4246,10-9-4246,-10 9 2815,-11 4-2815,-7 8 3978,-1 1-3978,1-1 868,0-1-868,11-5 0,4-7 0,15-4 0,3-6-873,-18 11 1,1 0 872,18-17-469,-18 14 1,-1 0 468,15-18 0,-17 18 0,0 1 0,11-18 0,-3 5 0,-7 8 0,-3 7 0,-3 8 0,-8 3 0,-1 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57:08.651"/>
    </inkml:context>
    <inkml:brush xml:id="br0">
      <inkml:brushProperty name="width" value="0.05292" units="cm"/>
      <inkml:brushProperty name="height" value="0.05292" units="cm"/>
      <inkml:brushProperty name="color" value="#FF0000"/>
    </inkml:brush>
  </inkml:definitions>
  <inkml:trace contextRef="#ctx0" brushRef="#br0">21198 2659 24575,'-7'-1'0,"2"2"0,3 32 0,2 5 0,-2-5 0,-1 3 0,1-1 0,-2 0 0,-1 3 0,-1 0 0,1-5 0,0-3 0,-1 13 0,2-25 0,13-42 0,-3-2 0,1-6 0,7-11 0,4-7 0,-1 3 0,-6 10 0,0 2 0,1 0 0,6-8 0,3-1 0,-3 9 0,9-2 0,2 35 0,-10 32 0,-7-6 0,-1 3 0,-5 10 0,-1 3-548,3-1 0,-1 0 548,-6-3 0,-1-3 0,5 11 0,-1-27 0,10-41 0,14-22 0,-9 10 0,1 0-384,2 1 0,-1 3 384,-4 7 0,-1 3 1052,8 0-1052,-11 38 0,-8 19 0,-3-6 0,0 3 0,-2 6 0,0 1-427,0-3 1,0-1 426,-1-3 0,2-3 776,3 6-776,11-23 0,-8-9 0,8-7 0</inkml:trace>
  <inkml:trace contextRef="#ctx0" brushRef="#br0" timeOffset="290">21924 2762 8191,'-17'8'0,"2"3"5063,2 17-5063,7 12 0,6 15 0,9-7 0,18-13 2818,6-28-2818,9-22 0,-19 0 0,-3-5 0,5-23 0,-1-6 0,-24-4 0,-6-2 859,-3 27 1,-1 1-860,-10-10 6784,-9 15-6784,4 20 0,3 5 0,7 1 0,11-2 0</inkml:trace>
  <inkml:trace contextRef="#ctx0" brushRef="#br0" timeOffset="501">22190 2639 8191,'7'9'0,"3"10"5063,0 10-5063,-2 4 0,0 12 2818,-7-18-2818,6-12 1719,-3-23-1719,9-38 0,-1 15 0,2-1 0,6-3 0,4 2 1146,13-1 1,1 5 0,3 1-1,6 12 1</inkml:trace>
  <inkml:trace contextRef="#ctx0" brushRef="#br0" timeOffset="1069">22742 2513 8191,'-5'-9'0,"-3"4"5063,3 1-5063,-4 8 2818,-7 8-2818,5 2 1719,-8 13-1719,8 4 6784,2-4-6784,8 4 0,9-19 0,4-7 0,14-15 0,-4-7 0,12-9 0,1 0 0,3 6 0,-9-1 0,-1 7 0,-8 22 0,-8 10 0,-5 13 0,0 16 0,-7-5 0,0-7 0,5-28 0,10-32 0,0 2 0,4-4 0,13-15 0,3 0 0,-10 17 0,1 3 0,3-7 0,-3 13 0,0 51 0,-19 3 0,3-4 0,0 1 0,-6-6 0,0-2 0,11 8 0,15-31 0,-21-7 0,14-15 0</inkml:trace>
  <inkml:trace contextRef="#ctx0" brushRef="#br0" timeOffset="1607">23671 2359 8191,'-9'-1'0,"1"6"5063,2 5-5063,0 6 2818,3-3-2818,5 1 1719,3-2-1719,14-3 6784,2 3-6784,5-2 0,-5 6 0,-12 5 0,-8 5 0,-9 5 0,-8-2 0,-4-2 0,-1-11 0,1-5 0,10-8 0,3-3 0</inkml:trace>
  <inkml:trace contextRef="#ctx0" brushRef="#br0" timeOffset="1769">23591 1781 8191,'-12'17'0,"-1"7"5063,-2 8-5063,-2 1 0,7-9 0,3-9 0</inkml:trace>
  <inkml:trace contextRef="#ctx0" brushRef="#br0" timeOffset="2448">24555 1810 24575,'19'-7'0,"16"-8"0,13-10-1093,-17 10 0,0 0 1093,-3 2 0,-2 0 175,14-5 0,-17 9 1,-15 7-1</inkml:trace>
  <inkml:trace contextRef="#ctx0" brushRef="#br0" timeOffset="2638">24704 1753 8191,'-5'9'0,"5"0"5063,6 17-5063,7 10 0,-5-6 0,0 2 0,0 5 0,-1 2 0,-1 6 0,0 1 782,0 1 1,-1-1-783,-2-2 0,0-3 0,3 6 0,-6-20 0</inkml:trace>
  <inkml:trace contextRef="#ctx0" brushRef="#br0" timeOffset="2833">24722 2410 8191,'21'5'0,"5"-5"2081,2-7 0,4-2-2081,2-1 0,1-3 0,2-5 0,-1-2 0,-2 4 0,-3 0 0,-6 0 0,-3 2 0,-2 0 0,-6 7 0</inkml:trace>
  <inkml:trace contextRef="#ctx0" brushRef="#br0" timeOffset="7400">22266 7246 24575,'9'-2'0,"18"4"0,1-7 0,5-2-2201,14 3 0,4 1 2201,-11 1 0,1 0 0,1 0 0,6 0 0,1 0 0,-1 0 0,-4 2 0,0 0 0,-1 0 0,-2 2 0,0 0 0,-4 0 153,5 0 0,-6 1 0,10 3 0,-25-2 0</inkml:trace>
  <inkml:trace contextRef="#ctx0" brushRef="#br0" timeOffset="7650">22944 6952 24575,'38'18'0,"-12"-7"0,1 1 0,4 1 0,1 1 0,10 4 0,-1 2 0,-3 1 0,-3 2-1457,-2-1 1,-5 3 1456,-9-1 0,-6 2 0,-5 21-410,-23 6 410,-9-9 0,4-18 0,0-2 0,-3-3 0,1-3 0</inkml:trace>
  <inkml:trace contextRef="#ctx0" brushRef="#br0" timeOffset="8358">23976 7239 8191,'7'13'0,"4"15"1909,-4-1 1,0 4-1910,1 10 0,-1 1 0,1 1 0,0 1 1475,1 2 1,0-1-1476,2-6 0,0-2 0,-3-8 0,-1-3 466,3 9 0,-6-20 1,-4-11-1</inkml:trace>
  <inkml:trace contextRef="#ctx0" brushRef="#br0" timeOffset="8583">23906 7323 8191,'13'-2'0,"20"-13"1964,-7 5 1,3-1-1965,6-4 0,1-2 0,9 0 0,0 0 1470,-3 2 1,1 1-1471,0 2 0,-2 2 0,-11 5 0,-3 1 0,9 0 0,-29 6 0</inkml:trace>
  <inkml:trace contextRef="#ctx0" brushRef="#br0" timeOffset="8758">24170 7537 8191,'16'-11'0,"19"-11"4365,10-7-4365,-19 13 0,-2 2 724,15-4 1,-23 10 0,-9 6 0</inkml:trace>
  <inkml:trace contextRef="#ctx0" brushRef="#br0" timeOffset="8942">24053 7983 8191,'8'4'0,"21"-11"5063,14-26-5063,-7 13 0,3 0 0,2-6 0,-2 2 0,-13 11 0,-1 1 0,15-8 0</inkml:trace>
  <inkml:trace contextRef="#ctx0" brushRef="#br0" timeOffset="9208">24875 7250 8191,'-13'-8'0,"3"4"5063,-2 3-5063,-6 18 0,-9 25 0,12-11 0,2 4 1050,2 4 1,4 1-1051,6-4 0,6-2 870,7-3 0,6-5-870,3-6 0,4-5 0,5-3 0,3-4 0,1-6 0,2-4 0,6-6 0,-1-2 0,3-4 0,-4-1 0</inkml:trace>
  <inkml:trace contextRef="#ctx0" brushRef="#br0" timeOffset="14525">18867 3293 8191,'36'-12'0,"-8"5"0,5-2 754,2-6 0,5-2 0,1-1-754,2 3 0,0 0 0,1 0 0,0-1 0,0-2 0,-2 2 0,-5 4 0,0 0 0,-3 1 1458,10-2 1,-5 3-1459,8-1 507,-20 5 1,-19 6 0,-4-2 0</inkml:trace>
  <inkml:trace contextRef="#ctx0" brushRef="#br0" timeOffset="14784">19523 2874 8191,'-7'-7'0,"18"10"5063,16-4-5063,18 7 0,5 0 0,-10-3 0,0 0 939,-1 0 0,2 2 1,-4 3-940,-2 10 0,-7 4 0,11 17 0,-33-9 0,-9 1 0,-9-5 0,-5-1 0,-11 8 0,-5-1 286,-2-1 1,1-3-1,10-5 1,2-3-1,-13 5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10:38.911"/>
    </inkml:context>
    <inkml:brush xml:id="br0">
      <inkml:brushProperty name="width" value="0.05292" units="cm"/>
      <inkml:brushProperty name="height" value="0.05292" units="cm"/>
      <inkml:brushProperty name="color" value="#FF0000"/>
    </inkml:brush>
  </inkml:definitions>
  <inkml:trace contextRef="#ctx0" brushRef="#br0">17173 17051 8191,'-14'5'0,"10"-2"5063,5-1-5063,18-5 2818,9-2-2818,25-5 0,-16 5 0,3 0 0,8-4 0,3 1 0,-11 1 0,1 1 0,0 0-89,0-1 1,0 1 0,-1 0 88,1-2 0,0 0 0,-1 1 0,14 0 0,-2 1 2223,-5-5 1,-3 0-2224,-8 3 0,-2 0 0,13-4 0,-25 4 0,-14 8 0</inkml:trace>
  <inkml:trace contextRef="#ctx0" brushRef="#br0" timeOffset="318">18057 16845 8191,'2'2'0,"24"-6"4673,15 5-4673,-11-1 0,2 0 0,-4 4 0,-2 2 2865,17 11-2865,-16 8 1767,-13-3-1767,-10 8 6638,-5-5-6638,-7 7 441,-2-7-441,-11 8 0,-4-9 0,-8 13 0,12-21 0,5 1 0</inkml:trace>
  <inkml:trace contextRef="#ctx0" brushRef="#br0" timeOffset="3203">10712 10806 24575,'1'-29'0,"0"-7"0,-1-3 0,0-2 0,-3 9 0,1 0 0,2-15 0,-1-1 0,-4 17 0,1 1 0,3-4 0,1 0-1307,-3-4 0,1-1 1307,2-9 0,0-2 0,0-3 0,0-2 0,2 13 0,0-1 0,0 0 0,-2-12 0,1 1 0,4 0 0,0 3 41,-4 17 0,-1 5 1,5-9-1,-5 24 1</inkml:trace>
  <inkml:trace contextRef="#ctx0" brushRef="#br0" timeOffset="3543">10545 9902 8191,'-9'-17'0,"9"-7"2531,5-4 1,2-4-2532,5 1 0,1-1 0,1-6 0,0 0 0,-3 8 0,0 3 0,6-15 2818,-5 32-2818,-1 22 1719,12 24-1719,-5 5 0,-3-14 0,-1-1 0,4 14 0,4-10 0,-13-15 0,-2-10 0</inkml:trace>
  <inkml:trace contextRef="#ctx0" brushRef="#br0" timeOffset="9770">3037 6041 8191,'-3'13'0,"3"7"5063,1 5-5063,1 9 0,1 5 0,0-6 0,-1 2 0,2 2 0,0 4 0,-2 0-73,-2-2 1,-2 1-1,0 2 73,2 8 0,-1 3 0,0 2 0,-1-8 0,-1 1 0,-1 2 0,0 1 0,0-5 0,-1 1 0,0 1 0,-1 2 0,1-1 0,0-3 0,1 1 0,-1 1 0,0 0 0,0 0 0,0 1 0,-1 4 0,-1 1 0,0 1 0,0 0 0,0 0 0,-1 0-227,2-8 1,-1 1-1,0 0 1,0-1 0,0 1-1,0 0 1,1 0 226,-1 1 0,1-1 0,0 1 0,0 0 0,0-1 0,0 1 0,0-1 248,-1 6 0,-1 0 0,1 0 0,0 0 0,1-1 0,-1 0-248,1-1 0,0 0 0,0-1 0,1 0 0,0 1 0,0-1-489,0 1 1,2-1 0,-1 1 0,1-1 0,0 0-1,-1 0 489,1-3 0,0 0 0,-1 0 0,1 0 0,0 0 0,0-1 188,-1 7 1,2-1-1,-1 0 1,0 1 0,1 3-189,0-7 0,1 4 0,-1 1 0,1 1 0,0-2 0,0-2 0,1-5 849,0 8 0,0-6 0,1-1 0,2 3-849,2 4 0,1 5 0,1-1 0,1-6 0,2-13 0,1-12 0,4-7 2499,23 14-2499,-21-40 6317,-7 1-6317,6-4 1411,4-2-1411,18-3 0,-12 3 0,3 1 0,8 0 0,2 1 0,6 0 0,2 0-1107,-11 2 0,2 0 0,0 1 1107,3 1 0,1 2 0,5 0 0,-3-1 0,5 1 0,3-1 0,-1 1 0,-2 1 0,1 0 0,-2 1 0,2 0 0,5 1 0,-12-1 0,4 1 0,3 0 0,2 1 0,1 0 0,-1-1 0,0 1 0,-3 0 0,2 1 0,-1 0 0,-1-1 0,0 2 0,0-1 0,0 0 0,0 0-812,2 0 0,1 0 0,-1 0 0,1 0 0,-1 0 0,0 0 0,-1 1 812,6 1 0,0 0 0,0 1 0,-1-1 0,-2 1 0,-2-2-761,-2 0 1,-2-1 0,-2 0 0,0-1 0,1 1 760,1 0 0,0-1 0,0 1 0,0 0 0,0-1-481,8 1 1,1 0-1,-1 0 1,0 0 480,-4-1 0,-1-1 0,0 0 0,1 2 102,5 1 0,1 2 1,-1 0-1,-5 1-102,-3 1 0,-4 0 0,0 0 0,7 1 0,0 0 0,-9 1 0,1 11 0,-21-12 0,-18-5 0</inkml:trace>
  <inkml:trace contextRef="#ctx0" brushRef="#br0" timeOffset="10948">3623 11430 24575,'38'-9'0,"-3"0"0,13-7 0,-20 3 0,-13 8 0,-11 1 0</inkml:trace>
  <inkml:trace contextRef="#ctx0" brushRef="#br0" timeOffset="11163">3721 11196 8191,'-7'13'0,"2"7"5063,2 18-5063,3 17 0,3-24 0,-1 1 1160,-2 6 0,1-1-1160,7 13 446,-3-9 1,0-26 0,-1-11 0</inkml:trace>
  <inkml:trace contextRef="#ctx0" brushRef="#br0" timeOffset="11467">3898 11375 8191,'-13'7'0,"3"1"5063,-2 2-5063,9 2 2818,5 2-2818,9 0 1719,4-2-1719,8-7 6784,3-2-6784,-1-1 0,-5 3 0,-6 6 0,-13 17 0,-7 13 0,-6-5 0,-5 2 0,11-28 0,1-3 0</inkml:trace>
  <inkml:trace contextRef="#ctx0" brushRef="#br0" timeOffset="11866">4067 11274 8191,'0'24'0,"3"1"5063,5 7-5063,1 7 2818,6 2-2818,-14-36 1719,0-9-1719,-11-49 0,1 11 0,4 7 6784,5 24-6784,8 22 0,11 13 0,3 11 0,10 2 0,-5-5 0,0-11 0,-7-9 0,-3-26 0,-3-11 0,-6-24 0,-3-5 0,-5 22 0,0 2 0,0-4 0,0 7 0</inkml:trace>
  <inkml:trace contextRef="#ctx0" brushRef="#br0" timeOffset="12082">4364 11159 8191,'2'10'0,"13"29"4168,3 5-4168,-4-8 0,-1 3 0,-4-7 0,-2-1 0,-1 1 0,-1-2 729,-1 10 1,-4-18 0,0-14 0</inkml:trace>
  <inkml:trace contextRef="#ctx0" brushRef="#br0" timeOffset="12251">4425 11218 24575,'9'-12'0,"10"-2"0,-4 3 0,5 1 0,-7 4 0,-8 4 0,-1 2 0</inkml:trace>
  <inkml:trace contextRef="#ctx0" brushRef="#br0" timeOffset="12427">4461 11304 9001,'14'-10'0,"-1"-2"5117,22-15-5117,-6 6 0,-1 4 674,-8 9 0,-11 6 0,-5 2 0</inkml:trace>
  <inkml:trace contextRef="#ctx0" brushRef="#br0" timeOffset="12601">4483 11479 24575,'-7'29'0,"4"-9"0,20-23 0,0-4 0,0-3 0,-2-2 0,-7 5 0,-2-1 0</inkml:trace>
  <inkml:trace contextRef="#ctx0" brushRef="#br0" timeOffset="13508">1570 8629 8191,'5'0'0,"11"-10"4652,19-16-4652,3-8 2824,2-5-2824,-13 4 0,-13 15 0,-7 6 0</inkml:trace>
  <inkml:trace contextRef="#ctx0" brushRef="#br0" timeOffset="13691">1718 8346 24575,'-8'7'0,"6"10"0,7 18 0,9 13 0,-8-12 0,0 2-749,-1-2 0,0 0 749,2 0 0,-1-3 91,-2 11 0,5-23 0,-7-17 0</inkml:trace>
  <inkml:trace contextRef="#ctx0" brushRef="#br0" timeOffset="14010">1870 8410 8191,'-13'11'0,"5"-2"5063,-4 1-5063,9 2 2818,1-2-2818,6 1 1719,7-4-1719,2-5 6784,11 4-6784,-9-5 0,4 5 0,-12-2 0,-4 3 0,-2 2 0,-8 4 0,4-3 0,-7 2 0,7-7 0,-1-1 0</inkml:trace>
  <inkml:trace contextRef="#ctx0" brushRef="#br0" timeOffset="14388">1942 8315 8191,'9'5'0,"0"-3"5063,-2 4-5063,1 9 2818,-5 7-2818,0 17 0,-3 1 0,0 0 0,0-12 1719,0-9-1719,5-22 1696,-3-9 0,3 1 0,-5-3 0</inkml:trace>
  <inkml:trace contextRef="#ctx0" brushRef="#br0" timeOffset="14617">1983 8380 8191,'-2'-21'0,"9"20"5063,0 14-5063,7 13 2818,5 0-2818,-4-10 1719,5-5-1719,-3-11 6784,0-6-6784,-4-15 0,-1-1 0,-7-17 0,-6-8 0,-2 17 0,0-1 0,0 2 0,0 1 0,-4-18 0,6 23 0,-2 15 0</inkml:trace>
  <inkml:trace contextRef="#ctx0" brushRef="#br0" timeOffset="14845">2138 8136 24575,'11'26'0,"-3"8"0,4 6 0,-7 7 0,4-1 0,-6-16 0,1-4 0,-2-21 0,-2-1 0</inkml:trace>
  <inkml:trace contextRef="#ctx0" brushRef="#br0" timeOffset="14996">2165 8232 8191,'-5'-14'0,"7"-2"5063,1 6-5063,14-9 2818,-6 8-2818,4-2 0,-10 8 0,-1 3 0</inkml:trace>
  <inkml:trace contextRef="#ctx0" brushRef="#br0" timeOffset="15158">2182 8283 8191,'4'1'0,"1"-2"5063,10-15-5063,0 4 704,1-3 1,-7 8-1,-5 3 1</inkml:trace>
  <inkml:trace contextRef="#ctx0" brushRef="#br0" timeOffset="15310">2164 8467 8191,'2'3'0,"1"-5"5063,9-5-5063,7-14 0,-9 11 0,3-6 0</inkml:trace>
  <inkml:trace contextRef="#ctx0" brushRef="#br0" timeOffset="15504">2326 8040 24575,'6'16'0,"2"24"0,-1-13 0,0 2 0,1 6 0,1 0-727,0 0 0,3-2 727,-1-7 0,1-1 94,1 2 1,-1-2 0,4-3-1,-4-2 1</inkml:trace>
  <inkml:trace contextRef="#ctx0" brushRef="#br0" timeOffset="16505">4570 11092 8191,'14'15'0,"-3"-6"5063,5-7-5063,-3-5 2818,4 2-2818,0 2 1719,0 16-1719,-5-3 6784,-4 16-6784,-6-5 0,-6 7 0,-1 7 0,1-6 0,0 6 0,4-14 0,4-5 0,1-12 0,7-6 0,8-10 0,4-13 0,4-1 0,-13 3 0,-5 8 0</inkml:trace>
  <inkml:trace contextRef="#ctx0" brushRef="#br0" timeOffset="17559">3761 8161 8191,'-28'18'0,"14"-7"0,7-9 0,11-4 0</inkml:trace>
  <inkml:trace contextRef="#ctx0" brushRef="#br0" timeOffset="17709">3776 8354 8191,'-1'5'0,"3"-9"1265,11-3 1,-6-2 0,1 4 0</inkml:trace>
  <inkml:trace contextRef="#ctx0" brushRef="#br0" timeOffset="17810">3823 8325 8269,'-2'-17'0,"3"-2"0,-4 1 0,3 4 0</inkml:trace>
  <inkml:trace contextRef="#ctx0" brushRef="#br0" timeOffset="17971">3827 7971 8191,'-12'-4'0,"4"-5"5063,8-1-5063,1-3 0,1 8 0,-2 1 0</inkml:trace>
  <inkml:trace contextRef="#ctx0" brushRef="#br0" timeOffset="18117">3769 7953 8191,'-25'11'0,"5"-1"1265,8 1 1,8-7 0,1 3 0</inkml:trace>
  <inkml:trace contextRef="#ctx0" brushRef="#br0" timeOffset="18227">3691 8079 8191,'-22'43'0,"7"-4"5063,-1-15-5063,12-5 2818,6-12-2818,3-3 0,0-2 0,-1-2 0</inkml:trace>
  <inkml:trace contextRef="#ctx0" brushRef="#br0" timeOffset="18387">3734 8325 8191,'-18'40'0,"8"-11"5063,17-14-5063,11-15 2818,16-13-2818,7-12 0,-18 8 0,-1-1 0</inkml:trace>
  <inkml:trace contextRef="#ctx0" brushRef="#br0" timeOffset="18491">3916 8294 8191,'5'1'0,"1"-6"0,-5 0 0,2-3 0</inkml:trace>
  <inkml:trace contextRef="#ctx0" brushRef="#br0" timeOffset="18619">3885 7973 8191,'-17'3'0,"5"-7"1265,6 2 1,4-3 0,4 1 0</inkml:trace>
  <inkml:trace contextRef="#ctx0" brushRef="#br0" timeOffset="18766">3842 7968 8191,'-9'9'0,"8"-4"1265,2-3 1,4-3 0,-1-1 0</inkml:trace>
  <inkml:trace contextRef="#ctx0" brushRef="#br0" timeOffset="18900">3832 8164 8191,'-8'14'0,"6"-4"5063,5-7-5063,6-2 0,-4-3 0,-1 2 0</inkml:trace>
  <inkml:trace contextRef="#ctx0" brushRef="#br0" timeOffset="19043">3874 8217 8191,'-2'9'0,"-2"0"5063,7-2-5063,-4-7 0,5 1 0,-4-5 0</inkml:trace>
  <inkml:trace contextRef="#ctx0" brushRef="#br0" timeOffset="19174">3809 8066 8191,'-9'-5'0,"4"3"0,1 0 0</inkml:trace>
  <inkml:trace contextRef="#ctx0" brushRef="#br0" timeOffset="19403">3848 8065 8191,'10'8'0,"2"-3"5063,5-3-5063,-4-2 2818,-2 4-2818,-7 5 1719,-2 11-1719,-5 5 6784,2 7-6784,-3-10 0,12-5 0,-6-12 0,5-3 0</inkml:trace>
  <inkml:trace contextRef="#ctx0" brushRef="#br0" timeOffset="19509">3939 8258 8191,'-12'18'0,"6"-5"0,1-4 0,5-5 0</inkml:trace>
  <inkml:trace contextRef="#ctx0" brushRef="#br0" timeOffset="20149">5526 8019 8191,'-4'-5'0,"-1"-1"0,0 5 0,1-1 0</inkml:trace>
  <inkml:trace contextRef="#ctx0" brushRef="#br0" timeOffset="20303">5417 8435 8191,'-21'33'0,"5"-6"5063,11-15-5063,5-3 0,0-4 0,2-1 0</inkml:trace>
  <inkml:trace contextRef="#ctx0" brushRef="#br0" timeOffset="20427">5337 8907 8191,'-14'25'0,"14"-14"0,-4-5 0,12-11 0</inkml:trace>
  <inkml:trace contextRef="#ctx0" brushRef="#br0" timeOffset="20566">5580 8247 8191,'-9'-48'0,"8"18"0,1 2 0,-2 7 0,6-6 0</inkml:trace>
  <inkml:trace contextRef="#ctx0" brushRef="#br0" timeOffset="20667">5523 8078 8191,'-22'11'0,"7"-3"0,11-6 0</inkml:trace>
  <inkml:trace contextRef="#ctx0" brushRef="#br0" timeOffset="20820">5613 8183 8191,'-17'39'0,"-1"0"0,3-3 0,3-1 2309,7-3 0,3-2-2309,7 23 0,1-27 0,2-5 0</inkml:trace>
  <inkml:trace contextRef="#ctx0" brushRef="#br0" timeOffset="20949">5554 8778 8191,'-21'29'0,"-1"1"0,-4 12 0,7-17 0,16-18 0</inkml:trace>
  <inkml:trace contextRef="#ctx0" brushRef="#br0" timeOffset="21075">5448 8917 8191,'-20'-8'0,"1"-24"0,16 21 0,-1-16 0</inkml:trace>
  <inkml:trace contextRef="#ctx0" brushRef="#br0" timeOffset="21204">5309 8299 8191,'-3'-5'0,"1"1"0</inkml:trace>
  <inkml:trace contextRef="#ctx0" brushRef="#br0" timeOffset="21374">5425 8097 8191,'-14'9'0,"15"-9"0,7-2 0,6-5 0</inkml:trace>
  <inkml:trace contextRef="#ctx0" brushRef="#br0" timeOffset="21775">5871 6397 8191,'-31'8'0,"9"-7"0,7 1 0,11-6 0</inkml:trace>
  <inkml:trace contextRef="#ctx0" brushRef="#br0" timeOffset="21932">5865 6820 8191,'-2'22'0,"6"-5"5063,2-13-5063,21-6 0,6-3 0,-7 0 0,-5 1 0</inkml:trace>
  <inkml:trace contextRef="#ctx0" brushRef="#br0" timeOffset="22059">6144 6837 8191,'-9'2'0,"4"-4"1265,6-7 1,0 3 0,4-1 0</inkml:trace>
  <inkml:trace contextRef="#ctx0" brushRef="#br0" timeOffset="22194">6223 6422 8191,'-55'-4'0,"15"-2"5063,12-7-5063,17-2 0,5 5 0,4 3 0</inkml:trace>
  <inkml:trace contextRef="#ctx0" brushRef="#br0" timeOffset="22334">5948 6439 8191,'-25'-2'0,"9"1"0,8-1 0</inkml:trace>
  <inkml:trace contextRef="#ctx0" brushRef="#br0" timeOffset="22460">5903 6520 8191,'-13'19'0,"19"0"1265,14-17 1,0 2 0,0-4 0</inkml:trace>
  <inkml:trace contextRef="#ctx0" brushRef="#br0" timeOffset="22592">6196 6653 8191,'-14'14'0,"3"-3"1265,-5-5 1,10-4 0,-1-2 0</inkml:trace>
  <inkml:trace contextRef="#ctx0" brushRef="#br0" timeOffset="24909">3905 7695 8191,'-9'-26'0,"-9"-6"4915,-2 3-4915,-8-8 2836,7 9-2836,0 4 1737,6 10-1737,-2 5 6729,-7 3-6729,-1 11 167,-14 5-167,-3 17 0,15-10 0,-1 3 0,-6 9 0,1 3-389,-2 7 1,-1 4 388,8-10 0,-1 2 0,2 2-1377,2 4 1,1 3-1,3 1 1377,-1 5 0,3 1 0,2 2 0,5-12 0,1 1 0,3 1 0,2 0 0,3 0 0,3 1 0,3 0 0,1-1 0,1 0 0,2-1 0,2 0 0,2-2 0,9 11 0,4-2 0,3-2 0,2-2 0,3-2 0,2-4-847,2-6 0,1-4 0,2-3 847,-1-4 0,1-3 0,1-4 0,2-4 0,2-3 0,-2-4-183,14-6 1,-2-6 182,0-3 0,-2-7 0,-10-8 0,-3-7 0,-3-2 0,-3-6 0,-9 7 0,-2-3 0,-2-1-649,0 0 0,-2-1 0,-1-2 649,1-5 0,-1-3 0,-1 0 0,-3 0 0,0-2 0,-2 0 0,-2 10 0,-1 0 0,0-1 0,-2 0 0,-1-3 0,-1 0 0,-1-1 0,-1 1-24,2 1 1,-1-1 0,0 1 0,-1 1 23,-2-14 0,-3 1 0,0 3 0,1 10 0,-1 2 0,-3 2 696,-5-10 1,-4 6-697,0 14 0,-5 6 0,-9 7 0,-6 6 0,-3 6 0,-2 6 0,-9 7 0,-2 6 49,15-2 0,-2 2 1,5-1-1,2 0 1,3 0-1,-21 13 1</inkml:trace>
  <inkml:trace contextRef="#ctx0" brushRef="#br0" timeOffset="26418">5646 5857 8191,'-20'-10'0,"4"7"5063,-15 2-5063,12 10 0,-14 12 0,2 17 374,7-4 0,0 5-374,5-7 0,1 2 0,1 3 0,-3 8 0,1 4 0,1 1 0,2-9 0,-1 1 0,1 0 0,2 2-341,1 2 0,1 1 0,1 1 1,-1 0 340,-2 2 0,-1 1 0,1 0 0,0 0 0,3-1 0,1 1 0,0 0 0,0 1 67,0 2 0,-1 0 0,2 1 0,0-1-67,2-9 0,1 0 0,1 0 0,0 1 0,1-1 0,0 3 0,1 0 0,1 0 0,-1 1 0,2-1 0,0 2 0,0 0 0,1 0 0,0 0 0,2-1-584,0 1 0,2 0 0,0 0 1,1 0-1,-1 0 584,0-2 0,0 0 0,0 1 0,1-1 0,0 0 0,2 0 0,0 0 0,2 0 0,-1 0 0,0-1-229,0-3 1,-1 1 0,1-1-1,0 0 1,1 0 228,-1 1 0,1 0 0,1 0 0,-1 0 0,2-1 0,2 8 0,2-1 0,0 0 0,0-1 100,0-1 0,1-1 1,0-1-1,2-1-100,1-2 0,1 0 0,1-3 0,2-1 0,6 4 0,3-3 0,2-4 0,2-2 0,4-4 0,2-4 0,-3-9 0,3-4 0,1-3 0,3-3 0,2-5 0,0-2 0,0-3 0,1-3 0,-1-2 0,2-2 0,1-2 0,-1-1 0,-1-3 0,0-2 0,-1 0 292,-2 1 1,0-1-1,-1-2-292,0-3 0,-1-3 0,-2-2 0,2-2 0,-2-3 0,-1-1 0,-1-4 0,-2-1 0,0-4 0,-8 7 0,-1-1 0,0-2 0,-2-1 0,-2 0 0,-2-2 0,-1 0 0,0-1 0,-1-2 0,-1-2 0,-1 0 0,-1-1 0,-1-1 0,-2-1 0,-1 0 0,-2-2 62,0-2 0,-1-1 0,-2-1 0,-1 0-62,-3 9 0,0-1 0,-1 0 0,-1 0 0,0-1 0,1-3 0,-1-2 0,-1 1 0,0-1 0,-1 0-55,-1 0 0,0 0 1,-2-1-1,1 1 0,-2 0 55,0-1 0,0-1 0,-1 1 0,-1 0 0,1 0 142,-1 2 0,1 1 0,-2 0 0,0 0 0,-2 0-142,-1 1 0,-2 0 0,-2 0 0,1 1 0,-1 1 0,2 1 0,-1 1 0,0 0 0,-1 1 0,-1 0-176,-2 0 1,-3 1 0,0 0-1,0 1 1,0 0 175,-2-8 0,-1 1 0,0 1 0,-1 1 0,-1 1 0,-2 0 0,-1 1 0,0 1 106,2 2 1,-1 0-1,0 0 1,-1 2-107,0 4 0,0 0 0,-1 2 0,0 1 460,-9-9 0,-1 2 1,-2 4-461,3 8 0,-2 4 0,-1 3 0,-2 4 0,-2 3 0,-1 5 0,-4 7 0,-2 6 0,0 4 0,11 1 0,0 2 0,-1 3 0,0 2 0,-5 7 0,-2 4 0,2 0 0,4-2 0,-8 5 0,5-1 0,4 4 0,-1 1 0</inkml:trace>
  <inkml:trace contextRef="#ctx0" brushRef="#br0" timeOffset="27408">4203 6767 8191,'-17'0'0,"0"0"5063,0 9-5063,5-2 2818,2 3-2818,4 10 0,8 14 0,0 21 521,2-20 0,3 0-521,1-3 0,2-1 6449,9 19-6449,10-23 0,-1-23 0,-3-7 0,-3-13 0,-12 5 1012,-6-2-1012,-7 4 0,-4 2 0,-2 0 0,-3 7 0,2 3 0,8-14 0,14-16 0,1-1 0,4-5 0,5-6 0,1-2 0,-4 7 0,1-2 0,1 0-899,0 2 0,2-1 1,0 0 898,5-4 0,1-1 0,0 1 0,-3 6 0,0 0 0,2 2 0,3 0 0,1 3 0,1 1 0,11-7 0,0 4 0,-4 8 0,-1 4-254,-7 5 0,-2 3 254,8 3 0,-18 10 0,-9 4 0,-7-4 0,-2 1 0</inkml:trace>
  <inkml:trace contextRef="#ctx0" brushRef="#br0" timeOffset="27620">4946 6169 8191,'11'-2'0,"-2"4"5063,24 19-5063,-11-1 2818,1 14-2818,-8-6 1719,-14 4-1719,-5 0 6784,-12-4-6784,-5-1 0,8-13 0,2-4 0</inkml:trace>
  <inkml:trace contextRef="#ctx0" brushRef="#br0" timeOffset="30875">4028 5747 8191,'1'-6'0,"2"4"5063,10-9-5063,0 4 2818,18-10-2818,10-10 0,-15 9 0,-1 0 0,1-2 0,-1 0 0,13-13 1719,-14 6-1719,-12 10 0,-7 8 0,-5 5 0</inkml:trace>
  <inkml:trace contextRef="#ctx0" brushRef="#br0" timeOffset="31091">4234 5427 8191,'-14'9'0,"3"4"5045,11 12-5045,13 28 0,-1-12 0,1 3 0,1 6 0,1 1 0,-3-15 0,-1 0 0,0-2 1150,0 7 1,1-4-1151,0-9 0,1-5 448,4-4 0,-7-14 0,-3-8 0</inkml:trace>
  <inkml:trace contextRef="#ctx0" brushRef="#br0" timeOffset="31421">4449 5674 8191,'-6'17'0,"1"7"5063,11-5-5063,-1-3 2818,13-19-2818,2-26 0,2-10 0,-11 13 0,-2-1 0,0-20 0,-5 7 1719,-4 12-1719,9 33 6784,-4 11-6784,8 12 0,-4-9 0,0-14 0,0-3 0,1-10 0,8-13 0,2-7 0,-4 7 0,-4 5 0</inkml:trace>
  <inkml:trace contextRef="#ctx0" brushRef="#br0" timeOffset="31668">4728 5355 8267,'-5'1'0,"3"6"4892,0 20-4892,10 6 2829,-1 1-2829,7-8 1731,6-21-1731,-2-12 6655,6-14-6655,-9-1 201,-7-8-201,-8 11 0,-8-11 0,-4 14 0,-1-4 0,-3 14 0,10 2 0,-2 4 0</inkml:trace>
  <inkml:trace contextRef="#ctx0" brushRef="#br0" timeOffset="31974">5112 5142 8191,'-14'7'0,"8"0"5063,6 0-5063,11-5 2818,2-6-2818,13-12 1719,-9 0-1719,5-2 6784,-14 5-6784,-2 4 0,-3 4 0,-1 1 0</inkml:trace>
  <inkml:trace contextRef="#ctx0" brushRef="#br0" timeOffset="32300">5316 4953 8191,'-7'2'0,"0"4"5063,0-1-5063,-1 14 2818,5-4-2818,4 5 1719,4-9-1719,7-6 6784,8-4-6784,-5-1 0,5 2 0,-16 7 0,0-2 0,-4 10 0,-3 3 0,-1-2 0,-5 6 0,3-11 0,1-4 0,3-5 0</inkml:trace>
  <inkml:trace contextRef="#ctx0" brushRef="#br0" timeOffset="32450">5420 4905 8207,'0'6'0,"1"5"5065,-3 9-5065,2 5 2816,6 0-2816,2-6 0,-1-11 0,1-5 0</inkml:trace>
  <inkml:trace contextRef="#ctx0" brushRef="#br0" timeOffset="32600">5466 4705 8191,'-13'-7'0,"0"2"0,8 5 0,1 0 0</inkml:trace>
  <inkml:trace contextRef="#ctx0" brushRef="#br0" timeOffset="33132">5603 4747 8191,'-18'0'0,"5"2"5063,4 6-5063,2 10 2818,6 20-2818,1-3 1719,3 0-1719,15-23 6784,0-26-6784,11-14 0,-4-22 0,-12 24 0,-2-2-570,-2-6 0,-2-1 570,-1 1 0,-2-1-307,-3 0 1,-1 0 306,-2 3 0,-2 2 0,-3-6 0,-2 18 0,1 23 0,-2 21 0,9 14 0,2 9 551,12-20 1,6-2-552,12 3 0,-5-17 0,1-5 0,20-13 650,-18-5-650,-2-7 0,-21 3 0,-1 1 0,-9 6 0,3 11 0,-1 7 0,7 3 0,2-4 0,12-5 0,10-11 0,-10 4 0,2-7 0</inkml:trace>
  <inkml:trace contextRef="#ctx0" brushRef="#br0" timeOffset="33451">6048 4551 8191,'-6'-13'0,"-4"4"5063,2 7-5063,-8 17 2818,7 5-2818,-3 11 1719,10-5-1719,3-10 6784,7-11-6784,7-16 0,-1-8 0,5-9 0,-10-11 0,3-14-755,-11 22 0,-1-1 755,5-9 0,0-1-288,-4 5 1,0 2 287,4-20 0,-1 53 0,2 36 0,2 2 0,0 4 0,-1-4 0,2-1 0,5-3 0,1-4 0,13 9 0,-8-22 0,-6-8 0</inkml:trace>
  <inkml:trace contextRef="#ctx0" brushRef="#br0" timeOffset="34325">6871 4101 8191,'-9'4'0,"6"3"5063,3 10-5063,8-2 2818,4 15-2818,-1-15 1719,5 0-1719,0-21 6784,1-11-6784,3-12 0,-8-3 0,-1 7 0,-7 13 0,-2 20 0,-2 7 0,4 5 0,5-9 0,4-12 0,13-14 0,9-13 0,0-9 0,-3 0 0,-13 13 0,-11 5 0,-4 28 0,-4-2 0,0 23 0,2-11 0,1 1 0,7-17 0,-6 0 0,4-8 0</inkml:trace>
  <inkml:trace contextRef="#ctx0" brushRef="#br0" timeOffset="34436">7240 3993 8191,'-5'9'0,"3"-4"0,0-1 0</inkml:trace>
  <inkml:trace contextRef="#ctx0" brushRef="#br0" timeOffset="34583">7267 3762 8191,'-2'-5'0,"0"1"0</inkml:trace>
  <inkml:trace contextRef="#ctx0" brushRef="#br0" timeOffset="34750">7335 3776 8191,'4'23'0,"2"9"5063,-1 8-5063,0 7 0,4-1 0,-4 1 0,2-14 2818,0-6-2818,0-18 429,0-9 1,-2-1 0,-1-3 0</inkml:trace>
  <inkml:trace contextRef="#ctx0" brushRef="#br0" timeOffset="34932">7534 3866 8191,'-14'8'0,"4"1"5063,0 2-5063,7 16 2818,-2-7-2818,7 10 1719,6-20-1719,4-5 1696,12-13 0,-13 4 0,3-4 0</inkml:trace>
  <inkml:trace contextRef="#ctx0" brushRef="#br0" timeOffset="35165">7639 3900 24575,'-15'19'0,"5"-5"0,10-1 0,7-6 0,3-5 0,7-12 0,-2-3 0,-1-7 0,-8 3 0,-6 0 0,-6 0 0,-2 3 0,-2 2 0,5 7 0,1 1 0</inkml:trace>
  <inkml:trace contextRef="#ctx0" brushRef="#br0" timeOffset="35366">7744 3806 8191,'5'10'0,"0"-2"5063,2 4-5063,7 4 2818,13-1-2818,16 7 0,5-8 1195,5 1-1195,-23-8 0,-8-3 0,-18-2 0</inkml:trace>
  <inkml:trace contextRef="#ctx0" brushRef="#br0" timeOffset="35516">7977 3751 8191,'-9'0'0,"-2"6"5063,-6 14-5063,-1 19 0,6-14 0,0 1 0,1 5 0,2-1 0,-2 19 0,1-19 0,10-15 0</inkml:trace>
  <inkml:trace contextRef="#ctx0" brushRef="#br0" timeOffset="54349">24225 1723 8191,'-7'9'0,"6"10"4601,4 16-4601,4-6 0,1 3 0,-1 12 0,-1 4 0,0 5 0,-1 2 0,-2-17 0,-2 0 0,0 0 840,0 13 1,-2-2-841,1-9 0,0-4 1922,0 11-1922,-2-32 0,1-44 0,2 0 0,1-5 1837,1-14 1,1-4-1838,-2 13 0,0-2 0,0 0 0,0-2 0,-1 0 0,2 0 0,0 1 0,0 1 0,1 1 0,1-16 0,2 5 72,4 16 1,2 4-73,13-6 1369,5 39-1369,-6 16 0,2 18 0,-18 11 0,-4-6 0,-14 11 0,-8-22 0,-4 4 2648,-7-17-2648,6-6 343,-8-14-343,14-7 0,0 1 0,11 2 0</inkml:trace>
  <inkml:trace contextRef="#ctx0" brushRef="#br0" timeOffset="54717">24555 1659 8191,'5'4'0,"3"11"5063,1 13-5063,9 13 0,-2-7 0,0-1 0,9 3 2818,2 9-2818,-4-47 0,-3-14 0,-2-5 0,1-5 859,1-3 1,-2-3-860,0-3 0,-2-2 0,-1 2 0,-3 1 1356,-5 5 1,-3 3 0,0-7 0,-4 13 0</inkml:trace>
  <inkml:trace contextRef="#ctx0" brushRef="#br0" timeOffset="56400">24399 3211 8191,'-12'-7'0,"2"1"5063,-3-1-5063,4 4 2818,-3 15-2818,2 13 0,2 28 0,5-16 0,2 2 0,2 6 0,3 3 0,-2-11 0,0 1 0,0 0 0,4 13 0,0-1 237,2 4 1,1-3-238,-2-14 0,2-3 0,0-2 0,1-4 1541,4-2 1,-6-11 0,-4-13 0</inkml:trace>
  <inkml:trace contextRef="#ctx0" brushRef="#br0" timeOffset="56559">24268 3766 8191,'11'-10'0,"12"-2"1265,23-11 1,-18 12 0,-1-3 0</inkml:trace>
  <inkml:trace contextRef="#ctx0" brushRef="#br0" timeOffset="56801">24721 3554 8191,'-9'-2'0,"0"0"5063,0 3-5063,-1 6 2818,-2 13-2818,-5 25 0,11-18 0,3 3 654,-2 4 1,4 1-655,6-5 0,4-3 6406,19 13-6406,24-26 0,-2-15 0,-11-6 0,-18-2 0</inkml:trace>
  <inkml:trace contextRef="#ctx0" brushRef="#br0" timeOffset="65526">25607 1419 24575,'-9'-5'0,"0"5"0,0 5 0,-10 7 0,0 4 0,-14 10 0,-5 7 0,-1 5 0,19-16 0,1-1 0,-6 8 0,14 1 0,11-16 0,17-2 0,12-3 0,17-4 0,2-1 0,6-8 0,-14 3 0,-9-4 0,-7 5 0,-14 0 0,-3 0 0</inkml:trace>
  <inkml:trace contextRef="#ctx0" brushRef="#br0" timeOffset="65932">25796 1376 8191,'-9'-7'0,"0"5"5063,-13 17-5063,9-2 2818,-17 22-2818,3 0 0,0-2 1719,-1 6-1719,13-21 6784,10 2-6784,7-11 0,18 8 0,8-2 0,15 4 0,4-2 0,6-6 0,-26-6 0,1 0-464,5-2 1,1-2 463,-1-3 0,-3 0 0,11 0 0,-14-2 0</inkml:trace>
  <inkml:trace contextRef="#ctx0" brushRef="#br0" timeOffset="68842">26903 1308 8191,'-9'-7'0,"0"4"5063,-9 16-5063,-1 12 0,7 1 0,3 3 0,3-1 0,3 1 0,5 2 0,5-1 2484,17 15-2484,7-21 1765,3-19-1765,0-19 6642,-5-7-6642,-3-8 0,-10 0 0,-8-2 430,-8-1-430,-5 10 0,-10-4 0,1 17 0,-3-4 0,5 9 0,7 2 0,1 2 0</inkml:trace>
  <inkml:trace contextRef="#ctx0" brushRef="#br0" timeOffset="69003">27230 1457 8191,'-7'7'0,"8"-3"0,-4-2 0,7-2 0</inkml:trace>
  <inkml:trace contextRef="#ctx0" brushRef="#br0" timeOffset="69316">27400 1246 8191,'-9'0'0,"0"2"5063,2 2-5063,-1 14 2818,1 3-2818,10 11 1719,6-4-1719,15-11 6784,11-10-6784,-2-15 0,8-15 0,-15 7 0,-5-10 0,-15 15 0,-7-5 0,-6 2 0,-5 0 0,-2 2 0,0 5 0,5 3 0,5 2 0</inkml:trace>
  <inkml:trace contextRef="#ctx0" brushRef="#br0" timeOffset="69608">27644 1155 24575,'-9'7'0,"0"-1"0,0 1 0,4 0 0,5 2 0,8 1 0,12-5 0,12 4 0,2-4 0,-2 5 0,-6 5 0,-10 1 0,-5 10 0,-6 0 0,-7-1 0,-6 5 0,0-15 0,-4 2 0,7-12 0,1-3 0</inkml:trace>
  <inkml:trace contextRef="#ctx0" brushRef="#br0" timeOffset="69767">27653 1130 8657,'7'-4'0,"10"-2"5104,4-1-5104,11-5 2749,0 7-2749,-10-2 0,-7 7 0,-11 0 0</inkml:trace>
  <inkml:trace contextRef="#ctx0" brushRef="#br0" timeOffset="75691">13394 14598 8191,'-13'8'0,"0"-3"5063,-1 3-5063,1-1 2818,16-4-2818,2 1 1719,26-4-1719,2 0 0,20-5 6784,2 4-6784,-19-1 0,3 0 0,2-1 0,2 0 0,3 3 0,1-1 0,3-1 0,-2-1-519,-8 0 0,-2 1 519,1 2 0,-3-1 0,12-7 0,-13 7 0,-28 0 0,-12 2 0,-19-2 0,-8 0 0,-15-7 0,14 7 0,-2 1 0,-3-3 0,-2 1 0,-11 3 0,-2 3 0,2 1 0,0 2-868,1 2 0,1 0 868,6-1 0,3 1 0,7-1 0,4-1 945,-11 4-945,13-6 0,39-4 0,10-6 0,6 0 0,4 0 0,5 2 0,2 0-1010,13-2 0,3 0 1010,-15 2 0,1 1 0,0 0 0,1 0 0,-1 0 0,-1-1 0,-1 1 0,-1 0 0,-2 1 0,11 0 0,-3 2 749,-10-1 1,-4 0-750,11 2 0,-26-2 0,-11 2 0</inkml:trace>
  <inkml:trace contextRef="#ctx0" brushRef="#br0" timeOffset="77651">13206 14424 24575,'6'7'0,"11"4"0,-2-5 0,6 6 0,-9-6 0,-3 2 0,-2-1 0,-3 6 0,-4 0 0,-3 4 0,-2-3 0,-4 2 0,2-8 0,-7 2 0,4-9 0,2 1 0,4-4 0</inkml:trace>
  <inkml:trace contextRef="#ctx0" brushRef="#br0" timeOffset="77908">13252 14490 8191,'-13'2'0,"3"1"5063,-6 2-5063,3-2 2818,-4 0-2818,-20-3 0,-5-5 567,9 3 1,-2-2-568,0-3 0,0-2 0,-6 4 0,-1-2 0,3-3 0,0-1 0,3 5 0,2 1 0,-13-6 0,25 7 0,14 4 0</inkml:trace>
  <inkml:trace contextRef="#ctx0" brushRef="#br0" timeOffset="78533">12945 14814 8191,'-9'0'0,"8"0"5063,6-2-5063,22-3 0,6-3 0,-4 5 0,2 1 0,-3-3 0,0 1 0,27 3 0,-10-3 0,-23 4 0,-7 0 0,-11 0 0</inkml:trace>
  <inkml:trace contextRef="#ctx0" brushRef="#br0" timeOffset="78850">13236 14710 8191,'-9'-1'0,"12"5"5063,2-1-5063,19 6 2818,1-8-2818,1 5 1719,-3-3-1719,-11 4 6784,-2 1-6784,-8 4 0,-2 2 0,-5-1 0,-4 3 0,-4-5 0,-1 3 0,0-6 0,2-4 0,7-3 0,1-3 0</inkml:trace>
  <inkml:trace contextRef="#ctx0" brushRef="#br0" timeOffset="79508">12939 14836 24575,'-12'0'0,"1"2"0,2-4 0,0 2 0,-4 0 0,-7 3 0,-12 2 0,-8 4 0,-13 5 0,5-3 0,7 4 0,11-10 0,21 0 0,1-5 0</inkml:trace>
  <inkml:trace contextRef="#ctx0" brushRef="#br0" timeOffset="93917">3571 8309 24575,'-11'5'0,"8"-3"0,0 0 0,7-2 0</inkml:trace>
  <inkml:trace contextRef="#ctx0" brushRef="#br0" timeOffset="94107">3632 8540 8191,'-11'32'0,"5"-10"5063,1-3-5063,10-14 2818,5-1-2818,10-8 429,12-1 1,-13 1 0,2 0 0</inkml:trace>
  <inkml:trace contextRef="#ctx0" brushRef="#br0" timeOffset="94225">3868 8554 24575,'13'2'0,"0"-13"0,-4 5 0,-2-8 0</inkml:trace>
  <inkml:trace contextRef="#ctx0" brushRef="#br0" timeOffset="94365">4033 8123 8191,'-9'-9'0,"2"-3"1265,2-15 1,3 14 0,2-7 0</inkml:trace>
  <inkml:trace contextRef="#ctx0" brushRef="#br0" timeOffset="94483">4003 7750 8191,'-40'14'0,"-5"3"1265,18-6 1,5-1 0,14-5 0</inkml:trace>
  <inkml:trace contextRef="#ctx0" brushRef="#br0" timeOffset="94618">3664 8042 8191,'-13'9'0,"4"-4"0,5-3 0</inkml:trace>
  <inkml:trace contextRef="#ctx0" brushRef="#br0" timeOffset="94958">3435 8343 8191,'-7'-7'0,"2"-3"0,3 1 0,2 1 0</inkml:trace>
  <inkml:trace contextRef="#ctx0" brushRef="#br0" timeOffset="95141">3461 8208 8191,'-2'-14'0,"0"2"1265,-1-1 1,1 7 0,2-1 0</inkml:trace>
  <inkml:trace contextRef="#ctx0" brushRef="#br0" timeOffset="96709">3123 9294 24575,'-4'-6'0,"1"-5"0,-3-22 0,0-16-1877,0 9 0,1-3 1877,-1 1 0,0-2 0,-2-8 0,-1-1 0,-2 6 0,-1 1 0,0 0 0,0 1-80,1 6 0,0 2 80,2 2 0,3 2 874,0-16-874,1 4 0,5 23 0,2 11 1858,1 12-1858,-1 8 1149,0 0-1149,-2 0 33,0 0-33,0 0 0,0 0 0,0-8 0,0 6 0,-2-3 0,-3 16 0,-2 6 0,-4 6 0,3-7 0,-2-5 0,9-16 0,3-15 0,5-17 0,1-6 0,1-4 0,2 6 0,-3 7 0,11 5 0,-9 16 0,13 12 0,-11 7 0,5 5 0,-7-7 0,0-2 0,-1-7 0,3-2 0,-6-2 0,2 0 0</inkml:trace>
  <inkml:trace contextRef="#ctx0" brushRef="#br0" timeOffset="104157">25572 3422 24575,'16'-7'0,"2"-2"0,-4 1 0,3 0 0,-8 5 0,-1 0 0</inkml:trace>
  <inkml:trace contextRef="#ctx0" brushRef="#br0" timeOffset="104316">25593 3536 9865,'12'-5'0,"16"-8"0,-7 2 0,7-2 0</inkml:trace>
  <inkml:trace contextRef="#ctx0" brushRef="#br0" timeOffset="105130">26468 2904 8191,'-7'-5'0,"4"15"5063,3 8-5063,5 20 0,4 9 0,0-6 2818,-4-6-2818,6-34 1719,3-21-1719,-2-5 0,1-4 0,2-2 0,0-1 0,1 0 0,-1 1 0,8-16 6784,1 35-6784,-13 21 0,1 20 0,-9 9 0,-3-4 0,-2-6 0,6-17 0,7-29 0,10-18 0,2-6 0,-4 7 0,-8 28 0,-7 25 0,-1 16 0,1 12 0,-1-12 0,6-8 0,2-17 0,-5-5 0,2-4 0</inkml:trace>
  <inkml:trace contextRef="#ctx0" brushRef="#br0" timeOffset="105458">26855 2948 24575,'39'-15'0,"-3"-6"0,5-8 0,-18 2 0,-5 8 0,-20 7 0,-3 5 0,-4 0 0,0 5 0,-1 7 0,-3 11 0,2 23 0,7 2 0,7 6 0,11-18 0,16-9 0,-3-21 0,-3 3 0,-10-9 0</inkml:trace>
  <inkml:trace contextRef="#ctx0" brushRef="#br0" timeOffset="105754">27179 2838 8191,'-11'-22'0,"0"9"5063,0 15-5063,-7 17 0,-2 18 0,1 7 2818,11-4-2818,19-17 1719,2-21-1719,16-20 6784,-13 1-6784,2-9 0,-7 19 0,-3 7 0,-1 12 0,-1 5 0,5-3 0,7-5 0,8-7 0,-9-3 0,-2-3 0</inkml:trace>
  <inkml:trace contextRef="#ctx0" brushRef="#br0" timeOffset="106533">27326 2779 8594,'-5'6'0,"3"5"5100,0 2-5100,5 11 2758,0-9-2758,3 4 1664,4-17-1664,7-15 6459,6-14-6459,9-8 0,-8 6 0,2 16 0,-11 15 0,-3 14 0,-2 16 0,-2 2 0,0-3 0,10-11 0,-12-11 0,8-6 0</inkml:trace>
  <inkml:trace contextRef="#ctx0" brushRef="#br0" timeOffset="106820">28027 2322 8506,'-7'-2'0,"2"4"3699,-7 13-3699,-11 21 0,10-3 0,-2 3 0,-7 10 0,0 3 0,9-12 0,3 2 0,1-1 0,-5 14 0,3-2 0,8-4 0,5-3 2934,14 5-2934,24-14 0,15-31 0,-19 0 0,-2-8 0</inkml:trace>
  <inkml:trace contextRef="#ctx0" brushRef="#br0" timeOffset="107578">28459 2539 24575,'-7'-1'0,"0"6"0,0 21 0,4 1 0,2 12 0,9-8 0,12-9 0,11-11 0,17-28 0,-22 4 0,-1-1 0,10-10 0,-13 5 0</inkml:trace>
  <inkml:trace contextRef="#ctx0" brushRef="#br0" timeOffset="107807">28819 2139 8191,'-20'17'0,"5"12"4517,3 14-4517,9-14 0,2 3 0,1 6 0,0 0 0,2 2 0,1-2 0,-1-2 0,1-2 0,8 13 2883,2-22-2883,-2-19 1785,9-14-1785,-7-11 0,0 4 0,-6 1 0</inkml:trace>
  <inkml:trace contextRef="#ctx0" brushRef="#br0" timeOffset="107941">28892 2457 8191,'5'-14'0,"-2"9"5063,-1 10-5063,-2 22 2818,0 0-2818,5 4 1719,1-11-1719,7-14 6784,7-9-6784,8-18 0,-10 9 0,-1-4 0</inkml:trace>
  <inkml:trace contextRef="#ctx0" brushRef="#br0" timeOffset="108234">29138 2276 8191,'-9'2'0,"0"0"5063,1 8-5063,1 2 2818,4 1-2818,2 0 1719,6-4-1719,2-4 6784,5-1-6784,2-2 0,-1 1 0,3 5 0,-7 3 0,-1 3 0,-6 3 0,-5 7 0,-1-5 0,-2 1 0,-1-12 0,4-8 0,-1-1 0,4-3 0</inkml:trace>
  <inkml:trace contextRef="#ctx0" brushRef="#br0" timeOffset="108378">29224 2326 24575,'17'-6'0,"9"-8"0,0-2 0,4-8 0,-13 14 0,-6-1 0</inkml:trace>
  <inkml:trace contextRef="#ctx0" brushRef="#br0" timeOffset="108565">29346 2084 8191,'-7'9'0,"2"10"5063,-1 16-5063,5 13 0,1-17 0,0 0 2818,1 23-2818,8-14 429,-5-13 1,1-18 0,-3-5 0</inkml:trace>
  <inkml:trace contextRef="#ctx0" brushRef="#br0" timeOffset="109010">29438 2356 10340,'4'-10'0,"6"-1"5064,11-14-5064,-5 4 2475,-3 1-2475,-10 6 1435,-2 2-1435,-6 8 5261,-2 5-5261,-1 16 0,3 11 0,1-1 0,8-2 0,5-15 0,11-14 0,-1 0 0,17-17 0,-2 0 0,6-2 0,-12 11 0,-9 7 0,-14 16 0,3 7 0,-7 0 0,2 2 0,-1-7 0,1-12 0,6-12 0,13-20 0,-5 8 0,2-3 0,10-5 0,3 1-158,5 2 1,0 4 0,-13 4 0,-1 4 0,17 1 0</inkml:trace>
  <inkml:trace contextRef="#ctx0" brushRef="#br0" timeOffset="109586">30061 1852 24575,'32'37'0,"-12"-13"0,1 2 0,2-1 0,1 3 0,4 7 0,0 1 0,-1-2 0,1-1-703,1 6 0,-2 1 703,-3-5 0,-3 1 229,-2 0 0,-4 0-229,-7-2 0,-5 0 0,-6 0 0,-5 0 0,-5-1 0,-2-2 0,-4 11 0,-1-13 0</inkml:trace>
  <inkml:trace contextRef="#ctx0" brushRef="#br0" timeOffset="110174">26879 3415 8191,'-17'3'0,"3"-1"5063,10-1-5063,21-8 0,33-7 0,-2 1 0,9-2-188,-19 6 0,3 0 1,3 0-1,5-2 188,-5 1 0,5-2 0,3 0 0,3-1 0,1-1 0,0 1 0,0 0 0,-3 0-173,-3 1 0,-1 1 0,0-1 0,-1 1 0,1 0 0,2-1 0,1 0 0,2 0 173,-7 1 0,1 0 0,2 0 0,2-1 0,0 0 0,1 1 0,-1-1 0,1 0 0,0 1 0,-2-1 0,-1 1 0,-1 1 0,6-2 0,0 1 0,-1-1 0,-1 1 0,0 0 0,-1 1 0,-1-1 0,1 1 0,0 0 0,3-1 0,0 1 0,0-1 0,0 1 0,-1 0 0,-1 0 0,0 1 0,-1 0-138,0 0 1,1 1-1,-2 0 1,0 0-1,-1 1 1,-2 0-1,-3 0 138,5 1 0,-3 0 0,-1 0 0,-3 2 0,-1-1 0,12-1 0,-3 0 0,-7 1 368,-8 1 1,-7 0-1,-2-3 1,-30-1-1</inkml:trace>
  <inkml:trace contextRef="#ctx0" brushRef="#br0" timeOffset="111083">26972 3937 8530,'8'8'0,"-5"0"5095,16 25-5095,-10 8 2768,2-9-2768,-2-4 1673,1-39-1673,5-29 0,4-10 3254,-9 19 1,0 1-3255,6-10 0,-2 21 0,-5 20 0,-1 19 0,-1 5 0,-3 1 0,-3-3 0,-2-9 0,3-10 0,2-15 0,10-17 0,-5-6 0,2 6 0,-2 20 0,1 20 0,4 14 0,2 5 0,-2-5 0,-2-8 0,-2-8 0,-1-10 0,4-1 0,-7-1 0,1-1 0</inkml:trace>
  <inkml:trace contextRef="#ctx0" brushRef="#br0" timeOffset="111382">27371 3921 10406,'5'-3'0,"12"-8"5057,5-8-5057,2-4 2465,-12 6-2465,-9 5 1426,-5 3-1426,-5 2 5221,0 4-5221,-1 9 0,4 19 0,10 8 0,6 4 0,13-10 0,10-20 0,-15-4 0,0-7 0</inkml:trace>
  <inkml:trace contextRef="#ctx0" brushRef="#br0" timeOffset="111874">27719 3794 8191,'-25'-12'0,"1"5"5063,10 8-5063,2 14 2818,3 14-2818,8 4 0,5 5 1719,9-17-1719,3-9 6784,10-23-6784,3-11 0,4-11 0,-3 1 0,-11 9 0,-2 19 0,-8 16 0,1 20 0,-6-5 0,2-1 0,-1-15 0,2-9 0,3-8 0,7-14 0,-3 0 0,3-2 0,-4 27 0,-9 3 0,2 22 0,-8-15 0,4 4 0,2-14 0,3-5 0,6-4 0,0 0 0,11 5 0,-6 2 0,-2 1 0,-8-1 0</inkml:trace>
  <inkml:trace contextRef="#ctx0" brushRef="#br0" timeOffset="112233">28455 3382 8191,'-30'20'0,"4"-3"5063,9 4-5063,1 15 0,3-3 0,0 4 0,4 9 0,1 1 714,1 4 0,2 0-714,5-4 0,4-3 766,3-12 0,5-4-766,6-6 0,4-5 0,29-2 0,-17-6 0,-7-9 0</inkml:trace>
  <inkml:trace contextRef="#ctx0" brushRef="#br0" timeOffset="112983">28920 3573 8191,'-14'0'0,"1"4"5063,6 1-5063,-1 21 2818,1 3-2818,1 18 0,5-13 1719,9-9-1719,11-21 6784,2-13-6784,7-8 0,-12-4 0,-5 1 0,-9 7 0,-6 2 0,-1 3 0,-7 2 0,2-3 0,1 6 0,5-1 0</inkml:trace>
  <inkml:trace contextRef="#ctx0" brushRef="#br0" timeOffset="113141">29046 3552 8191,'19'-2'0,"3"0"5063,10-9-5063,-10 2 704,-3 3 1,-14 1-1,-1 3 1</inkml:trace>
  <inkml:trace contextRef="#ctx0" brushRef="#br0" timeOffset="113341">29153 3415 24575,'-13'10'0,"0"14"0,5 23 0,2-13 0,1 2 0,2 6 0,0 1-612,-2-7 1,1-1 611,5 18 298,0-26-298,6-23 0,-2-1 0,-1-7 0</inkml:trace>
  <inkml:trace contextRef="#ctx0" brushRef="#br0" timeOffset="113968">29263 3449 24575,'-3'19'0,"1"9"0,-3 25 0,3-25 0,-1 1 0,-3 5 0,1 0 0,-1 14 0,6-19 0,13-36 0,9-34 0,-3 14 0,2 0 0,1-3 0,-1 2 0,17-4 0,-9 18 0,-21 20 0,-8 20 0,-5 1 0,-2 5 0,3-12 0,9-11 0,4-10 0,13-17 0,-1-2 0,1-14 0,-5 16 0,-13 5 0,-3 13 0,2 6 0,4-4 0,25-3 0,1-2 0,-2 2 0,-5 6 0,-21 2 0,-1 5 0,-6-2 0,1 3 0,3-12 0,3-12 0,12-18 0,6-7 0,-5 14 0,4 1 0,6 2 0,0 2 0,3-4 0,3 6 0</inkml:trace>
  <inkml:trace contextRef="#ctx0" brushRef="#br0" timeOffset="114374">30100 3114 8191,'9'8'0,"1"4"4838,25 20-4838,-18-10 0,1 2 0,3 4 0,0 3 0,-1 6 0,-1 3 715,2-1 0,-3 1-715,-5 2 0,-2 1 0,-3-1 0,-5-1 0,-6-2 0,-5-2 0,-3 0 0,-6-2 0,-5-1 0,-4-3 318,-2-2 1,0-3-1,-8 3 1,7-10 0</inkml:trace>
  <inkml:trace contextRef="#ctx0" brushRef="#br0" timeOffset="126883">22390 14895 24575,'-39'-13'0,"0"0"0,0 0 0,1-1 0,1 1 0,0 3 0,-15 2 0,-1 3-3277,13 4 0,0 1 0,-1 2 2890,-3 3 1,1 2 0,-2 1 386,-2 2 0,-2 3 0,3 1 53,3 3 1,2 1 0,0 1-54,1 0 0,1 1 0,3 4 0,4 5 0,3 3 0,3 2 0,1 0 0,2 1 0,4 3 0,3 7 0,4 4 0,3 1 0,2 2 0,3 1 0,3 1 0,2-12 0,3 0 0,2 0 0,1 0 0,5 13 0,3-1 0,3-3 0,4-4 0,3-2 0,3-3-83,4-5 1,4-4-1,2-3 83,4-5 0,3-4 0,2-5 0,4-3 0,3-5 0,1-4 0,-11-1 0,1-3 0,1-1 0,0-2-680,3-4 0,0-1 1,0-3-1,0-1 680,1-2 0,0-2 0,0-1 0,-1-3 0,0 0 0,0-3 0,-2-1 0,0-2 0,-3-1 0,0-2 0,-2-2 0,-2 0 261,-4 2 1,-3-2 0,-1 0 0,-2 0-262,5-10 0,-3-1 0,-5-1-21,-6 3 0,-5-1 1,-3-1 20,-2-2 0,-3-1 0,-4-1 0,-3 1 0,-3-1 0,-3-1 0,-1-5 0,-3-1 0,-1 0 0,-3 2 0,-2-1 0,-3 2 0,-3-1 0,-4 2 0,-3 2 0,-3 3 0,-3 3 0,-3 4 0,-6 3 0,-4 4 0,-4 5 0,6 9 0,-2 3 0,-2 4 0,0 1-301,-3 3 0,-1 2 1,-1 3-1,-1 3 301,6 2 0,-1 3 0,0 1 0,0 3 0,1 1 0,-1 3 0,0 3 0,2 2 0,1-1 0,4-2 0,-8 2 0,5-1 0,3 1 0,9 2 0,-1 0 0,1 0 0</inkml:trace>
  <inkml:trace contextRef="#ctx0" brushRef="#br0" timeOffset="139667">14056 14847 24575,'-20'-3'0,"4"1"0,4 2 0,3 4 0,0 1 0,0 14 0,0 9 0,4 12 0,9 7 0,11-1 0,7-23 0,5-3 0,15 9 0,-13-20 0,-1-4 0,4-5 0,-9-6 0,-9-2 0,-1-3 0,0-9 0,-1 1 0,-4-17 0,1 2 0,-8-13 0,-1 1 0,-9-1 0,-10 4 0,-7 11 0,-4 10 0,-2 14 0,-6 17 0,2 7 0,2 26 0,15 5 0,15-17 0,8 1 0,17 1 0,4-3 0,-5 5 0,23-8 0</inkml:trace>
  <inkml:trace contextRef="#ctx0" brushRef="#br0" timeOffset="140949">13881 14756 24575,'-3'9'0,"-1"4"0,9 0 0,-1 1 0,4-4 0,1-5 0,0-3 0,6-13 0,-8 4 0,4-19 0,-11 11 0,-4-15 0,1 11 0,-9-2 0,0 9 0,-5 7 0,-1 7 0,-4 16 0,12 5 0,0 5 0,31-4 0,-13-14 0,13-2 0</inkml:trace>
  <inkml:trace contextRef="#ctx0" brushRef="#br0" timeOffset="145415">13794 14856 8191,'-7'7'0,"0"0"5063,5 5-5063,0 8 2818,5 6-2818,1-1 1719,5-2-1719,-1-11 6784,12-4-6784,2-10 0,3-4 0,-4-6 0,-12-3 0,-4 2 0,-8-4 0,-14-1 0,6 5 0,-10 0 0,8 17 0,7 2 0,-2 1 0,8-3 0</inkml:trace>
  <inkml:trace contextRef="#ctx0" brushRef="#br0" timeOffset="145916">13654 14748 8191,'-17'12'0,"-3"5"5063,6 5-5063,-1 6 2818,14 4-2818,5 0 1719,9-10-1719,17-6 6784,10-16-6784,8-13 0,-5-6 0,-17-3 0,-14 1 0,-13 4 0,-20-14 0,5 16 0,-21-14 0,18 25 0,-5-4 0,15 8 0,1 0 0</inkml:trace>
  <inkml:trace contextRef="#ctx0" brushRef="#br0" timeOffset="146350">13741 15119 8191,'-14'3'0,"-2"-3"5063,6 0-5063,-3 5 2818,5 4-2818,2 15 1719,3-6-1719,11 4 6784,1-16-6784,12-12 0,-4-14 0,-2-2 0,-8-1 0,-8 9 0,-4 2 0,-8 1 0,0 4 0,-4 3 0,3 6 0,5 2 0,5 0 0</inkml:trace>
  <inkml:trace contextRef="#ctx0" brushRef="#br0" timeOffset="146691">13913 15108 8191,'-17'2'0,"0"1"5063,5 5-5063,4 3 2818,19 15-2818,10 10 0,-3-14 0,4 0 0,2 0 0,3-3 0,-3-4 0,2-4 859,4-4 1,0-4-860,5-5 6784,-2-8-6784,-26 0 0,-12 0 0,-6-1 0,-19-3 0,-4 2 0,-6-1 0,8 8 0,16 2 0,8 3 0</inkml:trace>
  <inkml:trace contextRef="#ctx0" brushRef="#br0" timeOffset="156667">13894 14750 24575,'-12'14'0,"-1"-3"0,15-14 0,8-18 0,13-26 0,-3 7 0,3-4-2835,-4 7 1,2-1 0,0-3 2834,0 1 0,2-1 0,0-2 0,1 0 0,-2 5 0,1 0 0,0 0 0,0-2 0,-1 0-86,2-5 1,-1-2 0,0-1 0,0 0-1,1 1 86,1 0 0,0 1 0,1 0 0,0-1 0,-2 1-680,-3 0 1,0 0-1,-1 0 1,0 0-1,0 2 680,4-6 0,-1 1 0,1 2 0,-2 1 0,2-5 0,-1 3 0,-2 2-170,-6 8 0,-1 2 0,0 4 170,0 2 0,-2 9 3785,-6 13-3785,-11 30 0,-2 4 0,-1-6 0</inkml:trace>
  <inkml:trace contextRef="#ctx0" brushRef="#br0" timeOffset="157211">13774 15037 8910,'6'-23'0,"10"0"0,6-4 499,1-2 1,5-3 0,2-3-500,3 1 0,2-3 0,3-2 0,1 0-170,-4 2 0,1 0 1,1-2-1,0 0 1,2 0 169,-4 4 0,1 0 0,1-1 0,0 0 0,0 0 0,-1 0-64,1 0 1,0-1 0,0 0-1,-1 0 1,1 1 0,0 0 63,-2 2 0,1 1 0,0 0 0,-1 0 0,0 1 0,-1-1-41,5-5 1,0 1 0,-1-1-1,-1 1 1,-1 0 40,3-4 0,-1 1 0,-2 1 0,-2 0 80,-5 4 1,-1 1-1,-1 0 1,-3 2-81,0-1 0,-2 1 0,-3 3 1289,0 1 1,-7 5-1290,-10 12 0,-2 10 0,-11 11 0</inkml:trace>
  <inkml:trace contextRef="#ctx0" brushRef="#br0" timeOffset="157691">13822 14960 8191,'-13'10'0,"3"-3"5063,-2 2-5063,14-11 0,13-12 0,9-4 0,7-5 0,-2 1 0,3-2 0,3-1-531,1 1 0,2-2 0,2 0 1,1-1 530,-1 1 0,1 0 0,0-1 0,2-1 0,1 1 0,-5 2 0,2 0 0,-1 0 0,2-1 0,0 1 0,0 0 0,1-1 0,2 1 0,0-1 0,0 1 0,-1 0 0,1 0-149,-1 1 1,-1-1 0,1 1-1,0 0 1,-1 1 0,0 0 148,5-1 0,0 1 0,0 0 0,-1 1 0,-2-1 0,6-4 0,-2 1 0,-1-1 0,-3 3 677,2-1 0,-2 2 1,-5 1-678,3-3 0,-8 2 0,-12 1 0,-25 21 0,-7-1 0,1 5 0</inkml:trace>
  <inkml:trace contextRef="#ctx0" brushRef="#br0" timeOffset="158132">13569 15093 8191,'14'-2'0,"10"-4"1878,1-5 0,4-2-1878,10 2 0,5 0 0,-8-2 0,2-1 0,2 1 0,7 0 0,1 1 0,2-2-272,-8 0 1,0-3-1,2 1 1,1 0 271,6-1 0,1 0 0,1 1 0,1-2 0,-8 3 0,0-2 0,1 1 0,1 0 0,1 0-133,-4 2 0,1 0 0,0 0 0,1 1 0,0 0 0,0-1 133,-1 1 0,1 1 0,0-1 0,0 1 0,0-1 0,-1 1 279,0-1 0,0 1 1,0-1-1,-1 1 1,0 0-1,0 0-279,4 0 0,1 1 0,-2 0 0,0 1 0,-2-1 0,2-1 0,-2 0 0,-1 1 0,-2 1 0,5 0 0,-2 2 0,-5 1 306,-3 1 0,-6 0-306,-4-1 0,-22 6 0,-14-2 0</inkml:trace>
  <inkml:trace contextRef="#ctx0" brushRef="#br0" timeOffset="158562">13646 15258 24575,'30'-13'0,"23"-2"0,-10 4 0,6 0-2097,-7 2 0,4-2 1,2 1 2096,-7 1 0,2 0 0,2-1 0,0-1 0,-3 1 0,1-2 0,0 1 0,2-2 0,0 0-963,5-2 1,1-1 0,0 0-1,1-1 1,0 0 962,-7 2 0,1-1 0,-1 0 0,1-1 0,1 1 0,-1-1 67,2 0 1,2 0-1,-1-1 1,0 1-1,0-1 1,0 2-68,-4 0 0,0 1 0,0 0 0,-1 0 0,0 1 0,-1 0-545,4-2 1,0 1 0,-1 0-1,-1 1 1,-2 1 544,3 0 0,-1 1 0,-3 1 0,-2 1 0,17-6 0,-8 2 711,-18 8 0,-5 1-711,-9-1 1050,-18 3 1,-4 1-1,1 0 1</inkml:trace>
  <inkml:trace contextRef="#ctx0" brushRef="#br0" timeOffset="159108">13677 15157 24575,'3'10'0,"22"5"0,3-4 0,5 1-2557,2-5 1,3-1 0,2-1 2556,-1 1 0,2 1 0,2-1 0,0-2 0,7-2 0,1-1 0,1-2 0,1 0 0,-6 2 0,1-1 0,1-1 0,-1 1 0,1-1-811,1-1 1,-1-1 0,1 0 0,0 0 0,0 0 810,1 2 0,1-1 0,-1 1 0,0 0 0,0-1 0,0 0 0,-1-1 0,0 0 0,0 0 0,-2 2-200,9 1 0,-1 1 0,-2 1 0,0-1 200,-3-1 0,-2 0 0,0 0 0,-3 1-30,2 4 0,-2 1 1,-2 1 29,8-2 0,-6 2 0,3 6 520,-31-10 0,-15-2 0,-7-3 0</inkml:trace>
  <inkml:trace contextRef="#ctx0" brushRef="#br0" timeOffset="159800">14358 15072 8191,'-9'4'0,"39"-8"3203,22-7-3203,-18 4 0,5-3 0,2 1 0,9-3 0,3-1 0,1 0 0,-6 1 0,1 1 0,1-1 0,1 0 0,-6 1 0,2-1 0,0 0 0,0 0 0,1 0 196,3-1 0,0 1 0,1 0 0,-1 0 0,0-1-196,-2 1 0,1 0 0,-1-1 0,-1 1 0,0 0-267,-3 1 0,0 0 0,-1 0 0,0 1 0,-2 0 267,3 0 0,-1 0 0,-1 0 0,-3 1 0,1 1 0,-2 0 0,-4 0 1719,0 1 1,-6 0-1720,-8 2 312,-23 5 0,-7 1 0,5 1 0</inkml:trace>
  <inkml:trace contextRef="#ctx0" brushRef="#br0" timeOffset="160524">13641 15023 24575,'17'-36'0,"1"-9"0,-3 13 0,1-4-3403,2-11 0,0-4 3403,-1 8 0,2-3 0,0-1 0,-4 7 0,1-2 0,1-1 0,-1 0 0,2-6 0,1 0 0,-1-1 0,0 1 0,-1-1 0,0 0 0,0 1 0,-1-1-781,1 1 0,0-1 0,-1 1 1,-2 0 780,-1 2 0,-2 0 0,0 0 0,1 0 0,-1 3 0,0 1 0,0-1 0,0 1 0,0 0 0,0 0 0,0 0 0,0-1 0,-1 0 0,-1-1 0,1 0 0,1 0 0,2 0 0,1 0 0,1 0 0,-1-3 0,-1 1 0,0-3 0,-1-1 0,1 2 0,0 3 0,1 2 0,0 2 0,-1 1 0,0 0 0,0-4 0,0-2 0,-2 3 0,0 6 951,0 4 0,-3 7-951,-1-7 0,-2 30 0,-2 1 0,-1 7 0</inkml:trace>
  <inkml:trace contextRef="#ctx0" brushRef="#br0" timeOffset="161283">13720 15000 8191,'0'-12'0,"-4"-9"5063,0-4-5063,0-20 0,0-10 0,2 18 0,-1-2 331,0-9 0,-1-2-331,2 11 0,-1-1 0,2-3 0,0-9 0,1-3 0,1-2 0,1 9 0,2-1 0,-1-1 0,2-1-386,-2 7 0,1-2 1,-1 1-1,2-1 0,0 0 386,2-1 0,0 0 0,1 0 0,0 0 0,1 0 0,-1 2 0,0-1 0,0 1 0,0 0 0,1 0 238,2-8 1,2-1 0,-1 2-1,-1 0-238,-2 6 0,0 0 0,-1 1 0,-1 0 0,0 0 0,0 0 0,-1 0 0,-1 2 0,-2-9 0,-1 1 0,0 1 0,0-1 0,-1 1 0,1 0-127,0 2 1,0 0-1,0 1 127,-1 3 0,1 1 0,1 0 0,2 0 0,2 1 0,-1-1 87,0 3 1,0-1-1,1 1-87,0-1 0,1 0 0,1 2 0,5-11 0,-1 5 0,-6 12 0,0 6 0,7-1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13:31.910"/>
    </inkml:context>
    <inkml:brush xml:id="br0">
      <inkml:brushProperty name="width" value="0.05292" units="cm"/>
      <inkml:brushProperty name="height" value="0.05292" units="cm"/>
      <inkml:brushProperty name="color" value="#FF0000"/>
    </inkml:brush>
  </inkml:definitions>
  <inkml:trace contextRef="#ctx0" brushRef="#br0">11205 10454 8191,'7'6'0,"3"3"5063,0 0-5063,6-1 2818,-6 1-2818,-1 2 1719,-3-1-1719,-11 6 6784,-5 1-6784,-8 3 0,-6 4 0,-4-3 0,7-6 0,-3-8 0,7-4 0,0-8 0,7 3 0,2-3 0</inkml:trace>
  <inkml:trace contextRef="#ctx0" brushRef="#br0" timeOffset="318">11207 10584 8191,'-6'-3'0,"-5"-4"5063,-3 1-5063,-9-8 0,-16-2 0,13 5 0,-3-2 0,-8-2 0,-2-3 0,-6-6 0,-3-4 556,9 7 0,-2-1 0,0-3-556,8 2 0,0-2 0,-1-1 0,-1 0-524,-5-4 1,-1 0-1,0-2 1,1-1 523,6 2 0,1-1 0,0-2 0,-1 0 0,1-1 0,-3-3 0,-1 0 0,1-2 0,-1 0 0,2-1 0,4 5 0,1-1 0,1-1 0,-1 0 0,1 0 0,0 0 0,-1 1 0,0-1 0,1 0 0,-1 0 0,1 0 0,-1 0 0,2 1 0,-1 0 0,1-1 0,0 1 0,0 0 0,1 0-201,-4-4 1,1 0 0,0 1 0,1 0 0,-1 1 200,-6-7 0,0 1 0,1 2 0,4 3 0,5 4 0,2 4 0,2 1 0,-4 0 0,0-1 0</inkml:trace>
  <inkml:trace contextRef="#ctx0" brushRef="#br0" timeOffset="1060">7673 8421 8191,'-13'9'0,"8"-8"5063,15-17-5063,15-14 0,-8 8 0,1-2 782,5-1 0,1-2-782,-1-2 0,2 0 0,10-5 0,0 2 0,-15 8 0,-1 2 0,22-15 0,-36 30 0</inkml:trace>
  <inkml:trace contextRef="#ctx0" brushRef="#br0" timeOffset="1317">7896 7579 24575,'7'28'0,"11"17"0,-9-8 0,0 3 0,4 5 0,1 3-2128,-1 2 1,-2-1 2127,-4-8 0,3-4 262,5-6 0,-1-5 0,-5-3 0,9-12 0</inkml:trace>
  <inkml:trace contextRef="#ctx0" brushRef="#br0" timeOffset="1587">8135 7848 8191,'-5'6'0,"5"1"5063,-2 2-5063,8 0 2818,3-1-2818,4-4 1719,4-4-1719,4-11 6784,-8-8-6784,-1-3 0,-12-8 0,-8 4 0,-5-6 0,-6 4 0,5 9 0,-2 10 0,11 7 0,1 4 0</inkml:trace>
  <inkml:trace contextRef="#ctx0" brushRef="#br0" timeOffset="2083">8322 7663 8191,'-7'-5'0,"0"1"5063,-2-3-5063,0 2 2818,2 5-2818,3 13 1719,4 2-1719,5 3 6784,27-17-6784,-5-13 0,13-13 0,-19 2 0,-16-1 0,-5 11 0,-7 4 0,2 9 0,2 5 0,3 4 0,7 0 0,0 0 0,2 0 0,6 6 0,4 13 0,0 15 0,-7-17 0,-2 2 0,-5 6 0,-3 0 0,4-2 0,-3-1 0,-6 1 0,-2-2 0,-1 17 0,-5-19 0,3-13 0,5-11 0,-1-4 0</inkml:trace>
  <inkml:trace contextRef="#ctx0" brushRef="#br0" timeOffset="2317">8590 7557 8191,'1'19'0,"3"-4"5063,6 9-5063,1-7 2818,-2 0-2818,-1-3 429,-3-2 1,-3-7 0,0-1 0</inkml:trace>
  <inkml:trace contextRef="#ctx0" brushRef="#br0" timeOffset="2601">8681 7476 24575,'-5'15'0,"1"7"0,7-4 0,0 6 0,8-9 0,-3-7 0,5-7 0,-3-9 0,-3-6 0,-1-3 0,-6 0 0,-3 0 0,-5 0 0,0 5 0,-2 4 0,1 8 0,4 1 0,1 0 0</inkml:trace>
  <inkml:trace contextRef="#ctx0" brushRef="#br0" timeOffset="2936">8827 6850 9949,'-7'-5'0,"2"10"5095,0 9-5095,-2 25 0,5-11 0,3 5 0,1 2 0,2 4 0,0-1 0,2 9 0,1-1 902,7 6 0,2-4-902,-2-21 0,1-4 0,16 4 0,10-13 0,-8-11 0,-8-3 0,-11-4 0</inkml:trace>
  <inkml:trace contextRef="#ctx0" brushRef="#br0" timeOffset="3589">9084 6899 8191,'17'34'0,"2"5"4550,9 4-4550,0 3 0,-5-6 0,-2-1 0,-9-14 0,-5-1 2879,-2-11-2879,-9-4 1781,3-13-1781,-8-12 6591,1-29-6591,6 12 0,-1-4 0,-2-12 0,0-2-628,4 0 1,1 1 627,-3 6 0,0 3 0,6-12 0,5 32 0,4 28 0,5 13 0,-6 5 0,-3-1 1838,-4-11-1838,-5 0 0,0-4 0,-15 3 0,6-7 0,-9-2 0,14-4 0,1-3 0</inkml:trace>
  <inkml:trace contextRef="#ctx0" brushRef="#br0" timeOffset="3875">9319 6654 8191,'3'14'0,"4"-2"5063,4 4-5063,1-2 2818,10 9-2818,-9-5 1719,7 0-1719,-9-12 6784,0-9-6784,-4-8 0,-4-19 0,-1-4 0,-2 5 0,0-2 0,3-5 0,0 2 0,-2-10 0,4 4 0</inkml:trace>
  <inkml:trace contextRef="#ctx0" brushRef="#br0" timeOffset="4235">9413 6206 24575,'33'4'0,"9"2"0,-12 3 0,1 2 0,0-2 0,1 3 0,7 8 0,-2 4 0,-6-4 0,-1 4-891,-1 7 1,-2 3 890,-9-1 0,-4 1 0,-4 3 0,-4 2 0,-4-1 0,-4 0 0,-2 1 0,-3-1-231,-2-3 0,-3-1 231,1-2 0,-3-2 0,-7 0 0,1-3 0,1-1 0,-5-1 0</inkml:trace>
  <inkml:trace contextRef="#ctx0" brushRef="#br0" timeOffset="15603">21046 2096 24575,'28'-23'0,"5"0"0,-2 8 0,16-4 0,1-4 0,-21 13 0,-1 0 0,21-13 0,-13 10 0,-12 4 0,-14 7 0</inkml:trace>
  <inkml:trace contextRef="#ctx0" brushRef="#br0" timeOffset="16029">21508 1553 24575,'7'29'0,"1"-1"0,-3 5 0,1 2 0,3 10 0,-2 1 0,-3 4 0,-1 0-1658,2-3 1,0-1 1657,-3-3 0,2-3 208,2-11 0,1-3 0,-1 5 1,1-17-1</inkml:trace>
  <inkml:trace contextRef="#ctx0" brushRef="#br0" timeOffset="16392">21778 1932 8191,'-22'-7'0,"5"5"5063,10 12-5063,8 10 2818,4 6-2818,8-4 1719,4-6-1719,6-15 6784,3-9-6784,-4-5 0,-1-3 0,-15-1 0,-6-1 0,-6 1 0,-8 3 0,-7 1 0,2 7 0,-1 3 0,11 3 0,5 0 0</inkml:trace>
  <inkml:trace contextRef="#ctx0" brushRef="#br0" timeOffset="16751">22053 1841 8191,'-26'7'0,"2"2"5063,13-1-5063,5 2 2818,18-5-2818,8-5 1719,12-8-1719,0 3 6784,-11 0-6784,-2 19 0,-14 13 0,-6 19 0,-5 9-266,2-24 0,-2-1 266,-1-2 0,0-1-119,-7 20 119,-4-2 0,-2-15 0,1-2 0,-7-13 0,11-11 0,-8-15 0,17 6 0,-1-9 0</inkml:trace>
  <inkml:trace contextRef="#ctx0" brushRef="#br0" timeOffset="17135">22430 1773 8191,'-5'14'0,"2"2"5063,1 4-5063,2 5 2818,0 7-2818,0 7 1719,3-12-1719,-3-1 6784,5-13-6784,-1-8 0,-1-1 0,1-4 0</inkml:trace>
  <inkml:trace contextRef="#ctx0" brushRef="#br0" timeOffset="17422">22566 1832 8191,'1'6'0,"-2"1"5063,-5 12-5063,1-4 2818,5 9-2818,3-13 1719,11-3-1719,-1-8 6784,13-17-6784,-7-4 0,6-14 0,-16 10 0,-2 1 0,-10 1 0,-2 7 0,-7-1 0,-2 14 0,-3 7 0,8-1 0,1 2 0</inkml:trace>
  <inkml:trace contextRef="#ctx0" brushRef="#br0" timeOffset="17813">23169 1271 8191,'-10'2'0,"1"2"5063,-6 7-5063,-10 16 0,9-1 0,1 5 0,-2 11 0,2 3 519,1 8 1,4 2-520,4-1 0,5 0 0,6-3 0,6-3 542,4-9 1,5-4-543,6-5 0,1-5 0,4 3 0,-3-15 0</inkml:trace>
  <inkml:trace contextRef="#ctx0" brushRef="#br0" timeOffset="22117">23564 1400 24575,'-9'-4'0,"0"3"0,2 4 0,-1 14 0,0 18 0,3-9 0,1 3-548,0 5 0,2 1 548,2-2 0,3-3 207,20 18-207,11-21 0,19-32 0,-24-2 0,-1-4 0,0-11 0,-2-4-294,-3 3 1,-4-1 293,-4-4 0,-4 0 0,-10-18 0,-6 6 0,-22-1 800,-1 6-800,-7 7 63,1 6-63,8 14 153,8 8 0,10 1 0,6 3 1</inkml:trace>
  <inkml:trace contextRef="#ctx0" brushRef="#br0" timeOffset="22295">24025 1572 24575,'0'-7'0,"0"2"0</inkml:trace>
  <inkml:trace contextRef="#ctx0" brushRef="#br0" timeOffset="22651">24302 1256 8191,'-13'-5'0,"-9"19"5063,11 9-5063,-7 26 0,14-19 0,3 1 1409,2-2 0,2-1-1409,6 16 0,16-19 0,6-19 1719,-1-13-1719,1-1 6784,-15-18-6784,-5 10 0,-10-14 0,-3 4 0,-10-6 0,-4 4 0,-12 6 0,9 10 0,0 6 0,15 6 0</inkml:trace>
  <inkml:trace contextRef="#ctx0" brushRef="#br0" timeOffset="23000">24603 1255 8191,'-6'-7'0,"-1"2"5063,-2 5-5063,-1 8 2818,-3 10-2818,9 1 1719,3 4-1719,18-6 6784,6-1-6784,16-3 0,-6-1 0,-5-3 0,-10 0 0,-14 3 0,-5 2 0,-1-1 0,-12 6 0,2-7 0,-5 4 0,5-10 0,7-2 0,1-4 0</inkml:trace>
  <inkml:trace contextRef="#ctx0" brushRef="#br0" timeOffset="23158">24653 1155 8191,'3'-8'0,"9"-2"4971,20-5-4971,14-3 707,-4 0 1,-11 7-1,-17 4 1</inkml:trace>
  <inkml:trace contextRef="#ctx0" brushRef="#br0" timeOffset="23434">24879 844 8191,'3'-2'0,"16"7"2531,3 7 1,4 6-2532,6 3 0,2 4 0,5 10 0,-1 6 131,-12-10 1,-2 1 0,-2 2-132,-3 2 0,-2 1 0,-3 1 0,0 4 0,-1 1 0,-4 1 0,-2-1 0,-3 0 0,-3 0 0,-2 3 0,-3-1 0,-2 0 0,0-1 0,-2 0 0,-4-2 0,-4-1 0,-4-1 0,2-4 0,3-2 0,0-3 0,-17 12 0</inkml:trace>
  <inkml:trace contextRef="#ctx0" brushRef="#br0" timeOffset="27144">25791 1315 8191,'-7'7'0,"0"0"5063,4-9-5063,12-13 2818,1-1-2818,20-19 1719,0 11-1719,13 0 0,3 14 0,1 15 0,-5 18 0,4 2 0,-8 7 6784,8-12-6784,3-11 0,-19-12 0,1-6 0,8-9 0,1-4-1817,0-1 0,0-2 1817,6-8 0,-4 1 0,2 1 0,-8 5 0</inkml:trace>
  <inkml:trace contextRef="#ctx0" brushRef="#br0" timeOffset="41091">27151 926 8191,'-2'19'0,"2"-4"5063,4 16-5063,4 0 0,1 16 0,-4 8 1409,0-17 0,-1-1-1409,-7 15 0,3-19 0,-1 0 0,-7 7 0,-2 6 0,5-20 0,1-5 0</inkml:trace>
  <inkml:trace contextRef="#ctx0" brushRef="#br0" timeOffset="41292">27266 1480 8191,'-1'5'0,"-2"-1"0,7-4 0</inkml:trace>
  <inkml:trace contextRef="#ctx0" brushRef="#br0" timeOffset="41801">27443 832 8191,'11'-9'0,"7"7"5063,35-6-5063,-11 11 0,3 5 2818,-23 2-2818,-7 5 1719,-15 5-1719,-4 6 6784,-8 6-6784,0-1 0,-2-5 0,3-3 0,8-6 0,5-5 0,9 1 0,9-6 0,-1 4 0,4-1 0,-11 4 0,-4 7 0,-9 4 0,-4 13 0,-12 2 0,7-10 0,-2 0 0,-5-1 0,-1 1-501,2 4 1,-1 0 500,-3-4 0,-1-1 0,4-4 0,-1-1 0,-2-1 0,1-2 0,-2-1 0,5-3 0</inkml:trace>
  <inkml:trace contextRef="#ctx0" brushRef="#br0" timeOffset="63894">28247 1197 24575,'-8'-10'0,"27"-2"0,15 8 0,9 4-794,6 1 0,3 4 794,-10-1 0,1 2 0,0 3-786,-6 1 0,-1 2 0,0 1 786,18 4 0,-3 2 0,-13 2 0,-4 0 909,10 6-909,-18-3 0,-23-8 0,-7-3 718,-16 9-718,-10 1 0,6-5 0,-3-1 0,-3-1 0,-2 0 0,-6 5 0,-2 1 179,0-1 0,0-2-179,-2 2 0,1-2-537,5-1 0,1-3 537,3-4 0,2-1 0,-6 4 0,21-9 0,13-1 0,10-4 0</inkml:trace>
  <inkml:trace contextRef="#ctx0" brushRef="#br0" timeOffset="65475">29005 1139 8191,'-35'-21'0,"9"6"5063,4-3-5063,9 10 2818,22 10-2818,12 10 0,6 0 0,5 2 0,3 4 0,2 0 0,11 3 0,2 0-119,-6 1 1,0 1 118,-2-3 0,-1 0 0,-8-2 0,-3 0 5815,13 9-5815,-18-7 0,-14-5 0,-13-6 0,-15 13 0,-27 11 0,16-10 0,-5 2 0,2-1 0,-5 3 0,0 0 0,2-2-822,2-2 0,2-1 1,-2 1 821,-11 10 0,-1 1 0,7-5 0,-5 0 0,20-10 0</inkml:trace>
  <inkml:trace contextRef="#ctx0" brushRef="#br0" timeOffset="66675">29373 1169 24575,'22'23'0,"0"-1"0,7 3 0,4-1 0,9 5 0,4 0-446,1-2 0,1-1 446,-15-7 0,1 1 0,-1-1-783,8 4 1,-2 0 782,-4 2 0,-4-2 585,7 8-585,-17-5 0,-16-12 0,-7 2 419,-10 0-419,-13 11 0,-6 0 0,-10 5 0,17-17 0,-2 0 0,-6 3 0,1 0 0,-5 0 0,1 3 0</inkml:trace>
  <inkml:trace contextRef="#ctx0" brushRef="#br0" timeOffset="75267">13065 4919 24575,'-47'-8'0,"0"1"0,1 2 0,2 2 0,5 5 0,1 3 0,-3 4 0,-1 3 0,2 1 0,0 3-1864,0 4 0,2 4 1864,4 5 0,5 4 0,6 8 0,6 5 0,7-5 0,2 2 0,5 2-676,2 4 1,5 1 0,4-1 675,4 3 0,4-1 0,5-5 0,6-4 0,5-5 0,5-7 0,4-8 0,5-7 0,2-7-804,4-7 1,3-6-1,-2-6 804,-11-1 0,-1-4 0,-1-2 0,-1-2 0,-3-2 0,-1-2 0,-2-1 0,-1-1-594,7-6 0,-2-1 1,-6-2 593,-8 2 0,-4-1 0,-5-1 556,-1-11 1,-8 0-557,-11 0 0,-6 0 0,-9-1 0,-6 1 468,5 15 1,-2 1 0,-1 1-469,-16-9 0,-2 4 1296,-4 5 1,0 10-1297,9 15 0,3 4 0,-12 0 0,25 18 0</inkml:trace>
  <inkml:trace contextRef="#ctx0" brushRef="#br0" timeOffset="75768">13156 6038 8191,'-29'-30'0,"-1"0"0,4 4 0,0 4 2531,-5 4 1,0 4-2532,-17 5 0,20 13 0,0 6 1409,2 10 0,1 4-1409,-4 8 0,2 5 0,11-4 0,2 4 0,1 0-235,-2 3 1,1 2 0,3 0 234,4 3 0,2 2 0,3-1 0,1 0 0,3 0 0,2-2 2005,7 10 1,6-5-2006,8-7 0,7-8 0,2-16 0,5-9 0,6-10 0,2-11 0,-14-3 0,0-4 0,-2-3 0,1-4 0,-1-3 0,-2-3 0,-4 0 0,-2-3 0,-3-1 0,-3-1 0,-3-2 0,-4 1 0,-5-13 0,-8 0 0,-3 14 0,-5-1 0,-3 1 0,-5 1 0,-4 2 0,-3 1 0,-6-2 0,-4 1 0,-2 2-853,-1 1 1,-1 3-1,-2 5 853,1 6 0,-1 5 0,0 6 0,-15 8 0,5 13 0,22 6 0,4 6 0,4 5 0,2 10 0,5 5 0,2-4 0,-1-1 0,4-3 0,7 1 0,1 1 0</inkml:trace>
  <inkml:trace contextRef="#ctx0" brushRef="#br0" timeOffset="76211">13088 6692 8191,'-30'-5'0,"0"0"0,-13 0 5063,-2 8-5063,24 6 2818,11-2-2818,5 19 0,3 10 0,4-1 0,2 5 564,-2 5 1,2 3-565,3-4 0,2 4 0,-1 1 559,-1 4 1,-1 0-1,2 2-559,1-10 0,2 1 0,1 0 0,-1 0 0,0-3 0,0 0 0,0 0 0,2-3-489,2 4 0,1-2 0,2-4 489,8 5 0,2-8 0,4-9 0,4-47 0,-20-25 0,-9 10 0,-5-4 0,-5 1 0,-5 0 0,-6-4 0,-6 1-322,0 5 0,-5 2 322,-7 2 0,-3 3 0,2 6 0,-1 4 1954,5 7 0,0 7-1954,-22 25 0,34 6 0,6 7 0,-3 15 0,6 6 0,6-10 0,3 2 0,-1-4 0,-2 0 0,1-4 0,7-4 0,0 1 0</inkml:trace>
  <inkml:trace contextRef="#ctx0" brushRef="#br0" timeOffset="76609">13103 7989 8191,'-42'5'0,"1"0"0,3 4 0,2 4 2531,-4 4 1,3 5-2532,11 3 0,2 3 0,1 0 0,5 2 1409,11 3 0,7 2-1409,5 6 0,5 1 0,8 5 0,6 0-35,-6-14 0,2-1 0,1-1 35,10 15 0,3-4 2496,-1-10 0,0-6-2496,-4-6 0,0-6 0,14-11 0,-12-20 0,-19-24 0,-17-1 0,-11-11 1295,-4 27 0,-5 1-1295,-1-2 0,-3 2 0,-9 3 0,-2 3 513,6 3 0,1 5-513,0 7 0,4 10 0,-6 31-103,29-4 1,4 2 0,-5 11 0,17 1 0</inkml:trace>
  <inkml:trace contextRef="#ctx0" brushRef="#br0" timeOffset="76987">13108 8719 8191,'-41'-6'0,"-1"0"0,6 2 0,1 3 2238,-1 5 1,4 6-2239,7 4 0,4 6 0,3 8 0,6 4 0,7 9 0,6 3 109,3-6 1,2 3-1,4-1-109,2 2 0,3 0 0,2 0 0,3 3 0,3 0 0,2-3 0,-1-6 0,3-2 0,1-4 319,1-5 0,1-2 1,1-5-320,12 1 0,0-9 2109,-4-9 1,-2-5-2110,-7-4 0,-3-4 315,13-27-315,-25-4 0,-21 1 0,-19-6 0,4 24 0,-4 2 0,-4-1 0,-2 2 0,-4 3 0,-1 4 1236,4 7 0,1 6-1236,0 7 0,4 8 0,9 10 0,6 6 0,0 9 0,4 3 143,9 8 1,4-1-1,-5-18 1,2-3 0,9 19-1</inkml:trace>
  <inkml:trace contextRef="#ctx0" brushRef="#br0" timeOffset="77284">13272 9767 8191,'-30'-5'0,"0"0"0,-2 1 0,1 4 2506,0 5 1,3 4-2507,-10 13 2824,30 21-2824,21-14 0,8 0 0,3 2 0,4 0 223,8 2 1,4-3-224,-1-8 0,0-4 2716,-9-6 0,-2-5-2716,22-15 49,-28-27-49,-17 8 0,-6-3 0,-8-8 0,-6-2-1049,-3 0 1,-6 0 1048,1 12 0,-3 0 0,-1 1 0,-11-9 0,-2 2 133,-2 3 0,2 4 0,13 10 0,4 3 0,-6-6 1</inkml:trace>
  <inkml:trace contextRef="#ctx0" brushRef="#br0" timeOffset="81563">15632 8010 24575,'-38'5'0,"1"0"0,-1 0 0,-10 5 0,5 4 0,-1 20 0,29-8 0,6 3 0,6 9 0,8 1 0,4 2 0,6-1 0,8 5 0,7-3-1278,4-10 0,5-6 1278,1-6 0,1-6-328,2-8 1,-1-6 327,-5-8 0,-2-5-252,11-15 252,-21-21 0,-27 12 0,-7-2 0,-2 4 0,-2 0 0,-9-10 0,-4 4 0,4 15 0,-2 4 0,-1 4 0,0 5 0,-15 3 447,3 23 0,20-5 0,4 8 1</inkml:trace>
  <inkml:trace contextRef="#ctx0" brushRef="#br0" timeOffset="81980">16135 8475 24575,'-26'-12'0,"0"0"0,-13 0 0,26 41 0,20 16 0,8 5 0,-4-11 0,4-1-660,4 0 0,4 1 0,2-7 660,4-10 0,2-6 238,4-2 0,0-6-238,6-9 0,-6-8 0,-29-5 0,-6-17 0,-16-2 0,2 8 0,-3-1 752,-6-3 0,-3 1-752,-4 4 0,0 3 0,5 0 0,-1 4 0,-19 10 0,14 32 0,18 23 0,9-11 0,6 2-970,10 2 0,8-2 970,9 1 0,1-4 0,6 6 0,5-16 0</inkml:trace>
  <inkml:trace contextRef="#ctx0" brushRef="#br0" timeOffset="83751">15870 9083 8191,'-9'-22'0,"3"3"5063,-3 12-5063,2 4 2818,-12 5-2818,-5 13 1719,-11 9-1719,6 13 0,3-1 0,20 9 0,7-12 0,21 8 3392,6-22 0,3-3-3392,19 5 0,-13-14 0,0-5 0,5-17 0,-12-4 0,-12-16 0,-17 8 0,-14-18 0,-16 7 0,-10 1 0,-10 11 0,-4 17 0,2 24 0,18-6 0,11 10 0</inkml:trace>
  <inkml:trace contextRef="#ctx0" brushRef="#br0" timeOffset="85043">15744 10151 8191,'-11'-13'0,"1"0"5063,1 4-5063,-10-3 2818,4 6-2818,-15-1 1719,4 14-1719,-6 2 6784,2 16-6784,4 14 0,16-12 0,5 3 0,3 5 0,5 0 0,4-5 0,5-1 0,5-3 0,7-5-737,6-8 1,4-7 736,7-7 0,2-5 0,1-2 0,-2-3 0,2-4 0,-5-3 0,7-7 0,-14-5 0,-28 11 0,-14-13 0,-16 7 0,-13-7 0,-7 8 0,-1 10 0,13 11 0,12 4 0,14 4 0</inkml:trace>
  <inkml:trace contextRef="#ctx0" brushRef="#br0" timeOffset="85417">15995 10468 8191,'-42'-20'0,"6"7"5063,4 11-5063,5 13 2818,9 15-2818,5 11 0,14 16 1719,18-9-1719,15-4 0,15-22 2926,-19-16 0,1-5-2926,1-1 0,-1-4-255,-3-5 0,-3-2 255,11-6 0,-23-5 0,-8 9 0,-10 0 0,2 3 0,-3 5 0,4 5 0</inkml:trace>
  <inkml:trace contextRef="#ctx0" brushRef="#br0" timeOffset="85836">16673 10425 8191,'-23'-18'0,"0"1"0,-11-7 5063,1 14-5063,14 14 2818,-4 15-2818,7 3 1719,11 17-1719,6-15 6784,26 2-6784,20-20 0,-19-7 0,0-3 0,4-1 0,-2-4 0,-4-5 0,-3-1 0,4-9 0,-10-9 0,-18 1 0,-5 5 0,-10-6 0,-6 19 0,-7 6 0,-5 22 0,7 14 0,9-6 0,9-1 0</inkml:trace>
  <inkml:trace contextRef="#ctx0" brushRef="#br0" timeOffset="86518">17241 10473 24575,'-13'-7'0,"4"2"0,-5 10 0,-1 24 0,6-3 0,1 3 0,1 6 0,2 1 0,2 3 0,5-1 0,5-8 0,5-3-366,6-3 0,4-3 366,3-5 0,1-3 0,4-1 0,1-4 0,0-1 0,0-3 0,3-1 0,0-2 0,-6-4 0,0-2 132,25-4-132,-16-18 0,-13 2 0,-5-16 0,-7-6 0,-10 17 0,-3-2 0,-3 1 0,-3-1 0,-1 1 0,-4 1 0,-7 3 0,-2 3 0,-18-5 0,13 17 0,-3 4 0,-26 9 0,21 0 0,7 4 0</inkml:trace>
  <inkml:trace contextRef="#ctx0" brushRef="#br0" timeOffset="89276">20203 10480 8191,'-27'-18'0,"-1"-3"5063,-15-13-5063,18 19 0,0-1 0,-7-4 0,-1-1 515,-4 0 0,-3 2-515,-8 1 0,-3 0 0,13 6 0,0 0 0,-1 2 0,-5 2 0,-2 2 0,0 1-311,-4 0 0,0 1 0,-1 1 311,-4 1 0,0 2 0,-2 2 0,13 2 0,-1 1 0,-1 2 0,0 1 0,-4 2 0,-1 1 0,0 1 0,0 3 0,8-1 0,0 2 0,0 2 0,1 0 0,-1 2 0,-2 0 0,0 2 0,1 1 0,-1 1 0,1 1 0,-1 4 0,0 1 0,1 2 0,-1 0 0,2 0 0,0 1 0,0 1 0,1 0 0,1 1 0,0 1-288,0 0 1,1 2 0,0 0 0,1 0 0,1 1 287,2-1 0,0 1 0,0 0 0,2 0 0,1 1-331,3-2 0,0 0 0,2 1 1,1 1-1,1-1 331,2 0 0,1 1 0,1 0 0,2 0 0,2 0 0,1 7 0,1 1 0,4 0 0,3 0 1,3-1 0,2 0 1,4 0-1,4-1-1,4-2 0,4-2 0,2 0 0,4 0 0,2 1 0,3 0 0,3-1 0,3-2 0,5-1 0,3-2 0,2-1 0,3-2 0,-5-6 0,1 0 0,3-1 0,0-1 0,3-2 0,-3-3 0,1 0 0,2-2 0,1 0 0,1-1 0,1-1 0,-2-2 0,0-1 0,1-1 0,1 0 0,1 0 0,1-1 0,0-1 0,-1 1 0,1-1 0,0 0 0,1-1 0,0 0 0,1-1 0,1 0 0,0-1-143,-2 0 0,1-2 0,0 0 0,1 0 0,1-1 0,-1 0 0,1-1 1,1 0-1,-1 0 143,-2 0 0,1-1 0,0 0 0,0 0 0,0-1 0,1 0 0,-1 0 0,1-1 0,0 1 0,0-1-11,-3 0 1,1-1 0,-1 1 0,1-1 0,0 0 0,0-1 0,0 1 0,0-1 0,0 0 0,0 1 0,-1-1 10,5 0 0,-1-1 0,1 1 0,-1-1 0,1 0 0,-1 0 0,0 1 0,0-2 0,0 1 0,-1 0-60,-1 0 1,-1 0 0,0 0 0,0 0-1,0 0 1,0 0 0,-1-1 0,-1 0-1,1 1 1,-2-1 59,7-1 0,0 0 0,-1 0 0,0 0 0,-1-1 0,-1 1 0,0-1 0,-1-1 179,2 0 0,-1 0 0,0 0 0,-2 0 1,1-2-1,-1 0 0,1-2-179,0-2 0,1-1 0,0-1 0,-1-1 0,-1-1 0,-3 0 0,-2 0 0,10-5 0,-5 0 0,-3-2 0,1-2 0,2-1 0,2-1 0,-6-4 0,-13-6 0,-19-5 0,-11-6 0,-5-2 0,-1 2 0,1 7 0,-1 0 0,-3 0 0,-2-4 0,-3-3 0,-3-4 0,-2-2 0,-1 1 0,-1 2 0,1 4 0,-1 1 0,-1 1 0,-1 0 0,-2 0 0,-3-3 0,-2 1 0,-2-1 0,-1 1 0,0 0 0,3 5 0,-1 1 0,0 0 0,-1 0 0,0 0 0,-2 1-19,-1-2 1,-1 1 0,-1 0-1,-1-1 1,-1 2 0,0-1 18,3 5 0,0 0 0,-2 0 0,1 0 0,-2 1 0,1-1 0,-2 1 0,0-1 0,-1 0 0,-1 0 0,0 0 0,0 0 0,-2 1 0,1-1 0,1 4 0,1-1 0,-1 0 0,-1 0 0,0 1 0,0 0 0,-1 0 0,-1 1-154,-2 0 0,0-1 1,-1 2-1,0-1 1,-1 1-1,-1 1 1,0-1-1,0 1 154,2 2 0,0 0 0,0 1 0,-1-1 0,0 1 0,-1 1 0,0-1 0,0 2 0,0 0 0,-1 0 0,0 1 0,-1 1 0,1 0 0,-2 0 0,1 1 0,0 0 0,-1 1 0,0 0 0,0 0 0,-1 0 0,0 1 0,0 0 0,0 1 0,-1 0 0,1 0 0,-1 1 0,0 0 0,0 1 0,-1 0 0,1 1 0,-1 0 0,0 0 0,0 1 0,0 1 0,-1-1 0,1 1 0,0 1 0,0 0 0,-1 0 0,1 0 0,-1 2 0,0-1 0,1 1 0,-1 0 0,1 1 0,0 0 0,0 0 0,0 1 0,1 1 0,-1-1 0,0 2 0,1-1 0,0 1 0,-1 0 38,3 0 0,-1 1 0,1 0 0,0 0 0,-1 0 0,2 1 0,-1 0 1,0 1-1,1 0-38,-4 0 0,0 0 0,1 1 0,0 0 0,0 0 0,0 0 0,1 1 0,0 0 0,-4 0 0,1 0 0,-1 1 0,2 0 0,-1 0 0,1 0 0,1 2 0,3-1 0,-1 1 0,2 1 0,-1 0 0,2 0 0,-1 0 0,2 1 0,-3 1 0,0-1 0,1 1 0,1 1 0,1 1 0,1 0 51,-2 3 1,2 1 0,1 1 0,1 0 0,2 2-52,-6 2 0,2 1 0,2 1 0,2 2 697,-4 7 0,2 3 0,5 1-697,7-3 0,4 2 0,4 2 0,0 17 0,10 3 666,9-3 0,10 1-666,5-14 0,7 0 0,0 1 0,3 1 0,2 1 0,4-1 0,-2-6 0,3 0 0,2 0 0,0-1 0,3 3 0,1 0 0,1 1 0,1-1 0,-4-2 0,2-1 0,1 1 0,0 0 0,1-1 0,3 1 0,1-1 0,0 0 0,1 0 0,1 1-75,-4-3 0,1 0 1,0 1-1,1-1 0,0 1 1,1-2 74,2 1 0,1-2 0,1 1 0,0-1 0,0 0 0,1 1-338,-5-4 0,1 1 1,0 0-1,1 0 1,-1 0-1,2-1 0,-1-1 338,3 0 0,-1 0 0,1-1 0,1 0 0,0 0 0,1-1 0,0 1-152,-2-2 0,0 1 1,1 0-1,1-1 1,0 1-1,0-1 1,1-1-1,1 0 152,-3-2 0,0 0 0,1-1 0,1 0 0,-1-1 0,2 1 0,-1-1 0,1 0 0,0 0 0,-1 0 0,0 0 0,0-1 0,1 1 0,0-1 0,0 0 0,0 0 0,1 0 0,0 0 0,-1-1 0,1 0 0,0 0 0,0-1 0,0 1 0,1-1 0,-1 0 0,1-1 0,0 1 0,0-1 0,0 0 0,-2-1 0,-1-1 0,1 1 0,1-1 0,-1 0 0,0 0 0,1-1 0,-1 1 0,0-1 0,0 0 0,-1 0 0,3 0 0,0 1 0,-1-1 0,0 0 0,0-1 0,0 1 0,0-1 0,-1 0 0,2 0 0,-1-1 0,1 0 0,0-1 0,0 0 0,1 0 0,-1 0 0,1-1 0,-1 0 0,-1 0 0,1-1 0,-2 1 0,2-1 0,-1 0 0,0-1 0,0 1 0,-1-1 0,0 0 0,0-1 0,0 0 0,-1-1 0,5 0 0,1-1 0,-1-1 0,1 1 0,-2-2 0,-2 1 0,-2 0 0,-4 0 0,15-1 0,-4 1 0,-4-1 0,-1 0 0,3-4 0,0 1 0,0 0 0</inkml:trace>
  <inkml:trace contextRef="#ctx0" brushRef="#br0" timeOffset="102909">15500 8192 8191,'-6'7'0,"12"-38"2413,-1 7 1,4-5-2414,3-6 0,5-5 0,1 0 0,-1 3 0,2 0 0,1-2 0,1-1-408,-1 1 0,1-1 0,1-1 0,0-1 0,1-2 408,-1 2 0,2-1 0,-1-2 0,2 0 0,-1-1 0,1 0 0,-1 3 0,0-1 0,0 0 0,0-1 0,1 0 0,0 0 0,1 0-120,0-2 0,1 0 1,0 0-1,1 0 1,-1 0-1,1 0 1,1 2 119,-1 1 0,0 0 0,1 1 0,0 0 0,0 2 0,0 0 0,0 1 0,1-2 0,2 1 0,-1 1 0,0 1 0,0 2 0,-1 2 187,8-6 0,-1 2 1,-1 4-1,-3 3 1,-3 2-1,-3 4 1,-3 5-1,18-6 0</inkml:trace>
  <inkml:trace contextRef="#ctx0" brushRef="#br0" timeOffset="103827">16244 8899 24575,'18'-14'0,"14"-24"0,-2 0 0,4-6 0,-6 7 0,1-3 0,3-2-2458,-4 5 0,3-2 1,0-1-1,1 0 2244,-4 5 0,1-1 1,0 0-1,1 0 1,1-1 213,2-4 0,2-1 0,0 0 0,1 0 0,0 0-394,-4 7 0,1-1 0,0 1 0,0-1 0,1 1 1,-1 0 393,0-1 0,0 0 0,1 0 0,-1 0 0,0 2 0,0 0 260,4-2 0,0 1 0,0 1 0,-1 1 0,-2 1-260,2-1 0,-1 2 0,-2 1 0,-2 2 0,2 2 0,-3 2 0,-4 4 0,12-13 0,-22 20 0,-18 9 0</inkml:trace>
  <inkml:trace contextRef="#ctx0" brushRef="#br0" timeOffset="104542">15857 8503 24575,'24'-19'0,"5"-16"0,-3 1 0,2-5-804,-6 7 0,0-3 0,1-2 804,6-7 0,1-3 0,0-1-1158,-4 7 0,0-2 1,0 0-1,1 0 1158,1-3 0,0-1 0,1 0 0,-2 0 0,1 1 0,-1-1 0,-1 0 0,0 2 0,-2 4 0,-1 2 0,-1 0 0,-1 2 0,1-3 0,-1 1 0,-3 4 0,0-3 0,-2 6 0,-2 1 0,-10 17 0</inkml:trace>
  <inkml:trace contextRef="#ctx0" brushRef="#br0" timeOffset="105192">15168 8362 24575,'5'-36'0,"0"-15"0,1 11 0,-1-4-645,-1 8 1,0-2 0,0-2 644,2-10 0,0-3 0,0-2-1448,-1 6 0,0-1 0,0-1 0,1-2 1448,-1 7 0,2 0 0,-1-2 0,1 1 0,0-2 0,1-3 0,0-1 0,1 0 0,-1 0 0,0 0 0,-1 3 0,0 1 0,0-1 0,0 2 0,1 1 0,1-6 0,2 0 0,-1 3 0,-2 1 0,-3-2 0,0 3 0,-1 5 320,2 3 1,-1 7 0,-5-2-1,0 31 1</inkml:trace>
  <inkml:trace contextRef="#ctx0" brushRef="#br0" timeOffset="106644">19081 10493 24575,'4'-24'0,"8"-4"0,1 5 0,3-1 0,5 0 0,4 0-2852,11-7 0,4 0 2852,-8 6 0,3-1 0,1 0 0,8-2 0,3 1 0,2-3 0,-8 4 0,1-1 0,1-2 0,1 1-200,3-2 1,2-1-1,-2 0 1,-3 4 0,-5 3-1,-2 2 1,-3 0 0,11-8-1,0 0 1</inkml:trace>
  <inkml:trace contextRef="#ctx0" brushRef="#br0" timeOffset="108068">23246 12237 8191,'-12'17'0,"4"-4"5063,2 0-5063,2-4 2818,8-6-2818,5-10 0,17-27 0,-3 3 0,2-5-429,-2 2 1,2-3 0,1-2 428,-5 5 0,2-1 0,0 0 0,0-2 0,4-5 0,0 0 0,1-1 0,0 0 0,0 1 0,0 0 0,0 0 0,0 2 0,-2 4 0,0 2 0,0 0 0,-1 2 0,3-5 0,-2 2 0,-1 5 1059,0 5 0,-4 4 0,-2-3 0,-15 20 1</inkml:trace>
  <inkml:trace contextRef="#ctx0" brushRef="#br0" timeOffset="189621">14027 15241 8191,'-3'-13'0,"4"3"5063,-3-6-5063,7 3 2818,-5-5-2818,3-5 1719,-3-3-1719,0 1 6784,0-5-6784,-4-2 0,3-8 0,-3-7 0,4-6 0,-3 22 0,1 0 0,-1-3 0,0-2-705,0-2 0,0 0 705,-2 0 0,0 0 0,2-4 0,-1 1 0,-1 2 0,-1 0 0,3-6 0,0 0 0,0 6 0,1 0 0,2-3 0,0 1 0,1 2 0,-2 1 0,-1 0 0,-1 0 0,3-4 0,-1 1 0,-1 2 0,-1 0 0,3-3 0,0 1 0,0 5 0,0 2 0,4-21 0,-3 17 0,2 18 0,-3 15 0,0 9 0,0 10 1410,3 3-1410,-3 13 0,3 10 0,-1-10 0,1 2 0,-3 5 0,1 2-961,4-1 0,0 2 961,-5 8 0,1 0 0,4-5 0,0 0 0,-4-6 0,-1 0 0,0 1-1392,3 15 0,-1 2 1392,-1-14 0,-1 2 0,-1 0 0,0 0 0,-2 0 0,2 1 0,0 3 0,0 1 0,1 0-927,0-2 0,0-1 1,0 1 926,0 2 0,0 0 0,2-1 0,1-6 0,1-1 0,-1 2-237,-2 11 1,-1 2 0,1-3 236,4 4 0,0-2 0,-4-12 0,-1 1 0,0-3 0,3 2 0,-1-3 0,-2-4 0,0 0 0,0 0 0,0 0 0,0-4 0,0-1 0,0 17 1272,0-9-1272,0-13 2393,0-1-2393,0-11 3413,0 0-3413,0-12 1117,0-6-1117,0-9 0,0-10 0,0-8 0,0-21 0,-2 16 0,-1-3 0,0-8 0,-1-3-1185,1 11 1,-2 0 0,1-2 1184,0 0 0,0-1 0,0-1 0,-1-3 0,1-1 0,0 0 0,1 0 0,1 0 0,0 0 0,0-1 0,0 0 0,1 2 0,0 5 0,2 1 0,-1 1-674,0-14 1,0 3 673,0 12 0,0 2 0,0-18 0,0 20 0,-2 16 0,3 18 3270,1 20-3270,6 17 0,-3-6 0,-1 3 0,-1 13 0,0 4-779,0-13 1,1 2-1,-1 1 779,-2 11 0,-1 2 0,1 1 0,1-13 0,1 1 0,0 0 0,0 1 0,-1 3 0,0 1 0,-1 1 0,1-1 0,0-2 0,-1 1 0,1 0 0,0-1 0,1 1 0,0-1 0,0 1 0,0-2 0,-1 12 0,1 0 0,-1-2 0,0-1 0,0-1 0,1-6 0,0-2 0,-1-5 0,-2-9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15:42.378"/>
    </inkml:context>
    <inkml:brush xml:id="br0">
      <inkml:brushProperty name="width" value="0.05292" units="cm"/>
      <inkml:brushProperty name="height" value="0.05292" units="cm"/>
      <inkml:brushProperty name="color" value="#FF0000"/>
    </inkml:brush>
  </inkml:definitions>
  <inkml:trace contextRef="#ctx0" brushRef="#br0">17540 17162 8191,'2'3'0,"11"-1"5063,-2-2-5063,12 0 2818,-13 2-2818,6 1 1719,-8 3-1719,0 2 6784,-10 1-6784,-11 12 0,-7 4 0,-8 12 0,5-2 0,2 0 0,8-14 0,5-2 0,8-12 0,9-2 0,11-7 0,5-2 0,13-1 0,-11-1 0,0 3 0,-15 0 0,-7 1 0,-1 2 0</inkml:trace>
  <inkml:trace contextRef="#ctx0" brushRef="#br0" timeOffset="1783">8803 10340 8191,'1'-9'0,"12"-13"5063,17-11-5063,-10 8 0,2-1 0,4 1 0,1 0 1196,0-2 1,-1 2-1197,10-3 0,-11 9 0,-18 14 0</inkml:trace>
  <inkml:trace contextRef="#ctx0" brushRef="#br0" timeOffset="2024">9160 9519 8191,'-7'9'0,"4"0"5063,5 10-5063,9 9 0,4 19 0,-5-17 0,0 2 1181,1 2 0,-1 1-1181,-1-2 0,-1-3 1782,7 17-1782,-5-20 0,-4-19 0,-2-4 0</inkml:trace>
  <inkml:trace contextRef="#ctx0" brushRef="#br0" timeOffset="2316">9367 9670 8191,'-10'12'0,"4"2"5063,1 16-5063,9-3 2818,4 2-2818,5-8 1719,11-18-1719,-2-10 6784,0-7-6784,-7-12 0,-9 7 0,-5-5 0,-7 7 0,-8-3 0,2 5 0,-4 4 0,11 7 0,1 4 0</inkml:trace>
  <inkml:trace contextRef="#ctx0" brushRef="#br0" timeOffset="2837">9573 9581 9744,'-6'-4'0,"-1"1"5106,-2-1-5106,0 7 2576,2 0-2576,2 6 1510,5 0-1510,5-2 5639,12-6-5639,-2-5 0,15-8 0,-14-2 0,4 1 0,-12-4 0,-3 8 0,-3-4 0,-6 4 0,-1 4 0,-4 5 0,6 5 0,0 4 0,7 3 0,-1 2 0,5 16 0,-1 3 0,1-4 0,-1 2 0,-3 0 0,-1 1 0,4 10 0,0-1-675,-5-5 1,-2 0 674,1 4 0,-2 1 0,-3-6 0,-3 0 0,-2-3 0,-2-1 0,-1-2 0,-1-3 0,-10 4 0,4-14 0,0-22 0,12 1 0,-3-5 0</inkml:trace>
  <inkml:trace contextRef="#ctx0" brushRef="#br0" timeOffset="3232">9748 9361 24575,'13'17'0,"-2"7"0,-2 2 0,0 12 0,-1-4 0,0 4 0,-3-16 0,2-5 0,-6-13 0,3-2 0</inkml:trace>
  <inkml:trace contextRef="#ctx0" brushRef="#br0" timeOffset="3507">9922 9419 8191,'-8'14'0,"-1"2"5063,7-2-5063,3-1 2818,8-4-2818,4-8 1719,1-6-1719,-2-2 6784,-4-6-6784,-6 3 0,-2-2 0,-5-1 0,-1 3 0,-5-1 0,1 6 0,-3 3 0,8 2 0,1 0 0</inkml:trace>
  <inkml:trace contextRef="#ctx0" brushRef="#br0" timeOffset="3783">10136 8829 8191,'-11'-2'0,"2"25"4111,7 28-4111,4-13 0,1 2 0,5 6 0,1 0 0,-1-6 0,2-3 0,4-3 0,2-4 0,10 9 2925,-2-18-2925,-1-14 0,-13-4 0,-3-3 0</inkml:trace>
  <inkml:trace contextRef="#ctx0" brushRef="#br0" timeOffset="4407">10360 8896 8191,'0'2'0,"2"2"5063,7 3-5063,2 12 0,-2 16 0,3 13 1409,-4-14 0,0 0-1409,-2-2 0,-1-1 0,3 7 0,0-1 393,-3-9 1,0 0-394,0 6 0,0-1 6322,4 9-6322,-4-4 0,-5-22 0,-4-16 0,-5-29 0,0-20 0,6 7 0,1-5-2512,-1-6 1,1-2 2511,1 16 0,1 0 0,1 0 0,1-12 0,0 3 0,0 11 0,1 6 0,10 0 0,-6 21 0,9 25 0,-9 6 0,1 11 6417,-5 0-6417,-5-7 0,-1-5 0,-4-7 0,0-8 0,2-1 0,1-4 0</inkml:trace>
  <inkml:trace contextRef="#ctx0" brushRef="#br0" timeOffset="4703">10515 8809 8191,'16'8'0,"-4"1"5063,10 14-5063,-3-2 2818,-1 0-2818,-2-7 1719,-6-4-1719,-3-11 6784,0-6-6784,-1-20 0,-7-20 0,0 17 0,0-3 0,-1-5 0,-2 0 0,-1 2 0,1 2 0,3-7 0,-4 14 0</inkml:trace>
  <inkml:trace contextRef="#ctx0" brushRef="#br0" timeOffset="4999">10586 8409 24575,'40'10'0,"5"6"0,-7 17-1212,-14-13 1,1 2 1211,-2 6 0,-2 2 247,-1-1 0,-2 1-247,-1 1 0,-3 1 0,-5-1 0,-3-1 232,1 1 1,-3 0-233,-4 4 0,-4-1 0,-10 18 0,3-13 0,-1-22 0</inkml:trace>
  <inkml:trace contextRef="#ctx0" brushRef="#br0" timeOffset="10009">17667 15952 24575,'-4'-26'0,"8"-8"0,-7-13-870,5 14 0,0-2 870,-2-3 0,0-2 0,0-11 0,0-3 0,2 1 0,2-2 0,-2 13 0,0-1 0,0 0 0,2 2 0,0 1 0,0-2 0,2-2 0,0-2 0,0 2-1095,0 3 0,0 0 1,1 0 1094,1-2 0,0 0 0,1 1 0,-1 1 0,0 1 0,0 0-196,-3 1 0,-1 1 0,0 0 196,2 0 0,0 0 0,-2 1 0,-3-13 0,0 1 0,1-3 0,1-1 0,0 0 0,-1 0 0,-1-1 0,-1 0 0,3 0 0,0 1 0,0 3 0,-1 3 0,-2 10 0,1 2 0,2 1 0,-1 1 0,-2-7 675,0 8-675,0 2 2820,0 11-2820,0-4 2117,4-1-2117,-3 5 0,2-5 0,-3 11 0,-4 6 0,3 4 0,-3 5 0</inkml:trace>
  <inkml:trace contextRef="#ctx0" brushRef="#br0" timeOffset="11266">17817 13622 8191,'-7'-1'0,"0"-2"5063,2-10-5063,2 0 2818,-2-5-2818,5 1 1719,-6-6-1719,1-9 0,-5-15 0,5-8 3392,0 22 0,1-2-3392,3 1 0,0-2 0,-1-5 0,0-1 0,-1 0 0,0 0 0,3-7 0,-1 0-1132,-4 2 1,0 1 1131,2-6 0,-1-1 0,-1 0 0,-1 0-841,2-1 1,1 0 840,0 12 0,-1 0 0,0 0 0,2 3 0,-1 0 0,1 0 0,0-5 0,0-2 0,-1 2 0,0 3 0,-1 0 0,1 0 0,0-6 0,1 0 0,0 0-1031,-1 3 0,1 1 1,0-2 1030,0-3 0,0-1 0,0-3 0,2 1 0,0-3 0,0-1 0,0 3 0,0 9 0,1 2 0,-1 0 0,-1-2 0,0-11 0,0-2 0,-1 0 0,1 4 0,0 1 0,1 4 0,-1 0 0,-2-1 0,-1 1 0,0-1 0,0 0 0,-1 1 0,1-1-698,2 4 0,-1 1 1,0-1 697,-2-3 0,-2 0 0,2 0 0,4 4 0,1 0 0,0-1 0,-2-1 0,0 0 0,1-1 0,0 3 0,1 0 0,1 0 0,0-2 0,1-1 0,0 2 0,-1 5 0,-1 0 0,0 1 0,2-2 0,0-1 0,0 2-115,-2-8 0,0 1 115,-1 1 0,2 1 565,1 8 0,0 2-565,-1-1 0,-1 2 0,5-22 1150,-4 25 1,-2 0-1151,-3-18 2601,3 1-2601,-3 9 2529,0 6-2529,3 6 0,-2 6 0,0 4 175,2 6 0,-1 2 0,2 4 0</inkml:trace>
  <inkml:trace contextRef="#ctx0" brushRef="#br0" timeOffset="12310">17569 9015 8191,'2'-10'0,"0"2"5063,-2-5-5063,0 0 2818,3 0-2818,-3-11 0,-1-1 0,0-20 0,-2 3 0,2 10 0,2-2 234,-1 2 1,0 0-235,-3-8 0,1-3 0,1 2 0,0-2 0,-1-9 0,-1-1 1870,3 0 0,0-2-1870,0 11 0,0-1 0,0-1 0,0 1 0,0-1 0,0 0 0,0-8 0,0-1 0,0-1-996,0 14 0,0 1 0,0-1 0,0-1 996,0-3 0,0-1 0,0 0 0,0 0 0,0 1 0,1 0 0,-1 1 0,-1-1 0,0-1 0,-1 0 0,1 0 0,0 0 0,0 0 0,1 0 0,0 0 0,-1 0 0,-1 2 0,-2-1 0,1 1 0,1-1 0,1-4 0,1 0 0,0-1 0,-1 1 0,-1 0 0,-2 1 0,1 0 0,1-1 0,0-4 0,2 0 0,0-1 0,0 0 0,-1 0 0,-1 1 0,0-1 0,1 0 0,1 0 0,0 0 0,0 0 0,0 1 0,0 0 0,1 1 0,-1 0 0,-1 2 0,0 2 0,0 2 0,-1 0 0,0 0 0,1 3 0,-1 1 0,1 0 0,-2 0 0,0-8 0,-1 0 0,-1 2 0,-1 7 0,0 1 0,1 1 0,-2-14 0,1 4 0,-2 13 0,0 4 0,0-14 306,3 20 1,2 19-1,3 4 1</inkml:trace>
  <inkml:trace contextRef="#ctx0" brushRef="#br0" timeOffset="13360">24716 3057 8191,'2'16'0,"0"12"815,-1 5 1,-1 8 0,-1 0-816,2 13 0,-2 2 0,0-7 0,-1 3 0,0-3 0,0-9 0,0-3 0,0-1 0,0 8 0,2-3 605,-1-9 1,1-3-1,6 2 1,-3-17 0</inkml:trace>
  <inkml:trace contextRef="#ctx0" brushRef="#br0" timeOffset="13687">24946 3529 8191,'-22'4'0,"1"19"5063,18-6-5063,5 12 2818,17-17-2818,6-10 1719,9-11-1719,-5-9 6784,-3-11-6784,-10 1 0,-8-4 0,-9 6 0,-5 6 0,-14 4 0,-2 7 0,-3 4 0,7 6 0,10 2 0,6 1 0</inkml:trace>
  <inkml:trace contextRef="#ctx0" brushRef="#br0" timeOffset="14066">25253 3415 8191,'-16'-3'0,"1"7"5063,-1 1-5063,8 5 2818,8-1-2818,5 0 1719,5-7-1719,10-6 6784,-1-5-6784,1-3 0,-7 7 0,-6 6 0,-3 23 0,2 26 0,-1-5 0,-3-14 0,1-2 0,-2-4 0,-4-2 0,-3-9 0,-1-3 0,-3-4 0,-4-2 0,-3-2 0,7-1 0,3-2 0</inkml:trace>
  <inkml:trace contextRef="#ctx0" brushRef="#br0" timeOffset="14633">25473 3548 24575,'-1'-9'0,"13"-3"0,16 6 0,12-1 0,-7 12 0,-6 1 0,-22 14 0,-6 8 0,-12 12 0,-6 3 0,4 2 0,1-15 0,12-4 0,10-15 0,10-10 0,7-3 0,14-6 0,-6-4 0,-8 6 0,-11-1 0</inkml:trace>
  <inkml:trace contextRef="#ctx0" brushRef="#br0" timeOffset="14975">26383 2454 8191,'-13'3'0,"-13"16"4456,6 6-4456,0 4 0,0 5 0,-1 6 0,3 4 0,4-5 0,2 2 0,1 1 0,-1 0 0,1 2 0,4 1 0,3 4 0,4 1 0,2 0 0,4-3 0,3-1 0,2 0 75,3 1 1,3-1 0,3-1-76,3-4 0,2-2 0,1-1 0,-2-2 0,0-2 0,2-2 158,1-4 0,2-2 0,-4-2 1,-4-1-1,-2-3 0,17 5 1</inkml:trace>
  <inkml:trace contextRef="#ctx0" brushRef="#br0" timeOffset="18536">26926 2378 8191,'2'3'0,"0"9"5063,-2 19-5063,0 9 0,0 7 0,-3-7 2818,2-8-2818,1-18 1719,5-21-1719,19-28 0,-10 11 0,0-2 3392,4-3 0,0 1-3392,0-1 0,-1 3 0,3-4 0,-3 8 0,-8 22 0,0 22 0,0 7 0,0 11 0,-4-1 0,-1-17 0,0-11 0,9-25 0,6-15 0,9-13 0,-5 1 0,-5 15 0,-6 15 0,-2 18 0,-4 6 0,-1 5 0,-3-5 0,2 0 0,7-11 0,-6 1 0,3-5 0</inkml:trace>
  <inkml:trace contextRef="#ctx0" brushRef="#br0" timeOffset="18857">27366 2388 24575,'24'-10'0,"-3"-5"0,0 1 0,-4-5 0,-12 9 0,-2-3 0,-5 4 0,-5 2 0,0 5 0,-2 4 0,-3 15 0,6 12 0,3 11 0,21-2 0,11-10 0,20-15 0,-19-11 0,1-4 0,-2-3 0,-1 0 0,11-2 0,-19-1 0</inkml:trace>
  <inkml:trace contextRef="#ctx0" brushRef="#br0" timeOffset="19291">27744 2372 8191,'-6'-13'0,"1"-1"5063,-2 3-5063,-4 5 2818,-3 10-2818,-6 10 1719,6 12-1719,17-11 6784,18-5-6784,14-24 0,7-10 0,-14 3 0,-5 7 0,-11 11 0,-3 8 0,0 12 0,-4 5 0,2 9 0,-6 1 0,2-10 0,1-11 0,15-31 0,14-19-562,-9 10 1,0-1 561,-1 8 0,-1 1 0,10-10 0,-17 45 0,-11 5 0,-8 19 0,5-16 0,4-7 280,6-13 1,-1-3 0,-3-2 0</inkml:trace>
  <inkml:trace contextRef="#ctx0" brushRef="#br0" timeOffset="19917">28543 1860 8191,'-7'-7'0,"0"2"5063,-5 8-5063,-1 13 0,-11 26 0,10-12 0,2 3-299,-4 15 0,3 2 299,-1 4 0,4 0 0,5-2 0,3-2 844,4-7 0,4-3-844,16 6 1269,15-20 0,-18-18 0,2-3 0</inkml:trace>
  <inkml:trace contextRef="#ctx0" brushRef="#br0" timeOffset="20424">28786 2169 9238,'-2'-4'0,"-1"5"5119,-4 6-5119,-1 6 2658,5 11-2658,1 1 1577,9 7-1577,-2-10 5983,24-3-5983,-5-17 0,21-3 0,-5-16 0,-14 9 0,-6-4 0</inkml:trace>
  <inkml:trace contextRef="#ctx0" brushRef="#br0" timeOffset="20683">29139 1779 8191,'-17'8'0,"5"4"5063,-1 15-5063,5 13 0,3-10 0,0 2 1409,2-1 0,0 1-1409,0-1 0,1-1 1719,5 10-1719,1-15 6784,7-17-6784,3-6 0,-1-6 0,4 0 0,-12 0 0,3 1 0</inkml:trace>
  <inkml:trace contextRef="#ctx0" brushRef="#br0" timeOffset="20951">29161 2054 24575,'0'19'0,"-2"-4"0,3 5 0,1-7 0,8-8 0,10-5 0,8-13 0,-2 1 0,9-18 0,-18 13 0,8-16 0,-15 8 0,-6 11 0,-4 9 0,-5 25 0,3-2 0,6 2 0,1-9 0,14-10 0,-12 0 0,8-5 0</inkml:trace>
  <inkml:trace contextRef="#ctx0" brushRef="#br0" timeOffset="21224">29499 1940 24575,'-12'5'0,"2"0"0,8 4 0,2 0 0,4-2 0,3 0 0,6-2 0,0 2 0,7 8 0,-7-4 0,-2 15 0,-14-11 0,-3 5 0,-4-7 0,1-6 0,4-7 0,1 1 0,4-5 0</inkml:trace>
  <inkml:trace contextRef="#ctx0" brushRef="#br0" timeOffset="21375">29616 1968 24575,'17'-15'0,"2"-5"0,5 5 0,1-8 0,-3 6 0,-10 4 0,-7 6 0</inkml:trace>
  <inkml:trace contextRef="#ctx0" brushRef="#br0" timeOffset="21528">29749 1698 24575,'-7'22'0,"-6"1"0,7 16 0,-7 1 0,4 7 0,4-7 0,1-16 0,4-10 0</inkml:trace>
  <inkml:trace contextRef="#ctx0" brushRef="#br0" timeOffset="21952">29757 2016 8191,'5'-9'0,"4"-4"5063,-3 0-5063,8-11 2818,0-2-2818,-3-3 1719,-7 14-1719,-13 32 6784,5 6-6784,-3 17 0,15-20 0,18-12 0,1-15 0,3 0 0,-6-3 0,-19 11 0,-2 6 0,-3 2 0,2 0 0,3-6 0,9-11 0,9-9 0,14-15 0,-9 14 0,2-1 0,1-3 0,-1 1 0,12-4 0,-13 6 0</inkml:trace>
  <inkml:trace contextRef="#ctx0" brushRef="#br0" timeOffset="22233">30285 1564 8191,'-5'5'0,"5"9"5063,9 18-5063,0-7 0,2 3 0,1 0 0,1 0 1037,5 4 0,0 0-1037,-2-5 0,-1-1 744,-1 2 0,-2 0-744,1 20 0,-13-15 0,-5 0 3150,-4-3 1,-4-1-3151,-2 6 0,-4 0 0,-4-6 0,-1-4 0,-1 9 0,3-16 0</inkml:trace>
  <inkml:trace contextRef="#ctx0" brushRef="#br0" timeOffset="22865">27000 3045 24575,'9'-9'0,"4"-2"0,20 2 0,-8-2 0,5 0 0,3 4 0,5 1 0,2-1-2522,10-4 1,3-1 0,3 0 2521,-14 4 0,2 1 0,2 1 0,0-1 0,2 1 0,-1-1 0,0 0 0,2 0 0,1 0 0,1 0 0,0 1-461,-2-1 1,2 1-1,0 0 1,1 0 0,0 0-1,1-1 1,0 1 460,-4 0 0,1-1 0,1 1 0,0-1 0,0 0 0,0 1 0,0-1 0,-1 1-188,0 1 1,-1 0 0,0 1-1,0-1 1,0 1 0,1-1 0,-1-1-1,2 0 188,3-1 0,1-1 0,2-1 0,-1 0 0,0 0 0,-2 1 0,-2-1 0,-4 2 0,6 0 0,-4 1 0,-3 1 0,0-1 0,-1-1 0,14-2 0,2-1 0,-7-1 0,-17 1 0,-10-4 0,-28 11 0,-14-1 0</inkml:trace>
  <inkml:trace contextRef="#ctx0" brushRef="#br0" timeOffset="23933">27367 3439 24575,'-14'25'0,"5"19"0,2-9 0,4-6 0,0 1 0,-4-2 0,0-1 0,0 15 0,-2-9 0,13-26 0,5-25 0,17-18 0,-10 5 0,1-2 0,4 0 0,2-1 0,-2 3 0,-1 3 0,12-10 0,-10 20 0,-8 20 0,-6 14 0,2 10 0,-6 5 0,0 1 0,-4-10 0,4-11 0,9-29 0,7-12 0,2-10 0,-2 8 0,-4 37 0,-9 7 0,2 26 0,-9-6 0,2-7 0,6-6 0,1-15 0,7-5 0,-6-6 0,-2 4 0,-4 1 0</inkml:trace>
  <inkml:trace contextRef="#ctx0" brushRef="#br0" timeOffset="24374">27814 3534 24575,'24'-24'0,"-7"7"0,0-2 0,-10 9 0,-1-3 0,-4 4 0,-6 4 0,1 5 0,-6 5 0,1 8 0,-1 13 0,2 1 0,8 5 0,21-12 0,9-15 0,-5-2 0,-5-7 0</inkml:trace>
  <inkml:trace contextRef="#ctx0" brushRef="#br0" timeOffset="24807">28164 3446 8191,'-22'-5'0,"5"6"5063,20 2-5063,1 0 2818,8-1-2818,-3-4 1719,0 4-1719,-4 12 6784,-1 6-6784,-4 12 0,0 0 0,0-11 0,4-6 0,2-18 0,6-13 0,8-12 0,-6 6 0,3 2 0,-10 19 0,0 8 0,-4 3 0,2 6 0,-5-6 0,11 1 0,-6-6 0,8-5 0,6-4 0,3 1 0,-5 0 0,-2 3 0</inkml:trace>
  <inkml:trace contextRef="#ctx0" brushRef="#br0" timeOffset="25116">28806 3131 8191,'-14'-1'0,"2"13"4947,-6 21-4947,1 15 0,2-14 0,0 0 0,5-2 0,3-1 0,2 1 0,2-2 0,6 10 2832,20-11-2832,0-19 0,-5-3 0,-4-7 0</inkml:trace>
  <inkml:trace contextRef="#ctx0" brushRef="#br0" timeOffset="25540">29051 3301 8816,'-6'1'0,"1"2"5111,-2 6-5111,5 0 2725,2 0-2725,8-2 1633,10-2-1633,7-10 6290,4-7-6290,-9-2 0,-8-2 0,-11 4 0,-5 2 0,-7-1 0,1 6 0,1 3 0,5 2 0</inkml:trace>
  <inkml:trace contextRef="#ctx0" brushRef="#br0" timeOffset="25729">29181 3201 24575,'17'-9'0,"13"-4"0,17-9-1231,3 2 1231,-23 9 0,-1 2 100,2-3 1,-12 8-1,-12 2 1</inkml:trace>
  <inkml:trace contextRef="#ctx0" brushRef="#br0" timeOffset="25920">29393 2988 8191,'-9'1'0,"2"2"5063,3 23-5063,-3 17 0,4-10 0,0 4 0,-3 1 0,1 2 0,1-1 0,1-2 2818,-1 18-2818,5-20 429,4-20 1,-2-11 0,1-4 0</inkml:trace>
  <inkml:trace contextRef="#ctx0" brushRef="#br0" timeOffset="26495">29601 2941 8191,'-2'13'0,"1"7"5063,-1 18-5063,-3 4 0,3-12 0,-1-1 0,-3 13 2818,2-7-2818,8-18 1719,4-18-1719,13-5 6784,10-13-6784,3 5 0,-6-1 0,-11 14 0,-16 4 0,-3 10 0,-5 0 0,4 4 0,4-3 0,4-5 0,8-5 0,7-12 0,-2 2 0,4-10 0,-11 1 0,-3 1 0,2 6 0,2 4 0,5 4 0,0 2 0,-4 3 0,-2 2 0,-4 6 0,-5 0 0,-1 1 0,6-8 0,9-19 0,19-12 0,-13 4 0,1 2 0</inkml:trace>
  <inkml:trace contextRef="#ctx0" brushRef="#br0" timeOffset="26782">30257 2812 24575,'2'9'0,"3"4"0,9 4 0,10 9 0,14 7-863,-15-9 0,0 2 863,-3 0 0,-2 1-46,0 4 0,-5 1 46,-11 23 0,-12-2 0,-18-10 0,-5-2 0,-9-8 0,20-13 0,2-8 0</inkml:trace>
  <inkml:trace contextRef="#ctx0" brushRef="#br0" timeOffset="27499">30907 1701 8191,'5'-5'0,"3"6"1497,19 29 1,6 14-1498,-6-7 0,0 4 0,-6-4 0,3 6 0,-2 1 0,-1-1 0,1 8 0,-3 0 0,-3 3-28,-5-9 0,-2 2 0,-2 1 0,-1-1 28,0 1 0,-1-1 0,-1 0 0,-2 1 0,-1-1 0,-3 1 0,0-1 0,0 0 0,-1-1 0,1 0 0,-2-1 0,0-1 0,-3 8 0,-2-1 0,0-1 642,0-4 0,-1 0 0,-2-4-642,-7 11 0,-3-4 0,0-4 0,-1-5 0,-3 2 0,2-13 0</inkml:trace>
  <inkml:trace contextRef="#ctx0" brushRef="#br0" timeOffset="30681">24803 5745 24575,'13'17'0,"-4"9"0,4 28 0,-12-23 0,-1 1-1366,2 3 1,-1-1 1365,-3-2 0,0-2 216,7 10 1,-4-18 0,4-14 0</inkml:trace>
  <inkml:trace contextRef="#ctx0" brushRef="#br0" timeOffset="30992">25080 5892 24575,'-13'12'0,"2"8"0,5-5 0,5 8 0,9-15 0,11-3 0,6-10 0,5-17 0,-7 3 0,-10-7 0,-10 9 0,-6 3 0,-8 3 0,0 6 0,-3 3 0,6 2 0,4 0 0</inkml:trace>
  <inkml:trace contextRef="#ctx0" brushRef="#br0" timeOffset="31274">25340 5830 8553,'-6'-4'0,"-1"1"5096,-2 3-5096,1 8 2765,5 0-2765,9 6 1669,8 2-1669,13 4 6492,-5 8-6492,5 8 0,-18 11 0,-5 1 0,-8-18 0,-2 0 0,-9 18 0,4-21 0,-2-1 0,-15 17 0,1-8 0,4-15 0,11-10 0,8-10 0</inkml:trace>
  <inkml:trace contextRef="#ctx0" brushRef="#br0" timeOffset="31552">25492 5993 8191,'19'-2'0,"-4"0"5063,9 2-5063,-7 2 2818,-5 6-2818,-4 11 1719,-9 6-1719,-8 14 6784,-1 1-6784,3-7 0,5-6 0,9-19 0,11-11 0,3-6 0,18-12 0,-20 11 0,2-3 0</inkml:trace>
  <inkml:trace contextRef="#ctx0" brushRef="#br0" timeOffset="31808">26110 5341 8191,'-16'17'0,"2"17"1797,4-6 0,1 5-1797,2 8 0,2 3 0,-2 5 0,2 1 0,8-3 0,4-1 0,1-2 0,7-3 0,16-4 0,7-6 0,-9-9 0,1-3 0,-1-3 0,-1-4 0,-1-7 0</inkml:trace>
  <inkml:trace contextRef="#ctx0" brushRef="#br0" timeOffset="31999">26554 5550 8832,'-7'-5'0,"2"10"5112,0 16-5112,7 19 0,4 15 0,-1-1 0,3-7 680,-4-15 1,0-16-1,-2-8 1</inkml:trace>
  <inkml:trace contextRef="#ctx0" brushRef="#br0" timeOffset="32304">26754 5209 8191,'-5'1'0,"6"6"5052,17 15-5052,-4 1 0,2 2 0,4 4 0,2 3 0,-1 9 0,-2 3 51,-1 1 0,-1 2-51,-2 3 0,-2 0 0,-5 3 0,-3 0 0,0-2 0,-5-2 0,-5-6 0,-4-2 1016,-1-2 1,-3-3-1017,-5-9 0,-3-2 0,-3-1 0,1-2 0,-7-1 0,3-7 0</inkml:trace>
  <inkml:trace contextRef="#ctx0" brushRef="#br0" timeOffset="33064">27293 5287 8191,'19'-7'0,"3"2"5063,16-15-5063,2 5 0,0-7 2818,-1 8-2818,-18 4 0,-5 6 0,-12 2 0</inkml:trace>
  <inkml:trace contextRef="#ctx0" brushRef="#br0" timeOffset="33216">27366 5449 24575,'20'-9'0,"14"-9"0,-13 8 0,7-4 0</inkml:trace>
  <inkml:trace contextRef="#ctx0" brushRef="#br0" timeOffset="33549">28101 5027 8191,'-17'-2'0,"3"3"5063,-5 7-5063,4 18 0,-7 17 0,15-16 0,3 1 2818,8 22-2818,26-9 0,17-31 0,-13-12 0,0-4 0,-7-7 0,-2-4 0,-1 2 0,-3-2 1719,1-18-1719,-14 10 6784,-7 1-6784,-7 7 0,-12 0 0,-11 4 0,-18 9 0,19 1 0,1 8 0</inkml:trace>
  <inkml:trace contextRef="#ctx0" brushRef="#br0" timeOffset="40166">20972 16232 24575,'-10'-19'0,"2"-1"0,-7 3 0,5 0 0,-17-3 0,11 5 0,-21 3 0,4 6 0,-14 6 0,0 5 0,21 3 0,-1 3 0,-1 1 0,0 2-684,-4 7 1,0 1 683,1 2 0,1 2 0,1 5 0,3 4 0,6-3 0,6 3 0,2 6 0,7 2 0,8-1 0,6 1 0,8 1 0,6-1-1124,5-1 0,4-3 1124,7-4 0,3-5 0,1-4 0,1-5 0,-1-5 0,-1-4 0,0-7 0,-1-4 0,-2-2 0,-2-4 0,-4-3 0,-3-4 0,2-2 0,-2-3-706,-3-4 0,-3-4 706,1-4 0,-1-3 0,-1-3 0,-2-2 0,-3-4 0,-2-2 0,-1 1 0,-3-1 0,-4-6 0,-3 0 0,-1-1 0,-3 0-402,-5 0 1,-4 1 401,-4-2 0,-4 4 268,-1 10 0,-4 5-268,-4 1 0,-3 7 0,-1 14 0,1 4 0,-6-2 0,6 13 0</inkml:trace>
  <inkml:trace contextRef="#ctx0" brushRef="#br0" timeOffset="43914">14469 16105 24575,'-39'-34'0,"1"3"0,-1 14 0,-1 4 0,0 7 0,-5 11 0,9 17-2480,15 4 0,1 8 2480,6-2 0,2 5 0,1 3 0,1-2 0,2 4 0,0 1 0,2 1 0,0 6 0,1 2 0,3 0 0,0 0-915,3 0 0,0 1 0,3-1 0,3-3 915,2-5 0,1-2 0,4-2 0,2-2 0,8 5 0,5-4 0,5-8-290,4-12 1,4-8 0,3-4 289,4-4 0,2-4 0,1-6 0,-10-2 0,1-5 0,-1-2 0,0-2 0,0-1 0,-1-2 0,-1-1 0,-1-1 0,9-8 0,-3-1 0,-3-2 0,-9 3 0,-3-2 0,-4 0-401,2-10 1,-9 0 400,-14 5 0,-10-1 0,-9 0 0,-7-1 0,0 9 0,-4 0 0,-2 0 0,-3-1 0,-2 1 0,0 0 0,-4-5 0,0 0 0,1 2 122,4 7 0,1 2 1,0 2-123,-11-4 0,4 5 0,1 2 0,8 20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17:20.427"/>
    </inkml:context>
    <inkml:brush xml:id="br0">
      <inkml:brushProperty name="width" value="0.05292" units="cm"/>
      <inkml:brushProperty name="height" value="0.05292" units="cm"/>
      <inkml:brushProperty name="color" value="#FF0000"/>
    </inkml:brush>
  </inkml:definitions>
  <inkml:trace contextRef="#ctx0" brushRef="#br0">22310 17578 8191,'3'0'0,"2"-1"5063,13 1-5063,-5-2 2818,0 8-2818,-4-1 1719,1 8-1719,-5 0 6784,-3 5-6784,-6 5 0,-8 9 0,0 2 0,-5 4 0,6-16 0,5-3 0,19-7 0,6-10 0,20-4 0,1-16 0,6-2 0,-20 6 0,-5 5 0</inkml:trace>
  <inkml:trace contextRef="#ctx0" brushRef="#br0" timeOffset="6510">20002 13240 8191,'7'-2'0,"10"0"5063,5-2-5063,16-1 0,2-8 0,7 3 1409,-21 1 0,1-1-1409,0 2 0,1 1 0,2-2 0,1 2 630,0 1 0,-1 2-630,1 1 0,0 1 0,23-2 0,0 3 0,-8-3 0,1 0 0,-1 3 0,8-13 0,0 7 0,-26 0 0,-1 0 0,3 1 0,0 2 0,18-1 0,-18 0 0,0 0 6557,25 4-6557,-25-1 0,1 0 0,24 2 0,-2-4 0,0 3 0,-5-4 0,-18 3 0,0 0 0,18-3 0,5-1 0,-6 2 0,0 4 0,-1 0 0,1 0-731,6 0 731,2 0 0,-22-2 0,2-1 0,-4 0 0,1 0 0,5 0 0,0 0 0,-5 1 0,-1 0 0,3-1 0,0 1 0,-3 1 0,0 1 0,3-2 0,0-1 0,-3 3 0,1 0 0,12-2 0,0 0 0,-13 1 0,-2 1 0,9-1 0,-2 1 0,17 1 0,-4 7 0,4-7 660,-7 8-660,1-4 0,0 4 0,6 1 0,2-5 0,-25 0 0,1-1-468,3-3 0,0-1 468,-3 3 0,1-1 0,2-2 0,0 0 0,21-4 0,-25 3 0,-1 1 0,20 0 360,-20 0 0,1 1-360,8 3 0,0 0 0,-8-3 0,0-1 0,10 3 0,0-1 0,15-2 0,-25-2 0,1-1 0,0 3 0,0-1 0,23-8-425,-23 9 1,-2-1 424,19-3 0,-18 4 0,0 0 0,25 0 0,-25 1 0,1-2 0,3-1 0,0-1 0,1 3 0,0-1 0,3-3 0,0-2-272,0 3 1,1 0 271,-1-2 0,0-1 0,3 0 0,1 1 0,0 2 0,0 0 0,1 0 0,-1 1 0,3 2 0,0 0 0,-6 0 0,0 0 0,5 0 0,1 0 0,-3-2 0,1-1 0,5 0 0,2-1 0,-2-1 0,3-1 0,-11 1 0,3 1 0,1-1 0,-4 1 0,-1 1 0,-2 1 0,2-1 0,13-1 0,3 0 0,-4 1 0,-1 3 0,-2 0 0,2 0 0,0 0 0,2 0 0,2 0-865,-17 1 1,1-1 0,0-1 864,0 0 0,-1-1 0,2 0 0,3 0 0,1 0 0,0-1 0,0-1 0,0 0 0,0 0-909,3 0 1,-1 0-1,1-1 909,-1 2 0,0-1 0,1-1 0,1-1 0,1 0 0,-1 0 0,-3 1 0,0 1 0,0-1 0,3-1 0,0 0 0,0 0 0,-6 2 0,0 0 0,0 0-360,2 0 1,0-1 0,-2 2 359,11-1 0,-2 1 292,-7 0 0,-3 0-292,3 3 0,-21 0 0,-18 0 0</inkml:trace>
  <inkml:trace contextRef="#ctx0" brushRef="#br0" timeOffset="8618">20069 13270 8191,'-13'0'0,"-3"0"5063,-5-4-5063,-18 3 2818,-3-2-2818,-13-2 0,26 5 0,-1-1 477,2-3 0,-1 0-477,-11 3 0,-1 1 0,-1-5 0,-1 0 0,-3 4 0,-1 0 1971,-5-1 1,-1-1-1972,4 0 0,-1 1 0,-3 1 0,0 0 0,0-3 0,-1-2 0,17 4 0,-1 0 0,0-1 0,-15-5 0,-2-1 0,16 4 0,-1 1 0,0 0-821,2-2 1,0 0 0,-1 0 820,-1 2 0,0 0 0,-1 0 0,-1 0 0,-1 0 0,0 0 0,-2 1 0,-1 1 0,1 0-784,1 0 0,0 0 1,1 1 783,-2 2 0,0 1 0,0 0 0,2-1 0,0-1 0,1 0 0,1 2 0,0 0 0,0 0 0,-2-2 0,0 0 0,1 0 136,4 0 0,0 0 1,0 0-137,-2 0 0,0 0 0,0 0 0,2 0 0,0 0 0,-1 0-216,-1 0 1,0 0-1,-1 0 216,1 0 0,0 0 0,-1 0 0,-2-2 0,1 0 0,-1 0-41,2 2 1,0 0 0,0-1 40,-1-2 0,-1-2 0,0 2 0,3 2 0,-1 1 0,1 0 0,-1-2 0,1-1 0,0 2 142,1 2 0,1 2 0,0-2-142,0 0 0,1-1 0,-1 1 0,0 2 0,1 1 0,-1-1 0,-16-2 0,0 0 0,17 2 0,-1 1 0,0-1 0,1 0 0,-1-2 0,0 2 0,-15 3 0,-2 0 0,16-2 0,-2 0 0,2 0 0,-12 2 0,1-1 130,-3 2 0,1-2-130,10-1 0,-1-1 0,-9 0 0,1-1 0,16-2 0,1 0 0,-4 0 0,2 0 2584,4 0-2584,12 0 0,12 0 0,4 0 0</inkml:trace>
  <inkml:trace contextRef="#ctx0" brushRef="#br0" timeOffset="12333">27728 12854 8191,'3'-2'0,"15"-3"5063,16-3-5063,12 3 0,-16 2 0,0 2 0,4 0 0,2 2 427,5 1 0,3 1-427,-9-3 0,3 0 0,0 1 0,2 2 0,1 2 0,1-2 0,5-2 0,1-1 0,1 0-147,1 2 1,0 0 0,1 0 146,2-2 0,0-1 0,-1 2 0,-5 0 0,-1 1 0,0 0 855,2-1 1,0-1 0,-2 0-856,6 3 0,-3 0 0,-2-3 0,-5 0 0,3-2 436,-15-3 0,-25 2 1,-3-1-1</inkml:trace>
  <inkml:trace contextRef="#ctx0" brushRef="#br0" timeOffset="78991">16586 13792 8191,'-6'-7'0,"-1"0"5063,-2 0-5063,-4 2 2818,3 5-2818,-9 12 1719,7 0-1719,-2 8 6784,4 3-6784,9-4 0,3 5 0,16-15 0,5-1 0,2-13 0,-5 0 0,-7-6 0,-6 2 0,-5 0 0,-2 0 0,-5 0 0,-5 2 0,-14-2 0,3 5 0,-9 3 0,15 9 0,4 4 0,9 12 0,3 1 0,18 0 0,2-6 0,18-15 0,-12-7 0,3-7 0,-21-1 0,-1 1 0,-10 1 0,-3 2 0,-2 1 0,-2 5 0,0 2 0,0 5 0,2 1 0,5 2 0,8-4 0,2-3 0,3-10 0,-5 0 0,-3-5 0,-3 4 0,-8 2 0,0 0 0,-8 6 0,2 2 0,5 7 0,1-1 0,10 2 0,3-4 0,5-1 0,0-6 0,3-3 0,-8-2 0,-6-5 0,-5 2 0,-4-1 0,-3 4 0,4 7 0,-2 1 0,6 6 0,11 3 0,0-4 0,10-4 0,-5-10 0,-2-4 0,-12-3 0,-6 6 0,-5 6 0,2 6 0,4 7 0,3-6 0,3 3 0</inkml:trace>
  <inkml:trace contextRef="#ctx0" brushRef="#br0" timeOffset="80675">16576 13846 8191,'0'9'0,"2"0"5063,6-7-5063,0-2 2818,1-8-2818,-5-1 1719,-7-4-1719,-2 5 6784,0 4-6784,4 3 0,4 1 0,4-5 0,0-4 0,-7 0 0,-2 4 0,-5 1 0,-2 6 0,1 3 0,4-2 0,2 0 0</inkml:trace>
  <inkml:trace contextRef="#ctx0" brushRef="#br0" timeOffset="87447">22539 2906 8191,'-6'-2'0,"-1"2"5063,0 4-5063,2 3 2818,3 2-2818,6-4 1719,1-3-1719,4-6 6784,-4-3-6784,-1-6 0,-4 3 0,-5-6 0,0 8 0,-9-3 0,4 11 0,-3 1 0,6 6 0,0 6 0,5 0 0,1 1 0,6-4 0,2-3 0,2-5 0,3-2 0,-2-3 0,1-7 0,-6-2 0,-13-8 0,1 8 0,-9 2 0,9 13 0,3 4 0,4 2 0,2 0 0,5-4 0,0-1 0,1-6 0,-1-3 0,0-2 0,-5-2 0,0-10 0,-12 1 0,3 1 0,-9 8 0,9 14 0,0 5 0,5 4 0,-1 3 0,5-4 0,6-4 0,4-10 0,0-5 0,-2-4 0,-5-2 0,-3 2 0,1-3 0,-6 0 0,-1 7 0,-4 1 0,-1 9 0,-1 7 0,5 2 0,0 4 0,7-3 0,6-1 0,0-11 0,2-2 0,-5-13 0,-5 3 0,-5-3 0,-2 8 0,-2 3 0,2 7 0,0 2 0,5 2 0,2 0 0,8 1 0,0-5 0,4-2 0,-3-5 0,-2-5 0,0 0 0,-5-2 0,0 0 0,-7-4 0,0 5 0,-14 21 0,9 4 0,-4 22 0,11-22 0,3-2 0</inkml:trace>
  <inkml:trace contextRef="#ctx0" brushRef="#br0" timeOffset="89695">16984 13978 8191,'-14'5'0,"1"-2"5063,16 1-5063,-1-3 2818,10 1-2818,1-7 1719,-2-4-1719,3-5 6784,-4 0-6784,-4 1 0,-4 4 0,-6 6 0,-3 4 0,-4 9 0,-1 10 0,1 19 0,2 9 0,4-18 0,1 1 0,4 4 0,-1-2 0,-3-4 0,-1-1 0,3 5 0,-1 0 0,-7 15 0,-4 6 0,-4-12 0,-6 4 0,-2-14 0,3-4 0,6-16 0,7-11 0,5-9 0,7-19 0,12-6 0,-2 6 0,2-2 0,6-2 0,3-1 0,5-8 0,2-1-1207,-1 0 0,1 0 1207,2-3 0,0 1-474,-9 9 0,-2 2 474,-4 4 0,-2 1 0,1-4 0,-14 10 0,-2 17 0,-6 15 2286,3 17-2286,3 12 1076,7-6-1076,2-8 0,11-17 0,-5-10 0,18-13 0,-9-11 0,1 1 0,-9-2 0,-10 12 0,-8 26 0,1 4 0,-1 16 0,3-12 0,9-9 0,-4-11 0,10-12 0,2-13 0,-1-7 0,1-2 0,-8 12 0,-6 14 0,-2 14 0,-2 17 0,5-4 0,4 0 0,12-11 0,4-13 0,7-4 0,-7-5 0,-6-2 0,-9 5 0,-7-1 0,-3 3 0,-5 4 0,0 5 0,1 15 0,4 0 0,5 3 0,6-10 0,-5-6 0,2-2 0</inkml:trace>
  <inkml:trace contextRef="#ctx0" brushRef="#br0" timeOffset="90126">17750 13733 24575,'1'19'0,"-2"9"0,0 26 0,-2-20 0,-1 1 0,-1 4 0,-1 0 0,1 1 0,0-3 0,-2 11 0,5-23 0,6-32 0,8-28 0,-6 9 0,-1-3 0,0-5 0,0-2 0,0-5 0,0-1 0,-3 5 0,2 3 0,1 4 0,1 5 0,4-1 0,0 40 0,4 23 0,-7-11 0,1 3 0,2 2 0,1-1 0,7 18 0,-2-9 0,-6-19 0,-4-8 0,-4-7 0,-2-1 0</inkml:trace>
  <inkml:trace contextRef="#ctx0" brushRef="#br0" timeOffset="90284">17795 13969 24575,'18'-5'0,"-1"-4"0,0 3 0,-4-4 0,-4 7 0,-5-1 0</inkml:trace>
  <inkml:trace contextRef="#ctx0" brushRef="#br0" timeOffset="91041">16924 14012 8191,'-7'-6'0,"1"-2"5063,1-1-5063,-1 0 2818,-1 0-2818,-10 6 1719,6 2-1719,-5 5 6784,6 3-6784,3 3 0,2 10 0,6 6 0,11 2 0,8-4 0,8-8 0,-10-8 0,-4-5 0</inkml:trace>
  <inkml:trace contextRef="#ctx0" brushRef="#br0" timeOffset="93570">22532 2780 24575,'-19'-5'0,"3"0"0,9 9 0,2 5 0,1 4 0,8 8 0,2-5 0,8-6 0,3-8 0,0-10 0,-5-4 0,-2 1 0,-12-5 0,-1 10 0,-11-2 0,0 13 0,1 1 0,2 7 0,4-3 0,8 3 0,2-10 0,6-2 0,1-11 0,0-2 0,-4-1 0,-2 0 0,-9 6 0,-2 1 0,-6 3 0,-2 13 0,5 0 0,1 18 0,12-9 0,1-1 0,8-10 0,8-13 0,-4-5 0,1-3 0,-11-3 0,-4 2 0,-7-3 0,1 0 0,-10 2 0,6 4 0,-8 8 0,6 6 0,-2 15 0,3 3 0,7 5 0,4-3 0,16-10 0,-2-7 0,15-3 0,-16-7 0,2-1 0,-13 2 0,-2-1 0</inkml:trace>
  <inkml:trace contextRef="#ctx0" brushRef="#br0" timeOffset="94808">22979 2582 24575,'-24'-16'0,"5"9"0,-7 11 0,-5 39 0,15-9 0,-3 11 0,27-28 0,10-16 0,14-11 0,1-4 0,-1-6 0,-8 12 0,-11 5 0,0 18 0,-4 17 0,-4 10 0,-2-13 0,-2 2 0,-2-1 0,-3 1 0,0 1 0,-2-1-437,-4 4 0,-1-2 437,1-4 0,-1-3 0,-6 10 0,4-35 0,14-29 0,-1-4 0,2-4 0,5-9 0,3-2 0,1-6 0,2-2-1238,-1 1 1,1 0 1237,1 7 0,-1 3 0,-5 15 0,-1 3 0,3-7 0,-6 28 763,-3 23-763,5 12 0,2 10 0,6-11 2586,9-13-2586,9-20 0,4-10 0,5-10 0,-10-2 0,-4 8 0,-10 9 0,-7 11 0,-2 15 0,-5 4 0,1 11 0,-7-6 0,2-6 0,3-33 0,3-2 0,2-12 0,0-4 0,3-13 0,3 1 0,-5 36 0,-2 20 0,3 9 0,3-2 0,8-15 0,-1-5 0,9-17 0,-5-9 0,0-9 0,-9 0 0,-9-11 0,-8 29 0,-4 4 0,4 34 0,0 11 0,10 0 0,-1-12 0,9-3 0,-1-17 0,-5 2 0,-1-5 0</inkml:trace>
  <inkml:trace contextRef="#ctx0" brushRef="#br0" timeOffset="95063">23785 2045 24575,'4'23'0,"5"16"0,0-13 0,1 3 0,1 2 0,-1 1 0,-2 2 0,0 0 0,10 14 0,-10-10 0,4-20 0,-8-10 0,0-6 0</inkml:trace>
  <inkml:trace contextRef="#ctx0" brushRef="#br0" timeOffset="95480">23854 2056 8191,'9'3'0,"11"-1"5063,20-2-5063,-6 2 2818,-4 4-2818,-18 5 1719,-4 10-1719,-9 5 6784,-7 6-6784,-4-1 0,-8-2 0,8-5 0,0-7 0,17-4 0,5-5 0,14 1 0,-6-3 0,2 2 0,-9 0 0,-7 4 0,-5 8 0,-7 6 0,-10 8 0,-5 1 0,3-7 0,2-7 0,4-13 0,8-6 0,-1-2 0</inkml:trace>
  <inkml:trace contextRef="#ctx0" brushRef="#br0" timeOffset="100158">22832 16646 24575,'-1'-13'0,"0"0"0,5 0 0,-1 0 0,0-11 0,0-1 0,-3-14 0,0-7 0,0-3 0,0 20 0,0-1-625,0-25 625,0 0 0,2 25 0,0 0 0,1 0 0,0-1 0,2-4 0,1 0 0,-1-3 0,1-1 0,-1-2 0,1-1 0,0 3 0,-1 0 0,-2-3 0,0 1 0,2 6 0,-1 0 0,-3-2 0,0 0-551,1 2 1,0 0 550,1 0 0,-1 0 0,-2 1 0,1 0 0,3 0 0,1 0 0,-2 3 0,0-1 0,0-5 0,0-1 0,2 4 0,-1-1 0,-3-4 0,-1 1 0,3 3 0,-1 0 0,-2-2 0,0 0 0,3 2 0,-1 0 0,-1-3 0,-1 0 0,3-1 0,-1 1 0,-2 0 0,0 0 0,0 3 0,0 0 0,0-2 0,0-1-332,0 3 0,0 1 332,0-5 0,0 1 0,0 3 0,0 0 0,-2-2 0,-1 0 0,3 5 0,-1 1 0,-1-3 0,-1 0 0,1 2 0,0 2-508,0-25 508,-2 25 0,-1 1 0,4-20 0,-8-4 0,8 6 0,-7 1 0,7-8 0,-7 6 0,7-5 0,-3 6 0,4-6 0,4-2 516,-3 24 0,-1 1-516,3-1 0,-1 0 0,-2 0 0,0 1-343,0-1 0,0 0 343,0 1 0,0-1 0,-3-3 0,1 0 0,1-1 0,1 0 0,-3 0 0,1 0 621,-1-2 1,1 0-622,2 5 0,-1 1 0,-4-7 0,0 1-369,4 2 0,1 0 369,-2-3 0,-1 0 0,0-4 0,1 1 0,3 2 0,1 0 0,-4-9 0,0-1 0,5 6 0,-1 0 0,-1-6 0,-2 0 0,-1 0 0,-1 0 0,3 3 0,-1-1 0,-4-2 0,-1 0 0,5 0 0,1 0-1067,-2-1 1,-1 0 1066,0 1 0,1-1 0,2-3 0,-1 1 0,-4 6 0,-1-1 0,4-2 0,-2 0 311,-4 7 1,0 0-312,2-4 0,-1 2 0,-3 5 0,0 0 0,3-5 0,1-2 0,-2 9 0,-1-1 0,0 1 0,2-6 0,1 1 0,-2 2 0,0 6 0,4 6 0</inkml:trace>
  <inkml:trace contextRef="#ctx0" brushRef="#br0" timeOffset="101426">22726 10499 8191,'-2'-9'0,"2"-4"5063,-2 4-5063,4-4 2818,-2 0-2818,2-7 1719,-2-5-1719,0-7 0,0-7 0,5-14 2887,-5 25 1,1-1-2888,4-7 0,0-2 0,-5 0 0,1-1 0,4-3 0,0 0-919,-4-4 1,-1 0 918,5 1 0,0-1 0,-4 0 0,0 1 0,1-1 0,1 0 0,-3-2 0,0-2 0,2-2 0,1-2 0,-3 0 0,1 0 0,2 15 0,1-2 0,0 2 0,-2 0 0,0 1 0,1 0 0,2-4 0,2-2 0,-1 2 0,-2 3 0,1 1 0,-1-1 0,0-3 0,0-1 0,0 2 0,2-14 0,-1 2 0,-4 15 0,-1 0 0,0 1 0,3-13 0,-1 0 0,-1-2 0,-2-1 0,-1 7 0,-1-1 0,2-5 0,1 0 0,-3 5 0,1 1-1071,4-6 0,1-1 1071,-2 3 0,-1 1 0,3-1 0,0 0 0,-1 1 0,1 0-45,-3 3 0,1 1 45,1-1 0,1 0 0,-3 4 0,0 0-189,0 0 0,0 1 189,0 2 0,0 1 383,0 3 1,0 0-384,0-2 0,0 0 0,0 2 0,0 0 0,0-3 0,0 0 0,0-1 0,0 1 0,0 3 0,0 0 0,2-2 0,1 0 0,-2 5 0,-1 1 0,0-7 0,0 1 0,0 5 0,-1 1 0,-2-3 0,1 0 0,4 3 0,0 0 0,-1-3 0,0 0 0,1 3 0,0-1 0,-2-2 0,0 0 0,2 0 0,1 0 0,-3 3 0,1-1 0,2-2 0,-1 0 0,-2 3 0,0 1 0,0-1 0,0 0 0,0-3 0,0 0 0,0 3 0,0-1 0,0-5 0,0-1 0,0 7 0,0-1 0,0-5 0,0 0 0,0 5 0,0 0 0,0-2 0,0 0 0,0 3 0,0 1 0,0-25 545,0 8 1,0 23 0,0 10 0</inkml:trace>
  <inkml:trace contextRef="#ctx0" brushRef="#br0" timeOffset="102857">22862 5159 8191,'5'-9'0,"-1"0"5063,-2 0-5063,0 0 2818,-2 0-2818,0 0 1719,4-10-1719,-6 4 6784,5-22-6784,-5 10 0,2-18 0,0-2 0,-5-8 0,4 25 0,1-1-553,-2-3 0,-1 0 553,3-1 0,0 0 0,0-3 0,0-1 0,0 1 0,0 0 0,0 0 0,0 0 0,0 3 0,0 0 0,0 1 0,0 0 0,3-1 0,-1 2 0,-1 4 0,-1 1 0,5-5 0,0 0 0,-4-15 0,8-6 0,-8 8 0,3 5 0,-1 3 0,-2-1 0,3 6 0,-4-12 0,0 11 0,0-11 0,4 5 0,-3-7 0,3 1 0,-4-1 0,4 0 0,-7 1 0,6-1 0,-7-6 0,4 4 0,0 3 0,0 1 1106,-4 4-1106,3-5 0,-3-1 0,0 7 0,3 8 0,-3 2 0,1 4 0,2 1 0,-3-5 0,2 11 0,1-11 0,-1 4 0,-2-6 0,3 7 0,-6-5 0,6 11 0,-5-5 0,5 0 0,-4 6 0,5-13 0,-3 6 0,3-7 0,0 0 0,0 0 0,0 7 0,0-5 0,0 4 0,0-6 0,0-6 0,0 18 0,0 0 0</inkml:trace>
  <inkml:trace contextRef="#ctx0" brushRef="#br0" timeOffset="103817">22834 2273 8191,'-6'-13'0,"4"0"5063,-1-4-5063,7-7 2818,-3 5-2818,2-18 0,-3 4 0,0-20 1719,0 4-1719,0 20 0,0-2 0,1 1 0,-2-1 2854,-1 0 0,0-1-2854,1-5 0,1-1 0,-5 4 0,0-2 0,4-5 0,1-1-1038,-3 0 1,1 0 1037,4-7 0,1 0 0,0 2 0,1 1 0,1-4 0,1 2 0,0 7 0,-1 4 0,1-18 0,-3 21 0,-4 26 0,-1 4 0</inkml:trace>
  <inkml:trace contextRef="#ctx0" brushRef="#br0" timeOffset="163767">18433 13962 8191,'-8'10'0,"3"-2"5063,2 9-5063,6 9 0,10 21 0,-5-16 0,0 1 1409,3 0 0,3-1-1409,6 3 0,6-8 0,-1-16 0,4-9 504,16-14 1,3-14-505,-10-5 0,-1-9 0,0-4 0,-9 11 0,-1-2 0,1-3 0,1 0 0,-1-1 0,3-2 0,1-2 0,-1 0 0,0-1 0,0 2-216,-3 1 0,0 0 1,-1 1-1,0 0 1,-1 3 215,3-1 0,-1 2 0,-1 1 0,-3 4 0,5-9 0,-6 7 0,2 10 0</inkml:trace>
  <inkml:trace contextRef="#ctx0" brushRef="#br0" timeOffset="176832">22574 2847 24575,'0'-12'0,"-2"1"0,-2 6 0,-6 15 0,4 1 0,-4 13 0,12-7 0,0-4 0,9-6 0,-1-6 0,3-8 0,-8-4 0,-3 1 0,-8-6 0,-1 6 0,-3-1 0,1 7 0,4 16 0,1-4 0,11 9 0,-1-14 0,7-5 0,-6-5 0,-3-6 0,-4 3 0,-8-1 0,-1 14 0,3 10 0,2-1 0,8 2 0</inkml:trace>
  <inkml:trace contextRef="#ctx0" brushRef="#br0" timeOffset="203463">3280 7132 24575,'16'-5'0,"8"-2"0,-2 1 0,16-3 0,9 0-910,-20 2 1,1-1 909,8 0 0,2-1 0,4-1 0,1-2 0,9 0 0,2 1 0,-16 4 0,0 1 0,1 0 0,-1 1 0,0 1 0,0 1 0,0 0 0,0 1 0,-1 2-1026,16 1 0,0 3 1026,-16-1 0,0 1 0,2 1 0,1-1 0,3 1 0,0 0 0,0-1 0,6 3 0,-1-1 0,3 1 0,-6-3 0,2 1 0,0-1 0,-1 0 0,7 1 0,-2-1 0,1 0 0,-1 0 0,-1 0 0,1 0-1153,2 1 1,0-1 0,1 0 1152,1-1 0,0-2 0,-1 2 0,-3 1 0,0 0 0,0-1 0,2-2 0,-1-1 0,1 1 0,-3 2 0,1 1 0,-1 0 0,0-2 0,0 0 0,1 1 0,1-1 0,1 0 0,0 1 0,-2 0 0,-1 2 0,2-2 0,2-2 0,1-1 0,0 0 0,-2 2 0,0 0 0,0 0 0,0-2 0,0 0 0,1 0 0,1-2 0,0 0 0,-1 0 0,-3 0 0,0 0 0,0-1 0,3-1 0,2 0 0,-2-1 0,0 1 0,-1 0 0,0 0 0,2-1 0,1 1 0,-1 0 0,-2 0 0,0-1 0,0 1 0,2 0 0,0-1 0,0 1 0,-4 2 0,0 0 0,-1-1-289,3 0 1,0-1 0,-1 0 288,-1 2 0,-1 0 0,0-1 0,1-2 0,-1-2 0,0 1-647,1 1 1,-1 0 0,1 1 646,1-2 0,1 0 0,-1-1 0,-1 1 0,0 0 0,0 0 0,0 1 0,-1 1 0,0-1-260,0-1 0,0 0 0,0 0 260,-2 1 0,0 1 0,0 0 0,3 0 0,-1 0 0,0 0 0,-3 0 0,-2-1 0,1 1 0,-1 0 0,0 0 0,0 0 0,-4 1 0,-1 1 0,0 0 0,14-1 0,0 1 647,-1 1 1,-2 2-648,-8-1 0,-1 0 0,0-1 0,-1 2 119,-2 1 1,-2 1-120,-5-3 0,-1 1 0,3 1 0,-1 1 2840,21-3-2840,1 0 0,-22 2 0,1 0 1699,-6-1 1,0 0-1700,6 1 0,0 0 0,-3-1 0,-1-2 304,4 1 1,0 0-305,4 1 0,1-2 0,-1-1 0,2 0 0,4 1 0,1 0 0,-2-1 0,-1 0 0,0 3 0,0 2 0,0 0 0,-1 0 0,-2 0 0,-1 0 0,0 2 0,0 0 0,0-2 0,0 0 0,1 5 0,-1 0 0,-3-2 0,-1 0 0,3-1 0,1 0 0,0 1 0,0-2 0,1-3 0,0-1 0,0 3 0,-1-1 425,-4-1 1,0-2-426,20 1 259,-14 0-259,-13 0 0,-14 2 0,-8-1 0,-1 1 0</inkml:trace>
  <inkml:trace contextRef="#ctx0" brushRef="#br0" timeOffset="209624">4141 7942 8191,'-17'3'0,"3"0"5063,-2 2-5063,6 0 2818,-1 5-2818,7-1 1719,5 10-1719,4 3 6784,10 6-6784,-4-4 0,15-8 0,3-7 0,11-18 0,-11-1 0,-3-3 0,2-4 0,1-2 0</inkml:trace>
  <inkml:trace contextRef="#ctx0" brushRef="#br0" timeOffset="210024">4452 7519 8191,'-10'24'0,"4"7"3898,2 23-3898,6-23 0,1 1 1149,-3 3 0,1-1-1149,5-5 0,0-3 1931,-2 13-1931,8-21 6055,-1-10-6055,-1-10 1287,3-3-1287,-6-8 915,0 3-915,-4-6 0,4 18 0,-3-1 0,5 23 0,-1-5 0,1-1 0,5-10 0,-1-9 0,-3 1 0,-3-3 0</inkml:trace>
  <inkml:trace contextRef="#ctx0" brushRef="#br0" timeOffset="210350">4668 7739 8191,'-2'-9'0,"-3"8"5063,-2 12-5063,-1 11 2818,4 3-2818,4-5 1719,5-11-1719,7-8 6784,2-7-6784,10-5 0,-6 5 0,6-2 0,-10 16 0,-5 2 0,-7 13 0,-6-4 0,-2 5 0,0-7 0,1-4 0,0 0 0,2-8 0,1-1 0</inkml:trace>
  <inkml:trace contextRef="#ctx0" brushRef="#br0" timeOffset="210511">4756 7763 8191,'19'-10'0,"3"-8"5017,16-11-5017,-7-1 705,-7 7 1,-12 11 0,-7 4 0</inkml:trace>
  <inkml:trace contextRef="#ctx0" brushRef="#br0" timeOffset="210687">4894 7537 8191,'-16'11'0,"2"11"4485,6 31-4485,5-25 0,2 1 0,3 5 0,1 0 0,1 14 721,7-10 1,-7-22-1,2-8 1</inkml:trace>
  <inkml:trace contextRef="#ctx0" brushRef="#br0" timeOffset="211142">4939 7850 24575,'7'-13'0,"6"2"0,-2-12 0,1 7 0,-4-8 0,-8 7 0,-3 4 0,0 18 0,4 9 0,4 18 0,3-11 0,4 0 0,2-14 0,3-4 0,0-1 0,-4-6 0,0 1 0,-4-1 0,4 6 0,-5 5 0,0 4 0,7-23 0,-5-3 0,6-8 0,1-1 0,5-7 0,6 0 0,-8 20 0,-10 5 0,-3 6 0</inkml:trace>
  <inkml:trace contextRef="#ctx0" brushRef="#br0" timeOffset="212125">10002 7425 8191,'-26'0'0,"6"-2"5063,4 7-5063,8 2 2818,-5 20-2818,18 28 0,7-17 1719,20 5-1719,8-44 0,7-14 0,-9-13 6784,-12 8-6784,-13-6 0,-13 16 0,-4-2 0,-7 2 0,-3 2 0,1 0 0,4 5 0,5 1 0</inkml:trace>
  <inkml:trace contextRef="#ctx0" brushRef="#br0" timeOffset="212274">10148 7391 8191,'19'0'0,"9"-4"5063,19-2-5063,-20-2 0,0-3 0,4 3 0,0-1 704,17-10 1,-17 9-1,-17 6 1</inkml:trace>
  <inkml:trace contextRef="#ctx0" brushRef="#br0" timeOffset="212477">10388 7184 8191,'-12'25'0,"0"12"4180,9 10-4180,-2-14 0,1 4 0,0 5 0,1 0 0,0-2 0,0-2 0,0-5 0,1-4 729,4 6 1,-2-20-1,2-11 1</inkml:trace>
  <inkml:trace contextRef="#ctx0" brushRef="#br0" timeOffset="213074">10542 7254 8191,'-7'23'0,"4"9"4599,-5 15-4599,2 8 0,0-1 0,2-14 2874,6-13-2874,2-22 1775,4-10-1775,10-18 6610,-3-3-6610,7 4 526,-11 12-526,-2 16 0,-7 8 0,-2 3 0,4-4 0,4-2 0,6-9 0,12-12 0,-9-4 0,11-11 0,-18 7 0,-2 6 0,-9 12 0,-7 9 0,7 5 0,3-2 0,9-7 0,15-5 0,1-4 0,5-4 0,-8 6 0,-11 4 0,-2 9 0,-6 10 0,-3 4 0,-2-4 0,4-9 0,8-20 0,14-28 0,-4 12 0,2 0 0,2-5 0,4 2-154,9-1 0,0 5 1,0 0-1,2 8 1</inkml:trace>
  <inkml:trace contextRef="#ctx0" brushRef="#br0" timeOffset="215069">1643 5756 8191,'-13'-10'0,"4"1"5063,-8-2-5063,6-2 2818,-2 2-2818,3 0 1719,1 5-1719,1 17 6784,11 12-6784,8 12 0,17 3 0,9-6 0,-13-17 0,1-1 0,-1 0 0,0 0 0,1 2 0,-1 1 0,14 21 0,-15-2-724,-14 15 724,-17 4 0,-1-20 0,-3 0 0,-1 0 0,-1-1 0,-5-1 0,-1-4 0,-3-1 0,2-29 0,21-22 0,6-11 0,0-7 0,2-4-1085,2 6 1,2-2 0,1 0 1084,-1 0 0,1 0 0,-1 0 0,1-2 0,0 0 0,0 1 0,-1 5 0,0 1 0,-2 1-14,-2-9 1,-3 3 13,3-12 0,-11 26 0,-5 26 0,5 20 0,2 14 3248,9 7-3248,5-11 756,10-13-756,9-19 0,10-18 0,1-8 0,-20 12 0,-2-1 0,5-9 0,0 33 0,-19 12 0,1 22 0,-8-1 0,4-21 0,10-21 0,5-22 0,-4 2 0,-1-3 0,10-22 0,-3 8 0,-4 31 0,-7 9 0,2 17 0,-3-10 0,4-10 0,9-9 0,3-13 0,-2-12 0,-6 1 0,-14 4 0,-2 12 0,-8 9 0,2 11 0,-3 13 0,5 15 0,2-1 0,9 1 0,10-23 0,14-9 0,8-14 0,-14 7 0,-5-2 0</inkml:trace>
  <inkml:trace contextRef="#ctx0" brushRef="#br0" timeOffset="215327">2607 4841 24575,'4'30'0,"0"0"0,0 4 0,2 2 0,5 6 0,1 0-667,-4-2 1,1-2 666,0-6 0,0-2 435,2 8-435,2-20 220,-3-10-220,-3-10 0,-3 1 0,-2-3 0</inkml:trace>
  <inkml:trace contextRef="#ctx0" brushRef="#br0" timeOffset="215725">2630 4880 8191,'-13'-3'0,"18"4"5063,16 0-5063,19-1 0,6-2 0,-6-2 2818,-13 8-2818,-13 1 1719,-29 29-1719,-6-7 0,6 0 0,0-1 6784,-9 4-6784,16-4 0,6-13 0,18-1 0,4-3 0,7 5 0,1 1 0,1 1 0,-8 5 0,-4 1 0,-15 5 0,-12 18 0,-2-11 0,-15 3 0,8-15 0,-3-6 0,5-16 0,11 1 0,-1-6 0</inkml:trace>
  <inkml:trace contextRef="#ctx0" brushRef="#br0" timeOffset="219715">6489 7124 24575,'-4'14'0,"5"-7"0,0-8 0,4-6 0,-1-5 0,-3-2 0,4-3 0,0-13 0,2-4 0,3-13 0,-1-6 0,-3 5-460,-2 18 0,1 0 460,0-25 0,0 25 0,1-1 0,-1 0 0,0 0 0,-2 1 0,-1-1 0,3 0 0,-1 0 0,-3 1 0,0-1 0,7-24 0,-7 25 0,-1 0 0,8-18 0,-5 18 0,0 0 0,2-18 0,4-5 0,-4 6 0,0 0 0,-1-6 0,0 5 0,-3 18 0,-1 0 0,9-25 0,-4 0 0,1 2 0,2 6 0,-3 1 0,5-1 0,-2 7 0,1 1 0,-1 7 0,-4-6 0,3 4 0,-6-4 0,3 6 920,-2 7-920,-1-6 0,5 6 0,-5-7 0,6 0 0,-3 0 0,3 7 0,1-5 0,-5 4 0,3 1 0,-5-5 0,4 11 0,-4-5 0,1 7 0,1 0 0,-3 0 0,5-1 0,0-5 0,-2 4 0,3-5 0,-2 1 0,3-3 0,0 1 0,0 1 0,0 3 0,2 3 0,-1 0 0,1 6 0,-1-1 0,2 3 0,0-3 0,-3 4 0,-1 0 0,0 2 0,1 3 0,2 6 0,-4 3 0,-1 4 0,-4 0 0,0 0 0,-2 3 0,1 2 0,-1 3 0,-1 0 0,2 6 0,-1 3 0,2 6 0,0-7 0,0 5 0,0-5 0,0 7 0,0-7 0,0 6 0,0-6 0,0 7 0,0 0 0,0-1 0,0-5 0,0 4 0,0-11 0,0 4 0,0 1 0,2-5 0,-1 11 0,-1-11 0,2 4 0,-4-6 0,4 0 0,-2 0 0,0-3 0,0 2 0,0-2 0,3 3 0,-5 0 0,4-4 0,-5 3 0,3-6 0,0 6 0,0-2 0,0-1 0,-3 10 0,2-8 0,-3 9 0,4-7 0,0 6 0,0-4 0,0 11 0,-3-4 0,2-1 0,-3 5 0,4-5 0,0 1 0,0 4 0,0-5 0,4 7 0,-3 6 0,-1-4 0,-1 4 0,-3-6 0,4-7 0,0 6 0,0-13 0,0 13 0,0-13 0,0 6 0,0-7 0,0 7 0,0-6 0,0 6 0,0-7 0,0 7 0,-2-6 0,1 13 0,2-6 0,0 7 0,2 0 0,-3-7 0,0 5 0,0-5 0,0 1 0,0 4 0,0-11 0,4 11 0,-3-5 0,2 0 0,-3 6 0,0-13 0,0 12 0,0-4 0,0-1 0,3-1 0,-2-7 0,1 0 0,-2 0 0,0 0 0,3 0 0,-3-3 0,3 2 0,-3-6 0,0 6 0,2-3 0,-1 1 0,1 2 0,-2-3 0,0 1 0,0-2 0,2-3 0,-1 4 0,1-3 0,-2 2 0,0 1 0,2-3 0,-2 2 0,2-3 0,-2 0 0,0 0 0,2 0 0,-1 0 0,1 4 0,-2-4 0,0 8 0,0-11 0,0 1 0</inkml:trace>
  <inkml:trace contextRef="#ctx0" brushRef="#br0" timeOffset="223526">7623 7169 24575,'9'-17'0,"-3"4"0,-4-3 0,0 6 0,-1-13 0,3 8 0,0-16 0,4-1 0,1-14 0,-2 19 0,0-1-384,-1-3 0,-1 0 384,3 1 0,-1-1 0,-1 1 0,-2-1 0,2-3 0,-1 0 0,-2 2 0,0 1 0,1-7 0,1 1 0,-2 5 0,0 1 0,2-4 0,0 2 0,1-22 0,-1 25 0,-1 0 0,2-25 0,-1 25 0,0-1 0,1-3 0,-1 0 0,-3 2 0,1 1 0,2-7 0,0 1 0,-4 2 0,-1 0 0,5-6 0,0-1 0,-2 3 0,0 0 0,0-3 0,0 1 0,0 6 0,-1 0 0,1 1 0,-1 0 0,-2 3 0,1 1 0,8-25 0,-5 8 0,5 2 0,-4 5 0,3-7 0,-3 7 0,4-5 0,-1 12 0,-3-6 0,1 14 768,-5-6-768,4 13 0,-5-13 0,6 6 0,-2 0 0,0-6 0,-2 13 0,2-13 0,-1 13 0,1-3 0,-1 9 0,-1-1 0,-1 0 0,4-5 0,-4 5 0,4-3 0,-5 6 0,5-3 0,-5 4 0,4 0 0,-1-4 0,5 0 0,-2-1 0,1 2 0,-2 3 0,1 0 0,1 2 0,2 6 0,0 4 0,0 6 0,1 4 0,-3-4 0,1 4 0,-6-4 0,0 10 0,1-4 0,-3 9 0,5-7 0,-4 6 0,2-4 0,-3 11 0,2-11 0,-1 11 0,-2-4 0,0-1 0,-3 12 0,1-10 0,2 4 0,-3 0 0,4-6 0,0 7 0,0 0 0,0 6 0,0-4 0,0 4 0,0-6 0,4 0 0,0-1 0,4 1 0,-3-6 0,2 4 0,-6-11 0,6 11 0,-7-5 0,8 13 0,-7-11 0,7 10 0,-7-12 0,5 1 0,-2 4 0,-1-5 0,4 7 0,-6 0 0,3 0 0,-1 0 0,2-1 0,-1 1 0,3 0 0,-6 0 0,5-7 0,-2 5 0,3-4 0,-2 6 0,2-1 0,-4-5 0,1 4 0,1-11 0,0 11 0,-2-5 0,3 0 0,-5 6 0,5-6 0,-5 0 0,6 5 0,-6-11 0,6 11 0,-6-11 0,2 5 0,1-1 0,-3-4 0,2 11 0,-3-11 0,3 5 0,-3-7 0,3 0 0,-3 0 0,2-4 0,-2 3 0,2-2 0,-2 3 0,0-4 0,0 4 0,0-8 0,0 8 0,0-4 0,0 1 0,2-2 0,-1 1 0,1 0 0,0 1 0,-2 2 0,2-6 0,-2 2 0,0-3 0,3 8 0,-3-3 0,5 4 0,-5-2 0,4-6 0,-3 6 0,1-6 0,0 6 0,-1-6 0,1 2 0,0-3 0,-1 0 0,1 0 0,0 0 0,-2 4 0,2 0 0,-2 1 0,0-2 0,0-3 0,0 0 0,0 0 0,-2-8 0,2 2 0,-2-7 0</inkml:trace>
  <inkml:trace contextRef="#ctx0" brushRef="#br0" timeOffset="226479">6867 4445 24575,'-3'26'0,"-3"8"0,5 19-1488,-1-19 0,-1 2 1488,0 3 0,2 0 155,2-3 0,0-2 1,-4 5-1,7-18 1</inkml:trace>
  <inkml:trace contextRef="#ctx0" brushRef="#br0" timeOffset="227024">7999 4490 24575,'3'26'0,"-1"21"0,-2 3-947,0-16 1,0 0 946,0-2 0,0-2 152,4 18 1,-3-17 0,2-17-1</inkml:trace>
  <inkml:trace contextRef="#ctx0" brushRef="#br0" timeOffset="238702">4324 6764 24575,'9'-10'0,"12"-9"0,5-4 0,1-1 0,3-2 0,1-5 0</inkml:trace>
  <inkml:trace contextRef="#ctx0" brushRef="#br0" timeOffset="238849">4767 6420 24575,'28'-34'0,"-7"12"0,0 1 0,3-1 0,5-3 0</inkml:trace>
  <inkml:trace contextRef="#ctx0" brushRef="#br0" timeOffset="238982">5533 5860 8191,'-9'3'0,"4"-5"5063,8-13-5063,17-16 0,-9 11 0,8-2 0</inkml:trace>
  <inkml:trace contextRef="#ctx0" brushRef="#br0" timeOffset="239109">5904 5473 24575,'10'-22'0,"3"-3"0,3 5 0,-4 3 0</inkml:trace>
  <inkml:trace contextRef="#ctx0" brushRef="#br0" timeOffset="239216">6158 5230 24575,'5'-9'0,"1"0"0,1 0 0,-2 4 0,-1 1 0</inkml:trace>
  <inkml:trace contextRef="#ctx0" brushRef="#br0" timeOffset="239316">6293 5082 24575,'0'0'0</inkml:trace>
  <inkml:trace contextRef="#ctx0" brushRef="#br0" timeOffset="239474">6493 4931 10081,'3'-11'0,"4"0"5087,6-15-5087,8-3 0,-5 9 0,-4 3 0</inkml:trace>
  <inkml:trace contextRef="#ctx0" brushRef="#br0" timeOffset="239624">6786 4640 8191,'14'1'0,"4"-1"0,0-5 0,-4 2 0</inkml:trace>
  <inkml:trace contextRef="#ctx0" brushRef="#br0" timeOffset="239750">7033 4631 8266,'2'7'0,"3"3"5071,10 3-5071,5 0 0,-2-5 0,-4-4 0</inkml:trace>
  <inkml:trace contextRef="#ctx0" brushRef="#br0" timeOffset="239899">7390 4800 8191,'7'26'0,"4"4"5063,-4-11-5063,8 11 2818,0-9-2818,9 3 0,-10-11 0,0-6 0</inkml:trace>
  <inkml:trace contextRef="#ctx0" brushRef="#br0" timeOffset="240042">7660 5104 8191,'8'31'0,"0"-1"0,0 1 0,-1 0 2014,-4 2 1,-1 1-2015,1 4 0,-1 1 0,0 3 0,1 0 0,2-5 0,4-2 0,6-1 0,7-3 0,8-8 0,7-5 0,10-2 0,0-3 0,-15-4 0,-3-1 0,25-3 0</inkml:trace>
  <inkml:trace contextRef="#ctx0" brushRef="#br0" timeOffset="240136">8290 5721 8191,'37'15'0,"0"1"0,-5 3 0,-4 4 4531,2 22-4531,-19-15 0,-3 0 0,5 18 0,6 1 0,14-16 0,-16-14 0,4-11 0</inkml:trace>
  <inkml:trace contextRef="#ctx0" brushRef="#br0" timeOffset="240250">9062 6101 8191,'3'24'0,"1"1"5063,-11 7-5063,6-7 704,2-1 1,1-15-1,3-1 1</inkml:trace>
  <inkml:trace contextRef="#ctx0" brushRef="#br0" timeOffset="240374">9466 6282 8191,'2'17'0,"1"-4"1265,7 1 1,-6-9 0,4 0 0</inkml:trace>
  <inkml:trace contextRef="#ctx0" brushRef="#br0" timeOffset="240517">10070 6394 8191,'29'21'0,"-1"0"0,-1 0 0,-3-1 4521,8 18-4521,8 0 0,3-4 0,-11-17 0,4-3 0,7 0 0,-1-2 0,12 1 0,0-2 0</inkml:trace>
  <inkml:trace contextRef="#ctx0" brushRef="#br0" timeOffset="240641">11113 6717 8191,'31'15'0,"0"0"0,-4 0 0,-4 2 5063,-7 11-5063,-1 4 0,-2-9 0,16-4 704,18-18 1,-18 2-1,5-8 1</inkml:trace>
  <inkml:trace contextRef="#ctx0" brushRef="#br0" timeOffset="241841">5649 6862 8191,'-13'2'0,"6"-5"1265,20-13 1,-7 8 0,11-9 0</inkml:trace>
  <inkml:trace contextRef="#ctx0" brushRef="#br0" timeOffset="241978">6206 6422 8191,'32'-25'0,"4"-10"3250,-10 6-3250,-6 2 0,2-4 308,9-7 1,0 2 0,-13 12 0,-1 1 0,2 2 0,0-1 0</inkml:trace>
  <inkml:trace contextRef="#ctx0" brushRef="#br0" timeOffset="242110">7135 5524 8191,'1'-7'0,"-5"-11"5063,2-9-5063,5-19 0,9 11 0,3 1 0,-1-3 0,6-4 0</inkml:trace>
  <inkml:trace contextRef="#ctx0" brushRef="#br0" timeOffset="242238">7578 4862 24575,'-16'4'0,"3"-6"0,21-16 0,11-12 0,-2 7 0,1 0 0</inkml:trace>
  <inkml:trace contextRef="#ctx0" brushRef="#br0" timeOffset="242350">7816 4617 24575,'0'0'0</inkml:trace>
  <inkml:trace contextRef="#ctx0" brushRef="#br0" timeOffset="242486">7970 4542 8191,'-9'5'0</inkml:trace>
  <inkml:trace contextRef="#ctx0" brushRef="#br0" timeOffset="242616">8271 4605 8191,'8'31'0,"7"-2"4805,-1-7-4805,26-1 0,-26-14 0,13 2 0</inkml:trace>
  <inkml:trace contextRef="#ctx0" brushRef="#br0" timeOffset="242734">9076 4956 8191,'31'27'0,"-1"0"0,0 1 0,-1-1 1916,-1 0 0,-1 0-1916,1 2 0,-2-3 0,5 4 0,-7-6 0</inkml:trace>
  <inkml:trace contextRef="#ctx0" brushRef="#br0" timeOffset="242868">9952 5609 8191,'28'42'0,"-12"-18"0,1 0 1265,13 14 1,-9-11 0,-9-10 0</inkml:trace>
  <inkml:trace contextRef="#ctx0" brushRef="#br0" timeOffset="242991">10481 5961 8191,'24'41'0,"-4"-11"5063,2 9-5063,-4-17 704,14 10 1,-17-18-1,1-2 1</inkml:trace>
  <inkml:trace contextRef="#ctx0" brushRef="#br0" timeOffset="243110">11212 6327 8191,'23'35'0,"3"2"5063,5-7-5063,7-2 0,-12-13 0,-5-7 0</inkml:trace>
  <inkml:trace contextRef="#ctx0" brushRef="#br0" timeOffset="243250">12151 6586 8191,'13'40'0,"5"5"5031,-5-12-5031,7 2 705,4-15 1,-10-8 0,0-9-1</inkml:trace>
  <inkml:trace contextRef="#ctx0" brushRef="#br0" timeOffset="246707">3092 13319 8191,'10'-3'0,"2"-2"5063,12 5-5063,7-3 0,23 3 0,-24 0 0,3 0 0,10-2 0,3-1 1224,3 3 0,2-1-1224,-12-4 0,2-1 0,0 0-298,4 3 1,0 1 0,1-1 297,6-2 0,0-2 0,2 1 0,-11 1 0,0 0 0,1 0 0,0 1 0,3 0 0,0 1 0,1 0 0,0-1 0,1-2 0,0-1 0,0 1 0,0 0 293,0 2 1,0 0 0,0 1-1,0-1-293,0 0 0,-1-2 0,1 1 0,1 1 0,2 2 0,0 0 0,1 0 0,-1 1-985,-1 1 1,1 0-1,-1 0 1,1 0 984,-8 0 0,1 0 0,0 0 0,0 1 0,0 0 0,10 1 0,0 2 0,0-1 0,-1-1-551,1-1 1,0-1 0,0 0 0,0 1 550,-2 1 0,-1 2 0,1-1 0,0 0 0,1-2 0,0-1 0,0 0 0,0 0 0,-3 1 0,1 1 0,-1 0 0,1-1 0,2-2 0,0-1 0,1 0 0,-1 1 0,-1 0 0,0 1 0,0 0 0,-1-1 0,-1 1 0,1 0 0,-1 0 0,-1 0-103,0 0 1,-1 0-1,0 1 1,-1 0 102,0 1 0,-1 1 0,0 0 0,-1 0 0,-2-1 0,-1 0 0,1 0 0,-1-1 315,2 1 0,0 0 0,0-1 0,0 1-315,-1 1 0,-1 1 0,0-1 0,1-1 0,1-2 0,1-2 0,-1 0 0,0 2 203,0 0 1,1 2 0,-1 0 0,0-2-204,2-2 0,0-2 0,0 1 0,0 0 0,-1 2 0,0 1 0,-1 0 0,1 0 0,-1-2 0,1 1 0,-1-1 0,0 1 780,11 0 1,-1 1 0,0 1-781,-2 0 0,0 1 0,-1 1 0,-4 0 0,0 1 0,0 1 344,0 1 1,0 0 0,-1 1-345,-4 0 0,0-1 0,0 0 0,4-1 0,0-1 0,0 0 0,-1 0 0,0 0 0,0-1 0,4-2 0,1-1 0,-1 0 0,-1 2 0,-1 0 0,0 0 0,2-2 0,0 0 0,-1 0 0,-1-2 0,0 0 0,1 0-564,3 2 0,0 0 0,2-1 564,1-3 0,0 0 0,1 0 0,-15 3 0,1 1 0,0 0 0,0 0 0,1-1 0,1-1 0,-1 1 0,0-1 0,13 0 0,-1 0 0,0 0 176,-1 2 1,-1 0-1,0-1-176,-2-2 0,-1-2 0,0 2-296,-6 2 0,-2 1 1,1-1 295,0 0 0,-1-2 0,-1 2 382,10 0 0,-1 2-382,3 1 0,-1 1 0,-9-3 0,-1 1 1392,-1 4 0,1 0-1392,-4-4 0,0-1 0,-6 5 0,-1-1 1402,0-3 0,-2-1-1402,18 9 0,-1-8 0,1 7 0,-7-7 698,-2 6 1,-20-6 0,-4 3 0</inkml:trace>
  <inkml:trace contextRef="#ctx0" brushRef="#br0" timeOffset="248441">1631 12418 8191,'-17'3'0,"4"-1"5063,-3 6-5063,-1 6 2818,2 1-2818,0 6 1719,9-8-1719,8 0 6784,13-5-6784,13 1 0,19-4 0,-20 1 0,1 1 0,-1-1 0,0 3 0,18 19 0,-17 10 0,-19 11 0,-12-22 0,-5 0-313,0 1 0,-4-1 313,-8 4 0,-1 0 0,2-2 0,0-1 0,-2 0 0,0-3 0,2-6 0,18-47 0,12-5 0,5-5 0,-4 2 0,0-2 0,1-1-1559,3-6 1,1 0-1,0-2 1559,-2-1 0,0-1 0,-1 0 0,-1 2 0,0 1 0,-2 1-455,0-10 0,-2 4 455,-4 18 0,-2 4 450,-8-2-450,-2 37 0,2 16 0,6 25 0,11-9 0,2-3 0,20-27 0,-1-12 0,16-21 0,-26 9 0,-2-3 0,0-3 0,-2-1 0,13-16 4534,-13 16-4534,-3 16 1228,-8 22-1228,-3 14 0,2 4 0,-6-1 0,6-16 0,0-16 0,10-23 0,0-17 0,2-8 0,-5 1 0,-9 15 0,-4 20 0,-1 13 0,0 13 0,3-1 0,8-4 0,13-14 0,6-13 0,-8-2 0,0-2 0,-4 1 0,-2-3 0,-2-3 0,-2-1 0,4-5 0,-14 3 0,-2 12 0,-7 11 0,3 14 0,3 13 0,11 18 0,6-8 0,16-7 0,4-16 0,4-15 0,-16 2 0,-9-1 0</inkml:trace>
  <inkml:trace contextRef="#ctx0" brushRef="#br0" timeOffset="248710">2710 11144 8191,'-1'17'0,"7"13"4735,4 10-4735,-2-13 0,2 1 0,0 3 0,0-1 0,1-2 0,-1-1 0,13 20 0,-5-18 714,-5-13 1,-5-11-1,-4-5 1</inkml:trace>
  <inkml:trace contextRef="#ctx0" brushRef="#br0" timeOffset="249451">2681 11206 8191,'-19'-8'0,"12"-2"5063,27 1-5063,20-7 0,-10 12 0,2 2 0,-3-1 0,-2 1 0,16 5 2818,-19 9-2818,-19-4 1719,-6-1-1719,-4-8 6784,-2-6-6784,0-2 0,8 4 0,0 5 0,9 9 0,6 13 0,10 13 0,-4-15 0,2 1 0,2 3 0,2-1 0,4-3 0,0-2 0,0 1 0,-1-2 0,-3-4 0,-1 0 0,-1 1 0,-3 0 0,6 1 0,-19-4 0,-12-12 0,-7-2 0,5-1 0</inkml:trace>
  <inkml:trace contextRef="#ctx0" brushRef="#br0" timeOffset="249726">2649 11435 8191,'9'-4'0,"18"-10"3984,21-7-3984,-14 1 0,1-2 0,1 4 0,-2 1 0,0-4 0,-3 1 0,16-3 734,-21 9 0,-17 9 0,-5 5 1</inkml:trace>
  <inkml:trace contextRef="#ctx0" brushRef="#br0" timeOffset="250166">2822 11385 8191,'0'7'0,"0"0"5063,5 2-5063,-1 0 2818,2 10-2818,4 3 1719,-1 9-1719,3 14 0,-7 4 0,-1-19 0,1 1 0,0 17 0,4-3 1696,-1-23 0,-3-7 0,-1-11 0</inkml:trace>
  <inkml:trace contextRef="#ctx0" brushRef="#br0" timeOffset="253893">2159 13310 8191,'-3'-4'0,"7"-2"5063,7-4-5063,15-13 0,-14 14 0,5-8 0</inkml:trace>
  <inkml:trace contextRef="#ctx0" brushRef="#br0" timeOffset="254048">2826 12933 8577,'2'-11'0,"7"-7"4604,11-16-4604,-3 11 0,2-3 0,16-14 0,-1 0 0,2-2 0,-14 17 0,0 0 0</inkml:trace>
  <inkml:trace contextRef="#ctx0" brushRef="#br0" timeOffset="254173">3501 12235 8191,'7'-7'0,"0"-4"5063,1-2-5063,8-13 0,-8 14 0,5-5 0</inkml:trace>
  <inkml:trace contextRef="#ctx0" brushRef="#br0" timeOffset="254302">3858 11836 8191,'-5'-7'0,"5"0"5063,0-2-5063,15-12 0,-10 13 0,8-9 0</inkml:trace>
  <inkml:trace contextRef="#ctx0" brushRef="#br0" timeOffset="254433">4002 11669 24575,'23'-21'0,"-9"9"0,-4 2 0</inkml:trace>
  <inkml:trace contextRef="#ctx0" brushRef="#br0" timeOffset="254557">4223 11547 24575,'0'0'0</inkml:trace>
  <inkml:trace contextRef="#ctx0" brushRef="#br0" timeOffset="256357">2223 13388 8374,'-6'-5'0,"-1"-1"5082,4-1-5082,16-11 0,10-1 0,3 2 0,4-2 0,2-2 0,3-2 0,-5 4 0,2-1 0,1 0-20,0-2 0,1 0 0,1-1 20,6-3 0,0-1 0,0 0 0,-1-1 0,0-1 0,0-1 0,-7 5 0,1 0 0,0-1 0,-1 0 0,8-8 0,-1 0 0,-1-1 0,-3 2 0,0 0 0,-2 0 530,-2 2 1,-2 1 0,-1 0-531,4-5 0,-3 2 0,-4 3 0,-4 1 0,7-12 5219,-10 13-5219,-9 8 0,1 4 0,-3 2 3577,4-3-3577,6-9 0,3-3 0,13-14 0,-5 0 0,-12 20 0,0 1 0,11-19 0,0 3 791,-2 7-791,-6 4 0,4-2 0,-3-4 0,-5 12 0,1-2 0,4-5 0,0 0-471,0 2 0,0-1 471,2 1 0,-1 1-124,-2 3 1,-1 1 123,13-11 0,-9 9 0,-4 6 0,-6 7 0,8-7 930,5-4-930,0 3 0,0-2 0,17-16 129,-17 16 1,0 1-130,7-8 0,-2 3 0,2 6 0,1-3 0,-2 5 0,-1 0 0,1 0 0,-6 4 0,4 5 0,-5 1 0,7 5 0,6-3 0,-8 4 0,1 0 0,-2 0 0,0 0 0,6 0 0,-1 0 0,-3 0 0,-2 0 0,19 4 0,-1 1 0,-2 0 0,-12 5 0,12 0 0,-5 4 0,7 3 0,0-2 0,-1 3 0,-19-8 0,0 0 0,21 4-383,-18-4 0,-1 0 383,20 4 0,-23-2 0,1 0 0,0-2 0,-1 0 0,22 13 0,-21-13 0,-1 0 0,1 1 0,0 2 0,0-1 0,0 1 0,1-1 0,-1 1 0,3 2 0,0-1 0,18 11 0,-18-13 0,0 1 0,-3 1 0,1 1 0,3 0 0,1 1 0,-1 0 0,-1 1 0,-1 0 0,-1 1 0,3 0 0,0 0 0,-3 0 0,1 0 0,3 4 0,1 0 0,0-1 0,-1 2 0,-1 0 0,-1 2 0,0 0 0,-1 0 0,-2-1 0,-1 0-487,-1 2 0,-2 0 487,0-3 0,0 0 0,1 3 0,-1 1 0,-2-1 0,0-1 0,2 2 0,1-1 0,0 0 0,-1 1 0,-2-2 0,0 1 0,0-1 0,0 1 0,-1-1 0,-1 0 728,15 18-728,-14-18 0,0 0 0,18 14 0,-16-17 0,1 1 0,16 14 0,-16-19 0,1-1-570,19 15 570,-19-15 0,0 0 0,23 12 0,-22-9 0,1 0-46,0-5 1,2 0 45,3 4 0,1-2 0,3 0 0,0-2 0,3 2 0,0-1-1009,3 1 1,1-1 1008,3-1 0,1-1 0,7 1 0,1-1 0,-17-6 0,2-1 0,-1 2 0,2 0 0,-1 2 0,-3-2 0,-2-2 0,-3 0 0,17 9 0</inkml:trace>
  <inkml:trace contextRef="#ctx0" brushRef="#br0" timeOffset="260901">5887 13106 24575,'17'-9'0,"13"-9"0,17 2 0,-17 2 0,3-1-2342,8 3 0,1 0 2342,0-4 0,1 0 0,2 2 0,1-1 0,0-4 0,-1-2 0,1 2 0,0-2 0,1-7 0,-1-2 0,-2 4 0,-1-2 0,-13 6 0,0-3 0,-1 2 0,11-6 0,0-1 0,-3-1 0,1 0 0,1 3 0,0-1-40,-2 2 1,-1-2 39,-1 1 0,-1 0 0,1 3 0,0 0 0,-4 0 0,-1 1 0,-1 3 0,1 0 0,2-1 0,0 0 184,-5 2 0,-1-1-184,-1 3 0,1 0 0,-1-2 0,-1 0 0,-1 3 0,-1-1 0,4-3 0,0 1 0,-4 2 0,1 1 0,-1-2 0,-1 0-156,16-10 156,1-3 0,-1 4 0,0 0 0,0 0 0,-5 1 0,4 0 2208,-14 8-2208,13-7 1290,-9 10-1290,8-5 0,0 0 0,-1 3 0,8-4 0,-5 0 0,9-2 0,-23 8 0,1-1 113,1-1 0,1 0-113,-1 1 0,1-1 0,-1 1 0,0 0 0,19-15 133,-4 9-133,-11 2 0,-8 13 0,-8 7 0,1 2 0,0 1 632,4 0-632,7-1 62,1 1-62,20-2 0,3 5-548,-18-5 0,2 1 548,2 3 0,0 1 0,0-2 0,1 0 0,3 2 0,1 1-921,5 3 1,1-1 920,2-2 0,-1 1 0,4 3 0,0 1 0,2-4 0,0-1 0,-2 8 0,0 0 0,0-5 0,-1 1 0,4 6 0,-1 2-1128,-6-4 1,1 1 1127,-13-2 0,1 1 0,0 0 0,1-2 0,-1 0 0,1 0 0,-1 3 0,1 1 0,0-1 0,4 0 0,0-1 0,0 0 0,-4 0 0,0 0 0,0 0 0,1 2 0,1-1 0,0 1 0,0-2 0,0-1 0,-1 2 0,-3 2 0,0 1 0,0 0 0,2 0 0,0-1 0,-2 2 0,-1 0 0,-2 1 0,0 0 0,13 9 0,0 0 0,0 3 0,-1 0 0,-5-3 0,-2 0 0,4 2 0,0 1 0,-6-2 0,0 1-83,5-2 0,0 0 83,-1 5 0,0 0 0,3-1 0,0-1-398,-4 0 1,1-1 397,1 1 0,1-1 0,0-2 0,0-1 0,4 1 0,0 0 0,0 0 0,0 0 0,-1 1 0,0-2 0,-2-2 0,-2 0 0,-2 2 0,0-1 662,2-3 0,0-1-662,-7-2 0,1 0 0,6 2 0,0-2 611,-8-6 1,1-2-612,6 4 0,0-2 0,-6-6 0,-1-2 0,3 2 0,0-2 0,-3-4 0,0-1 186,24 3-186,-19-5 0,-14 0 0,-18 0 0</inkml:trace>
  <inkml:trace contextRef="#ctx0" brushRef="#br0" timeOffset="262903">9551 11027 19567,'-3'1'0,"6"32"0,0 3 0,1 8 0,0 2 0,0 5 0,0 3-1878,-1-5 0,1 2 1,-1 1-1,0 2 1878,-1-5 0,-1 2 0,1 0 0,-1 2 0,0-1-264,0-6 0,1 0 1,-1 0-1,0 1 1,0 0-1,-1 0 264,0 1 0,-1 0 0,0 0 0,-1 0 0,1 0 0,0-1 13,1 10 1,0 0 0,-1-1-1,1-3 1,0-3 0,-2 5 0,-1-4-1,1-3 1,2 5 0,0 1 0</inkml:trace>
  <inkml:trace contextRef="#ctx0" brushRef="#br0" timeOffset="263742">4546 10634 8191,'9'-5'0,"0"1"5063,0 8-5063,-1 11 2818,4 6-2818,-6 6 0,-2 5 0,4 11 0,-2 5-635,-1-1 0,0 4 1,-2 2 634,-2-5 0,-1 3 0,0 1 0,0 2 0,1-4 0,0 1 0,0 2 0,0 1 0,-1 0 0,-1-5 0,-1 1 0,0 0 0,0 1 0,-1 0 0,1 0 0,0 2 0,-1 0 0,1 0 0,0 1 0,0-1 0,-1 0-80,1 2 1,-1 1 0,1 1-1,-1-3 1,1-1 0,-1-5-1,-1-1 1,1-3 0,-1-2 0,1-2-1,1 5 1,0-1 0,0 1-1</inkml:trace>
  <inkml:trace contextRef="#ctx0" brushRef="#br0" timeOffset="296424">21159 16539 24575,'-8'8'0,"2"14"0,6 25 0,-2-13 0,-1 2 0,0 5 0,0 2-2768,-3 3 1,0 0 2767,3-2 0,0-4 0,-2 9 0,5-15 0</inkml:trace>
  <inkml:trace contextRef="#ctx0" brushRef="#br0" timeOffset="297661">20805 17408 8191,'-17'3'0,"4"1"5063,25 5-5063,3-5 2818,24 5-2818,-14-9 1719,-2-3-1719,-5 2 6784,-5-1-6784,0 2 0,-8 0 0,-1 0 0</inkml:trace>
  <inkml:trace contextRef="#ctx0" brushRef="#br0" timeOffset="298008">21033 17344 8191,'16'1'0,"-1"2"5063,30-11-5063,-11 7 2818,-6-1-2818,-13 6 1719,-14 7-1719,-4 2 6784,-7 11-6784,2 1 0,-7 7 0,10-7 0,-1-5 0,15-6 0,9-5 0,13-3 0,16-12 0,-16 3 0,-1-1 0,6-7 0,-2 7 0</inkml:trace>
  <inkml:trace contextRef="#ctx0" brushRef="#br0" timeOffset="298800">24481 16608 24575,'-12'12'0,"5"6"0,3 16 0,4 13 0,9 1 0,-3 5 0,10-13 0,-10-16 0,1-10 0</inkml:trace>
  <inkml:trace contextRef="#ctx0" brushRef="#br0" timeOffset="299249">24411 17133 8417,'-12'5'0,"10"-4"5086,9-3-5086,35-10 0,1 2 0,10-1 2785,-24 9-2785,-11 24 1688,-15-7-1688,-9 29 0,-3-17 0,-3 1 0,2-3 0,-1 1 3299,-1 5 1,2-1-3300,1 9 0,9-18 0,9-1 0,11-18 0,18-2-545,-11-8 0,1-4 545,5-1 0,-1-1 0,9-6 0,-12 1 0</inkml:trace>
  <inkml:trace contextRef="#ctx0" brushRef="#br0" timeOffset="413213">26289 1450 24575,'7'-2'0,"12"-5"0,32-10 0,-20 10 0,1-1 0,3-3 0,0 2 0,-4 3 0,-1 0 0,17-4 0,-23 6 0,-10 4 0</inkml:trace>
  <inkml:trace contextRef="#ctx0" brushRef="#br0" timeOffset="413517">26676 1207 8191,'-5'9'0,"3"3"5063,-1 22-5063,3 21 0,0-18 0,0 3 867,0 3 1,0-1-868,2-3 0,1-2 465,5 18 1,-1-24 0,0-17 0</inkml:trace>
  <inkml:trace contextRef="#ctx0" brushRef="#br0" timeOffset="413974">26993 1425 8191,'-32'7'0,"1"-1"0,-8 5 5063,6 19-5063,37 6 2818,16-12-2818,23-3 0,-15-26 0,1-6 560,3-2 1,-1-3-561,-3-2 0,-3-1 6488,8-7-6488,-18 8 0,-20 11 0,-5-2 0,-4 3 0,-3-2 223,3 4 1,6 2-1,4 2 1</inkml:trace>
  <inkml:trace contextRef="#ctx0" brushRef="#br0" timeOffset="414336">27317 1371 24575,'-12'-2'0,"1"4"0,2-2 0,0 7 0,2 3 0,2 0 0,6 3 0,8-6 0,4-2 0,4 0 0,1 1 0,-4 5 0,4 23 0,-11 8 0,-1-9 0,-3 2 0,-3-1 0,-4 2-535,-3 2 0,-2 0 535,-3 1 0,-5 0 0,-9 4 0,-5 0 0,8-15 0,-2 0 0,0 0-722,-14 12 1,0-4 721,6-10 0,2-4 0,-6-1 0,17-53 0,15 20 0,0-22 0</inkml:trace>
  <inkml:trace contextRef="#ctx0" brushRef="#br0" timeOffset="415285">27561 1464 8191,'-6'5'0,"1"3"5063,0 1-5063,0 11 2818,7 5-2818,-4 7 429,14-3 1,-10-12 0,8-5 0</inkml:trace>
  <inkml:trace contextRef="#ctx0" brushRef="#br0" timeOffset="415558">27756 1454 8191,'-14'15'0,"5"1"5063,0-5-5063,9 5 2818,5-8-2818,6 0 1719,3-11-1719,-1 0 6784,-2-11-6784,-10 6 0,-4-4 0,-6 3 0,2 0 0,1 0 0,3 4 0,1 1 0</inkml:trace>
  <inkml:trace contextRef="#ctx0" brushRef="#br0" timeOffset="415992">28077 1133 8191,'-4'-7'0,"1"7"5063,-4 6-5063,-8 21 0,-1 20 0,9-14 0,0 6 0,1-1 0,1 6 0,4 0 522,3-6 1,3 2 0,2-5-523,2-5 0,4-4 0,7-5 0,2-3 470,10 5 1,-8-10 0,-10-9 0</inkml:trace>
  <inkml:trace contextRef="#ctx0" brushRef="#br0" timeOffset="416926">28504 1255 24575,'2'28'0,"0"0"0,1 3 0,0 1 0,3 5 0,-1 2 0,-4 6 0,-1 2 0,3 2 0,-2 1 0,-6-3 0,0-1-727,2-3 0,0-3 727,-3 8 472,1-14-472,9-47 241,-3-15-241,4-4 0,0-4 0,-4-9 0,-1-2-1162,2-6 0,1-2 1162,-1 1 0,1 0 0,-1 7 0,2 3 0,0 15 0,0 3 654,6-5-654,1 25 0,11 17 0,0 6 0,3 5 0,-11-2 2411,-8-3-2411,-6-3 0,-4-2 0,-7-2 0,-2-2 0,-1-6 0,6-1 0,4-5 0</inkml:trace>
  <inkml:trace contextRef="#ctx0" brushRef="#br0" timeOffset="417182">28786 1220 8191,'30'25'0,"-4"5"4747,-5 10-4747,-2 11 0,-5-9 2857,3 5-2857,-9-19 1758,7-13-1758,-6-19 6666,12-18-6666,0-12 0,7-13 0,-13 10 0,-2 0 0,3 5 0,-4-16 0</inkml:trace>
  <inkml:trace contextRef="#ctx0" brushRef="#br0" timeOffset="417507">29431 1358 8191,'7'-4'0,"12"-1"5063,7-8-5063,14-1 0,0-4 0,-2 5 704,-12 2 1,-10 7-1,-9 2 1</inkml:trace>
  <inkml:trace contextRef="#ctx0" brushRef="#br0" timeOffset="417678">29599 1214 8191,'-7'24'0,"4"1"5063,-1 14-5063,4 1 0,4 0 704,-1-9 1,1-14-1,-1-10 1</inkml:trace>
  <inkml:trace contextRef="#ctx0" brushRef="#br0" timeOffset="420840">30416 1026 24575,'-17'-16'0,"2"1"0,6 14 0,-4 2 0,0 5 0,-11 5 0,0 12 0,-6 5 0,2 9 0,10-9 0,2 5 0,14-18 0,4 8 0,12-7 0,14 3 0,9 2 0,-11-10 0,1 2 0,13 15 0,-2 4 0,-24 2 0,-14-2 0,-20 10 0,-2-11 0,-2 1 0,4-18 0,9-17 0,2-17 0,12-14 0,13-19 0,12 9 0,11 4 0,3 13 0,-2 17 0,-15 1 0,-11 9 0</inkml:trace>
  <inkml:trace contextRef="#ctx0" brushRef="#br0" timeOffset="421245">30768 1055 8191,'-4'-9'0,"17"8"5063,3 10-5063,25 16 0,-15-3 0,0 3 0,0 1 0,-2 3 0,1 12 0,-4 3-594,-5-1 0,-5 2 594,-6-8 0,-4 1 0,-1 0 0,-1 16 0,-4 0 459,-5 0 1,-3-2-460,-4-3 0,-1-5 0,-2 5 0,-1-13 0</inkml:trace>
  <inkml:trace contextRef="#ctx0" brushRef="#br0" timeOffset="423823">27599 2971 8191,'-7'-2'0,"0"0"5063,-2 6-5063,0 1 2818,0 4-2818,-3 1 1719,1 3-1719,-11 10 6784,7 3-6784,-3 8 0,8-8 0,5-3 0,7-9 0,6-1 0,19 1 0,6-3 0,14 7 0,-10-1 0,-9 1 0,-14 2 0,-8-3 0,-7 7 0,-7 1 0,-8 3 0,-6 6 0,0-14 0,0 0 0,5-17 0,4-5 0,4-16 0,9-3 0,17-14 0,15-7 0,-4 22 0,1 2 0,3-10 0,2 14 0</inkml:trace>
  <inkml:trace contextRef="#ctx0" brushRef="#br0" timeOffset="424865">28010 3091 8191,'-6'-2'0,"10"-3"5063,8 1-5063,14-3 2818,-1 0-2818,-1 0 429,-11 2 1,-4 2 0,-5 1 0</inkml:trace>
  <inkml:trace contextRef="#ctx0" brushRef="#br0" timeOffset="425057">28078 3171 8191,'20'-6'0,"9"-1"2531,-3-3 1,1-1-2532,19-4 0,-22 6 0,-9 5 0</inkml:trace>
  <inkml:trace contextRef="#ctx0" brushRef="#br0" timeOffset="426609">28950 2810 24575,'-5'10'0,"-1"15"0,9 22 0,-1-12 0,0 7 0,-1-3 0,0 6 0,-1 0-782,2-3 1,0 2 0,0-6 781,-2 17 187,2-17 1,-1-22-1,1-8 1</inkml:trace>
  <inkml:trace contextRef="#ctx0" brushRef="#br0" timeOffset="427158">29214 3053 8191,'-9'7'0,"11"0"5063,17-13-5063,21-3 0,8-10 1409,-20 8 0,-2-1-1409,7-5 1719,-10-1-1719,-16 8 6784,-11 3-6784,-4 3 0,-13 2 0,3 4 0,-15 16 0,13 9 0,-7 15 0,21 5 0,7 0 0,19-14 0,13-7 0,13-22 0,9-10 0,-27-3 0,-1-2 0,5-1 0,-11 0 0</inkml:trace>
  <inkml:trace contextRef="#ctx0" brushRef="#br0" timeOffset="427966">29835 2886 8191,'-14'5'0,"13"-2"5063,6-6-5063,26-7 2818,9-11-2818,8 1 0,-20 6 0,-3 0 0,1 3 0,-5-2 0</inkml:trace>
  <inkml:trace contextRef="#ctx0" brushRef="#br0" timeOffset="429715">30424 2653 8191,'-1'-3'0,"-2"16"5063,2 11-5063,-1 22 0,6 9 0,-6-21 0,-1 0 0,2-5 0,1-1 0,-2 18 704,6-21 1,0-17-1,0-6 1</inkml:trace>
  <inkml:trace contextRef="#ctx0" brushRef="#br0" timeOffset="430032">30754 2715 8191,'-24'6'0,"8"5"5063,-8 15-5063,17 8 0,3 13 2818,10-14-2818,14-3 1719,9-25-1719,4-6 6784,8-18-6784,-15-5 0,-6 4 0,-15-3 0,-9 10 0,-7-2 0,-13-6 0,-2 9 0,-2-1 0,12 9 0,9 4 0</inkml:trace>
  <inkml:trace contextRef="#ctx0" brushRef="#br0" timeOffset="430357">31094 2671 24575,'-9'-1'0,"2"4"0,-2 7 0,-3 17 0,5 7 0,-1 6 0,12-12 0,11-13 0,6-15 0,11-8 0,-3-8 0,-7-1 0,-8-3 0,-8 3 0,-6 3 0,-5-2 0,-9-1 0,-2 5 0,0-2 0,3 9 0,8 3 0,1 0 0</inkml:trace>
  <inkml:trace contextRef="#ctx0" brushRef="#br0" timeOffset="440841">27659 4406 24575,'-11'-2'0,"0"3"0,2-4 0,0 6 0,0-1 0,2 5 0,-2 2 0,2 17 0,-2 4 0,4 17 0,9-1 0,5-6 0,18-3 0,-2-16 0,22-13 0,-5-13 0,-14-6 0,-1-3 0,12-16 0,-1-9 0,-13-9 0,-11 4 0,-9-9 0,-18 6 0,-13-2 0,-7 11 0,-4 5-534,-10 23 534,-1 13 0,18 11 0,1 3 0,-4-2 0,9 9 0</inkml:trace>
  <inkml:trace contextRef="#ctx0" brushRef="#br0" timeOffset="442627">27373 3722 8191,'18'-5'0,"19"-10"1465,-1-1 0,5-1-1465,7-3 0,3-1 0,-9 4 0,1 0 0,0 2 0,2 1 0,0 1 0,-4 2 0,2-3 0,-3 2 0,-10 7 0,0-1 0</inkml:trace>
  <inkml:trace contextRef="#ctx0" brushRef="#br0" timeOffset="474824">27814 6056 8191,'-9'0'0,"6"-8"5063,7 1-5063,15-9 0,13-3 0,14-5 0,-18 9 0,-1 1 0,21-11 0,-3 6 0,-27 11 0,-4 5 0</inkml:trace>
  <inkml:trace contextRef="#ctx0" brushRef="#br0" timeOffset="475125">28213 5673 24575,'-5'2'0,"4"11"0,2 15 0,3 19 0,-6-14 0,-1 2-782,-3 0 1,1 1 781,1 3 0,0-2 189,-2-8 1,2-3-190,9 12 0,-3-21 0,3-10 0</inkml:trace>
  <inkml:trace contextRef="#ctx0" brushRef="#br0" timeOffset="475429">28370 5858 8191,'-19'21'0,"7"5"5063,11-1-5063,5 7 2818,6-6-2818,2-8 1719,3-10-1719,2-10 6784,3-10-6784,-5-4 0,1-10 0,-11 7 0,-6-5 0,-5 7 0,-15 4 0,5 4 0,-15 9 0,13 6 0,2-1 0,8 0 0</inkml:trace>
  <inkml:trace contextRef="#ctx0" brushRef="#br0" timeOffset="475884">28736 5790 8191,'-9'-2'0,"0"0"5063,-4 2-5063,3 2 2818,-9 13-2818,9 5 1719,-4 2-1719,14-2 6784,6-11-6784,7-10 0,17-5 0,-3 0 0,12 9 0,-19 6 0,-5 21 0,-18 17 0,1-20 0,-1 2-729,-6 8 0,-3 1 729,-4-3 0,-2 1 0,-1 3 0,-3 0 0,-5-1 0,-1-2 0,6-2 0,0-3 0,-15 9 0,10-21 0,17-15 0,3-9 0</inkml:trace>
  <inkml:trace contextRef="#ctx0" brushRef="#br0" timeOffset="476341">28909 5898 24575,'0'15'0,"-2"19"0,4 1 0,-2-5 0,0 0 0,0 12 0,0 3 0,3-20 0,-3-5 0,3-11 0,-3-5 0</inkml:trace>
  <inkml:trace contextRef="#ctx0" brushRef="#br0" timeOffset="476654">29053 5958 24575,'-7'10'0,"2"8"0,3 14 0,2 1 0,4-4 0,1-10 0,3-14 0,5-4 0,-3-4 0,9-10 0,-10 4 0,2-10 0,-9 5 0,-6-9 0,-2 4 0,-3-1 0,-1 9 0,-2 7 0,2 3 0,1 2 0,5 1 0</inkml:trace>
  <inkml:trace contextRef="#ctx0" brushRef="#br0" timeOffset="477351">29467 5371 8191,'-6'-7'0,"-8"13"5063,4 8-5063,-11 28 0,13-16 0,1 3 0,-5 14 0,1 3 0,4 1 0,2 1 720,3 6 0,3-2-720,4-11 0,5-4 0,7-5 0,0-6 0,1-2 0,3-11 0</inkml:trace>
  <inkml:trace contextRef="#ctx0" brushRef="#br0" timeOffset="478383">29958 5425 8191,'-6'-3'0,"-1"1"5063,2 6-5063,-1 1 2818,1 21-2818,2 4 1719,3 17-1719,6-14 6784,20-2-6784,5-21 0,22-7 0,-9-16 0,4-7 0,-20-10 0,-10 6 0,-10 1 0,-21-4 0,-1 5 0,-17-14 0,2 14 0,-6 0 0,3 14 0,15 5 0,2 3 0</inkml:trace>
  <inkml:trace contextRef="#ctx0" brushRef="#br0" timeOffset="478733">30593 5331 8191,'-3'-4'0,"7"0"5063,27-14-5063,5 0 0,-10 5 0,1 1 0,6-6 704,-6 5 1,-19 10-1,-4-1 1</inkml:trace>
  <inkml:trace contextRef="#ctx0" brushRef="#br0" timeOffset="478909">30737 5149 8191,'-7'11'0,"5"1"5063,14 18-5063,-1 3 0,-2 21 0,-5-6 704,0-2 1,-3-21-1,2-11 1</inkml:trace>
  <inkml:trace contextRef="#ctx0" brushRef="#br0" timeOffset="479741">31240 4918 8191,'6'25'0,"6"5"2023,-7-1 0,1 2-2023,3 3 0,1 2 0,-3 6 0,-1 1 0,2-4 0,0-1 0,-3-2 0,0-3 0,8 13 732,-2-14 1,-3-16 0,-3-8 0</inkml:trace>
  <inkml:trace contextRef="#ctx0" brushRef="#br0" timeOffset="480366">31460 5256 8191,'3'-2'0,"9"-2"5063,20-8-5063,3-6 0,4-1 2818,-13-3-2818,-9 9 1719,-11 1-1719,-6 3 6784,-5 2-6784,-6 2 0,1 7 0,-3 7 0,3 17 0,4 8 0,9 6 0,15-4 0,8-11 0,21-11 0,-5-11 0,-10-4 0,-11-3 0</inkml:trace>
  <inkml:trace contextRef="#ctx0" brushRef="#br0" timeOffset="480600">31880 5023 8191,'-7'4'0,"8"-3"5063,4-2-5063,21-10 2818,14-7-2818,8-2 429,-8 1 1,-17 10 0,-15 7 0</inkml:trace>
  <inkml:trace contextRef="#ctx0" brushRef="#br0" timeOffset="480829">32140 4810 8191,'-5'13'0,"5"13"5063,1 8-5063,7 19 0,-7-5 2817,7-1-2817,-3-9 429,4-13 1,-4-8 0,0-10 0</inkml:trace>
  <inkml:trace contextRef="#ctx0" brushRef="#br0" timeOffset="481158">32372 4867 8191,'-13'-3'0,"2"4"5063,0 14-5063,-1 13 2818,2 12-2818,6 1 0,9-13 1719,13-10-1719,-3-15 6784,16-7-6784,-10-11 0,1-3 0,-3-9 0,-9 2 0,-2-13 0,-4 11 0,-8 0 0,-1 14 0,-4 8 0,0 1 0,4 4 0,1 0 0</inkml:trace>
  <inkml:trace contextRef="#ctx0" brushRef="#br0" timeOffset="481471">32558 4822 8191,'-9'0'0,"3"14"5063,-1 4-5063,6 7 2818,0-1-2818,6-10 1719,2-2-1719,6-7 6784,0-4-6784,4-6 0,-2-7 0,-1-2 0,-4-10 0,0-8 0,-9-2 0,-1 3 0,-8 10 0,-3 8 0,-3 7 0,1 3 0,4 4 0,5 1 0</inkml:trace>
  <inkml:trace contextRef="#ctx0" brushRef="#br0" timeOffset="481908">32836 4429 24575,'-3'1'0,"3"2"0,20 15 0,12 13 0,-9-9 0,1 3-1161,4 8 0,0 1 1161,-5 1 0,-1 2 0,-1 8 0,-3 1 0,-4-3 0,-6 1 0,-4 4 0,-6 2 0,-2-4 0,-5-1 0,-6-2 0,-4 0 0,-4 1 0,0-3 0,-3 3 0,0-8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29:00.061"/>
    </inkml:context>
    <inkml:brush xml:id="br0">
      <inkml:brushProperty name="width" value="0.05292" units="cm"/>
      <inkml:brushProperty name="height" value="0.05292" units="cm"/>
      <inkml:brushProperty name="color" value="#FF0000"/>
    </inkml:brush>
  </inkml:definitions>
  <inkml:trace contextRef="#ctx0" brushRef="#br0">22139 10835 8616,'-3'0'0,"1"0"0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29:20.741"/>
    </inkml:context>
    <inkml:brush xml:id="br0">
      <inkml:brushProperty name="width" value="0.05292" units="cm"/>
      <inkml:brushProperty name="height" value="0.05292" units="cm"/>
      <inkml:brushProperty name="color" value="#FF0000"/>
    </inkml:brush>
  </inkml:definitions>
  <inkml:trace contextRef="#ctx0" brushRef="#br0">21430 5523 24575,'-11'-19'0,"4"2"0,-3 10 0,4 4 0,-19 14 0,-6 12 0,5-1 0,-1 3 0,-1 4 0,0 3 0,1 7 0,2 2 0,6-1 0,4 0-751,8-1 1,7-2 750,6-6 0,8-3 0,10-4 0,7-6 0,9-11 0,0-4 0,13 5 0,-6-19 0</inkml:trace>
  <inkml:trace contextRef="#ctx0" brushRef="#br0" timeOffset="406">21895 5403 8191,'-2'-22'0,"-2"7"5063,-3 31-5063,-3 23 0,4-6 0,1 4 0,-3 8 0,0 1 0,1 1 0,1-1 908,-1 1 1,2-2-909,2-12 0,1-3 1852,4 11-1852,5-40 6354,7-34-6354,-7 3 0,0-4 0,2-10 0,-2-3-1187,-1-5 1,0-2 1186,0 16 0,-1-1 0,2 1 0,1-11 0,1 4 414,-1 8 1,2 5-415,4 5 0,-1 34 0,3 32 0,-6-9 0,-1 4 0,3 10 0,-1 3 0,0 0 0,1-1 0,-1-3 0,0-2 0,-3-5 0,1-3 0,3 7 622,-9-14 1,-1-17 0,-4-5 0</inkml:trace>
  <inkml:trace contextRef="#ctx0" brushRef="#br0" timeOffset="567">21930 5699 8191,'-22'4'0,"11"-2"5063,56-21-5063,5 3 0,-4-2 0,-2 1 0,-1 3 0,-9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14T13:30:17.772"/>
    </inkml:context>
    <inkml:brush xml:id="br0">
      <inkml:brushProperty name="width" value="0.05292" units="cm"/>
      <inkml:brushProperty name="height" value="0.05292" units="cm"/>
      <inkml:brushProperty name="color" value="#FF0000"/>
    </inkml:brush>
  </inkml:definitions>
  <inkml:trace contextRef="#ctx0" brushRef="#br0">6315 6173 24575,'-43'-23'0,"-2"4"0,26 16 0,-11 3 0,-2 12 0,-4 10 0,1 1 0,8 10 0,12-11 0,11-2 0,8-4 0,28-1 0,14 5 0,-6-9 0,3 0-1151,3 0 0,1 1 1151,3 1 0,0 2 0,-8 0 0,-4 2-269,-9 2 1,-4 3 268,4 22 0,-28-2 0,-7 3 0,1-14 0,-3 1 0,-2 3 0,-3 3 0,-2-2 0,-6 4 0,-3-1 0,2-6 0,-3 2 0,0-1-883,1-1 1,-1-1 0,-1 0 882,-4 0 0,-1-1 0,1-1 0,-5 6 0,1-3-25,4-9 0,3-5 25,-3 1 1893,14-17-1893,16-25 0,20-10 0,-2-1 0,5-3 0,0 9 0,3-1 0,1-1-1176,5-11 1,0-2 0,1-2 1175,-3 9 0,1 0 0,0-2 0,-1 0 0,0-1 0,-2-2 0,0 0 0,-1 1 0,-1 0 0,0-1 0,-2 1 0,-2 2 184,2-6 1,-3 1-1,-3 2-184,0-9 0,-5 5 46,-5-6-46,-12 26 0,-3 24 0,-11 20 4219,2 16-4219,10-6 0,2 2 0,2-4 0,4 0 0,16 22 2351,7-23-2351,10-20 0,-2-8 0,12-8 0,-18 2 0,10 2 0,-18 2 0,7 14 0,-12 6 0,1 11 0,-10 10 0,-2-11 0,-3 0 0,4-23 0,4-15 0,18-32 0,-8 15 0,2-2 0,5-11 0,2 2 0,-4 11 0,-1 4 0,11-11 0,-17 42 0,-13 13 0,1 12 0,5 6 0,7-8 0,3-4 0,14-15 0,-4-21 0,19-11 0,-13-17 0,-17 14 0,-1-2-443,-6-1 0,-3-1 443,-2-4 0,-2 2 0,-3-8 0,-6 12 0,-8 37 0,-6 21 0,8-5 0,2 1 0,0 4 0,2-1 0,4 24 0,19-17 886,9-22-886,26-19 0,-19-7 0,0-2 0,12-3 0,-4-6 0</inkml:trace>
  <inkml:trace contextRef="#ctx0" brushRef="#br0" timeOffset="273">7856 6098 8191,'-17'9'0,"3"0"5063,1-1-5063,6 4 2818,4-2-2818,5 1 1719,9-4-1719,9-5 6784,5 1-6784,0 2 0,2 7 0,-13 10 0,-3 13 0,-16 11 0,-2 2 0,-3-21 0,-3 0 0,-6 15 0,-1-13 0,-1-12 0,15-13 0,-1-4 0</inkml:trace>
  <inkml:trace contextRef="#ctx0" brushRef="#br0" timeOffset="1992">9710 6161 8191,'-7'18'0,"0"12"2362,3 0 0,3 2-2362,0-1 0,2 1 0,3 23 2859,6-23-2859,2-20 0,16-28 0,10-21 0,-14 11 0,0-2 0,-4-1 0,-3 1 0,7-14 1761,-12 27-1761,-5 30 6657,1 18-6657,0 7 383,1-12-383,3-12 0,15-25 0,8-12 0,-12 2 0,-1-2 0,-1-1 0,-2-1 0,-1 1 0,-3 0 0,3-7 0,-2 25 0,-13 12 0,3 12 0,-4-8 0,5-3 0,0-4 0,5-1 0,2-6 0,-5 1 0,-1-2 0</inkml:trace>
  <inkml:trace contextRef="#ctx0" brushRef="#br0" timeOffset="2274">10344 6054 24575,'33'-12'0,"2"0"0,-11-3 0,1-3 0,2 5 0,0 0 0,-2-4 0,0 0 0,15-2 0,-17 5 0,-16 12 0</inkml:trace>
  <inkml:trace contextRef="#ctx0" brushRef="#br0" timeOffset="2491">10551 5644 8191,'-10'13'0,"1"7"3605,3 32-3605,2-15 0,-1 4 0,1-5 0,0 3 0,0 0 0,0 0 0,-1 0 0,1-1 0,-3 17 0,1-3 1484,4-12 0,3-4-1484,8 6 0,-3-21 0,1-18 0</inkml:trace>
  <inkml:trace contextRef="#ctx0" brushRef="#br0" timeOffset="2809">10845 5608 8191,'-12'40'0,"8"-12"0,2 2 2531,-4 0 1,-1 3-2532,4 11 0,0 3 0,-3 3 0,0 0 1039,0-2 0,1-3-1039,2-12 0,2-3 1819,0 8-1819,16-41 0,9-20 0,-4-2 0,1-2 0,2 1 0,1 2 0,-2 0 0,1 4 6467,20 14-6467,-12 22 0,-7 21 0,-7 6 0,-1-7 0,-2-10 0,20-15 239,-1-17 0,-7 4 0,-5-6 1</inkml:trace>
  <inkml:trace contextRef="#ctx0" brushRef="#br0" timeOffset="3781">13493 6044 8191,'-14'-5'0,"2"-2"5063,3 0-5063,-4 0 2818,-7-5-2818,-12 7 0,-8 7 0,-7 8 0,10 11 1719,10-8-1719,30-2 6784,17-13-6784,26 1 0,3 9 0,-22 5 0,-3 6 0,-1 12 0,-4 5 0,-1 6 0,-3 4 0,-6-10 0,-3 3 0,-2-1-182,-2 0 0,-2 0 0,-3 0 182,-1 3 0,-2 0 0,-2-1-874,-3-1 0,-1-1 0,-1-1 874,-2-2 0,0-1 0,-2-2 0,-8 11 0,-2-5-226,5-11 1,-1-6 225,-26 1 0,13-32 0,15-11 0,2-7 0,-1-12 0,3-1 0,7 13 0,1 2 0,1-1 0,0 0 0</inkml:trace>
  <inkml:trace contextRef="#ctx0" brushRef="#br0" timeOffset="4001">13860 6035 24575,'-2'13'0,"0"0"0,2 1 0,4-6 0,7-14 0,10-24 0,-3 7 0,2-1 0,4-4 0,1 2 0,6-8 0,-2 15 0</inkml:trace>
  <inkml:trace contextRef="#ctx0" brushRef="#br0" timeOffset="4367">14376 5883 8191,'-9'-2'0,"0"-3"5063,-3-3-5063,-2 0 2818,-10 6-2818,-3 17 0,-16 17 0,12 11 0,5 1 1719,21-18-1719,14-11 6784,18-26-6784,8-10 0,-10 1 0,1-1 0,-3 0 0,-1 1 0,10-13 0,-10 16 0,-17 17 0,2 36 0,-2-10 0,3 17 0,4-26 0,8-12 0,-8-2 0,2-3 0</inkml:trace>
  <inkml:trace contextRef="#ctx0" brushRef="#br0" timeOffset="4809">14824 5799 8191,'-25'-7'0,"5"1"5063,7 3-5063,-9 13 0,2 10 0,0 1 0,1 4 1409,4-1 0,3 3-1409,0 5 0,3-1 0,4 11 1719,14-11-1719,6-25 0,17-22 0,1-21 2886,-9 9 0,0-5-2886,-1-4 0,-2-4 0,1-8 0,-2-2 0,-8 16 0,0-1 0,-1-1-1422,-2-3 1,-1-1-1,-1 1 1422,0-16 0,-2 4 0,-1 13 0,-2 6 0,-2 5 0,-10 51 0,6 11 0,1 7-916,-6 5 0,2 3 916,5-12 0,2 2 0,0-1 0,2 14 0,2-4 189,5-10 0,2-4-189,9 7 3856,2-24-3856,4-27 0,-14 7 0,5-10 0</inkml:trace>
  <inkml:trace contextRef="#ctx0" brushRef="#br0" timeOffset="4929">15158 5760 8191,'0'17'0,"2"6"5063,-4-4-5063,2 5 704,10-26 1,-7 7-1,8-15 1</inkml:trace>
  <inkml:trace contextRef="#ctx0" brushRef="#br0" timeOffset="5015">15219 5604 8191,'2'-30'0,"-1"8"0,-5 27 0,2-1 0</inkml:trace>
  <inkml:trace contextRef="#ctx0" brushRef="#br0" timeOffset="5574">15338 5664 8191,'11'7'0,"8"-8"5063,8-29-5063,-2 5 2818,-14-1-2818,-8 13 1719,-10 4-1719,0 9 6784,-4 9-6784,2 17 0,3 1 0,10 18 0,2-21 0,17 1 0,6-29 0,11-3 0,-13-6 0,1-3 0,16-10 0,-3-1 0,-19 13 0,-13 13 0,-3 6 0,-5 14 0,0 16 0,-5 6 0,3-1 0,-3-13 0,8-21 0,10-19 0,9-9 0,16-17 0,4 5 0,0 9 0,-5 15 0,-16 12 0,-2 10 0,-2 10 0,-3 4 0,4 2 0,-7-10 0,-6-10 0,-2-6 0</inkml:trace>
  <inkml:trace contextRef="#ctx0" brushRef="#br0" timeOffset="5696">16059 5522 8191,'4'-5'0,"1"-1"5063,7 1-5063,8-6 2818,8-8-2818,-2 4 0,-8 1 0,-10 9 0</inkml:trace>
  <inkml:trace contextRef="#ctx0" brushRef="#br0" timeOffset="5888">16091 5199 8191,'-14'24'0,"7"8"2531,1-4 1,0 4-2532,5-1 0,1 2 0,-3 9 0,1-1 1409,3-8 0,2-2-1409,3 15 1719,3-19-1719,1-19 0,-5-4 0,-1-4 0</inkml:trace>
  <inkml:trace contextRef="#ctx0" brushRef="#br0" timeOffset="6191">16303 5438 24575,'-13'5'0,"-3"7"0,3 4 0,-1 4 0,11-3 0,15-1 0,-1-6 0,19-3 0,-15-5 0,5 6 0,-15 3 0,-2 6 0,-7 7 0,-5-5 0,1 11 0,-2-15 0,-2 5 0,2-13 0,-3-1 0,4-6 0,4-1 0,1-1 0</inkml:trace>
  <inkml:trace contextRef="#ctx0" brushRef="#br0" timeOffset="40873">6315 9540 24575,'0'-9'0,"0"0"0,3 0 0,1 0 0,0 0 0,1-1 0,5-2 0,4-5 0,10-10 0,15-12 0,-14 16 0,2-1-1175,5-6 1,4-1 1174,6 1 0,3 0 0,-16 9 0,1-1 0,1 1 0,2 2 0,1 1 0,-1 1 0,14-7 0,-2 2 0,-2 2 0,-1 1 0,-1 2 0,1 0 0,3 0 0,0 0 0,0 1 0,3-2 0,-12 5 0,2-1 0,0 0 0,0 0 0,0 0 0,1-1 0,3-1 0,1-1 0,0 1 0,-2 2 0,-1-1 0,2 1 0,4-2 0,2-1 0,-1 1 0,-3 3 0,-1 1 0,1-1-1095,3-1 1,1-1 0,0 1 1094,-3 1 0,1 1 0,-1 0 0,0 1 0,1 0 0,-1 1 0,1 0 0,-1 0 0,0 0 0,-3 1 0,-1 1 0,-1 1-51,-2 1 0,0 2 0,-1 0 51,12-5 0,0 2 0,-4 6 0,1 1-1245,3-3 1,0 1 1244,0 4 0,1 1 0,3 0 0,1 1-159,-2 1 1,2 1 158,-17-2 0,1 0 0,0 0 0,15 2 0,1 0 0,-14 0 0,0 0 0,0 0 0,0-1 0,0 1 0,1 2 0,2 1 0,0 1 0,1 1 0,-1-2 0,0 2 0,0 0 0,-2 2 0,-1 1 0,0 0 0,-1 2 0,-1 0 0,-1 1 0,-1-2 0,0 1 0,-1 1 0,1 4 0,0 1 0,1 0 0,-1-4 0,0 0 0,-1 2 0,0 3 0,0 1 0,-1 0 0,0-2 0,1 0 0,-2 1 0,0 3 0,-1 0 0,0 1 0,1-1 0,-1 0 0,0 1 67,1 1 1,-1 0-1,0 1-67,1 1 0,-1 1 0,1-1 0,1-1 0,1 0 0,0 0 0,-2 1 0,0 1 0,0-1 0,2-1 0,0-1 0,-2 1 0,-1 1 0,-2 0 0,0 0 0,2-1 0,0-1 0,0 1 0,-3 3 0,-1 0 0,1 0-169,1-2 1,1 0 0,-2 2 168,-2 1 0,-1 1 0,0 1 0,1-1 0,-1 1 0,0 0-4,-3-1 1,-1 0-1,-1 0 4,0-1 0,-2 0 0,0 1 0,0-1 0,-2 0 0,0 0 0,4 13 0,-2 1 0,2 2 0,-2 0 917,-6-3 1,-2-1-918,1-2 0,-2-1 0,-4-1 0,-1 1 1345,1-4 0,-1 0-1345,-4-3 0,-1 0 0,0-1 0,-1 0 146,-3-3 1,-2-1-147,0-2 0,-2-1 1680,0-1 1,-3 1-1681,-9 8 0,-2-1 0,3-7 0,0 1 0,-11 9 0,0-1 0,10-13 0,-1-1-350,-4 2 1,-1-1 349,1 0 0,-1-1 0,-3 0 0,-2 0 0,-1 4 0,-1 1 0,-6-1 0,0 0 0,-1 2 0,-2 1-1017,10-9 0,-2-1 0,-1 1 1017,-1 2 0,0 0 0,-1 0 0,-4 1 0,0 0 0,-1 0 0,0 2 0,1 0 0,-1-1 0,-2 0 0,1-1 0,-1 0-822,1-2 1,0-1 0,0 1 821,1-1 0,0 0 0,1 0 0,-2-1 0,-1-1 0,1 1 0,0 2 0,-1-1 0,1 2 0,1 0 0,1 1 0,-2-1 0,-4 0 0,-1-1 0,0 1 0,1 2 0,1 2 0,-1-2 0,8-7 0,-1-1 0,0 0 0,0 0 0,-1 2 0,1-1 0,0 1 0,0-1 0,-11 5 0,0-1 0,-1-1 0,0-2 0,0-1 0,0 0 0,3 2 0,1 0 0,-1-2 0,-1-3 0,-1-2 0,1 1 0,2 2 0,0 0 0,-1-2 0,0-1 0,-1-2 0,0 0-1027,0 3 0,0-1 0,-1 0 1027,10-5 0,-1 0 0,1-1 0,-1 1 0,-2 0 0,1 2 0,-1-1 0,0-1 0,1-1 0,-1-1 0,0-1 0,1 1 0,1 0 0,0 0 0,1 0 0,0-2 0,-14 1 0,0-2 0,0-1 0,4 2 0,0-1 0,0-1-493,1-2 0,-1-1 0,1-1 493,5 0 0,1-1 0,-3-1 0,1 0 0,-2-1 0,-1 0 0,3-1 0,-2-1 0,2-1 0,-3 0 0,3 0 0,-3 0 0,0 0 0,3 0 0,1 1 0,3-1 0,0 0 36,1-1 0,1 0 0,0 1-36,2 2 0,0 2 0,1-2 970,-17-7 1,1 0-971,3 5 0,1-1 0,2-3 0,2-2 1043,3 1 1,1 1-1044,3 2 0,0-1 880,3-3 1,0-1-881,1 3 0,0-1 0,2-3 0,1-2 0,3 4 0,1-1 0,-5-5 0,0 0 0,8 6 0,-1 0 0,-5-3 0,-1 0 0,2 0 0,1 1 0,3 1 0,-1 1 1092,-2-2 1,2-1-1093,-12-14 0,16 13 0,1-2 0,2-2 0,3-3 0,-3-5 0,2-2 74,0-4 1,1-2-75,1-6 0,1-1 0,2-6 0,1-3-338,4 16 0,1-2 0,1 0 338,2-2 0,1 0 0,1 0 0,0-3 0,1 1 0,1-1 0,-1 3 0,0 0 0,1 0 0,2 0 0,1 0 0,0 1 0,-1 3 0,1 1 0,1 0 0,0 0 0,2 0 0,-1 1-379,3-13 0,0 1 379,5-1 0,-1 2 0,-3 2 0,-1 0 0,5 1 0,0-1 0,-5 4 0,0-1 198,1 1 1,1 1-199,-3 6 0,0 1 0,2-1 0,1 2 0,-1 5 0,0 1 0,5-27 0,-2 8 0,-4 6 0,0 1 0,-1 7 2482,3 0-2482,-2 0 2162,6 0-2162,-1-6 0,13-4 0,-2-5 0,-8 22 0,0 1 0,11-23 0,0 1-536,0-1 536,-2 10 0,1-3 0,-1 9 0,6-7 0,2 1 0,3 4 0,0 1 0,-9 11 0,-9 7 0,-11 9 0</inkml:trace>
  <inkml:trace contextRef="#ctx0" brushRef="#br0" timeOffset="48600">4174 12128 8191,'-12'5'0,"2"2"5063,-1 0-5063,4 6 2818,0 13-2818,4 21 0,3-8 0,1 5 301,-1-6 0,0 3 0,1 1-301,2 9 0,2 3 0,-2 1 314,-1-11 0,0 2 0,-1 0 1,2 0-315,0 3 0,2 0 0,0 0 0,0 0 0,0 2 0,0 0 0,0 0 0,1-1-823,-1-3 1,2-1 0,-1 0 0,2-1 822,-1-2 0,2 0 0,0-2 0,2-2-72,3 5 0,1-2 0,4-4 72,2-5 0,3-3 0,2-3 0,4-4 0,2-4 0,2-2-376,1-4 0,1-3 1,2-3 375,6-1 0,1-2 0,1-3 0,0-4 0,0-2 0,0 0 0,0 1 0,0-1 0,-1 0 0,1 1 0,-1-1 0,-1 2 0,11-1 0,-2 2 1387,-5 2 1,-5 0-1388,8 2 3724,-19 13-3724,-23 5 324,-3 1-324,3 2 3094,-2-13-3094,20-1 0,10-15 0,-5-3 0,4-4 265,9-12 1,3-4-266,-14 8 0,1-1 0,0-3-1260,3-6 1,0-3-1,-1 0 1260,-2 1 0,-2-1 0,-2 0 0,-2-1 0,-2 0 0,-2 0-904,4-12 0,-3 0 904,-3 2 0,-2-1 0,-8-2 0,-2-2 0,-4 13 0,-2-1 0,1-2 0,0-8 0,0-2 0,-2-1 0,0-2 0,-2-1 0,-1 0 0,0 9 0,0-1 0,0 1 0,-2 0 0,-2-10 0,0 2 0,-4 0 0,-1 0 0,-3 1 0,-1 1-800,0 4 1,-1 1-1,-1 2 800,0 5 0,-2 0 0,0 1 0,-3-1 0,-1 1 0,-1 1-430,0 3 0,-1 0 0,-3 1 430,-6-2 0,-2-1 0,-1 1 0,1 2 0,0-1 0,-1 1 0,-5-3 0,-1 1 0,0 1 0,3 5 0,-1 2 0,1 1 126,-2-2 1,0 1 0,0 2-127,3 5 0,0 2 0,0 1 0,-11-7 0,0 3 80,-2 5 0,2 2-80,7 0 0,1 1 0,-5 4 0,-1 1 0,2-1 0,1 2 0,0 4 0,-1 4 0,2 0 0,-1 4 0,1 4 0,-1 4 0,2 3 0,1 2 0,-5 6 0,1 4 0,7 2 0,2 3 0,-2 7 0,3 3 0,14-12 0,1 3 0,1 1-23,0 2 1,1 1-1,1 2 23,0 6 0,1 2 0,1 1 0,2-8 0,2 0 0,0 1 0,-1 0 0,0 5 0,0 0 0,1 0 0,-1 2 0,1 1 0,1 1 0,-1 1 0,2-1 0,-1 0 0,1 1 0,0-1 0,2-1 0,2-3 0,1-1 0,0-1 0,2 0 0,0 11 0,3-1 0,0-2 0,3-4 0,0-2 0,2 0 0,-1-3 0,2-1 0,-1 0 0,0-1 0,1 1 0,-1-1 0,-2 1 0,0-1 0,0 1 0,1 2 0,-2 1 0,1-1 0,0 3 0,-1 0 0,2 1 0,2 1 0,1 1 0,2-1-279,2-3 0,2 0 0,4-2 279,5-1 0,4-2 0,3-2 0,4-2 0,2-3 0,4-2 0,4-4 0,3-4 0,2-2 0,-10-6 0,0-2 0,1-2 0,1-1 0,1-2 0,1-2 0,0-3 0,2-3 0,-2-4 0,2-3 0,1-3 0,-1-1 0,-3 0 0,2-1 0,-3-2 0,0-1 0,1-2 0,6-6 0,2-3 0,-1-3 0,-6-1 0,-1-6 0,-5-2 0,-1-1 0,-1 2 0,-1-1 0,-1-1 0,-2-5 0,-1-3 0,-3 1 0,-6 3 0,-2-1 0,-2-1 0,1-5 0,-1-3 0,-3 0 0,-6 10 0,-1 0 0,-2-1 0,-1 0 0,1-5 0,-2 0 0,0 0 0,-2-2 0,0-3 0,-1 0 0,-1-2 0,-1 1 0,-1-1 0,-2-1 0,-1 0 0,-1 0 0,-1 11 0,-1 0 0,0-1 0,-2 2 0,-1 0 0,-3-10 0,-1 2 0,-2 0 0,0 0 0,-1 3 0,-1 0 0,-1 2 0,-1-1-355,-3 2 0,0 1 0,-2 1 0,0 0 355,0 1 0,-1 1 0,0 1 0,-1 0 0,-3-2 0,-1 1 0,-1 0 0,-1 1 0,0 1 0,-1 1 0,-1 1 0,-1 0 0,-1 0 0,0 0 0,-1 1 0,0 2 57,1 3 0,0 3 1,0 0-1,-2 2-57,2 1 0,-2 1 0,0 3 0,0 2 0,-9 2 0,-1 4 0,1 3-7,2 4 0,1 4 0,0 4 7,-2 8 0,1 5 0,2 4 0,4 3 0,3 3 0,0 4 0,-3 8 0,2 4 0,2 2-214,11-8 1,0 1 0,2 2-1,1 2 214,0 4 0,2 4 0,1 0 0,1 0 0,-2 1 0,2 1 0,0 0 0,2 1 0,5-7 0,1 1 0,0 1 0,2-1 0,0 0 0,-2 7 0,1-1 0,2 0 0,1 1 0,2-1 0,1 0 0,2 0 0,1-2 177,0-4 0,1-1 0,1-1 0,2 0-177,2 12 0,2 0 0,3-1 0,3 0 0,3-1 0,2-1 0,-4-13 0,0-1 0,2 1 0,1-1 0,3 2 0,1 1 0,1 0 0,1-2 0,2-2 0,1-1 0,0-1 0,2-1 0,0 0 0,1-1 0,1-1 0,2-2 0,0-3 0,2-2 0,1-1 0,1-3-619,0-1 0,1-1 0,0-2 0,2-3 619,4-3 0,1-2 0,1-2 0,0-2 0,-2 1 0,0-2 0,0-2 0,1-2-167,4-4 1,0-3 0,0-2 0,-1-1 166,-4-2 0,-2-2 0,0-1 0,-1-3 72,0-3 1,-1-3 0,-2-2 0,-2-1-73,-2-2 0,-2-1 0,-2-2 0,-2 0 99,1-9 0,-3-1 1,-3-2-100,-2 0 0,-3-2 0,-4 0 0,-6-5 0,-5-1 0,0-2 0,-1 10 0,0-1 0,-1-1 0,-1-1 0,-3-5 0,-1-1 0,-1-1 0,-3 0 32,1 9 1,-1-1 0,-1 1 0,-1-1-1,-2 1-32,1 1 0,-2-1 0,0 1 0,-2 0 0,-1 1 0,-4-8 0,-3 0 0,-1 1 0,-1 2 11,-1 0 0,-1 1 1,-1 2-1,-2 2-11,1 4 0,-2 2 0,-1 2 0,0 1 0,-2 1 0,-1 2 0,-1 1 0,-1 1 0,-1 3 0,0 1 0,-1 2 0,-2 1-7,1 3 0,-2 2 1,0 2-1,-1 1 7,1 0 0,0 1 0,0 3 0,-1 2 0,0 4 0,0 3 0,-1 2 0,2 1 0,-11 4 0,2 2 0,1 5-87,2 4 1,2 4 0,1 3 86,1 4 0,2 4 0,3 3 0,4 4 0,3 4 0,2 2 0,6-5 0,0 1 0,2 2 0,3 2-32,5-4 1,2 2-1,2 1 1,1 1-1,0 1 32,0 4 0,1 0 0,1 2 0,2 0 0,2 1 0,2-5 0,3 1 0,1 0 0,1 0 0,1 1 0,0-1-107,1 2 1,1 0-1,0-1 1,2 1-1,1-1 1,2 0 106,1 0 0,2 1 0,1-1 0,2-1 0,1-1 0,1 0 94,1-4 0,1 0 0,1 0 1,1-2-1,2-1 0,1-2-94,5 6 0,1-2 0,3-2 0,1-2 0,2-3 0,1-3 0,2-3 0,1-1 0,2-4 0,0-1-152,-1-4 0,1-2 1,1-2-1,1-2 0,0-2 152,-1-1 0,1-3 0,1-1 0,-1-2 0,-1-3 0,7-4 0,-1-3 0,-1-2 0,0-3 201,-3-1 0,1-3 0,-2-2 0,-3-4-201,-4-4 0,-1-4 0,-3-3 0,-1-2 0,-1-3 0,-2-2 0,-2-3 0,-1-2 0,-6 6 0,-1-2 0,-2-1 0,0-2 0,-1 0 0,-1-4 0,-1-2 0,-1 0 0,-1-2 0,-1 0 0,0-2 0,-2-2 0,-1 0 0,-1-1 0,-2 0 0,-2 7 0,-2 1 0,-1-1 0,-1-1 0,-1 1 0,-2 0-209,-1-1 1,0 0 0,-2-1-1,-2 1 1,0 0 0,-3 1 208,0 0 0,-2 1 0,-1 0 0,-2 1 0,0 0 0,-1 0 178,-1 1 1,-1 0-1,-1 0 1,0 1-1,-2 1 1,0 1-179,-3-5 0,-2 1 0,0 1 0,-2 1 0,-1 2 0,0 2 0,-2 1 0,-1 1 0,0 2 0,-1 1-47,-7-3 1,0 2-1,-1 3 1,-1 3 46,0 4 0,-1 3 0,-1 3 0,0 3 0,-1 4 0,-1 3 0,0 1 0,5 2 0,-9-3 0,4 5 0,5 7 0,0 1 0</inkml:trace>
  <inkml:trace contextRef="#ctx0" brushRef="#br0" timeOffset="54458">5959 11163 24575,'-8'-2'0,"14"-18"0,10-9 0,5-6 0,0 1 0,4-2 0,1-4-2458,2-1 0,3-3 1,1-2-1,2 0 2276,-6 11 0,1-1 0,1-1 0,2 1 0,0-2 0,2 0 182,0 0 0,1-1 0,1-1 0,2-1 0,0 1 0,0 1 0,1 0-294,-5 4 0,1 1 0,1 1 0,0-1 0,0 1 0,1 0 1,0 0-1,0 1 294,2-2 0,0 1 0,0 0 0,1 0 0,0 1 0,-1 0 0,1 1 0,-1 1 73,2-1 0,1 0 0,-1 2 0,0 0 0,0 1 0,-1 1 0,0 1-73,1 0 0,-1 0 0,1 2 0,-1 0 0,-1 2 0,-1 1 0,10-4 0,-1 2 0,-2 2 0,-3 3 0,-1 1 0,-2 4 0,-5 4 0,21 7 0,-34 8 0,-18 1 0</inkml:trace>
  <inkml:trace contextRef="#ctx0" brushRef="#br0" timeOffset="54792">6436 11557 8191,'-17'6'0,"8"-22"4092,20-18-4092,10-3 0,8-4 0,-1 3 0,4-2 0,4-1-422,-1 4 0,5-1 0,1-1 0,0-1 422,-4 2 0,1-1 0,0-1 0,2 0 0,0 1 0,-3 6 0,1 1 0,0-1 0,2 1 0,-1 0 0,1 0 73,1-1 1,1-1 0,0 0 0,0 1 0,1 0 0,0 2-74,0 1 0,0 2 0,0-1 0,1 2 0,0 1 0,1 0 0,0 1 0,1 1 0,1 1 0,0 1 0,1 0 0,-2 1 0,0 1 0,0 1 0,0 0 0,-1 2 0,1 0 0,-1 2 0,7-1 0,1 3 0,-2 1 0,-1 1 0,-4-1 0,6-2 0,-5 0 0,-3 3 0,3 5 0,0 1 0</inkml:trace>
  <inkml:trace contextRef="#ctx0" brushRef="#br0" timeOffset="55115">6495 11951 24575,'23'-20'0,"0"-1"0,13-8 0,6-3 0,-9 7 0,4-2 0,1-1 0,2 0-1189,-2 2 0,1-1 1,2 0-1,0 0 0,2-1 1189,-2 0 0,2 0 0,0-1 0,2 0 0,0 0 0,0 0-716,-2 3 1,-1 0 0,2 0 0,0 0 0,0 1 0,2-1 0,-1 0 715,-2 3 0,1-1 0,1 1 0,-1-1 0,2 1 0,-1 0 0,0 1 0,0-1-64,0 2 0,0-1 1,-1 1-1,1 0 1,0 0-1,0 0 0,0 1 1,1 0 63,5-2 0,1 0 0,0 1 0,-1 0 0,1 0 0,-1 1 0,-1 0-173,-3 2 1,0 0 0,-1 0 0,0 1 0,-1 1 0,-3 0 0,-2 1 0,7-4 0,-4 3 0,-2 0 0,-1 1 0,0 1 0,0 0 0,1 0 0</inkml:trace>
  <inkml:trace contextRef="#ctx0" brushRef="#br0" timeOffset="55450">6833 11986 8191,'30'5'0,"17"-14"584,-12 2 0,6-2 0,1-1-584,4-5 0,3-2 0,2 0 0,-2 4 0,3 0 0,2 0 0,0-2 0,-5 1 0,0-2 0,1-1 0,0 1 0,2 0 0,-6 3 0,2 0 0,-1 0 0,2 0 0,-1 1 0,1-1-110,3-1 1,1 0 0,0 0 0,0 0 0,0 0 0,0 1 109,-1 1 0,0 0 0,0 0 0,-1 1 0,1 0 0,-1 1 190,-1 0 0,0 2 0,-1 0 0,0 0 0,0 0 0,-2 1-190,6-2 0,-1 1 0,-1 0 0,-2 0 0,-4 2 0,4 0 0,-4 2 0,-4-1 0,3-1 0,-1 0 0</inkml:trace>
  <inkml:trace contextRef="#ctx0" brushRef="#br0" timeOffset="55802">6936 12436 8191,'-5'13'0,"23"5"5063,25 3-5063,0-7 0,6-2 0,-9-3 0,4-1 0,1-1-209,-2-1 0,1 0 0,2-1 0,1-2 209,5-1 0,2-1 0,2-2 0,1 0 0,-5-1 0,1 0 0,2-1 0,0-1 0,1-1-226,-5-1 1,1-1 0,1 0-1,1-2 1,-1 0 0,2-1 225,-5 1 0,1 0 0,0 0 0,0-2 0,1 1 0,0-2 0,0 0 0,-4 0 0,1-1 0,0-1 0,1 0 0,-1 0 0,1-1 0,-1 0 0,0 0 0,2 0 0,0-2 0,1 1 0,-1-1 0,0 1 0,-2-1 0,-2 1 0,-3 1 0,7-3 0,-4 0 0,-1 1 0,-3 0 0,0 1 0,0 0 0,-1-1 0,1 1 0,0-1 0</inkml:trace>
  <inkml:trace contextRef="#ctx0" brushRef="#br0" timeOffset="89217">15115 8069 8191,'9'-5'0,"12"-3"4334,32-6-4334,-22 4 0,1 1 0,3 0 0,0 1 0,-1 0 0,0 0 0,-7 0 0,0 1 0,27 2 0,-28 1 0,-6 4 0</inkml:trace>
  <inkml:trace contextRef="#ctx0" brushRef="#br0" timeOffset="91288">16987 7480 24575,'-15'-11'0,"2"2"0,1-1 0,2 7 0,-6-2 0,-7 17 0,1 2 0,-16 23 0,20-15 0,2 2 0,-5 12 0,3 5 0,2 2 0,3 2 0,3 8 0,3 0-1217,5-2 0,4-2 1217,4-2 0,4-3-471,2-7 1,3-2 470,0-5 0,1-4 0,5 1 0,-8-11 0</inkml:trace>
  <inkml:trace contextRef="#ctx0" brushRef="#br0" timeOffset="91507">16713 8060 8191,'-6'-17'0,"9"2"5063,26-7-5063,-4 10 0,5 0 0,8-4 0,2-1 694,2 1 1,0-1-695,2 0 0,-5 0 0,4-1 0,-9 4 0</inkml:trace>
  <inkml:trace contextRef="#ctx0" brushRef="#br0" timeOffset="92170">17230 7759 8191,'0'12'0,"2"2"5063,8 9-5063,-3-4 2818,3 5-2818,-3-11 1719,0-2-1719,10-14 6784,1-7-6784,8-17 0,-7 5 0,-1-17 0,-7 18 0,-3-9 0,2 20 0,-7 7 0,1 8 0,0-2 0,-3 4 0,5-4 0,-2 6 0,3 0 0,2-2 0,4-3 0,-3-2 0,6-2 0,-10 0 0,1 0 0</inkml:trace>
  <inkml:trace contextRef="#ctx0" brushRef="#br0" timeOffset="92550">17618 7608 8191,'-7'12'0,"6"2"5063,0 9-5063,8 2 2818,1 7-2818,-4-6 1719,2-6-1719,-2-14 6784,10-13-6784,11-20 0,-6 5 0,1-2 0,1-2 0,0-1 0,1 5 0,-1 2 0,9-4 0,-12 21 0,-10 11 0,-10 12 0,1 12 0,-2-5 0,5 3 0,3-18 0,6-7 0,15-16 0,-13 6 0,8-8 0</inkml:trace>
  <inkml:trace contextRef="#ctx0" brushRef="#br0" timeOffset="92724">18184 7423 24575,'-15'7'0,"-6"13"0,-2 10 0,4 6 0,6 3 0,13-18 0,15-6 0,7-14 0,10-6 0,0-6 0,-15 5 0,-2-1 0</inkml:trace>
  <inkml:trace contextRef="#ctx0" brushRef="#br0" timeOffset="92858">18257 7513 24575,'7'-11'0,"12"-9"0,10 1 0,-5 4 0,1 0 0,3 0 0,-1 1 0,7-3 0,-7 3 0</inkml:trace>
  <inkml:trace contextRef="#ctx0" brushRef="#br0" timeOffset="93050">18402 7167 8191,'-11'23'0,"6"13"2531,4-5 1,2 3-2532,1-2 0,1 1 0,2 5 0,1-1 2818,3 11-2818,4-12 429,7-17 1,-9-13 0,3-3 0</inkml:trace>
  <inkml:trace contextRef="#ctx0" brushRef="#br0" timeOffset="93192">18767 7388 8191,'-21'19'0,"5"-6"5063,7-3-5063,5-3 704,8-2 1,-3-1-1,3-4 1</inkml:trace>
  <inkml:trace contextRef="#ctx0" brushRef="#br0" timeOffset="93324">18771 7300 8191,'-8'-14'0,"-2"4"0,7 5 0,-1 3 0</inkml:trace>
  <inkml:trace contextRef="#ctx0" brushRef="#br0" timeOffset="93849">18865 7295 8191,'-13'6'0,"0"14"5063,8-3-5063,2 9 2818,6 4-2818,2-15 1719,7 0-1719,-2-13 6784,6-8-6784,-8-1 0,3-7 0,-12-6 0,0 2 0,-6-6 0,0 12 0,11 4 0,2 9 0,17 3 0,2 3 0,7 4 0,-3 5 0,-9-2 0,-6 2 0,-10-8 0,6-17 0,9-13 0,14-10 0,4 2 0,-8 17 0,-12 17 0,-10 5 0,0 15 0,-1-5 0,0 1 0,-3-12 0,-1-4 0</inkml:trace>
  <inkml:trace contextRef="#ctx0" brushRef="#br0" timeOffset="94784">19788 6875 8191,'-22'-9'0,"11"0"5063,29 5-5063,31-15 0,-20 15 0,0 0 0,6-4 0,-2 1 0,7 12 2818,-14 4-2818,-18 6 1719,-9 8-1719,-8 9 6784,-5 8-6784,-5 7 0,4-1 0,6-6 0,7-8 0,11-11 0,9-12 0,-7-4 0,4-5 0</inkml:trace>
  <inkml:trace contextRef="#ctx0" brushRef="#br0" timeOffset="94969">20131 7254 8191,'-10'10'0,"8"-1"0,-1-8 0,7 1 0</inkml:trace>
  <inkml:trace contextRef="#ctx0" brushRef="#br0" timeOffset="107582">17396 8671 8191,'-31'6'0,"14"-1"5063,-11 10-5063,14 11 2818,3 14-2818,5-10 0,2 2 0,4-4 0,4 0 368,8 3 0,7-3-368,6-11 0,6-4 0,14 0 0,3-5 0,5-9 0,2-4 1125,-15 2 1,1-1-1,-1-2-1125,-1-3 0,-1-1 0,0 0 0,13-2 0,-3-1-444,-5-1 0,-3 1 444,-11 3 0,-3 1 0,9-4 0,-20 5 0,-11 6 0</inkml:trace>
  <inkml:trace contextRef="#ctx0" brushRef="#br0" timeOffset="107817">17990 8756 8191,'8'-5'0,"15"-3"5063,17 12-5063,1 0 2818,-3 16-2818,-18 11 0,-12 9 0,-8 14 0,-14-6 0,5-18 0,-3 0 567,-4-5 0,-2 0-567,0 3 0,0-1 1298,-3-5 1,2-3 0,-3 7 0,5-13 0</inkml:trace>
  <inkml:trace contextRef="#ctx0" brushRef="#br0" timeOffset="109692">18996 8806 8191,'-7'2'0,"2"1"5063,1 6-5063,2 0 2818,2 3-2818,0-2 1719,0 3-1719,-4-8 6784,-1 1-6784,-4-4 0,-2 8 0,-1 8 0,-2 7 0,1-3 0,9-3 0,15-14 0,17-1 0,19-4 0,1 4 0,-8 2 0,-15 7 0,-20 8 0,-8 11 0,-14 4 0,-6 6 0,-7-5 0,-6-4 0,18-17 0,0-5 0,16-15 0</inkml:trace>
  <inkml:trace contextRef="#ctx0" brushRef="#br0" timeOffset="110166">19233 8773 8191,'5'4'0,"-1"26"5063,0-5-5063,0 21 0,9-8 0,-3 2 0,-1-13 0,0-1 2818,2 23-2818,3 4 1719,-6-13-1719,-3-8 6784,-1-20-6784,0-26 0,-3-12 0,-1-5 0,5-7 0,-1-4 0,-5-7 0,-1-1 0,6 6 0,0 3 0,-5 8 0,2 5 0,8-5 0,3 18 0,2 16 0,3 4 0,0 4 0,-3 5 0,-3-3 0,-3 5 0,-5-2 0,-4 9 0,-5-4 0,-3 1 0,-5-6 0,-6-9 0,-5-4 0,-10-18 0,5-7 0,10 3 0,7 4 0</inkml:trace>
  <inkml:trace contextRef="#ctx0" brushRef="#br0" timeOffset="110482">19657 8603 8191,'5'-10'0,"-2"4"5063,-12 6-5063,-7 12 2818,5 2-2818,-5 12 1719,12-10-1719,8-4 6784,21-17-6784,4-12 0,10-1 0,-4 0 0,-14 10 0,2 4 0,-13 8 0,4 5 0,-5 1 0,-3-2 0,-2-4 0</inkml:trace>
  <inkml:trace contextRef="#ctx0" brushRef="#br0" timeOffset="110633">19857 8516 8191,'5'-19'0,"15"-1"4503,13-10-4503,14 2 0,-14 10 0,-10 5 0,-15 10 0</inkml:trace>
  <inkml:trace contextRef="#ctx0" brushRef="#br0" timeOffset="110824">19957 8195 8191,'0'3'0,"14"22"3915,-1 23-3915,-2-8 0,-1 3 0,-4 3 0,-1 1 1471,0 0 1,0-1-1472,-2-6 0,0-4 0,6 5 463,0-20 1,-4-19 0,-1-2 0</inkml:trace>
  <inkml:trace contextRef="#ctx0" brushRef="#br0" timeOffset="110957">20260 8494 8191,'-11'17'0,"4"-3"5063,4-2-5063,7-7 0,-1-1 0,1-4 0</inkml:trace>
  <inkml:trace contextRef="#ctx0" brushRef="#br0" timeOffset="111059">20275 8358 8191,'-3'6'0,"0"-7"0,5 9 0</inkml:trace>
  <inkml:trace contextRef="#ctx0" brushRef="#br0" timeOffset="111324">20507 8407 8191,'-34'7'0,"8"2"5063,13-1-5063,6 0 2818,4 1-2818,6-2 1719,7-5-1719,4-3 6784,3-7-6784,0-1 0,0 2 0,-3 2 0,2 10 0,4 4 0,-5-2 0,8-3 0,-18-4 0,3-3 0</inkml:trace>
  <inkml:trace contextRef="#ctx0" brushRef="#br0" timeOffset="111496">20614 8032 8191,'10'19'0,"7"18"2083,-7-6 1,-1 5-2084,4 2 0,-1 0 0,-6-9 0,-1-2 729,10 15 1,-11-27 0,0-11 0</inkml:trace>
  <inkml:trace contextRef="#ctx0" brushRef="#br0" timeOffset="112257">22203 7957 8191,'-10'-12'0,"1"4"5063,-14 12-5063,-7 16 0,8-3 0,0 2 0,-2 4 0,1 1 0,-11 13 2818,14-8-2818,19-18 1719,10-2-1719,4-3 6784,11 7-6784,-9-5 0,2 4 0,-10-3 0,-7 4 0,-3-4 0,-6 8 0,-7-1 0,1-1 0,-2-1 0,5-6 0,3-10 0,-1-4 0,4 0 0,1-2 0</inkml:trace>
  <inkml:trace contextRef="#ctx0" brushRef="#br0" timeOffset="112458">22358 7916 8191,'5'-10'0,"8"0"5063,18-15-5063,1 8 0,-4-3 704,-10 8 1,-10 6-1,-6 2 1</inkml:trace>
  <inkml:trace contextRef="#ctx0" brushRef="#br0" timeOffset="112648">22452 7667 8191,'-14'9'0,"9"10"4498,7 21-4498,2-10 0,2 3 0,-3 14 0,0 4 0,0-1 0,-1 1 799,-2 0 1,0-2-800,1-13 0,1-3 485,3 9 1,0-27 0,-1-11 0</inkml:trace>
  <inkml:trace contextRef="#ctx0" brushRef="#br0" timeOffset="112908">22670 8000 8191,'-7'9'0,"3"4"5063,2-4-5063,6 0 2818,15-28-2818,-1-14 0,1 2 0,2-3 434,-4-2 1,1 1-435,7 4 0,2 3 0,-3 5 0,0 3 0,16 6 1590,-10 12 1,-20 3 0,-2 1 0</inkml:trace>
  <inkml:trace contextRef="#ctx0" brushRef="#br0" timeOffset="113433">23021 7742 8446,'-11'23'0,"0"-2"5088,-3 24-5088,5-5 0,8-6 0,5-10 2781,7-21-2781,9-9 0,8-14 0,13-8 0,-2-1 0,0-9 0,-12 7 1684,-13 7-1684,-7 12 6576,-9 17-6576,-6 29 0,4-15 0,1 14 0,8-26 0,3-4 0,5-7 0,10-12 0,5-4 0,9-13 0,-6 6 0,-7 4 0,-11 15 0,-6 9 0,7 11 0,-5-8 0,7 0 0,-3-9 0,-7 3 0,1-1 0</inkml:trace>
  <inkml:trace contextRef="#ctx0" brushRef="#br0" timeOffset="113776">23480 7618 24575,'-6'17'0,"-1"0"0,6 7 0,-1-6 0,4 6 0,3-10 0,13-6 0,3-4 0,18-12 0,1-3 0,0-6 0,-5-4 0,-19 11 0,-5 0 0</inkml:trace>
  <inkml:trace contextRef="#ctx0" brushRef="#br0" timeOffset="113934">23678 7486 8191,'1'-10'0,"6"-5"4719,22-8-4719,-5 7 0,3-2 0,7-1 0,2 0 0,6-4 0,-3 1 0,-13 8 0,-2 2 0,11-8 0</inkml:trace>
  <inkml:trace contextRef="#ctx0" brushRef="#br0" timeOffset="114154">23959 7068 24575,'-3'15'0,"1"20"0,-3 20-2284,2-15 0,0 4 2284,-6 9 0,0 1 0,2-3 0,1-1 0,2-3 0,1-3 698,2-8 0,2-4-698,10 8 186,-2-15 0,-3-17 0,-2-6 0</inkml:trace>
  <inkml:trace contextRef="#ctx0" brushRef="#br0" timeOffset="114775">24182 7490 8191,'-14'3'0,"6"3"5063,4 3-5063,0 11 2818,6-1-2818,0 4 1719,9-8-1719,17-6 6784,-8-7-6784,10-8 0,-15-5 0,-1-4 0,-5-2 0,-1 0 0,-3 3 0,-2 20 0,1-3 0,-1 20 0,4-15 0,10 4 0,5-13 0,10-4 0,6-12 0,2-6 0,-3-3 0,-9 3 0,-8 5 0,-9 7 0,-3 6 0,-4 3 0</inkml:trace>
  <inkml:trace contextRef="#ctx0" brushRef="#br0" timeOffset="115307">24579 7559 8191,'14'-14'0,"12"-6"5063,0-7-5063,-3 9 0,3 0 0,1-3 0,-1 1 1063,3 1 0,-1 1-1063,0 2 0,-1 1 1585,13-3-1585,-8 9 6374,-8 6-6374,-11 4 0,3 2 0,-6 0 879,3 2-879,-4-5 357,0 0-357,0-2 0,-2-5 0,-10 1 0,-1 2 0,-13 4 0,1 11 0,0 2 0,1 13 0,9 0 0,2-1 0,8-5 0,1-9 0,4-7 0,-4-2 0,-1-2 0</inkml:trace>
  <inkml:trace contextRef="#ctx0" brushRef="#br0" timeOffset="115610">25265 7224 8268,'-6'2'0,"0"4"5072,6 2-5072,2 2 2806,11-5-2806,0 0 1709,11 2-1709,-2 7 6720,-3 0-6720,-10 6 0,-15 4 0,-9-3 0,0 4 0,2-9 0,3-5 0,2-14 0,3 3 0,-1-8 0</inkml:trace>
  <inkml:trace contextRef="#ctx0" brushRef="#br0" timeOffset="116266">25625 6882 8191,'12'-3'0,"2"2"5063,16-1-5063,10-3 0,-7 2 0,2 0 1409,0 2 0,1 1-1409,7-1 0,-3 3 0,-10 3 0,-3 3 1719,12 21-1719,-32-3 6784,-14 14-6784,-9-9 0,7 1 0,2 0 0,9-7 0,-1-8 0,2-10 0</inkml:trace>
  <inkml:trace contextRef="#ctx0" brushRef="#br0" timeOffset="116433">26049 7246 8191,'-7'26'0,"0"-3"5063,6-9-5063,1-2 704,10-9 1,-6 0-1,3-5 1</inkml:trace>
  <inkml:trace contextRef="#ctx0" brushRef="#br0" timeOffset="117942">15579 11611 24575,'-12'0'0,"9"0"0,14-4 0,24-6 0,-5 0 0,2-1 0,3-2 0,1-1 0,2-1 0,0 2 0,-2-1 0,-4 2 0,2 0 0,-6 3 0</inkml:trace>
  <inkml:trace contextRef="#ctx0" brushRef="#br0" timeOffset="131150">17299 11414 24575,'-8'-11'0,"0"3"0,1-3 0,-2 5 0,-4 3 0,0 4 0,-13 12 0,6 11 0,2 5 0,3-4 0,2 2 0,-3 11 0,5-1 0,10 10 0,9-18 0,5-13 0,11-18 0,11-29 0,-14 5 0,-1-3 0,5-9 0,-1-4 0,-4-6 0,-4-2-1317,0 1 1,-4-2 1316,-4-1 0,-4-2 0,-2 1 0,-4 0 0,-3 2 0,-1 2 0,0 9 0,0 2 0,-8-15 0,7 34 0,8 40 0,3 11 0,3 7 0,3 11 0,3 3-631,-3-11 1,1 2 0,0-1 630,-1 1 0,0-1 0,1-2 0,6 11 0,-1-3 820,-3-7 0,1-5-820,18 5 0,-2-28 0,-12-11 0,-4-7 0</inkml:trace>
  <inkml:trace contextRef="#ctx0" brushRef="#br0" timeOffset="131283">17707 11253 24575,'6'19'0,"0"3"0,3 16 0,-1-4 0,-1-6 0,-3-13 0,-2-11 0</inkml:trace>
  <inkml:trace contextRef="#ctx0" brushRef="#br0" timeOffset="131400">17741 11109 8191,'-12'-20'0,"7"8"0,2 10 0,7 4 0</inkml:trace>
  <inkml:trace contextRef="#ctx0" brushRef="#br0" timeOffset="131666">18141 10775 8191,'-26'-36'0,"0"2"5063,9 19-5063,1 7 2818,3 28-2818,-2 16 0,6-3 0,2 3 262,1 5 1,1 2-263,4 0 0,2 0 2638,1 6 0,2-1-2638,3-12 0,2-1 0,-2 0 0,1-2 0,10 14 0,-5-15 0,-3-12 0,-7-12 0,-1-4 0</inkml:trace>
  <inkml:trace contextRef="#ctx0" brushRef="#br0" timeOffset="131817">17975 11163 8191,'-18'-7'0,"36"-7"4387,15 2-4387,6-3 0,5-3 0,-1 2 0,1-3 0,0-6 0,-2 0 0,6-2 0,-19 3 0</inkml:trace>
  <inkml:trace contextRef="#ctx0" brushRef="#br0" timeOffset="132168">18400 10728 8191,'-6'-5'0,"-1"3"5063,0 4-5063,-3 6 0,-7 25 0,4 16 1409,5-12 0,1 2-1409,3 3 0,3 1 0,5 2 0,2 1 362,-3-3 1,2-1-363,4-3 0,2-2 2921,-3-5 0,-1-3-2921,12 18 0,-7-15 0,-4-16 0,-6-9 0</inkml:trace>
  <inkml:trace contextRef="#ctx0" brushRef="#br0" timeOffset="132358">18338 11232 8191,'11'-16'0,"16"-9"2531,0 7 1,3-1-2532,5-5 0,2-1 0,1 1 0,-3 2 0,10-9 0,-10 11 0</inkml:trace>
  <inkml:trace contextRef="#ctx0" brushRef="#br0" timeOffset="132707">18752 11023 8191,'5'-5'0,"19"-17"5063,-11 2-5063,12-11 2818,-20 17-2818,-4 2 1719,-6 3-1719,-2 4 6784,-5 3-6784,-1 17 0,-1 12 0,1 19 0,13 9 0,3-7 0,14-6 0,14-25 0,12-16 0,7-21 0,-17 6 0,-10-4 0</inkml:trace>
  <inkml:trace contextRef="#ctx0" brushRef="#br0" timeOffset="133371">19182 10912 8191,'-5'12'0,"4"2"5063,-8 16-5063,8 5 2818,2-17-2818,8-19 0,12-39 0,-1 11 0,2 0 89,2-1 0,2 1-89,6 2 0,1 4 2888,-4 5 1,-1 4-2889,12-3 0,-14 12 0,-15-2 0,-14 4 0,-1 0 2274,-9 3-2274,3 10 274,1 8-274,3 1 0,10 11 0,5-14 0,8 0 0,6-15 0,9-10 0,4-9 0,-12 4 0,0-2 0,19-13 0,-8 2 0,-8 14 0,-15 22 0,-11 8 0,-2 15 0,-3-10 0,4-11 0,8-22 0,15-13 0,-2-5 0,6 7 0,-10 10 0,-4 17 0,-5 1 0,1 5 0,2-4 0,2-7 0,1-2 0,-6-2 0,-4 0 0</inkml:trace>
  <inkml:trace contextRef="#ctx0" brushRef="#br0" timeOffset="133499">19936 10643 8446,'5'-6'0,"2"-5"5055,11-2-5055,7-9 696,10-5 0,-15 11 1,-3-1-1</inkml:trace>
  <inkml:trace contextRef="#ctx0" brushRef="#br0" timeOffset="133682">19975 10357 8191,'-7'23'0,"8"9"4410,1 21-4410,0-25 0,1 1 1356,2 2 0,-1-1-1356,-3 23 0,7-12 455,-2-10 0,-1-15 1,0-8-1</inkml:trace>
  <inkml:trace contextRef="#ctx0" brushRef="#br0" timeOffset="134026">20267 10583 8191,'-17'-5'0,"5"-2"5063,2-5-5063,3 4 2818,-9 17-2818,9 1 1719,-6 16-1719,17-13 6784,1-2-6784,15-7 0,-5-4 0,8-4 0,-6-1 0,0-1 0,-3 3 0,-2 0 0,1 3 0,7 0 0,-1 0 0,11-3 0,-19 2 0,3-3 0</inkml:trace>
  <inkml:trace contextRef="#ctx0" brushRef="#br0" timeOffset="134163">20408 10536 8263,'-5'-6'0,"5"-1"5071,0-2-5071,13-7 2807,2-1-2807,13-4 427,-10 5 0,-3 8 1,-11 4-1</inkml:trace>
  <inkml:trace contextRef="#ctx0" brushRef="#br0" timeOffset="134370">20454 10224 8330,'0'5'0,"3"22"3450,1 28-3450,1-17 0,0 2 0,-2 6 0,0 0 0,2-6 0,1-2 1177,0-7 0,1-1-1177,7 15 1958,-2-23-1958,0-7 0,-7-11 0,-1-4 0</inkml:trace>
  <inkml:trace contextRef="#ctx0" brushRef="#br0" timeOffset="134482">20665 10607 24575,'-5'3'0,"1"-1"0</inkml:trace>
  <inkml:trace contextRef="#ctx0" brushRef="#br0" timeOffset="134583">20692 10576 8191,'-2'-9'0,"1"4"0,-1 1 0</inkml:trace>
  <inkml:trace contextRef="#ctx0" brushRef="#br0" timeOffset="135433">20924 10550 8191,'-7'-6'0,"7"3"5063,3-3-5063,3 9 2818,-4 4-2818,2 3 1719,-2-2-1719,5-6 6784,2-4-6784,0-3 0,1-5 0,-5 2 0,0-4 0,-7 3 0,-3 0 0,-2 2 0,-2 0 0,0 5 0,0 2 0,12 0 0,2 2 0</inkml:trace>
  <inkml:trace contextRef="#ctx0" brushRef="#br0" timeOffset="135766">21174 10460 8994,'4'7'0,"9"6"5117,-3 1-5117,-1 7 2697,-4-8-2697,-6 0 1609,9-8-1609,0-5 6158,11-12-6158,-2-5 0,13-13 0,-3-2 0,1 9 0,-10 8 0,-4 20 0,9 22 0,11 10 0,-12-16 0,1-1 0,2 0 0,0-4 0,8 1 0,-6-8 0,-18-6 0,-5-3 0</inkml:trace>
  <inkml:trace contextRef="#ctx0" brushRef="#br0" timeOffset="137074">22181 9937 24575,'36'-18'0,"8"-11"0,-14 17 0,1 1 0,20-11 0,-17 15 0,-15 22 0,-14 11 0,-11 21 0,0 1 0,-8 5 0,8-13 0,7-8 0,8-13 0,25-11 0,-19-6 0,12-2 0</inkml:trace>
  <inkml:trace contextRef="#ctx0" brushRef="#br0" timeOffset="137224">22559 10318 8191,'-31'31'0,"26"-11"1265,18-22 1,7-1 0,0-10 0</inkml:trace>
  <inkml:trace contextRef="#ctx0" brushRef="#br0" timeOffset="169662">18266 12140 24575,'-7'9'0,"-3"4"0,-6 13 0,-2 9 0,0 4 0,2-2 0,2 3 0,-3 12 0,3 1 0,9-13 0,5-4-474,6-6 0,5-2 474,8-3 0,5-4 0,7-7 0,4-3 0,9-1 0,3-4-1041,2-5 0,1-3 1041,4 0 0,-1-2 0,-3-4 0,-1-1-171,-8 3 1,-4 0 170,-5-1 0,-4-1 0,4-2 0,-16 5 0,-8 0 0</inkml:trace>
  <inkml:trace contextRef="#ctx0" brushRef="#br0" timeOffset="169924">18792 12495 24575,'26'7'0,"1"-3"0,-1 4 0,-3-2 0,-8 8 0,-4 1 0,-9 15 0,-9 4 0,-2-8 0,-2 1 0,-13 21 0,2-8 0,8-17 0,9-16 0</inkml:trace>
  <inkml:trace contextRef="#ctx0" brushRef="#br0" timeOffset="170762">19946 12275 8191,'-9'-7'0,"0"4"5063,-6 10-5063,1 10 0,-7 17 0,3 13 2818,7 1-2818,7-8 1719,13-12-1719,25-24 0,16-20 0,-18 1 0,1-4 0,5-8 0,-2-3 2903,-7 0 1,-2-1-2904,-2 2 0,-3 0 0,3-13 0,-14 12 0,-17 25 0,-3 19 0,-3 17 0,10 10 977,6-12-977,16-10 0,12-22 0,8-8 0,-14-6 0,-2-1 0,3-1 0,-3-5 0</inkml:trace>
  <inkml:trace contextRef="#ctx0" brushRef="#br0" timeOffset="170945">20459 11873 8191,'-5'2'0,"0"17"4697,3 21-4697,0-10 0,1 1 0,5 4 0,1 0 0,-2 1 0,0-2 0,8 14 715,-1-17 1,-4-23 0,-2-6-1</inkml:trace>
  <inkml:trace contextRef="#ctx0" brushRef="#br0" timeOffset="171104">20625 11734 8191,'0'30'0,"0"23"1740,2-15 1,1 2-1741,0 9 0,1 2 0,1 3 0,2-2 0,0-7 0,1-4 595,-1-8 1,-1-4-1,4 0 1,-5-21 0</inkml:trace>
  <inkml:trace contextRef="#ctx0" brushRef="#br0" timeOffset="171792">22154 11655 8191,'-13'0'0,"0"2"5063,-4 15-5063,5 10 0,-6 22 1409,14-19 0,3 2-1409,-1-1 0,4 1 0,5-5 0,4-1 0,18 8 0,-3-26 0,4-7 0,5-6 0,-1-3 0,10 0 0,-3-8 0</inkml:trace>
  <inkml:trace contextRef="#ctx0" brushRef="#br0" timeOffset="172067">22611 11624 8191,'-17'8'0,"2"4"5063,4 2-5063,8 10 2818,4-6-2818,11 4 1719,0-14-1719,5-8 6784,-5-8-6784,-2-4 0,-9-4 0,-3 3 0,-5-1 0,-7-5 0,2 5 0,-2-3 0,11 4 0,5 4 0,1 4 0,1 1 0</inkml:trace>
  <inkml:trace contextRef="#ctx0" brushRef="#br0" timeOffset="172682">22685 11594 8191,'13'9'0,"-1"4"5063,-5-2-5063,-1 13 2818,1 1-2818,2 14 1719,-2-13-1719,-2 1 6784,8-29-6784,-2-17 0,10-25 0,-9 17 0,1 0 0,2-3 0,0 3 0,11-11 0,-2 16 0,-11 21 0,-6 11 0,1 10 0,-1 6 0,-2-1 0,0-5 0,8-32 0,-1-3 0,2-10 0,0-2 0,9-11 0,-2 3 0,-4 17 0,-10 18 0,0 9 0,-4 4 0,-1 4 0,1 0 0,-1-3 0,14-22 0,-6 0 0,16-31 0,-10 5 0,11-8 0,-8 12 0,-1 10 0,-7 18 0,-6 5 0,4 16 0,-4 3 0,6 10 0,-4-7 0,-1-5 0,1-9 0,0-7 0,2-6 0,-4 1 0,-1-3 0</inkml:trace>
  <inkml:trace contextRef="#ctx0" brushRef="#br0" timeOffset="172792">23463 11303 8191,'-3'17'0,"3"-3"1265,-3-2 1,3-7 0,0-1 0</inkml:trace>
  <inkml:trace contextRef="#ctx0" brushRef="#br0" timeOffset="172941">23520 11140 8191,'0'5'0,"-3"-5"0,8 8 0</inkml:trace>
  <inkml:trace contextRef="#ctx0" brushRef="#br0" timeOffset="173093">23597 11173 8191,'2'12'0,"-2"2"5063,-3 3-5063,-1 7 2818,0-9-2818,6 7 1719,4-13-1719,13-5 1696,6-9 0,-7 0 0,-4-3 0</inkml:trace>
  <inkml:trace contextRef="#ctx0" brushRef="#br0" timeOffset="173293">23872 11048 8191,'-6'-1'0,"1"4"5063,-3 8-5063,3 2 2818,2 4-2818,6 0 1719,2-5-1719,8-4 6784,8-13-6784,10-6 0,16-7 0,-12 8 0,-2-2 0,-24 12 0,-5-2 0</inkml:trace>
  <inkml:trace contextRef="#ctx0" brushRef="#br0" timeOffset="173433">24033 10999 8191,'8'-10'0,"8"-2"5018,22-4-5018,10-7 564,-20 12 1,-1 1 0,6-6 0,-13 8 0</inkml:trace>
  <inkml:trace contextRef="#ctx0" brushRef="#br0" timeOffset="173633">24163 10680 8191,'1'27'0,"3"17"2426,0-14 1,2 4-2427,0 3 0,2 4 0,-1-2 0,-1-2 0,0-1 0,5 13 0,1-4 0,2-16 0,-5-14 0,-2-10 0</inkml:trace>
  <inkml:trace contextRef="#ctx0" brushRef="#br0" timeOffset="173794">24543 10866 8191,'-10'24'0,"7"-9"5063,1-4-5063,9-12 0,-2-4 0,-1 1 0</inkml:trace>
  <inkml:trace contextRef="#ctx0" brushRef="#br0" timeOffset="174440">24671 10737 24575,'-7'4'0,"0"1"0,1 15 0,3 1 0,2 4 0,12 2 0,2-14 0,7-2 0,-3-11 0,0-6 0,-3-1 0,-1-7 0,-7-13 0,-1 0 0,-9-11 0,1 16 0,3 3 0,7 14 0,26-4 0,22 8 0,-17-2 0,2 1-366,-1 3 1,0 3 365,-6 1 0,-2 3-219,7 14 219,-20 8 0,-13-4 0,-8-3 0,0-9 0,4-6 722,11-14-722,11-14 228,8-11-228,4 3 0,-1 6 0,12 21 0,-17 5 0,9 6 0,-25-2 0,-4-5 0,-5-1 0</inkml:trace>
  <inkml:trace contextRef="#ctx0" brushRef="#br0" timeOffset="174733">24548 10598 8191,'-9'13'0,"11"-4"1265,6-8 1,1-1 0,-1-3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134BF-A53C-D241-94B5-26C9E9C764E4}" type="datetimeFigureOut">
              <a:rPr lang="en-US" smtClean="0"/>
              <a:t>2/14/24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8894E-AE4C-7542-9C79-1FBC1D03110D}" type="slidenum">
              <a:rPr lang="en-US" smtClean="0"/>
              <a:t>‹#›</a:t>
            </a:fld>
            <a:endParaRPr lang="en-US"/>
          </a:p>
        </p:txBody>
      </p:sp>
    </p:spTree>
    <p:extLst>
      <p:ext uri="{BB962C8B-B14F-4D97-AF65-F5344CB8AC3E}">
        <p14:creationId xmlns:p14="http://schemas.microsoft.com/office/powerpoint/2010/main" val="3045558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1</a:t>
            </a:fld>
            <a:endParaRPr lang="en-US"/>
          </a:p>
        </p:txBody>
      </p:sp>
    </p:spTree>
    <p:extLst>
      <p:ext uri="{BB962C8B-B14F-4D97-AF65-F5344CB8AC3E}">
        <p14:creationId xmlns:p14="http://schemas.microsoft.com/office/powerpoint/2010/main" val="588287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what does it mean for cells to be neighbors?</a:t>
            </a:r>
          </a:p>
          <a:p>
            <a:endParaRPr lang="en-US" dirty="0"/>
          </a:p>
          <a:p>
            <a:r>
              <a:rPr lang="en-US" dirty="0"/>
              <a:t>MERINGUE uses Voronoi </a:t>
            </a:r>
            <a:r>
              <a:rPr lang="en-US" dirty="0" err="1"/>
              <a:t>tesslation</a:t>
            </a:r>
            <a:r>
              <a:rPr lang="en-US" dirty="0"/>
              <a:t> (also sometimes called </a:t>
            </a:r>
            <a:r>
              <a:rPr lang="en-US" dirty="0" err="1"/>
              <a:t>Delayney</a:t>
            </a:r>
            <a:r>
              <a:rPr lang="en-US" dirty="0"/>
              <a:t> triangulation) to identify spatial neighbors</a:t>
            </a:r>
          </a:p>
          <a:p>
            <a:r>
              <a:rPr lang="en-US" dirty="0"/>
              <a:t>Each cell as a neighborhood</a:t>
            </a:r>
          </a:p>
          <a:p>
            <a:r>
              <a:rPr lang="en-US" dirty="0"/>
              <a:t>These neighborhoods can vary in sizes</a:t>
            </a:r>
          </a:p>
          <a:p>
            <a:r>
              <a:rPr lang="en-US" dirty="0"/>
              <a:t>But two cells are considered spatial neighbors if their neighborhoods share an edge</a:t>
            </a:r>
          </a:p>
          <a:p>
            <a:r>
              <a:rPr lang="en-US" dirty="0"/>
              <a:t>This particular way of defining spatial neighbors is very flexible for 2D, 3D, and also robust to deformation</a:t>
            </a:r>
          </a:p>
          <a:p>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26</a:t>
            </a:fld>
            <a:endParaRPr lang="en-US"/>
          </a:p>
        </p:txBody>
      </p:sp>
    </p:spTree>
    <p:extLst>
      <p:ext uri="{BB962C8B-B14F-4D97-AF65-F5344CB8AC3E}">
        <p14:creationId xmlns:p14="http://schemas.microsoft.com/office/powerpoint/2010/main" val="1714857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we warp the spatial location of cells as seen here in the olfactory bulb, re-evaluate Moran’s I for each gene and plot their –log10(adjusted p-values), we see a strong correlation under the uniform and warped spatial cases, suggesting that we can still identify the same spatially heterogeneous genes as expected</a:t>
            </a:r>
          </a:p>
          <a:p>
            <a:r>
              <a:rPr lang="en-US" dirty="0"/>
              <a:t>Whereas other approaches relying on gaussian distances  are no longer able to</a:t>
            </a:r>
          </a:p>
          <a:p>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27</a:t>
            </a:fld>
            <a:endParaRPr lang="en-US"/>
          </a:p>
        </p:txBody>
      </p:sp>
    </p:spTree>
    <p:extLst>
      <p:ext uri="{BB962C8B-B14F-4D97-AF65-F5344CB8AC3E}">
        <p14:creationId xmlns:p14="http://schemas.microsoft.com/office/powerpoint/2010/main" val="3558062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but not all spatially heterogeneous gene expression patterns are equal</a:t>
            </a:r>
          </a:p>
          <a:p>
            <a:r>
              <a:rPr lang="en-US" dirty="0"/>
              <a:t>In biology, we are generally interested in spatial patterns that are not just small hotspots</a:t>
            </a:r>
          </a:p>
          <a:p>
            <a:r>
              <a:rPr lang="en-US" dirty="0"/>
              <a:t>So MERINGUE builds on another geospatial statistic LISA to characterize the scale of spatial patterns</a:t>
            </a:r>
          </a:p>
          <a:p>
            <a:endParaRPr lang="en-US" dirty="0"/>
          </a:p>
          <a:p>
            <a:r>
              <a:rPr lang="en-US" dirty="0"/>
              <a:t>We can show that by randomly shuffling gene expression, that as expected under the null distribution we obtain a 5% type I error or false positive rate</a:t>
            </a:r>
          </a:p>
          <a:p>
            <a:r>
              <a:rPr lang="en-US" dirty="0"/>
              <a:t>But if we look at the scale of these significant false positive spatial patterns</a:t>
            </a:r>
          </a:p>
          <a:p>
            <a:r>
              <a:rPr lang="en-US" dirty="0"/>
              <a:t>They’re mostly being driven by a small percentage of cells</a:t>
            </a:r>
          </a:p>
          <a:p>
            <a:endParaRPr lang="en-US" dirty="0"/>
          </a:p>
          <a:p>
            <a:r>
              <a:rPr lang="en-US" dirty="0"/>
              <a:t>So by requiring both significant spatial auto-correlation, as well as for the auto-correlation to be driven by a certain number of cells</a:t>
            </a:r>
          </a:p>
          <a:p>
            <a:r>
              <a:rPr lang="en-US" dirty="0"/>
              <a:t>We can effectively eliminates false discoveries</a:t>
            </a:r>
          </a:p>
          <a:p>
            <a:r>
              <a:rPr lang="en-US" dirty="0"/>
              <a:t>Quite useful for prioritizing genes for validation</a:t>
            </a:r>
          </a:p>
        </p:txBody>
      </p:sp>
      <p:sp>
        <p:nvSpPr>
          <p:cNvPr id="4" name="Slide Number Placeholder 3"/>
          <p:cNvSpPr>
            <a:spLocks noGrp="1"/>
          </p:cNvSpPr>
          <p:nvPr>
            <p:ph type="sldNum" sz="quarter" idx="5"/>
          </p:nvPr>
        </p:nvSpPr>
        <p:spPr/>
        <p:txBody>
          <a:bodyPr/>
          <a:lstStyle/>
          <a:p>
            <a:fld id="{7335EEEA-69D3-6747-9E57-8DE5EFE1D893}" type="slidenum">
              <a:rPr lang="en-US" smtClean="0"/>
              <a:t>28</a:t>
            </a:fld>
            <a:endParaRPr lang="en-US"/>
          </a:p>
        </p:txBody>
      </p:sp>
    </p:spTree>
    <p:extLst>
      <p:ext uri="{BB962C8B-B14F-4D97-AF65-F5344CB8AC3E}">
        <p14:creationId xmlns:p14="http://schemas.microsoft.com/office/powerpoint/2010/main" val="3675049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paper, we apply MERINGUE to many organisms, technologies, </a:t>
            </a:r>
          </a:p>
          <a:p>
            <a:r>
              <a:rPr lang="en-US" dirty="0"/>
              <a:t>In particular the Moran’s I equation is also very flexible and amenable to adaptations that allow us to </a:t>
            </a:r>
          </a:p>
          <a:p>
            <a:r>
              <a:rPr lang="en-US" dirty="0"/>
              <a:t>To identify genes with spatially heterogeneous gene expression patterns in 3D, </a:t>
            </a:r>
          </a:p>
          <a:p>
            <a:r>
              <a:rPr lang="en-US" dirty="0"/>
              <a:t>In multi-section data where we can specifically look for spatial patterns that are consistent across sections</a:t>
            </a:r>
          </a:p>
          <a:p>
            <a:r>
              <a:rPr lang="en-US" dirty="0"/>
              <a:t>Or even between pairs of receptor and ligand genes among spatially co-localized cell-types to look for potential cell-cell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check out…</a:t>
            </a:r>
          </a:p>
          <a:p>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29</a:t>
            </a:fld>
            <a:endParaRPr lang="en-US"/>
          </a:p>
        </p:txBody>
      </p:sp>
    </p:spTree>
    <p:extLst>
      <p:ext uri="{BB962C8B-B14F-4D97-AF65-F5344CB8AC3E}">
        <p14:creationId xmlns:p14="http://schemas.microsoft.com/office/powerpoint/2010/main" val="182015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6930-9CFC-828E-D7AF-A5FE3AEFD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815C6-EB41-8D13-9C62-12C3BAE4A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3D2B6-0840-B76F-DE45-3E9C793C743A}"/>
              </a:ext>
            </a:extLst>
          </p:cNvPr>
          <p:cNvSpPr>
            <a:spLocks noGrp="1"/>
          </p:cNvSpPr>
          <p:nvPr>
            <p:ph type="body" idx="1"/>
          </p:nvPr>
        </p:nvSpPr>
        <p:spPr/>
        <p:txBody>
          <a:bodyPr/>
          <a:lstStyle/>
          <a:p>
            <a:r>
              <a:rPr lang="en-US" dirty="0"/>
              <a:t>So returning to our hippocampal pyramidal cells</a:t>
            </a:r>
          </a:p>
          <a:p>
            <a:r>
              <a:rPr lang="en-US" dirty="0"/>
              <a:t>when we apply MERINGUE</a:t>
            </a:r>
          </a:p>
        </p:txBody>
      </p:sp>
      <p:sp>
        <p:nvSpPr>
          <p:cNvPr id="4" name="Slide Number Placeholder 3">
            <a:extLst>
              <a:ext uri="{FF2B5EF4-FFF2-40B4-BE49-F238E27FC236}">
                <a16:creationId xmlns:a16="http://schemas.microsoft.com/office/drawing/2014/main" id="{B18F41B9-991D-B4CF-A2B1-7EF7F996E093}"/>
              </a:ext>
            </a:extLst>
          </p:cNvPr>
          <p:cNvSpPr>
            <a:spLocks noGrp="1"/>
          </p:cNvSpPr>
          <p:nvPr>
            <p:ph type="sldNum" sz="quarter" idx="5"/>
          </p:nvPr>
        </p:nvSpPr>
        <p:spPr/>
        <p:txBody>
          <a:bodyPr/>
          <a:lstStyle/>
          <a:p>
            <a:fld id="{3576370B-C705-D24A-B1D6-E4CB4471077D}" type="slidenum">
              <a:rPr lang="en-US" smtClean="0"/>
              <a:t>30</a:t>
            </a:fld>
            <a:endParaRPr lang="en-US"/>
          </a:p>
        </p:txBody>
      </p:sp>
    </p:spTree>
    <p:extLst>
      <p:ext uri="{BB962C8B-B14F-4D97-AF65-F5344CB8AC3E}">
        <p14:creationId xmlns:p14="http://schemas.microsoft.com/office/powerpoint/2010/main" val="366960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D9593-D7E9-83FA-8B28-4BD6FB94D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63D26-8A22-780C-1098-3808E16FF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7DC88-A5DA-49BD-8C14-61B65D3AA747}"/>
              </a:ext>
            </a:extLst>
          </p:cNvPr>
          <p:cNvSpPr>
            <a:spLocks noGrp="1"/>
          </p:cNvSpPr>
          <p:nvPr>
            <p:ph type="body" idx="1"/>
          </p:nvPr>
        </p:nvSpPr>
        <p:spPr/>
        <p:txBody>
          <a:bodyPr/>
          <a:lstStyle/>
          <a:p>
            <a:r>
              <a:rPr lang="en-US" dirty="0"/>
              <a:t>We indeed can find additional aspects of gene expression heterogeneity that are coordinated in a spatial manner</a:t>
            </a:r>
          </a:p>
        </p:txBody>
      </p:sp>
      <p:sp>
        <p:nvSpPr>
          <p:cNvPr id="4" name="Slide Number Placeholder 3">
            <a:extLst>
              <a:ext uri="{FF2B5EF4-FFF2-40B4-BE49-F238E27FC236}">
                <a16:creationId xmlns:a16="http://schemas.microsoft.com/office/drawing/2014/main" id="{4C94AA47-B689-BCC0-46A8-752A5B6DB490}"/>
              </a:ext>
            </a:extLst>
          </p:cNvPr>
          <p:cNvSpPr>
            <a:spLocks noGrp="1"/>
          </p:cNvSpPr>
          <p:nvPr>
            <p:ph type="sldNum" sz="quarter" idx="5"/>
          </p:nvPr>
        </p:nvSpPr>
        <p:spPr/>
        <p:txBody>
          <a:bodyPr/>
          <a:lstStyle/>
          <a:p>
            <a:fld id="{764950D2-B59B-2B43-83A1-71DE34A4FD7F}" type="slidenum">
              <a:rPr lang="en-US" smtClean="0"/>
              <a:t>31</a:t>
            </a:fld>
            <a:endParaRPr lang="en-US"/>
          </a:p>
        </p:txBody>
      </p:sp>
    </p:spTree>
    <p:extLst>
      <p:ext uri="{BB962C8B-B14F-4D97-AF65-F5344CB8AC3E}">
        <p14:creationId xmlns:p14="http://schemas.microsoft.com/office/powerpoint/2010/main" val="315041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25BD0-20CD-4671-21EF-F21981180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460F9-9F79-4CB9-E6E3-799C78F95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C8891-A0C0-52E7-2D38-15EE2EA53ED6}"/>
              </a:ext>
            </a:extLst>
          </p:cNvPr>
          <p:cNvSpPr>
            <a:spLocks noGrp="1"/>
          </p:cNvSpPr>
          <p:nvPr>
            <p:ph type="body" idx="1"/>
          </p:nvPr>
        </p:nvSpPr>
        <p:spPr/>
        <p:txBody>
          <a:bodyPr/>
          <a:lstStyle/>
          <a:p>
            <a:r>
              <a:rPr lang="en-US"/>
              <a:t>We indeed can find additional aspects of gene expression heterogeneity that are coordinated in a spatial manner</a:t>
            </a:r>
          </a:p>
        </p:txBody>
      </p:sp>
      <p:sp>
        <p:nvSpPr>
          <p:cNvPr id="4" name="Slide Number Placeholder 3">
            <a:extLst>
              <a:ext uri="{FF2B5EF4-FFF2-40B4-BE49-F238E27FC236}">
                <a16:creationId xmlns:a16="http://schemas.microsoft.com/office/drawing/2014/main" id="{B09CFD2F-1731-D9A7-9DFB-E6C2F6C003F6}"/>
              </a:ext>
            </a:extLst>
          </p:cNvPr>
          <p:cNvSpPr>
            <a:spLocks noGrp="1"/>
          </p:cNvSpPr>
          <p:nvPr>
            <p:ph type="sldNum" sz="quarter" idx="5"/>
          </p:nvPr>
        </p:nvSpPr>
        <p:spPr/>
        <p:txBody>
          <a:bodyPr/>
          <a:lstStyle/>
          <a:p>
            <a:fld id="{3576370B-C705-D24A-B1D6-E4CB4471077D}" type="slidenum">
              <a:rPr lang="en-US" smtClean="0"/>
              <a:t>32</a:t>
            </a:fld>
            <a:endParaRPr lang="en-US"/>
          </a:p>
        </p:txBody>
      </p:sp>
    </p:spTree>
    <p:extLst>
      <p:ext uri="{BB962C8B-B14F-4D97-AF65-F5344CB8AC3E}">
        <p14:creationId xmlns:p14="http://schemas.microsoft.com/office/powerpoint/2010/main" val="3570459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6462-5BE2-75EB-AC35-E4199D01F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67588-6FC2-B56B-5E70-ECADB7579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207CA-9E3D-FB41-F734-BDD687D5B1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indeed can find additional aspects of gene expression heterogeneity that are coordinated in a spatial manner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Appear to visually correspond with different hippocampal subfields which receive inputs from different regions of the brain</a:t>
            </a:r>
          </a:p>
          <a:p>
            <a:endParaRPr lang="en-US" dirty="0"/>
          </a:p>
        </p:txBody>
      </p:sp>
      <p:sp>
        <p:nvSpPr>
          <p:cNvPr id="4" name="Slide Number Placeholder 3">
            <a:extLst>
              <a:ext uri="{FF2B5EF4-FFF2-40B4-BE49-F238E27FC236}">
                <a16:creationId xmlns:a16="http://schemas.microsoft.com/office/drawing/2014/main" id="{4BA7EB8B-05DF-7E4D-F24F-93B2BBCC8541}"/>
              </a:ext>
            </a:extLst>
          </p:cNvPr>
          <p:cNvSpPr>
            <a:spLocks noGrp="1"/>
          </p:cNvSpPr>
          <p:nvPr>
            <p:ph type="sldNum" sz="quarter" idx="5"/>
          </p:nvPr>
        </p:nvSpPr>
        <p:spPr/>
        <p:txBody>
          <a:bodyPr/>
          <a:lstStyle/>
          <a:p>
            <a:fld id="{764950D2-B59B-2B43-83A1-71DE34A4FD7F}" type="slidenum">
              <a:rPr lang="en-US" smtClean="0"/>
              <a:t>33</a:t>
            </a:fld>
            <a:endParaRPr lang="en-US"/>
          </a:p>
        </p:txBody>
      </p:sp>
    </p:spTree>
    <p:extLst>
      <p:ext uri="{BB962C8B-B14F-4D97-AF65-F5344CB8AC3E}">
        <p14:creationId xmlns:p14="http://schemas.microsoft.com/office/powerpoint/2010/main" val="2306551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building on Moran's I, we can modify this equation slightly</a:t>
            </a:r>
          </a:p>
          <a:p>
            <a:r>
              <a:rPr lang="en-US"/>
              <a:t>and take advantage of the flexibility of this adjacency weight matrix definition</a:t>
            </a:r>
          </a:p>
          <a:p>
            <a:r>
              <a:rPr lang="en-US"/>
              <a:t>to specifically propose an inter-cell-type spatial cross correlation statistic</a:t>
            </a:r>
          </a:p>
          <a:p>
            <a:r>
              <a:rPr lang="en-US"/>
              <a:t>To look for genes that are cross correlated for spatially co-localized cell-types that may be indicative of cell-cell communication</a:t>
            </a:r>
          </a:p>
          <a:p>
            <a:endParaRPr lang="en-US"/>
          </a:p>
          <a:p>
            <a:r>
              <a:rPr lang="en-US"/>
              <a:t>Rather than autocorrelation x with itself, we now have a second gene</a:t>
            </a:r>
          </a:p>
          <a:p>
            <a:r>
              <a:rPr lang="en-US"/>
              <a:t>W is limited to spatial neighbors of different cell-types</a:t>
            </a:r>
          </a:p>
          <a:p>
            <a:r>
              <a:rPr lang="en-US"/>
              <a:t>So consider cell-type A and B that spatially adjacent to each other</a:t>
            </a:r>
          </a:p>
          <a:p>
            <a:r>
              <a:rPr lang="en-US"/>
              <a:t>Cell-type A expresses a gene, perhaps a receptor</a:t>
            </a:r>
          </a:p>
          <a:p>
            <a:r>
              <a:rPr lang="en-US"/>
              <a:t>and Cell-type B expresses the complementary ligand</a:t>
            </a:r>
          </a:p>
          <a:p>
            <a:r>
              <a:rPr lang="en-US"/>
              <a:t>and we are looking to find situations where cells of cell-type A</a:t>
            </a:r>
          </a:p>
          <a:p>
            <a:r>
              <a:rPr lang="en-US"/>
              <a:t>expressing the receptor are always co-localized with cells of </a:t>
            </a:r>
          </a:p>
          <a:p>
            <a:r>
              <a:rPr lang="en-US"/>
              <a:t>cell-type B expressing the </a:t>
            </a:r>
            <a:r>
              <a:rPr lang="en-US" err="1"/>
              <a:t>correpsonding</a:t>
            </a:r>
            <a:r>
              <a:rPr lang="en-US"/>
              <a:t> ligand</a:t>
            </a:r>
          </a:p>
          <a:p>
            <a:r>
              <a:rPr lang="en-US"/>
              <a:t>even though these receptor and ligand genes are expressed in different cells</a:t>
            </a:r>
          </a:p>
          <a:p>
            <a:r>
              <a:rPr lang="en-US"/>
              <a:t>so their expressions across cells are actually negatively correlated</a:t>
            </a:r>
          </a:p>
          <a:p>
            <a:r>
              <a:rPr lang="en-US"/>
              <a:t>when we evaluate their inter-cell-type spatial cross-correlation, </a:t>
            </a:r>
          </a:p>
          <a:p>
            <a:r>
              <a:rPr lang="en-US"/>
              <a:t>it is very significantly positive</a:t>
            </a:r>
          </a:p>
          <a:p>
            <a:r>
              <a:rPr lang="en-US"/>
              <a:t>potentially indicative of cell-cell communication via this particular receptor-ligand interaction</a:t>
            </a:r>
          </a:p>
        </p:txBody>
      </p:sp>
      <p:sp>
        <p:nvSpPr>
          <p:cNvPr id="4" name="Slide Number Placeholder 3"/>
          <p:cNvSpPr>
            <a:spLocks noGrp="1"/>
          </p:cNvSpPr>
          <p:nvPr>
            <p:ph type="sldNum" sz="quarter" idx="5"/>
          </p:nvPr>
        </p:nvSpPr>
        <p:spPr/>
        <p:txBody>
          <a:bodyPr/>
          <a:lstStyle/>
          <a:p>
            <a:fld id="{7335EEEA-69D3-6747-9E57-8DE5EFE1D893}" type="slidenum">
              <a:rPr lang="en-US" smtClean="0"/>
              <a:t>34</a:t>
            </a:fld>
            <a:endParaRPr lang="en-US"/>
          </a:p>
        </p:txBody>
      </p:sp>
    </p:spTree>
    <p:extLst>
      <p:ext uri="{BB962C8B-B14F-4D97-AF65-F5344CB8AC3E}">
        <p14:creationId xmlns:p14="http://schemas.microsoft.com/office/powerpoint/2010/main" val="1071440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apply our approach identify gene expression patterns that may be indicative of putative 399 cell-cell communication between cells on beads corresponding to the Purkinje layer with cells on spatially 400 adjacent beads in Slide-Seq data of the mouse cerebellum (Fig. 5A). We use a set of over 2,500 known 401 receptor-ligand pairs previously supported by orthogonal biological validations (</a:t>
            </a:r>
            <a:r>
              <a:rPr lang="en-US" dirty="0" err="1"/>
              <a:t>Ramilowski</a:t>
            </a:r>
            <a:r>
              <a:rPr lang="en-US" dirty="0"/>
              <a:t> et al. 402 2015a). Restricting to well detected (CPM &gt; 0 in more than 30 cells) receptor genes in the Purkinje layer 403 beads and well detected ligand genes in the spatially adjacent beads, we applied MERINGUE to test for 404 significant spatial cross correlation between all receptor and ligand gene pairs. </a:t>
            </a:r>
          </a:p>
          <a:p>
            <a:endParaRPr lang="en-US" dirty="0"/>
          </a:p>
          <a:p>
            <a:r>
              <a:rPr lang="en-US" dirty="0"/>
              <a:t>We identified statistically significant inter-cell-type spatial cross-correlation between expression of Ptprz1 (Protein Tyrosine 406 Phosphatase Receptor Type Z1 i.e. PTP</a:t>
            </a:r>
            <a:r>
              <a:rPr lang="el-GR" dirty="0"/>
              <a:t>ζ) </a:t>
            </a:r>
            <a:r>
              <a:rPr lang="en-US" dirty="0"/>
              <a:t>in beads corresponding to Purkinje layer and expression of its ligand </a:t>
            </a:r>
            <a:r>
              <a:rPr lang="en-US" dirty="0" err="1"/>
              <a:t>Ptn</a:t>
            </a:r>
            <a:r>
              <a:rPr lang="en-US" dirty="0"/>
              <a:t> (secreted growth factor pleiotrophin) in spatially adjacent beads (Fig. 5B-C). Ptprz1 has been previously identified to be expressed by Purkinje neurons while </a:t>
            </a:r>
            <a:r>
              <a:rPr lang="en-US" dirty="0" err="1"/>
              <a:t>Ptn</a:t>
            </a:r>
            <a:r>
              <a:rPr lang="en-US" dirty="0"/>
              <a:t> has been previously identified to distribute along Bergmann glial fibers in postnatally developing cerebellum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35EEEA-69D3-6747-9E57-8DE5EFE1D893}" type="slidenum">
              <a:rPr lang="en-US" smtClean="0"/>
              <a:t>35</a:t>
            </a:fld>
            <a:endParaRPr lang="en-US"/>
          </a:p>
        </p:txBody>
      </p:sp>
    </p:spTree>
    <p:extLst>
      <p:ext uri="{BB962C8B-B14F-4D97-AF65-F5344CB8AC3E}">
        <p14:creationId xmlns:p14="http://schemas.microsoft.com/office/powerpoint/2010/main" val="255602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732C7E3-4DB9-4DDC-85C4-A5B29112AD78}" type="slidenum">
              <a:rPr lang="en-US" smtClean="0"/>
              <a:t>9</a:t>
            </a:fld>
            <a:endParaRPr lang="en-US"/>
          </a:p>
        </p:txBody>
      </p:sp>
    </p:spTree>
    <p:extLst>
      <p:ext uri="{BB962C8B-B14F-4D97-AF65-F5344CB8AC3E}">
        <p14:creationId xmlns:p14="http://schemas.microsoft.com/office/powerpoint/2010/main" val="3924953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7BA79-0D1E-5540-BB8B-D65B1AB229DA}" type="slidenum">
              <a:rPr lang="en-US" smtClean="0"/>
              <a:t>36</a:t>
            </a:fld>
            <a:endParaRPr lang="en-US"/>
          </a:p>
        </p:txBody>
      </p:sp>
    </p:spTree>
    <p:extLst>
      <p:ext uri="{BB962C8B-B14F-4D97-AF65-F5344CB8AC3E}">
        <p14:creationId xmlns:p14="http://schemas.microsoft.com/office/powerpoint/2010/main" val="81420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can see how genes are expressed within these cells within the tissues</a:t>
            </a:r>
          </a:p>
          <a:p>
            <a:r>
              <a:rPr lang="en-US" dirty="0"/>
              <a:t>With red being high expression and blue being low expression f</a:t>
            </a:r>
          </a:p>
          <a:p>
            <a:r>
              <a:rPr lang="en-US" dirty="0"/>
              <a:t>or a targeted set of genes</a:t>
            </a:r>
          </a:p>
        </p:txBody>
      </p:sp>
      <p:sp>
        <p:nvSpPr>
          <p:cNvPr id="4" name="Slide Number Placeholder 3"/>
          <p:cNvSpPr>
            <a:spLocks noGrp="1"/>
          </p:cNvSpPr>
          <p:nvPr>
            <p:ph type="sldNum" sz="quarter" idx="5"/>
          </p:nvPr>
        </p:nvSpPr>
        <p:spPr/>
        <p:txBody>
          <a:bodyPr/>
          <a:lstStyle/>
          <a:p>
            <a:fld id="{3576370B-C705-D24A-B1D6-E4CB4471077D}" type="slidenum">
              <a:rPr lang="en-US" smtClean="0"/>
              <a:t>10</a:t>
            </a:fld>
            <a:endParaRPr lang="en-US"/>
          </a:p>
        </p:txBody>
      </p:sp>
    </p:spTree>
    <p:extLst>
      <p:ext uri="{BB962C8B-B14F-4D97-AF65-F5344CB8AC3E}">
        <p14:creationId xmlns:p14="http://schemas.microsoft.com/office/powerpoint/2010/main" val="4235390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we can perform dimensionality reduction and clustering analysis as we do with non-spatially resolved single-cell transcriptomics data to identify transcriptionally distinct cell-types</a:t>
            </a:r>
          </a:p>
          <a:p>
            <a:r>
              <a:rPr lang="en-US" dirty="0"/>
              <a:t>But now we can further explore how these cell-types are spatially organize in the original tissue</a:t>
            </a:r>
          </a:p>
        </p:txBody>
      </p:sp>
      <p:sp>
        <p:nvSpPr>
          <p:cNvPr id="4" name="Slide Number Placeholder 3"/>
          <p:cNvSpPr>
            <a:spLocks noGrp="1"/>
          </p:cNvSpPr>
          <p:nvPr>
            <p:ph type="sldNum" sz="quarter" idx="5"/>
          </p:nvPr>
        </p:nvSpPr>
        <p:spPr/>
        <p:txBody>
          <a:bodyPr/>
          <a:lstStyle/>
          <a:p>
            <a:fld id="{3576370B-C705-D24A-B1D6-E4CB4471077D}" type="slidenum">
              <a:rPr lang="en-US" smtClean="0"/>
              <a:t>11</a:t>
            </a:fld>
            <a:endParaRPr lang="en-US"/>
          </a:p>
        </p:txBody>
      </p:sp>
    </p:spTree>
    <p:extLst>
      <p:ext uri="{BB962C8B-B14F-4D97-AF65-F5344CB8AC3E}">
        <p14:creationId xmlns:p14="http://schemas.microsoft.com/office/powerpoint/2010/main" val="3344456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can see that different cell-types within tissues such as the brain are often spatially organized</a:t>
            </a:r>
          </a:p>
          <a:p>
            <a:r>
              <a:rPr lang="en-US" dirty="0"/>
              <a:t>And given these cell-types are transcriptionally distinct, we would expect genes that mark these different cell-types to also be spatially organized</a:t>
            </a:r>
          </a:p>
          <a:p>
            <a:r>
              <a:rPr lang="en-US" dirty="0"/>
              <a:t>However, if we focus on an individual cell-type</a:t>
            </a:r>
          </a:p>
        </p:txBody>
      </p:sp>
      <p:sp>
        <p:nvSpPr>
          <p:cNvPr id="4" name="Slide Number Placeholder 3"/>
          <p:cNvSpPr>
            <a:spLocks noGrp="1"/>
          </p:cNvSpPr>
          <p:nvPr>
            <p:ph type="sldNum" sz="quarter" idx="5"/>
          </p:nvPr>
        </p:nvSpPr>
        <p:spPr/>
        <p:txBody>
          <a:bodyPr/>
          <a:lstStyle/>
          <a:p>
            <a:fld id="{3576370B-C705-D24A-B1D6-E4CB4471077D}" type="slidenum">
              <a:rPr lang="en-US" smtClean="0"/>
              <a:t>12</a:t>
            </a:fld>
            <a:endParaRPr lang="en-US"/>
          </a:p>
        </p:txBody>
      </p:sp>
    </p:spTree>
    <p:extLst>
      <p:ext uri="{BB962C8B-B14F-4D97-AF65-F5344CB8AC3E}">
        <p14:creationId xmlns:p14="http://schemas.microsoft.com/office/powerpoint/2010/main" val="44368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as the pyramidal layer of the hippocampus</a:t>
            </a:r>
          </a:p>
          <a:p>
            <a:r>
              <a:rPr lang="en-US" dirty="0"/>
              <a:t>Can we identify additional gene expression heterogeneity that are coordinated in some spatial manner??</a:t>
            </a:r>
          </a:p>
        </p:txBody>
      </p:sp>
      <p:sp>
        <p:nvSpPr>
          <p:cNvPr id="4" name="Slide Number Placeholder 3"/>
          <p:cNvSpPr>
            <a:spLocks noGrp="1"/>
          </p:cNvSpPr>
          <p:nvPr>
            <p:ph type="sldNum" sz="quarter" idx="5"/>
          </p:nvPr>
        </p:nvSpPr>
        <p:spPr/>
        <p:txBody>
          <a:bodyPr/>
          <a:lstStyle/>
          <a:p>
            <a:fld id="{764950D2-B59B-2B43-83A1-71DE34A4FD7F}" type="slidenum">
              <a:rPr lang="en-US" smtClean="0"/>
              <a:t>13</a:t>
            </a:fld>
            <a:endParaRPr lang="en-US"/>
          </a:p>
        </p:txBody>
      </p:sp>
    </p:spTree>
    <p:extLst>
      <p:ext uri="{BB962C8B-B14F-4D97-AF65-F5344CB8AC3E}">
        <p14:creationId xmlns:p14="http://schemas.microsoft.com/office/powerpoint/2010/main" val="1281071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 statistic called Moran's I has been used to evaluate whether a particular quantity, say income, exhibits significant non-random spatial variation via spatial autocorrelation</a:t>
            </a:r>
          </a:p>
          <a:p>
            <a:r>
              <a:rPr lang="en-US" dirty="0"/>
              <a:t>In this case, each square is a county</a:t>
            </a:r>
          </a:p>
          <a:p>
            <a:r>
              <a:rPr lang="en-US" dirty="0"/>
              <a:t>Color denotes income level</a:t>
            </a:r>
          </a:p>
          <a:p>
            <a:r>
              <a:rPr lang="en-US" dirty="0"/>
              <a:t>We can see in this visualization that income isn’t random</a:t>
            </a:r>
          </a:p>
          <a:p>
            <a:r>
              <a:rPr lang="en-US" dirty="0"/>
              <a:t>it is highly correlated with the income of the neighboring county </a:t>
            </a:r>
          </a:p>
          <a:p>
            <a:r>
              <a:rPr lang="en-US" dirty="0"/>
              <a:t>(income exhibits high spatial autocorrelation and this high spatial autocorrelation can be quantified as a high Moran’s I)</a:t>
            </a:r>
          </a:p>
          <a:p>
            <a:r>
              <a:rPr lang="en-US" dirty="0"/>
              <a:t>For us of course, we're not as interested in income, but we are interested in gene expression</a:t>
            </a:r>
          </a:p>
          <a:p>
            <a:r>
              <a:rPr lang="en-US" dirty="0"/>
              <a:t>So if a cell's expression for a particular gene is highly correlated with that gene's expression in the cell's neighbors, then the gene would be highly spatially autocorrelated</a:t>
            </a:r>
          </a:p>
          <a:p>
            <a:endParaRPr lang="en-US" dirty="0"/>
          </a:p>
          <a:p>
            <a:r>
              <a:rPr lang="en-US" dirty="0"/>
              <a:t>distinguish genes that are variable in a spatial coordinated manner</a:t>
            </a:r>
          </a:p>
          <a:p>
            <a:r>
              <a:rPr lang="en-US" dirty="0"/>
              <a:t>with genes that are variable but not in a spatially coordinated manner</a:t>
            </a:r>
          </a:p>
          <a:p>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16</a:t>
            </a:fld>
            <a:endParaRPr lang="en-US"/>
          </a:p>
        </p:txBody>
      </p:sp>
    </p:spTree>
    <p:extLst>
      <p:ext uri="{BB962C8B-B14F-4D97-AF65-F5344CB8AC3E}">
        <p14:creationId xmlns:p14="http://schemas.microsoft.com/office/powerpoint/2010/main" val="3333065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7A4B4-C68A-E81E-A36C-5D27CEE10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F9616-A297-2719-A26F-3CC22F7A82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1B5FE-16FC-9278-4E23-A9EBFC4978EA}"/>
              </a:ext>
            </a:extLst>
          </p:cNvPr>
          <p:cNvSpPr>
            <a:spLocks noGrp="1"/>
          </p:cNvSpPr>
          <p:nvPr>
            <p:ph type="body" idx="1"/>
          </p:nvPr>
        </p:nvSpPr>
        <p:spPr/>
        <p:txBody>
          <a:bodyPr/>
          <a:lstStyle/>
          <a:p>
            <a:r>
              <a:rPr lang="en-US" dirty="0"/>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 statistic called Moran's I has been used to evaluate whether a particular quantity, say income, exhibits significant non-random spatial variation via spatial autocorrelation</a:t>
            </a:r>
          </a:p>
          <a:p>
            <a:r>
              <a:rPr lang="en-US" dirty="0"/>
              <a:t>In this case, each square is a county</a:t>
            </a:r>
          </a:p>
          <a:p>
            <a:r>
              <a:rPr lang="en-US" dirty="0"/>
              <a:t>Color denotes income level</a:t>
            </a:r>
          </a:p>
          <a:p>
            <a:r>
              <a:rPr lang="en-US" dirty="0"/>
              <a:t>We can see in this visualization that income isn’t random</a:t>
            </a:r>
          </a:p>
          <a:p>
            <a:r>
              <a:rPr lang="en-US" dirty="0"/>
              <a:t>it is highly correlated with the income of the neighboring county </a:t>
            </a:r>
          </a:p>
          <a:p>
            <a:r>
              <a:rPr lang="en-US" dirty="0"/>
              <a:t>(income exhibits high spatial autocorrelation and this high spatial autocorrelation can be quantified as a high Moran’s I)</a:t>
            </a:r>
          </a:p>
          <a:p>
            <a:r>
              <a:rPr lang="en-US" dirty="0"/>
              <a:t>For us of course, we're not as interested in income, but we are interested in gene expression</a:t>
            </a:r>
          </a:p>
          <a:p>
            <a:r>
              <a:rPr lang="en-US" dirty="0"/>
              <a:t>So if a cell's expression for a particular gene is highly correlated with that gene's expression in the cell's neighbors, then the gene would be highly spatially autocorrelated</a:t>
            </a:r>
          </a:p>
          <a:p>
            <a:endParaRPr lang="en-US" dirty="0"/>
          </a:p>
          <a:p>
            <a:r>
              <a:rPr lang="en-US" dirty="0"/>
              <a:t>distinguish genes that are variable in a spatial coordinated manner</a:t>
            </a:r>
          </a:p>
          <a:p>
            <a:r>
              <a:rPr lang="en-US" dirty="0"/>
              <a:t>with genes that are variable but not in a spatially coordinated manner</a:t>
            </a:r>
          </a:p>
          <a:p>
            <a:endParaRPr lang="en-US" dirty="0"/>
          </a:p>
        </p:txBody>
      </p:sp>
      <p:sp>
        <p:nvSpPr>
          <p:cNvPr id="4" name="Slide Number Placeholder 3">
            <a:extLst>
              <a:ext uri="{FF2B5EF4-FFF2-40B4-BE49-F238E27FC236}">
                <a16:creationId xmlns:a16="http://schemas.microsoft.com/office/drawing/2014/main" id="{A967725F-095D-F046-53BB-583769B66E6E}"/>
              </a:ext>
            </a:extLst>
          </p:cNvPr>
          <p:cNvSpPr>
            <a:spLocks noGrp="1"/>
          </p:cNvSpPr>
          <p:nvPr>
            <p:ph type="sldNum" sz="quarter" idx="5"/>
          </p:nvPr>
        </p:nvSpPr>
        <p:spPr/>
        <p:txBody>
          <a:bodyPr/>
          <a:lstStyle/>
          <a:p>
            <a:fld id="{7335EEEA-69D3-6747-9E57-8DE5EFE1D893}" type="slidenum">
              <a:rPr lang="en-US" smtClean="0"/>
              <a:t>17</a:t>
            </a:fld>
            <a:endParaRPr lang="en-US"/>
          </a:p>
        </p:txBody>
      </p:sp>
    </p:spTree>
    <p:extLst>
      <p:ext uri="{BB962C8B-B14F-4D97-AF65-F5344CB8AC3E}">
        <p14:creationId xmlns:p14="http://schemas.microsoft.com/office/powerpoint/2010/main" val="1113660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 statistic called Moran's I has been used to evaluate whether a particular quantity, say income, exhibits significant non-random spatial variation via spatial autocorrelation</a:t>
            </a:r>
          </a:p>
          <a:p>
            <a:r>
              <a:rPr lang="en-US" dirty="0"/>
              <a:t>In this case, each square is a county</a:t>
            </a:r>
          </a:p>
          <a:p>
            <a:r>
              <a:rPr lang="en-US" dirty="0"/>
              <a:t>Color denotes income level</a:t>
            </a:r>
          </a:p>
          <a:p>
            <a:r>
              <a:rPr lang="en-US" dirty="0"/>
              <a:t>We can see in this visualization that income isn’t random</a:t>
            </a:r>
          </a:p>
          <a:p>
            <a:r>
              <a:rPr lang="en-US" dirty="0"/>
              <a:t>it is highly correlated with the income of the neighboring county </a:t>
            </a:r>
          </a:p>
          <a:p>
            <a:r>
              <a:rPr lang="en-US" dirty="0"/>
              <a:t>(income exhibits high spatial autocorrelation and this high spatial autocorrelation can be quantified as a high Moran’s I)</a:t>
            </a:r>
          </a:p>
          <a:p>
            <a:r>
              <a:rPr lang="en-US" dirty="0"/>
              <a:t>For us of course, we're not as interested in income, but we are interested in gene expression</a:t>
            </a:r>
          </a:p>
          <a:p>
            <a:r>
              <a:rPr lang="en-US" dirty="0"/>
              <a:t>So if a cell's expression for a particular gene is highly correlated with that gene's expression in the cell's neighbors, then the gene would be highly spatially autocorrelated</a:t>
            </a:r>
          </a:p>
          <a:p>
            <a:endParaRPr lang="en-US" dirty="0"/>
          </a:p>
          <a:p>
            <a:r>
              <a:rPr lang="en-US" dirty="0"/>
              <a:t>distinguish genes that are variable in a spatial coordinated manner</a:t>
            </a:r>
          </a:p>
          <a:p>
            <a:r>
              <a:rPr lang="en-US" dirty="0"/>
              <a:t>with genes that are variable but not in a spatially coordinated manner</a:t>
            </a:r>
          </a:p>
          <a:p>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18</a:t>
            </a:fld>
            <a:endParaRPr lang="en-US"/>
          </a:p>
        </p:txBody>
      </p:sp>
    </p:spTree>
    <p:extLst>
      <p:ext uri="{BB962C8B-B14F-4D97-AF65-F5344CB8AC3E}">
        <p14:creationId xmlns:p14="http://schemas.microsoft.com/office/powerpoint/2010/main" val="3842291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27883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41893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69997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790041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1517840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F2A052-90C3-E04F-BC4A-DE3A0C7F61D2}"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47423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F2A052-90C3-E04F-BC4A-DE3A0C7F61D2}" type="datetimeFigureOut">
              <a:rPr lang="en-US" smtClean="0"/>
              <a:t>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198896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F2A052-90C3-E04F-BC4A-DE3A0C7F61D2}" type="datetimeFigureOut">
              <a:rPr lang="en-US" smtClean="0"/>
              <a:t>2/14/24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510305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F2A052-90C3-E04F-BC4A-DE3A0C7F61D2}" type="datetimeFigureOut">
              <a:rPr lang="en-US" smtClean="0"/>
              <a:t>2/14/24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65574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2A052-90C3-E04F-BC4A-DE3A0C7F61D2}" type="datetimeFigureOut">
              <a:rPr lang="en-US" smtClean="0"/>
              <a:t>2/14/24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1944473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F2A052-90C3-E04F-BC4A-DE3A0C7F61D2}" type="datetimeFigureOut">
              <a:rPr lang="en-US" smtClean="0"/>
              <a:t>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78971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30189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F2A052-90C3-E04F-BC4A-DE3A0C7F61D2}" type="datetimeFigureOut">
              <a:rPr lang="en-US" smtClean="0"/>
              <a:t>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094876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4225204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421070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F2A052-90C3-E04F-BC4A-DE3A0C7F61D2}" type="datetimeFigureOut">
              <a:rPr lang="en-US" smtClean="0"/>
              <a:t>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56290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F2A052-90C3-E04F-BC4A-DE3A0C7F61D2}" type="datetimeFigureOut">
              <a:rPr lang="en-US" smtClean="0"/>
              <a:t>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32751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F2A052-90C3-E04F-BC4A-DE3A0C7F61D2}" type="datetimeFigureOut">
              <a:rPr lang="en-US" smtClean="0"/>
              <a:t>2/14/24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133089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F2A052-90C3-E04F-BC4A-DE3A0C7F61D2}" type="datetimeFigureOut">
              <a:rPr lang="en-US" smtClean="0"/>
              <a:t>2/14/24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07966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2A052-90C3-E04F-BC4A-DE3A0C7F61D2}" type="datetimeFigureOut">
              <a:rPr lang="en-US" smtClean="0"/>
              <a:t>2/14/24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50613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F2A052-90C3-E04F-BC4A-DE3A0C7F61D2}" type="datetimeFigureOut">
              <a:rPr lang="en-US" smtClean="0"/>
              <a:t>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1214228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F2A052-90C3-E04F-BC4A-DE3A0C7F61D2}" type="datetimeFigureOut">
              <a:rPr lang="en-US" smtClean="0"/>
              <a:t>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4611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2A052-90C3-E04F-BC4A-DE3A0C7F61D2}" type="datetimeFigureOut">
              <a:rPr lang="en-US" smtClean="0"/>
              <a:t>2/14/24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ED2E5-0C67-044C-8F5A-8BBC02E2C960}" type="slidenum">
              <a:rPr lang="en-US" smtClean="0"/>
              <a:t>‹#›</a:t>
            </a:fld>
            <a:endParaRPr lang="en-US"/>
          </a:p>
        </p:txBody>
      </p:sp>
    </p:spTree>
    <p:extLst>
      <p:ext uri="{BB962C8B-B14F-4D97-AF65-F5344CB8AC3E}">
        <p14:creationId xmlns:p14="http://schemas.microsoft.com/office/powerpoint/2010/main" val="20061371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2A052-90C3-E04F-BC4A-DE3A0C7F61D2}" type="datetimeFigureOut">
              <a:rPr lang="en-US" smtClean="0"/>
              <a:t>2/14/24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ED2E5-0C67-044C-8F5A-8BBC02E2C960}" type="slidenum">
              <a:rPr lang="en-US" smtClean="0"/>
              <a:t>‹#›</a:t>
            </a:fld>
            <a:endParaRPr lang="en-US"/>
          </a:p>
        </p:txBody>
      </p:sp>
    </p:spTree>
    <p:extLst>
      <p:ext uri="{BB962C8B-B14F-4D97-AF65-F5344CB8AC3E}">
        <p14:creationId xmlns:p14="http://schemas.microsoft.com/office/powerpoint/2010/main" val="2226217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customXml" Target="../ink/ink7.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customXml" Target="../ink/ink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ustomXml" Target="../ink/ink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customXml" Target="../ink/ink11.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customXml" Target="../ink/ink12.xml"/><Relationship Id="rId4" Type="http://schemas.openxmlformats.org/officeDocument/2006/relationships/image" Target="../media/image34.tiff"/></Relationships>
</file>

<file path=ppt/slides/_rels/slide1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image" Target="../media/image34.tiff"/></Relationships>
</file>

<file path=ppt/slides/_rels/slide19.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customXml" Target="../ink/ink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tiff"/><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customXml" Target="../ink/ink1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customXml" Target="../ink/ink19.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customXml" Target="../ink/ink20.xml"/></Relationships>
</file>

<file path=ppt/slides/_rels/slide27.xml.rels><?xml version="1.0" encoding="UTF-8" standalone="yes"?>
<Relationships xmlns="http://schemas.openxmlformats.org/package/2006/relationships"><Relationship Id="rId8" Type="http://schemas.openxmlformats.org/officeDocument/2006/relationships/customXml" Target="../ink/ink21.xml"/><Relationship Id="rId3" Type="http://schemas.openxmlformats.org/officeDocument/2006/relationships/image" Target="../media/image52.tiff"/><Relationship Id="rId7" Type="http://schemas.openxmlformats.org/officeDocument/2006/relationships/image" Target="../media/image57.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tiff"/><Relationship Id="rId4" Type="http://schemas.openxmlformats.org/officeDocument/2006/relationships/image" Target="../media/image60.tiff"/></Relationships>
</file>

<file path=ppt/slides/_rels/slide29.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1.tiff"/><Relationship Id="rId7" Type="http://schemas.openxmlformats.org/officeDocument/2006/relationships/image" Target="../media/image64.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63.tiff"/><Relationship Id="rId4" Type="http://schemas.openxmlformats.org/officeDocument/2006/relationships/image" Target="../media/image62.tif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tiff"/><Relationship Id="rId4" Type="http://schemas.openxmlformats.org/officeDocument/2006/relationships/image" Target="../media/image70.tiff"/></Relationships>
</file>

<file path=ppt/slides/_rels/slide35.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36.xml.rels><?xml version="1.0" encoding="UTF-8" standalone="yes"?>
<Relationships xmlns="http://schemas.openxmlformats.org/package/2006/relationships"><Relationship Id="rId3" Type="http://schemas.openxmlformats.org/officeDocument/2006/relationships/hyperlink" Target="https://github.com/JEFworks-Lab/MERINGU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customXml" Target="../ink/ink22.xml"/><Relationship Id="rId4" Type="http://schemas.openxmlformats.org/officeDocument/2006/relationships/hyperlink" Target="https://jef.works/blog/2021/08/12/story-telling-with-data-visualization/"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25.tiff"/><Relationship Id="rId3" Type="http://schemas.openxmlformats.org/officeDocument/2006/relationships/image" Target="../media/image15.tiff"/><Relationship Id="rId7" Type="http://schemas.openxmlformats.org/officeDocument/2006/relationships/image" Target="../media/image19.tiff"/><Relationship Id="rId12" Type="http://schemas.openxmlformats.org/officeDocument/2006/relationships/image" Target="../media/image24.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tiff"/><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29BA0-DB82-9E43-B0D2-28613F9FC581}"/>
              </a:ext>
            </a:extLst>
          </p:cNvPr>
          <p:cNvPicPr>
            <a:picLocks noChangeAspect="1"/>
          </p:cNvPicPr>
          <p:nvPr/>
        </p:nvPicPr>
        <p:blipFill>
          <a:blip r:embed="rId3"/>
          <a:stretch>
            <a:fillRect/>
          </a:stretch>
        </p:blipFill>
        <p:spPr>
          <a:xfrm>
            <a:off x="0" y="0"/>
            <a:ext cx="12192000" cy="6858000"/>
          </a:xfrm>
          <a:prstGeom prst="rect">
            <a:avLst/>
          </a:prstGeom>
        </p:spPr>
      </p:pic>
      <p:sp>
        <p:nvSpPr>
          <p:cNvPr id="5" name="Rounded Rectangle 4">
            <a:extLst>
              <a:ext uri="{FF2B5EF4-FFF2-40B4-BE49-F238E27FC236}">
                <a16:creationId xmlns:a16="http://schemas.microsoft.com/office/drawing/2014/main" id="{63560ED3-143C-3B41-8E39-B071FB421A12}"/>
              </a:ext>
            </a:extLst>
          </p:cNvPr>
          <p:cNvSpPr/>
          <p:nvPr/>
        </p:nvSpPr>
        <p:spPr>
          <a:xfrm>
            <a:off x="1100447" y="879434"/>
            <a:ext cx="10276114" cy="5099132"/>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2C888-191A-BE4E-BC50-936F58C2F96E}"/>
              </a:ext>
            </a:extLst>
          </p:cNvPr>
          <p:cNvSpPr>
            <a:spLocks noGrp="1"/>
          </p:cNvSpPr>
          <p:nvPr>
            <p:ph type="ctrTitle"/>
          </p:nvPr>
        </p:nvSpPr>
        <p:spPr>
          <a:xfrm>
            <a:off x="1524000" y="879434"/>
            <a:ext cx="9144000" cy="2387600"/>
          </a:xfrm>
        </p:spPr>
        <p:txBody>
          <a:bodyPr>
            <a:normAutofit/>
          </a:bodyPr>
          <a:lstStyle/>
          <a:p>
            <a:r>
              <a:rPr lang="en-US" sz="4800" b="1" dirty="0"/>
              <a:t>Spatially variable gene (SVG)</a:t>
            </a:r>
            <a:br>
              <a:rPr lang="en-US" sz="4800" b="1" dirty="0"/>
            </a:br>
            <a:r>
              <a:rPr lang="en-US" sz="4800" b="1" dirty="0"/>
              <a:t>expression analysis</a:t>
            </a:r>
          </a:p>
        </p:txBody>
      </p:sp>
      <p:sp>
        <p:nvSpPr>
          <p:cNvPr id="3" name="Subtitle 2">
            <a:extLst>
              <a:ext uri="{FF2B5EF4-FFF2-40B4-BE49-F238E27FC236}">
                <a16:creationId xmlns:a16="http://schemas.microsoft.com/office/drawing/2014/main" id="{7D81DA2D-F427-1749-8E27-D6A19781EB17}"/>
              </a:ext>
            </a:extLst>
          </p:cNvPr>
          <p:cNvSpPr>
            <a:spLocks noGrp="1"/>
          </p:cNvSpPr>
          <p:nvPr>
            <p:ph type="subTitle" idx="1"/>
          </p:nvPr>
        </p:nvSpPr>
        <p:spPr>
          <a:xfrm>
            <a:off x="1524000" y="3602037"/>
            <a:ext cx="9144000" cy="2157495"/>
          </a:xfrm>
        </p:spPr>
        <p:txBody>
          <a:bodyPr>
            <a:normAutofit fontScale="85000" lnSpcReduction="20000"/>
          </a:bodyPr>
          <a:lstStyle/>
          <a:p>
            <a:r>
              <a:rPr lang="en-US" sz="3600" dirty="0">
                <a:ln w="0"/>
                <a:effectLst>
                  <a:outerShdw blurRad="38100" dist="19050" dir="2700000" algn="tl" rotWithShape="0">
                    <a:schemeClr val="dk1">
                      <a:alpha val="40000"/>
                    </a:schemeClr>
                  </a:outerShdw>
                </a:effectLst>
              </a:rPr>
              <a:t>Jean Fan, PhD</a:t>
            </a:r>
          </a:p>
          <a:p>
            <a:r>
              <a:rPr lang="en-US" dirty="0">
                <a:ln w="0"/>
                <a:effectLst>
                  <a:outerShdw blurRad="38100" dist="19050" dir="2700000" algn="tl" rotWithShape="0">
                    <a:schemeClr val="dk1">
                      <a:alpha val="40000"/>
                    </a:schemeClr>
                  </a:outerShdw>
                </a:effectLst>
              </a:rPr>
              <a:t>Assistant Professor</a:t>
            </a:r>
          </a:p>
          <a:p>
            <a:r>
              <a:rPr lang="en-US" dirty="0" err="1">
                <a:ln w="0"/>
                <a:effectLst>
                  <a:outerShdw blurRad="38100" dist="19050" dir="2700000" algn="tl" rotWithShape="0">
                    <a:schemeClr val="dk1">
                      <a:alpha val="40000"/>
                    </a:schemeClr>
                  </a:outerShdw>
                </a:effectLst>
              </a:rPr>
              <a:t>JEFworks</a:t>
            </a:r>
            <a:r>
              <a:rPr lang="en-US" dirty="0">
                <a:ln w="0"/>
                <a:effectLst>
                  <a:outerShdw blurRad="38100" dist="19050" dir="2700000" algn="tl" rotWithShape="0">
                    <a:schemeClr val="dk1">
                      <a:alpha val="40000"/>
                    </a:schemeClr>
                  </a:outerShdw>
                </a:effectLst>
              </a:rPr>
              <a:t> Lab</a:t>
            </a:r>
          </a:p>
          <a:p>
            <a:r>
              <a:rPr lang="en-US" dirty="0">
                <a:ln w="0"/>
                <a:effectLst>
                  <a:outerShdw blurRad="38100" dist="19050" dir="2700000" algn="tl" rotWithShape="0">
                    <a:schemeClr val="dk1">
                      <a:alpha val="40000"/>
                    </a:schemeClr>
                  </a:outerShdw>
                </a:effectLst>
              </a:rPr>
              <a:t>Center for Computational Biology</a:t>
            </a:r>
          </a:p>
          <a:p>
            <a:r>
              <a:rPr lang="en-US" dirty="0">
                <a:ln w="0"/>
                <a:effectLst>
                  <a:outerShdw blurRad="38100" dist="19050" dir="2700000" algn="tl" rotWithShape="0">
                    <a:schemeClr val="dk1">
                      <a:alpha val="40000"/>
                    </a:schemeClr>
                  </a:outerShdw>
                </a:effectLst>
              </a:rPr>
              <a:t>Department of Biomedical Engineering</a:t>
            </a:r>
          </a:p>
          <a:p>
            <a:r>
              <a:rPr lang="en-US" dirty="0">
                <a:ln w="0"/>
                <a:effectLst>
                  <a:outerShdw blurRad="38100" dist="19050" dir="2700000" algn="tl" rotWithShape="0">
                    <a:schemeClr val="dk1">
                      <a:alpha val="40000"/>
                    </a:schemeClr>
                  </a:outerShdw>
                </a:effectLst>
              </a:rPr>
              <a:t>Johns Hopkins University</a:t>
            </a:r>
          </a:p>
          <a:p>
            <a:endParaRPr lang="en-US" dirty="0"/>
          </a:p>
        </p:txBody>
      </p:sp>
    </p:spTree>
    <p:extLst>
      <p:ext uri="{BB962C8B-B14F-4D97-AF65-F5344CB8AC3E}">
        <p14:creationId xmlns:p14="http://schemas.microsoft.com/office/powerpoint/2010/main" val="136172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9F5B33-6408-F541-AFAC-E8EF1A944963}"/>
              </a:ext>
            </a:extLst>
          </p:cNvPr>
          <p:cNvPicPr>
            <a:picLocks noChangeAspect="1"/>
          </p:cNvPicPr>
          <p:nvPr/>
        </p:nvPicPr>
        <p:blipFill>
          <a:blip r:embed="rId3"/>
          <a:stretch>
            <a:fillRect/>
          </a:stretch>
        </p:blipFill>
        <p:spPr>
          <a:xfrm>
            <a:off x="2637790" y="381000"/>
            <a:ext cx="6916420" cy="6096000"/>
          </a:xfrm>
          <a:prstGeom prst="rect">
            <a:avLst/>
          </a:prstGeom>
        </p:spPr>
      </p:pic>
      <p:sp>
        <p:nvSpPr>
          <p:cNvPr id="4" name="TextBox 3">
            <a:extLst>
              <a:ext uri="{FF2B5EF4-FFF2-40B4-BE49-F238E27FC236}">
                <a16:creationId xmlns:a16="http://schemas.microsoft.com/office/drawing/2014/main" id="{F99FB3E5-2141-3748-92D7-8F58B163C469}"/>
              </a:ext>
            </a:extLst>
          </p:cNvPr>
          <p:cNvSpPr txBox="1"/>
          <p:nvPr/>
        </p:nvSpPr>
        <p:spPr>
          <a:xfrm>
            <a:off x="11038267" y="6477000"/>
            <a:ext cx="1036502" cy="276999"/>
          </a:xfrm>
          <a:prstGeom prst="rect">
            <a:avLst/>
          </a:prstGeom>
          <a:noFill/>
        </p:spPr>
        <p:txBody>
          <a:bodyPr wrap="none" rtlCol="0">
            <a:spAutoFit/>
          </a:bodyPr>
          <a:lstStyle/>
          <a:p>
            <a:r>
              <a:rPr lang="en-US" sz="1200" dirty="0">
                <a:solidFill>
                  <a:schemeClr val="bg1">
                    <a:lumMod val="65000"/>
                    <a:lumOff val="35000"/>
                  </a:schemeClr>
                </a:solidFill>
              </a:rPr>
              <a:t>(</a:t>
            </a:r>
            <a:r>
              <a:rPr lang="en-US" sz="1200" dirty="0" err="1">
                <a:solidFill>
                  <a:schemeClr val="bg1">
                    <a:lumMod val="65000"/>
                    <a:lumOff val="35000"/>
                  </a:schemeClr>
                </a:solidFill>
              </a:rPr>
              <a:t>Vizgen</a:t>
            </a:r>
            <a:r>
              <a:rPr lang="en-US" sz="1200" dirty="0">
                <a:solidFill>
                  <a:schemeClr val="bg1">
                    <a:lumMod val="65000"/>
                    <a:lumOff val="35000"/>
                  </a:schemeClr>
                </a:solidFill>
              </a:rPr>
              <a:t> 2021)</a:t>
            </a:r>
          </a:p>
        </p:txBody>
      </p:sp>
    </p:spTree>
    <p:extLst>
      <p:ext uri="{BB962C8B-B14F-4D97-AF65-F5344CB8AC3E}">
        <p14:creationId xmlns:p14="http://schemas.microsoft.com/office/powerpoint/2010/main" val="276293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BD12545-1482-5A4E-A038-211884B5E120}"/>
              </a:ext>
            </a:extLst>
          </p:cNvPr>
          <p:cNvPicPr>
            <a:picLocks noChangeAspect="1"/>
          </p:cNvPicPr>
          <p:nvPr/>
        </p:nvPicPr>
        <p:blipFill>
          <a:blip r:embed="rId3"/>
          <a:stretch>
            <a:fillRect/>
          </a:stretch>
        </p:blipFill>
        <p:spPr>
          <a:xfrm>
            <a:off x="2617470" y="381000"/>
            <a:ext cx="6916420" cy="6096000"/>
          </a:xfrm>
          <a:prstGeom prst="rect">
            <a:avLst/>
          </a:prstGeom>
        </p:spPr>
      </p:pic>
      <p:pic>
        <p:nvPicPr>
          <p:cNvPr id="12" name="Picture 11">
            <a:extLst>
              <a:ext uri="{FF2B5EF4-FFF2-40B4-BE49-F238E27FC236}">
                <a16:creationId xmlns:a16="http://schemas.microsoft.com/office/drawing/2014/main" id="{B0D6F5FC-2D67-514C-B563-F308BC80B3AD}"/>
              </a:ext>
            </a:extLst>
          </p:cNvPr>
          <p:cNvPicPr>
            <a:picLocks noChangeAspect="1"/>
          </p:cNvPicPr>
          <p:nvPr/>
        </p:nvPicPr>
        <p:blipFill>
          <a:blip r:embed="rId4"/>
          <a:stretch>
            <a:fillRect/>
          </a:stretch>
        </p:blipFill>
        <p:spPr>
          <a:xfrm>
            <a:off x="2635576" y="381000"/>
            <a:ext cx="6916420" cy="6096000"/>
          </a:xfrm>
          <a:prstGeom prst="rect">
            <a:avLst/>
          </a:prstGeom>
        </p:spPr>
      </p:pic>
    </p:spTree>
    <p:extLst>
      <p:ext uri="{BB962C8B-B14F-4D97-AF65-F5344CB8AC3E}">
        <p14:creationId xmlns:p14="http://schemas.microsoft.com/office/powerpoint/2010/main" val="112801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458899-4C49-B44E-B97A-11FE52219FC2}"/>
              </a:ext>
            </a:extLst>
          </p:cNvPr>
          <p:cNvPicPr>
            <a:picLocks noChangeAspect="1"/>
          </p:cNvPicPr>
          <p:nvPr/>
        </p:nvPicPr>
        <p:blipFill>
          <a:blip r:embed="rId3"/>
          <a:stretch>
            <a:fillRect/>
          </a:stretch>
        </p:blipFill>
        <p:spPr>
          <a:xfrm>
            <a:off x="2617470" y="381000"/>
            <a:ext cx="6916420" cy="6096000"/>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9C38E764-FAAC-B1A5-B27D-DDFF7E5466BE}"/>
                  </a:ext>
                </a:extLst>
              </p14:cNvPr>
              <p14:cNvContentPartPr/>
              <p14:nvPr/>
            </p14:nvContentPartPr>
            <p14:xfrm>
              <a:off x="7968240" y="3900600"/>
              <a:ext cx="2160" cy="360"/>
            </p14:xfrm>
          </p:contentPart>
        </mc:Choice>
        <mc:Fallback>
          <p:pic>
            <p:nvPicPr>
              <p:cNvPr id="2" name="Ink 1">
                <a:extLst>
                  <a:ext uri="{FF2B5EF4-FFF2-40B4-BE49-F238E27FC236}">
                    <a16:creationId xmlns:a16="http://schemas.microsoft.com/office/drawing/2014/main" id="{9C38E764-FAAC-B1A5-B27D-DDFF7E5466BE}"/>
                  </a:ext>
                </a:extLst>
              </p:cNvPr>
              <p:cNvPicPr/>
              <p:nvPr/>
            </p:nvPicPr>
            <p:blipFill>
              <a:blip r:embed="rId5"/>
              <a:stretch>
                <a:fillRect/>
              </a:stretch>
            </p:blipFill>
            <p:spPr>
              <a:xfrm>
                <a:off x="7958880" y="3891240"/>
                <a:ext cx="20880" cy="19080"/>
              </a:xfrm>
              <a:prstGeom prst="rect">
                <a:avLst/>
              </a:prstGeom>
            </p:spPr>
          </p:pic>
        </mc:Fallback>
      </mc:AlternateContent>
    </p:spTree>
    <p:extLst>
      <p:ext uri="{BB962C8B-B14F-4D97-AF65-F5344CB8AC3E}">
        <p14:creationId xmlns:p14="http://schemas.microsoft.com/office/powerpoint/2010/main" val="2493655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79238B-EE71-134D-AEAB-BD9E62DBD1C9}"/>
              </a:ext>
            </a:extLst>
          </p:cNvPr>
          <p:cNvPicPr>
            <a:picLocks noChangeAspect="1"/>
          </p:cNvPicPr>
          <p:nvPr/>
        </p:nvPicPr>
        <p:blipFill>
          <a:blip r:embed="rId3">
            <a:alphaModFix/>
          </a:blip>
          <a:stretch>
            <a:fillRect/>
          </a:stretch>
        </p:blipFill>
        <p:spPr>
          <a:xfrm>
            <a:off x="3838668" y="1809236"/>
            <a:ext cx="4463359" cy="3744819"/>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8D04064E-FF94-AA85-28D2-7FB2E61B200B}"/>
                  </a:ext>
                </a:extLst>
              </p14:cNvPr>
              <p14:cNvContentPartPr/>
              <p14:nvPr/>
            </p14:nvContentPartPr>
            <p14:xfrm>
              <a:off x="7609680" y="1898280"/>
              <a:ext cx="367920" cy="252720"/>
            </p14:xfrm>
          </p:contentPart>
        </mc:Choice>
        <mc:Fallback>
          <p:pic>
            <p:nvPicPr>
              <p:cNvPr id="2" name="Ink 1">
                <a:extLst>
                  <a:ext uri="{FF2B5EF4-FFF2-40B4-BE49-F238E27FC236}">
                    <a16:creationId xmlns:a16="http://schemas.microsoft.com/office/drawing/2014/main" id="{8D04064E-FF94-AA85-28D2-7FB2E61B200B}"/>
                  </a:ext>
                </a:extLst>
              </p:cNvPr>
              <p:cNvPicPr/>
              <p:nvPr/>
            </p:nvPicPr>
            <p:blipFill>
              <a:blip r:embed="rId5"/>
              <a:stretch>
                <a:fillRect/>
              </a:stretch>
            </p:blipFill>
            <p:spPr>
              <a:xfrm>
                <a:off x="7600320" y="1888920"/>
                <a:ext cx="386640" cy="271440"/>
              </a:xfrm>
              <a:prstGeom prst="rect">
                <a:avLst/>
              </a:prstGeom>
            </p:spPr>
          </p:pic>
        </mc:Fallback>
      </mc:AlternateContent>
    </p:spTree>
    <p:extLst>
      <p:ext uri="{BB962C8B-B14F-4D97-AF65-F5344CB8AC3E}">
        <p14:creationId xmlns:p14="http://schemas.microsoft.com/office/powerpoint/2010/main" val="420862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2CCE-E234-E0D9-70AC-880A3BC0C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2EEEB-78F1-E2F3-A215-DFE48239F29A}"/>
              </a:ext>
            </a:extLst>
          </p:cNvPr>
          <p:cNvSpPr>
            <a:spLocks noGrp="1"/>
          </p:cNvSpPr>
          <p:nvPr>
            <p:ph type="title"/>
          </p:nvPr>
        </p:nvSpPr>
        <p:spPr/>
        <p:txBody>
          <a:bodyPr>
            <a:normAutofit/>
          </a:bodyPr>
          <a:lstStyle/>
          <a:p>
            <a:r>
              <a:rPr lang="en-US" sz="3200" dirty="0"/>
              <a:t>Motivation: Why might we be interested in identifying (cell-type-specific) spatially variable genes?</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80F69D20-5EDF-9D0A-D3CD-6F117E276801}"/>
                  </a:ext>
                </a:extLst>
              </p14:cNvPr>
              <p14:cNvContentPartPr/>
              <p14:nvPr/>
            </p14:nvContentPartPr>
            <p14:xfrm>
              <a:off x="1404360" y="1871640"/>
              <a:ext cx="7975800" cy="3284640"/>
            </p14:xfrm>
          </p:contentPart>
        </mc:Choice>
        <mc:Fallback>
          <p:pic>
            <p:nvPicPr>
              <p:cNvPr id="3" name="Ink 2">
                <a:extLst>
                  <a:ext uri="{FF2B5EF4-FFF2-40B4-BE49-F238E27FC236}">
                    <a16:creationId xmlns:a16="http://schemas.microsoft.com/office/drawing/2014/main" id="{80F69D20-5EDF-9D0A-D3CD-6F117E276801}"/>
                  </a:ext>
                </a:extLst>
              </p:cNvPr>
              <p:cNvPicPr/>
              <p:nvPr/>
            </p:nvPicPr>
            <p:blipFill>
              <a:blip r:embed="rId3"/>
              <a:stretch>
                <a:fillRect/>
              </a:stretch>
            </p:blipFill>
            <p:spPr>
              <a:xfrm>
                <a:off x="1395000" y="1862280"/>
                <a:ext cx="7994520" cy="3303360"/>
              </a:xfrm>
              <a:prstGeom prst="rect">
                <a:avLst/>
              </a:prstGeom>
            </p:spPr>
          </p:pic>
        </mc:Fallback>
      </mc:AlternateContent>
    </p:spTree>
    <p:extLst>
      <p:ext uri="{BB962C8B-B14F-4D97-AF65-F5344CB8AC3E}">
        <p14:creationId xmlns:p14="http://schemas.microsoft.com/office/powerpoint/2010/main" val="2362691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44C7-E58C-45DA-0C1E-DB98F91F0D4B}"/>
              </a:ext>
            </a:extLst>
          </p:cNvPr>
          <p:cNvSpPr>
            <a:spLocks noGrp="1"/>
          </p:cNvSpPr>
          <p:nvPr>
            <p:ph type="title"/>
          </p:nvPr>
        </p:nvSpPr>
        <p:spPr/>
        <p:txBody>
          <a:bodyPr>
            <a:normAutofit/>
          </a:bodyPr>
          <a:lstStyle/>
          <a:p>
            <a:r>
              <a:rPr lang="en-US" sz="3200" dirty="0"/>
              <a:t>Motivation: How can we identify (cell-type-specific) spatially variable genes?</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956DEAE0-6CF9-AF02-29B3-62049ADD5B6C}"/>
                  </a:ext>
                </a:extLst>
              </p14:cNvPr>
              <p14:cNvContentPartPr/>
              <p14:nvPr/>
            </p14:nvContentPartPr>
            <p14:xfrm>
              <a:off x="2456280" y="1910520"/>
              <a:ext cx="4184280" cy="2627640"/>
            </p14:xfrm>
          </p:contentPart>
        </mc:Choice>
        <mc:Fallback>
          <p:pic>
            <p:nvPicPr>
              <p:cNvPr id="3" name="Ink 2">
                <a:extLst>
                  <a:ext uri="{FF2B5EF4-FFF2-40B4-BE49-F238E27FC236}">
                    <a16:creationId xmlns:a16="http://schemas.microsoft.com/office/drawing/2014/main" id="{956DEAE0-6CF9-AF02-29B3-62049ADD5B6C}"/>
                  </a:ext>
                </a:extLst>
              </p:cNvPr>
              <p:cNvPicPr/>
              <p:nvPr/>
            </p:nvPicPr>
            <p:blipFill>
              <a:blip r:embed="rId3"/>
              <a:stretch>
                <a:fillRect/>
              </a:stretch>
            </p:blipFill>
            <p:spPr>
              <a:xfrm>
                <a:off x="2446920" y="1901160"/>
                <a:ext cx="4203000" cy="2646360"/>
              </a:xfrm>
              <a:prstGeom prst="rect">
                <a:avLst/>
              </a:prstGeom>
            </p:spPr>
          </p:pic>
        </mc:Fallback>
      </mc:AlternateContent>
    </p:spTree>
    <p:extLst>
      <p:ext uri="{BB962C8B-B14F-4D97-AF65-F5344CB8AC3E}">
        <p14:creationId xmlns:p14="http://schemas.microsoft.com/office/powerpoint/2010/main" val="786654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0E173-57F3-EE47-BACD-92E6BE6CD5F6}"/>
              </a:ext>
            </a:extLst>
          </p:cNvPr>
          <p:cNvSpPr>
            <a:spLocks noGrp="1"/>
          </p:cNvSpPr>
          <p:nvPr>
            <p:ph type="title"/>
          </p:nvPr>
        </p:nvSpPr>
        <p:spPr/>
        <p:txBody>
          <a:bodyPr>
            <a:noAutofit/>
          </a:bodyPr>
          <a:lstStyle/>
          <a:p>
            <a:r>
              <a:rPr lang="en-US" sz="3200" dirty="0"/>
              <a:t>Moran’s I helps us identify genes with significant spatial autocorrelation</a:t>
            </a:r>
          </a:p>
        </p:txBody>
      </p:sp>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13" name="TextBox 12">
            <a:extLst>
              <a:ext uri="{FF2B5EF4-FFF2-40B4-BE49-F238E27FC236}">
                <a16:creationId xmlns:a16="http://schemas.microsoft.com/office/drawing/2014/main" id="{E7D31F5D-9CED-A24C-8C03-A06755C1EAAC}"/>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4" name="Picture 13">
            <a:extLst>
              <a:ext uri="{FF2B5EF4-FFF2-40B4-BE49-F238E27FC236}">
                <a16:creationId xmlns:a16="http://schemas.microsoft.com/office/drawing/2014/main" id="{DA7862A8-EF28-974D-9FCC-EADFA894BFA2}"/>
              </a:ext>
            </a:extLst>
          </p:cNvPr>
          <p:cNvPicPr>
            <a:picLocks noChangeAspect="1"/>
          </p:cNvPicPr>
          <p:nvPr/>
        </p:nvPicPr>
        <p:blipFill>
          <a:blip r:embed="rId3"/>
          <a:stretch>
            <a:fillRect/>
          </a:stretch>
        </p:blipFill>
        <p:spPr>
          <a:xfrm>
            <a:off x="1803501" y="2128397"/>
            <a:ext cx="8584997" cy="2098555"/>
          </a:xfrm>
          <a:prstGeom prst="rect">
            <a:avLst/>
          </a:prstGeom>
        </p:spPr>
      </p:pic>
      <p:sp>
        <p:nvSpPr>
          <p:cNvPr id="15" name="TextBox 14">
            <a:extLst>
              <a:ext uri="{FF2B5EF4-FFF2-40B4-BE49-F238E27FC236}">
                <a16:creationId xmlns:a16="http://schemas.microsoft.com/office/drawing/2014/main" id="{EE821790-6C88-5E42-BBC4-7E83AEE885E3}"/>
              </a:ext>
            </a:extLst>
          </p:cNvPr>
          <p:cNvSpPr txBox="1"/>
          <p:nvPr/>
        </p:nvSpPr>
        <p:spPr>
          <a:xfrm>
            <a:off x="4343354" y="1971986"/>
            <a:ext cx="3838921" cy="369332"/>
          </a:xfrm>
          <a:prstGeom prst="rect">
            <a:avLst/>
          </a:prstGeom>
          <a:noFill/>
        </p:spPr>
        <p:txBody>
          <a:bodyPr wrap="square" rtlCol="0">
            <a:spAutoFit/>
          </a:bodyPr>
          <a:lstStyle/>
          <a:p>
            <a:r>
              <a:rPr lang="en-US"/>
              <a:t>Moran’s I (spatial auto-correlation)</a:t>
            </a: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A407229A-182C-8E8E-7C01-08C61C2FFF95}"/>
                  </a:ext>
                </a:extLst>
              </p14:cNvPr>
              <p14:cNvContentPartPr/>
              <p14:nvPr/>
            </p14:nvContentPartPr>
            <p14:xfrm>
              <a:off x="707760" y="1122120"/>
              <a:ext cx="10789560" cy="5413320"/>
            </p14:xfrm>
          </p:contentPart>
        </mc:Choice>
        <mc:Fallback>
          <p:pic>
            <p:nvPicPr>
              <p:cNvPr id="3" name="Ink 2">
                <a:extLst>
                  <a:ext uri="{FF2B5EF4-FFF2-40B4-BE49-F238E27FC236}">
                    <a16:creationId xmlns:a16="http://schemas.microsoft.com/office/drawing/2014/main" id="{A407229A-182C-8E8E-7C01-08C61C2FFF95}"/>
                  </a:ext>
                </a:extLst>
              </p:cNvPr>
              <p:cNvPicPr/>
              <p:nvPr/>
            </p:nvPicPr>
            <p:blipFill>
              <a:blip r:embed="rId5"/>
              <a:stretch>
                <a:fillRect/>
              </a:stretch>
            </p:blipFill>
            <p:spPr>
              <a:xfrm>
                <a:off x="698400" y="1112760"/>
                <a:ext cx="10808280" cy="5432040"/>
              </a:xfrm>
              <a:prstGeom prst="rect">
                <a:avLst/>
              </a:prstGeom>
            </p:spPr>
          </p:pic>
        </mc:Fallback>
      </mc:AlternateContent>
    </p:spTree>
    <p:extLst>
      <p:ext uri="{BB962C8B-B14F-4D97-AF65-F5344CB8AC3E}">
        <p14:creationId xmlns:p14="http://schemas.microsoft.com/office/powerpoint/2010/main" val="3288421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DE88C-9F83-9A36-A0DF-B063DCCF3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9C5FA-24C9-68BB-1819-C6EB51A6AF22}"/>
              </a:ext>
            </a:extLst>
          </p:cNvPr>
          <p:cNvSpPr>
            <a:spLocks noGrp="1"/>
          </p:cNvSpPr>
          <p:nvPr>
            <p:ph type="title"/>
          </p:nvPr>
        </p:nvSpPr>
        <p:spPr/>
        <p:txBody>
          <a:bodyPr>
            <a:noAutofit/>
          </a:bodyPr>
          <a:lstStyle/>
          <a:p>
            <a:r>
              <a:rPr lang="en-US" sz="3200" dirty="0"/>
              <a:t>Moran’s I helps us identify genes with significant spatial autocorrelation</a:t>
            </a:r>
          </a:p>
        </p:txBody>
      </p:sp>
      <p:pic>
        <p:nvPicPr>
          <p:cNvPr id="12" name="Content Placeholder 3">
            <a:extLst>
              <a:ext uri="{FF2B5EF4-FFF2-40B4-BE49-F238E27FC236}">
                <a16:creationId xmlns:a16="http://schemas.microsoft.com/office/drawing/2014/main" id="{258A6BA7-F5A1-C71A-111A-F3A84A39350E}"/>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r="34210"/>
          <a:stretch/>
        </p:blipFill>
        <p:spPr>
          <a:xfrm>
            <a:off x="3285221" y="4079630"/>
            <a:ext cx="2977594" cy="1767024"/>
          </a:xfrm>
          <a:prstGeom prst="rect">
            <a:avLst/>
          </a:prstGeom>
        </p:spPr>
      </p:pic>
      <p:sp>
        <p:nvSpPr>
          <p:cNvPr id="5" name="TextBox 4">
            <a:extLst>
              <a:ext uri="{FF2B5EF4-FFF2-40B4-BE49-F238E27FC236}">
                <a16:creationId xmlns:a16="http://schemas.microsoft.com/office/drawing/2014/main" id="{49861D81-4D3A-D776-D68C-D8D91D317577}"/>
              </a:ext>
            </a:extLst>
          </p:cNvPr>
          <p:cNvSpPr txBox="1"/>
          <p:nvPr/>
        </p:nvSpPr>
        <p:spPr>
          <a:xfrm>
            <a:off x="7133968" y="6096000"/>
            <a:ext cx="184731" cy="369332"/>
          </a:xfrm>
          <a:prstGeom prst="rect">
            <a:avLst/>
          </a:prstGeom>
          <a:noFill/>
        </p:spPr>
        <p:txBody>
          <a:bodyPr wrap="none" rtlCol="0">
            <a:spAutoFit/>
          </a:bodyPr>
          <a:lstStyle/>
          <a:p>
            <a:endParaRPr lang="en-US"/>
          </a:p>
        </p:txBody>
      </p:sp>
      <p:pic>
        <p:nvPicPr>
          <p:cNvPr id="17" name="Content Placeholder 3">
            <a:extLst>
              <a:ext uri="{FF2B5EF4-FFF2-40B4-BE49-F238E27FC236}">
                <a16:creationId xmlns:a16="http://schemas.microsoft.com/office/drawing/2014/main" id="{0FD965C7-2F13-4D3A-E244-049AB2E1B434}"/>
              </a:ext>
            </a:extLst>
          </p:cNvPr>
          <p:cNvPicPr>
            <a:picLocks noChangeAspect="1"/>
          </p:cNvPicPr>
          <p:nvPr/>
        </p:nvPicPr>
        <p:blipFill rotWithShape="1">
          <a:blip r:embed="rId3">
            <a:extLst>
              <a:ext uri="{28A0092B-C50C-407E-A947-70E740481C1C}">
                <a14:useLocalDpi xmlns:a14="http://schemas.microsoft.com/office/drawing/2010/main"/>
              </a:ext>
            </a:extLst>
          </a:blip>
          <a:srcRect l="66000"/>
          <a:stretch/>
        </p:blipFill>
        <p:spPr>
          <a:xfrm>
            <a:off x="7318699" y="4085901"/>
            <a:ext cx="1538797" cy="1767024"/>
          </a:xfrm>
          <a:prstGeom prst="rect">
            <a:avLst/>
          </a:prstGeom>
        </p:spPr>
      </p:pic>
      <p:sp>
        <p:nvSpPr>
          <p:cNvPr id="13" name="TextBox 12">
            <a:extLst>
              <a:ext uri="{FF2B5EF4-FFF2-40B4-BE49-F238E27FC236}">
                <a16:creationId xmlns:a16="http://schemas.microsoft.com/office/drawing/2014/main" id="{631F4A99-B072-1076-4D50-5986FBF01795}"/>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4" name="Picture 13">
            <a:extLst>
              <a:ext uri="{FF2B5EF4-FFF2-40B4-BE49-F238E27FC236}">
                <a16:creationId xmlns:a16="http://schemas.microsoft.com/office/drawing/2014/main" id="{C10E9A04-50BA-C2C7-54A1-95F15889613C}"/>
              </a:ext>
            </a:extLst>
          </p:cNvPr>
          <p:cNvPicPr>
            <a:picLocks noChangeAspect="1"/>
          </p:cNvPicPr>
          <p:nvPr/>
        </p:nvPicPr>
        <p:blipFill>
          <a:blip r:embed="rId4"/>
          <a:stretch>
            <a:fillRect/>
          </a:stretch>
        </p:blipFill>
        <p:spPr>
          <a:xfrm>
            <a:off x="3479174" y="2160624"/>
            <a:ext cx="5233651" cy="1279337"/>
          </a:xfrm>
          <a:prstGeom prst="rect">
            <a:avLst/>
          </a:prstGeom>
        </p:spPr>
      </p:pic>
      <p:sp>
        <p:nvSpPr>
          <p:cNvPr id="15" name="TextBox 14">
            <a:extLst>
              <a:ext uri="{FF2B5EF4-FFF2-40B4-BE49-F238E27FC236}">
                <a16:creationId xmlns:a16="http://schemas.microsoft.com/office/drawing/2014/main" id="{B3DC8ECA-A180-1248-EA0F-443B52FAE270}"/>
              </a:ext>
            </a:extLst>
          </p:cNvPr>
          <p:cNvSpPr txBox="1"/>
          <p:nvPr/>
        </p:nvSpPr>
        <p:spPr>
          <a:xfrm>
            <a:off x="4343354" y="1971986"/>
            <a:ext cx="3838921" cy="369332"/>
          </a:xfrm>
          <a:prstGeom prst="rect">
            <a:avLst/>
          </a:prstGeom>
          <a:noFill/>
        </p:spPr>
        <p:txBody>
          <a:bodyPr wrap="square" rtlCol="0">
            <a:spAutoFit/>
          </a:bodyPr>
          <a:lstStyle/>
          <a:p>
            <a:r>
              <a:rPr lang="en-US"/>
              <a:t>Moran’s I (spatial auto-correlation)</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AD7A2FEB-A6CF-B73B-4744-D72AAFEC93E1}"/>
                  </a:ext>
                </a:extLst>
              </p14:cNvPr>
              <p14:cNvContentPartPr/>
              <p14:nvPr/>
            </p14:nvContentPartPr>
            <p14:xfrm>
              <a:off x="2275920" y="3330360"/>
              <a:ext cx="6198840" cy="2049480"/>
            </p14:xfrm>
          </p:contentPart>
        </mc:Choice>
        <mc:Fallback>
          <p:pic>
            <p:nvPicPr>
              <p:cNvPr id="3" name="Ink 2">
                <a:extLst>
                  <a:ext uri="{FF2B5EF4-FFF2-40B4-BE49-F238E27FC236}">
                    <a16:creationId xmlns:a16="http://schemas.microsoft.com/office/drawing/2014/main" id="{AD7A2FEB-A6CF-B73B-4744-D72AAFEC93E1}"/>
                  </a:ext>
                </a:extLst>
              </p:cNvPr>
              <p:cNvPicPr/>
              <p:nvPr/>
            </p:nvPicPr>
            <p:blipFill>
              <a:blip r:embed="rId6"/>
              <a:stretch>
                <a:fillRect/>
              </a:stretch>
            </p:blipFill>
            <p:spPr>
              <a:xfrm>
                <a:off x="2266560" y="3321000"/>
                <a:ext cx="6217560" cy="2068200"/>
              </a:xfrm>
              <a:prstGeom prst="rect">
                <a:avLst/>
              </a:prstGeom>
            </p:spPr>
          </p:pic>
        </mc:Fallback>
      </mc:AlternateContent>
    </p:spTree>
    <p:extLst>
      <p:ext uri="{BB962C8B-B14F-4D97-AF65-F5344CB8AC3E}">
        <p14:creationId xmlns:p14="http://schemas.microsoft.com/office/powerpoint/2010/main" val="4169804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0E173-57F3-EE47-BACD-92E6BE6CD5F6}"/>
              </a:ext>
            </a:extLst>
          </p:cNvPr>
          <p:cNvSpPr>
            <a:spLocks noGrp="1"/>
          </p:cNvSpPr>
          <p:nvPr>
            <p:ph type="title"/>
          </p:nvPr>
        </p:nvSpPr>
        <p:spPr/>
        <p:txBody>
          <a:bodyPr>
            <a:noAutofit/>
          </a:bodyPr>
          <a:lstStyle/>
          <a:p>
            <a:r>
              <a:rPr lang="en-US" sz="3200" dirty="0"/>
              <a:t>Moran’s I helps us identify genes with significant spatial autocorrelation</a:t>
            </a:r>
          </a:p>
        </p:txBody>
      </p:sp>
      <p:pic>
        <p:nvPicPr>
          <p:cNvPr id="12" name="Content Placeholder 3">
            <a:extLst>
              <a:ext uri="{FF2B5EF4-FFF2-40B4-BE49-F238E27FC236}">
                <a16:creationId xmlns:a16="http://schemas.microsoft.com/office/drawing/2014/main" id="{C814E554-449A-F747-9238-0D075B7C41C3}"/>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r="34210"/>
          <a:stretch/>
        </p:blipFill>
        <p:spPr>
          <a:xfrm>
            <a:off x="3285221" y="4079630"/>
            <a:ext cx="2977594" cy="1767024"/>
          </a:xfrm>
          <a:prstGeom prst="rect">
            <a:avLst/>
          </a:prstGeom>
        </p:spPr>
      </p:pic>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pic>
        <p:nvPicPr>
          <p:cNvPr id="17" name="Content Placeholder 3">
            <a:extLst>
              <a:ext uri="{FF2B5EF4-FFF2-40B4-BE49-F238E27FC236}">
                <a16:creationId xmlns:a16="http://schemas.microsoft.com/office/drawing/2014/main" id="{DF1B1B8F-D1F8-DF4D-8C91-6CCCD6B4BF65}"/>
              </a:ext>
            </a:extLst>
          </p:cNvPr>
          <p:cNvPicPr>
            <a:picLocks noChangeAspect="1"/>
          </p:cNvPicPr>
          <p:nvPr/>
        </p:nvPicPr>
        <p:blipFill rotWithShape="1">
          <a:blip r:embed="rId3">
            <a:extLst>
              <a:ext uri="{28A0092B-C50C-407E-A947-70E740481C1C}">
                <a14:useLocalDpi xmlns:a14="http://schemas.microsoft.com/office/drawing/2010/main"/>
              </a:ext>
            </a:extLst>
          </a:blip>
          <a:srcRect l="66000"/>
          <a:stretch/>
        </p:blipFill>
        <p:spPr>
          <a:xfrm>
            <a:off x="7318699" y="4085901"/>
            <a:ext cx="1538797" cy="1767024"/>
          </a:xfrm>
          <a:prstGeom prst="rect">
            <a:avLst/>
          </a:prstGeom>
        </p:spPr>
      </p:pic>
      <p:sp>
        <p:nvSpPr>
          <p:cNvPr id="13" name="TextBox 12">
            <a:extLst>
              <a:ext uri="{FF2B5EF4-FFF2-40B4-BE49-F238E27FC236}">
                <a16:creationId xmlns:a16="http://schemas.microsoft.com/office/drawing/2014/main" id="{E7D31F5D-9CED-A24C-8C03-A06755C1EAAC}"/>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4" name="Picture 13">
            <a:extLst>
              <a:ext uri="{FF2B5EF4-FFF2-40B4-BE49-F238E27FC236}">
                <a16:creationId xmlns:a16="http://schemas.microsoft.com/office/drawing/2014/main" id="{DA7862A8-EF28-974D-9FCC-EADFA894BFA2}"/>
              </a:ext>
            </a:extLst>
          </p:cNvPr>
          <p:cNvPicPr>
            <a:picLocks noChangeAspect="1"/>
          </p:cNvPicPr>
          <p:nvPr/>
        </p:nvPicPr>
        <p:blipFill>
          <a:blip r:embed="rId4"/>
          <a:stretch>
            <a:fillRect/>
          </a:stretch>
        </p:blipFill>
        <p:spPr>
          <a:xfrm>
            <a:off x="1131687" y="2341318"/>
            <a:ext cx="5233651" cy="1279337"/>
          </a:xfrm>
          <a:prstGeom prst="rect">
            <a:avLst/>
          </a:prstGeom>
        </p:spPr>
      </p:pic>
      <p:sp>
        <p:nvSpPr>
          <p:cNvPr id="15" name="TextBox 14">
            <a:extLst>
              <a:ext uri="{FF2B5EF4-FFF2-40B4-BE49-F238E27FC236}">
                <a16:creationId xmlns:a16="http://schemas.microsoft.com/office/drawing/2014/main" id="{EE821790-6C88-5E42-BBC4-7E83AEE885E3}"/>
              </a:ext>
            </a:extLst>
          </p:cNvPr>
          <p:cNvSpPr txBox="1"/>
          <p:nvPr/>
        </p:nvSpPr>
        <p:spPr>
          <a:xfrm>
            <a:off x="4343354" y="1971986"/>
            <a:ext cx="3838921" cy="369332"/>
          </a:xfrm>
          <a:prstGeom prst="rect">
            <a:avLst/>
          </a:prstGeom>
          <a:noFill/>
        </p:spPr>
        <p:txBody>
          <a:bodyPr wrap="square" rtlCol="0">
            <a:spAutoFit/>
          </a:bodyPr>
          <a:lstStyle/>
          <a:p>
            <a:r>
              <a:rPr lang="en-US"/>
              <a:t>Moran’s I (spatial auto-correlation)</a:t>
            </a:r>
          </a:p>
        </p:txBody>
      </p:sp>
      <p:sp>
        <p:nvSpPr>
          <p:cNvPr id="3" name="Rectangle 2">
            <a:extLst>
              <a:ext uri="{FF2B5EF4-FFF2-40B4-BE49-F238E27FC236}">
                <a16:creationId xmlns:a16="http://schemas.microsoft.com/office/drawing/2014/main" id="{0B9D61FD-A877-6946-9AE0-335DE64BF9E9}"/>
              </a:ext>
            </a:extLst>
          </p:cNvPr>
          <p:cNvSpPr/>
          <p:nvPr/>
        </p:nvSpPr>
        <p:spPr>
          <a:xfrm>
            <a:off x="3882670" y="2640865"/>
            <a:ext cx="388356" cy="37011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4C4800-C8C4-8849-9D29-C7396A8B0979}"/>
              </a:ext>
            </a:extLst>
          </p:cNvPr>
          <p:cNvPicPr>
            <a:picLocks noChangeAspect="1"/>
          </p:cNvPicPr>
          <p:nvPr/>
        </p:nvPicPr>
        <p:blipFill>
          <a:blip r:embed="rId5"/>
          <a:stretch>
            <a:fillRect/>
          </a:stretch>
        </p:blipFill>
        <p:spPr>
          <a:xfrm>
            <a:off x="6609529" y="2594805"/>
            <a:ext cx="5450081" cy="979790"/>
          </a:xfrm>
          <a:prstGeom prst="rect">
            <a:avLst/>
          </a:prstGeom>
        </p:spPr>
      </p:pic>
    </p:spTree>
    <p:extLst>
      <p:ext uri="{BB962C8B-B14F-4D97-AF65-F5344CB8AC3E}">
        <p14:creationId xmlns:p14="http://schemas.microsoft.com/office/powerpoint/2010/main" val="1780315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AA72BD-C944-5F32-737A-709ECB05F6C2}"/>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7" name="Picture 6">
            <a:extLst>
              <a:ext uri="{FF2B5EF4-FFF2-40B4-BE49-F238E27FC236}">
                <a16:creationId xmlns:a16="http://schemas.microsoft.com/office/drawing/2014/main" id="{B64F74CC-E4E4-EF04-9359-E1458B190DF3}"/>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76A46168-A961-3853-C7B2-11C501CFDB4B}"/>
                  </a:ext>
                </a:extLst>
              </p14:cNvPr>
              <p14:cNvContentPartPr/>
              <p14:nvPr/>
            </p14:nvContentPartPr>
            <p14:xfrm>
              <a:off x="1138680" y="740520"/>
              <a:ext cx="1443600" cy="2202120"/>
            </p14:xfrm>
          </p:contentPart>
        </mc:Choice>
        <mc:Fallback>
          <p:pic>
            <p:nvPicPr>
              <p:cNvPr id="2" name="Ink 1">
                <a:extLst>
                  <a:ext uri="{FF2B5EF4-FFF2-40B4-BE49-F238E27FC236}">
                    <a16:creationId xmlns:a16="http://schemas.microsoft.com/office/drawing/2014/main" id="{76A46168-A961-3853-C7B2-11C501CFDB4B}"/>
                  </a:ext>
                </a:extLst>
              </p:cNvPr>
              <p:cNvPicPr/>
              <p:nvPr/>
            </p:nvPicPr>
            <p:blipFill>
              <a:blip r:embed="rId4"/>
              <a:stretch>
                <a:fillRect/>
              </a:stretch>
            </p:blipFill>
            <p:spPr>
              <a:xfrm>
                <a:off x="1129320" y="731160"/>
                <a:ext cx="1462320" cy="2220840"/>
              </a:xfrm>
              <a:prstGeom prst="rect">
                <a:avLst/>
              </a:prstGeom>
            </p:spPr>
          </p:pic>
        </mc:Fallback>
      </mc:AlternateContent>
    </p:spTree>
    <p:extLst>
      <p:ext uri="{BB962C8B-B14F-4D97-AF65-F5344CB8AC3E}">
        <p14:creationId xmlns:p14="http://schemas.microsoft.com/office/powerpoint/2010/main" val="4025554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5988-F4FF-07A4-D90C-DBE5CF13F931}"/>
              </a:ext>
            </a:extLst>
          </p:cNvPr>
          <p:cNvSpPr>
            <a:spLocks noGrp="1"/>
          </p:cNvSpPr>
          <p:nvPr>
            <p:ph type="title"/>
          </p:nvPr>
        </p:nvSpPr>
        <p:spPr/>
        <p:txBody>
          <a:bodyPr/>
          <a:lstStyle/>
          <a:p>
            <a:r>
              <a:rPr lang="en-US" dirty="0"/>
              <a:t>Quiz Feedback</a:t>
            </a:r>
          </a:p>
        </p:txBody>
      </p:sp>
      <p:pic>
        <p:nvPicPr>
          <p:cNvPr id="7170" name="Picture 2">
            <a:extLst>
              <a:ext uri="{FF2B5EF4-FFF2-40B4-BE49-F238E27FC236}">
                <a16:creationId xmlns:a16="http://schemas.microsoft.com/office/drawing/2014/main" id="{7F7E5CF6-EB2B-770E-9888-BE5F85F836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0908" y="3016252"/>
            <a:ext cx="5223896" cy="34766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60238FF8-5817-0848-6778-CC2484E28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728" y="3016251"/>
            <a:ext cx="4743592" cy="35541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A70BA50C-2AA3-45E7-C7A6-E894C1AD4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879" y="790998"/>
            <a:ext cx="6221441" cy="17993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E711CCF3-C7F7-45BA-AAE4-98C54BDC1C6A}"/>
                  </a:ext>
                </a:extLst>
              </p14:cNvPr>
              <p14:cNvContentPartPr/>
              <p14:nvPr/>
            </p14:nvContentPartPr>
            <p14:xfrm>
              <a:off x="1580760" y="1373040"/>
              <a:ext cx="7196400" cy="4743000"/>
            </p14:xfrm>
          </p:contentPart>
        </mc:Choice>
        <mc:Fallback>
          <p:pic>
            <p:nvPicPr>
              <p:cNvPr id="3" name="Ink 2">
                <a:extLst>
                  <a:ext uri="{FF2B5EF4-FFF2-40B4-BE49-F238E27FC236}">
                    <a16:creationId xmlns:a16="http://schemas.microsoft.com/office/drawing/2014/main" id="{E711CCF3-C7F7-45BA-AAE4-98C54BDC1C6A}"/>
                  </a:ext>
                </a:extLst>
              </p:cNvPr>
              <p:cNvPicPr/>
              <p:nvPr/>
            </p:nvPicPr>
            <p:blipFill>
              <a:blip r:embed="rId6"/>
              <a:stretch>
                <a:fillRect/>
              </a:stretch>
            </p:blipFill>
            <p:spPr>
              <a:xfrm>
                <a:off x="1571400" y="1363680"/>
                <a:ext cx="7215120" cy="4761720"/>
              </a:xfrm>
              <a:prstGeom prst="rect">
                <a:avLst/>
              </a:prstGeom>
            </p:spPr>
          </p:pic>
        </mc:Fallback>
      </mc:AlternateContent>
    </p:spTree>
    <p:extLst>
      <p:ext uri="{BB962C8B-B14F-4D97-AF65-F5344CB8AC3E}">
        <p14:creationId xmlns:p14="http://schemas.microsoft.com/office/powerpoint/2010/main" val="4271732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2E03F-E497-EC0F-6E05-317288446FD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E0DBEBA-F0D7-F35D-6F62-34B0CACC7F4E}"/>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6" name="Picture 5">
            <a:extLst>
              <a:ext uri="{FF2B5EF4-FFF2-40B4-BE49-F238E27FC236}">
                <a16:creationId xmlns:a16="http://schemas.microsoft.com/office/drawing/2014/main" id="{3E302C15-A580-76B3-F561-F8C291CAA872}"/>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D9C86B0-8D12-7EC7-BBE1-2F2B4D61BB4D}"/>
                  </a:ext>
                </a:extLst>
              </p14:cNvPr>
              <p14:cNvContentPartPr/>
              <p14:nvPr/>
            </p14:nvContentPartPr>
            <p14:xfrm>
              <a:off x="903600" y="1257480"/>
              <a:ext cx="881280" cy="1863720"/>
            </p14:xfrm>
          </p:contentPart>
        </mc:Choice>
        <mc:Fallback>
          <p:pic>
            <p:nvPicPr>
              <p:cNvPr id="2" name="Ink 1">
                <a:extLst>
                  <a:ext uri="{FF2B5EF4-FFF2-40B4-BE49-F238E27FC236}">
                    <a16:creationId xmlns:a16="http://schemas.microsoft.com/office/drawing/2014/main" id="{DD9C86B0-8D12-7EC7-BBE1-2F2B4D61BB4D}"/>
                  </a:ext>
                </a:extLst>
              </p:cNvPr>
              <p:cNvPicPr/>
              <p:nvPr/>
            </p:nvPicPr>
            <p:blipFill>
              <a:blip r:embed="rId4"/>
              <a:stretch>
                <a:fillRect/>
              </a:stretch>
            </p:blipFill>
            <p:spPr>
              <a:xfrm>
                <a:off x="894240" y="1248120"/>
                <a:ext cx="900000" cy="1882440"/>
              </a:xfrm>
              <a:prstGeom prst="rect">
                <a:avLst/>
              </a:prstGeom>
            </p:spPr>
          </p:pic>
        </mc:Fallback>
      </mc:AlternateContent>
    </p:spTree>
    <p:extLst>
      <p:ext uri="{BB962C8B-B14F-4D97-AF65-F5344CB8AC3E}">
        <p14:creationId xmlns:p14="http://schemas.microsoft.com/office/powerpoint/2010/main" val="3241669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CC2E-2712-E23A-5992-AE43FB43688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514EAD6-6B24-6C6B-FD6B-F2EE1E429CCF}"/>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2" name="Picture 1">
            <a:extLst>
              <a:ext uri="{FF2B5EF4-FFF2-40B4-BE49-F238E27FC236}">
                <a16:creationId xmlns:a16="http://schemas.microsoft.com/office/drawing/2014/main" id="{915FD9B2-F5B2-AB98-7C7E-F21FA6C814D2}"/>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780E6960-DA56-FCD3-FE4B-A72EE558DCC7}"/>
                  </a:ext>
                </a:extLst>
              </p14:cNvPr>
              <p14:cNvContentPartPr/>
              <p14:nvPr/>
            </p14:nvContentPartPr>
            <p14:xfrm>
              <a:off x="835200" y="1500840"/>
              <a:ext cx="1128960" cy="2684880"/>
            </p14:xfrm>
          </p:contentPart>
        </mc:Choice>
        <mc:Fallback>
          <p:pic>
            <p:nvPicPr>
              <p:cNvPr id="3" name="Ink 2">
                <a:extLst>
                  <a:ext uri="{FF2B5EF4-FFF2-40B4-BE49-F238E27FC236}">
                    <a16:creationId xmlns:a16="http://schemas.microsoft.com/office/drawing/2014/main" id="{780E6960-DA56-FCD3-FE4B-A72EE558DCC7}"/>
                  </a:ext>
                </a:extLst>
              </p:cNvPr>
              <p:cNvPicPr/>
              <p:nvPr/>
            </p:nvPicPr>
            <p:blipFill>
              <a:blip r:embed="rId4"/>
              <a:stretch>
                <a:fillRect/>
              </a:stretch>
            </p:blipFill>
            <p:spPr>
              <a:xfrm>
                <a:off x="825840" y="1491480"/>
                <a:ext cx="1147680" cy="2703600"/>
              </a:xfrm>
              <a:prstGeom prst="rect">
                <a:avLst/>
              </a:prstGeom>
            </p:spPr>
          </p:pic>
        </mc:Fallback>
      </mc:AlternateContent>
    </p:spTree>
    <p:extLst>
      <p:ext uri="{BB962C8B-B14F-4D97-AF65-F5344CB8AC3E}">
        <p14:creationId xmlns:p14="http://schemas.microsoft.com/office/powerpoint/2010/main" val="1869252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0E18-F0C7-A9D5-B94A-4462A0DD172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1A762F2-FCA6-E2AF-B8E8-B281E0061000}"/>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2" name="Picture 1">
            <a:extLst>
              <a:ext uri="{FF2B5EF4-FFF2-40B4-BE49-F238E27FC236}">
                <a16:creationId xmlns:a16="http://schemas.microsoft.com/office/drawing/2014/main" id="{16CD2BD5-5372-11B8-B162-9F4EA11A8982}"/>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53F1C822-41FE-D1F6-574B-255F51633ED4}"/>
                  </a:ext>
                </a:extLst>
              </p14:cNvPr>
              <p14:cNvContentPartPr/>
              <p14:nvPr/>
            </p14:nvContentPartPr>
            <p14:xfrm>
              <a:off x="689760" y="1384200"/>
              <a:ext cx="1219680" cy="1795680"/>
            </p14:xfrm>
          </p:contentPart>
        </mc:Choice>
        <mc:Fallback>
          <p:pic>
            <p:nvPicPr>
              <p:cNvPr id="3" name="Ink 2">
                <a:extLst>
                  <a:ext uri="{FF2B5EF4-FFF2-40B4-BE49-F238E27FC236}">
                    <a16:creationId xmlns:a16="http://schemas.microsoft.com/office/drawing/2014/main" id="{53F1C822-41FE-D1F6-574B-255F51633ED4}"/>
                  </a:ext>
                </a:extLst>
              </p:cNvPr>
              <p:cNvPicPr/>
              <p:nvPr/>
            </p:nvPicPr>
            <p:blipFill>
              <a:blip r:embed="rId4"/>
              <a:stretch>
                <a:fillRect/>
              </a:stretch>
            </p:blipFill>
            <p:spPr>
              <a:xfrm>
                <a:off x="680400" y="1374840"/>
                <a:ext cx="1238400" cy="1814400"/>
              </a:xfrm>
              <a:prstGeom prst="rect">
                <a:avLst/>
              </a:prstGeom>
            </p:spPr>
          </p:pic>
        </mc:Fallback>
      </mc:AlternateContent>
    </p:spTree>
    <p:extLst>
      <p:ext uri="{BB962C8B-B14F-4D97-AF65-F5344CB8AC3E}">
        <p14:creationId xmlns:p14="http://schemas.microsoft.com/office/powerpoint/2010/main" val="2022480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8C91E-FDC6-E12B-65DB-49BDF5DBF8E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5F0B14B-2199-CB9F-3D7F-6E8CA9D2E4D9}"/>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3" name="Picture 2">
            <a:extLst>
              <a:ext uri="{FF2B5EF4-FFF2-40B4-BE49-F238E27FC236}">
                <a16:creationId xmlns:a16="http://schemas.microsoft.com/office/drawing/2014/main" id="{8094D955-73A7-AAC7-C72F-CD36CCDE6A95}"/>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60DF4F92-A3B9-442D-C6B9-76A8EC0B4A38}"/>
                  </a:ext>
                </a:extLst>
              </p14:cNvPr>
              <p14:cNvContentPartPr/>
              <p14:nvPr/>
            </p14:nvContentPartPr>
            <p14:xfrm>
              <a:off x="707040" y="1388160"/>
              <a:ext cx="1605600" cy="2451600"/>
            </p14:xfrm>
          </p:contentPart>
        </mc:Choice>
        <mc:Fallback>
          <p:pic>
            <p:nvPicPr>
              <p:cNvPr id="2" name="Ink 1">
                <a:extLst>
                  <a:ext uri="{FF2B5EF4-FFF2-40B4-BE49-F238E27FC236}">
                    <a16:creationId xmlns:a16="http://schemas.microsoft.com/office/drawing/2014/main" id="{60DF4F92-A3B9-442D-C6B9-76A8EC0B4A38}"/>
                  </a:ext>
                </a:extLst>
              </p:cNvPr>
              <p:cNvPicPr/>
              <p:nvPr/>
            </p:nvPicPr>
            <p:blipFill>
              <a:blip r:embed="rId4"/>
              <a:stretch>
                <a:fillRect/>
              </a:stretch>
            </p:blipFill>
            <p:spPr>
              <a:xfrm>
                <a:off x="697680" y="1378800"/>
                <a:ext cx="1624320" cy="2470320"/>
              </a:xfrm>
              <a:prstGeom prst="rect">
                <a:avLst/>
              </a:prstGeom>
            </p:spPr>
          </p:pic>
        </mc:Fallback>
      </mc:AlternateContent>
    </p:spTree>
    <p:extLst>
      <p:ext uri="{BB962C8B-B14F-4D97-AF65-F5344CB8AC3E}">
        <p14:creationId xmlns:p14="http://schemas.microsoft.com/office/powerpoint/2010/main" val="1787250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51E07-7E14-2B57-AFE7-867D6CED7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2A1F7-101A-D5D2-87C5-6789D60EEFDA}"/>
              </a:ext>
            </a:extLst>
          </p:cNvPr>
          <p:cNvSpPr>
            <a:spLocks noGrp="1"/>
          </p:cNvSpPr>
          <p:nvPr>
            <p:ph type="title"/>
          </p:nvPr>
        </p:nvSpPr>
        <p:spPr/>
        <p:txBody>
          <a:bodyPr>
            <a:normAutofit/>
          </a:bodyPr>
          <a:lstStyle/>
          <a:p>
            <a:r>
              <a:rPr lang="en-US" sz="3200" dirty="0"/>
              <a:t>Moran’s I has a closed form that we can compute to solve for the distribution and obtain a p-value</a:t>
            </a:r>
          </a:p>
        </p:txBody>
      </p:sp>
      <p:pic>
        <p:nvPicPr>
          <p:cNvPr id="4" name="Picture 3">
            <a:extLst>
              <a:ext uri="{FF2B5EF4-FFF2-40B4-BE49-F238E27FC236}">
                <a16:creationId xmlns:a16="http://schemas.microsoft.com/office/drawing/2014/main" id="{9B8ED0DD-BC4E-D5F5-C9A3-6E84998C8D56}"/>
              </a:ext>
            </a:extLst>
          </p:cNvPr>
          <p:cNvPicPr>
            <a:picLocks noChangeAspect="1"/>
          </p:cNvPicPr>
          <p:nvPr/>
        </p:nvPicPr>
        <p:blipFill>
          <a:blip r:embed="rId2"/>
          <a:stretch>
            <a:fillRect/>
          </a:stretch>
        </p:blipFill>
        <p:spPr>
          <a:xfrm>
            <a:off x="1131687" y="2341318"/>
            <a:ext cx="5233651" cy="1279337"/>
          </a:xfrm>
          <a:prstGeom prst="rect">
            <a:avLst/>
          </a:prstGeom>
        </p:spPr>
      </p:pic>
      <p:pic>
        <p:nvPicPr>
          <p:cNvPr id="7" name="Picture 6">
            <a:extLst>
              <a:ext uri="{FF2B5EF4-FFF2-40B4-BE49-F238E27FC236}">
                <a16:creationId xmlns:a16="http://schemas.microsoft.com/office/drawing/2014/main" id="{C23EDFB0-D41F-BF6D-0339-5B1B45653DBB}"/>
              </a:ext>
            </a:extLst>
          </p:cNvPr>
          <p:cNvPicPr>
            <a:picLocks noChangeAspect="1"/>
          </p:cNvPicPr>
          <p:nvPr/>
        </p:nvPicPr>
        <p:blipFill>
          <a:blip r:embed="rId3"/>
          <a:stretch>
            <a:fillRect/>
          </a:stretch>
        </p:blipFill>
        <p:spPr>
          <a:xfrm>
            <a:off x="723900" y="4091008"/>
            <a:ext cx="4697186" cy="2220892"/>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3EA960D9-FD50-7EA5-ADE6-3DDB99A377C7}"/>
                  </a:ext>
                </a:extLst>
              </p14:cNvPr>
              <p14:cNvContentPartPr/>
              <p14:nvPr/>
            </p14:nvContentPartPr>
            <p14:xfrm>
              <a:off x="4058640" y="1722600"/>
              <a:ext cx="7291800" cy="3501720"/>
            </p14:xfrm>
          </p:contentPart>
        </mc:Choice>
        <mc:Fallback>
          <p:pic>
            <p:nvPicPr>
              <p:cNvPr id="3" name="Ink 2">
                <a:extLst>
                  <a:ext uri="{FF2B5EF4-FFF2-40B4-BE49-F238E27FC236}">
                    <a16:creationId xmlns:a16="http://schemas.microsoft.com/office/drawing/2014/main" id="{3EA960D9-FD50-7EA5-ADE6-3DDB99A377C7}"/>
                  </a:ext>
                </a:extLst>
              </p:cNvPr>
              <p:cNvPicPr/>
              <p:nvPr/>
            </p:nvPicPr>
            <p:blipFill>
              <a:blip r:embed="rId5"/>
              <a:stretch>
                <a:fillRect/>
              </a:stretch>
            </p:blipFill>
            <p:spPr>
              <a:xfrm>
                <a:off x="4049280" y="1713240"/>
                <a:ext cx="7310520" cy="3520440"/>
              </a:xfrm>
              <a:prstGeom prst="rect">
                <a:avLst/>
              </a:prstGeom>
            </p:spPr>
          </p:pic>
        </mc:Fallback>
      </mc:AlternateContent>
    </p:spTree>
    <p:extLst>
      <p:ext uri="{BB962C8B-B14F-4D97-AF65-F5344CB8AC3E}">
        <p14:creationId xmlns:p14="http://schemas.microsoft.com/office/powerpoint/2010/main" val="2147829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81417-F030-A089-BF8A-57B26666013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2A913CB-4F62-B614-ECB3-28B3360D739D}"/>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3" name="Picture 2">
            <a:extLst>
              <a:ext uri="{FF2B5EF4-FFF2-40B4-BE49-F238E27FC236}">
                <a16:creationId xmlns:a16="http://schemas.microsoft.com/office/drawing/2014/main" id="{6A004E98-3C2F-DDF6-EF6A-1CD28851FD41}"/>
              </a:ext>
            </a:extLst>
          </p:cNvPr>
          <p:cNvPicPr>
            <a:picLocks noChangeAspect="1"/>
          </p:cNvPicPr>
          <p:nvPr/>
        </p:nvPicPr>
        <p:blipFill>
          <a:blip r:embed="rId2"/>
          <a:stretch>
            <a:fillRect/>
          </a:stretch>
        </p:blipFill>
        <p:spPr>
          <a:xfrm>
            <a:off x="8366993" y="2207622"/>
            <a:ext cx="3451691" cy="3566160"/>
          </a:xfrm>
          <a:prstGeom prst="rect">
            <a:avLst/>
          </a:prstGeom>
        </p:spPr>
      </p:pic>
      <p:pic>
        <p:nvPicPr>
          <p:cNvPr id="2" name="Picture 1">
            <a:extLst>
              <a:ext uri="{FF2B5EF4-FFF2-40B4-BE49-F238E27FC236}">
                <a16:creationId xmlns:a16="http://schemas.microsoft.com/office/drawing/2014/main" id="{18002367-F358-6A8D-D1A8-9C0CC4517C14}"/>
              </a:ext>
            </a:extLst>
          </p:cNvPr>
          <p:cNvPicPr>
            <a:picLocks noChangeAspect="1"/>
          </p:cNvPicPr>
          <p:nvPr/>
        </p:nvPicPr>
        <p:blipFill>
          <a:blip r:embed="rId3"/>
          <a:stretch>
            <a:fillRect/>
          </a:stretch>
        </p:blipFill>
        <p:spPr>
          <a:xfrm>
            <a:off x="4436583" y="2207622"/>
            <a:ext cx="3451690" cy="3566160"/>
          </a:xfrm>
          <a:prstGeom prst="rect">
            <a:avLst/>
          </a:prstGeom>
        </p:spPr>
      </p:pic>
      <p:pic>
        <p:nvPicPr>
          <p:cNvPr id="4" name="Picture 3">
            <a:extLst>
              <a:ext uri="{FF2B5EF4-FFF2-40B4-BE49-F238E27FC236}">
                <a16:creationId xmlns:a16="http://schemas.microsoft.com/office/drawing/2014/main" id="{FC1F7B3C-3E9D-BA6D-B356-99550E0F9337}"/>
              </a:ext>
            </a:extLst>
          </p:cNvPr>
          <p:cNvPicPr>
            <a:picLocks noChangeAspect="1"/>
          </p:cNvPicPr>
          <p:nvPr/>
        </p:nvPicPr>
        <p:blipFill>
          <a:blip r:embed="rId4"/>
          <a:stretch>
            <a:fillRect/>
          </a:stretch>
        </p:blipFill>
        <p:spPr>
          <a:xfrm>
            <a:off x="453919" y="2207622"/>
            <a:ext cx="3451692" cy="3566161"/>
          </a:xfrm>
          <a:prstGeom prst="rect">
            <a:avLst/>
          </a:prstGeom>
        </p:spPr>
      </p:pic>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5AC4FE1F-14C4-3760-3AED-54AC504169A0}"/>
                  </a:ext>
                </a:extLst>
              </p14:cNvPr>
              <p14:cNvContentPartPr/>
              <p14:nvPr/>
            </p14:nvContentPartPr>
            <p14:xfrm>
              <a:off x="1533240" y="-360"/>
              <a:ext cx="8962920" cy="2136600"/>
            </p14:xfrm>
          </p:contentPart>
        </mc:Choice>
        <mc:Fallback>
          <p:pic>
            <p:nvPicPr>
              <p:cNvPr id="6" name="Ink 5">
                <a:extLst>
                  <a:ext uri="{FF2B5EF4-FFF2-40B4-BE49-F238E27FC236}">
                    <a16:creationId xmlns:a16="http://schemas.microsoft.com/office/drawing/2014/main" id="{5AC4FE1F-14C4-3760-3AED-54AC504169A0}"/>
                  </a:ext>
                </a:extLst>
              </p:cNvPr>
              <p:cNvPicPr/>
              <p:nvPr/>
            </p:nvPicPr>
            <p:blipFill>
              <a:blip r:embed="rId6"/>
              <a:stretch>
                <a:fillRect/>
              </a:stretch>
            </p:blipFill>
            <p:spPr>
              <a:xfrm>
                <a:off x="1523880" y="-9720"/>
                <a:ext cx="8981640" cy="2155320"/>
              </a:xfrm>
              <a:prstGeom prst="rect">
                <a:avLst/>
              </a:prstGeom>
            </p:spPr>
          </p:pic>
        </mc:Fallback>
      </mc:AlternateContent>
    </p:spTree>
    <p:extLst>
      <p:ext uri="{BB962C8B-B14F-4D97-AF65-F5344CB8AC3E}">
        <p14:creationId xmlns:p14="http://schemas.microsoft.com/office/powerpoint/2010/main" val="2459964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5966-47AE-1041-8CAB-8EA5F37ECAD7}"/>
              </a:ext>
            </a:extLst>
          </p:cNvPr>
          <p:cNvSpPr>
            <a:spLocks noGrp="1"/>
          </p:cNvSpPr>
          <p:nvPr>
            <p:ph type="title"/>
          </p:nvPr>
        </p:nvSpPr>
        <p:spPr/>
        <p:txBody>
          <a:bodyPr>
            <a:noAutofit/>
          </a:bodyPr>
          <a:lstStyle/>
          <a:p>
            <a:r>
              <a:rPr lang="en-US" sz="3200" dirty="0"/>
              <a:t>MERINGUE uses a Voronoi tessellation-based approach for identifying spatial neighbors in a manner that is robust to variation in cellular density </a:t>
            </a:r>
          </a:p>
        </p:txBody>
      </p:sp>
      <p:pic>
        <p:nvPicPr>
          <p:cNvPr id="8" name="Picture 7">
            <a:extLst>
              <a:ext uri="{FF2B5EF4-FFF2-40B4-BE49-F238E27FC236}">
                <a16:creationId xmlns:a16="http://schemas.microsoft.com/office/drawing/2014/main" id="{A03B5627-02D4-3F49-A4E2-E21AD1BA30D3}"/>
              </a:ext>
            </a:extLst>
          </p:cNvPr>
          <p:cNvPicPr>
            <a:picLocks noChangeAspect="1"/>
          </p:cNvPicPr>
          <p:nvPr/>
        </p:nvPicPr>
        <p:blipFill>
          <a:blip r:embed="rId3"/>
          <a:stretch>
            <a:fillRect/>
          </a:stretch>
        </p:blipFill>
        <p:spPr>
          <a:xfrm>
            <a:off x="838200" y="2468705"/>
            <a:ext cx="4459696" cy="3065177"/>
          </a:xfrm>
          <a:prstGeom prst="rect">
            <a:avLst/>
          </a:prstGeom>
        </p:spPr>
      </p:pic>
      <p:sp>
        <p:nvSpPr>
          <p:cNvPr id="5" name="TextBox 4">
            <a:extLst>
              <a:ext uri="{FF2B5EF4-FFF2-40B4-BE49-F238E27FC236}">
                <a16:creationId xmlns:a16="http://schemas.microsoft.com/office/drawing/2014/main" id="{2A26912C-DDEA-9A46-847D-DFB4F7EA6E2A}"/>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DDFEE62B-AC9E-69AF-5904-464D263693DB}"/>
                  </a:ext>
                </a:extLst>
              </p14:cNvPr>
              <p14:cNvContentPartPr/>
              <p14:nvPr/>
            </p14:nvContentPartPr>
            <p14:xfrm>
              <a:off x="1418400" y="1398600"/>
              <a:ext cx="7654320" cy="2795400"/>
            </p14:xfrm>
          </p:contentPart>
        </mc:Choice>
        <mc:Fallback>
          <p:pic>
            <p:nvPicPr>
              <p:cNvPr id="3" name="Ink 2">
                <a:extLst>
                  <a:ext uri="{FF2B5EF4-FFF2-40B4-BE49-F238E27FC236}">
                    <a16:creationId xmlns:a16="http://schemas.microsoft.com/office/drawing/2014/main" id="{DDFEE62B-AC9E-69AF-5904-464D263693DB}"/>
                  </a:ext>
                </a:extLst>
              </p:cNvPr>
              <p:cNvPicPr/>
              <p:nvPr/>
            </p:nvPicPr>
            <p:blipFill>
              <a:blip r:embed="rId5"/>
              <a:stretch>
                <a:fillRect/>
              </a:stretch>
            </p:blipFill>
            <p:spPr>
              <a:xfrm>
                <a:off x="1409040" y="1389240"/>
                <a:ext cx="7673040" cy="2814120"/>
              </a:xfrm>
              <a:prstGeom prst="rect">
                <a:avLst/>
              </a:prstGeom>
            </p:spPr>
          </p:pic>
        </mc:Fallback>
      </mc:AlternateContent>
    </p:spTree>
    <p:extLst>
      <p:ext uri="{BB962C8B-B14F-4D97-AF65-F5344CB8AC3E}">
        <p14:creationId xmlns:p14="http://schemas.microsoft.com/office/powerpoint/2010/main" val="3171336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5966-47AE-1041-8CAB-8EA5F37ECAD7}"/>
              </a:ext>
            </a:extLst>
          </p:cNvPr>
          <p:cNvSpPr>
            <a:spLocks noGrp="1"/>
          </p:cNvSpPr>
          <p:nvPr>
            <p:ph type="title"/>
          </p:nvPr>
        </p:nvSpPr>
        <p:spPr/>
        <p:txBody>
          <a:bodyPr>
            <a:noAutofit/>
          </a:bodyPr>
          <a:lstStyle/>
          <a:p>
            <a:r>
              <a:rPr lang="en-US" sz="3200" dirty="0"/>
              <a:t>MERINGUE uses a Voronoi tessellation-based approach for identifying spatial neighbors in a manner that is robust to variation in cellular density </a:t>
            </a:r>
          </a:p>
        </p:txBody>
      </p:sp>
      <p:pic>
        <p:nvPicPr>
          <p:cNvPr id="8" name="Picture 7">
            <a:extLst>
              <a:ext uri="{FF2B5EF4-FFF2-40B4-BE49-F238E27FC236}">
                <a16:creationId xmlns:a16="http://schemas.microsoft.com/office/drawing/2014/main" id="{A03B5627-02D4-3F49-A4E2-E21AD1BA30D3}"/>
              </a:ext>
            </a:extLst>
          </p:cNvPr>
          <p:cNvPicPr>
            <a:picLocks noChangeAspect="1"/>
          </p:cNvPicPr>
          <p:nvPr/>
        </p:nvPicPr>
        <p:blipFill>
          <a:blip r:embed="rId3"/>
          <a:stretch>
            <a:fillRect/>
          </a:stretch>
        </p:blipFill>
        <p:spPr>
          <a:xfrm>
            <a:off x="838200" y="2468705"/>
            <a:ext cx="4459696" cy="3065177"/>
          </a:xfrm>
          <a:prstGeom prst="rect">
            <a:avLst/>
          </a:prstGeom>
        </p:spPr>
      </p:pic>
      <p:pic>
        <p:nvPicPr>
          <p:cNvPr id="9" name="Picture 8">
            <a:extLst>
              <a:ext uri="{FF2B5EF4-FFF2-40B4-BE49-F238E27FC236}">
                <a16:creationId xmlns:a16="http://schemas.microsoft.com/office/drawing/2014/main" id="{A38488C5-2207-B747-BF8A-9BFA83F65A14}"/>
              </a:ext>
            </a:extLst>
          </p:cNvPr>
          <p:cNvPicPr>
            <a:picLocks noChangeAspect="1"/>
          </p:cNvPicPr>
          <p:nvPr/>
        </p:nvPicPr>
        <p:blipFill>
          <a:blip r:embed="rId4"/>
          <a:stretch>
            <a:fillRect/>
          </a:stretch>
        </p:blipFill>
        <p:spPr>
          <a:xfrm>
            <a:off x="5937268" y="1214745"/>
            <a:ext cx="2844800" cy="2806700"/>
          </a:xfrm>
          <a:prstGeom prst="rect">
            <a:avLst/>
          </a:prstGeom>
        </p:spPr>
      </p:pic>
      <p:pic>
        <p:nvPicPr>
          <p:cNvPr id="11" name="Picture 10">
            <a:extLst>
              <a:ext uri="{FF2B5EF4-FFF2-40B4-BE49-F238E27FC236}">
                <a16:creationId xmlns:a16="http://schemas.microsoft.com/office/drawing/2014/main" id="{24997CC2-0A76-0545-BE79-ED806F74D149}"/>
              </a:ext>
            </a:extLst>
          </p:cNvPr>
          <p:cNvPicPr>
            <a:picLocks noChangeAspect="1"/>
          </p:cNvPicPr>
          <p:nvPr/>
        </p:nvPicPr>
        <p:blipFill>
          <a:blip r:embed="rId5"/>
          <a:stretch>
            <a:fillRect/>
          </a:stretch>
        </p:blipFill>
        <p:spPr>
          <a:xfrm>
            <a:off x="8782068" y="1271141"/>
            <a:ext cx="2819400" cy="2755900"/>
          </a:xfrm>
          <a:prstGeom prst="rect">
            <a:avLst/>
          </a:prstGeom>
        </p:spPr>
      </p:pic>
      <p:pic>
        <p:nvPicPr>
          <p:cNvPr id="7" name="Picture 6">
            <a:extLst>
              <a:ext uri="{FF2B5EF4-FFF2-40B4-BE49-F238E27FC236}">
                <a16:creationId xmlns:a16="http://schemas.microsoft.com/office/drawing/2014/main" id="{FA19CA79-78B5-0844-86D4-1761837638F0}"/>
              </a:ext>
            </a:extLst>
          </p:cNvPr>
          <p:cNvPicPr>
            <a:picLocks noChangeAspect="1"/>
          </p:cNvPicPr>
          <p:nvPr/>
        </p:nvPicPr>
        <p:blipFill>
          <a:blip r:embed="rId6"/>
          <a:stretch>
            <a:fillRect/>
          </a:stretch>
        </p:blipFill>
        <p:spPr>
          <a:xfrm>
            <a:off x="6648187" y="4294865"/>
            <a:ext cx="2049997" cy="1985357"/>
          </a:xfrm>
          <a:prstGeom prst="rect">
            <a:avLst/>
          </a:prstGeom>
        </p:spPr>
      </p:pic>
      <p:grpSp>
        <p:nvGrpSpPr>
          <p:cNvPr id="12" name="Group 11">
            <a:extLst>
              <a:ext uri="{FF2B5EF4-FFF2-40B4-BE49-F238E27FC236}">
                <a16:creationId xmlns:a16="http://schemas.microsoft.com/office/drawing/2014/main" id="{A6C423B2-C453-7948-90DD-11BABFBBE4C9}"/>
              </a:ext>
            </a:extLst>
          </p:cNvPr>
          <p:cNvGrpSpPr/>
          <p:nvPr/>
        </p:nvGrpSpPr>
        <p:grpSpPr>
          <a:xfrm>
            <a:off x="8842883" y="4033613"/>
            <a:ext cx="2049997" cy="2299081"/>
            <a:chOff x="7634620" y="2200122"/>
            <a:chExt cx="2898081" cy="3250212"/>
          </a:xfrm>
        </p:grpSpPr>
        <p:pic>
          <p:nvPicPr>
            <p:cNvPr id="13" name="Picture 12">
              <a:extLst>
                <a:ext uri="{FF2B5EF4-FFF2-40B4-BE49-F238E27FC236}">
                  <a16:creationId xmlns:a16="http://schemas.microsoft.com/office/drawing/2014/main" id="{DCE27F0F-F026-2448-9826-04671F2248B5}"/>
                </a:ext>
              </a:extLst>
            </p:cNvPr>
            <p:cNvPicPr>
              <a:picLocks noChangeAspect="1"/>
            </p:cNvPicPr>
            <p:nvPr/>
          </p:nvPicPr>
          <p:blipFill>
            <a:blip r:embed="rId7"/>
            <a:stretch>
              <a:fillRect/>
            </a:stretch>
          </p:blipFill>
          <p:spPr>
            <a:xfrm>
              <a:off x="7634620" y="2552253"/>
              <a:ext cx="2898081" cy="2898081"/>
            </a:xfrm>
            <a:prstGeom prst="rect">
              <a:avLst/>
            </a:prstGeom>
          </p:spPr>
        </p:pic>
        <p:sp>
          <p:nvSpPr>
            <p:cNvPr id="14" name="TextBox 13">
              <a:extLst>
                <a:ext uri="{FF2B5EF4-FFF2-40B4-BE49-F238E27FC236}">
                  <a16:creationId xmlns:a16="http://schemas.microsoft.com/office/drawing/2014/main" id="{126EE7DD-FF9C-8B42-A93D-FFFEA2ED54E0}"/>
                </a:ext>
              </a:extLst>
            </p:cNvPr>
            <p:cNvSpPr txBox="1"/>
            <p:nvPr/>
          </p:nvSpPr>
          <p:spPr>
            <a:xfrm>
              <a:off x="8065866" y="2200122"/>
              <a:ext cx="1627753" cy="369332"/>
            </a:xfrm>
            <a:prstGeom prst="rect">
              <a:avLst/>
            </a:prstGeom>
            <a:noFill/>
          </p:spPr>
          <p:txBody>
            <a:bodyPr wrap="none" rtlCol="0">
              <a:spAutoFit/>
            </a:bodyPr>
            <a:lstStyle/>
            <a:p>
              <a:r>
                <a:rPr lang="en-US" dirty="0"/>
                <a:t>Other Methods</a:t>
              </a:r>
            </a:p>
          </p:txBody>
        </p:sp>
      </p:grpSp>
      <p:sp>
        <p:nvSpPr>
          <p:cNvPr id="15" name="TextBox 14">
            <a:extLst>
              <a:ext uri="{FF2B5EF4-FFF2-40B4-BE49-F238E27FC236}">
                <a16:creationId xmlns:a16="http://schemas.microsoft.com/office/drawing/2014/main" id="{56BACE24-AE25-E547-9320-057B0E880F70}"/>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BFE0D31C-3F94-D997-87E0-F92D2DEB968E}"/>
                  </a:ext>
                </a:extLst>
              </p14:cNvPr>
              <p14:cNvContentPartPr/>
              <p14:nvPr/>
            </p14:nvContentPartPr>
            <p14:xfrm>
              <a:off x="7048080" y="4777920"/>
              <a:ext cx="1413000" cy="1181880"/>
            </p14:xfrm>
          </p:contentPart>
        </mc:Choice>
        <mc:Fallback>
          <p:pic>
            <p:nvPicPr>
              <p:cNvPr id="3" name="Ink 2">
                <a:extLst>
                  <a:ext uri="{FF2B5EF4-FFF2-40B4-BE49-F238E27FC236}">
                    <a16:creationId xmlns:a16="http://schemas.microsoft.com/office/drawing/2014/main" id="{BFE0D31C-3F94-D997-87E0-F92D2DEB968E}"/>
                  </a:ext>
                </a:extLst>
              </p:cNvPr>
              <p:cNvPicPr/>
              <p:nvPr/>
            </p:nvPicPr>
            <p:blipFill>
              <a:blip r:embed="rId9"/>
              <a:stretch>
                <a:fillRect/>
              </a:stretch>
            </p:blipFill>
            <p:spPr>
              <a:xfrm>
                <a:off x="7038720" y="4768560"/>
                <a:ext cx="1431720" cy="1200600"/>
              </a:xfrm>
              <a:prstGeom prst="rect">
                <a:avLst/>
              </a:prstGeom>
            </p:spPr>
          </p:pic>
        </mc:Fallback>
      </mc:AlternateContent>
    </p:spTree>
    <p:extLst>
      <p:ext uri="{BB962C8B-B14F-4D97-AF65-F5344CB8AC3E}">
        <p14:creationId xmlns:p14="http://schemas.microsoft.com/office/powerpoint/2010/main" val="12254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A79A-6F5B-B243-8F9B-E83C248B297D}"/>
              </a:ext>
            </a:extLst>
          </p:cNvPr>
          <p:cNvSpPr>
            <a:spLocks noGrp="1"/>
          </p:cNvSpPr>
          <p:nvPr>
            <p:ph type="title"/>
          </p:nvPr>
        </p:nvSpPr>
        <p:spPr/>
        <p:txBody>
          <a:bodyPr>
            <a:noAutofit/>
          </a:bodyPr>
          <a:lstStyle/>
          <a:p>
            <a:r>
              <a:rPr lang="en-US" sz="3200" dirty="0"/>
              <a:t>Not all spatially heterogeneous gene expression are equal. </a:t>
            </a:r>
            <a:br>
              <a:rPr lang="en-US" sz="3200" dirty="0"/>
            </a:br>
            <a:r>
              <a:rPr lang="en-US" sz="3200" dirty="0"/>
              <a:t>MERINGUE uses LISA to characterize the scale of spatial patterns to remove false discoveries.</a:t>
            </a:r>
          </a:p>
        </p:txBody>
      </p:sp>
      <p:pic>
        <p:nvPicPr>
          <p:cNvPr id="12" name="Picture 11">
            <a:extLst>
              <a:ext uri="{FF2B5EF4-FFF2-40B4-BE49-F238E27FC236}">
                <a16:creationId xmlns:a16="http://schemas.microsoft.com/office/drawing/2014/main" id="{97B1286E-775D-934E-BB90-DED134A307E9}"/>
              </a:ext>
            </a:extLst>
          </p:cNvPr>
          <p:cNvPicPr>
            <a:picLocks noChangeAspect="1"/>
          </p:cNvPicPr>
          <p:nvPr/>
        </p:nvPicPr>
        <p:blipFill>
          <a:blip r:embed="rId3"/>
          <a:stretch>
            <a:fillRect/>
          </a:stretch>
        </p:blipFill>
        <p:spPr>
          <a:xfrm>
            <a:off x="6706591" y="1632506"/>
            <a:ext cx="4647209" cy="4367444"/>
          </a:xfrm>
          <a:prstGeom prst="rect">
            <a:avLst/>
          </a:prstGeom>
        </p:spPr>
      </p:pic>
      <p:sp>
        <p:nvSpPr>
          <p:cNvPr id="7" name="TextBox 6">
            <a:extLst>
              <a:ext uri="{FF2B5EF4-FFF2-40B4-BE49-F238E27FC236}">
                <a16:creationId xmlns:a16="http://schemas.microsoft.com/office/drawing/2014/main" id="{BFDF5E8D-23CE-414C-AA67-451088488CAE}"/>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4" name="Picture 13">
            <a:extLst>
              <a:ext uri="{FF2B5EF4-FFF2-40B4-BE49-F238E27FC236}">
                <a16:creationId xmlns:a16="http://schemas.microsoft.com/office/drawing/2014/main" id="{5E3B6C8E-046B-9E42-B6F2-AC44A306429F}"/>
              </a:ext>
            </a:extLst>
          </p:cNvPr>
          <p:cNvPicPr>
            <a:picLocks noChangeAspect="1"/>
          </p:cNvPicPr>
          <p:nvPr/>
        </p:nvPicPr>
        <p:blipFill>
          <a:blip r:embed="rId4"/>
          <a:stretch>
            <a:fillRect/>
          </a:stretch>
        </p:blipFill>
        <p:spPr>
          <a:xfrm>
            <a:off x="1478982" y="2924975"/>
            <a:ext cx="4322487" cy="1325562"/>
          </a:xfrm>
          <a:prstGeom prst="rect">
            <a:avLst/>
          </a:prstGeom>
        </p:spPr>
      </p:pic>
      <p:sp>
        <p:nvSpPr>
          <p:cNvPr id="15" name="TextBox 14">
            <a:extLst>
              <a:ext uri="{FF2B5EF4-FFF2-40B4-BE49-F238E27FC236}">
                <a16:creationId xmlns:a16="http://schemas.microsoft.com/office/drawing/2014/main" id="{EF942CAC-2A6D-434A-A20A-EDC005DCC801}"/>
              </a:ext>
            </a:extLst>
          </p:cNvPr>
          <p:cNvSpPr txBox="1"/>
          <p:nvPr/>
        </p:nvSpPr>
        <p:spPr>
          <a:xfrm>
            <a:off x="3553584" y="2555643"/>
            <a:ext cx="626597" cy="369332"/>
          </a:xfrm>
          <a:prstGeom prst="rect">
            <a:avLst/>
          </a:prstGeom>
          <a:noFill/>
        </p:spPr>
        <p:txBody>
          <a:bodyPr wrap="square" rtlCol="0">
            <a:spAutoFit/>
          </a:bodyPr>
          <a:lstStyle/>
          <a:p>
            <a:r>
              <a:rPr lang="en-US" dirty="0"/>
              <a:t>LISA</a:t>
            </a:r>
          </a:p>
        </p:txBody>
      </p:sp>
      <p:sp>
        <p:nvSpPr>
          <p:cNvPr id="18" name="TextBox 17">
            <a:extLst>
              <a:ext uri="{FF2B5EF4-FFF2-40B4-BE49-F238E27FC236}">
                <a16:creationId xmlns:a16="http://schemas.microsoft.com/office/drawing/2014/main" id="{27F40EAA-A2A2-DC45-B280-A78A4111343A}"/>
              </a:ext>
            </a:extLst>
          </p:cNvPr>
          <p:cNvSpPr txBox="1"/>
          <p:nvPr/>
        </p:nvSpPr>
        <p:spPr>
          <a:xfrm>
            <a:off x="1059794" y="5625634"/>
            <a:ext cx="5455340" cy="369332"/>
          </a:xfrm>
          <a:prstGeom prst="rect">
            <a:avLst/>
          </a:prstGeom>
          <a:noFill/>
        </p:spPr>
        <p:txBody>
          <a:bodyPr wrap="none" rtlCol="0">
            <a:spAutoFit/>
          </a:bodyPr>
          <a:lstStyle/>
          <a:p>
            <a:r>
              <a:rPr lang="en-US" dirty="0"/>
              <a:t>Scale of spatial pattern == % of cells with significant LISA</a:t>
            </a:r>
          </a:p>
        </p:txBody>
      </p:sp>
      <p:pic>
        <p:nvPicPr>
          <p:cNvPr id="10" name="Content Placeholder 3">
            <a:extLst>
              <a:ext uri="{FF2B5EF4-FFF2-40B4-BE49-F238E27FC236}">
                <a16:creationId xmlns:a16="http://schemas.microsoft.com/office/drawing/2014/main" id="{E4B4C998-EC34-E14C-A2AC-2577CB4B1B71}"/>
              </a:ext>
            </a:extLst>
          </p:cNvPr>
          <p:cNvPicPr>
            <a:picLocks noChangeAspect="1"/>
          </p:cNvPicPr>
          <p:nvPr/>
        </p:nvPicPr>
        <p:blipFill rotWithShape="1">
          <a:blip r:embed="rId5">
            <a:extLst>
              <a:ext uri="{28A0092B-C50C-407E-A947-70E740481C1C}">
                <a14:useLocalDpi xmlns:a14="http://schemas.microsoft.com/office/drawing/2010/main"/>
              </a:ext>
            </a:extLst>
          </a:blip>
          <a:srcRect l="66000"/>
          <a:stretch/>
        </p:blipFill>
        <p:spPr>
          <a:xfrm>
            <a:off x="10131063" y="2958069"/>
            <a:ext cx="1538797" cy="1767024"/>
          </a:xfrm>
          <a:prstGeom prst="rect">
            <a:avLst/>
          </a:prstGeom>
        </p:spPr>
      </p:pic>
      <p:sp>
        <p:nvSpPr>
          <p:cNvPr id="3" name="TextBox 2">
            <a:extLst>
              <a:ext uri="{FF2B5EF4-FFF2-40B4-BE49-F238E27FC236}">
                <a16:creationId xmlns:a16="http://schemas.microsoft.com/office/drawing/2014/main" id="{401DE4A3-8BB2-8C46-BE19-0EFCDD6F34B8}"/>
              </a:ext>
            </a:extLst>
          </p:cNvPr>
          <p:cNvSpPr txBox="1"/>
          <p:nvPr/>
        </p:nvSpPr>
        <p:spPr>
          <a:xfrm>
            <a:off x="10119488" y="2976132"/>
            <a:ext cx="1047403" cy="276999"/>
          </a:xfrm>
          <a:prstGeom prst="rect">
            <a:avLst/>
          </a:prstGeom>
          <a:noFill/>
        </p:spPr>
        <p:txBody>
          <a:bodyPr wrap="none" rtlCol="0">
            <a:spAutoFit/>
          </a:bodyPr>
          <a:lstStyle/>
          <a:p>
            <a:r>
              <a:rPr lang="en-US" sz="1200" dirty="0">
                <a:highlight>
                  <a:srgbClr val="000000"/>
                </a:highlight>
              </a:rPr>
              <a:t>Random gene</a:t>
            </a:r>
          </a:p>
        </p:txBody>
      </p:sp>
    </p:spTree>
    <p:extLst>
      <p:ext uri="{BB962C8B-B14F-4D97-AF65-F5344CB8AC3E}">
        <p14:creationId xmlns:p14="http://schemas.microsoft.com/office/powerpoint/2010/main" val="2859152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A6E3-A089-6D41-8166-D6996C8B7CEC}"/>
              </a:ext>
            </a:extLst>
          </p:cNvPr>
          <p:cNvSpPr>
            <a:spLocks noGrp="1"/>
          </p:cNvSpPr>
          <p:nvPr>
            <p:ph type="title"/>
          </p:nvPr>
        </p:nvSpPr>
        <p:spPr>
          <a:xfrm>
            <a:off x="838200" y="365125"/>
            <a:ext cx="6870539" cy="1325563"/>
          </a:xfrm>
        </p:spPr>
        <p:txBody>
          <a:bodyPr>
            <a:normAutofit fontScale="90000"/>
          </a:bodyPr>
          <a:lstStyle/>
          <a:p>
            <a:r>
              <a:rPr lang="en-US" sz="3600" dirty="0"/>
              <a:t>We apply MERINGUE to identify genes with spatially heterogeneous patterns in 2D, 3D, multi-section, and more</a:t>
            </a:r>
          </a:p>
        </p:txBody>
      </p:sp>
      <p:pic>
        <p:nvPicPr>
          <p:cNvPr id="8" name="Picture 7">
            <a:extLst>
              <a:ext uri="{FF2B5EF4-FFF2-40B4-BE49-F238E27FC236}">
                <a16:creationId xmlns:a16="http://schemas.microsoft.com/office/drawing/2014/main" id="{EEB21E2A-40A8-E149-8EE4-6209CB097DB8}"/>
              </a:ext>
            </a:extLst>
          </p:cNvPr>
          <p:cNvPicPr>
            <a:picLocks noChangeAspect="1"/>
          </p:cNvPicPr>
          <p:nvPr/>
        </p:nvPicPr>
        <p:blipFill rotWithShape="1">
          <a:blip r:embed="rId3"/>
          <a:srcRect r="49205"/>
          <a:stretch/>
        </p:blipFill>
        <p:spPr>
          <a:xfrm rot="5400000">
            <a:off x="928601" y="3988147"/>
            <a:ext cx="1706195" cy="1669023"/>
          </a:xfrm>
          <a:prstGeom prst="rect">
            <a:avLst/>
          </a:prstGeom>
        </p:spPr>
      </p:pic>
      <p:sp>
        <p:nvSpPr>
          <p:cNvPr id="9" name="Rectangle 8">
            <a:extLst>
              <a:ext uri="{FF2B5EF4-FFF2-40B4-BE49-F238E27FC236}">
                <a16:creationId xmlns:a16="http://schemas.microsoft.com/office/drawing/2014/main" id="{2B6F2679-8115-9E46-BE63-557F701A7CD6}"/>
              </a:ext>
            </a:extLst>
          </p:cNvPr>
          <p:cNvSpPr/>
          <p:nvPr/>
        </p:nvSpPr>
        <p:spPr>
          <a:xfrm>
            <a:off x="698324" y="5692367"/>
            <a:ext cx="2011576" cy="461665"/>
          </a:xfrm>
          <a:prstGeom prst="rect">
            <a:avLst/>
          </a:prstGeom>
        </p:spPr>
        <p:txBody>
          <a:bodyPr wrap="none">
            <a:spAutoFit/>
          </a:bodyPr>
          <a:lstStyle/>
          <a:p>
            <a:pPr algn="ctr"/>
            <a:r>
              <a:rPr lang="en-US" sz="1200" dirty="0">
                <a:solidFill>
                  <a:schemeClr val="bg1">
                    <a:lumMod val="65000"/>
                    <a:lumOff val="35000"/>
                  </a:schemeClr>
                </a:solidFill>
              </a:rPr>
              <a:t>(Fowlkes et al, Cell 2008; </a:t>
            </a:r>
            <a:br>
              <a:rPr lang="en-US" sz="1200" dirty="0">
                <a:solidFill>
                  <a:schemeClr val="bg1">
                    <a:lumMod val="65000"/>
                    <a:lumOff val="35000"/>
                  </a:schemeClr>
                </a:solidFill>
              </a:rPr>
            </a:br>
            <a:r>
              <a:rPr lang="en-US" sz="1200" dirty="0" err="1">
                <a:solidFill>
                  <a:schemeClr val="bg1">
                    <a:lumMod val="65000"/>
                    <a:lumOff val="35000"/>
                  </a:schemeClr>
                </a:solidFill>
              </a:rPr>
              <a:t>Karaiskos</a:t>
            </a:r>
            <a:r>
              <a:rPr lang="en-US" sz="1200" dirty="0">
                <a:solidFill>
                  <a:schemeClr val="bg1">
                    <a:lumMod val="65000"/>
                    <a:lumOff val="35000"/>
                  </a:schemeClr>
                </a:solidFill>
              </a:rPr>
              <a:t> et al Science, 2017)</a:t>
            </a:r>
          </a:p>
        </p:txBody>
      </p:sp>
      <p:sp>
        <p:nvSpPr>
          <p:cNvPr id="10" name="TextBox 9">
            <a:extLst>
              <a:ext uri="{FF2B5EF4-FFF2-40B4-BE49-F238E27FC236}">
                <a16:creationId xmlns:a16="http://schemas.microsoft.com/office/drawing/2014/main" id="{34C70503-3BE5-C441-8664-682C0AC9B94B}"/>
              </a:ext>
            </a:extLst>
          </p:cNvPr>
          <p:cNvSpPr txBox="1"/>
          <p:nvPr/>
        </p:nvSpPr>
        <p:spPr>
          <a:xfrm>
            <a:off x="3379378" y="5923200"/>
            <a:ext cx="1788182" cy="276999"/>
          </a:xfrm>
          <a:prstGeom prst="rect">
            <a:avLst/>
          </a:prstGeom>
          <a:noFill/>
        </p:spPr>
        <p:txBody>
          <a:bodyPr wrap="none" rtlCol="0">
            <a:spAutoFit/>
          </a:bodyPr>
          <a:lstStyle/>
          <a:p>
            <a:r>
              <a:rPr lang="en-US" sz="1200" dirty="0">
                <a:solidFill>
                  <a:schemeClr val="bg1">
                    <a:lumMod val="65000"/>
                    <a:lumOff val="35000"/>
                  </a:schemeClr>
                </a:solidFill>
              </a:rPr>
              <a:t>(Stahl et al, Science 2016)</a:t>
            </a:r>
          </a:p>
        </p:txBody>
      </p:sp>
      <p:pic>
        <p:nvPicPr>
          <p:cNvPr id="13" name="Picture 12">
            <a:extLst>
              <a:ext uri="{FF2B5EF4-FFF2-40B4-BE49-F238E27FC236}">
                <a16:creationId xmlns:a16="http://schemas.microsoft.com/office/drawing/2014/main" id="{BE29B37F-3D1F-7E43-AD29-B18CFEAC624F}"/>
              </a:ext>
            </a:extLst>
          </p:cNvPr>
          <p:cNvPicPr>
            <a:picLocks noChangeAspect="1"/>
          </p:cNvPicPr>
          <p:nvPr/>
        </p:nvPicPr>
        <p:blipFill>
          <a:blip r:embed="rId4"/>
          <a:stretch>
            <a:fillRect/>
          </a:stretch>
        </p:blipFill>
        <p:spPr>
          <a:xfrm>
            <a:off x="5874279" y="2151322"/>
            <a:ext cx="5883702" cy="3079377"/>
          </a:xfrm>
          <a:prstGeom prst="rect">
            <a:avLst/>
          </a:prstGeom>
        </p:spPr>
      </p:pic>
      <p:sp>
        <p:nvSpPr>
          <p:cNvPr id="15" name="Rectangle 14">
            <a:extLst>
              <a:ext uri="{FF2B5EF4-FFF2-40B4-BE49-F238E27FC236}">
                <a16:creationId xmlns:a16="http://schemas.microsoft.com/office/drawing/2014/main" id="{C8C6CE97-1AB8-7548-B44D-462B7E3021E2}"/>
              </a:ext>
            </a:extLst>
          </p:cNvPr>
          <p:cNvSpPr/>
          <p:nvPr/>
        </p:nvSpPr>
        <p:spPr>
          <a:xfrm>
            <a:off x="7970522" y="5230699"/>
            <a:ext cx="2057400" cy="461665"/>
          </a:xfrm>
          <a:prstGeom prst="rect">
            <a:avLst/>
          </a:prstGeom>
        </p:spPr>
        <p:txBody>
          <a:bodyPr wrap="square">
            <a:spAutoFit/>
          </a:bodyPr>
          <a:lstStyle/>
          <a:p>
            <a:pPr algn="ctr"/>
            <a:r>
              <a:rPr lang="en-US" sz="1200" dirty="0">
                <a:solidFill>
                  <a:schemeClr val="bg1">
                    <a:lumMod val="65000"/>
                    <a:lumOff val="35000"/>
                  </a:schemeClr>
                </a:solidFill>
              </a:rPr>
              <a:t>(Moffitt*, </a:t>
            </a:r>
            <a:r>
              <a:rPr lang="en-US" sz="1200" dirty="0" err="1">
                <a:solidFill>
                  <a:schemeClr val="bg1">
                    <a:lumMod val="65000"/>
                    <a:lumOff val="35000"/>
                  </a:schemeClr>
                </a:solidFill>
              </a:rPr>
              <a:t>Bambah-Mukku</a:t>
            </a:r>
            <a:r>
              <a:rPr lang="en-US" sz="1200" dirty="0">
                <a:solidFill>
                  <a:schemeClr val="bg1">
                    <a:lumMod val="65000"/>
                    <a:lumOff val="35000"/>
                  </a:schemeClr>
                </a:solidFill>
              </a:rPr>
              <a:t>* </a:t>
            </a:r>
          </a:p>
          <a:p>
            <a:pPr algn="ctr"/>
            <a:r>
              <a:rPr lang="en-US" sz="1200" dirty="0">
                <a:solidFill>
                  <a:schemeClr val="bg1">
                    <a:lumMod val="65000"/>
                    <a:lumOff val="35000"/>
                  </a:schemeClr>
                </a:solidFill>
              </a:rPr>
              <a:t>et al., Science 2018)</a:t>
            </a:r>
          </a:p>
        </p:txBody>
      </p:sp>
      <p:sp>
        <p:nvSpPr>
          <p:cNvPr id="3" name="TextBox 2">
            <a:extLst>
              <a:ext uri="{FF2B5EF4-FFF2-40B4-BE49-F238E27FC236}">
                <a16:creationId xmlns:a16="http://schemas.microsoft.com/office/drawing/2014/main" id="{9F9FAD0F-B457-8E40-85E3-0E03FB959B86}"/>
              </a:ext>
            </a:extLst>
          </p:cNvPr>
          <p:cNvSpPr txBox="1"/>
          <p:nvPr/>
        </p:nvSpPr>
        <p:spPr>
          <a:xfrm>
            <a:off x="959614" y="1869529"/>
            <a:ext cx="1488997" cy="369332"/>
          </a:xfrm>
          <a:prstGeom prst="rect">
            <a:avLst/>
          </a:prstGeom>
          <a:noFill/>
        </p:spPr>
        <p:txBody>
          <a:bodyPr wrap="none" rtlCol="0">
            <a:spAutoFit/>
          </a:bodyPr>
          <a:lstStyle/>
          <a:p>
            <a:r>
              <a:rPr lang="en-US" u="sng"/>
              <a:t>3D drosophila</a:t>
            </a:r>
          </a:p>
        </p:txBody>
      </p:sp>
      <p:sp>
        <p:nvSpPr>
          <p:cNvPr id="12" name="TextBox 11">
            <a:extLst>
              <a:ext uri="{FF2B5EF4-FFF2-40B4-BE49-F238E27FC236}">
                <a16:creationId xmlns:a16="http://schemas.microsoft.com/office/drawing/2014/main" id="{1E8CB863-647C-564C-87E6-818E1494ECB3}"/>
              </a:ext>
            </a:extLst>
          </p:cNvPr>
          <p:cNvSpPr txBox="1"/>
          <p:nvPr/>
        </p:nvSpPr>
        <p:spPr>
          <a:xfrm>
            <a:off x="2978300" y="1869525"/>
            <a:ext cx="2749984" cy="369332"/>
          </a:xfrm>
          <a:prstGeom prst="rect">
            <a:avLst/>
          </a:prstGeom>
          <a:noFill/>
        </p:spPr>
        <p:txBody>
          <a:bodyPr wrap="none" rtlCol="0">
            <a:spAutoFit/>
          </a:bodyPr>
          <a:lstStyle/>
          <a:p>
            <a:r>
              <a:rPr lang="en-US" u="sng"/>
              <a:t>Multi-section breast cancer</a:t>
            </a:r>
          </a:p>
        </p:txBody>
      </p:sp>
      <p:sp>
        <p:nvSpPr>
          <p:cNvPr id="14" name="TextBox 13">
            <a:extLst>
              <a:ext uri="{FF2B5EF4-FFF2-40B4-BE49-F238E27FC236}">
                <a16:creationId xmlns:a16="http://schemas.microsoft.com/office/drawing/2014/main" id="{CB55F796-AFF9-3740-9EE5-B853D402028E}"/>
              </a:ext>
            </a:extLst>
          </p:cNvPr>
          <p:cNvSpPr txBox="1"/>
          <p:nvPr/>
        </p:nvSpPr>
        <p:spPr>
          <a:xfrm>
            <a:off x="6411077" y="1869525"/>
            <a:ext cx="5176289" cy="369332"/>
          </a:xfrm>
          <a:prstGeom prst="rect">
            <a:avLst/>
          </a:prstGeom>
          <a:noFill/>
        </p:spPr>
        <p:txBody>
          <a:bodyPr wrap="none" rtlCol="0">
            <a:spAutoFit/>
          </a:bodyPr>
          <a:lstStyle/>
          <a:p>
            <a:r>
              <a:rPr lang="en-US" u="sng" dirty="0"/>
              <a:t>Within cell-types in the hypothalamic preoptic region</a:t>
            </a:r>
          </a:p>
        </p:txBody>
      </p:sp>
      <p:pic>
        <p:nvPicPr>
          <p:cNvPr id="16" name="Picture 15">
            <a:extLst>
              <a:ext uri="{FF2B5EF4-FFF2-40B4-BE49-F238E27FC236}">
                <a16:creationId xmlns:a16="http://schemas.microsoft.com/office/drawing/2014/main" id="{5D19443E-CB8E-0E40-8BF4-654EB5B9F1E1}"/>
              </a:ext>
            </a:extLst>
          </p:cNvPr>
          <p:cNvPicPr>
            <a:picLocks noChangeAspect="1"/>
          </p:cNvPicPr>
          <p:nvPr/>
        </p:nvPicPr>
        <p:blipFill rotWithShape="1">
          <a:blip r:embed="rId5"/>
          <a:srcRect b="66780"/>
          <a:stretch/>
        </p:blipFill>
        <p:spPr>
          <a:xfrm>
            <a:off x="3323650" y="3879424"/>
            <a:ext cx="1982812" cy="2043776"/>
          </a:xfrm>
          <a:prstGeom prst="rect">
            <a:avLst/>
          </a:prstGeom>
        </p:spPr>
      </p:pic>
      <p:sp>
        <p:nvSpPr>
          <p:cNvPr id="17" name="TextBox 16">
            <a:extLst>
              <a:ext uri="{FF2B5EF4-FFF2-40B4-BE49-F238E27FC236}">
                <a16:creationId xmlns:a16="http://schemas.microsoft.com/office/drawing/2014/main" id="{7F69AFED-AD70-3745-BAA2-ADB440C28F55}"/>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8" name="Picture 17">
            <a:extLst>
              <a:ext uri="{FF2B5EF4-FFF2-40B4-BE49-F238E27FC236}">
                <a16:creationId xmlns:a16="http://schemas.microsoft.com/office/drawing/2014/main" id="{8DEA1FD7-71B5-E145-AF9F-5BADCCB7B25B}"/>
              </a:ext>
            </a:extLst>
          </p:cNvPr>
          <p:cNvPicPr>
            <a:picLocks noChangeAspect="1"/>
          </p:cNvPicPr>
          <p:nvPr/>
        </p:nvPicPr>
        <p:blipFill>
          <a:blip r:embed="rId6"/>
          <a:stretch>
            <a:fillRect/>
          </a:stretch>
        </p:blipFill>
        <p:spPr>
          <a:xfrm>
            <a:off x="8066428" y="499155"/>
            <a:ext cx="3691553" cy="902380"/>
          </a:xfrm>
          <a:prstGeom prst="rect">
            <a:avLst/>
          </a:prstGeom>
        </p:spPr>
      </p:pic>
      <p:pic>
        <p:nvPicPr>
          <p:cNvPr id="4" name="Picture 3">
            <a:extLst>
              <a:ext uri="{FF2B5EF4-FFF2-40B4-BE49-F238E27FC236}">
                <a16:creationId xmlns:a16="http://schemas.microsoft.com/office/drawing/2014/main" id="{791AC7E2-795E-CF40-A959-E52D2A36CF7E}"/>
              </a:ext>
            </a:extLst>
          </p:cNvPr>
          <p:cNvPicPr>
            <a:picLocks noChangeAspect="1"/>
          </p:cNvPicPr>
          <p:nvPr/>
        </p:nvPicPr>
        <p:blipFill rotWithShape="1">
          <a:blip r:embed="rId7"/>
          <a:srcRect r="62241"/>
          <a:stretch/>
        </p:blipFill>
        <p:spPr>
          <a:xfrm>
            <a:off x="3503062" y="2319448"/>
            <a:ext cx="1700460" cy="1479385"/>
          </a:xfrm>
          <a:prstGeom prst="rect">
            <a:avLst/>
          </a:prstGeom>
        </p:spPr>
      </p:pic>
      <p:pic>
        <p:nvPicPr>
          <p:cNvPr id="5" name="Picture 4">
            <a:extLst>
              <a:ext uri="{FF2B5EF4-FFF2-40B4-BE49-F238E27FC236}">
                <a16:creationId xmlns:a16="http://schemas.microsoft.com/office/drawing/2014/main" id="{4CBA2CD6-0FB7-5548-991A-CB023DE29DC4}"/>
              </a:ext>
            </a:extLst>
          </p:cNvPr>
          <p:cNvPicPr>
            <a:picLocks noChangeAspect="1"/>
          </p:cNvPicPr>
          <p:nvPr/>
        </p:nvPicPr>
        <p:blipFill>
          <a:blip r:embed="rId8"/>
          <a:stretch>
            <a:fillRect/>
          </a:stretch>
        </p:blipFill>
        <p:spPr>
          <a:xfrm>
            <a:off x="838200" y="2417702"/>
            <a:ext cx="1688809" cy="1448820"/>
          </a:xfrm>
          <a:prstGeom prst="rect">
            <a:avLst/>
          </a:prstGeom>
        </p:spPr>
      </p:pic>
    </p:spTree>
    <p:extLst>
      <p:ext uri="{BB962C8B-B14F-4D97-AF65-F5344CB8AC3E}">
        <p14:creationId xmlns:p14="http://schemas.microsoft.com/office/powerpoint/2010/main" val="2107692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810D0-A99C-C9CF-78BC-34E559B7E0D6}"/>
              </a:ext>
            </a:extLst>
          </p:cNvPr>
          <p:cNvSpPr>
            <a:spLocks noGrp="1"/>
          </p:cNvSpPr>
          <p:nvPr>
            <p:ph type="title"/>
          </p:nvPr>
        </p:nvSpPr>
        <p:spPr/>
        <p:txBody>
          <a:bodyPr/>
          <a:lstStyle/>
          <a:p>
            <a:r>
              <a:rPr lang="en-US" dirty="0"/>
              <a:t>HW5 and HWEC</a:t>
            </a:r>
          </a:p>
        </p:txBody>
      </p:sp>
      <p:sp>
        <p:nvSpPr>
          <p:cNvPr id="3" name="Content Placeholder 2">
            <a:extLst>
              <a:ext uri="{FF2B5EF4-FFF2-40B4-BE49-F238E27FC236}">
                <a16:creationId xmlns:a16="http://schemas.microsoft.com/office/drawing/2014/main" id="{22F36823-1A7E-9EE8-1169-A79B4265BB47}"/>
              </a:ext>
            </a:extLst>
          </p:cNvPr>
          <p:cNvSpPr>
            <a:spLocks noGrp="1"/>
          </p:cNvSpPr>
          <p:nvPr>
            <p:ph idx="1"/>
          </p:nvPr>
        </p:nvSpPr>
        <p:spPr/>
        <p:txBody>
          <a:bodyPr/>
          <a:lstStyle/>
          <a:p>
            <a:r>
              <a:rPr lang="en-US" dirty="0"/>
              <a:t>HW4 - due tonight</a:t>
            </a:r>
          </a:p>
          <a:p>
            <a:r>
              <a:rPr lang="en-US" dirty="0"/>
              <a:t>HW5 – switch teams and identify the same cell-type in the other dataset. Explain what parts of your code you had to change. Due Saturday night.</a:t>
            </a:r>
          </a:p>
          <a:p>
            <a:r>
              <a:rPr lang="en-US" dirty="0"/>
              <a:t>HWEC1 – use </a:t>
            </a:r>
            <a:r>
              <a:rPr lang="en-US" dirty="0" err="1"/>
              <a:t>gganimate</a:t>
            </a:r>
            <a:r>
              <a:rPr lang="en-US" dirty="0"/>
              <a:t> to explore the questions from HW3</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95F8CCA7-8653-689D-8BF8-F71FF72BB6E5}"/>
                  </a:ext>
                </a:extLst>
              </p14:cNvPr>
              <p14:cNvContentPartPr/>
              <p14:nvPr/>
            </p14:nvContentPartPr>
            <p14:xfrm>
              <a:off x="2301480" y="4180680"/>
              <a:ext cx="4969440" cy="634320"/>
            </p14:xfrm>
          </p:contentPart>
        </mc:Choice>
        <mc:Fallback>
          <p:pic>
            <p:nvPicPr>
              <p:cNvPr id="4" name="Ink 3">
                <a:extLst>
                  <a:ext uri="{FF2B5EF4-FFF2-40B4-BE49-F238E27FC236}">
                    <a16:creationId xmlns:a16="http://schemas.microsoft.com/office/drawing/2014/main" id="{95F8CCA7-8653-689D-8BF8-F71FF72BB6E5}"/>
                  </a:ext>
                </a:extLst>
              </p:cNvPr>
              <p:cNvPicPr/>
              <p:nvPr/>
            </p:nvPicPr>
            <p:blipFill>
              <a:blip r:embed="rId3"/>
              <a:stretch>
                <a:fillRect/>
              </a:stretch>
            </p:blipFill>
            <p:spPr>
              <a:xfrm>
                <a:off x="2292120" y="4171320"/>
                <a:ext cx="4988160" cy="653040"/>
              </a:xfrm>
              <a:prstGeom prst="rect">
                <a:avLst/>
              </a:prstGeom>
            </p:spPr>
          </p:pic>
        </mc:Fallback>
      </mc:AlternateContent>
    </p:spTree>
    <p:extLst>
      <p:ext uri="{BB962C8B-B14F-4D97-AF65-F5344CB8AC3E}">
        <p14:creationId xmlns:p14="http://schemas.microsoft.com/office/powerpoint/2010/main" val="3731067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0D77-1E24-936A-F458-FC75D26CC52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4D9359-2F6E-1DC3-0CA5-55373C8B4956}"/>
              </a:ext>
            </a:extLst>
          </p:cNvPr>
          <p:cNvPicPr>
            <a:picLocks noChangeAspect="1"/>
          </p:cNvPicPr>
          <p:nvPr/>
        </p:nvPicPr>
        <p:blipFill>
          <a:blip r:embed="rId3">
            <a:alphaModFix/>
          </a:blip>
          <a:stretch>
            <a:fillRect/>
          </a:stretch>
        </p:blipFill>
        <p:spPr>
          <a:xfrm>
            <a:off x="3838668" y="1809236"/>
            <a:ext cx="4463359" cy="3744819"/>
          </a:xfrm>
          <a:prstGeom prst="rect">
            <a:avLst/>
          </a:prstGeom>
        </p:spPr>
      </p:pic>
    </p:spTree>
    <p:extLst>
      <p:ext uri="{BB962C8B-B14F-4D97-AF65-F5344CB8AC3E}">
        <p14:creationId xmlns:p14="http://schemas.microsoft.com/office/powerpoint/2010/main" val="1685202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731DC-5227-47CF-4C97-DF15211C4B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FC3FA3-6DE6-98A2-0D62-ADC3C00548C8}"/>
              </a:ext>
            </a:extLst>
          </p:cNvPr>
          <p:cNvPicPr>
            <a:picLocks noChangeAspect="1"/>
          </p:cNvPicPr>
          <p:nvPr/>
        </p:nvPicPr>
        <p:blipFill rotWithShape="1">
          <a:blip r:embed="rId3"/>
          <a:srcRect l="8046" t="9708" r="7945" b="8164"/>
          <a:stretch/>
        </p:blipFill>
        <p:spPr>
          <a:xfrm>
            <a:off x="3880339" y="1852247"/>
            <a:ext cx="4396154" cy="3704492"/>
          </a:xfrm>
          <a:prstGeom prst="rect">
            <a:avLst/>
          </a:prstGeom>
        </p:spPr>
      </p:pic>
      <p:sp>
        <p:nvSpPr>
          <p:cNvPr id="5" name="TextBox 4">
            <a:extLst>
              <a:ext uri="{FF2B5EF4-FFF2-40B4-BE49-F238E27FC236}">
                <a16:creationId xmlns:a16="http://schemas.microsoft.com/office/drawing/2014/main" id="{C624F5B3-546E-B034-B455-005600C5CAEC}"/>
              </a:ext>
            </a:extLst>
          </p:cNvPr>
          <p:cNvSpPr txBox="1"/>
          <p:nvPr/>
        </p:nvSpPr>
        <p:spPr>
          <a:xfrm>
            <a:off x="3470313" y="1045032"/>
            <a:ext cx="883575" cy="369332"/>
          </a:xfrm>
          <a:prstGeom prst="rect">
            <a:avLst/>
          </a:prstGeom>
          <a:noFill/>
        </p:spPr>
        <p:txBody>
          <a:bodyPr wrap="none" rtlCol="0">
            <a:spAutoFit/>
          </a:bodyPr>
          <a:lstStyle/>
          <a:p>
            <a:r>
              <a:rPr lang="en-US" i="1" dirty="0">
                <a:solidFill>
                  <a:schemeClr val="bg1">
                    <a:lumMod val="50000"/>
                    <a:lumOff val="50000"/>
                  </a:schemeClr>
                </a:solidFill>
              </a:rPr>
              <a:t>Gpr161</a:t>
            </a:r>
          </a:p>
        </p:txBody>
      </p:sp>
    </p:spTree>
    <p:extLst>
      <p:ext uri="{BB962C8B-B14F-4D97-AF65-F5344CB8AC3E}">
        <p14:creationId xmlns:p14="http://schemas.microsoft.com/office/powerpoint/2010/main" val="116167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6D3E9-6357-B730-C34C-3A9F8E9A96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A6E489E-2259-78B5-55A6-6CF3C12C3B6C}"/>
              </a:ext>
            </a:extLst>
          </p:cNvPr>
          <p:cNvPicPr>
            <a:picLocks noChangeAspect="1"/>
          </p:cNvPicPr>
          <p:nvPr/>
        </p:nvPicPr>
        <p:blipFill rotWithShape="1">
          <a:blip r:embed="rId3">
            <a:alphaModFix/>
          </a:blip>
          <a:srcRect l="7611" t="9728" r="8381" b="7981"/>
          <a:stretch/>
        </p:blipFill>
        <p:spPr>
          <a:xfrm>
            <a:off x="3868616" y="1852246"/>
            <a:ext cx="4396154" cy="3704492"/>
          </a:xfrm>
          <a:prstGeom prst="rect">
            <a:avLst/>
          </a:prstGeom>
        </p:spPr>
      </p:pic>
      <p:sp>
        <p:nvSpPr>
          <p:cNvPr id="2" name="TextBox 1">
            <a:extLst>
              <a:ext uri="{FF2B5EF4-FFF2-40B4-BE49-F238E27FC236}">
                <a16:creationId xmlns:a16="http://schemas.microsoft.com/office/drawing/2014/main" id="{40590029-77C1-A71C-1032-1F09FA6EB0D6}"/>
              </a:ext>
            </a:extLst>
          </p:cNvPr>
          <p:cNvSpPr txBox="1"/>
          <p:nvPr/>
        </p:nvSpPr>
        <p:spPr>
          <a:xfrm>
            <a:off x="3470313" y="1045032"/>
            <a:ext cx="901209" cy="369332"/>
          </a:xfrm>
          <a:prstGeom prst="rect">
            <a:avLst/>
          </a:prstGeom>
          <a:noFill/>
        </p:spPr>
        <p:txBody>
          <a:bodyPr wrap="none" rtlCol="0">
            <a:spAutoFit/>
          </a:bodyPr>
          <a:lstStyle/>
          <a:p>
            <a:r>
              <a:rPr lang="en-US" i="1" dirty="0">
                <a:solidFill>
                  <a:schemeClr val="bg1">
                    <a:lumMod val="50000"/>
                    <a:lumOff val="50000"/>
                  </a:schemeClr>
                </a:solidFill>
              </a:rPr>
              <a:t>Amigo2</a:t>
            </a:r>
          </a:p>
        </p:txBody>
      </p:sp>
    </p:spTree>
    <p:extLst>
      <p:ext uri="{BB962C8B-B14F-4D97-AF65-F5344CB8AC3E}">
        <p14:creationId xmlns:p14="http://schemas.microsoft.com/office/powerpoint/2010/main" val="30320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99C5-8615-C60E-3E81-7555209168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DD8D78-7A29-51E5-FFD0-31736F732576}"/>
              </a:ext>
            </a:extLst>
          </p:cNvPr>
          <p:cNvPicPr>
            <a:picLocks noChangeAspect="1"/>
          </p:cNvPicPr>
          <p:nvPr/>
        </p:nvPicPr>
        <p:blipFill rotWithShape="1">
          <a:blip r:embed="rId3"/>
          <a:srcRect l="8111" t="10692" r="7348" b="7277"/>
          <a:stretch/>
        </p:blipFill>
        <p:spPr>
          <a:xfrm>
            <a:off x="3892062" y="1863969"/>
            <a:ext cx="4396154" cy="3692770"/>
          </a:xfrm>
          <a:prstGeom prst="rect">
            <a:avLst/>
          </a:prstGeom>
        </p:spPr>
      </p:pic>
      <p:sp>
        <p:nvSpPr>
          <p:cNvPr id="3" name="TextBox 2">
            <a:extLst>
              <a:ext uri="{FF2B5EF4-FFF2-40B4-BE49-F238E27FC236}">
                <a16:creationId xmlns:a16="http://schemas.microsoft.com/office/drawing/2014/main" id="{AED621FD-FB88-19CC-ABFF-9377586F8639}"/>
              </a:ext>
            </a:extLst>
          </p:cNvPr>
          <p:cNvSpPr txBox="1"/>
          <p:nvPr/>
        </p:nvSpPr>
        <p:spPr>
          <a:xfrm>
            <a:off x="3470313" y="1045032"/>
            <a:ext cx="1112997" cy="369332"/>
          </a:xfrm>
          <a:prstGeom prst="rect">
            <a:avLst/>
          </a:prstGeom>
          <a:noFill/>
        </p:spPr>
        <p:txBody>
          <a:bodyPr wrap="none" rtlCol="0">
            <a:spAutoFit/>
          </a:bodyPr>
          <a:lstStyle/>
          <a:p>
            <a:r>
              <a:rPr lang="en-US" i="1" dirty="0">
                <a:solidFill>
                  <a:schemeClr val="bg1">
                    <a:lumMod val="50000"/>
                    <a:lumOff val="50000"/>
                  </a:schemeClr>
                </a:solidFill>
              </a:rPr>
              <a:t>Tmem108</a:t>
            </a:r>
          </a:p>
        </p:txBody>
      </p:sp>
    </p:spTree>
    <p:extLst>
      <p:ext uri="{BB962C8B-B14F-4D97-AF65-F5344CB8AC3E}">
        <p14:creationId xmlns:p14="http://schemas.microsoft.com/office/powerpoint/2010/main" val="13627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C5B0-DA6E-DA4C-A1F0-A723CED56E27}"/>
              </a:ext>
            </a:extLst>
          </p:cNvPr>
          <p:cNvSpPr>
            <a:spLocks noGrp="1"/>
          </p:cNvSpPr>
          <p:nvPr>
            <p:ph type="title"/>
          </p:nvPr>
        </p:nvSpPr>
        <p:spPr/>
        <p:txBody>
          <a:bodyPr>
            <a:noAutofit/>
          </a:bodyPr>
          <a:lstStyle/>
          <a:p>
            <a:r>
              <a:rPr lang="en-US" sz="3200" dirty="0"/>
              <a:t>MERINGUE proposes an inter-cell-type spatial cross correlation statistic to identify gene expression patterns indicative of cell-cell communication</a:t>
            </a:r>
          </a:p>
        </p:txBody>
      </p:sp>
      <p:pic>
        <p:nvPicPr>
          <p:cNvPr id="9" name="Picture 8">
            <a:extLst>
              <a:ext uri="{FF2B5EF4-FFF2-40B4-BE49-F238E27FC236}">
                <a16:creationId xmlns:a16="http://schemas.microsoft.com/office/drawing/2014/main" id="{2FCC6799-485B-4941-A490-6C68081F4922}"/>
              </a:ext>
            </a:extLst>
          </p:cNvPr>
          <p:cNvPicPr>
            <a:picLocks noChangeAspect="1"/>
          </p:cNvPicPr>
          <p:nvPr/>
        </p:nvPicPr>
        <p:blipFill rotWithShape="1">
          <a:blip r:embed="rId3"/>
          <a:srcRect t="14042"/>
          <a:stretch/>
        </p:blipFill>
        <p:spPr>
          <a:xfrm>
            <a:off x="5898067" y="2038524"/>
            <a:ext cx="5455733" cy="3925539"/>
          </a:xfrm>
          <a:prstGeom prst="rect">
            <a:avLst/>
          </a:prstGeom>
        </p:spPr>
      </p:pic>
      <p:sp>
        <p:nvSpPr>
          <p:cNvPr id="5" name="TextBox 4">
            <a:extLst>
              <a:ext uri="{FF2B5EF4-FFF2-40B4-BE49-F238E27FC236}">
                <a16:creationId xmlns:a16="http://schemas.microsoft.com/office/drawing/2014/main" id="{1442EF51-79DF-DF41-86F7-697705E97B9A}"/>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1" name="Picture 10">
            <a:extLst>
              <a:ext uri="{FF2B5EF4-FFF2-40B4-BE49-F238E27FC236}">
                <a16:creationId xmlns:a16="http://schemas.microsoft.com/office/drawing/2014/main" id="{3DF26D7E-01A5-604E-9113-0006D1EA9FEE}"/>
              </a:ext>
            </a:extLst>
          </p:cNvPr>
          <p:cNvPicPr>
            <a:picLocks noChangeAspect="1"/>
          </p:cNvPicPr>
          <p:nvPr/>
        </p:nvPicPr>
        <p:blipFill>
          <a:blip r:embed="rId4"/>
          <a:stretch>
            <a:fillRect/>
          </a:stretch>
        </p:blipFill>
        <p:spPr>
          <a:xfrm>
            <a:off x="647053" y="4283841"/>
            <a:ext cx="4821131" cy="1228241"/>
          </a:xfrm>
          <a:prstGeom prst="rect">
            <a:avLst/>
          </a:prstGeom>
        </p:spPr>
      </p:pic>
      <p:pic>
        <p:nvPicPr>
          <p:cNvPr id="12" name="Picture 11">
            <a:extLst>
              <a:ext uri="{FF2B5EF4-FFF2-40B4-BE49-F238E27FC236}">
                <a16:creationId xmlns:a16="http://schemas.microsoft.com/office/drawing/2014/main" id="{968975C4-CEE5-1948-97F2-103DAE98DC75}"/>
              </a:ext>
            </a:extLst>
          </p:cNvPr>
          <p:cNvPicPr>
            <a:picLocks noChangeAspect="1"/>
          </p:cNvPicPr>
          <p:nvPr/>
        </p:nvPicPr>
        <p:blipFill>
          <a:blip r:embed="rId5"/>
          <a:stretch>
            <a:fillRect/>
          </a:stretch>
        </p:blipFill>
        <p:spPr>
          <a:xfrm>
            <a:off x="838200" y="2534743"/>
            <a:ext cx="4123841" cy="1008050"/>
          </a:xfrm>
          <a:prstGeom prst="rect">
            <a:avLst/>
          </a:prstGeom>
        </p:spPr>
      </p:pic>
      <p:sp>
        <p:nvSpPr>
          <p:cNvPr id="13" name="TextBox 12">
            <a:extLst>
              <a:ext uri="{FF2B5EF4-FFF2-40B4-BE49-F238E27FC236}">
                <a16:creationId xmlns:a16="http://schemas.microsoft.com/office/drawing/2014/main" id="{6FF1E222-E257-A848-AB5F-2D7810D22F9B}"/>
              </a:ext>
            </a:extLst>
          </p:cNvPr>
          <p:cNvSpPr txBox="1"/>
          <p:nvPr/>
        </p:nvSpPr>
        <p:spPr>
          <a:xfrm>
            <a:off x="1337338" y="2362126"/>
            <a:ext cx="3440557" cy="369332"/>
          </a:xfrm>
          <a:prstGeom prst="rect">
            <a:avLst/>
          </a:prstGeom>
          <a:noFill/>
        </p:spPr>
        <p:txBody>
          <a:bodyPr wrap="none" rtlCol="0">
            <a:spAutoFit/>
          </a:bodyPr>
          <a:lstStyle/>
          <a:p>
            <a:r>
              <a:rPr lang="en-US"/>
              <a:t>Moran’s I (spatial auto-correlation)</a:t>
            </a:r>
          </a:p>
        </p:txBody>
      </p:sp>
      <p:sp>
        <p:nvSpPr>
          <p:cNvPr id="14" name="TextBox 13">
            <a:extLst>
              <a:ext uri="{FF2B5EF4-FFF2-40B4-BE49-F238E27FC236}">
                <a16:creationId xmlns:a16="http://schemas.microsoft.com/office/drawing/2014/main" id="{2FEDF120-9A24-C84C-AD8D-B0F24FE58F95}"/>
              </a:ext>
            </a:extLst>
          </p:cNvPr>
          <p:cNvSpPr txBox="1"/>
          <p:nvPr/>
        </p:nvSpPr>
        <p:spPr>
          <a:xfrm>
            <a:off x="1136352" y="4030579"/>
            <a:ext cx="3842527" cy="369332"/>
          </a:xfrm>
          <a:prstGeom prst="rect">
            <a:avLst/>
          </a:prstGeom>
          <a:noFill/>
        </p:spPr>
        <p:txBody>
          <a:bodyPr wrap="none" rtlCol="0">
            <a:spAutoFit/>
          </a:bodyPr>
          <a:lstStyle/>
          <a:p>
            <a:r>
              <a:rPr lang="en-US"/>
              <a:t>inter-cell-type spatial cross-correlation </a:t>
            </a:r>
            <a:endParaRPr lang="en-US">
              <a:effectLst/>
            </a:endParaRPr>
          </a:p>
        </p:txBody>
      </p:sp>
    </p:spTree>
    <p:extLst>
      <p:ext uri="{BB962C8B-B14F-4D97-AF65-F5344CB8AC3E}">
        <p14:creationId xmlns:p14="http://schemas.microsoft.com/office/powerpoint/2010/main" val="4245361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3248-6E49-6D45-8D2F-0CC30FE576B7}"/>
              </a:ext>
            </a:extLst>
          </p:cNvPr>
          <p:cNvSpPr>
            <a:spLocks noGrp="1"/>
          </p:cNvSpPr>
          <p:nvPr>
            <p:ph type="title"/>
          </p:nvPr>
        </p:nvSpPr>
        <p:spPr/>
        <p:txBody>
          <a:bodyPr>
            <a:noAutofit/>
          </a:bodyPr>
          <a:lstStyle/>
          <a:p>
            <a:r>
              <a:rPr lang="en-US" sz="3200" dirty="0"/>
              <a:t>MERINGUE identifies spatial gene expression heterogeneity suggestive communication between spatially co-localized cells</a:t>
            </a:r>
          </a:p>
        </p:txBody>
      </p:sp>
      <p:sp>
        <p:nvSpPr>
          <p:cNvPr id="10" name="TextBox 9">
            <a:extLst>
              <a:ext uri="{FF2B5EF4-FFF2-40B4-BE49-F238E27FC236}">
                <a16:creationId xmlns:a16="http://schemas.microsoft.com/office/drawing/2014/main" id="{97B44A75-325C-7841-ACBC-5173EF5F4752}"/>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5" name="Picture 4">
            <a:extLst>
              <a:ext uri="{FF2B5EF4-FFF2-40B4-BE49-F238E27FC236}">
                <a16:creationId xmlns:a16="http://schemas.microsoft.com/office/drawing/2014/main" id="{0F01BC0C-D54E-8B4E-A4BA-432463BF312D}"/>
              </a:ext>
            </a:extLst>
          </p:cNvPr>
          <p:cNvPicPr>
            <a:picLocks noChangeAspect="1"/>
          </p:cNvPicPr>
          <p:nvPr/>
        </p:nvPicPr>
        <p:blipFill>
          <a:blip r:embed="rId3"/>
          <a:stretch>
            <a:fillRect/>
          </a:stretch>
        </p:blipFill>
        <p:spPr>
          <a:xfrm>
            <a:off x="292346" y="2324576"/>
            <a:ext cx="5516644" cy="3370168"/>
          </a:xfrm>
          <a:prstGeom prst="rect">
            <a:avLst/>
          </a:prstGeom>
        </p:spPr>
      </p:pic>
      <p:pic>
        <p:nvPicPr>
          <p:cNvPr id="8" name="Picture 7">
            <a:extLst>
              <a:ext uri="{FF2B5EF4-FFF2-40B4-BE49-F238E27FC236}">
                <a16:creationId xmlns:a16="http://schemas.microsoft.com/office/drawing/2014/main" id="{2F2F8305-BA07-084A-877D-DD3D29324B80}"/>
              </a:ext>
            </a:extLst>
          </p:cNvPr>
          <p:cNvPicPr>
            <a:picLocks noChangeAspect="1"/>
          </p:cNvPicPr>
          <p:nvPr/>
        </p:nvPicPr>
        <p:blipFill>
          <a:blip r:embed="rId4"/>
          <a:stretch>
            <a:fillRect/>
          </a:stretch>
        </p:blipFill>
        <p:spPr>
          <a:xfrm>
            <a:off x="5678027" y="2139382"/>
            <a:ext cx="5818870" cy="3555362"/>
          </a:xfrm>
          <a:prstGeom prst="rect">
            <a:avLst/>
          </a:prstGeom>
        </p:spPr>
      </p:pic>
    </p:spTree>
    <p:extLst>
      <p:ext uri="{BB962C8B-B14F-4D97-AF65-F5344CB8AC3E}">
        <p14:creationId xmlns:p14="http://schemas.microsoft.com/office/powerpoint/2010/main" val="385889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4B5F-09BA-4FF6-598F-1872DC20974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5B9EB5B-E20F-21E6-7899-4ECD2AEE2E23}"/>
              </a:ext>
            </a:extLst>
          </p:cNvPr>
          <p:cNvSpPr>
            <a:spLocks noGrp="1"/>
          </p:cNvSpPr>
          <p:nvPr>
            <p:ph idx="1"/>
          </p:nvPr>
        </p:nvSpPr>
        <p:spPr>
          <a:xfrm>
            <a:off x="838200" y="1825625"/>
            <a:ext cx="10515600" cy="1831975"/>
          </a:xfrm>
        </p:spPr>
        <p:txBody>
          <a:bodyPr/>
          <a:lstStyle/>
          <a:p>
            <a:r>
              <a:rPr lang="en-US" dirty="0"/>
              <a:t>Try out the software: </a:t>
            </a:r>
            <a:r>
              <a:rPr lang="en-US" dirty="0">
                <a:hlinkClick r:id="rId3"/>
              </a:rPr>
              <a:t>https://github.com/JEFworks-Lab/MERINGUE</a:t>
            </a:r>
            <a:r>
              <a:rPr lang="en-US" dirty="0"/>
              <a:t> </a:t>
            </a:r>
          </a:p>
          <a:p>
            <a:r>
              <a:rPr lang="en-US" dirty="0"/>
              <a:t>Little challenging to install so we will skip this</a:t>
            </a:r>
          </a:p>
          <a:p>
            <a:endParaRPr lang="en-US" dirty="0"/>
          </a:p>
          <a:p>
            <a:pPr marL="0" indent="0">
              <a:buNone/>
            </a:pPr>
            <a:endParaRPr lang="en-US" dirty="0"/>
          </a:p>
          <a:p>
            <a:endParaRPr lang="en-US" dirty="0"/>
          </a:p>
          <a:p>
            <a:endParaRPr lang="en-US" dirty="0"/>
          </a:p>
        </p:txBody>
      </p:sp>
      <p:sp>
        <p:nvSpPr>
          <p:cNvPr id="4" name="Title 1">
            <a:extLst>
              <a:ext uri="{FF2B5EF4-FFF2-40B4-BE49-F238E27FC236}">
                <a16:creationId xmlns:a16="http://schemas.microsoft.com/office/drawing/2014/main" id="{4D823AD9-C969-C8AF-A58F-F4B306F87286}"/>
              </a:ext>
            </a:extLst>
          </p:cNvPr>
          <p:cNvSpPr txBox="1">
            <a:spLocks/>
          </p:cNvSpPr>
          <p:nvPr/>
        </p:nvSpPr>
        <p:spPr>
          <a:xfrm>
            <a:off x="838200" y="3429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Hands on component</a:t>
            </a:r>
          </a:p>
        </p:txBody>
      </p:sp>
      <p:sp>
        <p:nvSpPr>
          <p:cNvPr id="5" name="Content Placeholder 2">
            <a:extLst>
              <a:ext uri="{FF2B5EF4-FFF2-40B4-BE49-F238E27FC236}">
                <a16:creationId xmlns:a16="http://schemas.microsoft.com/office/drawing/2014/main" id="{478F970D-CAD4-9F30-0CC4-99C38B77EC1D}"/>
              </a:ext>
            </a:extLst>
          </p:cNvPr>
          <p:cNvSpPr txBox="1">
            <a:spLocks/>
          </p:cNvSpPr>
          <p:nvPr/>
        </p:nvSpPr>
        <p:spPr>
          <a:xfrm>
            <a:off x="838200" y="4660900"/>
            <a:ext cx="10515600" cy="1831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Interactive visualizations with </a:t>
            </a:r>
            <a:r>
              <a:rPr lang="en-US" dirty="0" err="1"/>
              <a:t>gganimate</a:t>
            </a:r>
            <a:endParaRPr lang="en-US" dirty="0"/>
          </a:p>
          <a:p>
            <a:pPr lvl="1"/>
            <a:r>
              <a:rPr lang="en-US" dirty="0">
                <a:hlinkClick r:id="rId4"/>
              </a:rPr>
              <a:t>https://jef.works/blog/2021/08/12/story-telling-with-data-visualization/</a:t>
            </a:r>
            <a:r>
              <a:rPr lang="en-US" dirty="0"/>
              <a:t> </a:t>
            </a:r>
          </a:p>
        </p:txBody>
      </p:sp>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674E97FF-C5A7-41E1-3330-180D44CA7823}"/>
                  </a:ext>
                </a:extLst>
              </p14:cNvPr>
              <p14:cNvContentPartPr/>
              <p14:nvPr/>
            </p14:nvContentPartPr>
            <p14:xfrm>
              <a:off x="6792120" y="604080"/>
              <a:ext cx="2254680" cy="2271600"/>
            </p14:xfrm>
          </p:contentPart>
        </mc:Choice>
        <mc:Fallback>
          <p:pic>
            <p:nvPicPr>
              <p:cNvPr id="6" name="Ink 5">
                <a:extLst>
                  <a:ext uri="{FF2B5EF4-FFF2-40B4-BE49-F238E27FC236}">
                    <a16:creationId xmlns:a16="http://schemas.microsoft.com/office/drawing/2014/main" id="{674E97FF-C5A7-41E1-3330-180D44CA7823}"/>
                  </a:ext>
                </a:extLst>
              </p:cNvPr>
              <p:cNvPicPr/>
              <p:nvPr/>
            </p:nvPicPr>
            <p:blipFill>
              <a:blip r:embed="rId6"/>
              <a:stretch>
                <a:fillRect/>
              </a:stretch>
            </p:blipFill>
            <p:spPr>
              <a:xfrm>
                <a:off x="6782760" y="594720"/>
                <a:ext cx="2273400" cy="2290320"/>
              </a:xfrm>
              <a:prstGeom prst="rect">
                <a:avLst/>
              </a:prstGeom>
            </p:spPr>
          </p:pic>
        </mc:Fallback>
      </mc:AlternateContent>
    </p:spTree>
    <p:extLst>
      <p:ext uri="{BB962C8B-B14F-4D97-AF65-F5344CB8AC3E}">
        <p14:creationId xmlns:p14="http://schemas.microsoft.com/office/powerpoint/2010/main" val="951756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1ED6D-AC59-5AD2-BAA6-8EED8EBA6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23DB6-6876-3C78-3E07-3061BA31702A}"/>
              </a:ext>
            </a:extLst>
          </p:cNvPr>
          <p:cNvSpPr>
            <a:spLocks noGrp="1"/>
          </p:cNvSpPr>
          <p:nvPr>
            <p:ph type="title"/>
          </p:nvPr>
        </p:nvSpPr>
        <p:spPr/>
        <p:txBody>
          <a:bodyPr/>
          <a:lstStyle/>
          <a:p>
            <a:r>
              <a:rPr lang="en-US" dirty="0"/>
              <a:t>Reflection card</a:t>
            </a:r>
          </a:p>
        </p:txBody>
      </p:sp>
      <p:sp>
        <p:nvSpPr>
          <p:cNvPr id="3" name="Content Placeholder 2">
            <a:extLst>
              <a:ext uri="{FF2B5EF4-FFF2-40B4-BE49-F238E27FC236}">
                <a16:creationId xmlns:a16="http://schemas.microsoft.com/office/drawing/2014/main" id="{EB9A7DC8-922C-9262-C337-F1362A47DBC3}"/>
              </a:ext>
            </a:extLst>
          </p:cNvPr>
          <p:cNvSpPr>
            <a:spLocks noGrp="1"/>
          </p:cNvSpPr>
          <p:nvPr>
            <p:ph idx="1"/>
          </p:nvPr>
        </p:nvSpPr>
        <p:spPr/>
        <p:txBody>
          <a:bodyPr>
            <a:normAutofit/>
          </a:bodyPr>
          <a:lstStyle/>
          <a:p>
            <a:pPr marL="0" indent="0" algn="ctr">
              <a:buNone/>
            </a:pPr>
            <a:endParaRPr lang="en-US" b="1" dirty="0"/>
          </a:p>
          <a:p>
            <a:pPr marL="0" indent="0" algn="ctr">
              <a:buNone/>
            </a:pPr>
            <a:r>
              <a:rPr lang="en-US" b="1" dirty="0"/>
              <a:t>https://</a:t>
            </a:r>
            <a:r>
              <a:rPr lang="en-US" b="1" dirty="0" err="1"/>
              <a:t>bit.ly</a:t>
            </a:r>
            <a:r>
              <a:rPr lang="en-US" b="1" dirty="0"/>
              <a:t>/GDV24_rc</a:t>
            </a:r>
          </a:p>
        </p:txBody>
      </p:sp>
    </p:spTree>
    <p:extLst>
      <p:ext uri="{BB962C8B-B14F-4D97-AF65-F5344CB8AC3E}">
        <p14:creationId xmlns:p14="http://schemas.microsoft.com/office/powerpoint/2010/main" val="3376631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46409-0CB9-9680-F8DE-B908962BDF7F}"/>
              </a:ext>
            </a:extLst>
          </p:cNvPr>
          <p:cNvSpPr>
            <a:spLocks noGrp="1"/>
          </p:cNvSpPr>
          <p:nvPr>
            <p:ph type="title"/>
          </p:nvPr>
        </p:nvSpPr>
        <p:spPr/>
        <p:txBody>
          <a:bodyPr/>
          <a:lstStyle/>
          <a:p>
            <a:r>
              <a:rPr lang="en-US" dirty="0"/>
              <a:t>Reminder</a:t>
            </a:r>
          </a:p>
        </p:txBody>
      </p:sp>
      <p:sp>
        <p:nvSpPr>
          <p:cNvPr id="3" name="Content Placeholder 2">
            <a:extLst>
              <a:ext uri="{FF2B5EF4-FFF2-40B4-BE49-F238E27FC236}">
                <a16:creationId xmlns:a16="http://schemas.microsoft.com/office/drawing/2014/main" id="{B2E553AA-CD63-CC80-BC34-DC9F2B92DF28}"/>
              </a:ext>
            </a:extLst>
          </p:cNvPr>
          <p:cNvSpPr>
            <a:spLocks noGrp="1"/>
          </p:cNvSpPr>
          <p:nvPr>
            <p:ph idx="1"/>
          </p:nvPr>
        </p:nvSpPr>
        <p:spPr/>
        <p:txBody>
          <a:bodyPr/>
          <a:lstStyle/>
          <a:p>
            <a:r>
              <a:rPr lang="en-US" dirty="0"/>
              <a:t>Please fill out your reflection cards </a:t>
            </a:r>
            <a:r>
              <a:rPr lang="en-US" dirty="0">
                <a:sym typeface="Wingdings" pitchFamily="2" charset="2"/>
              </a:rPr>
              <a:t> we use it to gauge attendance</a:t>
            </a:r>
            <a:endParaRPr lang="en-US" dirty="0"/>
          </a:p>
          <a:p>
            <a:r>
              <a:rPr lang="en-US" dirty="0"/>
              <a:t>If you have no questions, put NA</a:t>
            </a:r>
          </a:p>
        </p:txBody>
      </p:sp>
    </p:spTree>
    <p:extLst>
      <p:ext uri="{BB962C8B-B14F-4D97-AF65-F5344CB8AC3E}">
        <p14:creationId xmlns:p14="http://schemas.microsoft.com/office/powerpoint/2010/main" val="2005501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DC4A1AF-50F9-B24F-FCA6-B7F22B6ED4A8}"/>
              </a:ext>
            </a:extLst>
          </p:cNvPr>
          <p:cNvPicPr>
            <a:picLocks noGrp="1" noChangeAspect="1"/>
          </p:cNvPicPr>
          <p:nvPr>
            <p:ph idx="1"/>
          </p:nvPr>
        </p:nvPicPr>
        <p:blipFill>
          <a:blip r:embed="rId2"/>
          <a:stretch>
            <a:fillRect/>
          </a:stretch>
        </p:blipFill>
        <p:spPr>
          <a:xfrm>
            <a:off x="3883765" y="1710282"/>
            <a:ext cx="4424469" cy="4351338"/>
          </a:xfrm>
          <a:prstGeom prst="rect">
            <a:avLst/>
          </a:prstGeom>
        </p:spPr>
      </p:pic>
      <p:sp>
        <p:nvSpPr>
          <p:cNvPr id="6" name="Title 1">
            <a:extLst>
              <a:ext uri="{FF2B5EF4-FFF2-40B4-BE49-F238E27FC236}">
                <a16:creationId xmlns:a16="http://schemas.microsoft.com/office/drawing/2014/main" id="{FC192872-089A-BCC4-F0DE-9F71031A8627}"/>
              </a:ext>
            </a:extLst>
          </p:cNvPr>
          <p:cNvSpPr>
            <a:spLocks noGrp="1"/>
          </p:cNvSpPr>
          <p:nvPr>
            <p:ph type="title"/>
          </p:nvPr>
        </p:nvSpPr>
        <p:spPr>
          <a:xfrm>
            <a:off x="838200" y="365125"/>
            <a:ext cx="10515600" cy="1325563"/>
          </a:xfrm>
        </p:spPr>
        <p:txBody>
          <a:bodyPr/>
          <a:lstStyle/>
          <a:p>
            <a:r>
              <a:rPr lang="en-US" dirty="0"/>
              <a:t>Volcano Plot</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2A858385-C4F3-551A-5CA6-D7945E0E1B5F}"/>
                  </a:ext>
                </a:extLst>
              </p14:cNvPr>
              <p14:cNvContentPartPr/>
              <p14:nvPr/>
            </p14:nvContentPartPr>
            <p14:xfrm>
              <a:off x="565200" y="392040"/>
              <a:ext cx="10392840" cy="5784840"/>
            </p14:xfrm>
          </p:contentPart>
        </mc:Choice>
        <mc:Fallback>
          <p:pic>
            <p:nvPicPr>
              <p:cNvPr id="2" name="Ink 1">
                <a:extLst>
                  <a:ext uri="{FF2B5EF4-FFF2-40B4-BE49-F238E27FC236}">
                    <a16:creationId xmlns:a16="http://schemas.microsoft.com/office/drawing/2014/main" id="{2A858385-C4F3-551A-5CA6-D7945E0E1B5F}"/>
                  </a:ext>
                </a:extLst>
              </p:cNvPr>
              <p:cNvPicPr/>
              <p:nvPr/>
            </p:nvPicPr>
            <p:blipFill>
              <a:blip r:embed="rId4"/>
              <a:stretch>
                <a:fillRect/>
              </a:stretch>
            </p:blipFill>
            <p:spPr>
              <a:xfrm>
                <a:off x="555840" y="382680"/>
                <a:ext cx="10411560" cy="5803560"/>
              </a:xfrm>
              <a:prstGeom prst="rect">
                <a:avLst/>
              </a:prstGeom>
            </p:spPr>
          </p:pic>
        </mc:Fallback>
      </mc:AlternateContent>
    </p:spTree>
    <p:extLst>
      <p:ext uri="{BB962C8B-B14F-4D97-AF65-F5344CB8AC3E}">
        <p14:creationId xmlns:p14="http://schemas.microsoft.com/office/powerpoint/2010/main" val="2427319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415D2-BD92-6D6D-1CEE-2AA9A64F2F2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D15E551-ACD7-ACEE-8BF1-7FCFC9A18219}"/>
              </a:ext>
            </a:extLst>
          </p:cNvPr>
          <p:cNvSpPr>
            <a:spLocks noGrp="1"/>
          </p:cNvSpPr>
          <p:nvPr>
            <p:ph type="title"/>
          </p:nvPr>
        </p:nvSpPr>
        <p:spPr>
          <a:xfrm>
            <a:off x="838200" y="365125"/>
            <a:ext cx="10515600" cy="1325563"/>
          </a:xfrm>
        </p:spPr>
        <p:txBody>
          <a:bodyPr/>
          <a:lstStyle/>
          <a:p>
            <a:r>
              <a:rPr lang="en-US" dirty="0"/>
              <a:t>Volcano Plot</a:t>
            </a:r>
          </a:p>
        </p:txBody>
      </p:sp>
      <p:pic>
        <p:nvPicPr>
          <p:cNvPr id="5" name="Picture 4">
            <a:extLst>
              <a:ext uri="{FF2B5EF4-FFF2-40B4-BE49-F238E27FC236}">
                <a16:creationId xmlns:a16="http://schemas.microsoft.com/office/drawing/2014/main" id="{96DE6242-BCE1-0683-1638-D571324DEC0F}"/>
              </a:ext>
            </a:extLst>
          </p:cNvPr>
          <p:cNvPicPr>
            <a:picLocks noChangeAspect="1"/>
          </p:cNvPicPr>
          <p:nvPr/>
        </p:nvPicPr>
        <p:blipFill>
          <a:blip r:embed="rId2"/>
          <a:stretch>
            <a:fillRect/>
          </a:stretch>
        </p:blipFill>
        <p:spPr>
          <a:xfrm>
            <a:off x="4026081" y="1643063"/>
            <a:ext cx="4610100" cy="45339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71A87553-D2D1-6E18-7CFC-FF4237B50416}"/>
                  </a:ext>
                </a:extLst>
              </p14:cNvPr>
              <p14:cNvContentPartPr/>
              <p14:nvPr/>
            </p14:nvContentPartPr>
            <p14:xfrm>
              <a:off x="2755800" y="292680"/>
              <a:ext cx="8034480" cy="5555520"/>
            </p14:xfrm>
          </p:contentPart>
        </mc:Choice>
        <mc:Fallback>
          <p:pic>
            <p:nvPicPr>
              <p:cNvPr id="2" name="Ink 1">
                <a:extLst>
                  <a:ext uri="{FF2B5EF4-FFF2-40B4-BE49-F238E27FC236}">
                    <a16:creationId xmlns:a16="http://schemas.microsoft.com/office/drawing/2014/main" id="{71A87553-D2D1-6E18-7CFC-FF4237B50416}"/>
                  </a:ext>
                </a:extLst>
              </p:cNvPr>
              <p:cNvPicPr/>
              <p:nvPr/>
            </p:nvPicPr>
            <p:blipFill>
              <a:blip r:embed="rId4"/>
              <a:stretch>
                <a:fillRect/>
              </a:stretch>
            </p:blipFill>
            <p:spPr>
              <a:xfrm>
                <a:off x="2746440" y="283320"/>
                <a:ext cx="8053200" cy="5574240"/>
              </a:xfrm>
              <a:prstGeom prst="rect">
                <a:avLst/>
              </a:prstGeom>
            </p:spPr>
          </p:pic>
        </mc:Fallback>
      </mc:AlternateContent>
    </p:spTree>
    <p:extLst>
      <p:ext uri="{BB962C8B-B14F-4D97-AF65-F5344CB8AC3E}">
        <p14:creationId xmlns:p14="http://schemas.microsoft.com/office/powerpoint/2010/main" val="874726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69343-AAF0-4409-A57D-8E3F53DABDB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8C47F6F-D58E-99BF-E44D-22FD6E3EF67A}"/>
              </a:ext>
            </a:extLst>
          </p:cNvPr>
          <p:cNvSpPr>
            <a:spLocks noGrp="1"/>
          </p:cNvSpPr>
          <p:nvPr>
            <p:ph type="title"/>
          </p:nvPr>
        </p:nvSpPr>
        <p:spPr>
          <a:xfrm>
            <a:off x="838200" y="365125"/>
            <a:ext cx="10515600" cy="1325563"/>
          </a:xfrm>
        </p:spPr>
        <p:txBody>
          <a:bodyPr/>
          <a:lstStyle/>
          <a:p>
            <a:r>
              <a:rPr lang="en-US" dirty="0"/>
              <a:t>Volcano Plot</a:t>
            </a:r>
          </a:p>
        </p:txBody>
      </p:sp>
      <p:pic>
        <p:nvPicPr>
          <p:cNvPr id="2" name="Picture 1">
            <a:extLst>
              <a:ext uri="{FF2B5EF4-FFF2-40B4-BE49-F238E27FC236}">
                <a16:creationId xmlns:a16="http://schemas.microsoft.com/office/drawing/2014/main" id="{DEFBD5CC-F682-39DF-C624-D5E984C727FB}"/>
              </a:ext>
            </a:extLst>
          </p:cNvPr>
          <p:cNvPicPr>
            <a:picLocks noChangeAspect="1"/>
          </p:cNvPicPr>
          <p:nvPr/>
        </p:nvPicPr>
        <p:blipFill>
          <a:blip r:embed="rId2"/>
          <a:stretch>
            <a:fillRect/>
          </a:stretch>
        </p:blipFill>
        <p:spPr>
          <a:xfrm>
            <a:off x="3790950" y="1690688"/>
            <a:ext cx="4610100" cy="453390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9F45CB94-04BE-14C1-D583-C5F31E4C9D4F}"/>
                  </a:ext>
                </a:extLst>
              </p14:cNvPr>
              <p14:cNvContentPartPr/>
              <p14:nvPr/>
            </p14:nvContentPartPr>
            <p14:xfrm>
              <a:off x="3169080" y="563040"/>
              <a:ext cx="8074080" cy="5701320"/>
            </p14:xfrm>
          </p:contentPart>
        </mc:Choice>
        <mc:Fallback>
          <p:pic>
            <p:nvPicPr>
              <p:cNvPr id="3" name="Ink 2">
                <a:extLst>
                  <a:ext uri="{FF2B5EF4-FFF2-40B4-BE49-F238E27FC236}">
                    <a16:creationId xmlns:a16="http://schemas.microsoft.com/office/drawing/2014/main" id="{9F45CB94-04BE-14C1-D583-C5F31E4C9D4F}"/>
                  </a:ext>
                </a:extLst>
              </p:cNvPr>
              <p:cNvPicPr/>
              <p:nvPr/>
            </p:nvPicPr>
            <p:blipFill>
              <a:blip r:embed="rId4"/>
              <a:stretch>
                <a:fillRect/>
              </a:stretch>
            </p:blipFill>
            <p:spPr>
              <a:xfrm>
                <a:off x="3159720" y="553680"/>
                <a:ext cx="8092800" cy="5720040"/>
              </a:xfrm>
              <a:prstGeom prst="rect">
                <a:avLst/>
              </a:prstGeom>
            </p:spPr>
          </p:pic>
        </mc:Fallback>
      </mc:AlternateContent>
    </p:spTree>
    <p:extLst>
      <p:ext uri="{BB962C8B-B14F-4D97-AF65-F5344CB8AC3E}">
        <p14:creationId xmlns:p14="http://schemas.microsoft.com/office/powerpoint/2010/main" val="132231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A579-BAAE-BD9E-4176-17800FC9F01A}"/>
              </a:ext>
            </a:extLst>
          </p:cNvPr>
          <p:cNvSpPr>
            <a:spLocks noGrp="1"/>
          </p:cNvSpPr>
          <p:nvPr>
            <p:ph type="title"/>
          </p:nvPr>
        </p:nvSpPr>
        <p:spPr/>
        <p:txBody>
          <a:bodyPr/>
          <a:lstStyle/>
          <a:p>
            <a:r>
              <a:rPr lang="en-US" dirty="0"/>
              <a:t>Volcano Plot</a:t>
            </a:r>
          </a:p>
        </p:txBody>
      </p:sp>
      <p:pic>
        <p:nvPicPr>
          <p:cNvPr id="3074" name="Picture 2" descr="Hands-on: Hands-on: Visualization of RNA-Seq results with Volcano Plot /  Transcriptomics">
            <a:extLst>
              <a:ext uri="{FF2B5EF4-FFF2-40B4-BE49-F238E27FC236}">
                <a16:creationId xmlns:a16="http://schemas.microsoft.com/office/drawing/2014/main" id="{F60752FC-BF57-BB94-0D70-79654E9976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1067" y="492604"/>
            <a:ext cx="5837676" cy="5872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D7F67F-687D-6EBB-3E2C-5947E7FBD4AD}"/>
              </a:ext>
            </a:extLst>
          </p:cNvPr>
          <p:cNvSpPr txBox="1"/>
          <p:nvPr/>
        </p:nvSpPr>
        <p:spPr>
          <a:xfrm>
            <a:off x="0" y="6585653"/>
            <a:ext cx="6798656" cy="246221"/>
          </a:xfrm>
          <a:prstGeom prst="rect">
            <a:avLst/>
          </a:prstGeom>
          <a:noFill/>
        </p:spPr>
        <p:txBody>
          <a:bodyPr wrap="none" rtlCol="0">
            <a:spAutoFit/>
          </a:bodyPr>
          <a:lstStyle/>
          <a:p>
            <a:r>
              <a:rPr lang="en-US" sz="1000" dirty="0">
                <a:solidFill>
                  <a:schemeClr val="bg1">
                    <a:lumMod val="50000"/>
                  </a:schemeClr>
                </a:solidFill>
              </a:rPr>
              <a:t>https://</a:t>
            </a:r>
            <a:r>
              <a:rPr lang="en-US" sz="1000" dirty="0" err="1">
                <a:solidFill>
                  <a:schemeClr val="bg1">
                    <a:lumMod val="50000"/>
                  </a:schemeClr>
                </a:solidFill>
              </a:rPr>
              <a:t>training.galaxyproject.org</a:t>
            </a:r>
            <a:r>
              <a:rPr lang="en-US" sz="1000" dirty="0">
                <a:solidFill>
                  <a:schemeClr val="bg1">
                    <a:lumMod val="50000"/>
                  </a:schemeClr>
                </a:solidFill>
              </a:rPr>
              <a:t>/training-material/topics/transcriptomics/tutorials/</a:t>
            </a:r>
            <a:r>
              <a:rPr lang="en-US" sz="1000" dirty="0" err="1">
                <a:solidFill>
                  <a:schemeClr val="bg1">
                    <a:lumMod val="50000"/>
                  </a:schemeClr>
                </a:solidFill>
              </a:rPr>
              <a:t>rna</a:t>
            </a:r>
            <a:r>
              <a:rPr lang="en-US" sz="1000" dirty="0">
                <a:solidFill>
                  <a:schemeClr val="bg1">
                    <a:lumMod val="50000"/>
                  </a:schemeClr>
                </a:solidFill>
              </a:rPr>
              <a:t>-seq-viz-with-</a:t>
            </a:r>
            <a:r>
              <a:rPr lang="en-US" sz="1000" dirty="0" err="1">
                <a:solidFill>
                  <a:schemeClr val="bg1">
                    <a:lumMod val="50000"/>
                  </a:schemeClr>
                </a:solidFill>
              </a:rPr>
              <a:t>volcanoplot</a:t>
            </a:r>
            <a:r>
              <a:rPr lang="en-US" sz="1000" dirty="0">
                <a:solidFill>
                  <a:schemeClr val="bg1">
                    <a:lumMod val="50000"/>
                  </a:schemeClr>
                </a:solidFill>
              </a:rPr>
              <a:t>/</a:t>
            </a:r>
            <a:r>
              <a:rPr lang="en-US" sz="1000" dirty="0" err="1">
                <a:solidFill>
                  <a:schemeClr val="bg1">
                    <a:lumMod val="50000"/>
                  </a:schemeClr>
                </a:solidFill>
              </a:rPr>
              <a:t>tutorial.html</a:t>
            </a:r>
            <a:endParaRPr lang="en-US" sz="1000" dirty="0">
              <a:solidFill>
                <a:schemeClr val="bg1">
                  <a:lumMod val="50000"/>
                </a:schemeClr>
              </a:solidFill>
            </a:endParaRPr>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38873974-4CC7-D4B0-1F5E-D760256F892C}"/>
                  </a:ext>
                </a:extLst>
              </p14:cNvPr>
              <p14:cNvContentPartPr/>
              <p14:nvPr/>
            </p14:nvContentPartPr>
            <p14:xfrm>
              <a:off x="551520" y="357840"/>
              <a:ext cx="11364120" cy="6054840"/>
            </p14:xfrm>
          </p:contentPart>
        </mc:Choice>
        <mc:Fallback>
          <p:pic>
            <p:nvPicPr>
              <p:cNvPr id="3" name="Ink 2">
                <a:extLst>
                  <a:ext uri="{FF2B5EF4-FFF2-40B4-BE49-F238E27FC236}">
                    <a16:creationId xmlns:a16="http://schemas.microsoft.com/office/drawing/2014/main" id="{38873974-4CC7-D4B0-1F5E-D760256F892C}"/>
                  </a:ext>
                </a:extLst>
              </p:cNvPr>
              <p:cNvPicPr/>
              <p:nvPr/>
            </p:nvPicPr>
            <p:blipFill>
              <a:blip r:embed="rId4"/>
              <a:stretch>
                <a:fillRect/>
              </a:stretch>
            </p:blipFill>
            <p:spPr>
              <a:xfrm>
                <a:off x="542160" y="348480"/>
                <a:ext cx="11382840" cy="6073560"/>
              </a:xfrm>
              <a:prstGeom prst="rect">
                <a:avLst/>
              </a:prstGeom>
            </p:spPr>
          </p:pic>
        </mc:Fallback>
      </mc:AlternateContent>
    </p:spTree>
    <p:extLst>
      <p:ext uri="{BB962C8B-B14F-4D97-AF65-F5344CB8AC3E}">
        <p14:creationId xmlns:p14="http://schemas.microsoft.com/office/powerpoint/2010/main" val="404634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AF9AA4-A4A3-954B-99E9-74A3859A14FB}"/>
              </a:ext>
            </a:extLst>
          </p:cNvPr>
          <p:cNvGrpSpPr/>
          <p:nvPr/>
        </p:nvGrpSpPr>
        <p:grpSpPr>
          <a:xfrm>
            <a:off x="148524" y="2476676"/>
            <a:ext cx="3048335" cy="2166389"/>
            <a:chOff x="5489180" y="5287643"/>
            <a:chExt cx="3048335" cy="2166389"/>
          </a:xfrm>
        </p:grpSpPr>
        <p:pic>
          <p:nvPicPr>
            <p:cNvPr id="10" name="Picture 9">
              <a:extLst>
                <a:ext uri="{FF2B5EF4-FFF2-40B4-BE49-F238E27FC236}">
                  <a16:creationId xmlns:a16="http://schemas.microsoft.com/office/drawing/2014/main" id="{03B1A615-D1F0-B14C-B104-46F6848F84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23840" y="5700900"/>
              <a:ext cx="1966665" cy="1753132"/>
            </a:xfrm>
            <a:prstGeom prst="rect">
              <a:avLst/>
            </a:prstGeom>
          </p:spPr>
        </p:pic>
        <p:sp>
          <p:nvSpPr>
            <p:cNvPr id="16" name="TextBox 15">
              <a:extLst>
                <a:ext uri="{FF2B5EF4-FFF2-40B4-BE49-F238E27FC236}">
                  <a16:creationId xmlns:a16="http://schemas.microsoft.com/office/drawing/2014/main" id="{D4F95DC7-F13C-AC47-99D8-19288A4366CD}"/>
                </a:ext>
              </a:extLst>
            </p:cNvPr>
            <p:cNvSpPr txBox="1"/>
            <p:nvPr/>
          </p:nvSpPr>
          <p:spPr>
            <a:xfrm>
              <a:off x="5489180" y="5287643"/>
              <a:ext cx="3048335" cy="738664"/>
            </a:xfrm>
            <a:prstGeom prst="rect">
              <a:avLst/>
            </a:prstGeom>
            <a:noFill/>
          </p:spPr>
          <p:txBody>
            <a:bodyPr wrap="none" rtlCol="0">
              <a:spAutoFit/>
            </a:bodyPr>
            <a:lstStyle/>
            <a:p>
              <a:pPr algn="ctr"/>
              <a:r>
                <a:rPr lang="en-US" sz="1400" dirty="0"/>
                <a:t>olfactory bulb (Spatial Transcriptomics)</a:t>
              </a:r>
            </a:p>
            <a:p>
              <a:pPr algn="ctr"/>
              <a:r>
                <a:rPr lang="en-US" sz="1400" dirty="0"/>
                <a:t>(Stahl et al, Science 2016)</a:t>
              </a:r>
            </a:p>
            <a:p>
              <a:pPr algn="ctr"/>
              <a:endParaRPr lang="en-US" sz="1400" dirty="0"/>
            </a:p>
          </p:txBody>
        </p:sp>
      </p:grpSp>
      <p:grpSp>
        <p:nvGrpSpPr>
          <p:cNvPr id="2" name="Group 1">
            <a:extLst>
              <a:ext uri="{FF2B5EF4-FFF2-40B4-BE49-F238E27FC236}">
                <a16:creationId xmlns:a16="http://schemas.microsoft.com/office/drawing/2014/main" id="{530EB6E2-8B03-634B-901F-B0950CAD7FAF}"/>
              </a:ext>
            </a:extLst>
          </p:cNvPr>
          <p:cNvGrpSpPr/>
          <p:nvPr/>
        </p:nvGrpSpPr>
        <p:grpSpPr>
          <a:xfrm>
            <a:off x="2531447" y="385867"/>
            <a:ext cx="2427459" cy="2044437"/>
            <a:chOff x="-3542730" y="2234908"/>
            <a:chExt cx="2427459" cy="2044437"/>
          </a:xfrm>
        </p:grpSpPr>
        <p:pic>
          <p:nvPicPr>
            <p:cNvPr id="18" name="Picture 17">
              <a:extLst>
                <a:ext uri="{FF2B5EF4-FFF2-40B4-BE49-F238E27FC236}">
                  <a16:creationId xmlns:a16="http://schemas.microsoft.com/office/drawing/2014/main" id="{EAFD1512-3134-5B4C-9999-0D88D3D64A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1027" y="2736925"/>
              <a:ext cx="1572663" cy="1542420"/>
            </a:xfrm>
            <a:prstGeom prst="rect">
              <a:avLst/>
            </a:prstGeom>
          </p:spPr>
        </p:pic>
        <p:sp>
          <p:nvSpPr>
            <p:cNvPr id="19" name="TextBox 18">
              <a:extLst>
                <a:ext uri="{FF2B5EF4-FFF2-40B4-BE49-F238E27FC236}">
                  <a16:creationId xmlns:a16="http://schemas.microsoft.com/office/drawing/2014/main" id="{6C932954-830D-5547-914A-81C42416D93D}"/>
                </a:ext>
              </a:extLst>
            </p:cNvPr>
            <p:cNvSpPr txBox="1"/>
            <p:nvPr/>
          </p:nvSpPr>
          <p:spPr>
            <a:xfrm>
              <a:off x="-3542730" y="2234908"/>
              <a:ext cx="2427459" cy="738664"/>
            </a:xfrm>
            <a:prstGeom prst="rect">
              <a:avLst/>
            </a:prstGeom>
            <a:noFill/>
          </p:spPr>
          <p:txBody>
            <a:bodyPr wrap="none" rtlCol="0">
              <a:spAutoFit/>
            </a:bodyPr>
            <a:lstStyle/>
            <a:p>
              <a:pPr algn="ctr"/>
              <a:r>
                <a:rPr lang="en-US" sz="1400" dirty="0"/>
                <a:t>cerebellum (</a:t>
              </a:r>
              <a:r>
                <a:rPr lang="en-US" sz="1400" dirty="0" err="1"/>
                <a:t>SlideSeq</a:t>
              </a:r>
              <a:r>
                <a:rPr lang="en-US" sz="1400" dirty="0"/>
                <a:t>)</a:t>
              </a:r>
            </a:p>
            <a:p>
              <a:pPr algn="ctr"/>
              <a:r>
                <a:rPr lang="en-US" sz="1400" dirty="0"/>
                <a:t>(</a:t>
              </a:r>
              <a:r>
                <a:rPr lang="en-US" sz="1400" dirty="0" err="1"/>
                <a:t>Rodriques</a:t>
              </a:r>
              <a:r>
                <a:rPr lang="en-US" sz="1400" dirty="0"/>
                <a:t> et al, Science 2019)</a:t>
              </a:r>
            </a:p>
            <a:p>
              <a:pPr algn="ctr"/>
              <a:endParaRPr lang="en-US" sz="1400" dirty="0"/>
            </a:p>
          </p:txBody>
        </p:sp>
      </p:grpSp>
      <p:sp>
        <p:nvSpPr>
          <p:cNvPr id="23" name="TextBox 22">
            <a:extLst>
              <a:ext uri="{FF2B5EF4-FFF2-40B4-BE49-F238E27FC236}">
                <a16:creationId xmlns:a16="http://schemas.microsoft.com/office/drawing/2014/main" id="{975B98F4-425A-2644-8AD8-1F8089AC057F}"/>
              </a:ext>
            </a:extLst>
          </p:cNvPr>
          <p:cNvSpPr txBox="1"/>
          <p:nvPr/>
        </p:nvSpPr>
        <p:spPr>
          <a:xfrm>
            <a:off x="962743" y="4741120"/>
            <a:ext cx="1283044" cy="307777"/>
          </a:xfrm>
          <a:prstGeom prst="rect">
            <a:avLst/>
          </a:prstGeom>
          <a:noFill/>
        </p:spPr>
        <p:txBody>
          <a:bodyPr wrap="none" rtlCol="0">
            <a:spAutoFit/>
          </a:bodyPr>
          <a:lstStyle/>
          <a:p>
            <a:r>
              <a:rPr lang="en-US" sz="1400" dirty="0"/>
              <a:t>cortex (</a:t>
            </a:r>
            <a:r>
              <a:rPr lang="en-US" sz="1400" dirty="0" err="1"/>
              <a:t>Visium</a:t>
            </a:r>
            <a:r>
              <a:rPr lang="en-US" sz="1400" dirty="0"/>
              <a:t>)</a:t>
            </a:r>
          </a:p>
        </p:txBody>
      </p:sp>
      <p:grpSp>
        <p:nvGrpSpPr>
          <p:cNvPr id="17" name="Group 16">
            <a:extLst>
              <a:ext uri="{FF2B5EF4-FFF2-40B4-BE49-F238E27FC236}">
                <a16:creationId xmlns:a16="http://schemas.microsoft.com/office/drawing/2014/main" id="{975F314B-23CE-E549-9F66-F5B8DC9F08FE}"/>
              </a:ext>
            </a:extLst>
          </p:cNvPr>
          <p:cNvGrpSpPr/>
          <p:nvPr/>
        </p:nvGrpSpPr>
        <p:grpSpPr>
          <a:xfrm>
            <a:off x="495408" y="403452"/>
            <a:ext cx="1810254" cy="1911641"/>
            <a:chOff x="9302454" y="-1548602"/>
            <a:chExt cx="2696455" cy="2739028"/>
          </a:xfrm>
        </p:grpSpPr>
        <p:pic>
          <p:nvPicPr>
            <p:cNvPr id="12" name="Picture 11">
              <a:extLst>
                <a:ext uri="{FF2B5EF4-FFF2-40B4-BE49-F238E27FC236}">
                  <a16:creationId xmlns:a16="http://schemas.microsoft.com/office/drawing/2014/main" id="{A7E176EE-EF90-5643-8497-51935C42DAE1}"/>
                </a:ext>
              </a:extLst>
            </p:cNvPr>
            <p:cNvPicPr>
              <a:picLocks noChangeAspect="1"/>
            </p:cNvPicPr>
            <p:nvPr/>
          </p:nvPicPr>
          <p:blipFill>
            <a:blip r:embed="rId5"/>
            <a:stretch>
              <a:fillRect/>
            </a:stretch>
          </p:blipFill>
          <p:spPr>
            <a:xfrm>
              <a:off x="9302454" y="-930475"/>
              <a:ext cx="2438401" cy="2120901"/>
            </a:xfrm>
            <a:prstGeom prst="rect">
              <a:avLst/>
            </a:prstGeom>
          </p:spPr>
        </p:pic>
        <p:sp>
          <p:nvSpPr>
            <p:cNvPr id="25" name="TextBox 24">
              <a:extLst>
                <a:ext uri="{FF2B5EF4-FFF2-40B4-BE49-F238E27FC236}">
                  <a16:creationId xmlns:a16="http://schemas.microsoft.com/office/drawing/2014/main" id="{7F853C5C-1698-CE41-8146-F3A18B4F94DF}"/>
                </a:ext>
              </a:extLst>
            </p:cNvPr>
            <p:cNvSpPr txBox="1"/>
            <p:nvPr/>
          </p:nvSpPr>
          <p:spPr>
            <a:xfrm>
              <a:off x="9581077" y="-1548602"/>
              <a:ext cx="2417832" cy="1058369"/>
            </a:xfrm>
            <a:prstGeom prst="rect">
              <a:avLst/>
            </a:prstGeom>
            <a:noFill/>
          </p:spPr>
          <p:txBody>
            <a:bodyPr wrap="none" rtlCol="0">
              <a:spAutoFit/>
            </a:bodyPr>
            <a:lstStyle/>
            <a:p>
              <a:pPr algn="ctr"/>
              <a:r>
                <a:rPr lang="en-US" sz="1400" dirty="0"/>
                <a:t>embryo (</a:t>
              </a:r>
              <a:r>
                <a:rPr lang="en-US" sz="1400" dirty="0" err="1"/>
                <a:t>DBiT</a:t>
              </a:r>
              <a:r>
                <a:rPr lang="en-US" sz="1400" dirty="0"/>
                <a:t>-seq)</a:t>
              </a:r>
            </a:p>
            <a:p>
              <a:pPr algn="ctr"/>
              <a:r>
                <a:rPr lang="en-US" sz="1400" dirty="0"/>
                <a:t>(Liu et al, Cell 2020)</a:t>
              </a:r>
            </a:p>
            <a:p>
              <a:pPr algn="ctr"/>
              <a:endParaRPr lang="en-US" sz="1400" dirty="0"/>
            </a:p>
          </p:txBody>
        </p:sp>
      </p:grpSp>
      <p:grpSp>
        <p:nvGrpSpPr>
          <p:cNvPr id="26" name="Group 25">
            <a:extLst>
              <a:ext uri="{FF2B5EF4-FFF2-40B4-BE49-F238E27FC236}">
                <a16:creationId xmlns:a16="http://schemas.microsoft.com/office/drawing/2014/main" id="{9809B0D7-F58F-BD4E-A122-AF299D586F6C}"/>
              </a:ext>
            </a:extLst>
          </p:cNvPr>
          <p:cNvGrpSpPr/>
          <p:nvPr/>
        </p:nvGrpSpPr>
        <p:grpSpPr>
          <a:xfrm>
            <a:off x="3052637" y="238269"/>
            <a:ext cx="8604850" cy="4369445"/>
            <a:chOff x="495439" y="1206228"/>
            <a:chExt cx="10637975" cy="5401845"/>
          </a:xfrm>
        </p:grpSpPr>
        <p:sp>
          <p:nvSpPr>
            <p:cNvPr id="27" name="TextBox 26">
              <a:extLst>
                <a:ext uri="{FF2B5EF4-FFF2-40B4-BE49-F238E27FC236}">
                  <a16:creationId xmlns:a16="http://schemas.microsoft.com/office/drawing/2014/main" id="{10311891-D797-884B-A0E6-982A115246C5}"/>
                </a:ext>
              </a:extLst>
            </p:cNvPr>
            <p:cNvSpPr txBox="1"/>
            <p:nvPr/>
          </p:nvSpPr>
          <p:spPr>
            <a:xfrm>
              <a:off x="5468773" y="1251768"/>
              <a:ext cx="2922244" cy="913193"/>
            </a:xfrm>
            <a:prstGeom prst="rect">
              <a:avLst/>
            </a:prstGeom>
            <a:noFill/>
          </p:spPr>
          <p:txBody>
            <a:bodyPr wrap="square" rtlCol="0">
              <a:spAutoFit/>
            </a:bodyPr>
            <a:lstStyle/>
            <a:p>
              <a:pPr algn="ctr"/>
              <a:r>
                <a:rPr lang="en-US" sz="1400" dirty="0"/>
                <a:t>motor cortex (MERFISH)</a:t>
              </a:r>
            </a:p>
            <a:p>
              <a:pPr algn="ctr"/>
              <a:r>
                <a:rPr lang="en-US" sz="1400" dirty="0"/>
                <a:t>(Zhang et al., </a:t>
              </a:r>
              <a:r>
                <a:rPr lang="en-US" sz="1400" dirty="0" err="1"/>
                <a:t>bioRxiv</a:t>
              </a:r>
              <a:r>
                <a:rPr lang="en-US" sz="1400" dirty="0"/>
                <a:t> 2020)</a:t>
              </a:r>
            </a:p>
            <a:p>
              <a:pPr algn="ctr"/>
              <a:endParaRPr lang="en-US" sz="1400" dirty="0"/>
            </a:p>
          </p:txBody>
        </p:sp>
        <p:sp>
          <p:nvSpPr>
            <p:cNvPr id="28" name="TextBox 27">
              <a:extLst>
                <a:ext uri="{FF2B5EF4-FFF2-40B4-BE49-F238E27FC236}">
                  <a16:creationId xmlns:a16="http://schemas.microsoft.com/office/drawing/2014/main" id="{32215EE3-21C9-944F-B48A-C913D5440F50}"/>
                </a:ext>
              </a:extLst>
            </p:cNvPr>
            <p:cNvSpPr txBox="1"/>
            <p:nvPr/>
          </p:nvSpPr>
          <p:spPr>
            <a:xfrm>
              <a:off x="2852115" y="1287184"/>
              <a:ext cx="2922244" cy="1179541"/>
            </a:xfrm>
            <a:prstGeom prst="rect">
              <a:avLst/>
            </a:prstGeom>
            <a:noFill/>
          </p:spPr>
          <p:txBody>
            <a:bodyPr wrap="square" rtlCol="0">
              <a:spAutoFit/>
            </a:bodyPr>
            <a:lstStyle/>
            <a:p>
              <a:pPr algn="ctr"/>
              <a:r>
                <a:rPr lang="en-US" sz="1400" dirty="0"/>
                <a:t>preoptic region (MERFISH)</a:t>
              </a:r>
            </a:p>
            <a:p>
              <a:pPr algn="ctr"/>
              <a:r>
                <a:rPr lang="en-US" sz="1400" dirty="0"/>
                <a:t>(Moffitt*, </a:t>
              </a:r>
              <a:r>
                <a:rPr lang="en-US" sz="1400" dirty="0" err="1"/>
                <a:t>Bambah-Mukku</a:t>
              </a:r>
              <a:r>
                <a:rPr lang="en-US" sz="1400" dirty="0"/>
                <a:t>* </a:t>
              </a:r>
            </a:p>
            <a:p>
              <a:pPr algn="ctr"/>
              <a:r>
                <a:rPr lang="en-US" sz="1400" dirty="0"/>
                <a:t>et al., Science 2018)</a:t>
              </a:r>
            </a:p>
            <a:p>
              <a:pPr algn="ctr"/>
              <a:endParaRPr lang="en-US" sz="1400" dirty="0"/>
            </a:p>
          </p:txBody>
        </p:sp>
        <p:pic>
          <p:nvPicPr>
            <p:cNvPr id="29" name="Picture 28">
              <a:extLst>
                <a:ext uri="{FF2B5EF4-FFF2-40B4-BE49-F238E27FC236}">
                  <a16:creationId xmlns:a16="http://schemas.microsoft.com/office/drawing/2014/main" id="{0D8B337D-1EA8-B944-8D6F-556B9138D663}"/>
                </a:ext>
              </a:extLst>
            </p:cNvPr>
            <p:cNvPicPr>
              <a:picLocks noChangeAspect="1"/>
            </p:cNvPicPr>
            <p:nvPr/>
          </p:nvPicPr>
          <p:blipFill>
            <a:blip r:embed="rId6"/>
            <a:stretch>
              <a:fillRect/>
            </a:stretch>
          </p:blipFill>
          <p:spPr>
            <a:xfrm>
              <a:off x="3488561" y="2286192"/>
              <a:ext cx="1747311" cy="1771512"/>
            </a:xfrm>
            <a:prstGeom prst="rect">
              <a:avLst/>
            </a:prstGeom>
          </p:spPr>
        </p:pic>
        <p:pic>
          <p:nvPicPr>
            <p:cNvPr id="30" name="Picture 29">
              <a:extLst>
                <a:ext uri="{FF2B5EF4-FFF2-40B4-BE49-F238E27FC236}">
                  <a16:creationId xmlns:a16="http://schemas.microsoft.com/office/drawing/2014/main" id="{FBC2DD99-8BEF-B14B-B738-375CF713637F}"/>
                </a:ext>
              </a:extLst>
            </p:cNvPr>
            <p:cNvPicPr>
              <a:picLocks noChangeAspect="1"/>
            </p:cNvPicPr>
            <p:nvPr/>
          </p:nvPicPr>
          <p:blipFill>
            <a:blip r:embed="rId7"/>
            <a:stretch>
              <a:fillRect/>
            </a:stretch>
          </p:blipFill>
          <p:spPr>
            <a:xfrm>
              <a:off x="5965793" y="1945377"/>
              <a:ext cx="1827191" cy="2112327"/>
            </a:xfrm>
            <a:prstGeom prst="rect">
              <a:avLst/>
            </a:prstGeom>
          </p:spPr>
        </p:pic>
        <p:pic>
          <p:nvPicPr>
            <p:cNvPr id="31" name="Picture 30">
              <a:extLst>
                <a:ext uri="{FF2B5EF4-FFF2-40B4-BE49-F238E27FC236}">
                  <a16:creationId xmlns:a16="http://schemas.microsoft.com/office/drawing/2014/main" id="{9870DAFF-0F29-534C-92E1-3C11B0F0EF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439" y="4687370"/>
              <a:ext cx="3209771" cy="1896975"/>
            </a:xfrm>
            <a:prstGeom prst="rect">
              <a:avLst/>
            </a:prstGeom>
          </p:spPr>
        </p:pic>
        <p:sp>
          <p:nvSpPr>
            <p:cNvPr id="32" name="TextBox 31">
              <a:extLst>
                <a:ext uri="{FF2B5EF4-FFF2-40B4-BE49-F238E27FC236}">
                  <a16:creationId xmlns:a16="http://schemas.microsoft.com/office/drawing/2014/main" id="{44512A2F-D3DA-C447-AF2D-06F8E325CB3A}"/>
                </a:ext>
              </a:extLst>
            </p:cNvPr>
            <p:cNvSpPr txBox="1"/>
            <p:nvPr/>
          </p:nvSpPr>
          <p:spPr>
            <a:xfrm>
              <a:off x="964861" y="4044520"/>
              <a:ext cx="2368356" cy="913193"/>
            </a:xfrm>
            <a:prstGeom prst="rect">
              <a:avLst/>
            </a:prstGeom>
            <a:noFill/>
          </p:spPr>
          <p:txBody>
            <a:bodyPr wrap="none" rtlCol="0">
              <a:spAutoFit/>
            </a:bodyPr>
            <a:lstStyle/>
            <a:p>
              <a:pPr algn="ctr"/>
              <a:r>
                <a:rPr lang="en-US" sz="1400" dirty="0"/>
                <a:t>SVZ (</a:t>
              </a:r>
              <a:r>
                <a:rPr lang="en-US" sz="1400" dirty="0" err="1"/>
                <a:t>seqFISH</a:t>
              </a:r>
              <a:r>
                <a:rPr lang="en-US" sz="1400" dirty="0"/>
                <a:t>/</a:t>
              </a:r>
              <a:r>
                <a:rPr lang="en-US" sz="1400" dirty="0" err="1"/>
                <a:t>seqFISH</a:t>
              </a:r>
              <a:r>
                <a:rPr lang="en-US" sz="1400" dirty="0"/>
                <a:t>+)</a:t>
              </a:r>
            </a:p>
            <a:p>
              <a:pPr algn="ctr"/>
              <a:r>
                <a:rPr lang="en-US" sz="1400" dirty="0"/>
                <a:t>(</a:t>
              </a:r>
              <a:r>
                <a:rPr lang="en-US" sz="1400" dirty="0" err="1"/>
                <a:t>Eng</a:t>
              </a:r>
              <a:r>
                <a:rPr lang="en-US" sz="1400" dirty="0"/>
                <a:t> et al, Nature 2019)</a:t>
              </a:r>
            </a:p>
            <a:p>
              <a:pPr algn="ctr"/>
              <a:endParaRPr lang="en-US" sz="1400" dirty="0"/>
            </a:p>
          </p:txBody>
        </p:sp>
        <p:sp>
          <p:nvSpPr>
            <p:cNvPr id="34" name="TextBox 33">
              <a:extLst>
                <a:ext uri="{FF2B5EF4-FFF2-40B4-BE49-F238E27FC236}">
                  <a16:creationId xmlns:a16="http://schemas.microsoft.com/office/drawing/2014/main" id="{E5C4BBE7-3E1E-3D49-BF3E-4A94C5E942CC}"/>
                </a:ext>
              </a:extLst>
            </p:cNvPr>
            <p:cNvSpPr txBox="1"/>
            <p:nvPr/>
          </p:nvSpPr>
          <p:spPr>
            <a:xfrm>
              <a:off x="4816234" y="4306564"/>
              <a:ext cx="2382193" cy="584775"/>
            </a:xfrm>
            <a:prstGeom prst="rect">
              <a:avLst/>
            </a:prstGeom>
            <a:noFill/>
          </p:spPr>
          <p:txBody>
            <a:bodyPr wrap="none" rtlCol="0">
              <a:spAutoFit/>
            </a:bodyPr>
            <a:lstStyle/>
            <a:p>
              <a:pPr algn="ctr"/>
              <a:r>
                <a:rPr lang="en-US" sz="1400" dirty="0"/>
                <a:t> V1 cortex (</a:t>
              </a:r>
              <a:r>
                <a:rPr lang="en-US" sz="1400" dirty="0" err="1"/>
                <a:t>STARmap</a:t>
              </a:r>
              <a:r>
                <a:rPr lang="en-US" sz="1400" dirty="0"/>
                <a:t>)</a:t>
              </a:r>
            </a:p>
            <a:p>
              <a:pPr algn="ctr"/>
              <a:r>
                <a:rPr lang="en-US" sz="1400" dirty="0"/>
                <a:t>(Wang et al, Science 2018)</a:t>
              </a:r>
            </a:p>
          </p:txBody>
        </p:sp>
        <p:pic>
          <p:nvPicPr>
            <p:cNvPr id="35" name="Picture 34">
              <a:extLst>
                <a:ext uri="{FF2B5EF4-FFF2-40B4-BE49-F238E27FC236}">
                  <a16:creationId xmlns:a16="http://schemas.microsoft.com/office/drawing/2014/main" id="{2DD2DEC0-4744-B241-AC8A-C9A21E85EC50}"/>
                </a:ext>
              </a:extLst>
            </p:cNvPr>
            <p:cNvPicPr>
              <a:picLocks noChangeAspect="1"/>
            </p:cNvPicPr>
            <p:nvPr/>
          </p:nvPicPr>
          <p:blipFill>
            <a:blip r:embed="rId9"/>
            <a:stretch>
              <a:fillRect/>
            </a:stretch>
          </p:blipFill>
          <p:spPr>
            <a:xfrm>
              <a:off x="4278674" y="4954518"/>
              <a:ext cx="3615208" cy="1653555"/>
            </a:xfrm>
            <a:prstGeom prst="rect">
              <a:avLst/>
            </a:prstGeom>
          </p:spPr>
        </p:pic>
        <p:pic>
          <p:nvPicPr>
            <p:cNvPr id="38" name="Picture 4" descr="figure1">
              <a:extLst>
                <a:ext uri="{FF2B5EF4-FFF2-40B4-BE49-F238E27FC236}">
                  <a16:creationId xmlns:a16="http://schemas.microsoft.com/office/drawing/2014/main" id="{87C99F73-76B4-E84B-A3CE-CE146683BCB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331470" y="2466723"/>
              <a:ext cx="2801944" cy="350141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A47EA68-EAB1-9842-871A-800CE0AA890A}"/>
                </a:ext>
              </a:extLst>
            </p:cNvPr>
            <p:cNvSpPr txBox="1"/>
            <p:nvPr/>
          </p:nvSpPr>
          <p:spPr>
            <a:xfrm>
              <a:off x="8539383" y="1206228"/>
              <a:ext cx="2403886" cy="1179539"/>
            </a:xfrm>
            <a:prstGeom prst="rect">
              <a:avLst/>
            </a:prstGeom>
            <a:noFill/>
          </p:spPr>
          <p:txBody>
            <a:bodyPr wrap="square" rtlCol="0">
              <a:spAutoFit/>
            </a:bodyPr>
            <a:lstStyle/>
            <a:p>
              <a:pPr algn="ctr"/>
              <a:r>
                <a:rPr lang="en-US" sz="1400" dirty="0"/>
                <a:t>somatosensory cortex (</a:t>
              </a:r>
              <a:r>
                <a:rPr lang="en-US" sz="1400" dirty="0" err="1"/>
                <a:t>osmFISH</a:t>
              </a:r>
              <a:r>
                <a:rPr lang="en-US" sz="1400" dirty="0"/>
                <a:t>)</a:t>
              </a:r>
            </a:p>
            <a:p>
              <a:pPr algn="ctr"/>
              <a:r>
                <a:rPr lang="en-US" sz="1400" dirty="0"/>
                <a:t>(</a:t>
              </a:r>
              <a:r>
                <a:rPr lang="en-US" sz="1400" dirty="0" err="1"/>
                <a:t>Codeluppi</a:t>
              </a:r>
              <a:r>
                <a:rPr lang="en-US" sz="1400" dirty="0"/>
                <a:t> et al, Nature Methods 2018)</a:t>
              </a:r>
            </a:p>
          </p:txBody>
        </p:sp>
      </p:grpSp>
      <p:pic>
        <p:nvPicPr>
          <p:cNvPr id="6" name="Picture 5" descr="A picture containing shape&#10;&#10;Description automatically generated">
            <a:extLst>
              <a:ext uri="{FF2B5EF4-FFF2-40B4-BE49-F238E27FC236}">
                <a16:creationId xmlns:a16="http://schemas.microsoft.com/office/drawing/2014/main" id="{BD92C0FD-AE63-F147-97F9-BC44317A166E}"/>
              </a:ext>
            </a:extLst>
          </p:cNvPr>
          <p:cNvPicPr>
            <a:picLocks noChangeAspect="1"/>
          </p:cNvPicPr>
          <p:nvPr/>
        </p:nvPicPr>
        <p:blipFill>
          <a:blip r:embed="rId11"/>
          <a:stretch>
            <a:fillRect/>
          </a:stretch>
        </p:blipFill>
        <p:spPr>
          <a:xfrm>
            <a:off x="600792" y="5132464"/>
            <a:ext cx="2006946" cy="1400506"/>
          </a:xfrm>
          <a:prstGeom prst="rect">
            <a:avLst/>
          </a:prstGeom>
        </p:spPr>
      </p:pic>
      <p:sp>
        <p:nvSpPr>
          <p:cNvPr id="7" name="TextBox 6">
            <a:extLst>
              <a:ext uri="{FF2B5EF4-FFF2-40B4-BE49-F238E27FC236}">
                <a16:creationId xmlns:a16="http://schemas.microsoft.com/office/drawing/2014/main" id="{0FF324AC-1962-C346-9577-E5DB9E4AADD4}"/>
              </a:ext>
            </a:extLst>
          </p:cNvPr>
          <p:cNvSpPr txBox="1"/>
          <p:nvPr/>
        </p:nvSpPr>
        <p:spPr>
          <a:xfrm>
            <a:off x="2774462" y="4804648"/>
            <a:ext cx="2625655" cy="523220"/>
          </a:xfrm>
          <a:prstGeom prst="rect">
            <a:avLst/>
          </a:prstGeom>
          <a:noFill/>
        </p:spPr>
        <p:txBody>
          <a:bodyPr wrap="none" rtlCol="0">
            <a:spAutoFit/>
          </a:bodyPr>
          <a:lstStyle/>
          <a:p>
            <a:pPr algn="ctr"/>
            <a:r>
              <a:rPr lang="en-US" sz="1400" dirty="0"/>
              <a:t>liver (</a:t>
            </a:r>
            <a:r>
              <a:rPr lang="en-US" sz="1400" dirty="0" err="1"/>
              <a:t>XYZeq</a:t>
            </a:r>
            <a:r>
              <a:rPr lang="en-US" sz="1400" dirty="0"/>
              <a:t>)</a:t>
            </a:r>
          </a:p>
          <a:p>
            <a:pPr algn="ctr"/>
            <a:r>
              <a:rPr lang="en-US" sz="1400" dirty="0"/>
              <a:t>Lee et al, Science Advances 2021)</a:t>
            </a:r>
          </a:p>
        </p:txBody>
      </p:sp>
      <p:pic>
        <p:nvPicPr>
          <p:cNvPr id="8" name="Picture 7">
            <a:extLst>
              <a:ext uri="{FF2B5EF4-FFF2-40B4-BE49-F238E27FC236}">
                <a16:creationId xmlns:a16="http://schemas.microsoft.com/office/drawing/2014/main" id="{FF4F14CD-245C-914A-ADBD-A6DA4A6EB0EE}"/>
              </a:ext>
            </a:extLst>
          </p:cNvPr>
          <p:cNvPicPr>
            <a:picLocks noChangeAspect="1"/>
          </p:cNvPicPr>
          <p:nvPr/>
        </p:nvPicPr>
        <p:blipFill>
          <a:blip r:embed="rId12"/>
          <a:stretch>
            <a:fillRect/>
          </a:stretch>
        </p:blipFill>
        <p:spPr>
          <a:xfrm>
            <a:off x="3070723" y="5360972"/>
            <a:ext cx="2329394" cy="1174825"/>
          </a:xfrm>
          <a:prstGeom prst="rect">
            <a:avLst/>
          </a:prstGeom>
        </p:spPr>
      </p:pic>
      <p:sp>
        <p:nvSpPr>
          <p:cNvPr id="33" name="TextBox 32">
            <a:extLst>
              <a:ext uri="{FF2B5EF4-FFF2-40B4-BE49-F238E27FC236}">
                <a16:creationId xmlns:a16="http://schemas.microsoft.com/office/drawing/2014/main" id="{1AED3822-4F44-D449-B946-7BBAEF183722}"/>
              </a:ext>
            </a:extLst>
          </p:cNvPr>
          <p:cNvSpPr txBox="1"/>
          <p:nvPr/>
        </p:nvSpPr>
        <p:spPr>
          <a:xfrm>
            <a:off x="6106839" y="4717841"/>
            <a:ext cx="2625655" cy="523220"/>
          </a:xfrm>
          <a:prstGeom prst="rect">
            <a:avLst/>
          </a:prstGeom>
          <a:noFill/>
        </p:spPr>
        <p:txBody>
          <a:bodyPr wrap="none" rtlCol="0">
            <a:spAutoFit/>
          </a:bodyPr>
          <a:lstStyle/>
          <a:p>
            <a:pPr algn="ctr"/>
            <a:r>
              <a:rPr lang="en-US" sz="1400" dirty="0"/>
              <a:t>embryo (sci-space)</a:t>
            </a:r>
          </a:p>
          <a:p>
            <a:pPr algn="ctr"/>
            <a:r>
              <a:rPr lang="en-US" sz="1400" dirty="0"/>
              <a:t>Lee et al, Science Advances 2021)</a:t>
            </a:r>
          </a:p>
        </p:txBody>
      </p:sp>
      <p:pic>
        <p:nvPicPr>
          <p:cNvPr id="11" name="Picture 10">
            <a:extLst>
              <a:ext uri="{FF2B5EF4-FFF2-40B4-BE49-F238E27FC236}">
                <a16:creationId xmlns:a16="http://schemas.microsoft.com/office/drawing/2014/main" id="{AAF693B7-79EE-C74D-A196-1E605F39E9A9}"/>
              </a:ext>
            </a:extLst>
          </p:cNvPr>
          <p:cNvPicPr>
            <a:picLocks noChangeAspect="1"/>
          </p:cNvPicPr>
          <p:nvPr/>
        </p:nvPicPr>
        <p:blipFill>
          <a:blip r:embed="rId13"/>
          <a:stretch>
            <a:fillRect/>
          </a:stretch>
        </p:blipFill>
        <p:spPr>
          <a:xfrm>
            <a:off x="5566841" y="5292949"/>
            <a:ext cx="3705649" cy="1310873"/>
          </a:xfrm>
          <a:prstGeom prst="rect">
            <a:avLst/>
          </a:prstGeom>
        </p:spPr>
      </p:pic>
      <p:sp>
        <p:nvSpPr>
          <p:cNvPr id="4" name="Rectangle 3">
            <a:extLst>
              <a:ext uri="{FF2B5EF4-FFF2-40B4-BE49-F238E27FC236}">
                <a16:creationId xmlns:a16="http://schemas.microsoft.com/office/drawing/2014/main" id="{4006F6FD-7B67-2749-B677-E38027B9D493}"/>
              </a:ext>
            </a:extLst>
          </p:cNvPr>
          <p:cNvSpPr/>
          <p:nvPr/>
        </p:nvSpPr>
        <p:spPr>
          <a:xfrm>
            <a:off x="10082789" y="4895008"/>
            <a:ext cx="1146468" cy="954107"/>
          </a:xfrm>
          <a:prstGeom prst="rect">
            <a:avLst/>
          </a:prstGeom>
        </p:spPr>
        <p:txBody>
          <a:bodyPr wrap="none">
            <a:spAutoFit/>
          </a:bodyPr>
          <a:lstStyle/>
          <a:p>
            <a:pPr algn="ctr"/>
            <a:r>
              <a:rPr lang="en-US" sz="2800" dirty="0"/>
              <a:t>… and </a:t>
            </a:r>
          </a:p>
          <a:p>
            <a:pPr algn="ctr"/>
            <a:r>
              <a:rPr lang="en-US" sz="2800" dirty="0"/>
              <a:t>more!</a:t>
            </a:r>
          </a:p>
        </p:txBody>
      </p:sp>
    </p:spTree>
    <p:extLst>
      <p:ext uri="{BB962C8B-B14F-4D97-AF65-F5344CB8AC3E}">
        <p14:creationId xmlns:p14="http://schemas.microsoft.com/office/powerpoint/2010/main" val="25337995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6867</TotalTime>
  <Words>2150</Words>
  <Application>Microsoft Macintosh PowerPoint</Application>
  <PresentationFormat>Widescreen</PresentationFormat>
  <Paragraphs>221</Paragraphs>
  <Slides>37</Slides>
  <Notes>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Arial</vt:lpstr>
      <vt:lpstr>Calibri</vt:lpstr>
      <vt:lpstr>Calibri Light</vt:lpstr>
      <vt:lpstr>Wingdings</vt:lpstr>
      <vt:lpstr>Office Theme</vt:lpstr>
      <vt:lpstr>Office 2013 - 2022 Theme</vt:lpstr>
      <vt:lpstr>Spatially variable gene (SVG) expression analysis</vt:lpstr>
      <vt:lpstr>Quiz Feedback</vt:lpstr>
      <vt:lpstr>HW5 and HWEC</vt:lpstr>
      <vt:lpstr>Reminder</vt:lpstr>
      <vt:lpstr>Volcano Plot</vt:lpstr>
      <vt:lpstr>Volcano Plot</vt:lpstr>
      <vt:lpstr>Volcano Plot</vt:lpstr>
      <vt:lpstr>Volcano Plot</vt:lpstr>
      <vt:lpstr>PowerPoint Presentation</vt:lpstr>
      <vt:lpstr>PowerPoint Presentation</vt:lpstr>
      <vt:lpstr>PowerPoint Presentation</vt:lpstr>
      <vt:lpstr>PowerPoint Presentation</vt:lpstr>
      <vt:lpstr>PowerPoint Presentation</vt:lpstr>
      <vt:lpstr>Motivation: Why might we be interested in identifying (cell-type-specific) spatially variable genes?</vt:lpstr>
      <vt:lpstr>Motivation: How can we identify (cell-type-specific) spatially variable genes?</vt:lpstr>
      <vt:lpstr>Moran’s I helps us identify genes with significant spatial autocorrelation</vt:lpstr>
      <vt:lpstr>Moran’s I helps us identify genes with significant spatial autocorrelation</vt:lpstr>
      <vt:lpstr>Moran’s I helps us identify genes with significant spatial autocorrelation</vt:lpstr>
      <vt:lpstr>PowerPoint Presentation</vt:lpstr>
      <vt:lpstr>PowerPoint Presentation</vt:lpstr>
      <vt:lpstr>PowerPoint Presentation</vt:lpstr>
      <vt:lpstr>PowerPoint Presentation</vt:lpstr>
      <vt:lpstr>PowerPoint Presentation</vt:lpstr>
      <vt:lpstr>Moran’s I has a closed form that we can compute to solve for the distribution and obtain a p-value</vt:lpstr>
      <vt:lpstr>PowerPoint Presentation</vt:lpstr>
      <vt:lpstr>MERINGUE uses a Voronoi tessellation-based approach for identifying spatial neighbors in a manner that is robust to variation in cellular density </vt:lpstr>
      <vt:lpstr>MERINGUE uses a Voronoi tessellation-based approach for identifying spatial neighbors in a manner that is robust to variation in cellular density </vt:lpstr>
      <vt:lpstr>Not all spatially heterogeneous gene expression are equal.  MERINGUE uses LISA to characterize the scale of spatial patterns to remove false discoveries.</vt:lpstr>
      <vt:lpstr>We apply MERINGUE to identify genes with spatially heterogeneous patterns in 2D, 3D, multi-section, and more</vt:lpstr>
      <vt:lpstr>PowerPoint Presentation</vt:lpstr>
      <vt:lpstr>PowerPoint Presentation</vt:lpstr>
      <vt:lpstr>PowerPoint Presentation</vt:lpstr>
      <vt:lpstr>PowerPoint Presentation</vt:lpstr>
      <vt:lpstr>MERINGUE proposes an inter-cell-type spatial cross correlation statistic to identify gene expression patterns indicative of cell-cell communication</vt:lpstr>
      <vt:lpstr>MERINGUE identifies spatial gene expression heterogeneity suggestive communication between spatially co-localized cells</vt:lpstr>
      <vt:lpstr>Resources</vt:lpstr>
      <vt:lpstr>Reflection card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Multi-scale Computational Analysis of Spatially Resolved Transcriptomic Imaging Data</dc:title>
  <dc:creator>Jean Fan</dc:creator>
  <cp:lastModifiedBy>Jean Fan</cp:lastModifiedBy>
  <cp:revision>11</cp:revision>
  <dcterms:created xsi:type="dcterms:W3CDTF">2021-10-11T22:48:03Z</dcterms:created>
  <dcterms:modified xsi:type="dcterms:W3CDTF">2024-02-14T15:15:40Z</dcterms:modified>
</cp:coreProperties>
</file>