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notesSlides/notesSlide2.xml" ContentType="application/vnd.openxmlformats-officedocument.presentationml.notesSlide+xml"/>
  <Override PartName="/ppt/ink/ink5.xml" ContentType="application/inkml+xml"/>
  <Override PartName="/ppt/notesSlides/notesSlide3.xml" ContentType="application/vnd.openxmlformats-officedocument.presentationml.notesSlide+xml"/>
  <Override PartName="/ppt/ink/ink6.xml" ContentType="application/inkml+xml"/>
  <Override PartName="/ppt/notesSlides/notesSlide4.xml" ContentType="application/vnd.openxmlformats-officedocument.presentationml.notesSlide+xml"/>
  <Override PartName="/ppt/ink/ink7.xml" ContentType="application/inkml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ink/ink8.xml" ContentType="application/inkml+xml"/>
  <Override PartName="/ppt/notesSlides/notesSlide8.xml" ContentType="application/vnd.openxmlformats-officedocument.presentationml.notesSlide+xml"/>
  <Override PartName="/ppt/ink/ink9.xml" ContentType="application/inkml+xml"/>
  <Override PartName="/ppt/notesSlides/notesSlide9.xml" ContentType="application/vnd.openxmlformats-officedocument.presentationml.notesSlide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notesSlides/notesSlide10.xml" ContentType="application/vnd.openxmlformats-officedocument.presentationml.notesSlide+xml"/>
  <Override PartName="/ppt/ink/ink24.xml" ContentType="application/inkml+xml"/>
  <Override PartName="/ppt/notesSlides/notesSlide11.xml" ContentType="application/vnd.openxmlformats-officedocument.presentationml.notesSlide+xml"/>
  <Override PartName="/ppt/ink/ink25.xml" ContentType="application/inkml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ink/ink26.xml" ContentType="application/inkml+xml"/>
  <Override PartName="/ppt/notesSlides/notesSlide14.xml" ContentType="application/vnd.openxmlformats-officedocument.presentationml.notesSlide+xml"/>
  <Override PartName="/ppt/ink/ink27.xml" ContentType="application/inkml+xml"/>
  <Override PartName="/ppt/ink/ink28.xml" ContentType="application/inkml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ink/ink29.xml" ContentType="application/inkml+xml"/>
  <Override PartName="/ppt/ink/ink30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</p:sldMasterIdLst>
  <p:notesMasterIdLst>
    <p:notesMasterId r:id="rId46"/>
  </p:notesMasterIdLst>
  <p:sldIdLst>
    <p:sldId id="889" r:id="rId3"/>
    <p:sldId id="1019" r:id="rId4"/>
    <p:sldId id="1020" r:id="rId5"/>
    <p:sldId id="1021" r:id="rId6"/>
    <p:sldId id="1022" r:id="rId7"/>
    <p:sldId id="816" r:id="rId8"/>
    <p:sldId id="1029" r:id="rId9"/>
    <p:sldId id="934" r:id="rId10"/>
    <p:sldId id="886" r:id="rId11"/>
    <p:sldId id="896" r:id="rId12"/>
    <p:sldId id="933" r:id="rId13"/>
    <p:sldId id="935" r:id="rId14"/>
    <p:sldId id="945" r:id="rId15"/>
    <p:sldId id="884" r:id="rId16"/>
    <p:sldId id="1023" r:id="rId17"/>
    <p:sldId id="1028" r:id="rId18"/>
    <p:sldId id="936" r:id="rId19"/>
    <p:sldId id="937" r:id="rId20"/>
    <p:sldId id="938" r:id="rId21"/>
    <p:sldId id="939" r:id="rId22"/>
    <p:sldId id="940" r:id="rId23"/>
    <p:sldId id="941" r:id="rId24"/>
    <p:sldId id="950" r:id="rId25"/>
    <p:sldId id="1015" r:id="rId26"/>
    <p:sldId id="1016" r:id="rId27"/>
    <p:sldId id="1017" r:id="rId28"/>
    <p:sldId id="1012" r:id="rId29"/>
    <p:sldId id="1013" r:id="rId30"/>
    <p:sldId id="1026" r:id="rId31"/>
    <p:sldId id="1018" r:id="rId32"/>
    <p:sldId id="775" r:id="rId33"/>
    <p:sldId id="1030" r:id="rId34"/>
    <p:sldId id="1024" r:id="rId35"/>
    <p:sldId id="1031" r:id="rId36"/>
    <p:sldId id="881" r:id="rId37"/>
    <p:sldId id="942" r:id="rId38"/>
    <p:sldId id="1009" r:id="rId39"/>
    <p:sldId id="1008" r:id="rId40"/>
    <p:sldId id="1025" r:id="rId41"/>
    <p:sldId id="944" r:id="rId42"/>
    <p:sldId id="265" r:id="rId43"/>
    <p:sldId id="1027" r:id="rId44"/>
    <p:sldId id="827" r:id="rId4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B9D"/>
    <a:srgbClr val="C060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9862"/>
    <p:restoredTop sz="96327"/>
  </p:normalViewPr>
  <p:slideViewPr>
    <p:cSldViewPr snapToGrid="0">
      <p:cViewPr varScale="1">
        <p:scale>
          <a:sx n="81" d="100"/>
          <a:sy n="81" d="100"/>
        </p:scale>
        <p:origin x="184" y="1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6T13:05:17.72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30217 5822 8191,'-4'14'0,"3"-6"5063,18-4-5063,25-9 0,-12 3 0,3-2 808,11-4 0,3-1-808,3 1 0,0-2 0,-3-1 0,-1-1 875,-10 4 0,-3 0-875,9-3 0,-27 8 0,-11 3 0</inkml:trace>
  <inkml:trace contextRef="#ctx0" brushRef="#br0" timeOffset="1827">11107 8562 8191,'-8'-1'0,"5"-2"5063,20-9-5063,11-2 0,19 0 0,-17 7 0,2 0-219,5 4 0,2 0 219,3 1 0,0 0 698,1 1 1,-1 2-699,-6-2 0,-2 2 5012,19 2-5012,-25-2 0,-13 2 0,-11-3 0</inkml:trace>
  <inkml:trace contextRef="#ctx0" brushRef="#br0" timeOffset="26332">9421 3158 8191,'-39'-13'0,"-1"1"4550,-7 3-4550,-6-1 0,-2 9 0,0 2 0,9 11 0,11 5 2880,5 9-2880,17 0 0,3 4 0,-2 7 0,3 6-273,3-1 0,3 3 0,1 3 273,1-8 0,2 2 0,2 0 0,0 1 0,1 3 0,2 0 0,1 1 0,2-1 0,1-1 0,1 0 0,3-1 0,2-3 0,7 8 0,4-4 0,4-5 931,3-6 1,4-4-1,3-6-931,1-5 0,3-5 0,1-4 0,6-3 0,1-6 0,0-3 0,-3-7 0,-2-4 0,1-2 0,3-2 0,-1-2 0,-2-5 0,-4-5 0,-3-5 0,-1-3-655,-10 8 0,-2-1 0,0-1 0,-3-1 655,5-11 0,-4-2 0,-2-1 0,-3-1 0,-2-2 0,-6 1-646,-5 3 1,-5-1 0,-3 1 645,-2-1 0,-4 0 0,-3 1 0,-5 1 0,-4 0 0,-2 2 0,-3-1 0,-3 1 0,-3 2 0,-5 3 0,-3 3 0,-1 4 0,-2 3 0,-1 3 0,-2 5 0,-5 4 0,-1 4 0,-1 6 0,3 7 0,-1 5 0,1 3 0,0 0 0,-1 3 0,2 4 0,2 4 0,1 3 0,4-2 0,2-4 0,4-1 0,8-1 0,0 1 0</inkml:trace>
  <inkml:trace contextRef="#ctx0" brushRef="#br0" timeOffset="27981">23500 5234 8191,'-25'-7'0,"-5"-4"5063,-10 10-5063,5-1 0,-14 18 0,8 9 0,18-6 0,-1 3 0,-3 7 0,0 2 473,0 7 1,3 4-474,1 7 0,4 4 0,9-16 0,2 1 0,2 1 0,4 1 0,1 1 0,4-1 0,5 1 0,2 0 0,3 0 0,-1-2 0,3 0 0,2-1 0,5 0 0,2-1 0,2-2 0,-1-3 0,2-1 0,0-2 0,14 6 0,1-5 482,1-4 1,-1-6-483,-7-9 0,0-5 0,2-6 0,1-5 0,-2-4 0,-1-6 0,3-10 0,-2-6 0,3-6 0,-2-4 868,-13 8 1,-2-2 0,-1-1-869,1-4 0,-2-1 0,-1-1 0,-2-5 0,-3-1 0,-1-1 0,0-1 0,-3-1 0,-2-1 0,-5-3 0,-3-1 0,-2 1 0,0 3 0,-2 1 0,-3 1 0,-4 5 0,-4 1 0,-1 2-504,-2 5 1,-1 2 0,-4 4 503,-16-5 0,-5 7 0,10 13 0,-3 4 0,-1 4 0,-6 4 0,-2 5 0,0 4 0,-3 4 0,0 4 0,0 3 0,7-1 0,0 2 0,0 1 0,1 4 0,0 5 0,0 4 0,2-1 0,3-2 0,3-6 0,2-1 0,2 0 0,-6 14 0,0 0 0</inkml:trace>
  <inkml:trace contextRef="#ctx0" brushRef="#br0" timeOffset="39059">9588 3131 24575,'4'38'0,"0"2"0,-4 13 0,5-18 0,0-2 0,22-28 0,-4-18 0,2-6 0,18-15 0,-18 7 0,-5-1 0,-6-4 0,-13 12 0,-3 8 0,-5 7 0,0 1 0,-2 8 0,-7 7 0,-1 6 0,-4 2 0,4-7 0,9-11 0,11-16 0,24-29 0,-3 7 0,5-5-1590,-3 7 0,4-3 1,0-1 1589,-3 4 0,0 0 0,1-1 0,1 0 0,2 0 0,1-1 0,1 1 0,1 0 0,1 0 0,1-1 0,0 1 0,0 2 0,0 1 0,0 1 0,0 2 0,0 1 0,8-4 0,-1 3 0,-4 3 0,0-1 0,-5 6 0,6 1 0</inkml:trace>
  <inkml:trace contextRef="#ctx0" brushRef="#br0" timeOffset="40825">23593 5281 8191,'-6'20'0,"3"8"5063,3 5-5063,6-1 2818,9-5-2818,7-10 1719,6-5-1719,4-4 6784,-7-14-6784,-5 3 0,-7-6 0,-8 6 0,-1-1 0</inkml:trace>
  <inkml:trace contextRef="#ctx0" brushRef="#br0" timeOffset="41003">23661 5465 24575,'13'-39'0,"-2"12"0,2-3 0,8-17 0,5-5-2477,-5 10 0,1-2 1,2-1 2476,-3 4 0,2-1 0,0-1 0,1 0-837,-2 5 1,2-1 0,-1 0 0,2 1 0,1-1 836,0 1 0,2-1 0,0 1 0,1 1 0,0 0 0,0 1 0,2-1 0,-1 2 0,-1 1 0,-1 4 0,2-4 0,-1 4 0,-2 2 0,5 0 0,0-1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6T13:28:51.60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5891 13306 24575,'26'-32'0,"-9"9"0,0-3 0,-1-5 0,0-2 0,3-6 0,0 0 0,-3 7 0,-1 1 0,-1 5 0,0 2 0,5-3 0,-3 17 0,-6 14 0,-1 21 0,6 15 0,-4 8 0,-4-18 0,0 0 0,6 12 0,-4 3 0,2-20 0,-7-1 0,-1-15 0,-3-1 0</inkml:trace>
  <inkml:trace contextRef="#ctx0" brushRef="#br0" timeOffset="223">6097 13177 8191,'-7'12'0,"2"2"5063,2 9-5063,8 9 0,0 21 0,0-19 0,1 2 0,-1 9 0,1 2 639,2-1 0,1 0-639,-1 1 0,1-2 302,4-5 0,0-4 1,0 5-1,1-14 1</inkml:trace>
  <inkml:trace contextRef="#ctx0" brushRef="#br0" timeOffset="1025">6404 13672 24575,'-11'19'0,"4"15"0,8 15 0,3-18 0,2-1 0,11 15 0,9-15 0,9-28 0,1-21 0,-14 3 0,-1-3 0,7-17 0,0-12 0,-18 8 0,-6-6 0,-9 6 0,-4 11 0,0 16 0,2 17 0,2 21 0,3 15 0,9 1 0,-2-8 0,18-18 0,-5-24 0,15-10 0,-6-17 0,-7 14 0,-8 2 0</inkml:trace>
  <inkml:trace contextRef="#ctx0" brushRef="#br0" timeOffset="1193">6727 13242 8191,'-6'7'0,"7"16"4367,9 24-4367,0-17 0,1 3 0,3 5 0,0 0 1449,1-5 1,1-3-1450,1-3 0,0-2 0,7 4 0,-5-16 0,-12-8 0</inkml:trace>
  <inkml:trace contextRef="#ctx0" brushRef="#br0" timeOffset="1380">6906 13153 8278,'2'10'0,"9"21"2536,-2-2 0,0 3-2536,5 10 0,1 3 0,-2-10 0,1 1 0,0-1 1402,6 13 1,1-2-1403,1-5 0,0-3 0,-5-8 0,-2-5 0,5 2 0,-13-13 0</inkml:trace>
  <inkml:trace contextRef="#ctx0" brushRef="#br0" timeOffset="2222">3739 10585 8191,'-17'9'0,"11"0"5063,14 2-5063,40-5 0,-8-5 0,5-1 640,-4-1 1,2-1-1,2-2-640,5-3 0,1-2 0,1 1-232,1 1 1,1 0 0,-1 0 231,-4-2 0,-1 0 0,-1 2 0,-5 1 0,-2 2 0,-1 1 2029,9-1 1,-5 3-2030,-10 2 0,-4 1 0,2-1 0,-17 3 0</inkml:trace>
  <inkml:trace contextRef="#ctx0" brushRef="#br0" timeOffset="2513">4641 10390 8191,'-13'2'0,"15"9"5063,10-3-5063,23 8 0,5-11 0,13 3 0,-11-3 2818,-7 4-2818,-17 3 1719,-17 8-1719,-7 6 6784,-6 6-6784,-14-2 0,-8 5 0,-5-6 0,-2-4 0,21-11 0,6-11 0</inkml:trace>
  <inkml:trace contextRef="#ctx0" brushRef="#br0" timeOffset="4032">2635 10707 8191,'-6'9'0,"7"-4"5063,-2-5-5063,-3 1 2818,0-7-2818,-9 8 1719,4-4-1719,0 6 6784,0 1-6784,0 14 0,5 2 0,3 5 0,5-6 0,4-12 0,4-6 0,11-15 0,1-10 0,-1 3 0,-2 0 0,-7 18 0,8 16 0,2 20 0,-11-10 0,-1 3 0,-1 3 0,-2 1 0,0 0 0,-3-1-288,-4 1 1,-3 0 287,0 23 0,-12 0 0,1-21 0,-1-8 0,-2-38 0,9-31 0,6 2 0,3-7-363,0 8 0,2-3 0,1-1 363,2-3 0,0-1 0,1 0-968,-1 0 0,1 0 0,-1 2 968,-2 7 0,1 2 0,-1 2 142,0-5 1,0 5-143,-4-5 0,-9 40 0,-2 28 0,1 21 0,7 0 938,10-12-938,10-21 3127,9-22-3127,8-19 0,-2-9 0,-16 11 0,-2 1 0,1-3 218,4 9-218,-10 28 0,2 19 0,-1 3 0,-5-1 0,1-18 0,-1-21 0,8-32 0,-7 9 0,0-4-653,1-11 0,-1-1 653,0 7 0,0 5 0,7 2 0,-6 31 0,7 39 0,4-17 0,-4-13 0,17-29 0,-14-27 653,-7 20 0,-3-2-653,-6-4 0,-5 0 0,-4 5 0,-3 3 0,-7-9 0,-2 18 0,9 43 0,8 19 0,2-14 0,4 1 0,5-4 0,4-3 0,20 14 0,15-29 0,5-12 0,-20-5 0,-6-2 0</inkml:trace>
  <inkml:trace contextRef="#ctx0" brushRef="#br0" timeOffset="4139">3531 10194 8191,'-7'14'0,"1"-2"0,2-7 0,2-1 0</inkml:trace>
  <inkml:trace contextRef="#ctx0" brushRef="#br0" timeOffset="50116">7418 3773 8191,'-4'2'0,"1"1"5063,4 9-5063,3 8 2818,4-1-2818,1 1 1719,5-9-1719,6-10 6784,-1-4-6784,13-15 0,-8-7 0,3-5 0,-10 2 0,-10 4 0,-4 0 0,-7-1 0,4 3 0,-4 7 0,4 11 0</inkml:trace>
  <inkml:trace contextRef="#ctx0" brushRef="#br0" timeOffset="50440">7441 3825 8191,'-9'5'0,"2"-5"5063,2-5-5063,7-14 0,3-16 0,-1 9 0,1-3 0,2-8 0,2-2 0,4-2 0,2 2 563,-1 2 1,0 4-1,9-8 1,-11 20 0</inkml:trace>
  <inkml:trace contextRef="#ctx0" brushRef="#br0" timeOffset="51100">9938 3690 8191,'-6'5'0,"2"1"5063,4 1-5063,12 9 2818,23 0-2818,-3-3 1719,14-8-1719,-21-8 6784,-4-9-6784,-10 3 0,-5-3 0,-8 5 0,1 2 0,-3 3 0</inkml:trace>
  <inkml:trace contextRef="#ctx0" brushRef="#br0" timeOffset="51265">10054 3786 24575,'12'-39'0,"-3"12"0,2-3 0,5-11 0,2-3-1858,-4 10 1,0-2 0,0 0 1857,1 0 0,1-1 0,0 2 0,8-15 0,-1 5 0,-10 16 0,-1 4 0,8-4 0</inkml:trace>
  <inkml:trace contextRef="#ctx0" brushRef="#br0" timeOffset="52073">12482 3724 24575,'11'18'0,"-1"-7"0,10 6 0,-3-11 0,-3-2 0,2-5 0,-3-16 0,9-10 0,-3-19 0,-9 18 0,-1 1 0,5-21 0,-9 9 0,-4 31 0,-1 2 0,-3 13 0</inkml:trace>
  <inkml:trace contextRef="#ctx0" brushRef="#br0" timeOffset="52266">12582 3716 8191,'-9'0'0,"4"-4"5063,1-11-5063,9-20 0,0 6 0,1-3 0,2-7 0,1 0 0,5-5 0,-1 3 0,1-8 0,1 15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6T13:31:26.38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7313 3290 8191,'-14'26'0,"4"10"2417,-1 16 0,2 5-2417,5-17 0,1 1 0,-1-1 0,0 1 0,2-5 2846,2 13-2846,0-48 1748,5-34-1748,0-8 0,2-7 0,-2 11 0,2-2 0,-1 0 1364,2-6 0,1-2 0,-1 1-1364,0 3 0,0 1 0,0 2 13,2-4 0,2 6-13,7 1 0,10 62 0,-12-1 0,-1 5 0,4 16 0,0 3 0,-2-1 0,-1 1-1108,-1 5 0,-3-2 1108,-6-13 0,-2-4 0,5 16 0,-10-29 0,0-17 0</inkml:trace>
  <inkml:trace contextRef="#ctx0" brushRef="#br0" timeOffset="149">7253 3456 8191,'10'8'0,"15"1"4668,15-6-4668,-10-5 0,2-1 0,7-3 0,-2-1 0,7-5 0,-4 2 0</inkml:trace>
  <inkml:trace contextRef="#ctx0" brushRef="#br0" timeOffset="547">9396 3263 24575,'18'49'0,"-10"-19"0,-1 2 0,1-1 0,-1 1-813,-4 6 0,0 0 813,3-5 0,1-3 131,-3 17 1,5-24 0,-6-16 0</inkml:trace>
  <inkml:trace contextRef="#ctx0" brushRef="#br0" timeOffset="938">9342 3325 8191,'-19'-23'0,"13"8"5063,31 18-5063,23-4 0,-13 1 0,0-1 1210,-3-2 0,-1 0-1210,22 1 1774,-26 11-1774,-12 4 6614,-21 17-6614,-8 3 0,-9 4 0,-2-3 513,9-17-513,9-5 0,20-8 0,9-1 0,1 6 0,-3 4 0,-13 17 0,-6 3 0,-11 14 0,-8-4 0,-10-2 0,-3-13 0,3-10 0,-5-23 0,21 2 0,-4-10 0</inkml:trace>
  <inkml:trace contextRef="#ctx0" brushRef="#br0" timeOffset="1601">11776 3200 8191,'-7'6'0,"0"1"5063,-3 6-5063,-8 13 0,-3 14 0,10-13 0,1 1 0,1 3 0,3-1 0,10 25 0,19-10 0,1-26 0,6-4 0,4-3 0,3-4 537,11-1 1,2-2-538,-3-5 0,-1-1 0,2 1 0,-5-1 0,6-4 0,-15 5 0</inkml:trace>
  <inkml:trace contextRef="#ctx0" brushRef="#br0" timeOffset="3596">18996 13987 8191,'-1'2'0,"0"11"3919,-10 15-3919,5 0 0,2 4 0,-1 6 0,-1 2 0,0 12 0,0 2 0,3 1 0,0-2 0,-2-5 0,0-3 0,5-11 0,-1-6 2943,-4-13-2943,15-45 0,-6-3 0,0-4 0,3-9 0,2-1 927,-3-3 0,-1 0-927,1 3 0,0 3 0,-1 14 0,1 3 6346,4-11-6346,4 33 1322,8 20-1322,14 16 0,-14-4 0,-1 4 0,2 5 0,-1 1 0,-5 0 0,-1-1 0,-2 0 0,-2-4 0,1 8 0,-6-13 0,-5-18 0,-4-5 0</inkml:trace>
  <inkml:trace contextRef="#ctx0" brushRef="#br0" timeOffset="3738">18926 14301 8280,'6'-2'0,"11"-4"5073,18 5-5073,7-6 0,11 6 0,-27-4 0,-6 5 0</inkml:trace>
  <inkml:trace contextRef="#ctx0" brushRef="#br0" timeOffset="4546">19081 15346 8910,'5'12'0,"3"10"2094,1 6 0,1 4-2094,-1-1 0,-2 3 0,2 10 0,-2 1 1242,-1-8 1,-1-2-1243,1 20 0,-1-26 0,-5-22 0</inkml:trace>
  <inkml:trace contextRef="#ctx0" brushRef="#br0" timeOffset="4939">19062 15388 8191,'-11'-11'0,"19"3"5063,6 2-5063,25-3 2818,7-1-2818,2-4 0,-8 11 1719,-14 7-1719,-22 15 6784,-9 6-6784,-13 13 0,-5-2 0,3-3 0,13-12 0,12-16 0,25-3 0,-3-1 0,8 11 0,-18 8 0,-11 15 0,-17 18 0,0-24 0,-4 0 0,0 4 0,-2-2 0,-1-4 0,-1-2 0,-10 4 0,11-14 0,7-20 0,6 1 0,3-4 0</inkml:trace>
  <inkml:trace contextRef="#ctx0" brushRef="#br0" timeOffset="5682">19328 16615 8191,'-5'-9'0,"-1"2"5063,-5-3-5063,1 7 2818,-6 3-2818,-6 14 0,-10 23 0,11-11 0,1 3 0,-2 15 0,3 4-7,7-13 0,3 2 1,0 0 6,-2 19 0,4-2 0,8-6 0,5-5 2651,3-12 0,6-8-2651,14-10 0,7-8 0,9-9 0,3-7 0,-10 0 0,2-2 0,-1-2 0,3-3 0,-1-3 0,-1-1-215,-3 0 0,-2-1 1,-3 1-1,-1 1 0,-4 2 1,9-13-1</inkml:trace>
  <inkml:trace contextRef="#ctx0" brushRef="#br0" timeOffset="14538">19703 3555 24575,'-3'12'0,"4"2"0,7 6 0,1-1 0,24 8 0,-1-21 0,21-15 0,-10-16 0,-25 4 0,-1-1 0,7-8 0,-12 0 0,-7 16 0,-2 6 0,-3 4 0</inkml:trace>
  <inkml:trace contextRef="#ctx0" brushRef="#br0" timeOffset="14789">19859 3562 8191,'-14'1'0,"2"-3"5063,7-21-5063,10-21 0,0 5 0,3-5 0,2 10 0,3-2 0,-1-2 751,-2-4 1,1-2-1,0 1-751,4 3 0,2 2 0,-2-1 429,1-15 1,-1 4-430,1 16 0,-2 5 0,-3-17 0,-4 30 0,-7 9 0</inkml:trace>
  <inkml:trace contextRef="#ctx0" brushRef="#br0" timeOffset="17991">20453 13811 24575,'-5'1'0,"3"6"0,0 6 0,-3 18 0,9 2 0,-12 14 0,11 6 0,-7 2 0,4-25 0,0 1 0,0 0 0,0-1-491,0 25 491,0-2 0,3-19 0,-3-4 0,10-18 0,-4-6 0,7-8 0,4-17 491,-3-4-491,8-11 0,-5-5 0,-4-7 0,-7 19 0,-2-1 0,-1-5 0,-2-2 0,-2-3 0,-3-1 0,2 1 0,-2-2 0,-5-2 0,-3 1 0,4 9 0,-1 1 0,-2 3 0,-1 3 0,-2-2 0,5 13 0,5 12 0</inkml:trace>
  <inkml:trace contextRef="#ctx0" brushRef="#br0" timeOffset="22005">28290 3625 8191,'2'9'0,"3"0"5063,3 3-5063,-1-2 2818,1 3-2818,-2-4 1719,1-2-1719,2-1 6784,0-3-6784,0-5 0,0-1 0,0-6 0,-2-1 0,0 0 0,-2-3 0,0 0 0,-1 3 0,1-2 0,2 3 0,-2 0 0,1 0 0,-3 4 0,-1 1 0</inkml:trace>
  <inkml:trace contextRef="#ctx0" brushRef="#br0" timeOffset="22272">28289 3659 8191,'-2'-19'0,"9"-16"4023,4-13-4023,4 12 0,2-3 0,0-5 0,1-3 0,-4 10 0,0-2 0,1 0 316,-1 1 0,0-1 0,-1 0-316,-1 1 0,0-1 0,0 3 852,0-5 0,-1 4-852,0 8 0,-3 5 0,-3 1 0,-3 15 0</inkml:trace>
  <inkml:trace contextRef="#ctx0" brushRef="#br0" timeOffset="23872">28215 15224 24575,'-6'-12'0,"1"9"0,4 21 0,0 18 0,6-6 0,-1 2 0,-3 5 0,0 2-1414,1 6 1,0 1 1413,-1 0 0,-2 1 0,1 6 0,0-1 0,0-9 0,0 0 0,0-1 0,0-1 334,0-9 0,0-3-334,2 8 0,1-12 0,3-22 0,5-4 0,0-10 0,10-13 0,0-8 0,3-11 0,-2-3 1079,-11 6 1,-2-1-1080,-1 7 0,-1-1 0,-3-16 0,-3-1-1447,0 12 1,-3 2 1446,-5-1 0,-2 1-210,2 6 0,-1 3 210,-11-18 0,5 19 0,6 13 0,4 11 0</inkml:trace>
  <inkml:trace contextRef="#ctx0" brushRef="#br0" timeOffset="26496">21565 3620 24575,'15'19'0,"9"18"0,-1-5 0,5 5 0,-17-26 0,1-5 0,-4-12 0,-1 0 0,-2-10 0,0 6 0,0-6 0,0 2 0,-2 5 0,0 1 0</inkml:trace>
  <inkml:trace contextRef="#ctx0" brushRef="#br0" timeOffset="26713">21664 3639 8191,'0'-10'0,"2"-14"5063,-5-30-5063,3 14 0,0-5 0,0 9 0,1-3 0,-2 0 0,0-2 0,-2-1 0,2 2 0,0-16 0,0 4 563,0 11 1,1 5-1,0-1 1,4 23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6T13:32:08.74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22042 3133 24575,'-28'-5'0,"0"1"0,-27 5 0,22 6 0,5 10 0,19-2 0,6-2 0,11-2 0,10-6 0,10-15 0,11-1 0,-10-9 0,1 13 0,-15 10 0,3 29 0,-11 23-897,-2-17 1,-1 2 896,-3 2 0,-2 0-542,-1 0 1,-1-1 541,-1-6 0,-2 0 0,-1-1 0,-2 0 0,-1-6 0,0-1 0,-6 13 0,-1-18 0,2-17 0,-7-26 0,-9-22 103,16 1 0,2 0 0,-10-7 0,12-5 0</inkml:trace>
  <inkml:trace contextRef="#ctx0" brushRef="#br0" timeOffset="189">22343 3165 8191,'-12'17'0,"1"0"5063,6-12-5063,13-15 0,21-22 0,-9 12 0,2-1 563,1-1 1,0 3-1,4-3 1,-11 10 0</inkml:trace>
  <inkml:trace contextRef="#ctx0" brushRef="#br0" timeOffset="484">22556 3041 8191,'-9'4'0,"-1"6"5063,2 2-5063,2 11 2818,7 3-2818,5-1 1719,7-9-1719,8-9 6784,-3-9-6784,4-6 0,-8-4 0,-6-6 0,-4 1 0,-10-6 0,-3 4 0,-4 1 0,3 10 0,5 5 0,1 3 0</inkml:trace>
  <inkml:trace contextRef="#ctx0" brushRef="#br0" timeOffset="877">22732 3016 8191,'3'17'0,"3"6"5063,-2-4-5063,2 5 2818,0-11-2818,1-4 1719,-2-13-1719,8-19 6784,1-23-6784,-2 17 0,1 1 0,5-20 0,1 21 0,-13 27 0,-2 25 0,0 8 0,-3 7 0,6-1 0,-4-18 0,14-22 0,0-20 0,11-22 0,-7 10 0,-4 8 0,-9 21 0,-1 11 0,-4 13 0,7 5 0,-5-3 0,18-7 0,11-16 0,-13 0 0,7-4 0</inkml:trace>
  <inkml:trace contextRef="#ctx0" brushRef="#br0" timeOffset="1205">23291 2914 8191,'-25'-4'0,"1"3"5063,4 12-5063,2 9 2818,2 14-2818,8 6 1719,10 1-1719,8-15 6784,6-13-6784,4-22 0,3-17 0,1-24 0,-14 20 0,-1-3 0,0-11 0,-2-2 0,-3 3 0,-2 0 0,2-3 0,2 7 0,4 19 0,7 40 0,-7 21 0,-3 9 0,2-14 0,1 0 0,-1 0-1031,0 19 0,2-2 1031,4-6 0,2-3-5,-7-11 0,0-4 0,6 2 0,-9-17 1</inkml:trace>
  <inkml:trace contextRef="#ctx0" brushRef="#br0" timeOffset="1792">24343 3068 11115,'5'0'0,"16"-7"4362,26-12-4362,-19 4 0,2-1 0,-1-2 0,0 0 1231,-3-1 0,-3 2-1231,0-7 0,-6 10 0,-15 10 0</inkml:trace>
  <inkml:trace contextRef="#ctx0" brushRef="#br0" timeOffset="1993">24504 2718 8191,'-5'12'0,"5"15"3307,6 26-3307,-1-19 0,0 4 0,4 13 0,-1 2 0,-4-5 0,0-1 0,4 0 0,-1-3 1483,-3-11 1,1-4-1484,5 1 0,-2-16 0,-4-14 0</inkml:trace>
  <inkml:trace contextRef="#ctx0" brushRef="#br0" timeOffset="2645">24746 3060 8191,'-5'17'0,"-1"-4"5063,3 0-5063,6-16 2818,11-15-2818,8-23 0,10-3 1719,0 9-1719,-4 18 0,-8 13 0,-8 6 6784,-5 3-6784,2-4 0,-6 6 0,3 0 0,-5 2 0,3 4 0,5-3 0,-2-3 0,6-1 0,-4-8 0,-2-3 0,2-8 0,-3 0 0,2-5 0,-2 1 0,4 22 0,-3-2 0,8 28 0,-8-13 0,4 0 0,0-7 0,3-13 0,6-8 0,-10 2 0,1-2 0</inkml:trace>
  <inkml:trace contextRef="#ctx0" brushRef="#br0" timeOffset="2798">25132 2915 8191,'1'9'0,"5"-6"5063,22-23-5063,6-2 0,5-10 0,-16 17 0,-12 4 0</inkml:trace>
  <inkml:trace contextRef="#ctx0" brushRef="#br0" timeOffset="3011">25215 2687 8191,'-5'9'0,"3"0"5063,6 17-5063,9 17 0,-7-10 0,0 4 1409,0 8 0,-1 1-1409,-2-2 0,-1-2 0,-2-5 0,0-4 1719,2 8-1719,2-27 0,-1-11 0,1-5 0</inkml:trace>
  <inkml:trace contextRef="#ctx0" brushRef="#br0" timeOffset="3293">25362 2635 8191,'0'39'0,"5"14"2062,-3-22 1,2 1-2063,1 9 0,1 1 0,-1-5 0,0-2 0,2-3 0,0-3 2923,3 2-2923,3-25 1831,6-35-1831,-1-13 0,-6 15 0,0 0 0,3-8 6427,-2 16-6427,-1 32 1078,2 13-1078,9 20 0,-13-18 0,1-1 0,10 15 0,-7-11 0,-8-23 0,-2-6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6T13:33:45.56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16147 3200 8191,'-10'-5'0,"9"10"4803,-2 21-4803,9 4 0,3 8 0,-2 0 0,2 5 0,0 2 0,1-2-100,1 6 0,0-2 0,1 3 100,-1-1 0,1 2 0,1 0 0,-1-5 0,0-7 0,-1-4 0,1-1 416,4 8 1,0-5 0,2 1 0,-6-22-1</inkml:trace>
  <inkml:trace contextRef="#ctx0" brushRef="#br0" timeOffset="288">16579 3380 8191,'-14'15'0,"-14"2"5063,12-6-5063,-29 17 0,25-10 0,0 3 712,-5 5 1,0 2-713,3-2 0,2 0 1899,-5 21-1899,20-22 6183,6-5-6183,16-4 0,18-6 0,13-6 0,-5-5 0,3-4 0,-9-2 0,1-2 0,9-4 0,-4 0 0,-2 0 0,-14 0 0</inkml:trace>
  <inkml:trace contextRef="#ctx0" brushRef="#br0" timeOffset="6831">17128 3216 24575,'17'-9'0,"7"-3"0,8-3 0,-5 1 0,3-1 0,-13 6 0,-4 4 0,-4 2 0,-5 3 0</inkml:trace>
  <inkml:trace contextRef="#ctx0" brushRef="#br0" timeOffset="7088">17134 3394 24575,'2'-3'0,"10"-3"0,28-20 0,-15 11 0,1-2 0,11-8 0,-2 1 0,3-2 0,-3 0 0</inkml:trace>
  <inkml:trace contextRef="#ctx0" brushRef="#br0" timeOffset="9489">17651 2974 8191,'-2'2'0,"15"-2"5063,-7-3-5063,28 1 0,0 3 0,13 13 2818,-14-2-2818,0 12 0,-10 1 1719,-9 4-1719,-2 18 0,-17-17 0,-5 1 2441,-4 11 0,-3 2-2441,1-9 0,-3 1 0,-1 1 0,-2 4 0,-2 1 0,1-1 0,2-5 0,0-1 0,2 0 0,-7 13 0,9-5 0,16-2 0,44-47 0,2-18 0,4-10-510,-8 5 0,2-2 0,1-1 510,-9 6 0,1-1 0,0 1 0,0 1 0,7-5 0,-1 2 0,-1 3 0,8-2 0,-5 5 0,2 1 0,-25 17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6T13:34:56.05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15434 4101 24575,'4'5'0,"10"28"0,-1 3 0,1 5 0,-1-5 0,1 3 0,0 2-2372,-1 10 0,0 2 0,0 1 2372,-2-14 0,0 1 0,0-1 0,0 0 0,0 10 0,-1-1 0,1-2 209,0-7 1,0-1 0,0-5-210,0-2 0,-1-5 0,6 2 0,-9-24 0</inkml:trace>
  <inkml:trace contextRef="#ctx0" brushRef="#br0" timeOffset="305">15836 4199 24575,'-24'20'0,"-7"9"0,15-6 0,1 3 0,-6 6 0,0 1-1740,1 3 0,1 0 1740,-1 0 0,1 0 544,4-7 1,3-2-545,1 4 570,23-17-570,10-14 0,22 0 0,-2-4 0,-12 2 0,0-2 0,12-5 0,9 0 0,-11-4 0,-14 7 0,-5-3 0</inkml:trace>
  <inkml:trace contextRef="#ctx0" brushRef="#br0" timeOffset="511">16218 4225 8191,'5'0'0,"11"-14"4664,25-15-4664,0-5 0,-1 9 0,-21 12 0,-12 10 0</inkml:trace>
  <inkml:trace contextRef="#ctx0" brushRef="#br0" timeOffset="659">16264 4398 8191,'19'-7'0,"16"-12"1718,-3-1 0,2-3-1718,4-4 0,-1 2 0,-11 8 0,-1 2 0,10-11 0</inkml:trace>
  <inkml:trace contextRef="#ctx0" brushRef="#br0" timeOffset="1113">16751 3719 8191,'-25'17'0,"15"-9"5063,16-5-5063,37-17 0,-13 4 0,3-1 1409,10-4 0,1 0-1409,-4 4 0,-2 1 0,11 0 1719,-27 29-1719,-26 9 0,-12 19 0,2-19 0,-3 1 2955,-4 3 1,-1-1-2956,5-5 0,2-1 0,-4 7 0,21-18 0,29-22 0,9 6 0,8 2 0,-11 10 873,-10 21-873,-26 9 0,-5-11 0,-3 3 0,-4 3 0,-1 0 0,-4 0 0,0-1 0,0 1 0,0-2 0,-8 16 0,9-19 0,8-15 0</inkml:trace>
  <inkml:trace contextRef="#ctx0" brushRef="#br0" timeOffset="1667">17840 4142 8191,'-7'5'0,"15"-12"4377,9-18-4377,6 0 0,6-3 0,5-6 0,2-2 0,3-3 0,0 1 0,1 2 0,0 3 505,-10 7 0,-2 3-505,-4 2 0,-3 4 0,2 2 0,-12 4 0</inkml:trace>
  <inkml:trace contextRef="#ctx0" brushRef="#br0" timeOffset="1916">17952 3621 8191,'-2'9'0,"7"10"5063,9 9-5063,-3 0 0,-1 4 0,0 6 0,0 2 599,-1 9 0,-2 2-599,-1 0 0,0-3 711,4-9 1,3-4-712,1-8 0,2-5 0,6-4 0,-1-14 0</inkml:trace>
  <inkml:trace contextRef="#ctx0" brushRef="#br0" timeOffset="2108">18310 3936 8191,'-10'25'0,"0"-1"5063,0-1-5063,2-8 2818,9-7-2818,3-27 859,3-5 1,2-5-860,2-9 0,0-2 0,3-1 0,0 2 0,-4 10 0,-1 4 0,5-2 0</inkml:trace>
  <inkml:trace contextRef="#ctx0" brushRef="#br0" timeOffset="2600">18462 3692 24575,'2'29'0,"-4"-3"0,6 7 0,-2-13 0,6-14 0,6-14 0,21-21 0,-17 7 0,0-2 0,1-2 0,-1 0 0,7-23 0,-16 21 0,-5 17 0,-4 22 0,4 11 0,0 10 0,5-7 0,4-9 0,15-13 0,1-20 0,-5 2 0,1-3 0,-6-3 0,-3-1 0,1-3 0,-3-1 0,-3 0 0,-4-1 0,3-21 0,-5 8 0,-5 19 0,-13 31 0,-2 16 0,0 17 0,12-10 0,12-10 0,18-20 0,22-29 0,-17 11 0,1-1 0,0-3 0,-1-1 0,8-2 0,-19 14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6T13:35:17.68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17065 4207 24575,'-7'12'0,"5"15"0,6 0 0,4 6 0,1 7 0,4 6 0,0-6 0,2 5 0,1 1 0,-2-2-578,1 2 0,-2-1 1,3 0 577,0-3 0,2 1 0,0-2 0,-2-3 0,1 7 0,-1-7 0,2-10 0,-2-5 0,-1 1 0,-4-14 0</inkml:trace>
  <inkml:trace contextRef="#ctx0" brushRef="#br0" timeOffset="303">17497 4213 8413,'-11'7'0,"-9"9"4608,-1 19-4608,0-12 0,-1 2 0,4 9 0,0 3 0,-6-1 0,-1 1 1060,4 2 1,2 0-1061,4-9 0,2-2 1843,0 17-1843,18-29 6133,14-4-6133,-1-9 502,19 1-502,3-6 0,8-3 0,5-5 0,1-4 0,-26 8 0,-2 1 0,8-6 0,-6 7 0</inkml:trace>
  <inkml:trace contextRef="#ctx0" brushRef="#br0" timeOffset="526">17880 4309 8191,'4'1'0,"23"-23"4385,4-6-4385,-5 4 0,0 1 2897,10-5-2897,-4 6 0,-22 16 0,-2 4 0</inkml:trace>
  <inkml:trace contextRef="#ctx0" brushRef="#br0" timeOffset="686">17931 4499 8191,'13'-3'0,"27"-12"2515,-12-5 0,3-4-2515,9 0 0,0-1 0,-2-4 0,-3 1 564,-8 7 1,-3 3-1,-1 3 1,-12 4-1</inkml:trace>
  <inkml:trace contextRef="#ctx0" brushRef="#br0" timeOffset="1143">18447 3782 8191,'-31'18'0,"0"1"0,-15 10 5063,23-16-5063,46-22 0,12-4 0,7-2 0,4-6 0,2 1 857,3 0 0,-2 3-857,-16 4 0,-3 5 1865,10 13-1865,-35 15 0,-12 25 0,-4-20 0,-3 0 0,-2 7 0,-1 0 0,-3 1 0,2-2 6310,-5 8-6310,17-13 0,28-27 0,25-7-383,-19 2 0,1 2 383,2 3 0,-1 4 1374,10 9-1374,-18 20 0,-19 15 0,-8-17 0,-1 1 0,-2 4 0,-1 0 0,-7 4 0,0 0-402,4-7 0,0 0 402,0-1 0,2-1 789,2 10-789,8-8 0,0-16 0,0-9 0</inkml:trace>
  <inkml:trace contextRef="#ctx0" brushRef="#br0" timeOffset="11585">22302 4585 8191,'-8'5'0,"5"-1"5063,-2 9-5063,7-4 2818,1 3-2818,3-2 1719,12 6-1719,10-11 0,12-2 0,7-8 0,-1-4 6784,-5-3-6784,-10 1 0,-7-3 0,-9 0 0,-7 3 0,-4-2 0,-5 8 0,-1 1 0</inkml:trace>
  <inkml:trace contextRef="#ctx0" brushRef="#br0" timeOffset="11845">22439 4679 24575,'-1'-26'0,"7"-6"0,5-10 0,1-1 0,-1 2 0,1-1 0,0-3-2041,0-5 1,1-6-1,0 0 1,-2 3 2040,-2 9 0,0 2 0,-2 0 0,0 0 0,-2-12 0,-1 0 0,0 5 0,1-5 0,-1 6 454,-1 16 1,-1 5 0,3 6 0,-1 21 0</inkml:trace>
  <inkml:trace contextRef="#ctx0" brushRef="#br0" timeOffset="15519">24992 4591 24575,'-7'17'0,"6"4"0,2-2 0,11 1 0,6-18 0,14-6 0,11-26-510,-17 12 1,-1-3 509,0-5 0,-1-1 0,-3 4 0,-1 0 0,8-16 0,-14 20 0,-7 7 0</inkml:trace>
  <inkml:trace contextRef="#ctx0" brushRef="#br0" timeOffset="15762">25169 4515 8191,'-14'-4'0,"9"-11"4513,7-20-4513,6 3 0,4-4 0,3-15 0,1-4-116,-2 8 0,1-2 0,0 0 116,0-2 0,0-1 0,0 1 0,0-1 0,-1 0 0,0 4 1052,4-5 0,-2 5-1052,-5 11 0,-1 7 0,3 8 0,-10 14 0</inkml:trace>
  <inkml:trace contextRef="#ctx0" brushRef="#br0" timeOffset="16744">29306 4290 8191,'-9'2'0,"4"2"5063,-3 13-5063,11 5 2818,2 16-2818,18-6 0,3-1 0,22-17 976,0-20-976,-14-5 0,1-2 2985,-5-2 1,-3-1-2986,19-15 0,-22 9 0,-18 4 0,-3 9 0,-3 1 0</inkml:trace>
  <inkml:trace contextRef="#ctx0" brushRef="#br0" timeOffset="16966">29511 4373 8191,'-3'-7'0,"5"-17"4587,7-6-4587,-1-1 0,1-4 0,4-6 0,1-3 0,-4 6 0,0-4 0,1 1 42,2-2 1,2-1 0,-1 0-43,0-4 0,1 0 0,0 1 0,4-1 0,0 2 0,-1 3 344,0-1 1,-2 4 0,1 4 0,-4 9-1,-8 19 1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6T13:37:43.09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22691 5739 24575,'1'22'0,"-1"10"0,0 4 0,0-6 0,0 2 0,0 5 0,0 4 0,0 0 0,0-3 0,0 0 0,0 0-1716,2 4 1,0 2 0,0 0 1715,-2 5 0,1 1 0,-1 0 0,2 1 0,0-1 0,0 2 0,-2-10 0,0 2 0,0-1 0,0 1-1365,-1-1 0,-1 0 1,0 1-1,1 0 1365,0 2 0,1 1 0,0 1 0,-1-1 0,0 0 0,-1 0 0,1 0 0,0 1-331,0 4 1,2 0-1,-1 1 1,0-1 330,-1 1 0,-1 0 0,0 1 0,1-1 0,-1 2 0,0 0 0,0 0 0,0-1 0,1-1 0,-1 1 0,0-2 0,0 0 0,-1-4 0,0 0 0,0-1 0,0-1-180,2 0 0,-1-1 0,0 0 0,0-1 180,-2 12 0,0-1 0,0 0 0,1-4 0,0 0 0,1 0-98,2-3 0,-1 0 0,2-2 98,1-2 0,0-2 0,1 0 0,0-3 0,1-1 0,1 0 1164,5 13 0,1-3-1164,-1-5 0,3-3 1902,1-8 0,2-2-1902,0-5 0,1-1 0,16 17 0,9-12 0,-4 2 0,1-16 0,-5 5 1256,-2-11-1256,7 3 0,14-7 648,-19 0 1,2-1-649,8-5 0,3-2 0,5 5 0,2 0 0,-14-5 0,0-1 0,1 0-313,2 3 1,0 1 0,1 0 312,3-2 0,0 0 0,2 0 0,0 2 0,2 0 0,0 0 0,1 0 0,1 0 0,1 0 0,1 0 0,1 0 0,-1 0 0,0 0 0,1 0 0,-1 0 0,0 0 0,1 0 0,-1 0 0,1 2 0,-1 0 0,0 0 0,1-1 0,-1-1 0,0 0 0,-1 2 0,-1 0 0,0 0 0,-1 0 0,1 0 0,-1 0-1097,-1-2 0,-1 0 1,1 1 1096,3 1 0,1 0 0,0-1 0,-12 0 0,0-1 0,1 0 0,0-1 0,3 1 0,0-2 0,1 1 0,0-1-855,3-1 0,2 0 0,0-1 0,-1 0 855,0 0 0,-1-1 0,0-1 0,1 1 0,2 0 0,1-1 0,0 1 0,-1 0 0,-4 0 0,-1 0 0,0 0 0,0 1 0,0 1 0,0 1 0,0 1 0,-1 0 0,-5 0 0,-1 1 0,-1 0 0,0 1-747,11 0 1,-1 1-1,-3 2 747,-5 0 0,-3 2 0,-1 1 0,5 0 0,-4 2 1347,14 5-1347,-28-5 526,-25-9 1,1 0 0,-9-3 0</inkml:trace>
  <inkml:trace contextRef="#ctx0" brushRef="#br0" timeOffset="3833">23827 5551 8191,'-10'-8'0,"2"3"5063,-4 7-5063,5 3 0,2 0 0,3-1 0</inkml:trace>
  <inkml:trace contextRef="#ctx0" brushRef="#br0" timeOffset="4000">23825 5860 8191,'-25'30'0,"8"-5"5063,-1-6-5063,17-7 704,16-7 1,-7-1-1,6-4 1</inkml:trace>
  <inkml:trace contextRef="#ctx0" brushRef="#br0" timeOffset="4103">24215 5867 24575,'5'5'0,"-1"-1"0</inkml:trace>
  <inkml:trace contextRef="#ctx0" brushRef="#br0" timeOffset="4247">24364 5494 8191,'-26'-32'0,"7"11"5063,3 8-5063,4 5 0,6 5 0,-2-2 0</inkml:trace>
  <inkml:trace contextRef="#ctx0" brushRef="#br0" timeOffset="4320">24204 5297 8191,'-27'9'0,"1"0"0,-2-1 0,1 6 0</inkml:trace>
  <inkml:trace contextRef="#ctx0" brushRef="#br0" timeOffset="4430">23939 5573 8191,'9'3'0,"-1"-1"0</inkml:trace>
  <inkml:trace contextRef="#ctx0" brushRef="#br0" timeOffset="4561">24017 5677 8191,'-3'17'0,"5"0"5063,-1 0-5063,9 7 0,-6-13 0,3 3 0</inkml:trace>
  <inkml:trace contextRef="#ctx0" brushRef="#br0" timeOffset="4693">24145 6027 8191,'0'24'0,"2"-6"5063,3 0-5063,6-10 2818,11-18-2818,7-10 0,-9 4 0,-3-1 0</inkml:trace>
  <inkml:trace contextRef="#ctx0" brushRef="#br0" timeOffset="4808">24332 5903 8191,'-6'-5'0,"1"-2"5063,3-3-5063,20-25 563,-5 10 1,1-1-1,11-12 1,-5 3 0</inkml:trace>
  <inkml:trace contextRef="#ctx0" brushRef="#br0" timeOffset="4910">24477 5576 8191,'-30'-8'0,"-4"1"5016,-13 1-5016,7-1 705,12 6 1,13-3 0,11 4 0</inkml:trace>
  <inkml:trace contextRef="#ctx0" brushRef="#br0" timeOffset="5026">24254 5562 8191,'-36'27'0,"0"1"0,5-3 0,1-1 2281,3-3 0,2-2-2281,-2 6 0,16-13 0,9-8 0</inkml:trace>
  <inkml:trace contextRef="#ctx0" brushRef="#br0" timeOffset="5584">26466 5965 8191,'-17'-5'0,"3"1"5063,1-2-5063,4 5 0,4-3 0,1 4 0</inkml:trace>
  <inkml:trace contextRef="#ctx0" brushRef="#br0" timeOffset="5727">26132 6386 8191,'-25'32'0,"1"1"0,10-3 0,4-2 1265,0 10 1,15-15 0,10-20 0</inkml:trace>
  <inkml:trace contextRef="#ctx0" brushRef="#br0" timeOffset="5851">26402 6575 8191,'0'24'0,"2"-5"5063,6-1-5063,4-12 0,-2-4 0,-3-5 0</inkml:trace>
  <inkml:trace contextRef="#ctx0" brushRef="#br0" timeOffset="5976">26640 6405 8191,'-10'-5'0,"2"-3"5063,-3-1-5063,2-11 704,1-19 1,4 18-1,-1-6 1</inkml:trace>
  <inkml:trace contextRef="#ctx0" brushRef="#br0" timeOffset="6083">26358 6080 8191,'-41'16'0,"1"0"0,-1 1 0,4-3 0,1 0 0,1 0 939,-9 1 0,3-1 0,-4 2 1,24-12-1</inkml:trace>
  <inkml:trace contextRef="#ctx0" brushRef="#br0" timeOffset="6225">26256 6273 8191,'-19'37'0,"-1"0"0,0-1 0,-3 12 0,3-4 2442,1-10 1,6-4-2443,10 12 0,37-21 0,-17-9 0,11-8 0</inkml:trace>
  <inkml:trace contextRef="#ctx0" brushRef="#br0" timeOffset="6342">26552 6531 8191,'-17'23'0,"12"-8"1265,11-26 1,1 6 0,5-11 0</inkml:trace>
  <inkml:trace contextRef="#ctx0" brushRef="#br0" timeOffset="6464">26652 6445 8191,'-4'7'0,"10"-17"1265,-4-12 1,6 2 0,-3 0 0</inkml:trace>
  <inkml:trace contextRef="#ctx0" brushRef="#br0" timeOffset="6567">26614 6258 8191,'-29'17'0,"1"1"0,2-3 0,2 1 5063,-10 19-5063,16-15 0,11-5 0,7-11 0</inkml:trace>
  <inkml:trace contextRef="#ctx0" brushRef="#br0" timeOffset="6978">24808 7920 8191,'-12'-5'0,"2"1"5063,-3 2-5063,8-3 0,1 2 0,4-1 0</inkml:trace>
  <inkml:trace contextRef="#ctx0" brushRef="#br0" timeOffset="7112">24563 8017 20313,'-20'44'0,"0"-1"0,1 1 0,-1 0 0,0 8 0,3-1 0,8-3 0,14 5 0,7-7 0,4 4 0,10-15 0</inkml:trace>
  <inkml:trace contextRef="#ctx0" brushRef="#br0" timeOffset="7259">25121 8460 8191,'-9'31'0,"8"-11"5063,-10 7-5063,26-15 0,18-21 0,-4-6 0,0-1 0,7-6 0,1-10 0</inkml:trace>
  <inkml:trace contextRef="#ctx0" brushRef="#br0" timeOffset="7375">25433 8232 8191,'-14'-2'0,"4"-4"5063,1-13-5063,4-7 0,2-5 0,0-15 0,0-1 0,0 15 0,1 2 0,2-1 0,0 1 0</inkml:trace>
  <inkml:trace contextRef="#ctx0" brushRef="#br0" timeOffset="7501">25230 7679 8191,'-35'22'0,"1"0"0,-1 0 0,-13 3 0,3-1 1012,8 0 1,4-3 0,-5-4-1,19-8 1</inkml:trace>
  <inkml:trace contextRef="#ctx0" brushRef="#br0" timeOffset="7625">24855 8083 8191,'-26'29'0,"0"-1"0,0 1 0,-1 4 0,6-1 5063,9 7-5063,46-28 0,2-8 0,-2-8 0</inkml:trace>
  <inkml:trace contextRef="#ctx0" brushRef="#br0" timeOffset="7758">25035 8415 24575,'-16'39'0,"-1"0"0,3-5 0,8-5 0,27-8 0,18-4 0,-16-2 0,4-6 0</inkml:trace>
  <inkml:trace contextRef="#ctx0" brushRef="#br0" timeOffset="7883">25208 8676 9464,'5'-2'0,"15"-19"2535,-4-3 0,1-4-2535,9-16 0,0 0 0,-8 15 0,-3 2 0,-1-1 0,0 1 0</inkml:trace>
  <inkml:trace contextRef="#ctx0" brushRef="#br0" timeOffset="7993">25399 8091 8191,'-45'9'0,"10"1"5063,-3 3-5063,17-7 704,6-18 1,9 6-1,-1-8 1</inkml:trace>
  <inkml:trace contextRef="#ctx0" brushRef="#br0" timeOffset="8121">25187 7871 8191,'-44'31'0,"1"1"0,-1-1 0,7-6 0,1-2 0,2-1 2531,-15 12 1,8-6-2532,12-9 0,22-9 0,21-13 0</inkml:trace>
  <inkml:trace contextRef="#ctx0" brushRef="#br0" timeOffset="8254">25049 8022 8191,'-26'35'0,"0"0"0,1 0 0,-2 10 0,2-4 2531,-4-10 1,8-3-2532,27 1 0,-3-22 0,18-7 0</inkml:trace>
  <inkml:trace contextRef="#ctx0" brushRef="#br0" timeOffset="8392">24739 8477 8191,'-38'38'0,"0"1"0,10-6 0,3-1 0,-7 3 0,23-14 0</inkml:trace>
  <inkml:trace contextRef="#ctx0" brushRef="#br0" timeOffset="8527">24728 8552 8191,'-2'9'0,"6"6"5063,-2 8-5063,7 1 704,12-8 1,-13-7-1,7-1 1</inkml:trace>
  <inkml:trace contextRef="#ctx0" brushRef="#br0" timeOffset="10609">23974 5509 24575,'-43'-5'0,"12"2"0,24 3 0</inkml:trace>
  <inkml:trace contextRef="#ctx0" brushRef="#br0" timeOffset="10743">23897 5938 8191,'-15'31'0,"0"0"0,5-3 0,3-2 0,-7 7 0,14-12 0</inkml:trace>
  <inkml:trace contextRef="#ctx0" brushRef="#br0" timeOffset="10888">24193 6229 8191,'19'40'0,"-6"-11"5063,-1-14-5063,19-31 0,-3-4 0,1-2 0,11-7 0,-18 10 0,-1 0 0</inkml:trace>
  <inkml:trace contextRef="#ctx0" brushRef="#br0" timeOffset="11016">24772 5860 8191,'-39'17'0,"6"-1"5063,6-13-5063,20-19 0,15-9 0,4-3 0,2-3 0,6-10 0</inkml:trace>
  <inkml:trace contextRef="#ctx0" brushRef="#br0" timeOffset="11118">24733 5524 8191,'-34'-6'0,"0"1"0,2 2 0,1 0 5063,-24-2-5063,16 3 704,19-3 1,11 2-1,5-1 1</inkml:trace>
  <inkml:trace contextRef="#ctx0" brushRef="#br0" timeOffset="11245">24458 5330 8191,'-48'21'0,"17"-5"1265,-2-11 1,24-3 0,5-2 0</inkml:trace>
  <inkml:trace contextRef="#ctx0" brushRef="#br0" timeOffset="15442">22846 12211 8191,'6'2'0,"-3"1"5063,5 16-5063,-7 9 0,1 0 0,-1 4 0,-3 6 0,-1 2-54,2-4 1,1 2 0,0 1 53,-2 5 0,0 1 0,0 2 0,2 5 0,0 1 0,0 1 0,0-9 0,0 0 0,0 0 0,0 2-239,0 1 1,0 1-1,0 0 1,0 0 238,0 4 0,0 0 0,0 0 0,0-1 0,1 0 0,1 0 0,-1-1 0,1 0 0,0 0 0,-1 1 0,1-2 0,0 0 308,1-4 1,0-1 0,0 0 0,1 0-309,0-1 0,1-1 0,0 0 0,0 0 0,-1 11 0,1-1 0,0-1 0,1-1 0,0-1 0,0 0 0,-1-2 0,-1 0 0,-1-1 0,0-3 0,-1-1 0,0 0-414,2-2 0,-1-1 0,1 0 414,-1 14 0,0-2 961,0-5 0,1-3-961,0-4 0,1-3 0,4 17 0,0-9 3724,2-19-3724,-5-6 4055,2-4-4055,-3-6 2741,3 2-2741,-2-5 0,1-2 0,2-5 0,10-4 0,3-3 0,30-2 0,-25 6 0,2 1 0,14-1 0,4 1 0,-11 3 0,2 2 0,1-1-1544,7-3 1,2-1-1,2 0 1544,-6 1 0,1-1 0,1 1 0,0-2 0,3-1 0,0-1 0,0-1 0,2 0 0,-7 1 0,0-2 0,2 0 0,-1 1 0,0-1-1014,0 0 0,0 0 0,1 0 0,-1 0 0,2 1 1014,1-1 0,2 0 0,-1 0 0,1 0 0,0 0 0,1 1 0,0-1 0,0 0 0,0 0 0,1 1-714,0 1 0,1 1 0,0 0 0,0 0 0,0 0 714,1 0 0,0 0 0,1 0 0,-1 0 0,0 1-224,-1 0 0,0 0 0,0 1 1,-1-1-1,1 0 224,0 0 0,-1-1 0,1 0 0,-1 0 0,1 0-166,-2 0 1,0 0-1,0-1 1,0 1 0,0 0 165,1 0 0,-1-1 0,0 1 0,0 0 0,0 0 0,-1 0 0,1-1 0,-1 1 0,-1 0 0,0 2 69,-2 0 0,-1 1 0,0 1 0,-1 0 0,-1 1-69,7 0 0,-2 0 0,0 1 0,-2 1 857,8 2 0,-2 1 0,-3 2-857,-12 1 0,-2 0 0,-2 0 0,6 0 0,-6 0 1502,-1 10-1502,-32-15 0,-3 0 0,-12-4 0</inkml:trace>
  <inkml:trace contextRef="#ctx0" brushRef="#br0" timeOffset="16871">23701 11746 8191,'-14'12'0,"9"0"1265,1-6 1,7-2 0,1-2 0</inkml:trace>
  <inkml:trace contextRef="#ctx0" brushRef="#br0" timeOffset="17025">23864 12357 8191,'-4'47'0,"3"-14"5063,-1-6-5063,10-18 704,16-5 1,-11-4-1,8 0 1</inkml:trace>
  <inkml:trace contextRef="#ctx0" brushRef="#br0" timeOffset="17168">24397 12392 8191,'0'10'0,"1"-2"5063,-3 2-5063,9-10 704,28-24 1,-20 13-1,14-13 1</inkml:trace>
  <inkml:trace contextRef="#ctx0" brushRef="#br0" timeOffset="17286">24666 11873 24575,'-32'-24'0,"1"0"0,0-11 0,5 2 0,5 12 0,6-14 0</inkml:trace>
  <inkml:trace contextRef="#ctx0" brushRef="#br0" timeOffset="17426">24288 11584 8191,'-38'8'0,"0"1"0,-12-1 1265,10-8 1,31-4 0,5 0 0</inkml:trace>
  <inkml:trace contextRef="#ctx0" brushRef="#br0" timeOffset="17568">24057 11803 8191,'-20'50'0,"-1"-1"0,4 1 0,4-2 2052,7-5 0,5-1-2052,7-4 0,4-4 0,4 5 0,4-16 0</inkml:trace>
  <inkml:trace contextRef="#ctx0" brushRef="#br0" timeOffset="17692">24343 12451 8191,'-5'53'0,"8"-12"5063,3 1-5063,21-17 0,-11-12 0,5-5 0</inkml:trace>
  <inkml:trace contextRef="#ctx0" brushRef="#br0" timeOffset="17819">24732 12479 8191,'-6'-5'0,"-1"-1"5063,0 1-5063,2-12 704,3-25 1,2 20-1,0-12 1</inkml:trace>
  <inkml:trace contextRef="#ctx0" brushRef="#br0" timeOffset="17934">24665 11895 8191,'-44'8'0,"0"0"0,0 1 0,0 2 2026,-4 2 1,3 3-2027,7 0 0,5-2 0,2-2 0,14 1 0</inkml:trace>
  <inkml:trace contextRef="#ctx0" brushRef="#br0" timeOffset="18083">24333 11881 8191,'-44'26'0,"0"1"0,14-9 0,5-1 1265,-4 9 1,27-21 0,10 1 0</inkml:trace>
  <inkml:trace contextRef="#ctx0" brushRef="#br0" timeOffset="18527">26166 12941 8191,'-36'10'0,"-1"1"0,4 0 0,0 0 2202,-6 2 1,1 2-2203,12-2 0,2 1 2895,-4 5-2895,12-3 0,10-7 0,2-5 0</inkml:trace>
  <inkml:trace contextRef="#ctx0" brushRef="#br0" timeOffset="18677">25858 13373 8191,'-8'40'0,"0"0"0,0 0 0,5-1 0,2 0 0,2-1 1738,2 15 0,5-3-1738,13-6 0,3-8 0,3-2 0,2-14 0</inkml:trace>
  <inkml:trace contextRef="#ctx0" brushRef="#br0" timeOffset="18793">26401 13839 8191,'-1'24'0,"7"1"5063,-5-5-5063,18-5 704,15-23 1,-13 6-1,7-7 1</inkml:trace>
  <inkml:trace contextRef="#ctx0" brushRef="#br0" timeOffset="18920">26709 13376 8191,'-42'-20'0,"4"-6"5063,1 3-5063,8-21 0,14 20 0,6-3 0</inkml:trace>
  <inkml:trace contextRef="#ctx0" brushRef="#br0" timeOffset="19041">26307 12780 8191,'-45'20'0,"0"0"0,1 1 0,-1 1 0,1 1 0,-1 1 702,-3 1 0,0 0 1,4 2-703,6-2 0,3 1 0,3 0 561,-5 3 0,7-2 0,3 6 1,14-17-1</inkml:trace>
  <inkml:trace contextRef="#ctx0" brushRef="#br0" timeOffset="19176">25704 13393 8191,'-26'29'0,"0"1"0,0 0 0,-1 4 0,5 0 1012,5-5 1,6-2 0,8-5-1,8-14 1</inkml:trace>
  <inkml:trace contextRef="#ctx0" brushRef="#br0" timeOffset="19318">26122 13786 8191,'-14'40'0,"9"-12"1265,51-14 1,-30-10 0,32-6 0</inkml:trace>
  <inkml:trace contextRef="#ctx0" brushRef="#br0" timeOffset="19442">26496 13726 8191,'-5'9'0,"17"-11"0,-10 4 0,12-9 0</inkml:trace>
  <inkml:trace contextRef="#ctx0" brushRef="#br0" timeOffset="19575">26311 13053 8191,'-52'17'0,"0"0"0,10-7 0,2 0 1012,4 4 1,4-2 0,3-7-1,21-3 1</inkml:trace>
  <inkml:trace contextRef="#ctx0" brushRef="#br0" timeOffset="19721">26072 13085 8191,'-31'33'0,"1"0"0,-1-1 0,-3 8 0,2-3 2531,3-4 1,5-2-2532,9 9 704,33-14 1,-9-10-1,11-7 1</inkml:trace>
  <inkml:trace contextRef="#ctx0" brushRef="#br0" timeOffset="19859">26124 13517 8191,'-10'27'0,"1"-1"0,-2 9 5063,6-1-5063,13-21 704,19-8 1,-14 0-1,7-5 1</inkml:trace>
  <inkml:trace contextRef="#ctx0" brushRef="#br0" timeOffset="19984">26233 13691 8191,'-28'42'0,"15"-13"5063,5-9-5063,18-13 704,10-8 1,-9 2-1,4-4 1</inkml:trace>
  <inkml:trace contextRef="#ctx0" brushRef="#br0" timeOffset="20103">26253 13714 8191,'-13'-2'0,"8"-13"1265,10-18 1,1 12 0,3-6 0</inkml:trace>
  <inkml:trace contextRef="#ctx0" brushRef="#br0" timeOffset="20252">26272 13066 8191,'-41'28'0,"17"-5"5063,4-5-5063,23-1 704,17 1 1,-11-7-1,8 1 1</inkml:trace>
  <inkml:trace contextRef="#ctx0" brushRef="#br0" timeOffset="22417">21773 5012 8191,'-15'47'0,"9"-18"0,3 1 1989,3 1 0,1 2-1989,-1 8 0,1 1 0,4-3 0,-1 0 0,-5 1 0,4-11 2937,11-24-2937,-6-46 0,-3 4 0,1-8 0,0-1 381,0-4 0,1-2 1,-2-1-382,-3 12 0,0-2 0,-1 0 0,2 3 1359,4-8 0,2 1 0,-3 4-1359,-3-6 0,0 6 1057,12 1-1057,2 49 0,-3 16 0,0 8 0,5 8 0,1 2-718,-5-7 1,1 3-1,0-2 718,5 16 0,-1-2 0,-1-5 0,-2-3 219,-1 11 0,-6-23 0,-12-25 1</inkml:trace>
  <inkml:trace contextRef="#ctx0" brushRef="#br0" timeOffset="22560">21724 5030 24575,'32'-5'0,"19"-6"0,-13 2 0,2 0 0,7 0 0,-3 0 0,7-2 0,-10 6 0</inkml:trace>
  <inkml:trace contextRef="#ctx0" brushRef="#br0" timeOffset="23934">21998 11763 8191,'-17'-9'0,"15"24"5063,5 9-5063,8 4 0,3 3 0,-3 1 0,0 0 1122,-1 3 0,1-1-1122,-1-5 0,-2-3 1798,-2 9-1798,1-47 0,-7 9 0,0-24 0</inkml:trace>
  <inkml:trace contextRef="#ctx0" brushRef="#br0" timeOffset="24286">21959 11712 8191,'-16'-42'0,"26"9"5063,4 21-5063,31 7 0,-4-3 0,-1 3 2818,-12-2-2818,-21 38 0,-19 3 0,0-4 0,0 3 859,1-6 1,1-1-860,-4 4 6784,31-5-6784,9-24 0,27-7 0,-5 0 0,-8-1 0,-14 22 0,-17 12 0,-14 13 0,-11 13 0,2-22 0,-4 1-102,-3 1 1,-1-1-1,-4 11 1,2-14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6T13:38:26.87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29359 16010 24575,'10'-5'0,"3"2"0,32-14 0,-3 3 0,-15 4 0,-1 0 0,14-4 0,-8 3 0,-12 4 0,-11 4 0,-5 1 0</inkml:trace>
  <inkml:trace contextRef="#ctx0" brushRef="#br0" timeOffset="166">29535 15839 24575,'-9'6'0,"2"5"0,-2 9 0,1 18 0,4 4 0,1-11 0,1-2 0,2-2 0,0 0 0</inkml:trace>
  <inkml:trace contextRef="#ctx0" brushRef="#br0" timeOffset="487">29786 15812 24575,'-39'26'0,"6"3"0,12 6 0,8-2 0,7-1 0,10-11 0,8-12 0,12-4 0,1-8 0,7-2 0,-10 5 0,-5 1 0,-17 25 0,-7 4 0,-12 16 0,-5 1 0,-8-9 0,12-12 0,2-21 0,14-5 0,4-7 0</inkml:trace>
  <inkml:trace contextRef="#ctx0" brushRef="#br0" timeOffset="915">29860 15835 8191,'-8'13'0,"5"7"5063,5 5-5063,4 13 0,9-4 2818,-2 4-2818,-2-12 1719,-3-24-1719,-10-19 0,-4-37 0,2 20 0,-2-1 2910,-2-5 0,0 2-2910,3 4 0,2 4 0,4 3 0,13 48 0,4 15 0,0-4 0,2 4 0,-3-1 0,1 2 0,0-2-287,3-1 0,0-4 287,10 8 0,-5-22 0,-9-26 935,0-17-935,-8-26 0,-4 22 0,-1-1-487,-6-7 1,-1 1 486,2 5 0,1 3 573,-3-13-573,11 21 0,-4 18 0,3 4 0</inkml:trace>
  <inkml:trace contextRef="#ctx0" brushRef="#br0" timeOffset="1095">30208 15691 24575,'4'19'0,"1"22"0,2-13 0,1 1 0,-2 9 0,0 0 0,4-2 0,0-2 0,-3-5 0,0-3 0,6 9 0,-6-34 0,-5-1 0,-2-14 0</inkml:trace>
  <inkml:trace contextRef="#ctx0" brushRef="#br0" timeOffset="1250">30203 15804 8964,'10'-5'0,"2"-3"5116,14-9-5116,-7 4 2702,7-3-2702,-13 10 0,-4 4 0,-5 2 0</inkml:trace>
  <inkml:trace contextRef="#ctx0" brushRef="#br0" timeOffset="1383">30246 15881 8191,'17'-8'0,"1"2"5063,16-15-5063,-12 10 0,-7 3 0,-11 6 0</inkml:trace>
  <inkml:trace contextRef="#ctx0" brushRef="#br0" timeOffset="1552">30316 16008 8191,'4'10'0,"31"-19"5063,-8-2-5063,19-12 0,-30 15 0,-8 3 0</inkml:trace>
  <inkml:trace contextRef="#ctx0" brushRef="#br0" timeOffset="22998">30499 12997 24575,'0'23'0,"8"9"0,-2 8 0,16 3 0,-4-8 0,11-12 0,-1-12 0,4-11 0,-7-6 0,-7-2 0,-7-6 0,-11 4 0,3 1 0,-6 5 0</inkml:trace>
  <inkml:trace contextRef="#ctx0" brushRef="#br0" timeOffset="23164">30587 13154 8191,'18'-15'0,"9"-16"1557,3 3 0,4-3-1557,0-5 0,2-2 0,5 2 0,0 0 0,-5 1 0,-1 1 1336,-6 6 0,-3 2-1336,5-6 0,-18 14 0,-9 14 0</inkml:trace>
  <inkml:trace contextRef="#ctx0" brushRef="#br0" timeOffset="27270">30089 10187 8191,'-13'10'0,"5"0"5063,-5 7-5063,14 4 2818,-3-2-2818,14 2 1719,-1-14-1719,13-1 6784,-5-8-6784,1-2 0,-8-5 0,-5 2 0,-6 0 0,0 2 0,-5 3 0</inkml:trace>
  <inkml:trace contextRef="#ctx0" brushRef="#br0" timeOffset="27448">30049 10276 8191,'38'-38'0,"-11"10"0,3-1 1239,3-2 0,3-2-1239,-5 4 0,2-2 0,1 0 461,-1 0 1,0 0 0,0 0-462,0 3 0,1 1 0,-4 1 832,3-6 0,-2 3-832,-6 11 0,-5 3 0,-7 3 0,-5 7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6T13:40:33.29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7492 8244 24575,'-9'49'0,"3"-1"0,4-15 0,0 3 0,2 8 0,0 1 0,0-12 0,0 2 0,0 2 0,0 4 0,0-4 0,0 1 0,0-1 0,-3 17 0,1 2 0,1-6 0,0 0-482,-2-13 0,-1 1 0,1 2 482,0 10 0,1 2 0,0 1 0,-2-3 0,0 0 0,0 0 0,0 0 0,0-1 0,0-1 0,2-7 0,0-2 0,0-1 0,0 11 0,-1-1-621,0-5 0,1 0 621,1 3 0,1-1-543,-3-6 1,1-2 542,-1-2 0,1-2-46,1 22 46,-4-8 941,5-2-941,0-12 0,0 6 1576,0-7-1576,3-7 1246,-1 2-1246,1-12 56,-1 1-56,-2-7 0,0 4 0,0-3 0,2 2 0,-1-3 0,1 0 0,0 0 0,-2 0 0,2 4 0,0-3 0,6 3 0,0-7 0,5 1 0,6-3 0,30 2 0,-18-1 0,3 0 0,14-3 0,3 0-720,1 4 0,2-1 720,-16-5 0,2-2 0,3 0-449,5 0 1,4 1 0,2-1 0,2-1 448,-4 0 0,1-1 0,2 0 0,0-1 0,0 1-953,-9 2 1,0-1 0,0 1 0,1 0 0,-1 0 0,1-1 952,3 0 0,0 0 0,1 0 0,0 0 0,-2 0 0,-2 1 0,9-1 0,-3 2 0,1-1 0,2 0-637,-5 0 0,2 0 0,2 0 1,1 0-1,-2-1 0,-3 1 637,-1-1 0,-2 0 0,-1 1 0,1-1 0,2 1-174,-1 0 0,3 0 0,0 1 1,1-1-1,0 2 0,-1-1 174,0 1 0,-1 1 0,1 0 0,-1 0 0,-1 0 0,-1 1 0,-1 0 0,-1 1 0,-2 0 0,1 0 0,2 1 0,-2-1 0,2 1 0,0 0 0,0 0 0,0 1 0,-1 1 0,6 1 0,-1 2 0,-1 0 0,1 0 0,0 0-349,-1-1 0,1 0 0,0 0 0,-1 1 0,1-1 349,-1 0 0,-1 0 0,1 0 0,-1 0 0,0-1 0,-3 0 0,1 0 0,-1-1 0,-1 0 0,-3-2 288,12-1 1,-4-1 0,1 0-289,1 2 0,0 0 0,0-1 0,3-2 0,-1-1 0,0 0 0,-4 4 0,-2 0 0,4 0 0,-10-2 0,2 1 0,2-1 0,-2 0 0,-2 1 0,12 2 0,-3-1 0,3 1 0,-2-2 0,3 0 0,0 0 0,-3 1 0,-1 0 0,-3 0 0,1-1 0,4-4 0,2-1 0,-1 0 0,-2 3 0,1 1 0,0-1 0,0 0 0,1-2 0,2 1 0,-4 0 0,3 1 0,0-1 0,-3 1 0,1 0 0,-2 2 0,2-2 0,-4 0 0,3-1 0,0 0 0,0-1 0,1 0 0,0 0 0,-1-1 0,-2 1 0,-8 0 0,-2 1 0,0 0 0,2-1 0,10-1 0,2-2 0,0 1 0,0 1 0,-2 2 0,-1 2 0,-1-1 0,-2 0 0,4-2 0,-3-1 0,5 1 0,-5 0 0,4 1 0,2 0 0,-2 0 0,-4 0 0,5 0 0,-4 0 0,3-1 0,-3-1 0,4-2 0,-1 1 0,-3 1 0,2 1 0,-4 1 0,0-1 0,-2 0 0,0-2 0,4 2 0,-8 0 0,4 1 0,1 0 0,-1 1 0,-2-1 0,10 0 0,-3 0 0,5 0 0,-12-1 0,5-1 0,2 0 0,-1 0 0,-1 0 0,-6 0 0,12-1 0,-5 0 0,2 0 0,-2-1 0,4 0 0,-1-1 0,-4 0 0,-2 1 0,-3-1 0,0 2 0,0 0 0,1 0 0,-1 2 610,-4 0 1,-1 1-1,0 0-610,14 0 0,-2 2 0,1 2 0,-1 2 0,-5 0 0,-1 0 608,-4-1 1,0 2-609,-4 1 0,-1 0 2189,-9-3 0,-1 0-2189,26 4 0,-13 0 0,-2-1 0,-6-3 3590,0-2-3590,0-3 2286,-7 0-2286,5 4 1387,-15-3-1387,8 2 0,-17-3 0,2 0 0</inkml:trace>
  <inkml:trace contextRef="#ctx0" brushRef="#br0" timeOffset="6231">7627 9228 8191,'10'3'0,"1"-4"5063,3-1-5063,-2-1 2818,-3-1-2818,0 3 1719,0-1-1719,4 2 6784,0 0-6784,4-2 0,0-2 0,7-2 0,8-2 0,1 0 0,12-1 0,-11 4 0,11-3 0,-5 2 0,0-2 0,-2-1 0,1 5 0,-6-3 0,12 1 0,-11-2 0,4 0 0,-6 3 0,0-2 0,6 2 0,2-8 0,-9 4 0,-1 1 0,14-7 0,2 0 0,-23 11 0,-9-1 0,2 5 0,-6-4 0,2 3 0,-3-3 0,0 4 0,-4-6 0,-1 1 0,-2-4 0,1-4 0,3-7 0,5-5 0,1-7 0,5-7 0,-3-1 0,2 0 0,-7 2 0,3 6 0,-1 0 0,5 3 0,7-4 0,-5 10 0,13-8 0,-8 14 0,20-16-1374,4 8 1374,-15 4 0,1 0 0,2 4 0,0 1 0,1-6 0,1 0 0,-2 8 0,-2 0-124,-4-2 0,-1 2 124,2 7 0,0 3 0,-3-3 0,0 1 0,4 5 0,0 1 0,24-5 0,-26 5 0,1 0-233,1 0 1,0 0 232,0 0 0,1 0 0,5 0 0,0 0 0,-2 2 0,0 1-21,3-2 0,0-1 21,1 3 0,-1-1 115,-1-2 0,2 0-115,10 6 0,-1 2 0,-13-3 0,-2 1 0,6 5 0,-4 1 0,-3 3 0,-5 4 0,-7-1 469,4 6-469,0 0 1417,2 6-1417,-2-5 0,-2 9 13,3-4-13,-10-4 0,6 7 0,-11-14 0,-1 1 0,-3-4 0,-4 4 0,1-1 0,-3 11 0,-4-5 0,3 0 0,-2-1 0,3-7 0,0-3 0,0-2 0,-2-3 0,1 0 0,1 0 0,3 0 0,3 0 0,-3 0 0,1 0 0,-4 0 0,0 0 0,3 3 0,-3 2 0,5 3 0,-4 13 0,5-3 0,-5 18 0,7-5 0,-7 13 0,7-5 0,-3 6 0,0-1 0,3-12 0,-7 11 0,2-12 0,1 0 0,-3-8 0,6-2 0,-4-11 0,3 1 0,0-4 0,-2-6 0,4 6 0,-2-6 0,1 2 0,-1 8 0,-3-5 0,3 8 0,-3-6 0,0 7 0,5-5 0,-4 4 0,7-5 0,-3-1 0,4 0 0,-2-4 0,0 0 0,3-3 0,-3-3 0,12 6 0,0-6 0,10 4 0,6-2 0,2 0 0,7 4 0,6-2 0,-22-2 0,0 1 0,0-2 0,1 0 0,1 2 0,2 1-302,-1-3 0,0 0 302,0 2 0,1 0 0,6-1 0,1-1 0,-3 3 0,0 0-799,3 0 0,-1 0 799,-2 3 0,-2-1 0,2-1 0,-1-1 0,0 3 0,0-1 0,0-5 0,0 1 0,1 1 0,-1 0 0,0-4 0,0 0 0,0 2 0,0 0 0,1 0 0,-1 0-562,0-2 0,0 0 562,-3 1 0,0 1 0,-1-2 0,0-1 0,21 0 0,-15 0 0,0-1 0,-10-1 0,0 0 261,11-1 0,0 2-261,14 4 0,-2-7 842,-6 7-842,6-7 0,1 4 0,1-5 0,-25-3 0,0 1 0,25 1 0,-25-3 0,1-1 0,24-1 1212,-9 1-1212,-14 1 0,-12 4 0,-7-2 0,-6-3 0,-3 2 0,-2-1 0</inkml:trace>
  <inkml:trace contextRef="#ctx0" brushRef="#br0" timeOffset="9358">13467 10303 8486,'4'7'0,"3"-2"5091,0-3-5091,2-5 2775,0-2-2775,0-1 1678,0 1-1678,-2-1 6545,1-1-6545,-3-2 0,1 0 0,-1 0 0,1 0 0,1 4 0,-2-3 0,1 3 0,-3-4 0,1 0 0,1 0 0,1-11 0,-2 9 0,3-12 0,-2 9 0,5-9 0,7-5 0,-3 5 0,2-2 0,2-4 0,1-1 0,2-1 0,1 1 0,-4 3 0,-1 2 0,9-8 0,-10 17 0,-6 5 0,16-2 0,4 5 0,-5-1 0,3 0 0,4 1 0,4-1 0,3-1 0,4-2 0,0 2-238,-7 2 1,0 2 0,2-1 237,11-4 0,3 0 0,0 0-1374,2 4 1,1 2 0,-2-1 1373,-9-1 0,0 1 0,1 0 0,-4 2 0,3 0 0,-1 1 0,-3 2-615,0 1 0,-2 2 1,-1 1 614,17 0 0,-2 2-563,-6 4 1,-1 3 562,-3-2 0,-1 2 0,-2 1 0,-2 2 228,2 1 0,-1 0-228,-3 0 0,-1 0 0,-1 2 0,-2 0 1729,-5-1 1,-3 1-1730,17 21 0,-8-2 0,-13-2 2217,1-1-2217,-12-8 1669,2-3-1669,-4-6 0,0 0 0,-1-3 0,0 2 0,0-6 0,-2 2 0,1-3 0,-1 4 0,3-5 0,3 8 0,0-9 0,1 6 0,-3-4 0,5 1 0,-4-3 0,3 3 0,-3-5 0,3 2 0,-1-3 0,2-1 0,-3 1 0,10 0 0,-4 2 0,15-2 0,2-2 0,8-6 0,7 3 0,6-3 0,-5 4 0,-1 0 0,-9 3 0,-6 2 0,0 3 0,0 0 0,6 5 0,2-4 0,-11-2 0,2 0 0,0-1 0,1-1 0,9 0 0,1 1-1223,3-1 1,2 1 1222,7 5 0,-2 1 0,-21-8 0,-1 1 0,-4 3 0,1 0 0</inkml:trace>
  <inkml:trace contextRef="#ctx0" brushRef="#br0" timeOffset="10599">16931 10384 8191,'2'-7'0,"1"4"5063,16-1-5063,30 4 0,2 0 0,-13 0 0,0 0 945,-4 0 1,0 0-946,1 0 0,0 0 0,2 0 0,2 0 0,2 0 0,1 0 328,3 0 1,1 0-329,3-2 0,2-1 0,-12 1 0,1 0 0,0-1 0,3-2 0,0-1 0,1-1 998,1 1 0,2-1 1,-2 1-999,-1-1 0,-1 0 0,0 2 0,-3 0 0,1 1 0,-3 0-573,13 1 0,-2 1 573,-9 1 0,-2 2 422,-6 0 1,-4 1-423,0 1 0,-13 1 0,-11-2 0</inkml:trace>
  <inkml:trace contextRef="#ctx0" brushRef="#br0" timeOffset="14622">5272 8082 24575,'-40'32'0,"13"-2"0,3 4 0,14 0 0,5 2 0,-3 2 0,7-1 0,21 1 0,9-6 0,-3-12 0,2-3 0,6 5 0,-3 1 0,-6-3 0,-5 5 0,-7 12 0,-6 3 0,-2-9 0,-4 0 0,-7 14 0,-4-3 0,-14 2 0,-1-7 0,3-22 0,2-21 0,10 0 0,-1-4 0</inkml:trace>
  <inkml:trace contextRef="#ctx0" brushRef="#br0" timeOffset="14727">5247 8621 8191,'12'-28'0,"0"1"0,-1 0 0,2 1 4669,19-17-4669,-3-3 0,8 12 716,-14-4 0,-4 22 1,-12 2-1</inkml:trace>
  <inkml:trace contextRef="#ctx0" brushRef="#br0" timeOffset="14881">5511 8242 8191,'7'-4'0,"4"-5"0,1-3 0,-1 1 0</inkml:trace>
  <inkml:trace contextRef="#ctx0" brushRef="#br0" timeOffset="15031">5587 8138 8191,'-8'32'0,"3"13"1866,3-5 0,1 2-1866,3-10 0,0-1 591,-1 7 1,1-5 0,3-12 0,-3-17 0</inkml:trace>
  <inkml:trace contextRef="#ctx0" brushRef="#br0" timeOffset="15243">5460 8278 8191,'-40'-11'0,"5"14"5063,18 3-5063,10 8 2818,36-10-2818,15-7 0,-10 1 0,2-2 0,-1-1 0,0 0 1719,20-1-1719,-21 3 6784,-15 8-6784,-11 5 0,-1 4 0,-4-5 0,0-1 0</inkml:trace>
  <inkml:trace contextRef="#ctx0" brushRef="#br0" timeOffset="15732">5918 8035 8191,'-17'-9'0,"3"1"5063,-2 5-5063,6 5 2818,-1 7-2818,6 11 1719,15 11-1719,16 7 0,13-4 0,-16-19 0,2-2 0,22 6 0,-7-2 6784,2 16-6784,-25 7 0,-5 7 0,-3-1 0,-3 3-875,-3-5 1,-1 3 0,-4-3 874,-7 11 0,-4-3 0,3-8 0,-3-4 0,1-12 0,-2-3 0,-9 3 0,1-44 0,12-9 0,4-9 0,1 0 0,3-5 0,1-2-1230,2-11 1,4-2 0,2-2 1229,2 12 0,1-1 0,3 1 0,0 0 0,5-8 0,1 2 0,2 4 0,-2 8 0,1 4 0,0 3 1040,3 2 0,-2 6-1040,6 7 0,-15 19 0,-4 1 0,-5 4 0</inkml:trace>
  <inkml:trace contextRef="#ctx0" brushRef="#br0" timeOffset="17568">7769 11843 24575,'-2'32'0,"0"1"0,0 5 0,0 1 0,0 9 0,-1 2-2601,1-8 1,0 1 0,-1 2 2600,-1-5 0,-1 1 0,0 1 0,0 1 0,0 2 0,0 0 0,0 2 0,0 5-38,1-7 1,1 4 0,-1 2 0,1 2 0,1 0 0,-1-1 0,1-3 37,1 0 0,0-1 0,1-1 0,0 1 0,0-1 0,0 2-388,0 0 1,0 0 0,0 2-1,0 0 1,0-1 0,1-2-1,1-3 388,2 11 0,1-3 0,0-2 0,-1 0 0,-2 1 0,0 0 0,-1-1 0,1-2-588,1 0 1,1-2-1,0 1 588,-4-4 0,0 2 0,0-1 0,1-5 776,3 12 0,2-6-776,-2-9 0,2-4 0,11 17 1346,8-20-1346,10-14 0,15-16 0,7-7 0,-7 0 0,3-2 268,-12 1 1,4-2-1,1 0 1,-1 1-269,-3 0 0,-1 1 0,0 0 0,1 0 0,5 0 0,0 0 0,2 1 0,4-1 0,-9 1 0,3 1 0,2 0 0,2-1 0,1 1 0,0-1 0,-1 1 0,-2 0 0,0 0 0,1-1 0,0 1 0,0 0 0,1 0 0,-1 0 0,1-1 0,1 1 0,-1-1 0,0 1 0,0-1 0,1 1 0,1-1 0,2 2 0,1 0 0,-8 1 0,1 1 0,2-1 0,2 1 0,0 0 0,0 0 0,1 1 0,-1 0 0,-1 1 0,-1-1 0,-1 2 0,-3 0-273,8 0 1,-2 2 0,-2 0 0,-1 0-1,0 1 1,0 1 0,1-1 0,2-1 272,0 1 0,2-1 0,1 0 0,1 0 0,0 1 0,-1 0 0,-2 0 0,-1 0 0,-2 2 0,8 1 0,-2 1 0,-2 1 0,-2 0 0,-1 0 0,-2-1-388,-2-1 1,-3-1 0,-1 0 0,0 0 0,1 0 387,0 1 0,0-1 0,1 0 0,-1 0 0,0 1 0,10 2 0,0 0 0,-1 0 0,1 0 0,0-1 0,-1 0 0,1 0 0,-1 0 0,-4 1 0,0 0 0,0 0 0,4 0 0,-6-1 0,2-1 0,2 1 0,2-1 0,-1 1 0,0-2-429,-1 1 1,1-1 0,-1-1 0,1 1 0,0 0 0,0-1 428,1 2 0,0-1 0,0 1 0,-1 0 0,0-1 0,-1 0 204,4-1 1,0 0-1,-1-1 1,-3 0-1,-3 1-204,7 2 0,-5 0 0,0 0 0,-3 0 0,0 0 0,-1 2 0,-3 1 0,1 1 0,2 1 0,-1-2 0,3 0 0,1 1 0,1-1 0,-6-1 0,0 0 0,1 0 0,1-1 0,2 1 0,2-1 0,3 0 0,2-1 0,-1 1 0,0-2 0,-2 1 28,1-2 0,-1 1 0,-1-2 0,0 1 0,0-1-28,3 1 0,0 0 0,0 0 0,0-1 0,0 0 0,0-2 0,0-1 0,0 0 0,-2 0 0,-1 0 0,0 1 0,-3 1 0,1-1 0,2 1 0,-2-1 0,4 0 0,0 0 0,-1 1 0,-5-2 391,10 1 0,-5-1 0,2 1-391,-1 1 0,2 1 0,0 0 0,-2 0 0,-7 0 0,-2-1 0,-1 1 0,1 0 0,-1 0 0,1 0 0,-1 0 0,-4 1 1874,15 3 0,-8 1-1874,0-3 0,-9 3 1170,-6-7-1170,-10 4 1444,-3-2 1,-14-1-1,-1 0 1</inkml:trace>
  <inkml:trace contextRef="#ctx0" brushRef="#br0" timeOffset="20619">8084 13069 8191,'3'-2'0,"2"1"5063,25-1-5063,5 1 0,4 2 0,5-1 0,2 0 703,-5-2 0,3 0 0,6 0-703,-9 1 0,6-1 0,3 1 0,2-1 0,0 0 0,-3 0 0,-3-1-76,2-2 0,-4 0 1,-1-1-1,2 1 0,3 0 76,3 0 0,3 2 0,2-1 0,2 0 0,0 1 0,-2-2 0,-2 1 0,0-2 0,-2-1 0,0 0 0,-2 1 0,-1-1 0,-1 1 0,9 0 0,-4 1 0,1 0 0,1 0 0,-2-1 0,3 1 0,0 0 0,-2 0 0,-5 1-365,8-1 0,-5 1 1,-3 0 364,-6 0 0,-3 0 0,0 0 229,18 1 1,-7-1-230,4-1 2065,-11 5-2065,-36 0 6103,5 0-6103,-3-2 2058,2 0-2058,-3-1 0,0 1 0,4 2 0,-3 0 0,3 2 0,-8 3 0,-1 2 0,-4 5 0,0 2 0,0 9 0,0 9 0,0 3 0,0 4 0,0-5 0,0 0 0,0 14 0,0 1 0,0-8 0,0 1-845,0-3 0,0 1 1,0 0 844,3 6 0,-1 1 0,-2-6 0,0 2 0,1-4 0,4 1 0,0-2-394,-4 1 0,-1-1 394,3-7 0,-1-1 0,-2 17 0,2-16 0,-1-10 0,2-9 2423,-5-3-2423,9-6 899,-3 0-899,9-5 0,0 5 0,7 1 0,18 0 0,-7 0 0,6 0 0,6-4 0,6-2 0,-1 0 0,-4 3 0,0 1 0,1-1-1028,-2 0 0,2-1 1,0-1-1,-1 2 1028,5-1 0,-2 0 0,0 1 0,1 0 0,0 1 0,0 0-403,2 0 0,1 0 1,-1 0 402,-1-2 0,0 0 0,4 1 0,-8 2 0,3 1 0,2 0 0,-1 0 0,-2-2 0,-1 0 0,-3-2 0,1 0 0,2 1 0,0 2 0,2 0 0,2 0 0,0 1 0,3 0-291,-1 0 1,2 0 0,2 0 0,0 0 0,-1 0 0,-1 0 290,-6 1 0,0-1 0,-2 1 0,1 0 0,1 0 0,1 0-635,0 0 0,2 0 0,1 1 0,1 0 0,-2-1 0,-1 1 0,-2-1 635,7 2 0,-3-1 0,-1 0 0,-1 1 0,-3-1 0,0 0 0,-2 1 0,-1-1 0,1 1-146,2-2 1,-1 0 0,1-1 0,1 2 145,0-1 0,0 2 0,0-1 0,4 0-467,0 0 1,3 1-1,1-1 1,-1 0-1,-2 1 467,2 0 0,-2 0 0,-1 0 0,3 1 0,-3-1 0,3 1 0,1-1 0,-2 1 0,-3-1-43,-4 0 1,-3-1 0,0 0 0,4 1 42,2 1 0,3 0 0,1 1 0,0 0 0,-4 0 0,0 0 0,-3 0 0,0-1 0,2 2 0,-1-2 0,1 1 0,2 0 0,-1 0 0,-2 0 0,7 1 0,0 1 0,-2 0 0,-2-2 0,-9-1 0,-2-1 0,1-1 0,0 1 0,8 2 0,2 0 0,-1 0 0,-3 0 0,0 0 0,-2-1 0,-1 0 0,-1-2 0,0 0 0,0 1 0,2 1 0,0 0 0,0-1 0,-5-2 0,0-1 0,3 1 0,-1 0 0,3 1 0,0 0 0,-2 0 0,5 0 0,-1-1 0,-2 1 0,-2-1 0,0 0 0,-5 0 1459,1 2 0,-13 0-1459,-22-3 743,-7-2 1,-2-3 0,1-1 0</inkml:trace>
  <inkml:trace contextRef="#ctx0" brushRef="#br0" timeOffset="22253">7845 15563 24575,'9'42'0,"-3"-6"0,-1 6 0,0 0 0,-1-4 0,1 0 0,-2 6-1865,0 3 0,0 7 1,-1 2-1,1 0 0,-2-4 1865,1-2 0,0-4 0,-1 1 0,0 1 0,-1 0 0,0 1 0,0 2 0,0 0 0,0 0-634,0 4 1,0 1-1,0 1 1,0-2 0,0-3 633,0-1 0,0-3 0,0-1 0,0 3 0,0 0 0,0 2 0,1 1 0,-2-2 0,1-4 52,-2 9 1,0-5 0,0 0-53,2-2 0,-1-1 0,1 0 0,0-2 0,0-1 0,0 0-318,0-6 1,0-1-1,1-1 318,4 17 0,1-3 1277,-4-11 0,1-2-1277,3-6 0,2-3 0,3 10 4828,12-18-4828,15-16 1754,4-6 1,6-3-1755,-7-2 0,4 1 0,-2 1 0,5 0 0,-1 1-698,-4-1 1,-1 0-1,2 1 698,8-1 0,1-1 0,2 1 0,-8 0 0,1 1 0,1-1 0,1 0 0,-6 1 0,1-1 0,0 0 0,1 0 0,0 0 0,4 1 0,1 1 0,1-1 0,0 0 0,1 1 0,-8 0 0,2-1 0,-1 1 0,1-1 0,0 1 0,0 0-883,1 1 0,0-1 0,1 1 0,0 0 1,0 0-1,0 0 883,1 0 0,0 0 0,0 0 0,0 0 0,0 0 0,1 0-380,2 0 0,0 0 1,1 0-1,0 0 1,0 0-1,0 0 380,1-1 0,0 1 0,1 0 0,-1 0 0,1-1 0,-1 1-399,-6-1 1,1 0 0,-1 0 0,1 0-1,-1 0 1,1 0 0,-1 0 398,0 0 0,-1 0 0,0 0 0,1 0 0,-1 0 0,1 0 0,-1 0 9,0 1 0,0 0 0,0 0 0,1 0 0,-1 0 0,0 0 0,0-1-9,0 1 0,1-1 0,-1 0 0,0 0 0,0 0 0,0 0 0,0 1 0,8 1 0,0 1 0,-1 0 0,1 0 0,-1 0 0,0 0 0,-2-1 0,0 0 0,0 0 0,0 0 0,0 0 0,-1 1 33,0 1 0,-1 0 0,0 0 0,0 0 1,0 1-1,-1 0-33,-4 0 0,0 0 0,-1 0 0,1 0 0,1 1 0,2-1 0,-2 1 0,2 0 0,2 0 0,0 1 0,1-1 0,-1 0 0,-1 0 0,-3 0 0,3 0 0,-2 0 0,-2 0 0,0 0 0,2 0 0,1 0 0,3 1 0,2 1 0,2 0 0,0 0 0,-1-1 0,-2 0 0,-4 0-124,0-2 0,-3 0 0,-2-1 0,0 1 0,0 0 124,11 3 0,0 0 0,-1 1 0,0-1 146,-3 0 0,0-1 0,-2 0 0,-4 0 0,11 2 0,-5 0 1,-11-1-1,1 0 0</inkml:trace>
  <inkml:trace contextRef="#ctx0" brushRef="#br0" timeOffset="25503">8287 17757 24575,'27'-12'0,"-10"4"0,3-9 0,-5 1 0,3-5 0,1-4 0,2 1 0,1-1 0,0-3 0,1-4 0,1 2-1438,8-12 0,0 1 1438,-7 9 0,-1-1 0,0 1 0,-2 0 0,-1 1 0,3-2-236,0 0 1,3-1 0,0 0 0,-3 1 235,0 0 0,-3 2 0,2-2 0,8-9 0,2-1 0,-1 4-917,0 0 1,-2 3 916,-2-4 0,2 1 0,4 1 0,0 0 0,-10 9 0,-1 0 0,1-1 0,1 2 0,1 0 0,1 0 0,0-2 0,1 0 0,0 1 0,0 2 0,-1 2 0,1 0 0,11-10 0,3 0 0,-3 2 0,4-2 0,1 1 0,-9 9 0,2 2 0,0 0 0,0-1 0,-2 0 0,1-1 0,-1 0 0,1 2 0,1 1 0,1 2 0,-1 1 0,-1 0 0,8-2 0,-1 1 0,-3 1 0,7-3 0,-1 1 0,-9 5 0,1 2 0,-4 1-876,14-6 876,-10 14 2280,-14 4-2280,-11 6 916,4 3-916,-1 8 2120,5 2-2120,5 12 0,4 2 0,-13-11 0,1 1 0,9 5 0,0 1 0,-7-2 0,-1 0 605,6 3 0,-2 1-605,-9 0 0,-2 0 0,1-3 0,2 2 0,-2 5 0,1 4 0,1-1 0,2-4 0,0 0 0,3 2 0,7 10 0,2 3 0,1-1 0,-3-5 0,0-1 0,1-2 0,0-4 0,0-2 0,-2-1 0,7 13 0,-3-2-518,-5-10 0,-1 0 518,-2 2 0,0 2 0,1-1 0,-1 1 0,-2 1 0,0 2 0,-3-5 0,1 1 0,-1-2 0,4 9 0,0-1 0,-5-7 0,-1 0 0,2-1-942,4 7 0,2-2 942,-1 0 0,1 0 0,0-3 0,5 1-95,5 1 1,7 3-1,0-4 95,-3-8 0,0-3 0,3 1 0,2-1 0,3 1 0,2-1 0,0-4-493,-1-4 1,1-4 0,0-1 0,-3-2 492,6 0 0,-2-1 0,0-2 0,-1 0 0,1 0 0,-5-2 0,0 0 0,-3-1 0,2-4 0,-1-1 0,-5 3 0,-1-2 0,6-8 0,0-1-8,-7 5 1,1-2 7,14-8 0,-1-3 0,-13 6 0,-1-2 0,6-3 0,0-3 820,-1-5 1,-2-2-821,-9 3 0,1 0 0,16-7 0,1-1 0,-4 2 0,-3 1 0,-4 9 0,-1 1 0,0-2 0,-1 2 278,5 0-278,-12 3 3249,4-1-3249,-11-4 0,2-2 0,6-3 0,1-1 0,-4-4 0,1 0 10,2 3 0,-1 2-10,6-3 0,-4 10 0,-4 9 0,-7 2 0,14 2 0,4 0 0,7 0 0,1-1 0,2 2 0,3 3 0,5 8 0,-6 2 0,-11 7 0,4 4 0,-8-5 0,2 0 0,2 2 0,10 8 0,3 3 0,-1-2-1536,-4-4 1,-1-1-1,-1 0 1536,1 1 0,-1 1 0,0 0 0,3 0 0,0 0 0,-2 0-768,-6-5 1,-1 0 0,1 2 767,10 5 0,2 2 0,-2-2 0,-10-7 0,-1-1 0,-1-1 0,-1 1 0,-1 0 0,1-1-779,15 6 0,0 0 779,-3-2 0,-1-1 0,-5-3 0,-2-1 0,-6-3 0,-3-2 3486,10 5-3486,-27-5 2629,-13-11-2629,-9-3 2352,-4-11-2352,4 0 0,3 5 0,2 1 0</inkml:trace>
  <inkml:trace contextRef="#ctx0" brushRef="#br0" timeOffset="26462">12925 17924 8427,'5'-2'0,"1"-1"5086,8-12-5086,18-14 0,8-5 0,-5 1 0,1-2-121,-7 7 1,2-1-1,0-2 1,0 1 120,5-5 0,-1 0 0,-1-2 0,2-2 0,0-1 0,1 0 0,-8 8 0,2 1 0,-1-1 0,0-1 0,1-2 0,0 0 0,0-1 0,0 0 0,0-2 0,0 1 0,0-1 0,0 0-142,0 0 0,0 1 0,0-1 0,-1 1 142,-2 1 0,-1 0 0,0 1 0,1 0 0,0 2 0,1 1 0,-1 1 0,0 0 588,6-8 0,0 1 1,0 2-589,-2 2 0,1 1 0,0 2-392,9-7 0,-2 3 392,-9 6 0,-2 4 2460,12 3-2460,-15 23 3707,-13 17-3707,-5 20 3379,0 9-3379,-2-20 0,2 1 0,2-1 0,1 1 84,3 5 0,3 0-84,3-1 0,1 1 0,2 8 0,2 2 0,-5-12 0,2 1 0,0 0 0,2 4 0,0 0 0,1 2 0,5 3 0,2 1 0,0 1 0,0-1 0,-1 1 0,3-1-1132,-5-8 0,1 0 1,1 0-1,-1-1 1132,-1-1 0,-2-1 0,2 1 0,3 1 0,6 1 0,5 3 0,1-1 0,1-1 0,-4-1 0,0 0 0,-2-2 0,1-1 0,1 2 0,1-2 0,3 1 0,1 1 0,-2-2 0,-1-2-518,-4-3 1,-3-2 0,1-1 0,3-1 517,2-2 0,2 0 0,2-1 0,-1 0 0,-1-2 0,1 1 0,-2 0 0,0-1 0,3-2 0,-3-2 0,2-1 0,1-1 0,-2 0 0,-2-3 0,8 0 0,-4-2 0,1-2 0,-2-2 0,0-2 0,-1-2-492,12-3 0,-2-1 492,-3 0 0,-5-1 0,4-8 0,-22 9 0,-27 2 0</inkml:trace>
  <inkml:trace contextRef="#ctx0" brushRef="#br0" timeOffset="31110">7399 16068 8191,'-6'7'0,"3"-2"0,-1-3 0</inkml:trace>
  <inkml:trace contextRef="#ctx0" brushRef="#br0" timeOffset="31901">6481 13022 8191,'-45'-2'0,"8"12"1720,1 4 1,0 6-1721,6 11 0,5 7 0,5-6 0,2 3 0,2 1 0,0 2 0,2 1 0,7 1 918,10 10 1,7 2 0,6-2-919,8-3 0,5-2 0,3-1 0,0-3 0,2-1 0,2-3 0,2-3 0,1-3 0,-4-2 0,-6-5 0,-4 0 0,6 18 1931,-26-1-1931,-21-5 0,-5-13 0,-6-1 0,2-5 0,-2-3 2826,-8-2 0,0-6-2826,-16-15 0,30-9 0,6-7 0,10-9 0,8-4 0,8-8 0,9-2 0,2 13 0,5-1 0,2 0 0,-2 3 0,-1 0 0,-2 2 0,3 2 305,4-4 0,2 1 0,-7 6 0,-1 1 0,-21 21 0</inkml:trace>
  <inkml:trace contextRef="#ctx0" brushRef="#br0" timeOffset="32932">7023 16163 8191,'-6'-18'0,"1"4"5063,-16 2-5063,-29 19 1409,23 8 0,1 3-1409,0 1 0,3 3 0,8 4 0,8 1 0,32 15 0,-4-24 0,4-2 0,10 2 0,2 1 114,5-1 0,1 2-114,2 4 0,-3 4 0,-7 1 0,-6 4 0,-2 6 0,-8 3 0,-13-1 0,-7 2 0,-3 0 0,-4-1 2307,-4 0 1,-4-1-2308,-5-6 0,0-4 0,-8 14 0,-5-19 0,21-35 0,10-29 0,12 5 0,6-5 49,0 4 1,2-3-1,3 0-49,5-7 0,4-1 0,-1 0-609,0 0 1,0-1 0,1 3 608,-2 4 0,0 1 0,-3 3 0,1-6 0,-4 5 0,5 4 0,-19 17 0</inkml:trace>
  <inkml:trace contextRef="#ctx0" brushRef="#br0" timeOffset="34285">6239 13805 8191,'-10'11'0,"0"-1"5063,1-5-5063,41-25 0,-10 4 0,4-4 0,4-3 0,3-2 0,2-2 100,1 0 0,2-1 1,-1 1-101,-3-1 0,-1 1 0,0 2 0,12-7 0,-4 6 2015,3-3-2015,-39 29 5683,-21 16-5683,-28 17 0,1-3 0,12-10 0,-1 1 0,0-2 0,-2 0-702,-8 3 1,-1 2 701,2 1 0,1 0 0,3-6 0,4-3 762,-4 8 1,17-17 0,24-11-1</inkml:trace>
  <inkml:trace contextRef="#ctx0" brushRef="#br0" timeOffset="35099">6499 13975 8191,'2'-6'0,"4"3"5063,-3 3-5063,14 17 0,3 25 0,-8-13 0,1 1 1409,5 6 0,1 0-1409,-5-1 0,0-2 0,14 11 1719,-10-11-1719,-8-23 6784,-12-20-6784,1-5 0,-20-24 0,1-7-1202,3 13 0,-2-3 1202,-1-1 0,1-4 0,5 7 0,0-1 0,0 0 0,-6-10 0,1 2 0,5 0 0,0 3 0,-5-7 0,6 45 0,14 27 0,-4 2 0,7 0 0</inkml:trace>
  <inkml:trace contextRef="#ctx0" brushRef="#br0" timeOffset="43448">2494 9279 24575,'-28'28'0,"8"3"0,24 8 0,18 11-1208,-5-20 0,4-2 1208,4-3 0,3-5 0,3-6 0,3-7 0,-2-9 0,1-7 0,-2-5 0,-3-5 0,-7-2 0,-4-4 772,-2-23-772,-29 5 0,-21 5 0,7 23 0,-2 5 0,-1 1 0,-1 3 398,-23 5-398,20 3 0,20 2 0,11-2 0</inkml:trace>
  <inkml:trace contextRef="#ctx0" brushRef="#br0" timeOffset="43799">2739 8675 8191,'-9'1'0,"6"6"5063,14 26-5063,3-4 0,5 5 0,4 11 0,1 4 113,-4-11 1,1 2-1,0-1-113,-3-3 0,0-1 0,0-1 0,8 6 0,-3-4 2012,6 6-2012,-8-30 5701,-16-23-5701,4-22 0,-6 4 0,0-3 0,0-1 0,0 1 0,6-19 0,-4 24 0,7 38 3268,3 22-3268,-1 15 0,-9-20 0,0-1 0,2 13 0,-6-14 0,1-17 0,-2-5 0</inkml:trace>
  <inkml:trace contextRef="#ctx0" brushRef="#br0" timeOffset="44091">3251 8839 8191,'-16'5'0,"-1"5"5063,-7 14-5063,5 5 2818,12-4-2818,6-1 1719,19-15-1719,11-1 0,25-13 0,-26 4 0,0 1 5981,27 2-5981,-14 10 0,-24 19 0,-15 12 0,-17 5 0,3-21 0,-1-1 0,-15 17 0,9-15 0,1-8 200,11-20 1,3 1 0,2-5 0</inkml:trace>
  <inkml:trace contextRef="#ctx0" brushRef="#br0" timeOffset="46277">3929 13784 8191,'-17'5'0,"15"1"1335,36-3 0,32-6 0,-3 0-1335,-10 1 0,4 0 0,-13 1 0,6 0 0,3 0 0,-1-1 0,-7 0 978,-1-1 0,-4-1 1,-2 0-979,11 2 0,-5-1 0,9-4 0,-33 3 0</inkml:trace>
  <inkml:trace contextRef="#ctx0" brushRef="#br0" timeOffset="46481">4650 13672 8191,'-27'-8'0,"0"0"0,-2 0 5063,30 13-5063,35 8 0,-9-4 0,1 1 0,20 5 2818,-3 2-2818,-22-4 1719,-18 24-1719,-27 7 0,-4-7 0,-1-2 0,-7 4 0,-3-3 0</inkml:trace>
  <inkml:trace contextRef="#ctx0" brushRef="#br0" timeOffset="47045">4285 16305 24575,'-2'15'0,"5"1"0,15 5 0,25 5 0,-6-17 0,5-2 0,10-1 0,4-3-1643,-12-6 1,1-2-1,2 0 1643,1 1 0,0-1 0,0 0 0,0-1 0,-1 0 0,-4 0 0,0 2 0,-5 1 0,15-2 0</inkml:trace>
  <inkml:trace contextRef="#ctx0" brushRef="#br0" timeOffset="47353">4956 16012 24575,'21'-6'0,"9"3"0,17 4 0,1 8 0,-19 5 0,-1 3-826,15 14 826,-22-4 0,-4 2 0,1 15 0,-11-15 0,-4 1 0,-13 25 0,1-23 0,-3-1 0,-3 2 0,-4-2 0,-4 0 0,-2-2 101,2-4 1,0-2-102,-3-3 0,1-4 0,0-2 0,4-6 0</inkml:trace>
  <inkml:trace contextRef="#ctx0" brushRef="#br0" timeOffset="61452">23683 6228 24575,'-13'-29'0,"0"-1"0,-4-12 0,-9 10 0,11 18 0,-9 8 0,-8 1 0,-14 14 0,19-2 0,-1 2 0,-7 8 0,0 4 0,-1 3 0,-1 3 0,8-3 0,-1 2 0,0 1-1272,-1 3 1,1 1-1,-1 1 1272,-3 6 0,1 2 0,-1 1 0,0 1 0,-1 1 0,3 1 0,0 1 0,2 2 0,1 0 0,2-1 0,1 1 0,3-1 0,5-5 0,1 0 0,3 0-770,1 1 0,3 1 0,3-1 770,3-4 0,2 0 0,1 0 0,0 2 0,1 1 0,2-1 0,4 3 0,2-1 0,2 1 0,0 1 0,3-1 0,1 1 0,3 2 0,3 0 0,0-1 0,2 0 0,1-1 0,2-1 0,2 0 0,2-1 0,1-1 0,-2-3 0,1-1 0,2-1-915,5-1 0,1-1 1,2-2 914,0-2 0,0-1 0,3-1 0,-7-6 0,1-1 0,1-1 0,1-1 0,-1-1 0,1-2 0,1 0 0,1-1-796,3 1 0,2 0 1,1-2-1,0-2 796,3-3 0,2-1 0,0-3 0,1 0 0,2-2 0,1 0 0,0-2 0,2-3 0,-9 0 0,2-3 0,0 0 0,-1-2 0,1-1-301,0-1 1,0-3 0,0 0-1,0-1 1,0-1 300,0 0 0,1 0 0,-1-1 0,0-1 0,-1-1 0,-3-1 0,-1 0 0,-1-1 0,0 0 0,-1 0-267,0 0 1,0 1-1,-1 0 1,0-1-1,-2 0 267,4-5 0,-1 0 0,-1 0 0,-1-1 3,-2 1 0,-1 1 0,-1-2 0,-2 0-3,8-9 0,-3-2 0,-3-1 0,-7 3 0,-3 0 0,-3-2 0,-1-1 0,-3-2 0,-3 0 0,-6 1 0,-3 0 0,-2-1 280,1-3 0,-1-1 1,-3 0-281,-3-2 0,-2 0 0,-1-1 0,-1-2 0,0 0 0,-1-1 0,-1-5 0,0-1 0,-2 0 0,-3 3 0,-1 0 0,-1 1 443,1 0 0,0 1 1,-3 0-444,-4 4 0,-2 1 0,0 0 0,2 2 0,1 0 0,-3 0 0,-3 1 0,-3 0 0,-1 0 0,-1-3 0,0 1 0,-2 0 0,0 3 0,-1 1 0,-2 1 0,0 2 0,-2 1 0,1 2 0,0 0 0,0 1 0,0 1 1025,2 4 0,1 2 0,-2 1-1025,-1 1 0,-1 1 0,-1 2 0,2 2 0,-1 0 0,-1 3 54,-1 3 1,0 1 0,-1 1-55,-1 2 0,0 0 0,-1 3 0,-3 2 0,-1 2 0,-1 2 0,-1 1 0,-1 3 0,-1 4-349,6 0 1,0 2 0,-1 3 0,0 0 348,-2 3 0,0 2 0,0 1 0,0 2 0,5-1 0,-1 2 0,1 1 0,-1 1 0,2-1 0,-9 6 0,0 1 0,2-1 0,4-1 0,1 0 0,4-2 0,3-1 0,-3 1 0,0 0 0</inkml:trace>
  <inkml:trace contextRef="#ctx0" brushRef="#br0" timeOffset="64483">23493 8798 8191,'-1'-17'0,"-8"10"5063,1 20-5063,-10 16 0,-8 12 0,0 1 0,6-5 0,0 2 0,-3 6-308,3-7 0,-4 5 0,-2 5 0,0 1 1,-1 0-1,2-2 0,2-3 308,-1 3 0,2-4 0,1 0 0,-1 1 0,-2 4 0,3-6 0,-3 3 0,0 3 0,-1 0 0,1 0 0,1-2 0,1-3 0,3-5 186,-1 5 0,2-4 0,1-2 1,-1 0-187,-8 18 0,-1-1 0,8-14 0,10-17 0,6-16 0</inkml:trace>
  <inkml:trace contextRef="#ctx0" brushRef="#br0" timeOffset="64666">22642 10126 24575,'-13'13'0,"9"0"0,3 11 0,16 8 0,9 0 0,6-5 0,24-23-286,-20-13 1,3-8 285,1-6 0,4-8 0,0-1 0,-5 5 0,3 2 0,-3-1 0,1-6 0,-1 0 0,1 0 0</inkml:trace>
  <inkml:trace contextRef="#ctx0" brushRef="#br0" timeOffset="65107">25178 8589 8191,'-2'20'0,"16"4"3856,19 18-3856,1-15 0,5 1 0,-9-5 0,3 1 0,1 1 0,8 5 0,2 2 0,2 0 0,-8-7 0,1-1 0,0 1 0,0 0-198,2 2 1,1 1 0,-1 0 0,1-1 197,2 0 0,0 0 0,1-1 0,-1-1 0,-2 0 0,1 0 0,-1-1 0,0 1 0,-4-3 0,0 0 0,-1 1 0,-1-1 308,6 7 1,-2-1 0,-2 0-309,6 5 0,-7-1 801,-15-2 0,-5-3 1,2-1-1,-15-12 0</inkml:trace>
  <inkml:trace contextRef="#ctx0" brushRef="#br0" timeOffset="65344">26230 9666 8191,'8'14'0,"9"-2"4427,25-17-4427,-12-2 0,3-5 0,8-14 0,0-6 0,-13 8 0,0-3 0,-2-2 0,-2-3 0,-1-3 0,-3 0 0,3-15 0,-4-1 1446,-5 1 1,-5 2-1447,-10 11 0,-2 3 0,1-12 0,-6 25 0</inkml:trace>
  <inkml:trace contextRef="#ctx0" brushRef="#br0" timeOffset="68099">23613 6831 24575,'-19'-4'0,"3"2"0,6 12 0,-3 8 0,-2 14 0,9-2 0,3 1 0,7 16 0,8-16 0,6-2 0,7-10 0,3-4 0,9 2 0,3-1 0,3-1 0,-2 3-542,-7 4 1,-3 2 541,-6 0 0,-6 2 0,-13 4 0,-8 1 0,-8 1 0,-7-1 0,-1 0 0,-3-3 0,-4-3 0,-1-3 0,-18 9 0,12-23 0,16-5 0,9-8 0</inkml:trace>
  <inkml:trace contextRef="#ctx0" brushRef="#br0" timeOffset="68248">23610 7291 8191,'11'-10'0,"8"-7"5063,8-8-5063,-7 4 0,1-2 0,4 1 0,1 0 1237,-2-3 0,-1 0-1237,14-8 0,-17 14 0,-10 8 0</inkml:trace>
  <inkml:trace contextRef="#ctx0" brushRef="#br0" timeOffset="68439">24055 6962 8191,'-16'-8'0,"19"-9"4189,24-3-4189,-4 6 0,3-1 2918,18-14-2918,-8 5 0,-18 10 0,-13 6 0</inkml:trace>
  <inkml:trace contextRef="#ctx0" brushRef="#br0" timeOffset="68589">24185 6773 24575,'-13'15'0,"5"7"0,10 23 0,-2-17 0,1 1 0,3 2 0,1 1 0,-3-1 0,1-2 0,8 4 0,2-7 0,-6-18 0,0-6 0</inkml:trace>
  <inkml:trace contextRef="#ctx0" brushRef="#br0" timeOffset="68708">24276 6980 8191,'-17'-9'0,"4"2"5063,-17 6-5063,11 2 2818,-5 6-2818,7-7 0,8 2 0,1-4 0</inkml:trace>
  <inkml:trace contextRef="#ctx0" brushRef="#br0" timeOffset="68839">24138 6895 8191,'8'17'0,"12"9"4368,10-1-4368,13-2 0,3-9 0,-20-10 0,-5-4 0</inkml:trace>
  <inkml:trace contextRef="#ctx0" brushRef="#br0" timeOffset="69285">24605 6865 8191,'-30'-30'0,"8"10"5063,-4 0-5063,14 22 2818,8 5-2818,20 19 0,20-6 0,-12-3 0,3-1 0,6-4 0,2-2 0,-7 2 0,0 0 658,2 1 0,-4 3-658,-10 8 0,-7 5 0,-6 6 0,-5 3 0,-3 12 0,-5 0 2166,-8 0 0,-3 0-2166,4 2 0,-2 0 0,-6-7 0,-1-2-355,4-5 1,0-3 354,-15 4 0,18-43 0,22-48 0,7 2 0,5-7-1178,0 10 0,2-3 0,2 0 1178,-1 11 0,1-2 0,1 2 0,0 2 0,7-7 0,0 3 0,1 3 566,7-4 1,-2 8-567,10 7 609,-25 28-609,-9 4 0,-6 4 0,1-5 0</inkml:trace>
  <inkml:trace contextRef="#ctx0" brushRef="#br0" timeOffset="71511">22739 10910 24575,'-19'-11'0,"-34"12"0,25 10 0,0 3 0,-6 4 0,2 2 0,10 2 0,7 1 0,17 18 0,27-12 0,-2-11 0,3 0 0,2 0 0,1 2 0,2 3 0,-1 3-670,-4 3 0,-4 3 670,-9 0 0,-6 2 0,-5 4 0,-8 1-155,-13 10 0,-10 0 155,-2-7 0,-4-4 0,4-4 0,-1-7 0,-23-7 0,41-25 0,-1-6 0</inkml:trace>
  <inkml:trace contextRef="#ctx0" brushRef="#br0" timeOffset="71620">22551 11388 8191,'11'-12'0,"14"-9"2463,3 5 0,5-1-2463,9-8 0,4-2 0,-7 5 0,4-1 0,-1-1 145,1 1 0,0-1 0,-4 2 0,1 1 0,-5 2 0,-7 5 0,-1 0 0</inkml:trace>
  <inkml:trace contextRef="#ctx0" brushRef="#br0" timeOffset="72653">27115 10132 24575,'-11'2'0,"0"0"0,2 5 0,-25 25 0,15-7 0,-14 15 0,33-21 0,13-8 0,26-7 0,-7-3 0,4 1 0,3 2 0,1 3 0,2 0 0,-4 6 0,-6 12 0,-7 5 0,-12 3 0,-6 3 0,-2 6 0,-6 1-738,-8-1 0,-3-1 738,2-6 0,-2 0 0,-8 1 0,-2-3 0,4-6 0,-1-3 0,-2-2 0,0-3 0,-3-1 0,15-46 0,15 3 0,7-6-274,1-2 1,4-5 0,1 0 273,4-4 0,2 0 0,3 1-1133,6-1 0,3 0 0,-1 3 1133,-2 3 0,0 2 0,0 4 0,7-2 0,-2 5 574,-10 10 0,-4 4-574,-5 3 0,-8 7 0,-7 1 0,-1 2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6T13:42:35.34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18444 4687 8191,'-7'-9'0,"-5"18"5063,5 5-5063,2 18 2818,6-1-2818,6-5 1719,5-5-1719,13-8 0,15-16 0,-12-4 0,0-4 3392,5-4 0,-2-3-3392,-6-4 0,-1-1 0,0 3 0,-4-1 0,-4-25 0,-4 17 0,-16 2 0,-1 16 0,-9 18 0,3 21 0,1 12 0,16 3 0,11-13 0,24-22 0,1-15 0,7-17 0,-24 7 0,-9 1 0</inkml:trace>
  <inkml:trace contextRef="#ctx0" brushRef="#br0" timeOffset="171">18909 4137 24575,'4'42'0,"-1"10"0,6-18 0,2 2 0,-4-4 0,1-1 0,9 15 0,-3-19 0,-1-21 0,-7-3 0,2-5 0</inkml:trace>
  <inkml:trace contextRef="#ctx0" brushRef="#br0" timeOffset="338">19036 4036 8191,'0'2'0,"0"17"4505,0 21-4505,0-7 0,0 2 0,2 1 0,1-1 0,1 5 0,2-3 0,12 14 721,1-18 0,-6-22 0,-6-9 0</inkml:trace>
  <inkml:trace contextRef="#ctx0" brushRef="#br0" timeOffset="537">19295 4276 8191,'-6'1'0,"16"-11"5063,21-13-5063,8-11 704,-5-2 1,-16 15-1,-11 7 1</inkml:trace>
  <inkml:trace contextRef="#ctx0" brushRef="#br0" timeOffset="720">19371 4024 8191,'-7'23'0,"8"16"5063,2 16-5063,1-24 0,2 1 0,1-1 0,0-1 0,3 17 704,4-15 1,-9-16-1,0-9 1</inkml:trace>
  <inkml:trace contextRef="#ctx0" brushRef="#br0" timeOffset="1272">19592 4191 24575,'8'24'0,"-1"1"0,2 13 0,-3-14 0,7 0 0,-2-22 0,11-17 0,-6 1 0,5-19 0,-11 1 0,2-1 0,-3-6 0,-5 17 0,-4 9 0,-3 14 0,-2 9 0,5 0 0,3 6 0,2-6 0,3 6 0,-3-2 0,6 3 0,-7-8 0,1-1 0</inkml:trace>
  <inkml:trace contextRef="#ctx0" brushRef="#br0" timeOffset="1849">19837 4153 24575,'9'14'0,"-2"8"0,6 3 0,-4 13 0,4 3 0,1 12 0,-8-23 0,-1 1 0,3 10 0,0 1 0,-2 1 0,-1 0 0,-2 3 0,0 0 0,3-8 0,-2 0 0,-6-3 0,0-2 0,6 22 0,-12-9 0,7-14 0,-5-12 0,2-9 0,-3-5 0,-2-1 0,0-1 0,0 0 0,0-5 0,1-6 0,1-6 0,4 3 0,0 3 0</inkml:trace>
  <inkml:trace contextRef="#ctx0" brushRef="#br0" timeOffset="2404">19784 4302 8497,'3'6'0,"-1"11"4418,6 32-4418,-7-21 0,0 2 0,3 12 0,0 0 0,-4-3 0,0-1 927,0 0 0,0 0-927,0-3 0,0 0 786,-2-1 1,-1 0-787,-5 14 1434,2-10 1,-1-22 0,7-8 0</inkml:trace>
  <inkml:trace contextRef="#ctx0" brushRef="#br0" timeOffset="2816">19932 4186 8191,'-1'-7'0,"5"0"5063,16 0-5063,6 4 2818,5 3-2818,-5 3 1719,-6 6-1719,-10-2 6784,-5 6-6784,-6 0 0,-2 4 0,-11 3 0,-2 1 0,-5-3 0,5-2 0,3-10 0,8-2 0,1-4 0</inkml:trace>
  <inkml:trace contextRef="#ctx0" brushRef="#br0" timeOffset="3081">20165 4220 24575,'11'-14'0,"-1"-2"0,-5 3 0,-2-5 0,-4-5 0,-1 7 0,-7 1 0,4 15 0,-2 9 0,5 11 0,3 12 0,13 4 0,1-6 0,13-9 0,-3-15 0,-7-3 0,-4-3 0</inkml:trace>
  <inkml:trace contextRef="#ctx0" brushRef="#br0" timeOffset="3953">20672 3796 24575,'-3'39'0,"6"14"0,-5-19 0,0 2 0,4 6 0,0 1 0,-5-4 0,1-1 0,1-5 0,2-4 0,6 2 0,2-31 0,9-25 0,-8 1 0,-1-5 0,-1-2 0,-1-1 0,-1-6 0,-1 0 0,0 2 0,-1 2 0,0-11 0,11 27 0,2 34 0,9 19 0,2 3 0,0 4 0,-8-18 0,-3-2 0,-12-17 0,-1-1 0</inkml:trace>
  <inkml:trace contextRef="#ctx0" brushRef="#br0" timeOffset="4096">20662 3981 24575,'49'-14'0,"-20"4"0,3-1 0,13-4 0,1 0-268,-1-2 1,-3 1-1,-13 5 1,-3 2-1,8-5 1</inkml:trace>
  <inkml:trace contextRef="#ctx0" brushRef="#br0" timeOffset="4904">20626 3726 8191,'-5'1'0,"3"2"5063,13 13-5063,11 7 0,-2-4 0,3 1 1409,6 1 0,2 1-1409,2 3 0,1-1 0,1-5 0,0 0 859,-8-1 1,-2-1-860,21 7 6784,-15 1-6784,-11-11 0,-8-3 0,-8-7 0</inkml:trace>
  <inkml:trace contextRef="#ctx0" brushRef="#br0" timeOffset="5229">20964 3644 8191,'-14'2'0,"2"-1"5063,3 2-5063,0 2 2818,-4 12-2818,-1 11 1719,-9 19-1719,11-18 0,-2 3 0,-2 8 0,-1 3 1178,4-9 0,-1 2 1,1 1-1179,0 1 0,0 1 0,1 0 0,0-2 0,-1-1 0,2-1 0,0 2 0,4-4 0,5 0 0,4-26 0,5-10 0</inkml:trace>
  <inkml:trace contextRef="#ctx0" brushRef="#br0" timeOffset="6264">23041 4487 8191,'0'5'0,"-3"9"4606,-10 32-4606,10-19 0,0 2 0,0 6 0,1 0 0,4-3 0,5-3 0,21 8 0,13-20 0,-14-22 0,2-6 0,3-4 0,0-4 0,-4-4 0,-2-2 0,-6 3 0,-3-1 0,6-17 2873,-21 18-2873,-1 3 1774,-7 12-1774,-1 4 6613,-3 10-6613,1 11 518,7 13-518,12 5 0,11-4 0,16-18 0,9-17 0,-18-3 0,-1-3 0</inkml:trace>
  <inkml:trace contextRef="#ctx0" brushRef="#br0" timeOffset="6456">23554 4228 8191,'-2'10'0,"4"15"4472,4 21-4472,-1-12 0,0 2 0,3 6 0,0 1 0,1-3 0,-1-2 0,9 13 2888,0-23-2888,-7-28 0,-1-1 0,-5-3 0</inkml:trace>
  <inkml:trace contextRef="#ctx0" brushRef="#br0" timeOffset="6621">23716 4165 8191,'0'19'0,"-4"9"5063,3 19-5063,1-17 0,1 1 0,1-2 0,1-1 2818,10 25-2818,3-18 429,-2-18 1,-2-7 0,-8-10 0</inkml:trace>
  <inkml:trace contextRef="#ctx0" brushRef="#br0" timeOffset="6787">23905 4330 8191,'1'3'0,"19"-8"4916,12-17-4916,11-3 709,-11-4 0,-14 15 0,-13 6 0</inkml:trace>
  <inkml:trace contextRef="#ctx0" brushRef="#br0" timeOffset="6962">23975 4118 8191,'-3'19'0,"6"16"1592,1-9 1,2 3-1593,2 5 0,1 1 1228,1 1 1,1-2-1229,1-4 0,1-3 497,6 10 0,-4-19 1,-8-13-1</inkml:trace>
  <inkml:trace contextRef="#ctx0" brushRef="#br0" timeOffset="7416">24359 4207 8191,'-24'47'0,"10"-7"5063,8-12-5063,10-12 2818,7-18-2818,7-15 1719,5-9-1719,-3-16 6784,-7 13-6784,-9 2 0,-4 26 0,3 6 0,-1 9 0,3-1 0,2-5 0,0 1 0,2 0 0,8 32 0,-10-7 0,1-4 0,0 2 0,-3 14 0,0-12 0,0-4 0,-5-13 0,-2-3 0,-1-2 0,-3-3 0,0 0 0,-2-4 0,1-1 0,2-4 0,1 0 0</inkml:trace>
  <inkml:trace contextRef="#ctx0" brushRef="#br0" timeOffset="8063">24628 4177 8191,'7'9'0,"2"0"5063,-1 4-5063,4 7 2818,2 5-2818,2 7 1719,-3 6-1719,-5-11 6784,0 10-6784,-5-18 0,-3-7 0,-1-13 0,-12-26 0,-1-27 0,3 17 0,0-4 0,4-2 0,1 0 0,0 6 0,2 4 0,8-6 0,4 26 0,6 17 0,3 2 0,-4 2 0,0-3 0,-6 1 0,-5 1 0,-2 2 0,-8 4 0,5 0 0,2-5 0,18-18 0,4-6 0,3-5 0,10-7 0,1-1-1026,4-3 0,-1 0 1026,-8 5 0,-3 1 0,6-5 0,-33 20 0,-3 16 0,-9 16 0,9 5 0,5-1 2052,3-7-2052,15-10 0,-5-11 0,15-5 0,-19 1 0,4 0 0</inkml:trace>
  <inkml:trace contextRef="#ctx0" brushRef="#br0" timeOffset="8412">25376 3704 8604,'-3'6'0,"4"5"5101,7 0-5101,13 10 2757,5-9-2757,15 5 1662,-1-12-1662,0-8 0,-5-10 6451,-10-17-6451,-3-20 0,-11 0 0,-1-3 0,-10 28 0,0 11 0</inkml:trace>
  <inkml:trace contextRef="#ctx0" brushRef="#br0" timeOffset="8617">25550 3723 8191,'-3'17'0,"1"0"5063,9 7-5063,1 1 0,6 20 0,-8-18 0,1 1 804,1 9 1,0 2-805,-4 3 0,-1 1 707,5 0 0,-1-1-707,-8-10 0,0-1 0,5 10 0,-8-26 0,4-11 0</inkml:trace>
  <inkml:trace contextRef="#ctx0" brushRef="#br0" timeOffset="27199">11702 11927 24575,'-27'-5'0,"47"-21"0,12 14 0,9 2-2627,4-3 0,7 0 1,1 1 2626,-8 3 0,0 0 0,2 2 0,0 0-984,4 2 0,0 2 0,1 0 0,-1 0 984,-2-2 0,0 0 0,0 0 0,0 2 0,-3 2 0,-1 0 0,0 2 0,0-1 109,10-1 0,0 1 0,-6 0 0,-2 1 0,-5 0 0,-12 1 0,1 1 1</inkml:trace>
  <inkml:trace contextRef="#ctx0" brushRef="#br0" timeOffset="28415">18686 11909 8191,'-22'7'0,"11"-1"2240,30-13 0,14-6-2240,0 2 0,5 1 0,2 0 0,4 0 0,1 1 0,-2 1 0,0 0 0,0 1 0,4 3 0,1 3 0,0-1 143,-2 2 0,0 0 1,0 0-144,4 0 0,0 0 0,-1 2 0,-6 1 0,-2 1 0,0-1 0,-2 0 0,-1-1 0,-2 0 392,4 1 0,-4 0 1,3 2-1,-18-5 1</inkml:trace>
  <inkml:trace contextRef="#ctx0" brushRef="#br0" timeOffset="42249">13725 4289 24575,'-36'17'0,"0"0"0,1-2 0,8 1 0,13 5 0,18-1 0,33-11 0,6-1 0,5 1 0,-9-2 0,0 2-393,5 2 1,-6 5 392,-9 28 0,-26-2 0,-9-12 0,-3 0 0,-11 14 0,-13 0 193,8-25-193,3-8 0,13-12 0,5-1 0</inkml:trace>
  <inkml:trace contextRef="#ctx0" brushRef="#br0" timeOffset="42641">14171 4285 8191,'-5'53'0,"4"-23"0,1 2 1786,-3 5 1,1 2-1787,4 6 0,2 1 0,1 7 0,2 1 0,-1 0 0,1 0 0,4-1 0,0 0 0,-4-9 0,-2-4 1485,2-8 1,-2-9-1486,-5-14 0,-6-54 0,0 2 0,1-7 351,0 5 0,1-4 1,0 0-352,1-2 0,1-1 0,0 0 894,1 0 1,1 1 0,1 2-895,3-8 0,2 6 0,0 14 0,3 9 1334,6 14-1334,6 31 0,-8 30 0,-3-13 0,-1 2 0,-7 0 0,-3-1 0,2 1 0,-2-4 0,-7 8 0,-1-15 0,2-21 281,-7-24 1,8 11 0,-2-12 0</inkml:trace>
  <inkml:trace contextRef="#ctx0" brushRef="#br0" timeOffset="42929">14465 4258 24575,'0'21'0,"3"3"0,6 15 0,7-9 0,3-2 0,1-16 0,-3-10 0,-2-10 0,-3-11 0,-10-12 0,-3-3 0,-17-11 0,-5 13 0,-14 4 0,-6 19 0,10 11 0,10 3 0,15 0 0</inkml:trace>
  <inkml:trace contextRef="#ctx0" brushRef="#br0" timeOffset="43104">14567 4113 24575,'22'-9'0,"4"-8"0,13-3 0,-1-12 0,-3 5 0,-11 4 0,-13 7 0,-7 11 0,-4 1 0</inkml:trace>
  <inkml:trace contextRef="#ctx0" brushRef="#br0" timeOffset="43269">14697 3874 8191,'-5'13'0,"4"7"4752,12 32-4752,-1-16 0,1 5 0,1 0 0,-3-4 0,-1 0 0,2 1 0,4 11 0,2 2 0,-2-5 949,-3-5 1,0-4-950,3-1 0,-2-5 0,-2-5 0,-2-6 0</inkml:trace>
  <inkml:trace contextRef="#ctx0" brushRef="#br0" timeOffset="59539">11698 12885 24575,'-13'-8'0,"0"6"0,-2 8 0,-6 19 0,13 3 0,2 4-1480,-4 6 0,1 4 1480,8-6 0,3 3 0,1-1 0,4 11 0,4-2-155,8-6 1,5-6 154,1-9 0,5-9 0,6-12 0,2-10 0,-4-4 0,-1-6 0,5-10 0,-3-6 0,-8-2 0,-4-1 0,-4-1 0,-5-2 0,-6 0 0,-5-1-265,-6 7 0,-4-1 265,-7-3 0,-5 1 0,-3 5 0,-5 4 0,-1 3 0,-2 5 0,-21-3 518,13 18 0,22 2 0,8 3 0</inkml:trace>
  <inkml:trace contextRef="#ctx0" brushRef="#br0" timeOffset="59728">12366 12919 8191,'-24'24'0,"5"-3"5063,5-1-5063,8-7 704,8 4 1,0-11-1,3 1 1</inkml:trace>
  <inkml:trace contextRef="#ctx0" brushRef="#br0" timeOffset="60179">12505 12824 24575,'-7'-4'0,"-1"-1"0,5-4 0,1 4 0,0 1 0</inkml:trace>
  <inkml:trace contextRef="#ctx0" brushRef="#br0" timeOffset="60583">12524 12654 8191,'-7'4'0,"0"3"5063,-3 3-5063,-2 10 0,1 12 0,-2 15 2818,11-6-2818,13-3 0,16-22 0,27-19 0,-26 0 0,0-1 0,3-2 0,0 2 0,9 4 1719,-14 5-1719,-17 16 6784,-9 7-6784,-5 5 0,-8 12 0,2-18 0,-9 6 0,8-20 0,-2-6 0,10-6 0,2-5 0</inkml:trace>
  <inkml:trace contextRef="#ctx0" brushRef="#br0" timeOffset="60778">12539 12724 24575,'36'-12'0,"-9"3"0,4-2 0,17-6 0,4-1-1787,-15 4 1,2-1 0,-1 1 1786,1 0 0,0-1 0,-2 1 0,8-4 0,-4 2 804,-9 5 1,-4 2-805,-1-2 0,-19 8 0,-4 1 0</inkml:trace>
  <inkml:trace contextRef="#ctx0" brushRef="#br0" timeOffset="61832">18834 12416 8191,'-17'0'0,"3"2"5063,2 3-5063,3 12 2818,-4 11-2818,9 0 0,2 4 0,2 2 0,2 3 859,2 12 1,5 0-860,8-7 0,3-2 0,0-3 0,4-6 2714,7-14 0,3-7-2714,-3-7 0,1-7-442,2-12 1,-3-5 441,-6-2 0,-3-3 0,-6-1 0,-5-2 0,-3-1 0,-7 0-287,-14-18 287,-1 16 0,-4 2 0,-5 5 0,-2 3 0,-1-1 0,0 3 0,-12-3 0,16 14 0,18 7 0</inkml:trace>
  <inkml:trace contextRef="#ctx0" brushRef="#br0" timeOffset="62002">19460 12717 8191,'-8'19'0,"3"-8"0,1-10 0,4-5 0</inkml:trace>
  <inkml:trace contextRef="#ctx0" brushRef="#br0" timeOffset="62321">19686 12407 8191,'-9'-1'0,"0"2"5063,-3 15-5063,-2 10 0,1 14 0,8 7 2818,7-13-2818,17-8 1719,10-18-1719,18-4 0,1 0 0,-8 11 6784,-14 7-6784,-22 16 0,-11 9 0,-12 1 0,7-20 0,-1-3 0,-10 6 0,9-9 0,6-17 0</inkml:trace>
  <inkml:trace contextRef="#ctx0" brushRef="#br0" timeOffset="62481">19639 12384 8191,'6'-5'0,"1"-1"5063,19-3-5063,17-4 0,-13 1 0,3-2 970,5 1 0,0-1-970,-5 0 0,-3 1 459,17-9 0,-24 13 1,-16 4-1</inkml:trace>
  <inkml:trace contextRef="#ctx0" brushRef="#br0" timeOffset="72080">15199 4237 24575,'-4'14'0,"8"17"0,10 17 0,-3-14 0,-1 0 0,1-2 0,-1-1 0,-2 0 0,0 0 0,6 15 0,-7-18 0,-3-12 0,-2-13 0</inkml:trace>
  <inkml:trace contextRef="#ctx0" brushRef="#br0" timeOffset="72237">15242 4006 8191,'-13'0'0,"4"3"1265,2 4 1,3-2 0,6-1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6T13:07:00.04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8736 2484 24575,'-16'-15'0,"-6"-7"0,10 6 0,-9-5 0,11 14 0,-6-1 0,6 3 0,-3 0 0,0-2 0,0-2 0,-11-4 0,-8 2 0,-21-2-775,19 9 0,-2 2 775,-6 2 0,-1 1 0,-2 1 0,-1 2 0,-2 4 0,-2 1-1458,-3-1 0,0 2 1458,17-1 0,0 1 0,0 0 0,0 1 0,0 1 0,2 0 0,-10 4 0,3 2 0,2 3 0,1 1-594,9-4 0,1 1 594,1 3 0,1 3-406,4-1 0,3 3 406,2 3 0,3 3 0,2 8 0,2 1 0,3 4 0,3 1-766,5 6 0,4 0 766,1-2 0,6-2 0,8 2 0,6-2 0,4-5 0,6-4 0,-1-14 0,5-3 0,2-4 21,-4-5 0,2-2 1,1-2-1,2-3-21,7-3 0,1-4 0,1-2 0,1 0 0,-7 1 0,1-2 0,0 0 0,1-1 0,-2-1-443,2-2 0,-1-2 0,1-1 0,-2 0 0,0 0 443,5-2 0,0-1 0,-1 0 0,-2-1 0,-4 0 0,-2 0 0,0 0 0,-4-2-444,1-3 0,-2-1 0,-4-1 444,7-5 0,-6-3 968,-12-2 0,-5-2-968,-3 1 0,-4-1 0,-10-8 0,-4-1 771,1-7 1,-3 0-772,-4 12 0,-5 1 0,0-1 382,-2-2 1,-1-1-1,-3 2-382,-5 1 0,-3 2 0,-3 1 0,-3 3 0,-3 2 0,-2 2 0,-4 0 0,-2 2 0,-2 3 0,9 8 0,-1 2 0,-1 1 0,0 2 0,-2-1 0,0 2 0,0 0 0,4 2 0,-13-1 0,5 3 0,10 4 0,1 0 0</inkml:trace>
  <inkml:trace contextRef="#ctx0" brushRef="#br0" timeOffset="8130">8461 6945 24575,'-32'-22'0,"1"0"0,-1 1 0,1 2 0,-11-9 0,13 15 0,-2 0 0,0 0 0,-1 2 0,-9 3 0,-1 4 0,-1 3 0,1 2-1010,-1 3 0,1 4 1010,-1 7 0,2 3 0,6 0 0,2 3 0,1 8 0,3 4 0,4 2 0,5 4 0,2 9 0,6 3 0,8-14 0,2 2 0,3 0 0,2 4 0,3 0 0,4 0-917,5 0 1,4-1 0,2-2 916,3-1 0,4-1 0,1-3 0,4-2 0,3-3 0,1-1 0,1-2 0,2-3 0,0-1 0,3-2 0,0-2 0,1-3 0,-1-3 0,0-2 0,1-3 0,4-2 0,0-2 0,-1-3 0,-3-4 0,0-3 0,-1-3 0,1-2 0,0-3 0,-3-3 0,-2-3 0,-3-3 0,-1-2 0,0-2 0,-3-1 0,-1-3 0,-4-4 0,-2-1 0,-2-2 0,-3 0 0,-1-1 0,-4-1 0,-4-2 0,-3-2 0,-3 0 0,-2-1 0,-3-1 0,-3 1 0,-4 3 0,-3 1 0,-3 0 0,-3-1 0,-2 0 0,-4 4 0,-2 4 0,-3 3 0,-2 2-602,0 3 0,-1 1 0,-1 3 602,-14-2 0,-4 7-160,8 12 1,-4 4-1,6 0 1,9-1-1,1 2 1,-8 4-1,-1 1 1</inkml:trace>
  <inkml:trace contextRef="#ctx0" brushRef="#br0" timeOffset="35037">20615 3799 8191,'-13'-7'0,"0"-1"5063,-5 0-5063,-5-3 2818,-3-3-2818,-6 5 1719,0 2-1719,-6 11 6784,4 1-6784,-4 7 0,4 6 0,1-1 0,-4 14 0,6-3 0,-1 9 0,8 4 0,6 2 0,8 10-743,10-5 743,6-18 0,3 0 0,6 1 0,3 1 0,2 1 0,4-1 0,8 1 0,3-3 0,1-6 0,2-4 0,4-3 0,2-6 0,1-8 0,1-5-884,-3-1 0,-1-6 884,1-6 0,-2-4-461,-7 1 0,-2-2 461,-6-1 0,-3-3 0,-6-1 0,-5-1-407,-2-22 407,-10 18 0,-5 0 0,-4 2 0,-3-1 313,-6-3 0,-3 1-313,-1 2 0,-4 3 0,-2 3 0,-1 3 525,1 4 1,-1 3-526,-2 6 0,1 2 389,2 0 0,1 1-389,-20 8 0,23-3 0,10 2 0</inkml:trace>
  <inkml:trace contextRef="#ctx0" brushRef="#br0" timeOffset="36150">22085 3387 8191,'-5'-6'0,"-1"1"5063,-1-2-5063,-2 4 2818,-4 1-2818,3 6 1719,-6 3-1719,-2 14 6784,-6 5-6784,-4 11 0,-4 1 0,3 3 0,14-17 0,1 1-621,-9 23 621,8 6 0,15-1 0,10-9 0,7-20 0,6-3 0,5-4 0,4-4 0,8-1 0,4-3 0,5-4 0,2-4-1167,2 1 0,0-5 1167,-3-6 0,-1-4 0,-2 3 0,-2-3 0,-4-7 0,-4-3 0,-8 0 0,-3-2-154,-6 0 0,-4-2 154,-6-3 0,-5 0 0,-10-25 0,-2 18 0,-4-1 0,-9-2 0,-5 0 0,6 8 0,-1 0 0,-2 1-657,-4 1 0,-3 1 0,-1 2 657,-1 1 0,-1 1 0,-1 4 0,-17-4 0,-2 7 0,1 10 0,2 4 0,19 1 0,3 3 0,-13 10 0</inkml:trace>
  <inkml:trace contextRef="#ctx0" brushRef="#br0" timeOffset="44320">20427 3999 24575,'0'0'0</inkml:trace>
  <inkml:trace contextRef="#ctx0" brushRef="#br0" timeOffset="44510">20488 4053 8191,'2'2'0,"-3"0"0,5-2 0</inkml:trace>
  <inkml:trace contextRef="#ctx0" brushRef="#br0" timeOffset="44680">20502 4027 8191,'-7'-4'0,"8"-5"0,-2 3 0,6-1 0</inkml:trace>
  <inkml:trace contextRef="#ctx0" brushRef="#br0" timeOffset="44837">20501 3922 8191,'-9'0'0,"4"0"0,1 0 0</inkml:trace>
  <inkml:trace contextRef="#ctx0" brushRef="#br0" timeOffset="44991">20460 3905 8191,'-14'8'0,"1"0"1265,4-4 1,4-2 0,1 0 0</inkml:trace>
  <inkml:trace contextRef="#ctx0" brushRef="#br0" timeOffset="45120">20429 3942 8191,'-7'9'0,"2"-1"0</inkml:trace>
  <inkml:trace contextRef="#ctx0" brushRef="#br0" timeOffset="45288">20594 3983 8191,'0'9'0,"2"-4"0,1-1 0,1-4 0</inkml:trace>
  <inkml:trace contextRef="#ctx0" brushRef="#br0" timeOffset="45405">20617 3988 24575,'0'0'0</inkml:trace>
  <inkml:trace contextRef="#ctx0" brushRef="#br0" timeOffset="45537">20628 3957 8191,'-10'6'0,"3"-1"0</inkml:trace>
  <inkml:trace contextRef="#ctx0" brushRef="#br0" timeOffset="55543">22118 3562 24575,'0'0'0</inkml:trace>
  <inkml:trace contextRef="#ctx0" brushRef="#br0" timeOffset="56136">21236 3655 8363,'2'2'0,"0"0"0</inkml:trace>
  <inkml:trace contextRef="#ctx0" brushRef="#br0" timeOffset="57045">22099 3601 8191,'2'-3'0,"0"1"0</inkml:trace>
  <inkml:trace contextRef="#ctx0" brushRef="#br0" timeOffset="57556">20486 4047 24575,'-7'7'0,"1"-4"0,6 1 0</inkml:trace>
  <inkml:trace contextRef="#ctx0" brushRef="#br0" timeOffset="72821">27570 3420 8191,'-24'-12'0,"2"1"5063,-21-4-5063,-4-3 0,15 12 0,-4 1 702,-2-3 0,-2 0-702,-8 4 0,-2 2 0,1 1 0,-1 2 0,0 2 0,0 0 263,1 3 1,0 0-264,0 0 0,0 0 0,3-1 0,-1 1 0,11 1 0,-2 1 0,1 0 907,-1 0 0,0 0 0,-1 1-907,-3 4 0,-2 1 0,1 2 0,-3-1 0,0 2 0,0 1 0,4 1 0,1 1 0,0 2 0,1 0 0,1 1 0,1 0-593,5 1 1,1 0 0,1 0 592,-14 9 0,2 0 75,7-2 0,2 0-75,6-7 0,2 0 624,5 0 1,3 1-625,-7 24 0,6-1 0,9 5 0,6-13 0,8 5 0,9-9 0,11 1 0,20-3 0,-11-20 0,4-2 879,14 3 1,5-3-880,-9-6 0,4-2 0,2 0-653,-9-1 1,1 1 0,1-1 0,1-2 652,5-2 0,1-2 0,0-1 0,0 0 0,2 1 0,0 1 0,0-2 0,0-2-691,-11-1 1,0-1 0,-1-2 0,1 1 0,0-1 690,0 1 0,0 0 0,0 0 0,-1-1 0,-1-1 0,8-6 0,-2-1 0,-1 0 0,0-1-94,-2 3 1,0 0-1,-2 0 1,-2-2 93,4-3 0,-4-2 0,-1 1 0,-6 2 0,-2 1 0,-3-1 0,0-6 0,-4 0 0,5-18 224,-16-1-224,-16-8 0,-2 19 0,-3-2 0,-2-6 0,-5-1 0,-6-4 0,-6 0 891,-5 4 0,-4 3-891,7 14 0,-3 2 0,-1 1 0,-2 3 0,-3 2 0,-1 3 0,-1 2 0,-2 3 0,0 2 0,1 2 0,-1 2 0,-1 2 0,-3 2 0,0 1 0,1 5 589,3 4 0,1 3 0,3-1 1,-1-4-1,3 1 0,-13 18 1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6T13:44:41.88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8487 4962 9306,'3'47'0,"1"0"0,5-8 0,4 1 0,-2 2 815,-3 5 1,-1 3 0,2-1-816,4-3 0,1-1 0,-2-6 1485,-4-10 1,-2-3-1486,1 8 1894,-13-29-1894,-3-24 0,-2-10 0,-2-6 1985,-1-9 0,1-5-1985,4 9 0,1-4 0,-1-1 0,-1 3 0,-1-3 0,0 1 0,2 3 888,4 2 0,1 2 0,1 1-888,-7-20 0,7 10 0,17 25 0,22 27 0,6 10 0,-15 0 0,-2 3 0,-3 0 0,-4 2 0,3 28 0,-13-15 0,-15 2 1323,-7-8-1323,-11-3 0,-5-6 0,12-12 0,4-7 0</inkml:trace>
  <inkml:trace contextRef="#ctx0" brushRef="#br0" timeOffset="173">8912 4625 8191,'16'46'0,"-3"-11"5063,-1 18-5063,-5-26 704,3 3 1,-7-20-1,3-3 1</inkml:trace>
  <inkml:trace contextRef="#ctx0" brushRef="#br0" timeOffset="316">8910 4211 8191,'-17'4'0,"10"0"1265,-5 8 1,12-7 0,0-1 0</inkml:trace>
  <inkml:trace contextRef="#ctx0" brushRef="#br0" timeOffset="510">9031 4154 8191,'-1'14'0,"6"8"5063,12 13-5063,4-1 0,1 3 0,-5-4 0,1 1 0,4 5 0,-1-1 0,2 9 0,-8-15 0,-7-16 0,-3-9 0</inkml:trace>
  <inkml:trace contextRef="#ctx0" brushRef="#br0" timeOffset="758">9343 4248 24575,'-26'12'0,"3"1"0,-5 13 0,16 6 0,2 2 0,-8 10 0,11-10 0,7-4 0,11-18 0,1-7 0,5-8 0,7-8 0,-6-1 0,3 0 0,-13 6 0,-4 2 0</inkml:trace>
  <inkml:trace contextRef="#ctx0" brushRef="#br0" timeOffset="776">9371 4414 8191,'29'-23'0,"-7"5"0</inkml:trace>
  <inkml:trace contextRef="#ctx0" brushRef="#br0" timeOffset="984">9481 4296 8191,'-6'-1'0,"-1"1"5063,2 20-5063,1 8 2818,8-5-2818,1-5 1719,12-32-1719,3-11 6784,2-9-6784,0 28 0,-6 0 0,-7 21 0,-1-10 0</inkml:trace>
  <inkml:trace contextRef="#ctx0" brushRef="#br0" timeOffset="1144">9752 4169 8191,'-14'8'0,"3"-2"5063,5 23-5063,4 7 2818,7 0-2818,4-7 1719,12-29-1719,7-18 0,-10 7 0,-1-6 0</inkml:trace>
  <inkml:trace contextRef="#ctx0" brushRef="#br0" timeOffset="1692">9820 3791 24575,'-1'29'0,"0"-1"0,-1 11 0,1 2 0,6 14 0,2 1 0,-2-4 0,2-5 0,1-15 0,1-6 0,5 5 0,-5-31 0,8-16 0,-5-26 0,-7 13 0,-1-1 0,0 1 0,-1 2 0,-5-15 0,6 35 0,0 12 0,-1 12 0,6 0 0,2-5 0,8-20 0,-5-1 0,-1-24 0,-7 7 0,-5 5 0,4 9 0,-2 13 0,1 8 0,6-4 0,-2-3 0,5-6 0,2-10 0,-6 0 0,6-3 0,-7 11 0,-3 10 0,6 14 0,-4 0 0,3 2 0,7-11 0,-12-5 0,7-4 0</inkml:trace>
  <inkml:trace contextRef="#ctx0" brushRef="#br0" timeOffset="18910">16475 5998 24575,'-15'-6'0,"25"-17"0,10-6 0,2 6 0,4-2 0,1-3 0,4-5 0,4 0-2458,5 1 0,3-2 1,3 1-1,-2 1 2266,-6 4 0,-2 2 0,3 0 0,4-2 192,-1 4 0,4-2 0,3-1 0,2-1 0,0 2 0,-2 1 0,-2 2 0,2 0 0,-3 2 0,0 1 0,0 1 0,3 0 0,1 1 0,2-2 0,1 2 0,1 0 0,-3 2 0,-2 3 0,7 0 0,-3 3 0,-1 3 0,-2 3 0,-5 2 0,-1 2 0,-1 3 0,0 1 633,10 6 0,0 4 0,-2 2-633,-4 1 0,-2 2 0,0 2 0,2 0 0,-1 2 0,0 1-374,-1 1 0,-1 0 1,0 1 373,-1-1 0,1 2 0,0 3 0,-9-4 0,1 3 0,0 2 0,0-1 0,-2-2 0,0 0 0,-1-2 0,-1 0 0,2 2 0,6 7 0,1 3 0,1-1 0,-3-3 0,-1-3 0,-2-3 0,-1 0-461,-2-4 0,-1 0 0,0 0 461,13 8 0,-2-1 1640,-3-8 1,-3 0-1641,-13-3 0,-2-2 649,10 2-649,-25-8 0,-6-8 0,-5-4 0</inkml:trace>
  <inkml:trace contextRef="#ctx0" brushRef="#br0" timeOffset="19175">19596 6182 8191,'3'13'0,"4"-2"5063,8-7-5063,13-2 2818,19-11-2818,-17 2 0,1-3 0,2-7 0,-1-3 542,-1 0 0,-2-3-542,-6-1 0,-5-3 0,-6 0 0,-3-1 0,-2 1 0,-2-1 0,-5-6 0,-3 0 1617,-6-18 1,1 14-1,-5 21 1</inkml:trace>
  <inkml:trace contextRef="#ctx0" brushRef="#br0" timeOffset="19863">19750 4662 8191,'-37'11'0,"0"13"2012,8-8 1,0 2-2013,2 2 0,3 2 2933,-11 14-2933,13-12 1842,21-11-1842,18-8 6388,11 3-6388,26-7 0,-4 7 0,-1 4 1196,-30 22-1196,-19 11 0,-10-14 0,-6 1 0,1-3 0,-2-1 0,-3-1 0,-1-3 0,-5 7 0,21-34 0,4 2 0,13-20 0</inkml:trace>
  <inkml:trace contextRef="#ctx0" brushRef="#br0" timeOffset="20000">19960 4707 8191,'-3'34'0,"1"0"0,-1 0 0,0 1 2531,0 4 1,0-1-2532,-2-9 0,1-2 2818,5 15-2818,4-25 0,-1-12 0,3-3 0</inkml:trace>
  <inkml:trace contextRef="#ctx0" brushRef="#br0" timeOffset="20112">19941 4514 8191,'-9'-18'0,"0"6"0,4 12 0,1 2 0</inkml:trace>
  <inkml:trace contextRef="#ctx0" brushRef="#br0" timeOffset="20862">20211 4643 8191,'-7'40'0,"1"5"5063,3 2-5063,0-12 2818,10 2-2818,1-28 1719,0-5-1719,10-33 0,-7 6 0,0-5 0,2-13 0,2-3 0,4 6 0,-1 1 3392,-6 7 0,1 5-3392,8 10 0,-12 35 0,-5 34 0,-2-23 0,0 2 0,-2 17 0,3-3 0,12-1 0,5-14 0,16-65 0,-19 9 0,-3-4 0,3-9 0,-1-2 0,-3 9 0,-1 2 0,4-20 0,-7 34 0,-12 28 0,1 25 0,-5 2 0,11 6 0,-1-19 0,5-13 0,5-21 0,18-21 0,-2-11 0,-8 8 0,0-3-312,-5 5 0,-2-1 312,-1 1 0,-1 1 0,1 1 0,-10 27 0,-10 27 0,-2 18 0,10-14 0,2-1 0,-1 7 0,16-3 0,4-45 624,3-10-624,1-11 0,-8-3 0,-6-5 0,-7 16 0,-3 5 0,-3 23 0,-1 8 0,2 17 0,0 4 0,2-4 0,3-5 0,2-22 0,5-4 0,5-13 0,-7 6 0,1-3 0</inkml:trace>
  <inkml:trace contextRef="#ctx0" brushRef="#br0" timeOffset="21066">21129 4097 8191,'-25'20'0,"3"-5"5063,15-3-5063,-1 6 0,4 27 0,2-18 0,0 3 0,2 10 0,0 3 0,0-1 0,0 0 1409,2-5 0,1-2-1409,0-4 0,2-2 1719,3 2-1719,4-13 0,-9-9 0,1-7 0</inkml:trace>
  <inkml:trace contextRef="#ctx0" brushRef="#br0" timeOffset="21354">21278 4358 8191,'-13'1'0,"0"-1"5063,1 0-5063,2 3 2818,1 4-2818,5 2 1719,8-2-1719,15-9 6784,4-5-6784,6-5 0,-5 5 0,-11 8 0,6 11 0,-7 2 0,0 13 0,-5-9 0,-2-2 0,6-8 0,3-13 0,-5 4 0,-1-5 0</inkml:trace>
  <inkml:trace contextRef="#ctx0" brushRef="#br0" timeOffset="21485">21492 4338 8191,'6'-1'0,"17"-10"5063,20-13-5063,-3 3 0,-10-7 0,-21 19 0,-2-5 0</inkml:trace>
  <inkml:trace contextRef="#ctx0" brushRef="#br0" timeOffset="21869">21608 3909 8191,'-5'8'0,"1"2"5063,0 20-5063,8 16 0,-6-12 0,1 2 0,3 6 0,1 1 0,-3 6 0,0 0 853,2-9 0,0-1-853,0 3 0,2-2 0,5 8 1865,0-13-1865,3-25 0,11-20 0,-5-10 0,1-4 0,2 0 0,0-2 0,2-6 0,-3 0 6306,2-10-6306,-17 20 0,-11 18 0,-7 13 1444,4 11-1444,8-2 0,6 3 0,16-5 0,18-4 0,2-4 0,12 1 0,1-8 0,-13-1 0,-10-1 0,-17-2 0</inkml:trace>
  <inkml:trace contextRef="#ctx0" brushRef="#br0" timeOffset="29341">8640 6542 8191,'-7'0'0,"-3"-1"5063,0-4-5063,-3 0 2818,0 0-2818,0 3 1719,-4-1-1719,-7 3 6784,-1 7-6784,-1-2 0,-4 9 0,5-2 0,-1 2 0,-2 11 0,10-2 0,-4 11 0,9 5 0,1 1 0,3 6 0,4 7 0,5-4 0,8-3 0,10-5 0,9-10 0,17-2-784,-17-20 0,3-4 784,4-1 0,2-4 0,2-3 0,0-4 0,1-3 0,-2-2 0,-4-1 0,-3 0-189,-2 1 0,-2-1 189,3-9 0,-9 6 0,-10-8 0,-4-1 0,-2-14 0,-8-1 0,-6-7 0,0 1 0,-8-1 0,1 10 1537,-4 3-1537,-9 8 0,-6 8 0,-13 5 0,1 13 0,1 8 102,20 6 0,12-5 0,13-2 1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6T13:45:48.20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7889 16078 8191,'-7'6'0,"3"1"5063,7 6-5063,5 7 0,7 12 0,-1-9 0,1 2 1409,0 2 0,2 3-1409,7 3 0,4 3 0,0-3 0,6 4 0,1-3 0,-2-3 0,3 0 0,0-5 0,7-6 0,1-6 152,1-4 1,1-4-153,2-6 0,2-5 0,-1-3 0,1-3 0,3-2 0,0-4 1150,-15 4 0,0 0 0,-1-2-1150,1-1 0,1 0 0,0-1 0,4 1 0,1-1 0,4-1 0,1 0 0,3-3 0,2 1 0,-3 1 0,-9 6 0,0 0 0,-1 1 0,2 0 0,9-4 0,3 0 0,-1 1 0,-4 2 0,-2 3 0,-3 2 0,-1 1 0,-5 1 0,-1 2 0,-1 2 0,10 2 0,-3 3-250,-8 1 1,-4 3 249,13 21 0,-24-9 0,-4 2 0,3 17 0,-3 1 1754,-11-19-1754,1-9 2843,0-10-2843,15-17 0,10-21 0,-6 10 0,1-1-288,0 0 0,1 1 288,-3 8 0,0 3 0,9 3 0,-6 31 0,-3 19 0,-11-10 0,2 3 0,4 2 0,2 1 0,2 3 0,3-1 0,5 1 0,4-4 0,6-3 0,3-4-1060,-12-6 1,1-1 0,1-3 1059,6-4 0,2-4 0,1 0 0,5 2 0,1-2 0,2 1 0,-6-3 0,0 0 0,2-1 0,0 0 0,2 0 0,2 0 0,-1-1 0,2 1-926,-8 0 0,2 0 1,-1 0-1,1 0 0,1-1 926,-1 0 0,1 0 0,1 0 0,-1 0 0,0-2 0,1 1 0,-1-2 0,1 0 0,-1 0 0,1 0 0,-1 0 0,1 1 0,-1-1 0,0-1 0,0-1-532,-2-1 1,-1-2 0,0 0 0,0-1 0,0 0 531,8 0 0,0 0 0,0-1 0,-1-1 0,-2-2 0,-1-1 0,0-1 0,-1 0 0,-3-1 0,-1-2 0,-1 0 0,0 0 0,9-3 0,0-1 0,-4-3-433,-4-1 1,-2-2 0,-3 0 432,9-7 0,-6-1 409,-8 1 0,-5-3-409,-8 4 0,-5-1 1750,-5 5 0,-2-1-1750,5-25 3569,-9 20-3569,1 6 665,-13 18 1,7 5 0,-7 4 0</inkml:trace>
  <inkml:trace contextRef="#ctx0" brushRef="#br0" timeOffset="1008">9136 17235 8191,'-3'24'0,"1"14"4503,6 10-4503,-3-14 0,-1 0 0,5 16 2884,-3-5-2884,3-43 0,3-25 0,1-5 0,1-6 343,2-7 0,0-2-343,7-2 0,2 2 0,0 4 0,1 3 2916,1 11 0,1 6-2916,18 4 0,-18 11 0,-9 8 0</inkml:trace>
  <inkml:trace contextRef="#ctx0" brushRef="#br0" timeOffset="1308">9502 17215 8191,'8'0'0,"10"-10"5063,8-5-5063,5-10 2818,-9 7-2818,-10-2 1719,-15 6-1719,-6 7 6784,-12 13-6784,-1 20 0,-1 17 0,14-16 0,3 1 0,4 20 0,24-9 0,18-27 0,-9-14 0,-1-3 0,6-4 0,-2-5 0</inkml:trace>
  <inkml:trace contextRef="#ctx0" brushRef="#br0" timeOffset="1489">9917 16797 8191,'-17'2'0,"2"4"5063,2 22-5063,12 18 0,1-12 0,2 2 0,2 3 0,3 0 0,0 0 0,1-2 1409,-1-5 0,1-2-1409,9 10 0,-8-17 0,-4-16 0</inkml:trace>
  <inkml:trace contextRef="#ctx0" brushRef="#br0" timeOffset="1656">9885 17216 8191,'-5'6'0,"36"-8"5063,-2-7-5063,8-3 0,2-4 0,-9-5 0,-2 0 0,15-5 0,-14 1 0</inkml:trace>
  <inkml:trace contextRef="#ctx0" brushRef="#br0" timeOffset="1980">10214 17120 24575,'22'-17'0,"1"-1"0,-2-10 0,-5 10 0,-8-1 0,-8 12 0,-5 0 0,-8 7 0,-3 9 0,-2 11 0,2 15 0,12 11 0,8-4 0,17-4 0,10-22 0,16-18 0,-20-1 0,0-6 0</inkml:trace>
  <inkml:trace contextRef="#ctx0" brushRef="#br0" timeOffset="2948">10597 17042 8191,'5'11'0,"3"7"5063,-10 0-5063,5 6 2818,-7-11-2818,1-8 1719,4-16-1719,2-18 0,14 7 0,4 0 0,12-5 6784,13 5-6784,-16 27 0,-16 1 0,-2 2 0,-3-4 0,0-3 0,-2-4 0,-1-4 0,-1-2 0,-3 0 0,-4 4 0,-1-3 0,3 5 0,-5-2 0,5 11 0,-7 4 0,0 13 0,7 2 0,3 11 0,10-15 0,2-2 0,2-21 0,9-16 0,4-14 0,-6 9 0,2-1 0,-7 1 0,0 1 0,17-9 0,-21 18 0,-10 16 0,-3 6 0,-2 10 0,-4 3 0,3 10 0,-2-11 0,3-9 0,5-17 0,0-15 0,15 2 0,-6-1 0,6 13 0,-9 12 0,-3 5 0,-3 6 0,-2 7 0,2-5 0,-2 1 0,4-12 0,4-9 0,11-17 0,-10 9 0,4-8 0</inkml:trace>
  <inkml:trace contextRef="#ctx0" brushRef="#br0" timeOffset="3256">11316 16929 24575,'-5'12'0,"-2"15"0,-5 6 0,6 20 0,1-11 0,19 6 0,7-27 0,9-3 0,8-27 0,-2-7 0,5-12 0,-16-1 0,-5 5 0,-18 4 0,-2 7 0,-7 12 0,2 2 0,4 18 0,7 3 0,5 3 0,11-5 0,1-12 0,15-8 0,2-14 0,-14 7 0,-5-6 0</inkml:trace>
  <inkml:trace contextRef="#ctx0" brushRef="#br0" timeOffset="3993">10341 17618 8191,'5'2'0,"1"17"4424,13 21-4424,-12-8 0,-1 4 0,7 8 0,0 3 0,-9-7 0,-3 3 0,1-4 0,5 0 0,-1-3 1446,-6 4 1,1-15-1447,5-50 0,10-20 0,1 15 0,3 0 585,3 1 0,3 5-585,8 7 0,2 6 6233,14 5-6233,-23 22 0,-4 7 0,-6 7 693,-10 19-693,-19-23 0,-10-12 0,-6-6 971,-4-9-971,4-14 0,11 9 0,6-5 0</inkml:trace>
  <inkml:trace contextRef="#ctx0" brushRef="#br0" timeOffset="4290">10851 17844 24575,'-28'7'0,"5"5"0,7 6 0,9 7 0,6 3 0,10-14 0,16-18 0,0-22 0,2-13 0,-8 9 0,-2 11 0,-6 23 0,5 15 0,-4 0 0,10-3 0,7-13 0,-9-4 0,0-3 0</inkml:trace>
  <inkml:trace contextRef="#ctx0" brushRef="#br0" timeOffset="4550">11143 17706 24575,'-13'30'0,"0"1"0,0 19 0,22-41 0,15-10 0,-5-1 0,5-2 0,-12 12 0,-8 10 0,-2 8 0,-9 5 0,6-5 0,-5-6 0,10-32 0,-5 10 0,5-18 0</inkml:trace>
  <inkml:trace contextRef="#ctx0" brushRef="#br0" timeOffset="4723">11318 17715 8253,'-2'5'0,"3"16"5069,-1 6-5069,3 5 2809,9-11-2809,6-19 1711,8-6-1711,14-23 0,-12 11 0,-1 0 0,5-7 0,4 2 0</inkml:trace>
  <inkml:trace contextRef="#ctx0" brushRef="#br0" timeOffset="5032">11613 17638 8191,'-17'2'0,"4"3"5063,-3 13-5063,1 16 0,6 8 0,7 5 2818,11-18-2818,8-14 1719,9-22-1719,-1-23 0,-9 5 0,-2-4 0,-5-1 0,-2-3 2668,-3-4 0,-4 0-2668,-7-2 0,-2 1-328,3 2 0,-1 1 328,-4 5 0,3 5 0,10 10 0,11 38 0,-1 2 0,1 5 0,3 7 0,0 2 0,1 3 0,0 1 0,0 0 0,-1-2 0,-2-7 0,-2-4 0,4 7 0,-9-23 0</inkml:trace>
  <inkml:trace contextRef="#ctx0" brushRef="#br0" timeOffset="30093">2785 12830 8191,'0'-3'0,"2"1"5063,-1-22-5063,0-11 0,3-20 1166,-4 16 1,0-5-1167,0-7 0,0-4-236,-2 13 1,0-1-1,0-1 236,1-4 0,1 0 0,0-1 0,-2 1 0,0 0 0,0 0 0,0-1 0,0 1 0,0 2 0,2 4 0,0 1 0,-1 1 1157,-1 1 1,0 1-1,1 2-1157,2-11 0,2 3-630,0 1 0,0 2 630,2 12 0,0 2 409,3-15-409,-2 35 3099,-3 9-3099,-1 14 2165,-2 4-2165,4 5 1810,-3 20-1810,0-16 0,1 4 0,1 13 0,0 5-1200,-2-11 1,-1 1-1,0 1 1200,0 5 0,0 2 0,0 0 0,0 3 0,-1 1 0,1-1 0,-2 0 0,0-1 0,0-1 0,2 1 0,0 0 0,0-2 0,0-4 0,0-2 0,0-1-676,0 13 0,0-4 676,2-11 0,0-4 0,-1 18 0,3-30 0,-4-10 0</inkml:trace>
  <inkml:trace contextRef="#ctx0" brushRef="#br0" timeOffset="43799">13280 17373 8191,'-5'-10'0,"0"2"5063,-8-11-5063,4 10 2818,-8-10-2818,1 5 1719,1-2-1719,-5-1 6784,-4 4-6784,5 3 0,-11 2 0,11 8 0,-5 4 0,11 1 0,0 0 0,4-3 0,2 4 0,-3 3 0,5 4 0,-5 11 0,4-5 0,2 4 0,4-9 0,8-3 0,10-7 0,28-21 0,-14-2 0,2-5 0,-4 1 0,1-2 0,-1-1-707,-3-1 1,-1-2 0,0 1 706,10-11 0,-3 2-223,-11 7 1,-2 2 222,6-6 0,-12 15 0,-9 12 0</inkml:trace>
  <inkml:trace contextRef="#ctx0" brushRef="#br0" timeOffset="44380">14072 16937 8191,'9'23'0,"-2"7"2531,0 2 1,1 4-2532,-3-5 0,0 1 0,3 2 0,-1 0 0,-1-6 0,-1-1 0,8 13 0,-9-18 0,-1-14 0</inkml:trace>
  <inkml:trace contextRef="#ctx0" brushRef="#br0" timeOffset="44791">14003 16981 8262,'-5'-10'0,"15"-10"4994,11-4-4994,24-5 0,-18 20 0,1 3 2817,20 0-2817,-9 10 1719,-21 4-1719,-13 3 6697,-6 2-6697,-9 11 86,-7 4-86,2-2 0,-3-4 0,10-9 0,11-6 0,4-2 0,17-3 0,-5-2 0,1 4 0,-9 5 0,-7 11 0,-5 12 0,-7 1 0,-11 8 0,4-15 0,-7-2 0,8-18 0,4-2 0,3-6 0</inkml:trace>
  <inkml:trace contextRef="#ctx0" brushRef="#br0" timeOffset="45491">14578 17040 24575,'-12'10'0,"-3"8"0,0 14 0,-2 8 0,6-6 0,5-8 0,11-15 0,5-7 0,4-4 0,-1-1 0,0 3 0,-6 6 0,1 12 0,-4 6 0,-5 12 0,-4-5 0,-2-1 0,-1-14 0,4-10 0,0-6 0</inkml:trace>
  <inkml:trace contextRef="#ctx0" brushRef="#br0" timeOffset="46073">13653 17314 8191,'-14'5'0,"2"-2"5063,5 3-5063,-2-1 2818,4 8-2818,-3 0 1719,5 1-1719,8-3 6784,1-7-6784,7 1 0,-4-1 0,-4 7 0,-5 9 0,-9 12 0,-4 1 0,-4 6 0,6-18 0,3-6 0,6-11 0</inkml:trace>
  <inkml:trace contextRef="#ctx0" brushRef="#br0" timeOffset="60035">6883 13074 8191,'-4'-3'0,"3"7"4753,-3 27-4753,3-3 0,2 5 0,-1 18 0,0 5 0,1-10 0,2 2 0,-1 2-455,-2-7 1,0 0-1,0 2 1,1-2 454,1 0 0,1 0 0,1-1 0,-2 0 0,0 12 0,0 0 0,1-4 765,4 6 0,2-4-765,-3-16 0,1-4 0,3-3 0,-5-21 0</inkml:trace>
  <inkml:trace contextRef="#ctx0" brushRef="#br0" timeOffset="60239">6824 14074 8191,'-4'9'0,"3"0"5063,3 10-5063,12-1 2818,3 9-2818,17-14 0,2-10 0,-8-16 0,1-7 722,1-6 0,0-7-722,-7 2 0,-1-4 0,0-2 579,3-3 0,0-1 0,-2 2 0,-4-1 1,-2 3-1,0 7 0,-1-1 0</inkml:trace>
  <inkml:trace contextRef="#ctx0" brushRef="#br0" timeOffset="68896">18598 9128 8191,'12'-2'0,"10"0"1973,6 2 0,4 0-1973,5 0 0,4 0 0,-1 1 0,2 1 0,2 0 0,6 1 0,0-1 0,3 1-255,-6 0 1,2 0 0,1 1 0,0-1 254,3-1 0,-1-1 0,2 1 0,0 0 0,-9 0 0,0 1 0,0 0 0,1-1 0,-1 0 0,10-1 0,0-1 0,-1 0 0,1 0 0,-2 1 0,0 1 0,0-1 0,-1 1 0,-3 0 0,1-1 0,-2 1 0,1-1-2,-2-1 1,0 1 0,0-1 0,0 0 1,-3 0 0,0 0 0,-1 0 0,0 0 1035,9 0 1,-1 0 0,-1-1-1036,-2-2 0,-1-2 0,-1 2 0,9 0 0,-2-1 0,-6-1 0,-3-1 0,-15 1 0,-3 1 170,7-1 0,-24 2 0,-5 3 1</inkml:trace>
  <inkml:trace contextRef="#ctx0" brushRef="#br0" timeOffset="76474">15765 12449 24575,'-11'-7'0,"8"-18"0,10-30 0,2 9 0,0-4 0,-1 13 0,0-2 0,0-1-2828,-1-11 0,-1-2 0,0-1 2828,-1 13 0,0-1 0,0 0 0,-1-1 0,-1-2 0,1 0 0,-1 0 0,0-1 0,0 1 0,0-1 0,1 1 0,-1 0 0,-1 1 0,-1 0 0,1 1 0,0 0 560,1-12 0,1 2 0,0 1-560,-2 7 0,0 2 0,0 2 0,4-11 0,0 6 0,-3 13 0,0 4 0,1-2 0,-4 17 0</inkml:trace>
  <inkml:trace contextRef="#ctx0" brushRef="#br0" timeOffset="76751">15826 10899 8191,'-41'20'0,"11"-7"5063,4-9-5063,14-11 2818,11-9-2818,14-30 0,0 18 0,2-2 460,3-6 0,3 0-460,2 4 0,1 3 3182,-4 7 0,0 4-3182,20 1 0,-10 28 0,0 17 0,-2 14 0,-13-16 0,-1 2 0,-2-1 0,1 0 0,1-1 0,0-1 0,9 17 0,-8-23 0,-4-8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6T13:48:25.34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23093 5082 8191,'-7'-7'0,"6"25"3440,21 30-3440,-1-6 0,5 4 0,1-4 0,5 2 0,2 0 308,-5-7 0,2 0 0,2 1 0,0 0-308,-1-4 0,2 0 0,0 0 0,1 1 0,0 0-304,3 3 0,0 1 0,0 0 1,1 0-1,0 1 304,-4-7 0,0 1 0,0 0 0,0 0 0,0 0 0,0 2 274,-1 1 1,1 1 0,-1 0 0,0 1-1,0 0 1,-1 0-275,-1-1 0,1 1 0,-2 0 0,1 0 0,-1 0 0,-1 0-390,-1-1 0,0 1 1,-1 0-1,-1-1 1,0 1-1,0 0 390,3 5 0,0 1 0,-1-1 0,-1 0 0,0 0 0,-3-4 0,0 0 0,0 0 0,-1-1 0,0 0-232,5 8 0,-1-1 1,0 0-1,-1-1 232,-5-4 0,0-1 0,-1 0 0,0 1 538,0-2 1,1 1 0,-1 0 0,-1-1-539,4 10 0,-2 0 0,1-1 0,0 1 0,0 0 0,1 0 108,-1 0 1,0 0 0,0-2-109,0-4 0,-1-1 0,1-1 0,-3-2 0,0 0 0,1-3 0,7 7 0,-2-5 0,-8-8 0,-2-6 4019,0-7-4019,-22-32 0,-1 2 0,-3-8 0</inkml:trace>
  <inkml:trace contextRef="#ctx0" brushRef="#br0" timeOffset="1704">24732 4578 8191,'-6'-7'0,"3"12"5058,-6 20-5058,3 3 0,1 5 0,-4 18 0,-1 5 458,1-9 1,-2 4 0,0 2-459,3-8 0,0 2 0,0 1 0,-1 1-430,0-6 1,0 0 0,0 1-1,-1 1 1,1-1 429,1 3 0,0-1 0,-1 1 0,1 0 0,0 1 0,-1-1 0,-1 2 0,0-1 0,1 0 0,1 0 0,0 0 0,1 0 0,1 1 0,-1-1 0,0 0 0,0 2 0,-1-1 0,0 0 0,0 1 0,1 0-250,0-1 0,0 1 0,0 0 0,0 0 1,0 0 249,0 1 0,-1 0 0,0 0 0,-1 1 0,1-1-377,-1 0 1,0 1 0,-1-1 0,1 0 0,-1 0 376,1-2 0,-1 0 0,1-1 0,-1 0 0,1 0 0,0-2 0,1 0 0,0-1 0,0 0 0,-1-1 41,0 6 1,-1-1-1,0 0 1,1-1-42,2-2 0,1-1 0,-1 0 0,2-2 380,-2 11 1,0-1 0,1 0-381,-2 0 0,0 0 0,0-1 0,1-4 0,1 0 0,-1 0 0,-2 0 0,-2 0 0,1-1 0,1-3 0,1-1 0,-1-1 0,-1-3 0,0 0 0,0-2 0,0 13 0,2-2 423,2-12 1,1-2-424,0-3 0,1-3 3670,3 6-3670,-3-8 4850,4-38-4850,0-10 936,0-18 0,0 16 0,0 10 0</inkml:trace>
  <inkml:trace contextRef="#ctx0" brushRef="#br0" timeOffset="4620">22843 4841 8191,'16'5'0,"14"15"2330,6 0 1,5 5-2331,-11-3 0,0 2 0,1 2 0,10 8 0,1 2 0,0 2 216,-9-6 1,0 2 0,-1 1-1,2 1-216,-3-1 0,0 1 0,1 2 0,0 0 0,0 1-309,-3-3 1,1 0 0,-1 1 0,1 1-1,-1 1 1,1 0 308,-2 0 0,1 1 0,-1 0 0,1 1 0,0 1 0,0 0 0,0 0 85,1 1 1,0 1 0,0 0 0,1 1 0,0 0 0,0 0-1,1 1-85,-4-6 0,0 0 0,0 1 0,1 1 0,0-1 0,0 1 0,0-1 0,0 0 0,0 0-331,3 3 0,0 0 0,0-1 1,0 0-1,0 1 0,0-1 0,0 0 1,1 1 330,-3-4 0,0 1 0,0-1 0,1 1 0,-1 0 0,0-1 0,0 0 0,0 0 0,0-1-105,1 2 1,0-1 0,-1 0 0,1-1-1,-1 1 1,0-1 0,0 0 0,0 1 104,2 4 0,0 0 0,0 0 0,-1 0 0,0 0 0,0-1 0,0 0 0,-1-3 0,0 1 0,0-2 0,-1 1 0,1-1 0,-1 0 0,0 0 0,4 6 0,0-2 0,-1 1 0,0-1 0,0 1 0,0-2 130,-1 0 1,0-1 0,-1 0-1,1 0 1,-1-1 0,1 0-131,3 3 0,0 0 0,-1-1 0,1 0 0,-1-1 70,-2-1 0,1-1 0,-1 0 0,-1-1 1,0 0-71,3 4 0,-1-1 0,0 0 0,-2-2 0,-2-4 0,0-1 0,-1-1 0,-3-1 466,1 4 1,-3-1 0,-2-2-467,4 4 0,-3-4 0,0-1 0,-14-17 0</inkml:trace>
  <inkml:trace contextRef="#ctx0" brushRef="#br0" timeOffset="5824">25061 4445 8191,'-18'-10'0,"6"4"5063,-7 20-5063,0 12 0,7 5 0,-2 5 0,2-3 0,-2 2 0,1 3-516,-2 12 1,0 4-1,0 2 516,2-6 0,0 2 0,0 2 0,0 1 0,1-7 0,0 1 0,0 1 0,0 0 0,0 2-182,2-5 0,-1 1 0,1 1 0,0 0 0,0 0 0,-1 1 182,0 2 0,-1 0 0,0 0 0,1 1 0,-1 1 0,1 0 104,1-1 0,0 0 1,1 1-1,-1 1 1,1 0-1,0 0 1,0-1-105,1 0 0,1 0 0,-1 1 0,1-1 0,0 0 0,0 0 0,1 1-301,0-6 1,0 0 0,0 0 0,0 1 0,0-1-1,1 0 1,0 0 0,1-1 300,1 3 0,0 0 0,1-1 0,0 0 0,0 0 0,0-1 0,0 0 0,0 2 0,-1 0 0,1-1 0,0 0 0,0-1 0,1 0-59,0 6 0,1 0 1,0-1-1,1-1 0,-1-1 59,0-5 0,0 0 0,0-2 0,0 0 0,0-1 431,0 7 0,0-1 0,0-2 0,0-1-431,0 4 0,0-3 0,0-3 0,0 8 0,0-7 2163,-4-3-2163,-1-25 4182,-8-15-4182,5 4 6253,-5 21-6253,5 5 0,-6 20 0,8-5 282,-1-18 0,0 0-282,4 1 0,0 0-258,-2-3 1,0 0 257,0 3 0,0-2 0,-4 11 0,-1-8 0,2-2 0,-2 2 0,-2 1 0,1 19 0,-5-10-267,8-10 0,-1 2 267,-1 1 0,0 0-134,1 1 0,1-1 134,0-3 0,1-2 0,-1 4 0,4-19 0,2-11 0</inkml:trace>
  <inkml:trace contextRef="#ctx0" brushRef="#br0" timeOffset="6529">24331 9339 8191,'-10'14'0,"0"-5"5063,3-9-5063,-2-22 0,1-21 0,2 1 0,1-6 415,3 6 0,0-4 0,0-2-415,0-1 0,0-2 0,1-3 0,1-2-361,0 10 1,2-1-1,0-1 1,0-3 0,1 0-1,1-3 361,0 4 0,0-3 0,1-1 0,0-1 0,1-2 0,0 0 0,1 0 0,0-1 0,0 6 0,0-1 0,0-1 0,1 0 0,0 0 0,1-1 0,-1-1 0,2 0 0,-1 0 0,1 0 0,0 4 0,0 0 0,0-1 0,1 0 0,0 0 0,1 0 0,-1-1 0,1 0 0,0 0 0,-1 1 0,1 0 0,0 0-228,-1 0 1,1 0-1,-1 0 1,1 0-1,0 0 1,-1 0 0,1 1-1,0-1 1,0 1-1,1 1 1,-1-1-1,1 1 228,0-1 0,1 0 0,0 0 0,0 0 0,0 1 0,1 0 0,-1 0 0,0 1 0,-1 1 0,0 0 0,-1 1-158,1-3 1,-1 0 0,0 1 0,0 0 0,-1 2 0,0-1 0,0 2-1,-1 0 1,1 1 157,1-4 0,0-1 0,0 2 0,-1 1 0,0 1 0,-2 1 0,-1 2 0,0-15 0,-2 3 0,-2 3 0,0 2 661,0-3 1,-2 4-1,-3 4-661,-4 1 0,-3 7 0,-3 0 3012,-10 41-3012,6 22 0,3 1 0,0 3 1122,1 2 1,1 1-1123,-1 12 0,0 2 0,1-10 0,0 2 0,0 1 0,2 9 0,-1 2 0,0 3 0,-1-6 0,-1 1 0,-1 2 0,2 1 0,1-5 0,1 1 0,1 1 0,-1 3 0,-2 5 0,1-13 0,0 4 0,-1 3 0,-1 1 0,0 2 0,-1 1 0,1 1 0,0-2 0,0 1 0,1-3 0,1-1 0,1-1 0,-1-1 0,1 0 0,0 0 0,0 1 0,0 1 0,0 0 0,-1 2 0,0 1 0,1-3 0,-2 3 0,0 0 0,0 2 0,0 1 0,0 0 0,-1 1 0,1-1 0,0 0 0,0 0 0,1-1 0,0-2 0,1-1-337,0 2 1,0-1 0,1-1-1,0 0 1,0-1 0,1 0 0,0-1-1,0 0 1,-1 0 0,1-1 0,0 1 336,-1 6 0,0 0 0,0-1 0,0 0 0,0 0 0,1-1 0,-1-1 0,2 0 0,-1-2-187,1 1 1,0-1-1,1-1 1,0-1-1,0 0 1,1-1 0,0-1-1,-1-1 187,1 6 0,0-1 0,1-1 0,0-1 0,0-2 0,0-1 0,1 11 0,1-2 0,0-3 0,1-4 0,0 0 0,1-5 0,0-4 0,1-3 0,0-8 0,1-14 0</inkml:trace>
  <inkml:trace contextRef="#ctx0" brushRef="#br0" timeOffset="7529">22925 4744 8191,'6'7'0,"2"3"5063,4 10-5063,15 27 0,-6-13 0,3 3-275,-3-1 1,2 3-1,1 2 275,0-4 0,1 1 0,1 1 0,1 2 0,-3-1 0,1 1 0,0 2 0,1 1 0,2 0-226,-1-1 0,1 1 0,2 1 0,0 0 0,0 2 0,1 1 226,-4-6 0,1 2 0,1 1 0,-1 1 0,1 0 0,1 0 0,-1 0 0,0-1 22,1 0 1,0 0-1,0 0 1,0 0 0,0 0-1,0 0 1,1 0-1,0 1-22,-1-4 0,-1 0 0,0 1 0,0-1 0,1 1 0,0-1 0,1 2 0,0-1 0,1 1 0,-2-3 0,1 0 0,1 1 0,0 1 0,1 0 0,0-1 0,0 1 0,-1-1 0,0-1 0,-1-1 0,-1-1-297,5 5 1,-2-2 0,-1-1-1,0 0 1,0-1 0,0 1-1,1 0 1,1 2 296,-3-4 0,1 3 0,1-1 0,0 2 0,1 0 0,-1-1 0,0 0 0,-2-2 0,0-1 0,-1-2-98,6 8 0,-1-2 1,-1-2-1,-1-1 1,0-1-1,0 1 98,-2-1 0,1 0 0,-2 0 0,1-1 0,-1 0 0,0-1 49,4 5 0,-1-1 1,-1-1-1,1 0 1,-2-1-50,-1-3 0,-1-1 0,0-1 0,0 1 0,-1-1 418,5 8 0,0 1 0,-1-2 0,-2-3-418,-3-3 0,-1-4 0,-1-1 0,8 11 0,-7-8 3032,-18-13-3032,-13-18 4534,-20-19-4534,5-8 0,-2-9 0,-4-5 0,1 1 0,-4-5 0,-2-3 0,0-1 0,0 2-127,4 6 1,1 0 0,-2 0 0,1-1-1,-1 0 1,-1-1 126,0-1 0,-1-1 0,0-1 0,-1 0 0,1 0 0,-1 1 0,1 3 0,-1 0 0,1 2 0,-1 1 0,1 1 0,0 0 0,-1-1 0,2 1 0,-1 0 0,1 0 0,-1-1 0,0 1 0,1 0-629,-2 0 1,1 0 0,-1 0 0,1 0-1,-1-1 1,1 1 628,0 0 0,1 0 0,-1 0 0,1 0 0,0 0 0,0 0-506,0-1 0,1 0 1,0 0-1,0 0 1,-1-1-1,1 1 506,-1-1 0,0-1 0,-1 1 0,1 0 0,0-1 0,0 0-339,-1-2 1,0 1 0,1-1 0,-1 0 0,1 0 0,-1-1 338,0-1 0,0 0 0,0-1 0,1 1 0,-1-1 0,0 1 0,-1-1 0,0 0 0,-1 1 0,1-1 0,1 0 0,0 0 0,1 1 0,2-1 0,-1 0 0,1 1 0,0 0 0,-1 0 0,1 4 0,0-1 0,-1 1 0,1 0 0,1 1 0,0 1 0,-1-3 0,1 0 0,1 1 0,0 1 0,-1 1 442,-2-2 0,1 1 1,-1 2-1,2 1-442,-1 0 0,1 3 0,2 2 0,-5-3 0,3 4 0,-11-3 0,19 18 0,10 9 0</inkml:trace>
  <inkml:trace contextRef="#ctx0" brushRef="#br0" timeOffset="7738">23215 5239 8191,'28'34'0,"0"0"0,0 0 0,5 6 0,1 2 0,0 3 0,-2-4 0,0 3 0,2 2 0,0 0 0,-2-4 0,1 1 0,1 1 0,0 0 0,2 1 140,-3-3 0,0 0 0,2 0 0,0 1 0,0 1 0,1-1-140,-3-2 0,1-1 0,-1 0 0,1 1 0,1 1 0,0-1 0,0 1-29,-1-4 1,0 2 0,0-1 0,1 0 0,0 1 0,1 0 0,-1 1 0,1 0 28,-2-2 0,-1 0 0,1 1 0,0 1 0,0-1 0,1 1 0,-1 0 0,1 0 0,-1 0 0,-1-3 0,-1 1 0,1-1 0,0 1 0,0 0 0,0 0 0,1 0 0,-1 1 0,0-1 0,0 1 0,0 0 0,1 1 0,0 1 0,0-1 0,-1 0 0,1 1 0,0-1 0,-1 0 0,0 0 0,0 0 0,1 1 0,0 0 0,1 0 0,-2 0 0,1 0 0,0-1 0,-1 0 0,-1 1 0,1-1 0,1 2 0,-1 1 0,1 0 0,-1-1 0,0 0 0,-1 0 0,-1-1 0,1 0 8,0 1 0,-1 0 0,0-1 0,0 0 0,-1-1 0,0 0 0,-1 0-8,2 4 0,0-1 0,-1-1 0,-1 1 0,0-2 0,-1 1 0,2 2 0,-1 1 0,0-1 0,-1-1 0,-1-1 0,-2-3 0,0 0 0,-1 0 0,-1-3 0,-3-3 0,1 2 0,-2-3 0,-2-3 0,3 4 0,0 0 0</inkml:trace>
  <inkml:trace contextRef="#ctx0" brushRef="#br0" timeOffset="9179">22681 4804 8191,'-5'25'0,"3"-5"5063,11-4-5063,9-3 0,14 3 0,-6-3 0,1 3 0,2 1 0,1 3 0,0 3 0,2 3 0,0 2-460,5 6 0,1 2 1,0 3 459,-5-2 0,-1 3 0,1 2 0,1 2 0,-7-8 0,1 1 0,0 1 0,1 1 0,-1 2 0,1 0 0,-2 0 0,0 2 0,0 0 0,0 1 0,1 2 0,1 0 0,1 1 0,-4-6 0,2 1 0,0 1 0,0 2 0,1-1 0,0 1 0,0-1 0,0 0 0,-1-2 0,-1-2 0,6 7 0,-2-1 0,0-1 0,0-1 0,-1-1 0,2 0 0,0 1 0,-1-4 0,1 3 0,1 0 0,0-1 0,0-1 0,-2-3 0,-3-4 0,-2-5 0,5 4 0,-3-7 0,-1-3 0,4-1 0,0 1 0</inkml:trace>
  <inkml:trace contextRef="#ctx0" brushRef="#br0" timeOffset="10762">24920 4761 8191,'-12'-4'0,"0"3"5063,5 1-5063,0 8 2818,-7 25-2818,7-5 0,-1 6 0,-4 10 0,-1 11 0,-2 3 0,2-2-195,2-4 1,0-1 0,0 1 0,-1 4 194,2-11 0,0 3 0,-2 2 0,1 1 0,-1 1 0,1-2 0,0-1 0,0 2 0,0 0 0,1-1 0,0-1 0,0 1 0,0 1 0,1-4 0,0-1 0,0 2 0,0-1 0,0 0 0,0 1 0,0 0-414,0 1 0,0 1 0,0-1 0,0 1 0,0 0 0,1 0 0,-1 0 414,1 0 0,0 0 0,0-1 0,0 1 0,0 0 0,0 0 0,1-1-393,-1-1 0,1 0 0,0 0 0,1 0 1,-1 0-1,0-1 0,-1 1 393,0 5 0,-1 0 0,-1-1 0,1 1 0,0-2 0,1 1-6,0-5 0,1 0 1,0 0-1,0-1 1,1 0-1,-1 0 6,-2 6 0,1 0 0,0 0 0,0 1 0,0 0 0,0-3 0,1 1 0,-1 2 0,0-2 0,1-1 0,1-3 0,0 4 0,0-3 0,1-1 0,-1 1 0,-1 4 0,-1 2 0,1-3 0,0-8 0,2-5 0,0-8 2733,0 9-2733,1-16 2880,2-9-2880,2-2 5514,-5 1-5514,4 0 3835,-4 4-3835,2 0 0,-2-3 0,2-2 0,1-3 0,0 0 0,1 0 0,-1 4 0,2 0 0,-2 4 0,1 0 0,-4 1 0,4 5 0,-1 2 0,-2 7 0,3 13 0,-2 3 0,3 1 0,-3-11 0,1-18 0,-5-11 0,0-5 0,0 0 0,2 1 0,1-4 0,4-13 0,-2-16 0,1 0 0,2-4 0,-2-8 0,2-5 0,0 2 0,0-5 0,2-2-1696,1 2 0,1-3 0,0-3 0,1-2 1696,-1 8 0,0-2 0,1-2 0,1-1 0,0-2 0,1-1 0,-1 9 0,1 0 0,1-2 0,-1-1 0,2 0 0,0-2 0,0 0 0,0 0 0,0-1-413,0 4 1,0-1-1,0-1 1,1 0-1,-1 0 1,1-1 0,1 0-1,-1-1 1,1 0-1,0 0 1,0 0 412,0 4 0,-1 0 0,2-1 0,-1 0 0,1 0 0,0-1 0,0 1 0,0-1 0,0 0 0,0 0 0,0 0 0,0 1 0,0-1-234,0 0 1,0-1-1,0 0 1,0 1 0,-1-1-1,1 0 1,0 0 0,0 0-1,0 1 1,0-1 0,0 1-1,0 0 1,0 1 233,0-3 0,1 1 0,0-1 0,-1 1 0,1-1 0,0 1 0,-1 0 0,0 1 0,0 0 0,0 1 0,-1 0 0,0 1-102,1-4 1,-1 1-1,0-1 1,0 1-1,-1 0 1,0 2 0,0 0-1,-1 3 1,0 1-1,0 2 1,1-8 0,0 3-1,0 1 1,-1 3-1,0 2 1,-2 2-1,3-10 1,-1 0 0,0 0-1</inkml:trace>
  <inkml:trace contextRef="#ctx0" brushRef="#br0" timeOffset="17507">19398 10895 24575,'-33'-16'0,"4"0"0,27 11 0,10 27 0,10 26 0,0 2 0,-3-4 0,-1 0 0,3 5-1650,-1-3 1,2 4 0,0 2 0,0 1 0,-2-2 1649,-3-5 0,-2-1 0,-1 0 0,1 0 0,-1-2 0,3 7 0,1-1 0,-1-2 0,-2-2 560,0 5 1,-1-3-1,0-5-560,1 0 0,1-18 0,3-41 0,-10-19 0,-4-13-1176,1 3 0,0-5 0,-1-2 1176,-2 5 0,0-1 0,-1-1 0,0-1 0,0-2 0,0-1 0,0 0 0,0 1-324,1 1 0,-1-1 0,0 3 0,2 5 324,1-8 0,6 12 3789,19 17-3789,-9 61 0,0 26 0,-2-22 0,2 1 0,-2 2-722,1 7 1,-1 1 0,-1-2 721,-1-6 0,0-2 0,0-2 0,5 9 0,1-9 3640,5-8-3640,1-54 0,-9-20 0,-2-13-664,-3 10 1,-1-4-1,0-2 664,-3 5 0,0-2 0,-1-1 0,1 1 0,1 1 0,0-1 0,0 2 0,-2 3-404,-2 0 1,-2 3-1,3 5 404,20-15 1104,-14 69 0,0 16-1104,0 0 0,0 5 0,1 2 0,-2-5 0,1 2 0,0 0 0,1 1-188,-1 2 1,0 0 0,0 0 0,1-2 187,4 7 0,0-3 0,1-3 0,3 4 0,2-10 0,18-11 2058,-19-42 1,-3-12-2059,3-19 0,-3-8 0,-4 12 0,-2-1 0,-2-2-591,-3-6 0,-3-2 1,0 2 590,0 4 0,-1 1 0,-1 4 0,-4-3 0,1 7 51,10 5-51,5 76 0,-1-2 0,1 5-528,-4-9 0,0 3 0,0 0 528,2 2 0,0 1 0,1-2 0,4 13 0,0-5 0,-4-11 0,1-8 0,12-11 0,-5-56 0,-11-3 0,-2-6 172,-3 5 1,-1-2 0,-1-2-173,-1-4 0,0-1 0,-1 0 0,0-2 0,-2 2 0,1 3 0,1 2 0,0 6 0,8-1 0,1 61 0,0 15 0,2 10 0,0 5 564,1-7 1,1 3 0,0 1-565,-1 1 0,-1 1 0,2-2-693,2-1 0,0-2 0,1-2 693,2 11 0,2-7 1627,-3-17 1,2-12-1628,16-34 0,-21-19 0,-5-11-409,-1 6 0,-2-4 0,-1-2 409,-3 5 0,-2-1 0,0-2 0,-1 1-594,1-2 1,-2-1-1,1 1 1,0 2 593,3-8 0,1 2 0,0 4 0,-3-6 0,8 16 1627,23 36-1627,-13 30 0,-3 14 0,0-4 0,0 4 0,0 1-344,1 3 1,0 0 0,-1 2 343,-4-9 0,-1 1 0,0 0 0,1-2-87,2 6 0,0-2 0,0-2 87,-3-4 0,0-1 0,0-5 3332,12 18-3332,-5-64 0,-13-13 0,-5-10 0,3 0 0,-1-5 0,-2 0-648,-1-6 0,-2-1 0,2 0 648,1-1 0,1 0 0,2 3 0,-1-11 0,4 8 0,13 2 570,10 64-570,-7 16 0,-2 10 0,-3-6 0,-1 3 0,1 2 195,1 2 1,1 1 0,0 1-196,2 2 0,0-1 0,-1-1-497,-4-6 1,0-2 0,1-3 496,6 3 0,1-6 2346,10-6-2346,-7-71 0,-13 1 0,-3-6-184,-4 5 1,-1-3 0,0-3 183,-1 8 0,-1-1 0,1-2 0,0 2-699,0-10 1,1 0-1,1 3 699,-1 7 0,1 3 0,1 6 0,1 3 0,3 14 281,17 42-281,-9 20 0,-1 12 0,-5-16 0,0 2 0,1 2 0,0 0-351,3 2 1,0 1 0,1-1 0,-1 1 350,-2 2 0,0 0 0,1 0 0,0-4 0,4 4 0,2-4 0,-1-4 459,1 2 1,3-10-460,22-19 0,-22-34 0,-5-13-168,-9 1 0,-3-4 0,-1-3 168,0 2 0,-1-3 0,0-2 0,0-1 0,0-3 0,-1-5 0,0 1 0,0 1 0,-1 5 0,-1-2 0,1 5 0,1 0 0,5-8 0,3 2 0,-2 26 38,0 44 1,0 23-39,2-1 0,2 9 0,1 4 0,0-1 0,-4-11 0,0 2 0,1-1 0,-1 0 0,1 0-189,0-1 1,1 0 0,0-1 0,-1-1-1,0-4 189,3 16 0,-1-4 0,2-28 0,3-43 0,4-30 0,-1-12 0,-3 7 0,-4 5 0,-2 1 0,2-6 0,-4 14 0,1-6 0,2-2 0,0-2 0,-1 0 0,-1 4 0,-1 5 0,1-6 0,-1 3 0,-1 4 0,0 2 0,-1-5 0,-1 3 0,5 14 0,28 20 0,-28 43 0,-6 18 0,5-4 0,0 5 0,-1 2-302,-4-9 0,0 1 0,-2 2 1,2 0 301,0 2 0,1 1 0,0-1 0,0-2 0,1-7 0,-1-1 0,1-1 0,1-2-22,1 7 0,0-2 1,3-7 21,3-3 0,2-13 1844,23-29-1844,-24-23 0,-5-13 0,-2 3 0,-1-5 0,-1-1-434,-2 6 0,-1-2 0,-1-1 0,0 0 434,0-2 0,-1-2 0,0 1 0,1 1 0,3-9 0,0 2 0,0 4 0,-1-4 0,5 14 4531,24 27-4531,-20 39 0,-1 16 0,0-6 0,2 5 0,-1 0-775,-1 5 0,0 1 0,0 0 775,4 3 0,0-1 0,-1-1 0,-3-9 0,0-1 0,-1-3 47,4 4 0,1-7-47,15-4 0,-15-61 0,-4-6 0,-1-9-864,-5 4 0,0-5 0,-2-2 864,-1 5 0,0-3 0,0-1 0,1-2 0,3 0 0,1-3 0,1-1 0,0 2 0,-2 6 0,0-1 0,-1 5 0,3 3 0,6-4 0,3 3 0,-3 23-649,-1 47 1,-3 24 648,-2-12 0,-1 4 0,2 4 0,0-5 0,1 4 0,1 2 0,0 0 0,-2-5 0,0-2 0,-2-2 0,1-2 0,3 1 0,5 9 0,4 6 0,1-11 0,0-24 0,5-35 0,-2-19 0,-1-5 0,-6-9 0,-10 4 0,-5-7 0,-1-2 0,-2 3 0,-2-6 0,-2 1 0,1 2 0,1 2 0,1 2 0,4 7 1313,3 7 1,3 13-1314,11 29 0,-11 21 0,-4 19 0,-2 6 0,0-4-347,-1-1 1,-1 0 0,1 2 346,1 2 0,1 3 0,1-1 0,-1-5 0,0-8 0,0-4 0,2-4 0,5 2 0,2-11 4793,7-19-4793,-10-26 0,-3-12 0,-2-15 0,-4-6 263,-1 9 0,0-2 0,-3-2-263,-1 6 0,-2-2 0,1 0 0,0 1-737,3-10 0,1 0 0,-1 3 737,-4-9 0,4 8 0,16 3 1005,-7 85-1005,-5 5 0,0 7 0,-3-9 0,0 2 0,0 0 0,0 4 0,-1 1 0,2-2 0,2-2 0,1-2 0,-1-3 0,0 0 0,1-5 0,12 8 0,-9-62 0,-3-7 0,-1-6 0,-2-17 0,-2-6-132,2 8 0,1-2 0,-1-1 132,-3 1 0,0-2 0,1 3 0,5 5 0,2 2 0,-1 5 0,-4-6 0,4 17 2302,16 40-2302,-17 16 0,-5 10 0,3 13 0,0 3-642,-2-14 0,0 0 1,0-1 641,0 19 0,9-10-52,32-26 52,-28-55 0,-5-26 0,1 3 0,2 20 0,2 2 0,-2-4 418,-6-12 0,-4-9 1,0 9-1,0 29-418,3 45 0,-1 18 0,-4-5 0,-1 4 0,1 6 0,1 7 0,-1-3-649,-1-12 0,0-3 0,-1 0 649,-1 15 0,1-4 1274,5-11 1,-3-4-1275,-7-3 59,-1-32-59,-7-17 0,-7-8 0,4 12 2272,-12-1-2272,-5 10 0,-8-1 0,-13 5 0,20 0 0,-2 0 0,-6 4 0,-3 2-879,5 0 0,-1 2 0,-1 2 879,2 0 0,-1 3 0,1 1 0,2 1 0,0 3 0,2 1 0,-11 10 0,6 3 0,12-4 0,3 2 0,1 1 0,1-1 0,-2-5 0,0-4 0,-21 8 0,-7-22 0,6-16 0,0-11 0,18 9 0,-2 0 0,-5-1 0,-4 1 0,-11-1 0,-4 0-1269,11 3 0,-1 1 1,-2 0 1268,6 3 0,0 1 0,-1 0 0,-1-1 0,-2-2 0,0-1 0,-1 0 0,0 1 0,0 1 0,0 1 0,0 1 0,1 0 0,-9-2 0,0 1 0,2 1 0,4 4 0,1 2 0,1 2-220,3 1 0,1 1 0,-1 3 220,-2 1 0,0 3 0,-1 0 0,0-1 0,1 1 0,-2 0-450,-4 1 1,-2 1-1,1-1 450,3 1 0,1 0 0,-1-1 0,-5-2 0,-2-1 0,1-1 0,4-2 0,0-2 0,0-2-652,0-2 0,0-2 0,2-2 652,7-3 0,1-1 0,1-1 432,2 0 1,1-1 0,1-1-433,-8-9 0,2 1 0,-2 3 0,-2 1 0,3 3 0,-3 0 0,1 3 0,-9 1 0,-2 3 0,5-1 0,-5 1 0,3 0 0,11 3 0,2 0 0,-1-1 0,-3-2 0,-2-1 0,0-1-452,1 1 1,-1 0 0,1-1 451,1-2 0,1-1 0,0-1 0,5 1 0,-1-1 0,2 2 810,-16-2 0,1 2-810,9 2 0,2 3 721,2 8 0,1 3-721,4 3 0,0 0 0,3-1 0,1-1 824,-1-1 0,0-3-824,0-7 0,1-5 0,-2-6 0,1-4 640,-2-6 0,1-2-640,-4 0 0,-1 0 0,0-4 0,0 4 0,1 9 0,0 4 486,1 3 1,0 3-487,-20 8 840,2 12-840,20-1 0,6-1 0,16-17 1711,7-16-1711,-2-15 699,2 3-699,-5 12 251,2 35-251,1 26 0,4-6 0,0 4 0,2 2 0,0 0 0,2-4 0,0-1 0,3 20 0,4-28 0,0-13 0,-1-16 0,-3 0 0,-1-1 0</inkml:trace>
  <inkml:trace contextRef="#ctx0" brushRef="#br0" timeOffset="30657">15905 9822 24575,'20'-23'0,"0"1"0,1 2 0,0-1 0,2-2 0,1 1 0,17-8 0,-17 10 0,-5 16 0,-10 7 0,-2 10 0,1 0 0,-1 1 0,-2-1 0,4-7 0,-2 1 0,-2-5 0,-1 0 0</inkml:trace>
  <inkml:trace contextRef="#ctx0" brushRef="#br0" timeOffset="31154">16016 9621 24575,'-16'33'0,"10"-1"0,20 6 0,9 2 0,-7-15 0,2-1 0,2 1 0,1 1-714,2 0 1,2 1 713,4 0 0,2 0 0,-2 1 0,2-1 0,7 2 0,2-2-1135,-8-8 0,2-2 1,0 0 1134,6 0 0,1-1 0,3-1 0,6 1 0,3-1 0,1-2-1045,-7-5 1,1 0-1,2-2 1,0-1 1044,4 0 0,1-2 0,0 0 0,2-1 0,-8-2 0,0-1 0,1-1 0,0 0 0,1-1 0,1 0 0,0-1 0,1 0 0,0-1 0,-1 0-760,2-1 0,0 0 0,1-1 0,-1 0 0,0 0 760,1 0 0,-1 0 0,1 1 0,-1-2 0,1 1 0,-9 1 0,0-1 0,1 0 0,-1 0 0,0 0 0,0 0-471,6-1 1,0 0-1,0 0 1,-1 0 0,0 0 470,-2 0 0,-1 0 0,1 0 0,-1 0 0,-2 0 104,7-2 1,-1 1 0,-2-1 0,0 0-105,-5-1 0,-2 0 0,0 0 0,-2 0 0,7-3 0,-3-1 0,-1 0 0,8-5 0,-5-1 0,-11 5 0,-4 1 2635,3-5-2635,-18 8 1036,-14 3 1,-2 4 0,-3 1 0</inkml:trace>
  <inkml:trace contextRef="#ctx0" brushRef="#br0" timeOffset="31583">19178 9774 8191,'13'7'0,"20"-3"3932,22 1-3932,-17-7 0,2-1 0,5 2 0,1 0 1470,-4-4 1,1 0-1471,6 4 0,-1 1 0,-17-1 0,-2 1 926,1 1 1,-4 3-927,-11 8 6351,-14 1-6351,-9 11 0,-4 8 0,-10 8 0,10-14 0,-1 1 0,-11 21 0,12-21 0,0-1 326,-6 14 1,8-15 0,3-11 0</inkml:trace>
  <inkml:trace contextRef="#ctx0" brushRef="#br0" timeOffset="39970">27538 7260 8191,'-2'-9'0,"4"-4"5063,1 3-5063,11-9 0,-7 12 0,3-4 0</inkml:trace>
  <inkml:trace contextRef="#ctx0" brushRef="#br0" timeOffset="40121">28147 6993 8191,'-16'17'0,"15"-8"0,-14 4 0,19-11 0</inkml:trace>
  <inkml:trace contextRef="#ctx0" brushRef="#br0" timeOffset="40249">28493 7053 8191,'-5'38'0,"4"-14"1265,9 3 1,-4-22 0,3 0 0</inkml:trace>
  <inkml:trace contextRef="#ctx0" brushRef="#br0" timeOffset="40370">28984 7008 8191,'-6'17'0,"11"-3"0,-6-5 0,9-4 0</inkml:trace>
  <inkml:trace contextRef="#ctx0" brushRef="#br0" timeOffset="40503">29544 6881 8191,'1'13'0,"-1"0"1265,5-8 1,-5-1 0,8-4 0</inkml:trace>
  <inkml:trace contextRef="#ctx0" brushRef="#br0" timeOffset="40637">29983 6781 8191,'-4'22'0,"11"-7"1265,5-11 1,-1-4 0,3 0 0</inkml:trace>
  <inkml:trace contextRef="#ctx0" brushRef="#br0" timeOffset="44921">11511 12045 24575,'5'7'0,"22"-1"0,5-5 0,5-2 0,-2-2 0,3-1 0,3 0-932,-2 0 1,2 1 0,2-1 0,0 0 931,5 0 0,2-1 0,0 0 0,0-1-1294,3 0 0,0-1 0,0 0 0,1 2 1294,-3 2 0,1 1 0,-1 0 0,-1 0 0,-6 0 0,-1 0 0,-2 1 0,-1 0 341,1 2 1,-3 1 0,-3 0-342,0 3 0,-7 1 0,-8 3 0,-21 0 1331,-22 0-1331,-27 1 0,13-6 0,-4-3 2471,-11 0 1,-3-2-2472,14-2 0,-2-2 0,0 0-794,-5 1 1,0-1-1,-1 1 794,-3-3 0,-2 1 0,0 0 0,-1 3 0,-1 1 0,1 0 0,6 1 0,0 1 0,1 1 0,4 0 0,1 1 0,2 1 0,-3 2 0,3 1 0,-12 3 0,38-5 0,30-1 0,14-5 0,9-2 0,13 4 0,6-1-1406,-5-1 0,4 0 0,2 1 1406,-9 1 0,2 1 0,1 1 0,0 1 0,0-1 0,0 1 0,0 1 0,0 0-138,-2 0 0,0 1 0,-1 0 1,-2 1 137,4 1 0,-3 1 0,-3 1 0,5 4 0,-6 0 0,1 5 0,-29-5 0,-16-9 0</inkml:trace>
  <inkml:trace contextRef="#ctx0" brushRef="#br0" timeOffset="45720">11704 12702 8191,'-12'14'0,"0"7"5063,9 17-5063,9 17 0,-2-24 0,3 1 0,6 1 0,4-3 2818,18 12-2818,15-27 0,-24-22 0,0-9 261,2-9 1,-2-7-262,-4-6 0,-5-4 0,-5-3 0,-6-1 0,-6 6 0,-5 2 2585,-9 0 1,-5 4-2586,-3 9 0,-3 3-78,-4 4 0,0 4 78,-13 2 0,8 15 0,29 6 0,1-1 0,8-4 0</inkml:trace>
  <inkml:trace contextRef="#ctx0" brushRef="#br0" timeOffset="45887">12263 12558 8191,'-17'20'0,"8"-6"1265,12-10 1,-2-1 0,13-10 0</inkml:trace>
  <inkml:trace contextRef="#ctx0" brushRef="#br0" timeOffset="46160">12345 12537 8191,'-2'17'0,"1"-3"5063,2 9-5063,4-8 2818,14 11-2818,-6-8 1719,10 5-1719,-9 2 6784,6 3-6784,-4 4 0,-7 6 0,-2-4 0,-11 4 0,-4-6 0,-1-12 0,-7-8 0,10-11 0,-2-3 0</inkml:trace>
  <inkml:trace contextRef="#ctx0" brushRef="#br0" timeOffset="46315">12246 12458 8191,'25'-18'0,"7"-7"2105,-2 6 0,2 0-2105,1 1 0,0-1 0,0-3 0,0 1 0,-1 7 0,-3 1 0,-2-7 0,-6 11 0</inkml:trace>
  <inkml:trace contextRef="#ctx0" brushRef="#br0" timeOffset="47653">12275 12866 8191,'-8'12'0,"1"-2"0,2-8 0,1 0 0</inkml:trace>
  <inkml:trace contextRef="#ctx0" brushRef="#br0" timeOffset="51823">8159 13552 24575,'-9'22'0,"6"6"0,13 10 0,4 4 0,3-2 0,0-15 0,-3-19 0,8-21 0,-3-12 0,0-22 0,-13 21 0,-2 1 0,0-15 0,-4 9 0,2 28 0,4 10 0,9 21 0,6 4 0,9 2 0,-7-14 0,7-18 0,-2-18 0,4-21 0,-14 14 0,-2-1 0,1-8 0,-4 7 0</inkml:trace>
  <inkml:trace contextRef="#ctx0" brushRef="#br0" timeOffset="52104">8693 13436 8191,'-4'5'0,"-4"1"5063,0-1-5063,0 2 2818,8 6-2818,6 0 1719,2-3-1719,5-3 6784,-2-14-6784,2-9 0,-10-3 0,-5-5 0,-10 9 0,-9 3 0,2 6 0,24 7 0,20-14 0,2 14 0,1-15 0</inkml:trace>
  <inkml:trace contextRef="#ctx0" brushRef="#br0" timeOffset="52338">9012 13263 8191,'28'15'0,"-7"12"5063,-6 3-5063,-10 8 2818,-2-13-2818,1-11 1719,6-27-1719,5-28 0,-2 7 0,0-2 0,-2 0 0,1 0 3392,2 6 0,0 2-3392,2-2 0,6 30 0,-8 17 0,5 11 0,-8-6 0,0-3 0,-4-16 0,-2 1 0,-1-6 0</inkml:trace>
  <inkml:trace contextRef="#ctx0" brushRef="#br0" timeOffset="52465">9313 13145 8191,'12'-15'0,"1"-2"1265,3-15 1,-8 14 0,0 4 0</inkml:trace>
  <inkml:trace contextRef="#ctx0" brushRef="#br0" timeOffset="52603">9288 12845 9160,'-6'17'0,"8"15"1387,0-3 1,3 4-1388,6 8 0,1 2 0,2 4 0,1-1 1478,1-5 1,0-4-1479,-2-9 0,-2-5 0,3-1 0,-8-17 0</inkml:trace>
  <inkml:trace contextRef="#ctx0" brushRef="#br0" timeOffset="53162">10124 12816 8191,'-47'-10'0,"14"3"5063,6 2-5063,15 4 2818,7 6-2818,5 2 1719,8 3-1719,6-2 6784,16 1-6784,-3-1 0,14 9 0,-10 17 0,-14-7 0,-3 6 0,-5 11 0,-2 3 0,-1 3 0,-2 1-639,-4-12 0,-3 2 0,0-1 639,-1 14 0,-3-1 0,-4-1 0,-1-4 0,3-14 0,-1-5 0,-10 3 0,18-46 0,14-36 0,1 14 0,3-6 0,-1 3 0,2-6 0,0-1 0,-2 3-1195,0 0 0,-1 3 0,0-2 1195,-1-2 0,2-4 0,-2 1 0,-2 6 0,-2-5 0,-2 5 773,-3 10 1,-2 4-774,1 3 0,-4 48 0,-1 21 0,5-17 0,3 0 0,0 2 0,2-4 0,11-1 3955,9-16-3955,0-27 0,3-14 0,-11 10 0,-8 2 0</inkml:trace>
  <inkml:trace contextRef="#ctx0" brushRef="#br0" timeOffset="53297">10530 12697 8901,'0'7'0,"13"-8"5115,9-8-5115,8-19 0,2-10 0,-13-2 0,-5 15 0,-11 11 0</inkml:trace>
  <inkml:trace contextRef="#ctx0" brushRef="#br0" timeOffset="53439">10583 12401 8191,'-7'5'0,"6"16"5063,4 26-5063,7-5 0,2 5 0,-3-9 0,-1 0 0,1 2 16,3 6 0,0 0 1,1 0-17,0-2 0,-1 0 0,0-2 0,3 13 0,0-4 359,-3-10 1,-2-6 0,1 4 0,-7-18 0</inkml:trace>
  <inkml:trace contextRef="#ctx0" brushRef="#br0" timeOffset="67872">12120 14375 24575,'-8'10'0,"4"15"0,4 2 0,2 6-844,1 14 0,1 5 844,2-6 0,0 3 0,0 1-1428,-1-9 0,0 1 0,0 0 1,0 1 1427,1 0 0,0 1 0,1 0 0,0-1 0,4 11 0,2 0 0,-1-3 43,-1-5 0,-1-2 0,1-4 0,2-2 0,0-5 1,2 7-1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6T13:50:47.98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14317 12263 24575,'6'-4'0,"15"3"0,13-3 0,7-1 0,4 1 0,3 1-2253,-7-1 1,2 0-1,0 0 2253,3-1 0,-1 1 0,2 0 0,7 1 0,1 1 0,1 0 0,-15 1 0,1-1 0,0 1 0,1 0-709,1 0 0,2 1 0,-1 0 0,1 1 709,-1 0 0,0 0 0,0 1 0,1-1 0,-1 1 0,0-1 0,1 1 0,-1 1 0,-1-1 0,-1 2 0,1-1 0,-1 0 0,1 0 0,-1 1 0,0-1 0,0 0 416,9 1 0,-2 0 0,1 1-416,-3 0 0,0 1 0,-2 0 0,-4 2 0,-2 0 0,-1 0-567,12 4 0,-2 1 567,-3 3 0,-2 0 0,-9-4 0,-1-1 0,1 0 0,-2-1 1219,-5-4 0,-1-2-1219,3-3 0,0-2 0,0 1 0,1-1 1601,4-4 1,0 1-1602,3 3 0,0 0 127,-6-3 1,-1-1-128,3 5 0,-1-1 0,15-3 0,5 4 1623,-13 0-1623,-1 4 0,-14-1 0,5 1 1145,-11 1-1145,11-4 686,2 6-686,1-6 130,12 3-130,-11-4 0,4 3 0,-12-2 0,-3 3 0,-9-2 0,-2-2 0,-3 2 0,-8-2 0,-6 0 0,-8 0 0,-17-4 0,-4-1 0,-10-6 0,-6-3 0,6 4 0,-3 1-1157,0-1 1,-4 0-1,0 2 1157,1 3 0,1 1 0,-3 1 0,7 1 0,-2 0 0,-1 1 0,0 0 0,-3 2 0,0 1 0,-1 0 0,0-1 0,-1-1 0,-1-2 0,1 1 0,0 0-1032,4 1 1,0 0 0,0 0 0,0-2 1031,2-1 0,0-2 0,1 0 0,0 0 0,4 1 0,0 1 0,0-1 0,1 0-633,-3 0 1,1-1 0,0 0 0,0 1 632,-13 1 0,0 1 0,2 0 0,2 0 0,1 0 0,1 0 0,-1 1 0,1 1 0,1 1-393,7 1 0,1 0 1,1-1 392,-11 0 0,3 0 671,6 1 0,2 1-671,-14-3 3367,13 0-3367,11 0 3392,17 0-3392,0-2 2218,12 1-2218,26 6 0,14 1 0,2 1 0,7-1-141,-12-1 1,2-1 0,2-1 140,0-1 0,3 0 0,2-1 0,0 1-1454,3 0 1,1 2-1,2-1 1,0-1 1453,-5-1 0,2 0 0,0-1 0,1 0 0,-1 0 0,3 0 0,0 0 0,0 0 0,0 0 0,1-1 0,2 1 0,0-2 0,1 1 0,0-1 0,0 0-733,-8 0 1,1 0 0,-1-1 0,1 1 0,0-1 0,-1 1 732,8 0 0,1 1 0,-2-1 0,0 1 0,0 0 0,-4-1 0,-1 0 0,0 1 0,-1 0 0,-2 1-391,4 1 0,-2 2 0,-1 0 1,-2 0 390,3 1 0,-3-1 0,-4 3 171,-3 2 0,-6 2-171,8 3 3353,-28-6-3353,-3-8 5449,-4-2-5449,-3-6 3520,-6 2-3520,-3 2 510,-6 1-510,-14 3 0,-13-6 0,11 0 0,-3-2-1326,-14 0 0,-4-1 1326,12-1 0,0-1 0,-3 1 0,1 2 0,-3 0 0,-1 2 0,0-1 0,-2 0 0,-2 1 0,0 1 0,-1 0-1063,5 2 1,-1 1 0,0 0 0,-1 1 0,0 1 1062,-1 0 0,0 0 0,0 2 0,0 0 0,1 0 0,-9 3 0,1 1 0,1 0 0,0 0 0,4-1 0,-1 0 0,1-1 0,3 1 0,-4 0 0,2 1 0,2-2-388,4 0 1,2-1-1,2-1 388,-3-1 0,4 0 0,-17 2 0,46 3 0,44 3 0,3-5 0,7-1-514,-4 0 0,4 0 0,2-1 514,-5-2 0,2 0 0,1-1 0,1 0 1,5 0 0,1 1 0,0-1 1,2 0-2,-8-1 0,1 1 0,0-1 0,1 0 0,0 0 0,2 1 0,0-1 0,0 0 0,1 0 0,-1 1 0,-1-1 0,0 0 0,1 0 0,-1 1 0,0-1 0,-2 1 0,1 1 0,0-1 0,-1 1 0,-2 0 0,6-1 0,-2 0 0,-1 1 0,-2 0 0,8 0 0,-1 1 0,-5 1 59,4 1 1,-7 0-60,-13-2 0,-6 1 0,0 3 0,-14-4 818,-4-4 0,-5 3 0,0-3 0</inkml:trace>
  <inkml:trace contextRef="#ctx0" brushRef="#br0" timeOffset="46786">18997 9842 24575,'-15'31'0,"2"9"-1121,9-10 1,3 1 1120,-2 4 0,1 0 0,4 3 0,1 0 0,-1-5 0,1-2 0,8 15 0,-6-23 0,1-16 0</inkml:trace>
  <inkml:trace contextRef="#ctx0" brushRef="#br0" timeOffset="47055">19203 9920 8191,'-15'19'0,"3"2"5063,-7 20-5063,11-1 0,9-7 2818,14-3-2818,15-25 0,6-11 0,5-18 0,-17-7 1719,-10-3-1719,-18 2 6784,-22 6-6784,-1 2 0,-5 14 0,21 11 0,5 1 0,11 5 0</inkml:trace>
  <inkml:trace contextRef="#ctx0" brushRef="#br0" timeOffset="47297">19528 9888 8191,'-33'44'0,"7"-1"5063,6-1-5063,17-10 2818,18-13-2818,15-14 1719,10-15-1719,2-14 0,-13-14 0,-15 2 0,-19-9 6784,-13 9-6784,-8 4 0,6 12 0,1 14 0,14 5 0,1 3 0</inkml:trace>
  <inkml:trace contextRef="#ctx0" brushRef="#br0" timeOffset="47728">19686 9725 8191,'-6'-7'0,"-2"0"5063,-1 3-5063,2 5 2818,3 2-2818,2 6 1719,6-2-1719,-1 2 6784,1-2-6784,1 5 0,-3-2 0,5-1 0,4-11 0,-3-3 0,2-9 0,-7 1 0,0-1 0,-5 2 0,-3 5 0,-2 6 0,0 4 0,0 6 0,5-4 0,0-1 0</inkml:trace>
  <inkml:trace contextRef="#ctx0" brushRef="#br0" timeOffset="47938">19877 9657 24575,'5'23'0,"0"9"0,-9-4 0,-2 4 0,-1 9 0,0 3 0,-4 9 0,-1 2-1510,2-17 1,0 1 0,0-2 1509,0 15 0,1-4 0,-2-14 0,2-5 0,4 7 0,2-28 0</inkml:trace>
  <inkml:trace contextRef="#ctx0" brushRef="#br0" timeOffset="48184">19896 10064 8191,'-7'26'0,"0"-3"5063,8 1-5063,1-9 2818,10 3-2818,2-16 1719,-1-4-1719,-2-9 6784,-6-10-6784,-3 3 0,-7-6 0,-4 12 0,-5 4 0,-1 13 0,6-3 0,4 5 0</inkml:trace>
  <inkml:trace contextRef="#ctx0" brushRef="#br0" timeOffset="48632">20467 9796 24575,'-3'5'0,"3"15"0,10 20 0,-4-7 0,-1 3 0,3-1 0,-1 1 0,-3 6 0,0-1 0,3-12 0,-1-2 0,-5 18 0,2-33 0,-7-26 0,3-11 0,1-6 0,0-10 0,1-5 0,1 7 0,0-2 0,1 0 0,5-12 0,1 3-301,-1 8 0,2 4 301,17-2 0,3 41 0,1 15 0,2 28-603,-20-19 0,-1 1 603,1 4 0,-1 1-95,-3-3 1,-2-1 94,3 13 560,-9-10-560,-9-18 0,4-4 0,-4-5 0</inkml:trace>
  <inkml:trace contextRef="#ctx0" brushRef="#br0" timeOffset="48789">20567 9955 24575,'19'-1'0,"9"-10"0,-2 1 0,1-1 0,1-4 0,1 0 0,2 2 0,-1 0 0,-4-2 0,-3 1 0,2 3 0,-8-1 0</inkml:trace>
  <inkml:trace contextRef="#ctx0" brushRef="#br0" timeOffset="49633">23311 9777 8191,'-13'-3'0,"-4"0"5063,8 17-5063,-4 11 2818,9 15-2818,6 0 1719,8-13-1719,13-13 6784,5-24-6784,2-9 0,-6-12 0,-11-3 0,-12 8 0,-16 6 0,5 14 0,-7 7 0,12 2 0,3 1 0</inkml:trace>
  <inkml:trace contextRef="#ctx0" brushRef="#br0" timeOffset="49807">23455 9683 8191,'9'9'0,"-5"11"4042,-2 33-4042,-6-19 0,-3 2 0,-2 12 0,0 2 0,0-3 0,0 1 840,-3 5 0,2-2-840,5-17 0,2-3 495,-5 21 0,9-36 1,1-9-1</inkml:trace>
  <inkml:trace contextRef="#ctx0" brushRef="#br0" timeOffset="50106">23494 10055 24575,'-3'24'0,"3"-6"0,3 6 0,4-13 0,4-3 0,3-11 0,0-6 0,-1-12 0,-5 2 0,-6-4 0,-8 8 0,-2 8 0,-5 7 0,4 6 0,4 3 0,1-4 0,4-1 0</inkml:trace>
  <inkml:trace contextRef="#ctx0" brushRef="#br0" timeOffset="50722">22708 10021 8191,'-11'7'0,"10"9"4610,-4 29-4610,9-17 0,1 1 0,-3 9 0,2 0 0,3-5 0,0-3 0,4 13 718,12-17 0,-15-21 0,6-2 0</inkml:trace>
  <inkml:trace contextRef="#ctx0" brushRef="#br0" timeOffset="50963">22926 10100 24575,'-16'38'0,"14"2"0,11-3 0,16-7 0,10-21 0,7-21 0,-3-14 0,-10-10 0,-18 8 0,-19 1 0,-5 14 0,-14-2 0,12 12 0,0-1 0,11 4 0</inkml:trace>
  <inkml:trace contextRef="#ctx0" brushRef="#br0" timeOffset="51205">23214 10039 8191,'-4'13'0,"-4"10"5063,-2-1-5063,2 10 2818,7-7-2818,9-6 1719,4-11-1719,2-10 6784,-3-6-6784,-3-13 0,-8-4 0,-6-13 0,-12 2 0,3 7 0,-3 9 0,13 16 0,1 2 0</inkml:trace>
  <inkml:trace contextRef="#ctx0" brushRef="#br0" timeOffset="51583">24318 9833 8212,'7'-1'0,"0"2"5065,0 9-5065,5 8 0,-8 20 0,7 4 0,-5 11 2815,2-13-2815,-1-12 0,-3-12 0,-2-12 0</inkml:trace>
  <inkml:trace contextRef="#ctx0" brushRef="#br0" timeOffset="51994">24296 9803 9337,'5'-3'0,"9"-3"5119,24-4-5119,4 5 0,5-8 2642,-19 14-2642,-11 0 1564,-15 9-1564,-8 10 5913,-6 12-5913,-5 2 0,4 4 0,5-16 0,8-5 0,5-13 0,14-2 0,-4-2 0,9 0 0,-11 4 0,-2 5 0,-6 11 0,-7 12 0,-6 1 0,-5 6 0,-4-1 0,-9-2 0,6-6 0,-13-12 0,2-26 0,11 5 0,-1-9 0</inkml:trace>
  <inkml:trace contextRef="#ctx0" brushRef="#br0" timeOffset="52988">14723 10173 8191,'-4'-3'0,"3"14"5063,-3 15-5063,8 14 0,9 7 0,7-5 0,16-4 0,3-15 2818,-6-7-2818,-8-7 1719,-20 2-1719,-11 9 6784,-14 8-6784,-2 1 0,-5-10 0,9-16 0,9-5 0,4-5 0</inkml:trace>
  <inkml:trace contextRef="#ctx0" brushRef="#br0" timeOffset="53115">14793 10227 24575,'21'-20'0,"15"-3"0,-11 8 0,0 1 0,9-3 0,-6 3 0</inkml:trace>
  <inkml:trace contextRef="#ctx0" brushRef="#br0" timeOffset="53359">15077 10091 8191,'-5'14'0,"-5"9"5063,2 5-5063,0 12 0,12 6 2818,3-12-2818,17-8 1719,5-17-1719,11-18 6784,-2-11-6784,-10-17 0,-21 1 0,-18-5 0,-26 13 0,-3 1 0,-13 12 0,23 3 0,8 8 0,18 2 0</inkml:trace>
  <inkml:trace contextRef="#ctx0" brushRef="#br0" timeOffset="53608">15220 9933 8191,'-14'4'0,"4"2"5063,13-5-5063,4-2 2818,10-5-2818,-5-8 1719,-3 3-1719,-9-2 6784,-4 6-6784,-7 0 0,3 8 0,0-2 0,6 5 0</inkml:trace>
  <inkml:trace contextRef="#ctx0" brushRef="#br0" timeOffset="53905">15404 9922 8502,'-2'6'0,"0"5"5093,2 9-5093,-5 18 0,-1 17 0,3-17 0,0 0 0,1-2 0,0 0 1386,1-1 0,2-2-1386,3 3 419,1-14 0,0-18 0,-1-4 0</inkml:trace>
  <inkml:trace contextRef="#ctx0" brushRef="#br0" timeOffset="54135">15481 10193 8191,'1'9'0,"-3"4"5063,0 0-5063,3 1 2818,8-5-2818,4-8 1719,7-12-1719,-2-9 6784,-6-8-6784,-7 3 0,-14 3 0,-3 13 0,-11 4 0,7 9 0,1 1 0,11 0 0,4-1 0</inkml:trace>
  <inkml:trace contextRef="#ctx0" brushRef="#br0" timeOffset="54624">16010 9759 9243,'-2'10'0,"2"2"5119,8 11-5119,5 9 0,0 15 2657,-3 1-2657,-10 5 0,-1-19 1577,-7-26-1577,7-31 0,-1-8 0,1-6 0,3-9 0,1-1 0,0-5 0,1 2 2506,2 9 0,1 4-2506,4-11 0,1 37 0,6 29 0,-2 25 0,-4-13 0,1 3 0,-2 2 0,-1-1 0,0-2 0,0-2 0,6 10 0,-6-14 0,-5-17 0,-5-5 0</inkml:trace>
  <inkml:trace contextRef="#ctx0" brushRef="#br0" timeOffset="54752">16125 9867 8191,'5'-11'0,"9"-1"5063,24 1-5063,4-2 0,5 4 0,-23 4 0,-10 1 0</inkml:trace>
  <inkml:trace contextRef="#ctx0" brushRef="#br0" timeOffset="55175">15279 10958 8191,'-6'-2'0,"10"0"5063,-2 4-5063,12 6 2818,2 6-2818,-4 4 1719,11 5-1719,-8-7 6784,5-2-6784,-8-1 0,-1-4 0,-11 7 0,-4-3 0,-10 8 0,2-9 0,0-1 0,8-9 0</inkml:trace>
  <inkml:trace contextRef="#ctx0" brushRef="#br0" timeOffset="55313">15300 10906 8191,'9'-14'0,"0"2"5063,-2 3-5063,12-4 0,9-1 0,19-8 0,-19 10 0,-1-2 0</inkml:trace>
  <inkml:trace contextRef="#ctx0" brushRef="#br0" timeOffset="55575">15607 10707 24575,'-7'14'0,"0"-1"0,8 6 0,6 9 0,6 5 0,9 8 0,-1-12 0,8-10 0,0-12 0,1-24 0,-9-5 0,-8-19 0,-14 1 0,-12-7 0,-17 3 0,8 25 0,-2 4 0,-13-6 0,4 16 0,24 6 0,5 3 0</inkml:trace>
  <inkml:trace contextRef="#ctx0" brushRef="#br0" timeOffset="56121">15927 10495 8191,'-7'4'0,"3"5"5063,4 4-5063,5 1 2818,6-3-2818,-1-11 1719,2-12-1719,-7-3 6784,-2-16-6784,-7 16 0,-1-4 0,-4 16 0,4-1 0,1 6 0</inkml:trace>
  <inkml:trace contextRef="#ctx0" brushRef="#br0" timeOffset="56289">16067 10411 24575,'0'24'0,"4"8"0,-3 21 0,1-19 0,0 2-977,-1 6 0,-2 1 977,1-4 0,0 0 315,0-4 0,0-2-315,2 3 0,-1-14 0,1-18 0</inkml:trace>
  <inkml:trace contextRef="#ctx0" brushRef="#br0" timeOffset="56543">16177 10712 8191,'-3'9'0,"1"0"5063,2 0-5063,2 0 2818,3-4-2818,8-12 1719,-3-3-1719,1-17 6784,-12 1-6784,-3 1 0,-4 7 0,1 10 0,-4 13 0,4 1 0,2 7 0,3-8 0,2-1 0</inkml:trace>
  <inkml:trace contextRef="#ctx0" brushRef="#br0" timeOffset="56791">16581 10285 8191,'-2'10'0,"4"1"5063,6 6-5063,7 13 0,-1-3 0,0 12 2818,-4-14-2818,-4-5 0,-3-11 0,-1-5 0</inkml:trace>
  <inkml:trace contextRef="#ctx0" brushRef="#br0" timeOffset="57196">16545 10264 8191,'9'-3'0,"5"-2"5010,24-5-5010,2-4 0,1 0 2824,-13 5-2824,-13 10 1726,-15 14-1726,-8 6 6764,-4 11-6764,-1 7 60,5-12-60,5-1 0,12-15 0,2-9 0,26 0 0,-9-8 0,17 9 0,-23-4 0,-7 19 0,-14 2 0,-11 25 0,-10 3 0,7-17 0,0-1 0,-2-1 0,0-3 0,-7 14 0,1-20 0,14-13 0,-1-9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6T13:52:20.68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16470 4986 24575,'-14'6'0,"1"-1"0,6 4 0,0-2 0,3 2 0,1 0 0,1 0 0,6-2 0,5 2 0,17-2 0,1 7 0,18 4 0,-15 3 0,-6 14 0,-26 2 0,-4-11 0,-5 1 0,-8 1 0,-2 1 0,-1 3 0,0-1 0,1-6 0,1-3 0,-11 12 0,19-31 0,8-2 0,4-9 0</inkml:trace>
  <inkml:trace contextRef="#ctx0" brushRef="#br0" timeOffset="385">16962 4940 24575,'-1'40'0,"0"-1"0,0 3 0,1-1 0,2-6 0,1-1 0,2 4 0,1 1 0,2-4 0,0-1 0,1-2 0,-2-2 0,4 16 0,-20-38 0,1-32 0,-2-15 0,1-8 0,4 10 0,2-2 0,-1-1-1080,0-5 0,0-2 0,0 1 1080,1 2 0,1 0 0,0 3 0,0-6 0,2 7 0,6-3 0,3 51 0,6 39 0,-11-19 0,-1 0 0,4 4 0,0-2 0,-6 17 0,0-16 0,-5-13 0,-7-7 0,1-10 810,-11-16 0,13 9 0,-4-11 0</inkml:trace>
  <inkml:trace contextRef="#ctx0" brushRef="#br0" timeOffset="717">17250 4825 8191,'0'10'0,"1"8"5063,-3 7-5063,7 0 2818,4-4-2818,19-16 0,-2-8 0,15-20 1719,-15-2-1719,-8-9 0,-13 8 6784,-17-1-6784,-1 12 0,-13 3 0,7 7 0,-1 9 0,11-3 0,5 3 0</inkml:trace>
  <inkml:trace contextRef="#ctx0" brushRef="#br0" timeOffset="849">17443 4717 8191,'25'-11'0,"5"-4"5063,-5 4-5063,1-3 2818,-3 0-2818,-6 3 429,0-1 1,-7 6 0,-3 1 0</inkml:trace>
  <inkml:trace contextRef="#ctx0" brushRef="#br0" timeOffset="999">17591 4548 24575,'-5'13'0,"6"20"0,3-7 0,3 3 0,4 8 0,0 4-1873,1 7 1,1 2 1872,3-3 0,1-1-206,-5-6 1,-2-2 205,1-6 0,-1-5 0,-1-2 0,-5-11 0</inkml:trace>
  <inkml:trace contextRef="#ctx0" brushRef="#br0" timeOffset="9111">27340 11079 24575,'-11'-2'0,"0"2"0,2 4 0,-4 13 0,3-2 0,-4 9 0,10-10 0,7-1 0,21-3 0,23 0 0,-16 0 0,1 0 0,0 0 0,-1 1 0,-3 4 0,-4 4 0,0 25 0,-20 0 0,-19 10 0,-1-32 0,-2 0 0,-17 15 0,1-13 0,11-13 0,18-23 0,2 6 0,6-8 0</inkml:trace>
  <inkml:trace contextRef="#ctx0" brushRef="#br0" timeOffset="9591">27832 11060 8191,'-12'25'0,"8"6"5063,5-13-5063,5 2 2818,1-7-2818,7 3 1719,-8-2-1719,5 26 0,-16 1 0,2-5 0,0 3 0,-2-4 0,-1 1 2744,3 6 0,0-1-2744,0-5 0,1-2 0,2-2 0,0-3 0,-2 11 0,1-13 0,-4-26 0,4-26 0,2-3 0,1-6-313,-1-1 0,1-3 0,2-2 313,3-7 0,1-2 0,1-1-598,-3 8 0,0 0 0,1 0 0,1 0 598,4-11 0,1 2 0,-1 2 0,-2 11 0,0 1 0,0 4 0,1-2 0,0 7 0,2 8 0,-5 24 0,-4 21 816,-1 8-816,-7 14 0,-5-7 3811,2-12-3811,-5-9 0,7-18 0,0 2 0,3-7 0</inkml:trace>
  <inkml:trace contextRef="#ctx0" brushRef="#br0" timeOffset="9840">28160 10866 8191,'-2'9'0,"1"4"5063,-4 8-5063,10-5 2818,4 3-2818,15-13 1719,1-11-1719,0-11 6784,-5-9-6784,-16-7 0,-9 1 0,-12-4 0,-10 4 0,6 12 0,0 6 0,16 13 0,1 0 0</inkml:trace>
  <inkml:trace contextRef="#ctx0" brushRef="#br0" timeOffset="9974">28258 10708 8191,'7'-9'0,"2"-4"5063,5-4-5063,10-5 2818,2-3-2818,-3 6 429,-7 3 1,-11 11 0,-1 1 0</inkml:trace>
  <inkml:trace contextRef="#ctx0" brushRef="#br0" timeOffset="10135">28348 10509 8191,'1'19'0,"2"16"2531,6-3 1,3 4-2532,-3 6 0,1 2 0,6 6 0,1 0 875,-7-7 0,-1-2-875,2-5 0,-2-4 465,-3 8 0,-2-17 0,-4-15 0</inkml:trace>
  <inkml:trace contextRef="#ctx0" brushRef="#br0" timeOffset="10685">28693 10985 8191,'-8'12'0,"4"2"5063,4 3-5063,0 0 2818,5 0-2818,1 0 0,-2-7 0,1-3 0</inkml:trace>
  <inkml:trace contextRef="#ctx0" brushRef="#br0" timeOffset="12559">27451 12262 8191,'-9'2'0,"0"-2"5063,-4 4-5063,3-4 2818,-3 2-2818,4-2 1719,0 0-1719,0 4 6784,2 1-6784,6 4 0,8-4 0,6-3 0,11-10 0,-6 1 0,13-1 0,-13 11 0,3 6 0,-5 12 0,-5 4 0,1 14 0,-4-6 0,-7 12 0,-3 2 0,-8 1 0,2-21 0,-2-1 0,-4 14 0,-17-3 0,12-17 0,-14-7 0,12-22 0,4-7 0,15-26 0,13 15 0,6-2 0,7-11 0,5 0 0,-5 12 0,3 0 0,0 0 0,1 0 0,1-1 0,-1 2 0,10-6 0,-1 2 0,-9 7 0,-3 2 0,2-3 0,-20 15 0,-10 9 0,-4 7 0,3 5 0,7 2 0,6 2 0,18-2 0,7-7 0,19-16 0,-9-6 0,-5-15 0,-9-1 0,-19 6 0,5 21 0,-11 22 0,-1 23 0,3-6 0,-7-8 0,7-17 0,-4-9 0,8-15 0,1-14 0,5-4 0,0-6 0,-4 23 0,-3 10 0,-2 24 0,3 8 0,2-4 0,3-6 0,8-18 0,-1-17 0,7-13 0,-11-4 0,-6-9 0,-12 18 0,-12 21 0,5 23 0,-5 18 0,15-6 0,5-12 0,11-19 0,-9 3 0,3-9 0</inkml:trace>
  <inkml:trace contextRef="#ctx0" brushRef="#br0" timeOffset="12957">28529 11783 8191,'-5'14'0,"9"9"5063,0 5-5063,12 12 0,0 13 0,-8-23 0,-1 2 0,-1-1 0,-2 1 0,0-1 0,-3-1 0,-4 17 2818,0-19-2818,-4-21 1719,0-25-1719,-1-29 0,2 8 0,1-5 0,4-9 0,1-2 0,0-1 0,1 2 3392,5 9 0,2 5-3392,7-1 0,6 48 0,3 28 0,-8-6 0,-1 3 0,-2-1 0,0 1 0,1 3 0,-2-2 0,3 15 0,-5-9 0,-7-23 0,-3-8 0</inkml:trace>
  <inkml:trace contextRef="#ctx0" brushRef="#br0" timeOffset="13100">28538 11988 24575,'25'-14'0,"0"0"0,8-2 0,8-11 0,-27 20 0</inkml:trace>
  <inkml:trace contextRef="#ctx0" brushRef="#br0" timeOffset="14300">27616 12765 8191,'-46'14'0,"6"-1"5063,5 8-5063,16-8 2818,6 3-2818,12-7 1719,16 8-1719,12-10 6784,15 6-6784,5-9 0,0 5 0,-11 8 0,-4 15 0,-19 11 0,-13-10 0,-2 2 0,-3 0 0,-3 1 0,-7 7 0,-3-1 0,6-9 0,-3-3 0,-3-3 0,0-6 0,-2-2 0,-2-33 0,21-23 0,3-17 0,11 19 0,6 0 0,5-2 0,4 1 0,3-2 0,3 1-1095,2 2 0,1 1 1095,-3 3 0,-1 1-207,-5 4 1,-1-1 206,-5 5 0,-4 0 0,2-12 0,-17 14 0,-8 10 0,-4 5 0,0 7 2139,1 13-2139,7 13 464,15 4-464,8-1 0,13-17 0,-4-10 0,1-12 0,-9-5 0,-3-4 0,-9 6 0,2 17 0,-7 9 0,1 17 0,-7-10 0,2-11 0,2-29 0,4-18 0,-1 6 0,1-2 0,6-18 0,5 10 0,-6 27 0,-1 25 0,0 8 0,-3 18 0,4-11 0,-3-2 0,3-22 0,2-23 0,7-11 0,-4-9 0,-1 8 0,-9 12 0,-10 15 0,-1 6 0,-4 12 0,4 7 0,3-2 0,3 2 0,7-11 0,2-8 0,8-12 0,-10 6 0,1-6 0</inkml:trace>
  <inkml:trace contextRef="#ctx0" brushRef="#br0" timeOffset="14662">28639 12393 8191,'-10'10'0,"4"1"5063,7 8-5063,9 9 0,-8 12 0,11 13 0,-12-5 0,4-1 0,-8-15 2818,-2-14-2818,-3-18 0,-2-27 0,4 1 0,1-3 0,1-9 0,2-2 0,3-3 0,2 1 859,0 12 1,2 4-860,13-13 6784,-3 33-6784,7 25 0,8 18 0,-9-7 0,0 3 0,0 3 0,-1 0-505,2 0 1,-2 0 504,-8-5 0,-2-1 0,5 6 0,-15-12 0,-9-19 0,4-3 0,-3-2 0</inkml:trace>
  <inkml:trace contextRef="#ctx0" brushRef="#br0" timeOffset="14807">28677 12653 24575,'45'-23'0,"-4"5"0,-13-2 0,-8 10 0,-12 4 0,-4 4 0</inkml:trace>
  <inkml:trace contextRef="#ctx0" brushRef="#br0" timeOffset="16417">27554 13802 24575,'-49'0'0,"19"5"0,-9-5 0,25 11 0,2 1 0,8 1 0,10 1 0,39-18 0,7-8 0,-16 4 0,-1-1 0,11-1 0,-18 15 0,-19 29 0,-9 14-884,-4-11 0,-3 2 884,-1 0 0,-1 0-597,-4 3 1,-2-1 596,2-5 0,-1-2 0,-1-4 0,0-3 0,-6 7 0,5-25 0,12-29 1655,6-34-1655,3 20 0,2-3 0,6-12 0,2 0-10,-1 5 0,2 1 10,3 1 0,0 1-70,-6 12 0,-1 3 70,6-9 0,-14 34 0,4 15 0,-5 11 0,13-3 1316,5-14-1316,4-10 150,7-7-150,2-12 0,-8 8 0,0-2 0,-9 26 0,-8 4 0,-2 17 0,-9-7 0,-1-1 0,-1-36 0,6-6 0,4-35 0,4 24 0,4 1 0,12-19 0,2 17 0,-6 25 0,-13 23 0,5 14 0,-5 2 0,4-6 0,-4-11 0,4-12 0,-2-11 0,4-10 0,-4-16 0,2-8 0,-8 10 0,0 0 0,0-14 0,-4 21 0,-2 33 0,-2 24 0,8-2 0,0-14 0,15-10 0,-2-17 0,16-10 0,1-9 0,4-4 0,-15 17 0,-7 2 0</inkml:trace>
  <inkml:trace contextRef="#ctx0" brushRef="#br0" timeOffset="16942">28560 13347 8191,'-7'0'0,"13"19"5063,-1 2-5063,14 31 0,-5-4 0,-7-21 0,0 1 0,-1 25 2818,-2-20-2818,-4-3 0,0-20 0,0-2 0</inkml:trace>
  <inkml:trace contextRef="#ctx0" brushRef="#br0" timeOffset="17343">28566 13438 24575,'35'-12'0,"5"-2"0,0 1 0,-6 4 0,-10 8 0,-26 13 0,-6 9 0,-17 10 0,8 1 0,0-4 0,9-5 0,20-6 0,-1-8 0,19-2 0,-11-7 0,1 4 0,-12 5 0,-7 11 0,-9 5 0,-6 14 0,-6-9 0,5-3 0,0-13 0,6-10 0,-4-2 0,7-2 0,-2 0 0</inkml:trace>
  <inkml:trace contextRef="#ctx0" brushRef="#br0" timeOffset="18637">27660 14492 8191,'-11'-15'0,"-1"4"5063,-2 5-5063,-2 6 2818,3 6-2818,-2 5 1719,3 4-1719,7 8 6784,6-8-6784,8 6 0,17-16 0,8 0 0,6-2 0,-3 15 0,-16 10 0,-12-1 0,-5 2 0,-5 2 0,-3 1-733,-4 9 1,-2 1 732,0-3 0,-3 0 0,-5 1 0,-1-2 0,3-5 0,-1-2 0,0-7 0,0-3 0,-12 7 0,16-37 0,25-23 0,-1 2 0,3-3 0,13-10 0,3-1-1014,-11 11 1,-1-2-1,1 0 1014,3-1 0,1-1 0,-2 0 0,-3 1 0,-2-1 0,-1 2-725,10-16 0,-4 3 725,-8 8 0,-2 1 559,-1 4 1,-4 2-560,-5-1 0,-5 20 0,-5 48 0,5 9 0,4-12 0,3 0 0,10 12 2978,19-16-2978,4-23 0,13-21 633,-26 1 1,-2-3-634,17-16 0,-9 5 0,-13 16 0,-5 12 0,-3 15 0,-2 9 0,-1 10 592,-2 0-592,-3-11 0,3-13 0,1-27 0,9-21 0,-8 13 0,1-1 0,9-13 0,-5 13 0,-2 25 0,4 20 0,-5 5 0,5 0 0,-4-5 0,1-17 0,1-6 0,3-15 0,1-4 0,-1 0 0,-4 5 0,-7 19 0,-2 6 0,-3 19 0,8-6 0,4 4 0,6-11 0,2-8 0,-3-9 0,6-9 0,-13 5 0,4-1 0</inkml:trace>
  <inkml:trace contextRef="#ctx0" brushRef="#br0" timeOffset="18876">28658 14115 24575,'0'17'0,"2"6"0,11 22 0,-8-17 0,1 1 0,2 9 0,-1 0 0,-3-2 0,-1-2 0,1 21 0,-4-20 0,0-20 0,0-11 0</inkml:trace>
  <inkml:trace contextRef="#ctx0" brushRef="#br0" timeOffset="19258">28663 14125 24575,'9'6'0,"0"-3"0,3 1 0,2-6 0,-1 1 0,0-1 0,-8 6 0,-1 4 0,-10 6 0,1 16 0,-8-3 0,3 11 0,0-12 0,8-6 0,1-8 0,8-5 0,3 0 0,0 0 0,4 4 0,-4 2 0,-3 17 0,-6-3 0,-4 5 0,-7-8 0,2-11 0,-5 1 0,-7-5 0,8-3 0,-2-3 0</inkml:trace>
  <inkml:trace contextRef="#ctx0" brushRef="#br0" timeOffset="20015">28066 15123 8191,'-32'-5'0,"0"2"5063,0-1-5063,-6 3 2818,11 0-2818,0 2 1719,22 5-1719,17 3 6784,16 5-6784,12 7 0,-2 11 0,-6 7 0,-21-13 0,-3 1 0,2 0 0,-6 0 0</inkml:trace>
  <inkml:trace contextRef="#ctx0" brushRef="#br0" timeOffset="20502">28056 15338 24575,'21'-48'0,"-4"10"0,-17 18 0,-3 11 0,-4 13 0,0 5 0,7 15 0,5 1 0,21-3 0,7-7 0,14-19 0,0-11 0,-11-7 0,-5-7 0,-17 11 0,-5-2 0,-10 19 0,-2 2 0,-2 4 0,1-1 0</inkml:trace>
  <inkml:trace contextRef="#ctx0" brushRef="#br0" timeOffset="21941">27987 15207 8191,'-22'15'0,"10"-6"5063,-14 9-5063,13-8 2818,-4 2-2818,3-6 1719,2 1-1719,3-4 6784,11-1-6784,10-3 0,20 0 0,8-3 0,3 17 0,-6 10 0,-13 22 0,-15-15 0,-4 2 0,-4 8 0,-3 3-1515,0 2 0,-3 3 1515,-5 4 0,-2 2 0,0-1 0,-1 0-757,-4-6 1,0-1 756,1-6 0,0-4 0,-7 11 0,4-32 0,13-24 0,15-36 0,4 11 0,5-3 23,-2 5 0,2-2 1,2-1-24,4-6 0,1-1 0,1 0 0,-1 4 0,0 0 0,0 0-51,-1 1 0,-2 0 0,0 3 51,5-2 0,-4 3 0,-6 5 0,-3 2 0,2-2 0,-8 5 0,-3 6 2671,-6 3-2671,1 1 1955,-7 10-1955,-3 14 0,5 29 0,5-3 0,10 7 0,34-37 0,-4-28 0,-13 5 0,0-3 0,-6-4 0,-3 0 0,5-17 0,-7 16 0,-4 9 0,-7 19 0,2 5 0,-4 21 0,3-3 0,-2 5 0,0-12 0,2-15 0,-2-10 0,5-22 0,-2 0 0,0-1 0,1 11 0,-3 16 0,1 4 0,4 16 0,-3-7 0,9 6 0,-2-16 0,0-8 0,7-15 0,-9-5 0,1-8 0,-9 8 0,-6 6 0,-1 15 0,1 10 0,3 15 0,4-5 0,4 2 0,10-19 0,-11 2 0,6-7 0</inkml:trace>
  <inkml:trace contextRef="#ctx0" brushRef="#br0" timeOffset="22192">28894 14915 24575,'13'21'0,"-6"8"0,15 20 0,-13-19 0,-1 2-1323,2 2 0,1 1 1323,-3-3 0,0-1 841,6 23-841,-9-22 109,-5-18 0,-1-7 0,-3-9 0</inkml:trace>
  <inkml:trace contextRef="#ctx0" brushRef="#br0" timeOffset="22549">28909 14975 8191,'14'-10'0,"-3"-3"5063,19 17-5063,-5-9 2818,1-2-2818,-6 3 1719,-8 22-1719,-7 1 6784,-5 26-6784,-1-5 0,0-6 0,4-4 0,4-18 0,0-2 0,6-5 0,-3 1 0,2 2 0,-4 4 0,0 8 0,-5-5 0,-1 5 0,-7-11 0,-5 1 0,-4 0 0,-16 5 0,-10-4 0,12-1 0,1-6 0</inkml:trace>
  <inkml:trace contextRef="#ctx0" brushRef="#br0" timeOffset="23807">30420 10644 8191,'2'25'0,"12"13"1653,-5 1 0,1 5-1653,6 5 0,1 2 0,-7 3 0,0 0 0,4-3 0,-1-3 1452,-9-11 0,-1-4-1452,7 9 1930,-18-48-1930,1-29 0,-1-4 0,1-5 951,4 7 0,1-1 0,1-2-951,-2-7 0,1-2 0,1 0 0,3 4 0,1 1 0,3 1 9,4-2 1,4 1 0,0 5-10,2 8 0,2 5 46,5 2 1,1 11-47,3 25 0,-10 10 0,-5 6 3235,-12 4-3235,-12-4 2034,-12-7-2034,-11-6 0,1-14 0,5-5 0,17-16 0,8 9 0,7-3 0</inkml:trace>
  <inkml:trace contextRef="#ctx0" brushRef="#br0" timeOffset="24125">30904 10356 8191,'-17'2'0,"3"-1"5063,13-1-5063,-5-3 0,12 0 0,-10 1 0</inkml:trace>
  <inkml:trace contextRef="#ctx0" brushRef="#br0" timeOffset="24558">30325 10554 8191,'-6'0'0,"-1"-2"5063,-9 15-5063,7-3 2818,-5 6-2818,13-3 1719,7-6-1719,12 2 6784,8-2-6784,12 5 0,-8 4 0,-4 3 0,-15 14 0,-15-6 0,-11 14 0,-2-9 0,-1-10 0,13-21 0,2-3 0,7-12 0</inkml:trace>
  <inkml:trace contextRef="#ctx0" brushRef="#br0" timeOffset="25058">30970 10246 24575,'-14'5'0,"-1"12"0,2 3 0,0 12 0,9 0 0,9-10 0,8-4 0,10-16 0,-1-11 0,-3-1 0,-8-6 0,-11 7 0,-8-1 0,-4 2 0,-5 0 0,0 2 0,8 3 0,1 1 0</inkml:trace>
  <inkml:trace contextRef="#ctx0" brushRef="#br0" timeOffset="25208">31047 10209 8591,'2'-7'0,"11"-7"5100,-3 3-5100,10-6 2759,-3 5-2759,-3 2 0,-6 4 0,-4 2 0</inkml:trace>
  <inkml:trace contextRef="#ctx0" brushRef="#br0" timeOffset="25366">31098 10042 8191,'-13'15'0,"12"9"4351,4 29-4351,4-22 0,3 1 0,0 6 0,1 1 0,0-4 0,-1-1 0,-1-2 0,-1-2 0,7 10 0,-10-18 0,0-14 0</inkml:trace>
  <inkml:trace contextRef="#ctx0" brushRef="#br0" timeOffset="25713">31415 10335 8191,'-5'6'0,"9"0"5063,12 2-5063,9-1 2818,1-3-2818,-6 2 1719,-10-2-1719,-5 7 6784,-3 9-6784,-10 19 0,7-3 0,-1-1 0,12-22 0,14-22 0,4-9 0,-7 2 0,-4 4 0</inkml:trace>
  <inkml:trace contextRef="#ctx0" brushRef="#br0" timeOffset="25895">32139 10111 24575,'0'-6'0,"0"2"0</inkml:trace>
  <inkml:trace contextRef="#ctx0" brushRef="#br0" timeOffset="26024">32204 10116 24575,'9'1'0,"4"-2"0,-7-2 0,1 0 0</inkml:trace>
  <inkml:trace contextRef="#ctx0" brushRef="#br0" timeOffset="26161">32563 10030 24575,'42'-24'0,"-20"10"0,-2 5 0</inkml:trace>
  <inkml:trace contextRef="#ctx0" brushRef="#br0" timeOffset="26289">32910 9900 8482,'5'0'0,"3"-3"0,1-1 0,-1-1 0</inkml:trace>
  <inkml:trace contextRef="#ctx0" brushRef="#br0" timeOffset="26390">33087 9806 8191,'2'2'0,"-3"0"0,5-2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6T13:54:05.94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17741 5379 8191,'10'-5'0,"0"19"5063,4 22-5063,-6-2 0,-1 8 0,0-3 0,2 6 0,0 0 939,-1-1 0,1 2 1,0-4-940,1-4 0,0-5 429,10 6 1,-6-17 0,-6-22 0</inkml:trace>
  <inkml:trace contextRef="#ctx0" brushRef="#br0" timeOffset="275">18010 5485 24575,'-9'4'0,"-8"13"0,-10 21 0,12-14 0,-1 3 0,-3 7 0,1 2 0,6-8 0,2 0 0,-3 15 0,17-16 0,14-22 0,14-4 0,14-16 0,-19 7 0,1 0 0,6-5 0,0 0 0,-6 3 0,0 0 0,9 0 0,-1-1 0,-6-2 0,-3 1 0,14-1 0,-14 0 0</inkml:trace>
  <inkml:trace contextRef="#ctx0" brushRef="#br0" timeOffset="467">18482 5480 8191,'2'-17'0,"6"1"5063,25-19-5063,6 2 0,0-1 0,-10 12 0,-17 10 0,-8 10 0</inkml:trace>
  <inkml:trace contextRef="#ctx0" brushRef="#br0" timeOffset="630">18556 5651 24575,'22'-17'0,"10"-15"0,-8 12 0,4-2 0,7-7 0,3 1 0,3 1 0,-2 3 0,-12 7 0,-2 2 0,16-5 0</inkml:trace>
  <inkml:trace contextRef="#ctx0" brushRef="#br0" timeOffset="1124">19142 4956 8191,'-17'2'0,"3"7"4841,-8 12-4841,6 11 2845,1 4-2845,12-4 873,26-17 0,10-6-873,-5-5 0,3-3 0,21 3 0,2-1 3351,-11-4 0,-2 1-3351,-9 4 0,-4 4 0,13 20 0,-34 9 0,-13 16 0,-3-25 0,-2-1 0,-3 2 0,-3-1 125,0-4 0,-1-3-125,-8 7 0,8-15 0,14-11 0</inkml:trace>
  <inkml:trace contextRef="#ctx0" brushRef="#br0" timeOffset="1296">19230 5076 24575,'20'-28'0,"-1"6"0,6-1 0,12-6 0,6 0-1902,-9 7 1,2-1-1,0 1 1902,0 0 0,1 2 0,-1 1 0,12-1 0,-3 3 339,-16 4 1,-3 2 0,3 6 0,-22 3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6T13:56:27.10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30195 5654 8191,'11'17'0,"-3"-5"5063,33 20-5063,-17-15 0,1 1 0,8 14 0,3 4 66,-7-11 0,2 1 1,-2 3-67,0 5 0,-3 3 0,1 1 0,1 1 0,-1 0 0,-2 2 0,-4 4 0,-2 1 0,-2 1 0,-1 3 0,-1 1 0,-3 0 0,-1 0 0,-3 0 0,-1 0 0,-3-1 0,-2 1 0,-1-1 0,0-2 0,-1 0 0,-3-1 0,-1-6 0,-2 0 0,-1-1 0,1 1 0,0-1 0,-1-1 604,-3 9 0,-2-3-604,-2-2 0,1-3 5234,-5 8-5234,-1-17 0,13-23 0,2-6 0</inkml:trace>
  <inkml:trace contextRef="#ctx0" brushRef="#br0" timeOffset="258">30442 7110 8191,'-1'17'0,"1"2"5063,13 20-5063,2 7 0,-8-15 0,1 0 1409,1 0 0,1 1-1409,2 0 0,2-1 0,1-6 0,4-4 628,8-7 0,3-7-628,5-11 0,1-7 0,12-14 0,-1-7 0,-15 7 0,-2-2 0,0-1 936,2-3 1,0-1-1,-4 2 1,-4 3-1,-3 2 1,11-12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6T13:56:54.76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25444 11923 24575,'4'26'0,"4"15"0,1-9 0,2 4 0,2 10 0,2 7-2101,-4-10 0,2 4 0,-1 1 0,0-2 2101,0 1 0,-1-2 0,1 1 0,3 9 0,1 1 0,-2-7 465,-4-12 0,0-6 0,0 0 0,-3-17 0</inkml:trace>
  <inkml:trace contextRef="#ctx0" brushRef="#br0" timeOffset="258">25833 12184 8191,'-23'14'0,"-1"9"3374,-13 17-3374,19-14 0,0 1 1492,-3 8 1,3 0-1493,4-8 0,5-2 0,5 23 1914,21-24-1914,17-11 0,13-16 0,-17-1 0,1-4 3063,1-4 1,-1-1-3064,4 2 0,-2 0 0,-1-4 0,-2 1 496,18-6 0,-17 4 0,-17 9 0</inkml:trace>
  <inkml:trace contextRef="#ctx0" brushRef="#br0" timeOffset="558">26276 12143 24575,'15'-5'0,"7"-1"0,-4-3 0,6-1 0,-11 2 0,-4 2 0,-5 4 0</inkml:trace>
  <inkml:trace contextRef="#ctx0" brushRef="#br0" timeOffset="708">26274 12405 24575,'26'-24'0,"1"-1"0,5-2 0,1-1 0,-1-3 0,-1 1 0,-8 10 0,-2 2 0,8-6 0</inkml:trace>
  <inkml:trace contextRef="#ctx0" brushRef="#br0" timeOffset="1083">26688 11954 8191,'-17'11'0,"15"-4"5063,10-2-5063,31-14 0,-13 3 0,2 0 1409,4-2 0,-1 0-1409,18-3 1719,-16 10-1719,-24 16 0,-10 20 0,-9 13 0,2-20 0,1-1 6784,-5 26-6784,8-13 0,12-13 0,12-9 0,11-18 0,-11 2 0,1-6 0</inkml:trace>
  <inkml:trace contextRef="#ctx0" brushRef="#br0" timeOffset="1182">27045 12219 8191,'-2'32'0,"-5"6"1625,-4-9 0,-2 2-1625,0 4 0,-2 2 0,-6 6 0,-2 0 0,1-2 0,-2-4 544,0-7 1,0-4-1,-5 6 1,13-20 0</inkml:trace>
  <inkml:trace contextRef="#ctx0" brushRef="#br0" timeOffset="2018">16086 12129 8191,'7'20'0,"6"17"1421,-5 6 0,2 6-1421,-2-14 0,2 2 0,0 1 0,1 8 0,-1 2 0,1 0 0,3-1 0,0-1 0,1-1 0,-1 0 0,0-1 0,1-3 0,8 6 0,-2-5 0,-8-14 0,-1-5 0,5-7 0</inkml:trace>
  <inkml:trace contextRef="#ctx0" brushRef="#br0" timeOffset="2282">16447 12461 8191,'-16'12'0,"-7"6"4757,-6 3-4757,10-1 0,0 4 0,-1-1 0,0 1 1428,1 4 0,0 1-1428,-8 9 1756,35-12-1756,24-21 0,0-7 0,5-2 0,7-2 0,3-2 2273,3-3 1,1-1-2274,-4 1 0,-1-1 24,-6 4 0,-5 0 1,-3-3-1,-11 7 1</inkml:trace>
  <inkml:trace contextRef="#ctx0" brushRef="#br0" timeOffset="2469">17016 12235 8191,'0'-3'0,"9"-5"5063,4-17-5063,16-1 704,-4 1 1,-5 11-1,-6 7 1</inkml:trace>
  <inkml:trace contextRef="#ctx0" brushRef="#br0" timeOffset="2626">17013 12505 8191,'19'-6'0,"18"-16"1860,-13 7 0,2-3-1860,11-7 0,-2-1 0,3-4 0,-3 4 0</inkml:trace>
  <inkml:trace contextRef="#ctx0" brushRef="#br0" timeOffset="2946">17461 11926 8191,'-28'26'0,"24"-5"5063,20-23-5063,12-4 0,4-2 0,-3-2 0,0-1 1409,0 3 0,-3 1-1409,7 3 1719,-28 21-1719,-6 11 0,-12 12 0,-1 7 6784,0-7-6784,10-8 0,16-16 0,30-18 0,-9-8 0,4-3-519,13 0 0,0 0 0,-19 0 0,-2 2 0,25 0 0</inkml:trace>
  <inkml:trace contextRef="#ctx0" brushRef="#br0" timeOffset="3058">18048 12064 8191,'-5'30'0,"1"0"0,-4 1 0,-1 1 1864,-7 7 0,-2 0-1864,1 3 0,-1-1 0,1-3 0,1-3 0,6-2 0,2-4 0,-1 2 0,9-17 0</inkml:trace>
  <inkml:trace contextRef="#ctx0" brushRef="#br0" timeOffset="4466">17984 11997 8191,'2'5'0,"1"-3"5063,6 4-5063,0-1 2818,-2 4-2818,0 4 1719,-1 7-1719,0-2 6784,-6 13-6784,-9 8 0,-9 3 0,4-9 0,1-12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6T13:57:51.10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25159 9955 24575,'-17'40'0,"0"0"0,4 8 0,6 4 0,7-6 0,3 3 0,3 2-2458,-1-7 0,1 3 1,1 0-1,1 1 2350,1 2 0,1 1 0,0 0 0,0 3 108,0-5 0,-1 1 0,1 1 0,0 1 0,-1 0 0,0 0 0,0 1 0,-1 0 0,0 0 0,0 1-448,-1-6 1,0 1 0,0 0 0,0 1 0,-1-2 0,-1 1 447,0 6 0,-2 0 0,0 0 0,-1 0 0,0-1 0,1-1 0,-1 0 0,-1 0 0,0-1 0,-1-1 0,-2-3 0,0-1 0,-1 0 0,0-2 0,-1 1 0,0 8 0,0-1 0,-2 0 0,0-2 92,-1-5 0,-1-2 0,0 0 0,0-2-92,-2 8 0,-1-1 0,1-5 0,-3 5 0,2-13 0,4-26 0,17-59 0,-3 16 0,2-7 0,-1-1 298,-1-8 0,-1-2 1,0 0-299,-1 10 0,0-1 0,-1 0 0,0-1 0,-1-3 0,-1-1 0,-1-1 0,0 1 0,0 0 0,-1 0 0,0 0 0,-1-1 178,0-2 0,-1-1 1,0 0-1,0 0-178,-1 0 0,0 0 0,-1 0 0,1 0 0,-2-2 0,1 1 0,-1-1 0,0 0 0,0-2 0,0 1 0,0-1 0,-1 1 0,-1 2 0,-2 0 0,1 1 0,0 0 0,1 1 0,1 1 0,-1 0 0,-1 1 0,0 5 0,-2 1 0,0 1 0,1 1 0,0-5 0,1 2 0,0 1 426,-5-10 0,2 6 1,0-1-1,6 20 1</inkml:trace>
  <inkml:trace contextRef="#ctx0" brushRef="#br0" timeOffset="18933">18477 16342 24575,'-14'-50'0,"12"10"0,4-6 0,1 8 0,3-3 0,-1-2-2458,0-1 0,0-3 1,0-1-1,0-1 2306,0 5 0,0-1 1,1 0-1,-1-1 1,-1-2 151,-1-5 0,-1-2 0,-1-1 0,0 0 0,1-1 0,0 6 0,0 0 0,0 0 0,0-1 0,0 0 0,0 0-420,-1-3 0,0 0 0,0-1 1,0 0-1,0 1 0,0-1 420,0 2 0,0-1 0,0 0 0,1 1 0,-1 0 0,0 1 121,1 1 1,-1 1-1,0 1 1,0-1 0,0 2-1,1 1-121,0-4 0,1 1 0,-1 1 0,1 1 0,-1 2 0,0-6 0,-1 2 0,1 2 0,0 5 0,1-10 0,1 6 0,-1 18 0,-1 0 0</inkml:trace>
  <inkml:trace contextRef="#ctx0" brushRef="#br0" timeOffset="19071">18664 13856 8191,'3'50'0,"0"0"0,-1 1 0,1-1 0,0 0 0,-1-1 0,-1 0 0,0 1 0,1 1 0,-2 2 0,1 0 0,-1 1 0,1 2 0,-2 2 0,1 0 0,0-2 0,-1-2 0,1-3 0,0-1 0,0-3 0,-1-2 0,1-1 0,-1 0 0,-1 8 0,1 0 0,-1 0 0,0 1 0</inkml:trace>
  <inkml:trace contextRef="#ctx0" brushRef="#br0" timeOffset="20247">14363 16160 8191,'-1'-49'0,"-1"1"0,1-1 0,-1 0 0,1 0 0,-1 4 0,1 0 0,0-1 0,0-1 0,0 0 0,1-2 0,0 0 0,0 0 0,1-2 0,0-1 0,0 0 0,1-1 0,0 0 0,0 2 0,0 0 0,1 0 0,0-1 0,0-1 0,0-1 0,1-2 0,0-2 0,-1 8 0,1-2 0,1-2 0,-1-1 0,1-1 0,0-1 0,0 0 0,0 1 0,0 0 0,0 1 0,-1 2 0,1 3 0,-1-4 0,1 1 0,-1 2 0,0 1 0,0 1 0,1 0 0,-1-1 0,0-1 0,1 0 0,-1-2 0,1-3 0,0-1 0,0-1 0,0 0 0,0 1 0,-1 3 0,0 4 0,0 4 0,-2 5 0,2-19 0,-3 9 0,0 5 0,-1-1 0,0 0 0</inkml:trace>
  <inkml:trace contextRef="#ctx0" brushRef="#br0" timeOffset="20439">14414 12779 8191,'-5'52'0,"-1"1"0,3-11 0,1 3 0,0 2 0,1-3 0,-1 1 0,1 3 0,0 3 0,0-8 0,0 3 0,0 1 0,0 2 0,0 1 0,-1 2 0,0-3 0,-1 2 0,0 2 0,-1 0 0,0 2 0,1 0 0,-1 1 0,1 0 0,1-8 0,-1 1 0,1 0 0,0 1 0,0 0 0,0 0 0,1 1 0,-1 0 0,-1 0 0,1 0 0,0-1 0,-1 0 0,0 1 0,1 0 0,-1 0 0,0 1 0,0-1 0,1 0 0,0 0 0,0-1 0,1-1 0,0 8 0,1 0 0,0 0 0,1 0 0,0-1 0,0-2 0,0-1 0,0-3 0,0-2 0,-1 12 0,1-4 0,-1-3 0,1-2 0,0-2 0,2-5 0,1 1 0,-1-1 0,0 1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6T13:58:36.42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28983 8975 24575,'-27'-18'0,"1"1"0,-19-3 0,13 5 0,12 19 0,6 4 0,4 26 0,3 3 0,3 8 0,5-2 0,3 5 0,1-1 0,0-1 0,2 0 0,1 1-358,1-6 0,0 0 0,3 2 0,1-1 358,5 3 0,4 0 0,0 0 0,-2-1-1487,2 6 0,-2-1 0,2 3 1487,-2-3 0,2 3 0,0-1 0,-1-4 0,1-2 0,0-4 0,0 0-635,-3 0 0,-1 0 0,1-2 635,10 7 0,1-4 0,-6-7 0,-1-4 0,15 2 953,-10-19-953,0-31 0,8-25 0,-18 8 0,-2-6 0,0 0 1750,1-11 0,-1-2-1750,-4 2 0,0-3 0,-6-2-627,-6 10 1,-4-3-1,-2 1 1,0 1 626,-2-6 0,-1 1 0,-1-2 0,2 2 0,0-1 0,-2-1 0,-3 1 0,-5 1 0,-3 0 0,-1 2 0,1 3 0,0-1 0,1 3 0,-2-1 0,-1 4 0,-3-2 0,0 2 0,0 6-616,-9-6 0,0 7 616,4 5 0,1 5 0,-11-5 0,23 17 0,10 10 0</inkml:trace>
  <inkml:trace contextRef="#ctx0" brushRef="#br0" timeOffset="2727">28638 9499 8191,'-7'-6'0,"0"3"5063,-2 1-5063,0 4 2818,-3 3-2818,2 0 1719,-3 0-1719,4-1 6784,-4 4-6784,-7 10 0,1-7 0,-5 9 0,4-6 0,-1 5 0,-3 5 0,5-3 0,0 5 0,7-7 0,2 1 0,2-4 0,-2 4 0,2 5 0,-3 1 0,5-6 0,3-8 0,3-3 0,5 0 0,3 4 0,1-3 0,1 2 0,0 1 0,0 0 0,7 7 0,8 7 0,2 4 0,13 3 0,-18-17 0,1-1 0,1-2 0,0 0 0,1 2 0,-1 1 0,18 17 0,-7-7 0,5-4 0,-6-12 0,17-6 0,-2-6 0,-19 1 0,1-1 0,17 0 0,-3 6 0,-17 10 0,-6-1 0,-6 2 0,-6-3 0,-1-6 0,0-1 0,4-1 0,-3-2 0,2-1 0,1-2 0,-3 2 0,2 1 0,-14-15 0,-1 3 0,-14-28 0,1-3 0,4 13 0,0-1-542,1-6 1,0 0 541,-2 2 0,0 1 0,3-3 0,-1 0 0,-1 3 0,-1 0 0,-4-13 0,0-1 0,3 11 0,-1 0 0,-10-17 0,1 3 0,4 4 0,-11 1 0,21 30 0,1 6 0,0-2 1083,2 2-1083,-1-2 0,1 0 0,-2 2 0,-1 1 0,1 3 0,0 5 0,-3 2 0,2 2 0,-17 3 0,4 1 0,-15 10 0,5-3 0,9-1 0,7-4 0,12-9 0,3 1 0</inkml:trace>
  <inkml:trace contextRef="#ctx0" brushRef="#br0" timeOffset="10032">20530 8716 24575,'-25'7'0,"10"-5"0,-4 7 0,-1-5 0,-21 14 0,-2-3 0,16-3 0,0 0 0,-24 7 0,20-2 0,-1 2 0,-4-2 0,-2 1 0,-5 7 0,0 2 0,3-2 0,0 1-944,-1 5 0,1 1 944,4-3 0,3 1 0,1 2 0,3 1-536,4-3 1,2-1 535,1 1 0,1-1-357,-8 15 357,6-5 0,14-22 0,6-4 1743,3 0-1743,2-4 1155,8 1-1155,2-2 418,8 8-418,6 2 0,6 12 0,-8-10 0,2 1 0,2 2 0,3 2-1288,8 6 0,3 1 1288,-11-12 0,1-1 0,0 2 0,1 2 0,0 1 0,-1 0 0,-1 0 0,-1-1 0,0 2 0,-2 1 0,0 0 0,-2 0 0,7 9 0,-2 0-650,0 2 1,-1-2 649,-4-12 0,-1-2-2,-4 2 1,-2-3 1,19-2 0,-20-6 0,1-7 2388,-10-2-2388,0 1 1486,0-5-1486,-1-6 4,3-13-4,-2-18 0,8-11-1214,-8 10 0,0-3 1214,4-1 0,1 0 0,-3-10 0,-2-1 0,-3 17 0,0-1 0,-1 0-829,-2 0 1,-2 0 0,0 0 828,-2 0 0,-1 1 0,0-3 0,-3-12 0,-1-4 0,0 4 0,0 14 0,-1 2 0,0-1 0,-2-10 0,0 0 0,-1 2-622,-1-1 1,-1 2 621,2 5 0,-2 0 0,-1 0 0,0 2 0,3 8 0,0 3 0,-11-12 0,11 17 0,0 9 1927,3 7-1927,-5 1 2594,2 4-2594,-3 2 1635,4 0-1635,2 5 0,3 0 0,2-2 0,2-1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6T13:09:29.31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14328 8007 24575,'-31'-36'0,"0"0"0,-1 0 0,0 2 0,8 12 0,-3 2 0,-6 1 0,-4 1 0,1 3 0,-6 3 0,-2 4-580,-1-1 1,-3 2-1,2 3 580,-8 10 0,0 6-2484,10-1 0,-2 1 0,1 3 2484,0 0 0,2 2 0,-2 2 0,6-2 0,-1 2 0,0 1 0,1 0-326,0-1 0,0 0 1,1 1-1,-1 0 326,-3 2 0,-1 0 0,1 1 0,1 0 0,1 1 0,1-1 0,0 1 0,1 1 0,-1 0 0,0 1 0,0 0 0,2 0 0,2 1 0,1 0 0,1 0 0,0 2 0,-1 1 0,0 2 0,0 1 0,1-1 0,0 2 0,0-1 0,1 2 0,1 0 0,-1 3 0,1 1 0,0 0 0,0 1 0,0 1 0,0-1 0,0 1 0,1 1-640,1 2 1,1 0-1,0 0 1,1 1 639,-1-1 0,-1 0 0,2 1 0,0 0 0,1 0 0,1 1 0,1 0 0,-1 1-344,2-3 0,0 1 0,1 1 1,-1 2 343,4-7 0,-1 3 0,0 1 0,1 1 0,0-1 0,3-2 0,-3 10 0,2-3 0,1 2 0,-1 1 0,3-8 0,-2 1 0,1 2 0,-1 0 0,3-2 0,2-1 0,1 8 0,4-2 0,0-1 0,0 0 271,-2 1 1,0 0-1,0 0 1,1 0-272,2 0 0,0 0 0,0 0 0,0-1 0,-1-1 0,-1 0 0,1 0 0,-1 0 0,0 0 0,1 0 0,-1 0 0,1 0 0,-1 0 0,0 0 0,1 0 0,-1 0 0,2 0 0,-1 0 0,2 0 0,-1 0-19,1 0 1,0 0 0,1 0-1,1 0 19,2-1 0,1-1 0,1 0 0,1 0 0,0 0 0,2 1 0,0-2 0,2 1-251,1-1 0,1-1 0,2 0 1,-1 0 250,1-1 0,-1 0 0,2-1 0,1 0 0,2 0 0,2-1 0,1 0 0,1-2 0,3 11 0,1-2 0,3-2 0,-3-11 0,2 0 0,2-2 0,-1-1 46,7 7 1,1-2-1,1-1-46,4 2 0,1-1 0,1-2 0,-2-3 0,1-2 0,1 0 151,3 1 1,0-1-1,1 0-151,-3-1 0,1-1 0,-1 1 0,2-1 0,1 1 0,-1-1 0,-3-1 0,1-1 0,0 0 554,-1-1 0,0 0 0,1-3-554,-1-3 0,-1-1 0,2-2 0,2-1 0,2-2 0,0-1 0,-1-3 0,1-2 0,0-2 0,2 0 0,0-2 0,1-1 0,1 0 0,0-2 0,-1 1 0,0-2 0,-1 0 0,0 0-346,0-1 1,0-1 0,0-1 345,2-2 0,0-1 0,0-1 0,-2 0 0,0-2 0,0-2 0,1-5 0,-1-3 0,1 0 0,-1 0 0,0 0 0,0-2 0,-1-5 0,-1-1 0,0-2 0,1 0 0,0 0 0,-1-2 0,-4 0 0,-2 0 0,0-2 0,0-2 0,0-1 0,-2 0 0,-6 3 0,-1 0 0,-1-1 0,0-3 0,-1-3 0,-1 1 0,-2 2 0,-1 1 0,-2-3 0,-1-4 0,-2-1 0,0-5 0,-5 8 0,0-3 0,1-1 0,-2-1 0,-1 3 0,-1-2 0,-2 1 0,1 1 0,-1-3-25,1-2 1,1-2-1,-1-1 1,0 0-1,-2 4 25,-1 2 0,-2 1 0,0 2 0,0-1 0,-1-4 0,1 0 0,-2 0 0,1 0 0,-1 1 0,-1 1 0,0-1 0,0 0 0,-1-2 0,-1-1 0,1 1 0,-1-1 0,-1 0 0,0 0 0,0 0 0,0 0 0,-1-1 0,-1 1 0,1 0 0,-1-1 0,-1-2 0,0 0 0,0-1 0,-1 1 0,-1-1 0,0 0 0,0 1 0,-1-1 0,-1-2 0,-2 0 0,1 0 0,0 0 0,0 2 0,2 0 0,-1 0 0,0 0 0,-2 0 0,-1 0 0,0 1 0,1 0 0,-1 3 0,0 0 0,1 0 0,-2 0 0,0 0 0,0 0 0,-1 0 0,0 0 0,-2 1 0,0 1 0,-1 0 0,0 0-255,-1-2 1,0 0-1,0 0 1,-2 1 254,1 1 0,-1 1 0,0 0 0,-1 1 0,-1-1 0,-1 0 0,-1 0 0,1 1 146,0 2 0,1 0 0,-1 2 1,-2 0-147,-1 1 0,-2 1 0,0 0 0,0 2 254,2 1 0,0 0 1,0 2-1,-1 0-254,-2 1 0,0 1 0,-1 0 0,2 1 0,-6-7 0,1 1 0,0 0 0,0 2 0,1 0 0,-1 1 0,4 3 0,0 1 0,-3 0 0,-8-5 0,-3-1 0,1 3 0,8 10 0,1 2 0,-1 0 0,-7-4 0,-1 0 0,2 5 0,-4 6 0,1 4 0,6 1 0,0 3 0,4 2 0,1 3 556,-10 1 0,17 0 1,16 0-1</inkml:trace>
  <inkml:trace contextRef="#ctx0" brushRef="#br0" timeOffset="17078">29278 8021 20778,'-47'-20'0,"0"0"0,0 0 0,0-1 0,-1 3 0,-4-1 0,0 1 0,1 0 0,4 3-1505,4 1 1,4 1 0,0 2 0,-3 0 1504,0 1 0,-2 0 0,-2 2 0,2 0 0,2 2 0,-10-1 0,4 3 0,-3 4 0,-1 4 0,-2 4 0,-1 2 0,4 1 0,-4 1 0,3 1 0,-2 4 0,4 1 0,-2 2 0,1 3 0,5 2 0,2 6 0,5 3 0,2 2 344,-1 4 1,1 2-1,5 3-344,9-9 0,3 2 0,2 1 0,1 2 0,0 4 0,1 1 0,2 3 0,4-1-675,2 3 0,4 0 0,2 1 0,1 0 675,2-7 0,2 0 0,1 1 0,1-1 0,3 0 0,2 0 0,1-1 0,2 0 0,2 0 0,2-1-429,3 1 0,2 0 0,3-1 0,0-1 0,3-1 429,1 0 0,2-1 0,2-1 0,1-1 0,2-1 0,-4-5 0,2-1 0,1 0 0,1-1 0,1-1 0,-1 0 0,2-1 0,0 0 0,0 0 0,1-2 0,1 1 0,0-1-137,0 0 0,2-1 1,0 0-1,0 0 1,0-1-1,1 0 137,-1 0 0,1 0 0,-1-1 0,2 0 0,-1-2 0,1 1-94,1-2 0,0-1 1,0 0-1,1-1 1,-1-1-1,1 0 94,-1-1 0,1 0 0,-1-1 0,1 0 0,-1-2 0,1-1 0,0-1 0,0-2 0,1 0 0,-1-2 0,1 0 0,-1-1 0,7 0 0,0-1 0,0 0 0,0-3 0,-1-1 0,-3-2 0,0-2 0,0-1 0,-1-1 0,-1-1 9,9-1 0,0-2 0,-2-2 0,-2-2-9,-6-2 0,0-2 0,-3-2 0,-2-1 784,8-7 1,-4-2 0,-4-3-785,-8 1 0,-3-2 0,-5-2 0,-7-4 0,-4-2 0,-4-1 8,-5 0 0,-3-2 0,-5 0-8,-4-7 0,-4-2 0,-2-1 0,1 10 0,0-2 0,-2 0 0,-2 1 0,-3-3 0,-1 0 0,-3-1 0,0 1 15,2 6 1,0-1 0,-2 0 0,0 0-1,-2 1-15,-1 1 0,-1 0 0,-2 1 0,0 0 0,-1 0 0,-4-2 0,0-1 0,-1 1 0,-2 1 0,0 0-109,6 7 1,-1 1 0,0 0-1,-2 0 1,1 1 0,-2 0 108,-2-2 0,0 1 0,-2 0 0,0 0 0,0 0 0,-1 1 0,0 1 0,-1-1 0,0 1 0,-1 1 0,1-1 0,-1 1-365,-1 0 0,-1-1 0,1 1 0,-1 0 0,0 1 0,0 1 365,-1 1 0,0 1 0,-1 0 0,0 1 0,1 1 0,0 0 7,2 1 0,1 1 0,0 0 1,0 0-1,0 2 0,-1 0-7,0 2 0,0 1 0,-1 0 0,0 2 0,1 0 0,-1 3-11,-7-2 1,-1 2 0,1 2 0,0 2 0,-1 2 10,1 2 0,-1 1 0,0 2 0,1 3 0,-1 4 0,-1 5 0,-1 5 0,1 3 0,2-1 0,5-2 0,-5 0 0,4-2 0,4 4 0,6 6 0,1 1 0,0-1 0</inkml:trace>
  <inkml:trace contextRef="#ctx0" brushRef="#br0" timeOffset="24742">14087 8055 24575,'-45'-19'0,"19"5"0,0 1 0,-22-3-934,16 1 0,-2 0 934,-1 4 0,0 0 0,-6-6 0,-3 2 0,-7 4 0,-3 2-1580,1-1 0,-2 4 1580,14 5 0,-2 3 0,0 2 0,-6 4 0,-1 2 0,-1 4 0,8 0 0,0 4 0,-2 1 0,0 1 0,4-1 0,0 0 0,-2 1 0,0 4 0,-2 3 0,6 0 0,-2 4 0,-1 3 0,-1 2 0,0 1 0,1 0 0,1-1 0,2-2-624,1-2 1,3 0-1,0-2 1,1 1-1,0 1 1,-1 2-1,0 1 624,1 0 0,0 1 0,-2 3 0,0 0 0,1 1 0,0 0 0,2-1 0,2 0 0,3-1 0,-3 6 0,2-1 0,3 0 0,2 0 0,0-1 0,0 2-612,1-1 0,0-1 0,1 1 0,1 1 0,0 0 0,2 0 612,2 0 0,1 1 0,1 0 0,1 0 0,0 0 0,1 1-149,1-2 1,1 1 0,0 0 0,1 1 0,2-1 0,0 1 148,2 1 0,1 0 0,1 1 0,1 0 0,1 0 0,1 0-232,0 0 1,1-1 0,1 1 0,1 0 0,0 0 0,2 0 231,0 0 0,2 0 0,0 0 0,1-1 0,1 1 0,1-1 0,1 0 0,0-1 0,1 1 0,0-1 0,2 0 0,0 0 0,1-1 0,1-1 0,1 0 0,1 0 0,-1 0 0,1 0 0,1 1 0,-1-1 0,1 1 0,0-1 0,2 0 0,0-1 218,0-1 1,2-1-1,1 0 1,-1 0 0,2 0-1,-1-1-218,5 8 0,0 0 0,0 0 0,1-1 0,1-1 0,-1-3 0,0-1 0,1 0 0,0-1 0,1 0-262,1-1 0,1-1 1,0 0-1,1 0 0,0-2 262,-1-2 0,-1-1 0,1-1 0,1 0 0,1-1 0,1-1 0,1-1 0,0 0 0,1-2 0,0 0 0,0-3 0,0 0 0,1-1 0,0-1 0,0-1 0,10 3 0,0-1 0,1-2 0,0-1 411,0-1 1,1-1 0,0-1 0,0-3-412,1-2 0,1-2 0,0-2 0,0-1 0,-8-3 0,0-1 0,0-1 0,1-2 0,-1-1-276,2-3 0,0 0 0,-1-3 0,1-1 0,0-1 276,2-3 0,0-1 0,-1-2 0,0-1 0,0-1 0,-2 0 0,-1-2 0,-1-1 0,0-1 0,-1-1 0,0-2 0,0-1 0,-1-2 0,-2 0 0,-1-2 0,5-6 0,-1-2 0,-3-1 0,-1-1 115,-1-2 1,-2-1 0,-2 0 0,-4 3 0,-4 5 0,-3 1 0,-2 2 0,3-8 0,-1 0 0</inkml:trace>
  <inkml:trace contextRef="#ctx0" brushRef="#br0" timeOffset="25126">15263 11997 8191,'2'-53'0,"-1"1"0,1 0 0,0-1 0,-2-1 0,-1 0 0,-1-1 0,-1-1 0,0 6 0,-1 0 0,0-1 0,-1 0 0,0-1 0,0 6 0,0 0 0,-1 0 0,0-1 0,0 0 0,-1 0 0,-1-5 0,-1 0 0,0-1 0,0 0 0,0 0 0,-1 0 0,3 6 0,-1-1 0,0 1 0,0-1 0,0 1 0,0-1 0,-1 0 0,-1 1 0,0-1 0,0 1 0,-1-1 0,0 1 0,-1-1 0,1 1 0,-1 1 0,0-1 0,0 1 0,-1-1 0,0 1 0,0 1 0,-1-1 0,-2-5 0,-1 0 0,1 1 0,-2 0 0,0 0 0,-1 1 0,0 0 0,0 0 0,-2 1 0,1 0 0,-2 1 0,0 0 0,0 1 0,-1 1 0,0 0 0,-1 0 0,-1 2 0,0 0 0,-1 2 0,-1 1 0,-1 1 0,-1 0 0,0 2 0,-2 0 0,1 2 0,-2 0 0,0 2 0,-1 0 0,-1 2 0,-2 2 0,-9-4 0,-1 2 0,-2 3 0,0 1 0,-2 3 0,0 2 0,-1 2 0,-1 2 0,-1 3 0,-1 1 0,8 4 0,-1 0 0,-1 3 0,0 1 0,-1 2 0,1 2 0,-1 2 0,1 2 0,-1 2 0,0 2 0,0 0 0,-1 1 0,-3 1 0,-1 1 0,0 1 0,-1 2 0,1 0 0,0 3 0,8-2 0,-1 3 0,1 0 0,0 1 0,0 1 0,0 1 0,0-1 0,0 2 0,-1-1 0,0 1 0,1 1 0,0 1 0,0 0 0,2 1 0,0 1 0,1 0 0,1 1 0,0 1 0,1 1 0,0 0 0,2 0 0,-6 6 0,2 0 0,0 1 0,1 1 0,1 1 0,1 0 0,0 0 0,2 1 0,-1 0 0,2 1 0,1 1 0,0 1 0,2 0 0,0 1 0,2 1 0,0 1 0,1 0 0,0 1 0,0 1 0,0 1 0,1 1 0,0 0 0,2 1 0,1 1 0,4-6 0,2 0 0,0 1 0,1 1 0,1 1 0,0 0 0,2 0 0,-1 4 0,1 0 0,1 1 0,1 0 0,1 1 0,0 0 0,1 1 0,1 0 0,0 0 0,1 1 0,1 0 0,1 1 0,1 0 0,0 0 0,2-6 0,1 1 0,0 0 0,1 0 0,1 0 0,0 1 0,1-1 0,1 0 55,-1 0 0,2 0 0,0 0 0,1 0 0,0 1 0,1-1 0,0 0 0,0 0-55,1 0 0,0 0 0,0 1 0,0-1 0,2 0 0,-1 0 0,1 0 0,0-1 0,2 6 0,0-1 0,1 0 0,0 0 0,0-1 0,2 0 0,-1 0 0,2-1 0,-1 0 0,2 0 0,0-1 0,0 0 0,1-1 0,0 0 131,1-4 0,-1 1 1,2-2-1,-1 0 1,2 0-1,0 0 1,0-1-132,5 6 0,1 0 0,1 0 0,0-1 0,-1-3 0,-2-4 0,1 2 0,-2-5 0,0-1 0,0-2 0,3 2 0,0 1 0,0-1 0</inkml:trace>
  <inkml:trace contextRef="#ctx0" brushRef="#br0" timeOffset="28370">27184 4481 8850,'-5'-7'0,"3"12"5113,-5 14-5113,2 21 0,4 8 0,8-5 0,20-11 0,23-25 0,-13-8 0,2-6 0,8-9 0,1-4-80,-14 5 0,0-1 1,-1-2 79,13-10 0,-4-2 381,-9 5 0,-5 1 0,5-4 1,-21 11-1</inkml:trace>
  <inkml:trace contextRef="#ctx0" brushRef="#br0" timeOffset="28551">27495 4406 8191,'40'-37'0,"-9"10"0,3-3 889,-4 3 1,1-2-1,2-2-889,7-7 0,2-1 0,-4 3 0,-4 5 0,-3 3 0,-2-1 0,-1 0 0</inkml:trace>
  <inkml:trace contextRef="#ctx0" brushRef="#br0" timeOffset="44406">29883 7740 24575,'-22'0'0,"-6"27"0,13 14 0,3-4 0,4 2 0,5 1 0,4-2 0,3-3 0,5-4 0,6-6 0,6-7 0,9-11 0,4-7-989,5-6 1,0-6 988,5-6 0,-2-5-186,-6-1 1,-4-1 185,-8 5 0,-6 1 0,-13-9 0,-20 26 0,-17 8 0,14 3 0,4-2 0</inkml:trace>
  <inkml:trace contextRef="#ctx0" brushRef="#br0" timeOffset="44531">30021 7975 8191,'-9'-2'0,"4"-2"5063,5-13-5063,21-31 0,-3 17 0,5-3 0,3-2-524,0 1 1,3-3 0,2 0 0,2-1 523,1 2 0,3-2 0,1 0 0,2 1 0,1 1 0,-5 5 0,3 1 0,1 0 0,-1 1 0,-2 1 0,-2 2 0,2-3 0,-2 2 0,-2 2 0,1 2 0,4 2 0,0-1 0,1 1 0</inkml:trace>
  <inkml:trace contextRef="#ctx0" brushRef="#br0" timeOffset="69902">14436 7420 24575,'16'51'0,"0"1"0,-4-3 0,1 2 0,-1-3 0,3-2 0,0-2 0,-5-5 0,0 3 0,1-8 0,8 3 0,5-15 0,-13-16 0,3-6 0</inkml:trace>
  <inkml:trace contextRef="#ctx0" brushRef="#br0" timeOffset="70151">14713 7590 8191,'-14'-12'0,"3"4"5063,-5 10-5063,-6 16 0,-4 18 971,10-8 1,2 2-972,4 1 0,4 1 790,5-3 0,5-1-790,26 12 0,24-26 0,-18-16 0,4-8 0,-1-6 0,2-6 0,0-2 0,2-2 0,-1-3 0,-2 1 0,-7 6 0,-2 1 0,-2 0 0,4-3 0,-1-1 0</inkml:trace>
  <inkml:trace contextRef="#ctx0" brushRef="#br0" timeOffset="72268">14614 7503 8191,'-4'-6'0,"-3"0"5063,0 0-5063,-2 3 2818,0 1-2818,-3 5 1719,-8 5-1719,-8 8 0,-9 17 0,4 6 3392,16-9 0,3 2-3392,4-1 0,5 1 0,4 3 0,6 0-520,3 1 1,6-2 519,10-8 0,5-3 0,3-2 0,4-5 0,8-9 0,3-8-1480,6-6 1,1-6 1479,-17 1 0,-1-2 0,0-2 0,13-9 0,-3-3-632,-6-2 1,-5-2 631,-12 5 0,-4 2 0,3-10 0,-14 15 0</inkml:trace>
  <inkml:trace contextRef="#ctx0" brushRef="#br0" timeOffset="72747">14958 7109 8191,'-4'-7'0,"10"38"3712,8 23-3712,-2-3 0,3 5 0,-1-19 0,3 0 0,-1 0 0,0 2 0,0 0 0,1-3 0,10 5 0,3-5 0,-1-3 0,1-6 592,-4-12 0,-2-4 0,9 4 0,-13-11 0</inkml:trace>
  <inkml:trace contextRef="#ctx0" brushRef="#br0" timeOffset="73067">15302 7351 8191,'0'19'0,"4"9"5063,1 12-5063,7 1 2818,-2-13-2818,12-17 1719,-3-18-1719,17-29 0,-23 12 0,-1-3 2470,2-8 1,-2-2-2471,-5-4 0,-3-1-338,0 2 1,-3 2 337,-2 7 0,0 5 0,0 11 0,-2 40 0,12 23 0,5 1 0,12-20 0,17-21 0,7-26 0,-16 4 0,-5-6 0</inkml:trace>
  <inkml:trace contextRef="#ctx0" brushRef="#br0" timeOffset="73321">15777 6929 8191,'-7'-13'0,"-3"21"5063,9 9-5063,-1 11 2818,20-16-2818,4-11 1719,16-2-1719,-11-4 6784,6 11-6784,-20 5 0,-2 28 0,-17-3 0,2-7 0,-3 1 0,-10 12 0,4-7 0,5-20 0,6-11 0</inkml:trace>
  <inkml:trace contextRef="#ctx0" brushRef="#br0" timeOffset="73466">15934 6803 24575,'21'-16'0,"5"-8"0,2-11 0,-9 13 0,-6 1 0</inkml:trace>
  <inkml:trace contextRef="#ctx0" brushRef="#br0" timeOffset="73622">15985 6367 8191,'-5'26'0,"4"-3"5063,14 7-5063,1 4 0,13 8 0,-8-3 704,2-4 1,-12-18-1,-2-2 1</inkml:trace>
  <inkml:trace contextRef="#ctx0" brushRef="#br0" timeOffset="74055">16124 6720 24575,'9'0'0,"12"-9"0,0-15 0,11-9 0,-4-9 0,-8-7 0,-6 1 0,-10 8 0,-8 15 0,-1 21 0,-5 11 0,-2 13 0,5 5 0,2-3 0,13-5 0,10-19 0,14-10 0,3-10 0,7-11 0,-11 6 0,-8 6 0,-7 12 0,-9 11 0,0 9 0,-1 9 0,0-2 0,-2 2 0,3-9 0,-4-11 0,18-15 0,9-22 0,-6 10 0,7-6 0,1-1 0,-1 3 0,0-1 0,-2 3 0,2-2 0,5-7 0,1-2 0,-4 8 0,-12 13 0,1 0 0</inkml:trace>
  <inkml:trace contextRef="#ctx0" brushRef="#br0" timeOffset="74879">15700 7911 24575,'-12'-3'0,"1"1"0,1 10 0,5 8 0,2 3 0,14 7 0,2-10 0,14-4 0,-2-14 0,3-11 0,-8-4 0,-12-3 0,-8 6 0,-10 3 0,2 6 0,-5 3 0,29-11 0,14-14 0,-2 8 0,1-5 0</inkml:trace>
  <inkml:trace contextRef="#ctx0" brushRef="#br0" timeOffset="75054">16135 7364 8191,'-3'-48'0,"-2"15"5063,-4 22-5063,-8 31 2818,0 30-2818,8-13 0,3 4 0,1 1 0,4 2 859,10 6 1,4-3-860,-3-18 0,1-3 0,16 22 0,-15-36 0,-8-8 0</inkml:trace>
  <inkml:trace contextRef="#ctx0" brushRef="#br0" timeOffset="75185">16025 7643 8858,'18'-10'0,"12"-4"1022,4 1 1,0 1 0,4-1-1,2-3 1</inkml:trace>
  <inkml:trace contextRef="#ctx0" brushRef="#br0" timeOffset="75385">16641 7253 24575,'7'27'0,"0"-1"0,-2-9 0,0-3 0,2-4 0,-4-5 0,1-3 0</inkml:trace>
  <inkml:trace contextRef="#ctx0" brushRef="#br0" timeOffset="75488">16654 6988 24575,'0'0'0</inkml:trace>
  <inkml:trace contextRef="#ctx0" brushRef="#br0" timeOffset="75817">16813 7045 8191,'-2'17'0,"1"-3"5063,1 2-5063,3-3 2818,3 5-2818,-1-5 1719,5-19-1719,-2-20 0,1-3 0,1-4 2822,-2-3 0,0 1-2822,5-2 0,-1 4 0,5-10 0,-3 25 0,-7 29 0,-2 11 0,2 9 0,2-9 1140,-1-3-1140,1-14 0,0-5 0,4-6 0,-7 1 0,1 0 0</inkml:trace>
  <inkml:trace contextRef="#ctx0" brushRef="#br0" timeOffset="75968">17112 6739 8191,'8'-10'0,"3"-6"5063,12-17-5063,-5-1 0,-10 16 0,-5 4 0</inkml:trace>
  <inkml:trace contextRef="#ctx0" brushRef="#br0" timeOffset="76122">17214 6321 8191,'-12'8'0,"2"1"5063,6 28-5063,-3 5 0,9-12 0,0 1 1409,-4 0 0,0-1-1409,11 25 429,-5-8 1,1-23 0,-1-10 0</inkml:trace>
  <inkml:trace contextRef="#ctx0" brushRef="#br0" timeOffset="76423">17261 6710 24575,'13'-13'0,"-4"3"0,0-12 0,2-7 0,-1-11 0,3 0 0,-8 12 0,-6 15 0,-2 17 0,-6 20 0,5 3 0,5 5 0,5-14 0,7-12 0,10-18 0,5-6 0,5-18 0,-13 18 0,-8-2 0</inkml:trace>
  <inkml:trace contextRef="#ctx0" brushRef="#br0" timeOffset="76935">17496 6442 8191,'15'-28'0,"-1"1"0,3 8 5063,-9 23-5063,-9 29 2818,0-1-2818,5-12 1719,7-11-1719,-3-9 6784,5-9-6784,-1-17 0,4-15 0,-2 17 0,1-2 0,0 0 0,0 3 0,11-6 0,-4 12 0,-13 12 0,4 1 0,-3-3 0,-3 6 0,-6 2 0,-3 8 0,5 3 0,2-6 0,9 2 0,-5-8 0,4 0 0,-4 2 0,-2 2 0,-3 7 0,-2 2 0,1 4 0,-3 0 0,3-3 0,-3-5 0,0-5 0</inkml:trace>
  <inkml:trace contextRef="#ctx0" brushRef="#br0" timeOffset="77081">17985 6078 8191,'8'-12'0,"1"-2"5063,-1-10-5063,5-1 704,-3-20 1,-2 24-1,-4-6 1</inkml:trace>
  <inkml:trace contextRef="#ctx0" brushRef="#br0" timeOffset="77254">18044 5588 9090,'-2'10'0,"4"15"5119,4 28-5119,-1-13 0,1 5 0,-2-8 0,0 1 0,0 1 176,0 0 0,0 0 0,0-1-176,2 18 0,-1-5 0,-1-22 0,-1-3 0,2 8 0</inkml:trace>
  <inkml:trace contextRef="#ctx0" brushRef="#br0" timeOffset="102394">14850 10847 8191,'-1'-2'0,"-3"-5"5063,-6-2-5063,-8-17 0,-9-11 0,2 10 0,-4-1 1229,-5-10 1,-4 1-1230,8 13 0,-2 2 0,-2 0-241,-3-3 1,-2 0 0,-1 3 240,-3 1 0,0 3 0,-3 0 0,-3 1 0,-2 0 0,-1 1 0,13 3 0,-1 0 0,0 1 0,0 0 0,-1 2 0,-1 0 0,1 1 0,-1-2 0,-3-1 0,1 0 0,-1-1 0,-1 0 0,-1 1 0,0 1 0,0 0 0,-1-1 0,-4-1 0,-1 0 0,0-1 0,0 1 0,0 0 0,0-1 0,0 1 0,-1 0 137,10 3 0,-2 1 0,1-1 0,0 1 1,1 0-138,-8-1 0,0 0 0,1 0 0,0 1 0,-2 0 0,1 0 0,-1 1 0,1 1 0,3 2 0,0 1 0,0 1 0,0 1-253,2-1 0,-1 1 0,1 1 0,0 1 253,0 1 0,0 2 0,0 1 0,0 1 0,1 1 0,1 1 0,0 1 0,0 2-571,2 1 1,1 1 0,0 2 0,0 1 570,1 0 0,1 2 0,0 2 0,1 1 0,3 2 0,0 1 0,2 2 0,0 0 200,-9 7 0,1 1 0,0 5-200,10-5 0,1 5 0,-1 2 0,1-1 0,3-1 0,0-2 0,1-2 0,2 1 0,0 2 0,0 1 0,0 3 0,1 0 0,2 0 0,3-2 0,-2 12 0,5-1 0,2 0 0,2 0 0,2 1 0,2 1 0,3-10 0,1 1 0,2 0 0,0 1 5,1 4 0,0 0 0,2 1 0,0 1-5,1 1 0,1 0 0,1 0 0,0 2 0,0-9 0,1 2 0,0-1 0,1 1 0,1-1 0,4 9 0,1-1 0,2 0 0,0 0 0,1-1 0,1-1 0,1 0 0,2-1 0,3-3 0,2-1 0,2-1 0,0 0-451,2 2 1,1-1 0,1-1-1,2 0 451,1-1 0,1-1 0,2 0 0,0 0-182,-5-7 1,0 0 0,1 1 0,1-2-1,0 0 182,0 0 0,2-1 0,-1-1 0,1 0 0,1 0 0,2-1 0,0-1 0,0 0 0,2-1 0,0 0-290,1 1 0,2-1 0,0 0 0,1-1 0,0-2 290,1-2 0,0-1 0,1-1 0,1-1 0,0 0 165,3 1 1,1 0-1,0-1 1,1-2 0,0-1-166,-1-3 0,0-1 0,1-1 0,-1-2 0,2 0-91,0-1 0,1 0 0,0-2 0,1 0 0,0-3 91,-1 0 0,0-2 0,1-2 0,1 0 0,2-2 0,-6-1 0,2-1 0,2-2 0,0 0 0,0 0 0,-2-1 0,-3 0 0,6-1 0,-3-1 0,-2 0 0,1-1 0,2-1 0,-7 1 0,1-1 0,2-1 0,0 0 0,-2-1 0,-2 0 0,-5-1 203,8-4 0,-6-1 1,-2-2-1,0-1-203,-2-1 0,-1-1 0,-1-2 0,0-4 90,-4-1 0,-1-3 0,0-2 1,-2-1-1,-4 1-90,6-11 0,-6-1 0,0-1 0,-2 3 0,1-2 0,-2 0 0,-7 1 437,-6-2 0,-6 0 0,-1 0-437,0 2 0,0-1 0,-2-1 0,-2-6 0,-2-2 0,-1-1 0,-1 11 0,-1 1 0,0-2 0,0 0 0,-1-4 0,-1-1 0,0-1 0,-1 0 0,-1 9 0,-1-1 0,-1 0 0,0 0 0,0 0 0,0-1 0,0-1 0,-1 0 0,-1 1 0,-1 0 112,-1 2 0,-1-1 1,-2 1-1,0 1 0,-1 0-112,1 1 0,-1 0 0,-1 1 0,-1 1 0,0 1 0,-7-5 0,-1 1 0,-1 1 0,-1 2-283,-1 2 0,-2 0 0,-1 2 1,-1 2 282,0 2 0,0 0 0,-3 3 0,0 1 0,-3 1 0,-2 3 0,-1 0 0,0 2-210,0 0 0,-1 1 0,0 1 0,-1 2 210,-3 3 0,-1 2 0,0 2 0,0-1 0,2 1 0,-1 0 0,2 0 0,4 3 0,3 1 0,4 1 0,1 1 0,-4-2 0,0 1 0</inkml:trace>
  <inkml:trace contextRef="#ctx0" brushRef="#br0" timeOffset="110896">29040 7970 24575,'-30'-33'0,"-1"1"0,-3 1 0,1 1 0,5 0 0,0 1 0,-9 2 0,-3 3 0,0 0 0,-6 3-796,8 13 0,-5 2 0,-1 3 0,2 1 796,-6 2 0,2 3 0,-3 2-1253,0 4 1,-2 2-1,0 3 1,2 3 1252,7 3 0,2 1 0,1 4 0,0 0 0,-1 4 0,0 1 0,1 2 0,0 2 0,7-4 0,0 0 0,0 2 0,1 1 0,0 1 0,-3 4 0,0 1 0,1 2 0,0 0 0,1 0-590,0 2 0,0-1 0,0 2 0,1 0 0,1 2 590,2-5 0,1 1 0,0 1 0,1 1 0,0 0 0,2 0 0,0 1 0,1-1 0,1 1 0,1 1 0,0 0 0,1 2-516,0 1 1,1 2-1,0 0 1,1 1 0,1 0-1,2 1 516,2-6 0,2 0 0,0 0 0,2 1 0,-1 1 0,2-1 0,-1 1-243,1 4 0,0-1 0,0 2 1,1-1-1,1 1 0,0 0 0,1-1 243,0-2 0,1 1 0,1-1 0,0 1 0,1-1 0,0 1 0,0 0-64,2 0 0,0 1 0,0 0 1,1 1-1,0-1 0,1-1 0,0 1 64,1-3 0,-1-1 0,2 1 0,-1-1 0,2 0 0,0 0 0,1 0 0,1-1 0,0 0 0,1 0 0,1 0 0,1-1 0,0 0 0,0 0 0,2 6 0,1-1 0,0 0 0,1 0 0,1-2 0,2 1 0,0-3 0,0 0 0,2-1 0,1-1 0,0 0 0,2-2 0,4 6 0,1-2 0,2 0 0,0-2 0,1 0 0,0-1 0,0-1 0,1 0 0,1-2 0,2-3 0,0-3 0,1-2 0,1-1 0,3-2 0,3-1 104,-1-4 0,4-1 1,3-1-1,1-1 0,1-1 1,-1-2-1,-3-3-104,8 1 0,-3-3 0,1-2 0,1-1 0,3-2 0,-10-1 0,2-1 0,2 0 0,1 0 0,0-2 0,0-1 0,-2-2 0,-3-2 0,3-2 0,-1-3 0,-2-1 0,-1-2 0,1-1 0,1 0 0,3-1 0,2-1 0,-1-1 0,1 0 0,-1-2 0,-1-2 0,-1 0 0,0-2 0,0-1 0,-1 0 0,0-2 0,-1-1 0,2-2 0,0-1 0,0-1 0,-1-1 0,0 0 0,-2-2 218,-2 1 1,0 0 0,-1-2 0,-1 0 0,-1-1 0,-1-1-219,-2 0 0,-1-1 0,-1-1 0,-1 0 0,-2-1 0,0 1-90,1-4 0,-1 0 0,-2-1 1,-1 0-1,-3-1 90,2-7 0,-3-2 0,-2 0 0,-4 0 0,-3 1 0,-3 0 0,-3 0 0,-2-1 0,-4 1 0,-3 1 0,-2-2 0,0 0 2,-1-5 1,0-1 0,-2 0 0,-1-1-3,-1 10 0,-1 0 0,-2 0 0,1-1 0,0-1 0,1-4 0,-1-2 0,0 0 0,0 0 0,0 1 0,-2 0 0,0 0 0,0 1 0,-1-1 0,0-1 0,2 8 0,-1-1 0,0 0 0,0-1 0,0 1 0,-1 1 0,-2-9 0,-1 1 0,-1 1 0,0-1 0,-1 0 0,0 0 0,-1 0 0,0 0 0,-1 0 0,0 1-204,2 7 1,0 1 0,0 0 0,-1 0-1,0 0 1,-2 1 203,-3-7 0,-1 1 0,-1 0 0,0 1 0,-2-1 127,0 0 0,-1 0 0,-1 1 0,-1 0 0,-1 0-127,0 2 0,-2 1 0,0 0 0,-1 1 0,-1 1-2,3 6 0,0 1 1,-2 1-1,0 0 1,0 1-1,-1 0 2,-6-6 0,0 2 0,-1 0 0,0 0 0,-1 2 316,1 1 1,0 0-1,-1 1 1,0 1-1,0 2-316,0 3 0,0 1 0,-1 2 0,1 0 0,1 1 0,-5-5 0,1 1 0,0 3 0,-2 3 303,2 6 0,-1 3 1,-1 2-1,1 3-303,-10 0 0,-1 3 0,1 6 0,12 5 0,-1 2 0,1 4 0,-1 2 0,0 3 0,0 3 0,0 3 0,0 1-313,5-1 0,0 1 1,1 2-1,-1 1 1,2 1 312,-2 3 0,1 1 0,0 3 0,0 0 0,1 1 0,5-4 0,0 0 0,0 2 0,1 0 0,0 1 0,0 1 0,-1 1 0,1 1 0,0 0 0,0 1 0,2 0 0,0 2 0,0-1 0,2 2 0,0 0 0,1 0 0,1 1 0,-1 1-250,0 1 0,0 1 0,1 0 0,0 1 1,1 1-1,1 0 250,1 2 0,1 1 0,1 0 0,2 1 0,-1 0 0,1 1-107,3-6 1,0 0 0,1 1 0,0 0 0,1 0 0,0 0 0,0 1 106,0 2 0,1 2 0,-1 0 0,1 0 0,1-1 0,0-3 0,1-3 0,-1 9 0,1-3 0,1-3 0,0-2 0,-1 8 0,-1-1 0,1 0 0</inkml:trace>
  <inkml:trace contextRef="#ctx0" brushRef="#br0" timeOffset="115872">27737 8534 16114,'4'52'0,"-1"0"0,1-1 0,0 1 0,-1 0 0,1 0 0,0-1 0,3 7 0,0-3 0,2-1 0,3-1 0,4-2 0,4 0 0,3-1 0,4-1 0,1-3 0,3-5-1062,6-1 0,2-6 0,3-2 0,0 0 1062,2-1 0,0-1 0,2-1 0,0-1 0,2 0 0,0-2 0,0 0 0,-1 0 58,-4-1 1,-1 0 0,1-1 0,-1-1-59,-1-3 0,1-2 0,-1 0 0,1-1 0,-1-2 0,0 0 0,-1-1 0,-4-2 0,9 3 0,-4-5 0,-4-4 0,0 0 0</inkml:trace>
  <inkml:trace contextRef="#ctx0" brushRef="#br0" timeOffset="116093">29931 9286 8191,'5'-43'0,"0"0"0,0-1 0,-1 1 0,-1-11 0,-2 0 0,-3 1 583,-1 0 0,-3-1 0,-4 3-583,-5 6 0,-4 1 0,-2 1 0,0 1 0,-2 1 0,-3 2 0,-6 3 0,-4 3 0,-1 1 0,0-2 0,-1 1 0,-2 1 0,-4 1 0,-3 2 0,-1 0 20,10 6 1,0 0 0,-1 0-1,-1 2-20,-3 0 0,-2 0 0,-1 2 0,0 1 0,0 0 0,0 1 0,-1 1 0,0 2 0,-2 0 0,-3 2 0,2 2 0,5 0 0,-11-1 0,5 2 0,11 3 0,0 1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6T13:59:07.77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25167 4082 24575,'-1'10'0,"6"-1"0,15 0 0,12-4 0,8-3 0,7-11 0,-1-10 0,-9-3 0,-6-13 0,-16 11 0,-13-13 0,-9 21 0,-22 0 0,-5 20 0,7 6 0,-1 6 0,4 4 0,1 3-480,-3 5 1,4 3 479,9 1 0,3-1 0,0 17 0,19-12 0,17-16 0,-13-14 0,7-2 0</inkml:trace>
  <inkml:trace contextRef="#ctx0" brushRef="#br0" timeOffset="307">25473 4075 8191,'-6'7'0,"7"0"5063,10-12-5063,17-7 0,10-21 0,-16 13 0,-1-1 1409,-2-2 0,-3 1-1409,5-13 1719,-10 13-1719,-19 10 6784,-4 10-6784,-10 17 0,3 12 0,10 0 0,4 2 0,1-1 0,4 0 0,3 4 0,3-2 0,15 9 0,12-12 0,7-27 0,-13-7 0,1-3 0,16-20 0,-11 6 0,-16 8 0</inkml:trace>
  <inkml:trace contextRef="#ctx0" brushRef="#br0" timeOffset="570">25889 3949 24575,'9'12'0,"-2"2"0,8 3 0,-6-3 0,7-1 0,-3-6 0,0-4 0,4-6 0,9-14 0,4-15 0,-7 7 0,-1-2 0,-3 2 0,-1-1 0,3-1 0,-2-1 0,0-12 0,-6 8 0,-9 16 0,-4 9 0</inkml:trace>
  <inkml:trace contextRef="#ctx0" brushRef="#br0" timeOffset="1124">26262 3869 24575,'9'1'0,"0"-4"0,1-8 0,-1 1 0,0-6 0,-2 3 0,-4-1 0,0 2 0,-7 6 0,3 6 0,-3 16 0,0 5 0,7 11 0,1 0 0,5-10 0,7-5 0,-3-15 0,18-12 0,6-20 0,-10 9 0,1-1 0,-3-1 0,-2-1 0,1 4 0,-4 1 0,2-8 0,-15 15 0,-9 6 0,-5 10 0,2 7 0,8 10 0,3-6 0,7 4 0,7-14 0,5-6 0,1-5 0,-3-2 0,3-10 0,3-4 0,8-11 0,-11 4 0,-8 11 0,-13 10 0</inkml:trace>
  <inkml:trace contextRef="#ctx0" brushRef="#br0" timeOffset="2732">26293 4403 8191,'-13'8'0,"0"-4"5063,-4-4-5063,-15-3 2818,5-4-2818,-19 8 1719,13 4-1719,-4 17 0,10 17 0,18-9 0,4 3 0,1 0 0,3-1 0,6 3 0,4-2 0,6 5 6784,26-16-6784,-4-35 0,-7-5 0,-1-4 0,-3-10 0,-3-4 0,-1-6 0,-3-2 0,-6-2 0,-4 0-854,-4 4 0,-4 0 854,-7-1 0,-4 2-179,0 8 0,-1 3 179,-9-13 0,7 36 0,25 33 0,11 24 0,-4-20 0,4-1 0,3-3 0,1-3 0,-1-4 0,0-2 0,6-2 0,-11-6 0</inkml:trace>
  <inkml:trace contextRef="#ctx0" brushRef="#br0" timeOffset="3041">26598 4230 8191,'-12'2'0,"1"7"5063,-1 3-5063,6 24 0,4 6 0,5 6 2818,0-13-2818,5-20 1719,8-32-1719,-6-2 6784,7-19-6784,-7 12 0,-2 8 0,6 10 0,6 13 0,-1 2 0,11 8 0,-5-4 0,1-3 0,-6-9 0,-12 0 0,-4-3 0</inkml:trace>
  <inkml:trace contextRef="#ctx0" brushRef="#br0" timeOffset="3182">26789 4287 8191,'-6'-22'0,"9"2"5063,5 12-5063,22-6 2818,-1-3-2818,7-5 429,-12-1 1,-12 11 0,-7 4 0</inkml:trace>
  <inkml:trace contextRef="#ctx0" brushRef="#br0" timeOffset="3337">26881 4044 8215,'-5'10'0,"2"8"5066,7 7-5066,2 14 2814,10-6-2814,2 8 1716,-3-15-1716,3-8 0,-12-10 0,-2-8 0</inkml:trace>
  <inkml:trace contextRef="#ctx0" brushRef="#br0" timeOffset="3634">27226 3970 8191,'-26'19'0,"2"6"5063,-3 5-5063,9 5 2818,12-14-2818,10-3 1719,4-17-1719,12-11 6784,-3-7-6784,4-1 0,-1 3 0,-3 9 0,0 9 0,0 1 0,-4 3 0,0-4 0,-4-3 0,-2-4 0,-3 1 0,-2-1 0</inkml:trace>
  <inkml:trace contextRef="#ctx0" brushRef="#br0" timeOffset="4776">27475 3909 24575,'-7'13'0,"-1"7"0,2-1 0,1 4 0,3-6 0,13-3 0,-4-5 0,10-2 0,-8-5 0,-2 4 0,-3 5 0,2 9 0,-5-1 0,2 1 0,-5-8 0,2-3 0,-5-11 0,8-10 0,-1-20 0,11-9 0,2-5 0,2 6 0,4 5 0,-8 14 0,3 7 0,-8 17 0,-1 5 0,-4 15 0,1-8 0,4 3 0,0-17 0,11-10 0,-5-12 0,6-8 0,-9 4 0,-1 1 0,-7 11 0,-4 4 0,4 3 0,6-9 0,6-5 0,11-15 0,-12 3 0,2 4 0,-14 8 0,-2 7 0,-2 8 0,0 1 0</inkml:trace>
  <inkml:trace contextRef="#ctx0" brushRef="#br0" timeOffset="4924">27754 3603 24575,'6'16'0,"10"17"0,-2-4 0,0 4 0,2 8 0,2 2 0,5 6 0,-1 2-1846,-3-1 0,-2-1 1846,1-5 0,-2-3 467,-4-6 0,-2-2-467,0 7 0,-6-17 0,-4-16 0</inkml:trace>
  <inkml:trace contextRef="#ctx0" brushRef="#br0" timeOffset="87742">17513 6296 8191,'-2'-8'0,"-6"3"4937,-26-8-4937,-19-2 0,21 6 0,0 0 845,-3-2 1,-1 0-846,-2 0 0,-3 1 0,-9-3 0,-4 1-167,11 3 1,-1 1-1,-1 1 167,-6 1 0,-1 1 0,0 1 0,10 2 0,1 0 0,-1 1 0,-2 0 67,-9 0 1,-2 1-1,0 0 1,-1 0-68,9 0 0,0 0 0,-1 0 0,0 0 0,0 0-686,-3 0 1,0-1-1,0 1 1,-2 0 0,-1 1 685,1 0 0,-3 1 0,-1 0 0,2 1 0,2-1 0,4 0 0,4 0 0,5-1 0,0 1 0,-3 1-156,-4 0 0,-3 1 1,-1 1-1,2 0 1,7 1 155,1 0 0,6 1 0,-2 0 0,-10 2 0,-3 1 0,1 0 0,-2 0 0,1 0 0,0 1 0,5 0 0,1 1 0,2 0 0,4-1 0,2 0 0,2 1 396,-12 6 1,2 2-397,5 0 0,3 3 0,2 1 0,1 3 0,0 1 0,2 2 0,0 2 0,2 2 0,1 0 0,2 1 0,1 0 0,2 1 0,3 1 0,1 2 0,3 0 0,2 1 0,2 4 0,3 1 0,3 2 0,1 1 566,2-6 1,2 3-1,0-3-566,3 11 0,1 0 0,1-6 0,0 2 0,3-1 0,4-8 0,3-2 0,3 2 415,-1-1 1,2 2 0,2 0 0,2-1-416,4 0 0,1 0 0,2-1 0,1 0-318,-2-5 0,0 1 1,1 0-1,1-1 1,1-1 317,2-1 0,0 0 0,1-1 0,1 0 0,0 0 0,2-1 0,0 0 0,1 0 0,1-1 0,0 1 0,1 0 0,1-1 0,0 1 0,1-1 0,0 0 0,1 0 0,0 0 0,1-1 0,-1 0 0,0 0 0,-2-3 0,0 0 0,-1 0 0,1-1 0,-1-1 0,7 4 0,0 0 0,0-1 0,0-2 0,-4-1 0,1-1 0,-1-1 0,1 0 0,3 0 0,0-1 0,1-1 0,1 0 0,2-1 0,0 0 0,1-1 0,2-2 0,-3-4 0,2-1 0,1-1 0,-1 0 0,-3-2 0,-2 2 0,-3-2 0,1 0 0,1-3-284,-1-3 1,1-1 0,2-2 0,-2-1-1,-3-2 284,11-6 0,-3-4 0,2-2 0,-14 4 0,3-1 0,0-1 0,0-2 0,0-1-268,2-2 0,0-2 0,0-1 0,-1 0 0,0-1 268,0 1 0,-1-1 0,-1 0 0,1-1 0,-1 0 0,-2 1 0,0 0 0,0-1 0,-1 0 0,0 0 0,6-5 0,0-1 0,-2 1 0,-1-1-67,-4 1 0,-1 0 0,-2 0 0,0 0 67,-1-1 0,-1 1 0,-1-1 0,-1 0 302,5-7 1,-1 0 0,-3-1-303,-1-2 0,-2 0 0,-2-2 0,0-3 0,-1 0 0,-2-3 0,-4 5 0,-2-2 0,0-1 0,0 0-97,0-3 1,-1-1 0,-1 0-1,0-1 97,-3 7 0,-1 1 0,0-2 0,-1 0 0,0 0-53,1-4 0,-1 0 1,-1 0-1,0-2 1,0-2 52,-2 8 0,-1-2 0,1-1 0,-1 0 0,0 0 0,0 3 0,-1 2 19,1-9 1,0 3 0,-1 1 0,0-3-20,-1-2 0,1-5 0,-2 1 0,0 2 0,-1 6 0,-2 3 0,-1 5 0,-1-2 0,-1 4 0,1-2 0,-2 0 0,-1-1 0,-2 0 1,-1 0-1,-2 0 1,-1 2-1,-6-9 0,-2 3 0,-4 2 294,-1 5 1,-3 3 0,-3 3-295,0 2 0,-2 2 0,-1 3 720,0 5 1,-2 2 0,0 2-721,-2 1 0,0 1 0,-2 2 0,0 1 0,-2 1 0,1 1 0,0 0 0,0 2 0,-1 1 0,1 0 0,0 1 0,0 0 0,0 2 0,-1-1 0,1 2 0,1 0 0,0 1 0,0 0 0,0 1 0,-1 0 0,0 0 0,0 1 0,0 0 0,-1 0 0,-4 1 0,0 0 0,2 0 0,-5 0 0,3 0 0,6 0 0,6 0 0,13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6T13:12:07.34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14359 8070 8191,'-10'-10'0,"-2"-1"5063,-8-6-5063,-9 4 0,-7 1 0,-1 2 0,-3 1 0,-2 2-136,-3 0 1,-1 2 0,-2 2 135,4 0 0,-3 1 0,0 1 0,2 3 0,-7 5 0,2 4 0,-1 1 0,8-3 0,0 0 0,-1 1 0,1 2 0,-1 3 0,0 2 0,1 2 0,-1 0 0,-3 3 0,0 0 0,0 3 0,-2 5 0,11-4 0,-2 4 0,-1 2 0,0 2 0,0 0 0,2 1 0,1-2 0,-2 1 0,3 0 0,0 0 0,1 1 0,-1 1 0,-1 2-190,4-2 1,-1 1 0,-1 2 0,-1 1 0,2 1 0,0-1 0,2 0-1,1-1 190,-2 6 0,1-1 0,2 0 0,1 0 0,2 1 0,0 0 0,1 1 0,1 1 0,2 0 0,0 0 0,1 1 0,0 0 0,1 0 0,0 1 0,1 0 0,1 1 0,1-1 0,1 1 0,1 0 0,1 0 0,1 0 0,0 0 0,2 1 0,1 0-249,0-1 1,2 1 0,0 0 0,2 1 0,-1-1-1,1 1 249,0 0 0,1 0 0,0 1 0,0-1 0,2 1 0,0 1-127,1-7 1,1 1 0,1 1-1,0-1 1,1 1 0,0 0-1,0 0 127,0 3 0,0 0 0,1 0 0,0 0 0,0 1 0,1 0 0,0-1 101,1 1 0,0 0 0,1 0 1,0-1-1,0 1 0,1 0 1,0 0-102,0-1 0,1 1 0,1 0 0,-1 0 0,2-1 0,0 0 0,1-2 0,1 6 0,2-2 0,0 0 0,1-1 0,0-1 0,1 0 0,0-3 0,1-1 0,0 0 0,1 0 0,1-2 0,1 0 74,5 5 1,1-2 0,1 0 0,1-1 0,2-2-75,-1-1 0,1-1 0,1 0 0,2-2 0,1-1 33,1-1 0,2-2 0,2 0 1,0-2-1,1 0-33,-1 0 0,1-2 0,1 0 0,0-2 0,2-1 0,1-1 0,1-2 0,1-1 0,0-1 0,1-1 0,0-1 0,-1-1 0,1-1 0,1-2 0,1-2 0,1-1 0,1-2 0,0-2 0,1-1 0,0-2 0,1-1 0,-1-2 0,1-2 0,0-1 0,1-2 0,2-2 0,1-3 0,0-1 0,0-2 0,0-1-156,-3-1 1,0-1 0,0-2-1,-1-2 1,0-1 155,1-4 0,0-2 0,-1-2 0,-1-1 0,-1-1 300,-2 0 0,-2 0 0,-1-1 1,-1-3-1,-2-1-300,-1-2 0,-1-3 0,-2-1 0,-1-2 0,-1 1 0,0 1 0,-1-1 0,-1 0 0,-1-1 0,-2-2 0,-2 0 0,-1-2 0,-2 0 0,-1-1 0,-1-1 0,0 0 0,-1 0 0,-1-1 0,-1 0 0,-1-2-289,-1-2 1,-2-1-1,0-1 1,-2 0 0,0-1 288,-2-2 0,-1-1 0,-1 0 0,0-2 0,0 1 131,-2 5 1,0-1 0,0 0 0,0-1 0,-1 0 0,-1 0-132,-1 5 0,-2 0 0,1 0 0,-1-1 0,-1 0 0,1 0 0,-1 0 0,1-1 0,-1 1 0,0-1 0,1 0 0,-2 0 0,0 0 0,0 1 0,-1-1 0,0 0 0,0 0 0,-1 0 0,0 0 0,-1 0 0,-1 1-4,1-5 0,-1 1 0,-1 0 0,0 1 1,-2-2-1,-2-2 4,0 8 0,-1-3 0,-2 0 0,0-1 0,-1 0 0,0 1 0,-1 2 0,1 2 0,-2-4 0,0 2 0,-1 2 0,0 0 0,-1 0 0,-2-2 0,1-1 0,-2-1 0,0-1 0,-2 0 0,1 1 0,-1 3 0,0 3 0,-2-2 0,-1 3 0,0 2 0,-1 2 0,0-1-18,0 1 0,-1 1 0,-1 0 0,0 2 0,-2 1 18,-6-5 0,-1 3 0,-2 1 0,-1 2 0,0 3 0,-2 2 0,-1 2 0,-2 4 0,0 2 0,-3 4 0,0 2 0,0 2 0,1 3 0,-1 2 0,0 3 0,0 2 0,-1 4 0,0 2 0,1 1 0,5 1 0,-13-1 0,6 3 0,13 4 0,0 1 0</inkml:trace>
  <inkml:trace contextRef="#ctx0" brushRef="#br0" timeOffset="9113">27360 4274 8191,'-7'-5'0,"7"11"5063,-3 1-5063,10 30 0,-6-2 0,2-6 0,3 2 0,7 13 0,7 4 2818,17-24-2818,-6-10 0,14-19 0,-25 0 0,0-4 0</inkml:trace>
  <inkml:trace contextRef="#ctx0" brushRef="#br0" timeOffset="9281">27397 4440 24575,'17'-34'0,"3"5"0,7-3 0,2-1 0,3-3 0,2-1-1022,-5 4 1,2-1-1,1-1 1,1 0 1021,4-3 0,3-2 0,-2 2 0,-3 3 0,-5 3 0,-4 3 0,0 2 0,9-9 0,0 1 0</inkml:trace>
  <inkml:trace contextRef="#ctx0" brushRef="#br0" timeOffset="20728">28194 3288 24575,'7'-21'0,"16"-9"0,2 5 0,5-4 0,0 1 0,4-4 0,2 1 0,-6 6 0,2-2 0,-5 5 0,10-7 0,-19 16 0,-14 11 0</inkml:trace>
  <inkml:trace contextRef="#ctx0" brushRef="#br0" timeOffset="20923">28430 3014 8766,'-2'9'0,"2"4"5110,8 3-5110,8 15 0,10 6 0,-3 9 0,-4 1 0,-6-7 683,-4-12 0,-5-13 0,0-11 0</inkml:trace>
  <inkml:trace contextRef="#ctx0" brushRef="#br0" timeOffset="21331">28805 2986 8191,'-10'4'0,"3"6"5063,6 8-5063,3 7 2818,4-3-2818,6-7 1719,6-18-1719,16-17 0,4-14 0,-12 8 0,-1-1 0,-5-2 0,-2 0 0,-1 4 0,-3 0 0,1-13 6784,-14 18-6784,-9 14 0,0 16 0,-4 17 0,15 13 0,-1-10 0,15-8 0,6-31 0,7-17 0,-9 0 0,-1-1 0,3-5 0,-3-3 0</inkml:trace>
  <inkml:trace contextRef="#ctx0" brushRef="#br0" timeOffset="21546">29176 2373 8191,'-7'9'0,"0"10"5025,7 15-5025,7 15 0,-2-16 0,1 2 1411,3-7 0,1 0-1411,4 25 1724,1-21-1724,1-16 6770,-5-10-6770,1-11 10,-4-5 1,-3 4 0,-3-2 0</inkml:trace>
  <inkml:trace contextRef="#ctx0" brushRef="#br0" timeOffset="21729">29247 2197 8191,'0'3'0,"2"-1"5063,8 40-5063,5 11 0,-4-8 0,0 2 791,3-4 0,0 0-791,-4-3 0,2-4 836,1-9 0,1-4-836,11 4 0,-10-16 0,-1-7 0</inkml:trace>
  <inkml:trace contextRef="#ctx0" brushRef="#br0" timeOffset="22025">29475 2327 8191,'-2'22'0,"-2"7"5063,3-14-5063,0 5 2818,9-4-2818,0-10 1719,5 2-1719,1-8 6784,3-3-6784,-4 5 0,1 3 0,-5 13 0,0 8 0,-1 5 0,-8 8 0,-1-6 0,-21 16 0,14-28 0,-10 3 0</inkml:trace>
  <inkml:trace contextRef="#ctx0" brushRef="#br0" timeOffset="23571">29364 8363 8191,'-27'-18'0,"0"0"0,-8 0 0,-3 0 2345,-4 0 1,-2 3-2346,-7 1 0,-3 3 0,18 5 0,-2 2 0,0 3-1,-7 2 0,0 4 1,-2 2 0,-3 1 0,-1 3 0,0 2 0,11-1 0,-1 1 0,1 2 0,0 2 0,-4 3 0,0 2 0,1 1 0,0 2-216,2 1 1,2 2-1,-1 1 1,1 1 215,-1 4 0,-1 2 0,2 1 0,1 1 0,2 0 0,1 1 0,2 1 0,0 1 0,0 1 0,2 2 0,0 1 0,1 1 0,7-8 0,0 1 0,0 1 0,1 0 0,0 2 0,-1 3 0,0 1 0,0 1 0,1 1 0,0 0 0,3-3 0,0 1 0,1 0 0,0 1 0,0 1 0,1-1 0,-1 3 0,0 0 0,0 1 0,1 0 0,0 0 0,1 1-230,2-4 1,1 0 0,-1 0-1,1 1 1,1-1 0,0 1-1,-1-1 230,2 0 0,-1-1 0,1 1 0,0-1 0,0 1 0,1 0 0,1-1-157,1 0 0,1 1 1,1-1-1,0 1 1,0-1-1,1 0 1,0 0 156,0 4 0,0 0 0,0-1 0,1 0 0,0 0 0,1 0 146,1-2 1,0 0-1,0-1 1,2 1-1,-1-1 1,2-1-147,1 9 0,2 0 0,1-1 0,-1-3 0,-1-3 0,-2 3 0,0-5 0,2-1 0,3-7 0,-1 0 0,1 0 0</inkml:trace>
  <inkml:trace contextRef="#ctx0" brushRef="#br0" timeOffset="23882">27091 12131 22042,'31'-33'0,"-1"0"0,0 0 0,1 0 0,-1 0 0,1-2 0,-1 0 0,1-1 0,0 0 0,0-1 0,2-4 0,1 0 0,0-1 0,0 0 0,-1-1-1563,-5 5 1,-1 0 0,1 0 0,-1-1 0,0-1 0,0 0 1562,2-3 0,0-1 0,0-1 0,0 0 0,-1 0 0,-1 0 0,-2 3 0,-1-1 0,-1 1 0,0-1 0,-1 0 0,0 1-276,3-7 0,-1 0 0,-1 0 0,-1 1 0,-2 0 276,0-2 0,-2 0 0,-2 1 0,-3 2 607,-1-8 0,-3 2 1,-4 3-608,-4 8 0,-3 1 0,-2 3 0,-7-12 0,-2 2-582,-1-1 0,-2 1 582,1 4 0,-2 2 706,0 0 1,1 4 0,-3-9 0,0 25 0</inkml:trace>
  <inkml:trace contextRef="#ctx0" brushRef="#br0" timeOffset="25306">29441 8468 8191,'-37'2'0,"-1"1"0,0 0 0,-2-1 2531,-2-2 1,0 0-2532,3 2 0,1 0 0,-2 1 0,-1 0 840,-1 2 0,-1 2-840,-3 0 0,-1 2 0,-3 1 0,-4 4 0,13 0 0,-4 3 0,0 2 0,1 0 0,6-2 0,0-1 0,1 2 0,-2 1 0,-2 1 0,-2 2 0,0 1 0,0 0 0,3 1-345,-3 1 1,3 1 0,0 0-1,1 1 345,-1 1 0,1 1 0,0 0 0,1 2 0,-1 0 0,1 1 0,1 1 0,0 1 0,0 2 0,1 2 0,0 0 0,1 0 0,-1 1 0,2 0 0,0 1 0,0 2 0,7-6 0,0 1 0,1 2 0,0 0 0,0 0 0,-2 2 0,1 0 0,1 0 0,-1 1 0,1 1 0,-1 3 0,1 1 0,0 1 0,1 0 0,0 0 0,0 1 0,-1-1 0,2 1 0,0 0 0,1 1-295,2 1 0,1-1 0,1 2 0,0-1 0,2 1 295,0-1 0,1 0 0,1 0 0,2 0 0,0 1-447,3 1 1,1 1 0,1 0 0,1 1 0,1 0 446,1-7 0,1 0 0,0 1 0,1 0 0,1 0 0,0 0 0,2 1 0,0-1 0,1 0 0,0 1 0,1-1 0,0 0-98,1-1 1,-1 1-1,1-1 1,0 0-1,2-1 1,0 0 97,3 8 0,2 0 0,0-1 0,2 0 0,1-2 326,-1-5 1,2 0 0,1-1 0,1-1 0,1-1-327,0-3 0,2 0 0,1-1 0,1-1 0,1-1 0,7 6 0,1 0 0,2-2 0,2-3-201,0-2 1,1-2 0,2-1 0,0-2 200,2 1 0,0-2 0,1 0 0,1-2 0,-1-2 0,0-1 0,1 0 0,0-2 0,-1 0 0,1-2 0,-1 0 0,0 1 0,-2-1 0,0 1 0,1-1 0,-1-1 0,0-2 0,0 0 0,1-1 0,-1-2 0,13 4 0,-1-3 0,2-1 0,-2-3 0,1-3 0,0-4 412,-3-6 0,0-4 1,0-3-413,2-1 0,1-3 0,-1-2 0,0-4 0,1-3 0,0-1 0,-9 1 0,0 0 0,0-2 0,1 0 0,1-1 0,0 0 0,1-1 0,-1 1 0,0-2 0,1 1 0,-1-1 0,0 0 0,-1 1 0,0 0 0,-1 0 0,-1-1 0,-3 2 0,-1-1 0,0 0 0,-1 0 0,9-7 0,0 0 0,-3-3 0,-4-1 0,-2-3 0,-2-1 0,-1-1 0,-1-3 0,-3-1 0,-3-3 0,-4-2 0,0-2 0,-3 8 0,-1-2 0,-1 0 0,-2-2 0,-1-1 0,-2-1 0,-1-1 0,0-1 0,0 8 0,0 0 0,0-2 0,-1 1 0,-1 0-435,-1-11 0,0 0 1,-2 0-1,0 1 435,-1 1 0,1 0 0,-2 0 0,0 1 0,-3 1 0,-1 0 0,0 1 0,-1-1-21,0 0 1,0 0 0,-1 1 0,-2-1 20,0 2 0,-2-1 0,-1 1 0,0 0 0,-2-1 0,0 0 0,-1 0 0,-2-3 0,1 8 0,-1-3 0,-1 0 0,0-1 0,-1 1 0,0 3 0,0 0 0,0 2 0,0 0 0,0 1 0,-1-3 0,1 0 0,0-2 0,-1-2 0,0 2 0,0 1 0,0 3 0,-4-4 0,0 3 0,0 2 0,0 0 267,0 2 1,0 2 0,-1 0 0,0 0-268,-8-9 0,-2 0 0,-1 3 96,0 6 0,-2 2 1,-1 2-97,0-1 0,-1 1 0,-3 4 0,-3 5 0,-3 4 0,-2 3 0,-3 2 0,-1 4 0,-3 3 0,11 6 0,-2 2 0,0 3 0,0 1 0,-6 2 0,-1 2 0,1 1 0,5 0 0,5-1 0,4 1 0,1 0 0,-12 3 0,0 1 0</inkml:trace>
  <inkml:trace contextRef="#ctx0" brushRef="#br0" timeOffset="36992">29192 3490 24575,'-27'0'0,"6"0"0,7 8 0,-4 14 0,1 18 0,9-10 0,1 2 0,3-3 0,3-2 0,10 17 0,11-18 0,19-29 0,-13-2 0,2-4 0,8-8 0,0-4 0,-5 0 0,-1-1 0,-2-4 0,-4 0 0,1-16 0,-14 10 0,-12 1 0,-7 22 0,-9 16 0,6 28 0,5 13 0,15-5 0,22-20 0,12-26 0,8-18 0,-25 1 0,-1-1 0,2-3 0,-9 1 0</inkml:trace>
  <inkml:trace contextRef="#ctx0" brushRef="#br0" timeOffset="37643">29220 3475 24575,'10'12'0,"6"2"0,11 25 0,-4 6 0,-15-19 0,-2 2 0,-1 3 0,0 0 0,1 3 0,-1 0 0,-2-3 0,-1 1-640,-1 5 1,-2 0 639,-1-5 0,-1-1-18,-5 4 1,1-2 17,-3 9 0,-4-9 0,3-22 0,1-10 0,2 0 0,4-5 0</inkml:trace>
  <inkml:trace contextRef="#ctx0" brushRef="#br0" timeOffset="38398">29611 3420 24575,'2'17'0,"1"7"0,5 14 0,-3 4 0,2-2 0,-2-22 0,6-32 0,5-22 0,-7 6 0,2-2 0,1-2 0,2-2 0,-1 0 0,1 3 0,8-8 0,-8 28 0,-6 37 0,-2 23 0,3-6 0,0-6 0,3-20 0,5-21 0,16-15 0,-3-22 0,-6 17 0,2-2 0,-6-4 0,-1 0 0,0 6 0,-2 2 0,2-13 0,-14 18 0,-18 3 0,4 10 0,-10-5 0,11 15 0,0 11 0,9 7 0,12 16 0,15-6 0,10 0 0,15-17 0,-5-11 0,-11-5 0,-15-3 0,-18 4 0</inkml:trace>
  <inkml:trace contextRef="#ctx0" brushRef="#br0" timeOffset="39417">14922 8537 8191,'5'-6'0,"8"-8"5063,16-22-5063,-4 10 0,3-2 0,-3 2 0,1-3 0,0 1 462,1 0 0,0-1 1,-1 2-463,7-9 0,-2 2 380,-11 8 1,-3 3 0,-4 5-1,-11 10 1</inkml:trace>
  <inkml:trace contextRef="#ctx0" brushRef="#br0" timeOffset="39616">15104 8451 8191,'0'26'0,"4"10"4061,2 11-4061,-1-13 0,0 2 0,3 3 0,0 0 0,0 0 0,1-2 0,3-6 0,0-4 0,0 4 0,1-15 0</inkml:trace>
  <inkml:trace contextRef="#ctx0" brushRef="#br0" timeOffset="39997">15557 8389 8556,'-5'0'0,"-12"15"5097,-4 19-5097,7 17 0,13-3 0,22-10 2764,10-22-2764,16-14 0,-19-10 0,0-4 0,4-3 0,0-4 834,-3-7 1,-3-2-835,-1 2 0,-3-1 0,4-21 0,-17 3 6489,-9 21-6489,-12 8 0,-2 24 0,-1 20 0,7 2 0,10 2 0,17-16 0,6-21 0,11-21 0,-15 6 0,-2-1 0,3-7 0,-3 5 0</inkml:trace>
  <inkml:trace contextRef="#ctx0" brushRef="#br0" timeOffset="40170">16021 7772 8191,'-8'-14'0,"3"5"4205,1 48-4205,4-5 0,0 5 0,2 13 0,2 5 0,2-9 0,3 2 0,1-4 0,0 0 0,2-4 583,5-2 0,0-10 0,-5-19 0,-4-11 1</inkml:trace>
  <inkml:trace contextRef="#ctx0" brushRef="#br0" timeOffset="40349">16180 7636 8382,'-7'10'0,"3"2"4659,-1 24-4659,2-6 0,1 2 0,3 10 0,2 2 1422,-1 3 0,2-1-1422,4-8 0,4-4 0,8 10 436,8-23 1,-16-15-1,2-3 1</inkml:trace>
  <inkml:trace contextRef="#ctx0" brushRef="#br0" timeOffset="40649">16358 7980 8191,'-9'2'0,"2"3"5063,2 5-5063,3 10 2818,6-5-2818,1 2 1719,14-12-1719,9-7 0,6-3 0,-2 0 6784,-16 5-6784,-23 30 0,-3-5 0,-14 21 0,10-21 0,2-7 0,2-10 0,5-6 0,1-2 0</inkml:trace>
  <inkml:trace contextRef="#ctx0" brushRef="#br0" timeOffset="55451">9034 6215 8191,'-2'-6'0,"20"15"4479,1 19-4479,-1 0 0,1 4 0,1 13 0,-1 3 0,-1 3 0,-1 0 0,1-1 0,-1-1 0,-3-5 0,0-5 0,8 9 0,-11-18 0,-6-23 0</inkml:trace>
  <inkml:trace contextRef="#ctx0" brushRef="#br0" timeOffset="56530">14338 7201 8191,'-27'6'0,"25"-1"4965,9-5-4965,19-6 0,10-3 0,14-5 0,6-2 0,-12 3 0,3 0 0,0 0-120,3 1 0,2 0 0,-1 4 120,-6 3 0,-1 4 0,-2 4 0,11 8 0,-9 11 431,-16 10 0,-10 8-431,-12-5 0,-5 4 0,-5 1 0,-3 1 0,-5 1 0,-1 1 0,-3 4 0,-2 2 0,0-1 0,2-6 0,1 0 0,1-2 0,-2 9 0,5-4 2368,6-13 1,8-7-2369,37-8 0,-7-20 0,4-6 9,1 0 1,2-2 0,-3 0-1,-1 0 1,-1 0 0,-2 0-1,1 0 1</inkml:trace>
  <inkml:trace contextRef="#ctx0" brushRef="#br0" timeOffset="57715">8429 12880 24575,'23'-24'0,"15"-10"0,-12 12 0,1-3 0,6-5 0,1-1 0,2 2 0,0 1-1552,-5 6 1,-2 3 1551,16-3 978,-23 33-978,-27 17 0,-2-3 0,-2 3 0,-6 7 0,-3 0 0,-1 1 0,-1 1 0,3 2 0,0-3 510,-7 8-510,22-11 0,15-25 0,32-13 0,-14-4 0,1 0 0,7 1 0,0 3 323,-4 4 0,-4 3 0,7 2 0,-21 13 0</inkml:trace>
  <inkml:trace contextRef="#ctx0" brushRef="#br0" timeOffset="59176">8985 12957 8211,'-7'4'0,"0"0"5066,0 3-5066,2 0 2814,5 2-2814,9-2 1717,-4 2-1717,7-2 6767,-6 6-6767,6 7 0,-2 13 0,2 1 0,-5 12 0,-3-6 0,-9 6-583,0 7 583,-13-4 0,2 4 0,-15-11 0,16-17 0,-1-2 0,-19 6 0,9-6 0,11-17 0,11-8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6T13:15:15.08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12648 7815 24575,'-12'9'0,"11"-2"0,9-5 0,16-4 0,7-5 0,16-2 0,1 3 0,5 2 0,1-1 0,-24 5 0,1-1 0,4-1 0,0 0-406,-4 2 0,1 0 406,1-3 0,0 1 0,16 1 0,-12-4 0,-10 7 0,-30 1 0,-10 5 0,-19 4 812,-9-1-812,-13 3 0,24-9 0,-1 0-495,0 1 0,-1-2 495,-6-1 0,1 0-79,8 2 0,2-1 79,-27 1 0,22 0 0,12-2 0,15-3 0,10 0 982,15 0-982,12-4 0,15-2 0,-17 4 0,1-1 0,0 1 0,1-1 0,2 1 0,0 0-202,-3-1 0,-1 0 202,1 1 0,0-1 0,17-6 0,3 4 0,-31 1 0,0 0 0</inkml:trace>
  <inkml:trace contextRef="#ctx0" brushRef="#br0" timeOffset="24201">11440 7851 24575,'36'5'0,"19"-6"0,-15-4 0,5-2 0,-7 2 0,5-1 0,1-1 0,-2 1-811,1-1 1,-1 0-1,2 1 811,-2 1 0,2 0 0,0 1 0,-5 0 0,9 1 0,-5 1 0,-10 3 0,-4 2 777,5-1-777,-15 4 100,-18-3 0,2-1 0,-7-2 1</inkml:trace>
  <inkml:trace contextRef="#ctx0" brushRef="#br0" timeOffset="52320">20329 5726 24575,'11'-3'0,"3"-2"0,13 4 0,6-1 0,20 2 0,-19 0 0,1 0-1692,2 0 1,3 0 1691,-4-2 0,1 0 0,2 0 0,1 2 0,0-1 0,3 1 0,5-2 0,3 0 0,1 0-1395,2 2 0,2 0 0,0 0 1395,-12 0 0,1 0 0,1 0 0,0 0 0,1 0 0,0 0 0,0 0 0,1 0 0,2 0 0,1 0 0,0 0 0,0 0 0,-2 0 0,0 0 0,1 0 0,-1 0 0,3 0 0,1 0 0,0 0 0,-1 0 0,-3 1 0,0 1 0,0 0 0,1-1 0,4 0 0,0-2 0,0 2 0,0 0 0,-2 1 0,-1 1 0,0 0 0,1 0 0,2-1 0,1 0 0,0-1 0,-1 1 0,-3 1 0,0 1 0,0 0 0,0-1 0,0-1 0,-1 0 0,1-1 0,0 1 0,-1-1 0,1 1 0,0-1 0,-1 1 0,1-1 0,0 1 0,0-1 0,1 1 0,0-2 0,1 0 0,-1 0 0,1 1-963,2 1 0,-1 2 1,0-1-1,1 0 963,0-2 0,0-1 0,-1 0 0,1 0 0,0 2 0,0-1 0,0 1 0,0-1 0,-2-1 0,0 0 0,-1 0 0,0 0-487,0 0 0,-2 0 0,1 0 1,-1 0 486,-2 1 0,-1 1 0,1 0 0,-2-1 0,0-1 0,0 0 0,-1 0 0,-1 1 0,12 3 0,0 0 0,-1 0 0,-1-3 0,1-1 0,0 0 0,-2 2 0,0 0 0,0 0 0,0-2 0,0 0 0,1 0 0,1-2 0,0 0 0,-1 0 0,-3 1 0,0 1 0,0-1 0,1-2 0,1-1 0,0 0 0,-3 3 0,1 1 0,-1 0 0,0-2 0,1 0 0,-1 0 112,0 2 1,1 0-1,-1 0-112,1 0 0,-1 0 0,0 0 0,-1 1 0,-1 1 0,0 1 344,-1-1 1,1 0 0,-1 0-345,-1 2 0,-1 1 0,1-1 0,-1-1 0,1-1 0,-1 0 0,-2-2 0,0 0 0,0 0 0,0-1 0,1 1 0,-3-1 1803,11-2 0,-3 1-1803,-5 3 0,-5 2 0,4 0 0,-21 2 0,-18-3 0</inkml:trace>
  <inkml:trace contextRef="#ctx0" brushRef="#br0" timeOffset="59359">20466 5599 8191,'1'-7'0,"-1"4"5063,1-14-5063,-1 8 2818,3-10-2818,-2-9 0,3-12 0,-4-13 0,0 0 0,0-3 0,0 12 0,0 0 0,-1 1 0,1-3 0,1 3 0,1-4 0,1 2 155,-3 3 1,1 0-156,1-6 0,1-1 0,-3 3 0,0-1 0,1 11 0,2-2 0,-2-1 0,0 2 0,-1-1 0,1-1 1023,0-3 1,1-1 0,0 0-1024,0 2 0,0 0 0,-1 0 0,0 0 0,-1 1 0,1 0-804,1-14 1,1 1 803,0 4 0,-1 0 0,-2 3 0,1 1 0,4 3 0,0-1 0,-1-2 0,-1 1 0,-1 5 0,2 0-85,1-6 1,0 0 84,-4 9 0,-1 1 0,2-3 0,1 1 1556,1-18-1556,-3 2 0,8 6 2585,-4 0-2585,4 1 0,4-1 0,-3 7 2071,3 1-2071,-6 14 246,-1 1-246,0 7 0,0 0 0,-1 4 439,0 0-439,1 12 0,1 2 0,0 8 0,2 0 0,-2-2 0,2 1 0,-2-1 0,4 12 0,-7-7 0,5 10 0,-5-8 0,-1 3 0,3 7 0,-1 7 0,3 3 0,-3 11 0,3-5 0,-7 7 0,10-7 0,-5 5 0,9-12 0,-1 12 0,3-5 0,-7-14 0,0 1 0,9 22 0,-11-20 0,-1 1 0,3-2 0,-1-1 0,-1 4 0,0-1 0,2 1 0,0 0 0,0 0 0,1-1-335,0-3 0,1 1 335,-1 2 0,0 0 0,16 18 0,-17-22 0,0 1 0,17 20 0,-14-21 0,-1 1 0,12 21 0,-10-21 0,0-1 0,5 14 0,2-1 0,-9-8 0,3 1 0,-2 0 0,3 0 0,0 0 0,-2-7 0,1 5 670,-4-15-670,-1 8 0,2-3 0,-3-1 0,7 11 0,-4-11 0,1 4 0,-1-5 0,5 2 0,1 1 0,-1-4 0,5 5 0,-7-10 0,8 10 0,-5-9 0,5 9 0,-6-9 0,13 12 0,-5-10 0,10 6 0,3 0 0,-2 2 0,10 5 0,-8 4 0,3 1 0,-3 0 0,3-1 0,-3 0 0,8-3 0,-22-12 0,1 0 0,-1-3 0,0 0 0,3 1 0,-1-1-453,21 14 453,0-4 0,-1 3 0,-6-9 0,5 0 0,-5-1 0,7-7 0,-7 3 0,-12-6 0,-9 1 0,-14-5 0,-1 1 0</inkml:trace>
  <inkml:trace contextRef="#ctx0" brushRef="#br0" timeOffset="61279">22621 5363 24575,'4'7'0,"4"0"0,2-4 0,3-1 0,-4-2 0,3 0 0,2 3 0,-1-3 0,3 5 0,4 0 0,-1-2 0,18 5 0,-10-4 0,18 5 0,-12-4 0,12-1 0,-11 0 0,4-3 0,-13 5 0,5-6 0,-4 6 0,6-5 0,-1 3 0,1-4 0,7 0 0,-6 0 0,6 0 0,-1 0 0,-4 0 0,11 0 0,1 0-808,9-5 808,-22 5 0,2-1 0,3-4 0,0 0 0,1 2 0,0 0-916,6 0 0,0 0 916,-6-2 0,0 0-584,3 4 0,-1 1 584,-6-2 0,-1-1 0,0 1 0,0-1 0,1 3 0,-2-1-303,-1-3 1,-1-1 302,0 5 0,0-1 0,22-8 660,-6 8-660,-7-3 0,-2 4 1717,-6 0-1717,0 0 1292,0 0-1292,-1 4 744,-5-6-744,4 5 0,-5-2 0,7-4 0,0 6 0,0-7 0,0 4 0,-1 4 0,1-3 0,-6 5 0,4-6 0,-5 3 0,7-3 0,-7-3 0,5 3 0,-11-3 0,11 3 0,2 4 0,2-3 0,4 7 0,-6-4 0,0 1 0,0-2 0,6-3 0,-4 0 0,-2-1 0,1-2 0,12-2 0,-11 2 0,0 1 0,6-2 0,-2 0 0,-6 3 0,-7-2 0,-1 3 0,-7 0 0,-3 2 0,-2-2 0,-3 2 0,0 0 0,0-1 0,0-1 0,0-1 0,3-1 0,-2 2 0,3 0 0,-4 2 0,3-1 0,2 0 0,3-1 0,0 3 0,0-2 0,0 1 0,0 1 0,7-3 0,-5 0 0,4 0 0,-6-3 0,0 3 0,-3 0 0,-2 0 0,-3 2 0,-4-1 0,-1 1 0</inkml:trace>
  <inkml:trace contextRef="#ctx0" brushRef="#br0" timeOffset="62671">26106 5386 9020,'6'1'0,"5"0"5118,2-3-5118,5 2 2692,5 4-2692,2-3 1606,14 2-1606,1-3 0,7 0 5269,6 0-5269,-23 3 0,1-1 0,0-1 0,1-1 0,9 3 0,-1-1 0,-4-2 0,0 0 0,2 2 0,0 1 0,0-3 0,-1 1-516,-6 3 0,1 1 516,2-2 0,0 0 0,-3 1 0,-1 2 0,1-1 0,-1 0-220,-2 0 0,-1 0 220,26 9 0,-13-5 0,5 5 804,-11-6-804,4 0 0,-6 0 0,7-3 0,-6-2 0,5 1 1053,-6 0-1053,0 4 485,-7-1-485,-1 0 0,-7-2 0,0 1 0,0 0 0,7 0 0,1 1 0,7 1 0,-7-3 0,6-2 0,-13-3 0,6 3 0,-11-3 0,4 5 0,-7-5 0,6 5 0,-2 1 0,3 2 0,-4 1 0,0-2 0,-6 0 0,2 3 0,-3 0 0,1 3 0,-2-4 0,-1 0 0,3 0 0,-9-5 0,5 0 0,-7-4 0</inkml:trace>
  <inkml:trace contextRef="#ctx0" brushRef="#br0" timeOffset="63359">27914 5689 8191,'9'0'0,"0"4"5063,0-3-5063,7 14 2818,-5-5-2818,4 10 1719,-7-3-1719,-3-3 6784,0-2-6784,-3 1 0,2-3 0,-3 2 0,1-3 0,-2-4 0,0-1 0</inkml:trace>
  <inkml:trace contextRef="#ctx0" brushRef="#br0" timeOffset="83512">19432 2346 24575,'23'35'0,"10"3"0,-6-20 0,2-1 0,-2 4 0,0-2 0,0-5 0,0-1 0,16 19 0,-18-17 0,-2 1 0,-11-9 0,-7-4 0,-1-1 0</inkml:trace>
  <inkml:trace contextRef="#ctx0" brushRef="#br0" timeOffset="83833">19695 2289 8191,'-9'2'0,"2"3"5063,-5 12-5063,-5 18 0,0-9 0,-2 4 0,-1 7 0,0 3 502,-6 2 0,1 2-502,4-1 0,2-1 0,0-6 0,2-3 486,-1 14 1,5-24-1,13-16 1</inkml:trace>
  <inkml:trace contextRef="#ctx0" brushRef="#br0" timeOffset="84168">19986 1730 8191,'-11'11'0,"5"5"5063,2-8-5063,6 4 2818,1 1-2818,2 0 429,3 24 1,-4-22 0,0 12 0</inkml:trace>
  <inkml:trace contextRef="#ctx0" brushRef="#br0" timeOffset="85347">19846 7923 8191,'-9'5'0,"18"4"5063,5-1-5063,24 12 0,4 5 0,-17-9 0,-1 3 1409,0 3 0,-1 1-1409,0 0 0,-1 1 0,-3-1 0,-3-1 1719,10 9-1719,-9-10 0,-12-16 0,-1-1 0</inkml:trace>
  <inkml:trace contextRef="#ctx0" brushRef="#br0" timeOffset="85535">20109 7900 8869,'-10'7'0,"2"1"5114,-8 12-5114,2 8 0,-4 12 0,9-14 0,-1 1 543,-3 1 0,2-1 0,-2 7 1,0-7-1</inkml:trace>
  <inkml:trace contextRef="#ctx0" brushRef="#br0" timeOffset="85905">20211 7497 8527,'-6'-5'0,"7"-1"5095,3-2-5095,16-5 2768,5 3-2768,1 4 1673,-5 11-1673,-9 13 6512,-6 14-6512,-11 15 0,-1-5 0,-8 2 0,10-22 0,4-5 0,9-12 0,11-7 0,12-3 0,1-3 0,5 6 0,-20 0 0,-4 5 0</inkml:trace>
  <inkml:trace contextRef="#ctx0" brushRef="#br0" timeOffset="87500">20220 11728 24575,'28'2'0,"17"0"0,-9-4 0,5-1-605,7 3 0,3-1 605,-10-2 0,2-1 0,1 0-1936,5 1 0,1 1 1,2 0 1935,-8-1 0,1 0 0,1-1 0,0 1 0,4 0 0,1-1 0,0 1 0,1 0 0,-7 0 0,0 1 0,0-1 0,1 0 0,-1 0 0,1 0 0,-1-1 0,0 0 0,1 0 0,0 0-684,1 0 1,1 0-1,0 0 1,0 0 0,0-1 683,0 0 0,0 0 0,0 0 0,1-1 0,-1 1 0,2-1 0,-1 1 0,1-1 0,0 1 0,0 0 0,0-1 0,0 1 0,-1-1 0,1 1 0,0 0 0,1 0 0,0 1 0,0 0 0,0 0 0,0 0 0,-4 0 0,1-1 0,-1 1 0,-1 1 0,1 0-527,0 0 1,0 2-1,0 0 1,-1 0-1,0-1 527,9-1 0,-1 0 0,1 0 0,-1 0 0,-1 2 0,-1 1 0,1 0 0,-1 0 0,0-1 0,-1-1 0,0 0 0,0 1 0,0-1 0,0 1 0,-1-1 0,0 1 0,-2 1 0,0-1 0,-1 1 0,0 0 0,0-2 0,0 0 0,0 1 0,-1 0 0,-1 2 0,-2 0 0,0 1 0,1-1-346,-1 0 0,1-1 1,-1 0-1,0 1 346,8 1 0,0 0 0,-1 0 509,3-2 1,-1-1 0,-1 2-510,-4 0 0,-1 1 0,-1 0 0,1-1 0,0-1 0,-2 0 0,-2 2 0,-2 0 0,0 0 0,13-2 0,0 0 0,-1 2 0,0 1 1174,-2 0 0,0 1-1174,0-1 0,-1 0 0,1 2 0,-2 0 1112,-2-1 1,-1-1-1113,1 0 0,0 0 0,2 3 0,2-2 0,-14-2 0,2-3 0,1 2 0,1 1 0,1 0 0,0-1 303,4-2 1,1-2 0,-1 2-304,-1 0 0,-1 1 0,0-1 0,0-1 0,-1 0 0,1 1 0,-3 2 0,1 1 0,-1 0 0,0 0 0,1 0 0,-1 1 25,-2 2 0,-1 1 0,3 0-25,10 1 0,3 1 0,-3 0 0,-10 0 0,-3 1 0,2-1 0,8 0 0,1-1 0,-3 1 0,6 4 0,-4-2 313,-7-4 1,-2 0-314,4 2 0,-2 0 486,-12-1 1,0 0-487,2-1 0,0-1 0,17 9 2633,-1-9-2633,1-1 0,-7-4 935,-2 0-935,-6 0 0,7 4 0,1-3 0,6-1 1533,-6-1-1533,-11-3 165,-10 4 0,-14 0 0,-1 0 1</inkml:trace>
  <inkml:trace contextRef="#ctx0" brushRef="#br0" timeOffset="90265">20313 11489 24575,'13'-5'0,"7"-5"0,-2 1 0,12-7 0,2 5 0,15-11 0,-20 12 0,1-1-748,5-4 1,2-1 747,0-3 0,1 0 0,2 2 0,1 0 0,-4-2 0,1 0 0,2 0 0,0 0 0,-2-2 0,0-2 0,3-2 0,2-2-896,-11 6 0,1-1 0,0 1 896,1-1 0,0 0 0,1 0 0,4-2 0,2-1 0,0 0 0,-1-1 0,-1-1 0,0 1 0,1 1 0,1 0 0,0 0 0,-2 0 0,0 1 0,-1 0 0,-2 2 0,1 0 0,-2 0 0,0 1 0,-1-1 0,-1 0 0,10-6 0,-2-2 0,-1-4 0,-1 0-719,-4 6 0,-1 0 719,0-5 0,-2 0 0,0 5 0,0 0 0,-3-4 0,0 0 0,1 4 0,-1 0 0,-2-4 0,-1 0 0,3 2 0,0-1 0,-5-1 0,0-1 0,3 0 0,-1 0 0,-2-2 0,0-1 0,1-1 0,-1 0 0,1-2 0,0-2 0,0-1 0,-1-1-867,-1-3 0,-1-1 867,6 0 0,-1 0 0,-4-2 0,0 0 0,5 2 0,0 1 0,-1 3 0,1 0 0,0-3 0,1 0 0,1 5 0,1 1 0,0-7 0,1 1 0,-2 5 0,1 0 0,-2-2 0,-1 0 0,-1 5 0,-1 2 173,-2 3 0,0 1-173,-4 5 0,0 2 2222,16-18-2222,-15 18 1519,-3 3-1519,-8 15 2273,-1 1-2273,2 1 995,4 3-995,0-3 0,11 1 0,-6-2 0,6 2 0,-7 1 0,-3 3 0,2 3 0,-3 0 0,4 3 0,7 4 0,1 1 0,9 10 0,-6-5 0,0-1 0,19 15 0,-13-13 0,1-1 0,14 11-398,-20-16 1,1 0 397,19 16 0,-23-15 0,1 0 0,15 16 0,4 0 0,-10-5 0,5 3 0,-7-3 0,1 0 0,2 3 0,-8-5 0,7 11 0,-5-1 0,2 6 0,3 1-747,4 0 747,-2 0 0,-12-15 0,0 1 0,13 15 0,-13-13 0,0 0 0,-5-3 0,-1 0 0,1 2 0,-1 0 0,1 4 0,-1-1-2,-5-3 0,0-1 2,3 7 0,0 0 0,-4-4 0,1 0 0,3 5 0,1 0 0,-4-5 0,0 1 0,6 4 0,0-1 0,0-5 0,0 0 0,3 4 0,1 0 0,0-3 0,-1-1 0,-1-3 0,-1 0 0,1 0 0,-1-1 105,17 16-105,-17-19 0,-1 1-244,13 17 244,2 0 0,-7 5 0,3-4 0,-15-14 0,0 0 0,16 14 0,-14-16 0,1 0 0,17 15 0,-4 1 0,-11-19 0,-1 0 763,14 19-763,-12-20 0,1-1 0,-2 2 0,1 0-418,3-4 1,1 0 417,2 3 0,-1-1 0,-1-4 0,1 0 0,2 1 0,0 1 0,18 9 0,-19-10 0,2 2 0,7 8 0,1 0 0,-9-7 0,0 0 0,7 9 0,-2-1 0,11 4 0,-4 3 0,1-4 615,-2 0-615,-6-5 0,2 4 251,-11-12-251,6 6 0,-6-11 0,5 5 874,8-6-874,-6 7 0,6-7 0,-1 3 0,2-3 17,7 0-17,-7 0 0,5 0 0,-12-1 0,-1 0 0,-8-2 0,-7 0 0,0 2 0,0 1 0,7 1 0,14 0 0,4-1 0,11 1-676,0-1 676,-5-3 0,-1 2 0,-9-4 0,-6 1 0,0 5 0,0-4 0,0 5 0,0 1 0,-1 0 676,-5-1-676,4 4 0,-11-8 0,11 8 0,-5-8 0,13 6 0,-4-5 0,4 0 0,-6 0 0,-6-1 0,-3 0 0,-9-2 0,-2 0 0,1 0 0,0-3 0,4 4 0,7-6 0,1 3 0,1-3 0,4-4 0,2 3 0,8-2 0,6 3 0,1 0 0,-7 3 0,-2-2 0,-12 3 0,-3-4 0,-9 0 0,-8-4 0,-2 3 0,-6-3 0</inkml:trace>
  <inkml:trace contextRef="#ctx0" brushRef="#br0" timeOffset="107625">23748 7553 8191,'0'-14'0,"0"2"5063,-2 3-5063,3 8 2818,-2 18-2818,8 33 0,-7-7 0,1 5 0,2-8 0,1 1 0,0 1 101,-3 7 1,-2 2-1,2 0-101,1-8 0,1-1 0,1 2 0,-2 0 250,0 4 0,0 1 0,0 0 0,0 1-250,1 1 0,0 0 0,0 1 0,1 0 0,-2-7 0,1 2 0,0-1 0,-1 1 0,1-1 0,0 0 0,-1-1 0,1 0 0,0 1 0,-1 0 0,1 0 0,0 1 0,-1 0 0,1 0 0,0 0-819,-1-1 0,1 1 0,0 0 0,0-1 0,-1 0 819,0 0 0,-1-1 0,1 0 0,-1 0 0,0 0 0,1 10 0,0 0 0,-1 0 0,0-1 0,-1-9 0,0 0 0,0 0 0,0 0 0,0 0 0,1 10 0,1 0 0,0-1 0,-1 1 0,0-1 0,-1-1 0,0 0 0,0 0-425,2-4 0,-1 1 0,1-1 0,-1-1 425,1-4 0,-1 0 0,1-2 0,-1 0 0,-1 8 0,0-2 0,1-1 0,3-6 0,0 0 0,-1-2 196,-2 12 0,-1-4-196,3-14 0,-1-3 753,-2 15 1,0-29 0,0-8 0</inkml:trace>
  <inkml:trace contextRef="#ctx0" brushRef="#br0" timeOffset="108409">23910 7641 24575,'23'23'0,"3"-2"0,2 0 0,1 3 0,-2-3 0,-2 1 0,3 4 0,-2 1 0,-7-5 0,-2 0 0,5 12 0,-12-14 0,-7-12 0,-1-4 0</inkml:trace>
  <inkml:trace contextRef="#ctx0" brushRef="#br0" timeOffset="108601">24113 7626 8191,'-7'9'0,"-2"17"4969,-3 11-4969,5-11 0,-2 2 0,-2 3 0,-3 0 0,2-5 0,-1-2 707,-6 15 1,6-20-1,10-12 1</inkml:trace>
  <inkml:trace contextRef="#ctx0" brushRef="#br0" timeOffset="108864">23985 7280 24575,'20'-19'0,"10"-1"0,10 7 0,-11 5 0,2 2 0,3 0 0,1 1 0,5 2 0,-2 0 0,11-2 0,-15 5 0</inkml:trace>
  <inkml:trace contextRef="#ctx0" brushRef="#br0" timeOffset="119279">25348 8755 8191,'13'9'0,"8"4"2531,6 0 1,3 2-2532,-2 0 0,1 0 0,2-2 0,-1 0 2818,17 10-2818,-9-6 1719,-16-4-1719,-3-3 1696,-10-4 0,-4-3 0,-1-1 0</inkml:trace>
  <inkml:trace contextRef="#ctx0" brushRef="#br0" timeOffset="119858">25661 8728 10172,'-6'12'0,"3"10"4124,-9 25-4124,6-18 0,0 3 0,-4 2 0,-1 2 0,-3 2 0,1 0 0,2-2 0,-1-2 0,0-6 0,0-1 666,0 7 1,4-19 0,6-11 0</inkml:trace>
  <inkml:trace contextRef="#ctx0" brushRef="#br0" timeOffset="120751">25921 8916 8191,'-2'9'0,"0"0"5063,2 3-5063,-2 2 2818,7-1-2818,-3 0 429,5-4 1,-4-4 0,1-1 0</inkml:trace>
  <inkml:trace contextRef="#ctx0" brushRef="#br0" timeOffset="120919">25891 8792 8372,'-10'-8'0,"4"1"1270,2 3 1,3 0-1,5 6 1</inkml:trace>
  <inkml:trace contextRef="#ctx0" brushRef="#br0" timeOffset="121167">26139 8795 8191,'-9'0'0,"21"-13"5063,2 3-5063,20-11 2818,-2 8-2818,0-2 1719,0 3-1719,-11 1 0,-5 3 0,-12 6 0</inkml:trace>
  <inkml:trace contextRef="#ctx0" brushRef="#br0" timeOffset="121609">26470 8524 8191,'-5'-1'0,"25"8"4190,26 18-4190,-12-11 0,2 0 0,3 6 0,0-1 0,-3-5 0,-2-1 0,-5-1 0,-3 0 729,9 3 0,-20-7 1,-11-4-1</inkml:trace>
  <inkml:trace contextRef="#ctx0" brushRef="#br0" timeOffset="121809">26878 8470 8191,'-9'2'0,"-2"6"4881,-6 16-4881,3-1 0,-1 3 0,-3 2 0,-1 2 0,0 6 0,-1-2 0,2-7 0,1-1 0,-2 13 0,6-21 0,10-10 0</inkml:trace>
  <inkml:trace contextRef="#ctx0" brushRef="#br0" timeOffset="122117">26353 8349 8191,'-9'-2'0,"9"-6"4256,18-8-4256,5 3 0,5 0 0,15-4 0,5 1 0,-8 5 0,1 1 0,1 0 0,0 1 0,-1 1 0,1 1 516,-4 2 0,0 0 0,-2 2-516,8 0 0,-5 1 1973,16-2-1973,-20 3 0,-20-2 0,-11 3 0</inkml:trace>
  <inkml:trace contextRef="#ctx0" brushRef="#br0" timeOffset="164626">21604 1898 24575,'-1'9'0,"0"4"0,7 13 0,-5 14 0,1-10 0,0 2 0,-2 5 0,0 2 0,0 3 0,0 1 0,-3 2 0,1 1-966,1 3 1,1 0 965,-1-3 0,2 1 0,-1 2 0,1 0 0,1-4 0,1 1 0,0-1 0,-1 1 0,-1 3 0,-1 0 0,3 0 0,-1 2 0,-1 0 0,-2 4 0,1-7 0,0 2 0,0-2 0,0 7 0,0 0 0,1-9 0,1 2 0,0-3-1044,1 5 1,1-3 1043,1 0 0,1-1 0,0 4 0,0-2 0,-1-5 0,1-1 0,0 3 0,-1 0 0,1-3 0,0 0 0,-3 0 0,0 1-471,2-2 1,0 1 470,-2-4 0,0 0 0,0 3 0,0 1 0,2-3 0,0 0 0,-5 5 0,1 2 0,4-1 0,0 1 0,-5 0 0,1 1 0,4 2 0,0 0-53,-4-4 0,0 1 53,1 0 0,1-1 314,-1-6 1,0 0-315,-2 2 0,1-1 0,4-4 0,0-2-333,-2 1 0,0 0 333,0-4 0,-1-1 0,3 23 0,-5 1 0,4-6 0,-3-19 0,-1 1 0,4 25 0,-4 0 933,4-8-933,-3-16 0,2-14 0,-3-10 0</inkml:trace>
  <inkml:trace contextRef="#ctx0" brushRef="#br0" timeOffset="165697">21828 1452 8191,'-14'9'0,"7"-1"5063,9 6-5063,18 9 2818,12 7-2818,-8-10 0,3 0 0,2 1 0,1 1 859,5 5 1,0-1-860,9 5 0,-9 0 0,-27-26 0</inkml:trace>
  <inkml:trace contextRef="#ctx0" brushRef="#br0" timeOffset="165879">22041 1484 8191,'-6'-7'0,"-1"6"5063,-2 14-5063,-9 22 0,5-8 0,-2 2 0,-3 9 0,-3 1 534,-2 4 1,1 0-535,1 1 0,2-3 0,-5 8 0,9-15 0</inkml:trace>
  <inkml:trace contextRef="#ctx0" brushRef="#br0" timeOffset="166110">21823 1181 8191,'-3'-10'0,"16"-6"5063,11-8-5063,17-4 704,1 9 1,-16 5-1,-5 10 1</inkml:trace>
  <inkml:trace contextRef="#ctx0" brushRef="#br0" timeOffset="200759">4070 8743 24575,'32'-12'0,"20"5"0,-12 2 0,4 0 0,9 4 0,1 1-4916,0-3 1,-1 1 4240,-2 1 1,-2 2 1694,-6-1 1,-3 0-1021,15 0 1806,-20 1-1806,-28 0 0,-12 1 0,-26-2 0,-9-5 0,8 0 0,-4-1 2087,-5 3 1,-3-1-2088,-8-4 0,-2 0 0,16 7 0,0 1 0,-1 0 0,-15 0 0,1 0 0,5 0 0,4 1 862,-7 6-862,37-6 0,54 6 0,-4-9 0,6-1 0,10 6 0,4-2-991,-14-4 1,1-2 0,0 2 990,-2 4 0,0 1 0,-1-1 0,-1-2 0,0-1 0,-2 1 414,11 3 0,-5 1-414,12 0 0,-26 2 0,-29-2 0,-9 1 0,-22-12 0,19 6 0,-9-7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6T13:18:53.20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4276 8593 8191,'20'2'0,"9"-4"2372,21-5 0,6-3-2372,-16 2 0,0-2 0,-4 1 0,3 0 0,-4 1 1428,-2 2 1,-5 0-1429,9-5 0,-15 10 0,-18-1 0</inkml:trace>
  <inkml:trace contextRef="#ctx0" brushRef="#br0" timeOffset="10859">10297 13343 24575,'-3'5'0,"12"1"0,32-1 0,13-3 0,-4-2 0,4-1-2183,-13 1 1,5 0 0,0 0 0,-1-2 2182,7-3 0,-1-2 0,-1 1 0,-3 3 0,-1 0 0,-2 0 1195,12-3 1,-5 1-1196,-18 6 0,-5 1 0,5-2 0,-24 3 0,-5-3 0</inkml:trace>
  <inkml:trace contextRef="#ctx0" brushRef="#br0" timeOffset="20426">17051 11056 8191,'15'17'0,"20"-10"1559,8-4 0,11-5-1559,-15-3 0,6-3 0,3-1 0,2 0 0,-1 2 0,-4 4 0,2 1 0,0 1 0,0 1 0,0-1 0,0 0-63,9-3 0,1-1 0,-1 0 0,-1 2 1,-2 4 62,4 4 0,0 4 0,-4 2 0,-10 4 0,-2 7 0,-12 5 845,-9 4 1,-8 3-846,-10 3 0,-6 2 0,-6 12 0,-4 3 0,4-16 0,-2 0 0,2 2 565,-2 6 0,1 2 1,2 1-566,1 2 0,2 2 0,2 1 0,2-9 0,2 1 0,1 2 0,0 0 0,1-4 0,0 0 0,1 2 0,0 0 0,1 0-508,0 6 1,2 0 0,-1 1 0,1 1 0,0-1 507,-1-5 0,-1-1 0,1 1 0,0 0 0,0 0 0,0 1 0,0 1 0,1 0 0,-1 0 0,1 0 0,0 1 0,-1-1-133,0-1 1,0 0 0,-1-1 0,1 1 0,-1 0-1,0 1 133,0 0 0,0 1 0,-1 0 0,0 0 0,1 0 0,-1 0-129,2 0 1,-1-1 0,0 0 0,1 0 0,-1 1 0,0 0 128,0 1 0,0 0 0,-1 1 0,1 0 0,-1 0 0,1-1-170,-1 0 0,0 0 0,1-1 0,-1 0 0,1 1 0,0-1 170,0 1 0,0-1 0,1 0 0,-1 1 0,1-1 0,-1 0 242,-1-3 0,1 0 0,-1 0 0,0 0 0,1 2 0,0 2-242,0-4 0,1 2 0,0 2 0,0 1 0,0-1 0,0 0 0,0-1 0,0-3 255,0 3 0,0-2 0,0-1 0,0 0 0,0 0 0,0 2-255,0 0 0,-1 2 0,1 1 0,0 0 0,-1-2 0,1-1 0,0-4-402,1 8 0,0-3 1,1-2-1,-2-1 402,1-2 0,-1-1 0,-1 0 0,1-1 0,2 10 0,0-2 0,-1 1 515,0-2 1,0-1-1,0 0-515,0-4 0,0 0 0,0-2 97,-2-5 1,1 0-1,-1-2-97,5 13 0,-1-2 899,-4-12 1,-2-3-900,3 10 4848,-9-19-4848,-1-17 3150,-4-5-3150,-10 0 2302,-3-2-2302,-16 4 0,9-1 0,-2 0 0,-16 5 0,-4 1-1678,5-3 1,-2 0 0,-3 1 1677,4 2 0,-1 1 0,-2 0 0,-1-1 0,7-2 0,-1 0 0,-1 0 0,0 0 0,-1 1 0,-2 1 0,-1 2 0,0 0 0,0 0 0,0-1 0,1-1 0,0-1 0,1 1 0,-1-1 0,1-1 0,-9 3 0,0-2 0,2 1 0,5-1 0,6-1 0,5-1 0,2 0 0,-4-3 0,1-1 0</inkml:trace>
  <inkml:trace contextRef="#ctx0" brushRef="#br0" timeOffset="21460">19513 13743 8191,'-25'-14'0,"5"1"5063,-17-4-5063,11 14 2818,-26-2-2818,22 20 1719,4-1-1719,16 3 6784,16-6-6784,18-11 0,10-2 0,12-4 0,-12 7 0,1 17 0,-19 32 0,-10-8 0,-1 7 0,-3 1 0,-2-5 0,-2-1 0,-2 3-340,0 0 0,-2 2 0,-1 0 0,-1-2 340,-3 3 0,-1-3 0,-4-1-1043,-2-1 1,-3-2 0,0-1 1042,1-5 0,0-2 0,-1-2 0,-4 7 0,-1-7 0,-15-2 0,24-42 0,9-18 0,2-4 0,1-1 0,-1-20 0</inkml:trace>
  <inkml:trace contextRef="#ctx0" brushRef="#br0" timeOffset="21828">19864 13740 8191,'-17'-8'0,"0"2"5063,4-2-5063,-1 12 2818,-8 13-2818,-1 22 0,-1 5 1719,11-8-1719,17-14 6784,21-30-6784,6-18 0,-6 4 0,-1-3 0,-6-3 0,-2-2 0,0 1 0,-2 2 0,-2-10 0,-7 43 0,-3 17 0,-2 6 0,0 2 0,5 4 0,4-3 0,18-28 0,3-15 0,17-15 0,-24 9 0,-1-1 0</inkml:trace>
  <inkml:trace contextRef="#ctx0" brushRef="#br0" timeOffset="22102">20146 13564 24575,'0'37'0,"-6"4"0,3-10 0,1 0 0,0 17 0,2-15 0,19-22 0,5-27 0,18-16 0,-23 9 0,-2-4 0,3-2 0,-3 0 0,6-19 0,-10 13 0,-6 24 0,-5 22 0,-2 17 0,0 12 0,5 7 0,-2-17 0,9-9 0,6-24 0,17-23 0,-15 13 0,5-11 0</inkml:trace>
  <inkml:trace contextRef="#ctx0" brushRef="#br0" timeOffset="22385">20614 13465 24575,'-15'17'0,"0"2"0,5-5 0,5-1 0,8-2 0,9-6 0,5 0 0,0-4 0,-4 5 0,-4-1 0,-5 8 0,-7 0 0,-1 11 0,-12 3 0,2 6 0,-7-8 0,10-19 0,3-4 0,7-11 0</inkml:trace>
  <inkml:trace contextRef="#ctx0" brushRef="#br0" timeOffset="22594">20724 13536 8191,'-3'9'0,"-7"11"5063,-3 20-5063,1 8 2818,11-17-2818,10-8 1719,8-18-1719,0-5 6784,6 4-6784,-8 1 0,1-1 0,-12 0 0</inkml:trace>
  <inkml:trace contextRef="#ctx0" brushRef="#br0" timeOffset="22666">20794 13761 8191,'-13'38'0,"2"-11"5063,-3 0-5063,4-19 0,5-4 0,1-4 0</inkml:trace>
  <inkml:trace contextRef="#ctx0" brushRef="#br0" timeOffset="22850">20974 13328 8191,'-13'3'0,"8"-1"0,2-2 0,7 0 0</inkml:trace>
  <inkml:trace contextRef="#ctx0" brushRef="#br0" timeOffset="23484">21116 13430 8191,'-13'-6'0,"0"5"5063,4 2-5063,-7 12 2818,6-4-2818,-6 16 1719,12-3-1719,2 0 6784,10-5-6784,10-19 0,10-10 0,1-9 0,-5-2 0,-8 7 0,-10 15 0,-2 6 0,-4 12 0,2-3 0,2-2 0,3-7 0,15-13 0,15-15 0,-6 5 0,2-1 0,4-1 0,0 1 0,-5 4 0,-1 2 0,6 2 0,-25 16 0,-20 15 0,0 12 0,-8 1 0,7 6 0,1-14 0,15-20 0,8-16 0,11-25 0,-4 7 0,3-1 0,-1 5 0,1 1 0,8-1 0,0 4 0,7 4 0,-4 28 0,-26 24 0,-2-9 0,2 3-313,0 2 0,0 1 313,0-4 0,0-1 0,6 11 0,-9-22 0,-7-8 0</inkml:trace>
  <inkml:trace contextRef="#ctx0" brushRef="#br0" timeOffset="24162">19455 15082 8191,'5'-17'0,"0"3"5063,-4 1-5063,-1 4 2818,-5 0-2818,-1 2 1719,-1 5-1719,-6 5 6784,-5 17-6784,3 17 0,1 13 0,18 5 0,5-20 0,16-14 0,6-31 0,5-9 0,-4-12 0,-13 3 0,-15 4 0,-6 19 0,-1 27 0,8 3 0,17 15 0,18-24 0,14-21 0,-20 1 0,-6-9 0</inkml:trace>
  <inkml:trace contextRef="#ctx0" brushRef="#br0" timeOffset="24468">20001 14924 8191,'-32'12'0,"7"-2"5063,-4 15-5063,12-2 2818,-1 12-2818,12-10 1719,7-7-1719,17-6 6784,10-14-6784,19 5 0,1-3 0,-11 5 0,-16 8 0,-19 0 0,-10 11 0,-3 1 0,-3 0 0,1-7 0,7-24 0,2 5 0,4-14 0</inkml:trace>
  <inkml:trace contextRef="#ctx0" brushRef="#br0" timeOffset="24659">20239 14876 8191,'-4'7'0,"-1"1"5063,-7 10-5063,-1 3 0,-4 18 0,4-6 2818,4-1-2818,10-12 1719,7-11-1719,12-9 1696,5-4 0,-7-1 0,-4 2 0</inkml:trace>
  <inkml:trace contextRef="#ctx0" brushRef="#br0" timeOffset="24810">20302 15060 8647,'-4'7'0,"-1"0"5103,1 2-5103,-3-2 2751,0-1-2751,-2-3 0,4-1 0,1-2 0</inkml:trace>
  <inkml:trace contextRef="#ctx0" brushRef="#br0" timeOffset="25930">20429 14947 8191,'-9'-5'0,"0"16"5063,4 6-5063,2 15 2818,6 0-2818,2-10 1719,7-5-1719,8-16 6784,8-11-6784,3-14 0,1-9 0,-10-2 0,-5 11 0,-12 16 0,-8 20 0,-4 20 0,5-5 0,2 0 0,18-19 0,3-11 0,26-18 0,-22 6 0,1-1 0,4-6 0,-1 1 0,13-8 0,-17 24 0,-21 17 0,-5 20 0,1 0 0,3-10 0,5-5 0,2-18 0,13-10 0,5-14 0,9-4 0,-12 5 0,-8 18 0,-13 12 0,-7 17 0,2 2 0,0 1 0,6-8 0,2-12 0,3-12 0,13-21 0,0-7 0,-7 12 0,1-1 0,4-9 0,-2 21 0,-13 13 0,-1 28 0,0 10 0,-3-7 0,2 2 0,3 6 0,2 3 0,2 8 0,2 2-1405,-1 0 1,1 0 1404,-3-17 0,0 1 0,-1 0 0,-1 12 0,-3-1-1033,-1-6 0,-2-1 1033,-4-7 0,-1-2 0,-5 7 0,-1-17 0,2-30 0,-3-31 0,9 0 0,3-7-501,-2 3 1,0-4 0,2-2 500,2 7 0,2-1 0,1-1 0,0 0 0,0-3 0,1 0 0,0 0 0,2 1-209,1 3 0,2 1 0,0 1 0,1 2 209,3-4 0,1 3 0,1 3-18,1 1 1,1 6 17,9 1 0,-19 33 0,-2 20 0,-1 15 0,-3 8 3735,-4-1-3735,-9-9 3458,-3-13-3458,-5-6 54,5-11-54,-8-16 0,12 5 0,-3-7 0</inkml:trace>
  <inkml:trace contextRef="#ctx0" brushRef="#br0" timeOffset="26125">21528 14739 24575,'7'-7'0,"3"-3"0,26-3 0,0-3 0,10-2 0,-14 3 0,-16 6 0,-8 4 0</inkml:trace>
  <inkml:trace contextRef="#ctx0" brushRef="#br0" timeOffset="26309">21611 14318 8191,'-19'40'0,"13"-12"0,3 3 2125,6 2 1,2 3-2126,1 13 0,1 2 0,4 0 0,0-1 0,-2 0 0,0-2 0,-1-8 0,1-4 0,4 13 0,-8-20 0,-2-22 0</inkml:trace>
  <inkml:trace contextRef="#ctx0" brushRef="#br0" timeOffset="26445">21825 14844 8191,'-4'9'0,"1"0"0,1-4 0,2-1 0</inkml:trace>
  <inkml:trace contextRef="#ctx0" brushRef="#br0" timeOffset="26570">21914 14629 8191,'-10'4'0,"7"-3"1265,11 6 1,-2-6 0,2 1 0</inkml:trace>
  <inkml:trace contextRef="#ctx0" brushRef="#br0" timeOffset="27042">21966 14633 8191,'-9'6'0,"-1"5"5063,-3 9-5063,3 5 2818,2 0-2818,7-1 1719,9-15-1719,4-4 6784,8-16-6784,-2-8 0,-1-3 0,-9-2 0,-3 7 0,-5 3 0,8 8 0,-2 3 0,10 5 0,-2 1 0,-1 2 0,3 12 0,-11 5 0,0 3 0,-6-1 0,-1-7 0,18-20 0,1-9 0,4-9 0,2-4 0,-2-1 0,0-1 0,3 2 0,-1 1 0,10-8 0,-12 24 0,-13 16 0,0 2 0,-2 6 0,3-6 0,-6-1 0,1-5 0</inkml:trace>
  <inkml:trace contextRef="#ctx0" brushRef="#br0" timeOffset="52285">21531 3905 24575,'-5'5'0,"5"15"0,6 34 0,5-9 0,3 8 0,0 1-2825,-4-7 0,-1 0 1,2 3 2824,1 0 0,1 3 0,-1 1 0,-1-4 0,-1 2 0,-2-2 0,0-1 0,-2-5 0,0 0 0,-1-3 591,2 11 0,-2-4-591,-1-9 0,-2-10 1534,-2-19-1534,-11-41 0,5-11 0,0-8-981,-1 7 0,-2-3 0,2-1 981,3 6 0,1 0 0,0-2 0,-1 0 24,-2-2 1,-1-1 0,1 0-1,0 0-24,3 1 0,1-1 0,0 0 0,1 2 0,-2-7 0,0 2 0,2 3 66,6-8 1,4 6-67,0 16 0,5 9 0,16 13 0,15 21 0,-22 5 0,-1 3 1346,1 0 1,0 2-1347,-4 4 0,-3 1 4342,-1 14-4342,-11 5 0,-18-5 0,-1-15 0,-6 0 0,-7-1 0,-4-1-378,-7 1 1,-2-4 377,-4-7 0,-2-7-633,3-5 0,2-8 633,6-11 0,3-3 0,-7-7 0,21-1 0</inkml:trace>
  <inkml:trace contextRef="#ctx0" brushRef="#br0" timeOffset="52625">22026 3955 24575,'28'-17'0,"-1"1"0,0-3 0,-2-1 0,3-4 0,-2-1-843,-6 0 0,-3 0 843,3-17 289,-22 7-289,-15 11 340,-18 11-340,-1 18 0,12 14 0,3 6-713,0 5 1,5 3 712,1 9 0,5 1 349,6-7 1,6-2-350,21 13 0,22-29 94,-14-23 1,1-8-95,5-6 0,-1-4 0,0-8 0,-3-1 0,-10 12 0,-3 1 0,4-10 0</inkml:trace>
  <inkml:trace contextRef="#ctx0" brushRef="#br0" timeOffset="52819">22422 3686 8191,'10'5'0,"-1"9"4644,4 11-4644,-3 14 2869,2 1-2869,-5-10 1770,0-13-1770,4-41 0,-4-2 0,1-6 1699,9-16 1,5-5-1700,-5 16 0,1-2 0,3 3 0,5 2 0,3 1 0,1 5-40,13 2 1,-2 7-1,-11 7 1,-4 6 0,8 15-1</inkml:trace>
  <inkml:trace contextRef="#ctx0" brushRef="#br0" timeOffset="53502">22919 3436 8191,'0'14'0,"9"15"4570,2 14-4570,-3-15 0,0 1 1438,-3 2 1,0-1-1439,2 10 1779,-2-17-1779,4-23 6599,5-29-6599,3-20 0,-7 15 0,1-2 279,0-2 1,0 0-280,-2 8 0,1 3 0,9-8 0,-8 29 0,1 25 0,-4 13 0,-4 14 0,5 9 0,-8-13 0,11-18 0,-6-39 0,8-29 0,-9 11 0,0-4-904,3-8 1,1-1 903,0 8 0,2 3 0,-2 4 0,3 9 0,6 22 0,-9 26 0,0 27 0,-9-22 0,1 0 0,1-3 0,0 0 0,2 26 0,1-28 0,4-19 0,5-28 0,-6-3 0,1-5 0,3-6 0,2-2 0,2-9 0,2 1 0,0 11 0,1 5 0,8-7 1807,-14 52-1807,-8 20 0,-8 17 0,11-7 0,-3-16 0,8-8 0,3-29 0,11-12 0,-12 4 0,1-1 0</inkml:trace>
  <inkml:trace contextRef="#ctx0" brushRef="#br0" timeOffset="53783">23707 3168 8191,'-19'48'0,"4"3"5063,7-17-5063,8-8 2818,8-11-2818,13-20 0,8-20 0,-10 6 0,0-4 709,1-7 0,-3-4-709,-1-4 0,-4-2 0,-2 3 0,-4 3 6635,-1-6-6635,-5 29 0,4 42 0,6 10 0,8 1 0,1-12 0,10-5 112,-14-20 1,0 1-1,-11-8 1</inkml:trace>
  <inkml:trace contextRef="#ctx0" brushRef="#br0" timeOffset="53946">23962 2791 8191,'19'-8'0,"8"-3"2531,-3-5 1,3-3-2532,1 0 0,1 1 0,-2 0 0,-1-1 0,7-11 0,-17 16 0,-16 6 0</inkml:trace>
  <inkml:trace contextRef="#ctx0" brushRef="#br0" timeOffset="54092">24068 2311 8191,'-8'30'0,"8"-3"1994,0 4 1,2 3-1995,5 4 0,2 2 0,-3-1 0,0 2 0,1 1 0,-1 1 0,1 1 0,-1 0 0,-2-3 0,0 1 0,0-2 0,2 11 0,-2-5 0,0 9 0,1-25 0,-2-23 0</inkml:trace>
  <inkml:trace contextRef="#ctx0" brushRef="#br0" timeOffset="54427">24379 2790 8191,'-9'3'0,"0"-5"5063,2-3-5063,-3-8 2818,3 7-2818,-3 2 1719,2 13-1719,0 11 6784,8 5-6784,2-3 0,10-4 0,1-16 0,11-7 0,1-7 0,0-2 0,-1 3 0,0 5 0,8 0 0,1 5 0,5-3 0,-16 4 0,-7 0 0,-11 0 0</inkml:trace>
  <inkml:trace contextRef="#ctx0" brushRef="#br0" timeOffset="54571">24562 2663 8191,'10'-10'0,"-3"2"5063,19-10-5063,9 4 0,5-13 0,-5 11 0,-17 2 0,-14 10 0</inkml:trace>
  <inkml:trace contextRef="#ctx0" brushRef="#br0" timeOffset="54748">24642 2215 24575,'1'33'0,"7"15"0,5-11 0,1 3 0,-1 8 0,0 3-2499,-2-15 0,2 0 0,-3 0 2499,1 18 0,-3-2 370,-2-8 0,-1-3-370,0-5 0,-1-4 361,0 8 0,1-17 0,-3-16 1</inkml:trace>
  <inkml:trace contextRef="#ctx0" brushRef="#br0" timeOffset="54867">24980 2716 8191,'-10'10'0,"2"2"5063,-4 12-5063,5-6 0,-1-2 0,5-8 0</inkml:trace>
  <inkml:trace contextRef="#ctx0" brushRef="#br0" timeOffset="55005">25023 2399 8191,'-12'3'0,"6"4"1265,6 5 1,2-3 0,5-4 0</inkml:trace>
  <inkml:trace contextRef="#ctx0" brushRef="#br0" timeOffset="55452">25269 2417 8191,'-13'9'0,"-4"-1"5063,8-2-5063,-5 5 2818,8 3-2818,1 3 1719,10 0-1719,4-2 6784,6-4-6784,1-20 0,2-12 0,-8-7 0,-1-4-513,2-4 1,-1 0 512,-2 2 0,1 3 0,9-8 0,-9 40 0,7 22 0,-3 16 0,-1-12 0,1-1 1025,-2-15-1025,2-6 0,-1-7 0,6-9 0,0-17 0,-5 4 0,2-2 0,17-15 0,-9 4 0,-3 32 0,-11 27 0,-7 6 0,-1 4 0,4 10 0,0 3 0,0 5 0,1 1-816,3-1 1,0-2 815,-1-14 0,0-5 0,7 5 0,-11-21 0,0-17 0</inkml:trace>
  <inkml:trace contextRef="#ctx0" brushRef="#br0" timeOffset="56334">22901 4751 8191,'-7'5'0,"4"-5"5063,10-12-5063,18-13 0,13-6 0,5-2 0,-7 10 0,1 0 939,-4 1 0,2-2 1,-3 4-940,3 3 0,-2 2 0,-1 0 0,-2-1 0,0-5 0,-2 1 0,5 0 0,-8-4 0</inkml:trace>
  <inkml:trace contextRef="#ctx0" brushRef="#br0" timeOffset="56517">23135 4128 8191,'-7'21'0,"8"15"3917,8 14-3917,1-13 0,2 4 0,-3-5 0,-1 2 0,0 1 0,0-1 0,1 1 0,-2 0 0,0 3 0,-2 2 0,1-2 0,0 14 0,-1-4 0,-1-18 0,-1-4 0,2 10 0</inkml:trace>
  <inkml:trace contextRef="#ctx0" brushRef="#br0" timeOffset="56819">23513 4561 8191,'-8'11'0,"26"-15"4744,1-20-4744,5 2 0,1-4 0,-2-2 0,-2-3 0,-5 0 0,-3-1 0,-5 0 0,-6 0 0,-17-18 2857,-1 16-2857,-10 34 0,5 36 0,9-5 0,2 3 0,5 5 0,4 0 0,4-2 0,4-4 712,7-4 1,5-6-713,33-4 0,-18-18 0,2-6 0,5-8 0,-3-3 0,12-5 0,-15 1 0</inkml:trace>
  <inkml:trace contextRef="#ctx0" brushRef="#br0" timeOffset="57085">24082 4107 9774,'-21'25'0,"-2"-5"5106,-6 20-5106,10-10 2570,16-8-2570,12-4 1507,17-18-1507,14-8 0,9-10 5618,-3 9-5618,-18 1 0,-12 27 0,-17 9 0,-9 19 0,1-20 0,-2 1 0,-8 20 0,-7-7 0,8-29 0,6-3 0,4-14 0</inkml:trace>
  <inkml:trace contextRef="#ctx0" brushRef="#br0" timeOffset="57231">24173 4145 8191,'9'-2'0,"7"-9"732,7-11-732,16-17 1135,-14 18 0,2 0-1135,0-2 0,0-1 430,-5 4 1,-2 2 0,4-4-1,-17 8 1</inkml:trace>
  <inkml:trace contextRef="#ctx0" brushRef="#br0" timeOffset="57386">24321 3695 8191,'-5'27'0,"0"1"0,3 1 0,3 1 1720,1 10 0,4 2-1720,2-8 0,2 2 0,1 2 0,0 5 0,-1 1 0,2 0 0,1-3 0,1 1 0,1-2 0,-2-4 0,1 0 0,-1-2 0,2 6 0,0-4 0,7 7 0,-13-16 0</inkml:trace>
  <inkml:trace contextRef="#ctx0" brushRef="#br0" timeOffset="62319">21887 9351 24575,'0'5'0,"4"-1"0,26-4 0,17-5 0,-14 3 0,3-2-1238,9-4 1,2-1 1237,2 0 0,1 0 0,-13 3 0,1 0 0,0-1 0,2 0 0,0-1 0,1 1-910,2 0 0,0 1 0,1-1 910,3-1 0,0-1 0,1 1 0,0 1 0,0 1 0,1 0 0,5 0 0,1 0 0,0 0 0,-1-1 0,-1 1 0,1 0 0,-9 3 0,0 2 0,0-1 0,0 0 0,-1-3 0,-1 1 0,1-1 0,-1 1-804,-1 3 1,0 1 0,0 0-1,0 0 804,1-1 0,0-1 0,-1 0 0,1 1 0,13 1 0,-1 0 0,0 0 0,-13 0 0,0 0 0,-1 0 0,2 0 0,1 0 0,1 0 0,0 0 0,0 0 0,-1 0 0,-1 1 0,1-1 0,0-1 0,2 0 0,1 0 0,0-1 0,0 0 0,1 1 0,-1-1 0,0 0 0,1 0-793,-1 0 0,0 1 0,1-1 0,-1 0 793,0-1 0,0-1 0,0 1 0,0 1 0,-3 2 0,0 2 0,-1 0 0,0-2-449,13-1 0,-1-1 0,0 1 449,0 3 0,0 0 0,0 0 0,-2-2 0,0 0 0,0 0 0,2 0 0,1 0 0,-1 0 0,0-2 0,0 0 0,1 0 0,-13 2 0,1 0 0,-1 0 0,0-1 0,11-3 0,-1 0 0,1 0-95,1 3 0,0 1 1,-1 0 94,-5-2 0,-1 0 0,0 0 508,0 0 0,-1 0 0,1 1-508,-3 0 0,0 1 0,1-1 0,-1 0 0,1-1 0,-1 0 665,-4 2 0,0 0 0,0 0-665,-1 0 0,0 0 0,-1 0 0,11 0 0,0 0 0,2 3 0,0-1 0,-2-1 0,0 0 1606,-4 3 1,1 2-1607,-7-4 0,3 0 0,-3 0 0,3 1 0,-1 0 0,-4-2 0,3 1 0,-3 0 1139,2 0 0,-2 0-1139,6-1 0,1 0 0,-2-1 0,-1-1 0,7 1 0,0-1 0,-3 1 0,1 0-641,5 0 0,0 1 641,-5 2 0,-1-1 0,-9-1 0,0-1 0,1-1 0,-1 1 0,2 0 0,-1 0 0,3 0 0,0 0 0,0 0 0,1 0 0,1 0 0,0 0 0,-3 2 0,1 0 0,-1 0 0,0-2 0,1 0 0,-1 1 0,1 2 0,-1 2 0,0-2 0,-1-2 0,-1-1 0,0 0 0,-1 1 0,0 1 0,2 1 0,9 0 0,3 0 0,-4 1 0,5-1 0,-1 1 0,-7 0 0,1 0 0,-3 0 0,-3 1 0,-2-1 791,2-1 1,-2 0-792,-4 2 0,-3 1 0,24-1 0,-22 2 0,-9-6 1456,-6 4-1456,0-5 2455,0 3-2455,0-1 0,1 2 0,-5-1 0,0-1 0,-8-2 0,-2 0 0</inkml:trace>
  <inkml:trace contextRef="#ctx0" brushRef="#br0" timeOffset="64636">28783 9124 8191,'-4'12'0,"3"-18"5063,-3-17-5063,4-30 0,0 13 0,0-3 0,0-10 0,0-2 532,0 11 1,0-2 0,0 0-533,-1-2 0,-1 0 0,-1-1-246,0-1 1,-2 0-1,1-1 246,1-1 0,0-1 0,0 0 0,1-2 0,0 0 0,1-1 0,2 11 0,0 0 0,2 0 0,-1-1 0,1-3 0,0 1 0,1-2 0,-1 1 147,0-3 1,1-1 0,-1 0 0,0 0-148,1-2 0,-1 0 0,1 0 0,-2 0 0,1 2 0,-1 0 0,0-1 0,-1 2-641,-1 0 0,-2 1 0,1 0 0,-2 2 641,1 6 0,-1 0 0,-1 2 0,-1 0 198,-2-9 0,-1 0 0,-2 1-198,-2-4 0,-2 0 0,1 4 0,0-3 0,0 2 0,1 11 0,0-1 0,4 4 0,3 4 0,4 2 0,2-1 0,4 1 0,3 2 0,3 1 2256,8-20-2256,-5 15 4489,-7 20-4489,-3 20 1225,4 14 1,-3-5 0,2-3 0</inkml:trace>
  <inkml:trace contextRef="#ctx0" brushRef="#br0" timeOffset="65251">29215 5700 24575,'-5'4'0,"-1"5"0,3 4 0,3 11 0,2-9 0,7 2 0,0-12 0,3-8 0,5-9 0,-2-4 0,-3-4 0,-9 3 0,-11-7 0,-5-8 0,-8-4 0,-8-5 0,2 9 0,4 9 0,11 12 0,8 7 0</inkml:trace>
  <inkml:trace contextRef="#ctx0" brushRef="#br0" timeOffset="65650">29401 5291 24575,'5'11'0,"2"12"0,20 20 0,-14-13 0,0 2-823,3 2 1,0 1 822,-7 1 0,0-2 533,7 11-533,-8-15 272,-4-33-272,11-10 0,0-26 0,9-9 0,1 9 0,-2 13 840,-10 35-840,-9 25 0,-11 14 0,0-18 0,-2 1 0,1-2 0,1-3 0,-3-1 0,13-20 0,5-31 0</inkml:trace>
  <inkml:trace contextRef="#ctx0" brushRef="#br0" timeOffset="65933">29828 5408 8191,'-13'2'0,"3"-2"5063,-9 10-5063,5-4 2818,1 14-2818,8-10 1719,13 2-1719,10-8 6784,13-1-6784,-4-1 0,0 1 0,-16 7 0,-11 2 0,-4 5 0,-15 9 0,7-10 0,-2 1 0,10-13 0</inkml:trace>
  <inkml:trace contextRef="#ctx0" brushRef="#br0" timeOffset="66485">30004 4853 8191,'2'3'0,"11"-7"4331,23-19-4331,-7 2 0,0-1 0,2-1 0,-1 0 1423,-2-1 0,-3 1-1423,8 0 0,-20 12 0,-6 8 0</inkml:trace>
  <inkml:trace contextRef="#ctx0" brushRef="#br0" timeOffset="66717">30231 4746 8191,'-9'5'0,"4"3"5063,1 20-5063,9 10 0,0-8 0,0 1 1183,0 0 1,1 0-1184,2-4 0,-1 0 1781,2 26-1781,2-19 6592,-4-4-6592,2-13 0,-2-3 0,-4-6 0,1-4 0</inkml:trace>
  <inkml:trace contextRef="#ctx0" brushRef="#br0" timeOffset="66916">30242 5217 24575,'16'-6'0,"17"-10"0,15 0 0,-20 4 0,-1 0 0,20-7 0,-7-3 0,-14 6 0,-7 3 0,-12 8 0</inkml:trace>
  <inkml:trace contextRef="#ctx0" brushRef="#br0" timeOffset="77892">25930 6368 24575,'-6'17'0,"7"9"0,2 5 0,0-2 0,1 3 0,4 18 0,0 5-565,0-3 1,1 2 564,-3-11 0,0 3 0,1-1-994,1 2 1,1 1 0,-1 4 993,-2-5 0,-1 6 0,0 2 0,0-1 0,0-4 0,0-2 0,0-4 0,0 0 0,-1 3 0,0 1 0,-1 3 0,-1 0 0,0-1 0,0-5-740,0 6 1,0-4 0,0-2 739,0-5 0,0-2 0,-1 0 0,-1 0 0,1-1 0,-1-1 0,3 11 0,-1-2-508,-1-3 0,-2 0 508,-1-3 0,0-1-74,1-4 0,1-1 74,-5 22 1946,9-8-1946,-4 4 0,4-2 1224,-4-19 1,0 1-1225,0-1 0,0 1 0,-2 3 0,-1 0 0,0 1 0,0 0 0,-2 0 0,-1 0 0,3-4 0,0-1 1344,-5 23-1344,7-19 0,-4-12 0,5-14 0</inkml:trace>
  <inkml:trace contextRef="#ctx0" brushRef="#br0" timeOffset="79594">25637 9627 8191,'-9'-2'0,"6"5"5063,-1 24-5063,7 0 0,2 4 0,0 4 0,1 2 1121,2 5 1,0-1-1122,0-8 0,0-4 1797,5 11-1797,-6-13 0,-4-19 0,-1-4 0</inkml:trace>
  <inkml:trace contextRef="#ctx0" brushRef="#br0" timeOffset="79784">25642 9682 8191,'-6'-5'0,"5"-3"5063,5 2-5063,20-12 2818,10-3-2818,6-1 429,-12 7 1,-13 8 0,-11 7 0</inkml:trace>
  <inkml:trace contextRef="#ctx0" brushRef="#br0" timeOffset="79958">25666 9860 24575,'26'-18'0,"2"-3"0,7-1 0,-15 7 0,-5 8 0</inkml:trace>
  <inkml:trace contextRef="#ctx0" brushRef="#br0" timeOffset="80125">25671 10044 8191,'1'12'0,"12"-8"5063,11-15-5063,11-8 2818,-4-8-2818,-1 2 0,-17 11 0,-2 4 0</inkml:trace>
  <inkml:trace contextRef="#ctx0" brushRef="#br0" timeOffset="80621">26003 9533 9196,'-6'27'0,"-5"25"1274,3-7 1,0 5-1275,3-12 0,1 0 0,1 1 0,1 15 0,3 0 1101,3-7 0,3-3-1101,1-13 0,2-4 1978,9 5-1978,14-25 1228,-3-22 1,-6 7 0,-7-9 0</inkml:trace>
  <inkml:trace contextRef="#ctx0" brushRef="#br0" timeOffset="81002">26147 9567 8191,'-9'7'0,"6"-7"5063,4-3-5063,24-20 2818,8-4-2818,-11 9 0,1 1 1719,6-1-1719,-17 15 6784,-14 12-6784,-5 4 0,2-4 0,3 4 0,0 21 0,4-12 0,4 16 0,0-25 0,1 0 0,-2-4 0,0 3 0,-3-6 0,1 2 0</inkml:trace>
  <inkml:trace contextRef="#ctx0" brushRef="#br0" timeOffset="81159">26252 9721 8191,'12'5'0,"4"-8"5063,18-15-5063,7-12 0,-19 9 0,1 3 0</inkml:trace>
  <inkml:trace contextRef="#ctx0" brushRef="#br0" timeOffset="81394">26446 9231 8191,'7'19'0,"15"5"4693,17 5-4693,-17-10 0,1-1 0,-1-1 0,-1 1 0,-7 8 0,-2 5 780,-1 6 0,-3 4-780,-6 1 0,-4 2 0,-3 6 0,-2-2 0,-2-8 0,-3-2 0,-1-4 0,0-4 0,-4 1 0,5-14 0</inkml:trace>
  <inkml:trace contextRef="#ctx0" brushRef="#br0" timeOffset="83683">21775 9290 8191,'13'-5'0,"10"-2"5016,5-4-5016,14-13 0,-15 9 0,2-2 1203,6-7 1,2-2-1204,4-1 0,6-4-417,-9 5 1,5-3 0,0 0 0,-1 0 416,2-1 0,-1 0 0,2-1 0,-1 2 0,3 0 0,0-1 0,-4 2 848,-1 1 1,-4 1-1,0 1-848,-3 4 0,0 1 0,-2 0-557,11-11 0,-2-1 557,-5 4 0,-2 0 0,-1-2 0,-1 0 0,0 2 0,0-1 0,1-4 0,0-1 0,-1 3 0,1 0-567,3-3 0,1-1 567,-1 0 0,2 0 0,2-1 0,1 1 0,-4 0 0,0 0 0,-3 3 0,-2 1 0,-1-2 0,-3 0 0,-4 3 0,0-1 1285,-1-1 0,0-1-1285,-2 0 0,0 0 0,2 1 0,0-1 0,-2 0 0,1 1 0,6-2 0,1 1 0,-1 0 0,0-1 0,5-7 0,2 0 0,-1 3 0,0-2 285,-2-3 0,0-1-285,-2 3 0,1 0 0,-9 9 0,0-1 0,0 2 0,6-6 0,1 1 0,4-6 0,0 2-51,-5 12 0,1 2 51,3 0 0,1 1 0,2-3 0,2 1 355,-2 4 0,1 0-355,-2 1 0,0 0 0,-3 4 0,-1 0 0,0 2 0,-1 1 0,4 0 0,0-1 0,4-3 0,1 0 0,6-1 0,1-1 0,0 1 0,1 0 0,-1 0 0,-1 0 0,-3 3 0,-1 1 0,-6 0 0,0 0 128,3 2 1,-2 0-129,-7 1 0,-1 2 0,3 2 0,-2 2 0,4-2 1946,4 4-1946,-12 5 0,7 4 0,6-3 0,-4 2 0,11-3 0,-5 4 0,7-2 0,-7 5 0,-2-2 0,1 3 0,-6 4 0,19 3 0,-4 3 886,-18-6 0,1 1-886,3 0 0,0 1 0,-1 4 0,-1 1 65,0-1 1,0 1-66,0 4 0,0 2 0,-2 2 0,0 1 0,0 2 0,1 1 0,3 5 0,0 2 0,-6-2 0,1 2 0,3 0 0,3 4 0,-1-3 0,-8-8 0,-1-2 0,2 2 0,8 8 0,2 3 0,0-4 0,-9-11 0,-1-2 0,0 0-513,1 2 0,-1 1 0,1-1 513,0-2 0,-1 1 0,0 0 0,0 3 0,-1 1 0,0 0 0,0 0 0,0 0 0,-1 1 0,-2 0 0,-1 1 0,-1 0 0,1 0 0,0 0 0,0 0 0,-2-1 0,-1 1 0,1-1-587,-1 1 0,1-1 1,0 1 586,8 12 0,2 0 0,0-3 0,3-1 0,0-5 0,2-2 0,-1-1 0,1-3 0,-3-4 0,1 0-525,-1 2 1,0-1 524,-3-4 0,1-1 0,-1 3 0,1 0 0,2 0 0,0 0 0,-5 0 0,0 0 0,4-2 0,0 0 0,-1 2 0,0-1 0,2-4 0,0 0 0,1 5 0,-1 0 0,-2-2 0,-1 0 0,3 2 0,0 0 0,-3-2 0,1-2 0,5 0 0,1-1 0,-1 0 0,1 0 0,2 0 0,2 0 0,1-1 0,1-1 0,-2 0 0,0 0-226,4-1 1,1 1 225,-3-3 0,1 0 0,5 3 0,2 1 0,-1 0 0,1-1-192,3-2 0,1 0 192,-17-4 0,1 1 0,-1-1 0,17 3 0,0-3 0,-16-2 0,0-1 0,-1-1 0,17 5 0,-2-1 717,-1-2 1,-2 0-718,-2 2 0,-3 0 0,-8 0 0,-2-1 547,-3 0 1,-2 0-548,11 4 1724,-12-3-1724,-5-7 0,-17-2 0,1-2 0</inkml:trace>
  <inkml:trace contextRef="#ctx0" brushRef="#br0" timeOffset="85778">23555 10190 8191,'-13'2'0,"-1"19"4037,4 28-4037,5-12 0,2 4 0,5 11 0,1 2 0,0-3 0,1-1 0,5-3 0,2-3 0,-1-7 0,1-6 0,13 7 2932,-2-11-2932,15-21 0,11-5 141,-8-1 0,3-2-141,8-3 0,4 0 0,-7 4 0,2 1 0,2 0 0,-10-2 0,2 1 0,0-1 0,2 1 128,7 1 0,1-1 0,1 2 0,0-1-128,-9 1 0,-1 0 0,1 1 0,-1-1 0,1 0 0,1 0 0,0-1 0,-1 0 0,1 0 0,0 1 0,0-1 0,-1 0 0,1 0 0,-1 0 0,1 0 0,-1-1 0,1 0 0,-1 0 0,1-1 0,-1-1-689,2-1 1,0 0-1,0-1 1,0-1-1,1 0 689,3-1 0,0-1 0,1 0 0,0-1 0,0 0-558,1 0 1,0-1-1,1 1 1,-1-2-1,1 0 558,-8 1 0,-1-1 0,1-1 0,0 0 0,-1 1 0,0 1-234,7-1 1,-1 1-1,0 0 1,-1 1 0,-1-1 233,-5 2 0,-1-1 0,0 1 0,-1 0 0,0 1 127,5 0 0,-1 0 0,-1 1 0,-1 1-127,10 1 0,0 0 0,-1 0 236,-12-1 1,0 1-1,-1-1 1,0 0-237,11-1 0,0-1 0,-1 0 0,0 1 0,-1-1 0,-2 1 1465,9-3 0,-6 1-1465,-10 3 0,-5-1 3849,4-7-3849,-15-3 0,-7-11 0,8-4 0,-4-4 0,1-6 0,-5-6 0,-12 20 0,-1-1 1344,0-5 0,-1-2-1344,-6-1 0,-1 2 0,2-8 0,-4 8 0</inkml:trace>
  <inkml:trace contextRef="#ctx0" brushRef="#br0" timeOffset="86260">25639 11192 24575,'-2'-16'0,"0"5"0,4 7 0</inkml:trace>
  <inkml:trace contextRef="#ctx0" brushRef="#br0" timeOffset="86908">25637 11135 8687,'-6'-3'0,"1"5"5106,2 3-5106,4 8 2744,4-3-2744,2 2 1651,-2-3-1651,3 0 6387,2 10-6387,0 16 0,-1-9 0,0 3 0,0 6 0,-1 0 0,0-6 0,-1-2 0,6 15 0,-11-23 0,-1-10 0,-3-4 0,2-1 0</inkml:trace>
  <inkml:trace contextRef="#ctx0" brushRef="#br0" timeOffset="87263">25648 11238 8191,'6'-19'0,"13"-5"4661,7-17-4661,8 2 2858,-3 1-2858,-8 14 1769,-6 10-1769,-9 16 0,-4-2 0,-4 7 0</inkml:trace>
  <inkml:trace contextRef="#ctx0" brushRef="#br0" timeOffset="87426">25700 11449 8191,'12'-8'0,"10"-1"5063,3-23-5063,10 7 2818,-9-3-2818,-4 15 0,-17 11 0,-1 2 0</inkml:trace>
  <inkml:trace contextRef="#ctx0" brushRef="#br0" timeOffset="87603">25731 11633 8191,'-2'9'0,"18"-16"4931,7-5-4931,-1-6 0,2-4 0,2 1 0,-1-1 0,3-2 0,-3 0 0,5-5 0,-7 11 0</inkml:trace>
  <inkml:trace contextRef="#ctx0" brushRef="#br0" timeOffset="88967">26137 10984 8191,'2'-12'0,"-2"2"5063,-9 9-5063,-1 7 0,0 26 0,4-7 0,1 5 0,1 8 0,2 1 0,2 1 0,4-2 1036,5 2 0,3-3-1036,2-10 0,3-3 364,5-2 0,0-3 0,0 0 0,-1-11 0</inkml:trace>
  <inkml:trace contextRef="#ctx0" brushRef="#br0" timeOffset="89234">26274 10987 8191,'11'-5'0,"14"-12"4904,8-15-4904,8 3 709,-17 6 1,-9 15-1,-11 4 1</inkml:trace>
  <inkml:trace contextRef="#ctx0" brushRef="#br0" timeOffset="89387">26369 10928 8191,'-11'21'0,"9"2"5063,6-10-5063,8 4 2818,-3 7-2818,-3 1 429,-6 7 1,0-14 0,-4-4 0</inkml:trace>
  <inkml:trace contextRef="#ctx0" brushRef="#br0" timeOffset="89517">26364 11167 8191,'19'-4'0,"2"-3"1265,14-15 1,-17 12 0,-1-2 0</inkml:trace>
  <inkml:trace contextRef="#ctx0" brushRef="#br0" timeOffset="89783">26507 10741 8191,'4'25'0,"10"-3"4891,35 2-4891,-1-5 0,-3 8 2839,-12 13-2839,-24-10 0,-3 4 0,0 4 0,-3 2 218,-7 5 0,-3 1-218,2 0 0,-2-1 0,-6-4 0,-1-4 1214,5-7 1,0-5 0,-6 4 0,10-21 0</inkml:trace>
  <inkml:trace contextRef="#ctx0" brushRef="#br0" timeOffset="99650">29855 7551 8557,'9'19'0,"7"21"1581,-2-3 1,-1 5-1582,-3 4 0,-3 2 0,0 6 0,-3-2 1185,-3-8 0,-2-3-1185,-2 14 1963,5-30-1963,-9-39 0,7-11 0,1-6 0,0-14 0,0-4 1571,2 10 1,1-2-1,1-1-1571,1-4 0,0 1 0,1-1-174,2 2 1,1 1 0,1 1 173,8-12 0,1 5 0,-5 13 0,0 8 727,16 6-727,-11 32 0,6 23 0,-6 17 0,-11-21 0,-3 0 0,-6 26 0,-22-7 0,5-26 0,-3-2 0,-8 2 0,-4-1 130,0 0 0,-1-4-130,4-6 0,2-6 667,-8-12 0,20-4 1,12-3-1</inkml:trace>
  <inkml:trace contextRef="#ctx0" brushRef="#br0" timeOffset="100058">30454 7228 9005,'-6'0'0,"5"5"5117,1 15-5117,9-3 2695,-1 20-2695,5-12 1608,3 3-1608,-2-9 6150,2-8-6150,-1-19 0,4-12 0,-1-15 0,4-8 0,-11-10 0,-2 25 0,-4 1 0</inkml:trace>
  <inkml:trace contextRef="#ctx0" brushRef="#br0" timeOffset="100394">30835 7035 8191,'-17'1'0,"-11"24"4316,-3 7-4316,16-1 0,2 2 0,-8 12 2905,21-7-2905,8-35 1809,10-19-1809,11-16 0,-4-11 0,1 7 0,-12 6 6501,-3 22-6501,-2 15 853,-4 13-853,3 2 0,-3-5 0,7-15 0,5-12 0,-7 5 0,1-5 0</inkml:trace>
  <inkml:trace contextRef="#ctx0" brushRef="#br0" timeOffset="100993">31038 6419 8191,'-26'34'0,"8"9"553,7-2 1,3 6-554,3-10 0,1 2 0,1 1 542,0 4 0,1 1 0,0-1-542,1-4 0,0-1 0,2-4 1079,1 1 0,5-6-1079,13-1 4451,6-31-4451,4-17 4391,-5-13-4391,-10 9 0,-2-3 0,-2-2 0,-1 1 0,6-11 2651,-7 14-2651,-11 25 0,2 18 0,-7 9 0,10 12 0,-4-10 0,14-6 0,5-23 0,0-4 0,15-14 0,3-16-352,-13 10 0,1-2 352,-5 2 0,-1 1 0,4-7 0,-21 23 0,-10 26 0,7 6 0,2-1 0,18-9 704,10-13-704,2-15 0,5-7 0,-9-15 0,-4-9 0,-3-5 0,-13 17 0,-3 15 0,-10 33 0,6 18 0,6 7 0,7 1 0,13-17 0,10-10 0,12-16 0,-20 3 0,1-7 0</inkml:trace>
  <inkml:trace contextRef="#ctx0" brushRef="#br0" timeOffset="122602">22651 16476 8258,'-6'-3'0,"6"1"5070,5-1-5070,28-2 2808,9 2-2808,-7 0 0,4 1 0,6 1 0,2 2 664,6 1 1,2 1-665,-14-1 0,2 1 0,0-1 985,2 2 0,1 0 1,0 1-986,3 0 0,1 2 0,2-1 0,-12-2 0,2-1 0,-1 0 0,2 1 0,3 0 0,0 1 0,2 0 0,-1-1 0,4 0 0,-1-1 0,2 0 0,0 1-856,-8-2 1,1 1 0,0 0 0,1 0 0,0-1 855,0 0 0,1-1 0,0 1 0,0-1 0,0 0 0,1 1 0,0-1 0,0 0 0,0 0 0,1 0-799,0-1 1,0 0 0,1 0 0,-1 0-1,1 0 799,1 0 0,0 0 0,0 0 0,1 0 0,-1 0-193,2 0 0,-1 0 0,1 0 0,0 0 0,0 0 193,0 1 0,0 0 0,0 0 0,0 1 0,-1-1-242,-1 0 0,-1 0 1,0 0-1,-1 1 1,1 0 241,-3 1 0,0 1 0,-1 0 0,0 0 0,0 1 0,8-1 0,-1 1 0,-1 0 0,0 1 0,-2 1 0,-1 1 0,-1 1 0,1-1-6,0-1 0,-1 0 0,1 0 0,-1-1 6,0 1 0,-1 0 0,0 0 0,1-2 0,0-1 0,1 0 0,1-2 0,-1 1 0,0 0 0,0 1 0,0-1 0,0-1 0,-2-1 0,1-1 0,-1 0 0,0 0 541,0 1 0,0 1 0,0-1 0,0 1-541,-2 0 0,0-1 0,1 1 0,-1-1 0,0-1 0,0 0 0,1 1 0,-1-1-56,0 1 1,1 1 0,-1-1 0,0 1 55,-3-1 0,0 1 0,0-1 0,0 0 0,0 0 0,1-1 0,0 0 0,0 1 361,10 1 1,0 0 0,0-1-362,2-2 0,1-1 0,-1 0 0,1 0 0,-1 0 0,0-1 0,-1-1 0,-1-1 0,0 1 0,-1-1 0,1 1 0,-1 0 0,-1 1 0,0 1 0,-1 0 372,-2 0 0,0 0 0,0 1-372,-2 2 0,0 1 0,-2 0-185,-3-2 0,0 0 0,-2 1 185,0 4 0,-2 1 0,0-1 303,13-1 0,0 0-303,2 4 0,0 1 0,-2-3 0,0-1 0,-13-2 0,1-1 0,0 0 0,0 2 0,-1 0 0,2-1 0,3-2 0,1-2 0,0 2 0,4 2 0,0 2 0,2-2 0,3-2 0,1-1 0,1 0 0,-11 2 0,1 0 0,-1-1 0,2 0-120,1-2 1,1 0 0,0-1 0,0 0 119,2 2 0,0 0 0,0 0 0,0-1 0,-1-2 0,0 0 0,0-1 0,-1 2 33,-2 2 1,0 1 0,-2 1 0,-1-1-34,1 0 0,-2 0 0,-2 2 760,5 3 0,-7 3-760,-1 9 0,-21-9 0,-10-1 0</inkml:trace>
  <inkml:trace contextRef="#ctx0" brushRef="#br0" timeOffset="142916">12708 7164 24575,'-1'-4'0,"14"-14"0,13-12 0,-4 7 0,2-1 0,3-9 0,-1 0 0,13-6 0,-4-4 0,-27 41 0,0 13 0,-3 18 0,12 7 0,6-11 0,3-1 0,13 12 0,-9-18 0,0-1 0,-3-1 0,-3-6 0,-10-4 0,-6-3 0,-4-1 0</inkml:trace>
  <inkml:trace contextRef="#ctx0" brushRef="#br0" timeOffset="143994">15350 7075 24575,'23'-25'0,"3"-4"0,15 0 0,-9-1 0,-4 12 0,-13 5 0,-8 15 0,3 4 0,1 21 0,9 6 0,4 14-668,4 0 668,-1-5 0,0-6 0,-2-7 0,-11-15 0,-4-4 0</inkml:trace>
  <inkml:trace contextRef="#ctx0" brushRef="#br0" timeOffset="145220">12627 8335 8191,'-6'-4'0,"3"-6"5063,4-2-5063,5-5 2818,17-5-2818,3-5 0,7-7 0,3-3 1719,-3 4-1719,-8 11 6784,5 26-6784,-18 5 0,10 31 0,-1 0 0,-7-15 0,2 0 0,0-2 0,2-1 0,21 16 0,-4-18 0,-1-4 0,-8-9 0,-10-3 0,-9-1 0</inkml:trace>
  <inkml:trace contextRef="#ctx0" brushRef="#br0" timeOffset="160971">27113 16701 24575,'0'-13'0,"0"-7"0,5-25 0,-4 12 0,-1-4 0,2 2 0,-1-3 0,1-2-2947,0-10 0,0-3 1,0-2 2946,-1 6 0,-1-1 0,0-2 0,1-1 0,0 6 0,2-1 0,0-1 0,0-1 0,-2 1-685,0-3 1,0-1-1,-1 0 1,0 0 0,0 0 684,0 0 0,0 0 0,0 0 0,0 0 0,0 1 123,0 0 0,0 1 0,0 0 0,-1 0 0,0 0-123,-1 0 0,0 0 0,-1 0 0,0 0 0,1 0-582,2 1 1,1 0 0,1 0-1,-1 1 1,0-1 581,-1 0 0,0 0 0,0 0 0,0 2 0,1 3 0,1-5 0,1 5 0,0 2 0,0-8 0,0 1 0</inkml:trace>
  <inkml:trace contextRef="#ctx0" brushRef="#br0" timeOffset="164319">28082 16792 24575,'3'-33'0,"-1"0"0,-3-5 0,-2-4 0,2 0 0,1-4 0,-1-1-2458,-2 5 0,0 0 1,-1-2-1,1-1 2456,0-6 1,0-2-1,-1-1 1,1-1 1,-1 8 0,1-1 0,-1-1 0,-1 0 0,1-1-581,0-2 1,0-2 0,0 0 0,0-1 0,-1 1 580,1 0 0,0-2 0,0 2 0,-1 1 0,1 4 0,-1-7 0,1 5 0,0 1 0,2 10 0,0 0 0,0 0 0</inkml:trace>
  <inkml:trace contextRef="#ctx0" brushRef="#br0" timeOffset="166051">26615 14623 24575,'3'35'0,"-1"-2"0,-1 6 0,-1-1 0,0 4 0,0 1-2458,1-2 0,1 2 1,0 2-1,-1 1 2406,-2 6 0,0 2 1,-1 1-1,1 1 52,1-8 0,0 0 0,0 0 0,0 1 0,-1 1-560,-1 2 0,-1 1 1,0 0-1,0 0 1,0 0 559,0-2 0,-1 0 0,0-1 0,0 0 0,0-1 0,-1 8 0,0-1 0,0-2 0,-1-2 663,-2 5 0,0-3 0,-1-6-663,1 2 0,0-8 0,-3 0 0,9-34 0</inkml:trace>
  <inkml:trace contextRef="#ctx0" brushRef="#br0" timeOffset="166308">26149 14804 8191,'-10'24'0,"4"28"808,4-10 1,0 7-809,1-11 0,-1 4 0,1 3 0,-1 1 0,0-2 0,0 2 0,-1 2 0,0 0 0,-1 2 0,1-2 0,-2 2 0,1 0 0,-1 2 0,0-1 0,0 0-100,-1 1 0,1 1 0,-1-1 0,0 1 0,0-2 0,0 1 100,0-4 0,0 0 0,0 0 0,0-1 0,0-1 0,1-3 0,-1 11 0,1-3 0,0-2 0,0-5 0,-2 13 0,2-10 0,5-7 0</inkml:trace>
  <inkml:trace contextRef="#ctx0" brushRef="#br0" timeOffset="166492">25829 15163 8191,'-16'24'0,"-1"1"0,-5 12 0,0 7 1026,1 1 1,0 7-1,0 3-1026,6-13 0,1 2 0,-1 2 0,0 1 0,1 1-204,0-4 0,0 2 0,0 0 1,0 1-1,1 0 0,0-1 204,1 1 0,-1 1 0,2 0 0,-1 0 0,1-2 0,1 0 0,-1 1 0,1-1 0,0-1 0,1-2 0,1-3 0,-2 4 0,1-3 0,2-6 0,2 19 0</inkml:trace>
  <inkml:trace contextRef="#ctx0" brushRef="#br0" timeOffset="166686">25182 15306 8191,'-14'43'0,"0"-1"0,0 1 0,2 7 0,1 2 0,0 2 0,1-8 0,-2 1 0,1 1 0,1 0 251,2 3 0,2 2 1,-1-1-1,1 0-251,-2-1 0,-1 0 0,1-2 0,1-3 820,1-1 0,1-3 1,1-4-821,-1 1 0,3-9 0,3-17 0,3-15 0</inkml:trace>
  <inkml:trace contextRef="#ctx0" brushRef="#br0" timeOffset="166843">25565 15018 8191,'11'47'0,"-1"-1"0,0 1 0,-2-6 0,0 2 0,0 1 0,-1 2 0,-1 7 0,-1 2 0,0 1 0,-1 1 0,-1-9 0,0 1 0,-1 0 0,0 0 0,1-1 956,2 9 0,1-1 1,0 0-1,1-5-956,0 3 0,0-3 0,1-6 0,2 4 0,2-11 0,6-16 0</inkml:trace>
  <inkml:trace contextRef="#ctx0" brushRef="#br0" timeOffset="167012">26266 14713 8191,'0'43'0,"0"0"0,1 10 0,0 4 554,-4-5 0,-1 4 1,0 2-555,3-12 0,1 1 0,0 1 0,0 0 413,-2 1 1,0 0 0,0 0 0,2 2-414,2-4 0,1 3 0,1 0 0,0-3 0,-1-5 0,-2 0 0,0-4 0,1 0 0,3 2 0,1 0 0,-1 1 0</inkml:trace>
  <inkml:trace contextRef="#ctx0" brushRef="#br0" timeOffset="167183">26753 15153 8191,'-6'39'0,"1"0"0,-1 0 0,1 6 0,1 1 0,-1 1 226,-1-5 0,0 2 1,-1 0-1,2 1-226,0 1 0,1 2 0,1 0 0,0-1 0,1-2 0,1 0 0,1 0 0,1-4 428,3 2 1,0-2-1,2-5 1,0 5 0,3-10-1,8-15 1</inkml:trace>
  <inkml:trace contextRef="#ctx0" brushRef="#br0" timeOffset="167346">27090 15010 8191,'9'3'0,"-2"42"118,-9-11 1,-3 5 0,0 3-119,3 0 0,0 3 0,1 1 0,-2 2 0,-2-6 0,0 2 0,-1 0 0,1 1 0,1 1 0,1 3 0,1 1 0,1 1 0,-1-1 0,1-1 0,-2-3 0,0 0 0,0-1 0,1-1 0,1-2 241,3 15 1,2-2 0,-1-6 0,-3-1 0,2-9-1,7-12 1</inkml:trace>
  <inkml:trace contextRef="#ctx0" brushRef="#br0" timeOffset="167522">27515 15013 8191,'-3'48'0,"1"-1"0,-2-10 0,0 2 0,-1 1 820,0-1 0,0 3 0,0 0 1,0 1-821,-1 4 0,-1 0 0,0 1 0,1 0 0,0 0 0,1 0 0,0 0 0,0-1 0,0 9 0,0-2 0,2-3 0,3 6 0,2-8 0,-1 2 0,6-37 0</inkml:trace>
  <inkml:trace contextRef="#ctx0" brushRef="#br0" timeOffset="167684">27715 15021 8191,'-2'48'0,"-1"0"0,-1-11 0,0 1 0,-1 2 534,1 8 1,-1 3 0,0 1-535,1-11 0,-1 1 0,0 1 0,1-1 0,1 0 0,1 1 0,1-1 0,0-1 0,0 7 0,0-2 0,2-3 587,2 3 1,0-7-1,4 4 1,-2-36 0</inkml:trace>
  <inkml:trace contextRef="#ctx0" brushRef="#br0" timeOffset="167858">27963 15074 8191,'-4'37'0,"0"1"0,0-1 0,2 9 0,0 6 0,1 1 0,0-1 682,0-5 0,1-1 0,0 1 0,1 4-682,1-4 0,1 5 0,1 1 0,0 0 0,1-4 0,1-4 0,3 9 0,1-7 0,0 0 0,-1 2 0,-1 0 0,2-13 0,8-14 0</inkml:trace>
  <inkml:trace contextRef="#ctx0" brushRef="#br0" timeOffset="168027">28410 15438 8191,'0'34'0,"0"0"0,-1 9 0,2 3 1509,1 4 0,1 2-1509,-2-9 0,-1 2 0,0 1 0,2 0 0,0 0 0,0 0 0,-2-2 0,0 0 0,0-1 0,0-4 0,0 0 0,0-4 601,1-1 0,0-5 1,0 7-1,1-28 0</inkml:trace>
  <inkml:trace contextRef="#ctx0" brushRef="#br0" timeOffset="169476">25361 15106 8191,'-26'45'0,"10"-12"0,0 4 1308,2 3 0,-1 4 0,1 2-1308,-1 4 0,1 1 0,0 2 0,3-7 0,1 1 0,1 1 0,0-1 130,0-1 0,1 0 0,-1 0 0,2-1-130,0-2 0,0 0 0,0-1 0,2-3 0,0 3 0,1-3 0,0-3 0,1 0 0,1-7 0,2-8 0</inkml:trace>
  <inkml:trace contextRef="#ctx0" brushRef="#br0" timeOffset="169634">24913 15612 8191,'-42'34'0,"18"-7"0,1 5 1357,-6 11 0,0 4-1357,10-12 0,1 2 0,0-1 1145,-6 12 0,2-2-1145,4-9 0,4-4 0,-3 4 0,10-23 0</inkml:trace>
  <inkml:trace contextRef="#ctx0" brushRef="#br0" timeOffset="169820">24350 15754 8191,'-23'49'0,"-1"-1"0,9-10 0,2 1 0,2 2 1404,2 8 0,3 3 0,1 0-1404,2-1 0,0 1 0,3-3 0,2-5 0,2-3 0,1-3 1457,1 3 1,4-8-1458,16-5 455,5-60 0,-12 16 1,1-19-1</inkml:trace>
  <inkml:trace contextRef="#ctx0" brushRef="#br0" timeOffset="169967">24636 15702 8191,'31'4'0,"1"0"0,0 10 0,-3 9 1095,-1 21 1,-4 9-1096,-7-9 0,-1 3 0,-1 2 0,-2 3 0,0 3 0,-1-1 0,-2-2 0,0 0 0,2-4 0,-1-7 0,1-3 0,3-7 606,6-4 1,0-8 0,4 1-1,3-34 1</inkml:trace>
  <inkml:trace contextRef="#ctx0" brushRef="#br0" timeOffset="170093">25991 15608 8191,'18'41'0,"1"-1"0,-1 1 0,0 1 0,-2 2 0,0 0 1436,-3 2 0,-1 1 0,0-2-1436,-1-2 0,0-1 0,2-4 0,4 4 0,1-5 0,2 6 0,1-35 0</inkml:trace>
  <inkml:trace contextRef="#ctx0" brushRef="#br0" timeOffset="170236">27320 15546 8191,'23'50'0,"0"1"0,-7-14 0,0 2 0,-4 0 907,-4 0 0,-3 0 0,1-1-907,3 1 0,0 1 0,2-4 603,5 4 1,-1-4 0,5 8 0,-4-32 0</inkml:trace>
  <inkml:trace contextRef="#ctx0" brushRef="#br0" timeOffset="170379">27979 15651 8191,'35'33'0,"-18"-10"0,-1 5 2290,-3 21 0,-4 7-2290,-2-16 0,-1 2 0,0 0 0,0 6 0,0 1 0,0-1 452,-1-5 0,0-2 0,2-2-452,5 5 0,1-5 0,1 4 0,3-30 0</inkml:trace>
  <inkml:trace contextRef="#ctx0" brushRef="#br0" timeOffset="170521">28654 15883 8191,'2'33'0,"1"0"0,1 8 0,1 3 1295,-2-6 0,-2 3 0,2 1-1295,2 6 0,1 0 0,1 1 0,0-2 0,0 0 0,4-2 0,3-7 0,2-2 0,-2-3 0,-3 0 0,2-8 0,16-5 0</inkml:trace>
  <inkml:trace contextRef="#ctx0" brushRef="#br0" timeOffset="170650">29403 16116 8191,'-2'34'0,"-1"0"0,5 0 0,0 1 1919,-3 7 1,3-1-1920,7-4 0,2-2 590,0-8 0,1-3 0,5 4 0,-3-25 0</inkml:trace>
  <inkml:trace contextRef="#ctx0" brushRef="#br0" timeOffset="170786">29605 16158 8191,'-32'43'0,"7"2"2360,10-20 1,2-1-2361,0 11 0,3-5 0,7-23 0</inkml:trace>
  <inkml:trace contextRef="#ctx0" brushRef="#br0" timeOffset="171164">28380 15148 8191,'0'33'0,"2"0"0,0 6 636,-2 3 1,-1 4 0,0 2-637,1 4 0,0 2 0,-2 1 0,-1-14 0,-2 1 0,0 0 0,0-1 0,-3 9 0,0-1 0,-1-4 428,-2 5 1,0-5-1,1-13 1,2-7 0,1-10-1</inkml:trace>
  <inkml:trace contextRef="#ctx0" brushRef="#br0" timeOffset="171321">27940 15319 8191,'-20'43'0,"0"0"0,-1 0 0,3-6 0,0 1 0,-2 0 0,0 0 0,-3 2 0,-1 0 0,-1-1 0,-1 0 0,-4 1 0,-3-1 0,1-1 0,4-3 0,4-2 0,2-3 0,0-4 0,-10 0 0,0 0 0</inkml:trace>
  <inkml:trace contextRef="#ctx0" brushRef="#br0" timeOffset="171660">24891 15059 8191,'-18'52'0,"0"0"0,8-14 0,0 0 0,0 1 809,-1 3 1,1 2 0,1-1-810,2-1 0,1 1 0,0-5 0,-1 0 0,2-4 0,-1 13 0</inkml:trace>
  <inkml:trace contextRef="#ctx0" brushRef="#br0" timeOffset="174527">32576 16576 24575,'37'-10'0,"5"-6"0,5-3 0,-5 3 0,2-1-1419,-2-2 1,2-2 0,-3 0 1418,4-3 0,-3 1 261,-5 0 1,-3 2 0,7-2 0,-21 10 0</inkml:trace>
  <inkml:trace contextRef="#ctx0" brushRef="#br0" timeOffset="174701">32909 16501 24575,'7'40'0,"10"7"0,-8-17 0,-1 2 0,3 5 0,0 2 0,2 3 0,0 1 0,-4-4 0,0-1 0,4-2 0,-1-3 0,0-1 0,-4-11 0</inkml:trace>
  <inkml:trace contextRef="#ctx0" brushRef="#br0" timeOffset="174875">32974 17040 8191,'3'-7'0,"15"-6"1830,6 3 0,6 0-1830,10-6 0,4-2 0,-9 6 0,2 0 0,-1-1 0,2-2 0,0-1 0,1 1 0,2 0 0,0 0 0,-4 2 0,-5-1 0,-3 1 0,-2 2 0,0 1 0</inkml:trace>
  <inkml:trace contextRef="#ctx0" brushRef="#br0" timeOffset="177026">30673 16604 24575,'-17'1'0,"5"-6"0,10-22 0,2-13 0,2 8 0,1-4-803,-5-11 0,-1-4 803,3 10 0,-1-2 0,0-3-1212,0 5 0,0-2 1,-1-1-1,0 0 1212,-1-6 0,-1 0 0,1-2 0,1-1 0,1 7 0,1-2 0,0 0 0,0-1 0,-1-1 0,-1-2 0,0 0 0,-1-1 0,0-1 0,1 1-930,2-1 1,-1-1 0,2 1 0,-1-1 0,-1 1 929,-1-1 0,0 1 0,-1-1 0,1 1 0,-1 1 0,0 3 0,1 1 0,0 0 0,-1 1 0,0 1-516,-2-7 0,0 0 0,0 1 0,-1 3 516,-1-6 0,-2 3 0,0 3-25,-2-7 0,0 7 25,3 17 0,1 6 0,-2 5 0,6 14 0</inkml:trace>
  <inkml:trace contextRef="#ctx0" brushRef="#br0" timeOffset="177484">30896 13779 8191,'-9'-7'0,"-4"8"5063,0 12-5063,-1 23 2818,6 5-2818,11 6 1719,6-18-1719,14-13 6784,2-18-6784,5-17 0,-8-13 0,-9-4 0,-21-9 0,-6 15 0,-18-10 0,-3 13 0,1-9 0,5 11 0,15 7 0,9 10 0</inkml:trace>
  <inkml:trace contextRef="#ctx0" brushRef="#br0" timeOffset="177850">30974 13399 24575,'8'40'0,"0"0"0,1 7 0,0 2 0,0 4 0,0 2-1440,-3-17 1,0 1 0,0-1 1439,1 10 0,1-4 663,-1-7 1,1-5-664,7 0 704,-5-21-704,1-24 0,7-22 0,-6 5 0,1-2-512,6-4 0,0-1 512,-2 3 0,-1 2 2158,11-7-2158,-10 36 0,-8 27 0,-4 23 0,-5 1 0,-6 5 0,-4-19 0,1-9 0,3-32 0,2 6 0,4-13 0</inkml:trace>
  <inkml:trace contextRef="#ctx0" brushRef="#br0" timeOffset="178128">31466 13603 24575,'-24'12'0,"1"8"0,-9 17 0,14-7 0,10 0 0,21-17 0,16-5 0,11 0 0,7-7 0,-17 7 0,-7-3 0,-21 8 0,-8 7 0,-10 7 0,-11 4 0,3-6 0,0-4 0,15-14 0,4 1 0</inkml:trace>
  <inkml:trace contextRef="#ctx0" brushRef="#br0" timeOffset="179061">28201 14676 8191,'-7'9'0,"2"17"2349,6 2 1,1 7-2350,0 1 0,1 5 0,0 3 0,0-2 0,0 3 0,1 2 0,-2 2-396,-1-5 1,0 3-1,-2 0 1,1 1-1,0 0 396,1 2 0,0 0 0,0 1 0,0-1 0,0 0 0,-1-3 0,0-1 0,-1 1 0,1-2 0,1-1 138,0 4 0,0-1 0,1-2 0,0-4 0,2 9 0,-1-8 0,3 5 0</inkml:trace>
  <inkml:trace contextRef="#ctx0" brushRef="#br0" timeOffset="179267">28825 14940 8191,'9'9'0,"1"45"731,-7-4 1,-1 8-732,-1-17 0,1 4 0,-1 2 0,0 1 0,0 5 0,-1 2 0,0 1 0,-1 1 0,0-8 0,0 1 0,-1 0 0,1 0 0,0 0 0,1-3 0,1 0 0,0-1 0,0 0 0,0-3 0,0 2 0,0-1 0,0-2 0,2-3 0,4 14 0,1-8 0,4-11 0,-5-31 0</inkml:trace>
  <inkml:trace contextRef="#ctx0" brushRef="#br0" timeOffset="179435">29223 15037 8191,'6'-39'0,"4"54"500,-5 28 1,-3 16-501,0-16 0,0 4 0,-1 4 0,1 4-52,0-6 1,-1 5 0,1 2 0,0 2 0,0 1 0,-1-2 0,1-3 51,-1-2 0,0-1 0,0 0 0,0-1 0,0 0 0,1 3 190,1 0 0,-1 4 0,2 1 1,-1-1-1,1-2 0,0-4 1,1-6-191,3 12 0,1-8 0,1-4 0,0 3 0,1-12 0,6-19 0</inkml:trace>
  <inkml:trace contextRef="#ctx0" brushRef="#br0" timeOffset="179594">29755 15291 8191,'18'-26'0,"0"0"0,14 11 1580,-24 41 1,-5 15-1581,0-2 0,-2 5 0,1 3 0,-1-3 0,1 3 0,-1 2 0,0 0 0,1 5 0,-1 1 0,1 1 0,-1 0 0,1 0 0,-1 0 0,1-1 0,0-1 0,2-6 0,1 0 0,0-3 0,-1-3 0,1 12 0,-1-8 0,7 8 0</inkml:trace>
  <inkml:trace contextRef="#ctx0" brushRef="#br0" timeOffset="179770">30271 15182 8191,'23'-13'0,"-6"26"1041,-15 24 1,-7 14-1042,2-6 0,-2 4 0,0 3 0,0-2 0,0 3 0,-1 2 0,1-1 0,1-7 0,-1 0 0,0 1 0,1 0 0,1-2 16,1 9 1,0 0-1,2-1 1,2-3-17,4 4 0,1-3 0,1-5 0,0-2 0,2-9 0,14-7 0</inkml:trace>
  <inkml:trace contextRef="#ctx0" brushRef="#br0" timeOffset="179930">30773 15275 8191,'21'-30'0,"-6"45"2147,-10 22 0,-6 14-2147,-2-1 0,-1 7 0,-1 2-446,1-8 0,1 2 0,-1 2 0,0 0 446,0-6 0,-1 1 0,1 0 0,0 1 0,0-2 0,0-2 0,0 0 0,1-1 0,1 0 0,1-3 147,3 3 1,3-2 0,-1-1 0,0-5 0,-3 15 0,3-10-1,16-7 1</inkml:trace>
  <inkml:trace contextRef="#ctx0" brushRef="#br0" timeOffset="180117">31144 15396 8191,'19'-47'0,"0"0"0,-4 11 0,-1 16 3638,2 53-3638,-11 14 0,-5 11 0,-1-8 0,-1 5 0,-2 1 316,0-5 1,-1 2 0,-1 1-1,0 1-316,1-10 0,-1 1 0,0 0 0,1-1 0,-1 0 0,0 8 0,0 0 0,1-2 0,2-2 0,0 4 0,1-4 0,4-5 410,5-1 1,2-9 0,4-7 0,1-31 0</inkml:trace>
  <inkml:trace contextRef="#ctx0" brushRef="#br0" timeOffset="180267">31548 15410 8191,'5'29'0,"0"0"0,0 8 0,0 4 1301,-1-1 0,0 3 0,0 2-1301,-1 9 0,-1 2 0,0 0 0,-2-10 0,0 0 0,0 0 0,0 1 94,-1-1 0,1 1 0,0-1 1,-1-3-95,1 4 0,-1-3 0,1-3 0,0-1 0,1-6 0,4-7 0</inkml:trace>
  <inkml:trace contextRef="#ctx0" brushRef="#br0" timeOffset="180435">31918 15641 8191,'-3'39'0,"-1"-5"0,-2 5 452,0-3 1,0 3-1,-1 2-452,-1 8 0,-1 2 0,1 0 343,1 0 1,0 1 0,1-2-344,1-3 0,0-1 0,2-1 824,2 11 1,1-6-825,2-17 0,0-4 0,3 0 0,-2-22 0</inkml:trace>
  <inkml:trace contextRef="#ctx0" brushRef="#br0" timeOffset="180587">31810 16067 8191,'-17'-1'0,"-17"21"1747,14 1 1,1 5-1748,-9 7 0,0 2 0,1 5 0,2 0 1286,3-6 0,1-3-1286,-10 10 0,16-20 0,8-21 0</inkml:trace>
  <inkml:trace contextRef="#ctx0" brushRef="#br0" timeOffset="180771">31038 15486 8191,'-37'-27'0,"0"0"0,-4 15 0,0 13 0,2 26 0,2 16 0,9-3 0,1 6 0,0 3 85,4-7 0,1 3 0,0 1 0,-1 0-85,0 2 0,1 1 0,-1 0 0,-1-2 206,0-2 1,0-1 0,-1-1 0,0-4-207,-3 2 0,-1-4 0,0-5 502,-8-2 1,2-9 0,3-9 0,11-21 0</inkml:trace>
  <inkml:trace contextRef="#ctx0" brushRef="#br0" timeOffset="180930">29942 15215 8191,'-20'34'0,"8"1"0,0 6 350,-3 1 1,-1 5 0,-1 2-351,3-6 0,-1 3 0,0 1 0,-1 0 0,-2 4 0,-1 1 0,-2 0 0,0-2 0,-1-3 0,0-1 0,-2-1 0,1-2 0,-4 6 0,0-3 0,-1-7 569,-10-4 1,3-10 0,0-3 0,14-30 0</inkml:trace>
  <inkml:trace contextRef="#ctx0" brushRef="#br0" timeOffset="181084">29126 15184 8191,'-42'-20'0,"19"32"0,2 11 254,5 12 1,4 8 0,0 5-255,-2 0 0,-1 5 0,1 2 0,-2 0 0,2-8 0,0 0 0,-1 2 0,-1-1 0,0 1 0,-1 1 0,-2 1 0,0 1 0,0-3 0,-1-1 0,-1 0 0,0 0 0,-1-4 0,0-3 360,-4-2 0,0-3 1,2-6-1,4-4 1,2-9-1,-3-17 0</inkml:trace>
  <inkml:trace contextRef="#ctx0" brushRef="#br0" timeOffset="181234">28148 14979 8191,'-26'17'0,"0"1"0,-9 16 0,-3 10 0,11-6 0,-3 7 0,0 5 0,-2 0 0,2-3 0,2-5 0,1-1 0,0 0 0,-1 1 0,-2 1 0,4-4 0,-2 2 0,-1 1 0,0 0 0,-1-1 0,1-3 0,1-3 0,-12 7 0,1-3 0,1-4 0,3-2 0,4-1 0,2-3 0,1-5 0,-6-7 0,0 0 0</inkml:trace>
  <inkml:trace contextRef="#ctx0" brushRef="#br0" timeOffset="181386">26767 15543 8191,'-30'-36'0,"-1"0"0,1-1 0,-1 1 0,1-1 0,-8-5 0,0 1 0,0 1 0,-1 4 599,6 7 1,-1 2-1,0 4 1,0 3-600,-7 2 0,0 5 0,1 8 1077,-12 12 1,4 13-1078,13 7 0,3 7 0,1 4-259,6-4 1,1 3-1,1 2 1,-1 0 258,-3 6 0,0 2 0,-1 1 0,0 0 0,6-9 0,0 1 0,-1 0 0,1-1 0,-2-3 239,-5 4 1,-1-2 0,0-2 0,2-3-1,-9 14 1,3-10 0,10-21 0,0 1-1</inkml:trace>
  <inkml:trace contextRef="#ctx0" brushRef="#br0" timeOffset="181534">25027 15177 8191,'-33'29'0,"17"0"0,4 7 435,2 5 0,4 6 0,-2 2-435,1-6 0,0 3 0,-1 1 0,0-1 0,0 2 0,0 1 0,0 0 0,-1-2 0,0-3 0,-1 0 0,-1-2 0,2-4 0,-5 12 0,1-8 0,-3 5 0</inkml:trace>
  <inkml:trace contextRef="#ctx0" brushRef="#br0" timeOffset="181684">24519 15237 8191,'-6'47'0,"0"0"0,-1 0 0,-1 3 0,0 1 0,1 1 940,2-10 0,1 2 0,-1 0 1,-1 0-941,-4 1 0,-2 0 0,1-1 0,1-4 0,1 13 0,-1-7 0,-4-9 0,0 0 0</inkml:trace>
  <inkml:trace contextRef="#ctx0" brushRef="#br0" timeOffset="181835">23906 15208 8191,'-8'45'0,"0"-1"0,0 0 0,1 7 0,1 2 0,-2 2 745,-2-5 0,0 1 0,-2 1 0,0 0-745,-1 2 0,-1 2 0,0-1 0,2-5 0,1-3 0,0-4 0,0-3 0,-7 8 0,1-1 0</inkml:trace>
  <inkml:trace contextRef="#ctx0" brushRef="#br0" timeOffset="182898">24143 15451 8191,'-3'30'0,"1"-2"0,1 4 1066,-2 19 0,0 5-1066,1-10 0,0 3 0,-1 2 0,0-5 0,0 3 0,0 1 0,-1-1 0,1 1 0,-1 0 0,0 0 0,2-1 0,0 2 0,2-1 0,-1 0 0,2-3 0,0 3 0,2-3 0,2-4 0,9 1 0,2-8 0,3-9 0,2-27 0</inkml:trace>
  <inkml:trace contextRef="#ctx0" brushRef="#br0" timeOffset="183052">24464 15897 8191,'25'-38'0,"-3"46"1659,-13 21 1,-4 11-1660,-1-4 0,0 3 0,0 1 0,1 3 0,1 0 0,1 0 0,-1-2 0,1-2 0,3-3 0,11 7 0,0-6 0,1 6 0,6-34 0</inkml:trace>
  <inkml:trace contextRef="#ctx0" brushRef="#br0" timeOffset="183219">25219 15620 8191,'-8'34'0,"1"-1"0,0 13 0,-1 6 57,-1-3 1,-2 4 0,1 3-58,3-7 0,0 2 0,0 2 0,2 0 0,1-8 0,0 1 0,1 1 0,1-1 0,0-1 261,1 7 1,0 0-1,2-3 1,-1-3-1,0-4 1,1-3-1,1-4 1,3-5 0,1 0-1</inkml:trace>
  <inkml:trace contextRef="#ctx0" brushRef="#br0" timeOffset="183394">26003 15418 8191,'8'44'0,"1"0"0,-1-4 0,1 2 0,-1 4 0,-3-2 0,-2 3 0,0 1 0,1 2 0,0-3 0,0 1 0,0 1 0,0 0 0,0 1 0,0 1 0,0 1 0,0 1 0,0-1 0,0-1 0,-1-2 0,-1-1 0,1 0 0,1-1 0,3-3 460,6 13 1,4-3 0,-3-6-1,-5 1 1,2-11 0,25-13-1</inkml:trace>
  <inkml:trace contextRef="#ctx0" brushRef="#br0" timeOffset="183562">27189 15850 8191,'11'47'0,"0"0"0,0 0 0,-2-5 0,1 1 0,-1 0 0,-2 2 100,-3 5 0,-2 1 0,-1 2 0,0-1-100,2 3 0,1 1 0,-1 0 0,-1-2 349,-1-4 1,-2-1 0,1-1 0,0-4-350,2-2 0,0-3 0,-1-4 0,-1 2 0,1-11 0,5-19 0</inkml:trace>
  <inkml:trace contextRef="#ctx0" brushRef="#br0" timeOffset="183730">27990 15818 8191,'6'47'0,"-1"0"0,-3-6 0,-1 2 0,0 3 198,-1-2 0,0 3 0,-1 2 0,0 0-198,-1 5 0,-2 1 0,1 1 0,0 0 0,2 0 0,1 0 0,0-1 0,0-1 0,0-7 0,0-1 0,1-3 0,3-3 1343,2 15 1,11-15-1344,14-31 0,3-11 0,-1-12 0,-8-5 0,0 0 0</inkml:trace>
  <inkml:trace contextRef="#ctx0" brushRef="#br0" timeOffset="183901">28747 15955 8191,'31'44'0,"-16"-5"0,-3 6 466,-6-4 0,-3 3 1,0 2-467,2-3 0,0 3 0,-1 0 0,1 0 0,-1 0 0,-1 1 0,0-1 0,1 0 0,1-3 0,-1 1 0,1-2 0,0-4 1454,-1 18 0,4-10-1454,19-3 0,0-57 0,1-11 0,3 1 0,-9 2 0,0 0 0</inkml:trace>
  <inkml:trace contextRef="#ctx0" brushRef="#br0" timeOffset="184027">29583 15953 8191,'7'36'0,"1"1"0,1 8 0,0 3 571,-4-5 0,-2 3 0,2 1-571,0 4 0,2 0 0,0 0 963,1-3 1,0-1-1,1-3-963,3 8 0,0-8 0,2 6 0,-4-39 0</inkml:trace>
  <inkml:trace contextRef="#ctx0" brushRef="#br0" timeOffset="184211">30531 15696 8191,'4'45'0,"-1"-1"0,0-6 0,1 3 0,-2 0 626,-3 6 0,-1 2 0,-1 1-626,2 2 0,-1 0 0,0-2 688,0-4 1,-1-2 0,2-4-689,-1 0 0,1-7 2117,2-6-2117,30-60 0,-20 16 0,14-18 0</inkml:trace>
  <inkml:trace contextRef="#ctx0" brushRef="#br0" timeOffset="184362">30961 15757 8191,'-9'46'0,"0"-1"0,5-9 0,0 2 0,1-1 1528,0 2 1,1 0-1,2 0-1528,2 2 0,2 1 0,0-3 0,3 10 0,1-5 0,1-13 0,3-7 719,10-7 0,-12-16 0,-3-6 0</inkml:trace>
  <inkml:trace contextRef="#ctx0" brushRef="#br0" timeOffset="184518">31310 15786 8191,'-8'45'0,"0"-1"0,1 5 0,1 2 897,-2-11 1,0 1 0,1-1-898,0 0 0,1-1 0,0-2 604,-1 12 0,0-5 0,-3 9 0,10-33 0</inkml:trace>
  <inkml:trace contextRef="#ctx0" brushRef="#br0" timeOffset="186592">24190 15455 24575,'-5'16'0,"6"17"0,-1-5 0,1 6 0,-1 8 0,0 7 0,-1-2 0,-2 6 0,-1 1 0,2-7 0,0 2 0,0-7 0,-6 13 0,7-26 0,-1-21 0</inkml:trace>
  <inkml:trace contextRef="#ctx0" brushRef="#br0" timeOffset="186762">23909 15818 8191,'-22'35'0,"3"10"1959,7-14 0,-1 2-1959,3-1 0,-1 1 1331,1 2 1,0-2-1332,-4 7 0,5-18 0,6-14 0</inkml:trace>
  <inkml:trace contextRef="#ctx0" brushRef="#br0" timeOffset="186942">23490 15462 8191,'-13'20'0,"-3"26"1346,7-6 1,1 5-1347,2-7 0,0 3 0,1 1 0,0 1 0,1 1 0,1 0 0,0 0 0,1-1 0,0 0 0,-1 12 0,0-4 0,3-21 0,0-5 0,0 9 0</inkml:trace>
  <inkml:trace contextRef="#ctx0" brushRef="#br0" timeOffset="187118">23376 15686 8191,'-36'27'0,"14"-6"0,0 3 1149,-4 14 0,0 4-1149,7-9 0,-1 1 0,0 2 459,-1 4 0,0 2 0,1-1-459,1 1 0,0 0 0,1-1 269,-4 9 0,2-4 0,7-14 0,3-5 0,1-7 0</inkml:trace>
  <inkml:trace contextRef="#ctx0" brushRef="#br0" timeOffset="187278">23401 15814 8191,'-17'33'0,"-1"0"0,1 0 0,-7 16 0,0 2 1498,7-12 0,0 2 0,2-1-1498,-2 12 0,4-1 0,9-3 0,3-4 0,-1 1 0,14-24 0</inkml:trace>
  <inkml:trace contextRef="#ctx0" brushRef="#br0" timeOffset="187454">24290 15631 8191,'3'49'0,"0"0"0,-2 3 0,-2 2 797,0-14 0,-2 0 0,0 1-797,0 2 0,-2 1 0,1-1 670,0-3 0,-1-1 0,2-2-670,1 3 0,1-5 0,-3 6 0,8-37 0</inkml:trace>
  <inkml:trace contextRef="#ctx0" brushRef="#br0" timeOffset="187602">24709 15697 8191,'-2'34'0,"-1"-1"0,2 2 0,1 1 1555,-3 15 0,1 3-1555,3-16 0,1 0 0,0 0 0,0 18 0,3-2 0,6-8 0,1-5 0,-3 4 0,8-29 0</inkml:trace>
  <inkml:trace contextRef="#ctx0" brushRef="#br0" timeOffset="187742">25519 15464 8191,'9'46'0,"0"-1"0,0-8 0,0 0 0,1 1 721,-2 2 0,1 1 0,0 0-721,1 6 0,1 1 0,-1-5 0,1 1 0,-2-5 0,-4-9 0,1 0 0</inkml:trace>
  <inkml:trace contextRef="#ctx0" brushRef="#br0" timeOffset="187908">26483 15653 8191,'8'43'0,"0"-1"0,0 1 0,-1 6 0,-1 1 0,0 0 525,2 1 1,0 1-1,0 0-525,-3-9 0,0 3 0,0-2 0,0-5 0,2 10 0,0-5 0,-1-7 0,-1 0 0</inkml:trace>
  <inkml:trace contextRef="#ctx0" brushRef="#br0" timeOffset="188068">27414 15713 8191,'-8'38'0,"0"0"0,0 1 0,1 0 0,1 2 0,0-2 696,-3 17 1,1-4-1,4-18 1,1-2 0,-2 15-1</inkml:trace>
  <inkml:trace contextRef="#ctx0" brushRef="#br0" timeOffset="191385">22140 16361 24575,'28'-12'0,"10"-8"0,-2 8 0,3 0-783,6-6 1,3-3 782,-5 5 0,2 0 0,1-1-1499,-8 1 0,0-2 0,0 0 0,2 0 1499,4-1 0,2 0 0,0-1 0,0-1 0,-1-3 0,0 0 0,-1-1 0,1 0 0,0 2 0,2 0 0,-2 0 0,-1-1 0,-5 2 0,-2-1 0,0 1 0,-1 0-364,13-6 1,-1 0-1,-1 2 364,-5 4 0,-1 2 0,-1-1-525,-4 2 1,0-1-1,1 1 525,0 0 0,1 2 0,-1-1 0,-3 0 0,-1 0 0,1 0 0,4-1 0,0 1 0,1 0 0,-3 0 0,0 0 0,1 0 0,1 2 0,0 0 0,-1 1 0,13-6 0,-1 0-307,1 0 1,-2 2 306,-5 4 0,-1 1 0,-4 3 0,0 0 1724,-1 1 1,1 0-1725,0-1 0,0-1 0,4-4 0,1-1 458,5-1 1,2-1-459,-1-3 0,1-1 0,-15 11 0,1 0 0,-1-1 0,1-2 0,-1-1 0,0 2 0,3 1 0,0 1 0,-1-1 0,-1 0 0,0-1 0,0 1 0,4-2 0,0 1 0,0 1 0,-4 1 0,-1 0 0,2-1 0,2-2 0,2-1 0,-2 0 0,-3 2 0,0 0 0,0 0 0,2-4 0,0 0 0,0 0 0,-2 2 0,-1 0 0,1-1 0,0-2 0,0-2 0,0 2 0,15-3 0,-2 1 0,-2-2 0,-1 1 397,-4 7 0,-1 1-397,-6 1 0,-1 0 400,1 4 1,-2 2-401,-2-1 0,0 1 0,-1 1 0,1 1-152,0 0 1,-1 0 151,25 0 0,-25 0 0,0 0 0,18 4 0,5 1 0,-6 1 0,0 7 2223,-1-3-2223,7 5 0,2-5 0,-8 4 0,1 1 0,-13-6 0,0 0-264,16 8 1,0 1 263,-16-7 0,0 0 0,5 4 0,3 1 0,1-5 0,3 0 0,-10 0 0,1 0 0,0-1 0,0 0 0,1-2 0,0 1 0,3 0 0,1 0 0,0 0 0,-5 0 0,0 0 0,0 0 0,0 0 0,0 0 0,-1 0 0,16 4 0,0 1 0,-15-3 0,-1 1 0,1-1 0,2 0 0,1 0 0,-1 1-596,1 0 1,0 1 0,0-1 595,2-2 0,-1-1 0,1 1 0,-1 2 0,-1 1 0,4 0-214,0-1 0,4 1 0,1 0 1,-4-1 213,1 2 0,-3-1 0,3 2 0,-2 0 0,3 1 0,0 1 0,-3 1 0,7 6 0,-2 0 0,-2 1 0,-6-2 0,-2-1 0,1 1 0,-3-1 0,2 1 0,-1-1 0,-1 0-783,4 2 1,-2-1-1,0 0 783,-1-2 0,0 0 0,0 1 0,4 3 0,0 0 0,-1 1 0,-7-3 0,-1 0 0,0 0 0,6 2 0,0 1 0,1-1 0,-5-1 0,0-1 0,1 0 0,4 2 0,0 1 0,1-2 0,0-3 0,1-1 0,0-1 0,-2 2 0,0 0 0,1 0 0,0-1 0,1-1 0,0-1 0,-5 0 0,0-1 0,0 0 0,0 2 0,0 0 0,-1 0 747,10 3 0,-1 0-747,-1-1 0,0 2 0,-6 0 0,-1 2 695,-1-1 0,-2 1-695,1 4 0,0 1 0,1-1 0,-2-2 0,3 7 0,-3-8 0</inkml:trace>
  <inkml:trace contextRef="#ctx0" brushRef="#br0" timeOffset="192579">32069 15772 8191,'7'2'0,"13"6"4695,17 11-4695,-10-5 0,1 2 0,0 4 0,1 2 0,7 3 0,0 1 0,1 4 0,1 2 0,-10-9 0,1 1 0,1 0 178,2 0 0,0 1 0,0-1-178,2 1 0,1-1 0,0 0 0,1-1 0,0-1 0,1-1 0,-1-4 0,0 0 0,0-2 0,0 0 0,0-1 0,-1-2 1013,10 3 1,-3-2-1014,-6-6 0,-4-2 0,-1 5 0,-17-10 0</inkml:trace>
  <inkml:trace contextRef="#ctx0" brushRef="#br0" timeOffset="199211">31959 15802 24575,'-39'-32'0,"-1"1"0,0 0 0,-2 2 0,1 8 0,-3 2-2548,-6-3 1,-1 3 2547,-3 5 0,0 3 0,0 1 0,2 3 575,6 4 1,0 5-576,-8 9 0,2 7 0,14 6 0,2 6 0,4-2 0,1 3 0,3 3-1257,8 7 0,4 2 0,2 3 1257,-2 4 0,1 1 0,3 2 0,3-11 0,2 2 0,1 0 0,2 0-1058,2 0 1,2 0 0,2 0 0,2-1 1057,4 12 0,4 0 0,6-4 0,7-5 0,5-2 0,5-5 12,3-3 0,4-3 1,7-7-13,-5-11 0,6-3 0,3-4 0,2-2 0,-2-1-548,1-3 0,0-2 0,0-2 0,1-1 1,0 0 547,0-1 0,1 0 0,-1-1 0,0-2 0,-3-3 0,-6 0 0,0-2 0,-2-1 0,-3-2 0,-6-1 449,1-4 0,-7-2 0,-2-2-449,6-11 0,-8-5 0,-13-1 0,-7-2 0,-3-2 0,-6-2 0,-4 12 0,-5-1 0,-1 0 0,-2-1 0,-3 0 0,-2 0 0,-6-1 0,-2 0 0,-2 2 0,-2 2 0,0 0 0,-2 3 0,-3 0 0,-2 2 0,0 1 576,-1 2 0,0 1 1,-2 2-577,0 2 0,-1 2 0,0 2 0,1 1 0,-1 1 0,1 3 89,2 3 1,0 3-1,1 2-89,-14 3 0,2 6 0,4 6 0,3 7 0,2 11 0,4 7 0,16-7 0,3 4 0,3 2 711,2 4 1,4 4-1,6 0-711,7 5 0,6 1 0,7-1 0,6 2 0,8-2 0,6-3 0,2-12 0,6-2 0,1-3 0,-4-2 0,-6-1 0,-4-2 0,3-4 0,2-7 0,1 0 0,0 0 0</inkml:trace>
  <inkml:trace contextRef="#ctx0" brushRef="#br0" timeOffset="238384">29792 10395 24575,'3'-15'0,"-5"-10"0,0-6 0,0 2 0,0-2 0,-5-17 0,-2-3 0,1 8 0,-1 2 0,-2 1 0,0 3 0,-6-11 0,4 11 0,11 25 0,21 8 0,11 12 0,23 7 0,-26-7 0,1-1-1056,2 1 1,1-1 1055,0-6 0,0-1-133,24-1 133,-9-8 0,-18 2 0,-12 3 0,-12 2 0</inkml:trace>
  <inkml:trace contextRef="#ctx0" brushRef="#br0" timeOffset="238661">29753 9935 8191,'-32'27'0,"18"-5"5063,19-2-5063,31-2 0,-4-3 0,4 1 1125,9 4 0,4 1-1125,-10-3 0,3 0 0,-1 2-405,5 4 1,0 1 0,1 0 404,-9-5 0,0-1 0,0 0 0,1 2 0,4 2 0,1 1 0,0 1 0,1 0 0,1-1 0,0 1 0,0 0 0,1 0 142,1 1 0,0 1 1,0-1-1,1 1-142,-10-6 0,1 0 0,0 0 0,0 1 0,-1-1 0,8 5 0,-1 1 0,0-1 0,1 0-634,0 0 1,2-1 0,-2 0-1,0-1 634,-2 0 0,-1 0 0,-1-2 0,-4-1 0,13 5 0,-6-3 0,-12-6 0,0 0 0</inkml:trace>
  <inkml:trace contextRef="#ctx0" brushRef="#br0" timeOffset="240194">30304 17907 24575,'2'-9'0,"-1"-10"0,1-9 0,-7-19 0,2 14 0,0-2-787,-2-1 0,-1 0 787,-1-3 0,-1 2 382,-2-11-382,0 14 0,22 33 0,12 11 0,23 9 0,1 4 0,5-8 0,-13-2 0,-8-5 0,-16-4 0,-8-2 0</inkml:trace>
  <inkml:trace contextRef="#ctx0" brushRef="#br0" timeOffset="240476">30284 17620 8191,'-2'22'0,"26"3"4228,7-5-4228,3-6 0,4 1 0,-1 8 0,0 3 0,-4-3 0,1 1 0,-1 3 0,3 5 0,-1 2 0,1 1-223,-5-5 0,1 0 0,1 1 0,-1 0 223,2 3 0,0 0 0,0 0 0,1 0 0,2-1 0,1 0 0,-1-1 0,0 2 0,-2-1 0,0 2 0,-1-1 0,1-1 0,0-2 0,0-2 0,1 0 0,-2 0 0,9 10 0,-2 0 0,-3-4 0,-2-5 0,-4-4 0,-6-4 0,-1 1 0</inkml:trace>
  <inkml:trace contextRef="#ctx0" brushRef="#br0" timeOffset="299667">29697 10105 8191,'-6'-4'0,"18"9"5063,0 15-5063,20 20 0,-18-7 0,-2 2 0,1 0 0,0 2 953,-4 5 1,-1-1-954,0-12 0,-2-2 1841,2 15-1841,4-30 0,-8-8 0,3-7 0</inkml:trace>
  <inkml:trace contextRef="#ctx0" brushRef="#br0" timeOffset="299908">29686 10058 8191,'11'-1'0,"18"-7"1796,0-4 1,4-2-1797,7-1 0,4 0 0,-9 3 0,1 0 0,-1 1 0,16-3 0,0 4 0,-1 5 0,-3 3 1484,-13-1 1,-4 2-1485,15 8 0,-29-6 0,-9 1 0</inkml:trace>
  <inkml:trace contextRef="#ctx0" brushRef="#br0" timeOffset="300211">29864 10091 8191,'10'-5'0,"21"-11"2531,-5 3 1,3 0-2532,15-7 0,3-1 0,-11 5 0,0 0 0,0 1 402,1 2 1,0 0-1,-3 2 1,0-2 0,-4 2-1,11 1 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6T13:25:32.72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29931 8649 24575,'9'-4'0,"38"-16"0,-18 9 0,3 0 0,17-8 0,3 1-2592,1 2 1,0 2 2591,0-2 0,0 3 0,0 3 0,0 1 0,1 0 0,-2 1 0,-2 6 0,0 3 0,0 2 0,-2 5-320,-4 7 1,-2 4 319,2 5 0,-2 5 0,-12-5 0,0 2 0,-1 1 0,-1 1 0,0 1 0,1 0 0,5 2 0,1 0 0,-1 0 0,-1 0 0,0 0 0,1-2-543,4-2 0,1-2 0,1-1 543,-2 0 0,1-2 0,1-1 0,0-5 0,1-2 0,0-1-641,-1 0 1,1-1-1,-1-2 641,1-2 0,-1-2 0,1-1 0,-1 2 0,0-1 0,1-1 0,1-2 0,1-1 0,0-1 0,0 1 0,0 0 0,0 0 0,0-2 0,0 0 0,1 0 0,-2-2 0,1 0 0,-1 0 0,-3 2 0,-1 0 0,0-1 0,16-4 0,-2-1 872,-5 1 1,-3 0-873,-4-1 0,-3-1 0,-6-2 0,-1-1 1422,17 0-1422,-9-6 0,-6 3 796,-9-3 0,-8 7 1,-10 1-1</inkml:trace>
  <inkml:trace contextRef="#ctx0" brushRef="#br0" timeOffset="944">29430 8522 8191,'-10'24'0,"-3"7"4870,4 9-4870,1 7 2842,8-7-2842,2-12 1742,6-33-1742,1-30 0,1 2 0,0-4 0,-4-11 0,1-2 0,4-4 0,0 0 2328,-5 2 0,1 2-2328,-2 11 0,4 8 195,9 16-195,2 47 0,-7 1 0,0 4 0,3-2 0,-1 1 0,-6 2 0,0-1 0,11 4 0,-14-12 0,-1-21 0</inkml:trace>
  <inkml:trace contextRef="#ctx0" brushRef="#br0" timeOffset="1094">29516 8559 24575,'28'-17'0,"7"-14"0,-3-2 0,-10 6 0,-5 11 0</inkml:trace>
  <inkml:trace contextRef="#ctx0" brushRef="#br0" timeOffset="1451">29712 8231 24575,'3'24'0,"2"1"0,1 20 0,-1 10 0,-5-24 0,0 1 0,-1 5 0,0 0 0,-1-4 0,0-3 0,-1 19 0,7-47 0,-5-42 0,3 0 0,0-5-1063,-2-4 1,0-2 1062,2 4 0,1 1-23,1 9 1,0 5 22,7-6 0,2 31 0,-1 23 0,9 23 0,-2 3 0,3 4 0,-10-18 529,-2-9 1,-8-14 0,0-1 0</inkml:trace>
  <inkml:trace contextRef="#ctx0" brushRef="#br0" timeOffset="1609">29800 8419 8191,'-3'17'0,"4"-4"5063,4-6-5063,8-9 2818,5-18-2818,5-10 0,-8 7 0,-1-3 0,10-22 0,-8 16 0,-8 11 0</inkml:trace>
  <inkml:trace contextRef="#ctx0" brushRef="#br0" timeOffset="1958">29938 8143 8191,'7'5'0,"0"9"5063,3 18-5063,-5 21 0,-3-25 0,0 1 0,-2 2 0,0-1 0,0 17 2818,5-57-2818,-4-18 0,-1-13 0,-1-8 0,1 0 0,-1-1 417,0 1 0,2 3-417,-2 7 0,5 8 6346,14 16-6346,1 40 0,-3 3 0,-1 5 0,1 2 0,0 0 0,0 0 0,-1-1 0,-2-5 0,-1-3 0,6 9 0,-11-20 0,-5-11 0</inkml:trace>
  <inkml:trace contextRef="#ctx0" brushRef="#br0" timeOffset="2094">30052 8256 24575,'24'-2'0,"1"-4"0,14-11 0,-20 6 0,2-1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6T13:25:56.43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26494 6173 24575,'17'-6'0,"-3"0"0,-2-4 0,-5 1 0,-4 0 0,-2 0 0,-3-3 0,-2-9 0,4 3 0,-6-2 0,1 9 0,-2 8 0,-5 16 0,-7 20 0,8-1 0,1 4-592,0 0 1,4 1 591,2 2 0,5-2 0,16 10 0,22-30 0,-12-20 0,2-8 0,10-7 0,1-6 0,5-5 0,0-3-213,-2-4 1,-2 1 0,-14 14 0,-3 2 0,6-11 0</inkml:trace>
  <inkml:trace contextRef="#ctx0" brushRef="#br0" timeOffset="296">26960 5770 8191,'3'7'0,"-1"1"5063,17 8-5063,-2 1 2818,2 4-2818,-4-4 1719,-5-5-1719,3-9 6784,-5-4-6784,3-17 0,-8-16 0,1-21 0,-4 16 0,0 1 0,0-6 0,0 3 0</inkml:trace>
  <inkml:trace contextRef="#ctx0" brushRef="#br0" timeOffset="1017">27034 5734 8191,'-3'9'0,"5"-4"5063,3-3-5063,5-10 2818,8-13-2818,-1-18 0,-5 15 0,0-2 665,-3-5 1,-2 0-666,-2 0 0,0 1 0,-1-19 0,-6 11 6591,-3 24-6591,-2 11 0,-11 22 0,6 6 0,1 6-958,-3 5 1,1 3 957,4 10 0,5 2-571,6-2 1,7-3 570,3-16 0,6-6 303,28 7-303,-19-36 0,1-8 0,-2-1 0,-1-3 0,2-7 0,-2 1 0,3-1 0,-10 2 0</inkml:trace>
  <inkml:trace contextRef="#ctx0" brushRef="#br0" timeOffset="1291">27384 5333 9671,'15'29'0,"4"-3"5110,13 13-5110,-2-9 2588,-13-13-2588,-1-3 1520,-7-8-1520,3-17 0,-2-18 0,-3 3 0,-1-3 0,3-17 0,-1-5 0,-2 15 0,0 0 0,1-1 1895,0-1 0,1 1 1,0 2-1896,0-4 0,-1 5 0,4-1 0,-9 31 0</inkml:trace>
  <inkml:trace contextRef="#ctx0" brushRef="#br0" timeOffset="1659">27697 5075 10452,'2'-6'0,"2"-1"5053,1-2-5053,0-4 2457,7-7-2457,-1-5 1420,5-7-1420,-5 10 5193,-7 5-5193,-20 25 0,0 14 0,-3 22 0,11 11 0,12 0 0,4-18 0,12-7 0,19-33 0,16-2 0,-20-6 0,-1 1 0</inkml:trace>
  <inkml:trace contextRef="#ctx0" brushRef="#br0" timeOffset="2020">28101 4895 8191,'-13'30'0,"36"-32"5063,-4-21-5063,4-1 0,1-3 0,-1-13 0,-12 8 2818,-11 2-2818,-10 11 1719,-2 1-1719,2 14 6784,3 7-6784,-1 16 0,5 16 0,3 7 0,14 11 0,5-11 0,18-13 0,1-15 0,15-25 0,-22-3 0,1-5-1149,5-7 1,-1-5 1148,1-7 0,-3 0 0,-11 14 0,-3 1 0,6-19 0</inkml:trace>
  <inkml:trace contextRef="#ctx0" brushRef="#br0" timeOffset="5357">28412 5868 8191,'-14'-12'0,"0"1"5063,-3 5-5063,-7 0 2818,-2-1-2818,-20-1 0,17 8 1719,-8 12-1719,32 31 0,11 10 0,3-14 0,4 0 2261,-2 3 0,2 2 1,5-7-2262,10-6 0,3-10 0,21-8 0,-25-22 0,-2-9 0,-3-12 0,-3-7 0,1-12 0,-6-4-1222,-7 15 1,-3-1 0,-2 0 1221,0-1 0,-2-1 0,-2 1 0,-4 1 0,-2 2 0,-2 0-667,-3 2 1,-3 0-1,-2 3 667,-11-12 0,-1 4 0,5 12 0,1 4 0,-16 2 0,32 28 0,19 21 0,4 2 0,5 3 0,5 5 0,3 2-584,-4-7 0,2 1 1,1-2 583,12 8 0,-1-5 0,-14-12 0,-2-3 0,13 2 0</inkml:trace>
  <inkml:trace contextRef="#ctx0" brushRef="#br0" timeOffset="5682">28826 5352 8191,'-43'28'0,"14"-9"5063,8-2-5063,16 3 2818,5 14-2818,10 8 1719,0-6-1719,3-14 6784,-2-25-6784,2-20 0,3-17 0,-6 12 0,0 1 0,6-15 0,-1 13 0,-5 23 0,-1 11 0,3 3 0,2 0 0,3-3 0,-4-4 0,0-4 0,-6-7 0,-2 6 0,-3-3 0</inkml:trace>
  <inkml:trace contextRef="#ctx0" brushRef="#br0" timeOffset="5816">28896 5247 8191,'11'-6'0,"2"-2"5063,7-18-5063,4-12 0,-11 10 0,-1 1 0,4-7 0,-7 7 0</inkml:trace>
  <inkml:trace contextRef="#ctx0" brushRef="#br0" timeOffset="5977">28901 4906 24575,'-2'30'0,"6"-3"0,5 4 0,3 3 0,3-2 0,1 1 0,4 12 0,1 1-759,-3-11 0,1-3 759,0-5 0,0-5 123,11-9 0,-12-10 0,-4-7 1</inkml:trace>
  <inkml:trace contextRef="#ctx0" brushRef="#br0" timeOffset="6241">29224 4847 8191,'-16'15'0,"6"-6"5063,-6 23-5063,11 2 2818,3 1-2818,7-4 1719,2-25-1719,3-12 0,5-25 0,2-17 0,-8 19 0,1 1 0,6-15 6784,-3 23-6784,0 22 0,5 17 0,0-4 0,1 1 0,-7-16 0,-7-3 0,-1-1 0</inkml:trace>
  <inkml:trace contextRef="#ctx0" brushRef="#br0" timeOffset="6704">29330 4411 8191,'-5'10'0,"0"2"5063,5 11-5063,3-9 2818,5 0-2818,11-15 1719,3-7-1719,10-5 0,6-8 6784,2 11-6784,-1 18 0,-21 12 0,-2 6 0,-5 1 0,-3 4 0,-1 6 0,-3 0 0,1 18 0,-5-15 0,0-21 0,0-33 0,0-36 0,2 7 0,1-6-1181,-1 10 1,1-3 0,-1 0 1180,2-2 0,0 0 0,1 1 0,0-7 0,0 5 0,-3-10 0,-2 49 0,-4 30 0,6 16 0,7 9 0,8-6 0,2-20 0,1-15 3541,6-21-3541,-2-13 0,4-13 0,-15 12 0,-2 1 0,-1-2 0,-1 1 0</inkml:trace>
  <inkml:trace contextRef="#ctx0" brushRef="#br0" timeOffset="6834">29776 4064 8191,'4'4'0,"4"-18"5063,11-24-5063,-9 11 0,-1-1 0,0 1 0,-2-1 0,3-18 0,-6 21 0,-4 11 0</inkml:trace>
  <inkml:trace contextRef="#ctx0" brushRef="#br0" timeOffset="6990">29694 3625 8191,'-5'13'0,"5"14"3339,27 21-3339,-7-8 0,3 4 0,1-8 0,4 2 0,-1 0 0,1 6 0,0 2 0,0-3 385,-1-6 1,0-1 0,-1-2-386,-2-1 0,0-1 0,-2-3 943,0-1 1,-1-4-944,11 12 0,-18-18 0,-9-10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6T13:27:19.21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18896 6926 24575,'-26'-16'0,"-1"0"0,-4 0 0,1 2 0,-12-4-960,9 10 0,0 0 960,4 1 0,1 0 0,-6 3 0,0 2 0,0 1 0,0 2 0,2 3 0,1 3 0,-7 2 0,1 3 0,1 5 0,1 4 0,-6 9 0,1 4-1392,12-6 1,-1 3 0,2 2 1391,-3 10 0,1 4 0,0 2 0,6-9 0,0 3 0,0 0 0,1 2 0,4-6 0,0 2 0,0 0 0,1 1 0,1 1 0,1-1 0,1 0 0,0 1 0,1 0 0,2 0 0,-2 9 0,1-1 0,3 1 0,2-2 0,4-5 0,1-1 0,2-1 0,4-1 0,6 9 0,4-2 0,5-4 0,6-4 0,4-3 0,6-4 0,5-2 0,6-5 0,2-4 0,-7-7 0,3-3 0,1-3 0,1-3-885,5-3 0,2-3 0,1-3 0,-1-2 885,-8-1 0,1-2 0,-1-1 0,1-2 0,0-2 0,2-2 0,1-2 0,0-2 0,-1-1 0,0 0-719,0-2 1,0 0-1,0 0 1,-1-2-1,-2-1 719,-4 2 0,0-2 0,-1-1 0,-2 1 0,-1-1 0,3-4 0,0 0 0,-4 0 0,-2 0-172,-1-5 1,-4 0-1,-5-1 172,-6 0 0,-5-1 0,-2-1 0,-4 0 0,-4-1 0,-2-1 0,-4-6 0,-4 0 0,-2-1 0,-3-4 0,-3-1 0,-3-1-179,0 9 0,-1-1 0,-1 1 1,-2-1 178,1 1 0,-2-1 0,-1 1 0,0 1 0,-4-4 0,-1 1 0,-1 1 0,0 1 277,1 5 0,0 1 1,0 1-1,-2 3-277,-10-5 0,-1 2 0,-1 6 0,4 6 0,0 4 0,-1 8 0,-3 9 0,-2 7 0,6 1 0,6-3 0,3 3 0,-1 9 0,1 0 0</inkml:trace>
  <inkml:trace contextRef="#ctx0" brushRef="#br0" timeOffset="7599">16918 7734 24575,'-43'-26'0,"-1"0"0,2 5 0,-1 1 0,9 2 0,-1 1 0,-1 1-1001,-1 2 1,0 3 0,-2-1 1000,-7-4 0,-2-1 0,-1 1-1375,7 6 0,-1 0 0,-1 0 0,-1 1 1375,-5-3 0,-1 1 0,-1-1 0,0 1 0,8 3 0,-1 0 0,0 0 0,-1 0 0,0 1-564,-2-2 0,-2 1 1,1-1-1,-1 2 0,0-1 564,-1 2 0,0 0 0,-1 0 0,1 1 0,-2 0-275,7 0 0,-1 0 0,-1 1 1,0-1-1,1 1 0,-1 1 275,0 1 0,1 0 0,-1 1 0,0 0 0,0 1 0,-1-1-346,-1-1 0,-1 1 1,-1-1-1,1 1 1,-1 1-1,1 0 346,1 1 0,-1 0 0,1 1 0,0 1 0,-1-1 0,1 1 0,-2-1 0,-1 0 0,1 0 0,-1 0 0,1 1 0,-1 1-69,1 0 0,-1 2 0,1-1 0,-1 1 0,1 0 0,-1 0 69,-1 1 0,0-1 0,0 1 0,0 0 0,-1 0 0,2 1 207,-1-1 0,1 1 0,0 0 1,0 0-1,1 0 0,-1 1-207,2 1 0,1 0 0,-1 0 0,1 1 0,1-1 0,-1 0-231,-5 1 0,0 0 0,1 0 0,0 0 0,2 1 231,3-1 0,2 1 0,0 1 0,1-1 0,0-1 0,-7 1 0,0-1 0,1 1 0,1 0 0,3 0 0,1 0 0,0 1 0,1 0 0,3 0 0,1-1 0,0 1 0,0 1 351,-10 4 1,1 1-1,2 1-351,4 2 0,2 1 0,0 0 55,4-2 1,0-1-1,2 1-55,-10 9 0,4-1 1319,5-7 0,4 0-1319,7-4 0,4-1 4442,-6 1-4442,3 0 3212,3-7-3212,-3 3 2778,-6-2-2778,-6 4 1079,-2 2-1079,-7 6 0,20-12 0,1 1-711,-23 14 711,23-15 0,-1 0 0,-20 8 0,7-3 0,2-5 0,6-3 0,0 2 0,0 1 0,0-3 0,-6 3 0,-9 1 137,-1 2-137,-6 0 0,8 3 0,6-5-46,1 4 46,7-1 0,0-3 0,7-3 0,5-4 0,4 0 571,6-4-571,-13 4 49,1-1-49,-10 3 0,0 3 0,-2 7 0,5 3 0,-1 5 0,13-9 0,1-2 0,11-10 0,1-1 0</inkml:trace>
  <inkml:trace contextRef="#ctx0" brushRef="#br0" timeOffset="7914">9568 8421 8191,'-17'-3'0,"4"4"5063,0 4-5063,3 8 2818,-2 7-2818,-4 18 0,6-12 0,1 3 0,0 11 0,1 3 0,-3 0 0,1 0 859,4 0 1,4-1-860,0-3 0,3-3 0,9 4 6784,15-11-6784,13-28 0,-12-8 0,3-2-138,13-2 0,-1-2 1,5-5-1,1 2 0</inkml:trace>
  <inkml:trace contextRef="#ctx0" brushRef="#br0" timeOffset="50598">7947 8910 24575,'-23'8'0,"9"-9"0,10-3 0,6-4 0</inkml:trace>
  <inkml:trace contextRef="#ctx0" brushRef="#br0" timeOffset="50774">8015 8632 8191,'-17'3'0,"12"-1"0,-9-2 0</inkml:trace>
  <inkml:trace contextRef="#ctx0" brushRef="#br0" timeOffset="55067">18393 7665 8191,'-32'1'0,"6"-1"5063,3-6-5063,5 0 2818,1 0-2818,0 3 1719,4 0-1719,0 7 6784,5 5-6784,4 11 0,1 12 0,3 8 0,9 13 0,6-5 0,18-7 0,-9-27 0,3-5 0,10-7 0,3-6 0,3-9 0,1-3 0,1-1 0,-3-3 0,-5-1 0,-4-1 0,5-9 0,-37 4 0,-16 9 0,-12 7 0,-4 3 0,-19-5 0,15 7 0,2 1 0,-2 0 0,8 0 0</inkml:trace>
  <inkml:trace contextRef="#ctx0" brushRef="#br0" timeOffset="55615">18484 7158 8191,'-18'-5'0,"1"1"5063,0 7-5063,4 2 2818,-1 9-2818,1 6 0,7 18 0,3 10 0,9-11 0,4 1 0,1 1 0,2 0 859,8 5 1,2-2-860,-4-4 0,2-4 0,3-4 0,3-6 5575,17 2-5575,2-22-132,-3-19 132,-8-7 0,-16-14 0,-12 0 0,-16-11 0,-3 20 0,-2-1-395,-1 3 0,-1-1 395,-5-3 0,-1 1 0,-11-11 0,8 11 0,13 17 0,8 9 0</inkml:trace>
  <inkml:trace contextRef="#ctx0" brushRef="#br0" timeOffset="56089">18902 7070 8191,'-9'2'0,"0"1"5063,2 3-5063,1 1 2818,1 6-2818,-2 7 0,4 25 0,1-15 0,0 3 190,4 11 0,2 3-190,0 0 0,3-1 2664,2-8 1,2-2-2665,3-4 0,2-7 0,15-9 0,6-17 0,-7-26 0,-16 0 0,-3-4 0,-2-7 0,-4-3 0,-6-8 0,-4-1-740,-4-1 1,-5 2 739,-7 1 0,-5 2 877,1 7 1,-2 4-878,-2 8 0,-1 7 0,-10 5 805,9 35-805,25 7 0,4 2 0,-5 2 0,12 9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2F8932-ABCA-D64F-B9B5-5ADDAF6B77D4}" type="datetimeFigureOut">
              <a:rPr lang="en-US" smtClean="0"/>
              <a:t>2/16/24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03ED03-EEC0-2D46-A0B3-23E6C30F96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3036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F9A18D-234C-B14D-BA85-AF706472678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1120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0ED26C-E60C-C7BF-3B9A-03D4E53115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6C8ADFF-FC96-8A9D-4486-A9F10ECE1D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DDF9808-121D-17FD-03EC-74A0A63772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7A048F-70B4-48AD-F0CE-EA03A37BBE6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76370B-C705-D24A-B1D6-E4CB4471077D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877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Builds on a generative modeling approach called latent </a:t>
            </a:r>
            <a:r>
              <a:rPr lang="en-US" dirty="0" err="1"/>
              <a:t>direchlet</a:t>
            </a:r>
            <a:r>
              <a:rPr lang="en-US" dirty="0"/>
              <a:t> allocation (or LDA) commonly used for topic modeling</a:t>
            </a:r>
          </a:p>
          <a:p>
            <a:endParaRPr lang="en-US" dirty="0"/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context of topic modeling, given a count matrix of words in documents,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LDA infers the distribution of words for different topics topic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the distribution of topics in each document. 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context of spatial transcriptomics data, given a count matrix of gene expression in multi-cellular pixels,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STdeconvolve builds on LDA to infer the distribution of genes for different cell-types (</a:t>
            </a:r>
            <a:r>
              <a:rPr lang="en-US" sz="1200" dirty="0"/>
              <a:t>cell-type specific gene expression profiles)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the distribution of cell-types in each multi-cellular pixel (</a:t>
            </a:r>
            <a:r>
              <a:rPr lang="en-US" sz="1200" dirty="0"/>
              <a:t>cell-type proportions per pixel)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5912DF-BA54-9F44-9894-99B27A384584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8689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16273E-C141-14C1-0B6B-28D2747CDB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CDE275E-D002-A322-0BCD-793C798C9B1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3648270-ABF2-861B-8FF6-E88F8AEA34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Builds on a generative modeling approach called latent </a:t>
            </a:r>
            <a:r>
              <a:rPr lang="en-US" dirty="0" err="1"/>
              <a:t>direchlet</a:t>
            </a:r>
            <a:r>
              <a:rPr lang="en-US" dirty="0"/>
              <a:t> allocation (or LDA) commonly used for topic modeling</a:t>
            </a:r>
          </a:p>
          <a:p>
            <a:endParaRPr lang="en-US" dirty="0"/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context of topic modeling, given a count matrix of words in documents,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LDA infers the distribution of words for different topics topic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the distribution of topics in each document. 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context of spatial transcriptomics data, given a count matrix of gene expression in multi-cellular pixels,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STdeconvolve builds on LDA to infer the distribution of genes for different cell-types (</a:t>
            </a:r>
            <a:r>
              <a:rPr lang="en-US" sz="1200" dirty="0"/>
              <a:t>cell-type specific gene expression profiles)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the distribution of cell-types in each multi-cellular pixel (</a:t>
            </a:r>
            <a:r>
              <a:rPr lang="en-US" sz="1200" dirty="0"/>
              <a:t>cell-type proportions per pixel)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D10C60-4FE5-64EE-A586-A8467287BC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5912DF-BA54-9F44-9894-99B27A384584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1860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F9A18D-234C-B14D-BA85-AF7064726782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4389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F9A18D-234C-B14D-BA85-AF7064726782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0700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F9A18D-234C-B14D-BA85-AF7064726782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5362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And this allows us to recover the cell-type spatial spatial organizational patterns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F9A18D-234C-B14D-BA85-AF7064726782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1202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A7A4B4-C68A-E81E-A36C-5D27CEE10E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2AF9616-A297-2719-A26F-3CC22F7A82E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861B5FE-16FC-9278-4E23-A9EBFC4978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MERINGUE draw inspiration from Geospatial analysis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Where a statistic called Moran's I has been used to evaluate whether a particular quantity, say income, exhibits significant non-random spatial variation via spatial autocorrelation</a:t>
            </a:r>
          </a:p>
          <a:p>
            <a:r>
              <a:rPr lang="en-US" dirty="0"/>
              <a:t>In this case, each square is a county</a:t>
            </a:r>
          </a:p>
          <a:p>
            <a:r>
              <a:rPr lang="en-US" dirty="0"/>
              <a:t>Color denotes income level</a:t>
            </a:r>
          </a:p>
          <a:p>
            <a:r>
              <a:rPr lang="en-US" dirty="0"/>
              <a:t>We can see in this visualization that income isn’t random</a:t>
            </a:r>
          </a:p>
          <a:p>
            <a:r>
              <a:rPr lang="en-US" dirty="0"/>
              <a:t>it is highly correlated with the income of the neighboring county </a:t>
            </a:r>
          </a:p>
          <a:p>
            <a:r>
              <a:rPr lang="en-US" dirty="0"/>
              <a:t>(income exhibits high spatial autocorrelation and this high spatial autocorrelation can be quantified as a high Moran’s I)</a:t>
            </a:r>
          </a:p>
          <a:p>
            <a:r>
              <a:rPr lang="en-US" dirty="0"/>
              <a:t>For us of course, we're not as interested in income, but we are interested in gene expression</a:t>
            </a:r>
          </a:p>
          <a:p>
            <a:r>
              <a:rPr lang="en-US" dirty="0"/>
              <a:t>So if a cell's expression for a particular gene is highly correlated with that gene's expression in the cell's neighbors, then the gene would be highly spatially autocorrelated</a:t>
            </a:r>
          </a:p>
          <a:p>
            <a:endParaRPr lang="en-US" dirty="0"/>
          </a:p>
          <a:p>
            <a:r>
              <a:rPr lang="en-US" dirty="0"/>
              <a:t>distinguish genes that are variable in a spatial coordinated manner</a:t>
            </a:r>
          </a:p>
          <a:p>
            <a:r>
              <a:rPr lang="en-US" dirty="0"/>
              <a:t>with genes that are variable but not in a spatially coordinated manner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67725F-095D-F046-53BB-583769B66E6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35EEEA-69D3-6747-9E57-8DE5EFE1D89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6604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D3C035-F02E-83A2-4098-D084CF6054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7FDBD5C-C616-4C8E-E375-B03D5969B08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C2C5FDD-5BB6-157B-A5DD-982C6E29B0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MERINGUE draw inspiration from Geospatial analysis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Where a statistic called Moran's I has been used to evaluate whether a particular quantity, say income, exhibits significant non-random spatial variation via spatial autocorrelation</a:t>
            </a:r>
          </a:p>
          <a:p>
            <a:r>
              <a:rPr lang="en-US" dirty="0"/>
              <a:t>In this case, each square is a county</a:t>
            </a:r>
          </a:p>
          <a:p>
            <a:r>
              <a:rPr lang="en-US" dirty="0"/>
              <a:t>Color denotes income level</a:t>
            </a:r>
          </a:p>
          <a:p>
            <a:r>
              <a:rPr lang="en-US" dirty="0"/>
              <a:t>We can see in this visualization that income isn’t random</a:t>
            </a:r>
          </a:p>
          <a:p>
            <a:r>
              <a:rPr lang="en-US" dirty="0"/>
              <a:t>it is highly correlated with the income of the neighboring county </a:t>
            </a:r>
          </a:p>
          <a:p>
            <a:r>
              <a:rPr lang="en-US" dirty="0"/>
              <a:t>(income exhibits high spatial autocorrelation and this high spatial autocorrelation can be quantified as a high Moran’s I)</a:t>
            </a:r>
          </a:p>
          <a:p>
            <a:r>
              <a:rPr lang="en-US" dirty="0"/>
              <a:t>For us of course, we're not as interested in income, but we are interested in gene expression</a:t>
            </a:r>
          </a:p>
          <a:p>
            <a:r>
              <a:rPr lang="en-US" dirty="0"/>
              <a:t>So if a cell's expression for a particular gene is highly correlated with that gene's expression in the cell's neighbors, then the gene would be highly spatially autocorrelated</a:t>
            </a:r>
          </a:p>
          <a:p>
            <a:endParaRPr lang="en-US" dirty="0"/>
          </a:p>
          <a:p>
            <a:r>
              <a:rPr lang="en-US" dirty="0"/>
              <a:t>distinguish genes that are variable in a spatial coordinated manner</a:t>
            </a:r>
          </a:p>
          <a:p>
            <a:r>
              <a:rPr lang="en-US" dirty="0"/>
              <a:t>with genes that are variable but not in a spatially coordinated manner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358501-9A3D-16F7-C184-119B7CDF23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35EEEA-69D3-6747-9E57-8DE5EFE1D89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6449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And capture the mRNAs that are present at each pixel or spot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F9A18D-234C-B14D-BA85-AF706472678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6865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F9A18D-234C-B14D-BA85-AF706472678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0262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Therefore the processed information we end up with comprises the spatial coordinates of each pixel</a:t>
            </a:r>
          </a:p>
          <a:p>
            <a:r>
              <a:rPr lang="en-US"/>
              <a:t>As well as the gene expression observed at each pixel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F9A18D-234C-B14D-BA85-AF706472678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2804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Therefore the processed information we end up with comprises the spatial coordinates of each pixel</a:t>
            </a:r>
          </a:p>
          <a:p>
            <a:r>
              <a:rPr lang="en-US"/>
              <a:t>As well as the gene expression observed at each pixel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F9A18D-234C-B14D-BA85-AF706472678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1265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For the untargeted full transcriptome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549DF2-DD82-A847-9D83-883F722A55B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9308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The measured gene expression at each spot comes from multiple cells potentially representing multiple cell types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F9A18D-234C-B14D-BA85-AF706472678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0950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6B094-6220-EC45-A9E3-3A7FA2B4B78A}" type="datetimeFigureOut">
              <a:rPr lang="en-US" smtClean="0"/>
              <a:t>2/16/24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EACEE-B529-1648-825F-C36EF994D0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0483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6B094-6220-EC45-A9E3-3A7FA2B4B78A}" type="datetimeFigureOut">
              <a:rPr lang="en-US" smtClean="0"/>
              <a:t>2/16/24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EACEE-B529-1648-825F-C36EF994D0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9398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6B094-6220-EC45-A9E3-3A7FA2B4B78A}" type="datetimeFigureOut">
              <a:rPr lang="en-US" smtClean="0"/>
              <a:t>2/16/24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EACEE-B529-1648-825F-C36EF994D0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8944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6B094-6220-EC45-A9E3-3A7FA2B4B78A}" type="datetimeFigureOut">
              <a:rPr lang="en-US" smtClean="0"/>
              <a:t>2/16/24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EACEE-B529-1648-825F-C36EF994D0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869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6B094-6220-EC45-A9E3-3A7FA2B4B78A}" type="datetimeFigureOut">
              <a:rPr lang="en-US" smtClean="0"/>
              <a:t>2/16/24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EACEE-B529-1648-825F-C36EF994D0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2441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6B094-6220-EC45-A9E3-3A7FA2B4B78A}" type="datetimeFigureOut">
              <a:rPr lang="en-US" smtClean="0"/>
              <a:t>2/16/24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EACEE-B529-1648-825F-C36EF994D0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2015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6B094-6220-EC45-A9E3-3A7FA2B4B78A}" type="datetimeFigureOut">
              <a:rPr lang="en-US" smtClean="0"/>
              <a:t>2/16/24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EACEE-B529-1648-825F-C36EF994D0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5715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6B094-6220-EC45-A9E3-3A7FA2B4B78A}" type="datetimeFigureOut">
              <a:rPr lang="en-US" smtClean="0"/>
              <a:t>2/16/24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EACEE-B529-1648-825F-C36EF994D0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1124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6B094-6220-EC45-A9E3-3A7FA2B4B78A}" type="datetimeFigureOut">
              <a:rPr lang="en-US" smtClean="0"/>
              <a:t>2/16/24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EACEE-B529-1648-825F-C36EF994D0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7020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6B094-6220-EC45-A9E3-3A7FA2B4B78A}" type="datetimeFigureOut">
              <a:rPr lang="en-US" smtClean="0"/>
              <a:t>2/16/24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EACEE-B529-1648-825F-C36EF994D0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1735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6B094-6220-EC45-A9E3-3A7FA2B4B78A}" type="datetimeFigureOut">
              <a:rPr lang="en-US" smtClean="0"/>
              <a:t>2/16/24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EACEE-B529-1648-825F-C36EF994D0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2150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6B094-6220-EC45-A9E3-3A7FA2B4B78A}" type="datetimeFigureOut">
              <a:rPr lang="en-US" smtClean="0"/>
              <a:t>2/16/24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EACEE-B529-1648-825F-C36EF994D0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2286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6B094-6220-EC45-A9E3-3A7FA2B4B78A}" type="datetimeFigureOut">
              <a:rPr lang="en-US" smtClean="0"/>
              <a:t>2/16/24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EACEE-B529-1648-825F-C36EF994D0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8532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6B094-6220-EC45-A9E3-3A7FA2B4B78A}" type="datetimeFigureOut">
              <a:rPr lang="en-US" smtClean="0"/>
              <a:t>2/16/24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EACEE-B529-1648-825F-C36EF994D0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9029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6B094-6220-EC45-A9E3-3A7FA2B4B78A}" type="datetimeFigureOut">
              <a:rPr lang="en-US" smtClean="0"/>
              <a:t>2/16/24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EACEE-B529-1648-825F-C36EF994D0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4462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6B094-6220-EC45-A9E3-3A7FA2B4B78A}" type="datetimeFigureOut">
              <a:rPr lang="en-US" smtClean="0"/>
              <a:t>2/16/24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EACEE-B529-1648-825F-C36EF994D0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7294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6B094-6220-EC45-A9E3-3A7FA2B4B78A}" type="datetimeFigureOut">
              <a:rPr lang="en-US" smtClean="0"/>
              <a:t>2/16/24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EACEE-B529-1648-825F-C36EF994D0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5073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6B094-6220-EC45-A9E3-3A7FA2B4B78A}" type="datetimeFigureOut">
              <a:rPr lang="en-US" smtClean="0"/>
              <a:t>2/16/24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EACEE-B529-1648-825F-C36EF994D0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9551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6B094-6220-EC45-A9E3-3A7FA2B4B78A}" type="datetimeFigureOut">
              <a:rPr lang="en-US" smtClean="0"/>
              <a:t>2/16/24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EACEE-B529-1648-825F-C36EF994D0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8459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6B094-6220-EC45-A9E3-3A7FA2B4B78A}" type="datetimeFigureOut">
              <a:rPr lang="en-US" smtClean="0"/>
              <a:t>2/16/24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EACEE-B529-1648-825F-C36EF994D0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1446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6B094-6220-EC45-A9E3-3A7FA2B4B78A}" type="datetimeFigureOut">
              <a:rPr lang="en-US" smtClean="0"/>
              <a:t>2/16/24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EACEE-B529-1648-825F-C36EF994D0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6759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6B094-6220-EC45-A9E3-3A7FA2B4B78A}" type="datetimeFigureOut">
              <a:rPr lang="en-US" smtClean="0"/>
              <a:t>2/16/24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EACEE-B529-1648-825F-C36EF994D0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4224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F6B094-6220-EC45-A9E3-3A7FA2B4B78A}" type="datetimeFigureOut">
              <a:rPr lang="en-US" smtClean="0"/>
              <a:t>2/16/24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0EACEE-B529-1648-825F-C36EF994D0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41642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F6B094-6220-EC45-A9E3-3A7FA2B4B78A}" type="datetimeFigureOut">
              <a:rPr lang="en-US" smtClean="0"/>
              <a:t>2/16/24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0EACEE-B529-1648-825F-C36EF994D0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8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customXml" Target="../ink/ink8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tiff"/><Relationship Id="rId5" Type="http://schemas.openxmlformats.org/officeDocument/2006/relationships/image" Target="../media/image20.png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1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24.png"/><Relationship Id="rId4" Type="http://schemas.microsoft.com/office/2007/relationships/hdphoto" Target="../media/hdphoto5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microsoft.com/office/2007/relationships/hdphoto" Target="../media/hdphoto7.wdp"/><Relationship Id="rId7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10" Type="http://schemas.openxmlformats.org/officeDocument/2006/relationships/image" Target="../media/image30.png"/><Relationship Id="rId4" Type="http://schemas.microsoft.com/office/2007/relationships/hdphoto" Target="../media/hdphoto8.wdp"/><Relationship Id="rId9" Type="http://schemas.openxmlformats.org/officeDocument/2006/relationships/customXml" Target="../ink/ink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5" Type="http://schemas.openxmlformats.org/officeDocument/2006/relationships/image" Target="../media/image31.png"/><Relationship Id="rId4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ustomXml" Target="../ink/ink10.xm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4.png"/><Relationship Id="rId7" Type="http://schemas.openxmlformats.org/officeDocument/2006/relationships/customXml" Target="../ink/ink11.xm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5.jpeg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40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2.xml"/><Relationship Id="rId5" Type="http://schemas.openxmlformats.org/officeDocument/2006/relationships/image" Target="../media/image39.png"/><Relationship Id="rId4" Type="http://schemas.openxmlformats.org/officeDocument/2006/relationships/image" Target="../media/image21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.png"/><Relationship Id="rId4" Type="http://schemas.openxmlformats.org/officeDocument/2006/relationships/customXml" Target="../ink/ink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customXml" Target="../ink/ink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customXml" Target="../ink/ink14.xml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customXml" Target="../ink/ink15.xml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customXml" Target="../ink/ink1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customXml" Target="../ink/ink17.xml"/><Relationship Id="rId4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customXml" Target="../ink/ink18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customXml" Target="../ink/ink19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customXml" Target="../ink/ink20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customXml" Target="../ink/ink2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customXml" Target="../ink/ink2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.png"/><Relationship Id="rId4" Type="http://schemas.openxmlformats.org/officeDocument/2006/relationships/customXml" Target="../ink/ink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customXml" Target="../ink/ink23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13" Type="http://schemas.microsoft.com/office/2007/relationships/hdphoto" Target="../media/hdphoto16.wdp"/><Relationship Id="rId3" Type="http://schemas.openxmlformats.org/officeDocument/2006/relationships/image" Target="../media/image61.png"/><Relationship Id="rId7" Type="http://schemas.openxmlformats.org/officeDocument/2006/relationships/image" Target="../media/image63.png"/><Relationship Id="rId12" Type="http://schemas.openxmlformats.org/officeDocument/2006/relationships/image" Target="../media/image6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3.wdp"/><Relationship Id="rId11" Type="http://schemas.microsoft.com/office/2007/relationships/hdphoto" Target="../media/hdphoto15.wdp"/><Relationship Id="rId5" Type="http://schemas.openxmlformats.org/officeDocument/2006/relationships/image" Target="../media/image62.png"/><Relationship Id="rId10" Type="http://schemas.openxmlformats.org/officeDocument/2006/relationships/image" Target="../media/image65.png"/><Relationship Id="rId4" Type="http://schemas.microsoft.com/office/2007/relationships/hdphoto" Target="../media/hdphoto12.wdp"/><Relationship Id="rId9" Type="http://schemas.openxmlformats.org/officeDocument/2006/relationships/image" Target="../media/image64.png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customXml" Target="../ink/ink2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customXml" Target="../ink/ink25.xml"/><Relationship Id="rId4" Type="http://schemas.openxmlformats.org/officeDocument/2006/relationships/image" Target="../media/image69.tif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tiff"/><Relationship Id="rId3" Type="http://schemas.openxmlformats.org/officeDocument/2006/relationships/image" Target="../media/image71.png"/><Relationship Id="rId7" Type="http://schemas.openxmlformats.org/officeDocument/2006/relationships/image" Target="../media/image74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tiff"/><Relationship Id="rId5" Type="http://schemas.openxmlformats.org/officeDocument/2006/relationships/image" Target="../media/image73.png"/><Relationship Id="rId4" Type="http://schemas.openxmlformats.org/officeDocument/2006/relationships/image" Target="../media/image72.png"/><Relationship Id="rId9" Type="http://schemas.openxmlformats.org/officeDocument/2006/relationships/image" Target="../media/image75.tif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tiff"/><Relationship Id="rId13" Type="http://schemas.openxmlformats.org/officeDocument/2006/relationships/image" Target="../media/image79.png"/><Relationship Id="rId3" Type="http://schemas.openxmlformats.org/officeDocument/2006/relationships/image" Target="../media/image31.png"/><Relationship Id="rId7" Type="http://schemas.microsoft.com/office/2007/relationships/hdphoto" Target="../media/hdphoto17.wdp"/><Relationship Id="rId12" Type="http://schemas.openxmlformats.org/officeDocument/2006/relationships/customXml" Target="../ink/ink26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11" Type="http://schemas.openxmlformats.org/officeDocument/2006/relationships/image" Target="../media/image21.tiff"/><Relationship Id="rId5" Type="http://schemas.openxmlformats.org/officeDocument/2006/relationships/image" Target="../media/image76.tiff"/><Relationship Id="rId10" Type="http://schemas.openxmlformats.org/officeDocument/2006/relationships/image" Target="../media/image35.jpeg"/><Relationship Id="rId4" Type="http://schemas.microsoft.com/office/2007/relationships/hdphoto" Target="../media/hdphoto9.wdp"/><Relationship Id="rId9" Type="http://schemas.openxmlformats.org/officeDocument/2006/relationships/image" Target="../media/image36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customXml" Target="../ink/ink27.xml"/><Relationship Id="rId3" Type="http://schemas.openxmlformats.org/officeDocument/2006/relationships/image" Target="../media/image36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37.png"/><Relationship Id="rId4" Type="http://schemas.openxmlformats.org/officeDocument/2006/relationships/image" Target="../media/image35.jpeg"/><Relationship Id="rId9" Type="http://schemas.openxmlformats.org/officeDocument/2006/relationships/image" Target="../media/image8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tiff"/><Relationship Id="rId4" Type="http://schemas.openxmlformats.org/officeDocument/2006/relationships/image" Target="../media/image8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customXml" Target="../ink/ink28.xml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customXml" Target="../ink/ink3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31.png"/><Relationship Id="rId7" Type="http://schemas.openxmlformats.org/officeDocument/2006/relationships/image" Target="../media/image76.tiff"/><Relationship Id="rId12" Type="http://schemas.openxmlformats.org/officeDocument/2006/relationships/image" Target="../media/image8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openxmlformats.org/officeDocument/2006/relationships/image" Target="../media/image83.png"/><Relationship Id="rId5" Type="http://schemas.openxmlformats.org/officeDocument/2006/relationships/image" Target="../media/image17.png"/><Relationship Id="rId10" Type="http://schemas.openxmlformats.org/officeDocument/2006/relationships/image" Target="../media/image21.tiff"/><Relationship Id="rId4" Type="http://schemas.microsoft.com/office/2007/relationships/hdphoto" Target="../media/hdphoto9.wdp"/><Relationship Id="rId9" Type="http://schemas.microsoft.com/office/2007/relationships/hdphoto" Target="../media/hdphoto17.wdp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customXml" Target="../ink/ink29.xml"/><Relationship Id="rId3" Type="http://schemas.openxmlformats.org/officeDocument/2006/relationships/image" Target="../media/image17.png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8.wdp"/><Relationship Id="rId5" Type="http://schemas.openxmlformats.org/officeDocument/2006/relationships/image" Target="../media/image89.png"/><Relationship Id="rId4" Type="http://schemas.microsoft.com/office/2007/relationships/hdphoto" Target="../media/hdphoto3.wdp"/><Relationship Id="rId9" Type="http://schemas.openxmlformats.org/officeDocument/2006/relationships/image" Target="../media/image9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customXml" Target="../ink/ink30.xml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customXml" Target="../ink/ink4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customXml" Target="../ink/ink5.xml"/><Relationship Id="rId4" Type="http://schemas.openxmlformats.org/officeDocument/2006/relationships/image" Target="../media/image12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customXml" Target="../ink/ink6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7.xml"/><Relationship Id="rId5" Type="http://schemas.microsoft.com/office/2007/relationships/hdphoto" Target="../media/hdphoto3.wdp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19.png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EC41DBB-C3E5-80C1-6A8B-C76A9E73E942}"/>
              </a:ext>
            </a:extLst>
          </p:cNvPr>
          <p:cNvPicPr>
            <a:picLocks/>
          </p:cNvPicPr>
          <p:nvPr/>
        </p:nvPicPr>
        <p:blipFill rotWithShape="1">
          <a:blip r:embed="rId3">
            <a:alphaModFix amt="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 l="23101" t="13144" r="25737" b="32341"/>
          <a:stretch/>
        </p:blipFill>
        <p:spPr>
          <a:xfrm flipH="1">
            <a:off x="6199142" y="1"/>
            <a:ext cx="5992858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7F73B4C-C6DA-8D84-952A-31340A0C7FD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7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23118" t="14371" r="27562" b="34211"/>
          <a:stretch/>
        </p:blipFill>
        <p:spPr>
          <a:xfrm>
            <a:off x="0" y="1"/>
            <a:ext cx="6199142" cy="6858000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03BEF136-B5CC-E849-5F5E-2D137182B172}"/>
              </a:ext>
            </a:extLst>
          </p:cNvPr>
          <p:cNvSpPr/>
          <p:nvPr/>
        </p:nvSpPr>
        <p:spPr>
          <a:xfrm>
            <a:off x="1100447" y="1417982"/>
            <a:ext cx="10276114" cy="4302999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1C6368E-28A1-C974-8234-26348CE800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928776"/>
            <a:ext cx="9144000" cy="2157495"/>
          </a:xfrm>
        </p:spPr>
        <p:txBody>
          <a:bodyPr>
            <a:normAutofit/>
          </a:bodyPr>
          <a:lstStyle/>
          <a:p>
            <a:r>
              <a:rPr lang="en-US" sz="4200" b="1" dirty="0"/>
              <a:t>Deconvolving multi-cellular pixel-resolution spatial transcriptomics data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10664A9D-1CDD-D1E9-913F-10D3F2AB7C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399024"/>
            <a:ext cx="9144000" cy="1959429"/>
          </a:xfrm>
        </p:spPr>
        <p:txBody>
          <a:bodyPr vert="horz" lIns="91440" tIns="45720" rIns="91440" bIns="45720" rtlCol="0" anchor="t">
            <a:normAutofit fontScale="70000" lnSpcReduction="20000"/>
          </a:bodyPr>
          <a:lstStyle/>
          <a:p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Jean Fan, PhD</a:t>
            </a:r>
          </a:p>
          <a:p>
            <a:r>
              <a:rPr lang="en-US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Assistant Professor</a:t>
            </a:r>
            <a:endParaRPr lang="en-US" b="1">
              <a:ln w="0"/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cs typeface="Calibri"/>
            </a:endParaRPr>
          </a:p>
          <a:p>
            <a:r>
              <a:rPr lang="en-US" b="1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JEFworks</a:t>
            </a:r>
            <a:r>
              <a:rPr lang="en-US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Lab</a:t>
            </a:r>
          </a:p>
          <a:p>
            <a:r>
              <a:rPr lang="en-US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Center for Computational Biology</a:t>
            </a:r>
            <a:endParaRPr lang="en-US" b="1">
              <a:ln w="0"/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cs typeface="Calibri"/>
            </a:endParaRPr>
          </a:p>
          <a:p>
            <a:r>
              <a:rPr lang="en-US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Department of Biomedical Engineering</a:t>
            </a:r>
            <a:endParaRPr lang="en-US" b="1">
              <a:ln w="0"/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cs typeface="Calibri"/>
            </a:endParaRPr>
          </a:p>
          <a:p>
            <a:r>
              <a:rPr lang="en-US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Johns Hopkins University</a:t>
            </a:r>
            <a:endParaRPr lang="en-US" b="1">
              <a:ln w="0"/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cs typeface="Calibri"/>
            </a:endParaRPr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9520563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DAE5228-1CDA-4D8F-4CFF-989EEF34CDA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1696" y="606647"/>
            <a:ext cx="4954137" cy="53912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E0EE622-0166-6AAA-82B5-ECC39434F71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6158"/>
          <a:stretch/>
        </p:blipFill>
        <p:spPr>
          <a:xfrm>
            <a:off x="6096000" y="1742509"/>
            <a:ext cx="2171972" cy="17935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D781147-DEB0-DA13-216B-AAFC720BEE2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681" r="5477"/>
          <a:stretch/>
        </p:blipFill>
        <p:spPr>
          <a:xfrm>
            <a:off x="5996609" y="3614378"/>
            <a:ext cx="2171972" cy="179358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E6B81BF-9078-10C0-FF6F-21245B1C81D1}"/>
              </a:ext>
            </a:extLst>
          </p:cNvPr>
          <p:cNvSpPr txBox="1"/>
          <p:nvPr/>
        </p:nvSpPr>
        <p:spPr>
          <a:xfrm>
            <a:off x="144827" y="6304362"/>
            <a:ext cx="1922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</a:schemeClr>
                </a:solidFill>
              </a:rPr>
              <a:t>(Visium FFPE data)</a:t>
            </a:r>
          </a:p>
        </p:txBody>
      </p:sp>
    </p:spTree>
    <p:extLst>
      <p:ext uri="{BB962C8B-B14F-4D97-AF65-F5344CB8AC3E}">
        <p14:creationId xmlns:p14="http://schemas.microsoft.com/office/powerpoint/2010/main" val="2035863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DAE5228-1CDA-4D8F-4CFF-989EEF34CDA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1696" y="606647"/>
            <a:ext cx="4954137" cy="53912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E0EE622-0166-6AAA-82B5-ECC39434F71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6158"/>
          <a:stretch/>
        </p:blipFill>
        <p:spPr>
          <a:xfrm>
            <a:off x="6096000" y="1742509"/>
            <a:ext cx="2171972" cy="17935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D89894B-94D0-0EE0-D30E-16BE4EB5A2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08867" y="2639303"/>
            <a:ext cx="2790967" cy="22233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D781147-DEB0-DA13-216B-AAFC720BEE2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681" r="5477"/>
          <a:stretch/>
        </p:blipFill>
        <p:spPr>
          <a:xfrm>
            <a:off x="5996609" y="3614378"/>
            <a:ext cx="2171972" cy="179358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06F447D-7822-D1DD-83EA-166E2427B7B3}"/>
              </a:ext>
            </a:extLst>
          </p:cNvPr>
          <p:cNvSpPr txBox="1"/>
          <p:nvPr/>
        </p:nvSpPr>
        <p:spPr>
          <a:xfrm>
            <a:off x="144827" y="6304362"/>
            <a:ext cx="1922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</a:schemeClr>
                </a:solidFill>
              </a:rPr>
              <a:t>(Visium FFPE data)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31D3081A-DC53-74D7-D370-C04010CE43D4}"/>
                  </a:ext>
                </a:extLst>
              </p14:cNvPr>
              <p14:cNvContentPartPr/>
              <p14:nvPr/>
            </p14:nvContentPartPr>
            <p14:xfrm>
              <a:off x="9522720" y="1305000"/>
              <a:ext cx="1337400" cy="98712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31D3081A-DC53-74D7-D370-C04010CE43D4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513360" y="1295640"/>
                <a:ext cx="1356120" cy="1005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4455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7289CD0-9892-4BF3-79EA-5F483A83DD6F}"/>
              </a:ext>
            </a:extLst>
          </p:cNvPr>
          <p:cNvSpPr txBox="1"/>
          <p:nvPr/>
        </p:nvSpPr>
        <p:spPr>
          <a:xfrm>
            <a:off x="2682767" y="1514449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/>
              <a:t>Slc17a7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8FB92A1-21BF-F7C2-516F-E594648B612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94934" y="2142927"/>
            <a:ext cx="2965051" cy="325719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BCC2D74-A01D-8CC9-F040-1C1690C76F55}"/>
              </a:ext>
            </a:extLst>
          </p:cNvPr>
          <p:cNvSpPr txBox="1"/>
          <p:nvPr/>
        </p:nvSpPr>
        <p:spPr>
          <a:xfrm>
            <a:off x="5926905" y="1514449"/>
            <a:ext cx="7571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/>
              <a:t>Peg10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9984BDD-ED51-2444-BDAC-95443710659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rcRect l="5411" t="4211" r="4401" b="5160"/>
          <a:stretch/>
        </p:blipFill>
        <p:spPr>
          <a:xfrm>
            <a:off x="2129883" y="2142927"/>
            <a:ext cx="2965051" cy="315243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D0B6122-6716-7A47-B35C-6E2BBA2CA61D}"/>
              </a:ext>
            </a:extLst>
          </p:cNvPr>
          <p:cNvSpPr txBox="1"/>
          <p:nvPr/>
        </p:nvSpPr>
        <p:spPr>
          <a:xfrm>
            <a:off x="1203670" y="507714"/>
            <a:ext cx="102035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+mj-lt"/>
              </a:rPr>
              <a:t>Full Transcriptome Profiling by Sequencing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43F2AB5-E19C-54D5-03A1-757436B65821}"/>
              </a:ext>
            </a:extLst>
          </p:cNvPr>
          <p:cNvSpPr txBox="1"/>
          <p:nvPr/>
        </p:nvSpPr>
        <p:spPr>
          <a:xfrm>
            <a:off x="9214205" y="1514449"/>
            <a:ext cx="1818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…and many more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23033B1-8573-9F16-4661-F617B784DC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08867" y="2639303"/>
            <a:ext cx="2790967" cy="222331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AEB5A9F-BE07-1C91-8B18-C40673F04D99}"/>
              </a:ext>
            </a:extLst>
          </p:cNvPr>
          <p:cNvSpPr txBox="1"/>
          <p:nvPr/>
        </p:nvSpPr>
        <p:spPr>
          <a:xfrm>
            <a:off x="144827" y="6304362"/>
            <a:ext cx="1922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</a:schemeClr>
                </a:solidFill>
              </a:rPr>
              <a:t>(Visium FFPE data)</a:t>
            </a:r>
          </a:p>
        </p:txBody>
      </p:sp>
    </p:spTree>
    <p:extLst>
      <p:ext uri="{BB962C8B-B14F-4D97-AF65-F5344CB8AC3E}">
        <p14:creationId xmlns:p14="http://schemas.microsoft.com/office/powerpoint/2010/main" val="2963262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C1FE5C-3960-9775-6A6F-3EBAAD8E33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Can we use</a:t>
            </a:r>
            <a:r>
              <a:rPr lang="en-US" sz="3200" dirty="0">
                <a:sym typeface="Wingdings" pitchFamily="2" charset="2"/>
              </a:rPr>
              <a:t> the same computational analysis tools like for clustering to identify transcriptionally distinct cell-types as in single-cell data?</a:t>
            </a:r>
            <a:endParaRPr lang="en-US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3794F1-FCBD-B1DB-3C7D-DD70584379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52934" t="5113" r="2630" b="4636"/>
          <a:stretch/>
        </p:blipFill>
        <p:spPr>
          <a:xfrm>
            <a:off x="2163335" y="2171473"/>
            <a:ext cx="2877015" cy="31818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0960F52-7434-7A58-15A2-8AE8DE0489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1265" t="610" r="50528" b="-182"/>
          <a:stretch/>
        </p:blipFill>
        <p:spPr>
          <a:xfrm>
            <a:off x="5622568" y="2266066"/>
            <a:ext cx="3121229" cy="318181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AC84B53-63E5-53FC-8E5B-560473265CB7}"/>
              </a:ext>
            </a:extLst>
          </p:cNvPr>
          <p:cNvSpPr txBox="1"/>
          <p:nvPr/>
        </p:nvSpPr>
        <p:spPr>
          <a:xfrm>
            <a:off x="6792690" y="1927947"/>
            <a:ext cx="780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UMAP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48595E3-29F1-DBFB-1C74-7480F11B46C7}"/>
              </a:ext>
            </a:extLst>
          </p:cNvPr>
          <p:cNvSpPr txBox="1"/>
          <p:nvPr/>
        </p:nvSpPr>
        <p:spPr>
          <a:xfrm>
            <a:off x="3579540" y="6341298"/>
            <a:ext cx="84685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dirty="0"/>
              <a:t>https://</a:t>
            </a:r>
            <a:r>
              <a:rPr lang="en-US" dirty="0" err="1"/>
              <a:t>jef.works</a:t>
            </a:r>
            <a:r>
              <a:rPr lang="en-US" dirty="0"/>
              <a:t>/blog/2022/05/03/deconvolution-vs-clustering/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448A61E-4FCF-B6DF-BFD0-7EC8FCDD0887}"/>
              </a:ext>
            </a:extLst>
          </p:cNvPr>
          <p:cNvSpPr txBox="1"/>
          <p:nvPr/>
        </p:nvSpPr>
        <p:spPr>
          <a:xfrm>
            <a:off x="9326015" y="2408509"/>
            <a:ext cx="18891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capture-and-seq</a:t>
            </a:r>
            <a:endParaRPr lang="en-US" dirty="0"/>
          </a:p>
          <a:p>
            <a:pPr algn="ctr"/>
            <a:r>
              <a:rPr lang="en-US" sz="1800" dirty="0"/>
              <a:t>spatially resolved transcriptomics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5EE281-69B2-6143-7BF7-83A0D1979DF0}"/>
              </a:ext>
            </a:extLst>
          </p:cNvPr>
          <p:cNvSpPr txBox="1"/>
          <p:nvPr/>
        </p:nvSpPr>
        <p:spPr>
          <a:xfrm>
            <a:off x="9357306" y="3735353"/>
            <a:ext cx="11849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Single-cell </a:t>
            </a:r>
          </a:p>
          <a:p>
            <a:r>
              <a:rPr lang="en-US" dirty="0"/>
              <a:t>resolution</a:t>
            </a:r>
          </a:p>
        </p:txBody>
      </p:sp>
      <p:pic>
        <p:nvPicPr>
          <p:cNvPr id="10" name="Graphic 9" descr="Checkbox Checked with solid fill">
            <a:extLst>
              <a:ext uri="{FF2B5EF4-FFF2-40B4-BE49-F238E27FC236}">
                <a16:creationId xmlns:a16="http://schemas.microsoft.com/office/drawing/2014/main" id="{63EE38C1-AC63-BA91-8D27-09154853F3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439400" y="4663227"/>
            <a:ext cx="914400" cy="9144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6147B8A-30E6-A716-9ABE-24FDC865619D}"/>
              </a:ext>
            </a:extLst>
          </p:cNvPr>
          <p:cNvSpPr txBox="1"/>
          <p:nvPr/>
        </p:nvSpPr>
        <p:spPr>
          <a:xfrm>
            <a:off x="9357306" y="4773311"/>
            <a:ext cx="10455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Full trans</a:t>
            </a:r>
          </a:p>
          <a:p>
            <a:r>
              <a:rPr lang="en-US" dirty="0" err="1"/>
              <a:t>criptome</a:t>
            </a:r>
            <a:endParaRPr lang="en-US" dirty="0"/>
          </a:p>
        </p:txBody>
      </p:sp>
      <p:pic>
        <p:nvPicPr>
          <p:cNvPr id="12" name="Graphic 11" descr="Checkbox Crossed with solid fill">
            <a:extLst>
              <a:ext uri="{FF2B5EF4-FFF2-40B4-BE49-F238E27FC236}">
                <a16:creationId xmlns:a16="http://schemas.microsoft.com/office/drawing/2014/main" id="{BFDE5137-6AC3-CAA1-2A47-C38F72514C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439400" y="3578130"/>
            <a:ext cx="914400" cy="9144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EC00ECC-831F-C672-AE83-DA47A967BF07}"/>
              </a:ext>
            </a:extLst>
          </p:cNvPr>
          <p:cNvSpPr txBox="1"/>
          <p:nvPr/>
        </p:nvSpPr>
        <p:spPr>
          <a:xfrm>
            <a:off x="144827" y="6304362"/>
            <a:ext cx="1922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</a:schemeClr>
                </a:solidFill>
              </a:rPr>
              <a:t>(Visium FFPE data)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B3ADDC6E-5E6A-4D22-5717-F24195E70546}"/>
                  </a:ext>
                </a:extLst>
              </p14:cNvPr>
              <p14:cNvContentPartPr/>
              <p14:nvPr/>
            </p14:nvContentPartPr>
            <p14:xfrm>
              <a:off x="2846160" y="2379600"/>
              <a:ext cx="4201920" cy="84240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B3ADDC6E-5E6A-4D22-5717-F24195E70546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836800" y="2370240"/>
                <a:ext cx="4220640" cy="861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456072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DAE5228-1CDA-4D8F-4CFF-989EEF34CDA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1696" y="606647"/>
            <a:ext cx="4954137" cy="5391267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EC1584A-7022-1FFE-E1B9-B754224FE90F}"/>
              </a:ext>
            </a:extLst>
          </p:cNvPr>
          <p:cNvGrpSpPr/>
          <p:nvPr/>
        </p:nvGrpSpPr>
        <p:grpSpPr>
          <a:xfrm>
            <a:off x="6634673" y="2380208"/>
            <a:ext cx="2097582" cy="2097583"/>
            <a:chOff x="6580699" y="2489148"/>
            <a:chExt cx="1243794" cy="124379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E4F0005-8364-789A-9A9A-DE5B2B98AA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  <a14:imgEffect>
                        <a14:saturation sat="66000"/>
                      </a14:imgEffect>
                      <a14:imgEffect>
                        <a14:brightnessContrast bright="-40000"/>
                      </a14:imgEffect>
                    </a14:imgLayer>
                  </a14:imgProps>
                </a:ext>
              </a:extLst>
            </a:blip>
            <a:srcRect l="35154" b="35154"/>
            <a:stretch/>
          </p:blipFill>
          <p:spPr>
            <a:xfrm>
              <a:off x="6689941" y="2680696"/>
              <a:ext cx="1025310" cy="1013388"/>
            </a:xfrm>
            <a:prstGeom prst="rect">
              <a:avLst/>
            </a:prstGeom>
          </p:spPr>
        </p:pic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82315DA5-3E72-5B05-9E1A-BBF2718EAD54}"/>
                </a:ext>
              </a:extLst>
            </p:cNvPr>
            <p:cNvSpPr/>
            <p:nvPr/>
          </p:nvSpPr>
          <p:spPr>
            <a:xfrm>
              <a:off x="6580699" y="2489148"/>
              <a:ext cx="1243794" cy="1243794"/>
            </a:xfrm>
            <a:prstGeom prst="ellipse">
              <a:avLst/>
            </a:prstGeom>
            <a:noFill/>
            <a:ln w="6350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E69C6801-FEEE-80FB-3FF5-309FB5DC259C}"/>
              </a:ext>
            </a:extLst>
          </p:cNvPr>
          <p:cNvSpPr txBox="1"/>
          <p:nvPr/>
        </p:nvSpPr>
        <p:spPr>
          <a:xfrm>
            <a:off x="389403" y="363915"/>
            <a:ext cx="11277959" cy="6494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>
                <a:latin typeface="+mj-lt"/>
              </a:rPr>
              <a:t>Pixels/spots comprise many cells; may comprise multiple cell-types.</a:t>
            </a:r>
          </a:p>
          <a:p>
            <a:pPr algn="ctr"/>
            <a:endParaRPr lang="en-US" sz="3200">
              <a:latin typeface="+mj-lt"/>
            </a:endParaRPr>
          </a:p>
          <a:p>
            <a:pPr algn="ctr"/>
            <a:endParaRPr lang="en-US" sz="3200">
              <a:latin typeface="+mj-lt"/>
            </a:endParaRPr>
          </a:p>
          <a:p>
            <a:pPr algn="ctr"/>
            <a:endParaRPr lang="en-US" sz="3200">
              <a:latin typeface="+mj-lt"/>
            </a:endParaRPr>
          </a:p>
          <a:p>
            <a:pPr algn="ctr"/>
            <a:endParaRPr lang="en-US" sz="3200">
              <a:latin typeface="+mj-lt"/>
            </a:endParaRPr>
          </a:p>
          <a:p>
            <a:pPr algn="ctr"/>
            <a:endParaRPr lang="en-US" sz="3200">
              <a:latin typeface="+mj-lt"/>
            </a:endParaRPr>
          </a:p>
          <a:p>
            <a:pPr algn="ctr"/>
            <a:endParaRPr lang="en-US" sz="3200">
              <a:latin typeface="+mj-lt"/>
            </a:endParaRPr>
          </a:p>
          <a:p>
            <a:pPr algn="ctr"/>
            <a:endParaRPr lang="en-US" sz="3200">
              <a:latin typeface="+mj-lt"/>
            </a:endParaRPr>
          </a:p>
          <a:p>
            <a:pPr algn="ctr"/>
            <a:endParaRPr lang="en-US" sz="3200">
              <a:latin typeface="+mj-lt"/>
            </a:endParaRPr>
          </a:p>
          <a:p>
            <a:pPr algn="ctr"/>
            <a:endParaRPr lang="en-US" sz="3200">
              <a:latin typeface="+mj-lt"/>
            </a:endParaRPr>
          </a:p>
          <a:p>
            <a:pPr algn="ctr"/>
            <a:endParaRPr lang="en-US" sz="3200">
              <a:latin typeface="+mj-lt"/>
            </a:endParaRPr>
          </a:p>
          <a:p>
            <a:pPr algn="ctr"/>
            <a:r>
              <a:rPr lang="en-US" sz="3200">
                <a:latin typeface="+mj-lt"/>
              </a:rPr>
              <a:t>Gene expression measurements may reflect mixtures of cell-types.</a:t>
            </a:r>
          </a:p>
          <a:p>
            <a:pPr algn="ctr"/>
            <a:endParaRPr lang="en-US" sz="3200">
              <a:latin typeface="+mj-lt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FCDB084-F0F8-6618-BCE3-6B785B9FE5F6}"/>
              </a:ext>
            </a:extLst>
          </p:cNvPr>
          <p:cNvGrpSpPr/>
          <p:nvPr/>
        </p:nvGrpSpPr>
        <p:grpSpPr>
          <a:xfrm>
            <a:off x="8912703" y="2380210"/>
            <a:ext cx="2097581" cy="2097581"/>
            <a:chOff x="6500684" y="3058166"/>
            <a:chExt cx="1243793" cy="124379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7FE6F22-7524-5FCB-B11D-FD79AF8C55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  <a14:imgEffect>
                        <a14:saturation sat="66000"/>
                      </a14:imgEffect>
                      <a14:imgEffect>
                        <a14:brightnessContrast bright="-40000"/>
                      </a14:imgEffect>
                    </a14:imgLayer>
                  </a14:imgProps>
                </a:ext>
              </a:extLst>
            </a:blip>
            <a:srcRect l="30371" t="30371"/>
            <a:stretch/>
          </p:blipFill>
          <p:spPr>
            <a:xfrm rot="16200000">
              <a:off x="6614312" y="3155324"/>
              <a:ext cx="1100937" cy="1088136"/>
            </a:xfrm>
            <a:prstGeom prst="rect">
              <a:avLst/>
            </a:prstGeom>
          </p:spPr>
        </p:pic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9BD3A7C2-1CF9-B741-CAC9-32E7B1BB93E4}"/>
                </a:ext>
              </a:extLst>
            </p:cNvPr>
            <p:cNvSpPr/>
            <p:nvPr/>
          </p:nvSpPr>
          <p:spPr>
            <a:xfrm>
              <a:off x="6500684" y="3058166"/>
              <a:ext cx="1243793" cy="1243793"/>
            </a:xfrm>
            <a:prstGeom prst="ellipse">
              <a:avLst/>
            </a:prstGeom>
            <a:noFill/>
            <a:ln w="6350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244875DA-864A-0DA1-F847-3684C138015A}"/>
              </a:ext>
            </a:extLst>
          </p:cNvPr>
          <p:cNvSpPr txBox="1"/>
          <p:nvPr/>
        </p:nvSpPr>
        <p:spPr>
          <a:xfrm>
            <a:off x="144827" y="6304362"/>
            <a:ext cx="1922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</a:schemeClr>
                </a:solidFill>
              </a:rPr>
              <a:t>(Visium FFPE data)</a:t>
            </a:r>
          </a:p>
        </p:txBody>
      </p:sp>
    </p:spTree>
    <p:extLst>
      <p:ext uri="{BB962C8B-B14F-4D97-AF65-F5344CB8AC3E}">
        <p14:creationId xmlns:p14="http://schemas.microsoft.com/office/powerpoint/2010/main" val="508224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7FF3A1CC-52CC-7195-8111-6BAACF1DB184}"/>
              </a:ext>
            </a:extLst>
          </p:cNvPr>
          <p:cNvSpPr txBox="1"/>
          <p:nvPr/>
        </p:nvSpPr>
        <p:spPr>
          <a:xfrm>
            <a:off x="328413" y="427494"/>
            <a:ext cx="115352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latin typeface="+mj-lt"/>
              </a:rPr>
              <a:t>Why might this present a challenge? Let’s explore using a simulation!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CFCAE4F-EE36-E7F0-BE1D-AEEFBAEA4B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258" r="22037" b="9310"/>
          <a:stretch/>
        </p:blipFill>
        <p:spPr>
          <a:xfrm>
            <a:off x="1900209" y="1385688"/>
            <a:ext cx="3300059" cy="330378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659D36B-B093-7E58-0DFE-256651BE809C}"/>
              </a:ext>
            </a:extLst>
          </p:cNvPr>
          <p:cNvSpPr txBox="1"/>
          <p:nvPr/>
        </p:nvSpPr>
        <p:spPr>
          <a:xfrm>
            <a:off x="3544747" y="6340325"/>
            <a:ext cx="84685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dirty="0"/>
              <a:t>https://</a:t>
            </a:r>
            <a:r>
              <a:rPr lang="en-US" dirty="0" err="1"/>
              <a:t>jef.works</a:t>
            </a:r>
            <a:r>
              <a:rPr lang="en-US" dirty="0"/>
              <a:t>/blog/2022/07/11/deconvolution-vs-clustering-2/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EA3690B5-97DF-9552-6AE7-59D0B76A650D}"/>
                  </a:ext>
                </a:extLst>
              </p14:cNvPr>
              <p14:cNvContentPartPr/>
              <p14:nvPr/>
            </p14:nvContentPartPr>
            <p14:xfrm>
              <a:off x="924120" y="1156680"/>
              <a:ext cx="3634920" cy="385200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EA3690B5-97DF-9552-6AE7-59D0B76A650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14760" y="1147320"/>
                <a:ext cx="3653640" cy="3870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729362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CF749C-1EA6-DD19-345B-2315118B54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76AA75C-2B8C-7842-30DE-F6DD4BD9B104}"/>
              </a:ext>
            </a:extLst>
          </p:cNvPr>
          <p:cNvSpPr txBox="1"/>
          <p:nvPr/>
        </p:nvSpPr>
        <p:spPr>
          <a:xfrm>
            <a:off x="328413" y="427494"/>
            <a:ext cx="115352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latin typeface="+mj-lt"/>
              </a:rPr>
              <a:t>Why might this present a challenge? Let’s explore using a simulation!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E524814-B951-7494-0278-D2874A7DE8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258" r="22037" b="9310"/>
          <a:stretch/>
        </p:blipFill>
        <p:spPr>
          <a:xfrm>
            <a:off x="1900209" y="1385688"/>
            <a:ext cx="3300059" cy="330378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877961C-5253-BCBE-8877-2A25FDA9D1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918" b="6799"/>
          <a:stretch/>
        </p:blipFill>
        <p:spPr>
          <a:xfrm>
            <a:off x="2486475" y="4694107"/>
            <a:ext cx="1926499" cy="202395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EE53A42-54EA-6CDF-BC00-747F3AD8C7B6}"/>
              </a:ext>
            </a:extLst>
          </p:cNvPr>
          <p:cNvSpPr txBox="1"/>
          <p:nvPr/>
        </p:nvSpPr>
        <p:spPr>
          <a:xfrm>
            <a:off x="3544747" y="6340325"/>
            <a:ext cx="84685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dirty="0"/>
              <a:t>https://</a:t>
            </a:r>
            <a:r>
              <a:rPr lang="en-US" dirty="0" err="1"/>
              <a:t>jef.works</a:t>
            </a:r>
            <a:r>
              <a:rPr lang="en-US" dirty="0"/>
              <a:t>/blog/2022/07/11/deconvolution-vs-clustering-2/</a:t>
            </a:r>
          </a:p>
        </p:txBody>
      </p:sp>
    </p:spTree>
    <p:extLst>
      <p:ext uri="{BB962C8B-B14F-4D97-AF65-F5344CB8AC3E}">
        <p14:creationId xmlns:p14="http://schemas.microsoft.com/office/powerpoint/2010/main" val="28924981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7FF3A1CC-52CC-7195-8111-6BAACF1DB184}"/>
              </a:ext>
            </a:extLst>
          </p:cNvPr>
          <p:cNvSpPr txBox="1"/>
          <p:nvPr/>
        </p:nvSpPr>
        <p:spPr>
          <a:xfrm>
            <a:off x="328413" y="427494"/>
            <a:ext cx="115352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latin typeface="+mj-lt"/>
              </a:rPr>
              <a:t>Why might this present a challenge? Let’s explore using a simulation!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013DB7-8327-8A85-4AA7-F84A5394B4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258" r="22037" b="9310"/>
          <a:stretch/>
        </p:blipFill>
        <p:spPr>
          <a:xfrm>
            <a:off x="1900209" y="1385688"/>
            <a:ext cx="3300059" cy="330378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80EBF60-100A-27E8-B879-064F422AC3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918" b="6799"/>
          <a:stretch/>
        </p:blipFill>
        <p:spPr>
          <a:xfrm>
            <a:off x="2486475" y="4694107"/>
            <a:ext cx="1926499" cy="2023957"/>
          </a:xfrm>
          <a:prstGeom prst="rect">
            <a:avLst/>
          </a:prstGeom>
        </p:spPr>
      </p:pic>
      <p:pic>
        <p:nvPicPr>
          <p:cNvPr id="14" name="Picture 13" descr="Histiocytic sarcoma, light micrograph - Stock Image - C046/8724 - Science  Photo Library">
            <a:extLst>
              <a:ext uri="{FF2B5EF4-FFF2-40B4-BE49-F238E27FC236}">
                <a16:creationId xmlns:a16="http://schemas.microsoft.com/office/drawing/2014/main" id="{617F2FF5-251C-E6F7-27ED-308961D966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4712" y="1418639"/>
            <a:ext cx="3238467" cy="321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DBC8B66-9DC4-D3B5-8751-AFDE9C8E4E5E}"/>
              </a:ext>
            </a:extLst>
          </p:cNvPr>
          <p:cNvSpPr txBox="1"/>
          <p:nvPr/>
        </p:nvSpPr>
        <p:spPr>
          <a:xfrm>
            <a:off x="3544747" y="6340325"/>
            <a:ext cx="84685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dirty="0"/>
              <a:t>https://</a:t>
            </a:r>
            <a:r>
              <a:rPr lang="en-US" dirty="0" err="1"/>
              <a:t>jef.works</a:t>
            </a:r>
            <a:r>
              <a:rPr lang="en-US" dirty="0"/>
              <a:t>/blog/2022/07/11/deconvolution-vs-clustering-2/</a:t>
            </a:r>
          </a:p>
        </p:txBody>
      </p:sp>
    </p:spTree>
    <p:extLst>
      <p:ext uri="{BB962C8B-B14F-4D97-AF65-F5344CB8AC3E}">
        <p14:creationId xmlns:p14="http://schemas.microsoft.com/office/powerpoint/2010/main" val="13307936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7FF3A1CC-52CC-7195-8111-6BAACF1DB184}"/>
              </a:ext>
            </a:extLst>
          </p:cNvPr>
          <p:cNvSpPr txBox="1"/>
          <p:nvPr/>
        </p:nvSpPr>
        <p:spPr>
          <a:xfrm>
            <a:off x="328413" y="427494"/>
            <a:ext cx="115352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latin typeface="+mj-lt"/>
              </a:rPr>
              <a:t>Why might this present a challenge? Let’s explore using a simulation!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013DB7-8327-8A85-4AA7-F84A5394B4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258" r="22037" b="9310"/>
          <a:stretch/>
        </p:blipFill>
        <p:spPr>
          <a:xfrm>
            <a:off x="1900209" y="1385688"/>
            <a:ext cx="3300059" cy="330378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80EBF60-100A-27E8-B879-064F422AC3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918" b="6799"/>
          <a:stretch/>
        </p:blipFill>
        <p:spPr>
          <a:xfrm>
            <a:off x="2486475" y="4694107"/>
            <a:ext cx="1926499" cy="20239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07364A2-481D-75A3-1E95-6B104B97C06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rcRect l="15237" t="11653" b="16672"/>
          <a:stretch/>
        </p:blipFill>
        <p:spPr>
          <a:xfrm>
            <a:off x="6991734" y="1262270"/>
            <a:ext cx="3737379" cy="3461580"/>
          </a:xfrm>
          <a:prstGeom prst="rect">
            <a:avLst/>
          </a:prstGeom>
        </p:spPr>
      </p:pic>
      <p:pic>
        <p:nvPicPr>
          <p:cNvPr id="14" name="Picture 13" descr="Histiocytic sarcoma, light micrograph - Stock Image - C046/8724 - Science  Photo Library">
            <a:extLst>
              <a:ext uri="{FF2B5EF4-FFF2-40B4-BE49-F238E27FC236}">
                <a16:creationId xmlns:a16="http://schemas.microsoft.com/office/drawing/2014/main" id="{617F2FF5-251C-E6F7-27ED-308961D966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4712" y="1418639"/>
            <a:ext cx="3238467" cy="321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1F7D311-E5E7-5C74-65DD-EE31C96C18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74712" y="4869206"/>
            <a:ext cx="3427329" cy="138517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DDC5E04-7336-365F-FC2E-9701CA9FA60C}"/>
              </a:ext>
            </a:extLst>
          </p:cNvPr>
          <p:cNvSpPr txBox="1"/>
          <p:nvPr/>
        </p:nvSpPr>
        <p:spPr>
          <a:xfrm>
            <a:off x="3544747" y="6340325"/>
            <a:ext cx="84685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dirty="0"/>
              <a:t>https://</a:t>
            </a:r>
            <a:r>
              <a:rPr lang="en-US" dirty="0" err="1"/>
              <a:t>jef.works</a:t>
            </a:r>
            <a:r>
              <a:rPr lang="en-US" dirty="0"/>
              <a:t>/blog/2022/07/11/deconvolution-vs-clustering-2/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7952B61A-148C-1874-3549-0ED3930ED4BA}"/>
                  </a:ext>
                </a:extLst>
              </p14:cNvPr>
              <p14:cNvContentPartPr/>
              <p14:nvPr/>
            </p14:nvContentPartPr>
            <p14:xfrm>
              <a:off x="2610720" y="1015560"/>
              <a:ext cx="7664400" cy="516456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7952B61A-148C-1874-3549-0ED3930ED4BA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601360" y="1006200"/>
                <a:ext cx="7683120" cy="5183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818801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7FF3A1CC-52CC-7195-8111-6BAACF1DB184}"/>
              </a:ext>
            </a:extLst>
          </p:cNvPr>
          <p:cNvSpPr txBox="1"/>
          <p:nvPr/>
        </p:nvSpPr>
        <p:spPr>
          <a:xfrm>
            <a:off x="328413" y="427494"/>
            <a:ext cx="115352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latin typeface="+mj-lt"/>
              </a:rPr>
              <a:t>Why might this present a challenge? Let’s explore using a simulation!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658A7E-3785-6B57-37FA-568843D030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258" r="22037" b="9310"/>
          <a:stretch/>
        </p:blipFill>
        <p:spPr>
          <a:xfrm>
            <a:off x="1900209" y="1385688"/>
            <a:ext cx="3300059" cy="330378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E232806-BB40-540B-4A74-3554182937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918" b="6799"/>
          <a:stretch/>
        </p:blipFill>
        <p:spPr>
          <a:xfrm>
            <a:off x="2486475" y="4694107"/>
            <a:ext cx="1926499" cy="20239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5DE48A5-878F-3F14-C738-72FC9E1D23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5859" y="4896972"/>
            <a:ext cx="1846157" cy="147066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709F27A-32B6-0F4F-40C6-8DB55352299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</a:blip>
          <a:srcRect l="13467" r="29980"/>
          <a:stretch/>
        </p:blipFill>
        <p:spPr>
          <a:xfrm>
            <a:off x="7028309" y="1225694"/>
            <a:ext cx="3321445" cy="366197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DF0AD8D-8412-0A84-CE9B-0BE9860C86F8}"/>
              </a:ext>
            </a:extLst>
          </p:cNvPr>
          <p:cNvSpPr txBox="1"/>
          <p:nvPr/>
        </p:nvSpPr>
        <p:spPr>
          <a:xfrm>
            <a:off x="3544747" y="6340325"/>
            <a:ext cx="84685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dirty="0"/>
              <a:t>https://</a:t>
            </a:r>
            <a:r>
              <a:rPr lang="en-US" dirty="0" err="1"/>
              <a:t>jef.works</a:t>
            </a:r>
            <a:r>
              <a:rPr lang="en-US" dirty="0"/>
              <a:t>/blog/2022/07/11/deconvolution-vs-clustering-2/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F2A88949-F21A-886C-DD76-80A5BAB38759}"/>
                  </a:ext>
                </a:extLst>
              </p14:cNvPr>
              <p14:cNvContentPartPr/>
              <p14:nvPr/>
            </p14:nvContentPartPr>
            <p14:xfrm>
              <a:off x="7864200" y="948600"/>
              <a:ext cx="1364760" cy="39816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F2A88949-F21A-886C-DD76-80A5BAB38759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854840" y="939240"/>
                <a:ext cx="1383480" cy="416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81287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ocating a cell type in breast tissue using spatial transcriptomics data">
            <a:extLst>
              <a:ext uri="{FF2B5EF4-FFF2-40B4-BE49-F238E27FC236}">
                <a16:creationId xmlns:a16="http://schemas.microsoft.com/office/drawing/2014/main" id="{BE17C2F9-79B7-CCD1-A4C7-BA3C036CB9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957" y="669851"/>
            <a:ext cx="5636178" cy="5518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dentifying Cell-type from Breast Cancer Tissue Spatial Transcriptomics Data using K-means Clustering, tSNE, and Wilcox-test">
            <a:extLst>
              <a:ext uri="{FF2B5EF4-FFF2-40B4-BE49-F238E27FC236}">
                <a16:creationId xmlns:a16="http://schemas.microsoft.com/office/drawing/2014/main" id="{B5604BCA-3A46-BB21-6B49-7A513698E3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749055"/>
            <a:ext cx="5818363" cy="3359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61C52DF6-D54E-24E1-7D18-7F825ED7CF35}"/>
                  </a:ext>
                </a:extLst>
              </p14:cNvPr>
              <p14:cNvContentPartPr/>
              <p14:nvPr/>
            </p14:nvContentPartPr>
            <p14:xfrm>
              <a:off x="3227400" y="806400"/>
              <a:ext cx="7842240" cy="227628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61C52DF6-D54E-24E1-7D18-7F825ED7CF3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218040" y="797040"/>
                <a:ext cx="7860960" cy="2295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463168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859EEBE-773A-185C-F31E-4FADC615F7B9}"/>
              </a:ext>
            </a:extLst>
          </p:cNvPr>
          <p:cNvSpPr txBox="1"/>
          <p:nvPr/>
        </p:nvSpPr>
        <p:spPr>
          <a:xfrm>
            <a:off x="328413" y="427494"/>
            <a:ext cx="115352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latin typeface="+mj-lt"/>
              </a:rPr>
              <a:t>Why might this present a challenge? Let’s explore using a simulation!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0FA4D3E-5FDC-2E5C-9E8E-3B2553D768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891" y="2892939"/>
            <a:ext cx="2320340" cy="184840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5655F8B-25CB-E627-BCB5-8657DDA3A2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7065" y="2135513"/>
            <a:ext cx="3429000" cy="3175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9581995-62D5-372E-692D-8AFB1BD89F53}"/>
              </a:ext>
            </a:extLst>
          </p:cNvPr>
          <p:cNvSpPr txBox="1"/>
          <p:nvPr/>
        </p:nvSpPr>
        <p:spPr>
          <a:xfrm>
            <a:off x="3544747" y="6340325"/>
            <a:ext cx="84685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dirty="0"/>
              <a:t>https://</a:t>
            </a:r>
            <a:r>
              <a:rPr lang="en-US" dirty="0" err="1"/>
              <a:t>jef.works</a:t>
            </a:r>
            <a:r>
              <a:rPr lang="en-US" dirty="0"/>
              <a:t>/blog/2022/07/11/deconvolution-vs-clustering-2/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0680C0B8-EF3C-F1D5-F248-0B927DD00630}"/>
                  </a:ext>
                </a:extLst>
              </p14:cNvPr>
              <p14:cNvContentPartPr/>
              <p14:nvPr/>
            </p14:nvContentPartPr>
            <p14:xfrm>
              <a:off x="5807880" y="1069560"/>
              <a:ext cx="786600" cy="38772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0680C0B8-EF3C-F1D5-F248-0B927DD0063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798520" y="1060200"/>
                <a:ext cx="805320" cy="406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389821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859EEBE-773A-185C-F31E-4FADC615F7B9}"/>
              </a:ext>
            </a:extLst>
          </p:cNvPr>
          <p:cNvSpPr txBox="1"/>
          <p:nvPr/>
        </p:nvSpPr>
        <p:spPr>
          <a:xfrm>
            <a:off x="328413" y="427494"/>
            <a:ext cx="115352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latin typeface="+mj-lt"/>
              </a:rPr>
              <a:t>Why might this present a challenge? Let’s explore using a simulation!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0FA4D3E-5FDC-2E5C-9E8E-3B2553D768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891" y="2892939"/>
            <a:ext cx="2320340" cy="184840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6D83533-6216-B1FC-2C23-F1A0461E64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7065" y="2135513"/>
            <a:ext cx="3429000" cy="3175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DBE6356-198D-68A2-A8A2-634D14713E7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365" b="3456"/>
          <a:stretch/>
        </p:blipFill>
        <p:spPr>
          <a:xfrm>
            <a:off x="7570696" y="1348870"/>
            <a:ext cx="4437528" cy="443978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EE79957-39AC-511C-706C-461609E93150}"/>
              </a:ext>
            </a:extLst>
          </p:cNvPr>
          <p:cNvSpPr txBox="1"/>
          <p:nvPr/>
        </p:nvSpPr>
        <p:spPr>
          <a:xfrm>
            <a:off x="3544747" y="6340325"/>
            <a:ext cx="84685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dirty="0"/>
              <a:t>https://</a:t>
            </a:r>
            <a:r>
              <a:rPr lang="en-US" dirty="0" err="1"/>
              <a:t>jef.works</a:t>
            </a:r>
            <a:r>
              <a:rPr lang="en-US" dirty="0"/>
              <a:t>/blog/2022/07/11/deconvolution-vs-clustering-2/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528E556D-0FB0-4863-AD0B-966FF37CC75C}"/>
                  </a:ext>
                </a:extLst>
              </p14:cNvPr>
              <p14:cNvContentPartPr/>
              <p14:nvPr/>
            </p14:nvContentPartPr>
            <p14:xfrm>
              <a:off x="5556240" y="1218960"/>
              <a:ext cx="1320480" cy="58248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528E556D-0FB0-4863-AD0B-966FF37CC75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546880" y="1209600"/>
                <a:ext cx="1339200" cy="601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265767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859EEBE-773A-185C-F31E-4FADC615F7B9}"/>
              </a:ext>
            </a:extLst>
          </p:cNvPr>
          <p:cNvSpPr txBox="1"/>
          <p:nvPr/>
        </p:nvSpPr>
        <p:spPr>
          <a:xfrm>
            <a:off x="328413" y="427494"/>
            <a:ext cx="115352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latin typeface="+mj-lt"/>
              </a:rPr>
              <a:t>Why might this present a challenge? Let’s explore using a simulation!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0FA4D3E-5FDC-2E5C-9E8E-3B2553D768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891" y="2892939"/>
            <a:ext cx="2320340" cy="184840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6D83533-6216-B1FC-2C23-F1A0461E64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7065" y="2135513"/>
            <a:ext cx="3429000" cy="3175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DBE6356-198D-68A2-A8A2-634D14713E7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365" b="3456"/>
          <a:stretch/>
        </p:blipFill>
        <p:spPr>
          <a:xfrm>
            <a:off x="7570696" y="1348870"/>
            <a:ext cx="4437528" cy="443978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59946AF-B699-1281-D13E-D47F08E542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7065" y="2135513"/>
            <a:ext cx="3429000" cy="3175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ED5B4D1-F1FD-B3F3-B0F0-8F6B6BA7C60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568" b="3350"/>
          <a:stretch/>
        </p:blipFill>
        <p:spPr>
          <a:xfrm>
            <a:off x="7579840" y="1348870"/>
            <a:ext cx="4422939" cy="443978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E99AF0B-F522-B52D-38B4-5458CC976AE8}"/>
              </a:ext>
            </a:extLst>
          </p:cNvPr>
          <p:cNvSpPr txBox="1"/>
          <p:nvPr/>
        </p:nvSpPr>
        <p:spPr>
          <a:xfrm>
            <a:off x="3544747" y="6340325"/>
            <a:ext cx="84685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dirty="0"/>
              <a:t>https://</a:t>
            </a:r>
            <a:r>
              <a:rPr lang="en-US" dirty="0" err="1"/>
              <a:t>jef.works</a:t>
            </a:r>
            <a:r>
              <a:rPr lang="en-US" dirty="0"/>
              <a:t>/blog/2022/07/11/deconvolution-vs-clustering-2/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171D220B-D499-2395-2415-736C3B782CBD}"/>
                  </a:ext>
                </a:extLst>
              </p14:cNvPr>
              <p14:cNvContentPartPr/>
              <p14:nvPr/>
            </p14:nvContentPartPr>
            <p14:xfrm>
              <a:off x="6140160" y="1250640"/>
              <a:ext cx="4590000" cy="56232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171D220B-D499-2395-2415-736C3B782CBD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130800" y="1241280"/>
                <a:ext cx="4608720" cy="581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310027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F5B908-B31E-D336-3F85-8DE639BC01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/>
              <a:t>Cell-type mixtures confound transcriptional clustering analysis, impacting downstream biological interpretation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329CAA6-66A1-0F70-4A90-99906BE648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2639" y="1842770"/>
            <a:ext cx="4438067" cy="42379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EF548E3-C132-8241-1742-0BF841E6CC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965960"/>
            <a:ext cx="1981200" cy="42672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7469B71-8DAF-003B-C474-2489312BE52B}"/>
              </a:ext>
            </a:extLst>
          </p:cNvPr>
          <p:cNvSpPr txBox="1"/>
          <p:nvPr/>
        </p:nvSpPr>
        <p:spPr>
          <a:xfrm>
            <a:off x="7195024" y="6356328"/>
            <a:ext cx="4828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(Miller et al, Nature Communications April 2022)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4FD26544-D8B4-B9A7-97CA-A3C9FF8DF4A8}"/>
                  </a:ext>
                </a:extLst>
              </p14:cNvPr>
              <p14:cNvContentPartPr/>
              <p14:nvPr/>
            </p14:nvContentPartPr>
            <p14:xfrm>
              <a:off x="7820640" y="1675440"/>
              <a:ext cx="2084040" cy="384480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4FD26544-D8B4-B9A7-97CA-A3C9FF8DF4A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811280" y="1666080"/>
                <a:ext cx="2102760" cy="3863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767576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D4AF0F-63A9-C127-77A1-0559245507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E16305-E370-A415-E020-B4099BE143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/>
              <a:t>Cell-type mixtures confound transcriptional clustering analysis, impacting downstream biological interpretation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ED9CDAE-9603-3DA7-6EDA-5184BBEB27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2639" y="1842770"/>
            <a:ext cx="4438067" cy="42379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F638660-4623-556A-A6C5-BEEDA6D840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7386" y="2599004"/>
            <a:ext cx="3788334" cy="30912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E14F2AB-FF3F-A5BD-CA42-B6CEEAEF65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1965960"/>
            <a:ext cx="1981200" cy="42672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6490587-6998-3E66-89C4-BE81B9FF0996}"/>
              </a:ext>
            </a:extLst>
          </p:cNvPr>
          <p:cNvSpPr txBox="1"/>
          <p:nvPr/>
        </p:nvSpPr>
        <p:spPr>
          <a:xfrm>
            <a:off x="7195024" y="6356328"/>
            <a:ext cx="4828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(Miller et al, Nature Communications April 2022)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B31C3B61-4C0C-1157-BC84-FE3ECBB4B912}"/>
                  </a:ext>
                </a:extLst>
              </p14:cNvPr>
              <p14:cNvContentPartPr/>
              <p14:nvPr/>
            </p14:nvContentPartPr>
            <p14:xfrm>
              <a:off x="10569240" y="3506760"/>
              <a:ext cx="599040" cy="233028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B31C3B61-4C0C-1157-BC84-FE3ECBB4B91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559880" y="3497400"/>
                <a:ext cx="617760" cy="2349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968600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2BDACB-74FA-1F26-B19F-86A22D9DC6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“deconvolution”?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0A7195-1157-4F54-8A9D-1262671426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Common in signal processing</a:t>
            </a:r>
          </a:p>
          <a:p>
            <a:endParaRPr lang="en-US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BE79A78A-8896-86FF-D9C0-AB379B765A78}"/>
                  </a:ext>
                </a:extLst>
              </p14:cNvPr>
              <p14:cNvContentPartPr/>
              <p14:nvPr/>
            </p14:nvContentPartPr>
            <p14:xfrm>
              <a:off x="880560" y="2007000"/>
              <a:ext cx="9088560" cy="453600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BE79A78A-8896-86FF-D9C0-AB379B765A78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71200" y="1997640"/>
                <a:ext cx="9107280" cy="4554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941547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B4F634-34B7-B5D0-1947-161D23B64E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DA2DDB-B988-9E12-4C7B-2EED053C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“reference-based deconvolution”?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D10443B2-3C4D-D915-71A2-E2FF0B32A59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93937111"/>
              </p:ext>
            </p:extLst>
          </p:nvPr>
        </p:nvGraphicFramePr>
        <p:xfrm>
          <a:off x="2453004" y="1857375"/>
          <a:ext cx="6914515" cy="15716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23676">
                  <a:extLst>
                    <a:ext uri="{9D8B030D-6E8A-4147-A177-3AD203B41FA5}">
                      <a16:colId xmlns:a16="http://schemas.microsoft.com/office/drawing/2014/main" val="1378909798"/>
                    </a:ext>
                  </a:extLst>
                </a:gridCol>
                <a:gridCol w="1723676">
                  <a:extLst>
                    <a:ext uri="{9D8B030D-6E8A-4147-A177-3AD203B41FA5}">
                      <a16:colId xmlns:a16="http://schemas.microsoft.com/office/drawing/2014/main" val="3666696372"/>
                    </a:ext>
                  </a:extLst>
                </a:gridCol>
                <a:gridCol w="1743487">
                  <a:extLst>
                    <a:ext uri="{9D8B030D-6E8A-4147-A177-3AD203B41FA5}">
                      <a16:colId xmlns:a16="http://schemas.microsoft.com/office/drawing/2014/main" val="1598030571"/>
                    </a:ext>
                  </a:extLst>
                </a:gridCol>
                <a:gridCol w="1723676">
                  <a:extLst>
                    <a:ext uri="{9D8B030D-6E8A-4147-A177-3AD203B41FA5}">
                      <a16:colId xmlns:a16="http://schemas.microsoft.com/office/drawing/2014/main" val="594227342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r" fontAlgn="b"/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u="none" strike="noStrike">
                          <a:effectLst/>
                        </a:rPr>
                        <a:t>Observed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u="none" strike="noStrike">
                          <a:effectLst/>
                        </a:rPr>
                        <a:t>Reference X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u="none" strike="noStrike">
                          <a:effectLst/>
                        </a:rPr>
                        <a:t>Reference Y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9919870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u="none" strike="noStrike">
                          <a:effectLst/>
                        </a:rPr>
                        <a:t>Gene A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u="none" strike="noStrike">
                          <a:effectLst/>
                        </a:rPr>
                        <a:t>10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u="none" strike="noStrike">
                          <a:effectLst/>
                        </a:rPr>
                        <a:t>0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3875270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u="none" strike="noStrike">
                          <a:effectLst/>
                        </a:rPr>
                        <a:t>Gene B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u="none" strike="noStrike">
                          <a:effectLst/>
                        </a:rPr>
                        <a:t>5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u="none" strike="noStrike">
                          <a:effectLst/>
                        </a:rPr>
                        <a:t>0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14350944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u="none" strike="noStrike">
                          <a:effectLst/>
                        </a:rPr>
                        <a:t>Gene C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u="none" strike="noStrike">
                          <a:effectLst/>
                        </a:rPr>
                        <a:t>0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u="none" strike="noStrike">
                          <a:effectLst/>
                        </a:rPr>
                        <a:t>5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7538443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u="none" strike="noStrike" dirty="0">
                          <a:effectLst/>
                        </a:rPr>
                        <a:t>Gene D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u="none" strike="noStrike">
                          <a:effectLst/>
                        </a:rPr>
                        <a:t>0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u="none" strike="noStrike" dirty="0">
                          <a:effectLst/>
                        </a:rPr>
                        <a:t>10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84385548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3B9B3BD2-B826-3C70-6EAC-69F2BD40BB17}"/>
              </a:ext>
            </a:extLst>
          </p:cNvPr>
          <p:cNvSpPr txBox="1"/>
          <p:nvPr/>
        </p:nvSpPr>
        <p:spPr>
          <a:xfrm>
            <a:off x="2343355" y="3779520"/>
            <a:ext cx="71209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Observed = </a:t>
            </a:r>
            <a:r>
              <a:rPr lang="el-GR" sz="2800" b="1" dirty="0"/>
              <a:t>α</a:t>
            </a:r>
            <a:r>
              <a:rPr lang="en-US" sz="2800" b="1" dirty="0"/>
              <a:t> * </a:t>
            </a:r>
            <a:r>
              <a:rPr lang="en-US" sz="2800" b="1" dirty="0" err="1"/>
              <a:t>Reference_X</a:t>
            </a:r>
            <a:r>
              <a:rPr lang="en-US" sz="2800" b="1" dirty="0"/>
              <a:t> + </a:t>
            </a:r>
            <a:r>
              <a:rPr lang="el-GR" sz="2800" b="1" dirty="0"/>
              <a:t>β </a:t>
            </a:r>
            <a:r>
              <a:rPr lang="en-US" sz="2800" b="1" dirty="0"/>
              <a:t>* </a:t>
            </a:r>
            <a:r>
              <a:rPr lang="en-US" sz="2800" b="1" dirty="0" err="1"/>
              <a:t>Reference_Y</a:t>
            </a:r>
            <a:endParaRPr lang="en-US" sz="2800" b="1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CFA46888-6E19-A660-AD2B-1AA8377D7EC6}"/>
                  </a:ext>
                </a:extLst>
              </p14:cNvPr>
              <p14:cNvContentPartPr/>
              <p14:nvPr/>
            </p14:nvContentPartPr>
            <p14:xfrm>
              <a:off x="4176720" y="1277640"/>
              <a:ext cx="5058720" cy="353916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CFA46888-6E19-A660-AD2B-1AA8377D7EC6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167360" y="1268280"/>
                <a:ext cx="5077440" cy="3557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244185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65303E-C85A-97FB-0CEF-26A172B18A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48284D-9497-69FA-707D-CF5AFBD7E5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is the problem with reference-based deconvolution? Let’s explore using a simulated example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39F51E-25C5-227D-0860-3FA1EE9454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 r="23782" b="38297"/>
          <a:stretch/>
        </p:blipFill>
        <p:spPr>
          <a:xfrm>
            <a:off x="2670573" y="2111105"/>
            <a:ext cx="6850854" cy="41112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92E4742-18D8-C36C-0A6E-4227EE61385C}"/>
              </a:ext>
            </a:extLst>
          </p:cNvPr>
          <p:cNvSpPr txBox="1"/>
          <p:nvPr/>
        </p:nvSpPr>
        <p:spPr>
          <a:xfrm>
            <a:off x="7195024" y="6356328"/>
            <a:ext cx="48877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(Miller et al, Nature Communications, April 2022)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487E21FB-6F73-CE3F-C1C9-D75681ED685C}"/>
                  </a:ext>
                </a:extLst>
              </p14:cNvPr>
              <p14:cNvContentPartPr/>
              <p14:nvPr/>
            </p14:nvContentPartPr>
            <p14:xfrm>
              <a:off x="2985840" y="1364760"/>
              <a:ext cx="4964400" cy="117252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487E21FB-6F73-CE3F-C1C9-D75681ED685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76480" y="1355400"/>
                <a:ext cx="4983120" cy="1191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359553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1214CD-EFDF-CD6E-FE60-DD374F5D72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3E6E47-2909-DD7C-C3AB-7E4CED8D68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dirty="0"/>
              <a:t>Performance of reference-based deconvolution of cell-type proportions depends on quality of reference transcriptomic profiles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23AD6B-FEFE-0E7E-7041-F8AFBD7255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 t="61703"/>
          <a:stretch/>
        </p:blipFill>
        <p:spPr>
          <a:xfrm>
            <a:off x="838200" y="2898507"/>
            <a:ext cx="10964405" cy="311262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1C4A44B-869B-DD83-AF0C-40F11C2D7A4B}"/>
              </a:ext>
            </a:extLst>
          </p:cNvPr>
          <p:cNvSpPr txBox="1"/>
          <p:nvPr/>
        </p:nvSpPr>
        <p:spPr>
          <a:xfrm>
            <a:off x="7195024" y="6356328"/>
            <a:ext cx="48877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(Miller et al, Nature Communications, April 2022)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7AD2A82A-81E4-7F2D-4013-36F9C5B433EB}"/>
                  </a:ext>
                </a:extLst>
              </p14:cNvPr>
              <p14:cNvContentPartPr/>
              <p14:nvPr/>
            </p14:nvContentPartPr>
            <p14:xfrm>
              <a:off x="996480" y="3284640"/>
              <a:ext cx="6659640" cy="323172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7AD2A82A-81E4-7F2D-4013-36F9C5B433E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87120" y="3275280"/>
                <a:ext cx="6678360" cy="3250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812543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6CF2B6-DBC5-C9A2-2243-C6CA2915A6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44742D-3077-93F2-BDCF-2368229584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if we use “reference-based deconvolution” on this data?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F5CA495A-BA6A-66AB-708E-1B18DB76B9D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74916659"/>
              </p:ext>
            </p:extLst>
          </p:nvPr>
        </p:nvGraphicFramePr>
        <p:xfrm>
          <a:off x="2453004" y="1857375"/>
          <a:ext cx="6914515" cy="15716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23676">
                  <a:extLst>
                    <a:ext uri="{9D8B030D-6E8A-4147-A177-3AD203B41FA5}">
                      <a16:colId xmlns:a16="http://schemas.microsoft.com/office/drawing/2014/main" val="1378909798"/>
                    </a:ext>
                  </a:extLst>
                </a:gridCol>
                <a:gridCol w="1723676">
                  <a:extLst>
                    <a:ext uri="{9D8B030D-6E8A-4147-A177-3AD203B41FA5}">
                      <a16:colId xmlns:a16="http://schemas.microsoft.com/office/drawing/2014/main" val="3666696372"/>
                    </a:ext>
                  </a:extLst>
                </a:gridCol>
                <a:gridCol w="1743487">
                  <a:extLst>
                    <a:ext uri="{9D8B030D-6E8A-4147-A177-3AD203B41FA5}">
                      <a16:colId xmlns:a16="http://schemas.microsoft.com/office/drawing/2014/main" val="1598030571"/>
                    </a:ext>
                  </a:extLst>
                </a:gridCol>
                <a:gridCol w="1723676">
                  <a:extLst>
                    <a:ext uri="{9D8B030D-6E8A-4147-A177-3AD203B41FA5}">
                      <a16:colId xmlns:a16="http://schemas.microsoft.com/office/drawing/2014/main" val="594227342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r" fontAlgn="b"/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u="none" strike="noStrike">
                          <a:effectLst/>
                        </a:rPr>
                        <a:t>Observed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u="none" strike="noStrike">
                          <a:effectLst/>
                        </a:rPr>
                        <a:t>Reference X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u="none" strike="noStrike" dirty="0">
                          <a:effectLst/>
                        </a:rPr>
                        <a:t>Reference Y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9919870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u="none" strike="noStrike">
                          <a:effectLst/>
                        </a:rPr>
                        <a:t>Gene A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u="none" strike="noStrike">
                          <a:effectLst/>
                        </a:rPr>
                        <a:t>10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u="none" strike="noStrike" dirty="0">
                          <a:effectLst/>
                        </a:rPr>
                        <a:t>0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3875270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u="none" strike="noStrike">
                          <a:effectLst/>
                        </a:rPr>
                        <a:t>Gene B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u="none" strike="noStrike">
                          <a:effectLst/>
                        </a:rPr>
                        <a:t>5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u="none" strike="noStrike" dirty="0">
                          <a:effectLst/>
                        </a:rPr>
                        <a:t>0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14350944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u="none" strike="noStrike">
                          <a:effectLst/>
                        </a:rPr>
                        <a:t>Gene C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u="none" strike="noStrike">
                          <a:effectLst/>
                        </a:rPr>
                        <a:t>0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u="none" strike="noStrike" dirty="0">
                          <a:effectLst/>
                        </a:rPr>
                        <a:t>5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7538443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u="none" strike="noStrike" dirty="0">
                          <a:effectLst/>
                        </a:rPr>
                        <a:t>Gene D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u="none" strike="noStrike">
                          <a:effectLst/>
                        </a:rPr>
                        <a:t>0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u="none" strike="noStrike" dirty="0">
                          <a:effectLst/>
                        </a:rPr>
                        <a:t>10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84385548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DF7A3C0A-FEA4-1EEC-C7D4-6E1D1DF07990}"/>
              </a:ext>
            </a:extLst>
          </p:cNvPr>
          <p:cNvSpPr txBox="1"/>
          <p:nvPr/>
        </p:nvSpPr>
        <p:spPr>
          <a:xfrm>
            <a:off x="2343355" y="3779520"/>
            <a:ext cx="71209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Observed = </a:t>
            </a:r>
            <a:r>
              <a:rPr lang="el-GR" sz="2800" b="1" dirty="0"/>
              <a:t>α</a:t>
            </a:r>
            <a:r>
              <a:rPr lang="en-US" sz="2800" b="1" dirty="0"/>
              <a:t> * </a:t>
            </a:r>
            <a:r>
              <a:rPr lang="en-US" sz="2800" b="1" dirty="0" err="1"/>
              <a:t>Reference_X</a:t>
            </a:r>
            <a:r>
              <a:rPr lang="en-US" sz="2800" b="1" dirty="0"/>
              <a:t> + </a:t>
            </a:r>
            <a:r>
              <a:rPr lang="el-GR" sz="2800" b="1" dirty="0"/>
              <a:t>β </a:t>
            </a:r>
            <a:r>
              <a:rPr lang="en-US" sz="2800" b="1" dirty="0"/>
              <a:t>* </a:t>
            </a:r>
            <a:r>
              <a:rPr lang="en-US" sz="2800" b="1" dirty="0" err="1"/>
              <a:t>Reference_Y</a:t>
            </a:r>
            <a:endParaRPr lang="en-US" sz="2800" b="1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4AAA63AC-9931-DB73-B9BB-7DB3A5CB66A8}"/>
                  </a:ext>
                </a:extLst>
              </p14:cNvPr>
              <p14:cNvContentPartPr/>
              <p14:nvPr/>
            </p14:nvContentPartPr>
            <p14:xfrm>
              <a:off x="2932920" y="1594440"/>
              <a:ext cx="7875720" cy="397008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4AAA63AC-9931-DB73-B9BB-7DB3A5CB66A8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23560" y="1585080"/>
                <a:ext cx="7894440" cy="3988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340398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RT8 Expression in Breast Cancer">
            <a:extLst>
              <a:ext uri="{FF2B5EF4-FFF2-40B4-BE49-F238E27FC236}">
                <a16:creationId xmlns:a16="http://schemas.microsoft.com/office/drawing/2014/main" id="{69690DAA-3BCD-C7B7-DEB8-5DEBDEE6E6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8585" y="404037"/>
            <a:ext cx="4510054" cy="6049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ell type exploration using differential gene expression analyses">
            <a:extLst>
              <a:ext uri="{FF2B5EF4-FFF2-40B4-BE49-F238E27FC236}">
                <a16:creationId xmlns:a16="http://schemas.microsoft.com/office/drawing/2014/main" id="{1EFA4230-32D3-BF3D-34AF-3426A604CA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361" y="404036"/>
            <a:ext cx="4417072" cy="6049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8239A81F-E46C-2AD1-1892-CD4830765A8E}"/>
                  </a:ext>
                </a:extLst>
              </p14:cNvPr>
              <p14:cNvContentPartPr/>
              <p14:nvPr/>
            </p14:nvContentPartPr>
            <p14:xfrm>
              <a:off x="2678400" y="793440"/>
              <a:ext cx="7297560" cy="202788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8239A81F-E46C-2AD1-1892-CD4830765A8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669040" y="784080"/>
                <a:ext cx="7316280" cy="2046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731880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074AB9-2FA5-7673-468E-9669447EB0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48ED54-638C-E5F7-6C50-F1F8ED3321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“reference-free deconvolution”?</a:t>
            </a:r>
          </a:p>
        </p:txBody>
      </p:sp>
      <p:graphicFrame>
        <p:nvGraphicFramePr>
          <p:cNvPr id="9" name="Content Placeholder 4">
            <a:extLst>
              <a:ext uri="{FF2B5EF4-FFF2-40B4-BE49-F238E27FC236}">
                <a16:creationId xmlns:a16="http://schemas.microsoft.com/office/drawing/2014/main" id="{B0012050-48C5-C910-F93D-35BB8CCA2B6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22676508"/>
              </p:ext>
            </p:extLst>
          </p:nvPr>
        </p:nvGraphicFramePr>
        <p:xfrm>
          <a:off x="2453004" y="1857375"/>
          <a:ext cx="6914515" cy="15716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23676">
                  <a:extLst>
                    <a:ext uri="{9D8B030D-6E8A-4147-A177-3AD203B41FA5}">
                      <a16:colId xmlns:a16="http://schemas.microsoft.com/office/drawing/2014/main" val="1378909798"/>
                    </a:ext>
                  </a:extLst>
                </a:gridCol>
                <a:gridCol w="1723676">
                  <a:extLst>
                    <a:ext uri="{9D8B030D-6E8A-4147-A177-3AD203B41FA5}">
                      <a16:colId xmlns:a16="http://schemas.microsoft.com/office/drawing/2014/main" val="3666696372"/>
                    </a:ext>
                  </a:extLst>
                </a:gridCol>
                <a:gridCol w="1743487">
                  <a:extLst>
                    <a:ext uri="{9D8B030D-6E8A-4147-A177-3AD203B41FA5}">
                      <a16:colId xmlns:a16="http://schemas.microsoft.com/office/drawing/2014/main" val="1598030571"/>
                    </a:ext>
                  </a:extLst>
                </a:gridCol>
                <a:gridCol w="1723676">
                  <a:extLst>
                    <a:ext uri="{9D8B030D-6E8A-4147-A177-3AD203B41FA5}">
                      <a16:colId xmlns:a16="http://schemas.microsoft.com/office/drawing/2014/main" val="594227342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r" fontAlgn="b"/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u="none" strike="noStrike" dirty="0">
                          <a:effectLst/>
                        </a:rPr>
                        <a:t>Observed1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Observed2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Observed3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9919870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u="none" strike="noStrike">
                          <a:effectLst/>
                        </a:rPr>
                        <a:t>Gene A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u="none" strike="noStrike">
                          <a:effectLst/>
                        </a:rPr>
                        <a:t>10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u="none" strike="noStrike">
                          <a:effectLst/>
                        </a:rPr>
                        <a:t>0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3875270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u="none" strike="noStrike">
                          <a:effectLst/>
                        </a:rPr>
                        <a:t>Gene B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u="none" strike="noStrike">
                          <a:effectLst/>
                        </a:rPr>
                        <a:t>5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u="none" strike="noStrike">
                          <a:effectLst/>
                        </a:rPr>
                        <a:t>0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14350944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u="none" strike="noStrike">
                          <a:effectLst/>
                        </a:rPr>
                        <a:t>Gene C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u="none" strike="noStrike">
                          <a:effectLst/>
                        </a:rPr>
                        <a:t>0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u="none" strike="noStrike">
                          <a:effectLst/>
                        </a:rPr>
                        <a:t>5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7538443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u="none" strike="noStrike" dirty="0">
                          <a:effectLst/>
                        </a:rPr>
                        <a:t>Gene D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u="none" strike="noStrike">
                          <a:effectLst/>
                        </a:rPr>
                        <a:t>0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u="none" strike="noStrike" dirty="0">
                          <a:effectLst/>
                        </a:rPr>
                        <a:t>10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84385548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D41D7C7F-1E24-11E4-E7D1-0848824D88F1}"/>
              </a:ext>
            </a:extLst>
          </p:cNvPr>
          <p:cNvSpPr txBox="1"/>
          <p:nvPr/>
        </p:nvSpPr>
        <p:spPr>
          <a:xfrm>
            <a:off x="9738996" y="2381577"/>
            <a:ext cx="4331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…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61668BD-1FF2-7DA3-0655-8736ABB9BF51}"/>
              </a:ext>
            </a:extLst>
          </p:cNvPr>
          <p:cNvSpPr txBox="1"/>
          <p:nvPr/>
        </p:nvSpPr>
        <p:spPr>
          <a:xfrm>
            <a:off x="1977595" y="3953204"/>
            <a:ext cx="850925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If I tell you there are 2 cell-types, what is the most likely </a:t>
            </a:r>
          </a:p>
          <a:p>
            <a:r>
              <a:rPr lang="en-US" sz="2800" b="1" dirty="0"/>
              <a:t>- gene expression profile of these cell-types?</a:t>
            </a:r>
          </a:p>
          <a:p>
            <a:r>
              <a:rPr lang="en-US" sz="2800" b="1" dirty="0"/>
              <a:t>- cell-type proportions in each observed spot?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355D1C2A-C6BF-1F70-6193-2FBE3A239472}"/>
                  </a:ext>
                </a:extLst>
              </p14:cNvPr>
              <p14:cNvContentPartPr/>
              <p14:nvPr/>
            </p14:nvContentPartPr>
            <p14:xfrm>
              <a:off x="5154120" y="3457080"/>
              <a:ext cx="3675240" cy="101556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355D1C2A-C6BF-1F70-6193-2FBE3A239472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144760" y="3447720"/>
                <a:ext cx="3693960" cy="1034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660430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E5E161-8B00-CA34-F2A4-A629A1E7C0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FB17A11-DB4D-CB0D-853C-9592C1C879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32964" y="2281990"/>
            <a:ext cx="8244755" cy="40639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44C375D-BB0A-F30E-3C07-68C239F7FF7C}"/>
              </a:ext>
            </a:extLst>
          </p:cNvPr>
          <p:cNvSpPr txBox="1"/>
          <p:nvPr/>
        </p:nvSpPr>
        <p:spPr>
          <a:xfrm>
            <a:off x="10624626" y="1362568"/>
            <a:ext cx="14583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/>
              <a:t>Brendan Miller</a:t>
            </a:r>
          </a:p>
        </p:txBody>
      </p:sp>
      <p:pic>
        <p:nvPicPr>
          <p:cNvPr id="12" name="Picture 2" descr="Arpan Sahoo">
            <a:extLst>
              <a:ext uri="{FF2B5EF4-FFF2-40B4-BE49-F238E27FC236}">
                <a16:creationId xmlns:a16="http://schemas.microsoft.com/office/drawing/2014/main" id="{E659EB7D-D7C8-C518-6807-EF9B57FFEF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grayscl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07939" y="4576687"/>
            <a:ext cx="1081849" cy="108184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Feiyang Huang">
            <a:extLst>
              <a:ext uri="{FF2B5EF4-FFF2-40B4-BE49-F238E27FC236}">
                <a16:creationId xmlns:a16="http://schemas.microsoft.com/office/drawing/2014/main" id="{244256FE-D81E-62F3-11F5-70263F8439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819249" y="1738760"/>
            <a:ext cx="998115" cy="99811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5BE5360-CBB6-4D38-D481-F0BCAF77B7B7}"/>
              </a:ext>
            </a:extLst>
          </p:cNvPr>
          <p:cNvSpPr txBox="1"/>
          <p:nvPr/>
        </p:nvSpPr>
        <p:spPr>
          <a:xfrm>
            <a:off x="10860606" y="4194418"/>
            <a:ext cx="9142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/>
              <a:t>Lyla Atta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5F22EE7-F14D-D809-3570-A89573D2DBC1}"/>
              </a:ext>
            </a:extLst>
          </p:cNvPr>
          <p:cNvSpPr txBox="1"/>
          <p:nvPr/>
        </p:nvSpPr>
        <p:spPr>
          <a:xfrm>
            <a:off x="10746154" y="5643231"/>
            <a:ext cx="12827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/>
              <a:t>Arpan Sahoo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E3D1095-7249-69D5-4277-0772288BD8EF}"/>
              </a:ext>
            </a:extLst>
          </p:cNvPr>
          <p:cNvSpPr txBox="1"/>
          <p:nvPr/>
        </p:nvSpPr>
        <p:spPr>
          <a:xfrm>
            <a:off x="10641220" y="2749240"/>
            <a:ext cx="14289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err="1"/>
              <a:t>Feiyang</a:t>
            </a:r>
            <a:r>
              <a:rPr lang="en-US" sz="1600" b="1"/>
              <a:t> Huang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9BFB59B-1854-1C2E-83F9-2E4BC8D47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634993" cy="1325563"/>
          </a:xfrm>
        </p:spPr>
        <p:txBody>
          <a:bodyPr>
            <a:noAutofit/>
          </a:bodyPr>
          <a:lstStyle/>
          <a:p>
            <a:r>
              <a:rPr lang="en-US" sz="3200"/>
              <a:t>We developed STdeconvolve to recover cell-type-specific gene expression and proportions within multi-cellular pixels without reliance on external single-cell references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98FE3C-BD97-BD56-67B7-FDA9CE410D7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02571" y="1849066"/>
            <a:ext cx="785380" cy="909707"/>
          </a:xfrm>
          <a:prstGeom prst="rect">
            <a:avLst/>
          </a:prstGeom>
        </p:spPr>
      </p:pic>
      <p:pic>
        <p:nvPicPr>
          <p:cNvPr id="16" name="Picture 2" descr="Brendan Miller">
            <a:extLst>
              <a:ext uri="{FF2B5EF4-FFF2-40B4-BE49-F238E27FC236}">
                <a16:creationId xmlns:a16="http://schemas.microsoft.com/office/drawing/2014/main" id="{9C78DD7D-4F0B-D3DE-61B9-27E5465DF3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8092" y="365125"/>
            <a:ext cx="1010716" cy="101071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Lyla Atta">
            <a:extLst>
              <a:ext uri="{FF2B5EF4-FFF2-40B4-BE49-F238E27FC236}">
                <a16:creationId xmlns:a16="http://schemas.microsoft.com/office/drawing/2014/main" id="{3847D007-7E85-E41D-FC16-ED081C6CA3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77" r="5077"/>
          <a:stretch/>
        </p:blipFill>
        <p:spPr bwMode="auto">
          <a:xfrm>
            <a:off x="10802675" y="3165253"/>
            <a:ext cx="1052539" cy="105253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6D6E01E-343E-6B07-BFA4-4021CC0E7686}"/>
              </a:ext>
            </a:extLst>
          </p:cNvPr>
          <p:cNvSpPr txBox="1"/>
          <p:nvPr/>
        </p:nvSpPr>
        <p:spPr>
          <a:xfrm>
            <a:off x="7195024" y="6356328"/>
            <a:ext cx="48877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(Miller et al, Nature Communications, April 2022)</a:t>
            </a:r>
          </a:p>
        </p:txBody>
      </p:sp>
    </p:spTree>
    <p:extLst>
      <p:ext uri="{BB962C8B-B14F-4D97-AF65-F5344CB8AC3E}">
        <p14:creationId xmlns:p14="http://schemas.microsoft.com/office/powerpoint/2010/main" val="28535143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002799D7-4869-7264-F7DB-2479C81B39B4}"/>
              </a:ext>
            </a:extLst>
          </p:cNvPr>
          <p:cNvGrpSpPr/>
          <p:nvPr/>
        </p:nvGrpSpPr>
        <p:grpSpPr>
          <a:xfrm>
            <a:off x="1941787" y="-1137514"/>
            <a:ext cx="7929012" cy="7630389"/>
            <a:chOff x="2664373" y="185081"/>
            <a:chExt cx="6069724" cy="5841125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3241F6A-E84F-8D80-0951-55F4AF947F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40000"/>
                      </a14:imgEffect>
                    </a14:imgLayer>
                  </a14:imgProps>
                </a:ext>
              </a:extLst>
            </a:blip>
            <a:srcRect l="25901" t="24150" r="29545"/>
            <a:stretch/>
          </p:blipFill>
          <p:spPr>
            <a:xfrm>
              <a:off x="3135295" y="1328081"/>
              <a:ext cx="5598802" cy="4698125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27E1347-AFAA-524E-F4FC-3756067724B0}"/>
                </a:ext>
              </a:extLst>
            </p:cNvPr>
            <p:cNvSpPr/>
            <p:nvPr/>
          </p:nvSpPr>
          <p:spPr>
            <a:xfrm>
              <a:off x="2664373" y="1040524"/>
              <a:ext cx="3270323" cy="2286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771517E-B68E-6E21-02D5-0A319975F145}"/>
                </a:ext>
              </a:extLst>
            </p:cNvPr>
            <p:cNvSpPr/>
            <p:nvPr/>
          </p:nvSpPr>
          <p:spPr>
            <a:xfrm>
              <a:off x="5261450" y="185081"/>
              <a:ext cx="3270323" cy="2286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itle 1">
            <a:extLst>
              <a:ext uri="{FF2B5EF4-FFF2-40B4-BE49-F238E27FC236}">
                <a16:creationId xmlns:a16="http://schemas.microsoft.com/office/drawing/2014/main" id="{9EA21CDC-C2C1-9D35-ABCD-FAD79E78D7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Autofit/>
          </a:bodyPr>
          <a:lstStyle/>
          <a:p>
            <a:r>
              <a:rPr lang="en-US" sz="3200" dirty="0" err="1"/>
              <a:t>STdeconvolve</a:t>
            </a:r>
            <a:r>
              <a:rPr lang="en-US" sz="3200" dirty="0"/>
              <a:t> builds on Latent Dirichlet Allocation (LDA) to estimate cell-type specific gene expression profiles </a:t>
            </a:r>
            <a:br>
              <a:rPr lang="en-US" sz="3200" dirty="0"/>
            </a:br>
            <a:r>
              <a:rPr lang="en-US" sz="3200" dirty="0"/>
              <a:t>and cell-type proportions per pixel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5186055-382B-08C7-14FF-87A142540E5B}"/>
              </a:ext>
            </a:extLst>
          </p:cNvPr>
          <p:cNvSpPr txBox="1"/>
          <p:nvPr/>
        </p:nvSpPr>
        <p:spPr>
          <a:xfrm>
            <a:off x="7195024" y="6356328"/>
            <a:ext cx="48877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(Miller et al, Nature Communications, April 2022)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D56AEBEA-E06D-D6D9-6715-139BBDF8D1E0}"/>
                  </a:ext>
                </a:extLst>
              </p14:cNvPr>
              <p14:cNvContentPartPr/>
              <p14:nvPr/>
            </p14:nvContentPartPr>
            <p14:xfrm>
              <a:off x="5901840" y="1637280"/>
              <a:ext cx="6011640" cy="413928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D56AEBEA-E06D-D6D9-6715-139BBDF8D1E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892480" y="1627920"/>
                <a:ext cx="6030360" cy="415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601737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8F977DE-42E9-AB45-8181-6BEFD5662107}"/>
              </a:ext>
            </a:extLst>
          </p:cNvPr>
          <p:cNvSpPr txBox="1"/>
          <p:nvPr/>
        </p:nvSpPr>
        <p:spPr>
          <a:xfrm>
            <a:off x="3036827" y="2309173"/>
            <a:ext cx="21527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/>
              <a:t>Documents are mixtures of topics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EEA7406-BA9E-3541-BA03-AABA94F85480}"/>
              </a:ext>
            </a:extLst>
          </p:cNvPr>
          <p:cNvSpPr txBox="1"/>
          <p:nvPr/>
        </p:nvSpPr>
        <p:spPr>
          <a:xfrm>
            <a:off x="4650040" y="4867989"/>
            <a:ext cx="15572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topics are distributions over words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FB1281B-4829-A840-980D-B7F42B673754}"/>
              </a:ext>
            </a:extLst>
          </p:cNvPr>
          <p:cNvCxnSpPr/>
          <p:nvPr/>
        </p:nvCxnSpPr>
        <p:spPr>
          <a:xfrm>
            <a:off x="4110492" y="4012832"/>
            <a:ext cx="0" cy="401919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A2AB69C8-94F5-5E42-B9FD-082A90241025}"/>
              </a:ext>
            </a:extLst>
          </p:cNvPr>
          <p:cNvSpPr txBox="1"/>
          <p:nvPr/>
        </p:nvSpPr>
        <p:spPr>
          <a:xfrm>
            <a:off x="564405" y="4003663"/>
            <a:ext cx="20792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/>
              <a:t>Each document is a collections of words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9CF3FB-8D95-E046-8539-6BB69487C1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125" y="2287517"/>
            <a:ext cx="1637620" cy="1781123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B17BE0A7-545F-304A-92D4-DDD4FB1EF7E1}"/>
              </a:ext>
            </a:extLst>
          </p:cNvPr>
          <p:cNvGrpSpPr/>
          <p:nvPr/>
        </p:nvGrpSpPr>
        <p:grpSpPr>
          <a:xfrm>
            <a:off x="3601492" y="2907782"/>
            <a:ext cx="1025561" cy="953468"/>
            <a:chOff x="3477314" y="2622985"/>
            <a:chExt cx="1025561" cy="953468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7B3E20AB-3B7A-D444-8D8A-43E83A6BBEF8}"/>
                </a:ext>
              </a:extLst>
            </p:cNvPr>
            <p:cNvSpPr/>
            <p:nvPr/>
          </p:nvSpPr>
          <p:spPr>
            <a:xfrm>
              <a:off x="3601336" y="2770732"/>
              <a:ext cx="132715" cy="805721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942064F0-DC15-3F40-BA32-19A148E3A2EB}"/>
                </a:ext>
              </a:extLst>
            </p:cNvPr>
            <p:cNvSpPr/>
            <p:nvPr/>
          </p:nvSpPr>
          <p:spPr>
            <a:xfrm>
              <a:off x="3910749" y="3112896"/>
              <a:ext cx="132715" cy="463557"/>
            </a:xfrm>
            <a:prstGeom prst="rect">
              <a:avLst/>
            </a:prstGeom>
            <a:solidFill>
              <a:srgbClr val="FFFF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086AA271-EEF9-BA4C-A12E-C947FBC07B8B}"/>
                </a:ext>
              </a:extLst>
            </p:cNvPr>
            <p:cNvSpPr/>
            <p:nvPr/>
          </p:nvSpPr>
          <p:spPr>
            <a:xfrm>
              <a:off x="4236603" y="3317587"/>
              <a:ext cx="132715" cy="258866"/>
            </a:xfrm>
            <a:prstGeom prst="rect">
              <a:avLst/>
            </a:prstGeom>
            <a:solidFill>
              <a:srgbClr val="4CFE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57785FC6-C11E-B943-B501-D128C7580955}"/>
                </a:ext>
              </a:extLst>
            </p:cNvPr>
            <p:cNvSpPr/>
            <p:nvPr/>
          </p:nvSpPr>
          <p:spPr>
            <a:xfrm>
              <a:off x="3477314" y="2622985"/>
              <a:ext cx="1025561" cy="9483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CF8856A8-F3BA-5049-856E-9AC17F74B0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6849" y="4480928"/>
            <a:ext cx="1147285" cy="176698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1495DD0-8A63-C049-A6B7-B8220D1EF83F}"/>
              </a:ext>
            </a:extLst>
          </p:cNvPr>
          <p:cNvSpPr/>
          <p:nvPr/>
        </p:nvSpPr>
        <p:spPr>
          <a:xfrm>
            <a:off x="1044958" y="1779910"/>
            <a:ext cx="46169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/>
              <a:t>Use word frequencies to infer the latent topics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A1714BF6-B49A-CC4F-8472-4264D1947B26}"/>
              </a:ext>
            </a:extLst>
          </p:cNvPr>
          <p:cNvCxnSpPr>
            <a:cxnSpLocks/>
          </p:cNvCxnSpPr>
          <p:nvPr/>
        </p:nvCxnSpPr>
        <p:spPr>
          <a:xfrm>
            <a:off x="2597423" y="3262190"/>
            <a:ext cx="718534" cy="8357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D6DEDB69-F413-FD46-B366-91929DFF440A}"/>
              </a:ext>
            </a:extLst>
          </p:cNvPr>
          <p:cNvSpPr/>
          <p:nvPr/>
        </p:nvSpPr>
        <p:spPr>
          <a:xfrm>
            <a:off x="1369485" y="6386190"/>
            <a:ext cx="364458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err="1">
                <a:solidFill>
                  <a:schemeClr val="bg1">
                    <a:lumMod val="50000"/>
                    <a:lumOff val="50000"/>
                  </a:schemeClr>
                </a:solidFill>
              </a:rPr>
              <a:t>Blei</a:t>
            </a:r>
            <a:r>
              <a:rPr lang="en-US" sz="1200">
                <a:solidFill>
                  <a:schemeClr val="bg1">
                    <a:lumMod val="50000"/>
                    <a:lumOff val="50000"/>
                  </a:schemeClr>
                </a:solidFill>
              </a:rPr>
              <a:t> et al. Journal of Machine Learning Research. (2003)</a:t>
            </a:r>
          </a:p>
        </p:txBody>
      </p:sp>
      <p:sp>
        <p:nvSpPr>
          <p:cNvPr id="46" name="Title 1">
            <a:extLst>
              <a:ext uri="{FF2B5EF4-FFF2-40B4-BE49-F238E27FC236}">
                <a16:creationId xmlns:a16="http://schemas.microsoft.com/office/drawing/2014/main" id="{67664D03-BA6A-7941-9ACE-C92260EA89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err="1"/>
              <a:t>STdeconvolve</a:t>
            </a:r>
            <a:r>
              <a:rPr lang="en-US" sz="3200" dirty="0"/>
              <a:t> builds on Latent Dirichlet Allocation (LDA) to estimate cell-type specific gene expression profiles </a:t>
            </a:r>
            <a:br>
              <a:rPr lang="en-US" sz="3200" dirty="0"/>
            </a:br>
            <a:r>
              <a:rPr lang="en-US" sz="3200" dirty="0"/>
              <a:t>and cell-type proportions per pixel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5E628AC-8666-2F9D-6F9C-C6C7A2502C76}"/>
              </a:ext>
            </a:extLst>
          </p:cNvPr>
          <p:cNvSpPr txBox="1"/>
          <p:nvPr/>
        </p:nvSpPr>
        <p:spPr>
          <a:xfrm>
            <a:off x="7195024" y="6356328"/>
            <a:ext cx="48877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(Miller et al, Nature Communications, April 2022)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FBFA20D6-608D-7B23-2F48-C9D502BE3D01}"/>
                  </a:ext>
                </a:extLst>
              </p14:cNvPr>
              <p14:cNvContentPartPr/>
              <p14:nvPr/>
            </p14:nvContentPartPr>
            <p14:xfrm>
              <a:off x="6386760" y="1709640"/>
              <a:ext cx="731880" cy="41220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FBFA20D6-608D-7B23-2F48-C9D502BE3D0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377400" y="1700280"/>
                <a:ext cx="750600" cy="430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6283249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6578E5-85B8-E451-91A0-70917D2A3A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70CFB50-142F-2EA2-C9BA-B8428D2D3F90}"/>
              </a:ext>
            </a:extLst>
          </p:cNvPr>
          <p:cNvSpPr txBox="1"/>
          <p:nvPr/>
        </p:nvSpPr>
        <p:spPr>
          <a:xfrm>
            <a:off x="3036827" y="2309173"/>
            <a:ext cx="21527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/>
              <a:t>Documents are mixtures of topics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330186C-7FD4-C4AD-92AB-ED82FD3BC183}"/>
              </a:ext>
            </a:extLst>
          </p:cNvPr>
          <p:cNvSpPr txBox="1"/>
          <p:nvPr/>
        </p:nvSpPr>
        <p:spPr>
          <a:xfrm>
            <a:off x="4650040" y="4867989"/>
            <a:ext cx="15572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topics are distributions over words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3F7388B-F39E-ECD2-FBBD-6E7DEA6AD856}"/>
              </a:ext>
            </a:extLst>
          </p:cNvPr>
          <p:cNvCxnSpPr/>
          <p:nvPr/>
        </p:nvCxnSpPr>
        <p:spPr>
          <a:xfrm>
            <a:off x="4110492" y="4012832"/>
            <a:ext cx="0" cy="401919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08F5D1E7-2F82-9B74-6986-17445CC7454C}"/>
              </a:ext>
            </a:extLst>
          </p:cNvPr>
          <p:cNvSpPr txBox="1"/>
          <p:nvPr/>
        </p:nvSpPr>
        <p:spPr>
          <a:xfrm>
            <a:off x="564405" y="4003663"/>
            <a:ext cx="20792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/>
              <a:t>Each document is a collections of words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C49136E-3CEB-62AC-12E2-6D287B91F593}"/>
              </a:ext>
            </a:extLst>
          </p:cNvPr>
          <p:cNvGrpSpPr/>
          <p:nvPr/>
        </p:nvGrpSpPr>
        <p:grpSpPr>
          <a:xfrm>
            <a:off x="8989020" y="2861099"/>
            <a:ext cx="1640906" cy="1307814"/>
            <a:chOff x="8864842" y="2575508"/>
            <a:chExt cx="1640906" cy="1307814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25026453-9EDA-9F1C-5672-77B94FC545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877893" y="3596400"/>
              <a:ext cx="250767" cy="286922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D4E299E3-DE6D-B957-3C48-6E7E99F99C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864842" y="3571340"/>
              <a:ext cx="971893" cy="286922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A6631AAB-D59D-1B24-2D05-67FA0680F7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184756" y="3599396"/>
              <a:ext cx="250768" cy="258866"/>
            </a:xfrm>
            <a:prstGeom prst="rect">
              <a:avLst/>
            </a:prstGeom>
          </p:spPr>
        </p:pic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3FE60BBF-6C25-DF5C-335C-472390E2658C}"/>
                </a:ext>
              </a:extLst>
            </p:cNvPr>
            <p:cNvSpPr/>
            <p:nvPr/>
          </p:nvSpPr>
          <p:spPr>
            <a:xfrm>
              <a:off x="9604209" y="2723255"/>
              <a:ext cx="132715" cy="805721"/>
            </a:xfrm>
            <a:prstGeom prst="rect">
              <a:avLst/>
            </a:prstGeom>
            <a:solidFill>
              <a:srgbClr val="7441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AE801344-A4FC-8F32-0118-1F3E55E5EC59}"/>
                </a:ext>
              </a:extLst>
            </p:cNvPr>
            <p:cNvSpPr/>
            <p:nvPr/>
          </p:nvSpPr>
          <p:spPr>
            <a:xfrm>
              <a:off x="9913622" y="3065419"/>
              <a:ext cx="132715" cy="463557"/>
            </a:xfrm>
            <a:prstGeom prst="rect">
              <a:avLst/>
            </a:prstGeom>
            <a:solidFill>
              <a:srgbClr val="4B6A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23F68113-CFB8-3581-7AA7-7E5D196DA2B1}"/>
                </a:ext>
              </a:extLst>
            </p:cNvPr>
            <p:cNvSpPr/>
            <p:nvPr/>
          </p:nvSpPr>
          <p:spPr>
            <a:xfrm>
              <a:off x="10239476" y="3270110"/>
              <a:ext cx="132715" cy="258866"/>
            </a:xfrm>
            <a:prstGeom prst="rect">
              <a:avLst/>
            </a:prstGeom>
            <a:solidFill>
              <a:srgbClr val="C482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E094D3EB-1DDA-50A6-DDBC-A37CAA195333}"/>
                </a:ext>
              </a:extLst>
            </p:cNvPr>
            <p:cNvSpPr/>
            <p:nvPr/>
          </p:nvSpPr>
          <p:spPr>
            <a:xfrm>
              <a:off x="9480187" y="2575508"/>
              <a:ext cx="1025561" cy="953468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27E75FA6-02AA-CDFC-F193-3A930BC65D6C}"/>
              </a:ext>
            </a:extLst>
          </p:cNvPr>
          <p:cNvCxnSpPr>
            <a:cxnSpLocks/>
          </p:cNvCxnSpPr>
          <p:nvPr/>
        </p:nvCxnSpPr>
        <p:spPr>
          <a:xfrm>
            <a:off x="8546475" y="3258012"/>
            <a:ext cx="718534" cy="8357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7DBC7813-3DE1-4CD0-9353-9F4DDF7AA1E1}"/>
              </a:ext>
            </a:extLst>
          </p:cNvPr>
          <p:cNvSpPr txBox="1"/>
          <p:nvPr/>
        </p:nvSpPr>
        <p:spPr>
          <a:xfrm>
            <a:off x="10643366" y="4884537"/>
            <a:ext cx="14549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cell-types are distributions </a:t>
            </a:r>
          </a:p>
          <a:p>
            <a:r>
              <a:rPr lang="en-US" sz="1600"/>
              <a:t>over genes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E516FB1B-6C35-9AF5-BED5-B8B4739B71F2}"/>
              </a:ext>
            </a:extLst>
          </p:cNvPr>
          <p:cNvSpPr txBox="1"/>
          <p:nvPr/>
        </p:nvSpPr>
        <p:spPr>
          <a:xfrm>
            <a:off x="6801325" y="1779910"/>
            <a:ext cx="4887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/>
              <a:t>Use gene frequencies to infer the latent cell-types</a:t>
            </a:r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9C3CF0AD-B151-C302-8D6A-A959D3F913E8}"/>
              </a:ext>
            </a:extLst>
          </p:cNvPr>
          <p:cNvCxnSpPr/>
          <p:nvPr/>
        </p:nvCxnSpPr>
        <p:spPr>
          <a:xfrm>
            <a:off x="10117145" y="4295498"/>
            <a:ext cx="0" cy="401919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24B04719-3952-194A-0387-E7BC306556FF}"/>
              </a:ext>
            </a:extLst>
          </p:cNvPr>
          <p:cNvCxnSpPr>
            <a:cxnSpLocks/>
          </p:cNvCxnSpPr>
          <p:nvPr/>
        </p:nvCxnSpPr>
        <p:spPr>
          <a:xfrm flipV="1">
            <a:off x="6225944" y="2205142"/>
            <a:ext cx="0" cy="4042772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E8A3D220-13E0-D0CC-8F77-4253705A1F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0125" y="2287517"/>
            <a:ext cx="1637620" cy="1781123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EB9950C0-2A92-381B-DE1E-CF877FFCA07F}"/>
              </a:ext>
            </a:extLst>
          </p:cNvPr>
          <p:cNvGrpSpPr/>
          <p:nvPr/>
        </p:nvGrpSpPr>
        <p:grpSpPr>
          <a:xfrm>
            <a:off x="3601492" y="2907782"/>
            <a:ext cx="1025561" cy="953468"/>
            <a:chOff x="3477314" y="2622985"/>
            <a:chExt cx="1025561" cy="953468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99830CAA-8A15-0CF6-C313-551FF4263B59}"/>
                </a:ext>
              </a:extLst>
            </p:cNvPr>
            <p:cNvSpPr/>
            <p:nvPr/>
          </p:nvSpPr>
          <p:spPr>
            <a:xfrm>
              <a:off x="3601336" y="2770732"/>
              <a:ext cx="132715" cy="805721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E43FF631-8272-478A-5A08-3287FCC96193}"/>
                </a:ext>
              </a:extLst>
            </p:cNvPr>
            <p:cNvSpPr/>
            <p:nvPr/>
          </p:nvSpPr>
          <p:spPr>
            <a:xfrm>
              <a:off x="3910749" y="3112896"/>
              <a:ext cx="132715" cy="463557"/>
            </a:xfrm>
            <a:prstGeom prst="rect">
              <a:avLst/>
            </a:prstGeom>
            <a:solidFill>
              <a:srgbClr val="FFFF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FB9E46F6-E52D-A53A-1A4B-903D4805B7EF}"/>
                </a:ext>
              </a:extLst>
            </p:cNvPr>
            <p:cNvSpPr/>
            <p:nvPr/>
          </p:nvSpPr>
          <p:spPr>
            <a:xfrm>
              <a:off x="4236603" y="3317587"/>
              <a:ext cx="132715" cy="258866"/>
            </a:xfrm>
            <a:prstGeom prst="rect">
              <a:avLst/>
            </a:prstGeom>
            <a:solidFill>
              <a:srgbClr val="4CFE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9A903173-DCD9-287A-01F7-7A656C6635F1}"/>
                </a:ext>
              </a:extLst>
            </p:cNvPr>
            <p:cNvSpPr/>
            <p:nvPr/>
          </p:nvSpPr>
          <p:spPr>
            <a:xfrm>
              <a:off x="3477314" y="2622985"/>
              <a:ext cx="1025561" cy="94835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3156802E-990E-973A-5019-E51CFAC552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92034" y="4819192"/>
            <a:ext cx="1651332" cy="11538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ABE6721-12A5-172A-D9D4-345AFFA79E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36849" y="4480928"/>
            <a:ext cx="1147285" cy="1766986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25747582-B0D3-0480-2F57-71A9AE5DFB9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39948" y="2307254"/>
            <a:ext cx="1438152" cy="174164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9C1A64D0-5980-6DA6-8AE8-D240E9898394}"/>
              </a:ext>
            </a:extLst>
          </p:cNvPr>
          <p:cNvSpPr/>
          <p:nvPr/>
        </p:nvSpPr>
        <p:spPr>
          <a:xfrm>
            <a:off x="1044958" y="1779910"/>
            <a:ext cx="46169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/>
              <a:t>Use word frequencies to infer the latent topics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3AE3CF83-DF90-26F8-6B90-9CACAFBEE271}"/>
              </a:ext>
            </a:extLst>
          </p:cNvPr>
          <p:cNvCxnSpPr>
            <a:cxnSpLocks/>
          </p:cNvCxnSpPr>
          <p:nvPr/>
        </p:nvCxnSpPr>
        <p:spPr>
          <a:xfrm>
            <a:off x="2597423" y="3262190"/>
            <a:ext cx="718534" cy="8357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8FEAD6E2-9F71-A840-8E99-EEA3C5DB6E78}"/>
              </a:ext>
            </a:extLst>
          </p:cNvPr>
          <p:cNvSpPr txBox="1"/>
          <p:nvPr/>
        </p:nvSpPr>
        <p:spPr>
          <a:xfrm>
            <a:off x="6752054" y="4000392"/>
            <a:ext cx="20792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/>
              <a:t>Each pixel has</a:t>
            </a:r>
          </a:p>
          <a:p>
            <a:pPr algn="ctr"/>
            <a:r>
              <a:rPr lang="en-US" sz="1600"/>
              <a:t>gene counts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9B244D8-D724-6891-FF23-8AC491CE0BEC}"/>
              </a:ext>
            </a:extLst>
          </p:cNvPr>
          <p:cNvSpPr/>
          <p:nvPr/>
        </p:nvSpPr>
        <p:spPr>
          <a:xfrm>
            <a:off x="1369485" y="6386190"/>
            <a:ext cx="364458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err="1">
                <a:solidFill>
                  <a:schemeClr val="bg1">
                    <a:lumMod val="50000"/>
                    <a:lumOff val="50000"/>
                  </a:schemeClr>
                </a:solidFill>
              </a:rPr>
              <a:t>Blei</a:t>
            </a:r>
            <a:r>
              <a:rPr lang="en-US" sz="1200">
                <a:solidFill>
                  <a:schemeClr val="bg1">
                    <a:lumMod val="50000"/>
                    <a:lumOff val="50000"/>
                  </a:schemeClr>
                </a:solidFill>
              </a:rPr>
              <a:t> et al. Journal of Machine Learning Research. (2003)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8D4247A-B48C-9951-264F-04F31D1993F0}"/>
              </a:ext>
            </a:extLst>
          </p:cNvPr>
          <p:cNvSpPr txBox="1"/>
          <p:nvPr/>
        </p:nvSpPr>
        <p:spPr>
          <a:xfrm>
            <a:off x="9048858" y="2303797"/>
            <a:ext cx="21527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/>
              <a:t>Pixels are </a:t>
            </a:r>
            <a:br>
              <a:rPr lang="en-US" sz="1600"/>
            </a:br>
            <a:r>
              <a:rPr lang="en-US" sz="1600"/>
              <a:t>mixtures of cell-types</a:t>
            </a:r>
          </a:p>
        </p:txBody>
      </p:sp>
      <p:sp>
        <p:nvSpPr>
          <p:cNvPr id="46" name="Title 1">
            <a:extLst>
              <a:ext uri="{FF2B5EF4-FFF2-40B4-BE49-F238E27FC236}">
                <a16:creationId xmlns:a16="http://schemas.microsoft.com/office/drawing/2014/main" id="{A002FEC1-1F71-122C-E446-3BEC942D19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err="1"/>
              <a:t>STdeconvolve</a:t>
            </a:r>
            <a:r>
              <a:rPr lang="en-US" sz="3200" dirty="0"/>
              <a:t> builds on Latent Dirichlet Allocation (LDA) to estimate cell-type specific gene expression profiles </a:t>
            </a:r>
            <a:br>
              <a:rPr lang="en-US" sz="3200" dirty="0"/>
            </a:br>
            <a:r>
              <a:rPr lang="en-US" sz="3200" dirty="0"/>
              <a:t>and cell-type proportions per pixel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0ABE89E-33D4-43BE-21EF-2DB0EC745F06}"/>
              </a:ext>
            </a:extLst>
          </p:cNvPr>
          <p:cNvSpPr txBox="1"/>
          <p:nvPr/>
        </p:nvSpPr>
        <p:spPr>
          <a:xfrm>
            <a:off x="7195024" y="6356328"/>
            <a:ext cx="48877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(Miller et al, Nature Communications, April 2022)</a:t>
            </a:r>
          </a:p>
        </p:txBody>
      </p:sp>
    </p:spTree>
    <p:extLst>
      <p:ext uri="{BB962C8B-B14F-4D97-AF65-F5344CB8AC3E}">
        <p14:creationId xmlns:p14="http://schemas.microsoft.com/office/powerpoint/2010/main" val="13101407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18EAA215-70EB-E444-C70C-4C58BDB82204}"/>
              </a:ext>
            </a:extLst>
          </p:cNvPr>
          <p:cNvGrpSpPr/>
          <p:nvPr/>
        </p:nvGrpSpPr>
        <p:grpSpPr>
          <a:xfrm>
            <a:off x="5270230" y="2116961"/>
            <a:ext cx="2097582" cy="2097583"/>
            <a:chOff x="6580699" y="2489148"/>
            <a:chExt cx="1243794" cy="1243794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804EC10-A486-E30A-F6C4-0FC25EECCB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1200"/>
                      </a14:imgEffect>
                      <a14:imgEffect>
                        <a14:saturation sat="66000"/>
                      </a14:imgEffect>
                      <a14:imgEffect>
                        <a14:brightnessContrast bright="-40000"/>
                      </a14:imgEffect>
                    </a14:imgLayer>
                  </a14:imgProps>
                </a:ext>
              </a:extLst>
            </a:blip>
            <a:srcRect l="35154" b="35154"/>
            <a:stretch/>
          </p:blipFill>
          <p:spPr>
            <a:xfrm>
              <a:off x="6689941" y="2680696"/>
              <a:ext cx="1025310" cy="1013388"/>
            </a:xfrm>
            <a:prstGeom prst="rect">
              <a:avLst/>
            </a:prstGeom>
          </p:spPr>
        </p:pic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C52FBCC2-3CDF-9D92-7A4A-610101C83B15}"/>
                </a:ext>
              </a:extLst>
            </p:cNvPr>
            <p:cNvSpPr/>
            <p:nvPr/>
          </p:nvSpPr>
          <p:spPr>
            <a:xfrm>
              <a:off x="6580699" y="2489148"/>
              <a:ext cx="1243794" cy="1243794"/>
            </a:xfrm>
            <a:prstGeom prst="ellipse">
              <a:avLst/>
            </a:prstGeom>
            <a:noFill/>
            <a:ln w="6350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8A06E152-7303-91B9-96D9-99455E65FC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31114" y="2292780"/>
            <a:ext cx="1801368" cy="180136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E419DF2-7571-4357-6FE6-68E030073C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95024" y="2150840"/>
            <a:ext cx="1994525" cy="20298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309C786-4E3A-94C5-16E5-763076D9656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7573"/>
          <a:stretch/>
        </p:blipFill>
        <p:spPr>
          <a:xfrm>
            <a:off x="9289783" y="4180667"/>
            <a:ext cx="1573597" cy="14974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E2F91C3-E378-2CB4-CE46-40BAC379DE1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537" r="-5964"/>
          <a:stretch/>
        </p:blipFill>
        <p:spPr>
          <a:xfrm>
            <a:off x="9458885" y="653370"/>
            <a:ext cx="1573597" cy="14974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B620DCF-27BB-CC87-97A1-5BA5F108C45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alphaModFix/>
          </a:blip>
          <a:srcRect l="15237" t="11653" b="16672"/>
          <a:stretch/>
        </p:blipFill>
        <p:spPr>
          <a:xfrm>
            <a:off x="810818" y="719087"/>
            <a:ext cx="3737379" cy="3461580"/>
          </a:xfrm>
          <a:prstGeom prst="rect">
            <a:avLst/>
          </a:prstGeom>
        </p:spPr>
      </p:pic>
      <p:pic>
        <p:nvPicPr>
          <p:cNvPr id="17" name="Picture 16" descr="Histiocytic sarcoma, light micrograph - Stock Image - C046/8724 - Science  Photo Library">
            <a:extLst>
              <a:ext uri="{FF2B5EF4-FFF2-40B4-BE49-F238E27FC236}">
                <a16:creationId xmlns:a16="http://schemas.microsoft.com/office/drawing/2014/main" id="{CF2F807F-168A-58DB-C458-42276CBBD5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796" y="875456"/>
            <a:ext cx="3238467" cy="321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31669B2-A8C7-BDC2-044A-9B8DF399DA1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28620" y="4501734"/>
            <a:ext cx="1790899" cy="142664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FF59236-2D28-77E9-6A8F-686AED33A95F}"/>
              </a:ext>
            </a:extLst>
          </p:cNvPr>
          <p:cNvSpPr txBox="1"/>
          <p:nvPr/>
        </p:nvSpPr>
        <p:spPr>
          <a:xfrm>
            <a:off x="3544747" y="6039122"/>
            <a:ext cx="84685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dirty="0"/>
              <a:t>https://</a:t>
            </a:r>
            <a:r>
              <a:rPr lang="en-US" dirty="0" err="1"/>
              <a:t>jef.works</a:t>
            </a:r>
            <a:r>
              <a:rPr lang="en-US" dirty="0"/>
              <a:t>/blog/2022/07/11/deconvolution-vs-clustering-2/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D188437-6F8C-72EF-E44C-9FD564899265}"/>
              </a:ext>
            </a:extLst>
          </p:cNvPr>
          <p:cNvSpPr txBox="1"/>
          <p:nvPr/>
        </p:nvSpPr>
        <p:spPr>
          <a:xfrm>
            <a:off x="7195024" y="6356328"/>
            <a:ext cx="48877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(Miller et al, Nature Communications, April 2022)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8BEFF32E-42A4-7BD2-BA39-4F04A5515A39}"/>
                  </a:ext>
                </a:extLst>
              </p14:cNvPr>
              <p14:cNvContentPartPr/>
              <p14:nvPr/>
            </p14:nvContentPartPr>
            <p14:xfrm>
              <a:off x="10870200" y="2035440"/>
              <a:ext cx="307080" cy="65988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8BEFF32E-42A4-7BD2-BA39-4F04A5515A39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0860840" y="2026080"/>
                <a:ext cx="325800" cy="678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5011707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FCFC4D2-D29E-0E5E-B7AE-924972FDF44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15237" t="11653" b="16672"/>
          <a:stretch/>
        </p:blipFill>
        <p:spPr>
          <a:xfrm>
            <a:off x="810818" y="719087"/>
            <a:ext cx="3737379" cy="3461580"/>
          </a:xfrm>
          <a:prstGeom prst="rect">
            <a:avLst/>
          </a:prstGeom>
        </p:spPr>
      </p:pic>
      <p:pic>
        <p:nvPicPr>
          <p:cNvPr id="12" name="Picture 11" descr="Histiocytic sarcoma, light micrograph - Stock Image - C046/8724 - Science  Photo Library">
            <a:extLst>
              <a:ext uri="{FF2B5EF4-FFF2-40B4-BE49-F238E27FC236}">
                <a16:creationId xmlns:a16="http://schemas.microsoft.com/office/drawing/2014/main" id="{EF9B136B-B154-5178-E103-740D5680E3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796" y="875456"/>
            <a:ext cx="3238467" cy="321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2E76C61-416B-D0DD-A0E8-1DB1586621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3796" y="4326023"/>
            <a:ext cx="3427329" cy="184885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5B1BEE4-D3DA-5CD6-4215-FE6E25941C9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922" t="8433" r="9114" b="5605"/>
          <a:stretch/>
        </p:blipFill>
        <p:spPr>
          <a:xfrm>
            <a:off x="4631175" y="818878"/>
            <a:ext cx="3253626" cy="327584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27DAA68-5B85-E438-EACC-3B795BE34446}"/>
              </a:ext>
            </a:extLst>
          </p:cNvPr>
          <p:cNvSpPr txBox="1"/>
          <p:nvPr/>
        </p:nvSpPr>
        <p:spPr>
          <a:xfrm>
            <a:off x="5687746" y="357213"/>
            <a:ext cx="14346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Clustering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2956780-C12D-41C6-18A0-4ABBC775C03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1372" r="27423"/>
          <a:stretch/>
        </p:blipFill>
        <p:spPr>
          <a:xfrm>
            <a:off x="8076876" y="655099"/>
            <a:ext cx="3615391" cy="368312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BCE60AE-360D-4C32-CAB9-AD31E412DBD3}"/>
              </a:ext>
            </a:extLst>
          </p:cNvPr>
          <p:cNvSpPr txBox="1"/>
          <p:nvPr/>
        </p:nvSpPr>
        <p:spPr>
          <a:xfrm>
            <a:off x="8913472" y="368788"/>
            <a:ext cx="19421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/>
              <a:t>STdeconvolve</a:t>
            </a:r>
            <a:r>
              <a:rPr lang="en-US" sz="2400" dirty="0"/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74ADB8C-D2E3-1453-1BA9-022E9800C850}"/>
              </a:ext>
            </a:extLst>
          </p:cNvPr>
          <p:cNvSpPr txBox="1"/>
          <p:nvPr/>
        </p:nvSpPr>
        <p:spPr>
          <a:xfrm>
            <a:off x="3544747" y="6039122"/>
            <a:ext cx="84685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dirty="0"/>
              <a:t>https://</a:t>
            </a:r>
            <a:r>
              <a:rPr lang="en-US" dirty="0" err="1"/>
              <a:t>jef.works</a:t>
            </a:r>
            <a:r>
              <a:rPr lang="en-US" dirty="0"/>
              <a:t>/blog/2022/07/11/deconvolution-vs-clustering-2/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85B5BB-5F48-B4EF-F6AB-7FE7C79F26E3}"/>
              </a:ext>
            </a:extLst>
          </p:cNvPr>
          <p:cNvSpPr txBox="1"/>
          <p:nvPr/>
        </p:nvSpPr>
        <p:spPr>
          <a:xfrm>
            <a:off x="7195024" y="6356328"/>
            <a:ext cx="48877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(Miller et al, Nature Communications, April 2022)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FDC7C6AD-4002-83F5-44BA-1BE68DF375A1}"/>
                  </a:ext>
                </a:extLst>
              </p14:cNvPr>
              <p14:cNvContentPartPr/>
              <p14:nvPr/>
            </p14:nvContentPartPr>
            <p14:xfrm>
              <a:off x="5790960" y="4290120"/>
              <a:ext cx="3945600" cy="37368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FDC7C6AD-4002-83F5-44BA-1BE68DF375A1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781600" y="4280760"/>
                <a:ext cx="3964320" cy="392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0528521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CB034F-18DF-D7DF-3647-9C539A38AF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844F8-624C-1550-FAC9-1BBD7A6C4C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Deconvolution correctly resolved cell-type proportion mixtures and further provides correct cell-type-specific gene expression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842440A-5755-6FED-6CF7-3CFCC8BA6A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2639" y="1842770"/>
            <a:ext cx="4438067" cy="42379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E1B0660-9ACC-4EB7-393C-29E24CA53D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965960"/>
            <a:ext cx="1981200" cy="4267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AD221F3-F29F-8B94-2524-0BBB14B0C8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79040" y="1842770"/>
            <a:ext cx="2710786" cy="4237990"/>
          </a:xfrm>
          <a:prstGeom prst="rect">
            <a:avLst/>
          </a:prstGeom>
        </p:spPr>
      </p:pic>
      <p:pic>
        <p:nvPicPr>
          <p:cNvPr id="11" name="Picture 10" descr="A screen shot of a cell type&#10;&#10;Description automatically generated">
            <a:extLst>
              <a:ext uri="{FF2B5EF4-FFF2-40B4-BE49-F238E27FC236}">
                <a16:creationId xmlns:a16="http://schemas.microsoft.com/office/drawing/2014/main" id="{C1F18A5B-FE99-B72F-40FC-14FB0146A1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83590" y="2094865"/>
            <a:ext cx="1752600" cy="1752600"/>
          </a:xfrm>
          <a:prstGeom prst="rect">
            <a:avLst/>
          </a:prstGeom>
        </p:spPr>
      </p:pic>
      <p:pic>
        <p:nvPicPr>
          <p:cNvPr id="13" name="Picture 12" descr="A screenshot of a cell type graph&#10;&#10;Description automatically generated">
            <a:extLst>
              <a:ext uri="{FF2B5EF4-FFF2-40B4-BE49-F238E27FC236}">
                <a16:creationId xmlns:a16="http://schemas.microsoft.com/office/drawing/2014/main" id="{5C325FF8-01A3-16A9-834E-35370670E0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10723" y="4100536"/>
            <a:ext cx="1638300" cy="18796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D44A270-46D9-612C-3BF1-E6649472F321}"/>
              </a:ext>
            </a:extLst>
          </p:cNvPr>
          <p:cNvSpPr txBox="1"/>
          <p:nvPr/>
        </p:nvSpPr>
        <p:spPr>
          <a:xfrm>
            <a:off x="7195024" y="6356328"/>
            <a:ext cx="48877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(Miller et al, Nature Communications, April 2022)</a:t>
            </a:r>
          </a:p>
        </p:txBody>
      </p:sp>
    </p:spTree>
    <p:extLst>
      <p:ext uri="{BB962C8B-B14F-4D97-AF65-F5344CB8AC3E}">
        <p14:creationId xmlns:p14="http://schemas.microsoft.com/office/powerpoint/2010/main" val="83720881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7CE6CF-B436-2E1D-3EDD-0E654D2E75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09076E-6ABE-2614-5B41-2543881498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Reference-free deconvolution means we can recover gene signatures not found in references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CEA01D-0130-1516-6DC0-043CD28F61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178118"/>
            <a:ext cx="1882698" cy="40550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D8C093B-59B6-CF18-735A-1AB7C08624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2811" y="2042112"/>
            <a:ext cx="4512321" cy="438647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E139780-C3EB-83D8-B083-D7D277587B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8835" y="3985616"/>
            <a:ext cx="3084965" cy="23707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6285919-5052-AA6E-ED57-BD4DC4A5C59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7573"/>
          <a:stretch/>
        </p:blipFill>
        <p:spPr>
          <a:xfrm>
            <a:off x="8867995" y="2033065"/>
            <a:ext cx="1886642" cy="179537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553D1DD-3B1B-1F4A-3910-F7303EB48077}"/>
              </a:ext>
            </a:extLst>
          </p:cNvPr>
          <p:cNvSpPr txBox="1"/>
          <p:nvPr/>
        </p:nvSpPr>
        <p:spPr>
          <a:xfrm>
            <a:off x="7195024" y="6356328"/>
            <a:ext cx="48877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(Miller et al, Nature Communications, April 2022)</a:t>
            </a:r>
          </a:p>
        </p:txBody>
      </p:sp>
    </p:spTree>
    <p:extLst>
      <p:ext uri="{BB962C8B-B14F-4D97-AF65-F5344CB8AC3E}">
        <p14:creationId xmlns:p14="http://schemas.microsoft.com/office/powerpoint/2010/main" val="293249832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E63DDC-13F5-46BF-EC1F-04250D00F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pick the optimal number of cell-types to deconvolve K? </a:t>
            </a: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29D03A5D-56FF-08D3-7ADE-EAFB060392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4480" y="1956540"/>
            <a:ext cx="6543040" cy="4362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D0623FB2-E7B8-F1DC-7F35-A541EBE6D64A}"/>
                  </a:ext>
                </a:extLst>
              </p14:cNvPr>
              <p14:cNvContentPartPr/>
              <p14:nvPr/>
            </p14:nvContentPartPr>
            <p14:xfrm>
              <a:off x="5151600" y="3583800"/>
              <a:ext cx="3967560" cy="229968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D0623FB2-E7B8-F1DC-7F35-A541EBE6D64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142240" y="3574440"/>
                <a:ext cx="3986280" cy="2318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469512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64CE53-7B5C-1B67-11D7-9C185907F6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Visually interpreting our results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C0D864A-F770-A365-9488-1226C9D6B90C}"/>
              </a:ext>
            </a:extLst>
          </p:cNvPr>
          <p:cNvCxnSpPr/>
          <p:nvPr/>
        </p:nvCxnSpPr>
        <p:spPr>
          <a:xfrm>
            <a:off x="1734759" y="2288431"/>
            <a:ext cx="0" cy="3499864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2F85A5A-E461-2D47-2F55-922C5594C6D8}"/>
              </a:ext>
            </a:extLst>
          </p:cNvPr>
          <p:cNvCxnSpPr>
            <a:cxnSpLocks/>
          </p:cNvCxnSpPr>
          <p:nvPr/>
        </p:nvCxnSpPr>
        <p:spPr>
          <a:xfrm flipH="1">
            <a:off x="1734759" y="5788295"/>
            <a:ext cx="3525718" cy="0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CB1F7FF9-4E71-55D6-29DD-FDAD77103D70}"/>
              </a:ext>
            </a:extLst>
          </p:cNvPr>
          <p:cNvSpPr txBox="1"/>
          <p:nvPr/>
        </p:nvSpPr>
        <p:spPr>
          <a:xfrm>
            <a:off x="4454295" y="5767790"/>
            <a:ext cx="9332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tSNE1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0E92FA-98F4-C7E4-A14B-58D952421E01}"/>
              </a:ext>
            </a:extLst>
          </p:cNvPr>
          <p:cNvSpPr txBox="1"/>
          <p:nvPr/>
        </p:nvSpPr>
        <p:spPr>
          <a:xfrm rot="16200000">
            <a:off x="1413790" y="2371627"/>
            <a:ext cx="10021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tSNE</a:t>
            </a:r>
            <a:r>
              <a:rPr lang="en-US" sz="2400" dirty="0"/>
              <a:t> 2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DCB078C-D816-BDA6-AB28-806EC9ABD67D}"/>
              </a:ext>
            </a:extLst>
          </p:cNvPr>
          <p:cNvSpPr/>
          <p:nvPr/>
        </p:nvSpPr>
        <p:spPr>
          <a:xfrm>
            <a:off x="4666986" y="3374568"/>
            <a:ext cx="323163" cy="323163"/>
          </a:xfrm>
          <a:prstGeom prst="ellipse">
            <a:avLst/>
          </a:prstGeom>
          <a:solidFill>
            <a:srgbClr val="FF0000"/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5D87DC5-9D50-FCC4-B5EB-285AD8A7436E}"/>
              </a:ext>
            </a:extLst>
          </p:cNvPr>
          <p:cNvSpPr/>
          <p:nvPr/>
        </p:nvSpPr>
        <p:spPr>
          <a:xfrm>
            <a:off x="4266862" y="3014895"/>
            <a:ext cx="323163" cy="323163"/>
          </a:xfrm>
          <a:prstGeom prst="ellipse">
            <a:avLst/>
          </a:prstGeom>
          <a:solidFill>
            <a:srgbClr val="FF0000"/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05FA5C1-531F-7862-95F2-143890BBE60E}"/>
              </a:ext>
            </a:extLst>
          </p:cNvPr>
          <p:cNvSpPr/>
          <p:nvPr/>
        </p:nvSpPr>
        <p:spPr>
          <a:xfrm>
            <a:off x="4732247" y="2933286"/>
            <a:ext cx="323163" cy="323163"/>
          </a:xfrm>
          <a:prstGeom prst="ellipse">
            <a:avLst/>
          </a:prstGeom>
          <a:solidFill>
            <a:srgbClr val="FF0000"/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17D1483-A79A-92B2-61FB-B5B3C328930A}"/>
              </a:ext>
            </a:extLst>
          </p:cNvPr>
          <p:cNvSpPr/>
          <p:nvPr/>
        </p:nvSpPr>
        <p:spPr>
          <a:xfrm>
            <a:off x="5161352" y="3335984"/>
            <a:ext cx="323163" cy="323163"/>
          </a:xfrm>
          <a:prstGeom prst="ellipse">
            <a:avLst/>
          </a:prstGeom>
          <a:solidFill>
            <a:srgbClr val="FF0000"/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02C4C08-8E9A-7395-398A-F7C24E331AC8}"/>
              </a:ext>
            </a:extLst>
          </p:cNvPr>
          <p:cNvSpPr/>
          <p:nvPr/>
        </p:nvSpPr>
        <p:spPr>
          <a:xfrm>
            <a:off x="2318126" y="5288434"/>
            <a:ext cx="323163" cy="323163"/>
          </a:xfrm>
          <a:prstGeom prst="ellipse">
            <a:avLst/>
          </a:prstGeom>
          <a:solidFill>
            <a:srgbClr val="0070C0"/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6991651-FB40-FA7D-CA5E-C80AE1BFEEC2}"/>
              </a:ext>
            </a:extLst>
          </p:cNvPr>
          <p:cNvSpPr/>
          <p:nvPr/>
        </p:nvSpPr>
        <p:spPr>
          <a:xfrm>
            <a:off x="2410108" y="4830790"/>
            <a:ext cx="323163" cy="323163"/>
          </a:xfrm>
          <a:prstGeom prst="ellipse">
            <a:avLst/>
          </a:prstGeom>
          <a:solidFill>
            <a:srgbClr val="0070C0"/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C208446-80E0-431A-71EE-DCC4DE40E352}"/>
              </a:ext>
            </a:extLst>
          </p:cNvPr>
          <p:cNvSpPr/>
          <p:nvPr/>
        </p:nvSpPr>
        <p:spPr>
          <a:xfrm>
            <a:off x="2896503" y="4830789"/>
            <a:ext cx="323163" cy="323163"/>
          </a:xfrm>
          <a:prstGeom prst="ellipse">
            <a:avLst/>
          </a:prstGeom>
          <a:solidFill>
            <a:srgbClr val="0070C0"/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AEF3581-5379-B046-BB52-FFFF0E006A92}"/>
              </a:ext>
            </a:extLst>
          </p:cNvPr>
          <p:cNvSpPr/>
          <p:nvPr/>
        </p:nvSpPr>
        <p:spPr>
          <a:xfrm>
            <a:off x="1961714" y="5032512"/>
            <a:ext cx="323163" cy="323163"/>
          </a:xfrm>
          <a:prstGeom prst="ellipse">
            <a:avLst/>
          </a:prstGeom>
          <a:solidFill>
            <a:srgbClr val="0070C0"/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0BA147E2-41AC-F7A0-C702-0B5E065AE3F6}"/>
              </a:ext>
            </a:extLst>
          </p:cNvPr>
          <p:cNvSpPr/>
          <p:nvPr/>
        </p:nvSpPr>
        <p:spPr>
          <a:xfrm>
            <a:off x="2478374" y="4373147"/>
            <a:ext cx="323163" cy="323163"/>
          </a:xfrm>
          <a:prstGeom prst="ellipse">
            <a:avLst/>
          </a:prstGeom>
          <a:solidFill>
            <a:srgbClr val="0070C0"/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9FCEBA97-61D9-0770-D615-51A9F7D53254}"/>
              </a:ext>
            </a:extLst>
          </p:cNvPr>
          <p:cNvSpPr/>
          <p:nvPr/>
        </p:nvSpPr>
        <p:spPr>
          <a:xfrm rot="7112069">
            <a:off x="4505405" y="3685845"/>
            <a:ext cx="323163" cy="323163"/>
          </a:xfrm>
          <a:prstGeom prst="ellipse">
            <a:avLst/>
          </a:prstGeom>
          <a:solidFill>
            <a:srgbClr val="FF0000"/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1A996FC7-CD7F-17DC-1497-3F70EEB5C500}"/>
              </a:ext>
            </a:extLst>
          </p:cNvPr>
          <p:cNvSpPr/>
          <p:nvPr/>
        </p:nvSpPr>
        <p:spPr>
          <a:xfrm rot="7112069">
            <a:off x="4511853" y="4093145"/>
            <a:ext cx="323163" cy="323163"/>
          </a:xfrm>
          <a:prstGeom prst="ellipse">
            <a:avLst/>
          </a:prstGeom>
          <a:solidFill>
            <a:srgbClr val="FF0000"/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A7E2C8BA-EDCA-98E5-063F-0F12D00EDC1A}"/>
              </a:ext>
            </a:extLst>
          </p:cNvPr>
          <p:cNvSpPr/>
          <p:nvPr/>
        </p:nvSpPr>
        <p:spPr>
          <a:xfrm rot="7112069">
            <a:off x="4208049" y="4603491"/>
            <a:ext cx="323163" cy="323163"/>
          </a:xfrm>
          <a:prstGeom prst="ellipse">
            <a:avLst/>
          </a:prstGeom>
          <a:solidFill>
            <a:srgbClr val="FF0000"/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DD408A3F-CD0A-4411-8D8C-795AF4B63712}"/>
              </a:ext>
            </a:extLst>
          </p:cNvPr>
          <p:cNvSpPr/>
          <p:nvPr/>
        </p:nvSpPr>
        <p:spPr>
          <a:xfrm rot="7112069">
            <a:off x="4977238" y="4011536"/>
            <a:ext cx="323163" cy="323163"/>
          </a:xfrm>
          <a:prstGeom prst="ellipse">
            <a:avLst/>
          </a:prstGeom>
          <a:solidFill>
            <a:srgbClr val="FF0000"/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D4944D8-ECFA-A9F2-185A-7249CD39E3EA}"/>
              </a:ext>
            </a:extLst>
          </p:cNvPr>
          <p:cNvSpPr/>
          <p:nvPr/>
        </p:nvSpPr>
        <p:spPr>
          <a:xfrm rot="7112069">
            <a:off x="4046468" y="4202363"/>
            <a:ext cx="323163" cy="323163"/>
          </a:xfrm>
          <a:prstGeom prst="ellipse">
            <a:avLst/>
          </a:prstGeom>
          <a:solidFill>
            <a:srgbClr val="FF0000"/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88612D00-72C2-B6A0-EB64-AF1B33122804}"/>
              </a:ext>
            </a:extLst>
          </p:cNvPr>
          <p:cNvSpPr/>
          <p:nvPr/>
        </p:nvSpPr>
        <p:spPr>
          <a:xfrm rot="17568661">
            <a:off x="2787684" y="2277086"/>
            <a:ext cx="323163" cy="323163"/>
          </a:xfrm>
          <a:prstGeom prst="ellipse">
            <a:avLst/>
          </a:prstGeom>
          <a:solidFill>
            <a:srgbClr val="00B050"/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2D050"/>
              </a:solidFill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FA3D6AC6-25A8-0292-8B49-2735C2BC33BA}"/>
              </a:ext>
            </a:extLst>
          </p:cNvPr>
          <p:cNvSpPr/>
          <p:nvPr/>
        </p:nvSpPr>
        <p:spPr>
          <a:xfrm rot="17568661">
            <a:off x="2794132" y="2684386"/>
            <a:ext cx="323163" cy="323163"/>
          </a:xfrm>
          <a:prstGeom prst="ellipse">
            <a:avLst/>
          </a:prstGeom>
          <a:solidFill>
            <a:srgbClr val="00B050"/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2D050"/>
              </a:solidFill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41F2302B-2A11-D677-1B42-DF53B8103F42}"/>
              </a:ext>
            </a:extLst>
          </p:cNvPr>
          <p:cNvSpPr/>
          <p:nvPr/>
        </p:nvSpPr>
        <p:spPr>
          <a:xfrm rot="17568661">
            <a:off x="2750278" y="3136353"/>
            <a:ext cx="323163" cy="323163"/>
          </a:xfrm>
          <a:prstGeom prst="ellipse">
            <a:avLst/>
          </a:prstGeom>
          <a:solidFill>
            <a:srgbClr val="00B050"/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2D050"/>
              </a:solidFill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0B14CEFB-C31B-9A0B-A6F4-88E87AFC3518}"/>
              </a:ext>
            </a:extLst>
          </p:cNvPr>
          <p:cNvSpPr/>
          <p:nvPr/>
        </p:nvSpPr>
        <p:spPr>
          <a:xfrm rot="17568661">
            <a:off x="3234512" y="2684384"/>
            <a:ext cx="323163" cy="323163"/>
          </a:xfrm>
          <a:prstGeom prst="ellipse">
            <a:avLst/>
          </a:prstGeom>
          <a:solidFill>
            <a:srgbClr val="00B050"/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2D050"/>
              </a:solidFill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E1248C52-C001-C080-2BB4-64FDAD7D88E4}"/>
              </a:ext>
            </a:extLst>
          </p:cNvPr>
          <p:cNvSpPr/>
          <p:nvPr/>
        </p:nvSpPr>
        <p:spPr>
          <a:xfrm rot="17568661">
            <a:off x="2328747" y="2793604"/>
            <a:ext cx="323163" cy="323163"/>
          </a:xfrm>
          <a:prstGeom prst="ellipse">
            <a:avLst/>
          </a:prstGeom>
          <a:solidFill>
            <a:srgbClr val="00B050"/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2D050"/>
              </a:solidFill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2D7B168E-68D9-4150-C04F-CECB05C53355}"/>
              </a:ext>
            </a:extLst>
          </p:cNvPr>
          <p:cNvCxnSpPr/>
          <p:nvPr/>
        </p:nvCxnSpPr>
        <p:spPr>
          <a:xfrm>
            <a:off x="7267044" y="2245771"/>
            <a:ext cx="0" cy="3499864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5D680071-C85F-3D21-B6EB-EB3A0CD18021}"/>
              </a:ext>
            </a:extLst>
          </p:cNvPr>
          <p:cNvCxnSpPr>
            <a:cxnSpLocks/>
          </p:cNvCxnSpPr>
          <p:nvPr/>
        </p:nvCxnSpPr>
        <p:spPr>
          <a:xfrm flipH="1">
            <a:off x="7267044" y="5745635"/>
            <a:ext cx="3525718" cy="0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07A3315F-87D5-F555-A879-CD668B27DC50}"/>
              </a:ext>
            </a:extLst>
          </p:cNvPr>
          <p:cNvSpPr txBox="1"/>
          <p:nvPr/>
        </p:nvSpPr>
        <p:spPr>
          <a:xfrm>
            <a:off x="9986580" y="5725130"/>
            <a:ext cx="9332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tSNE1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2B2405C-B174-FFEA-DBE0-9A4B3027105F}"/>
              </a:ext>
            </a:extLst>
          </p:cNvPr>
          <p:cNvSpPr txBox="1"/>
          <p:nvPr/>
        </p:nvSpPr>
        <p:spPr>
          <a:xfrm rot="16200000">
            <a:off x="6946075" y="2328967"/>
            <a:ext cx="10021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tSNE</a:t>
            </a:r>
            <a:r>
              <a:rPr lang="en-US" sz="2400" dirty="0"/>
              <a:t> 2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B3F2160C-4C43-14B9-CB96-AEB97A250B25}"/>
              </a:ext>
            </a:extLst>
          </p:cNvPr>
          <p:cNvSpPr/>
          <p:nvPr/>
        </p:nvSpPr>
        <p:spPr>
          <a:xfrm>
            <a:off x="10199271" y="3331908"/>
            <a:ext cx="323163" cy="323163"/>
          </a:xfrm>
          <a:prstGeom prst="ellipse">
            <a:avLst/>
          </a:prstGeom>
          <a:solidFill>
            <a:schemeClr val="accent3"/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E98FCB55-0992-358E-C6D4-A7B8E8E0ED19}"/>
              </a:ext>
            </a:extLst>
          </p:cNvPr>
          <p:cNvSpPr/>
          <p:nvPr/>
        </p:nvSpPr>
        <p:spPr>
          <a:xfrm>
            <a:off x="9799147" y="2972235"/>
            <a:ext cx="323163" cy="323163"/>
          </a:xfrm>
          <a:prstGeom prst="ellipse">
            <a:avLst/>
          </a:prstGeom>
          <a:solidFill>
            <a:schemeClr val="accent3"/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F5EE10FC-4116-820C-83A4-A06212977581}"/>
              </a:ext>
            </a:extLst>
          </p:cNvPr>
          <p:cNvSpPr/>
          <p:nvPr/>
        </p:nvSpPr>
        <p:spPr>
          <a:xfrm>
            <a:off x="10264532" y="2890626"/>
            <a:ext cx="323163" cy="323163"/>
          </a:xfrm>
          <a:prstGeom prst="ellipse">
            <a:avLst/>
          </a:prstGeom>
          <a:solidFill>
            <a:schemeClr val="accent3"/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1F0ECB43-2A92-3C25-DEF1-58370192DCEB}"/>
              </a:ext>
            </a:extLst>
          </p:cNvPr>
          <p:cNvSpPr/>
          <p:nvPr/>
        </p:nvSpPr>
        <p:spPr>
          <a:xfrm>
            <a:off x="10693637" y="3293324"/>
            <a:ext cx="323163" cy="323163"/>
          </a:xfrm>
          <a:prstGeom prst="ellipse">
            <a:avLst/>
          </a:prstGeom>
          <a:solidFill>
            <a:schemeClr val="accent3"/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BC7E0034-3EBA-5337-AF59-6E23AA7B3CAC}"/>
              </a:ext>
            </a:extLst>
          </p:cNvPr>
          <p:cNvSpPr/>
          <p:nvPr/>
        </p:nvSpPr>
        <p:spPr>
          <a:xfrm>
            <a:off x="7850411" y="5245774"/>
            <a:ext cx="323163" cy="323163"/>
          </a:xfrm>
          <a:prstGeom prst="ellipse">
            <a:avLst/>
          </a:prstGeom>
          <a:solidFill>
            <a:schemeClr val="accent3"/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B3347FC8-9284-A460-8831-58ECA8851FDC}"/>
              </a:ext>
            </a:extLst>
          </p:cNvPr>
          <p:cNvSpPr/>
          <p:nvPr/>
        </p:nvSpPr>
        <p:spPr>
          <a:xfrm>
            <a:off x="7942393" y="4788130"/>
            <a:ext cx="323163" cy="323163"/>
          </a:xfrm>
          <a:prstGeom prst="ellipse">
            <a:avLst/>
          </a:prstGeom>
          <a:solidFill>
            <a:schemeClr val="accent3"/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0E6AA436-6042-B7A4-BC1B-54FF40A28B63}"/>
              </a:ext>
            </a:extLst>
          </p:cNvPr>
          <p:cNvSpPr/>
          <p:nvPr/>
        </p:nvSpPr>
        <p:spPr>
          <a:xfrm>
            <a:off x="8428788" y="4788129"/>
            <a:ext cx="323163" cy="323163"/>
          </a:xfrm>
          <a:prstGeom prst="ellipse">
            <a:avLst/>
          </a:prstGeom>
          <a:solidFill>
            <a:schemeClr val="accent3"/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214E3A32-B133-C497-BBDD-B224E373EC88}"/>
              </a:ext>
            </a:extLst>
          </p:cNvPr>
          <p:cNvSpPr/>
          <p:nvPr/>
        </p:nvSpPr>
        <p:spPr>
          <a:xfrm>
            <a:off x="7493999" y="4989852"/>
            <a:ext cx="323163" cy="323163"/>
          </a:xfrm>
          <a:prstGeom prst="ellipse">
            <a:avLst/>
          </a:prstGeom>
          <a:solidFill>
            <a:schemeClr val="accent3"/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0E391A83-0928-2FB4-75F4-B737F20CF287}"/>
              </a:ext>
            </a:extLst>
          </p:cNvPr>
          <p:cNvSpPr/>
          <p:nvPr/>
        </p:nvSpPr>
        <p:spPr>
          <a:xfrm>
            <a:off x="8010659" y="4330487"/>
            <a:ext cx="323163" cy="323163"/>
          </a:xfrm>
          <a:prstGeom prst="ellipse">
            <a:avLst/>
          </a:prstGeom>
          <a:solidFill>
            <a:schemeClr val="accent3"/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693A9336-E4FD-AE9D-F8E0-F8838727F632}"/>
              </a:ext>
            </a:extLst>
          </p:cNvPr>
          <p:cNvSpPr/>
          <p:nvPr/>
        </p:nvSpPr>
        <p:spPr>
          <a:xfrm rot="7112069">
            <a:off x="10037690" y="3643185"/>
            <a:ext cx="323163" cy="323163"/>
          </a:xfrm>
          <a:prstGeom prst="ellipse">
            <a:avLst/>
          </a:prstGeom>
          <a:solidFill>
            <a:srgbClr val="FF0000"/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8A6C2B16-2765-8C9B-7600-8B5DDBDF0409}"/>
              </a:ext>
            </a:extLst>
          </p:cNvPr>
          <p:cNvSpPr/>
          <p:nvPr/>
        </p:nvSpPr>
        <p:spPr>
          <a:xfrm rot="7112069">
            <a:off x="10044138" y="4050485"/>
            <a:ext cx="323163" cy="323163"/>
          </a:xfrm>
          <a:prstGeom prst="ellipse">
            <a:avLst/>
          </a:prstGeom>
          <a:solidFill>
            <a:srgbClr val="FF0000"/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825AA007-8DB1-C60B-7D60-32E222D974E1}"/>
              </a:ext>
            </a:extLst>
          </p:cNvPr>
          <p:cNvSpPr/>
          <p:nvPr/>
        </p:nvSpPr>
        <p:spPr>
          <a:xfrm rot="7112069">
            <a:off x="9740334" y="4560831"/>
            <a:ext cx="323163" cy="323163"/>
          </a:xfrm>
          <a:prstGeom prst="ellipse">
            <a:avLst/>
          </a:prstGeom>
          <a:solidFill>
            <a:srgbClr val="FF0000"/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E31DC641-2AFB-A5DD-D83A-BC1E4AE4F22D}"/>
              </a:ext>
            </a:extLst>
          </p:cNvPr>
          <p:cNvSpPr/>
          <p:nvPr/>
        </p:nvSpPr>
        <p:spPr>
          <a:xfrm rot="7112069">
            <a:off x="10509523" y="3968876"/>
            <a:ext cx="323163" cy="323163"/>
          </a:xfrm>
          <a:prstGeom prst="ellipse">
            <a:avLst/>
          </a:prstGeom>
          <a:solidFill>
            <a:srgbClr val="FF0000"/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008DB159-E93D-DDB7-238B-A9DD78E09BE8}"/>
              </a:ext>
            </a:extLst>
          </p:cNvPr>
          <p:cNvSpPr/>
          <p:nvPr/>
        </p:nvSpPr>
        <p:spPr>
          <a:xfrm rot="7112069">
            <a:off x="9578753" y="4159703"/>
            <a:ext cx="323163" cy="323163"/>
          </a:xfrm>
          <a:prstGeom prst="ellipse">
            <a:avLst/>
          </a:prstGeom>
          <a:solidFill>
            <a:srgbClr val="FF0000"/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1DF4C8BD-3ABA-B47B-F122-F845CA67178E}"/>
              </a:ext>
            </a:extLst>
          </p:cNvPr>
          <p:cNvSpPr/>
          <p:nvPr/>
        </p:nvSpPr>
        <p:spPr>
          <a:xfrm rot="17568661">
            <a:off x="8319969" y="2234426"/>
            <a:ext cx="323163" cy="323163"/>
          </a:xfrm>
          <a:prstGeom prst="ellipse">
            <a:avLst/>
          </a:prstGeom>
          <a:solidFill>
            <a:schemeClr val="accent3"/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2D050"/>
              </a:solidFill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97E76E5B-6208-1C18-1787-B448218AA4BA}"/>
              </a:ext>
            </a:extLst>
          </p:cNvPr>
          <p:cNvSpPr/>
          <p:nvPr/>
        </p:nvSpPr>
        <p:spPr>
          <a:xfrm rot="17568661">
            <a:off x="8326417" y="2641726"/>
            <a:ext cx="323163" cy="323163"/>
          </a:xfrm>
          <a:prstGeom prst="ellipse">
            <a:avLst/>
          </a:prstGeom>
          <a:solidFill>
            <a:schemeClr val="accent3"/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2D050"/>
              </a:solidFill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7085BD17-3630-49F8-BA33-952E7886DB13}"/>
              </a:ext>
            </a:extLst>
          </p:cNvPr>
          <p:cNvSpPr/>
          <p:nvPr/>
        </p:nvSpPr>
        <p:spPr>
          <a:xfrm rot="17568661">
            <a:off x="8282563" y="3093693"/>
            <a:ext cx="323163" cy="323163"/>
          </a:xfrm>
          <a:prstGeom prst="ellipse">
            <a:avLst/>
          </a:prstGeom>
          <a:solidFill>
            <a:schemeClr val="accent3"/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2D050"/>
              </a:solidFill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39DC0FAA-C8CF-8656-F5FB-4F4C006D18D6}"/>
              </a:ext>
            </a:extLst>
          </p:cNvPr>
          <p:cNvSpPr/>
          <p:nvPr/>
        </p:nvSpPr>
        <p:spPr>
          <a:xfrm rot="17568661">
            <a:off x="8766797" y="2641724"/>
            <a:ext cx="323163" cy="323163"/>
          </a:xfrm>
          <a:prstGeom prst="ellipse">
            <a:avLst/>
          </a:prstGeom>
          <a:solidFill>
            <a:schemeClr val="accent3"/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2D050"/>
              </a:solidFill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838848A1-92B3-B68E-DEF8-E24F8EF310C1}"/>
              </a:ext>
            </a:extLst>
          </p:cNvPr>
          <p:cNvSpPr/>
          <p:nvPr/>
        </p:nvSpPr>
        <p:spPr>
          <a:xfrm rot="17568661">
            <a:off x="7861032" y="2750944"/>
            <a:ext cx="323163" cy="323163"/>
          </a:xfrm>
          <a:prstGeom prst="ellipse">
            <a:avLst/>
          </a:prstGeom>
          <a:solidFill>
            <a:schemeClr val="accent3"/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2D050"/>
              </a:solidFill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B4D13760-5CBD-3D2D-433C-A66E8100ACA4}"/>
              </a:ext>
            </a:extLst>
          </p:cNvPr>
          <p:cNvSpPr txBox="1"/>
          <p:nvPr/>
        </p:nvSpPr>
        <p:spPr>
          <a:xfrm>
            <a:off x="8902592" y="1584059"/>
            <a:ext cx="10775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/>
              <a:t>Gene X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E8D4995D-890F-E92B-9FA1-8FCC801CE4CB}"/>
              </a:ext>
            </a:extLst>
          </p:cNvPr>
          <p:cNvSpPr txBox="1"/>
          <p:nvPr/>
        </p:nvSpPr>
        <p:spPr>
          <a:xfrm>
            <a:off x="3106464" y="1594039"/>
            <a:ext cx="12631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/>
              <a:t>K-means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F39CBC1F-4B81-54C2-8849-67EAA44883D7}"/>
                  </a:ext>
                </a:extLst>
              </p14:cNvPr>
              <p14:cNvContentPartPr/>
              <p14:nvPr/>
            </p14:nvContentPartPr>
            <p14:xfrm>
              <a:off x="3812400" y="1438200"/>
              <a:ext cx="7306200" cy="364392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F39CBC1F-4B81-54C2-8849-67EAA44883D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803040" y="1428840"/>
                <a:ext cx="7324920" cy="3662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0154762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7A1C23E4-DA08-2BDA-40D1-AB609B289C5A}"/>
              </a:ext>
            </a:extLst>
          </p:cNvPr>
          <p:cNvGrpSpPr/>
          <p:nvPr/>
        </p:nvGrpSpPr>
        <p:grpSpPr>
          <a:xfrm>
            <a:off x="5944006" y="2358394"/>
            <a:ext cx="2097582" cy="2097583"/>
            <a:chOff x="6580699" y="2489148"/>
            <a:chExt cx="1243794" cy="1243794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FDAB6633-55F9-5A20-07C6-046A78A438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1200"/>
                      </a14:imgEffect>
                      <a14:imgEffect>
                        <a14:saturation sat="66000"/>
                      </a14:imgEffect>
                      <a14:imgEffect>
                        <a14:brightnessContrast bright="-40000"/>
                      </a14:imgEffect>
                    </a14:imgLayer>
                  </a14:imgProps>
                </a:ext>
              </a:extLst>
            </a:blip>
            <a:srcRect l="35154" b="35154"/>
            <a:stretch/>
          </p:blipFill>
          <p:spPr>
            <a:xfrm>
              <a:off x="6689941" y="2680696"/>
              <a:ext cx="1025310" cy="1013388"/>
            </a:xfrm>
            <a:prstGeom prst="rect">
              <a:avLst/>
            </a:prstGeom>
          </p:spPr>
        </p:pic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AEA15985-27DC-CDF5-7E34-87D499D3234A}"/>
                </a:ext>
              </a:extLst>
            </p:cNvPr>
            <p:cNvSpPr/>
            <p:nvPr/>
          </p:nvSpPr>
          <p:spPr>
            <a:xfrm>
              <a:off x="6580699" y="2489148"/>
              <a:ext cx="1243794" cy="1243794"/>
            </a:xfrm>
            <a:prstGeom prst="ellipse">
              <a:avLst/>
            </a:prstGeom>
            <a:noFill/>
            <a:ln w="6350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ADAE5228-1CDA-4D8F-4CFF-989EEF34CDA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1696" y="606647"/>
            <a:ext cx="4954137" cy="53912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A06E152-7303-91B9-96D9-99455E65FC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97285" y="2528313"/>
            <a:ext cx="1801368" cy="180136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E419DF2-7571-4357-6FE6-68E030073CF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61195" y="2386373"/>
            <a:ext cx="1994525" cy="202982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EA9D91D-46B2-E97B-641B-B5FEC721676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95833" y="954048"/>
            <a:ext cx="1790899" cy="142664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592D907-74F0-B61A-78DE-5E7D81B49E0A}"/>
              </a:ext>
            </a:extLst>
          </p:cNvPr>
          <p:cNvSpPr txBox="1"/>
          <p:nvPr/>
        </p:nvSpPr>
        <p:spPr>
          <a:xfrm>
            <a:off x="7195024" y="6356328"/>
            <a:ext cx="48877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(Miller et al, Nature Communications, April 2022)</a:t>
            </a:r>
          </a:p>
        </p:txBody>
      </p:sp>
      <p:pic>
        <p:nvPicPr>
          <p:cNvPr id="3" name="Picture 2" descr="A screen shot of a cell type&#10;&#10;Description automatically generated">
            <a:extLst>
              <a:ext uri="{FF2B5EF4-FFF2-40B4-BE49-F238E27FC236}">
                <a16:creationId xmlns:a16="http://schemas.microsoft.com/office/drawing/2014/main" id="{E770C3CE-9D2A-E43D-A9E4-B88537195E7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97285" y="708209"/>
            <a:ext cx="1752600" cy="1752600"/>
          </a:xfrm>
          <a:prstGeom prst="rect">
            <a:avLst/>
          </a:prstGeom>
        </p:spPr>
      </p:pic>
      <p:pic>
        <p:nvPicPr>
          <p:cNvPr id="5" name="Picture 4" descr="A screenshot of a cell type graph&#10;&#10;Description automatically generated">
            <a:extLst>
              <a:ext uri="{FF2B5EF4-FFF2-40B4-BE49-F238E27FC236}">
                <a16:creationId xmlns:a16="http://schemas.microsoft.com/office/drawing/2014/main" id="{D226FAFF-9530-8161-CAE0-BED3E3BDBFB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958777" y="4350432"/>
            <a:ext cx="1638300" cy="187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4654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B132B85-19BE-35CF-8BCA-A2FA75F02FA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1696" y="606647"/>
            <a:ext cx="4954137" cy="539126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289061F-800F-6F54-2641-EA9A6BE8E8C7}"/>
              </a:ext>
            </a:extLst>
          </p:cNvPr>
          <p:cNvSpPr txBox="1"/>
          <p:nvPr/>
        </p:nvSpPr>
        <p:spPr>
          <a:xfrm>
            <a:off x="6549960" y="1580889"/>
            <a:ext cx="14346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/>
              <a:t>Clustering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9046CFF-62B0-AFC4-A825-62EB2775FE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 l="52866" t="8943" r="4368" b="53540"/>
          <a:stretch/>
        </p:blipFill>
        <p:spPr>
          <a:xfrm>
            <a:off x="5895833" y="2209800"/>
            <a:ext cx="2743201" cy="31877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A731002-5A04-56D6-9278-39267EBA6A9E}"/>
              </a:ext>
            </a:extLst>
          </p:cNvPr>
          <p:cNvSpPr txBox="1"/>
          <p:nvPr/>
        </p:nvSpPr>
        <p:spPr>
          <a:xfrm>
            <a:off x="9291647" y="1580890"/>
            <a:ext cx="18732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err="1"/>
              <a:t>STdeconvolve</a:t>
            </a:r>
            <a:endParaRPr lang="en-US" sz="240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BE87B5A-7F36-77DE-21A6-4C6222EFA85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4571" t="8943" r="52663" b="53540"/>
          <a:stretch/>
        </p:blipFill>
        <p:spPr>
          <a:xfrm>
            <a:off x="8972665" y="2219926"/>
            <a:ext cx="2743201" cy="31877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1FD402E-17BC-059A-C410-3EE3B2F3D915}"/>
              </a:ext>
            </a:extLst>
          </p:cNvPr>
          <p:cNvSpPr txBox="1"/>
          <p:nvPr/>
        </p:nvSpPr>
        <p:spPr>
          <a:xfrm>
            <a:off x="7195024" y="6356328"/>
            <a:ext cx="48877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(Miller et al, Nature Communications, April 2022)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A0EE0EAF-AD61-68E4-09C2-428B0ECE6728}"/>
                  </a:ext>
                </a:extLst>
              </p14:cNvPr>
              <p14:cNvContentPartPr/>
              <p14:nvPr/>
            </p14:nvContentPartPr>
            <p14:xfrm>
              <a:off x="7053480" y="3129840"/>
              <a:ext cx="3593160" cy="63432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A0EE0EAF-AD61-68E4-09C2-428B0ECE6728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044120" y="3120480"/>
                <a:ext cx="3611880" cy="653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31119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8BA272-3890-A755-5C8C-24CF6839F1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b="1" dirty="0"/>
              <a:t>Hands-on component: Visualizing results from </a:t>
            </a:r>
            <a:r>
              <a:rPr lang="en-US" sz="3200" b="1" dirty="0" err="1"/>
              <a:t>STdeconvolve</a:t>
            </a:r>
            <a:br>
              <a:rPr lang="en-US" sz="3200" b="1" dirty="0"/>
            </a:br>
            <a:br>
              <a:rPr lang="en-US" sz="3200" b="1" dirty="0"/>
            </a:br>
            <a:r>
              <a:rPr lang="en-US" sz="1200" b="1" dirty="0"/>
              <a:t>require(</a:t>
            </a:r>
            <a:r>
              <a:rPr lang="en-US" sz="1200" b="1" dirty="0">
                <a:effectLst/>
              </a:rPr>
              <a:t>remotes</a:t>
            </a:r>
            <a:r>
              <a:rPr lang="en-US" sz="1200" b="1" dirty="0"/>
              <a:t>) </a:t>
            </a:r>
            <a:br>
              <a:rPr lang="en-US" sz="1200" b="1" dirty="0">
                <a:effectLst/>
              </a:rPr>
            </a:br>
            <a:r>
              <a:rPr lang="en-US" sz="1200" b="1" dirty="0">
                <a:effectLst/>
              </a:rPr>
              <a:t>remotes::</a:t>
            </a:r>
            <a:r>
              <a:rPr lang="en-US" sz="1200" b="1" dirty="0" err="1"/>
              <a:t>install_github</a:t>
            </a:r>
            <a:r>
              <a:rPr lang="en-US" sz="1200" b="1" dirty="0"/>
              <a:t>(</a:t>
            </a:r>
            <a:r>
              <a:rPr lang="en-US" sz="1200" b="1" dirty="0">
                <a:effectLst/>
              </a:rPr>
              <a:t>'</a:t>
            </a:r>
            <a:r>
              <a:rPr lang="en-US" sz="1200" b="1" dirty="0" err="1">
                <a:effectLst/>
              </a:rPr>
              <a:t>JEFworks</a:t>
            </a:r>
            <a:r>
              <a:rPr lang="en-US" sz="1200" b="1" dirty="0">
                <a:effectLst/>
              </a:rPr>
              <a:t>-Lab/</a:t>
            </a:r>
            <a:r>
              <a:rPr lang="en-US" sz="1200" b="1" dirty="0" err="1">
                <a:effectLst/>
              </a:rPr>
              <a:t>STdeconvolve</a:t>
            </a:r>
            <a:r>
              <a:rPr lang="en-US" sz="1200" b="1" dirty="0">
                <a:effectLst/>
              </a:rPr>
              <a:t>'</a:t>
            </a:r>
            <a:r>
              <a:rPr lang="en-US" sz="1200" b="1" dirty="0"/>
              <a:t>)</a:t>
            </a:r>
            <a:br>
              <a:rPr lang="en-US" sz="3200" b="1" dirty="0"/>
            </a:br>
            <a:endParaRPr lang="en-US" sz="32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4EB15C-FC6F-8196-3785-E4E4E3BDF2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896360" cy="4351338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800" dirty="0">
                <a:latin typeface="Courier" pitchFamily="2" charset="0"/>
              </a:rPr>
              <a:t>data &lt;- </a:t>
            </a:r>
            <a:r>
              <a:rPr lang="en-US" sz="800" dirty="0" err="1">
                <a:latin typeface="Courier" pitchFamily="2" charset="0"/>
              </a:rPr>
              <a:t>read.csv</a:t>
            </a:r>
            <a:r>
              <a:rPr lang="en-US" sz="800" dirty="0">
                <a:latin typeface="Courier" pitchFamily="2" charset="0"/>
              </a:rPr>
              <a:t>('~/Desktop/genomic-data-visualization-2024/data/</a:t>
            </a:r>
            <a:r>
              <a:rPr lang="en-US" sz="800" dirty="0" err="1">
                <a:latin typeface="Courier" pitchFamily="2" charset="0"/>
              </a:rPr>
              <a:t>eevee.csv.gz</a:t>
            </a:r>
            <a:r>
              <a:rPr lang="en-US" sz="800" dirty="0">
                <a:latin typeface="Courier" pitchFamily="2" charset="0"/>
              </a:rPr>
              <a:t>', </a:t>
            </a:r>
            <a:r>
              <a:rPr lang="en-US" sz="800" dirty="0" err="1">
                <a:latin typeface="Courier" pitchFamily="2" charset="0"/>
              </a:rPr>
              <a:t>row.names</a:t>
            </a:r>
            <a:r>
              <a:rPr lang="en-US" sz="800" dirty="0">
                <a:latin typeface="Courier" pitchFamily="2" charset="0"/>
              </a:rPr>
              <a:t>=1)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800" dirty="0">
                <a:latin typeface="Courier" pitchFamily="2" charset="0"/>
              </a:rPr>
              <a:t>head(data)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800" dirty="0">
                <a:latin typeface="Courier" pitchFamily="2" charset="0"/>
              </a:rPr>
              <a:t>pos &lt;- data[,2:3]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800" dirty="0" err="1">
                <a:latin typeface="Courier" pitchFamily="2" charset="0"/>
              </a:rPr>
              <a:t>colnames</a:t>
            </a:r>
            <a:r>
              <a:rPr lang="en-US" sz="800" dirty="0">
                <a:latin typeface="Courier" pitchFamily="2" charset="0"/>
              </a:rPr>
              <a:t>(pos) &lt;- c('x', 'y')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800" dirty="0">
                <a:latin typeface="Courier" pitchFamily="2" charset="0"/>
              </a:rPr>
              <a:t>cd &lt;- data[, 4:ncol(data)]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800" dirty="0" err="1">
                <a:latin typeface="Courier" pitchFamily="2" charset="0"/>
              </a:rPr>
              <a:t>rownames</a:t>
            </a:r>
            <a:r>
              <a:rPr lang="en-US" sz="800" dirty="0">
                <a:latin typeface="Courier" pitchFamily="2" charset="0"/>
              </a:rPr>
              <a:t>(pos) &lt;- </a:t>
            </a:r>
            <a:r>
              <a:rPr lang="en-US" sz="800" dirty="0" err="1">
                <a:latin typeface="Courier" pitchFamily="2" charset="0"/>
              </a:rPr>
              <a:t>rownames</a:t>
            </a:r>
            <a:r>
              <a:rPr lang="en-US" sz="800" dirty="0">
                <a:latin typeface="Courier" pitchFamily="2" charset="0"/>
              </a:rPr>
              <a:t>(cd) &lt;- </a:t>
            </a:r>
            <a:r>
              <a:rPr lang="en-US" sz="800" dirty="0" err="1">
                <a:latin typeface="Courier" pitchFamily="2" charset="0"/>
              </a:rPr>
              <a:t>data$barcode</a:t>
            </a:r>
            <a:endParaRPr lang="en-US" sz="800" dirty="0">
              <a:latin typeface="Courier" pitchFamily="2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sz="800" dirty="0">
              <a:latin typeface="Courier" pitchFamily="2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800" dirty="0">
                <a:latin typeface="Courier" pitchFamily="2" charset="0"/>
              </a:rPr>
              <a:t>library(STdeconvolve)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800" dirty="0">
                <a:latin typeface="Courier" pitchFamily="2" charset="0"/>
              </a:rPr>
              <a:t>## remove pixels with too few genes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800" dirty="0">
                <a:latin typeface="Courier" pitchFamily="2" charset="0"/>
              </a:rPr>
              <a:t>counts &lt;- </a:t>
            </a:r>
            <a:r>
              <a:rPr lang="en-US" sz="800" dirty="0" err="1">
                <a:latin typeface="Courier" pitchFamily="2" charset="0"/>
              </a:rPr>
              <a:t>cleanCounts</a:t>
            </a:r>
            <a:r>
              <a:rPr lang="en-US" sz="800" dirty="0">
                <a:latin typeface="Courier" pitchFamily="2" charset="0"/>
              </a:rPr>
              <a:t>(t(cd), </a:t>
            </a:r>
            <a:r>
              <a:rPr lang="en-US" sz="800" dirty="0" err="1">
                <a:latin typeface="Courier" pitchFamily="2" charset="0"/>
              </a:rPr>
              <a:t>min.lib.size</a:t>
            </a:r>
            <a:r>
              <a:rPr lang="en-US" sz="800" dirty="0">
                <a:latin typeface="Courier" pitchFamily="2" charset="0"/>
              </a:rPr>
              <a:t> = 100)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800" dirty="0">
                <a:latin typeface="Courier" pitchFamily="2" charset="0"/>
              </a:rPr>
              <a:t>## feature select for genes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800" dirty="0">
                <a:latin typeface="Courier" pitchFamily="2" charset="0"/>
              </a:rPr>
              <a:t>corpus &lt;- </a:t>
            </a:r>
            <a:r>
              <a:rPr lang="en-US" sz="800" dirty="0" err="1">
                <a:latin typeface="Courier" pitchFamily="2" charset="0"/>
              </a:rPr>
              <a:t>restrictCorpus</a:t>
            </a:r>
            <a:r>
              <a:rPr lang="en-US" sz="800" dirty="0">
                <a:latin typeface="Courier" pitchFamily="2" charset="0"/>
              </a:rPr>
              <a:t>(counts, </a:t>
            </a:r>
            <a:r>
              <a:rPr lang="en-US" sz="800" dirty="0" err="1">
                <a:latin typeface="Courier" pitchFamily="2" charset="0"/>
              </a:rPr>
              <a:t>removeAbove</a:t>
            </a:r>
            <a:r>
              <a:rPr lang="en-US" sz="800" dirty="0">
                <a:latin typeface="Courier" pitchFamily="2" charset="0"/>
              </a:rPr>
              <a:t>=1.0, </a:t>
            </a:r>
            <a:r>
              <a:rPr lang="en-US" sz="800" dirty="0" err="1">
                <a:latin typeface="Courier" pitchFamily="2" charset="0"/>
              </a:rPr>
              <a:t>removeBelow</a:t>
            </a:r>
            <a:r>
              <a:rPr lang="en-US" sz="800" dirty="0">
                <a:latin typeface="Courier" pitchFamily="2" charset="0"/>
              </a:rPr>
              <a:t> = 0.05)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800" dirty="0">
                <a:latin typeface="Courier" pitchFamily="2" charset="0"/>
              </a:rPr>
              <a:t>## choose optimal number of cell-types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800" dirty="0" err="1">
                <a:latin typeface="Courier" pitchFamily="2" charset="0"/>
              </a:rPr>
              <a:t>ldas</a:t>
            </a:r>
            <a:r>
              <a:rPr lang="en-US" sz="800" dirty="0">
                <a:latin typeface="Courier" pitchFamily="2" charset="0"/>
              </a:rPr>
              <a:t> &lt;- </a:t>
            </a:r>
            <a:r>
              <a:rPr lang="en-US" sz="800" dirty="0" err="1">
                <a:latin typeface="Courier" pitchFamily="2" charset="0"/>
              </a:rPr>
              <a:t>fitLDA</a:t>
            </a:r>
            <a:r>
              <a:rPr lang="en-US" sz="800" dirty="0">
                <a:latin typeface="Courier" pitchFamily="2" charset="0"/>
              </a:rPr>
              <a:t>(t(</a:t>
            </a:r>
            <a:r>
              <a:rPr lang="en-US" sz="800" dirty="0" err="1">
                <a:latin typeface="Courier" pitchFamily="2" charset="0"/>
              </a:rPr>
              <a:t>as.matrix</a:t>
            </a:r>
            <a:r>
              <a:rPr lang="en-US" sz="800" dirty="0">
                <a:latin typeface="Courier" pitchFamily="2" charset="0"/>
              </a:rPr>
              <a:t>(corpus)), Ks = seq(2, 9, by = 1))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800" dirty="0">
                <a:latin typeface="Courier" pitchFamily="2" charset="0"/>
              </a:rPr>
              <a:t>## get best model results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800" dirty="0" err="1">
                <a:latin typeface="Courier" pitchFamily="2" charset="0"/>
              </a:rPr>
              <a:t>optLDA</a:t>
            </a:r>
            <a:r>
              <a:rPr lang="en-US" sz="800" dirty="0">
                <a:latin typeface="Courier" pitchFamily="2" charset="0"/>
              </a:rPr>
              <a:t> &lt;- </a:t>
            </a:r>
            <a:r>
              <a:rPr lang="en-US" sz="800" dirty="0" err="1">
                <a:latin typeface="Courier" pitchFamily="2" charset="0"/>
              </a:rPr>
              <a:t>optimalModel</a:t>
            </a:r>
            <a:r>
              <a:rPr lang="en-US" sz="800" dirty="0">
                <a:latin typeface="Courier" pitchFamily="2" charset="0"/>
              </a:rPr>
              <a:t>(models = </a:t>
            </a:r>
            <a:r>
              <a:rPr lang="en-US" sz="800" dirty="0" err="1">
                <a:latin typeface="Courier" pitchFamily="2" charset="0"/>
              </a:rPr>
              <a:t>ldas</a:t>
            </a:r>
            <a:r>
              <a:rPr lang="en-US" sz="800" dirty="0">
                <a:latin typeface="Courier" pitchFamily="2" charset="0"/>
              </a:rPr>
              <a:t>, opt = "min")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800" dirty="0">
                <a:latin typeface="Courier" pitchFamily="2" charset="0"/>
              </a:rPr>
              <a:t>## extract deconvolved cell-type proportions (theta) and transcriptional profiles (beta)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800" dirty="0">
                <a:latin typeface="Courier" pitchFamily="2" charset="0"/>
              </a:rPr>
              <a:t>results &lt;- </a:t>
            </a:r>
            <a:r>
              <a:rPr lang="en-US" sz="800" dirty="0" err="1">
                <a:latin typeface="Courier" pitchFamily="2" charset="0"/>
              </a:rPr>
              <a:t>getBetaTheta</a:t>
            </a:r>
            <a:r>
              <a:rPr lang="en-US" sz="800" dirty="0">
                <a:latin typeface="Courier" pitchFamily="2" charset="0"/>
              </a:rPr>
              <a:t>(</a:t>
            </a:r>
            <a:r>
              <a:rPr lang="en-US" sz="800" dirty="0" err="1">
                <a:latin typeface="Courier" pitchFamily="2" charset="0"/>
              </a:rPr>
              <a:t>optLDA</a:t>
            </a:r>
            <a:r>
              <a:rPr lang="en-US" sz="800" dirty="0">
                <a:latin typeface="Courier" pitchFamily="2" charset="0"/>
              </a:rPr>
              <a:t>, </a:t>
            </a:r>
            <a:r>
              <a:rPr lang="en-US" sz="800" dirty="0" err="1">
                <a:latin typeface="Courier" pitchFamily="2" charset="0"/>
              </a:rPr>
              <a:t>perc.filt</a:t>
            </a:r>
            <a:r>
              <a:rPr lang="en-US" sz="800" dirty="0">
                <a:latin typeface="Courier" pitchFamily="2" charset="0"/>
              </a:rPr>
              <a:t> = 0.05, </a:t>
            </a:r>
            <a:r>
              <a:rPr lang="en-US" sz="800" dirty="0" err="1">
                <a:latin typeface="Courier" pitchFamily="2" charset="0"/>
              </a:rPr>
              <a:t>betaScale</a:t>
            </a:r>
            <a:r>
              <a:rPr lang="en-US" sz="800" dirty="0">
                <a:latin typeface="Courier" pitchFamily="2" charset="0"/>
              </a:rPr>
              <a:t> = 1000)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800" dirty="0" err="1">
                <a:latin typeface="Courier" pitchFamily="2" charset="0"/>
              </a:rPr>
              <a:t>deconProp</a:t>
            </a:r>
            <a:r>
              <a:rPr lang="en-US" sz="800" dirty="0">
                <a:latin typeface="Courier" pitchFamily="2" charset="0"/>
              </a:rPr>
              <a:t> &lt;- </a:t>
            </a:r>
            <a:r>
              <a:rPr lang="en-US" sz="800" dirty="0" err="1">
                <a:latin typeface="Courier" pitchFamily="2" charset="0"/>
              </a:rPr>
              <a:t>results$theta</a:t>
            </a:r>
            <a:endParaRPr lang="en-US" sz="800" dirty="0">
              <a:latin typeface="Courier" pitchFamily="2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800" dirty="0" err="1">
                <a:latin typeface="Courier" pitchFamily="2" charset="0"/>
              </a:rPr>
              <a:t>deconGexp</a:t>
            </a:r>
            <a:r>
              <a:rPr lang="en-US" sz="800" dirty="0">
                <a:latin typeface="Courier" pitchFamily="2" charset="0"/>
              </a:rPr>
              <a:t> &lt;- </a:t>
            </a:r>
            <a:r>
              <a:rPr lang="en-US" sz="800" dirty="0" err="1">
                <a:latin typeface="Courier" pitchFamily="2" charset="0"/>
              </a:rPr>
              <a:t>results$beta</a:t>
            </a:r>
            <a:endParaRPr lang="en-US" sz="800" dirty="0">
              <a:latin typeface="Courier" pitchFamily="2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800" dirty="0">
                <a:latin typeface="Courier" pitchFamily="2" charset="0"/>
              </a:rPr>
              <a:t>## visualize deconvolved cell-type proportions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800" dirty="0" err="1">
                <a:latin typeface="Courier" pitchFamily="2" charset="0"/>
              </a:rPr>
              <a:t>vizAllTopics</a:t>
            </a:r>
            <a:r>
              <a:rPr lang="en-US" sz="800" dirty="0">
                <a:latin typeface="Courier" pitchFamily="2" charset="0"/>
              </a:rPr>
              <a:t>(</a:t>
            </a:r>
            <a:r>
              <a:rPr lang="en-US" sz="800" dirty="0" err="1">
                <a:latin typeface="Courier" pitchFamily="2" charset="0"/>
              </a:rPr>
              <a:t>deconProp</a:t>
            </a:r>
            <a:r>
              <a:rPr lang="en-US" sz="800" dirty="0">
                <a:latin typeface="Courier" pitchFamily="2" charset="0"/>
              </a:rPr>
              <a:t>, pos,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800" dirty="0">
                <a:latin typeface="Courier" pitchFamily="2" charset="0"/>
              </a:rPr>
              <a:t>             r=8, </a:t>
            </a:r>
            <a:r>
              <a:rPr lang="en-US" sz="800" dirty="0" err="1">
                <a:latin typeface="Courier" pitchFamily="2" charset="0"/>
              </a:rPr>
              <a:t>lwd</a:t>
            </a:r>
            <a:r>
              <a:rPr lang="en-US" sz="800" dirty="0">
                <a:latin typeface="Courier" pitchFamily="2" charset="0"/>
              </a:rPr>
              <a:t>=0)	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sz="800" dirty="0">
              <a:latin typeface="Courier" pitchFamily="2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800" dirty="0">
                <a:latin typeface="Courier" pitchFamily="2" charset="0"/>
              </a:rPr>
              <a:t>save(</a:t>
            </a:r>
            <a:r>
              <a:rPr lang="en-US" sz="800" dirty="0" err="1">
                <a:latin typeface="Courier" pitchFamily="2" charset="0"/>
              </a:rPr>
              <a:t>deconProp</a:t>
            </a:r>
            <a:r>
              <a:rPr lang="en-US" sz="800" dirty="0">
                <a:latin typeface="Courier" pitchFamily="2" charset="0"/>
              </a:rPr>
              <a:t>, </a:t>
            </a:r>
            <a:r>
              <a:rPr lang="en-US" sz="800" dirty="0" err="1">
                <a:latin typeface="Courier" pitchFamily="2" charset="0"/>
              </a:rPr>
              <a:t>deconGexp</a:t>
            </a:r>
            <a:r>
              <a:rPr lang="en-US" sz="800" dirty="0">
                <a:latin typeface="Courier" pitchFamily="2" charset="0"/>
              </a:rPr>
              <a:t>, pos, file="~/Desktop/genomic-data-visualization-2024/data/</a:t>
            </a:r>
            <a:r>
              <a:rPr lang="en-US" sz="800" dirty="0" err="1">
                <a:latin typeface="Courier" pitchFamily="2" charset="0"/>
              </a:rPr>
              <a:t>stdeconvolve.RData</a:t>
            </a:r>
            <a:r>
              <a:rPr lang="en-US" sz="800" dirty="0">
                <a:latin typeface="Courier" pitchFamily="2" charset="0"/>
              </a:rPr>
              <a:t>")</a:t>
            </a:r>
          </a:p>
        </p:txBody>
      </p:sp>
      <p:pic>
        <p:nvPicPr>
          <p:cNvPr id="5" name="Picture 4" descr="A colorful dots in a grid&#10;&#10;Description automatically generated with medium confidence">
            <a:extLst>
              <a:ext uri="{FF2B5EF4-FFF2-40B4-BE49-F238E27FC236}">
                <a16:creationId xmlns:a16="http://schemas.microsoft.com/office/drawing/2014/main" id="{6B74AF43-870B-5E9A-416D-379C7CA12D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3036" y="2091372"/>
            <a:ext cx="6553963" cy="3819843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3B00E8E4-6BB4-1E46-4FAD-45272807D356}"/>
                  </a:ext>
                </a:extLst>
              </p14:cNvPr>
              <p14:cNvContentPartPr/>
              <p14:nvPr/>
            </p14:nvContentPartPr>
            <p14:xfrm>
              <a:off x="5033520" y="1297080"/>
              <a:ext cx="5042880" cy="200304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3B00E8E4-6BB4-1E46-4FAD-45272807D35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024160" y="1287720"/>
                <a:ext cx="5061600" cy="2021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3839611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81ED6D-AC59-5AD2-BAA6-8EED8EBA61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423DB6-6876-3C78-3E07-3061BA317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Reflection card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9A7DC8-922C-9262-C337-F1362A47DB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US" b="1" dirty="0"/>
          </a:p>
          <a:p>
            <a:pPr marL="0" indent="0" algn="ctr">
              <a:buNone/>
            </a:pPr>
            <a:r>
              <a:rPr lang="en-US" b="1" dirty="0"/>
              <a:t>https://</a:t>
            </a:r>
            <a:r>
              <a:rPr lang="en-US" b="1" dirty="0" err="1"/>
              <a:t>bit.ly</a:t>
            </a:r>
            <a:r>
              <a:rPr lang="en-US" b="1" dirty="0"/>
              <a:t>/GDV24_rc</a:t>
            </a:r>
          </a:p>
        </p:txBody>
      </p:sp>
    </p:spTree>
    <p:extLst>
      <p:ext uri="{BB962C8B-B14F-4D97-AF65-F5344CB8AC3E}">
        <p14:creationId xmlns:p14="http://schemas.microsoft.com/office/powerpoint/2010/main" val="33766310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02FE31-0F56-D2F4-F795-829436A52F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A95388-DFC2-3DF2-A94D-1DCD6D7DA7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Visually interpreting our results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61E5E00-B993-16E8-99BB-CEAF4351B971}"/>
              </a:ext>
            </a:extLst>
          </p:cNvPr>
          <p:cNvCxnSpPr/>
          <p:nvPr/>
        </p:nvCxnSpPr>
        <p:spPr>
          <a:xfrm>
            <a:off x="1734759" y="2288431"/>
            <a:ext cx="0" cy="3499864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81095E5-A0AD-E60A-55AE-E1FEF199CC8E}"/>
              </a:ext>
            </a:extLst>
          </p:cNvPr>
          <p:cNvCxnSpPr>
            <a:cxnSpLocks/>
          </p:cNvCxnSpPr>
          <p:nvPr/>
        </p:nvCxnSpPr>
        <p:spPr>
          <a:xfrm flipH="1">
            <a:off x="1734759" y="5788295"/>
            <a:ext cx="3525718" cy="0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E368F6F1-A881-12D4-818F-32E03B840934}"/>
              </a:ext>
            </a:extLst>
          </p:cNvPr>
          <p:cNvSpPr txBox="1"/>
          <p:nvPr/>
        </p:nvSpPr>
        <p:spPr>
          <a:xfrm>
            <a:off x="4454295" y="5767790"/>
            <a:ext cx="9332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tSNE1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9E19FC2-9777-1855-DF98-FD32D58560D7}"/>
              </a:ext>
            </a:extLst>
          </p:cNvPr>
          <p:cNvSpPr txBox="1"/>
          <p:nvPr/>
        </p:nvSpPr>
        <p:spPr>
          <a:xfrm rot="16200000">
            <a:off x="1413790" y="2371627"/>
            <a:ext cx="10021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tSNE</a:t>
            </a:r>
            <a:r>
              <a:rPr lang="en-US" sz="2400" dirty="0"/>
              <a:t> 2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3AD4676-CBBF-1A62-8315-37E91F50AC3F}"/>
              </a:ext>
            </a:extLst>
          </p:cNvPr>
          <p:cNvSpPr/>
          <p:nvPr/>
        </p:nvSpPr>
        <p:spPr>
          <a:xfrm>
            <a:off x="4666986" y="3374568"/>
            <a:ext cx="323163" cy="323163"/>
          </a:xfrm>
          <a:prstGeom prst="ellipse">
            <a:avLst/>
          </a:prstGeom>
          <a:solidFill>
            <a:srgbClr val="FF0000"/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F28A69F-C180-7CAE-E6FE-E6FF1E9588AC}"/>
              </a:ext>
            </a:extLst>
          </p:cNvPr>
          <p:cNvSpPr/>
          <p:nvPr/>
        </p:nvSpPr>
        <p:spPr>
          <a:xfrm>
            <a:off x="4266862" y="3014895"/>
            <a:ext cx="323163" cy="323163"/>
          </a:xfrm>
          <a:prstGeom prst="ellipse">
            <a:avLst/>
          </a:prstGeom>
          <a:solidFill>
            <a:srgbClr val="FF0000"/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FF20857E-4C75-3392-DB83-BFC0B0E7DFCC}"/>
              </a:ext>
            </a:extLst>
          </p:cNvPr>
          <p:cNvSpPr/>
          <p:nvPr/>
        </p:nvSpPr>
        <p:spPr>
          <a:xfrm>
            <a:off x="4732247" y="2933286"/>
            <a:ext cx="323163" cy="323163"/>
          </a:xfrm>
          <a:prstGeom prst="ellipse">
            <a:avLst/>
          </a:prstGeom>
          <a:solidFill>
            <a:srgbClr val="FF0000"/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F2F2E1AD-196D-0ACA-770B-FC7855AA41BD}"/>
              </a:ext>
            </a:extLst>
          </p:cNvPr>
          <p:cNvSpPr/>
          <p:nvPr/>
        </p:nvSpPr>
        <p:spPr>
          <a:xfrm>
            <a:off x="5161352" y="3335984"/>
            <a:ext cx="323163" cy="323163"/>
          </a:xfrm>
          <a:prstGeom prst="ellipse">
            <a:avLst/>
          </a:prstGeom>
          <a:solidFill>
            <a:srgbClr val="FF0000"/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052C47B-216B-5E83-6090-8A71ECFD7A24}"/>
              </a:ext>
            </a:extLst>
          </p:cNvPr>
          <p:cNvSpPr/>
          <p:nvPr/>
        </p:nvSpPr>
        <p:spPr>
          <a:xfrm>
            <a:off x="2318126" y="5288434"/>
            <a:ext cx="323163" cy="323163"/>
          </a:xfrm>
          <a:prstGeom prst="ellipse">
            <a:avLst/>
          </a:prstGeom>
          <a:solidFill>
            <a:srgbClr val="0070C0"/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3D16DF5-9F6C-0453-D339-647306DE5DFC}"/>
              </a:ext>
            </a:extLst>
          </p:cNvPr>
          <p:cNvSpPr/>
          <p:nvPr/>
        </p:nvSpPr>
        <p:spPr>
          <a:xfrm>
            <a:off x="2410108" y="4830790"/>
            <a:ext cx="323163" cy="323163"/>
          </a:xfrm>
          <a:prstGeom prst="ellipse">
            <a:avLst/>
          </a:prstGeom>
          <a:solidFill>
            <a:srgbClr val="0070C0"/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BBCA7C2-2BFB-C4C5-828C-F293BD5FE384}"/>
              </a:ext>
            </a:extLst>
          </p:cNvPr>
          <p:cNvSpPr/>
          <p:nvPr/>
        </p:nvSpPr>
        <p:spPr>
          <a:xfrm>
            <a:off x="2896503" y="4830789"/>
            <a:ext cx="323163" cy="323163"/>
          </a:xfrm>
          <a:prstGeom prst="ellipse">
            <a:avLst/>
          </a:prstGeom>
          <a:solidFill>
            <a:srgbClr val="0070C0"/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DA13AF2E-DAD8-078F-8F4E-BC753AA7E2CB}"/>
              </a:ext>
            </a:extLst>
          </p:cNvPr>
          <p:cNvSpPr/>
          <p:nvPr/>
        </p:nvSpPr>
        <p:spPr>
          <a:xfrm>
            <a:off x="1961714" y="5032512"/>
            <a:ext cx="323163" cy="323163"/>
          </a:xfrm>
          <a:prstGeom prst="ellipse">
            <a:avLst/>
          </a:prstGeom>
          <a:solidFill>
            <a:srgbClr val="0070C0"/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6360B185-9895-0900-555A-D08D9DF8B42F}"/>
              </a:ext>
            </a:extLst>
          </p:cNvPr>
          <p:cNvSpPr/>
          <p:nvPr/>
        </p:nvSpPr>
        <p:spPr>
          <a:xfrm>
            <a:off x="2478374" y="4373147"/>
            <a:ext cx="323163" cy="323163"/>
          </a:xfrm>
          <a:prstGeom prst="ellipse">
            <a:avLst/>
          </a:prstGeom>
          <a:solidFill>
            <a:srgbClr val="0070C0"/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148BE9B-70FF-6934-15AF-2BB02F12FA8C}"/>
              </a:ext>
            </a:extLst>
          </p:cNvPr>
          <p:cNvSpPr/>
          <p:nvPr/>
        </p:nvSpPr>
        <p:spPr>
          <a:xfrm rot="7112069">
            <a:off x="4505405" y="3685845"/>
            <a:ext cx="323163" cy="323163"/>
          </a:xfrm>
          <a:prstGeom prst="ellipse">
            <a:avLst/>
          </a:prstGeom>
          <a:solidFill>
            <a:srgbClr val="FF0000"/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8C3672FB-4281-3D01-0E62-5CA5DE8CB50B}"/>
              </a:ext>
            </a:extLst>
          </p:cNvPr>
          <p:cNvSpPr/>
          <p:nvPr/>
        </p:nvSpPr>
        <p:spPr>
          <a:xfrm rot="7112069">
            <a:off x="4511853" y="4093145"/>
            <a:ext cx="323163" cy="323163"/>
          </a:xfrm>
          <a:prstGeom prst="ellipse">
            <a:avLst/>
          </a:prstGeom>
          <a:solidFill>
            <a:srgbClr val="FF0000"/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A817A813-A214-2245-D1E5-3F0235076A65}"/>
              </a:ext>
            </a:extLst>
          </p:cNvPr>
          <p:cNvSpPr/>
          <p:nvPr/>
        </p:nvSpPr>
        <p:spPr>
          <a:xfrm rot="7112069">
            <a:off x="4208049" y="4603491"/>
            <a:ext cx="323163" cy="323163"/>
          </a:xfrm>
          <a:prstGeom prst="ellipse">
            <a:avLst/>
          </a:prstGeom>
          <a:solidFill>
            <a:srgbClr val="FF0000"/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E7B0E038-C410-6E90-2956-9F6114BEA839}"/>
              </a:ext>
            </a:extLst>
          </p:cNvPr>
          <p:cNvSpPr/>
          <p:nvPr/>
        </p:nvSpPr>
        <p:spPr>
          <a:xfrm rot="7112069">
            <a:off x="4977238" y="4011536"/>
            <a:ext cx="323163" cy="323163"/>
          </a:xfrm>
          <a:prstGeom prst="ellipse">
            <a:avLst/>
          </a:prstGeom>
          <a:solidFill>
            <a:srgbClr val="FF0000"/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5E852F98-27F7-81F1-746F-76021D5A6C78}"/>
              </a:ext>
            </a:extLst>
          </p:cNvPr>
          <p:cNvSpPr/>
          <p:nvPr/>
        </p:nvSpPr>
        <p:spPr>
          <a:xfrm rot="7112069">
            <a:off x="4046468" y="4202363"/>
            <a:ext cx="323163" cy="323163"/>
          </a:xfrm>
          <a:prstGeom prst="ellipse">
            <a:avLst/>
          </a:prstGeom>
          <a:solidFill>
            <a:srgbClr val="FF0000"/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D1F82F30-C9D4-393E-8781-698E46BF34F2}"/>
              </a:ext>
            </a:extLst>
          </p:cNvPr>
          <p:cNvSpPr/>
          <p:nvPr/>
        </p:nvSpPr>
        <p:spPr>
          <a:xfrm rot="17568661">
            <a:off x="2787684" y="2277086"/>
            <a:ext cx="323163" cy="323163"/>
          </a:xfrm>
          <a:prstGeom prst="ellipse">
            <a:avLst/>
          </a:prstGeom>
          <a:solidFill>
            <a:srgbClr val="00B050"/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2D050"/>
              </a:solidFill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061792ED-14DA-F7C5-4179-2B1A4FF2FECD}"/>
              </a:ext>
            </a:extLst>
          </p:cNvPr>
          <p:cNvSpPr/>
          <p:nvPr/>
        </p:nvSpPr>
        <p:spPr>
          <a:xfrm rot="17568661">
            <a:off x="2794132" y="2684386"/>
            <a:ext cx="323163" cy="323163"/>
          </a:xfrm>
          <a:prstGeom prst="ellipse">
            <a:avLst/>
          </a:prstGeom>
          <a:solidFill>
            <a:srgbClr val="00B050"/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2D050"/>
              </a:solidFill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8BDC1084-FF02-D486-5A55-039B8AF4AE9D}"/>
              </a:ext>
            </a:extLst>
          </p:cNvPr>
          <p:cNvSpPr/>
          <p:nvPr/>
        </p:nvSpPr>
        <p:spPr>
          <a:xfrm rot="17568661">
            <a:off x="2750278" y="3136353"/>
            <a:ext cx="323163" cy="323163"/>
          </a:xfrm>
          <a:prstGeom prst="ellipse">
            <a:avLst/>
          </a:prstGeom>
          <a:solidFill>
            <a:srgbClr val="00B050"/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2D050"/>
              </a:solidFill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F149C30F-FBC3-BE73-2F38-84AD6B7196EF}"/>
              </a:ext>
            </a:extLst>
          </p:cNvPr>
          <p:cNvSpPr/>
          <p:nvPr/>
        </p:nvSpPr>
        <p:spPr>
          <a:xfrm rot="17568661">
            <a:off x="3234512" y="2684384"/>
            <a:ext cx="323163" cy="323163"/>
          </a:xfrm>
          <a:prstGeom prst="ellipse">
            <a:avLst/>
          </a:prstGeom>
          <a:solidFill>
            <a:srgbClr val="00B050"/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2D050"/>
              </a:solidFill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2D2EF3A9-C2B2-711D-5FE6-6EDD03D1E6A5}"/>
              </a:ext>
            </a:extLst>
          </p:cNvPr>
          <p:cNvSpPr/>
          <p:nvPr/>
        </p:nvSpPr>
        <p:spPr>
          <a:xfrm rot="17568661">
            <a:off x="2328747" y="2793604"/>
            <a:ext cx="323163" cy="323163"/>
          </a:xfrm>
          <a:prstGeom prst="ellipse">
            <a:avLst/>
          </a:prstGeom>
          <a:solidFill>
            <a:srgbClr val="00B050"/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2D050"/>
              </a:solidFill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4212986-A68E-F761-CA4E-1AEF32A935F5}"/>
              </a:ext>
            </a:extLst>
          </p:cNvPr>
          <p:cNvCxnSpPr/>
          <p:nvPr/>
        </p:nvCxnSpPr>
        <p:spPr>
          <a:xfrm>
            <a:off x="7267044" y="2245771"/>
            <a:ext cx="0" cy="3499864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51A826D4-1546-153C-039C-9B6CF8CFD1C1}"/>
              </a:ext>
            </a:extLst>
          </p:cNvPr>
          <p:cNvCxnSpPr>
            <a:cxnSpLocks/>
          </p:cNvCxnSpPr>
          <p:nvPr/>
        </p:nvCxnSpPr>
        <p:spPr>
          <a:xfrm flipH="1">
            <a:off x="7267044" y="5745635"/>
            <a:ext cx="3525718" cy="0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4142AC7C-312A-8F6D-B0CF-E07063FA7506}"/>
              </a:ext>
            </a:extLst>
          </p:cNvPr>
          <p:cNvSpPr txBox="1"/>
          <p:nvPr/>
        </p:nvSpPr>
        <p:spPr>
          <a:xfrm>
            <a:off x="9986580" y="5725130"/>
            <a:ext cx="9332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tSNE1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9C4E069-07A8-737F-BB3E-9D59F5792237}"/>
              </a:ext>
            </a:extLst>
          </p:cNvPr>
          <p:cNvSpPr txBox="1"/>
          <p:nvPr/>
        </p:nvSpPr>
        <p:spPr>
          <a:xfrm rot="16200000">
            <a:off x="6946075" y="2328967"/>
            <a:ext cx="10021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tSNE</a:t>
            </a:r>
            <a:r>
              <a:rPr lang="en-US" sz="2400" dirty="0"/>
              <a:t> 2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B949545C-9548-B011-95AF-BF5AEACE81A8}"/>
              </a:ext>
            </a:extLst>
          </p:cNvPr>
          <p:cNvSpPr/>
          <p:nvPr/>
        </p:nvSpPr>
        <p:spPr>
          <a:xfrm>
            <a:off x="10199271" y="3331908"/>
            <a:ext cx="323163" cy="323163"/>
          </a:xfrm>
          <a:prstGeom prst="ellipse">
            <a:avLst/>
          </a:prstGeom>
          <a:solidFill>
            <a:srgbClr val="FF9B9D"/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A962C1D0-3CAE-D9C6-C609-050D4BA5B1E6}"/>
              </a:ext>
            </a:extLst>
          </p:cNvPr>
          <p:cNvSpPr/>
          <p:nvPr/>
        </p:nvSpPr>
        <p:spPr>
          <a:xfrm>
            <a:off x="9799147" y="2972235"/>
            <a:ext cx="323163" cy="323163"/>
          </a:xfrm>
          <a:prstGeom prst="ellipse">
            <a:avLst/>
          </a:prstGeom>
          <a:solidFill>
            <a:srgbClr val="FF9B9D"/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3D9BCE1F-563D-738D-1BAB-3277E1E8317A}"/>
              </a:ext>
            </a:extLst>
          </p:cNvPr>
          <p:cNvSpPr/>
          <p:nvPr/>
        </p:nvSpPr>
        <p:spPr>
          <a:xfrm>
            <a:off x="10264532" y="2890626"/>
            <a:ext cx="323163" cy="323163"/>
          </a:xfrm>
          <a:prstGeom prst="ellipse">
            <a:avLst/>
          </a:prstGeom>
          <a:solidFill>
            <a:srgbClr val="FF9B9D"/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F05B5C1B-3D61-84BC-6068-16F6BE4060B3}"/>
              </a:ext>
            </a:extLst>
          </p:cNvPr>
          <p:cNvSpPr/>
          <p:nvPr/>
        </p:nvSpPr>
        <p:spPr>
          <a:xfrm>
            <a:off x="10693637" y="3293324"/>
            <a:ext cx="323163" cy="323163"/>
          </a:xfrm>
          <a:prstGeom prst="ellipse">
            <a:avLst/>
          </a:prstGeom>
          <a:solidFill>
            <a:srgbClr val="FF9B9D"/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FF47FC44-A199-AE50-51CC-1220C43A6669}"/>
              </a:ext>
            </a:extLst>
          </p:cNvPr>
          <p:cNvSpPr/>
          <p:nvPr/>
        </p:nvSpPr>
        <p:spPr>
          <a:xfrm>
            <a:off x="7850411" y="5245774"/>
            <a:ext cx="323163" cy="323163"/>
          </a:xfrm>
          <a:prstGeom prst="ellipse">
            <a:avLst/>
          </a:prstGeom>
          <a:solidFill>
            <a:schemeClr val="accent3"/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3367F99F-788F-B84A-10FB-6EEFF4E47412}"/>
              </a:ext>
            </a:extLst>
          </p:cNvPr>
          <p:cNvSpPr/>
          <p:nvPr/>
        </p:nvSpPr>
        <p:spPr>
          <a:xfrm>
            <a:off x="7942393" y="4788130"/>
            <a:ext cx="323163" cy="323163"/>
          </a:xfrm>
          <a:prstGeom prst="ellipse">
            <a:avLst/>
          </a:prstGeom>
          <a:solidFill>
            <a:schemeClr val="accent3"/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3E9B3E71-27B2-A132-A8BE-2DBC7AA6AD5C}"/>
              </a:ext>
            </a:extLst>
          </p:cNvPr>
          <p:cNvSpPr/>
          <p:nvPr/>
        </p:nvSpPr>
        <p:spPr>
          <a:xfrm>
            <a:off x="8428788" y="4788129"/>
            <a:ext cx="323163" cy="323163"/>
          </a:xfrm>
          <a:prstGeom prst="ellipse">
            <a:avLst/>
          </a:prstGeom>
          <a:solidFill>
            <a:schemeClr val="accent3"/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CE01DCC0-C49E-96E0-0410-D16C261E8D24}"/>
              </a:ext>
            </a:extLst>
          </p:cNvPr>
          <p:cNvSpPr/>
          <p:nvPr/>
        </p:nvSpPr>
        <p:spPr>
          <a:xfrm>
            <a:off x="7493999" y="4989852"/>
            <a:ext cx="323163" cy="323163"/>
          </a:xfrm>
          <a:prstGeom prst="ellipse">
            <a:avLst/>
          </a:prstGeom>
          <a:solidFill>
            <a:schemeClr val="accent3"/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11F7BCDA-B01C-92C8-FD8A-993FCB837F09}"/>
              </a:ext>
            </a:extLst>
          </p:cNvPr>
          <p:cNvSpPr/>
          <p:nvPr/>
        </p:nvSpPr>
        <p:spPr>
          <a:xfrm>
            <a:off x="8010659" y="4330487"/>
            <a:ext cx="323163" cy="323163"/>
          </a:xfrm>
          <a:prstGeom prst="ellipse">
            <a:avLst/>
          </a:prstGeom>
          <a:solidFill>
            <a:schemeClr val="accent3"/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9993D2B0-C050-D470-1CE8-862B4B0F3F73}"/>
              </a:ext>
            </a:extLst>
          </p:cNvPr>
          <p:cNvSpPr/>
          <p:nvPr/>
        </p:nvSpPr>
        <p:spPr>
          <a:xfrm rot="7112069">
            <a:off x="10037690" y="3643185"/>
            <a:ext cx="323163" cy="323163"/>
          </a:xfrm>
          <a:prstGeom prst="ellipse">
            <a:avLst/>
          </a:prstGeom>
          <a:solidFill>
            <a:srgbClr val="FF9B9D"/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540AEECB-7B94-859A-A112-41FA8CFE65C9}"/>
              </a:ext>
            </a:extLst>
          </p:cNvPr>
          <p:cNvSpPr/>
          <p:nvPr/>
        </p:nvSpPr>
        <p:spPr>
          <a:xfrm rot="7112069">
            <a:off x="10044138" y="4050485"/>
            <a:ext cx="323163" cy="323163"/>
          </a:xfrm>
          <a:prstGeom prst="ellipse">
            <a:avLst/>
          </a:prstGeom>
          <a:solidFill>
            <a:srgbClr val="FF9B9D"/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901A68DA-4D65-F48F-C06D-D112F08535D5}"/>
              </a:ext>
            </a:extLst>
          </p:cNvPr>
          <p:cNvSpPr/>
          <p:nvPr/>
        </p:nvSpPr>
        <p:spPr>
          <a:xfrm rot="7112069">
            <a:off x="9740334" y="4560831"/>
            <a:ext cx="323163" cy="323163"/>
          </a:xfrm>
          <a:prstGeom prst="ellipse">
            <a:avLst/>
          </a:prstGeom>
          <a:solidFill>
            <a:srgbClr val="FF9B9D"/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02397A60-3EB2-F688-C0EC-46DF7968CE15}"/>
              </a:ext>
            </a:extLst>
          </p:cNvPr>
          <p:cNvSpPr/>
          <p:nvPr/>
        </p:nvSpPr>
        <p:spPr>
          <a:xfrm rot="7112069">
            <a:off x="10509523" y="3968876"/>
            <a:ext cx="323163" cy="323163"/>
          </a:xfrm>
          <a:prstGeom prst="ellipse">
            <a:avLst/>
          </a:prstGeom>
          <a:solidFill>
            <a:srgbClr val="FF9B9D"/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4EAC696E-4091-6837-FD42-08427C53567F}"/>
              </a:ext>
            </a:extLst>
          </p:cNvPr>
          <p:cNvSpPr/>
          <p:nvPr/>
        </p:nvSpPr>
        <p:spPr>
          <a:xfrm rot="7112069">
            <a:off x="9578753" y="4159703"/>
            <a:ext cx="323163" cy="323163"/>
          </a:xfrm>
          <a:prstGeom prst="ellipse">
            <a:avLst/>
          </a:prstGeom>
          <a:solidFill>
            <a:srgbClr val="FF9B9D"/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DCB9412E-6C89-974D-7075-3BB0FC11EF8D}"/>
              </a:ext>
            </a:extLst>
          </p:cNvPr>
          <p:cNvSpPr/>
          <p:nvPr/>
        </p:nvSpPr>
        <p:spPr>
          <a:xfrm rot="17568661">
            <a:off x="8319969" y="2234426"/>
            <a:ext cx="323163" cy="323163"/>
          </a:xfrm>
          <a:prstGeom prst="ellipse">
            <a:avLst/>
          </a:prstGeom>
          <a:solidFill>
            <a:srgbClr val="C00000"/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2D050"/>
              </a:solidFill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DF69E848-94C8-6448-A2B2-C19DFA91A84F}"/>
              </a:ext>
            </a:extLst>
          </p:cNvPr>
          <p:cNvSpPr/>
          <p:nvPr/>
        </p:nvSpPr>
        <p:spPr>
          <a:xfrm rot="17568661">
            <a:off x="8326417" y="2641726"/>
            <a:ext cx="323163" cy="323163"/>
          </a:xfrm>
          <a:prstGeom prst="ellipse">
            <a:avLst/>
          </a:prstGeom>
          <a:solidFill>
            <a:srgbClr val="C00000"/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2D050"/>
              </a:solidFill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E6247799-A2D0-E167-81B9-1E4126D737D3}"/>
              </a:ext>
            </a:extLst>
          </p:cNvPr>
          <p:cNvSpPr/>
          <p:nvPr/>
        </p:nvSpPr>
        <p:spPr>
          <a:xfrm rot="17568661">
            <a:off x="8282563" y="3093693"/>
            <a:ext cx="323163" cy="323163"/>
          </a:xfrm>
          <a:prstGeom prst="ellipse">
            <a:avLst/>
          </a:prstGeom>
          <a:solidFill>
            <a:srgbClr val="C00000"/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2D050"/>
              </a:solidFill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693CCF7E-72F6-D0B5-DFCF-9D997F6CDE26}"/>
              </a:ext>
            </a:extLst>
          </p:cNvPr>
          <p:cNvSpPr/>
          <p:nvPr/>
        </p:nvSpPr>
        <p:spPr>
          <a:xfrm rot="17568661">
            <a:off x="8766797" y="2641724"/>
            <a:ext cx="323163" cy="323163"/>
          </a:xfrm>
          <a:prstGeom prst="ellipse">
            <a:avLst/>
          </a:prstGeom>
          <a:solidFill>
            <a:srgbClr val="C00000"/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2D050"/>
              </a:solidFill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B5FA97AF-F6BC-1E7A-4326-FAE39219CDFA}"/>
              </a:ext>
            </a:extLst>
          </p:cNvPr>
          <p:cNvSpPr/>
          <p:nvPr/>
        </p:nvSpPr>
        <p:spPr>
          <a:xfrm rot="17568661">
            <a:off x="7861032" y="2750944"/>
            <a:ext cx="323163" cy="323163"/>
          </a:xfrm>
          <a:prstGeom prst="ellipse">
            <a:avLst/>
          </a:prstGeom>
          <a:solidFill>
            <a:srgbClr val="C00000"/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2D050"/>
              </a:solidFill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B963A4CB-00BF-B2E7-9741-D7355AA9EF58}"/>
              </a:ext>
            </a:extLst>
          </p:cNvPr>
          <p:cNvSpPr txBox="1"/>
          <p:nvPr/>
        </p:nvSpPr>
        <p:spPr>
          <a:xfrm>
            <a:off x="8902592" y="1584059"/>
            <a:ext cx="10775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/>
              <a:t>Gene Y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CE3434C-2833-BC9C-8E10-9D2A4FE4CB53}"/>
              </a:ext>
            </a:extLst>
          </p:cNvPr>
          <p:cNvSpPr txBox="1"/>
          <p:nvPr/>
        </p:nvSpPr>
        <p:spPr>
          <a:xfrm>
            <a:off x="3106464" y="1594039"/>
            <a:ext cx="12631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/>
              <a:t>K-means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2BE86FB0-9B9F-C588-6A57-664AB122D29F}"/>
                  </a:ext>
                </a:extLst>
              </p14:cNvPr>
              <p14:cNvContentPartPr/>
              <p14:nvPr/>
            </p14:nvContentPartPr>
            <p14:xfrm>
              <a:off x="3034440" y="790920"/>
              <a:ext cx="7856280" cy="421884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2BE86FB0-9B9F-C588-6A57-664AB122D29F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025080" y="781560"/>
                <a:ext cx="7875000" cy="4237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792764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CDE88C-9F83-9A36-A0DF-B063DCCF36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69C5FA-24C9-68BB-1819-C6EB51A6AF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Review: Moran’s I</a:t>
            </a:r>
          </a:p>
        </p:txBody>
      </p:sp>
      <p:pic>
        <p:nvPicPr>
          <p:cNvPr id="12" name="Content Placeholder 3">
            <a:extLst>
              <a:ext uri="{FF2B5EF4-FFF2-40B4-BE49-F238E27FC236}">
                <a16:creationId xmlns:a16="http://schemas.microsoft.com/office/drawing/2014/main" id="{258A6BA7-F5A1-C71A-111A-F3A84A3935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4210"/>
          <a:stretch/>
        </p:blipFill>
        <p:spPr>
          <a:xfrm>
            <a:off x="1579610" y="4079630"/>
            <a:ext cx="2977594" cy="176702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9861D81-4D3A-D776-D68C-D8D91D317577}"/>
              </a:ext>
            </a:extLst>
          </p:cNvPr>
          <p:cNvSpPr txBox="1"/>
          <p:nvPr/>
        </p:nvSpPr>
        <p:spPr>
          <a:xfrm>
            <a:off x="7133968" y="6096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17" name="Content Placeholder 3">
            <a:extLst>
              <a:ext uri="{FF2B5EF4-FFF2-40B4-BE49-F238E27FC236}">
                <a16:creationId xmlns:a16="http://schemas.microsoft.com/office/drawing/2014/main" id="{0FD965C7-2F13-4D3A-E244-049AB2E1B43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000"/>
          <a:stretch/>
        </p:blipFill>
        <p:spPr>
          <a:xfrm>
            <a:off x="4557203" y="4085901"/>
            <a:ext cx="1538797" cy="17670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10E9A04-50BA-C2C7-54A1-95F1588961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2002" y="2160624"/>
            <a:ext cx="5233651" cy="127933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3DC8ECA-A180-1248-EA0F-443B52FAE270}"/>
              </a:ext>
            </a:extLst>
          </p:cNvPr>
          <p:cNvSpPr txBox="1"/>
          <p:nvPr/>
        </p:nvSpPr>
        <p:spPr>
          <a:xfrm>
            <a:off x="2088885" y="1971986"/>
            <a:ext cx="38389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Moran’s I (spatial auto-correlation)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F4F0AD96-96DE-016F-AFB6-BCE1070CB8C0}"/>
                  </a:ext>
                </a:extLst>
              </p14:cNvPr>
              <p14:cNvContentPartPr/>
              <p14:nvPr/>
            </p14:nvContentPartPr>
            <p14:xfrm>
              <a:off x="1446480" y="383760"/>
              <a:ext cx="8843040" cy="384372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F4F0AD96-96DE-016F-AFB6-BCE1070CB8C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437120" y="374400"/>
                <a:ext cx="8861760" cy="3862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698043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5B260F-61BF-F4FB-9A40-B8B364C008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040380-4C67-5BDB-5377-5B7D660F38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Review: Moran’s 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D94110A-8E60-1A54-F7B9-5B2FBAD7F278}"/>
              </a:ext>
            </a:extLst>
          </p:cNvPr>
          <p:cNvSpPr txBox="1"/>
          <p:nvPr/>
        </p:nvSpPr>
        <p:spPr>
          <a:xfrm>
            <a:off x="7133968" y="6096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74A68BC-04E9-227E-B28E-DAC974E9EA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2002" y="2160624"/>
            <a:ext cx="5233651" cy="127933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2DD4A9A-285F-0149-281B-12F759E0907E}"/>
              </a:ext>
            </a:extLst>
          </p:cNvPr>
          <p:cNvSpPr txBox="1"/>
          <p:nvPr/>
        </p:nvSpPr>
        <p:spPr>
          <a:xfrm>
            <a:off x="2088885" y="1971986"/>
            <a:ext cx="38389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Moran’s I (spatial auto-correlation)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0AD603-F850-F190-0B0C-19491C47BE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2002" y="3909897"/>
            <a:ext cx="4623606" cy="2186103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8F980E87-8231-05EE-C8FD-4D0E50D5D18F}"/>
                  </a:ext>
                </a:extLst>
              </p14:cNvPr>
              <p14:cNvContentPartPr/>
              <p14:nvPr/>
            </p14:nvContentPartPr>
            <p14:xfrm>
              <a:off x="1539360" y="797400"/>
              <a:ext cx="10553400" cy="596988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8F980E87-8231-05EE-C8FD-4D0E50D5D18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30000" y="788040"/>
                <a:ext cx="10572120" cy="5988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974691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DAD42C9-2F15-9054-C699-96DD016CF2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695" t="20423"/>
          <a:stretch/>
        </p:blipFill>
        <p:spPr>
          <a:xfrm>
            <a:off x="5895833" y="2448690"/>
            <a:ext cx="5583153" cy="19606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CA35421-A8AE-476F-0D34-FDF8C95F71B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1696" y="606647"/>
            <a:ext cx="4954137" cy="539126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2439579-4038-DA2D-8412-40C01324A79A}"/>
              </a:ext>
            </a:extLst>
          </p:cNvPr>
          <p:cNvSpPr txBox="1"/>
          <p:nvPr/>
        </p:nvSpPr>
        <p:spPr>
          <a:xfrm>
            <a:off x="144827" y="6304362"/>
            <a:ext cx="1922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</a:schemeClr>
                </a:solidFill>
              </a:rPr>
              <a:t>(Visium FFPE data)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5BEF877-56A0-5F4A-E386-A7E090957CCD}"/>
              </a:ext>
            </a:extLst>
          </p:cNvPr>
          <p:cNvSpPr txBox="1"/>
          <p:nvPr/>
        </p:nvSpPr>
        <p:spPr>
          <a:xfrm>
            <a:off x="7868785" y="5473365"/>
            <a:ext cx="417838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>
                <a:solidFill>
                  <a:schemeClr val="bg1">
                    <a:lumMod val="50000"/>
                    <a:lumOff val="50000"/>
                  </a:schemeClr>
                </a:solidFill>
              </a:rPr>
              <a:t>(</a:t>
            </a:r>
            <a:r>
              <a:rPr lang="en-US" sz="1800">
                <a:solidFill>
                  <a:schemeClr val="bg1">
                    <a:lumMod val="50000"/>
                    <a:lumOff val="50000"/>
                  </a:schemeClr>
                </a:solidFill>
              </a:rPr>
              <a:t>ST/Visium: Stahl et al, Science 2016)</a:t>
            </a:r>
          </a:p>
          <a:p>
            <a:pPr algn="r"/>
            <a:r>
              <a:rPr lang="en-US" sz="1800">
                <a:solidFill>
                  <a:schemeClr val="bg1">
                    <a:lumMod val="50000"/>
                    <a:lumOff val="50000"/>
                  </a:schemeClr>
                </a:solidFill>
              </a:rPr>
              <a:t>(</a:t>
            </a:r>
            <a:r>
              <a:rPr lang="en-US" err="1">
                <a:solidFill>
                  <a:schemeClr val="bg1">
                    <a:lumMod val="50000"/>
                    <a:lumOff val="50000"/>
                  </a:schemeClr>
                </a:solidFill>
              </a:rPr>
              <a:t>SlideSeq</a:t>
            </a:r>
            <a:r>
              <a:rPr lang="en-US">
                <a:solidFill>
                  <a:schemeClr val="bg1">
                    <a:lumMod val="50000"/>
                    <a:lumOff val="50000"/>
                  </a:schemeClr>
                </a:solidFill>
              </a:rPr>
              <a:t>: </a:t>
            </a:r>
            <a:r>
              <a:rPr lang="en-US" sz="1800" err="1">
                <a:solidFill>
                  <a:schemeClr val="bg1">
                    <a:lumMod val="50000"/>
                    <a:lumOff val="50000"/>
                  </a:schemeClr>
                </a:solidFill>
              </a:rPr>
              <a:t>Rodriques</a:t>
            </a:r>
            <a:r>
              <a:rPr lang="en-US" sz="1800">
                <a:solidFill>
                  <a:schemeClr val="bg1">
                    <a:lumMod val="50000"/>
                    <a:lumOff val="50000"/>
                  </a:schemeClr>
                </a:solidFill>
              </a:rPr>
              <a:t> et al, Science 2019)</a:t>
            </a:r>
          </a:p>
          <a:p>
            <a:pPr algn="r"/>
            <a:r>
              <a:rPr lang="en-US">
                <a:solidFill>
                  <a:schemeClr val="bg1">
                    <a:lumMod val="50000"/>
                    <a:lumOff val="50000"/>
                  </a:schemeClr>
                </a:solidFill>
              </a:rPr>
              <a:t>(</a:t>
            </a:r>
            <a:r>
              <a:rPr lang="en-US" err="1">
                <a:solidFill>
                  <a:schemeClr val="bg1">
                    <a:lumMod val="50000"/>
                    <a:lumOff val="50000"/>
                  </a:schemeClr>
                </a:solidFill>
              </a:rPr>
              <a:t>DBiT</a:t>
            </a:r>
            <a:r>
              <a:rPr lang="en-US">
                <a:solidFill>
                  <a:schemeClr val="bg1">
                    <a:lumMod val="50000"/>
                    <a:lumOff val="50000"/>
                  </a:schemeClr>
                </a:solidFill>
              </a:rPr>
              <a:t>-Seq: </a:t>
            </a:r>
            <a:r>
              <a:rPr lang="en-US" sz="1800">
                <a:solidFill>
                  <a:schemeClr val="bg1">
                    <a:lumMod val="50000"/>
                    <a:lumOff val="50000"/>
                  </a:schemeClr>
                </a:solidFill>
              </a:rPr>
              <a:t>Liu et al, Cell 2020)</a:t>
            </a:r>
          </a:p>
          <a:p>
            <a:pPr algn="r"/>
            <a:r>
              <a:rPr lang="en-US">
                <a:solidFill>
                  <a:schemeClr val="bg1">
                    <a:lumMod val="50000"/>
                    <a:lumOff val="50000"/>
                  </a:schemeClr>
                </a:solidFill>
              </a:rPr>
              <a:t>(</a:t>
            </a:r>
            <a:r>
              <a:rPr lang="en-US" err="1">
                <a:solidFill>
                  <a:schemeClr val="bg1">
                    <a:lumMod val="50000"/>
                    <a:lumOff val="50000"/>
                  </a:schemeClr>
                </a:solidFill>
              </a:rPr>
              <a:t>XYZseq</a:t>
            </a:r>
            <a:r>
              <a:rPr lang="en-US">
                <a:solidFill>
                  <a:schemeClr val="bg1">
                    <a:lumMod val="50000"/>
                    <a:lumOff val="50000"/>
                  </a:schemeClr>
                </a:solidFill>
              </a:rPr>
              <a:t>: </a:t>
            </a:r>
            <a:r>
              <a:rPr lang="en-US" sz="1800">
                <a:solidFill>
                  <a:schemeClr val="bg1">
                    <a:lumMod val="50000"/>
                    <a:lumOff val="50000"/>
                  </a:schemeClr>
                </a:solidFill>
              </a:rPr>
              <a:t>Lee et al, Science Advances 2021</a:t>
            </a:r>
            <a:r>
              <a:rPr lang="en-US">
                <a:solidFill>
                  <a:schemeClr val="bg1">
                    <a:lumMod val="50000"/>
                    <a:lumOff val="50000"/>
                  </a:schemeClr>
                </a:solidFill>
              </a:rPr>
              <a:t>)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710EEFC8-EE37-6CC3-D63F-21ADD00A25B2}"/>
                  </a:ext>
                </a:extLst>
              </p14:cNvPr>
              <p14:cNvContentPartPr/>
              <p14:nvPr/>
            </p14:nvContentPartPr>
            <p14:xfrm>
              <a:off x="10580400" y="2881800"/>
              <a:ext cx="1359000" cy="42516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710EEFC8-EE37-6CC3-D63F-21ADD00A25B2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571040" y="2872440"/>
                <a:ext cx="1377720" cy="443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924486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DAE5228-1CDA-4D8F-4CFF-989EEF34CDA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1696" y="606647"/>
            <a:ext cx="4954137" cy="53912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2FAC004-3EC5-1F5F-3EB3-EC934FE10F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5833" y="1777607"/>
            <a:ext cx="3330541" cy="3330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C5CBAA6-F814-230D-CEED-2695D87E1785}"/>
              </a:ext>
            </a:extLst>
          </p:cNvPr>
          <p:cNvSpPr txBox="1"/>
          <p:nvPr/>
        </p:nvSpPr>
        <p:spPr>
          <a:xfrm>
            <a:off x="144827" y="6304362"/>
            <a:ext cx="1922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</a:schemeClr>
                </a:solidFill>
              </a:rPr>
              <a:t>(Visium FFPE data)</a:t>
            </a:r>
          </a:p>
        </p:txBody>
      </p:sp>
    </p:spTree>
    <p:extLst>
      <p:ext uri="{BB962C8B-B14F-4D97-AF65-F5344CB8AC3E}">
        <p14:creationId xmlns:p14="http://schemas.microsoft.com/office/powerpoint/2010/main" val="3722506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Office 2013 - 2022 Theme">
  <a:themeElements>
    <a:clrScheme name="Office 2013 - 2022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2022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5735</TotalTime>
  <Words>1972</Words>
  <Application>Microsoft Macintosh PowerPoint</Application>
  <PresentationFormat>Widescreen</PresentationFormat>
  <Paragraphs>291</Paragraphs>
  <Slides>43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43</vt:i4>
      </vt:variant>
    </vt:vector>
  </HeadingPairs>
  <TitlesOfParts>
    <vt:vector size="50" baseType="lpstr">
      <vt:lpstr>Arial</vt:lpstr>
      <vt:lpstr>Calibri</vt:lpstr>
      <vt:lpstr>Calibri Light</vt:lpstr>
      <vt:lpstr>Courier</vt:lpstr>
      <vt:lpstr>Wingdings</vt:lpstr>
      <vt:lpstr>Office Theme</vt:lpstr>
      <vt:lpstr>Office 2013 - 2022 Theme</vt:lpstr>
      <vt:lpstr>Deconvolving multi-cellular pixel-resolution spatial transcriptomics data</vt:lpstr>
      <vt:lpstr>PowerPoint Presentation</vt:lpstr>
      <vt:lpstr>PowerPoint Presentation</vt:lpstr>
      <vt:lpstr>Visually interpreting our results</vt:lpstr>
      <vt:lpstr>Visually interpreting our results</vt:lpstr>
      <vt:lpstr>Review: Moran’s I</vt:lpstr>
      <vt:lpstr>Review: Moran’s 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Can we use the same computational analysis tools like for clustering to identify transcriptionally distinct cell-types as in single-cell data?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Cell-type mixtures confound transcriptional clustering analysis, impacting downstream biological interpretation</vt:lpstr>
      <vt:lpstr>Cell-type mixtures confound transcriptional clustering analysis, impacting downstream biological interpretation</vt:lpstr>
      <vt:lpstr>What is “deconvolution”?</vt:lpstr>
      <vt:lpstr>What is “reference-based deconvolution”?</vt:lpstr>
      <vt:lpstr>What is the problem with reference-based deconvolution? Let’s explore using a simulated example</vt:lpstr>
      <vt:lpstr> Performance of reference-based deconvolution of cell-type proportions depends on quality of reference transcriptomic profiles</vt:lpstr>
      <vt:lpstr>What if we use “reference-based deconvolution” on this data?</vt:lpstr>
      <vt:lpstr>What is “reference-free deconvolution”?</vt:lpstr>
      <vt:lpstr>We developed STdeconvolve to recover cell-type-specific gene expression and proportions within multi-cellular pixels without reliance on external single-cell references</vt:lpstr>
      <vt:lpstr>STdeconvolve builds on Latent Dirichlet Allocation (LDA) to estimate cell-type specific gene expression profiles  and cell-type proportions per pixel</vt:lpstr>
      <vt:lpstr>STdeconvolve builds on Latent Dirichlet Allocation (LDA) to estimate cell-type specific gene expression profiles  and cell-type proportions per pixel</vt:lpstr>
      <vt:lpstr>STdeconvolve builds on Latent Dirichlet Allocation (LDA) to estimate cell-type specific gene expression profiles  and cell-type proportions per pixel</vt:lpstr>
      <vt:lpstr>PowerPoint Presentation</vt:lpstr>
      <vt:lpstr>PowerPoint Presentation</vt:lpstr>
      <vt:lpstr>Deconvolution correctly resolved cell-type proportion mixtures and further provides correct cell-type-specific gene expression</vt:lpstr>
      <vt:lpstr>Reference-free deconvolution means we can recover gene signatures not found in references</vt:lpstr>
      <vt:lpstr>How do we pick the optimal number of cell-types to deconvolve K? </vt:lpstr>
      <vt:lpstr>PowerPoint Presentation</vt:lpstr>
      <vt:lpstr>PowerPoint Presentation</vt:lpstr>
      <vt:lpstr>Hands-on component: Visualizing results from STdeconvolve  require(remotes)  remotes::install_github('JEFworks-Lab/STdeconvolve') </vt:lpstr>
      <vt:lpstr>Reflection card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Computational tools for integrative spatial transcriptomics analyses</dc:title>
  <dc:creator>Jean Fan</dc:creator>
  <cp:lastModifiedBy>Jean Fan</cp:lastModifiedBy>
  <cp:revision>6</cp:revision>
  <dcterms:created xsi:type="dcterms:W3CDTF">2023-11-18T00:40:25Z</dcterms:created>
  <dcterms:modified xsi:type="dcterms:W3CDTF">2024-02-16T15:20:04Z</dcterms:modified>
</cp:coreProperties>
</file>