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notesSlides/notesSlide1.xml" ContentType="application/vnd.openxmlformats-officedocument.presentationml.notesSlide+xml"/>
  <Override PartName="/ppt/ink/ink2.xml" ContentType="application/inkml+xml"/>
  <Override PartName="/ppt/ink/ink3.xml" ContentType="application/inkml+xml"/>
  <Override PartName="/ppt/notesSlides/notesSlide2.xml" ContentType="application/vnd.openxmlformats-officedocument.presentationml.notesSlide+xml"/>
  <Override PartName="/ppt/ink/ink4.xml" ContentType="application/inkml+xml"/>
  <Override PartName="/ppt/notesSlides/notesSlide3.xml" ContentType="application/vnd.openxmlformats-officedocument.presentationml.notesSlide+xml"/>
  <Override PartName="/ppt/ink/ink5.xml" ContentType="application/inkml+xml"/>
  <Override PartName="/ppt/notesSlides/notesSlide4.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5.xml" ContentType="application/vnd.openxmlformats-officedocument.presentationml.notesSlide+xml"/>
  <Override PartName="/ppt/ink/ink18.xml" ContentType="application/inkml+xml"/>
  <Override PartName="/ppt/notesSlides/notesSlide6.xml" ContentType="application/vnd.openxmlformats-officedocument.presentationml.notesSlide+xml"/>
  <Override PartName="/ppt/ink/ink19.xml" ContentType="application/inkml+xml"/>
  <Override PartName="/ppt/notesSlides/notesSlide7.xml" ContentType="application/vnd.openxmlformats-officedocument.presentationml.notesSlide+xml"/>
  <Override PartName="/ppt/ink/ink20.xml" ContentType="application/inkml+xml"/>
  <Override PartName="/ppt/notesSlides/notesSlide8.xml" ContentType="application/vnd.openxmlformats-officedocument.presentationml.notesSlide+xml"/>
  <Override PartName="/ppt/ink/ink21.xml" ContentType="application/inkml+xml"/>
  <Override PartName="/ppt/notesSlides/notesSlide9.xml" ContentType="application/vnd.openxmlformats-officedocument.presentationml.notesSlide+xml"/>
  <Override PartName="/ppt/ink/ink22.xml" ContentType="application/inkml+xml"/>
  <Override PartName="/ppt/notesSlides/notesSlide10.xml" ContentType="application/vnd.openxmlformats-officedocument.presentationml.notesSlide+xml"/>
  <Override PartName="/ppt/ink/ink2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32"/>
  </p:notesMasterIdLst>
  <p:sldIdLst>
    <p:sldId id="298" r:id="rId4"/>
    <p:sldId id="1012" r:id="rId5"/>
    <p:sldId id="305" r:id="rId6"/>
    <p:sldId id="282" r:id="rId7"/>
    <p:sldId id="304" r:id="rId8"/>
    <p:sldId id="628" r:id="rId9"/>
    <p:sldId id="614" r:id="rId10"/>
    <p:sldId id="616" r:id="rId11"/>
    <p:sldId id="257" r:id="rId12"/>
    <p:sldId id="258" r:id="rId13"/>
    <p:sldId id="283" r:id="rId14"/>
    <p:sldId id="350" r:id="rId15"/>
    <p:sldId id="1019" r:id="rId16"/>
    <p:sldId id="354" r:id="rId17"/>
    <p:sldId id="1011" r:id="rId18"/>
    <p:sldId id="1013" r:id="rId19"/>
    <p:sldId id="1016" r:id="rId20"/>
    <p:sldId id="1017" r:id="rId21"/>
    <p:sldId id="1018" r:id="rId22"/>
    <p:sldId id="620" r:id="rId23"/>
    <p:sldId id="815" r:id="rId24"/>
    <p:sldId id="816" r:id="rId25"/>
    <p:sldId id="747" r:id="rId26"/>
    <p:sldId id="817" r:id="rId27"/>
    <p:sldId id="774" r:id="rId28"/>
    <p:sldId id="746" r:id="rId29"/>
    <p:sldId id="1010" r:id="rId30"/>
    <p:sldId id="102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1CF009-EA68-F74A-9563-0C32370D04EA}" v="241" dt="2024-02-23T14:31:46.162"/>
    <p1510:client id="{86908140-4E5E-8F46-9CC7-44F2AEC665EF}" v="41" dt="2024-02-23T00:52:18.4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p:cViewPr>
        <p:scale>
          <a:sx n="64" d="100"/>
          <a:sy n="64" d="100"/>
        </p:scale>
        <p:origin x="2936" y="1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3:04:43.788"/>
    </inkml:context>
    <inkml:brush xml:id="br0">
      <inkml:brushProperty name="width" value="0.05292" units="cm"/>
      <inkml:brushProperty name="height" value="0.05292" units="cm"/>
      <inkml:brushProperty name="color" value="#FF0000"/>
    </inkml:brush>
  </inkml:definitions>
  <inkml:trace contextRef="#ctx0" brushRef="#br0">3697 8725 8191,'-1'-2'0,"2"-5"5063,-5-6-5063,6-1 2818,1-3-2818,3-3 1719,5-12-1719,4-14 0,-3 19 0,0-1 0,1-6 0,1 0 3392,1 2 0,1 1-3392,0-4 0,0 1 0,-2 7 0,1 0-276,-1 0 1,1 0 275,2 3 0,0 0 0,-2-3 0,0 0 0,5 1 0,0 0-623,1-3 0,1 0 623,1 2 0,2 1 0,4-1 0,1 0 0,-2 2 0,-1 1 0,-1 1 0,-1 1 0,9-6 0,-8 5 0,-2 13 0,-5-1 517,17-2-517,-2-2 0,-8 3 0,1 0 640,0 1 0,1 1-640,5-6 0,2 1 0,0 4 0,0 0-562,-1-5 1,1 1 561,-1 6 0,0 0 0,-3-1 0,0 1 0,-1 3 0,1 2 0,-1 1 0,1 0 0,3-2 0,0 1 0,1 1 0,0 0 0,6-3 0,1 0 0,0 3 0,0 0 0,4-2 0,0 0 0,-1 4 0,1 1-967,3-3 0,0 1 967,-3 4 0,1 1 0,2 0 0,0 0 0,-6 2 0,-2 1-598,-2-1 1,-1 1 597,-1 2 0,0 0 0,-2-2 0,0 0 0,3 2 0,0-1 0,0-3 0,1-2 0,-2 1 0,2-1 0,2-2 0,1 0 0,0 0 0,0 0 470,4-2 1,0-1-471,-4 3 0,0-1 0,3-4 0,0 0-897,-3 4 1,1 0 896,5-6 0,1-1 0,1 1 0,0 0 0,0-3 0,0-3 0,2-1 0,0-1 0,-2-2 0,0-1 0,-15 7 0,0-1 0,1-2 0,0-2 0,-1-2 0,1 1-254,0 2 1,-1 1-1,1-1 254,0-2 0,0-1 0,-1 0 0,-1 1 0,0-1 0,-1 0 0,1 1 0,0-1 0,-2 0 497,9-11 0,-1 0-497,3 1 0,-1-1 0,-5 1 0,-1 0-855,2-3 1,-1 0 854,3 2 0,-1-1 0,-4-3 0,0-1 0,-1 0 0,0-1 0,0 1 0,-1-1 0,-3-4 0,-2-1 0,-4 8 0,0 0 0,-2 0 0,2-3 0,-2 0 0,1-4 0,-3 2 1621,2-1-1621,-6 6 0,-8 14 0,-1 4 0</inkml:trace>
  <inkml:trace contextRef="#ctx0" brushRef="#br0" timeOffset="2301">9091 5902 8693,'-7'2'0,"2"4"5106,-3-1-5106,-1 8 2744,2 0-2744,1 0 1650,7-2-1650,8 1 6382,5-5-6382,3 7 0,-3-9 0,-2 3 0,-3-2 0,-4 5 0,-1-1 0,-6 2 0,-1 1 0,-4-3 0,4-2 0,-1-4 0</inkml:trace>
  <inkml:trace contextRef="#ctx0" brushRef="#br0" timeOffset="3769">9069 5961 8191,'-3'4'0,"1"1"5063,10 8-5063,0 0 2818,4 4-2818,-3 0 1719,1 0-1719,-6 0 6784,3-3-6784,-3-20 0,8-21 0,-6 1 0,-1-3 0,0-2 0,0-1 0,-2 1 0,-1 1 0,-2-10 0,5 25 0,-1 16 0,10 30 0,-6-4 0,5 11 0,-7-16 0,2-7 0,0-19 0,5-19 0,3-10 0,2-14 0,-5 14 0,0 8 0,-7 21 0,-2 10 0,1 8 0,-2 3 0,2-4 0,0 0 0,5-13 0,-1-5 0,0-2 0,-4-1 0</inkml:trace>
  <inkml:trace contextRef="#ctx0" brushRef="#br0" timeOffset="4409">9433 5587 24575,'7'12'0,"1"8"0,0 12 0,0 2 0,1 11 0,-1-12 0,1 6 0,-3-18 0,-2-20 0,-7-28 0,3-1 0,-1-5 0,-1-8 0,0-3 0,4-2 0,1-1 0,-1 0 0,2 3 0,1 14 0,1 3 0,8-11 0,-3 33 0,3 11 0,-7 8 0,6 10 0,-9-6 0,3 6 0,-7-11 0,-2 0 0,-12-5 0,4-3 0,-13-4 0,13-5 0,-2-2 0,7 9 0,4 11 0,9 11 0,8 4 0,5-2 0,6-6 0,-5-4 0,1-4 0,-9-4 0,-2-2 0,-3-8 0,-1-6 0,-4 1 0,-1-1 0</inkml:trace>
  <inkml:trace contextRef="#ctx0" brushRef="#br0" timeOffset="4888">9706 5399 8191,'4'3'0,"0"9"5063,1 20-5063,3 8 2818,-7 0-2818,6-1 1719,-6-18-1719,3-2 6784,-4-18-6784,0-12 0,-4-17 0,-2-25 0,3 21 0,0 0 0,1 0 0,0 1 0,2-16 0,3 39 0,5 18 0,6 28 0,2-4 0,6 7 0,-6-15 0,5-3 0,-10-12 0,1-5 0,4-15 0,-1-15 0,2-19 0,-9 17 0,-2-3 0,-3-5 0,0 0 0,1 6 0,0 0 0,-3-26 0,1 26 0,-2 13 0,-2 11 0</inkml:trace>
  <inkml:trace contextRef="#ctx0" brushRef="#br0" timeOffset="6059">9999 5140 24575,'3'-3'0,"2"12"0,3 13 0,-5 12 0,-1 4 0,1 10 0,-2-7 0,-2-1 0,-1-7 0,1-3 0,-1-16 0,-2-8 0,3-10 0,-3-14 0,4-27 0,-1 18 0,2-3 0,1-8 0,0 0-539,1 6 1,0 1 538,6-23 0,-1 23 0,1 7 0,-1 14 0,2 7 0,2 18 0,-2 13 0,6 12 0,-2 7 567,5-1-567,0 1 0,-2-7 0,0-2 0,-3-12 0,-4-6 0,-4-12 0,-4-4 0</inkml:trace>
  <inkml:trace contextRef="#ctx0" brushRef="#br0" timeOffset="6250">10113 5351 24575,'8'-10'0,"8"-2"0,9 1 0,21-8 0,-25 13 0,8-5 0</inkml:trace>
  <inkml:trace contextRef="#ctx0" brushRef="#br0" timeOffset="9369">4823 7307 8191,'-1'-5'0,"12"-1"5063,11-4-5063,16-4 0,3 1 0,5 0 0,1 11 0,-1 3 2053,8 5-2053,-24-2 0,1 1 0,0-4 0,1-1 0,8 0 0,1 0 244,-2-5 1,0-2-245,10-2 0,0 0 0,-2 0 0,-1 0 0,0 0 0,-1 1 0,-9 6 0,-2 2 5796,19 0-5796,-14 8 0,-18-1 0,2-1 888,-9-1-888,-1-1 523,-8-6 1,-2 1 0,-7-3 0</inkml:trace>
  <inkml:trace contextRef="#ctx0" brushRef="#br0" timeOffset="9984">4962 7277 24575,'0'9'0,"4"10"0,0 3 0,3 3 0,1 5 0,-1-15 0,-2 5 0,1-12 0,-4 1 0,1-4 0,-2-1 0</inkml:trace>
  <inkml:trace contextRef="#ctx0" brushRef="#br0" timeOffset="10259">5128 7248 24575,'17'14'0,"-4"1"0,1 15 0,-6-3 0,5 11 0,-6-12 0,1-6 0,-4-12 0,0-4 0</inkml:trace>
  <inkml:trace contextRef="#ctx0" brushRef="#br0" timeOffset="10467">5374 7262 8191,'0'13'0,"3"0"5063,1 11-5063,2-6 2818,0 6-2818,0-10 429,-1-2 1,-3-7 0,0-1 0</inkml:trace>
  <inkml:trace contextRef="#ctx0" brushRef="#br0" timeOffset="10700">5528 7270 8191,'0'9'0,"4"0"5063,0 4-5063,0 7 2818,2 5-2818,-1 13 1719,0-11-1719,1 0 0,-5-18 0,1-5 0</inkml:trace>
  <inkml:trace contextRef="#ctx0" brushRef="#br0" timeOffset="10935">5719 7293 24575,'3'15'0,"-3"1"0,6 7 0,-1 9 0,0 8 0,-1 0 0,-4-11 0,0-14 0,0-11 0</inkml:trace>
  <inkml:trace contextRef="#ctx0" brushRef="#br0" timeOffset="11225">5874 7318 8191,'4'9'0,"-1"3"5063,-1 2-5063,-2 9 2818,0-4-2818,0 5 1719,0-7-1719,0-4 0,0-4 0,0-5 0</inkml:trace>
  <inkml:trace contextRef="#ctx0" brushRef="#br0" timeOffset="12193">5958 7214 8191,'1'3'0,"2"-5"5063,6-3-5063,9-17 2818,1-3-2818,-5 3 0,1-4 0,3-4 0,0-4-169,4-7 1,2-4 168,-3 8 0,2-1 0,0-2 0,2-1 0,0-1 0,1-1 0,2-4 0,0 0 0,0 1 0,-1 4 0,1 2 0,-3 1 0,3-10 0,-2 5 2883,-4 14 0,-3 4-2883,-4-1 0,-9 23 0,-4 1 0,-2 7 0</inkml:trace>
  <inkml:trace contextRef="#ctx0" brushRef="#br0" timeOffset="13427">6449 6229 24575,'0'3'0,"3"-1"0,21 10 0,1 0 0,1 2 0,-3-3 0,-9-4 0,2-4 0,-8-5 0,0 1 0,-6-3 0</inkml:trace>
  <inkml:trace contextRef="#ctx0" brushRef="#br0" timeOffset="13709">6603 6180 8191,'-3'10'0,"-3"-3"5063,-7 30-5063,-7-4 0,-4 9 0,2-3 2818,5-14-2818,6-6 0,8-14 0,-1-1 0</inkml:trace>
  <inkml:trace contextRef="#ctx0" brushRef="#br0" timeOffset="13984">6411 6338 24575,'17'0'0,"0"1"0,7-4 0,1 7 0,1-3 0,-3 5 0,-13-6 0,-3 3 0</inkml:trace>
  <inkml:trace contextRef="#ctx0" brushRef="#br0" timeOffset="14360">6503 6215 8191,'8'2'0,"6"7"4969,12 24-4969,1 4 0,-7-12 0,0 0 0,4 16 0,4 6 0,-19-28 0,-1 2 0</inkml:trace>
  <inkml:trace contextRef="#ctx0" brushRef="#br0" timeOffset="43667">3080 12281 24575,'-11'-4'0,"1"-6"0,8-2 0,2-1 0,10-10 0,-2 1 0,8-16 0,-2-3-446,-5 15 0,1-1 446,2 0 0,0-1 0,4-6 0,1-1 0,1-1 0,3 0-1070,7-4 1,1-1 1069,-3 0 0,1 2 0,6 3 0,1 2 0,-5 0 0,-1 2 0,1 7 0,0 1-296,-3 3 0,-1 1 296,-3 3 0,0 0 0,24-11 0,-24 11 0,0 0 0,4 2 0,2 0 0,1-5 0,0-1-647,3 2 0,0 0 647,4-4 0,0 1 0,-4 5 0,1 1 0,2-1 0,-1 2 49,-3 4 1,0 2-50,-4 0 0,1 2 1677,25-7-1677,-7 4 0,8 1 0,-21 3 0,2 1 0,0 0 0,1 0-313,5-1 1,1 0 312,-4 3 0,0 0 0,1-2 0,-1 1 0,-4 3 0,1 0 0,3-2 0,-1 1 0,-5 4 0,-1 1 321,3-3 1,0 1-322,-3 3 0,-1 1 0,4-2 0,0 0 0,1 2 0,0 1 0,3-1 0,0 1 0,4-1 0,-1 1 337,-2-1 1,0 1-338,6-1 0,0 1 0,-3 0 0,0-1-761,4 1 0,0 0 761,-1-1 0,1 1 0,-1 0 0,1-1 0,0 1 0,-1 0 0,1-3 0,0 0 0,2 0 0,1-1 0,-2-1 0,-1-2 0,-9 0 0,1-2 0,-1 2-465,13 0 0,1 0 465,-14-2 0,1-1 0,0 1 0,15 2 0,0 0 0,0-1 0,0-1 0,-4 3 0,2 0 0,-13-1 0,2-1 0,-1 0 0,13-4 0,-1 0 0,-9 0 0,0 0 0,0-1 0,-3-2 0,-1-1 0,0-1 0,0 1 0,0 0 0,0 0 0,1-2 0,-2 0 0,0 0 0,14-5 0,-2-1 0,-4 1 0,1 0 0,-7 2 0,1-2 0,-2 1 0,6-5 0,-2 0 0,-6 2 0,0-1 0,-2 0-454,7-5 1,-4-2 453,-1-5 0,-2-3 0,3 3 0,0-1 0,-2-4 0,-1-1 0,0 6 0,-1 2 0,-8 5 0,-2 3 0,11-9 0,-23 19 0,-9 8 0</inkml:trace>
  <inkml:trace contextRef="#ctx0" brushRef="#br0" timeOffset="44717">8748 10215 24575,'3'6'0,"1"1"0,-4 2 0,2 0 0,3-12 0,3-9 0,7-20 0,7-8 0,-5 7 0,-1 17 0,-7 25 0,-6 16 0,1 7 0,0-10 0,1-9 0,10-20 0,9-15 0,3-13 0,0-1 0,-1-5 0,-13 15 0,0 15 0,-11 20 0,-2 6 0,0 4 0,8-12 0,-2-6 0,10-5 0,-10-1 0,2 0 0</inkml:trace>
  <inkml:trace contextRef="#ctx0" brushRef="#br0" timeOffset="45276">9190 9833 24575,'-2'12'0,"-2"15"0,10 0 0,-1 18 0,2-18 0,5 10 0,-3-22 0,3 4 0,-3-14 0,-4-9 0,3-18 0,-5-15 0,-1-7 0,3 2 0,1-1 0,1-11 0,1 1 0,-3 16 0,1 6 0,6-4 0,-4 22 0,-2 23 0,3 17 0,0 13 0,-1 0 0,0-9 0,-4-10 0,-3-9 0,-9-4 0,0-6 0,-5-2 0,4-4 0,0 3 0,4 4 0,12 10 0,3-1 0,10 5 0,-3-8 0,0-1 0,0-2 0,0-1 0,0-2 0,-7 0 0,-3-3 0</inkml:trace>
  <inkml:trace contextRef="#ctx0" brushRef="#br0" timeOffset="45752">9556 9642 8191,'-9'1'0,"4"12"5063,-3 9-5063,7 23 0,-2-3 0,7 11 0,-3-20 2818,3-6-2818,5-46 0,-7-11 0,3-5 0,-1-5 498,-3 5 1,-2-1-499,3-1 0,0 4 6426,-1 8-6426,3 22 0,-4 48 0,5-3 0,3 4 0,8-11 1080,5-7-1080,-1-13 0,-3-5 0,2-19 0,0-16 0,5-25 0,-12 13 0,1-3 0,1-6 0,0-1-501,-2 3 0,-1 2 501,0 11 0,-2 4 0,-3-3 0,-5 25 0,-5 3 0</inkml:trace>
  <inkml:trace contextRef="#ctx0" brushRef="#br0" timeOffset="46275">9875 9328 9473,'2'2'0,"3"4"5116,-1 14-5116,3 5 1310,-1 7 0,1 2-1310,3 20 0,-3-14 0,0 2 0,-1-11 0,-2-1 0,2 25 1546,2-9-1546,-7-17 5820,3-22-5820,-4-32 0,0-24 0,-3 6 0,0-3 0,2-1 0,1-1-797,0-2 0,-1 0 797,-1 10 0,1 4 0,5-11 0,-8 21 0,11 31 0,-2 9 0,8 31 0,-1-10 0,-2 16 0,2-17 1594,-2-2-1594,-3-9 0,1-9 0,-5-2 0,-1 1 0,-2-7 0,0 1 0</inkml:trace>
  <inkml:trace contextRef="#ctx0" brushRef="#br0" timeOffset="46509">9923 9522 24575,'14'0'0,"8"-3"0,10-7 0,-5 2 0,3-6 0,-21 10 0,-1-1 0</inkml:trace>
  <inkml:trace contextRef="#ctx0" brushRef="#br0" timeOffset="48834">3827 10944 8191,'2'5'0,"1"-3"5063,9-5-5063,29-12 0,-4-3 0,-4 7 0,2-2 0,-5 1 0,1 0 1215,1-1 1,-1 1-1216,-3 3 0,-1 1 1773,18-10-1773,-13 10 6619,0 3-6619,-1-2 0,1 6 0,13-2 0,-3-1 0,-13-1 0,2 0 0,-1-1 0,1 0-566,0-3 1,1-1 565,5 1 0,1 1-85,-6-2 1,-1-1 84,-4 3 0,1 1 0,2 0 0,-1 0 0,-1 0 0,10 3 0,-14-2 1121,-5 2-1121,11-3 677,2-1-677,1 3 0,6-2 0,-8 6 0,-5-5 0,4 5 0,-5-5 0,7 1 0,0-3 0,6 0 0,2-1 0,0 0 0,-8 4 0,-8-1 0,-7 3 0,7 0 0,-9-2 0,0 5 0,-11-2 0</inkml:trace>
  <inkml:trace contextRef="#ctx0" brushRef="#br0" timeOffset="49609">4026 10908 24575,'8'42'0,"-2"-7"0,-2-4 0,0-1 0,3 3 0,-7-2 0,7-18 0,-6-4 0,3-5 0</inkml:trace>
  <inkml:trace contextRef="#ctx0" brushRef="#br0" timeOffset="49952">4289 10849 24575,'7'13'0,"-2"7"0,-3 12 0,-2 1 0,0-1 0,2-12 0,1-7 0,-1-8 0,0-1 0</inkml:trace>
  <inkml:trace contextRef="#ctx0" brushRef="#br0" timeOffset="50225">4555 10707 24575,'3'20'0,"-2"6"0,1-1 0,-2 7 0,0 6 0,0-4 0,0 4 0,0-16 0,2-3 0,-1-14 0,1-1 0</inkml:trace>
  <inkml:trace contextRef="#ctx0" brushRef="#br0" timeOffset="50542">4798 10700 24575,'12'11'0,"-1"1"0,-8 5 0,0 0 0,1 14 0,-3-5 0,3 13 0,-4-14 0,3 5 0,-2-15 0,8 8 0,-4-13 0,1-1 0,-2-5 0</inkml:trace>
  <inkml:trace contextRef="#ctx0" brushRef="#br0" timeOffset="50875">5114 10685 24575,'5'9'0,"-1"11"0,-8 1 0,4 18 0,-4-6 0,4 6 0,0-8 0,0 1 0,0-6 0,0-6 0,0-12 0,0-4 0</inkml:trace>
  <inkml:trace contextRef="#ctx0" brushRef="#br0" timeOffset="51233">5343 10707 24575,'5'-1'0,"-3"6"0,2 5 0,-3 2 0,3 1 0,-3 7 0,1-1 0,-2 11 0,0-5 0,0 7 0,-3 0 0,2-7 0,-6 5 0,4-15 0,-1 0 0,2-11 0</inkml:trace>
  <inkml:trace contextRef="#ctx0" brushRef="#br0" timeOffset="53842">5556 10508 8191,'-1'-3'0,"4"1"5063,5-15-5063,4-3 2818,4-18-2818,-2 11 0,2-3 0,1-13 0,1-4-259,-1 11 0,2 0 0,-1-2 259,1-5 0,0-1 0,-1 0 0,2 0 0,-1 0 0,-1 1 1378,-3 5 0,0 2 0,-2 1-1378,0-5 0,-2 3 0,-1-14 0,-5 25 0,-4 10 0,4 9 0</inkml:trace>
  <inkml:trace contextRef="#ctx0" brushRef="#br0" timeOffset="57175">5729 10292 24575,'17'-6'0,"0"-1"0,0 6 0,6-5 0,-4 3 0,-1 3 0,-6-2 0,-9 6 0,1-4 0</inkml:trace>
  <inkml:trace contextRef="#ctx0" brushRef="#br0" timeOffset="57475">5778 10163 24575,'9'-2'0,"-2"-1"0,23 6 0,-11 3 0,5-3 0,-7 6 0,-4-6 0,0 3 0,-8-5 0,-1 3 0</inkml:trace>
  <inkml:trace contextRef="#ctx0" brushRef="#br0" timeOffset="57742">5844 10029 8191,'-1'-5'0,"9"4"5063,-6 1-5063,14 0 2818,-2 0-2818,-1-3 1719,0 3-1719,-4 2 0,-4-2 0,-1 2 0</inkml:trace>
  <inkml:trace contextRef="#ctx0" brushRef="#br0" timeOffset="57984">5887 9967 24575,'10'-8'0,"-2"1"0,8 4 0,-2 1 0,-1 2 0,0 2 0,-8-1 0,-1 1 0</inkml:trace>
  <inkml:trace contextRef="#ctx0" brushRef="#br0" timeOffset="58250">5877 9862 24575,'25'-7'0,"-1"2"0,-10 3 0,-2 0 0,-3 1 0,0-1 0,-4 2 0,-1 0 0</inkml:trace>
  <inkml:trace contextRef="#ctx0" brushRef="#br0" timeOffset="58552">5899 9746 8281,'0'-7'0,"4"-3"5073,-3 0-5073,16-6 2805,5-2-2805,0 6 1706,10 6-1706,-17 0 0,1 12 0,-8-11 0</inkml:trace>
  <inkml:trace contextRef="#ctx0" brushRef="#br0" timeOffset="75325">10698 8855 24575,'-5'-7'0,"1"4"0,4-1 0</inkml:trace>
  <inkml:trace contextRef="#ctx0" brushRef="#br0" timeOffset="76800">10698 8868 24575,'-2'3'0,"-4"-3"0,15 8 0,1 3 0,19 12 0,-9-4 0,1 1-858,4 1 1,1 0 857,0 0 0,-1 0 70,-1-4 1,1-1-71,15 7 0,-2-5 0,-13-8 0,-5-6 0,-11-1 0,-5-3 0</inkml:trace>
  <inkml:trace contextRef="#ctx0" brushRef="#br0" timeOffset="77025">10998 8818 8191,'-9'-9'0,"-1"25"4873,10 12-4873,-4 1 0,0 4 0,3 4 0,0 2 0,-6 3 0,-2 1 813,3-1 1,-1 0-814,-1 5 0,0-4 0,2 1 0,1-4 0</inkml:trace>
  <inkml:trace contextRef="#ctx0" brushRef="#br0" timeOffset="77817">11141 10813 24575,'27'28'0,"8"-1"0,5-10 0,6-7 0,1-1 0,-7-13 0,-8-2 0,-4-15 0,-12 4 0,1-16 0,-7 8 0,-6 3 0,0 7 0,-4 11 0</inkml:trace>
  <inkml:trace contextRef="#ctx0" brushRef="#br0" timeOffset="78033">11446 10822 8191,'-3'13'0,"0"17"4736,8 0-4736,0-2 0,0 4 0,1 1 0,0 3 0,2 9 0,0 2 0,0-4 0,0 0 1078,-2 0 1,0-3-1079,3-11 0,0-3 462,1 8 1,-2-18 0,-4-12 0</inkml:trace>
  <inkml:trace contextRef="#ctx0" brushRef="#br0" timeOffset="79334">4479 15083 8191,'-2'-17'0,"2"4"5063,8-17-5063,5-2 0,4-8 0,-5 11 0,1-2 472,2-6 0,3-3-472,-2 8 0,1-2 0,2 0 0,5-9 0,1 0 0,2-1 0,-4 7 0,2 0 0,2-1 0,1 1 0,4-4 0,2 0 0,1-1 0,2 1 0,-6 6 0,0-1 0,2 1 0,0 1 0,0 0-347,1 2 1,1 0 0,0 1 0,0 1 0,1 0 346,-1 1 0,1 0 0,0 1 0,0 1 0,-1 1 0,6-3 0,0 1 0,0 1 0,-1 1 394,-2 2 1,-1 2 0,-1 0 0,1 0-395,9-4 0,0 1 0,-1 1-543,-4 2 0,0 2 0,-1 0 543,-1 2 0,0-1 0,-1 2 6,-2 3 1,-1 0-1,0 0-6,14-4 0,0 1 0,0 4 0,0 3 0,-3 4 0,1 1 0,5 1 0,0 3 0,1 0 0,1 2 0,-15-1 0,2 0 0,0 0 0,3 0 0,2 0 0,0 0 0,2 0 0,0 0 0,0 0 312,3-1 0,-1 1 1,1 1-313,-3 0 0,0 1 0,0 0 0,0 0 0,-1 0 0,1 1 57,-1 2 1,1 2-1,0-1-57,0-1 0,0-1 0,0 1 0,2 1 0,0 0 0,1 0 0,1-1 0,1-1 0,0 0 0,2 0 0,0 0 0,1 0-276,-11-1 0,0-2 0,0 1 0,1-1 276,1 1 0,0 0 0,1-1 0,-1 0 0,2 0 0,0-1 0,1 0 0,-2-1 0,0-1 0,-1-1 0,0 0 0,1 0 0,0 0 0,1 0 0,0-1 0,-1-1 0,0-2 0,-1-1 0,0 0 0,0-1 0,1 1 0,-1 0 0,1 0 0,-1-1 0,0-1 0,0-1 0,0-1 0,-1 0 0,-2 0 0,-2 0 0,0-1 0,-1-1-219,0-1 0,-1 0 0,-1-2 1,0 0 218,11-7 0,-1-2 0,-2-1 0,-1 0 0,-2-3 0,-1-1 0,-10 6 0,-1-2 0,0-1 0,-1 0 0,10-9 0,0-2 0,-3-1 0,-5-1 0,-1-2 0,0 1 0,-1 4 0,1 1 0,-4-1 674,-6 2 1,-2 0 0,0 1-675,10-10 0,-3 2 0,-8 0 0,-3 2 1116,-1 8 0,-3 1-1116,1-14 4150,-8 9-4150,0 22 1057,-7-8 0,3 17 0,-4-2 0</inkml:trace>
  <inkml:trace contextRef="#ctx0" brushRef="#br0" timeOffset="80834">5458 13283 8191,'12'-2'0,"-3"-2"5063,28-9-5063,3-3 0,-11 4 0,3-1 0,8-1 0,3-1 0,3-2 0,1 0 182,-10 5 1,1 0 0,0 0-183,-2 0 0,0 1 0,0-1 0,-1 0 0,1 0 0,-1 0 412,17-6 1,0 1-413,-2 2 0,0 0 0,0-2 0,-1 1 0,1 5 0,-2 2 0,-8-2 0,-2 1 2608,0 4 1,-1 1-2609,18 0 0,-2-4 0,-13 4 0,-2-3 0,-16-1 0,-11 5 0,-8 0 0,-7 4 0</inkml:trace>
  <inkml:trace contextRef="#ctx0" brushRef="#br0" timeOffset="81426">5559 13334 24575,'4'-11'0,"1"11"0,0 6 0,7 24 0,1 3 0,1 20-881,4-4 881,-4-3 54,0-17 0,-6-14 0,-4-11 1</inkml:trace>
  <inkml:trace contextRef="#ctx0" brushRef="#br0" timeOffset="81736">5852 13208 10035,'6'-1'0,"0"7"5090,3 6-5090,2 11 2527,3 3-2527,2 5 1473,-3-9-1473,-1-7 0,-7-11 0,-1-4 0</inkml:trace>
  <inkml:trace contextRef="#ctx0" brushRef="#br0" timeOffset="81992">6238 12939 9742,'5'7'0,"0"3"5107,1 10-5107,1 6 2576,1 12-2576,-1-11 1511,-2 10-1511,0-22 1409,-1 4 1,-1-14 0,1-1 0</inkml:trace>
  <inkml:trace contextRef="#ctx0" brushRef="#br0" timeOffset="82288">6588 12892 8191,'8'8'0,"-4"1"5063,1 8-5063,-4 7 2818,5 1-2818,-5 7 1719,2-7-1719,-3-5 1696,4-7 0,-3-8 0,3-1 0</inkml:trace>
  <inkml:trace contextRef="#ctx0" brushRef="#br0" timeOffset="82542">6815 12927 8191,'8'5'0,"-1"2"5063,0 17-5063,-4 1 2818,5 14-2818,-7 1 0,3 6 0,-4-6 1719,0-8-1719,0-12 0,0-11 0,0-5 0</inkml:trace>
  <inkml:trace contextRef="#ctx0" brushRef="#br0" timeOffset="83200">6963 12850 8191,'-7'7'0,"13"-15"5063,13-13-5063,0 0 0,2-4 0,6-10 0,2-3 1216,0-2 0,1-2-1216,-6 10 0,0-1 0,-1 1 575,2-9 0,-2 2-575,-2 11 0,-2 2 0,-5-2 0,-10 24 0</inkml:trace>
  <inkml:trace contextRef="#ctx0" brushRef="#br0" timeOffset="84343">7289 12425 8191,'3'-9'0,"1"0"5063,-2 0-5063,3 0 2818,2-4-2818,2-1 1719,9-16-1719,3-3 0,-6 7 0,-1-2 6784,10-20-6784,-11 21 0,-2 1 0,4-21 0,-1 14 0,-6 2 0,2 18 0,-3 2 0,-2 7 0,-1 2 0</inkml:trace>
  <inkml:trace contextRef="#ctx0" brushRef="#br0" timeOffset="87775">8516 12901 24575,'13'0'0,"0"-2"0,18 1 0,9-11 0,-11 6 0,3 0 0,5-2 0,2 0 0,6-3 0,2 0-1324,-11 5 0,2 0 1,0 0 1323,1-2 0,-1 0 0,2-1 0,6 1 0,1 0 0,1 0 0,-2-1 0,-1 1 0,2 0-836,3-2 1,0 0 0,1-1 835,-3-1 0,1-1 0,-2 0 0,-2 2 0,-2 1 0,-1-1 0,7-4 0,-5 1 0,0 0 0,-29 9 0,-23 2 0,4 3 0</inkml:trace>
  <inkml:trace contextRef="#ctx0" brushRef="#br0" timeOffset="88268">8774 13000 8191,'-5'-6'0,"5"-1"5063,3 9-5063,4 10 0,9 33 0,-10-14 0,-1 1 1409,3 7 0,0 0-1409,-3 0 0,0-1 0,2-10 0,-1-1 0,6 11 429,0-22 1,-6-8 0,-2-8 0</inkml:trace>
  <inkml:trace contextRef="#ctx0" brushRef="#br0" timeOffset="88475">9158 12932 24575,'4'41'0,"4"1"0,-3 4 0,0 1 0,6-7 0,-5-12 0,6-13 0,-7-11 0,-1-4 0</inkml:trace>
  <inkml:trace contextRef="#ctx0" brushRef="#br0" timeOffset="88683">9505 12866 8191,'-4'17'0,"3"7"5063,5 8-5063,3 1 2818,-6 12-2818,5-18 1719,-2 0-1719,4-17 0,-3-5 0,-1-3 0</inkml:trace>
  <inkml:trace contextRef="#ctx0" brushRef="#br0" timeOffset="88900">9721 12733 8191,'-4'9'0,"5"4"5063,0 13-5063,6 8 0,3 19 0,-1-5 0,4-1 0,-3-9 2818,1-18-2818,5-16 0,-10-5 0,5-9 0</inkml:trace>
  <inkml:trace contextRef="#ctx0" brushRef="#br0" timeOffset="89075">9874 12780 8689,'2'6'0,"3"1"5037,0 24-5037,7 9 0,3 8 2754,3-1-2754,-4-19 1659,-4-9-1659,-1-14 0,-6-1 0,1-4 0</inkml:trace>
  <inkml:trace contextRef="#ctx0" brushRef="#br0" timeOffset="89567">9927 12646 8191,'2'-14'0,"-2"-2"5063,9-4-5063,7-25 0,-3 11 0,1-2 0,2-10 0,2-1 150,-5 12 1,1-1 0,0 1-151,0-3 0,0 0 0,0 1 0,0 0 0,1 1 0,-2 1 691,6-17 0,-3 4-691,-5 16 0,-2 4 0,2-7 0,-9 31 0</inkml:trace>
  <inkml:trace contextRef="#ctx0" brushRef="#br0" timeOffset="90650">6730 10776 8191,'9'3'0,"10"-1"5063,9-6-5063,19-2 0,-12 1 0,4-1 0,6-4 0,3-2 603,-7 3 0,2-1 0,1-2-603,2-4 0,0-1 0,1-1-293,3 1 0,0 0 0,1-1 293,0 0 0,0-1 0,-1 0 0,-1 1 0,0 1 0,-2 2 1378,-7 3 0,-1 1 0,-2 1-1378,7-3 0,-5 3 0,13 5 0,-31 5 0,-10 0 0,-12 0 0,-8 0 0</inkml:trace>
  <inkml:trace contextRef="#ctx0" brushRef="#br0" timeOffset="91125">7121 10749 8191,'-9'0'0,"0"-2"5063,2 9-5063,2 14 2818,7 19-2818,-1 15 0,3-24 0,1-1 1719,0 18-1719,3-9 1696,0-21 0,-4-10 0,0-6 0</inkml:trace>
  <inkml:trace contextRef="#ctx0" brushRef="#br0" timeOffset="91317">7436 10641 8191,'-6'17'0,"7"7"5063,-3 8-5063,9 1 2818,-3 6-2818,3-14 429,2-5 1,-6-12 0,1-4 0</inkml:trace>
  <inkml:trace contextRef="#ctx0" brushRef="#br0" timeOffset="91509">7623 10580 8191,'0'9'0,"0"10"5063,3 3-5063,-2 16 2818,6-4-2818,-2 4 429,1-16 1,-2-7 0,-2-11 0</inkml:trace>
  <inkml:trace contextRef="#ctx0" brushRef="#br0" timeOffset="91683">7766 10629 8191,'4'26'0,"1"4"5063,4 10-5063,-4-8 0,-2-16 0,-3-8 0</inkml:trace>
  <inkml:trace contextRef="#ctx0" brushRef="#br0" timeOffset="91900">7884 10556 9806,'2'2'0,"5"17"5104,-2 11-5104,0 17 0,3 0 2565,-7-1-2565,6-12 0,-7-12 0,3-14 0</inkml:trace>
  <inkml:trace contextRef="#ctx0" brushRef="#br0" timeOffset="92500">6924 10812 24575,'-10'10'0,"1"8"0,3 7 0,-2 20 0,7 10 0,-2-20 0,1 0 0,4-3 0,1-1 0,3 16 0,3-21 0,-3-17 0,-2-5 0</inkml:trace>
  <inkml:trace contextRef="#ctx0" brushRef="#br0" timeOffset="93309">7988 10441 24575,'3'-13'0,"0"-1"0,8-16 0,4-23 0,-2 12 0,1-3-466,-4 8 0,0-3 0,1-1 466,1-6 0,0-2 0,1-1-1206,2-1 1,0-1 0,-1 0 1205,-2-1 0,-1 0 0,-1 3 0,-1 8 0,0 2 0,-1 3-81,-2-8 1,-1 6 80,-3 3 0,-2 20 0,2 11 0</inkml:trace>
  <inkml:trace contextRef="#ctx0" brushRef="#br0" timeOffset="94017">8118 10016 8191,'9'0'0,"0"2"5063,3-4-5063,-2 2 2818,6 0-2818,-6 2 1719,6-2-1719,-2 0 0,-5-1 0,-1-1 0</inkml:trace>
  <inkml:trace contextRef="#ctx0" brushRef="#br0" timeOffset="94226">8207 9848 8191,'4'12'0,"-1"-3"1265,13-7 1,-10-2 0,2 0 0</inkml:trace>
  <inkml:trace contextRef="#ctx0" brushRef="#br0" timeOffset="94408">8235 9810 8220,'1'-7'0,"6"4"5066,6-3-5066,4 2 703,-3-1 1,-6 2-1,-4 1 1</inkml:trace>
  <inkml:trace contextRef="#ctx0" brushRef="#br0" timeOffset="94617">8258 9688 24575,'14'-10'0,"1"2"0,-2 0 0,0 3 0,-8 0 0,-1 3 0</inkml:trace>
  <inkml:trace contextRef="#ctx0" brushRef="#br0" timeOffset="94817">8266 9526 8191,'-7'-3'0,"8"-1"5063,0 2-5063,8-3 704,0 1 1,-4 1-1,-1 1 1</inkml:trace>
  <inkml:trace contextRef="#ctx0" brushRef="#br0" timeOffset="94942">8310 9503 8191,'14'-3'0,"-6"1"0,-4 2 0</inkml:trace>
  <inkml:trace contextRef="#ctx0" brushRef="#br0" timeOffset="96458">7179 12766 8191,'6'1'0,"1"1"5063,2 8-5063,0-1 704,0-2 1,-4-2-1,-1-3 1</inkml:trace>
  <inkml:trace contextRef="#ctx0" brushRef="#br0" timeOffset="96675">7219 12484 24575,'16'16'0,"5"-3"0,9 12 0,-4-10 0,0 2 0,-12-12 0,-6-2 0,-4-3 0</inkml:trace>
  <inkml:trace contextRef="#ctx0" brushRef="#br0" timeOffset="96833">7351 12332 8191,'5'3'0,"10"11"5063,6 15-5063,0-6 704,4-9 1,-19-12-1,2-5 1</inkml:trace>
  <inkml:trace contextRef="#ctx0" brushRef="#br0" timeOffset="96985">7453 12188 24575,'1'12'0,"9"5"0,4-5 0,6-3 0,-11-4 0,-1-8 0</inkml:trace>
  <inkml:trace contextRef="#ctx0" brushRef="#br0" timeOffset="97125">7602 11979 8191,'-3'7'0,"1"3"1265,7 4 1,-4-5 0,5-1 0</inkml:trace>
  <inkml:trace contextRef="#ctx0" brushRef="#br0" timeOffset="99466">5426 9886 24575,'4'9'0,"4"3"0,0 2 0,-2 3 0,1-4 0,-6 4 0,1-12 0,-2 3 0</inkml:trace>
  <inkml:trace contextRef="#ctx0" brushRef="#br0" timeOffset="100927">6889 12231 24575,'0'-13'0,"10"-9"0,6 5 0,6-3 0,-5 11 0,4 8 0,-6 7 0,1 5 0,-11 6 0,-6 7 0,1 1 0,-4 0 0,1-1 0,5-11 0,3-1 0,3-12 0,8-3 0,1-13 0,4-3 0,-6 2 0,0 1 0,-12 11 0,1 1 0</inkml:trace>
  <inkml:trace contextRef="#ctx0" brushRef="#br0" timeOffset="102826">7834 9660 24575,'16'-3'0,"2"3"0,-9 8 0,1 1 0,-9 3 0,0-3 0,-5 4 0,7-5 0,0 2 0,9-5 0,-2 1 0,3 2 0,-6 4 0,-2 2 0,-3 3 0,-4-4 0,0 0 0,7-6 0,-1 2 0,12-3 0,-8 6 0,0 7 0,-12 6 0,-9 3 0,0-7 0,1-9 0,8-8 0</inkml:trace>
  <inkml:trace contextRef="#ctx0" brushRef="#br0" timeOffset="104035">9734 12032 8191,'3'1'0,"1"2"5063,-4 6-5063,2 0 2818,-2 4-2818,0-3 1719,3 6-1719,-3-6 6784,5 2-6784,3-4 0,3-6 0,13-4 0,1-8 0,7-3 0,7 0 0,-6-2 0,5 5 0,-16 0 0,-7 6 0,-11 2 0</inkml:trace>
  <inkml:trace contextRef="#ctx0" brushRef="#br0" timeOffset="104241">9913 11905 8191,'-3'13'0,"9"17"4470,6 13-4470,-4-16 0,-1 2 0,-1 5 0,-1 0 1351,0-2 0,-1-2-1351,-3 11 453,3-4 1,-4-27 0,0-3 0</inkml:trace>
  <inkml:trace contextRef="#ctx0" brushRef="#br0" timeOffset="105933">10097 12276 24575,'23'13'0,"-4"-4"0,5-1 0,-11-4 0,0-3 0,-8 1 0,-1-2 0</inkml:trace>
  <inkml:trace contextRef="#ctx0" brushRef="#br0" timeOffset="106128">10184 12097 24575,'4'12'0,"1"-3"0,4-7 0,0-1 0,0-5 0,-4 4 0,-1-2 0</inkml:trace>
  <inkml:trace contextRef="#ctx0" brushRef="#br0" timeOffset="106325">10251 12023 8191,'2'2'0,"0"1"5063,11 0-5063,-4-3 0,-4-1 0,-1-1 0</inkml:trace>
  <inkml:trace contextRef="#ctx0" brushRef="#br0" timeOffset="106492">10271 11928 8511,'2'5'0,"5"0"5093,8 6-5093,2-5 0,-8-3 0,-1-3 0</inkml:trace>
  <inkml:trace contextRef="#ctx0" brushRef="#br0" timeOffset="110312">11413 7629 8191,'2'-17'0,"14"-11"1460,3 2 1,5-4-1461,9-10 0,5-3 0,-7 7 0,3-2 0,1 0 0,-6 6 0,2 0 0,0-1 0,1 0-185,3-4 0,0 0 0,2-1 0,0 0 185,-6 6 0,0 0 0,1 1 0,0-1 0,0 0 0,8-7 0,1 0 0,-1 1 0,-1 0 192,-2 2 0,1 1 0,-2 0 0,-2 3-192,4-4 0,-1 3 0,-4 2 1745,0-1 0,-5 5-1745,0-3 375,-25 17 0,-1 8 0,-4 1 1</inkml:trace>
  <inkml:trace contextRef="#ctx0" brushRef="#br0" timeOffset="111376">12563 6372 24575,'-5'-5'0,"4"-3"0,10-28 0,11-13 0,-8 6 0,-1-3-1568,1-1 0,-1-1 1568,-4-6 0,-2 2 71,-2 11 0,-1 4-71,-2-13 0,-2 32 0,1 15 0,-1 7 0</inkml:trace>
  <inkml:trace contextRef="#ctx0" brushRef="#br0" timeOffset="111727">12525 5973 9979,'5'7'0,"6"7"5093,20 6-5093,5 6 0,11-2 0,-4 3 0,-11-11 634,-6 1 0,-16-12 0,-3-2 1</inkml:trace>
  <inkml:trace contextRef="#ctx0" brushRef="#br0" timeOffset="111925">12778 6022 8191,'-14'-5'0,"1"2"5063,4 3-5063,-6 11 2818,-3 4-2818,-13 21 0,-3 3 0,14-16 0,1-1 0,-3 5 0,5-10 0</inkml:trace>
  <inkml:trace contextRef="#ctx0" brushRef="#br0" timeOffset="112151">12520 6207 8191,'-21'9'0,"1"2"5063,18-2-5063,-2 1 2818,5 2-2818,-6-3 429,-2-2 1,2-2 0,1-3 0</inkml:trace>
  <inkml:trace contextRef="#ctx0" brushRef="#br0" timeOffset="112279">12462 6267 8191,'47'-23'0,"-18"11"0,2-2 2531,3-3 1,1-2-2532,5-3 0,0-1 0,3-1 0,-1 1 1409,-8 1 0,-3 1-1409,14-5 0,-24 13 0,-17 11 0</inkml:trace>
  <inkml:trace contextRef="#ctx0" brushRef="#br0" timeOffset="112512">12762 5987 8191,'-25'-2'0,"25"17"4953,15 10-4953,1-2 0,3 3 0,-1 2 0,-1 1 0,-3 2 0,-2-1 566,-1-1 0,-2-3 1,1 7-1,-6-13 1</inkml:trace>
  <inkml:trace contextRef="#ctx0" brushRef="#br0" timeOffset="113167">11749 7325 24575,'4'16'0,"2"2"0,4-5 0,2 4 0,-2-5 0,-4-4 0,-2-6 0</inkml:trace>
  <inkml:trace contextRef="#ctx0" brushRef="#br0" timeOffset="113344">11892 7128 24575,'2'11'0,"6"0"0,0-5 0,1-1 0,-5-5 0</inkml:trace>
  <inkml:trace contextRef="#ctx0" brushRef="#br0" timeOffset="113500">12000 6985 24575,'0'20'0,"0"-5"0,17-3 0,-12-7 0,9-1 0</inkml:trace>
  <inkml:trace contextRef="#ctx0" brushRef="#br0" timeOffset="113641">12103 6881 8191,'8'16'0,"-3"-10"1265,5 13 1,-7-15 0,1-4 0</inkml:trace>
  <inkml:trace contextRef="#ctx0" brushRef="#br0" timeOffset="113775">12239 6770 24575,'-5'3'0,"3"2"0,7 4 0,5-1 0,-4-4 0,2-1 0</inkml:trace>
  <inkml:trace contextRef="#ctx0" brushRef="#br0" timeOffset="113900">12433 6654 24575,'2'13'0,"-2"0"0,2-8 0,-2-1 0</inkml:trace>
  <inkml:trace contextRef="#ctx0" brushRef="#br0" timeOffset="116233">11810 7047 8191,'-9'-5'0,"0"1"5063,0 1-5063,0 1 2818,-4 2-2818,-1 3 1719,-9-3-1719,-9 3 0,-8-3 0,7 2 0,-1 1 2587,-1 0 0,-1 0-2587,-10 0 0,0 0 0,3 0 0,1 0 0,7-3 0,1 0-274,3-1 1,2 2 273,-24 3 0,20-4 0,-3 1 0,-8 6 0,-3 1-1061,10-3 1,-1-1 0,-2 1 1060,-8 4 0,-2 2 0,-1 0 0,10-2 0,-1 0 0,0 1 0,-1 0 0,-4 1 0,0 1 0,-1-1 0,1 2-832,0-1 0,1 1 0,1 0 1,0 0 831,-10 2 0,2 0 0,1 0 0,6 1 0,1 0 0,2 0-319,7-4 0,1 0 0,0 1 319,-4 2 0,-1 1 0,1-1 0,0 0 0,1-1 0,-2 0 0,-2 2 0,-1 1 0,-1-1 0,-3 1 0,0-1 0,0 1 0,1 1 0,0 1 0,-1-1 0,-3 0 0,-1-2 0,0 2 0,0 2 0,0 2 0,0-1-652,2-2 1,1 0 0,-1 0 651,3 1 0,0 2 0,0-1 0,2 0 0,0-1 0,1 1-36,2 0 1,0-1 0,0 1 35,-3 0 0,0-1 0,1 1 0,1 3 0,0 1 0,0 0 0,-2-1 0,0-1 0,1 1 0,1 2 0,0 1 0,1 0 0,2-2 0,0-1 0,0 1 0,1-1 0,1 1 0,2-1 0,-11 6 0,3 0 751,2 1 0,3-1-751,8-8 0,1 0 560,-1 4 0,1 1-560,2-6 0,2 0 0,1 5 0,0 0 0,-2-5 0,2 0 1278,5 1 1,1 0-1279,-3-3 0,0 1 0,-12 17 3138,-5 0-3138,1 0 0,0-3 1124,-1 2-1124,1-7 0,0 3 0,3 0 0,-2 1 0,19-12 0,-1 2 0,-1-1 0,-1 1 0,0-1 0,1 1 0,-1-1 0,1-1 0,-19 12 0,-3-1 0,19-15 0,-1 0 594,-2 0 1,1 1-595,1 2 0,1-1 0,0-1 0,0-1 0,-15 19 0,4-3 508,8-4-508,9-3 0,8-13 0,3 0 544,-2-4-544,8-4 0,-4-1 0,7-4 0</inkml:trace>
  <inkml:trace contextRef="#ctx0" brushRef="#br0" timeOffset="116616">6159 9608 24575,'-10'10'0,"1"-2"0,4 5 0,0-1 0,2 2 0,1 3 0,9 7 0,-2 1 0,14 3 0,-6-6 0,28-14 0,-6-16 0,7-4 0,-16-3 0,-17 9 0,-5 4 0</inkml:trace>
  <inkml:trace contextRef="#ctx0" brushRef="#br0" timeOffset="140534">12246 6352 8191,'32'5'0,"0"-1"0,2-2 0,4-1 652,8 3 0,6 2 1,0-1-653,-4-2 0,-1-1 0,1 0 0,0 2 0,0 0 0,0 1 0,-1 0 0,0 1 0,-3 0 1055,12 2 0,-4 2-1055,-11 2 0,-5 1 527,0 3 1,-19-2 0,-13-10-1</inkml:trace>
  <inkml:trace contextRef="#ctx0" brushRef="#br0" timeOffset="140875">13094 5991 8191,'-23'4'0,"-3"4"3975,-21 17-3975,16-3 0,-2 5 0,-8 8 0,-2 3 0,7-4 0,-2 2 0,0 0 0,8-7 0,0 0 0,0 0 0,-1 0-147,-3 2 1,0 0 0,0 0-1,-1 0 147,0 0 0,-1 0 0,0-1 0,1 0 0,-9 3 0,2 0 0,0-2 204,5-3 1,2-1-1,3-3 1,2-4 0,4-3-1,-3 2 1</inkml:trace>
  <inkml:trace contextRef="#ctx0" brushRef="#br0" timeOffset="147216">14259 9997 24575,'20'-25'0,"11"-10"0,-14 12 0,2-3-2689,8-9 0,2-3 2689,-4 9 0,0-1 0,2-1 0,-1-1 0,1-1 0,0-1 0,2 0 0,2-2 0,2 0 0,0-1 0,2 0-1066,-3 2 1,1-1 0,0-1 0,1 1 0,0 0 1065,0 0 0,0 1 0,0 0 0,0 0 0,-1 1 0,0 1 0,0 0 0,-1 0 0,0 2 0,-1 0 131,1-1 1,0 0 0,-2 2-1,-2 2-131,10-11 0,-6 5 0,0-2 0,-31 25 423,-6 7 1,0 2 0,1 2 0</inkml:trace>
  <inkml:trace contextRef="#ctx0" brushRef="#br0" timeOffset="147833">14472 9908 8191,'0'-9'0,"7"4"5063,-1 3-5063,7 4 2818,-4 5-2818,3 1 1719,-2 1-1719,3 1 1696,-4-3 0,-4-3 0,-1-2 0</inkml:trace>
  <inkml:trace contextRef="#ctx0" brushRef="#br0" timeOffset="148016">14562 9687 24575,'3'9'0,"3"4"0,7-2 0,-2 0 0,5-6 0,-10-3 0,2-2 0</inkml:trace>
  <inkml:trace contextRef="#ctx0" brushRef="#br0" timeOffset="148183">14651 9584 24575,'6'7'0,"2"3"0,5 1 0,-2 0 0,12-5 0,-16-5 0,8-1 0</inkml:trace>
  <inkml:trace contextRef="#ctx0" brushRef="#br0" timeOffset="148341">14804 9428 24575,'5'12'0,"0"2"0,2-1 0,1 0 0,-3-8 0,-1-1 0</inkml:trace>
  <inkml:trace contextRef="#ctx0" brushRef="#br0" timeOffset="148508">14986 9201 8191,'-7'9'0,"5"4"5063,2-4-5063,8 8 2818,10-4-2818,-2-4 0,0-2 0,-8-7 0</inkml:trace>
  <inkml:trace contextRef="#ctx0" brushRef="#br0" timeOffset="148685">15185 9050 8191,'-2'12'0,"1"-2"5063,0 3-5063,6-4 2818,2-2-2818,5-3 0,-6-2 0,2-2 0</inkml:trace>
  <inkml:trace contextRef="#ctx0" brushRef="#br0" timeOffset="148842">15306 8902 8191,'0'9'0,"0"4"5063,0 0-5063,2 4 2818,3-5-2818,2-2 0,-2-8 0,-1 0 0</inkml:trace>
  <inkml:trace contextRef="#ctx0" brushRef="#br0" timeOffset="148992">15411 8763 24575,'-3'51'0,"4"-11"0,2-31 0,1-5 0</inkml:trace>
  <inkml:trace contextRef="#ctx0" brushRef="#br0" timeOffset="149359">15414 8681 24575,'0'-16'0,"0"-9"0,0 3 0,0-16 0,5-9 0,-4-1 0,3-6 0,-4 28 0,0 6 0</inkml:trace>
  <inkml:trace contextRef="#ctx0" brushRef="#br0" timeOffset="149683">15342 8522 24575,'25'-7'0,"12"1"0,-10 6 0,12 4 0,-8 0 0,-5 1 0,-6 0 0,-4-4 0,-10 1 0,1-2 0</inkml:trace>
  <inkml:trace contextRef="#ctx0" brushRef="#br0" timeOffset="149841">15581 8507 8191,'-14'0'0,"2"2"5063,2 1-5063,-9 6 2818,-2 2-2818,-14 10 1719,3-4-1719,-9 6 1696,14-11 0,4-3 0,15-7 0</inkml:trace>
  <inkml:trace contextRef="#ctx0" brushRef="#br0" timeOffset="150024">15289 8628 24575,'32'-1'0,"7"2"0,1-8 0,0 6 0,-2-7 0,-16 7 0,-7-3 0,-11 4 0</inkml:trace>
  <inkml:trace contextRef="#ctx0" brushRef="#br0" timeOffset="150224">15481 8508 24575,'2'22'0,"4"-3"0,6-3 0,4-4 0,2 8 0,-4-8 0,-2-1 0,-8-7 0</inkml:trace>
  <inkml:trace contextRef="#ctx0" brushRef="#br0" timeOffset="153783">14491 9507 8191,'-6'-2'0,"-1"0"5063,-6-1-5063,3 1 2818,-2-3-2818,-8-1 1719,5 0-1719,-15 2 6784,5 1-6784,-20 8 0,3 0 0,9 2 0,-1 1 0,3-2 0,-1 0-826,-5 6 0,-2 1 826,-2-4 0,-1 1 0,0 3 0,-1 1 0,-5-2 0,-2-1-1181,1 3 1,-2 1 1180,-1-3 0,-2 0 0,19-1 0,0 1 0,-1 0 0,-1-2 0,-1 0 0,0 0 0,0 0 0,0 0 0,-1 1 0,-1 0 0,-1 1 0,1 0 0,2-2 0,0 0 0,0 0-824,-2 2 0,0 0 0,0 0 824,2 1 0,0-1 0,-1-1 0,-1 0 0,0-1 0,-1 0 0,-1 2 0,-1 0 0,0 0-829,0-2 0,0 0 1,0 1 828,-3 3 0,1 0 0,-1 1 0,1-3 0,0 0 0,-1 2 0,0 3 0,1 2 0,-1-1 0,0-1 0,0 0 0,0 1 0,1 0 0,-1 1 0,0 1 0,0 0 0,-1 1 0,2-1 0,1-1 0,0 0 0,1-1 0,-1 1 0,1 0 0,0 0 0,2-1 0,1 1 0,-1-2-335,1 0 0,-1-1 0,1 0 335,-3 0 0,0 0 0,1 1 0,3-1 0,0 0 0,1 0 0,-3-2 0,1 0 0,1 1 118,-11 5 1,0 0-119,1-3 0,0 0 0,3 1 0,1-1 0,2-3 0,1 0 0,1 2 0,-1 0 435,4-1 0,0-2-435,0 1 0,0 0 0,-1 2 0,1 0 0,0-3 0,0 1 0,-1 2 0,1 1 0,0-1 0,0 1 0,-4-1 0,1 1 0,1 2 0,0 1 0,-5-3 0,0 1 0,9 1 0,-1 0 0,-7-2 0,0 0 0,5 2 0,0-1 0,-9 0 0,-2 0 0,0 5 0,1 0 0,-1-3 0,0 1 499,1-1 0,0 1-499,3 2 0,1-2 0,-1-3 0,0 0 0,4 1 0,0 1 0,-3 0 0,0-1 0,3-4 0,-1-1 0,-5 6 0,-2-1 0,4-5 0,-1 1 0,0 5 0,1 0 0,4-3 0,1 1 602,4 3 0,1 1-602,0-2 0,2-1 816,5-1 0,0 0-816,1-1 0,1-3 0,-6 6 1366,3-8-1366,12-6 2014,5-2-2014,0-2 413,4 1 1,4-1 0,1-2 0</inkml:trace>
  <inkml:trace contextRef="#ctx0" brushRef="#br0" timeOffset="154142">7744 11756 8191,'-6'-2'0,"3"4"5063,-1 13-5063,4 6 2818,0 24-2818,0 4 0,0-19 0,0 1 1719,0 24-1719,0-15 6784,2-14-6784,6-15 0,3-8 0,13-5 0,14-6 0,-11 3 0,1 0 0,8-3 0,-2 1 0,8 0 0,-8-3 0</inkml:trace>
  <inkml:trace contextRef="#ctx0" brushRef="#br0" timeOffset="168991">12920 8012 24575,'1'32'0,"2"0"0,9 20 0,-7-15 0,6 16 0,-10-21 0,3-15 0,-4-3 0</inkml:trace>
  <inkml:trace contextRef="#ctx0" brushRef="#br0" timeOffset="169308">13296 7917 8191,'-17'12'0,"5"-2"5063,1 4-5063,12 6 2818,0-2-2818,11 3 1719,13-12-1719,9-12 0,4-16 6784,-7-7-6784,-17-2 0,-11 8 0,-8 7 0,-14 5 0,-3-1 0,0 5 0,7 0 0,11 4 0</inkml:trace>
  <inkml:trace contextRef="#ctx0" brushRef="#br0" timeOffset="169491">13554 7745 8191,'5'6'0,"5"7"5020,2 23-5020,2 11 0,-6-17 0,-2 1 1411,0 1 1,-1-1-1412,-1-2 0,1-3 0,0 5 0,-1-17 0</inkml:trace>
  <inkml:trace contextRef="#ctx0" brushRef="#br0" timeOffset="171508">13819 7808 24575,'-2'-12'0,"-2"9"0,-4 14 0,0 18 0,0 11 0,7 0 0,10-11 0,11-10 0,11-21 0,11-15 0,1-12 0,-22 8 0,-2-2 0,7-13 0,-11 5 0,-11 7 0,-7 7 0,-4 3 0,-4 3 0,1 4 0,-3 6 0,4 2 0,0 15 0,4-10 0,2 8 0</inkml:trace>
  <inkml:trace contextRef="#ctx0" brushRef="#br0" timeOffset="173575">13364 11508 8191,'-19'4'0,"8"0"5063,-10 9-5063,12 7 0,8 18 0,8 10 1134,3-19 1,4-1-1135,21 13 0,-8-28 0,3-6 0,2-8 0,-1-5 0,0-5 0,-3-3 0,-3-2 0,-5-1 1795,-1-11-1795,-17 4 6549,-9 7-6549,-13 0 0,-10 4 0,-14-1 0,17 8 0,2 0 0</inkml:trace>
  <inkml:trace contextRef="#ctx0" brushRef="#br0" timeOffset="173767">13949 11317 8191,'-11'11'0,"5"2"5063,12 7-5063,7 19 0,5 2 0,-3 13 704,0-21 1,-10-10-1,0-16 1</inkml:trace>
  <inkml:trace contextRef="#ctx0" brushRef="#br0" timeOffset="174074">14205 11307 8191,'-13'10'0,"1"4"5063,8 6-5063,4-1 2818,5 4-2818,7-11 1719,2-6-1719,3-9 6784,-2-9-6784,-4-2 0,-5-3 0,-6-1 0,-6 1 0,-2 4 0,-2 0 0,5 8 0,1 1 0</inkml:trace>
  <inkml:trace contextRef="#ctx0" brushRef="#br0" timeOffset="174258">14374 11196 24575,'0'24'0,"0"8"0,4 8 0,2 13 0,7-5 0,1-1 0,-2-19 0,-5-13 0,-5-11 0</inkml:trace>
  <inkml:trace contextRef="#ctx0" brushRef="#br0" timeOffset="179033">13415 14153 8191,'7'-19'0,"4"5"5049,30-17-5049,-1 17 0,0 0 2820,-8 15-2820,-12 4 1720,-9 9-1720,-3 6 0,-5 5 0,1 14 6779,-8-6-6779,-1 12 0,-12-5-544,8-14 1,-3 1 543,-4 2 0,-3-1 0,1 1 0,-1-1 0,1-1 0,0-3 0,-14 14 0,21-17 0,9-15 0,22-9 0,7-15 0,6 4 1103,1-4-1103,-9 8 0,-1 5 0,-10 5 0,-2 0 0,-7 2 0,-1-2 0</inkml:trace>
  <inkml:trace contextRef="#ctx0" brushRef="#br0" timeOffset="179583">13717 13719 24575,'5'10'0,"-1"8"0,-4 21 0,0 3 0,-4 4 0,3-18 0,-2-17 0,3-15 0,0-16 0,0-12 0,0-8 0,-4-7 0,7 23 0,-1 11 0,11 38 0,7 4 0,3 13 0,10-9 0,-9-11 0,8-9 0,-17-12 0,6-10 0,-9-9 0,-1-20 0,-7-10 0,-1 14 0,-3 0 0,-8-16 0,5 8 0,-1 27 0,2 11 0</inkml:trace>
  <inkml:trace contextRef="#ctx0" brushRef="#br0" timeOffset="179919">14244 14092 24575,'9'-9'0,"3"-1"0,8-3 0,12-2 0,2-1 0,11-7 0,-12 6 0,-9 3 0,-10 6 0</inkml:trace>
  <inkml:trace contextRef="#ctx0" brushRef="#br0" timeOffset="180108">14523 13787 8191,'-5'9'0,"5"11"5063,10 14-5063,-3-8 0,1 3 0,3 8 0,0 2 1409,0 3 0,0 1-1409,-2 4 0,0-3 0,2 7 0,-6-10 0</inkml:trace>
  <inkml:trace contextRef="#ctx0" brushRef="#br0" timeOffset="232267">19793 6448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3:39:00.045"/>
    </inkml:context>
    <inkml:brush xml:id="br0">
      <inkml:brushProperty name="width" value="0.05292" units="cm"/>
      <inkml:brushProperty name="height" value="0.05292" units="cm"/>
      <inkml:brushProperty name="color" value="#FF0000"/>
    </inkml:brush>
  </inkml:definitions>
  <inkml:trace contextRef="#ctx0" brushRef="#br0">5553 6227 8191,'-4'-6'0,"-1"-1"5063,-5-3-5063,2 4 2818,-21 1-2818,-8 5 0,5 5 0,-4 0 0,-8-1 0,-3 0-205,10 3 0,-1 1 1,-2 0 204,-4-1 0,-2-1 0,0 0 0,0 1 0,0-1 0,0 0 0,-2 1 0,0-1 0,1-1 0,5 0 0,2-1 0,-1-1 1876,3 1 0,0 0 0,1 0-1876,-10 2 0,3 0 0,8-1 0,2 0 0,3 2 0,2 0 0,-4 4 0,5 7 0,19-4 0,4 3 0,9 7 0,-4 14 0,4 10 1744,-3-15 1,-2 2-1745,-2 6 0,1 1 0,1 10 0,0 3-415,-2-12 1,-1 3 0,0 1 414,2 2 0,-1 2 0,1 1-1235,0-8 1,1 1-1,-1 0 1,0 1 1234,0 1 0,1-1 0,-1 2 0,2 0 0,0 4 0,2 1 0,0 0 0,-1 0 0,1 0 0,0 0 0,-1 0 0,2 1 0,-1-10 0,1 1 0,-1 0 0,1 0 0,0 0-1185,0 8 1,1 0 0,-1 0 0,0 0 1184,0-6 0,0 1 0,-1 0 0,1 0 0,-1-1 0,1-1 0,0 0 0,-1-1 0,1 1 0,0 0 0,-1 3 0,1 1 0,0 0 0,-1 0 0,1-1 0,0-2 0,0 0 0,-1-1 0,1 1 0,-1 0-55,0 3 0,0 2 0,-1-1 0,0-2 0,1-5 0,0 2 0,0-4 0,0-1 0,-2-3 0,0-1 1,0 1-1</inkml:trace>
  <inkml:trace contextRef="#ctx0" brushRef="#br0" timeOffset="983">4279 9802 8191,'1'10'0,"-3"2"5063,5 11-5063,0 3 0,-2 25 0,1-23 0,0 1 288,-2 11 0,0 3-288,-1 5 0,2 2 0,0-11 0,1 1 0,0 2 0,-1 5 0,-1 1 0,1 1-230,0-7 1,0 1-1,1 1 1,-1 0 229,0 1 0,-1 1 0,-1 0 0,1 0 0,0 2 0,0 1 0,0 0 0,0 1 0,0 1 0,0 2 0,0-1 0,0 1 0,0 1 0,1 1 0,-1 0 0,-1 0 0,0-7 0,0-1 0,0 2 0,0-1 0,-1 1 0,1 2 0,0 0 0,0 0 0,-1 0 0,0 1 0,-1 2 0,-1 0 0,0 0 0,-1 0 0,1 1-280,0-1 0,0 1 0,-1-1 1,1 1-1,0-1 280,0 1 0,0-1 0,0 0 0,-1 0 0,1 0-269,-1-1 0,-1 0 1,1-1-1,0 1 1,0-2 268,2-1 0,0-2 0,0 1 0,0-1 0,0 0 0,1-1 0,-1 0 0,0 0 0,1-1 0,-1 0 0,0 7 0,0 0 0,0-1 0,0 1-36,1-2 0,0-1 1,1 1-1,-1-1 36,0 1 0,0 0 0,1-2 0,-1-4 0,-2 12 0,2-5 0,2-8 0,0-1 0</inkml:trace>
  <inkml:trace contextRef="#ctx0" brushRef="#br0" timeOffset="2150">4176 14319 8191,'-4'7'0,"5"5"5063,-4 0-5063,8 5 2818,-5 13-2818,7 10 0,-3-7 0,-1 2 0,2 6 0,1 3 674,-3 8 1,0 2-675,1-14 0,0 0 0,-1 1 1141,-2 2 0,-1 0 0,0 1-1141,2-1 0,0 0 0,0 0 0,-1 2 0,1 0 0,0 0 0,0-4 0,1 0 0,-1-1 0,0 3 0,0 0 0,1-1 0,0 1 0,1 0 0,0-1 0,-4-3 0,0 0 0,1-1-621,2 3 0,1-1 0,0-1 621,-1 8 0,0-1-476,0-4 0,0-1 476,2-6 0,0-2 387,-4 15-387,3-13 2717,-4-16-2717,4-10 2132,1-4-2132,8-1 1310,7-4-1310,18 0 0,17 0 0,-18-3 0,2 1 0,3 1 0,1 0 0,2 1 0,1 0-852,0 3 1,-1 1 851,-5 0 0,-2 2-135,-2 2 0,-3-1 135,7 2 0,-14 2 0,-13-6 0,-8-3 0,-1 0 0</inkml:trace>
  <inkml:trace contextRef="#ctx0" brushRef="#br0" timeOffset="5245">1336 5367 8191,'-9'-9'0,"2"0"5063,-16-5-5063,2 4 2818,-15 0-2818,3 9 1719,11 3-1719,2 3 6784,13 2-6784,3 0 0,2 2 0,-3 3 0,3-2 0,-5 3 0,7-1 0,-2-2 0,2 6 0,3 4 0,1-1 0,5 5 0,-1-13 0,12-3 0,1-9 0,18-13 0,4-17 0,-3-8 0,-22 18 0,-2-2 0,-2-15 0,-7 16 0,-9 3 0,-2 16 0,1 14 0,7 15 0,11 14 0,-2-16 0,3 1 0,3-3 0,2 0-878,2 6 1,2 0 877,-1-4 0,-1 1-417,-3 5 1,-2 2 416,-4-4 0,-3 0 0,-4 3 0,-4 0 0,-6 0 0,-3-1 0,-1-2 0,-2-1-24,-7-3 0,-1-3 24,-14 6 0,-6-26 0,5-28 0,17-3 0,5-6 642,3-12 1,4-4-643,3 14 0,3-1 0,1 0-676,4-2 0,2 0 0,1 1 676,0 2 0,2 0 0,0 2 0,10-15 0,1 2-515,-6 5 1,-1 3 514,-5 9 0,-2 3 0,-1-10 0,-16 23 325,1 10-325,-5 14 2798,6 11-2798,7-1 1285,16 11-1285,6-19 0,17-1 0,-8-17 0,8-15 0,-19 8 0,-1-17 0,-16 17 0,3-3 0,-5 13 0,6 12 0,-2 13 0,4-1 0,-4 1 0,7-32 0,-2-10 0,-2-6 0,0-4 0,0 1 0,0-1 0,1-4 0,-1 2 0,6-9 0,-2 17 0,-5 39 0,-1 7 0,2 5 0,2-4 0,3-10 0,2-10 0,5-16 0,-8-15 0,4-13 0,-17-10 0,-7 4 0,-2 13 0,-3 18 0,5 29 0,6 11 0,5 10 0,11-4 0,14-11 0,7-19 0,-7-7 0,1-5 0,-1-7 0,-1 0 0,14-5 0,-14 1 0</inkml:trace>
  <inkml:trace contextRef="#ctx0" brushRef="#br0" timeOffset="5901">2607 4344 8191,'7'-10'0,"4"1"5063,10-7-5063,-2 4 2818,1 0-2818,-7 1 1719,-6-1-1719,-6 4 6784,-4-2-6784,-6 9 0,-3 2 0,2 6 0,1 4 0,5 2 0,9 4 0,11 0 0,13-8 0,4-2 0,12-11 0,-5-9 0,-14 6 0,-5-6 0</inkml:trace>
  <inkml:trace contextRef="#ctx0" brushRef="#br0" timeOffset="6061">2908 4130 8191,'6'4'0,"10"8"5063,20 6-5063,0 0 2818,-8-7-2818,-9-7 0,-14-2 0,-1-2 0</inkml:trace>
  <inkml:trace contextRef="#ctx0" brushRef="#br0" timeOffset="6217">3006 4066 8191,'-11'10'0,"-1"10"4544,0 15-4544,4-5 0,0 2 0,0 3 0,0 1 0,1 0 0,2-2 0,0 13 0,5-25 0,0-14 0</inkml:trace>
  <inkml:trace contextRef="#ctx0" brushRef="#br0" timeOffset="6636">3287 4013 8191,'-8'34'0,"5"-8"5063,5-3-5063,9 5 0,2 6 0,-2-9 0,1 1 0,8 23 0,-9-19 0,-2 1 0,-3-3 0,-2-1 0,1 13 2818,-9-14-2818,-1-21 1719,-4-16-1719,0-31 0,3 6 0,1-4 3174,-1-10 0,1-2-3174,2 12 0,0-1 0,2 1-559,2-12 1,2 3 558,0 11 0,2 6 0,10-6 0,-5 34 0,3 23 0,-3 18 0,-4-7 0,-2 1 0,-3-2 0,-2-1 0,-7 25 0,-3-21 0,-1-14 412,-2-15-412,1-17 0,3 6 0,3-6 0</inkml:trace>
  <inkml:trace contextRef="#ctx0" brushRef="#br0" timeOffset="7086">3520 3845 8191,'3'12'0,"1"3"5063,3-7-5063,-4 5 2818,-1-4-2818,-4-8 1719,5-12-1719,0-31 0,16-8 0,-6 23 0,3 1 6784,23-13-6784,-9 25 0,-4 7 0,-17 10 0,0-1 0,3-2 0,-2-5 0,6-4 0,-6 0 0,-1-5 0,-7 4 0,-7 4 0,-10 19 0,4 7 0,0 8 0,13-5 0,16-10 0,5-4 0,9-9 0,-15-1 0,-2-3 0</inkml:trace>
  <inkml:trace contextRef="#ctx0" brushRef="#br0" timeOffset="7383">4024 3504 8191,'-9'2'0,"-7"9"5063,8-2-5063,-3 6 2818,13-8-2818,3 0 1719,7-8-1719,2 3 6784,3-5-6784,-3 11 0,-7-2 0,-2 16 0,-14 0 0,3 10 0,-5 0 0,9-22 0,-1 2 0,5-19 0</inkml:trace>
  <inkml:trace contextRef="#ctx0" brushRef="#br0" timeOffset="7662">4125 3447 8191,'-3'6'0,"-1"1"5063,4 6-5063,-2-3 2818,4 2-2818,6-2 1719,0 0-1719,5 3 6784,-7 1-6784,-3-1 0,-15 6 0,4-8 0,-8 3 0,7-8 0,4-3 0,1-1 0</inkml:trace>
  <inkml:trace contextRef="#ctx0" brushRef="#br0" timeOffset="7818">4258 3420 8191,'2'9'0,"-1"0"5063,1 4-5063,-2 0 2818,2 4-2818,3-3 0,-2-6 0,1-4 0</inkml:trace>
  <inkml:trace contextRef="#ctx0" brushRef="#br0" timeOffset="7942">4282 3213 8191,'-8'8'0,"6"-2"0,-1 2 0,5-4 0</inkml:trace>
  <inkml:trace contextRef="#ctx0" brushRef="#br0" timeOffset="8400">4324 3270 8885,'-6'10'0,"2"-2"5114,1 4-5114,3-3 2714,4-2-2714,3-6 1624,0-4-1624,3-10 6238,-3 3-6238,1-3 0,4 11 0,-8 6 0,7 15 0,-7 6 0,4 7 0,-1-11 0,1-7 0,0-19 0,5-19 0,8-16 0,3-5 0,-3 10 0,-4 21 0,-9 19 0,-1 8 0,-1 4 0,1-5 0,10-4 0,5-13 0,16-9 0,-4 0 0,-2 1 0,-16 9 0,-9 4 0</inkml:trace>
  <inkml:trace contextRef="#ctx0" brushRef="#br0" timeOffset="42633">26900 6283 24575,'28'-16'0,"19"-12"0,-10 11 0,3-1-430,6-4 1,2-2 429,-13 8 0,1 0 0,-1 1-1083,16-4 0,-2 1 1083,-6 3 0,-1 2 0,-10 6 0,-3 3 711,6 3-711,-20 6 0,-11 14 0,-4 10 0,0 11 0,4 13-482,1-23 1,1 1 481,4 7 0,2 1 0,2 2 0,1 2 0,2 2 0,0 1 0,1 3 0,-1 0 0,-2 0 0,0 2 0,-4-12 0,2 1 0,-2 0-507,-2 1 0,-1-1 0,0 2 507,2 5 0,1 1 0,-1 0 0,-3 2 0,-1 0 0,0 1 0,-1-9 0,0 1 0,-1 1 0,0 0-1035,0 2 0,0 2 1,-1-1-1,-1 1 1035,0 1 0,0 0 0,0 1 0,0 0 0,0 2 0,1 0 0,1 1 0,-2-1 0,0-1 0,0 0 0,-1 0 0,2 0 0,-1 2 0,2-1 0,-1 1 0,1 0 0,-1 1 0,0 1 0,0-1 0,1 1 0,0 0 0,1-1 0,0 1 0,0 0 0,-1 0 0,-1 0 0,1-1 0,0 1-688,0-10 1,2 0 0,-1 0 0,0 0 0,0 0 687,-1 8 0,0 0 0,-1 0 0,1 0 0,0 1 0,1 1 0,0-1 0,0 1 0,-2-1 0,1 0 0,-1 1 0,0-1 0,0 1 0,0 0 0,1 0 0,-1 0 0,0-1 0,0 1 0,1 0 0,-1 0 0,2-1 0,0 1 0,0-1 0,-1 0 0,0 0 0,0-1 0,-1-1 0,1 0-54,0-2 0,1-1 0,0 1 0,0-1 54,-1 1 0,-1 1 0,0-1 0,0 0 0,-1-4 0,0 0 0,-1-1 0,1 1-177,1 0 0,0 2 0,0-1 0,0-1 177,-2 0 0,-1-1 0,0 0 0,0 0 0,1 1 0,1-1 0,0 0 0,-1 0 0,-1 1 0,0-1 0,0 1 0,0-1 479,-1-2 0,-1 1 0,0 0 0,1-1-479,0 13 0,1-1 0,0 0 0,-2-4 0,0-1 0,0 0 511,2-2 0,0 0 0,0-1-511,0-1 0,0-1 0,0 0 0,0 0 0,0 1 0,0-1 0,-2 1 0,0-1 0,0 0 0,2-3 0,0-1 0,-1-1 0,-1-1 0,0-1 0,1-2 414,0 5 0,2-4-414,-1 16 0,0-30 0,0-15 0</inkml:trace>
  <inkml:trace contextRef="#ctx0" brushRef="#br0" timeOffset="43897">28107 13517 24575,'2'12'0,"1"2"0,3 6 0,2 12 0,0 1 0,-3 19-1915,-2 3 1915,-4-19 0,-3 4 0,1 4 0,-1 4 0,-1-1 0,0-10 0,-2-1 0,1 2 0,1 2 0,0 3 0,1 0 0,0-2 0,-1 1 0,1-2 0,1 1 0,0 3 0,1 2 0,1 0 0,1-1 0,0 0 0,0 1 0,0-1 0,1 1 0,-2-1 0,0-2 0,-2 0 0,2 0-858,0 2 0,1 0 1,-1 0 857,0-4 0,-1 0 0,0 0 0,2 1 0,0 1 0,0 0 0,0-3 0,0 0 0,0 1 0,0-1 0,0 1 0,0-1-36,0-1 1,0-1 0,0-1 35,0 18 0,0-3 0,0-9 0,0-2-245,0-2 0,0-3 245,0 12 1176,0-10-1176,0-14 3144,-2-10-3144,-3-6 132,-2-6-132,-2-4 632,0-3-632,0-1 0,-3 0 0,-2-4 0,-10 3 0,-7-3 0,-16 5 0,17 2 0,-2 2 0,-8 5 0,-3 2 0,-2-2 0,-3 0 0,11 2 0,-1 1 0,0-3-1173,-16-2 0,0-2 1173,1 0 0,0-1 0,5-5 0,5 0 0,-6 0 0,15 1 0</inkml:trace>
  <inkml:trace contextRef="#ctx0" brushRef="#br0" timeOffset="49084">21654 5035 8191,'-7'2'0,"2"11"5063,3 15-5063,-3 19 0,5-17 0,-1 1 1144,-3 1 1,-1-1-1145,3 1 0,-1-2 1791,-5 10-1791,3-22 6558,2-25-6558,8-28 0,1-20 0,-1 17 0,1-1 0,-1 3 0,0 1-422,0 0 0,1 2 422,4-7 653,0 17-653,16 24 0,2 23 0,-6-4 0,0 3 0,-4 8 0,-3 2 0,2 3 0,-2 0 0,-6 2 0,-2 0 0,1-6 0,-1-1 0,3 23 0,-5-23 0,-4-11 0,-1-11 0,-2-5 0</inkml:trace>
  <inkml:trace contextRef="#ctx0" brushRef="#br0" timeOffset="49233">21704 5328 8191,'-2'-9'0,"14"-3"4415,27-14-4415,-12 12 0,3 1 0,13-10 0,-1 2 0,2 1 0,-4 0 0</inkml:trace>
  <inkml:trace contextRef="#ctx0" brushRef="#br0" timeOffset="49408">22104 5021 8191,'1'-17'0,"19"-5"4466,19-8-4466,-14 12 0,1 0 0,16-11 722,-13 8 0,-21 15 0,-4 4 1</inkml:trace>
  <inkml:trace contextRef="#ctx0" brushRef="#br0" timeOffset="49591">22229 4993 8191,'-5'32'0,"5"0"5063,5 7-5063,4 1 0,-4 6 0,-1-6 704,-4-1 1,0-22-1,0-3 1</inkml:trace>
  <inkml:trace contextRef="#ctx0" brushRef="#br0" timeOffset="49991">22517 4700 24575,'2'19'0,"5"9"0,-6 12 0,3 13 0,-8-4 0,-2 4 0,1-20 0,13-27 0,9-29 0,-4-4 0,0-4 0,0-3 0,-1-2 0,2-3 0,-1 2 0,3-13 0,3 12 0,-9 44 0,1 23 0,1 19 0,-6-18 0,-1 1 0,0 1 0,0-2 0,1 18 0,2-3 0,-8-13 0,4-7 0,-4-5 0,0-11 0,0-5 0</inkml:trace>
  <inkml:trace contextRef="#ctx0" brushRef="#br0" timeOffset="50158">22651 4952 8191,'-11'-12'0,"9"0"5063,13 2-5063,17-8 0,19 3 563,-19 5 1,-1 2-1,7 2 1,-7 2 0</inkml:trace>
  <inkml:trace contextRef="#ctx0" brushRef="#br0" timeOffset="50366">23027 4762 8191,'-25'-9'0,"5"4"5063,7 10-5063,0 18 2818,3 7-2818,4 10 1719,10-1-1719,5-18 6784,13 2-6784,0-18 0,10-1 0,-14-5 0,-4-3 0</inkml:trace>
  <inkml:trace contextRef="#ctx0" brushRef="#br0" timeOffset="50833">23274 4698 24575,'4'-7'0,"18"-10"0,1 4 0,22-9 0,-5 8 0,-14 5 0,-5 5 0</inkml:trace>
  <inkml:trace contextRef="#ctx0" brushRef="#br0" timeOffset="51700">23647 4510 8191,'-22'-2'0,"0"4"5063,5 12-5063,2 1 2818,3 5-2818,11-7 1719,16 0-1719,13-4 6784,6 2-6784,4-1 0,-15 5 0,-5-2 0,-15 4 0,-6 0 0,-14 9 0,4-6 0,-3 2 0,15-15 0,10-14 0,21-16 0,4-15 0,-11 12 0,1-1 0,-6 3 0,-1 1 0,10-14 0,-17 27 0,-8 12 0,-3 10 0,3-5 0,9-2 0,15-12 0,1-2 0,12-8 0,-14 3 0,2-5 0,-15 7 0,-5 5 0,-8 7 0,-4 9 0,5 0 0,5-2 0,2 0 0,2-1 0,-2 5 0,-2 9 0,-8 25 0,1-18 0,-2 2 0,-1 6 0,0 0 0,1 0 0,2-2 0,1 15 0,12-6 0,10-29 0,13-12 0,8-24 0,-3-11 0,-19 7 0,-4-3 0,-7-5 0,-3 0 0,-2 2 0,-3 1 0,-7-22 0,-14 28 0,-2 18 0,-4 7 0,6 5 0,11 0 0,5 0 0</inkml:trace>
  <inkml:trace contextRef="#ctx0" brushRef="#br0" timeOffset="82692">24258 7454 8191,'-28'-42'0,"-4"0"2100,15 20 1,-1 1-2101,-4-2 0,-1-1 0,-4-8 0,-2-2 0,-4 2 0,-3 0 296,-4-4 0,-2 1-296,11 12 0,-1 2 0,-1 0 0,0 0 0,-1 1 0,-2 1 0,-3-1 0,-1 1 0,-2 2 0,-1 1 0,0 2 0,-2 0 0,-2 1 0,-1 0 0,-1 3 0,-3 3 0,-1 3 0,0 1-131,0 0 1,0 0-1,-1 4 131,12 1 0,-2 2 0,1 2 0,0 0 0,-1 1 0,0 0 0,1 2 0,-1 1 0,0 3 0,0 1 0,0 1 0,1 1 276,-1-1 1,0 1-1,1 1 1,0 1-277,2 1 0,0 1 0,1 2 0,0-1 0,2 1 0,1 0 0,0 0 0,2 2-500,-10 8 1,3 1 0,2 3 499,4 0 0,3 1 0,1 2 0,3 2 0,2 0 0,2 3-50,4 2 1,2 2 0,2 2 49,6-9 0,0 0 0,3 1 0,0 1 0,1 4 0,2 0 0,1 1 0,2 0 0,1-1 0,2 1 0,1 0 0,1 0 0,0 0 0,1 2 0,2-2 0,1 0 0,3-3 0,2-1 0,2-1 0,1 0 0,0 2 0,2-1 0,2 0 0,2-2 0,3-1 0,3-2 0,2 0 0,1-1 0,2 2 0,2 0 0,2-1 0,1-1-220,-5-8 1,2 0 0,1-1 0,0-1 0,1 0 219,3 1 0,1 0 0,0-1 0,1 0 0,0-1 0,0 1 0,1 0 0,0-1 0,0-1 0,1-1-158,1 0 0,2-2 0,0 0 0,0-1 0,-2 0 158,-1 0 0,-2-1 0,1 0 0,-1 0 0,1-1 0,-1-1 0,0 0 0,0-1 0,0 0 0,-1 1-133,8 3 0,-1-1 1,1 1-1,-1-1 133,-2-2 0,1-1 0,-1 0 0,1-1 0,-1 0 0,0 0 0,1-1 0,0-3 0,0-1 0,1-3 0,0-2 0,0 0 0,2-2 0,0 0 0,0-3 0,0-1 0,3-3 0,1-2 0,0-2 0,0-3 0,-9-1 0,0-2 0,0-1 0,0-2 0,0 0 0,2-3 0,0-1 0,0-2 0,-1 0 0,0-2-154,1-2 1,-1-1 0,0-2 0,-1-1-1,-1 0 154,-1 0 0,0-1 0,-2-2 0,0 1 0,-1-2 0,-2 1 0,0-1 0,-2 0 0,-1-1 0,-3 0 0,3-5 0,-3 0 0,-2-1 0,-3 0 254,-4 2 1,-3 0 0,-2-1-1,-4 0-254,-2-9 0,-6 0 0,-2 0 0,-3 1 0,-3-1 0,-3 0 0,-4-2 0,-3 0 0,0-1 0,4 10 0,0-1 0,-1 1 0,-2-1 245,-3 0 0,-2-1 0,-1 1 0,-1 0-245,0 0 0,-2-1 0,0 1 0,-3 1 0,-3-1 0,-2 0 0,-1 2 0,-2 1 0,-2 2 0,-1 2 0,-2 1 0,-1 0-57,-3 0 1,-1 0-1,-2 2 1,-1 2 56,-3 2 0,-2 2 0,1 2 0,4 2 0,5 2 0,3 1 0,2 2 0,-13-1 0,1 1 0</inkml:trace>
  <inkml:trace contextRef="#ctx0" brushRef="#br0" timeOffset="85245">20284 8738 24575,'-48'-16'0,"1"-3"0,0 0-904,21 7 0,-1-1 904,0-4 0,-3-1 0,-6 0 0,-5 0 0,2 0 0,-5-7 0,-2 1 0,2 5 0,-5 0 0,4 1 0,-3-3 0,3 2 0,2 4 0,1 1 292,1 0 0,1 1-292,8 6 0,1 3 0,-3 0 0,0 2-481,0 6 0,0 3 481,-2 5 0,0 3 0,-1 6 0,1 4 0,-2 5 0,1 4-1280,4 5 1,2 4 1279,8-12 0,1 1 0,2 0 0,2 1 0,2 1 0,1 1 0,-2 2 0,1 1 0,2 1 0,2-2 0,2 1 0,1 1 0,0 5 0,1 1 0,1 1 0,1-1 0,2 1 0,2 1 0,0 3 0,2 0 0,2 1-894,2-1 0,2 1 1,2-1 893,1 1 0,1 0 0,3-2 0,1-4 0,3-1 0,1 0-731,2-2 1,2-1 0,3-2 730,1-4 0,3-3 0,2-1 0,2-3 0,2-1 0,2-2 0,5 1 0,2-1 0,1-2-673,2-3 1,2-1-1,1-1 673,-6-4 0,1-1 0,0-1 0,2 0 0,-1 1 0,2-1 0,0-1 0,0-2 0,6-2 0,1-1 0,0-2 0,-1 1-344,-2 0 1,-1 1-1,1-2 1,-1-1 343,2-4 0,0-1 0,-1-2 0,-1-1 0,-4-1 0,-1-1 0,-1-2 0,0 0 8,0-1 0,-1-1 0,-1-1 1,-1-3-9,4-5 0,-1-4 0,-2 1 454,-3 1 0,0 0 0,-5-2-454,2-12 0,-7-3 0,-4 0 0,-7-2 0,-8-4 0,-6-2 0,-3 11 0,-3-2 0,0 0 225,-2-5 0,-1 0 0,-2-1-225,0-4 0,-2 0 0,-3-1 0,-5-1 0,-3-1 0,-1 0 0,4 12 0,-2 1 0,0-1 0,-3 2 0,-3 0 0,-3 1 0,-2 1 0,0 0 114,0 2 0,-1 0 1,-1 1-1,-2 1-114,-1 1 0,-1 0 0,-1 2 0,-1 1 0,1 4 0,-1 2 0,0 0 0,-1 1-32,1 0 0,-2 0 0,1 1 1,-1 3 31,-11 0 0,0 3 0,5 2 0,1-2 0,5 2 0,9 8 0,0 1 0</inkml:trace>
  <inkml:trace contextRef="#ctx0" brushRef="#br0" timeOffset="87830">10039 14856 8191,'-7'-6'0,"-3"-11"5063,2 1-5063,-4-14 0,5-2 0,-3-21 1409,3 25 0,0-1-1409,-2-11 0,0-1 0,-1 5 0,-1 0 391,0-5 0,0-1-391,-2 7 0,0 1 0,0-1 0,-1 2 0,-3 1 0,-2 0 0,0 0 0,0 1 0,-2 1 0,-1 1 0,1 0 0,0 0 0,0 0 0,0 1 0,-2-2 0,-1 0 0,-4-3 0,0 0 0,0 1 0,0 3 0,-4 0 0,-2 2 0,1 1 0,-1 2 0,-2 1 0,-1 2 0,-5-3 0,-1 2 1988,-3 3 1,-1 2-1989,-2-1 0,-2 2 0,-1 8 0,-2 3 0,15 1 0,-1 0 0,-1 2 0,1 2 0,-1 2 0,-1 1 0,0 2 0,-2 1 0,1 1 0,-2 0 0,0 2 0,0 1-960,2 1 1,0 2 0,0 0 959,-1 0 0,1 1 0,0 1 0,0-1 0,1 0 0,-1 1 0,0 4 0,0 2 0,0 0 0,2-1 0,-1 1 0,1 1 0,-1 2 0,1 1 0,0 0 0,3-1 0,1 0 0,2 1-560,3 1 1,2 0 0,1-1 559,-12 8 0,2 0 447,6 1 0,3-1-447,6-11 0,2-3 0,-12 13 1830,10-10-1830,6-9 3095,-1 13-3095,-1-7 2481,-7 15-2481,0-3 0,-9 2-453,-4 5 453,1-4 0,18-15 0,-1 1 0,-1 1 0,1 3 0,3 0 0,2 1 0,-4 1 0,2 0 0,5 0 0,2 1 0,2 3 0,1 0 0,3 1 0,3 1 0,1 3 0,3 0 0,1 2 0,2 1-962,1-4 0,1 1 962,-1 6 0,1 1 0,2 0 0,0 1 0,1 5 0,0 2-1226,2 3 1,2 0 1225,-4-17 0,1-1 0,0 2 0,-2 2 0,0 2 0,1-2 0,2-2 0,1-2 0,-1 1 0,-1 2 0,0 0 0,1-1 0,1-1 0,2-1 0,0 0 0,1 1 0,1 0 0,1 0 0,0 0 0,1 0 0,2 0 0,1-1 0,1-1 0,1 0 0,0-1 0,1-1 0,0-1 0,2 1 0,0 0 0,1-1 0,1-2 0,-1-1 0,1 0 0,0 0 0,0 0 0,0-1 0,-1 1 0,1-1 0,0 0 0,-1-1 0,1-1 0,-1 1 0,1 1 0,-1 1 0,1 0 0,1 0 0,1 0 0,0-1 0,-2-1 0,-1 0 0,2 0 0,2 2 0,1 0 0,0-1 0,-1-2 0,-1-1 0,0 0 0,0 2 0,0 0 0,0 0 0,2-3 0,-1-2 0,1 1 0,12 11 0,1-2 0,1-6 0,1-2-750,-2 4 1,2-3 749,5-7 0,1-3 0,-3 1 0,1-2 0,-12-6 0,2-1 0,-1-2 0,-2-2 0,0-2 0,0-1 0,4 2 0,1-1 0,0-2-818,2-3 1,1-1 0,-1-1 817,-1 1 0,0 0 0,-1-1 0,3-1 0,-1 0 0,-1-1 0,-5 0 0,-1-1 0,-1 0-126,1-1 0,0-1 1,-1-1 125,-1 0 0,-1 0 0,0-3 0,1-2 0,0-2 0,0 0 0,0-2 0,1 0 0,-1-2 0,1-5 0,0-2 0,0-1 0,-1-1 0,0-1 0,-1-1 0,-3-1 0,0-2 0,-2 1 0,-3 2 0,0 0 0,-2 0 0,-4 3 0,-2 0 0,0 2 0,5-10 0,-3 1 665,-6 8 1,-2-1-666,-3 2 0,-1 1 0,-4 1 0,0 1 0,-2-7 0,-1 0 0,-1-1 0,-2 0 112,-4-6 1,-1-1-113,-3-3 0,0-1 0,-5-7 0,-1-1 0,5 18 0,-1 0 0,1 0 0,-5-17 0,0 0 0,1 0 0,-1 1 0,1 6 0,0-1 0,2-1 0,0-2 0,-2 2 0,-1-2 0,1-2 0,-1-2 0,5 15 0,1-2 0,-3 0-145,-3-4 1,-1-1-1,-2 0 145,1-1 0,-2 0 0,-2 2 0,-2-1 0,-3 1 0,0 2-106,0 6 1,0 2-1,-2 2 106,-2 4 0,0 3 0,2 3 0,3 3 0,3 4 0,-19-5 0</inkml:trace>
  <inkml:trace contextRef="#ctx0" brushRef="#br0" timeOffset="104709">8432 8520 24575,'-14'8'0,"6"1"0,3-2 0,9 2 0,8-15 0,-1 3 0,3-16 0,-10 9 0,-9 1 0,-4 5 0,-8 9 0,3 1 0,3 4 0,7-1 0,6 0 0,10-15 0,-6 3 0,5-8 0,-11 7 0</inkml:trace>
  <inkml:trace contextRef="#ctx0" brushRef="#br0" timeOffset="105525">8702 8947 8191,'-10'-10'0,"2"5"5063,-6 8-5063,9 2 2818,2 8-2818,7-10 1719,3-4-1719,2-6 6784,-4-2-6784,-5 0 0,-5 2 0,-4 3 0,-3 2 0,2 6 0,-1 1 0,6 7 0,11-3 0,0-1 0,10-11 0,-5-6 0,0-5 0,-9 0 0,-8 3 0,-4 6 0,-3 5 0,6 4 0,10 4 0,-3-2 0,8-1 0</inkml:trace>
  <inkml:trace contextRef="#ctx0" brushRef="#br0" timeOffset="113474">8418 8476 8191,'-14'0'0,"3"4"5063,5 1-5063,3 4 2818,5 0-2818,7-7 1719,1-2-1719,0-8 6784,-7-1-6784,-6 2 0,-7 5 0,0 5 0,-3 2 0,10 4 0,7-9 0,8 1 0,1-8 0,-6 7 0,0-3 0,-10 11 0,5-3 0,-5-4 0,1 2 0,2-7 0</inkml:trace>
  <inkml:trace contextRef="#ctx0" brushRef="#br0" timeOffset="114633">13621 11705 24575,'-9'-5'0,"-1"8"0,1 13 0,7-1 0,4 1 0,7-12 0,0-8 0,0-1 0,-4-8 0,-5 5 0,-5-4 0,-4 7 0,0-2 0,-4 7 0,5 3 0,-4 15 0,12-3 0,2 8 0,9-13 0,11-6 0,-4-10 0,6-4 0,-17-4 0,-5-1 0,-27 6 0,15 1 0,-11 8 0</inkml:trace>
  <inkml:trace contextRef="#ctx0" brushRef="#br0" timeOffset="117984">7990 8486 8191,'-10'25'0,"5"14"1978,2-6 0,2 3-1978,1 2 0,0 0 0,-3-2 0,1-2 2939,1 21-2939,-2-20 1850,8-41-1850,-2-29 0,1 5 0,1-3 0,-2-5 0,0-1 0,2-3 0,1 1 0,-3 8 0,0 2 0,5-23 6361,-4 35-6361,5 20 1278,9 22-1278,2 9 0,8 7 0,-7-7 0,-5-6 0,-8-9 0,-1-3 0,-3-2 0,0-7 0,-4-1 0</inkml:trace>
  <inkml:trace contextRef="#ctx0" brushRef="#br0" timeOffset="118166">8023 8621 8191,'5'5'0,"16"-6"4954,6-5-4954,18-12 707,-5-1 1,-14 5 0,-5 5 0</inkml:trace>
  <inkml:trace contextRef="#ctx0" brushRef="#br0" timeOffset="119049">8251 9023 8191,'-2'1'0,"3"2"5063,-1 16-5063,8 3 2818,4 10-2818,1 6 1719,-2-11-1719,-4 0 1696,-4-15 0,-1-7 0,-2-1 0</inkml:trace>
  <inkml:trace contextRef="#ctx0" brushRef="#br0" timeOffset="119725">8275 9022 8191,'-9'0'0,"0"0"5063,9-8-5063,1 3 2818,21-17-2818,1 8 1719,11 0-1719,-9 9 6784,5 10-6784,-16 6 0,3 2 0,-13 4 0,-4-4 0,-6 3 0,-4-5 0,-1 2 0,-2-3 0,6-1 0,6-2 0,4-1 0,16-3 0,3 2 0,0-2 0,-4 15 0,-29 5 0,-14 24 0,1-23 0,-4 0 0,1 3 0,0-1 0,-16 8 0,31-35 0,18-10 0,9-12 0,-4 12 0</inkml:trace>
  <inkml:trace contextRef="#ctx0" brushRef="#br0" timeOffset="121233">13924 11492 8191,'-9'0'0,"0"-2"5063,-4-4-5063,4 5 2818,-4-3-2818,0 8 1719,0 2-1719,-7 8 6784,-3 10-6784,5 5 0,2 6 0,15-4 0,5 1 0,9-9 0,3-5 0,8-9 0,1-5 0,7-4 0,7-10 0,-20 5 0,2-4 0</inkml:trace>
  <inkml:trace contextRef="#ctx0" brushRef="#br0" timeOffset="167158">22842 7735 24575,'-9'-9'0,"0"2"0,0 9 0,-1 7 0,5 4 0,0 1 0,9-4 0,1-3 0,4-5 0,3-2 0,-2-5 0,1-3 0,-14-2 0,-1 3 0,-9 1 0,0 9 0,11 3 0,-4 0 0,10-2 0</inkml:trace>
  <inkml:trace contextRef="#ctx0" brushRef="#br0" timeOffset="167966">22970 8118 24575,'-19'2'0,"6"2"0,13 3 0,5-3 0,4-6 0,0-3 0,-2-4 0,-13-7 0,-6 8 0,-6-3 0,1 11 0,14 4 0,7-4 0,0 4 0,4-7 0</inkml:trace>
  <inkml:trace contextRef="#ctx0" brushRef="#br0" timeOffset="169061">22724 7445 24575,'-16'18'0,"2"5"0,-6 12 0,2 5 0,1 0 0,7-12 0,2-9 0,14-22 0,-2-9 0,11-20 0,-6-8 0,5-13 0,-2 11 0,-3 7 0,2 20 0,-3 19 0,1 12 0,9 11 0,-6-1 0,7 0 0,-11-12 0,2-2 0,-7-3 0,1-4 0,-4-1 0</inkml:trace>
  <inkml:trace contextRef="#ctx0" brushRef="#br0" timeOffset="169229">22670 7498 8191,'-9'0'0,"8"0"5063,19 4-5063,18-3 0,-6 1 0,1 0 0,2-4 0,-3-1 0,11 2 0,-14-3 0</inkml:trace>
  <inkml:trace contextRef="#ctx0" brushRef="#br0" timeOffset="169524">23095 7639 8191,'-5'13'0,"2"7"5063,5 12-5063,3 8 0,0 13 2818,4 2-2818,-8 0 0,7-9 429,-7-18 1,3-12 0,-4-13 0</inkml:trace>
  <inkml:trace contextRef="#ctx0" brushRef="#br0" timeOffset="169924">23082 7739 24575,'28'-8'0,"-10"7"0,25-4 0,-19 8 0,-15 8 0,-1 7 0,-11 1 0,-1 1 0,-5-4 0,2-6 0,15 2 0,-2-3 0,17-2 0,-15 5 0,3 0 0,-15 12 0,-1-5 0,-8 4 0,2-9 0,3-2 0,4-7 0,2-1 0</inkml:trace>
  <inkml:trace contextRef="#ctx0" brushRef="#br0" timeOffset="171069">19644 9589 8191,'-15'-9'0,"9"9"5063,-2-2-5063,16 12 2818,4-7-2818,1-2 1719,1-13-1719,-7 2 6784,-9-1-6784,-2 7 0,-12 4 0,2 3 0,7 4 0,7-6 0,4 2 0,3-5 0</inkml:trace>
  <inkml:trace contextRef="#ctx0" brushRef="#br0" timeOffset="171454">19830 9583 8191,'-13'-2'0,"-1"2"5063,1 5-5063,2 6 2818,3 2-2818,5 11 1719,4 1-1719,4-3 6784,14-3-6784,9-19 0,19-6 0,-19-4 0,-2 0 0,9-3 0,-8-1 0</inkml:trace>
  <inkml:trace contextRef="#ctx0" brushRef="#br0" timeOffset="186458">22810 7794 24575,'-12'-4'0,"3"5"0,5 2 0,4 10 0,8-8 0,1-1 0,1-9 0,-5-4 0,-3 0 0,-6 2 0,-5-3 0,-4 10 0,3-1 0,6 5 0,5 0 0,3-4 0</inkml:trace>
  <inkml:trace contextRef="#ctx0" brushRef="#br0" timeOffset="187269">22879 8160 8191,'-9'-7'0,"0"1"5063,2 7-5063,1 2 2818,7 4-2818,12-2 1719,-1-7-1719,7-3 6784,-12-4-6784,-3-4 0,-6 5 0,-3 0 0,-4 10 0,12-1 0,-5 3 0,9-4 0</inkml:trace>
  <inkml:trace contextRef="#ctx0" brushRef="#br0" timeOffset="195300">19560 9612 8191,'-7'-4'0,"16"8"5063,-3-7-5063,12 6 2818,-8-10-2818,-7 0 1719,-9 0-1719,-2 2 6784,-1 7-6784,9 1 0,9 1 0,1-2 0,-2-2 0,-4 0 0</inkml:trace>
  <inkml:trace contextRef="#ctx0" brushRef="#br0" timeOffset="218066">8916 16406 8191,'50'22'0,"0"0"0,0 0 0,0 0 0,0 0 0,2-3 0,0-1 0,0-1 0,2-2 0,0-1 0,-8-4 0,2 0 0,0-2 0,0 0 0,0-2 0,0-2 0,1-1 0,1-2 0,0-1 0,-1-1 0,-2-1 0,-3 1 0,3 1 0,-3-1 0,-3 0 0,-1-1 0,2-4 0,1 0 0,-1 0 0</inkml:trace>
  <inkml:trace contextRef="#ctx0" brushRef="#br0" timeOffset="250782">9066 14158 24575,'0'-11'0,"-5"2"0,4 4 0,-3 3 0</inkml:trace>
  <inkml:trace contextRef="#ctx0" brushRef="#br0" timeOffset="251094">7497 14475 8191,'-9'2'0,"16"-6"5063,-1 4-5063,11-4 0,-8 4 0,-5 0 0</inkml:trace>
  <inkml:trace contextRef="#ctx0" brushRef="#br0" timeOffset="251341">8884 15367 8191,'-6'-7'0,"-1"-2"1265,0 2 1,2 2 0,3 1 0</inkml:trace>
  <inkml:trace contextRef="#ctx0" brushRef="#br0" timeOffset="251666">8875 15688 24575,'-5'5'0,"1"-1"0</inkml:trace>
  <inkml:trace contextRef="#ctx0" brushRef="#br0" timeOffset="251965">9702 16027 8191,'-5'-6'0,"3"3"0,0-1 0</inkml:trace>
  <inkml:trace contextRef="#ctx0" brushRef="#br0" timeOffset="253732">19613 8784 8191,'-13'-35'0,"-1"0"0,1 1 0,-3 0 0,-2 2 2283,-5-10 0,-3 6-2283,-9 9 2780,1 13-2780,-4 15 0,-6 26 0,18-8 0,1 5 348,3 10 1,3 4-349,3 1 0,6 2 0,7 1 0,10 0 0,11-1 0,10-6 0,8-9 0,6-7 0,11-6 0,4-9 0,-19-6 0,1-5 0,-2-2 0,11-9 0,-6-4 0,-7 0 0,-8-4 2843,-18-4 1,-8 0-2844,-13-15 0,-9 21 0,-6 3 0,-1 5 0,-1 4 0,1 4 0,-1 4 0,-2 5 0,2 1 0,3 1 0,6 10 0</inkml:trace>
  <inkml:trace contextRef="#ctx0" brushRef="#br0" timeOffset="254125">18861 9499 8191,'-20'-17'0,"-1"-1"5063,6 0-5063,-6 34 2818,21 7-2818,9 26 0,20-11 0,20-19 0,6-15 0,-27-10 0,-2-3 0,12-11 1719,-16-2-1719,-30-4 0,-15 2 0,-22-5 0,15 20 0,-2 3 0,3 4 0,2 3 0,-20 16 6784,37 11-6784,35 10 0,11-22 0,8-6 0,-7-3 0,1-2 0,-1-1 0,3-1 0,-3-2 0,-3-4 0,-1 0 0</inkml:trace>
  <inkml:trace contextRef="#ctx0" brushRef="#br0" timeOffset="254453">19937 9004 8191,'-18'-17'0,"8"6"5063,-13-2-5063,10 10 2818,-1-2-2818,-2 7 1719,5 7-1719,-6 16 6784,10 21-6784,5-18 0,4 1 0,7-1 0,5-3-332,8-2 1,5-6 331,3-12 0,3-5 0,5 1 0,0-4 0,-5-8 0,-3-3 0,-2 0 0,-4-1 0,2-10 0,-13-1 0,-17 3 0,-15-1 0,-13 3 0,-10 11 0,-5 19 0,21-1 0,5 4 0</inkml:trace>
  <inkml:trace contextRef="#ctx0" brushRef="#br0" timeOffset="254861">19411 9989 8191,'-17'-6'0,"2"8"5063,2 14-5063,7 16 2818,11 8-2818,10 3 0,17-14 0,13-16 0,3-23 0,1-10 0,-21-10 1719,-10 7-1719,-20-1 6784,-12-2-6784,-15 2 0,-9-5 0,5 17 0,6 9 0,18 14 0,22 7 0,31 3 0,-17-6 0,14-5 0</inkml:trace>
  <inkml:trace contextRef="#ctx0" brushRef="#br0" timeOffset="255208">20403 9384 8191,'-17'-4'0,"3"4"5063,-2 5-5063,-3 15 2818,4 10-2818,2 13 1719,21-1-1719,6-7 6784,22-11-6784,0-13 0,11-6 0,-14-8 0,-6-2 0,-14-2 0,-6-2 0,-5 0 0,-3-4 0,-12-3 0,0 3 0,-14-2 0,8 16 0,-4 11 0,14-3 0,2 5 0</inkml:trace>
  <inkml:trace contextRef="#ctx0" brushRef="#br0" timeOffset="255557">20344 10188 8191,'-13'-6'0,"8"-1"5063,6 8-5063,12 0 2818,-4 4-2818,4-4 1719,0-5-1719,-2-7 6784,0-3-6784,-2-10 0,-5-1 0,-3-1 0,-15-6 0,-5 16 0,-12-1 0,-7 26 0,6 15 0,-4 14 0,20 8 0,4-20 0,12-5 0</inkml:trace>
  <inkml:trace contextRef="#ctx0" brushRef="#br0" timeOffset="299249">7294 14161 24575,'-27'-9'0,"2"1"0,8 5 0,0 3 0,-15 6 0,12 1 0,-12 5 0,9-1 0,-5 12 0,-7 5 0,2 13 0,1 2-453,18-17 1,3 1 452,2 0 0,3 1 0,2 2 0,4 1 0,3-3 0,3-1 0,5 1 0,3-1 0,5-1 0,4-1 0,2 0 0,4-2 0,8-2 0,3-3 0,-1-3 0,2-3 0,4-7 0,1-4 0,-3-2 0,-1-4-823,-3-4 0,-2-3 823,-4-2 0,-3-3-117,-3 0 1,-4-1 116,11-19 0,-16-3 0,-15-1 0,-13-12 0,-1 22 0,-5-1-255,-4-2 1,-4 1 254,-6-2 0,-4 2 0,-4 2 0,-4 5 0,0 6 0,-2 4 0,1 5 0,1 5-293,3 9 0,2 4 293,6 3 0,5 1 0,-6 6 0,15-5 0</inkml:trace>
  <inkml:trace contextRef="#ctx0" brushRef="#br0" timeOffset="313215">7184 14189 24575,'-15'-5'0,"3"1"0,-4 1 0,6 3 0,-6-3 0,-4 3 0,1 3 0,-11 1 0,8 10 0,-13 15 0,10 14 0,11-12 0,3 2 0,8 4 0,6 2 0,5 1 0,7 0 0,8-1 0,6-4 0,9-3 0,5-6-1274,6-8 0,3-7 1274,2-5 0,0-7 0,0-5 0,-1-5 0,-8-7 0,-4-3-138,-11 4 1,-5-1 137,6-24 0,-28 10 0,-16-7 0,-13-9-698,4 21 0,-3 1 698,-4 0 0,-2 3 918,-2 7 1,1 4-919,-17 0 0,20 12 0,22 3 0</inkml:trace>
  <inkml:trace contextRef="#ctx0" brushRef="#br0" timeOffset="313932">9257 13798 8191,'-28'-20'0,"0"4"5063,-11 8-5063,-7 9 0,16 3 0,-2 3 862,-2 0 0,-2 2-862,-2 3 0,0 3 0,2 2 0,0 3 0,0 1 0,2 3 0,5 7 0,1 4 0,0 1 0,2 2 0,4 3 0,3 4 0,5 3 0,4 2 931,4-7 1,7 0-932,8 1 0,8-3 0,8-8 0,7-5 2080,6-2 1,5-7-2081,9-10 0,2-6 0,-16-3 0,1-3 0,-1-3 0,1-5 0,0-3 0,-1-2 0,-3-1 0,0-1 0,-3-2 0,10-10 0,-7-4-626,-8-1 0,-7-3 626,-9 3 0,-7-1 0,-6-2 0,-7 0 0,-8-6 0,-6 2 0,-4 5 0,-5 4 0,-7 2 0,-3 7 583,-1 10 0,-1 7-583,1 9 0,2 6 0,8 4 0,4 2 0,-8 4 0,25-1 0</inkml:trace>
  <inkml:trace contextRef="#ctx0" brushRef="#br0" timeOffset="323049">7182 14412 8191,'3'1'0,"2"-3"1265,9-2 1,-5 1 0,-5 1 0</inkml:trace>
  <inkml:trace contextRef="#ctx0" brushRef="#br0" timeOffset="323217">7336 14497 8191,'0'-2'0,"0"4"0,0-10 0</inkml:trace>
  <inkml:trace contextRef="#ctx0" brushRef="#br0" timeOffset="1.06275E6">8516 596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3:46:29.513"/>
    </inkml:context>
    <inkml:brush xml:id="br0">
      <inkml:brushProperty name="width" value="0.05292" units="cm"/>
      <inkml:brushProperty name="height" value="0.05292" units="cm"/>
      <inkml:brushProperty name="color" value="#FF0000"/>
    </inkml:brush>
  </inkml:definitions>
  <inkml:trace contextRef="#ctx0" brushRef="#br0">4264 7115 8191,'-8'-11'0,"-6"-3"4808,-6-13-4808,2 6 0,-2-2 0,0 0 0,-3-2 0,-9-8 0,-3-1 245,-4 1 1,-4 2-246,9 9 0,-2 2 0,-3 0 0,-7 0 0,-2 1 0,-2 3 0,8 5 0,-1 3 0,-2 1 0,0 1 0,-4 1 0,-2 3 0,-1 1 0,0 2 0,-2 1 0,-1 3 0,-1 1 0,2 2 0,9 0 0,1 1 0,-1 2 0,2 1 0,0 1-249,-9 3 1,2 1 0,1 2 0,1 1 248,2 2 0,1 2 0,1 1 0,2 2 0,5-2 0,0 2 0,3 1 0,1 2 0,1 2 0,2 3 0,2 1 0,1 1 0,2 2 0,1 1 0,2 1 0,3 2 0,3 2 0,2 3 0,4 0 0,2 1 0,4 1 0,1 2 0,5-1 0,4 0 0,4 0 0,5 0 0,4-1 0,3-2 5,0-10 0,2 0 1,3-2-1,2-1 0,2-2-5,5 1 0,3-2 0,2-1 0,2-2 0,1-2 0,-4-5 0,2-2 0,1-2 0,1 0 0,1-2 0,0 0-452,5 0 0,1-1 0,1-1 0,0-1 0,1-1 1,-1-2 451,-1-1 0,0-2 0,0-1 0,0-1 0,0 0 0,0-2 0,-3 0 0,1 0 0,-1-2 0,0 0 0,-1-1 0,-1-1 0,1-1 0,-1-1 0,-1 0 0,-1-2 0,-1-2-103,5-3 0,-2-1 0,-2-2 0,-1-3 103,8-6 0,-2-3 0,-3-4 0,-5-4 0,-3-4 0,-2-2 0,-1-4 0,-3-2 0,-4-2 0,-10 9 0,-3-2 0,-2-1 0,0 0 0,-1-2 0,-1 0 0,-1-1 0,-1-2 0,0-4 0,-3-3 0,0 0 0,0 0 0,0 1 0,-1 0 0,0 0 0,-1 0 9,-1-1 1,-1 0 0,-2 0-1,-3 1-9,-3 6 0,-2 1 0,-2 2 0,-3 1 0,-6-6 0,-4 3 0,-6 3 316,-6 4 1,-6 4 0,-3 6-317,-4 6 0,-4 6 0,-2 2 0,10 5 0,-2 2 0,-1 2 0,0 2 0,-1 5 0,-2 3 0,2 2 0,3-2 0,4-1 0,4-1 0,1 2 0,-4 6 0,0 1 0</inkml:trace>
  <inkml:trace contextRef="#ctx0" brushRef="#br0" timeOffset="1043">4478 9230 8191,'-19'-35'0,"0"-1"0,0 0 0,-1 2 1852,-1 1 1,-1 0-1853,-5 0 0,-1-1 0,0 1 0,-1-1 0,-8 0 0,-1-1 0,2-6 0,0 0 339,9 15 1,-1 0 0,1-1-340,1-2 0,1-2 0,-2 2 0,-3 1 0,-2 2 0,-1 2 0,-1 1 0,-3 2 0,-1 3-10,-6 3 1,-2 3-1,-1 3 10,-3 3 0,-2 5 0,1 3 0,10 2 0,-1 4 0,0 1 0,1 1 0,-1 1 0,0 1 0,0 2 0,1 2 224,-2 3 0,0 3 0,1 1 0,1 2-224,1 2 0,0 2 0,1 1 0,0 2 0,1 1 0,-1 1 0,2 1 0,2 2 0,1 3 0,2 1 0,2 0 0,0 1 0,3-4 0,0 1 0,1 0 0,2 1 0,2 2 0,0 2 0,2-1 0,1 1 0,0 0 0,1-1 0,1 1 0,0 1 0,1 3 0,1 0 0,1 2 0,0 0 0,0 0 0,1 1 0,0 0 0,0 1 0,1 0 0,0 1 0,1 0 0,1 0 0,2 0 0,1-1 0,0 1 0,1 0 0,-1-2 0,0 0 0,1 0 0,1 0 0,3 0 0,1 0 0,2-1 0,0 1 0,-1-2 0,1 0 0,1 0 0,2 0 0,3 0 0,1 0 0,3 0 0,0 0 0,2 0 0,1 1 0,1-1 0,3-1 0,3-1 0,3-2 0,2-1 0,1-1 0,1 0 0,2-1 0,2-1 0,3-3 0,4-2 0,2-2 0,3-2 0,2-3-534,-7-7 1,1-2-1,1-1 1,2-2-1,1-1 534,5 0 0,1-2 0,2 0 0,0-3 0,1-1 0,-5-3 0,0-1 0,1-1 0,1-1 0,0-1 0,-1-1-262,3 0 1,-1-1-1,1-1 1,0 0-1,0-1 1,0-1 261,0-1 0,0 0 0,0-1 0,-1-1 0,1-1 0,-2 0-157,-1-1 1,-1-1 0,0-1 0,0 0 0,-1-1 0,-1-1 156,6-3 0,-2-2 0,0 0 0,-1-1 0,0-1 0,-4 1 0,1-1 0,-2-1 0,-1-1 0,-2-1 282,5-4 0,-2-2 0,-2-1 0,-2-2-282,-3 0 0,-2-1 0,-2-1 0,-2-3 0,-3 0 0,-1-2 0,-3-1 0,-2-1 216,-2 1 0,-1-1 0,-3 0 1,0-1-217,0-2 0,0-1 0,-3 0 0,0-1 0,-3 3 0,-2 0 0,-1-1 0,0 0 0,0-2 0,-1-1 0,0-1 0,-1 0 97,1-2 0,-2-1 0,1 0 1,-1-1-98,0-4 0,0 0 0,-1-1 0,1 0 0,0 2 0,-1-1 0,1 1 0,-2-1 0,-1 9 0,0 0 0,-1-1 0,0 2 0,-2 0 0,-1-5 0,-1 1 0,-1 1 0,-1 0 632,-3-2 0,-1-1 0,-2 2 0,-2 1-632,-1 6 0,-2 1 0,-2 2 0,-2 1 0,-2-1 0,-3 1 0,-3 2 0,-1 2 0,-4 4 0,-3 2 0,-1 2 0,-2 3 0,0 2 0,-3 3 0,0 2 0,-2 3-442,-4 1 1,-2 4-1,-1 2 1,1 2 441,0 3 0,0 4 0,1 0 0,5 1 0,3-2 0,4 0 0,2 2 0,-8 7 0,1 0 0</inkml:trace>
  <inkml:trace contextRef="#ctx0" brushRef="#br0" timeOffset="33200">23376 13096 8191,'-3'-13'0,"-1"3"5063,-2-2-5063,0 3 2818,-1 2-2818,0 2 1719,-6 3-1719,-13 10 0,-16 19 2824,19-10 0,0 3-2824,-4 5 0,2 2-110,8-2 0,3 0 110,-9 10 0,19-5 0,10-15 0,29-2 0,19-7 0,-15-4 0,0 1 0,2 2 0,-4 4 0,-8 0 0,-6 6 0,1 31 0,-26-19 0,-7 1 0,-10 7 0,-7 0 0,-5 1 0,-4-3-204,-3 0 1,0-2 203,4-5 0,3-8 53,-5-11 1,21-3 0,11-18 0</inkml:trace>
  <inkml:trace contextRef="#ctx0" brushRef="#br0" timeOffset="33625">23608 13234 8191,'-3'19'0,"12"23"1767,-6-15 0,2 2-1767,11 17 0,2 5 0,-7-12 0,-1 1 0,1 2 0,0 4 0,-1 1 0,0-1 0,-1 1 0,-1-1 0,-1-1 0,-4-5 0,-1-2 0,0-3 0,0-1 0,-2-5 2974,-4 3-2974,-9-53 0,5-5 0,-1-6 0,-4-18 0,-2-6-748,2 8 0,0-3 0,1-1 748,1 8 0,0-2 0,1-1 0,2 1 0,0 0 0,0-1 0,3 1 0,4 1 866,4-12 0,6 2 1,3 7-867,6 1 0,8 12 239,11 16 1,2 16-240,-7 23 0,-3 12 0,1 7 0,-3 4 0,-7-3 0,-4 1 0,-4 0 0,-7-1 0,-10-7 0,-6-3 2832,2-3 1,-4-2-2833,-7-4 0,-3-5 2407,-9-6-2407,-16-36 0,27 11 0,-3-14 0</inkml:trace>
  <inkml:trace contextRef="#ctx0" brushRef="#br0" timeOffset="34065">24054 13128 8191,'-27'-16'0,"1"10"5063,2-4-5063,7 18 2818,3 23-2818,8-4 0,2 1 0,-2 1 0,1 0 0,2 21 1719,8-26-1719,8-30 0,18-19 0,-10 0 0,0-3 3392,10-6 0,0-2-3392,-3 4 0,0 2 0,-2 4 0,0 7 0,14 7 0,-12 20 0,-8 10 0,-6 8 0,-8-10 0,0 3 0,-2-10 0,-3 0 0,4-25 0,3-13 0,8-2 0,6-2 0,13-3 0,2 2 0,-14 11 0,-1 1 0,6 6 0,-1-1 0</inkml:trace>
  <inkml:trace contextRef="#ctx0" brushRef="#br0" timeOffset="34257">24720 12792 8191,'11'-7'0,"-5"-4"5063,-9 7-5063,-5 1 2818,-5 27-2818,-6 5 1719,8 12-1719,-1-3 6784,16-16-6784,4-5 0,19-20 0,-15 3 0,9-8 0</inkml:trace>
  <inkml:trace contextRef="#ctx0" brushRef="#br0" timeOffset="34538">24813 12931 8191,'-9'40'0,"-5"11"1921,4-24 1,-1 1-1922,0 8 0,0-2 2949,-10 12-2949,13-18 1863,19-60-1863,9-18 0,4 6 0,3-3 1869,-7 13 1,0 0 0,2 0-1870,2-2 0,2 0 0,-2 2 680,7-7 1,-4 5-681,4-6 0,-24 40 0,-19 22 0,8 25 0,6 5 0,8-5 0,15-12 759,-6-28-759,11-8 0,-14-6 0,-1-1 0,-10 3 0</inkml:trace>
  <inkml:trace contextRef="#ctx0" brushRef="#br0" timeOffset="35825">24977 10043 8191,'-6'5'0,"-5"0"5063,26-3-5063,16-9 0,5-1 0,5-2 1134,7-7 0,3-1-1134,-11 5 0,1 1 0,0-1 205,-4 1 0,0-1 0,-2 2-205,10 0 0,-5 3 1491,6 2 0,-31 7 0,-13 3 1</inkml:trace>
  <inkml:trace contextRef="#ctx0" brushRef="#br0" timeOffset="36048">25405 9826 24575,'12'-3'0,"8"5"0,-1 4 0,-1 6 0,-14 22 0,-16 8 0,2-12 0,-2 1 0,-2-3 0,-1-1 0,-9 20 0,6-19 0,9-13 0,5-11 0</inkml:trace>
  <inkml:trace contextRef="#ctx0" brushRef="#br0" timeOffset="36856">24859 11673 8191,'-5'-3'0,"26"1"4783,4-2-4783,3-3 0,5-2 0,5-2 0,0-1 0,5-7 0,-1-1 1426,1 2 1,-1 1-1427,-6 0 0,-3 2 0,7-2 0,-20 9 0</inkml:trace>
  <inkml:trace contextRef="#ctx0" brushRef="#br0" timeOffset="37107">25274 11444 8191,'20'-18'0,"13"4"2465,-6 8 0,1 2-2465,13 5 2835,-3 21-2835,-29 9 0,-10 22 0,-7-25 0,-5 0 0,-2 2 0,-2-2 0,-3-4 0,-1-1 0,-9 8 433,4-12 1,16-13 0,3-1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3:48:56.001"/>
    </inkml:context>
    <inkml:brush xml:id="br0">
      <inkml:brushProperty name="width" value="0.05292" units="cm"/>
      <inkml:brushProperty name="height" value="0.05292" units="cm"/>
      <inkml:brushProperty name="color" value="#FF0000"/>
    </inkml:brush>
  </inkml:definitions>
  <inkml:trace contextRef="#ctx0" brushRef="#br0">10738 7372 8191,'-9'-7'0,"-4"0"5063,0 9-5063,-2 5 2818,2 20-2818,7 7 1719,9 6-1719,11 1 6784,10-16-6784,13-3 0,3-18 0,0-4 0,-1-9 0,-22 5 0,-3 0 0</inkml:trace>
  <inkml:trace contextRef="#ctx0" brushRef="#br0" timeOffset="293">10839 7485 8191,'-14'-2'0,"10"-2"5063,15-7-5063,32-15 0,-13 15 0,3 0 0,12-6 0,3 1 0,5 5 0,0 3 488,1 1 1,0 3-489,0 4 0,-1 4 0,-9 5 0,-2 4 681,-8 2 1,-4 2-682,-3 2 0,-4 2 5696,10 16-5696,-8-9 0,-7-5 0,-12-15 0,-2-4 0</inkml:trace>
  <inkml:trace contextRef="#ctx0" brushRef="#br0" timeOffset="543">11562 7378 9100,'5'5'0,"2"2"5119,17 1-5119,-5 3 2680,1-3-2680,-8 3 1595,-7 8-1595,-4 2 6081,-15 18-6081,-9-3 0,4-12 0,-3 1 0,0-4 0,-1-1 0,1-1 0,-1-3 0,-17 4 0,22-13 0,4-7 0</inkml:trace>
  <inkml:trace contextRef="#ctx0" brushRef="#br0" timeOffset="57600">4076 14530 8191,'-7'-2'0,"0"-2"5063,-2 1-5063,2-7 2818,-5 1-2818,0-14 1719,-2 7-1719,-11-13 0,-5 15 0,3 3 0,-2 3 2817,-2 8 0,-1 4-2817,-6 1 0,-1 3 0,1 4 0,0 3 0,2 3 0,0 2 0,0 1 0,2 1 0,3 0 0,3 0 0,5-1 0,4 1 0,-10 20 0,16 5 0,14-14 0,3 2 0,3 1 0,5 1-1052,7 4 0,7-2 1052,12-5 0,6-4 0,-11-10 0,1-2 0,3-3 0,9-2 0,3-3 0,-1-2-971,-1 0 0,-1-2 1,1-2 970,-2-2 0,1-3 0,-1 0 0,-7 1 0,0-2 0,-1-2-366,14-10 1,-3-5 365,-6 0 0,-3-4 0,-1-9 0,-6-5-472,-9 1 1,-6-2 471,-5 3 0,-7-1 0,-9-5 0,-8 1 0,-9 2 0,-5 1 0,5 8 0,-3-1 0,-3 2-114,-5 3 0,-2 3 0,-2 1 114,3 2 0,-2 3 0,0 3 0,-5 5 0,-1 4 0,2 4 0,-11 5 0,4 7 0,5 9 0,5 1 0,-3 6 0,26-1 0</inkml:trace>
  <inkml:trace contextRef="#ctx0" brushRef="#br0" timeOffset="58383">4496 14946 8191,'-17'-3'0,"0"1"5063,3 2-5063,1 4 2818,4-2-2818,-3 5 1719,-2-1-1719,-3-1 6784,-7 2-6784,-3 9 0,-13 3 0,18-3 0,0 2 0,-3-2 0,1 3-518,-1 6 0,2 1 518,-1-2 0,2 1 0,6 5 0,3 2 0,4-1 0,4 1 0,10 4 0,7-1 0,4 0 0,7-3 0,11 2 0,7-5 0,4-8 0,4-7-1178,-8-8 0,2-2 0,1-3 1178,2-2 0,0-1 0,0-4 0,0-4 0,1-2 0,-2-2-674,-3 3 1,-2-1 0,-1-1 673,9-9 0,-3-3 0,-7 1 0,-4-1 0,-11 6 0,-4-2 0,-1-3 0,-6 0 740,-7-10-740,-10-11 0,-13 9 1148,-1 14 0,-3 0-1148,-1 1 0,-3 1 0,-14 1 0,-3 3 0,3 3 0,-2 4 329,-7 6 1,0 6-330,4 10 0,4 2 0,-8 1 0,13 10 0</inkml:trace>
  <inkml:trace contextRef="#ctx0" brushRef="#br0" timeOffset="59117">4965 16076 8191,'-45'-23'0,"18"11"0,-1-1 1081,-6 0 0,-2-1-1081,-2 1 0,0 0 804,0-1 0,-1 1-804,-2 4 0,-1 0 0,-3-5 0,-1 1 0,-3 8 0,-2 2 0,2 0 0,-1 1 0,0 3 0,2 4 0,2 5 0,0 2 0,2 1 0,2 3 1063,4 5 0,2 3-1063,4 1 0,3 5 0,7 4 0,5 4 1572,3 4 1,6 2-1573,7 9 0,8 1 0,5-17 0,5 0 0,3 0 0,4 1 0,4 0 0,3-3-81,8-2 1,4-3 0,2-3 80,-8-7 0,1-1 0,1-3 0,1-2 0,1-3 0,1-4 0,1-1 0,-1-3 0,2-3 0,0-2 0,0-2 0,-1-3-436,-2-1 1,0-3 0,-1-2 0,-2-1 435,11-9 0,-2-2 0,-4-3 0,-7 1 0,-2-1 0,-4-2-457,7-10 1,-8-3 456,-15 1 0,-9 0 0,-10 2 0,-8 2 0,-10-2 0,-7 0-236,4 10 0,-2 0 0,-3 1 236,-4-2 0,-3 2 0,-1 1 0,-2 0 0,-1 2 0,-1 3 0,-3 4 0,0 3 0,-1 6 0,6 5 0,0 5 0,1 4 316,1 5 1,2 5 0,3 0-1,4-1 1,4 2 0,-11 17-1</inkml:trace>
  <inkml:trace contextRef="#ctx0" brushRef="#br0" timeOffset="62800">6019 15712 24575,'-29'2'0,"0"0"0,-23 5 0,13-2 0,12 0 0,-3 1 0,16-1 0,2 1 0,4 6 0,-4 6 0,4 14 0,0 21 0,5-20 0,1 4 0,4 11 0,2 1-1120,0-1 1,3-1 1119,5 4 0,5-2 0,2-16 0,4-3-452,2-5 1,4-7 451,4-12 0,2-7 0,1-5 0,0-6 0,-2-8 0,-1-4 0,-4-2 0,-3-3 0,-5-5 0,-5-2 0,-6 5 0,-4-1 0,-5-2 0,-6 0 0,-6 2 0,-6 1-828,-5-2 1,-6 1 827,-7-1 0,-4 3 0,3 2 0,-3 4 0,-3 5 0,0 4 0,-8 1 0,14 14 0,28 4 0,8-1 0</inkml:trace>
  <inkml:trace contextRef="#ctx0" brushRef="#br0" timeOffset="63275">6249 15650 10000,'-10'-8'0,"2"1"5091,-4-3-5091,3 3 2533,-4 2-2533,2 11 1478,-5 10-1478,9 16 0,5 14 0,7-19 0,4 1 0,1 3 0,2-1 0,7 1 0,3-3 2299,0-6 1,3-2-2300,3-2 0,2-5-407,25-7 407,-2-15 0,-14-15 0,-12-7 0,-18-10 0,-15 1 0,-7 10 0,-5-1 0,-4 1 0,-1 0 0,-8-8 0,-2 2-66,0 9 1,1 2 65,5 6 0,2 5 405,-10 4-405,20 32 0,25 14 0,-7-8 0,11-1 0</inkml:trace>
  <inkml:trace contextRef="#ctx0" brushRef="#br0" timeOffset="70625">11914 11192 24575,'-7'15'0,"6"-4"0,7 12 0,8-8 0,14-2 0,5-11 0,14-3 0,3-22 0,-21 7 0,-4-11 0,-24 13 0,-2 2 0,-1 7 0,2 1 0</inkml:trace>
  <inkml:trace contextRef="#ctx0" brushRef="#br0" timeOffset="70833">12020 11165 8191,'-3'-19'0,"5"-9"1588,10-1 0,4-4-1588,4-3 0,3-2 0,3-8 0,2-1 0,1 4 0,-1 3 0,-6 6 0,-2 4 0,3-3 0,-6 16 0</inkml:trace>
  <inkml:trace contextRef="#ctx0" brushRef="#br0" timeOffset="77625">10362 11968 24575,'-1'9'0,"5"3"0,4 2 0,4 3 0,2-3 0,0 0 0,3-5 0,-3-3 0,-4-8 0,-7-3 0,-6-2 0,-8-3 0,2 5 0,-8-3 0,4 3 0,-4 2 0,-1 0 0,1 3 0,-6-3 0,-3 2 0,-11 5 0,-5 2 0,5-2 0,-3 1-165,2 3 1,-3 1 0,0 0 164,4-2 0,-1-2 0,0 2-1116,-4 0 0,0 2 0,-2-1 1116,-1 0 0,-1 1 0,-1-1 0,-5 0 0,-1 0 0,1 1 0,3 1 0,1 0 0,-2 1 0,9-4 0,-1 1 0,-1 0 0,0 1 0,-2 4 0,0 1 0,0 1 0,-2 0 0,-3-1 0,-1-1 0,-1 1 0,-1 0 0,7 0 0,0 1 0,-1-1 0,0 1 0,0 0-1103,-1 0 1,0-1 0,0 1-1,0 0 1,-1-1 1102,5-1 0,0-1 0,-1 0 0,-1 1 0,1-1 0,0 1 0,-3 1 0,0 1 0,0-1 0,0 1 0,0 0 0,0 0-615,-2 0 1,1 0 0,0-1 0,-1 1-1,1 0 1,-1 1 614,0-1 0,0 1 0,-1 0 0,1 0 0,0 0 0,1 1-205,1-1 1,1 1 0,1 0 0,0 0-1,-1 0 1,0 0 204,0 0 0,-1-1 0,0 0 0,1 0 0,-1 0 0,1 0-204,1 0 0,0 0 1,0 0-1,1 0 0,0 0 1,-1-1 203,-6 3 0,0 0 0,0 0 0,0-1 0,2 0 0,3-2 0,1 0 0,1-1 0,0 1 0,2-1 112,-6 3 1,1 0 0,1-1 0,2 0-113,-7 0 0,2-1 0,1-1 867,7-3 1,1-1 0,3-1-868,-10 0 0,4-2 0,12-3 0,3-2 0,-6 5 1825,24-5-1825,12 3 4890,8-1-4890,-2 3 5484,-6 3-5484,-3-2 234,-17 8-234,4-7 0,-19 12 0,5 0 0,-8 11 0,0 1 0,-1 0 0,7-3 0,4-10 0,14-8 0,6-7 0</inkml:trace>
  <inkml:trace contextRef="#ctx0" brushRef="#br0" timeOffset="78267">4995 13594 8191,'-14'8'0,"-2"-2"5063,8 2-5063,-4 0 2818,4 4-2818,-8 5 1719,0 14-1719,-15 7 0,16-14 0,-1 1 2553,-8 6 0,0 2-2553,1 6 0,0 1 0,-5 4 0,-1 1 0,5 2 0,0 0 0,1-7 0,1-2 0,6-9 0,2-2 0,-2 8 0,13-18 0,4-13 0,3-2 0</inkml:trace>
  <inkml:trace contextRef="#ctx0" brushRef="#br0" timeOffset="78534">4591 13820 8191,'-16'-8'0,"-6"15"5063,-7 3-5063,2 20 0,7 4 0,6 13 1409,6-20 0,2 1-1409,4 2 0,3 1 0,3 24 0,10-8 0,13-7 0,5-13 0,-6-16 0,3-3 288,5-5 0,2-3-288,11-8 0,-3-1 0,9 0 0,-6-7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3:58:26.566"/>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50"/>
    </inkml:brush>
  </inkml:definitions>
  <inkml:trace contextRef="#ctx0" brushRef="#br0">22568 4278 8191,'5'6'0,"-3"1"5063,3 6-5063,-5-3 2818,3 2-2818,-3 1 1719,0 0-1719,2 4 6784,-1-3-6784,1-2 0,-2-3 0,2 0 0,-1 0 0,1 0 0,-2 0 0,0 0 0,0 0 0,0 0 0,0 0 0,-2 0 0,1 0 0,-1 0 0,2 3 0,0 6 0,3 29 0,-3-12 0,2-3 0,-1 2 0,-1 15-669,0-20 0,0 3 669,-2 5 0,-1 1 0,2 0 0,1 1 0,-3 8 0,1 4 0,2-3 0,2 2 0,1-1 0,-1-9 0,0-2 0,0 2 0,2 11 0,0 1 0,0-2 0,-2-11 0,0-1 0,1-2 0,2 18 0,0 0 0,-3-14 0,0 0 0,1 0-909,0-2 0,2 0 0,-1 0 909,0 4 0,0 1 0,0 0 0,-2 0 0,0 0 0,1 1 0,0 1 0,1 0 0,0 1-929,-2-1 1,0 1-1,1-1 929,-1-2 0,0 0 0,0 0 0,2 0 0,0 0 0,-1-1 0,0-1 0,-1-1 0,0 0 0,0-1 0,0-1 0,1 0 0,2 15 0,0 0-686,-4-3 1,-1-2 685,3-5 0,-1-1 428,-2 0 1,0-2-429,3-4 0,-1-2 0,-1 4 0,-1-1 744,2-6 1,1 1-745,-3 2 0,0 0 2544,4 21-2544,-4-25 0,1-1 0,3 20 0,-4 4 1828,0-13-1828,0-2 0,0-6 0,0 6 896,0-4-896,0 4 0,-4-6 0,3 0 511,-6 0-511,6-7 97,-5-1-97,6-7 0,-3 0 0,1-4 0,2 4 0,-2-8 0,2 4 0,0 0 0,-2-4 0,1 4 0,-1-4 0,14-11 0,-6 3 0,15-13 0,-1 5 0,5-3 0,20 6 0,3 0 0,-15 4 0,2 0-934,3 0 0,0 0 934,7 0 0,2 0 0,5 0 0,2 0 0,-15-2 0,2 0 0,0 1 0,4 0 0,0 1 0,1-1 0,4-2 0,0-2 0,1 2 0,2 2 0,0 1 0,1 0-1150,-12-3 0,1 0 1,1 0-1,-1 0 1150,2 1 0,0 1 0,1-1 0,-1 0 0,4-2 0,0-1 0,0 0 0,0 0 0,2 0 0,0 0 0,0 0 0,1-1-997,0 0 1,1 0 0,0-1 0,0 0 996,-1 0 0,1 0 0,0 1 0,0 0 0,-2 0 0,0 1 0,0 0 0,0 0-599,-2 0 1,1 0 0,-2 0 0,1 1 598,-3 2 0,-1 0 0,0 0 0,0 1 0,11-1 0,-1 0 0,0 0 0,-2 2 0,0 0 0,-1 0-233,-3-1 1,-1-2 0,-1 2 232,-3 0 0,-1 1 0,0-1 736,-3 0 0,1-2 0,-3 2-736,9 0 0,-1 2 0,0-1 0,-2 0 1817,-8-1 1,-3 2-1818,22 2 0,-3-2 0,-12 7 0,6-7 0,8 7 0,-24-6 0,1-2 1274,6-1 0,2 1-1274,6 0 0,2-1 0,2-2 0,1 1 0,-13 0 0,1 0 0,0 0 581,16 1 0,0 1-581,-1 0 0,0 0 0,-7 0 0,-1 1-395,-2 4 0,-3 0 395,-8-5 0,-1 1 0,0 3 0,-2 1 0,18-4 0,-17 5 1493,-5-4-1493,-16 1 2160,0 1-2160,0-4 1126,0 2-1126,4-2 0,7 0 0,12-4 0,1 0 0,6-1 0,-14 3 0,-9 3 0,-8 2 0</inkml:trace>
  <inkml:trace contextRef="#ctx0" brushRef="#br0" timeOffset="1816">22705 8384 8191,'-7'3'0,"0"1"5063,19 9-5063,-5-3 2818,33 12-2818,-11-3 0,-6-5 0,1 2 859,2 4 1,0 1-860,3 3 0,1 1 0,6 5 0,1 1 2029,0 1 0,1 0-2029,-11-7 0,1 0 0,-1 1 0,1-1 0,0 1 0,-1 0 0,1 2 0,-1-1 0,1 1 0,1 0 0,1-1 0,0 1 0,0 2 0,0 0 0,1 1 0,1-1 0,1 1 0,0 0 0,0 2 0,0 0 0,0 0-1285,4 3 1,0-1-1,1 0 1285,1 0 0,2-1 0,0 0 0,-10-8 0,1 1 0,0 0 0,1 0 0,1-1 0,1-1 0,0 0 0,0 1 0,0 1 0,0 0 0,0 0 0,1 0 0,1 1 0,1-1 0,-1 1 0,1 0 0,-2 1 0,0 0 0,0 0 0,-1 0-815,1 0 1,0 0-1,-1 0 1,-1 1 814,-2-1 0,-2 2 0,0-1 0,0 0 0,9 9 0,-1-1 0,-1 1 0,-8-8 0,0 1 0,-1 0 0,0-1-715,6 7 0,0 0 1,0 1 714,2 2 0,-1 2 0,1-2 0,0-2 0,-1-1 0,1 0 0,-2 1 0,-1 1 0,2 0 0,0-2 0,0 0 0,1-1 0,-1 1 0,1 0 0,-1-1 0,1 0 0,0-2 0,0 1 0,2 2 0,0-1 0,-1 0 0,-1-3 0,0 0 0,-1-1-106,-1 0 1,-2 0 0,0 0 105,-1-3 0,-1 1 0,-1-3 560,9 8 1,-1-1-561,1 2 0,-1-1 1024,-7-11 0,-1 0-1024,-2 1 0,-1-1 2865,11 8-2865,-13-6 2815,-8-11-2815,-14-7 0,1-5 0,-7-4 0</inkml:trace>
  <inkml:trace contextRef="#ctx0" brushRef="#br0" timeOffset="4924">27099 12135 8191,'-5'15'0,"1"2"4516,-1 28-4516,0-15 0,-1 2 0,-2 3 0,-1 1 0,1 9 0,-2 0 0,0-12 0,1-2 0,3 1 0,1-4 2883,-4 4-2883,6-30 1785,7-25-1785,2-32 0,2 18 0,0-3 2405,-2-2 1,0 0-2406,5-2 0,-1 3 195,-3 11 1,-1 3-196,9-13 0,-1 34 0,8 20 0,2 9 0,-6-1 0,-3 4 0,6 24 0,-9-23 0,-1 1 0,-5 2 0,-1 0 0,8 18 0,-3-1 1806,-5-9-1806,-2-13 48,-3-1 0,0-14 0,0-3 0</inkml:trace>
  <inkml:trace contextRef="#ctx0" brushRef="#br0" timeOffset="5116">26991 12544 24575,'30'-21'0,"-4"3"0,3-1 0,6-3 0,3-1 0,-6 3 0,0 0 0,-2 1 0,-2 2 0,-3 1 0,17-10 0</inkml:trace>
  <inkml:trace contextRef="#ctx0" brushRef="#br0" timeOffset="5936">28401 7842 24575,'7'30'0,"1"10"0,-3-14 0,0 3 0,0 4 0,1 2 0,-1 0 0,0-1 0,1-2 0,-2 0 0,2 21 0,1-21 0,-6-16 0,1-9 0</inkml:trace>
  <inkml:trace contextRef="#ctx0" brushRef="#br0" timeOffset="6383">28369 7990 8191,'-7'-6'0,"5"-1"5063,14-5-5063,21-8 0,15 1 0,-14 10 0,0 2 0,-5 3 0,-1 3 0,18 7 2818,-19 3-2818,-22 11 1719,-5 2-1719,-17 12 6784,5-8-6784,-14 9 0,12-15 0,1 6 0,10-13 0,7 0 0,13-5 0,5 1 0,10 2 0,-10 2 0,-4 4 0,-12 6 0,-11 3 0,-9 8 0,-8 1 0,-11 2 0,6-6 0,-6-8 0,-2-16 0,15-4 0,0-7 0</inkml:trace>
  <inkml:trace contextRef="#ctx0" brushRef="#br0" timeOffset="7449">23084 4079 8191,'-17'3'0,"4"-1"5063,0 3-5063,-19 22 0,14-3 0,0 3 0,-4 3 0,2 2 1409,5 7 0,6 0-1409,10 16 0,12-31 0,7-2 0,5-3 0,6-4 0,18-4 0,7-6 46,-13-4 0,2-2 0,-2 0 0,1 0 1,-3-1-1,-4-3 0,0-1 0</inkml:trace>
  <inkml:trace contextRef="#ctx0" brushRef="#br0" timeOffset="18991">25959 11409 24575,'-13'-15'0,"2"7"0,-3 0 0,4 12 0,3 1 0,6 8 0,8-5 0,1 4 0,4-7 0,-6-4 0,0-4 0,-11-4 0,-2-1 0,-2 5 0,0-1 0,1 15 0,6 0 0,2 6 0,7-4 0,4-8 0,-1-1 0,6-10 0,-8 1 0,2-5 0,-10 1 0,0 0 0,-5 0 0,-5 1 0,2 4 0,-8 4 0,6 4 0,-1 7 0,6 3 0,5-1 0,4 0 0,7-8 0,9-8 0,3-16 0,-1 1 0,-8-5 0,-11 10 0,-7 6 0,-3 1 0,-13 7 0,-1 1 0,-1 5 0,3 1 0,14 2 0,5-2 0,5 0 0,0-6 0,-1-2 0</inkml:trace>
  <inkml:trace contextRef="#ctx0" brushRef="#br0" timeOffset="21721">23162 8759 24575,'-7'-7'0,"0"2"0,-5 18 0,6-6 0,-1 12 0,11-12 0,1 0 0,4-7 0,0 0 0,0-7 0,-4 0 0,-1-2 0,-4 0 0,-4 2 0,-1 0 0,-8 7 0,0 2 0,-4 6 0,5-1 0,0 14 0,12-6 0,1 5 0,10-6 0,3-9 0,9-4 0,-8-6 0,2-3 0,-15-5 0,-2 3 0,-7-2 0,-4 4 0,1 1 0,-3 6 0,6 7 0,4 2 0,3 5 0,6-8 0,1-3 0,0-7 0,-2-5 0,-5 0 0,-3-7 0,-4 9 0,-4 3 0,1 5 0,-3 7 0,11 4 0,1 2 0,12-3 0,7-3 0,-7-7 0,4 0 0</inkml:trace>
  <inkml:trace contextRef="#ctx0" brushRef="#br0" timeOffset="27149">23285 7610 8191,'-6'-7'0,"-1"4"5063,-2 4-5063,1 5 2818,4 1-2818,4 2 1719,2 0-1719,8-4 6784,-2-3-6784,5-5 0,-8-3 0,-1-1 0,-12-1 0,-1 6 0,-3 4 0,8 4 0,7-4 0,6-2 0,1-10 0,-3 2 0,-3-5 0,-10 5 0,-2 4 0,-5 5 0,6 4 0,0 4 0,5 0 0,4 0 0,3-6 0,5-7 0,-2-8 0,-3-1 0,-6 2 0,-8 9 0,-2 8 0,0 3 0,6 3 0,5-3 0,4-4 0,3-5 0,-2-1 0,-1-3 0</inkml:trace>
  <inkml:trace contextRef="#ctx0" brushRef="#br0" timeOffset="34319">23288 7597 8191,'-17'-3'0,"3"0"5063,1 5-5063,6 3 2818,1 1-2818,1 3 1719,5 0-1719,6-1 6784,2-6-6784,4-4 0,-2-8 0,-2 0 0,-3-3 0,-5 4 0,-4 4 0,-3 1 0,-2 4 0,0 2 0,1 3 0,4 5 0,6 0 0,3 3 0,7-8 0,9-1 0,-3-7 0,2-2 0,-13-2 0,-8 2 0,-2 1 0,-1 4 0</inkml:trace>
  <inkml:trace contextRef="#ctx0" brushRef="#br0" timeOffset="35216">23141 8748 24575,'-9'4'0,"0"3"0,2 3 0,-1 4 0,7-1 0,2 3 0,5-8 0,2 0 0,1-8 0,3-3 0,-3-7 0,-6-2 0,-6 2 0,-11 5 0,3 13 0,2 1 0,6 3 0,11-7 0,0-1 0,5-6 0,-8 6 0,1-1 0,-6 2 0,2-1 0</inkml:trace>
  <inkml:trace contextRef="#ctx0" brushRef="#br0" timeOffset="36575">25911 11470 8191,'-9'-5'0,"6"7"5063,1 1-5063,9 4 2818,0-3-2818,8-12 1719,-5-3-1719,1-5 6784,-11 3-6784,-4 4 0,-3 2 0,-12 3 0,3 4 0,-4 5 0,10 2 0,5 6 0,11-2 0,0-2 0,10-10 0,-6-4 0,-4-5 0,-6 7 0,-11 2 0,3 11 0,-4 9 0,10-4 0,-1 0 0,5-11 0</inkml:trace>
  <inkml:trace contextRef="#ctx0" brushRef="#br1" timeOffset="51208">10709 10616 8191,'10'0'0,"15"1"3889,21-8-3889,-6-1 0,4-1 0,5-1 0,3 0 0,-12 0 0,0 0 0,1 0 0,-2 1 0,-1 1 0,-1 1 0,15-1 0,-4 3 0,-11 2 0,-4 2 2945,12 8-2945,-26 9 1858,-8 5-1858,-7 5 6335,-1 12-6335,-3 9 0,-2-15 0,-1 4-546,2 5 0,1 2 546,-2-7 0,0 2 0,1 1 0,0 5 0,1 1 0,1 2 0,0 7 0,1 1 0,1 2 0,-2-11 0,1 2 0,0-1 0,0 2 0,1 2 0,0 2 0,1 0 0,-1 1 0,0 0 0,1 0 0,-1 1 0,0 1-1167,-1-10 0,-1 0 0,1 1 0,-1 0 0,1-1 1167,0 1 0,0 0 0,1 0 0,-1-1 0,0 2 0,0-1 0,-1 1 0,1 0 0,-1 1 0,1-1-808,0 3 0,1-1 0,0 1 0,0 0 0,-1 1 808,0 0 0,0 0 0,-1 1 0,1 0 0,-1 1-261,-1-7 0,0 0 1,0 0-1,0 1 1,0 0-1,-1 0 261,1 2 0,-2 0 0,1 1 0,0-1 0,-1 0 0,1 0-264,0-1 0,-1-1 0,1 0 0,0 0 0,-1 0 0,1 0 264,0 0 0,0 0 0,-1-1 0,1 1 0,0-1 0,1-1 288,0 7 1,1-2 0,1 0-1,-1 0 1,1-1-289,-1-3 0,0-1 0,1 0 0,-1-2 0,1 1 0,1 5 0,1 0 0,-1-2 0,0 0 0,0 8 0,-1-1 0,0-2 0,2-6 0,0-2 0,-1-1 0,-2-5 0,-1 0 0,1-2 0,1 13 0,1-2 1597,0-9 1,-1-2-1598,-2-5 0,1-3 0,7 18 2289,-7-15-2289,2-9 5911,-3-9-5911,0-1 2634,0-5-2634,-2 1 0,2-4 0,-2-1 0</inkml:trace>
  <inkml:trace contextRef="#ctx0" brushRef="#br1" timeOffset="52529">11603 15772 8191,'-3'6'0,"1"1"5063,2 2-5063,0 0 2818,0 0-2818,0 4 1719,3 0-1719,-2 11 6784,1 1-6784,-2 7 0,4 0 0,-3-7 0,-2 5 0,-1-15 0,-5 8 0,-6-7 0,-7-2 0,-8 1 0,-17-6 0,-10-4 0,21-7 0,-2-1 0,-5-3 0,-1-1 0,0-4 0,-1 0 0,-5-1 0,-2 0 0,4 3 0,-1 1-1081,-5 0 0,0 4 1081,7 5 0,3 2 0,13-2 0,3 1 0,-8 7 0</inkml:trace>
  <inkml:trace contextRef="#ctx0" brushRef="#br1" timeOffset="55944">23891 7071 24575,'26'17'0,"1"-1"0,-4 1 0,1 1 0,5 2 0,4 2 0,-2-1-1358,4 5 1,-2-2 1357,1 1 0,-2-2 0,-6-5 0,-2 0 215,11 9 1,-15-13 0,-6-7 0</inkml:trace>
  <inkml:trace contextRef="#ctx0" brushRef="#br1" timeOffset="56141">24296 7093 8191,'-9'-3'0,"-3"2"5063,-7 20-5063,-10 11 0,9-3 0,-2 3 0,-6 9 0,-1 2 0,8-8 0,1 0 0,1-2 0,-2 0 0,3-2 0,-9 20 0</inkml:trace>
  <inkml:trace contextRef="#ctx0" brushRef="#br1" timeOffset="57903">25416 9498 8191,'-3'8'0,"5"-1"5063,16 10-5063,13 7 0,-7-9 0,1 0 0,0 2 0,0 0 0,2-2 0,0-1 0,13 9 704,-12-5 1,-13-10-1,-11-4 1</inkml:trace>
  <inkml:trace contextRef="#ctx0" brushRef="#br1" timeOffset="58099">25690 9460 24575,'-20'21'0,"-7"10"0,9-6 0,0 1-1650,-6 6 0,-1 2 1650,2 2 0,0 1 15,-3 1 1,2-2 0,-1 7-1,6-14 1</inkml:trace>
  <inkml:trace contextRef="#ctx0" brushRef="#br1" timeOffset="60424">23266 7679 8191,'18'-8'0,"10"-9"2401,11-5 1,5-2-2402,0-2 0,2-1 0,-9 5 0,2 0 0,1-1 140,-1 2 0,0 0 0,0 1-140,0 0 0,0 1 0,-1 2 0,10-5 0,-2 3 887,-10 7 1,-4 3-888,3-3 1374,-23 15 0,-8-3 0,-7 8 0</inkml:trace>
  <inkml:trace contextRef="#ctx0" brushRef="#br1" timeOffset="61033">23222 8457 8191,'-9'7'0,"-3"2"5063,-5 5-5063,3-4 2818,0 5-2818,10-8 1719,0 2-1719,7-6 6784,7-11-6784,7-9 0,4-7 0,9-9 0,3-4-640,-3 0 1,2-3 0,1-2 639,-2 6 0,1-2 0,2 0 0,-2-1-1145,-5 4 0,0-1 0,0-1 1,0 1-1,1 0 1145,2 0 0,1 1 0,0 0 0,0 0 0,-2 0 0,3-5 0,-2-1 0,0 2 0,-2 3-360,3-2 0,-2 4 0,-3 2 360,0-2 0,-5 6 0,-5 1 0,-9 14 0,-4 8 0,-1 1 0</inkml:trace>
  <inkml:trace contextRef="#ctx0" brushRef="#br1" timeOffset="61400">23938 7486 8191,'-14'5'0,"2"-2"5063,21-8-5063,28-22 0,7 1 0,-15 10 0,-2 1 0,2 1 2818,-12 15-2818,-13 14 1719,-6 13-1719,-7 12 0,-7 13 0,9-25 0,-1-1 0,1 0 0,0 1 0,3 2 0,2 0 0,2 18 0,1-16 0,3-11 0</inkml:trace>
  <inkml:trace contextRef="#ctx0" brushRef="#br1" timeOffset="62674">25995 11416 24575,'-3'-20'0,"-4"-12"0,6-8 0,-5 10 0,-2-2 0,2-8 0,-1-3 0,-9-6 0,-2-2-2305,6 12 0,0-2 0,-2 0 2305,-2-4 0,0 0 0,-1-1 0,0 0 0,0 1 0,1-2 0,0-2 0,2-2 0,-1 1 0,2 2 0,0 0 0,2 0 0,2 4 0,1 0 0,0 1 0,0 1 0,1 1 0,-1 4 768,1-1 0,-1 5-768,-6-19 1195,-1 33-1195,8 15 0,-3 6 0,5 7 3728,1 0-3728,1 4 456,-1-3-456,4-6 0,-2-8 0,6-23 0,1-7 0,4-12 0,-3 12 0,5 9 0,-5 21 0,15 19 0,-7 7 0,13 19 0,-5-5 0,5-1 0,-12-16 0,-5-8 0</inkml:trace>
  <inkml:trace contextRef="#ctx0" brushRef="#br1" timeOffset="64492">24027 7335 8191,'-13'0'0,"0"5"5063,-1-1-5063,1 5 2818,4-4-2818,-6 10 1719,0-5-1719,-14 14 6784,1-3-6784,5-7 0,-2 1 0,-1 4 0,-1 2-1025,-7 1 1,-2 1 1024,-1 7 0,-1 2 0,10-9 0,-2 1 0,1 0 0,-14 12 0,1 0 0,14-10 0,0 0 0,2-2 0,-6 5 0,3-2 0,5-3 0,2-3 0,-1 2 0,7-9 0,11-10 0,1-2 0</inkml:trace>
  <inkml:trace contextRef="#ctx0" brushRef="#br1" timeOffset="64785">23194 7919 8191,'-9'-3'0,"2"5"5063,0 3-5063,1 14 2818,0 3-2818,-8 23 0,8 3 0,-3 0 1719,17-12-1719,27-20 0,0-20 0,0-4 0,13 4 0,-21-4 0,0 0 0</inkml:trace>
  <inkml:trace contextRef="#ctx0" brushRef="#br1" timeOffset="65624">25678 9913 8191,'4'3'0,"8"11"4722,13 15-4722,-7-6 0,0 4 0,3 1 0,0 3 1429,1 7 1,1 2-1430,3 3 0,-1 2 0,-3 4 0,-1 0 0,2-2 0,-1 0 0,-6-1 0,-3 0 545,2-4 0,-2-1-545,-5-12 0,-1-2 0,6 18 0,-9-29 0,-1-8 0</inkml:trace>
  <inkml:trace contextRef="#ctx0" brushRef="#br1" timeOffset="65928">26019 10690 8610,'8'8'0,"-3"0"5101,20 21-5101,-9 4 0,11 5 2756,-12-9-2756,3-8 1661,-6-18-1661,-1-8 6447,12-26-6447,-1-11 0,-5 8 0,-3 7 0</inkml:trace>
  <inkml:trace contextRef="#ctx0" brushRef="#br1" timeOffset="76586">13834 10819 24575,'16'30'0,"-2"10"0,0-4 0,3 7 0,-2 0 0,-3-6 0,-2-1 0,2 2-385,5 14 0,1 2 1,-2-3 384,0 4 0,-2-4-636,0-8 0,0-3 636,-4-7 0,0-4 0,1 3 0,-3-11 0</inkml:trace>
  <inkml:trace contextRef="#ctx0" brushRef="#br1" timeOffset="76879">14312 11030 11615,'-9'2'0,"0"0"4890,-4 3-4890,-3 9 0,-11 7 0,10 0 0,-1 2 0,1 2 0,-1 1 0,2 3 0,1-1 0,2 12 2255,10-10-2255,15-18 1277,9 0-1277,11-13 0,14-1 0,3-7 0,-15 3 0,-2 1 0,-3 0 0,5 0 0</inkml:trace>
  <inkml:trace contextRef="#ctx0" brushRef="#br1" timeOffset="77090">14698 10924 24575,'7'-11'0,"3"-1"0,10-1 0,-1 1 0,-3 4 0,-8 3 0</inkml:trace>
  <inkml:trace contextRef="#ctx0" brushRef="#br1" timeOffset="77258">14672 11161 24575,'12'-5'0,"15"-8"0,6-8 0,10-7 0,-18 12 0,-9 4 0</inkml:trace>
  <inkml:trace contextRef="#ctx0" brushRef="#br1" timeOffset="77657">15054 10636 8191,'-14'0'0,"13"0"5063,13-7-5063,33-4 0,-18 1 0,3 0 0,7 1 0,2 1 1229,-7 2 1,-1 2-1230,22 2 1769,-25 17-1769,-13 7 6631,-16 29-6631,-10-8 0,-4 5 0,1 4 0,-1 1 0,0-4 0,2-2 0,3-11 0,7-6 0,12-12 462,12-13-462,11-8 0,14-15-683,2-2 683,-22 5 0,-3 1 0,2-2 0,-8 4 0</inkml:trace>
  <inkml:trace contextRef="#ctx0" brushRef="#br1" timeOffset="80591">16698 6708 24575,'-9'4'0,"0"1"0,-3 11 0,2 11 0,-3 19 0,4 2 0,5-17 0,2-2 0,2 13 0,8-6 0,12-14 0,18-15 0,10-9 0,-17-3 0,0-1 0,-3-4 0,-2 0 0,14-6 0,-17 6 0,-15 5 0</inkml:trace>
  <inkml:trace contextRef="#ctx0" brushRef="#br1" timeOffset="80784">16733 6872 24575,'40'-20'0,"0"0"0,-6 4 0,2 0 0,2 0 0,11-2 0,3 1 0,0 0-1968,-12 3 0,0-1 1,0 0-1,1 3 1968,13-1 0,1 2 0,-6 0 0,-6-2 0,-4 3 0,-9 7 0,0 0 0</inkml:trace>
  <inkml:trace contextRef="#ctx0" brushRef="#br1" timeOffset="96290">24378 7058 8191,'-14'-7'0,"2"0"5063,-21-22-5063,8 13 0,-2-4 0,-4 1 2235,-17-1-2235,18 8 0,-2-1 0,-1 0 0,-2 0 0,-5 2 0,-3-1 0,-2-2 0,-3 0 0,10 7 0,-2 1 0,-1 1 0,-2 1 0,0 2 0,-1 1-384,-5 3 1,-2 3 0,0 1 383,10 2 0,-1 1 0,0 2 0,1 0 0,0 1 0,0 1 0,1 0 0,0 1 0,-1 1 0,1 1 0,0 0 0,2 1 0,-8 6 0,2 2 0,1 1 1408,1 2 1,3 1 0,1 2-1409,2 2 0,3 3 0,2 2 0,1 6 0,3 2 0,1 2-1119,1 0 1,1 1 0,4 2 1118,7-9 0,3 2 0,1 0 0,1-1 0,1-1 0,2 0 0,1 0 0,2 0 0,1 2 0,2 2 0,2-1 0,1-1 0,0-1 0,3-2 0,0 1 0,0 0 0,2 3 0,0 0 0,1 0 0,1-1 0,1-2 0,0-2 0,1 0 0,1 0 0,0 2 0,-1 1 0,2-2 0,1-1-61,7 7 1,2-3-1,1 0 61,2 0 0,1-2 0,3-3 0,2-8 0,3-4 0,3-2-135,8-1 1,3-2-1,3-6 135,-9-9 0,2-3 0,1-3 0,1-1 0,-4 0 0,2-2 0,0 0 0,1-3 0,-1-1-615,5-3 0,-1-2 0,1-1 0,0-2 0,0 0 615,-1-2 0,0 0 0,-1-2 0,0-1 0,0-1 185,-2-1 0,1-1 1,-2-1-1,0-1 1,-3-1-186,-2 0 0,-2-1 0,-1-1 0,-2-1 0,0 1 0,3-5 0,0-1 0,-3 0 0,-3-1 0,-3 0 0,-2-1 0,-3 0 0,-2-1 0,1-9 0,-5-1 0,-2-2 0,-3-1 0,-4-2 0,-1-1-444,-3 10 1,-3-1 0,0-1 0,0 0 443,-2-2 0,0-2 0,0 1 0,-1-1 0,0-1 0,-1-1 0,0 1 0,-1-1 0,-2 1 0,-1-1 0,-1 1 0,-2 1 0,-1 2 0,0 0 0,-3 1 0,-1 1 0,-1 1 0,-2 1 0,-2 0 0,-2 2 0,-3 0 0,-3 0 0,-1 2 0,-3 1 0,-1 2 0,-2 1 0,-2 2 0,-1 3 0,-3 1 0,-3 4 0,-1 2 0,0 3 0,-1 3 0,-1 2 0,-1 4 0,0 5 35,-2 5 1,-3 5 0,2 3 0,5-2 0,-11 0 0,5 2 0,5 10 0,0 0 0</inkml:trace>
  <inkml:trace contextRef="#ctx0" brushRef="#br1" timeOffset="98507">26329 10134 8191,'-25'-20'0,"1"0"0,-19-11 0,-3 1 2271,1 7 0,-2 1-2271,7 2 0,-3-1 0,2 3 0,-12 0 0,0 5 231,15 6 1,1 1 0,-1 1-232,0 2 0,-1 1 0,1 2 0,0 4 0,-1 2 0,2 1 289,-17 3 1,1 5-290,19-1 0,0 3 0,2 3 0,0 4 0,2 2 0,1 4 0,-3 6 0,1 5 0,1 3 0,7-5 0,1 2 0,2 3 0,0 1 551,5-5 0,0 2 0,2 1 0,0 0 0,2 1-551,1 2 0,0 1 0,2 1 0,1 0 0,2 0-789,2 0 0,1 1 0,1 0 1,3-1-1,2 0 789,2-1 0,3-1 0,1 0 0,2-1 0,3-2 0,1-1 0,2-1 0,2-1 0,2-1 0,2-1 0,3-1 0,2-1 0,2-1 0,2-2 0,1-1 0,2-1 0,2-2 0,2-1 0,0-1 0,0-1 0,2-1 0,1-1 0,0-1 0,1-2 0,0-1 0,1-3 0,0 0 0,1-3 0,-1 0 0,1-2-315,7 1 0,1-2 0,-1-2 0,0-2 315,-1-3 0,-1-3 0,0-2 0,-2-3-9,-5-3 0,0-3 0,-2-1 0,-3 1 0,12-2 1,-7-1-1,-13-4 0,0 0 0</inkml:trace>
  <inkml:trace contextRef="#ctx0" brushRef="#br1" timeOffset="98616">26893 11522 8191,'7'-52'0,"0"-1"0,0 1 0,0 0 0,-2 6 0,-1 0 0,0-1 0,0 0 0,-2 0 42,0 0 1,-1-1-1,-1 0 1,-1 1-1,-1-1-42,-1 1 0,-1-1 0,0 1 0,-2 1 0,-2 0 229,-2-5 1,-1 0 0,-3 2 0,-2 3-230,-8-6 0,-3 4 0,-5 5 146,-6 9 1,-5 5 0,5 3 0,4 3-1,1 5 1,0 13 0,-1-1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4:00:38.848"/>
    </inkml:context>
    <inkml:brush xml:id="br0">
      <inkml:brushProperty name="width" value="0.05292" units="cm"/>
      <inkml:brushProperty name="height" value="0.05292" units="cm"/>
      <inkml:brushProperty name="color" value="#00B050"/>
    </inkml:brush>
  </inkml:definitions>
  <inkml:trace contextRef="#ctx0" brushRef="#br0">19447 12502 24575,'39'-22'0,"3"9"0,4 3 0,6 2-3042,0 5 0,2 2 3042,-12 0 0,1 1 0,1 1 0,5-1 0,2 0 0,0 0 0,-8 0 0,0 0 0,0 0 0,1 0-826,1 0 0,1 0 1,0 0-1,0 0 826,1-1 0,0-1 0,1 0 0,-1 1 0,0-1 0,0 1 0,0-1 0,0 0 0,-2-1 0,0-1 0,1 1 0,-1 0 0,0 0 0,1 1 0,-1 1 0,0-1 258,-1 2 1,0 0 0,-1 0 0,0 0-259,12 2 0,-2 0 0,-1 1 0,-7 1 0,-2 0 0,-2 0 0,10 2 0,-4 0 0,-11-1 0,-4 0 0,8 0 584,-15-8 0,-16 1 0,-7-6 1</inkml:trace>
  <inkml:trace contextRef="#ctx0" brushRef="#br0" timeOffset="8069">23923 12970 8191,'-14'3'0,"1"-1"5063,23-2-5063,3-3 0,39-3 0,-22 1 0,3 0 0,11-1 0,3 1 0,6 1 0,1 1 100,-1 0 0,1 1-100,-14 2 0,0 0 0,0 0 0,14 0 0,0 0 199,-16 0 0,-1 0 1,1 0-200,12 0 0,-1 0 2466,-6 0 0,-1 0-2466,-4-2 0,-2-1 0,-4 1 0,-2-1 0,-2-2 0,-1 0 0,13-6 0,-10 3 0,-17 0 0,-4 5 0,-5 1 0</inkml:trace>
  <inkml:trace contextRef="#ctx0" brushRef="#br0" timeOffset="10771">18869 13908 24575,'21'0'0,"7"-5"0,7 2 0,6 0 0,3 0 0,3 0-2190,-8 0 0,1-1 0,2 0 2190,4 1 0,2 1 0,3 0 0,-7 1 0,3-1 0,2 0 0,-1 1 0,-3 0 0,11 0 0,-2 1 0,1 1 0,-5 0 0,3 0 0,-3 1 0,-8 0 0,-8 1 0,-6 1 0,6 0 0</inkml:trace>
  <inkml:trace contextRef="#ctx0" brushRef="#br0" timeOffset="11392">18871 14517 24575,'42'-14'0,"-11"7"0,5 1 0,14 0 0,6 0-1098,-10 1 1,2-2 0,2 1 1097,-7 2 0,0 1 0,1 0 0,1-1-1069,0 0 0,1-1 0,0 0 1,-1 0 1068,-2 1 0,0-1 0,-2 0 0,0 1 0,6 1 0,-1 0 0,-3 0 232,6-3 1,-6 1 0,2 5-1,-24 0 1</inkml:trace>
  <inkml:trace contextRef="#ctx0" brushRef="#br0" timeOffset="22158">20514 15497 8191,'-5'-4'0,"9"3"5063,5-6-5063,8 7 2818,7-3-2818,14 3 0,11 5 152,-14-7 0,4 0-152,6 3 0,2 1 0,-10-5 0,1-1 0,1 0 0,3 2 0,2 0 0,0-1 990,3 0 1,1-2 0,-1 1-991,-2 0 0,-2 0 0,1-1 0,-1 1 0,-1 0 0,0 0-238,-4 2 0,-1 0 0,1 0 238,6-2 0,1 0 0,0 1 0,-5 1 0,-1 0 0,1-1 0,5 1 0,1 0 0,-2 0 0,-3 0 0,-1 0 0,-1 1 0,15 0 0,0 2 0,-16 0 0,0 1 0,-1 0-765,13 1 1,-1 0 764,0 3 0,0 0 0,-3-3 0,-1 0 240,-5 1 0,-2-3-240,3-4 0,0-4 0,-6 2 0,-1-2 0,1-3 0,0-1 0,0 3 0,-2 0 2751,15-6-2751,-9 8 199,-21 10 1,-10-2-1,-5 6 1</inkml:trace>
  <inkml:trace contextRef="#ctx0" brushRef="#br0" timeOffset="24175">21099 16598 8191,'-7'3'0,"8"-5"5063,4-4-5063,5 0 2818,2-3-2818,-3 6 1719,-2-5-1719,1 1 6784,-1 0-6784,2 0 0,-4 9 0,-3 4 0,-5 8 0,-5 16 0,5 3 0,-6 14 0,17 6-1349,0 2 1349,8-20 0,4-1 0,1 1 0,4-3 0,13 2 0,4-4-1570,4-1 1,4-6 1569,-7-11 0,2-5 0,2-1 0,4-2 0,1-2 0,4-4-1060,-8-2 1,4-3 0,1-1-1,0-1 1,-2 0 1059,2 0 0,-2 1 0,0-2 0,2-1 0,-4 0 0,3-1 0,-1-1 0,-1 0 0,-4 1-457,6-2 0,-5-1 1,-2 0 456,-5 2 0,-2-1 0,-3-1 47,7-6 0,-5-1-47,7-4 1849,-15-2-1849,-22 11 1395,0 3 0,-7 6 1,2 3-1</inkml:trace>
  <inkml:trace contextRef="#ctx0" brushRef="#br0" timeOffset="24455">22726 16647 8191,'3'-6'0,"16"0"5063,21-2-5063,8 2 0,-2 2 2818,-17 8-2818,-12 4 1719,-16 19-1719,-4 13 0,-2-10 0,0 1 3392,-1 3 0,1 2-3392,-3 10 0,1-2 0,0 2 0,-2 2 0</inkml:trace>
  <inkml:trace contextRef="#ctx0" brushRef="#br0" timeOffset="57392">11999 10761 24575,'3'1'0,"-1"0"0,11 1 0,-4-2 0,3 0 0,-2 0 0,6 0 0,-2 0 0,3 0 0,6 0 0,3-4 0,19 3 0,3-7-881,-12 3 1,2-1 880,1 0 0,0 0 0,10-5 0,0 0 0,1 2 0,0 0 0,-13 1 0,0-1 0,2 2 0,0 0 0,2 1 0,0 0 0,1 0 0,2 0 0,-1 0-1074,2 2 1,1-1 0,-1 2 1073,1 0 0,-1 1 0,1 0 0,1 0 0,1 0 0,-1 0 0,1 2 0,0 1 0,1-2-1134,3 0 1,0-1 0,2 0 1133,0 0 0,2-1 0,0 1 0,-13-1 0,0-1 0,1 1 0,0 0 0,2 0 0,2 2 0,-1-1 0,0 1-762,-2-1 0,1 0 0,-1 1 0,1 0 762,3 0 0,-1 1 0,1 0 0,0 1 0,0 0 0,0 0 0,0 1 0,0 0 0,0-1 0,1 1 0,-1 0 0,0 0 0,1 1 0,-1 0 0,0 1 0,-1-1 0,0 0 0,-1 0 0,0 0 0,-1 1 0,-2 0 0,0 1 0,-1 0 0,0-1-251,0 0 0,-2-1 1,1 0-1,-1 1 251,8 4 0,-1 0 0,-1 0 62,-3-2 0,-1 0 1,-2 1-63,10 4 0,-3 1 838,-5-4 1,-3 1-839,-8 1 0,-2-1 3338,16 1-3338,-7 3 3052,-7-5-3052,6 1 0,9 0 0,-18-6 0,3-1 679,5 0 1,2 0-680,3-1 0,1-2 0,6 1 0,0 0 0,-2 3 0,-1-1 0,-3-1 0,-2 0 329,-5 3 1,-4 1-330,15-1 0,-19 1 0,-9 1 0,-10-8 0,-4 4 0,-1-4 0</inkml:trace>
  <inkml:trace contextRef="#ctx0" brushRef="#br0" timeOffset="59167">12017 11890 8191,'2'-3'0,"1"1"5063,6 4-5063,3-4 2818,2 3-2818,9-3 1719,3 2-1719,5 0 6784,8 0-6784,7-5 0,-13 4 0,3 1 0,8-2 0,3-1 0,6 1 0,2-1-1196,-16 1 0,2 0 1,0-1 1195,3-2 0,1-2 0,0 1 0,-1 2 0,-1-1 0,2 1 0,2-2 0,1-1 0,-1 1 0,-1 2 0,0 0 0,-2 0 0,-2 0 0,-2 0 0,1 0-106,2 1 0,-1 1 0,-1 0 106,10-1 0,0 1 0,-14 1 0,0 2 0,0-1-891,9 0 1,1 0 890,5-3 0,0 1 0,-2 1 0,0 0 0,0-4 0,-1 0 0,1 1 0,-2 1 0,-2 0 0,0 0 0,-4 0 0,0 1 0,0 2 0,-1 0 0,-3 0 0,0 0 0,3 0 0,1 0 0,4-2 0,0-1 0,3-3 0,1 0 0,3 0 0,0-1 0,0-5 0,1 1 0,-1 4 0,0 1 0,-3 0 0,-1 0 0,-3 3 0,0 1-520,-4 4 0,-1 1 520,-6-3 0,-1 1 1460,1 1 0,-2 1-1460,22 1 0,-2-7-39,-6 6 39,-1-7 0,1 4 0,6-5 0,-5 4 0,6-3 0,-8 4 0,1 0 0,-1 0 0,1 0 0,0 4 0,-1-3 0,-6 3 0,-1-4 0,-1 0 2003,-4 3-2003,4 2 1409,-6-1-1409,0 3 0,6-6 0,2 3 0,13-4 0,2 0-463,0 0 463,-25-1 0,0 2-112,18 3 112,-1-3 0,-9 7 0,-6-8 0,0 0 0,0-1 0,-1-2 891,1-1-891,0 3 117,0-2-117,-10 3 0,0 0 0,-8 2 0,-1 1 0,0-2 0,-8 0 0,-1-3 0</inkml:trace>
  <inkml:trace contextRef="#ctx0" brushRef="#br0" timeOffset="74742">15787 10812 24575,'-27'-12'0,"2"3"0,8 1 0,-7-2 0,-1 2 0,-20-5 0,19 8 0,-3 0 0,-11 0 0,-3-1 0,-6 0 0,-2 1-1260,1 1 0,-1 1 1260,14 0 0,0-1 0,0 1 0,-13-1 0,0 1 0,-2-3 0,-2 0 0,17 3 0,-1 1 0,0 0 0,0 0 0,0 1 0,-1-1 0,-1 2 0,0 0 0,-1 0 0,1 2 0,-1 0 0,1 0 0,-1-2 0,1 0 0,0 1 0,-15 2 0,2-1 0,0-1 0,1-2-926,6 1 0,1 0 926,-1 0 0,0 0 0,4 3 0,0-1-680,0-2 1,1 1 679,-1 4 0,1 0 0,-2-2 0,1 1 0,-1 1 0,1 1 0,4-1 0,0 1 0,3-2 0,2 2-323,2 1 0,0 1 323,-2-3 0,-2 1 0,1 4 0,-1 0 0,-3-1 0,-1-1 330,-2 3 1,-1 0-331,3 0 0,0 0 332,-6 3 0,0 0-332,6-2 0,0-1 0,-2 3 0,-1 0 0,7-4 0,1 1 350,-1-1 0,2 1-350,5-2 0,1 1 0,0 0 0,0 0 0,1 1 0,-1 2 0,-21 11 0,21-12 0,1 1 0,-21 14 0,0-8 0,5 8 0,-4-3 0,24-7 0,-1 0 437,-20 12-437,18-9 0,1 0 0,-9 7 0,-5 11 0,13-13 1478,8-2-1478,4-4 1208,10-5-1208,0 3 862,3 0-862,3 0 367,3 0-367,3 0 0,13 5 0,-5-6 0,22 6 0,-5-11 0,-6-1 0,4-1 0,2-5 0,2-1 0,5 2 0,2-1 0,5-3 0,2-2-1279,3-1 1,0-1 1278,1-3 0,0 0 0,-16 2 0,0-1 0,-1 1 0,17-5 0,-2 0 0,-5 5 0,-1 2-715,-1 1 1,0 1 714,-7 1 0,0 0 0,0 1 0,0 0 0,0-1 0,1-2 0,2 2 0,1-2 0,3-1 0,1-1-965,3 0 1,1 0 964,0-1 0,0 1 0,3 0 0,-2 1-525,-10 4 1,-2 0 524,2-2 0,-1 1 578,-5 4 1,-2 0-579,-1-5 0,-1 1 0,6 4 0,1 0 0,0-7 0,0 0 0,4 1 0,1 0 0,6-4 0,0-1-36,-6 0 1,0 0 35,2 0 0,0 1 458,-7 2 0,0 0-458,-3 0 0,0 1 0,-1 0 0,0-1 0,-4 1 0,1-1 0,3-3 0,0 1 0,-3 2 0,1 0 0,5-2 0,1 1 0,-3 3 0,-1 0 0,-2-1 0,-1 0 387,3 1 0,-1 2-387,15 3 0,5-3 0,0 3 0,2-9 0,0 0 0,-25 2 0,0 0 0,11-1 781,4 4-781,-6 0 0,-6-3 0,12 2 0,-5-7 0,7-1 0,-7-1 0,-2-6 1569,-16 8-1569,-3-1 1223,-10 2-1223,0 2 525,-2-4-525,2-1 90,-1 0-90,3-6 0,1-4 0,-2 1 0,0-5 0,-7 7 0,-3 3 0,-3-2 0,-2 3 0,2-5 0,0 1 0,3 0 0,0 0 0,0-7 0,4-1 0,-6 0 0,3 1 0,-12 0 0,2 5 0,-16-13 0,-1 7 0,-15-3 0,13 15 0,0 2 0,-1 3 0,1 1 0,-13-4 0,14 6 0</inkml:trace>
  <inkml:trace contextRef="#ctx0" brushRef="#br0" timeOffset="76971">16603 9212 24575,'-11'6'0,"1"5"0,-4 22 0,0 15 0,3-12 0,0 4-1900,-3 8 0,0 2 1900,4-13 0,-1 2 0,1 0 0,-2 5 0,0 2 0,-1 0 0,-3 2 0,-1 0 0,1 1 0,2 1 0,1 1 0,-1 0 0,0-10 0,0 0 0,-1 1 0,2-1 0,1 12 0,1 1 0,0 0-865,1-10 0,-2 1 0,1 1 0,1-1 865,3-2 0,0 1 0,1-1 0,-1 1 0,-2 1 0,-1 0 0,1 0 0,0 1 0,1 1 0,2 0 0,-1 0 0,0 0 0,0-3 0,-2 0 0,1 0 0,1 0 0,1-2 0,1-1 0,0 1 0,1-1 0,-3 11 0,1 0 0,0 0-700,2-4 0,0 0 0,0 0 700,-1 2 0,1 1 0,0-1 0,1 3 0,1-1 0,0 1 0,0 0 0,0 0 0,1 1 0,0 1 0,1 1 0,1-1-724,0-4 0,1 0 1,0-1 723,0 1 0,0-1 0,1-1 0,2-5 0,1-1 0,1-1 7,-2-1 1,1 0-1,1-1-7,2-2 0,1-1 0,0 0 824,3 14 1,-1-2-825,2 0 0,0 0 0,-4-6 0,-2-2 1002,0 1 1,0-1-1003,0 1 0,0-1 0,-2 2 0,1-1 650,3 0 1,1 1-651,-3 1 0,1 1 0,4 1 0,2-1 0,2-1 0,1 0 0,-4 2 0,2-2 573,2-7 0,0-2-573,-4-1 0,-1 0 1544,11 14-1544,4-1 0,-1-16 0,3-4 0,5-10 0,-4-5 2103,8-12-2103,-6-5 1403,2-11-1403,-6-15 0,-2-5 0,-12 7 0,0-2-588,0 0 1,0-1 587,2-9 0,0-1 0,0-3 0,0-2 0,0-2 0,0-1 0,-3 11 0,0-1 0,0-1 0,-1-1 0,0-1 0,-1-1 0,1-4 0,0 0 0,-2-1-1345,1-3 0,-2-1 1,-1 0 1344,0 2 0,0 0 0,-1 0 0,-2 2 0,0 1 0,1 1-829,1 3 0,0 2 0,-1 0 829,-2 4 0,-1 0 0,0 1-104,3-1 0,1 1 1,0-1 103,-2 0 0,0 0 0,1-1 0,0-3 0,2 0 0,-1-2-497,0 0 0,1-2 1,-1 0 496,0-3 0,1-2 0,-1 0 0,-1-2 0,-1 0 0,1 0 0,-1-1 0,0 1 0,0 0 0,-1 4 0,-1 1 0,-1 1 0,0 3 0,-1 2 0,0 0 0,2 1 0,0 2 0,-1-1 0,-2 2 0,-1 0 0,0-1 784,2 0 0,0-2 0,0 0-784,-2-3 0,0-1 0,0 0 0,-1 1 0,1 0 0,1 0-12,0-3 1,1-1-1,0 1 12,-1 1 0,-2 0 0,2 1 0,3 2 0,0 0 0,-1 0 0,0 0 0,-1 0 0,0 1-444,2 3 0,0 1 0,0 0 444,2-16 0,0 2 636,-1 6 0,1 1-636,0 0 0,-1 0 0,-1 3 0,-1-1 0,0-2 0,-1-1 0,-4 3 0,-1 1 0,0 0 0,0 1 259,-5 6 0,0 0-259,3 1 0,-1 0 0,-1 7 0,-1 0 1178,3-4 0,0 2-1178,-8-20 0,-2-4 0,0 7 0,1 12 2259,3 4-2259,-3 15 1994,-7-1-1994,-4 9 0,-14 4 0,-1 12 0,-13 2-372,22-1 0,0-1 372,0-3 0,-1 0-259,1 3 1,1 1 258,-24 0 0,14 3 0,2-4 0,12-2 0,6 1 0,-5 12 0,17-12 0,-9 9 0</inkml:trace>
  <inkml:trace contextRef="#ctx0" brushRef="#br0" timeOffset="82037">13575 11104 24575,'-32'23'0,"6"-2"0,21 3 0,2-5 0,8 4 0,4-8 0,5-4 0,17-9 0,9-14-623,-12 0 1,0-3 622,2-6 0,-1-1-192,-2 1 1,-2 0 191,8-15 0,-15 10 0,-15 12 0,-11 6 0,-4 4 1220,-11 11-1220,-1 11 408,3 7-408,8 16 0,20-11 0,23 3 0,14-25 0,-9-8 0,-2-2 0,3-5 0,-2-3 0</inkml:trace>
  <inkml:trace contextRef="#ctx0" brushRef="#br0" timeOffset="82188">14039 11024 8191,'-5'5'0,"7"16"5063,0 6-5063,10 11 0,0-6 704,1-12 1,-5-6-1,-4-12 1</inkml:trace>
  <inkml:trace contextRef="#ctx0" brushRef="#br0" timeOffset="82363">14173 10960 24575,'-9'19'0,"5"16"0,0 20 0,1-21 0,1 1-581,3 1 0,1-2 581,2 21 95,7-17 0,-3-22 0,-2-8 0</inkml:trace>
  <inkml:trace contextRef="#ctx0" brushRef="#br0" timeOffset="82646">14422 11012 8191,'1'2'0,"5"11"4976,4 15-4976,3 19 0,-8-17 0,0 1 1414,-3 0 1,1 1-1415,4 3 0,0-2 0,-1 15 432,9-9 0,-10-23 1,0-9-1</inkml:trace>
  <inkml:trace contextRef="#ctx0" brushRef="#br0" timeOffset="84108">16466 11196 8191,'-7'-5'0,"0"3"5063,-2 4-5063,-1 6 2818,-3 12-2818,3 6 1719,2 6-1719,7-7 6784,12 2-6784,9-14 0,21-6 0,7-18 0,-16-1 0,-1-3-309,-4-2 0,-3-1 309,1-2 0,-4-1 0,1-7 0,-9 2 0,-18 11 0,-4 11 0,-3 8 0,3 17 618,12-2-618,2 1 0,9-9 0,-1-9 0,-3 0 0,-3-4 0</inkml:trace>
  <inkml:trace contextRef="#ctx0" brushRef="#br0" timeOffset="84265">16813 11075 24575,'-3'10'0,"5"9"0,6 6 0,1 7 0,0-11 0,-5-6 0,-2-11 0</inkml:trace>
  <inkml:trace contextRef="#ctx0" brushRef="#br0" timeOffset="84440">16921 11042 8524,'2'1'0,"-4"12"5095,6 22-5095,-6 13 0,10 7 0,-5-24 0,0-2 0,7 6 0,-4-6 0,-1-21 0</inkml:trace>
  <inkml:trace contextRef="#ctx0" brushRef="#br0" timeOffset="84799">17050 11092 8191,'-6'1'0,"14"1"5063,14-4-5063,10 2 2818,-11 4-2818,-2 1 1719,-14 4-1719,-1 10 6784,-6-3-6784,-7 20 0,-3-9 0,-7 25 0,6-17 0,-1 10 0,12-20 0,7-9 0,7-8 0,12-15 0,1 1 0,7-5 0,-15 6 0,-2 2 0</inkml:trace>
  <inkml:trace contextRef="#ctx0" brushRef="#br0" timeOffset="96617">17622 10934 8191,'-6'-5'0,"-1"3"5063,-2-2-5063,0 5 2818,-7 8-2818,4 3 0,-8 22 0,4 6 0,8-14 0,1 3 859,-2 4 1,3 2-860,2-1 0,2 1 0,1 3 0,2 1 2755,0-5 0,3 1-2755,6 3 0,1-1 0,-2-8 0,3-2 0,7 6 0,3-2 0,-2-8 0,2-1 0,5-2 0,3-3-396,-2-1 1,1-2 395,1-5 0,1-2 0,0-1 0,-1-2 0,25-8 0,-2-10 0,-10-14 0,-6-6 0,-9-7 0,-5-2 0,-9-10 0,0 5 0,-4-5 0,-1 6 0,-4 0 0,-4 7 0,-6-5 0,-5 18 0,-3-10 1222,-4 15-1222,-1 0 843,-5 0-843,2 3 0,-9-6 0,1 4 0,-12-2 0,1 6 0,-6 6 0,-1 3 0,0 8 0,7 7 0,5 6 0,18-4 0,7 2 0</inkml:trace>
  <inkml:trace contextRef="#ctx0" brushRef="#br0" timeOffset="166667">16066 9977 8191,'-13'-6'0,"12"3"5063,6 6-5063,12 5 2818,7 0-2818,-6 0 1719,3-2-1719,-10 5 6784,-7-3-6784,-5 4 0,-4-3 0,-4 0 0,0 0 0,0-4 0,4-1 0,1-4 0</inkml:trace>
  <inkml:trace contextRef="#ctx0" brushRef="#br0" timeOffset="166967">16108 10042 24575,'-16'3'0,"1"2"0,3-2 0,-8 6 0,-19 9 0,12-3 0,-2 1-352,-14 3 0,-4 2 352,11-4 0,-1 1 0,-1 1-1109,-3 1 0,-1 0 0,1 1 1109,-1 1 0,0 1 0,2 1 0,2-1 0,1 2 0,2 0-578,-1 4 1,1 2 0,3-3 577,3-4 0,2 0 0,1 5 0,11-6 0,18-18 97,3-1 1,-1-4 0,-1 0 0</inkml:trace>
  <inkml:trace contextRef="#ctx0" brushRef="#br0" timeOffset="167209">15181 10516 8191,'-13'0'0,"3"0"5063,-9 14-5063,5 5 0,-18 24 0,19-16 0,0 1 0,-2 5 0,2-1 0,0 16 2818,13-14-2818,18-22 0,23-17 0,-9-1 0,0-2 0,12-6 0,-4-1 0</inkml:trace>
  <inkml:trace contextRef="#ctx0" brushRef="#br0" timeOffset="177392">17745 9907 24575,'-8'9'0,"2"10"0,14 9 0,8 19 0,-4-20 0,1 0 0,2 4 0,1 0 0,-1-5 0,-1-2 0,8 15 0,-1-15 0,-14-15 0,1-4 0</inkml:trace>
  <inkml:trace contextRef="#ctx0" brushRef="#br0" timeOffset="177676">17918 10069 8191,'-19'7'0,"7"3"5063,-11 13-5063,8 8 2818,6 3-2818,0 4 1719,13-16-1719,1-5 6784,14-12-6784,10-12 0,-3-2 0,2-4 0,2-2 0,-1-3 0,1-2 0,-1-2 0,-2 2 0,-4 0 0,-2 0 0,-5 3 0</inkml:trace>
  <inkml:trace contextRef="#ctx0" brushRef="#br0" timeOffset="177867">18168 9870 8191,'-13'0'0,"18"-7"5063,9-2-5063,18-7 2818,-7 4-2818,-5 1 0,-11 7 0,-5 0 0</inkml:trace>
  <inkml:trace contextRef="#ctx0" brushRef="#br0" timeOffset="178034">18223 10011 8191,'9'1'0,"1"-7"5063,3-3-5063,-1-8 0,-3 10 0,-4 0 0</inkml:trace>
  <inkml:trace contextRef="#ctx0" brushRef="#br0" timeOffset="178463">18314 9640 8191,'-13'3'0,"8"-3"5063,30-8-5063,1 0 0,26-10 2818,-29 13-2818,3-4 1719,-19 13-1719,-6 12 6784,-3 5-6784,-6 11 0,-1 0 0,3-10 0,6-5 0,6-13 0,15-5 0,4-4 0,0 3 0,-7 3 0,-10 17 0,-10 10 0,-3 12 0,-9 7 0,5-7 0,-1-2 0,9-12 0,4-6 0,0-12 0,-1-4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4:02:34.479"/>
    </inkml:context>
    <inkml:brush xml:id="br0">
      <inkml:brushProperty name="width" value="0.05292" units="cm"/>
      <inkml:brushProperty name="height" value="0.05292" units="cm"/>
      <inkml:brushProperty name="color" value="#00B050"/>
    </inkml:brush>
  </inkml:definitions>
  <inkml:trace contextRef="#ctx0" brushRef="#br0">6879 5849 24575,'-1'0'0,"8"2"0,37 16 0,-17-8 0,1 1-1830,8 10 1,0 1 1829,0-2 0,-1 0-75,-1 4 0,-2 0 75,-5-3 0,-3-1 880,16 19-880,-16-11 0,-10-9 0,-9-12 0</inkml:trace>
  <inkml:trace contextRef="#ctx0" brushRef="#br0" timeOffset="283">5887 5775 8191,'14'8'0,"4"4"5063,16 10-5063,-3 10 0,-13-3 0,-2 4 0,1 7 0,-2-2 0,-4-11 0,-2-1 0,6 21 0</inkml:trace>
  <inkml:trace contextRef="#ctx0" brushRef="#br0" timeOffset="933">7206 6773 8191,'-12'-3'0,"22"15"5063,14 2-5063,0 3 0,4 1 0,9 2 0,2-1 669,-3 0 1,1 1-670,5 2 0,0 0 564,-5-2 0,-2-1-564,-4 0 0,-3 0 1439,11 11 1,-22-16-1,-11-6 1</inkml:trace>
  <inkml:trace contextRef="#ctx0" brushRef="#br0" timeOffset="1233">6484 6565 8191,'-3'7'0,"3"10"4222,7 18-4222,-2-6 0,0 3 0,1 9 0,-1 3 0,1 7 0,0-3 0,-3-17 0,0-3 0,3 19 0</inkml:trace>
  <inkml:trace contextRef="#ctx0" brushRef="#br0" timeOffset="2634">10046 7795 8191,'-14'-2'0,"26"10"3590,23 6-3590,4 2 0,5 2 0,-9-6 0,1 0 0,1 0 0,6 1 0,1-1 0,-1 0 0,-4-2 0,0 0 0,-1-1 0,13 3 0,-4-1 0,-18-2 0,-3-1 0,3 2 0,-22-4 0</inkml:trace>
  <inkml:trace contextRef="#ctx0" brushRef="#br0" timeOffset="2934">9327 7761 24575,'11'4'0,"-1"11"0,-1 20 0,-4-9 0,0 3 0,0 6 0,1-1 0,0 9 0,-2-9 0</inkml:trace>
  <inkml:trace contextRef="#ctx0" brushRef="#br0" timeOffset="3276">9521 8637 8191,'-9'5'0,"2"3"5063,-1 7-5063,5 19 0,4 15 704,4 5 1,1-21-1,-2-12 1</inkml:trace>
  <inkml:trace contextRef="#ctx0" brushRef="#br0" timeOffset="3638">10175 8338 8191,'-22'0'0,"15"5"4887,25 4-4887,7 2 0,4 1 0,8 4 0,4 1 0,-7-5 0,2-1 0,0 2 1420,15 10 0,-1 0-1420,-2-4 0,-3 2 0,-7 5 0,-4 2 276,-2-2 1,-4-1 0,2 10 0,-6-11 0</inkml:trace>
  <inkml:trace contextRef="#ctx0" brushRef="#br0" timeOffset="4851">12449 7805 24575,'28'-9'0,"-2"5"0,-3 8 0,9 8 0,4 6 0,10 5 0,-10 0 0,9 4 0,-19-17 0,1-1-550,0 4 1,2-2 549,5-2 0,0-1 109,-6-3 1,-1 0-110,13 2 0,-13-6 0,-19 1 0,-4-2 0</inkml:trace>
  <inkml:trace contextRef="#ctx0" brushRef="#br0" timeOffset="5238">11957 7724 24575,'10'26'0,"-2"1"0,0 12 0,-9 7 0,-4 2 0,-1 0 0,-1-4 0,2-10 0,0 0 0</inkml:trace>
  <inkml:trace contextRef="#ctx0" brushRef="#br0" timeOffset="5790">12925 8435 8191,'-34'-3'0,"16"3"5063,32 1-5063,29 10 0,-6-1 0,2 2 1409,1 2 0,0 0-1409,5 3 0,-1 0 0,-9 1 0,-5 1 0,-5-3 0,-3 1 0,8 12 1719,-19-5-1719,-10 6 1696,1-10 0,-7 3 0,5-16 0</inkml:trace>
  <inkml:trace contextRef="#ctx0" brushRef="#br0" timeOffset="6151">12177 8395 8191,'-14'5'0,"-2"12"5063,11 16-5063,5-1 0,3 4 0,3 13 0,1 2 177,1-13 0,0 1 1,0 0-178,2 2 0,0 0 0,0-2 0,2 14 0,0-6 0,-2-17 0,-2-4 0,2 7 0</inkml:trace>
  <inkml:trace contextRef="#ctx0" brushRef="#br0" timeOffset="19944">8037 13967 24575,'-5'23'0,"5"11"0,6-7 0,3 1 0,3 4 0,3-1 0,3-6 0,3-3 0,10-1 0,3-5 0,1-8 0,2-7-1527,8-7 1,1-5 1526,4-5 0,-1-5 0,-15 3 0,0-3 0,-1 1 0,4-1 0,-1 0 0,1 1 0,-3 0 0,-1 1 0,1 4 0,12-1 0,0 6-54,-6 4 0,-3 7 54,-8 7 0,-1 3 0,20 14 0,-22-2 0,-3-1 0,-13-11 2229,0 1-2229,2-14 0,11-12 0,13-24 0,-8 13 0,2 1 0,3-3 0,1 4 203,-2 7 0,1 7-203,-4 7 0,-3 7 0,8 30 0,-7 9 0,-11 10 0,-2-21 0,-1-10 0,15-20 0,7-22 0,-5 5 0,2-1 0,0-4 0,2 0-789,4-1 0,2 2 789,-2 3 0,0 2-123,-6-1 1,-1 2 122,0 4 0,-2 0 0,11-5 0,-8 3 0,-7-4 0,-13 2 1557,-1-2-1557,-8 1 198,-4-1 0,0 5 0,-1 1 0</inkml:trace>
  <inkml:trace contextRef="#ctx0" brushRef="#br0" timeOffset="25095">21415 10996 24575,'-11'2'0,"0"13"0,4-2 0,-1 17 0,-4 2 0,-7 15 0,4-17 0,-2 3 0,-4 2 0,-2 1 0,-7 3 0,-4-2 0,1-1 0,-4-3-1424,-8-2 1,-3-3 1423,2-1 0,-2-3 0,11-12 0,-1-2 0,0 0 0,0 0 0,0 0 0,-1-3 0,1-2 0,0-3 0,0-2 0,-16 0 0,1-5-1006,4-4 1,0-5 1005,5-4 0,2-4-527,5 0 1,2-1 526,4 0 0,4-1-182,-7-12 182,7-5 0,18 1 0,-3 0 0,8 1 2322,-1 14-2322,2 13 2151,3 19-2151,0 15 1364,0 3-1364,0 5 256,-3-11-256,0 5 0,-4-11 0,-1 0 0,-4-6 0,2-2 0,-3-3 0,3-9 0,-2-9 0,8-10 0,2-6 0,9 7 0,4 9 0,-2 12 0,7 8 0,10-4 0,28-8 0,-20-4 0,3-3-1260,9-5 0,1-2 1260,4 1 0,-4-1 0,-19 6 0,-2 2 0,21-1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4:05:30.150"/>
    </inkml:context>
    <inkml:brush xml:id="br0">
      <inkml:brushProperty name="width" value="0.05292" units="cm"/>
      <inkml:brushProperty name="height" value="0.05292" units="cm"/>
      <inkml:brushProperty name="color" value="#00B050"/>
    </inkml:brush>
    <inkml:brush xml:id="br1">
      <inkml:brushProperty name="width" value="0.05292" units="cm"/>
      <inkml:brushProperty name="height" value="0.05292" units="cm"/>
      <inkml:brushProperty name="color" value="#FF0000"/>
    </inkml:brush>
  </inkml:definitions>
  <inkml:trace contextRef="#ctx0" brushRef="#br0">19711 1286 8191,'-11'38'0,"2"5"1867,2 0 1,0 4-1868,1-10 0,1-3 2958,-1 21-2958,14-42 1875,15-45-1875,-5 1 0,2-4 0,0-5 0,0 0 3136,-2 6 1,0 3-3137,4-8 1543,-5 27-1543,-9 27 0,1 13 0,0 6 0,-1 4 0,2-13 0,-2-7 0,6-12 0,2-15 0,11-13 0,5-10 0,-1 1 0,-8 8 0,-9 15 0,-12 13 0,-1 15 0,-4 5 0,9 0 0,2-9 0,20-8 0,1-21 0,9-6 0,-12-12 0,-8-3 0,-12 8 0,-9 2 0,-11 4 0,-1 7 0,-2 2 0,8 9 0,5 2 0</inkml:trace>
  <inkml:trace contextRef="#ctx0" brushRef="#br0" timeOffset="302">20245 1234 8191,'8'13'0,"2"7"5063,1 5-5063,0 7 2818,-3 0-2818,-4-11 1719,12-26-1719,-4-17 0,15-25 0,-8 16 6784,3 11-6784,-8 23 0,2 16 0,-6 6 0,2 7 0,-4-10 0,1-7 0,0-13 0,-4-3 0,-1-1 0</inkml:trace>
  <inkml:trace contextRef="#ctx0" brushRef="#br0" timeOffset="936">20713 922 24575,'5'10'0,"1"8"0,2 27 0,-3 5 0,-3-16 0,1 0 0,-3 21 0,3-9 0,2-18 0,7-15 0,-6-10 0,2-5 0</inkml:trace>
  <inkml:trace contextRef="#ctx0" brushRef="#br0" timeOffset="1069">20925 1076 8191,'0'33'0,"0"-7"5063,3 20-5063,0-25 704,5-4 1,-5-12-1,1-3 1</inkml:trace>
  <inkml:trace contextRef="#ctx0" brushRef="#br0" timeOffset="1192">20950 1015 8191,'-11'-22'0,"7"7"0,3 11 0,5 4 0</inkml:trace>
  <inkml:trace contextRef="#ctx0" brushRef="#br0" timeOffset="1743">21017 1041 8191,'-3'13'0,"3"0"5063,3-1-5063,2 2 2818,-2 3-2818,3-12 1719,2-12-1719,2-22 0,7-11 0,-4 0 6784,1 16-6784,-4 13 0,-3 20 0,0 18 0,-4 0 0,8 11 0,-5-16 0,10-7 0,4-18 0,2-10 0,15-9 0,0-4 0,-1 0 0,-5 5 0,-16 2 0,-9 4 0,-8 4 0,-6 3 0,-5 8 0,5 8 0,-2 1 0,7 3 0,1-3 0,6 0 0,1-2 0,14-6 0,2-4 0,24-10 0,4-2 0,-21 5 0,-2 0 0,7-1 0,-12 3 0</inkml:trace>
  <inkml:trace contextRef="#ctx0" brushRef="#br0" timeOffset="2113">21602 898 8191,'-4'-9'0,"-11"11"5063,4-1-5063,-7 15 2818,11-6-2818,12 1 1719,-1-8-1719,8-3 6784,-3-3-6784,4-1 0,-3 3 0,2-2 0,1 3 0,7 0 0,-2 3 0,6 0 0,-11 4 0,-4 4 0,-5-1 0,0-5 0,5-23 0,18-27 0,-4 15 0,4-1 0,6-3 0,4 4-541,2 9 1,2 6 540,-4 6 0,-4 6 0,9 12 0,-21 2 0,-18-4 0</inkml:trace>
  <inkml:trace contextRef="#ctx0" brushRef="#br0" timeOffset="31911">3167 5576 8191,'-22'6'0,"15"-2"5063,12-5-5063,32-4 0,11 2 0,-8 0 0,3 1 0,5 2 0,4 0-128,-9 0 0,2 0 1,1 0 127,4 0 0,1 0 0,1 0 0,-11 0 0,1 0 0,0 0 0,1 0 0,1-1 0,1 0 0,1-1 0,-2 0 0,-2 0 0,0-1 0,0-1 0,0 0 0,0 0 0,0-1 0,-1 0 0,0 0 0,8-2 0,0 1 0,-3-1 363,-6 1 0,-1-1 0,-3 3-363,8 2 0,-5 1 4886,8-3-4886,-21 10 0,-12-13 0,-9 3 0,0-4 0,-5 4 0</inkml:trace>
  <inkml:trace contextRef="#ctx0" brushRef="#br0" timeOffset="97056">20582 8019 24575,'-9'-20'0,"16"-20"0,16-3 0,-2 13 0,2 0 0,-3 3 0,1 2 0,4 5 0,0 3 0,17-6 0,-2 21 0,7 18 0,-26 5 0,-2 5 0,4 6 0,-3 4 0,-1 6 0,-4 2-970,0-1 0,-2-2 970,-2-4 0,-1-4 0,1 6 0,-2-18 0</inkml:trace>
  <inkml:trace contextRef="#ctx0" brushRef="#br0" timeOffset="97463">20896 7955 8191,'-14'11'0,"-8"10"4848,6 11-4848,-3 17 0,13-16 0,2 3 0,-1 4 0,0 4 102,3-8 0,0 2 1,0 1-103,-2 5 0,-1 2 0,1 0 0,1 4 0,1 1 0,0 1-153,1-10 0,-1 1 1,0 1-1,2 0 153,0-1 0,2 0 0,0 1 0,-1 0 0,0 4 0,-1 0 0,0 1 0,1 0 0,1 3 0,2 1 0,-1 0 0,-1 0 0,-1-8 0,-1 0 0,0 1 0,0 0 0,1 0 0,1 3 0,0 0 0,1 1 0,0 0 0,-1-1 0,-1 0 0,-1 0 0,-1-1 0,2 0 0,-1 1 0,2-1 0,1 0 0,-1 1 0,1-1 0,-1 0 63,0-1 1,-1-1-1,0 1 1,1-1 0,0 0-64,0 10 0,1-1 0,1-1 0,0 1 0,0-2 0,1 0 0,0-1 0,0 0-514,-1-2 0,1 0 0,0-2 0,1 0 514,1-3 0,1-1 0,0-1 0,0 0 355,2 9 1,1-2 0,0-1-356,-1-7 0,0-1 0,1-3 0,3 7 0,-1-5 0,3 10 0,-7-29 0,-5-17 0</inkml:trace>
  <inkml:trace contextRef="#ctx0" brushRef="#br0" timeOffset="97871">20736 11228 8191,'-3'9'0,"2"0"5063,8 4-5063,3 7 0,10 12 0,-8-7 0,0 3 833,6 0 0,0 2-833,1 8 0,1 1 0,2-8 0,2 0 0,-2-2 0,1 0 0,0-2 0,11 6 0,0-11 1757,2-27-1757,8-28 0,-25 6 0,-2-6 0,2-14 0,-4 1 0,-5 18 0,-2 2 0,3-28 0</inkml:trace>
  <inkml:trace contextRef="#ctx0" brushRef="#br0" timeOffset="151125">27585 5617 8191,'-9'-2'0,"0"-1"5063,-4 6-5063,5 4 2818,-4 14-2818,8 11 0,1 8 0,10 0 1719,0-8-1719,15-13 6784,1-10-6784,15-14 0,3-10 0,1-13 0,-10-3 0,-7-3 0,-18 9 0,-6 1 0,-9 11 0,-6 1 0,4 8 0,6 1 0,28-6 0,3-2 0,4-1-1703,10-5 1,4-2 1702,-6 3 0,2-3 0,0 0 0,0-1 0,0-1 0,1 1 0,2-2 0,1 1 0,-2 0 0,-5 0 0,-1 0 0,-1 2 0,8-3 0,-4 3 0,-10 3 0,-5 2 0,-1 4 0,-9 3 0</inkml:trace>
  <inkml:trace contextRef="#ctx0" brushRef="#br0" timeOffset="163310">27670 12102 24575,'-13'6'0,"3"1"0,1 17 0,6 8 0,3 8 0,8 0 0,6-11 0,16-10 0,10-22 0,14-4 0,-28-4 0,-1-2 0,21-6 0,-24-3 0,-5 9 0,-16 0 0,0 8 0,-3 1 0</inkml:trace>
  <inkml:trace contextRef="#ctx0" brushRef="#br0" timeOffset="163474">27763 12154 24575,'54'-11'0,"-18"-1"0,4-5 0,-8-2 0,2-4 0,1-1-2619,6-3 0,2-1 0,0 0 2619,-7 3 0,0 0 0,0 0 0,-4 3 0,9-7 0,-3 3 0,-7 6 0,0 0 0</inkml:trace>
  <inkml:trace contextRef="#ctx0" brushRef="#br0" timeOffset="167150">25618 12609 24575,'-37'2'0,"1"0"0,1 1 0,2 3 0,-9 13 0,6 3 0,8 20 0,15-15 0,3 4-2390,2 12 1,4 5 2389,1-11 0,1 1 0,2 2 0,4 8 0,3 3 0,1-1 0,3 1 0,1 1 0,3 0 0,-1-10 0,1 0 0,2 0 0,1-1 0,2-4 0,1-1 0,2-1 0,2-2 0,8 6 0,3-2 0,2-5-868,4-5 0,2-4 1,2-5 867,-1-5 0,2-5 0,0-4 0,0-3 0,1-5 0,1-5 0,-5-6 0,1-5 0,-1-3 0,-3 0 0,2-5 0,-3-1 0,-1-3 0,-7 2 0,1-2 0,-2-2 0,-5 0 0,-3-6 0,-6 0 0,-2-2 0,-3 0 0,-2-1 0,-3-2 0,-3-2 0,-2-1 0,-1-1 0,-2-3 0,-1-2 0,-3 2 0,-2 3 0,-4 0 0,-1 1 0,-1 1 0,-1 1 0,-3 1 0,-2 5 0,-4 1 0,-1 3-217,-2 5 0,-3 2 0,-1 2 217,-3 1 0,-2 2 0,-1 3 0,-3 2 0,-2 3 0,-2 2 0,-3 1 0,-2 3 0,0 2 0,1 3 0,1 3 0,-1 2-816,-3 1 1,0 3-1,1 4 816,2 5 0,1 4 0,1 2 0,2 0 0,1 2 0,2 2 0,0 6 0,3 2 0,1 2 295,5 0 0,1 2 1,5 3-296,2 3 0,4 3 0,4 1 0,3 1 0,4 0 0,3 1-148,4 7 0,3 2 0,5-1 148,2-14 0,3-1 0,2 1 0,1-1 0,0 1 0,2 0 0,2 0 0,2-3 0,5 0 0,2-1 0,2-3 0,1-1 0,0-3 0,0-1 0,2-3 0,2-1 0,1-3 0,3-1 0,0-3 0,1-2 0,12 1 0,2-5 0,0-3 0,-1-3 0,1-4 0,-2-4-90,-2-3 0,-2-3 0,-1-3 90,-4-4 0,-1-3 0,-3-4 299,-7 1 1,-1-4 0,-4-2-300,0-2 0,-3-3 0,-4-2 0,-4-2 0,-4-3 0,-3 0 0,-1-3 0,-2-2 0,-3 0 0,-3-5 0,-2-2 0,-4 0 0,-3-2 0,-4 0 0,-1-1 0,1 14 0,0-1 0,-2 1 0,-3 1 0,-1 1 0,-3 0 0,-1 1 0,-2 2 0,-9-8 0,-2 2 0,-3 4-596,-2 3 1,-4 4-1,-1 5 596,-2 5 0,-1 5 0,-1 5 0,2 3 0,-1 5 0,0 5 0,0 7 0,0 5 0,2 3 0,5 2 0,2 4 0,4 3 0,4 4 0,4 4 0,4 3 134,5-1 0,4 2 0,7 3-134,8 6 0,7 3 0,6 0 0,2-9 0,4 0 0,1-1 0,-1-3 0,-2-1 0,-2-4 0,3-1 0,11 10 0,1-1 0</inkml:trace>
  <inkml:trace contextRef="#ctx0" brushRef="#br0" timeOffset="172337">24625 13343 24575,'-2'2'0,"17"3"0,25 8 0,8 1 0,1 10 0,-12 4 0,-15-4 0,-7-1 0,-12-11 0,-3-3 0,-8 1 0,0-1 0,-8-3 0,6-2 0,1-4 0,5 0 0</inkml:trace>
  <inkml:trace contextRef="#ctx0" brushRef="#br0" timeOffset="172593">24801 13469 8191,'-9'-5'0,"0"-1"5063,0 6-5063,-4 0 2818,0 4-2818,-11 6 0,-10 12 0,8-4 0,-3 1 0,-7 5 0,-2 3 0,6-3 0,0 2 0,0 1-183,0-2 1,1 2 0,1 1 182,-2 7 0,1 3 0,1 0 0,5-5 0,0-1 0,3 2 1404,3 1 1,3 1 0,1-1-1405,-1 2 0,4-2 0,8-3 0,4-4 0,7 4 0,2-16 0,-4-8 0</inkml:trace>
  <inkml:trace contextRef="#ctx0" brushRef="#br0" timeOffset="172832">23945 14180 8191,'-9'4'0,"1"5"5063,4 11-5063,5 12 2818,4 1-2818,16 4 0,14-15 0,-5-20 0,4-6 0,11-9 0,3-6 20,-9 1 0,1-2 0,-3 1 0,-1-3 0,-2 2 0,-3 3 0,0 1 0</inkml:trace>
  <inkml:trace contextRef="#ctx0" brushRef="#br0" timeOffset="206706">24262 11769 24575,'-5'-5'0,"0"3"0,-7 5 0,2 3 0,-1 5 0,10-3 0,3 2 0,7-7 0,0-1 0,0-2 0,0 0 0,0 0 0,-4 0 0,-1 0 0</inkml:trace>
  <inkml:trace contextRef="#ctx0" brushRef="#br0" timeOffset="207077">24264 11791 8191,'9'-7'0,"-2"3"5063,13-4-5063,-3 5 2818,-8 5-2818,4 1 1719,-6 3-1719,2 5 6784,-2 9-6784,3 19 0,-2-3 0,-4 10 0,3-14 0,-6-11 0,5 2 0,-5-10 0,1-3 0,-2-2 0</inkml:trace>
  <inkml:trace contextRef="#ctx0" brushRef="#br0" timeOffset="207950">24264 11960 8191,'-3'-7'0,"-4"-3"5063,2 2-5063,-6 0 2818,2 8-2818,4 4 0,1-1 0,4 1 0</inkml:trace>
  <inkml:trace contextRef="#ctx0" brushRef="#br1" timeOffset="214769">23694 12292 24575,'-14'-7'0,"1"3"0,4 2 0,-4 4 0,0-1 0,-5 6 0,1 0 0,4 3 0,-3 10 0,6 8 0,-3 19 0,8 8-582,5 0 582,9-2 0,15-5 0,-3-25 0,5-5-832,6-2 1,3-5 831,10-4 0,1-5 0,0-8 0,1-5-56,-9 1 0,1-2 0,-4-2 56,0-4 0,-3-2 0,1 1 0,-6-1 0,-10-13 0,-14 1 0,-4-14 0,-12-3-257,3 19 1,-2 1 256,-6 2 0,-4 2 0,0 0 0,-3 3 0,-3-1 0,-2 4 0,-4 7 0,0 2 0,2 0 0,1 1 1601,-24 7-1601,10 5 0,16 13 178,9 8-178,4 11 0,12 5 0,-1 13 0,12-11 0,6-1 0,-3-24 0,0-7 0</inkml:trace>
  <inkml:trace contextRef="#ctx0" brushRef="#br1" timeOffset="216182">23308 12534 8191,'-10'-8'0,"-8"-2"5063,3 3-5063,-8 2 2818,9 8-2818,-9 8 1719,-5 5-1719,-3 11 0,3 10 6023,4 12-6023,16-22 0,1 1 0,3 6 0,3 0 0,4-2 0,4-1 0,4 2 0,5-2 0,1-7 0,4-3 0,3-2 0,3-3 0,3-7 0,2-4 0,5-3 0,2-5 0,-3-3 0,-1-4 0,-1-3 0,-4-4-315,-6-1 0,-4-3 315,4-21 0,-14 2 0,-21-12 0,-20 7 0,5 15 0,-3 1-6,-4 2 1,-3 3 5,-10 3 0,0 3 0,17 6 0,2 4 0,-23-1 0,43 12 0</inkml:trace>
  <inkml:trace contextRef="#ctx0" brushRef="#br1" timeOffset="230056">22782 14020 24575,'-34'-21'0,"2"3"0,19 7 0,-8 8 0,11 1 0,-20 18 0,11 0 0,-16 15 0,7 1 0,11-9 0,1 2 0,3-1 0,1 2 0,0 7 0,3 2 0,5 0 0,3 0 0,-1-3 0,4-1 0,7-2 0,5-2 0,21 7 0,-5-20 0,4-5 0,10-4 0,3-5-1513,6-4 0,2-4 1513,-14 0 0,0-3 0,-2-1 0,-3-2 0,-1-2 0,-3-1-344,9-4 0,-7-3 344,-11 0 0,-7-2 0,-12-16 0,-14 14 0,-6 1 0,-7-4 0,-5 2-1174,-14-4 0,-5 2 1174,13 11 0,-1 1 0,0 3 0,-2 2 0,0 2 0,2 1 974,-9 0 0,3 5-974,10 6 0,5 5 167,6 12 1,11-3 0,12 0 0</inkml:trace>
  <inkml:trace contextRef="#ctx0" brushRef="#br1" timeOffset="231500">27242 12747 24575,'-24'-18'0,"4"-1"0,4 7 0,1-2 0,-2 7 0,-7 2 0,-1 12 0,0 0 0,0 22 0,12 2 0,12 22 0,8-21 0,5-1 0,4 3 0,6-2 0,6-2 0,4-3 0,10-5 0,3-6 0,1-8 0,2-6-1182,6-2 0,-1-6 1182,-11-5 0,-4-4 0,-9 3 0,-5-5-261,1-32 261,-38-1 0,1 21 0,-5-1 0,-11-1 0,-5 2 0,-6 1 0,-2 4 0,3 5 0,1 3 0,1 7 0,4 3 0,1 3 0,17 10 0</inkml:trace>
  <inkml:trace contextRef="#ctx0" brushRef="#br1" timeOffset="233063">23228 14338 8191,'-8'-10'0,"2"0"5063,-6 2-5063,-1 9 2818,-3 9-2818,-2 11 1719,-3 14-1719,8 12 0,12 8 3098,9-28 0,5-2-3098,29 11 0,-6-28 0,4-7 0,3-5 0,1-6 0,6-5 0,-1-5 0,-9-1 0,-4-1 0,-10 6 0,-7-2 0,-12-17 0,-26 12 0,-23-4 0,14 11 0,-1 1-359,-6 3 0,0 2 359,6 3 0,1 2 567,-13 5-567,28 12 0,10-6 0,5 1 0</inkml:trace>
  <inkml:trace contextRef="#ctx0" brushRef="#br1" timeOffset="249155">12136 17192 24575,'-13'-8'0,"26"0"0,40 3 0,-9 5 0,4 1-699,-8-2 0,3-1 1,2 1 698,4 0 0,2 1 0,1-1-1528,-6-3 1,0 0 0,2-2-1,0 1 1528,2 0 0,1 0 0,1 0 0,-1-1 0,2 0 0,1-1 0,-1 0 0,0 1 0,-4 0 0,-1 1 0,-1 0 0,0 1-102,10-2 0,-1 2 0,-5 0 102,3 3 0,-6 1 0,-16 0 0,-5 1 0,-7 3 0</inkml:trace>
  <inkml:trace contextRef="#ctx0" brushRef="#br1" timeOffset="253057">23359 14300 24575,'-22'-6'0,"4"3"0,-1 11 0,5 0 0,-4 11 0,2 2 0,1 11 0,6 1 0,4 6 0,11-14 0,13-2 0,4-17 0,15-12 0,4-19 0,-19 6 0,-1-2 0,-3 0 0,-3-3 0,-7-4 0,-7 0 0,-10-7 0,-32 0 0,-9 27 0,-5 12 0,11 9 0,22 5 0,11-5 0,12-6 0</inkml:trace>
  <inkml:trace contextRef="#ctx0" brushRef="#br1" timeOffset="305862">29557 1873 8191,'5'2'0,"-1"1"5063,1 9-5063,-2 15 0,4 13 0,-6 15 0,1-19 0,0 2 0,1 7 0,0 2 320,0 6 1,1 1-321,-2-14 0,0 1 0,0 0 0,2 1 0,0 1 0,-1-1 0,-1 0 0,0-2 0,1 1 0,0 2 0,2 0 0,-1-1 0,0-1 0,0-1 0,0 0 0,-1-1 0,-1-1 0,0 0 0,-1 2 0,-1 0 0,-1-1 0,-2 15 0,-1 0 0,1-14 0,-2 0 0,1 0 503,0-2 1,0 0 0,0 0-504,-2 2 0,0 1 0,0-1 0,2 3 0,-1 0 0,1-1 999,-1-1 0,1 0 0,1 0-999,0 2 0,1-1 0,1 1 0,1 0 0,0-1 0,0 1 0,0 0 0,0 0 0,0 0 0,0 0 0,0 1 0,0-1 0,0 0 0,0 0 0,0-1 0,0-4 0,0 0 0,0 0-534,2 0 0,0 0 0,-1-1 534,0 13 0,0 0 0,1-1 0,1-1 0,-3-5 0,0-1 0,2-3 0,0-2 1032,-1-2 0,0-2-1032,7 22 0,-3-8 0,5-15 616,-3-12-616,2-10 2801,2-5-2801,2-3 2293,4-5-2293,14 2 0,2-5 0,14 5 0,6-3 0,-20 0 0,2 2-1026,6 4 1,2 0 1025,6-4 0,2 1 0,-12 3 0,1 2 0,1 0 0,1 0 0,1 1 0,1-1 0,7 0 0,2 1 0,1 0 0,-14-1 0,1 0 0,0 1 0,5 0 0,-3 0 0,3 0 0,3 1 0,0-1 0,-1 0 0,-2 0-592,8-1 0,-2 0 1,0 0-1,3 1 592,-9 0 0,3 2 0,2-1 0,-1 1 0,-2-1 0,-3-1-990,6 0 0,-4-2 0,-1 0 1,0 1 989,0 0 0,-1 2 0,0-2 0,0 0 0,11 0 0,0-2 0,-2 0-503,-7 0 0,0-1 1,-3 1 502,11 1 0,-4-1 589,-15-2 1,-4 1-590,3 7 0,-20-7 0,-11 3 0</inkml:trace>
  <inkml:trace contextRef="#ctx0" brushRef="#br1" timeOffset="306774">30376 2468 8191,'-6'-7'0,"1"0"5063,-4 6-5063,3 53 0,2-15 0,3 4 736,3 0 0,3 4 1,1 0-737,0-1 0,2-1 0,4-1 43,2-5 1,3-2-1,4-3-43,2-1 0,2-2 0,3-6 0,18-1 0,4-8 0,4-8 0,0-7 0,-17-6 0,-1-3 0,-1-3 0,11-11 0,-4-5 2198,-7-3 1,-6-4-2199,-6 1 0,-7-3 0,-12-6 0,-8-2 0,-6 2 0,-6 1 0,1 9 0,-3-1 0,-3 3 0,-3 2 0,-3 1 0,0 3 0,-11-10 0,-1 6 0,3 11 0,0 6 0,-18 7 635,25 19-635,21 10 0,4-12 0,11 3 0</inkml:trace>
  <inkml:trace contextRef="#ctx0" brushRef="#br1" timeOffset="307283">32120 2889 8191,'-28'-13'0,"1"1"0,1 1 0,-1 2 5063,-26 0-5063,25 11 0,1 5 0,-6 6 0,1 8 0,8 10 0,4 8 0,4 1 203,1 12 1,9 3-204,4-5 0,4 3 0,8-5 0,9-13 0,7-5 0,2-2 0,2 1 0,3-3 0,2-4 0,5-7 0,1-5 0,1-3 0,-1 0 0,0-3 0,0-4 0,0-4 0,1-5 0,-4-2 589,6-6 1,-4-4-590,-6-5 0,-7-2 0,-16 0 0,-7-1 0,-6-8 0,-8-1 0,-7-5 0,-8 0 0,2 11 0,-3 1 0,-3 3 1134,-2 2 1,-2 2-1,-1 5-1134,-3 7 0,-1 4 0,2 2 0,2 1 0,3 4 0,-17 16 0</inkml:trace>
  <inkml:trace contextRef="#ctx0" brushRef="#br1" timeOffset="307712">31050 4083 8191,'-20'-28'0,"3"6"5063,-3 7-5063,-4 16 0,-4 11 0,8 10 0,2 7 0,-3 7 0,4 4 0,5-2 0,1 3 0,4 1 269,2 2 0,2 0 0,4 0-269,3-4 0,3 0 0,5-3 0,12 13 0,10-10 0,7-14 0,7-11 0,-9-13 0,2-5 0,1-5 0,5-5 0,0-5 0,-1-4 0,-1-3 0,-2-3 0,-2-3 0,-3 1 0,-3-3 0,-8-1 0,-3-13 0,-14-1 0,-17-3 0,-14 1 0,-3 15 0,-7 2 0,-3 2-4,2 6 1,-3 1 0,-2 2 0,0 3 3,-12-3 0,-1 4 0,-1 5 0,0 7 0,-1 5 0,3 7 0,7 7 0,1 5 0,5 1 0,1-1 0,6 2 0,10 2 0,0-1 0</inkml:trace>
  <inkml:trace contextRef="#ctx0" brushRef="#br1" timeOffset="327487">30549 2609 24575,'6'26'0,"5"-12"0,21-15 0,-3-15 0,-11 2 0,-17-8 0,-6 13 0,-14-5 0,5 14 0,-3 1 0,3 10 0,15 4 0,1-5 0,17 0 0,-9-12 0,-4-2 0,-6 1 0,-11-1 0,3 8 0,4-3 0,7 3 0</inkml:trace>
  <inkml:trace contextRef="#ctx0" brushRef="#br1" timeOffset="328942">31105 4304 8191,'-9'-1'0,"0"4"5063,2 15-5063,4-3 2818,3 6-2818,11-12 1719,0-10-1719,11-17 6784,-8 1-6784,-3-5 0,-13 9 0,-9 8 0,-10 8 0,4 7 0,1 3 0,25 3 0,-2-10 0,12-3 0,-14-4 0,-1-3 0</inkml:trace>
  <inkml:trace contextRef="#ctx0" brushRef="#br1" timeOffset="330339">32103 3036 8191,'-10'-3'0,"2"3"5063,-3 5-5063,8 2 2818,10 0-2818,4-5 1719,2-4-1719,0-5 6784,-13-6-6784,-1 5 0,-13 3 0,-6 7 0,5 5 0,-1 5 0,14-2 0,7 3 0,12-5 0,5-7 0,12-10 0,-20-2 0,-6-3 0,-14 10 0,-1 4 0</inkml:trace>
  <inkml:trace contextRef="#ctx0" brushRef="#br1" timeOffset="331351">31982 3110 8191,'6'5'0,"-3"-3"0,1 0 0</inkml:trace>
  <inkml:trace contextRef="#ctx0" brushRef="#br1" timeOffset="331495">32121 3208 8191,'5'5'0,"-5"-2"0,8-3 0</inkml:trace>
  <inkml:trace contextRef="#ctx0" brushRef="#br1" timeOffset="331627">32220 3225 8191,'-9'5'0,"4"-1"0,1-4 0</inkml:trace>
  <inkml:trace contextRef="#ctx0" brushRef="#br1" timeOffset="331737">32145 3152 8191,'-42'-28'0,"16"8"1265,3 3 1,18 12 0,3 1 0</inkml:trace>
  <inkml:trace contextRef="#ctx0" brushRef="#br1" timeOffset="331860">32048 3126 8191,'-2'5'0,"0"-2"0</inkml:trace>
  <inkml:trace contextRef="#ctx0" brushRef="#br1" timeOffset="331985">32033 3251 8191,'-9'5'0</inkml:trace>
  <inkml:trace contextRef="#ctx0" brushRef="#br1" timeOffset="332104">32051 3260 8191,'-14'-2'0,"4"-3"1265,8-5 1,0 4 0,5-2 0</inkml:trace>
  <inkml:trace contextRef="#ctx0" brushRef="#br1" timeOffset="332239">32060 3004 8191,'-48'-13'0,"15"3"0,18 2 0,13 4 0</inkml:trace>
  <inkml:trace contextRef="#ctx0" brushRef="#br1" timeOffset="332364">31985 3000 8191,'-11'17'0,"7"0"5063,13 0-5063,5-5 0,2-5 0,-8-4 0</inkml:trace>
  <inkml:trace contextRef="#ctx0" brushRef="#br1" timeOffset="332470">32049 3163 8191,'-6'21'0,"-2"-2"5063,7-10-5063,5-4 704,14-1 1,-7-4-1,3 0 1</inkml:trace>
  <inkml:trace contextRef="#ctx0" brushRef="#br1" timeOffset="332612">32209 3215 8191,'-17'13'0,"16"-13"0,0-3 0,11-7 0</inkml:trace>
  <inkml:trace contextRef="#ctx0" brushRef="#br1" timeOffset="332729">32189 3076 8191,'-39'4'0,"12"-3"1265,9 7 1,11-7 0,11 3 0</inkml:trace>
  <inkml:trace contextRef="#ctx0" brushRef="#br1" timeOffset="333815">31142 4254 24575,'-51'-9'0,"10"0"0,32 8 0,5-1 0</inkml:trace>
  <inkml:trace contextRef="#ctx0" brushRef="#br1" timeOffset="333950">31077 4308 8191,'-21'18'0,"8"8"5063,5-13-5063,16 7 0,-6-15 0,6 0 0</inkml:trace>
  <inkml:trace contextRef="#ctx0" brushRef="#br1" timeOffset="334085">31211 4348 8191,'-2'-5'0,"8"1"5063,-9 1-5063,12 3 0,-4 0 0,-1 2 0</inkml:trace>
  <inkml:trace contextRef="#ctx0" brushRef="#br1" timeOffset="334178">31248 4342 24575,'-8'-22'0,"6"-5"0,5-5 0,1 12 0,0-1 0</inkml:trace>
  <inkml:trace contextRef="#ctx0" brushRef="#br1" timeOffset="334308">31197 4114 8191,'-49'20'0,"32"-7"0,-9-8 0,34-5 0</inkml:trace>
  <inkml:trace contextRef="#ctx0" brushRef="#br1" timeOffset="334420">31110 4275 8191,'-17'18'0,"9"-3"1265,26-10 1,-9-1 0,12-4 0</inkml:trace>
  <inkml:trace contextRef="#ctx0" brushRef="#br1" timeOffset="334548">31335 4339 8191,'-17'6'0,"15"-3"5063,19-22-5063,26-8 0,-13 4 0,-1 4 0</inkml:trace>
  <inkml:trace contextRef="#ctx0" brushRef="#br1" timeOffset="334654">31439 4298 8191,'-18'7'0,"9"-16"1265,6-3 1,5-4 0,3 9 0</inkml:trace>
  <inkml:trace contextRef="#ctx0" brushRef="#br1" timeOffset="335237">30647 2676 8191,'-4'-9'0,"-5"-1"5063,1 1-5063,-2-2 0,8 6 0,0 1 0</inkml:trace>
  <inkml:trace contextRef="#ctx0" brushRef="#br1" timeOffset="335384">30603 2789 8427,'6'4'0,"5"-4"1271,2 1 1,-3-3 0,-3 2 0</inkml:trace>
  <inkml:trace contextRef="#ctx0" brushRef="#br1" timeOffset="335496">30677 2736 8191,'-26'-19'0,"10"7"1265,-5-4 1,16 12 0,1 2 0</inkml:trace>
  <inkml:trace contextRef="#ctx0" brushRef="#br1" timeOffset="335624">30605 2678 8191,'-13'-5'0,"11"-12"5063,6 1-5063,12-12 0,-2 15 0,-4 2 0</inkml:trace>
  <inkml:trace contextRef="#ctx0" brushRef="#br1" timeOffset="335754">30646 2600 8191,'-20'12'0,"9"-3"5063,-4 3-5063,15-5 2818,15 1-2818,20 0 0,-14-4 0,6 1 0</inkml:trace>
  <inkml:trace contextRef="#ctx0" brushRef="#br1" timeOffset="335884">30899 2715 8191,'-28'21'0,"4"2"1265,11-13 1,3 0 0,14-10 0</inkml:trace>
  <inkml:trace contextRef="#ctx0" brushRef="#br1" timeOffset="336013">30863 2755 8191,'-53'5'0,"-2"-9"5063,17 8-5063,13-23 704,27 8 1,3-5-1,0 8 1</inkml:trace>
  <inkml:trace contextRef="#ctx0" brushRef="#br1" timeOffset="336138">30757 2626 8191,'-52'9'0,"15"-3"5063,0 9-5063,27-9 704,25 6 1,-8-9-1,8 5 1</inkml:trace>
  <inkml:trace contextRef="#ctx0" brushRef="#br1" timeOffset="339754">30536 2372 24575,'-19'7'0,"-2"0"0,11-3 0,-3-1 0,4-1 0,0-2 0,-3 3 0,2 1 0,-3 4 0,6 1 0,-1-2 0,3 1 0,4-3 0,0 0 0,5-3 0</inkml:trace>
  <inkml:trace contextRef="#ctx0" brushRef="#br1" timeOffset="339932">30463 2419 24575,'16'2'0,"2"-3"0,2-5 0,12-2 0,8-1 0,0 4 0,-12 1 0,-12 4 0,-12 0 0</inkml:trace>
  <inkml:trace contextRef="#ctx0" brushRef="#br1" timeOffset="352006">31363 1430 8191,'4'13'0,"7"15"2069,-6 3 1,-1 3-2070,5-2 0,2 1 0,-3 4 0,0 0 0,0-8 0,-1-3 2922,7 21-2922,-7-19 457,1-11 1,-5-12-1,1-3 1</inkml:trace>
  <inkml:trace contextRef="#ctx0" brushRef="#br1" timeOffset="352238">31629 1558 8191,'-10'2'0,"-2"1"5063,-5 11-5063,-5 7 2818,-9 11-2818,11 2 1719,2-6-1719,22-9 6784,13-11-6784,21-15 0,4-3 0,-16 1 0,1-2 0,19-12 0,-6 5 0,-15 4 0,-11 7 0</inkml:trace>
  <inkml:trace contextRef="#ctx0" brushRef="#br1" timeOffset="352449">32040 1343 8915,'19'-11'0,"-1"3"5115,21-5-5115,-17 9 0,-7 0 0,-11 4 0</inkml:trace>
  <inkml:trace contextRef="#ctx0" brushRef="#br1" timeOffset="352604">32098 1442 24575,'22'-15'0,"0"3"0,19-11 0,-22 14 0,2 1 0</inkml:trace>
  <inkml:trace contextRef="#ctx0" brushRef="#br1" timeOffset="353068">32424 1152 8191,'-3'-4'0,"13"-4"5063,10-5-5063,25-1 2818,-10 10-2818,0 4 1719,-20 9-1719,-15 10 6784,-8 2-6784,-7 19 0,3-13 0,2 4 0,11-17 0,8-3 0,4-2 0,11 2 0,-9 0 0,3 19 0,-14-13 0,-5 21 0,-3-13 0,-3 0 0,-5 5 0,-3-8 0,-5 6 0,-1-10 0,9-6 0,4-7 0</inkml:trace>
  <inkml:trace contextRef="#ctx0" brushRef="#br1" timeOffset="404098">30489 6499 24575,'-7'-14'0,"-1"19"0,5 9 0,-1 31 0,9 3 0,-2-12 0,0 3-1566,0 2 0,0 2 1566,2 6 0,0 2 0,-4 1 0,-1 2 0,2-17 0,0 1 0,0 0 0,-3 0 0,-2-1 0,1 2 0,0 5 0,0 2 0,-1-1 0,-2-2 0,-2 1 0,1 0 0,1 5 0,1 2 0,-1-2 0,1-2 0,0-2 0,0 1 0,1 2 0,2-1 0,-1 1 0,2-1 0,0 1 0,0 0-954,0 2 0,0 0 0,0 1 954,0 0 0,0 0 0,0 0 0,0-1 0,0 1 0,0-1 0,0-2 0,0 0 0,0-1-791,1-4 0,-1 0 1,-1 0 790,0 2 0,-1 0 0,0-1-551,1-2 1,1-1 0,-1-1 550,0-1 0,-1-1 0,0 0 0,0 0 0,0-1 0,1-1 693,0 8 1,0-2-694,-2 1 0,1-3 0,4-8 0,0-2 0,3 16 2943,2-14-2943,-1-12 2896,1-7-2896,0-8 2791,2-1-2791,4-7 0,7-1 0,-1-2 0,11-2 0,2-4 0,14 2 0,-19 3 0,1 0 0,5 1 0,2 2 0,0 0 0,0 2 0,2-1 0,2 1-1177,2 2 0,1 0 1177,0 0 0,1 0 0,8 0 0,2 0 0,-13 0 0,0 0 0,1 0-1034,6 1 0,2 1 0,0 1 1034,3-1 0,2 0 0,-1 1 0,2 1 0,1 0 0,-1 0 0,-12-1 0,0 0 0,1 1 0,-1-1-905,1 1 1,-1 1-1,1 0 1,-1 0 904,3 0 0,-1 0 0,0 0 0,0 0 0,-1 0 0,0 0 0,0 0 0,-1 0-585,-1-1 0,-1 1 1,1 0-1,-1-1 585,12 2 0,0 1 0,-1-2 0,-3 0 0,-1-1 0,-1 1-4,-5 3 0,-1 0 1,-1-1 3,11-1 0,-4 1 934,-11 2 1,-4 1-935,15 4 3466,-8 1-3466,-17-7 928,-10-3 0,-9-5 0,-7 0 0</inkml:trace>
  <inkml:trace contextRef="#ctx0" brushRef="#br1" timeOffset="406831">30871 2053 24575,'-35'-17'0,"0"-1"0,0 1 0,-1 2 0,-1 1 0,1 4 0,-11 5 0,1 5 0,-3 4 0,0 2-2036,3-1 0,0 2 2036,1 4 0,-1 1 0,4-1 0,-1 1-360,1 0 0,1 3 360,5 2 0,1 3 0,-2 3 0,2 5 0,2 12 0,2 7 0,7-6 0,2 3 0,2 2 0,4-6 0,2 1 0,1 2 0,3 4-202,4-3 0,1 5 1,1 2-1,2 1 1,2-2-1,1-5 202,2 5 0,2-4 0,2 0 0,3 1-629,1-1 0,3 4 0,1-1 0,4-4 0,4-9 629,14-3 0,6-10 0,3-4 0,5-4 0,3-5 0,2-4 0,-12-3 0,2-3 0,0-1 0,0-3-415,0-1 1,0-3 0,0-1 0,-1-2 414,0-1 0,-1-1 0,0-2 0,-3-2 0,4-3 0,-2-3 0,-4-2-121,-4 0 0,-3-3 1,-6-3 120,-1-14 0,-10-4 0,-9 13 0,-5-2 0,-4-1 0,-3-1 0,-5-1 0,-2-2 0,-4-7 0,-2-1 0,-4 2-305,-2 2 0,-3 2 0,-1 0 305,4 10 0,0-1 0,-1 1 0,0 2 0,-5-2 0,-1 2 0,0 1 496,2 3 1,0 1-1,2 3-496,1 1 0,2 5 762,-10-7 1,27 21 0,4 5 0</inkml:trace>
  <inkml:trace contextRef="#ctx0" brushRef="#br1" timeOffset="407475">32173 2758 8191,'-24'-10'0,"-1"-3"5063,-7 0-5063,0-3 0,-13 7 0,-3 7 1409,18 7 0,-1 5-1409,-1 2 0,0 3 0,0 5 0,1 3 239,0 3 0,1 2-239,-1 4 0,2 3 0,1 9 0,3 4 0,10-13 0,1 1 0,2 2 910,-2 6 0,1 2 0,4 0-910,4 0 0,2 0 0,3 0 0,-1 0 0,3 0 0,3-2-817,5-1 1,4-2 0,4-2 816,5-2 0,4-1 0,3-4 0,5-2 0,3-3 0,3-3 0,5-2 0,4-3 0,0-4 0,0-5 0,1-4 0,1-3 0,1-2 0,0-3 0,-1-4 0,-3-3 0,0-4 0,-2-2 0,-3-3 0,-2-3 0,-2-2 0,-4 0 0,-1-1 0,-2-3 0,-5-3 0,-2-2 0,-3-2 0,-1 1 0,-2-1 0,-2-1 0,-2-5 0,-2-1 0,-1-1 0,1-2 0,-2-2 0,-2 0 0,-3-4 0,-3-1 0,-1 1 0,-3 3 0,-1 0 0,-3 1 0,-2-2 0,-2 0 0,-4 3 0,-4 8 0,-4 2 0,-2 3 0,-3 1 0,-4 2 0,-2 4 0,-5 4 0,-4 3 0,-1 4 0,-4 4 0,-1 4 0,-1 3 0,-5 5 0,0 3 0,5 1 0,2-2 0,6 3 0,5 4 0,0 0 0</inkml:trace>
  <inkml:trace contextRef="#ctx0" brushRef="#br1" timeOffset="408092">31337 3830 8191,'-24'-16'0,"-1"1"0,-2 1 0,-1 3 2102,-2 5 0,-2 2-2102,-3 4 0,0 1 0,4 1 0,-1 1 0,2 3 0,0 2 0,-16 7 0,18-2 0,1 3 0,1-1 0,1 2 0,-8 11 0,0 4 546,0 2 0,3 3-546,0 8 0,4 4 0,9-13 0,0 0 0,4 1 0,4 1 0,3 0 0,3 1 0,2 1 0,2 1 0,4-1 0,4-1 0,3 0 0,3-1 0,6-2 0,4 0 0,3-4 0,6-2 0,3-3 0,4-3 0,-4-7 0,3-2 0,1-2 0,1-3 0,4-1 0,2-3 0,0-3 0,1-1-281,4-2 0,0-3 1,1-1-1,-1-2 281,-1-3 0,0-2 0,-1-2 0,-1-1 0,-3-2 0,0-1 0,-2-2 0,-2-1 694,6-7 1,-4-3 0,-3-1-695,-8 4 0,-2-1 0,-6-2-300,0-14 0,-11-4 300,-11 0 0,-9-2 0,-3 11 0,-3-2 0,-3-1 0,-4-4 0,-3 0 0,-3-1-400,4 8 0,-2 0 0,-2 0 0,0 1 400,-3 1 0,-2 0 0,0 1 0,-3 3 0,0 2 0,-1 2 0,-2 1 0,-1 3 380,-10-3 1,-1 4-1,-1 6-380,0 8 0,-1 6 0,3 5 258,6 4 0,3 4 0,2 1 0,-2 1 0,5 1 0,-4 13 0</inkml:trace>
  <inkml:trace contextRef="#ctx0" brushRef="#br1" timeOffset="409646">31348 6666 24575,'-18'11'0,"4"-1"0,-8 13 0,5 8 0,-4 12-1060,12-13 1,2 2 1059,-2 8 0,3 3 0,6 5 0,4 3 0,-2-13 0,0 1 0,2-1 0,5 0 0,3 0 0,2 0 0,0 1 0,2 0 0,2-3 0,10 11 0,3-4-798,5 1 1,4-6 797,-1-12 0,2-5 0,1-2 0,2-5-682,-2-11 1,1-5 681,-1-2 0,-1-4 0,-9-3 0,-1-3 0,-1-5 0,-3-3 0,-6 1 0,-3-3 115,-1-7 1,-3-2-116,-2-4 0,-3-2 0,-2-9 0,-3-2 0,-5-4 0,-4 0-256,2 14 0,0-1 0,-4 0 256,-4 2 0,-4 1 0,0 0 0,2 1 0,-1 0 0,-2 3-186,-14-13 0,-4 4 186,0 9 0,0 4 0,1 4 0,0 4-127,-1 9 0,0 4 127,5 2 0,3 3 0,-14 3 246,13 20 1,19-13 0,4 8 0</inkml:trace>
  <inkml:trace contextRef="#ctx0" brushRef="#br1" timeOffset="411857">32162 6966 24575,'-41'-8'0,"7"4"0,26 12 0,-1 23 0,5 24-1678,6-14 0,2 3 1678,1 8 0,4 2 0,1-18 0,2 0 0,0 0 0,-1 0 0,1 0 0,1-2 0,11 9 0,2-4 0,-3-7 0,1-5 695,20 0-695,1-19 0,-9-25 0,-13-3 0,-1-4 0,-2-7 0,-3-4-1201,2-13 0,-3-4 1201,-10 15 0,-2-1 0,-2-1 0,0-4 0,-2-1 0,-4 1 0,-2 1 0,-4 1 0,-3 1 0,0 4 0,-2 1 0,-4 4 0,-9-5 0,-6 7-581,-5 8 0,-2 9 581,2 13 0,-1 9 0,-2 4 0,4 7 0,6 16 0,5 1 0,-7 4 0,18 6 0</inkml:trace>
  <inkml:trace contextRef="#ctx0" brushRef="#br1" timeOffset="412371">31366 7818 8191,'-39'-8'0,"6"3"5063,1 1-5063,8 9 2818,2 13-2818,2 18 0,7-9 0,2 4 476,1 6 1,3 2-477,4-6 0,3-1 2901,6 2 1,8-4-2902,10-14 0,7-7 0,7-6 0,4-9 0,8-12 0,2-8 0,-17 6 0,0-2 0,-3-4 0,1-7 0,-2-3 0,-6 1 0,-3-5 0,-8 0 0,-4-3 0,-13 0-928,-19 9 1,-11 4 927,-3 0 0,-4 2 0,-6 0 0,-4 2 0,3 8 0,0 6 0,1 3 0,2 7 0,13 7 0,3 3 0,-10 8 0,40 21 0,2-24 0,15 10 0</inkml:trace>
  <inkml:trace contextRef="#ctx0" brushRef="#br1" timeOffset="412950">31965 8042 8191,'-46'5'0,"1"0"0,2 2 0,1 3 2531,4 7 1,3 4-2532,6 1 0,4 4 0,3 8 0,6 3 427,5 7 1,6 4-428,5-11 0,2 1 0,2 1 0,2 4 0,3 1 0,2-1 0,6-2 0,3-2 0,3-1 0,3 0 0,2-2 0,5-5 0,3-8 0,4-4 0,2-4 0,3-3 0,1-3 0,2-7 0,-2-10 0,3-6 0,-1-4 0,-4 0 0,-1 0 0,-5-2 0,0-3 0,5-9 0,-2-3 0,-11-1 0,-13-3 0,-12 0 980,-10 0 1,-7 0-981,-5-2 0,-7 2 0,-9 2 0,-4 3 1989,-3 2 0,-3 6-1989,-3 8 0,-1 6-171,10 4 1,3 5 170,-14 8 0,27 0 0,19-1 0</inkml:trace>
  <inkml:trace contextRef="#ctx0" brushRef="#br1" timeOffset="413407">33065 8005 24575,'-33'-6'0,"6"3"0,-9 16 0,6 5 0,8 2 0,0 5 0,3 0 0,2 3 0,0 12 0,6 5-1488,6-9 0,3 2 0,4 1 1488,2 4 0,3 1 0,8 1 0,7-1 0,8 2 0,3-2 0,0-5 0,3-1 0,1-5 0,4-2 0,-3-6 0,4 1 0,0-5 0,-2-7 0,15-11 0,-4-11 129,-13-2 0,-4-5-129,-6-3 0,-5-4 0,-8-4 0,-6-4 0,-2 0 0,-5-3 0,-5-8 0,-6-1 0,-3-3 0,-5-1 0,-5-2 0,-3 1 0,-2 4 0,-3 4 0,-2 10 0,-3 5 0,0 10 0,-2 8-162,1 9 1,3 4 161,-12 5 0,16 3 0,25-11 0</inkml:trace>
  <inkml:trace contextRef="#ctx0" brushRef="#br1" timeOffset="413789">33396 7482 8191,'-32'0'0,"1"0"0,-22 0 5063,24 2-5063,10 2 2818,12 3-2818,2 19 0,16 4 0,10 18 859,-1-26 1,4-4-860,5 0 0,1-5 0,1-9 0,1-7 3185,1-3 0,-2-4-3185,-7-6 0,-3-3 0,9-24 0,-25 0 0,-15 1 0,-24-1 0,13 24 0,-4 3-746,-11-3 0,-5 6 746,2 7 0,-1 5 0,-4 2 0,3 4 0,11 6 0,5 6 0,5 21 0,15-19 0,13 2 0</inkml:trace>
  <inkml:trace contextRef="#ctx0" brushRef="#br1" timeOffset="417464">31676 7191 8191,'-2'-5'0,"0"1"0</inkml:trace>
  <inkml:trace contextRef="#ctx0" brushRef="#br1" timeOffset="417721">31207 8006 24575,'11'-2'0,"0"2"0,-6 0 0,-1 2 0</inkml:trace>
  <inkml:trace contextRef="#ctx0" brushRef="#br1" timeOffset="417959">31958 8611 8191,'3'-3'0,"-3"5"0,3-9 0</inkml:trace>
  <inkml:trace contextRef="#ctx0" brushRef="#br1" timeOffset="418308">32278 7315 24575,'0'0'0</inkml:trace>
  <inkml:trace contextRef="#ctx0" brushRef="#br1" timeOffset="418643">33220 8579 24575,'-3'-5'0,"1"1"0</inkml:trace>
  <inkml:trace contextRef="#ctx0" brushRef="#br1" timeOffset="418850">33409 7758 8191,'-9'-5'0,"4"3"0,1 0 0</inkml:trace>
  <inkml:trace contextRef="#ctx0" brushRef="#br1" timeOffset="422031">32354 6709 8191,'1'-7'0,"-4"0"5063,-4 0-5063,-2-1 2818,0 3-2818,0-4 1719,-3 1-1719,-9-4 6784,3 0-6784,-13-4 0,3 4 0,-3 0 0,-16-4 0,10 4 0,0 2 0,-9 0 0,-1 5 0,0-3 0,0 3 0,1-5 0,-1-3 0,7 3 0,1-3 0,-7 2 0,17 5 0,-15-4 0,25 9 0,-11-3 0,11 4 0,-5 0 0,7 0 0,-7 4 0,6-1 0,-6 4 0,0 3 0,-1-2 0,0 5 0,1-6 0,7 4 0,-9 5 0,-3 5 0,-8 7 0,8 8 0,-2-2 0,7 12 0,5-10 0,0-5 0,12-7 0,1 0 0,0 1 0,5 0 0,-3 12 0,8-10 0,1 18 0,3-12 0,1 12 0,4-5 0,-3 0 0,7 5 0,-3-5 0,0 7 0,4 0 0,1-1-435,-7-19 1,1 0 434,0-3 0,2 0-179,1 1 1,1-1 178,12 17 0,12-8 0,-7 4 0,11-8 0,-6 3 0,-4-6 0,-5 0 0,-6-3 0,-3-4 0,5 0 0,0-9 0,19 3 0,-4-9 853,12 1-853,-6-1 0,-7-3 0,-1 7 373,-14-5-373,5 5 0,-5-1 0,7-3 0,7 0 0,7-9 0,9-1 0,-28 0 0,1-2 0,25-2 0,-20-2 0,-6 3 0,-14 3 0,-1-3 0,-2 1 0,9-8 0,-7 1 0,4-1 0,-5-1 0,-3 4 0,0-4 0,-2 0 0,0-7 0,-2 5 0,-1-5 0,0 7 0,-3 0 0,5 0 0,-4 0 0,1-7 0,-2 5 0,0-11 0,-3 5 0,2-1 0,-3 3 0,2 5 0,1 1 0,-1 0 0,2 4 0,0-10 0,0 8 0,0-16 0,0 6 0,0-7 0,-4 0 0,-1-6 0,0 4 0,-2-4 0,1 12 0,-3-4 0,-2 11 0,3-11 0,-5 4 0,0-5 0,-3-1 0,-5-3 0,-2-4 0,1 3 0,-5-5 0,12 15 0,-4 0 0,2 6 0,5 6 0,-2-2 0,2 6 0,4 1 0,-4 1 0,-1 3 0,3 5 0,-1 8 0,6-4 0,3 4 0</inkml:trace>
  <inkml:trace contextRef="#ctx0" brushRef="#br1" timeOffset="424228">32258 8145 24575,'-5'-11'0,"1"0"0,-3 6 0,-10 4 0,-1 13 0,-10 4 0,2 14 0,4 6 0,-5 2 0,16-13 0,2 2 0,-11 24-637,10-21 1,1 1 636,1 3 0,0 0 0,-1-3 0,1 1 0,2 5 0,2 1 0,3-7 0,2 1-326,0 2 0,3 0 326,3-6 0,0-2 0,7 21 0,6-12 0,11-14 0,12-23 0,-13-3 0,1-4 0,6-13 0,-1-5 0,2-1 0,-2-3-1151,-2-6 0,-3-2 1151,-1 2 0,-4-1 0,-7 0 0,-3-1 82,-2 7 0,-2-1-82,-2 0 0,-4-2 0,-5 1 0,-2 0 0,0 0 0,-4-1 0,-5-4 0,-2 1 0,0 2 0,-3 2 0,-3 6 0,-3 3 193,-18-13-193,-14 23 0,22 12 0,0 3 0,-1 4 0,1 2 0,-10 1 0,14 2 0</inkml:trace>
  <inkml:trace contextRef="#ctx0" brushRef="#br1" timeOffset="424883">31966 8088 8374,'-10'-5'0,"2"-1"5082,-8 2-5082,6 2 2791,-13 6-2791,1 6 1694,-6 6-1694,-6 10 0,3 5 0,-2 7 0,16-15 0,0 2 2743,2 2 0,0 3-2743,0 4 0,3 2 0,2 5 0,3 1 0,3-3 0,3 0 0,5-1 0,2 0 0,4-3 0,1-2-225,1-5 0,1-1 225,1-2 0,1-1 0,17 13 0,-1-10 0,-3-11 0,2-11 0,2-16 0,11-20 0,-11 2 0,1-4-1071,0-7 0,0-3 1071,-10 10 0,-1-2 0,-1 0 0,-1 0 0,-2-1 0,-2 0-699,-1-14 1,-5 0 698,-2 0 0,-6 2 0,-7 8 0,-5 2 0,-1 1 0,-4 4 0,-4 8 0,-1 4 0,-2 2 0,0 4 0,-25 1 0,15 20 0,0 8 0,9 2 0,3 3 0,-3 9 0,5 0 0,4 5 0,14-12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4:15:59.368"/>
    </inkml:context>
    <inkml:brush xml:id="br0">
      <inkml:brushProperty name="width" value="0.05292" units="cm"/>
      <inkml:brushProperty name="height" value="0.05292" units="cm"/>
      <inkml:brushProperty name="color" value="#FF0000"/>
    </inkml:brush>
  </inkml:definitions>
  <inkml:trace contextRef="#ctx0" brushRef="#br0">5293 13787 24575,'-14'-5'0,"1"1"0,4 6 0,-6 10 0,1 6 0,-17 19 0,15-11 0,0 4 0,-5 7 0,-2 4 0,5-5 0,0 3 0,0 2-1530,0 5 0,2 3 0,-1 0 1530,2-9 0,0 1 0,1 0 0,1-1 0,-1 14 0,3 0 0,2-2-647,2-8 1,2 0 0,3-3 646,4 14 0,7-5 0,8-10 0,4-2 0,1-2 0,1-2 0,7 3 0,2-1 0,0 1 0,0 1 0,-2 3 0,-1 0-569,-2-2 0,-3 1 569,-7-4 0,-5-1 0,-5 3 0,-4-1 1391,-1-5 0,-5-1-1391,-5 6 0,-4 1 0,-1 0 0,-3 0 0,-6 4 0,-2 2 0,7-11 0,-1 0 0,-1 1 0,-1-1 0,0-1 0,1-1 0,1 0 0,3-3 0,-12 13 0</inkml:trace>
  <inkml:trace contextRef="#ctx0" brushRef="#br0" timeOffset="43815">13954 13617 8191,'-7'-6'0,"0"1"5063,4 4-5063,-5 0 2818,2 5-2818,-4-2 1719,-3 1-1719,1 4 6784,-2 1-6784,-10 6 0,2 3 0,-3 14 0,3 12-432,16-17 1,2 3 431,-2 1 0,3 1 0,6 0 0,3-1 0,0-2 0,3-1 0,6-1 0,4-1 0,20 12 0,-12-24 0,1-4 0,0-2 0,-1-2 0,4-6 0,0-2 0,0-2 0,-1-1 0,-3-1 0,1-1 0,2-3 0,-1-3 0,15-14 0,-18 8 0,-2-1 0,4-15 0,-1-5 0,-13-4 0,-6-3 0,-5 15 0,-2-2-710,-4 0 0,-3 0 710,-1-3 0,-3 0 0,-5 1 0,-3 2 0,-5 4 0,-3 2 0,1 3 0,-4 4 0,-4 8 0,-3 5 0,-2 2 0,-1 6 0,0 9 0,-1 5 0,-4 3 0,3 4 0,5 6 0,3 3 0,0 4 0,4 3 0,10 3 0,4 0 0,-7 7 0,17-6 0</inkml:trace>
  <inkml:trace contextRef="#ctx0" brushRef="#br0" timeOffset="86234">14381 13902 24575,'1'-18'0,"7"-6"0,10-10 0,2 0 0,-1 3 0,7-11 0</inkml:trace>
  <inkml:trace contextRef="#ctx0" brushRef="#br0" timeOffset="86532">15939 11777 9275,'-10'2'0,"4"-4"5120,9-10-5120,22-23 0,-9 17 0,8-11 0</inkml:trace>
  <inkml:trace contextRef="#ctx0" brushRef="#br0" timeOffset="87049">17826 9948 8191,'-3'-17'0,"4"3"1265,11-5 1,-5 12 0,3-3 0</inkml:trace>
  <inkml:trace contextRef="#ctx0" brushRef="#br0" timeOffset="88532">19835 12648 8191,'-9'5'0,"12"-3"0,-5 0 0,9-2 0</inkml:trace>
  <inkml:trace contextRef="#ctx0" brushRef="#br0" timeOffset="141833">8268 9306 8191,'2'-9'0,"7"18"4343,16 9-4343,5 2 0,7 0 0,-4-5 0,4-2 0,3 0-243,-2-2 0,3 0 0,2 0 0,1-1 243,4 2 0,1-1 0,1 0 0,0 0-156,-7-2 1,1-1 0,1-1 0,-1 2 0,0-1 155,9 5 0,1 0 0,-1 0 0,-1 0 0,-3-3 0,-1-1 0,-1 1 0,-2 1 664,9 5 1,-3 1 0,-4-2-665,2 0 0,-5-1 181,-12 2 1,-9-1-182,-15-9 3331,-12-2-3331,-22-19 0,14 9 0,-5-6 0</inkml:trace>
  <inkml:trace contextRef="#ctx0" brushRef="#br0" timeOffset="142171">8312 10040 8191,'-9'3'0,"8"-1"4894,15-15-4894,10 0 0,8-4 0,0-4 0,2-3 0,4-2-518,3-2 0,3-1 0,2-2 0,0-1 518,-4 3 0,1-2 0,1-1 0,1 0 0,0-1 0,-4 3 0,1-1 0,1 0 0,-1-1 0,1 1 0,0 0-142,-1 1 0,1-1 1,0 1-1,-1 0 1,0 1-1,0 0 142,3-3 0,0 1 0,-1 1 0,-1 1 0,-2 1 751,3-2 1,-1 1-1,-3 2 1,-3 3-752,8-3 0,-8 5 0,-7 5 21,-44 34 0,6-7 1,-3 1-1</inkml:trace>
  <inkml:trace contextRef="#ctx0" brushRef="#br0" timeOffset="144042">9835 9334 8191,'-10'-13'0,"-4"2"5063,1 3-5063,-5 5 2818,-5 1-2818,-3 9 0,-8 7 0,-2 19 0,17-12 0,3 3 0,-2 9 0,4 4 157,6 8 1,5 2-158,1 0 0,5 0 0,8 7 0,7-3 0,1-14 0,6-4 0,10-2 0,5-6 0,2-13 0,4-8 0,6-6 0,2-7 0,-2-10 0,-2-5 0,-7-3 0,-4-5 0,-6-3 0,-7-3 2498,-9 3 1,-7-2-2499,-10 0 0,-5-2 0,-7-4 0,-6 2 0,-9 2 0,-4 2 0,6 8 0,-1 1 0,-2 2-888,-15-3 1,-2 3 887,2 3 0,-1 5 0,-1 10 0,0 5 0,6 6 0,0 5-648,-1 6 0,2 5 648,3 6 0,3 6 0,4 7 0,5 4 0,6 4 0,5 3-87,3 4 0,7 0 87,10-4 0,6-4-159,5-6 0,6-7 159,10-8 0,6-9 0,13-13 0,-2-6 0,-19 3 0,-3-2 0,0-5 0,0-1 0</inkml:trace>
  <inkml:trace contextRef="#ctx0" brushRef="#br0" timeOffset="169891">10786 5600 24575,'-1'24'0,"6"8"0,-4 15 0,3 8 0,-4-25 0,0 1 0,0 17 0,7-17 0,3-38 0,10-39 0,-7 9 0,1-4-1171,1-8 0,0-1 1171,-1-1 0,1 2 0,4 7 0,-1 4 0,4-11 0,6 31 0,-6 33 0,-3 22 0,-6-10 0,-1 3 0,-4 4 0,0 1 0,2-2 0,-1-2 0,5 22 2342,4-26-2342,5-16 0,5-22 0,14-20 0,-19 13 0,1-7 0</inkml:trace>
  <inkml:trace contextRef="#ctx0" brushRef="#br0" timeOffset="170243">11424 5409 8191,'7'16'0,"5"5"5040,8 27-5040,-3-10 0,-6 0 2821,1-22-2821,7-25 1722,4-16-1722,-7 2 0,-2-3 0,6-22 0,1 1 6775,-11 37-6775,1 13 26,1 29-26,4-4 0,7-7 0,-8-10 0,-1-7 0</inkml:trace>
  <inkml:trace contextRef="#ctx0" brushRef="#br0" timeOffset="170778">11887 5250 8191,'-12'5'0,"1"4"5051,-7 25-5051,6 8 0,7-12 0,4 1 2819,10 20-2819,13-16 1721,8-25-1721,4-21 6779,-3-15-6779,1-12 0,-7-11-1196,-15 16 1,-1-2 1195,0-6 0,-2-3 0,-1-8 0,0-2 0,0-1 0,0 2 0,-4 8 0,-2 4 0,0-14 0,-9 38 0,-8 37 0,7 5 0,2 6 0,-3 11 0,2 2 0,3 7 0,5 0-583,1-4 1,5-3 582,5-10 0,4-4-505,20 9 505,-5-26 0,4-7 0,2-7 0,1-5 1091,8-4 1,-1-4-1092,-9-3 0,-2-3 0,-9 2 0,-3-3 0,-3-19 0,-16 13 0,-6 2 1280,-2 17-1280,-6 11 612,-3 9-612,2 10 0,6 6 0,13-5 0,8-5 0,17-13 0,10-11 0,-12 3 0,-1-6 0</inkml:trace>
  <inkml:trace contextRef="#ctx0" brushRef="#br0" timeOffset="171109">12643 5029 8191,'-7'-3'0,"-1"9"5063,-10 12-5063,2 15 2818,4-4-2818,8-4 1719,15-17-1719,16-10 0,8-18 0,12-1 0,-19 4 0,-1-1 0,22-2 0,-6 16 6784,-16 17-6784,-12 22 0,-10 5 0,-1-7 0,-4-6 0,5-26 0,21-23 0,1-2 0,6-5 0,0 2 0,2-3 0,3 1-1546,7 0 1,3 0 0,1 1 1545,-10 6 0,0 0 0,0 1 0,0 3 0,4 0 0,0 4 0,-4 1 0,2-1 0,-6 4 0,-1 5 0</inkml:trace>
  <inkml:trace contextRef="#ctx0" brushRef="#br0" timeOffset="171786">13771 4762 8191,'9'0'0,"0"2"5063,6 9-5063,-3 1 2818,4 15-2818,-8-8 1719,-1 4-1719,-4-9 6784,3-8-6784,-2-10 0,8-14 0,4-14 0,1 8 0,1 0 0,0-4 0,6-1 0</inkml:trace>
  <inkml:trace contextRef="#ctx0" brushRef="#br0" timeOffset="172091">14102 4802 8191,'22'-17'0,"10"-15"4475,7-3-4475,-15 13 0,-3-1 0,7-12 2887,-7 8-2887,-17 6 1790,-7 13-1790,-16 7 6563,4 7-6563,-14 16 669,10 8-669,9 12 0,8-8 0,21-5 0,17-15 0,19-15 0,-21-1 0,2-4 0,4-9 0,-3-2 0,6 2 0,-7-5 0</inkml:trace>
  <inkml:trace contextRef="#ctx0" brushRef="#br0" timeOffset="172246">14605 4548 24575,'21'-14'0,"9"-5"0,10-4 0,-3-3 0,-14 11 0,-12 4 0</inkml:trace>
  <inkml:trace contextRef="#ctx0" brushRef="#br0" timeOffset="172427">14672 4203 8210,'-2'2'0,"3"11"4722,0 22-4722,1-6 0,0 3 0,-5 13 0,0 2 0,3 0 0,-1 0 872,-2 3 1,0-2-873,5-12 0,1-2 474,1 19 1,1-29 0,-1-9 0</inkml:trace>
  <inkml:trace contextRef="#ctx0" brushRef="#br0" timeOffset="173010">14844 4631 24575,'38'-25'0,"-14"6"0,1 0 0,16-16-619,-17 11 0,-3-1 619,3-11 404,-15-9-404,-17 15 205,-13 6-205,-8 21 0,-7 27 0,9 10 0,11 14 0,16-8 0,13-10 0,17-15 629,4-18-629,19-13 0,-28 2 0,0-2-521,6-5 0,0 0 521,-5 2 0,-1 1 0,16-12 0,-14 21 0,-15 22 0,-7 8 0,-6 24 0,-4-10 1042,0 4-1042,14-40 0,6-16 0,7-10 0,3-5 0,6 1 0,2 0-566,1 0 0,1 3 566,-5 7 0,-2 7 0,4 14 0,-19 24 0,-4 17 0,-1-1 0,1-12 0,10-17 0,9-20 0,14-16 0,1-8 0,-16 10 0,-10 7 0</inkml:trace>
  <inkml:trace contextRef="#ctx0" brushRef="#br0" timeOffset="173159">15789 4264 24575,'12'-3'0,"22"-11"0,-8 1 0,3 0-1518,9-4 0,1 0 1518,1-3 0,-2 2 191,-10 6 1,-4 1 0,4-4 0,-24 11-1</inkml:trace>
  <inkml:trace contextRef="#ctx0" brushRef="#br0" timeOffset="173341">15969 3923 8191,'8'36'0,"0"13"1922,-3-16 1,1 3-1923,-1 3 0,1-1 1130,-3-6 0,0-1-1130,1 22 485,2-21 0,-5-16 1,4-9-1</inkml:trace>
  <inkml:trace contextRef="#ctx0" brushRef="#br0" timeOffset="173466">16269 4254 8191,'-6'13'0,"1"0"5063,-1-4-5063,3 0 704,3-8 1,1 2-1,3-7 1</inkml:trace>
  <inkml:trace contextRef="#ctx0" brushRef="#br0" timeOffset="174037">16340 4025 8191,'-5'2'0,"8"-1"5063,7 9-5063,13-3 2818,3-1-2818,-1-5 1719,-13 1-1719,-9 0 6784,-12 15-6784,4-6 0,9 9 0,6-14 0,3-3 0,3-9 0,-5-5 0,3-3 0,-4 0 0,-2 1 0,1 8 0,1 4 0,10 2 0,26 6 0,-19-4 0,2 0 0,3 3 0,-1 2 0,13 7 0,-24 2 0,-23 7 0,-12-2 0,1-1 0,10-12 0,19-18 0,7-8 0,1-2 0,-7 9 0,-9 15 0,-2 13 0,-2 13 0,0 10 0,-2-14 0,2-6 0</inkml:trace>
  <inkml:trace contextRef="#ctx0" brushRef="#br0" timeOffset="203383">10727 8819 24575,'-23'-4'0,"3"2"0,11 0 0,20-11 0,17-1 0,-2 3 0,5 2 0,6 4 0,2 5 0,-3 3 0,0 4-1679,3 4 0,-2 6 1679,-8 5 0,-4 3 74,-2 1 0,-3 2-74,-3 3 0,-3 1 0,-6-1 0,-1-1 0,1 1 0,-1 0 0,2 17 0,-3-3 0,0-20 0,-6-5 0,3-11 0,-3-5 0</inkml:trace>
  <inkml:trace contextRef="#ctx0" brushRef="#br0" timeOffset="203588">11063 9000 8191,'-13'0'0,"5"4"5063,-7 11-5063,3 13 0,-6 12 0,8-10 0,0 0 2381,-9 20-2381,9-19 0,0-2 1780,-3 5-1780,8-12 0,4-14 0,5-8 0</inkml:trace>
  <inkml:trace contextRef="#ctx0" brushRef="#br0" timeOffset="203794">11341 8810 8191,'0'-9'0,"4"0"5063,1 0-5063,7-1 2818,15-4-2818,0 0 429,5 1 1,-16 5 0,-9 6 0</inkml:trace>
  <inkml:trace contextRef="#ctx0" brushRef="#br0" timeOffset="203968">11384 8923 8191,'2'3'0,"4"-5"5063,21-13-5063,13-7 0,-16 7 0,0 2 0,8-4 0,-11 4 0</inkml:trace>
  <inkml:trace contextRef="#ctx0" brushRef="#br0" timeOffset="204275">11710 8659 8191,'-9'-7'0,"-5"23"5063,0 8-5063,5 5 0,3 2 0,3 12 2818,21 3-2818,15-30 0,20-21 0,-5-11 0,-8-15 0,-14 1 1719,-22-2-1719,-12 3 0,-25-1 0,-12 16 0,14 8 0,1 3 0,-12 9 1696,11 4 0,23-4 0,6-2 0</inkml:trace>
  <inkml:trace contextRef="#ctx0" brushRef="#br0" timeOffset="214258">17546 13841 8191,'-9'0'0,"12"-5"1265,2 7 1,5-5 0,-3 3 0</inkml:trace>
  <inkml:trace contextRef="#ctx0" brushRef="#br0" timeOffset="214436">18297 13841 24575,'4'-5'0,"14"-1"0,-2 0 0,5 2 0</inkml:trace>
  <inkml:trace contextRef="#ctx0" brushRef="#br0" timeOffset="214567">18490 13833 24575,'12'-2'0,"-6"1"0,2-1 0</inkml:trace>
  <inkml:trace contextRef="#ctx0" brushRef="#br0" timeOffset="214684">18640 13812 8191,'-12'0'0,"2"0"0,1 0 0,5 0 0</inkml:trace>
  <inkml:trace contextRef="#ctx0" brushRef="#br0" timeOffset="215044">17491 13836 8191,'-30'2'0,"-1"0"0,-17 0 1265,9 2 1,23-4 0,9 0 0</inkml:trace>
  <inkml:trace contextRef="#ctx0" brushRef="#br0" timeOffset="215292">17129 13920 8291,'6'2'0,"24"-3"980,-1 0 1,0 0-1,10 0 1,9-4 0</inkml:trace>
  <inkml:trace contextRef="#ctx0" brushRef="#br0" timeOffset="215435">18483 13837 8191,'-13'2'0,"11"0"0,-5-2 0,11 0 0</inkml:trace>
  <inkml:trace contextRef="#ctx0" brushRef="#br0" timeOffset="215558">18544 13862 8191,'-9'4'0,"4"-1"0,1-1 0</inkml:trace>
  <inkml:trace contextRef="#ctx0" brushRef="#br0" timeOffset="220180">17982 13825 24575,'-14'-1'0,"9"0"0,6 5 0,4-4 0,-1 2 0</inkml:trace>
  <inkml:trace contextRef="#ctx0" brushRef="#br0" timeOffset="220308">18143 13845 24575,'33'-8'0,"-18"5"0,5-1 0</inkml:trace>
  <inkml:trace contextRef="#ctx0" brushRef="#br0" timeOffset="220429">18807 13773 24575,'-22'2'0,"7"0"0,11-2 0</inkml:trace>
  <inkml:trace contextRef="#ctx0" brushRef="#br0" timeOffset="233358">14193 12687 24575,'0'-13'0,"-4"-2"0,11-20 0,-7 17 0,0 4 0</inkml:trace>
  <inkml:trace contextRef="#ctx0" brushRef="#br0" timeOffset="233484">14206 12238 8191,'-7'-32'0,"1"0"4827,-6-7-4827,4-1 0,2-7 0,2 1 0,4 20 0,0 5 0</inkml:trace>
  <inkml:trace contextRef="#ctx0" brushRef="#br0" timeOffset="233596">14179 11749 8191,'-13'-10'0,"6"0"5063,-4 0-5063,11 1 0,-2 4 0,4 1 0</inkml:trace>
  <inkml:trace contextRef="#ctx0" brushRef="#br0" timeOffset="233708">14201 11695 24575,'-16'0'0,"6"0"0,6 0 0</inkml:trace>
  <inkml:trace contextRef="#ctx0" brushRef="#br0" timeOffset="233836">14192 11730 8191,'-18'12'0,"9"2"1265,1 7 1,8-10 0,0 3 0</inkml:trace>
  <inkml:trace contextRef="#ctx0" brushRef="#br0" timeOffset="233975">14206 12237 8191,'-9'0'0,"4"-2"1265,5-22 1,1 15 0,3-12 0</inkml:trace>
  <inkml:trace contextRef="#ctx0" brushRef="#br0" timeOffset="234101">14325 11558 8191,'-4'-40'0,"0"0"0,-2 3 0,-2 1 2266,0 9 0,0 1-2266,0-1 0,2-1 0,0-6 0,3 0 0,2 1 0,0 3 0,-3-11 0,4 14 0</inkml:trace>
  <inkml:trace contextRef="#ctx0" brushRef="#br0" timeOffset="234200">14277 10867 8191,'0'-24'0,"4"-1"5063,0-7-5063,4 0 0,-4 14 0,0 4 0</inkml:trace>
  <inkml:trace contextRef="#ctx0" brushRef="#br0" timeOffset="234283">14292 10638 8191,'-9'-17'0,"2"-6"5063,-3-3-5063,6-19 0,0 24 0,4-6 0</inkml:trace>
  <inkml:trace contextRef="#ctx0" brushRef="#br0" timeOffset="234412">14270 10333 8191,'-17'-20'0,"2"-5"5063,-2-16-5063,12 14 0,2-1 0,-1-6 0,3-2 0,3 0 0,1 2 0,-2-6 0,3 12 0</inkml:trace>
  <inkml:trace contextRef="#ctx0" brushRef="#br0" timeOffset="234542">14249 9763 8191,'-24'-24'0,"-2"-5"5063,6 0-5063,-2-6 704,10 3 1,4 15-1,4 2 1</inkml:trace>
  <inkml:trace contextRef="#ctx0" brushRef="#br0" timeOffset="236400">14121 9293 8191,'-34'-10'0,"11"-10"5063,23-3-5063,14-11 2818,1 8-2818,3 6 1719,-12 19-1719,-5 8 6784,-1 17-6784,-7 8 0,6 15 0,-1-15 0,0 4 0,2 4 0,0 4 0,0-6 0,0 2 0,0 2-1647,-2 8 0,0 3 0,0 1 1647,0-6 0,1 1 0,-1 1 0,0 1 0,-2-5 0,0 0 0,0 1 0,0 1 0,0-1-1030,1 4 1,0 0 0,1 0-1,-1 1 1,-1-1 1029,0 1 0,-1-1 0,-1 1 0,1-1 0,0 1 0,0-1 0,1 0 0,0 1 0,0-1 0,0-1 0,0-1 0,-1 0 0,1-1 0,0 0 0,0-1 0,0 0 0,0 0 0,0-1 0,0 0 0,1 1-264,0-1 0,0 1 0,0 0 0,1-1 0,-1 0 264,1 0 0,-1 0 0,0-1 0,0 0 0,1 1 0,0 1 0,0 0 0,1-1 0,0 1 0,0-1-543,-1 6 0,-1 0 0,2-1 0,1 0 543,1-3 0,1 0 0,1-1 0,2-3 0,1 5 0,1-3 0,3-3 846,7 9 0,5-8-846,-3-17 0,2-6 4256,26-6-4256,-11-29 0,2-22 0,-21 7 0,-4-6 0,-1-8 0,-2-5-197,-3 11 0,-2-1 0,0-1 197,-2-8 0,-1 0 0,0-2 0,0-5 0,0-2 0,-1 0 0,-1 8 0,-2-1 0,0 0 0,0-2-295,1-2 1,-1-2 0,0 0 0,0-1 294,-1 10 0,1-1 0,-1 0 0,0 0 0,0 0 0,2 0 0,-1 0 0,1 0 0,0 0 0,-1 1 0,0-1 0,-1 0 0,0 1 0,1-1 0,0 1 0,1 0 0,1 1 0,0 0 0,0 0 0,0 0 0,-2 0 0,-1-1 0,0 1 0,0 0 0,2 0 0,1 0 0,1 0 0,0-1 0,1 1 0,-2 0 0,0 0 0,-2-1 0,1 1 0,0 0 0,1 0 0,2-10 0,1-1 0,0 2 0,0 0-515,1 3 1,-1 1-1,0 1 1,0 1 514,0 5 0,1 0 0,-1 2 0,1 2-232,2-2 0,0 3 0,0 2 232,-3-4 0,0 5 1671,2 0-1671,-7 16 4542,-3 12-4542,-2 3 4360,-2 4-4360,2 4 1581,0 3-1581,2 6 0,-2 20 0,1-8 0,-2 5-1904,-1 19-1,0 6 1905,1-9 0,0 2 0,-1 3 0,2-4 0,1 4 0,-1 1 0,1 0 0,2-5 0,-1 1 0,1 1 0,0 0 0,1 1 0,-2 2 0,1 1 0,-1 0 0,2 1 0,0 0 0,1 0 0,1 1 0,1-1 0,1 2 0,-1 2 0,2-10 0,-1 3 0,1 0 0,0 1 0,1-1 0,-1-1 0,0-2 0,0 8 0,-1-2 0,1-1 0,0 0 0,1 2 0,1-3 0,0 2 0,1 0 0,-1 0 0,0-3 0,-1-3 0,-2 3 0,-1-3 0,0-2 0,0-1 0,2 7 0,0-1 0,0-3 0,-2-9 0,0-1 0,0-2 0,-2 6 0,4-8 0,6-16 0,-1-29 0,0-22 0,0-9-427,-1-6 0,0-4 427,-2 3 0,0-4 0,0-1-1198,-2 10 1,0-2-1,-1 0 1,1-2 1197,0 3 0,1-1 0,0-1 0,-1-1 0,0 1 0,-1-1 0,-1 0 0,0-1 0,0 1 0,0-2 0,0-1 0,0-2 0,0 0 0,0 1 0,0-1-394,0 0 0,0 1 1,0-1-1,0 0 1,-1 0 393,-1-3 0,-1 1 0,0-1 0,1 0 0,0 1 0,1 2 0,0-1 0,1 1 0,0 0 0,0 0-560,0 0 0,0 0 0,-1 1 0,1-1 0,1 2 560,0 3 0,0 1 0,1 0 0,-1 0 0,1 1-118,1-9 0,1 0 0,-1 0 0,0 3 118,0 6 0,-2 1 0,1 2 0,0 1 0,0-6 0,0 1 0,0 5 0,-2 1 0,0 6 2514,-2-5-2514,-3 35 4111,-2 16-4111,-7 24 0,6-3 0,0 4 2551,-6 9 1,0 3-2552,5-9 0,1 1 0,0 2-714,-4 7 1,-1 0 0,1 3 713,5-9 0,0 1 0,1 2 0,-1 2 0,1-2 0,-1 3 0,0 0 0,1 2 0,0 0 0,1-5 0,0 2 0,1 0 0,-1 1 0,1 0 0,0 0-849,-1 3 0,0 1 0,0 0 0,1 1 1,-1-1-1,1 1 849,0 0 0,0-1 0,1 2 0,-1-2 0,1 1 0,0-1-315,-1-2 1,0-1 0,1 1-1,-1-2 1,1 1 0,1 0 314,0-2 0,0 0 0,1 0 0,0-1 0,0 1 0,0-1-519,0 6 1,-1 1 0,1-2-1,-1 1 1,2-1 518,1-3 0,0-1 0,0 1 0,1-2 0,-1 0 0,-1 9 0,0-1 0,0-1 0,1-1 2,2-3 0,0 0 0,0-1 0,0-2-2,-1 8 0,0-1 0,1-2 647,2-5 0,1-1 1,0-4-648,0 3 0,0-6 870,1-6 1,2-12-871,1-26 0,-9-35 0,4-2 0,-1-7 566,-5 7 0,-1-3 1,1-3-567,4 5 0,2-1 0,0-2 0,-1-2-298,-1 4 1,0-2 0,0-1-1,0-1 1,0-1 297,2 4 0,0-1 0,1 0 0,0-1 0,0-1 0,0 1 0,-1-3 0,1 0 0,0 0 0,0-1 0,0 0 0,-1 0-405,1-1 0,-1 0 0,0-1 0,-1 0 0,1 0 0,-1 1 405,1 0 0,0 0 0,0 1 0,-1-1 0,0 1 0,-1 0-215,0-1 0,-2 1 0,0-1 0,0 1 0,0 0 0,0 0 215,0 3 0,0-1 0,0 1 0,0 0 0,0 1 0,0 0-154,-1-7 1,0 0-1,0 1 1,0 1-1,0 0 154,0 6 0,0-1 0,0 2 0,0 1 0,0 0 0,-1-2 0,0 1 0,-1 2 0,1 3 1121,-1-18 0,-1 8-1121,-1 15 0,-3 10 3695,-8 21-3695,6 13 2404,-6 17-2404,12 6 0,4 21 0,-1-22 0,1 2 2268,4 4 1,0 2-2269,-4 5 0,-1 1 0,0 7 0,-1 3 0,0-8 0,-2 3 0,0 2-1308,-1-7 1,-1 2 0,0 1 0,0 1 1307,1-4 0,0 2 0,0 0 0,-1 1 0,1 0 0,0 2 0,0 1 0,0 1 0,-1 0 0,1 0-853,0 2 1,0 0-1,0 0 1,0 1 0,1-1 852,0 0 0,0 0 0,0 0 0,1 0 0,-1 1 0,0-1 0,0 0 0,0 0 0,1 0 0,0 0-571,1 0 1,0-1 0,1 0 0,0-1 0,0 1 570,-1-3 0,0 1 0,-1-1 0,1 0 0,2-2 7,0 5 0,3-1 0,-1-1 0,0-1-7,-1 7 0,0-2 0,1-3 0,0-11 0,2-3 0,-2-4 0,1-4 0,-1-4 0,2 8 0</inkml:trace>
  <inkml:trace contextRef="#ctx0" brushRef="#br0" timeOffset="277503">9939 11062 24575,'-10'-5'0,"13"3"0,26 0 0,17 2 0,-16-2 0,2-1 0,3 3 0,-1-1 0,-2-3 0,0-1 0,-1 2 0,-3 1 0,2-4 0,-4 2 0,-25 8 0,2-3 0,-7 3 0</inkml:trace>
  <inkml:trace contextRef="#ctx0" brushRef="#br0" timeOffset="277692">10112 11156 24575,'32'-10'0,"6"-5"0,2-4 0,0-3 0,5 4 0,-26 9 0,2 1 0</inkml:trace>
  <inkml:trace contextRef="#ctx0" brushRef="#br0" timeOffset="278837">10663 10955 24575,'-11'-5'0,"0"3"0,-5 13 0,-3 10 0,-3 15 0,14 1 0,6 2 0,7 12 0,6-13 0,6-5 0,28-13-518,-15-14 1,2-5 517,-1-6 0,1-5 0,0-2 0,-1-2 0,-4-2 0,-4-3 0,8-24 0,-14 7 0,-22-16 0,-15 9 0,3 12 0,-4-1 0,-4 4 0,-4 2 0,-2 2 0,-3 3-554,-1 5 1,-2 6 553,2 6 0,1 7 195,3 5 0,4 3 0,-4 2 1,14 4-1</inkml:trace>
  <inkml:trace contextRef="#ctx0" brushRef="#br0" timeOffset="293520">6948 14517 24575,'-18'14'0,"14"-3"0,20 10 0,3-4 0,9 0 0,16 3 0,11 2 0,-1-1 0,-6-1 0,0-1 0,4 1-782,-9-4 1,3 0 0,2 0 0,-1 0 0,-3-1 781,2 1 0,-2 0 0,-1 0 0,-1 1-1076,0 1 0,-1 1 1,-1 0-1,-1 2 1076,8 5 0,-3 2 0,-2 0 0,-5-2 0,-2 1 0,-3-1 356,4 9 0,-3-2-356,-5-5 0,-5-3 0,0 2 0,-7-10 0</inkml:trace>
  <inkml:trace contextRef="#ctx0" brushRef="#br0" timeOffset="294443">8193 14666 8191,'9'6'0,"17"6"2411,9 1 1,5 2-2412,9 2 0,3 2 0,-7-2 0,1 2 0,1 0 65,-1 2 1,1 0 0,-1 0-66,-5-1 0,-2 0 0,0 2 0,-4 1 0,-1 1 0,-2-1 362,3 4 1,-5-2 0,6 10 0,-13-17 0</inkml:trace>
  <inkml:trace contextRef="#ctx0" brushRef="#br0" timeOffset="295020">7409 15522 8191,'-7'-7'0,"4"7"5063,-1 19-5063,6 7 0,2 5 0,2 4 0,4 3 0,4 9 0,7-1 700,7-11 0,6-6-700,5-5 0,4-9 0,6-10 0,2-10 0,1-7 0,-3-6 0,-10 0 0,-4-3 0,-8-1 0,-8-1 1902,-15-14-1902,-36 0 0,7 20 0,-4 3 3086,-8-4 1,-4 4-3087,2 8 0,0 4 0,0 1 0,2 2 0,-4 6 0,14 2 0</inkml:trace>
  <inkml:trace contextRef="#ctx0" brushRef="#br0" timeOffset="306934">14165 9235 8191,'-9'-2'0,"0"-4"5063,2 1-5063,0-15 2818,2 4-2818,1-15 1719,-1 12-1719,5-11 6784,-5 11-6784,2-1 0,-4 9 0,0 5 0,0-1 0,-3-3 0,5 0 0,-5 1 0,3 7 0,-3 10 0,2 4 0,-2 18 0,7 16 0,0-6 0,2 3-1642,0 6 1,2 4 1641,0-8 0,1 3 0,0 0 0,0 0 0,1 0 0,-1 2 0,1-8 0,0 2 0,1-1 0,-1 1-968,0-2 0,0 0 0,1-1 0,-1 1 968,0 2 0,1 0 0,-1-1 0,0-1 0,-1 8 0,1-2 0,-1 0-577,0-2 1,0 0 0,-1-3 576,0 9 0,-2-5 0,0-12 0,0-6 0,4-8 2213,0-44-2213,3-5 0,2-6 0,1-12 0,0-6 0,1 7 0,1-2 0,-2 3 0,-1 3 0,0 2 0,0-2 0,1 1 0</inkml:trace>
  <inkml:trace contextRef="#ctx0" brushRef="#br0" timeOffset="307176">14212 9852 8191,'6'-50'0,"1"0"0,0 0 0,0 1 0,0-1 0,-1 3 0,0 1 0,-1 1 0,0 0 0,0 0 319,-1-7 1,-1 1-1,0 0 1,0 2-320,0-8 0,-1 2 0,-1 1 546,-2 9 0,-1 2 1,0 2-547,-3-11 0,-1 6 1077,2 16 0,-2 5-1077,-6-8 4541,5 28-4541,4 6 4188,-4 18-4188,6 3 0,-3 23 0,2-16 0,-1 3 167,3 9 1,-1 3-168,-4 8 0,-1 2 0,4-15 0,0 2 0,0 0 0,-4 4 0,0 0 0,0 1-1769,-1 6 0,1 0 1,-1 2 1768,0-10 0,1 1 0,-1 0 0,1 2 0,0 6 0,1 2 0,0-1 0,0-5 0,1-6 0,-1-4 0,1-1 0,1 16 0,0 0 0</inkml:trace>
  <inkml:trace contextRef="#ctx0" brushRef="#br0" timeOffset="307801">14147 9336 8191,'2'42'0,"0"0"0,0 0 0,0 9 0,0 1 0,1 3 0,1-3 0,1 2 0,1 1 0,-2 2 0,0-7 0,-2 1 0,1 1 0,0 0 0,0 2 221,1-5 1,1 1 0,-1 0-1,1 1 1,-1 0 0,0-1-222,-1-3 0,-1 1 0,0-1 0,1 0 0,-1-1 0,1 1-18,2 8 0,0 0 0,1-1 0,-1-1 0,0-1 18,-2 4 0,-2 0 0,1-3 0,0-5 0,3-5 0,-1-4 0,-1-2 0,-3 0 0,0-1 0</inkml:trace>
  <inkml:trace contextRef="#ctx0" brushRef="#br0" timeOffset="307943">14252 11720 8191,'-2'21'0,"5"-10"5063,4-22-5063,2-10 2818,7-18-2818,-10-1 0,2 14 0,-8 5 0</inkml:trace>
  <inkml:trace contextRef="#ctx0" brushRef="#br0" timeOffset="308229">14091 10974 8191,'-3'45'0,"0"0"0,-1 0 0,1 0 0,0 1 0,0 1 0,-1 1 0,1 0 165,0 2 0,0 1 1,-1 1-1,1-1-165,0 2 0,-1 0 0,1 0 0,0-1 0,0-3 0,-1-2 0,1 1 0,0-1 286,0-1 1,-1 0 0,1-1-1,0-3-286,-1 4 0,-1-3 0,2 0 359,0-4 0,1-1 0,0-4 0,-3 15 0,5-15 0</inkml:trace>
  <inkml:trace contextRef="#ctx0" brushRef="#br0" timeOffset="308651">14089 10053 8191,'-2'-42'0,"0"0"0,1 0 0,-1 1 0,0-4 0,0 1 0,0-1 0</inkml:trace>
  <inkml:trace contextRef="#ctx0" brushRef="#br0" timeOffset="310660">14085 9387 24575,'0'-13'0,"1"-1"0,11-16 0,6-10 0,-10 11 0,1-4 0,4-4 0,-1-2 0,-8 3 0,-1 1 0,1 0 0,-2 2 0,-7-21 0,-3 21 0,-2 2 0,2 18 0,-2 0 0,1 4 0,2 8 0,3 2 0,2 8 0,2 0 0,1 0 0,4-6 0,2-4 0,3-9 0,-1-10 0,0-6 0,-4 5 0,-6 5 0,-4 16 0,-7 16 0,-2 12 0,-2 5 0,6-4 0,2-10 0,12-14 0,2-9 0,10-9 0,5-13 0,-4-3 0,-4 4 0,-13 12 0,-4 17 0,-8 14 0,8 8 0,-3-5 0,9-2 0,6-14 0,-2-5 0,2-5 0,-6-7 0,-7-2 0,3 1 0,-5 0 0,5 4 0,-5 2 0,2 6 0,1 4 0,2 6 0,2 0 0,0 0 0,5-12 0,-2 2 0,5-16 0,-5 7 0,-5 2 0,-1 8 0,-6 8 0,5 2 0,-3-5 0,3-2 0,-1-3 0,-2 8 0,2 2 0,2 3 0,1-1 0,2-2 0,2 3 0,2-4 0,3-2 0,2-5 0,0-3 0,0-5 0,-2-1 0,0 6 0,-8 5 0,3 17 0,-7-3 0,4 6 0,-4-7 0,4-4 0,-1 0 0,2-12 0,0-6 0,-3-9 0,-3-3 0,3 7 0,-2 3 0</inkml:trace>
  <inkml:trace contextRef="#ctx0" brushRef="#br0" timeOffset="315789">12049 6254 21088,'48'-24'0,"1"1"0,0-1 0,-1 0 0,-2 2 0,1-1 0,1 1 0,1-1 0,0 2-516,-6 4 0,2 0 0,0 0 1,-1 1-1,-1 0 0,-3 1 1,4-3-1,-3 1 0,-1 1 1,0 0-1,9 0 0,0-1 1,0 1-1</inkml:trace>
  <inkml:trace contextRef="#ctx0" brushRef="#br0" timeOffset="318028">13112 5836 8191,'-3'-7'0,"9"-1"5063,0 1-5063,10-4 2818,-3 3-2818,4-4 1719,7-1-1719,8-3 0,14-2 2210,-13 6 1,2-2-2211,9-2 0,4-2 0,-10 4 0,3-1 0,1 1 0,5-3 0,1 0 0,1 1 0,-9 3 0,-1 0 0,1 0 0,1 1 0,0 1 0,1 2 0,-1-1 0,1 0 0,-1 0 0,1-2 0,0 2 0,-1 0-1340,12-2 1,0 2 0,0-1 1339,-10 1 0,-1-1 0,1 0 0,0-1 0,1 0 0,-1-1 0,1 0 0,0-1 0,3 0 0,0-1 0,1 0 0,-1 0 0,1 0 0,0 0 0,-1 1 0,-1-1 0,-4 0 0,-1 1 0,-1-1 0,-1 2-368,4 0 1,-2 1 0,-4 0 367,0-4 0,-6 3 0,-2 2 0,-21 6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4:22:05.878"/>
    </inkml:context>
    <inkml:brush xml:id="br0">
      <inkml:brushProperty name="width" value="0.05292" units="cm"/>
      <inkml:brushProperty name="height" value="0.05292" units="cm"/>
      <inkml:brushProperty name="color" value="#FF0000"/>
    </inkml:brush>
  </inkml:definitions>
  <inkml:trace contextRef="#ctx0" brushRef="#br0">10302 12394 24575,'-4'2'0,"11"-6"0,7 5 0,14-5 0,4 4 0,8 0 0,7 4-489,-1 5 489,1 5 0,-1 5 0,-5-2 0,-10-1 0,-4 3 0,-13-8 0,2 5 0,-7-9 0,0 1 0,-4-5 0,-1 1 0</inkml:trace>
  <inkml:trace contextRef="#ctx0" brushRef="#br0" timeOffset="1062">10640 12610 24575,'0'9'0,"0"11"0,4 14 0,-3 15 0,2-16 0,-1 2 0,-2-1 0,0 1-936,2 3 1,1 1 935,-1-4 0,2-1 97,0-2 1,2-2-98,3 16 406,-2-17-406,-3-10 0,-2-18 0,-2-2 0,0-4 0,0 1 0</inkml:trace>
  <inkml:trace contextRef="#ctx0" brushRef="#br0" timeOffset="2883">10830 12664 8191,'-7'-2'0,"0"0"5063,16 2-5063,-2 2 2818,23 2-2818,2 8 0,15 3 0,-20-6 0,1 1 0,-1 2 0,0 0 859,1 0 1,-2 1-860,14 9 6784,-12-5-6784,-9-8 0,-14-6 0,-1-1 0</inkml:trace>
  <inkml:trace contextRef="#ctx0" brushRef="#br0" timeOffset="11431">11451 7511 8191,'-27'-19'0,"-1"-6"4766,-9-4-4766,-1-3 0,-3 8 0,-2 9 0,-10 7 1427,23 11 1,-1 4-1428,-5 2 0,0 5 0,-4 8 0,1 7-164,10-5 1,1 2 0,1 3 163,-1 7 0,1 3 0,2 3 0,-1 5 0,2 2 0,4 2 0,7-11 0,2 0 0,2 1 0,2 0 0,1 13 0,3-1 0,6 0 0,6-1 0,5-1 0,6-3 0,5-5 0,5-3 0,4-1 417,-3-10 1,2 0-1,3-2 1,1-4-418,2-4 0,1-3 0,2-3 0,0-1 0,3 0 0,0-1 0,1-3 0,0-3 0,-2-4 0,0-4 0,0-1 0,-2-1-623,9 0 0,-3-1 0,0-3 623,-4-4 0,0-3 0,-5-2-489,2-6 0,-5-4 489,-2-3 0,-7-5 0,-12-5 0,-7-3 0,0-8 0,-7-2 0,-4 12 0,-3-1 0,-3-2 0,-1-7 0,-3-1 0,-2 0 0,0 12 0,-2 0 0,-2 1 0,-1-1 0,-1 0 0,-1-1 0,-1 2 0,-3 1 0,-2 2 0,-2 2 0,-1 1 0,-2 3-111,-10-6 1,-2 4-1,-1 6 111,0 7 0,-1 4 0,0 6 0,-1 7 0,-1 6 0,2 4 296,3 6 1,2 4 0,3 4-297,2 6 0,3 4 0,4-3 0,-1-2 0,5-1 0,-1 23 0</inkml:trace>
  <inkml:trace contextRef="#ctx0" brushRef="#br0" timeOffset="36434">3569 8976 24575,'-3'-33'0,"6"-16"0,-3 13 0,1-4 0,2 4 0,1-2 0,0-1-2329,-3-4 0,-1 0 0,0-3 2329,2-7 0,0-3 0,0 1 0,0 1 0,0 0 0,-1 1 0,0-1 0,-1 1 0,1 0 0,2 6 0,1 2 0,0 1 455,-4-8 1,1 5-456,2 13 0,-1 6 1325,-4 3-1325,2 32 0,-7 35 0,4-15 0,0 2 0,-3 9 0,1 1 1824,0-1 1,-1 0-1825,-1-3 0,-1 0 0,0-4 0,0-1 0,-8 10 1102,2-15-1102,-4-34 0,6-14 0,5-3 0,1-4 0,5-4 0,3-1 0,0-8 0,2 1-660,3 5 1,1 2 659,1-18 0,2 26 0,-4 23 0,1 8 0,5 16 0,2 12 0,10 4 0,2-4 0,14-14 0,5-20 0,3-8 0,-17-2 0,-11 4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4:23:11.689"/>
    </inkml:context>
    <inkml:brush xml:id="br0">
      <inkml:brushProperty name="width" value="0.05292" units="cm"/>
      <inkml:brushProperty name="height" value="0.05292" units="cm"/>
      <inkml:brushProperty name="color" value="#FF0000"/>
    </inkml:brush>
  </inkml:definitions>
  <inkml:trace contextRef="#ctx0" brushRef="#br0">28469 2095 8191,'0'-9'0,"-4"2"5063,-1-1-5063,-4 3 2818,-3-2-2818,-9 0 1719,-10 0-1719,-16-2 0,17 6 0,-2 0 3392,1-2 0,-1 1-3392,-5 3 0,0 1 0,-2 2 0,1 2-561,-1 0 1,0 4 560,0 4 0,2 2 0,4 0 0,2 3 0,6 4 0,4 4 0,3 2 0,5 5 0,5 8 0,6 2 0,5 4 0,6 1 0,6 4 0,5-1-871,-2-17 1,1-1-1,3-2 871,17 8 0,5-4 0,-10-14 0,3-2 0,1-3 0,0-3 0,1-2 0,0-3 0,4-2 0,0-3 0,-1-2 0,-3-2 0,-1-2 0,0-2 0,0-2 0,0-2 0,-2-2-748,10-7 1,-3-3 747,-2-1 0,-4-4-447,-13 2 1,-4-3 446,-1-3 0,-6-3 0,-8 0 0,-5-1 0,-1-9 0,-5-2 0,-3 0 0,-5-1 0,1 11 0,-3-1 0,-2 2-544,-10-12 0,-4 4 544,6 14 0,-1 3 0,-3 4 0,-17 1 0,0 5 0,20 4 0,2 4 0,-22 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3:09:01.395"/>
    </inkml:context>
    <inkml:brush xml:id="br0">
      <inkml:brushProperty name="width" value="0.05292" units="cm"/>
      <inkml:brushProperty name="height" value="0.05292" units="cm"/>
      <inkml:brushProperty name="color" value="#FF0000"/>
    </inkml:brush>
  </inkml:definitions>
  <inkml:trace contextRef="#ctx0" brushRef="#br0">11330 6083 8191,'15'5'0,"3"-8"5063,8-4-5063,3-18 2818,-14 8-2818,4-9 1719,-15 9-1719,-2 3 6784,-9 4-6784,-3 2 0,-4 8 0,-12 11 0,2 15 0,-4 12 0,13 9 0,7-7 0,16-11 0,8-13 0,15-15 0,-11-2 0,0-3 0</inkml:trace>
  <inkml:trace contextRef="#ctx0" brushRef="#br0" timeOffset="312">11678 5866 8191,'-7'32'0,"5"0"5054,-1 6-5054,8 2 2819,3-6-2819,0-8 1720,0-19-1720,7-14 6781,-1-12-6781,11-16 10,-8 1-10,3 2 0,-8 14 0,-4 14 0,-1 11 0,-5 13 0,5 12 0,-6 1 0,7 6 0,7-22 0,-8-3 0,7-14 0</inkml:trace>
  <inkml:trace contextRef="#ctx0" brushRef="#br0" timeOffset="517">12041 5879 8191,'-11'23'0,"-1"5"4683,-3 25-4683,5-5 0,9-1 2864,6-19-2864,14-16 1766,9-18-1766,14-17 0,-15 10 0,-5-6 0</inkml:trace>
  <inkml:trace contextRef="#ctx0" brushRef="#br0" timeOffset="801">12288 5945 9352,'-9'4'0,"2"5"5119,-5 11-5119,4 5 2640,3 0-2640,6-5 1562,6-11-1562,12-9 5902,5-17-5902,7-7 0,-6-5 0,-8-3 0,-14 13 0,-2-5 0,-7 7 0,-1 7 0,-1 3 0,1 11 0,3 1 0,2 0 0,2-1 0</inkml:trace>
  <inkml:trace contextRef="#ctx0" brushRef="#br0" timeOffset="1184">12614 5864 24575,'-17'0'0,"-3"10"0,1 14 0,3 12 0,6 11 0,9-14 0,9-10 0,4-18 0,10-22 0,-3-11 0,8-14 0,-16 13 0,-1-2-901,0-3 1,0-2 900,-2-9 0,0-2 0,-2 1 0,-1 0 0,0 1 0,-7 11 0,-15 24 0,-2 45 0,6 10 0,3 5 0,2-3 0,5-1-292,5-6 0,4-4 292,11 10 0,9-23 0,12-24 0,-19-1 0,2-7 0</inkml:trace>
  <inkml:trace contextRef="#ctx0" brushRef="#br0" timeOffset="1784">12837 5851 8191,'7'7'0,"-2"3"5063,-3 7-5063,-2 0 2818,8-5-2818,1-9 1719,11-13-1719,13-16 0,0-1 0,2 3 6784,-13 15-6784,-13 15 0,-5 14 0,-8 5 0,3 0 0,5-6 0,9-21 0,14-11 0,10-19 0,2 3 0,2 0 0,-17 17 0,-6 13 0,-14 10 0,2 27 0,-1-9 0,-1 10 0,0-15 0,-7-7 0,-1 7 0,-7 1 0,-6 13 0,2-14 0,0 1 0,10-34 0,12-11 0,14-29 0,-3 21 0,1-1 0,2 2 0,0 1 0,1 4 0,-1 4 0,7 0 0,-8 10 0,-8 8 0,-3 2 0,4 1 0,0 3 0,1 1 0,-8 0 0,-2-2 0,-6-1 0</inkml:trace>
  <inkml:trace contextRef="#ctx0" brushRef="#br0" timeOffset="1960">13089 5484 8191,'-32'7'0,"14"-2"0,4-2 0</inkml:trace>
  <inkml:trace contextRef="#ctx0" brushRef="#br0" timeOffset="3317">10868 9443 8191,'-6'17'0,"0"6"5063,2 3-5063,-3 5 2818,6-5-2818,-1-6 1719,3-16-1719,1-5 6784,-2-8-6784,3-10 0,7-9 0,-1 2 0,2-2 0,3 2 0,2 0 0,3-1 0,2 2 0,10-3 0,-9 15 0,-14 10 0</inkml:trace>
  <inkml:trace contextRef="#ctx0" brushRef="#br0" timeOffset="3617">11132 9489 24575,'9'-5'0,"0"-1"0,-2-1 0,-3-2 0,-6 1 0,-6 4 0,-1 10 0,-4 3 0,9 15 0,1-9 0,11 2 0,17-12 0,-13-2 0,9-3 0</inkml:trace>
  <inkml:trace contextRef="#ctx0" brushRef="#br0" timeOffset="3935">11523 9379 8191,'-13'0'0,"-1"3"5063,1 1-5063,-1 7 2818,2 9-2818,-2 6 1719,5-1-1719,16-9 6784,9-25-6784,18-12 0,-1-16 0,-5 11 0,-5 8 0,-8 27 0,-9 2 0,4 13 0,-8-10 0,9-6 0,13-8 0,3-8 0,-2 2 0,-11-1 0</inkml:trace>
  <inkml:trace contextRef="#ctx0" brushRef="#br0" timeOffset="4259">11813 9387 24575,'-16'5'0,"1"2"0,3 10 0,3 5 0,1 3 0,8-5 0,5-12 0,11-14 0,15-34 0,-5-8 0,-7 16 0,-2 0 0,-2-22-510,-6 1 510,-1 11 0,-12 19 0,1 38 0,-8 33 0,10-17 0,1 1 0,-1 0 0,2-2 0,16 13 0,10-16 0,-11-15 0,5-8 0</inkml:trace>
  <inkml:trace contextRef="#ctx0" brushRef="#br0" timeOffset="4567">12299 9384 8191,'-9'0'0,"2"8"5063,2 14-5063,2 5 2818,6 5-2818,5-13 1719,1-13-1719,10-15 6784,-7-3-6784,2-8 0,-6 3 0,-5-7 0,-3 5 0,-4-1 0,-8 11 0,2 7 0,2 7 0,4-2 0,4 1 0</inkml:trace>
  <inkml:trace contextRef="#ctx0" brushRef="#br0" timeOffset="4867">12466 9368 8191,'0'12'0,"-2"2"5063,1 3-5063,-2-4 2818,5 0-2818,3-8 1719,5-6-1719,0-5 6784,15-12-6784,0-2 0,6-6 0,-7 11 0,-11 8 0,-6 12 0,-5 8 0,3 0 0,0 4 0,3-5 0,2-2 0,-5-8 0,-1 0 0</inkml:trace>
  <inkml:trace contextRef="#ctx0" brushRef="#br0" timeOffset="5009">12702 9363 24575,'11'-2'0,"10"-2"0,-2-10 0,1 4 0,-8-1 0,-8 7 0</inkml:trace>
  <inkml:trace contextRef="#ctx0" brushRef="#br0" timeOffset="5175">12780 9176 8191,'-7'19'0,"5"10"4449,-2 24-4449,4-25 0,0 0 0,0 6 0,0 0 0,4 21 722,-3-15 1,3-17 0,-4-16 0</inkml:trace>
  <inkml:trace contextRef="#ctx0" brushRef="#br0" timeOffset="28784">27677 8149 8191,'-9'-6'0,"2"10"5063,0-2-5063,4 14 2818,1-6-2818,4 3 1719,2-6-1719,3-3 6784,2-4-6784,-2-4 0,0-3 0,-3-2 0,-2 0 0,0-4 0,-4 3 0,0-3 0,-8 6 0,2 2 0,-3 10 0,2 11 0,6 3 0,5 5 0,3-11 0,8-4 0,1-10 0,3-6 0,-4-3 0,-4 0 0,-5 1 0,-6 0 0,-13-4 0,6 6 0,-14 2 0,15 7 0,-3 9 0,11-1 0,2-1 0,15-9 0,11-13 0,8-11 0,-9 0 0,-12 2 0,-27 13 0,-8 12 0,-8 10 0,11-4 0,7 2 0</inkml:trace>
  <inkml:trace contextRef="#ctx0" brushRef="#br0" timeOffset="41754">26614 8683 8191,'-17'0'0,"4"2"5063,0 1-5063,6 3 2818,2 1-2818,3 6 1719,4-4-1719,3 2 6784,5-7-6784,4-4 0,10-8 0,-9 0 0,2-4 0,-13 3 0,-6 0 0,-6 1 0,-6 1 0,-3 6 0,0 2 0,3 6 0,6 0 0,4 6 0,8-3 0,11-2 0,13-8 0,8-13 0,-1-5 0,-14-1 0,-13 3 0,-15 11 0,-13 1 0,1 9 0,-1-2 0,11 7 0,9-7 0,15-3 0,-7-1 0,6-2 0</inkml:trace>
  <inkml:trace contextRef="#ctx0" brushRef="#br0" timeOffset="43742">26153 9285 8191,'-7'-7'0,"0"4"5063,2 3-5063,1 9 2818,7 4-2818,1-1 1719,4-2-1719,4-8 6784,-1-7-6784,0-1 0,-8-10 0,-12-1 0,-4 7 0,-7-1 0,3 16 0,5 4 0,7 2 0,11-5 0,2-7 0,-2-10 0,-12 3 0,-3-1 0,-4 9 0,6 4 0,1 3 0,7 2 0,2-6 0,2 1 0,-1-6 0</inkml:trace>
  <inkml:trace contextRef="#ctx0" brushRef="#br0" timeOffset="54937">27629 8239 24575,'-12'2'0,"1"-1"0,2 3 0,-4 1 0,3-2 0,-10 7 0,9-5 0,-9 6 0,0-3 0,1 3 0,-5-1 0,7-1 0,-6 4 0,4-4 0,-12 7 0,6-6 0,-9 10 0,1-6 0,5 5 0,5-5 0,6-3 0,3 0 0,1-1 0,1-3 0,2 2 0,-6-3 0,2 3 0,-3 0 0,-7 5 0,2 3 0,-2-2 0,4 2 0,3-6 0,-4 6 0,3-4 0,-2 4 0,7-7 0,-3 1 0,-1 5 0,3-4 0,-2 4 0,7-7 0,0 0 0,-4 1 0,3-1 0,-2 1 0,-1 0 0,3-1 0,-9 8 0,8-7 0,-6 10 0,10-11 0,-3 4 0,3-4 0,-3 4 0,1-4 0,-2 8 0,-2-6 0,-5 8 0,-3-1 0,-3 6 0,3-5 0,4 0 0,-3-1 0,2 2 0,-1 1 0,-3 2 0,3-2 0,-5 3 0,-6 2 0,5-2 0,-2-4 0,9 0 0,2-8 0,5 1 0,-8 3 0,4-4 0,-8 11 0,-1-9 0,-1 9 0,0-8 0,5 2 0,3-5 0,0-1 0,0 0 0,-7 3 0,-1 0 0,-1 0 0,0 5 0,8-7 0,-3 5 0,8-8 0,0-2 0,4-2 0,0-3 0,0 0 0,-3-2 0,2 0 0,-7-2 0,4 1 0,-1-4 0,-2 5 0,6-4 0,-3 3 0,4-1 0,0 0 0,-3-1 0,4-3 0,-2-2 0,7-11 0,-1 4 0,3-9 0,-4 7 0,2 3 0,0 2 0,1-1 0,2 3 0,4-13 0,-1 8 0,5-22 0,0 10 0,1-18 0,-5 12 0,4-6 0,-7 14 0,2 1 0,1 0 0,-1 5 0,8-11 0,-3 5 0,2 3 0,-3-1 0,0 10 0,0-4 0,6-7 0,-7 5 0,7-5 0,-4 7 0,-1 4 0,3-4 0,-6 7 0,6-6 0,-6 6 0,3-2 0,-1-1 0,0 3 0,3-3 0,-1 4 0,0 0 0,0 0 0,0 0 0,1-3 0,-1 2 0,-1-3 0,1 4 0,-2 2 0,5-3 0,2 5 0,-1-3 0,0 1 0,-4 2 0,1-7 0,0 0 0,-1-2 0,-2 2 0,-2 3 0,0-4 0,-3 0 0,3-5 0,-2 5 0,2-3 0,0 2 0,1-3 0,-3 3 0,2-2 0,-4 6 0,1-6 0,0 6 0,-1-6 0,1 6 0,-2-6 0,0 2 0,0 1 0,0 0 0,0 4 0,0 0 0,-2 0 0,1 0 0,1 0 0,3-4 0,0 3 0,1-2 0,-3 3 0,1-1 0,0 1 0,-2-3 0,4 2 0,-3-6 0,3 2 0,-1-3 0,3 0 0,-3 0 0,2-1 0,-4 1 0,3 4 0,-3-3 0,1 2 0,-2 0 0,0-2 0,0 6 0,0-6 0,0 2 0,0 1 0,-3-3 0,1 6 0,-3-3 0,0 4 0,0-4 0,2 4 0,1-4 0,-1 0 0,3 3 0,-3-2 0,1-1 0,1 3 0,-4-6 0,4 6 0,-3-3 0,-2 1 0,-1 4 0,-3 0 0,1 4 0,-1 1 0,-2-2 0,2 2 0,-3-1 0,4 3 0,-10-1 0,4 2 0,-9 0 0,11 0 0,-4 3 0,4-3 0,-1 3 0,2-1 0,3 0 0,0 1 0,0-1 0,-1-2 0,1 0 0,0 0 0,0 2 0,0 2 0,0 1 0,2 4 0,1-2 0,1 2 0,1 0 0,-1-1 0,1 1 0,-1 0 0,-1 0 0,-1-2 0,2 2 0,-3-2 0,7 2 0,-3 0 0,6 0 0,-2 0 0,2 3 0,-2-2 0,0 3 0,0-5 0,3 5 0,-1-3 0,4 10 0,-1-5 0,0 6 0,-1-8 0,-2 0 0,-2-4 0,0 0 0,-4-3 0,1 3 0,-3-2 0,1 2 0,0 3 0,0-2 0,0 3 0,0-1 0,1-2 0,-2 6 0,1-6 0,0 3 0,0-1 0,-3 2 0,2 3 0,-5 0 0,2 0 0,-1-5 0,2 0 0,-4-4 0,0 2 0,-5 1 0,0 1 0,0-1 0,3-1 0,-2-1 0,6 0 0,-6-1 0,6 1 0,-11 14 0,3-4 0,-8 11 0,2-6 0,-2 5 0,5 0 0,-5 8 0,10-11 0,-4 7 0,0-6 0,3 6 0,-1 1 0,2 4 0,2 2 0,-5 7 0,5-7 0,-3 5 0,4-11 0,-1 11 0,-1-12 0,5 5 0,-2-6 0,4 0 0,-3 0 0,2 0 0,-3 0 0,5-7 0,0 5 0,1-11 0,1 5 0,-1-1 0,5-4 0,-2 5 0,3-11 0,2 0 0,-2-5 0,4-7 0,1-2 0,10-20 0,-1-2 0,2 0 0,2-3-845,6-16 845,-6 12 0,0-2 0,-3 5 0,0 0 0,0-4 0,0 0 0,1-3 0,0 0 0,2 2 0,0-1 0,-1-2 0,-1 2 0,2 6 0,-1 1 0,7-19 0,-4 17 0,-8 8 0,-2 7 845,-1 4-845,0 2 0,0 2 0,3 1 0,-2 1 0,6-2 0,-6 2 0,3 2 0,-6 6 0,-1 2 0,-1 2 0,0 3 0,1 8 0,4 6 0,-1 6 0,3-1 0,-1 1 0,-2 0 0,-1 0 0,0 6 0,-3 2 0,3 0 0,2 5 0,-2-11 0,1 11 0,4-5 0,0 0 0,2-8 0,4-5 0,-1-7 0,3-1 0,-1-2 0,-3-6 0,7-1 0,-5-2 0,1-1 0,-8-4 0,-3 1 0,0-4 0,4-3 0,-5-2 0,2-6 0,-6 2 0,-1-3 0,-2-8 0,-1-6 0,-3-6 0,-2 0 0,-3 1 0,0-1 0,-4-7 0,-2-1 0,4 14 0,0-1 0,-2 0 0,0-1 0,-1-2 0,0-1-716,0-3 1,-1-1 715,-2 1 0,1-1 0,4 0 0,0 0 0,-2 4 0,1 0 0,2 4 0,0 1 0,-4-20 0,1 5 0,8-4 0,5 5 0,10-7 0,8 1 0,-4 21 0,2 1 0,1-1 0,1 1 0,0 1 0,-1 1 0,9-13 0,-4 12 1431,-10 6-1431,4 5 0,2-8 0,3 2 0,2-6 0,1 0 0,0 0 0,-5 3 0,-6 5 0,-3-7 0,-10 8 0,3-9 0,-8 10 0,3 2 0,-11-4 0,4 7 0,-7-4 0,-3 4 0,-3 1 0,-16-8 0,-2 6 0,-7-3 0,0 7 0,-6 2 0,-2 9-655,25-3 1,-1 2 654,-3 2 0,0 3-386,2-1 1,1 0 385,-1 2 0,2 0 0,3 0 0,1-1-84,-14 9 84,-5 0 0,9 4 0,-3-4 0,8 7 0,0-8 0,0 8 0,-4 1 0,-2 3 0,-1 8 0,12-13 0,1 8 1251,6-4-1251,-2 1 819,-6 7-819,0-5 0,-1 6 0,0 1 94,-5 5-94,15-21 0,0 1 0,-3 6 0,0 0-584,1-3 0,-1 0 584,-1 6 0,1 0 0,-1-2 0,1-1 0,0 1 0,0-1 0,3-5 0,1-2 0,-14 14 0,13-19 0,3-8 0,5-26 0,2-4 0,3-24 0,6-2 0,-1 17 0,1-2-143,3-2 1,1-1 142,0-7 0,2 1 0,0 2 0,3 0 0,2-3 0,3 1-974,-1-1 1,0 1 973,3-2 0,0 1 0,0-4 0,0 1 0,0 2 0,-1 1 0,1-3 0,1 0 0,-2 6 0,0 0 0,1-3 0,0 1-545,-4 6 1,1 0 544,4 0 0,0 0 0,-2 6 0,0 1 0,4 1 0,1 3 0,9-8 0,-4 9 0,-13 14 1222,10-3-1222,-1 1 1961,9-5-1961,8 3 0,1 0 0,6 4 0,1 4 0,-13 1 1306,2 4-1306,-17 0 0,5-3 0,6-2 0,-3-2 0,11-1 0,-6 0 0,0 3 0,0 2 0,0 3 0,0 3 0,6 2 0,2 4 0,13-4-569,-22 0 1,0-1 568,0-4 0,1 1 0,-1 3 0,-1 1 0,23 0-289,-6 0 289,-7 3 0,-2-4 0,8 1 0,-17-2 0,9-3 1119,-21 0-1119,0-2 307,0 1-307,7-5 0,-6 3 0,3-4 0,-9 2 0,-3 1 0,0-3 0,1-3 0,-3 0 0,-3-3 0,-5 4 0,-6-4 0,-4 2 0,-13-10 0,-8 4 0,-7-9 0,-13 10 0,24 4 0,-1 0 0,-9 5 0,-1 2 0,1-3 0,-2 0-934,-5 2 1,1 1 933,5 1 0,-1 2 0,-4-1 0,-1 1 0,2-1 0,1 1 0,-1 1 0,1 0 0,3-4 0,2 1 0,6 3 0,0 0 0,-22-3 0,13 4 0,2-4 0,12 3 0,6-2 0,-3-1 0,2 3 0,-18-2 0,-8 7 1867,-1 2-1867,-5 7 0,0-2 0,4 7 0,9-9 0,3 7 0,19-7 0,-13 7 0,6-2 0,0-1 0,1-2 0,10-3 0,-2-2 0,6-4 0,0-3 0,5-4 0,3-4 0,2 0 0,5-4 0,-1-1 0,14-12 0,6-8 0,-7 9 0,2-2-745,4 0 0,1 0 745,4-6 0,0 0 0,2 5 0,1 0 0,9-6 0,1-1 0,-7 7 0,1 0 0,2-1 0,-1 1 0,-11 9 0,-1 2 0,9-8 0,-2 13 0,-6 6 0,7 3 0,6 3 1490,2 4-1490,13-3 0,-22 1 0,0 0-291,0-4 1,1-1 290,-1 3 0,-1-1 0,17 0 0,-15 2 0,-12 5 0,-9 2 0,-6 10 0,0 0 581,-2 6-581,5-7 0,3-2 0,10-3 0,5-2 0,12-2 0,2 1 0,0-1 0,-8 3 0,-8-4 0,-7 4 0,0-3 0,-3 6 0,-1-5 0,-3 3 0,-1-7 0,0 2 0,0-5 0,0 0 0,-2-6 0,0-1 0,-2-7 0,-3 2 0,-2-7 0,-8-3 0,-4-12 0,-6-8 0,8 14 0,1-1 0,-10-21 0,-5-1 0,2 13 0,-1 12 0,-3 5 0,7 9 0,-5 2 0,7 3 0,0 5 0,-7-3 0,5 1 0,-11 1 0,5-2 0,-14-1 0,-1 3 0,-7-3 0,1 4 0,6-4 0,8 4 0,8-4 0,7 7 0,-7 4 0,-8 10 0,-8 6 0,13-7 0,-1 2 0,2 0 0,1 0 0,-1 0 0,1 0 0,2 2 0,2-2 0,-7 4 0,4 3 0,11-16 0,-3 10 0,5-11 0,-6 12 0,7-7 0,-2 4 0,-2 13 0,6-17 0,0 8 0</inkml:trace>
  <inkml:trace contextRef="#ctx0" brushRef="#br0" timeOffset="71351">9834 7797 24575,'-3'4'0,"-1"4"0,6 6 0,-2 3 0,-3 7 0,2-9 0,-3 7 0,4-8 0,0-5 0,0-1 0</inkml:trace>
  <inkml:trace contextRef="#ctx0" brushRef="#br0" timeOffset="71592">9959 7813 12979,'-1'17'0,"2"3"4605,-5 12-4605,1-1 2014,2 1-2014,-1-10 279,5-3 1,-1-14-1,0-1 1</inkml:trace>
  <inkml:trace contextRef="#ctx0" brushRef="#br0" timeOffset="71784">10083 7934 8191,'-5'9'0,"1"0"5063,-1 3-5063,2 2 2818,3 3-2818,3-4 0,0-4 0,-1-5 0</inkml:trace>
  <inkml:trace contextRef="#ctx0" brushRef="#br0" timeOffset="71959">10176 7927 8191,'-7'7'0,"2"5"5063,0 0-5063,0 5 2818,4 0-2818,1 0 0,1-8 0,1-1 0</inkml:trace>
  <inkml:trace contextRef="#ctx0" brushRef="#br0" timeOffset="412206">29924 5031 24575,'24'2'0,"8"-7"0,-6-6 0,3-4-1996,5 0 1,2-4 1995,5-10 0,0-4 0,3 1 0,-1-2 0,-16 7 0,-1-1 0,-2 0 0,7-8 0,-4-1 0,-4 2 0,-6-1 294,-10 5 0,-4 1-294,-4-1 0,-4 0 0,-6-1 0,-4 1 0,0 2 0,-2 1 0,-9-6 0,-3 3 0,-2 4 0,-4 3 0,-7-6 0,-4 3 0,12 13 0,-2 3 0,0 0 0,-4 0 0,0 0 0,-1 4-743,-2 4 0,0 3 1,-1 2 742,-1 0 0,-1 2 0,1 3 0,1 5 0,0 3 0,1 1 0,1-1 0,1 2 0,1 1 0,0 5 0,1 2 0,1 0 0,5-3 0,1 1 0,0 0-545,0 1 0,0 0 1,2 0 544,-8 5 0,1-1 504,6-7 0,-1 1 0,2-3-504,2-3 0,0-1 0,-6 5 0,1-4 0,1-15 0,-7-7 0,-14-9-364,25 0 1,-2 0 363,-7 0 0,-1 0 0,-2-6 0,1-1 0,4 6 0,-1-1 0,-3-4 0,2-1 0,8-1 0,4-2 0,1 0 0,5-4 0,2-10 0,7-5 0,5-1 0,5-3 0,0 9 0,2-2 0,3 0 0,2-2 0,3-1 0,3 1 0,1-1 0,3 1 0,1 0 0,3-2 0,2 2 0,3 0 0,1 2 0,3 1 0,0 2 0,-1 1 0,-1 1 0,2 3 0,-1 6 0,0 2 0,1 3 0,12 0 0,2 9 0,1 13 0,1 8 0,4 8 0,1 5-223,-13-4 0,0 2 0,0 0 223,1 2 0,0 0 0,1-2 0,2 0 0,1-2 0,1-2 0,-1-1 0,0-1 0,1-3 0,1-3 0,1-3 0,0-2 328,1-4 1,1-3-1,-1-1-328,-2-1 0,-2-2 0,1-1 0,1-3 0,0-1 0,-1-1 0,-5 1 0,-1 0 0,0-1 0,-2 0 0,-1-1 0,0 0 0,12-7 0,-1 0 0,-9 1 0,-2 0 0,-5 3 0,-3 1 0,8-9 0,-13 9 1170,-6-2-1170,-8 5 4087,0-22-4087,-15-3 0,1 13 0,-4-1 0,-3-4 0,-5 1 0,-7 0 0,-4 2 0,-4-3 0,-5 2 0,5 12 0,-3 3 0,-1 0-1098,-3-2 1,-1 1 0,-3 2 1097,-6 0 0,-4 2 0,1 0 0,11 2 0,0 0 0,0 0 0,0 1 0,-2 1 0,1-1 0,-1 1 0,0 0 0,2 0 0,0 0 0,1 0 0,0 1 0,-8-2 0,0 1 0,3 0 0,-11-1 0,6 0 0,11-2 0,5 2 0,0 3 0,22 3 0,13 8 0,8 8 0,0-4 4199,-3 14-4199,-5-8 0,-14 22 0,-14-6 0,6-6 0,-3-1 0,-6-3 0,-2-3 0,-3 2 0,0-2 0,4-6 0,1-3 0,-22-6 0,21-3 0,1-15 0,13 11 0,-6-3 0,0 10 0,-8 11 0,-16 12-898,19-4 0,-1 3 898,-3 4 0,-1 0 0,3 0 0,1-2 0,4-6 0,2-4 0,-6-1 0,10-35 0,11-17 0,5 7 0,2-4 0,2-7 0,1-3 0,4-3 0,2-1 0,4-6 0,2 0-1329,0 3 0,3 0 1329,-2 13 0,2-1 0,1 1 0,2 2 0,1 0 0,2 1 0,3-3 0,2-1 0,2 2-517,1 0 1,1 0-1,1 3 517,2 2 0,1 2 0,0 2 0,-1 2 0,0 2 0,1 3-760,15-4 0,1 6 760,-2 9 0,0 6 0,-3 9 0,-1 5 0,1 4 0,1 6 0,-12-1 0,1 3 0,0 0 0,-2 0 0,1-1 0,0 2 0,6 2 0,0 1 0,0 0 0,-2-2 0,0 0 0,1-2-786,-2-1 1,1-2-1,0 1 786,-3-1 0,0-1 0,-1 0 0,10 4 0,-4 0 661,-7-4 0,-3-1-661,-7-2 0,-1-2 0,24 0 0,-17-9 0,2-3 0,9-4 0,3-1 0,5-1 0,1 1 0,0 0 0,0-1 0,-4-1 0,-1 0 0,-6 2 0,-2 0 0,18-3 2544,-17 4-2544,-18 3 1698,-7 2-1698,0-9 3594,-5-2-3594,0-14 723,-9-10-723,-14-14 0,1 18 0,-4-1-271,-11-7 1,-5 0 270,6 8 0,-2 1 0,-3-2-1374,-7-5 1,-3-2 0,-1-1 1373,9 10 0,-1-1 0,0 0 0,0 0 0,0-1 0,0-1 0,1 1 0,-1 1 0,-9-5 0,1 1 0,1 1-740,5 3 1,2 1 0,0 3 739,-11-5 0,1 4 0,3 4 0,1 3 0,4 7 0,0 5 0,-4 4 0,1 4-251,2 3 0,0 2 251,0 3 0,1 2 1499,6 0 0,3 0-1499,-14 11 2625,14 0-2625,13-9 0,15-13 0,-5-15 1246,8-5-1246,-11-1 512,-8 8-512,-12 11 0,-11 7 0,-7 12 0,1 2 0,6 1 0,8-8 0,12-5 0,7-8 0,8 7 0,1-7 0,4 8 0</inkml:trace>
  <inkml:trace contextRef="#ctx0" brushRef="#br0" timeOffset="413190">31049 2821 8191,'-32'12'0,"12"0"5063,3 0-5063,14 8 2818,1-5-2818,4 4 1719,2-16-1719,7-4 6784,7-19-6784,9-6 0,-5-2 0,0 7 0,-12 17 0,0 11 0,-1 13 0,0 5 0,1 0 0,2-9 0,2-13 0,13-21 0,-3-8 0,8-11 0,-12 23 0,-6 7 0,-9 24 0,9-4 0,4-11 0,16-13 0,-15 1 0,-3-3 0</inkml:trace>
  <inkml:trace contextRef="#ctx0" brushRef="#br0" timeOffset="413673">31468 2641 8191,'3'20'0,"5"3"2108,-1 7 1,-1 4-2109,2-3 0,-1 1 0,-2 10 0,0 0 0,3 6 2914,-2-10-2914,-3-49 0,-1-44 0,-2 14 0,0-4-8,-1 5 0,1-2 0,1 1 8,1 1 0,1 1 0,2 2 0,2-10 0,5 6 5549,16 0-5549,9 42 832,-6 27-832,-8 8 0,-6 3 0,-13-18 0,-4-3 2896,-5-14-2896,-8-5 0,-1-4 0,-3 1 0,4 1 0,-1 11 0,5 16 0,7 10 0,7 13 0,12-11 0,8-5 0,-4-17 0,10-6 0,-13-5 0,6-8 0,-15 3 0,-1-3 0</inkml:trace>
  <inkml:trace contextRef="#ctx0" brushRef="#br0" timeOffset="414441">31914 2633 24575,'-10'18'0,"0"12"0,2 4 0,3 6 0,0-2 0,7-16 0,1-14 0,4-21 0,-4-25 0,1-10 0,-5 15 0,2 4 0,2 9 0,6 17 0,1 50 0,12 1 0,-4-5 0,12-16 0,-9-15 0,3-14 0,-4-10 0,-6-10 0,7-19 0,-15 11 0,-2-2 0,4-7 0,0 0-222,-1 2 0,0 3 222,3-16 0,2 32 0,2 26 0,-4 0 0,4 7 0,-7-8 0,0 6 444,-4 13-444,7 14 0,-9-10 0,-1 2 0,2 2 0,1 2 0,-3-1 0,0-1 0,-2-2 0,-1-2 0,2 10 0,-3-22 0,8-45 0,3-20 0,2 6 0,1-3-366,-1-8 0,1-5 0,3 2 366,2 11 0,2 2 0,-2 2 0,-2-6 0,0 6 0,20-3 0,-29 58 0,5 25 0,-8-10 0,0 1 0,3 0 0,1 1 0,-5 3 0,1-2 0,3 15 0,-4-9 1098,0-19-1098,-4-10 0,-4-5 0,2-3 0,-2-2 0</inkml:trace>
  <inkml:trace contextRef="#ctx0" brushRef="#br0" timeOffset="414565">32253 2683 8191,'-25'7'0,"36"-12"4394,22-5-4394,4 0 0,3-1 0,-5 1 0,1 3 579,0 3 0,-4 1 1,0-1-1,-11 8 1</inkml:trace>
  <inkml:trace contextRef="#ctx0" brushRef="#br0" timeOffset="454264">29275 4184 24575,'16'-6'0,"11"-9"0,19-6 0,-12 4 0,0-2 0,-2 3 0,1 0-1582,5-4 0,-1 2 1582,-9 7 0,-2 1 996,21-4-996,-19 9 130,-9 7 0,-14-1 0,-1 1 0</inkml:trace>
  <inkml:trace contextRef="#ctx0" brushRef="#br0" timeOffset="454914">28355 4140 8191,'-6'-9'0,"3"-4"5063,3-14-5063,6-13 0,2 11 0,3-3 0,3-6 0,1-1 0,2-6 0,1-1 803,2 2 1,-1 2-804,-5 5 0,-2 4 0,7-12 0,-11 28 0,-6 10 0</inkml:trace>
  <inkml:trace contextRef="#ctx0" brushRef="#br0" timeOffset="455531">29086 3381 24575,'4'-7'0,"5"0"0,11 4 0,12 0 0,8 12 0,0 0 0,5 9 0,-5 0 0,0-5 0,5 1 0,-12-10 0,12 0 0,-5-8 0,0 3 0,-1-3 0,-22 4 0,-2 0 0</inkml:trace>
  <inkml:trace contextRef="#ctx0" brushRef="#br0" timeOffset="456593">29338 2589 24575,'10'-12'0,"2"3"0,18 7 0,17 7 0,-17-3 0,3 2 0,11 4 0,1 0-1170,-1-1 0,-1-1 1170,0 2 0,-2 0 190,-8-3 1,-4 0-191,9 3 0,-18-4 0,-11-2 0,-5-2 0</inkml:trace>
  <inkml:trace contextRef="#ctx0" brushRef="#br0" timeOffset="457309">28280 2280 8191,'5'0'0,"17"-16"1740,2-5 1,2-4-1741,7-6 0,3-2 0,-7 4 0,2-2 0,-1 1 0,-2 1 0,0 1 0,0 0 0,11-9 0,-2 3 0,-4 5 0,-3 4 0,-2 4 0,-7 8 0</inkml:trace>
  <inkml:trace contextRef="#ctx0" brushRef="#br0" timeOffset="460164">29900 2339 8191,'13'2'0,"7"2"5063,6 3-5063,12 1 0,2 5 0,13-2 941,-22-4 0,0 0-941,0-1 0,1-2 0,2 2 0,0-1 0,-3 0 0,-1 0 1844,18 4-1844,-9-1 0,-23-4 0,-9-1 0</inkml:trace>
  <inkml:trace contextRef="#ctx0" brushRef="#br0" timeOffset="476131">28368 2249 8191,'10'13'0,"-9"-6"1265,22 11 1,-19-12 0,4-1 0</inkml:trace>
  <inkml:trace contextRef="#ctx0" brushRef="#br0" timeOffset="476325">28461 2104 8191,'2'12'0,"3"-4"1265,3 4 1,-3-9 0,-1 1 0</inkml:trace>
  <inkml:trace contextRef="#ctx0" brushRef="#br0" timeOffset="476481">28522 2029 8191,'5'9'0,"-1"4"5063,-2 0-5063,-1 1 2818,5-4-2818,-1-7 0,0-2 0,-1-3 0</inkml:trace>
  <inkml:trace contextRef="#ctx0" brushRef="#br0" timeOffset="476615">28614 1938 8191,'0'13'0,"0"0"1265,4 1 1,-3-5 0,3-6 0</inkml:trace>
  <inkml:trace contextRef="#ctx0" brushRef="#br0" timeOffset="476758">28712 1850 8191,'0'22'0,"0"1"5063,2-10-5063,7 2 704,-1-9 1,1-1-1,-5-7 1</inkml:trace>
  <inkml:trace contextRef="#ctx0" brushRef="#br0" timeOffset="476864">28789 1862 8191,'-3'34'0,"3"-4"1265,0-13 1,0-7 0,3-3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4:23:43.904"/>
    </inkml:context>
    <inkml:brush xml:id="br0">
      <inkml:brushProperty name="width" value="0.05292" units="cm"/>
      <inkml:brushProperty name="height" value="0.05292" units="cm"/>
      <inkml:brushProperty name="color" value="#FF0000"/>
    </inkml:brush>
  </inkml:definitions>
  <inkml:trace contextRef="#ctx0" brushRef="#br0">28434 1997 24575,'-27'-18'0,"-6"-1"0,18 8 0,-15-1 0,-2 6 0,-9 2 0,-5 9 0,-1 4-753,21-1 0,-1 4 753,-2 4 0,1 4 0,-1 2 0,-1 4 0,-4 7 0,2 2 0,4 3 0,3 3 0,8-9 0,1 2 0,2 1 0,2 0 0,2 1 0,3 1-1201,5 17 0,7 0 1201,2-16 0,3 1 0,4-4 0,18 8 0,8-6 0,-10-11 0,3-1 0,2-5-936,4-7 1,2-5-1,2-3 936,2-4 0,0-4 0,1-3 0,1-5 0,-1-5 0,0-2 0,-1-2 0,-1-4 0,-1-1 0,-4-2 0,-1-2 0,-4-1 0,-4 1 0,-4-1 0,-2-1-468,-5-2 0,-3-1 0,-3 0 468,-1-15 0,-8-1 0,-9-3 0,-7-1 0,2 18 0,-3-1 0,-2 3 0,-11-13 0,-6 4 0,-3 6 0,-5 8 0,-5 10 0,-4 10 0,-6 13 0,2 5 0,17-5 0,4 2 0,5 5 0,0 0 0</inkml:trace>
  <inkml:trace contextRef="#ctx0" brushRef="#br0" timeOffset="2617">12675 8196 8191,'-10'-2'0,"2"0"5063,-8 11-5063,-6 6 0,-18 2 0,16-3 0,-2 1 1097,-5-2 1,0 0-1098,-17 11 1759,3-2-1759,20-10 0,9-4 0,8-6 0</inkml:trace>
  <inkml:trace contextRef="#ctx0" brushRef="#br0" timeOffset="2984">12742 8152 24575,'7'8'0,"-3"12"0,2 8 0,4 12 0,4 6 0,5 1 0,-2-7 0,-2-8 0,-5-12 0,-4-15 0,-4-2 0,-2-7 0</inkml:trace>
  <inkml:trace contextRef="#ctx0" brushRef="#br0" timeOffset="3542">12501 8338 8191,'-10'8'0,"2"1"5063,-2 15-5063,0 1 0,-4 14 0,-3 1 2818,4-7-2818,2-6 429,12-19 1,-2-4 0,5-4 0</inkml:trace>
  <inkml:trace contextRef="#ctx0" brushRef="#br0" timeOffset="3876">12471 8515 24575,'2'13'0,"5"1"0,19 3 0,8 4 0,12 7 0,-19-15 0,-1-1 0,16 9 0,-4-5 0,-18-5 0,-11-6 0,-5-3 0</inkml:trace>
  <inkml:trace contextRef="#ctx0" brushRef="#br0" timeOffset="4252">12743 8224 8191,'-9'1'0,"4"6"5063,1 6-5063,4 18 2818,0 2-2818,0 7 0,0-1 1719,0-14-1719,0-2 1696,0-5 0,0-9 0,0-1 0</inkml:trace>
  <inkml:trace contextRef="#ctx0" brushRef="#br0" timeOffset="4710">12667 8603 8191,'-9'7'0,"2"5"5063,-2-4-5063,0 8 2818,-3 4-2818,3-1 429,-3 1 1,8-12 0,0-4 0</inkml:trace>
  <inkml:trace contextRef="#ctx0" brushRef="#br0" timeOffset="5046">12521 8549 8191,'-7'-5'0,"7"-6"5063,10 2-5063,24-14 0,-8 10 0,3 1 0,2-2 0,0 1 1160,4 0 0,-2 0-1160,16-2 1788,-11 5-1788,-18 7 0,-11 3 0,-5 0 0</inkml:trace>
  <inkml:trace contextRef="#ctx0" brushRef="#br0" timeOffset="6725">11605 8209 8191,'-2'9'0,"8"-2"5063,16-2-5063,31-3 0,-15-2 0,3 0 708,-6 0 0,3 1 0,1-2-708,7 0 0,2-2 0,1 1-400,4 2 0,1 0 0,0-1 400,-9 0 0,0-1 0,1 0 0,-1 1 0,1 1 0,0 0 0,-1 0 0,-1 0 0,11 2 0,-1 0 0,-2 0 1158,-2 0 0,-2 0 0,-3 0-1158,8 4 0,-6 0 0,-13-2 0,-7 1 0,-5 0 0,-16-3 0,-14-2 0</inkml:trace>
  <inkml:trace contextRef="#ctx0" brushRef="#br0" timeOffset="7233">11667 8329 8191,'-13'0'0,"18"7"4797,29-1-4797,-2 1 0,6 0 0,13 1 0,4 1 0,-15-3 0,1 0 0,1 1-137,5 1 0,1 0 1,0 1 136,-2-1 0,0 0 0,-1 1 0,-2 0 0,-2 1 0,-2 0 818,9 1 0,-4 1-818,-15-1 0,-5 0 0,-2-1 0,-14-5 0</inkml:trace>
  <inkml:trace contextRef="#ctx0" brushRef="#br0" timeOffset="7645">11651 8350 24575,'2'4'0,"13"13"0,26 10 0,-7-1 0,5 2-554,-7-7 1,3-1-1,0 0 554,4 3 0,0 0 0,2-1-1435,4 2 1,1-1-1,0-1 1435,-2-2 0,0-2 0,-1 0 0,-1 0 0,-1-1 0,0-2 67,14 1 1,-4-2-1,-21-4 1,-4-3 0,8-2-1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4:24:07.552"/>
    </inkml:context>
    <inkml:brush xml:id="br0">
      <inkml:brushProperty name="width" value="0.05292" units="cm"/>
      <inkml:brushProperty name="height" value="0.05292" units="cm"/>
      <inkml:brushProperty name="color" value="#FF0000"/>
    </inkml:brush>
  </inkml:definitions>
  <inkml:trace contextRef="#ctx0" brushRef="#br0">28451 2320 8191,'-5'-1'0,"-3"0"5063,3-6-5063,-4 5 2818,0 0-2818,0 4 1719,0-2-1719,-4 5 6784,-1-5-6784,1 5 0,0-1 0,4 1 0,-3 5 0,2-3 0,-3 3 0,5 3 0,0 7 0,1 5 0,7 13 0,1 2 0,13 7 0,0 0 0,13-9 0,6-6 0,16-18 0,-19-10 0,2-4 0,3-4 0,-1-3 0,0-5 0,-2-2-278,-3 2 0,-2-2 278,-6-7 0,-3 0 0,9-11 0,-13 0 0,-7 2 0,-11 4 0,-4-6 0,-9-2 0,-10-1 0,-11 6 0,-4 6-35,12 17 0,0 3 35,-20 7 0,11-2 0,18 6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4:24:34.563"/>
    </inkml:context>
    <inkml:brush xml:id="br0">
      <inkml:brushProperty name="width" value="0.05292" units="cm"/>
      <inkml:brushProperty name="height" value="0.05292" units="cm"/>
      <inkml:brushProperty name="color" value="#FF0000"/>
    </inkml:brush>
  </inkml:definitions>
  <inkml:trace contextRef="#ctx0" brushRef="#br0">8951 7879 24575,'-31'-16'0,"0"1"0,4 0 0,6 5 0,-10-1 0,7 9 0,-1 5 0,-7 5 0,-7 6 0,-1 7 0,-3 3 0,20-8 0,-1 2-534,0 2 1,1 1 533,-1 5 0,0 1 0,0 5 0,4 2 0,7 1 0,3 1-826,3 5 0,5 1 826,9 1 0,7-1 0,7 2 0,5-1 0,-2-12 0,2-1 0,3-3-1006,4 0 0,2-3 0,1-1 1006,4 2 0,2-2 0,0-3 0,1-5 0,0-2 0,2-3 0,0-1 0,1-3 0,-1-3 0,-6-5 0,0-4 0,-1-2-506,1-2 0,0-2 0,-4-3 506,3-14 0,-5-5 0,-2-2 0,-5-3 0,-9-3 0,-6-3 0,-8-6 0,-5-2 0,-2 15 0,-3 0 0,-2-1-603,-5-2 1,-2-1 0,-3 1 602,-4-2 0,-2 1 0,-2 2 0,-4 4 0,-2 2 0,-3 4 0,-4 1 0,-2 3 0,-2 5 0,3 7 0,-1 4 0,0 2 273,-3 4 0,-1 2 1,2 4-274,-8 7 0,3 4 0,7 2 0,5 1 0,-1 3 0,21-3 0</inkml:trace>
  <inkml:trace contextRef="#ctx0" brushRef="#br0" timeOffset="12125">10157 5343 8191,'2'6'0,"1"7"5063,6 17-5063,-1 1 2818,-3 1-2818,-2-6 0,-3-10 0,0-9 0</inkml:trace>
  <inkml:trace contextRef="#ctx0" brushRef="#br0" timeOffset="12326">10097 4995 8191,'-9'0'0,"8"4"0,-3-3 0,8 3 0</inkml:trace>
  <inkml:trace contextRef="#ctx0" brushRef="#br0" timeOffset="13389">11291 4936 8191,'-19'-10'0,"8"4"5063,-8-1-5063,9 5 704,1 6 1,4-3-1,1 3 1</inkml:trace>
  <inkml:trace contextRef="#ctx0" brushRef="#br0" timeOffset="13651">11246 5124 8191,'6'17'0,"5"13"4853,1-3-4853,0-2 0,-1 2 0,-2-1 0,-2 2 0,3 7 0,-1 0 0,-5 0 0,-2 0 1422,2-4 0,-3-1-1422,-9 23 0,-7-10 0,-4-13 1745,-16-8-1745,2-16 0,7-2 0,5-4 0</inkml:trace>
  <inkml:trace contextRef="#ctx0" brushRef="#br0" timeOffset="19075">18428 7244 24575,'4'4'0,"7"3"0,25 6 0,4 3 0,13 0 0,-26-7 0,1 1 0,2 1 0,1-1 0,-3-3 0,-1 1 0,20 9 0,-19-9 0,-9 2 0,-10-8 0,-18-3 0,1-3 0,-35-5 0,1-4 0,12 8 0,-1-1 0,0-3 0,1-1 0,-5 1 0,2 1 0,4 0 0,1 0 0,-19-7 0,17 7 0,28 4 0,38 11 0,9 2 0,-5 0 0,2 0-695,-7-2 0,0-2 695,3 1 0,0-1-233,-2 1 0,-2-3 233,14-4 0,-15 7 0,-24-8 0,-5 4 0</inkml:trace>
  <inkml:trace contextRef="#ctx0" brushRef="#br0" timeOffset="76987">23906 5671 8191,'-6'5'0,"3"7"5063,-1-3-5063,4 8 2818,0 7-2818,0-5 1719,0 1-1719,13-39 0,5-18 0,3-3 0,2-4 0,-2-3 0,0 0 2508,7 2 0,1 1-2508,-7 8 0,-1 5 0,15-1 0,-17 19 0,-12 13 0</inkml:trace>
  <inkml:trace contextRef="#ctx0" brushRef="#br0" timeOffset="77268">24206 5486 8191,'7'-6'0,"6"-8"5063,5-3-5063,7-13 2818,-8 8-2818,-4-1 1719,-15 10-1719,-7 6 6784,-11 9-6784,-1 8 0,-9 21 0,8 5 0,11 4 0,11-10 0,20-15 0,18-15 0,11-14 0,-15 6 0,-7-6 0</inkml:trace>
  <inkml:trace contextRef="#ctx0" brushRef="#br0" timeOffset="77459">24571 5236 8191,'-12'5'0,"2"0"5063,-6 12-5063,10-4 2818,3 17-2818,8-15 1719,7 3-1719,8-13 1696,12-15 0,-13 7 0,2-10 0</inkml:trace>
  <inkml:trace contextRef="#ctx0" brushRef="#br0" timeOffset="78034">24784 5152 8191,'-9'2'0,"0"2"5063,-3 13-5063,3-1 2818,7 7-2818,8-11 1719,15-7-1719,19-23 0,4-9 0,-17 8 0,-2-2 0,14-18 6784,-19 14-6784,-11 22 0,-10 10 0,1 30 0,1-10 0,8 24 0,0-9 0,-3-10 0,0 2 0,1-6 0,0 1 0,-2 5 0,0 0 0,1 14 0,-2-3 0,-4-24 0,-4-5 0,1-17 0,-4-7 0,5-32 0,-2 13 0,0-3 0,5-20 0,2-4-1357,-3-1 1,2 0 1356,2 16 0,2 0 0,1 2 0,0-7 0,2 4 0,7-10 0,-3 28 0,-4 20 0,1 10 0,-1 10 0,1 7 2713,-6 7-2713,-2-10 0,-5 1 0,-4-15 0,-1 0 0,-7-17 0,0-14 0,2 7 0,5-5 0</inkml:trace>
  <inkml:trace contextRef="#ctx0" brushRef="#br0" timeOffset="78192">25296 4883 8191,'0'-7'0,"10"-12"5063,15-9-5063,2-4 704,-4-1 1,-12 19-1,-7 0 1</inkml:trace>
  <inkml:trace contextRef="#ctx0" brushRef="#br0" timeOffset="78359">25374 4571 8191,'-6'20'0,"3"8"2027,-2 0 1,1 4-2028,0 3 0,2 1 0,0 6 0,2 1 0,-1-4 0,3-2 0,6 11 732,5-13 1,-9-27 0,4-3-1</inkml:trace>
  <inkml:trace contextRef="#ctx0" brushRef="#br0" timeOffset="78709">25451 4849 24575,'-6'17'0,"1"7"0,10-5 0,1 1 0,7-12 0,-3-6 0,4-10 0,-6-3 0,-3-13 0,-6-2 0,-2 1 0,4 17 0,5 7 0,8 15 0,10-4 0,1-4 0,-3-1 0,-3-8 0,-7-11 0,23-17 0,-12 13 0,2 1 0,14-4 0,0 4 0,5 0 0,-3 6 0</inkml:trace>
  <inkml:trace contextRef="#ctx0" brushRef="#br0" timeOffset="79459">28378 4668 8191,'-5'-14'0,"7"13"5016,2 27-5016,2-1 0,-1 5 0,-1 10 0,-2 4 0,-2 6 0,0 0 0,-1-3 0,0-1 1412,1-4 0,0-1-1412,2-9 0,1-3 0,5 7 0,-4-14 0,-2-18 0</inkml:trace>
  <inkml:trace contextRef="#ctx0" brushRef="#br0" timeOffset="79601">28540 5063 8191,'2'13'0,"2"-3"1265,-1 2 1,-1-7 0,0-1 0</inkml:trace>
  <inkml:trace contextRef="#ctx0" brushRef="#br0" timeOffset="79718">28620 4870 8191,'-9'-4'0</inkml:trace>
  <inkml:trace contextRef="#ctx0" brushRef="#br0" timeOffset="80026">28758 4920 8191,'-22'-8'0,"3"1"5063,10 5-5063,2 4 2818,3 5-2818,4 2 1719,4 0-1719,7-2 6784,2 0-6784,11 4 0,-8 1 0,-1 11 0,-5 15 0,-13 10-832,-2-15 0,-2 2 832,-3 3 0,-3 1 0,-3 0 0,-1 0 0,1-5 0,1-3 0,-7 11 0,9-24 0,8-14 0</inkml:trace>
  <inkml:trace contextRef="#ctx0" brushRef="#br0" timeOffset="80828">29077 4869 8191,'-11'-14'0,"1"6"5063,-2 6-5063,1 11 2818,9 0-2818,7 2 1719,32-8-1719,-14-2 6784,14 1-6784,-23 1 0,-5 6 0,-4-2 0,-4 2 0,6-11 0,7-13 0,18-21-535,-9 12 0,2 1 535,1 5 0,0 2 0,12-10 0,-12 26 0,-19 5 0,0 8 0,-3-3 0,1 2 1070,2-7-1070,10-4 0,18-16 0,13-6 0,0 1 0,-10 3 0,-14 10 0,-10 4 0,-4-4 0,-5 2 0,-7-2 0,-3 3 0,-8 7 0,-4 9 0,4 3 0,2 12 0,11-12 0,8 5 0,3-15 0,6-5 0,3-12 0,-1-16 0,2-9 0,-11 12 0,-1-3 0,0-8 0,-2-3 0,1-6 0,0-3 0,-4 10 0,0-1 0,0 1 0,-1-8 0,0 4 0,3-9 0,-6 59 0,0 21 0,0 10 0,2 10 0,1 4-149,-1-15 1,0 1 0,1 0 148,0-1 0,1 0 0,1-1-464,2 7 0,1-4 464,-1-7 0,1-4 0,5 6 0,-6-20 0,-5-11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4:27:39.432"/>
    </inkml:context>
    <inkml:brush xml:id="br0">
      <inkml:brushProperty name="width" value="0.05292" units="cm"/>
      <inkml:brushProperty name="height" value="0.05292" units="cm"/>
      <inkml:brushProperty name="color" value="#FF0000"/>
    </inkml:brush>
  </inkml:definitions>
  <inkml:trace contextRef="#ctx0" brushRef="#br0">23204 6683 8191,'-7'-3'0,"-3"1"5063,-1 10-5063,-6 15 0,0 23 0,6-9 0,0 3 0,2 5 0,1 3 699,3 2 0,3-1-699,5-5 0,4-3 0,2-7 0,7-4 527,7-7 0,5-5-527,10-6 0,3-5 0,8-5 0,4-5 0,-11-2 0,1-2 0,-1-1 0,-4 0 0,-2 0 0,0-1 0,18-3 0,-3 0 0,-15 6 0,-3 1 0,21 0 5752,-26 7-5752,-9-4 0,-14 4 0,-1-4 0</inkml:trace>
  <inkml:trace contextRef="#ctx0" brushRef="#br0" timeOffset="216">23732 6996 8191,'-13'-7'0,"8"2"5063,16 5-5063,23 0 0,8 0 0,-14 0 0,2 0 0,22 1 0,-2 3 0,1 9 0,-17 2 2818,-17 20-2818,-24 5 0,-13 11 262,4-22 1,0-3 0,-7 3 0,5-7 0</inkml:trace>
  <inkml:trace contextRef="#ctx0" brushRef="#br0" timeOffset="1100">24755 7274 8361,'-4'-7'0,"-3"4"5081,4 3-5081,-1 15 2793,4 20-2793,0 13 0,2-17 0,1 0 1696,8 13-1696,4-11 6644,18-22-6644,-3-21 0,7-10 0,-5-13 0,-8-8 0,-7 11 0,-6 4 0,-6 24 0,5 15 0,1 12 0,15 5 0,-1-9 0,16-16 0,-1-16 0,3-13 0,-6-8 0,-17 15 0,-8 0 0</inkml:trace>
  <inkml:trace contextRef="#ctx0" brushRef="#br0" timeOffset="1200">25238 7312 8191,'7'-12'0,"0"18"5063,1 10-5063,0 16 2818,-1-11-2818,-1-2 0,-4-14 0,0-1 0</inkml:trace>
  <inkml:trace contextRef="#ctx0" brushRef="#br0" timeOffset="1334">25310 7125 8191,'-10'-26'0,"6"10"0,-2 9 0</inkml:trace>
  <inkml:trace contextRef="#ctx0" brushRef="#br0" timeOffset="1525">25377 7033 8191,'11'3'0,"-3"9"4408,7 26-4408,-8-5 0,-3 2 0,2 5 0,-1 0 1447,0 3 0,0-1-1447,-3-7 0,1-2 0,2 3 0,-1-14 0,-4-18 0</inkml:trace>
  <inkml:trace contextRef="#ctx0" brushRef="#br0" timeOffset="1691">25615 6898 8191,'-4'47'0,"8"6"2531,-6-23 1,1 1-2532,5 7 0,1 1 0,-2 0 0,0 0 1115,3 0 0,-1-2-1115,1 18 0,-1-24 0,-5-17 0</inkml:trace>
  <inkml:trace contextRef="#ctx0" brushRef="#br0" timeOffset="2329">26363 7099 8191,'2'9'0,"1"4"5063,8 13-5063,-2 8 0,4 13 0,-8-1 0,-1-6 704,-4-1 1,0-22-1,0-2 1</inkml:trace>
  <inkml:trace contextRef="#ctx0" brushRef="#br0" timeOffset="2472">26367 6941 8191,'-10'-6'0,"3"1"0</inkml:trace>
  <inkml:trace contextRef="#ctx0" brushRef="#br0" timeOffset="2625">26451 7017 8191,'9'3'0,"10"-8"4448,24-17-4448,-17 6 0,0 0 0,6-3 0,0 0 0,10-6 0,-20 12 0,-14 11 0</inkml:trace>
  <inkml:trace contextRef="#ctx0" brushRef="#br0" timeOffset="2800">26632 6746 8191,'-9'14'0,"5"4"5063,5 33-5063,4-17 0,1 2 0,1 12 0,-1 4 802,0-15 1,0 2 0,0-1-803,-1 1 0,1-1 0,0 0 506,0 13 0,1-3-506,0-14 0,0-4 0,-2 5 0,-2-27 0</inkml:trace>
  <inkml:trace contextRef="#ctx0" brushRef="#br0" timeOffset="3500">27864 7246 8191,'-7'-23'0,"-1"4"5063,-1-1-5063,-11 8 0,-2 10 0,-25 19 828,22-3 0,0 4-828,-6 9 0,1 1 877,7-5 0,4 0-877,-7 17 6226,20-20-6226,28-12 0,12-8 0,-4-5 0,2-1 0,-1 2 0,1 1 0,-3 3 0,-1 3 1495,10 14-1495,-19 26 0,-22 12 0,-1-21 0,-4 2 0,-7 3 0,-2 0-869,0 0 0,-2 0 869,-3 1 0,-1 0-374,1-5 0,0-3 374,-10 12 0,9-29 0,15-14 0,5-9 0</inkml:trace>
  <inkml:trace contextRef="#ctx0" brushRef="#br0" timeOffset="3667">28014 7099 8191,'8'38'0,"-3"2"4968,-1 7-4968,-4-7 0,0-12 0,0-13 0,0-11 0</inkml:trace>
  <inkml:trace contextRef="#ctx0" brushRef="#br0" timeOffset="3776">28029 6988 24575,'0'0'0</inkml:trace>
  <inkml:trace contextRef="#ctx0" brushRef="#br0" timeOffset="3950">28156 7178 8191,'3'17'0,"5"-3"5063,1-1-5063,13-7 2818,-10-4-2818,11-7 1719,-10-13-1719,4-11 0,-3-18 0,-5 20 0,-4-1 0</inkml:trace>
  <inkml:trace contextRef="#ctx0" brushRef="#br0" timeOffset="4233">28358 7172 8191,'17'1'0,"5"-10"5063,13-10-5063,2-14 0,-4 0 0,-10-2 2818,-12 11-2818,-15 9 1719,-17 23-1719,2 10 0,-3 25 0,17-2 0,14 8 6784,15-11-6784,20-19 0,7-11 0,-17-12 0,0-3 0,1 0 0,-1-2 0</inkml:trace>
  <inkml:trace contextRef="#ctx0" brushRef="#br0" timeOffset="4910">29651 6931 24575,'-27'41'0,"11"2"0,10-10 0,17 0 0,15-23 0,11-11 0,-12-11 0,0-4 0,14-19 0,-1-4 0,-19 18 0,-5 14 0,-10 26 0,-2 31 0,-4-10 0,-1 5-1060,1-8 1,0 1 0,-1 1 1059,-2 2 0,-1 0 0,-1 0 0,-1 4 0,-3 1 0,0-2 0,0-7 0,-1 0 0,-1-2 0,-3 0 0,-2-1 0,0-3 0,-3 2 0,-1-6 0,-20 2 0,17-39 0,10 2 0,11-13 0</inkml:trace>
  <inkml:trace contextRef="#ctx0" brushRef="#br0" timeOffset="5443">30127 7081 8191,'-4'-7'0,"1"-2"5063,-10 9-5063,8 0 2818,-7 18-2818,12 3 1719,5 2-1719,8-7 6784,4-11-6784,1-10 0,2-7 0,-8-4 0,0-17 0,-17 6 0,-9-14 0,-2 15 0,17 8 0,18 14 0,21 13 0,7 2 0,-5 10 0,-6-3 0,-10 11 0,-11-7 0,-7 8 0,-6-14 0,12-5 0,2-24 0,15-22 0,-12 6 0,-2-1 0,-1 1 0,-1 1 0,3 0 0,-2 4 0,3 1 0,-2 20 0,-5 19 0,3 16 0,2 1 0,0-3 0,0-12 0,-4-15 0,-4-1 0,-5-4 0</inkml:trace>
  <inkml:trace contextRef="#ctx0" brushRef="#br0" timeOffset="6776">25364 8465 8191,'-23'16'0,"-3"4"5063,13-2-5063,-7 15 2818,13-6-2818,-2 5 1719,13-12-1719,5-9 6784,13-19-6784,13-11 0,-17-1 0,0-4 0,2 1 0,-2 0 0,2-17 0,-9 13 0,-11 23 0,-5 8 0,6 6 0,12 2 0,15-7 0,18-6 0,-19-3 0,1-2 0,7-3 0,-1-1 0,10 1 0,0 12 0,-31 30 0,-4 22 0,-7-24 0,0 1 0,2 23 0,-1-21 0,5-20 0,-2-15 0,18-25 0,-3-4 0,7-12 0,-6 12 0,-9 17 0,-2 16 0,-2 8 0,2 13 0,10-6 0,11 6 0,1-20 0,0-4 0,0 7 0,14-12 0</inkml:trace>
  <inkml:trace contextRef="#ctx0" brushRef="#br0" timeOffset="7466">27614 8414 8191,'-9'-7'0,"-4"0"5063,-7 8-5063,1 2 2818,-7 13-2818,5 2 1719,5 0-1719,7-3 6784,12-8-6784,7 0 0,10-4 0,6-1 0,-5 0 0,-4 3 0,-12 5 0,-6 4 0,-1-1 0,-3 0 0,16-12 0,1-8 0,23-22 0,-7-4 0,-2-2 0,-10 12 0,-7 13 0,-6 9 0,3 4 0,-3 6 0,7 1 0,-2-2 0,4-3 0,-7-3 0,-1-2 0</inkml:trace>
  <inkml:trace contextRef="#ctx0" brushRef="#br0" timeOffset="7825">27869 8359 8191,'8'-5'0,"-4"8"5063,9 20-5063,-10 11 0,-3 12 2818,-1-6-2818,8-26 1719,14-25-1719,-3-8 0,3-3 0,4 0 0,1 2 3392,-3 1 0,0 3-3392,15 3 0,-17 14 0,-10 11 0,-2 5 0,-4 0 0,1 0 0,1-5 0,13-17 0,9-4 0,-7-6 0,-1 7 0</inkml:trace>
  <inkml:trace contextRef="#ctx0" brushRef="#br0" timeOffset="8117">28421 8274 24575,'-15'7'0,"2"4"0,0 0 0,7 1 0,8-3 0,7-4 0,7-3 0,1 0 0,-8 0 0,-4 9 0,-18 11 0,-5 7 0,-10 8 0,10-12 0,5-12 0,11-10 0,2-7 0</inkml:trace>
  <inkml:trace contextRef="#ctx0" brushRef="#br0" timeOffset="8701">28532 8321 24575,'35'-24'0,"-6"6"0,-24 20 0,-4 6 0,-5 12 0,-3 6 0,5-1 0,1-5 0,8-13 0,0-8 0,14-19 0,6-11 0,-6 11 0,2 0 0,-1-1 0,0 2 0,10-4 0,-10 18 0,-16 12 0,-5 23 0,10 4 0,-2 6 0,11-5 0,4-11 0,5-16 0,5-14 0,-5-11 0,2-15 0,-4 1 0,1-7 0,-10 10 0,0 2 0,-13 12 0,-3 4 0,-5 5 0,-6 7 0,0 3 0,4 4 0,1 0 0,11-2 0,3 1 0,14-2 0,1-6 0,0 3 0,-5-9 0,3-2 0,5 1 0,19-6 0,-20 7 0,1 2 0,2 3 0,1 1 0,24-4 0,-15 9 0,-18-5 0,-14 0 0</inkml:trace>
  <inkml:trace contextRef="#ctx0" brushRef="#br0" timeOffset="9667">29847 7963 8191,'-12'0'0,"2"0"5063,42-5-5063,9-6 0,-5 7 0,7 0 0,-5 0 0,-8 1 0,-1 0 1409,13 1 0,-9 8-1409,-29 28 0,-9 8 0,-2-12 0,-2 1 0,-1 0 0,-1 0 0,-4 17 1719,8-10-1719,11-17 1696,8-12 0,-2-4 0,-3-5 0</inkml:trace>
  <inkml:trace contextRef="#ctx0" brushRef="#br0" timeOffset="9817">30169 8528 8191,'-28'21'0,"9"-4"0,12-10 0,7-3 0</inkml:trace>
  <inkml:trace contextRef="#ctx0" brushRef="#br0" timeOffset="23368">11163 4513 8191,'-7'-14'0,"-1"10"5063,-2 8-5063,-8 19 0,-2 5 0,-4 13 0,9-5 2818,9-4-2818,15-11 1719,9-5-1719,14-5 6784,2-3-6784,4-4 0,-13-4 0,-5-2 0,-7-2 0,-8 1 0,-1-1 0</inkml:trace>
  <inkml:trace contextRef="#ctx0" brushRef="#br0" timeOffset="23658">11148 4665 8795,'-4'-7'0,"3"0"5111,23-16-5111,-2 2 0,4-3 0,14-7 0,5-4 301,-8 5 1,3-4 0,1 0-1,-2 2-301,3 1 0,-2 2 0,2-2-104,-3 0 0,1-1 0,0 0 0,-4 4 104,10-10 0,-5 5 2130,-7 6 0,-3 2-2130,7-12 0,-19 23 0,-15 10 0</inkml:trace>
  <inkml:trace contextRef="#ctx0" brushRef="#br0" timeOffset="46472">10974 4668 8191,'-1'-9'0,"-3"4"5063,-5-1-5063,-16 1 2818,1-1-2818,-21-8 0,-8 4 244,22 5 0,-1 0-244,-12 2 0,-2 1 0,-6 4 0,-2 2 0,16-2 0,-1 0 0,-1 1 0,-2-1 0,-1 0 0,1 0 0,-1 2 0,0 0 0,1-1 0,-1-2 0,0-1 0,-1 1 919,-3 2 1,-1 1 0,0 0-920,0-2 0,0 0 0,0 1 0,-5 0 0,0 1 0,1 1 0,3 1 0,0 0 0,1 0 0,-1 0 0,1 1 0,2-1 0,4 2 0,2 1 0,1-1-570,0-2 0,1 0 0,2 0 570,-12 3 0,3-1-437,2-2 0,3-1 437,4 0 0,4 0 1090,-17 1-1090,-2-1 0,24-5 3080,-10 0-3080,18 0 2127,-5 0-2127,7 0 1310,0 2-1310,3 1 233,2 4-233,0 10 0,-2-5 0,1 8 0,1-10 0,-1-3 0,3 2 0,-6-3 0,6 3 0,-1 2 0,3 2 0,5 1 0,1 2 0,9-5 0,3 0 0,13-5 0,9-4 0,22-2 0,-21-2 0,3-1 0,6-2 0,1-1 0,2-1 0,1 1-963,0 0 1,-1 0 962,-2 3 0,-1 1 0,3 2 0,0 0 0,-6 2 0,0 1 0,9 0 0,0 1 0,-5 1 0,0 1 0,-7-3 0,1-1 0,1-1-1310,2 0 0,0-1 0,2-1 1310,5-1 0,1 0 0,1-1 0,4-1 0,0-1 0,0 1 0,1 1 0,-1 1 0,0 0 0,-4 0 0,-1-1 0,-1 2-76,-5 2 1,-2 1-1,0 0 76,13 1 0,-2 1 0,-8 1 0,-1 1-537,-1-3 0,1 0 537,-4 0 0,0-1 495,-3-1 0,0-2-495,-1-1 0,0-1 0,-3 3 0,-1-1 0,25-3 0,-22 1 0,0 1 0,-5 1 0,1 1 0,5-3 0,0 1 0,20 2 0,0 0 0,-14 0 3845,-2-4-3845,-13 3 286,-5-2-286,-7 3 1488,-4-2-1488,-4-3 547,3-2-547,-7-2 0,1 0 0,-5 0 0,-1 0 0,-4-4 0,-2-7 0,-8-2 0,-2-5 0,-10 1 0,-2 0 0,-5-2 0,2 5 0,4-2 0,10 14 0,10-1 0,7 10 0</inkml:trace>
  <inkml:trace contextRef="#ctx0" brushRef="#br0" timeOffset="53185">23175 10983 8191,'-19'6'0,"8"-5"5063,-5-6-5063,17-26 0,5-24 0,2 11 0,1-4 0,-3 10 0,0-3 0,1-1 664,1-3 0,0-1 1,0-1-665,1-3 0,-1-1 0,1 1-184,-1 3 0,0 1 1,0 1 183,-1 6 0,-1 1 0,0 1 0,5-14 0,0 5 2522,-6 17 0,0 2-2522,6-19 0,-18 41 0,0 21 860,-9 27-860,6 5 0,5 5 0,-4-6 0,8-7 3707,-5-8-3707,3-12 268,-4-10-268,1-13 0,-5-11 0,-6-18 0,-7-15 0,9 20 0,1 0 0,-9-15 0,6 9 0,10 20 0,0 12 0,-1 6 0,-2 8 0,-6 8 0,7-7 0,3-3 0,13-13 0,28-25 0,-11 12 0,2-2 0,4-7 0,1 1 0,0 7 0,0 3 0,4-4 0,2 21 0,-19 14 0,10 13 0,-10 3 0,3 4 0,0-3 0,-5-10 0,2 2 0,-7-16 0,-5-3 0,-2-6 0</inkml:trace>
  <inkml:trace contextRef="#ctx0" brushRef="#br0" timeOffset="53559">23893 10277 8191,'18'-18'0,"13"-2"2531,9-2 1,2 1-2532,7-5 0,-16 9 0,-6 2 0,-18 9 0,-5 2 0</inkml:trace>
  <inkml:trace contextRef="#ctx0" brushRef="#br0" timeOffset="53745">24017 10230 8191,'-9'4'0,"2"3"5063,5 3-5063,5 17 0,0 6 0,0-4 0,-2 2 0,0 4 0,-2 0 0,1 4 0,0 0 482,0 4 1,0-3-1,0 2 1,0-8 0</inkml:trace>
  <inkml:trace contextRef="#ctx0" brushRef="#br0" timeOffset="53963">23956 10730 8191,'-22'13'0,"15"-5"5063,25-8-5063,29-16 0,-13 1 0,3-4 0,3 0 0,0-3 829,-3-3 0,0 0-829,0 5 0,1 1 283,-1 2 1,-3 2 0,10-2 0,-3 7-1</inkml:trace>
  <inkml:trace contextRef="#ctx0" brushRef="#br0" timeOffset="54376">24954 9933 8191,'-13'0'0,"3"0"5063,15-7-5063,16-3 0,25-4 0,-18 9 0,-1 1 0,15 5 2818,-9 4-2818,-28 15 1719,-10 8-1719,-9 12 0,-4 0 6784,8 6-6784,5-22 0,7 3 0,1-22 0,-1-1 0</inkml:trace>
  <inkml:trace contextRef="#ctx0" brushRef="#br0" timeOffset="54543">25104 10426 8191,'-13'8'0,"12"3"5063,2-8-5063,12-2 704,-4-4 1,-4-1-1,-1 2 1</inkml:trace>
  <inkml:trace contextRef="#ctx0" brushRef="#br0" timeOffset="95301">23109 13580 8191,'-7'-14'0,"3"13"5063,0 26-5063,4 30 0,0-21 0,0 4 0,0 1-288,0 8 1,0 1-1,0 3 288,1-3 0,1 3 0,0 1 0,-1 0-269,1-8 1,-1 1 0,0 1 0,1 0-1,0 1 269,0 4 0,1 1 0,-1 1 0,1 0 0,0 0 0,0-1 0,-1 0 0,1 0 0,0-1 0,0 1 0,-1 1 0,1 0 0,0 0 0,0-1 0,-1 0 0,0-6 0,-1 0 0,1 0 0,-1-1 0,0-1 637,1 10 0,0-1 1,0-1-1,-2-1-637,0-6 0,-2 1 0,0-3 0,1-3 0,0 11 0,0-5 0,-2-12 0,1-1 0</inkml:trace>
  <inkml:trace contextRef="#ctx0" brushRef="#br0" timeOffset="97226">23121 13278 24575,'45'-9'0,"-15"4"0,2 1 0,9 0 0,3 2 0,-9 0 0,3 0 0,1 1-2685,7 2 0,2 1 1,1 0 2684,4 0 0,1 0 0,0 2 0,-11-1 0,1 2 0,0 0 0,0 0 0,2-1 0,0 0 0,1-1 0,0 0-822,0 1 0,-1 0 1,2-1-1,0-1 822,-4-1 0,0-1 0,1 0 0,1 0 0,-1-1 0,2 0 0,-1 0 0,1 0 0,1-1 0,0-1-333,6 0 1,1 0 0,1-2 0,0 1 0,-1 0 332,0 0 0,-1-1 0,1 1 0,0 0 0,0 0-199,-8 0 0,1 0 0,0 1 0,0-1 0,0 1 0,-1-1 199,7 0 0,-1 0 0,0 0 0,0 0 0,-2 1 0,6 0 0,0 1 0,-3 0 0,-1 1 0,5 2 0,-2 0 0,-4 1 0,4 3 0,-7 1 1784,4 9-1784,-27-6 3442,-13-9-3442,0-5 5701,-4 0-5701,4-1 3269,-8 8-3269,-1 3 0,-6 4 0,1 0 0,-1 3 0,-1 8 0,-2 6 0,-3 12 0,3 9 0,0-15 0,1 4 0,3 8 0,1 3-1381,-2-6 1,0 2 0,1 1 1380,0 5 0,2 2 0,-1 2 0,-2-8 0,1 2 0,-1 1 0,1-1 0,0 1 0,1-1 0,0 1 0,-1 0 0,-1 4 0,-2 0 0,1 1 0,0 0 0,2-2 0,1 0 0,0 0 0,0 0 0,-1 1 0,-1 1 0,1 0 0,-1 0-1169,1-2 0,-1 0 0,1 0 0,-1 0 1169,1 3 0,-1 0 0,0 0 0,0 0 0,-1-2 0,0-1 0,0 0 0,-1 1 0,-1 2 0,0 1 0,0-1 0,1 1 0,0-4 0,0 0 0,0 0 0,1 0 0,-1-2 0,1 1 0,0-1 0,0-1-602,1-4 0,0 0 1,0-1-1,2 0 602,1 11 0,1-1 0,0-2-460,2-7 1,-1-1 0,2-1 459,1-1 0,0-1 0,1-1 548,1 8 0,2-1-548,1 0 0,-1-3 1629,-4-10 1,-1-2-1630,10 22 3182,-12-25-3182,0-9 2697,-9-12-2697,3-6 1817,-6-2-1817,1-12 551,-1 7-551,-1-4 0,-10 4 0,-14 3 0,4 1 0,-2 1-1003,-9 1 1,-3 0 1002,8-2 0,-2 0 0,-1 0 0,-1 2 0,-1 0 0,-1-1 0,-4-2 0,-2-1 0,0 0 0,0 1 0,0 1 0,-1 0 0,-5-2 0,-2 0 0,2-1 0,2-1 0,1 0 0,-1 0-1265,-3 1 1,0 0-1,1 1 1265,3-2 0,1 0 0,-1-1 0,-1 1 0,-1 0 0,1 0 0,0 0 0,1-1 0,1 0 0,-1-1 0,1 0 0,0-1 0,1 1 0,2-1 0,0 1-788,3 0 0,1 0 0,0-1 788,2 1 0,0 0 0,2 0-540,-12-2 0,2 2 540,4 2 0,1 0 257,5 1 0,1 0-257,6 5 0,1-1 3037,-22-4-3037,14 5 2839,7 0-2839,7-2 1693,-5 1-1693,4-1 1160,-6 2-1160,7 0 0,1 0 0,7 0 0,0 0 0,3-2 0,-2 1 0,3-3 0,-11 3 0,-1-5 0,-7 8 0,0-4 0,0 12 0,6-5 0,3 2 0,9-2 0,1-5 0,4 2 0,0-2 0,4-4 0,1-4 0,8-12 0,-3-12 0,5 4 0,1-4-453,0-15 1,0-4 452,1 5 0,0-2 0,1-3-1436,-1 6 1,0-3 0,0 0 0,0 0 1435,-1-3 0,1-1 0,-2 0 0,0 1 0,-1-1 0,0 0 0,-2 1 0,-1 1-571,-1 5 1,0 1-1,-2 0 1,-1 3 570,-2-5 0,-3 2 0,0 4 0,0 3 0,1 5 0,-4-2 0</inkml:trace>
  <inkml:trace contextRef="#ctx0" brushRef="#br0" timeOffset="108377">24800 13451 8191,'0'3'0,"2"9"5063,5 20-5063,-3 21 0,1-22 0,-1 1 0,-3 6 0,-1 1 0,2-1 0,1 0 724,0 3 0,-1 1-724,-1 0 0,-1 1 0,5 5 0,1 2 0,-3-4 0,0 1 0,-1-11 0,0 2 0,1-1 0,2 13 0,0 1 0,-4-14 0,-1 1 0,0 0 0,3 12 0,0-1 0,-3 1 0,0-2 0,0-5 0,0-1 0,0 0 0,0-1 0,-3-3 0,1 0 0,1 0 0,0 0 0,-3 0 0,-1 1 0,4 2 0,0 1 0,-1-3 0,0 0 948,1-1 0,2 0-948,-1 0 0,0-1 0,0-5 0,0-1 2834,0 0 0,0-1-2834,0 0 0,0 0 0,0 18 0,0 5 0,0-6 0,0-7 0,0 5 0,0-5 0,-5 7 0,4-1 0,-3-6 0,0 5 0,3-5 0,-3 0 0,4-1 1733,3-7-1733,-2 6 0,3 2 0,-4 0 0,0 5 0,0-5 0,0 0 0,4 5 0,-3-11 576,7 4-576,-5-13 0,4-1 0,-4-7 0,-1 0 0,-2 7 0,0 1 0,0 7 0,0 0 0,0-7 0,0-5 0,2-7 0,-1-16 0,1-9 0,-2-7 0,0-1 0,-2 7 0,1 4 0,-1-3 0,2-2 0,0-16 0,0-4 0,0 2 0,0-3 0,0-17 0,-1 15 0,-2 0-958,-3-18 958,1 19 0,-1-3 0,1-2 0,-1-2 0,2 7 0,0-2 0,0-1 0,0-3 0,0-1 0,0-2 0,0-4 0,0-2 0,-1 0-1558,1-3 1,0-2-1,0 0 1558,0 11 0,1 0 0,0-1 0,0 1 0,0-1 0,0 1 0,-1-1 0,1 0 0,-2-3 0,0-2 0,0 1 0,1-1 0,0 2 0,1 0 0,-1-1 0,0 0-1046,-1-2 1,-2-1 0,0 0 0,1 0 1045,1 2 0,-1 0 0,1 0 0,1 0 0,0 0 0,2 0 0,0 0 0,1 1-594,1 5 0,1 1 0,1 1 0,1-1 594,3-12 0,1 1 0,1 2 49,2 8 0,0 2 0,0 1-49,-1 2 0,-1 0 0,0 1 0,1-12 0,0 2 1327,-3 3 1,-1 1-1328,-1 6 0,-2 1 0,-4 3 0,-1 2 0,-2-15 0,-5 10 4348,1 19-4348,-1 13 4425,5 12-4425,1 19 0,4 22 0,2-14 0,1 3-100,-2 14 1,-1 5 99,2-12 0,0 3 0,-1 1-1381,0-5 0,-1 1 0,0 1 0,-1 1 1381,0 7 0,0 0 0,-1 1 0,0 1 0,0-8 0,-1 1 0,0 0 0,1 0 0,-1 1 0,0 2 0,0 1 0,0 1 0,0-1 0,0 0-937,-1 1 0,0 0 0,0-1 0,0 1 0,0-1 937,0-1 0,0 0 0,0 0 0,0 0 0,1-1 0,0 0 0,0-1 0,0 0 0,0 0 0,0-2-640,-2 9 1,0-2 0,0-1 0,1 1 639,0-2 0,1 1 0,0-2 0,0 0-47,-2-6 1,1 0 0,-1-1 0,0 0 46,1 11 0,0-1 0,-2-2 0,-1-7 0,-2 0 0,2-3 1312,0 14 0,1-4-1312,0-13 0,0-6 4627,3 2-4627,8-42 0,3-35 0,-3 4 0,1-5 1240,-2 4 0,0-3 0,-1-2-1240,0 5 0,-2-1 0,1-2 0,-1-1-1126,1-8 0,0-2 0,-1-2 0,0 1 1126,-1 8 0,-1 0 0,-1 0 0,1 0 0,-1-1 0,0-4 0,0-1 0,-1 0 0,0 0 0,-1 1 0,0 1 0,-2 1 0,1 0 0,-1 0 0,1 0 0,0 1 0,1 1 0,0-1 0,-1 1 0,0 1 0,-2-7 0,-1 1 0,0 1 0,0 0-260,3 4 0,0 1 1,0 0-1,0 1 260,0 4 0,0 0 0,0 1 0,0 0 0,0-10 0,1 1 0,1 0 0,0 4 0,1 0 0,1 2 0,1 4 0,0 2 0,0 1 0,0-11 0,0 5 0,2-8 0,-6 24 0,5 31 998,-9 27-998,7 18 0,1-7 0,0 5 0,2-8 0,0 1 0,1 3 44,1-2 0,1 4 0,1 1 0,-2 1-44,-1-4 0,0 2 0,0 1 0,0 0 0,0 1 0,0 6 0,1 1 0,0 1 0,0 1 0,0-1-609,-1-8 1,1 1 0,-1 0-1,0 0 1,0 0 0,1 0 608,-1 1 0,0 0 0,1 0 0,-1 0 0,1 0 0,0-1-270,1 6 1,0-1 0,1 0 0,0 0 0,-1-1 269,-1-1 0,1-1 0,-1 0 0,0-1 0,0-1 0,0 4 0,-1 0 0,0-2 0,0 0 0,-1-1 0,0 0 0,-1-1 0,0-1 0,0 8 0,-1-2 0,-1 0 0,-1-2 0,0 0 0,1-2 0,0-5 0,1-1 0,-1-2 0,-4 11 0,0-5 0,5-13 0,-1-4 0,-8 2 3467,8-60-3467,-4-7 0,0-3 0,4-11 0,-2 19 0,0-1 0</inkml:trace>
  <inkml:trace contextRef="#ctx0" brushRef="#br0" timeOffset="108701">24428 13461 8191,'-9'2'0,"4"11"5063,1 15-5063,0 12 0,3 13 0,-1-20 0,0 2 0,-1 12 0,0 4 466,3-10 0,-1 2 0,1 3-466,-1-2 0,-1 2 0,0 2 0,1 0-463,1 3 0,0 0 0,0 1 0,0 1 463,1-5 0,1 0 0,-1 0 0,1 1 0,-2-1 0,0-1 0,-1 0 0,-1 0 0,1 0 0,1-1 0,0 0 0,2 0 0,-1-1 0,0 0 0,-1-1 210,-1 10 0,-2-1 1,-1 0-1,1-2-210,-1-3 0,1 0 0,0-3 0,0-3 0,-1 13 0,-1-6 0,0-16 0,-1 1 0</inkml:trace>
  <inkml:trace contextRef="#ctx0" brushRef="#br0" timeOffset="109059">24198 13724 8191,'-14'45'0,"10"-10"0,0 4 509,0-3 1,1 2 0,0 3-510,2-1 0,1 3 0,0 1 0,0 2-141,-2 6 0,1 3 0,-1 0 0,1 2 141,0-7 0,1 1 0,1 1 0,-1 0 0,0 0-44,0-6 1,0 0-1,0 1 1,0 0 0,0 0-1,0-1 44,0 2 0,0 0 0,0 0 0,0-1 0,0 1 0,0-1 0,-1 8 0,0 0 0,0 0 0,-1-1 0,1 0 0,-1-2 0,1-1 0,0 0 0,-1 0 0,0-1 0,1-2 0,-1-1 0,1-1 0,-1 0 0,1 0 105,-1 9 0,1 0 1,-1-2-1,1-5 0,1-6 1,0-5-1,0-1 0,0 8 1,0 0-1</inkml:trace>
  <inkml:trace contextRef="#ctx0" brushRef="#br0" timeOffset="109143">24120 16740 8191,'-3'28'0,"0"1"0,-2 12 0,5-53 0,0-18 0</inkml:trace>
  <inkml:trace contextRef="#ctx0" brushRef="#br0" timeOffset="109803">23467 13810 8191,'-9'45'0,"9"-10"0,1 4 1021,-3 13 1,1 4-1022,2-8 0,1 3 0,0 1 0,-1-5 0,-2 1 0,1 2 0,0 0 0,1 4 0,1 0 0,0 2 0,-1 1-155,0-6 0,0 1 0,0 1 0,1 0 0,1 0 155,1 1 0,1 1 0,0-1 0,1 1 0,-1 0 212,1-1 0,-1 1 0,0 0 0,1 0 0,1-2-212,0-3 0,1-1 0,0 0 0,0-2 0,1 1 0,1 7 0,0 0 0,0-3 0,-1-5 0,2 9 0,0-7 0,-3-12 0,1 0 0</inkml:trace>
  <inkml:trace contextRef="#ctx0" brushRef="#br0" timeOffset="110226">23580 13780 8191,'-9'50'0,"1"1"0,0-1 0,0-1 0,1 4 0,-1 2 0,0 0 0,1-2 631,0 2 1,-1-1-1,1-1 1,0 4-632,2-8 0,-1 3 0,1 1 0,-1 0 0,1-1 0,0-3-147,-1 0 0,1-2 1,-1-2-1,2 1 0,0 0 147,1 1 0,1-1 0,1 1 0,0-1 0,-1 1 0,-1-2 0,0 1 0,1 0 0,-1-1 0,2 0-128,1 10 1,2 1-1,0-2 1,0 0 127,-1-1 0,1 0 0,0-2 0,0-5 0,1 11 0,1-7 0,-1-9 0,0-1 0</inkml:trace>
  <inkml:trace contextRef="#ctx0" brushRef="#br0" timeOffset="110643">23985 13764 8191,'-10'2'0,"4"4"4850,-3 30-4850,8 19 0,-4-14 0,0 3 0,4-4 0,1 2 0,-1 2-280,0 5 0,-1 2 0,0 2 280,2-6 0,0 2 0,0 0 0,0 2 0,0-7 0,0 0 0,0 1 0,0 1 0,0 1 0,1 5 0,0 1 0,0 1 0,1 1 0,-1 0-212,0-6 0,0 1 0,0 1 0,0-1 0,1 1 1,0 0 211,1 2 0,0 0 0,0 1 0,1-1 0,0 1 0,-1-2 0,-1 0 0,1 1 0,-1-1 0,1 0 0,-1-4 0,1-2 0,0 0 0,1-3 0,0-2 0,-1-3 0,-1 0 0,-1 0 0,1 0 0</inkml:trace>
  <inkml:trace contextRef="#ctx0" brushRef="#br0" timeOffset="113211">24720 13605 8191,'-6'-1'0,"3"3"5063,-1 5-5063,4 19 0,0 17 0,2-4 0,1 5 531,-1-2 0,0 3 1,1 3-532,0-6 0,0 1 0,1 2 0,-1 1-461,-1-3 0,-1 1 0,1 2 0,-1 0 0,0 1 461,1 5 0,-1 1 0,0 1 0,0 1 0,0 0 301,-2-7 0,0 1 0,0 1 0,0-1 0,-1 1 0,2 0-301,0 0 0,1 1 0,0 0 0,0 0 0,0-1 0,-1 1-566,0-2 0,-1 0 0,0 1 0,0-2 0,0 1 0,1-2 566,-1 4 0,1 0 0,1-2 0,-1 0 0,0 0 0,0-3 0,0 0 0,-1-1 0,1-1 0,-1-1-208,0 5 1,-1-2 0,1-1 0,-1-1 207,2 9 0,0-3 0,0-2 1493,0 8 1,0-6-1494,1-16 0,-2-6 2090,-1-6-2090,1-38 0,0-10 0,0-8 0,-2-16 0,0-6 317,2 6 1,1-3 0,0-3-318,-1 5 0,2-1 0,-1-2 0,0 0 0,0 5 0,0 0 0,0-1 0,0-1 0,1 0-344,1 6 0,0-1 0,1-1 0,-1 0 1,0 0-1,-1 0 344,-1 0 0,0-1 0,-1 0 0,-1 0 0,1 0 0,1 0 0,0-2 0,1 0 0,1 0 0,-1 0 0,-1 0 0,0 1-552,-1 1 0,-1 1 0,0 0 0,-1 1 1,1-1-1,0 1 552,1-10 0,1 0 0,0-1 0,0 2 0,0 1-141,-1 5 1,-1 2 0,1-1-1,0 2 1,0 0 140,0-6 0,1 0 0,1 1 0,-1 3 0,0-3 0,0 3 0,0 3 0,-2-4 0,0 6 2256,1 3-2256,-2 61 0,2 14 0,2 10 951,-1-1 0,-1 4 0,2 4-951,0-4 0,0 2 0,1 3 0,0 0 0,0-3 0,1 2 0,-1 1 0,1 0 0,0 2 0,0-5 0,-1 1 0,1 0 0,-1 1 0,1 1 0,0 1-251,-1-2 1,1 1 0,0 0 0,0 1-1,0 1 1,0-1 0,0 0 250,0-1 0,0 1 0,0-1 0,0 1 0,0-1 0,0 0 0,0 0-442,0-1 0,0 1 0,-1-1 0,2 0 0,-1 0 0,0-2 0,1 0 442,0 3 0,0-2 0,1 0 0,0-1 0,0-1 0,-1-1 0,0 0 0,0-2 0,0-1 0,0-1 0,1 0-93,0 7 0,2 0 0,-1-2 1,-2-6 92,1 9 0,-2-10 2909,2-7-2909,-5-55 0,-1-18 0,-1-4 0,0-6 0,1-3-235,1 4 1,2-1 0,0-3 0,0-1 234,-1 2 0,1-2 0,-1-1 0,1-2 0,-1 1 0,1 5 0,-1-1 0,1 0 0,-1-1 0,0 0 0,0-1 0,-1-1 0,1-1 0,-1 0 0,0 0 0,0-1 0,-1 1 0,-1 1 0,1 0 0,-2 0 0,1 0 0,-1 0 0,0 1-281,0 1 1,0 0 0,-1 0 0,0 1 0,1 1 0,-1 0 280,0-3 0,0 1 0,-1 0 0,1 2 0,0 1-274,-1-3 1,-1 0 0,2 3-1,0 2 274,2 0 0,2 2 0,-1 6 1231,-1 2 1,4 14-1232,18 29 0,-9 30 0,-3 17 12,-1-17 1,1 4-1,0 3 1,-1 1-13,-2 3 0,-1 2 0,0 2 0,0 1 0,-1 0 0,0-4 0,0 1 0,-1 1 0,0 0 0,0 0 0,0 1 0,-1 3 0,1 0 0,-1 1 0,0 0 0,0-1 0,-1 1 0,-1-3 0,-1 0 0,0 1 0,-1-1 0,1-1 0,0 0 54,-1-3 1,1-1-1,0 0 1,0-1 0,-1 0-1,0 0-54,-2 4 0,0 0 0,-1-1 0,0-2 0,1-1 0,0 2 0,-1-2 0,2-2 0,-2-2 0,1 6 0,-1-3 0,0-6 0,0-3 0,1-17 0,0-41 0,2-24 0,2-13-13,1 15 0,2-4 0,0-2 0,0-2 13,-1 2 0,0-3 0,1-1 0,-1-1 0,1-2 0,0 10 0,0 0 0,0-2 0,0 0 0,0-1 0,0 0 0,0 0 0,1-5 0,-1 0 0,0-1 0,1-1 0,-1 1 0,0-1 0,-1 1-217,0 6 0,-1 0 0,1 0 0,-1 0 1,0 1-1,0-1 0,0 1 0,0 0 217,0-4 0,1 0 0,-1 0 0,0 1 0,0 1 0,0 0 0,-2 2-336,0-9 0,-2 0 1,0 2-1,0 2 1,-1 2 335,-1-1 0,0 2 0,-1 2 0,1 4 579,-1 0 1,1 3-1,-1 4-579,-2 0 0,-2 10 3064,-2 19-3064,14 63 0,-1-17 0,-2 6 0,3 2 0,4 0 0,1 2 0,2 3 0,-2 2 0,-2-10 0,0 2 0,-1 1 0,1 1 0,0 1 0,0 0 0,0-2 0,1 2 0,0-1 0,1 2 0,-1-1 0,0 2 0,-1-1-105,0 4 1,-1 0 0,1 1 0,-1 0 0,-1 1 0,1-1 0,0-1 104,0-1 0,0-1 0,1 0 0,-1 1 0,0-2 0,-1 1 0,1-2-400,0 6 1,-1 0 0,1-1 0,-1-1 0,0-1 0,0-2 399,0-1 0,0 0 0,-1-3 0,1 0 0,-1-2-242,-1 3 1,0 0-1,0-3 1,0-3 241,0 1 0,0-3 0,-1-5 1277,-3 2 1,-2-15-1278,0-36 0,3-25 0,1-14 0,0 13 0,1-3 0,-1-4 0,2-1 0,0 1 0,1-2 0,1-1 0,-1-3 0,1 0 0,-1 8 0,0 0 0,0-2 0,0 0 0,0-1 0,1 0 0,-1 0 0,1-3 0,0 0 0,0-1 0,0 0 0,0-1 0,0 1 0,0 0-227,0-1 0,1 0 0,-1 0 0,0 0 0,0 0 0,0 0 0,0 2 227,-1-5 0,1 1 0,-1 0 0,0 1 0,1 1 0,-1 2-98,0-1 0,1 1 0,-1 2 0,1 2 0,-2 1 98,-1 1 0,0 1 0,0 3 0,-1 4 0,-1-8 0,-1 7 2791,-6 1-2791,-1 65 0,5 14 0,1 11 143,2-3 0,1 6 0,1 2-143,-1-13 0,1 1 0,-1 2 0,1 2 0,1 0 0,0-1 0,1 2 0,1 0 0,-1 1 0,0 0 0,0 1 0,0 2 0,-1 1 0,0 0 0,0 0 0,0 1 0,1-1 0,0-6 0,1 0 0,0 1 0,0-1 0,0 1 0,-1-1 0,1-1-157,0 5 1,-1 0 0,0-1 0,0 0 0,0-1 0,1-1 156,-1 4 0,1-2 0,-1-1 0,1-1 0,-1-1 0,1 3 0,0-2 0,0-2 0,-2-2 0,-1 3 0,-1-3 0,0-5 0,4 3 0,-5-11 0,-10-18 3348,11-67-3348,-1 17 0,0-6 0,0-4 0,3-1 0,-1-5 0,2-1 0,-1-2 0,1 5 0,0-2 0,0-1 0,1-1 0,0-1 0,-1 3 0,2-1 0,-1-1 0,1 0 0,-1-1 0,0 1 0,0 0 0,0 0 0,-1-1 0,1 1 0,-1 0 0,1 0-352,-1 2 1,1-1 0,-1 1 0,0 1 0,0 0 0,-1 2 351,-2-2 0,0 1 0,-1 1 0,0 2 0,0 3 0,-1-12 0,0 4 0,-1 6 0,-3 2 0,0 11 0,0 19 0,-2 66 0,8-17 0,1 5 0,0 4 0,0 3 0,-1 5 0,0 2 0,2 1 0,0-4 0,2 0 0,-1 2 0,1 1 0,-1 0 320,-1-5 1,0 1 0,0 0 0,0 1 0,1 0 0,-1-1-321,2 0 0,0 0 0,0-1 0,0 1 0,1-1 0,-2 0-612,1-3 1,-1 1-1,0-1 1,0 0-1,0-1 1,1-1 611,0 4 0,1-1 0,0 0 0,0-2 0,-1-2 0,1 15 0,-1-4 0,0-3 0,2 4 0,-6-14 0,-12-26 0,4-37 0,2-17 0,-2-5 0,0-6 0,1-4 0,3 3 0,2-2 0,-1-3 0,0-1 0,0 4 0,0-1 0,0-2 0,0 0 0,0 0 15,1 7 1,0 0 0,1 0-1,-1 0 1,1-1 0,-1 0-16,1-1 0,-1 0 0,1 0 0,-1-1 0,1 1 0,-1 1-1,1 1 1,-1 1-1,1 1 1,0-1 0,-1 1-1,1 0 1,0-7 0,1 0 0,-1 0 0,1 1 0,-1 1 0,0-6 0,0 1 0,-1 2 0,1 0-411,-2 4 1,1 0 0,-1 2-1,0 1 411,1-5 0,0 1 0,-2 3 968,-1 8 1,-1 1-1,1 4-968,1-3 0,-1 6 0,-8-6 1931,7 34-1931,3 7 5300,6 9-5300,3 8 4480,4 19-4480,-5-5 0,-1 6 0,-1-2 0,1 2 0,-1 4-1696,1-1 0,-1 3 0,1 3 0,-1 0 1696,0-2 0,-1 2 0,0 1 0,0 1 0,1 2 0,0-4 0,1 2 0,0 1 0,0 1 0,0 0 0,1 0-649,-1-5 1,-1 1 0,1 0 0,0 0 0,0 1 0,0-1 0,1 1 648,0 0 0,1 0 0,0 1 0,0-1 0,0 0 0,1 0 0,-2-1-506,1 4 0,0 1 1,0-2-1,0 0 1,0 0-1,-1-2 506,2 5 0,-1-2 0,1 0 0,-1-1 0,-2-2-373,0 3 1,-2-1-1,0-2 1,-1-3 372,-2 4 0,-1-2 0,-1-4 1080,0 4 0,-2-7-1080,-6-2 0,5-54 0,2-25 0,3-13 0,2 14 0,1-3 0,0-2 0,1-3 0,-1-1 0,0-3 0,0-3 0,0 0 0,2-2 48,0 9 0,0-3 0,2-1 0,-1 0 0,0 0 0,1 4 0,-2 2 0,1-8 0,-1 5 0,0 1 0,1 0 0,0 1 0,0 1 0,0-1 0,1 1 0</inkml:trace>
  <inkml:trace contextRef="#ctx0" brushRef="#br0" timeOffset="113343">24772 14752 8191,'5'-50'0,"0"0"0,0 0 0,0 0 0,-1 0 0,1 0 0,0 0 0,1-7 0,-1-1 0,1 3 0,0 5 0,0 6 2531,5-17 1,-1 29-2532,-7 52 0,-2 18 0,-1 4 0,-2 9 0,0 6 0,-1-1-360,1-12 1,0 2 0,-1 1 0,1 1 0,-1 0 0,1 0 359,1 2 0,-1 1 0,1-1 0,0 1 0,0 0 0,0 0-147,0 0 1,-1-1-1,1 1 1,0-1 0,0 0-1,1-1 147,-1 5 0,1 0 0,0-1 0,1-3 0,-1-4 0,0 6 0,0-4 0,0-4 0,0 3 0,0 0 0</inkml:trace>
  <inkml:trace contextRef="#ctx0" brushRef="#br0" timeOffset="124676">26974 13205 24575,'-12'2'0,"3"1"0,-6 30 0,6 5 0,2-11 0,2 2-350,2 1 0,1 0 350,6 18 172,0-8-172,5-15 0,2-17 0,-10-14 0,5 4 0,-11-5 0</inkml:trace>
  <inkml:trace contextRef="#ctx0" brushRef="#br0" timeOffset="124818">26916 13488 8191,'-14'-5'0,"39"-8"2255,2-2 1,6-2-2256,6-1 0,5 0 0,2-3 0,-8 1 0,1-1 0,1-1 0,0 0-174,6-2 1,0-1-1,1 0 1,-2 0 173,-4 2 0,-2-1 0,0 1 0,0 1 0,9-5 0,-1 2 0,-6 2 0,-6 2 0,-5 4 0,11-4 0</inkml:trace>
  <inkml:trace contextRef="#ctx0" brushRef="#br0" timeOffset="134268">28541 12731 24575,'3'13'0,"1"10"0,7 5 0,2 6-1397,-2 1 0,-1 1 1397,3 3 0,1 0 0,1 1 0,2-3 0,0-12 0,2-3 371,2-2 1,2-4-372,19-7 0,-9-19 0,3-9 0,-5-2 0,1-5 0,1-3-1340,-2-2 1,2-3 0,0-2 0,0-1 1339,-1 1 0,0-1 0,1-1 0,-1-1 0,0-1 0,-1-1 0,0 0 0,-1-2 0,0 0 0,-1 1 0,-1 0 0,-1 0 0,0 0 0,0 1 0,-2 0 0,3-6 0,-2 0 0,0 1 0,-2 2-14,1-5 1,-2 2 0,-2 4 0,0 1 0,-3 6 0,2-5 0</inkml:trace>
  <inkml:trace contextRef="#ctx0" brushRef="#br0" timeOffset="135729">24803 13803 8191,'-7'-6'0,"2"-1"5063,-2-6-5063,2-1 2818,-6 2-2818,-1-1 1719,-1 9-1719,-7 10 6784,11 4-6784,-6 23 0,15 1 0,5 12 0,18-7 0,4-16 0,0-13 0,10-23 0,-16-13 0,2-6 0,-19-13 0,-17 5 0,-5 3 0,-18 10 0,-1 19 0,-5 17 0,8 26 0,19 5 0,17 3 0,13-15 0,18-20 0,1-16 0,-1-14 0,-11-15 0,-26 7 0,-15-6 0,-23 18 0,-2 13 0,-5 19 0,24 12 0,21 15 0,7-21 0,9 0 0</inkml:trace>
  <inkml:trace contextRef="#ctx0" brushRef="#br0" timeOffset="136418">24898 14526 8191,'-14'-12'0,"2"-4"5063,-1 8-5063,-1-6 2818,1 4-2818,-1 3 1719,1 4-1719,6 8 6784,-1 12-6784,10 11 0,7 8 0,6-6 0,14-9 0,-4-18 0,3-11 0,-6-6 0,-10-19 0,-15-1 0,-10-3 0,-19 6 0,-11 18 0,-12 18-597,9 19 597,23-2 0,6 2 0,11 25 0,9-6 0,36-20 0,5-21 0,-12-13 0,-1-5-209,-5 0 1,-5-4 208,-4-4 0,-6-2 0,-6-14 0,-26 8 0,-16 12 0,-12 21 0,20 4 0,1 6 0,-9 23 584,21 3-584,26 4 0,20-14 0,15-4 0,4-18 0,-9-4 0,-18-6 0,-14 3 0</inkml:trace>
  <inkml:trace contextRef="#ctx0" brushRef="#br0" timeOffset="141276">24673 13728 8191,'-11'-16'0,"6"5"5063,-8 7-5063,10 10 2818,3 11-2818,5-4 1719,12-1-1719,5-10 6784,10-7-6784,-10-4 0,-5-3 0,-13 3 0,-6 0 0,-3 0 0,-8-2 0,-7 6 0,5 0 0,-4 7 0,14 6 0,1 4 0,11 11 0,-3-4 0,8-1 0,-5-10 0,-2-6 0,-1-2 0</inkml:trace>
  <inkml:trace contextRef="#ctx0" brushRef="#br0" timeOffset="145386">25997 13519 8191,'-9'-5'0,"0"1"5063,0 5-5063,0 2 2818,-1 10-2818,-3 7 1719,3 5-1719,2 1 6784,9-3-6784,8-8 0,19-6 0,5-13 0,14-10 0,-10-8 0,-3-4 0,-18-1 0,-4 5 0,-11 2 0,-5 7 0,-7 5 0,-15 8 0,-1 5 0,-5 15 0,16-9 0,9 3 0</inkml:trace>
  <inkml:trace contextRef="#ctx0" brushRef="#br0" timeOffset="145961">26105 13906 8191,'-8'-13'0,"5"4"5063,-4-4-5063,-1 22 2818,-2 5-2818,-3 24 1719,8-4-1719,7-3 6784,17-11-6784,10-16 0,5-8 0,-5-10 0,-9-2 0,-13-8 0,-2-2 0,-8 1 0,-3 1 0,-12 11 0,-11 5 0,-11 12 0,1 15 0,16-6 0,10 3 0</inkml:trace>
  <inkml:trace contextRef="#ctx0" brushRef="#br0" timeOffset="191187">24927 13307 8191,'-5'3'0,"2"9"5063,0 13-5063,3 27 0,1-22 0,-2 3 734,-1 8 1,-1 2-735,0 3 0,0 0 0,-3-3 0,1-2 0,1-1 0,1-3 1894,-5 18-1894,7-21 6203,1-21-6203,6-30 0,3-24 0,-1 5 0,0-4-1142,-1-9 1,-1-2 1141,-2 13 0,0 0 0,0-1 0,-1-16 0,-1 2 398,-2 9 1,0 4-399,0-14 0,0 35 0,0 27 0,5 40 0,-4-17 0,0 3 0,1 11 0,1 1 323,-3 0 0,0-1-323,-3-2 0,1-1-170,1-6 1,1-2 169,-5 19 0,9-29 0,-3-24 0,3-3 0,-4-11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3:13:07.928"/>
    </inkml:context>
    <inkml:brush xml:id="br0">
      <inkml:brushProperty name="width" value="0.05292" units="cm"/>
      <inkml:brushProperty name="height" value="0.05292" units="cm"/>
      <inkml:brushProperty name="color" value="#FF0000"/>
    </inkml:brush>
  </inkml:definitions>
  <inkml:trace contextRef="#ctx0" brushRef="#br0">9267 9839 8191,'-14'10'0,"3"0"5063,21 2-5063,-1-6 2818,15-4-2818,-1-10 1719,9-12-1719,0-7 0,-3 3 6784,-15-2-6784,-9 13 0,-13-1 0,2 7 0,-10 3 0,-7 15 0,5 9 0,-5 23 0,19 6 0,8-1 0,16-14 0,8-32 0,3-6 0,-5 3 0,22-17 0</inkml:trace>
  <inkml:trace contextRef="#ctx0" brushRef="#br0" timeOffset="291">9608 9727 8191,'3'10'0,"-1"-2"5063,-2 15-5063,0-1 2818,2 3-2818,3-7 1719,0-14-1719,8-24 0,1-4 0,1-2 0,7-11 3392,-5 11 0,0 7-3392,-5 17 0,-1 15 0,-4 15 0,1 6 0,0-3 0,10-15 0,-12-8 0,8-8 0</inkml:trace>
  <inkml:trace contextRef="#ctx0" brushRef="#br0" timeOffset="458">9967 9644 8191,'-7'6'0,"-3"5"5063,3 16-5063,0-1 2818,10 13-2818,3-19 1719,10-8-1719,6-23 0,-10 5 0,5-7 0</inkml:trace>
  <inkml:trace contextRef="#ctx0" brushRef="#br0" timeOffset="716">10114 9661 24575,'-5'13'0,"0"0"0,2 11 0,2-9 0,6 2 0,2-12 0,5-8 0,-4-3 0,5-7 0,-9-1 0,1-3 0,-8 0 0,0 0 0,-4 5 0,3 4 0,0 6 0</inkml:trace>
  <inkml:trace contextRef="#ctx0" brushRef="#br0" timeOffset="1409">10365 9591 8191,'-13'-3'0,"0"2"5063,4 6-5063,-3 12 2818,6 11-2818,-1 6 1719,9-6-1719,2-13 6784,7-16-6784,7-17 0,1-12 0,5-19 0,-14 22 0,-1-1 0,0-9 0,-1-1 0,-2 2 0,-2 1 0,0 2 0,-3 3 0,-5-4 0,-1 42 0,0 28 0,2-3 0,2 2 0,4-5 0,2-2 0,0 2 0,3-3 0,10-1 0,9-19 0,1-22 0,7-9 0,-14 5 0,1-1 0,11-12 0,-6 15 0,-19 22 0,-11 23 0,-2 6 0,3-3 0,7-13 0,6-12 0,6-15 0,9-13 0,6-5 0,3 0 0,-8 12 0,-6 16 0,-8 15 0,-3 22 0,0 11-801,-9 5 801,-3-23 0,-2-2 0,-10 19 0,1-23 0,-2-1 0,-14 14 0,0-16 0,3-9 0,4-27 0,7-11 0,10-18 0,20 1 0,24 3 400,-14 26 1,1 2-401,5 0 0,-1 2 0,4 4 0,-6 0 0</inkml:trace>
  <inkml:trace contextRef="#ctx0" brushRef="#br0" timeOffset="2174">11193 9539 8191,'7'6'0,"1"11"5063,-1 12-5063,-2 17 0,-1 9 0,-4-7 0,0-3 2818,0-23-2818,0-21 1719,-4-22-1719,7-25 0,-4 10 0,-1-3 3392,7-7 0,0-1-3392,-2-1 0,0 1 0,4 7 0,0 4 0,4-6 0,4 29 0,-2 24 0,4 9 0,-4 19 0,-3-12 0,-5 3 0,-5-13 0,-5-5 0,-2-4 0,-2-10 0,1-7 0,4-11 0,1 9 0,3-4 0</inkml:trace>
  <inkml:trace contextRef="#ctx0" brushRef="#br0" timeOffset="2558">11464 9365 8191,'4'9'0,"1"3"5063,0-2-5063,0 3 2818,5-8-2818,-2-3 1719,6-11-1719,7-11 6784,5-4-6784,-1 0 0,-6 14 0,-14 15 0,-3 16 0,2-8 0,1 3 0,2-18 0,-1-3 0,-3-8 0,-5-7 0,-6-5 0,-4-7 0,1 10 0,1-1 0,9 14 0,1-8 0,3 11 0,-1-1 0</inkml:trace>
  <inkml:trace contextRef="#ctx0" brushRef="#br0" timeOffset="3074">11646 9144 8191,'7'-5'0,"0"1"5063,0 8-5063,1 1 2818,6 11-2818,-1 5 0,8 14 0,-8 5 0,-4 13 0,-4-5 0,-3-11 1719,6-18-1719,8-37 0,19-19 0,-17 15 0,-1 0 6784,15-13-6784,-14 25 0,-17 18 0,-10 22 0,-4 3 0,-5 14 0,5-14 0,16-27 0,17-31 0,2-1 0,4-3 0,4-2 0,2 0 0,0 2 0,-2 3 0,-4 8 0,-3 4 0,-1 3 0,-15 18 0,-5 4 0,13 1 0,13-10 0,19-7 0,7-2 0,-5-7 0,-19 9 0,-16 1 0</inkml:trace>
  <inkml:trace contextRef="#ctx0" brushRef="#br0" timeOffset="11433">11670 14833 8191,'-31'0'0,"-8"4"4539,-8-3-4539,-7 7 0,-1-2 0,22-4 0,-1 1 913,3 4 1,-1 0-914,-9-1 0,-1 1 0,0 3 0,-1 2 0,-5 1 0,-2 2 55,15-2 1,-1 1 0,0 1-56,-2 1 0,-1 1 0,0 0 0,-6 3 0,-1 1 0,0 1 0,1 2 0,1 1 0,-2 0 0,8-6 0,-1-1 0,-1 2 0,-1 2 0,-3 3 0,-1 3 0,-2 2 0,1 0 0,2-1 68,-2 0 1,2-1-1,0 0 1,-3 2-69,10-5 0,-3 2 0,0 0 0,0 0 0,2 0 0,2-2 0,-5 5 0,4-1 0,0 0 0,1 0-610,1 1 1,0 1 0,1-1 0,2 1 609,-8 7 0,2 1 0,1 0 78,2 0 1,2 0 0,2 1-79,6-4 0,3 1 0,0-1 0,-1 0 0,0 0 0,4 1 39,5-2 0,2 0 1,1 1-40,-5 17 0,3 0 0,5 0 0,4 0 0,5 0 0,4 0 0,2 1 0,4-1 0,2-3 0,4-1 0,2 1 0,1-2 0,0-2 0,1-1 0,7 3 0,2-2 0,-2-1 0,3-2 0,-6-14 0,1-2 0,0 1 0,1 0 0,1 0 0,1-2 0,2-1 0,1-1 0,1 0 0,3 3 0,1 0 0,0-2 0,2-1 0,0-2 0,1 0 0,2 1 0,2 0 0,0-1 0,1 0 0,1-1 0,1-1 0,3-1 0,1-2 0,1-1 380,1 0 0,0-1 1,1-2-381,-13-5 0,1-2 0,0 0 0,-1 0 0,1-1 0,-1-1 0,1 1 0,-1-1 0,14 1 0,1-1 0,-1 0 0,-12-2 0,1 0 0,-1-1 0,0 1 0,-1-1 0,0 1 0,0-1 0,0 0 0,1 0 0,0-1 0,0-1 0,0 1 0,1 0 0,-1 0 0,0 0 0,0 0 0,1 0 0,-1 0 0,1 0 0,0 0 0,2 0 0,1 1 0,0-1 0,0-1 0,0 0 0,1 0 0,-1-1 0,1 0 0,2 1 0,0-1 0,1 0 0,0 0 0,2 0 0,-1-1 0,1-1 0,0 0 0,-8 0 0,0-1 0,0 0 0,1-1 0,-1 1-214,2-1 1,-1 1-1,1-1 1,0 0 0,0 0 213,3 0 0,-1-1 0,1 0 0,0 0 0,-1 0 0,-2 0 0,1 1 0,-2-1 0,2 1 0,-1-1-462,1 2 0,0-1 1,0 1-1,0 0 1,-1 0 461,7-2 0,-1 0 0,0 0 0,0 1 0,-1 1 0,1 0 0,-1 0 0,0 0 0,-4-2 0,0-1 0,-1 0 0,-1 0-189,-2 2 1,0 0 0,0-1 0,-1-1 188,-1 0 0,-1-2 0,0 0 0,-1 0 218,5-2 0,-1 0 0,-2-1-218,-3 2 0,-1-1 0,-2 0 1262,7-4 1,-3-1-1263,-8 2 0,-3 0 3712,15-13-3712,-16 5 3778,-13-3-3778,-5 0 2652,-2-12-2652,1-2 0,0-7 909,1-6-909,-5 26 0,0-1 0,0-2 0,0-1 0,0-3 0,0-1-809,1 4 1,-1-1 808,-2-5 0,0 0 0,-1 2 0,0 0 0,-1-3 0,-2 0 0,2 3 0,-2 0 0,-1-6 0,-1 0 0,-2 6 0,-1-1 0,1-5 0,-2-1 0,-3 4 0,-1 0 0,0-4 0,0 1 0,-1-2 0,0 1 0,-4 0 0,0-1 0,-1-2 0,-1 0 0,2 6 0,-2 0 0,-6-3 0,-1 0-1082,2 2 1,0 1 1081,-8-2 0,-2 1 0,-1 2 0,-2 0 0,11 11 0,-1-1 0,0 2 0,-15-11 0,-1 1 0,4 2 0,1 0 0,0-1 0,0 2 0,-2 3 0,-1 1 0,2-2 0,0 0 0,-8 1 0,-1 1 0,3 3 0,1 0 0,-3-3 0,-2 0 0,-1 5 0,0 0 0,2-2 0,-1 1 0,12 8 0,-2 2 0,1-1-671,3 0 1,1 0-1,-1 1 671,-4 0 0,-2 1 0,-2 0 0,2 1 0,-3-1 0,-1 1 0,3 1 0,-5 0 0,3 1 0,-3 0 0,2 1 0,-3-1 0,0 1 0,3 1 0,2 1 0,2 3 0,-1-1 0,-3-1 0,-1 1 0,0 1 0,1 0 0,1 1 0,0 1 0,-2 1 0,-1 2 0,1 0 0,0 0 0,-1 0 0,1 2-602,-3 2 1,1 3 0,-1 0 601,0-1 0,-1 0 0,1 1 0,0 1 0,0 0 0,0 1 0,0 1 0,0 0 0,1 0-691,3-1 0,1-1 0,0 1 691,0 3 0,0 0 0,1 0-94,4-2 0,0 0 0,0 0 94,0 2 0,0-1 0,1 2 0,1 0 0,0 1 0,2 0 799,-13 4 1,1-1-800,0 0 0,2 0 0,11-1 0,3-2 2870,-17 1-2870,20 0 0,19-12 0,4-1 0</inkml:trace>
  <inkml:trace contextRef="#ctx0" brushRef="#br0" timeOffset="12899">10414 17024 24575,'7'-7'0,"0"-17"0,6-6 0,6-16 0,-4 6 0,0 11 0,-7 18 0,5 19 0,-1 6 0,17 15 0,-10-7 0,8 3 0,-7-8 0,-6-7 0,-2 0 0,-3-3 0,-2 1 0,5-7 0,-8 2 0,4-5 0</inkml:trace>
  <inkml:trace contextRef="#ctx0" brushRef="#br0" timeOffset="13594">11916 16594 8191,'-7'-5'0,"6"-9"5063,3-18-5063,12-21 0,-8 24 0,-1 1 0,4 0 0,0 1 2818,0-11-2818,3 25 1719,-5 21-1719,1 14 6784,4 10-6784,-2-7 0,2-5 0,2-12 0,-4-4 0,6-6 0,-10 1 0,2-1 0</inkml:trace>
  <inkml:trace contextRef="#ctx0" brushRef="#br0" timeOffset="14474">12809 16880 24575,'-6'-23'0,"5"-3"0,11-25 0,-3 23 0,2-1 0,3-6 0,1 0 0,0 5 0,0 3 0,11-10 0,-6 19 0,5 17 0,-5 12 0,6 10 0,-1 3 0,2 8 0,-7-16 0,1 1 0,-10-14 0,-4-1 0,-1-2 0</inkml:trace>
  <inkml:trace contextRef="#ctx0" brushRef="#br0" timeOffset="15149">13381 16064 9556,'-5'-1'0,"3"-6"5114,2-6-5114,1-24 0,6-5 0,-5 12 0,1-1 0,4 3 0,0 1 0,2-13 2607,2 13-2607,0 21 1535,0 8-1535,11 18 5763,1 6-5763,5 11 0,-2-6 0,-3-6 0,-6-11 0,-5-9 0,-3-3 0,-4-2 0,-1 0 0</inkml:trace>
  <inkml:trace contextRef="#ctx0" brushRef="#br0" timeOffset="15934">10701 15763 8191,'-2'-12'0,"5"3"4905,14-42-4905,0 14 2838,5-11-2838,-10 18 1738,-2 21-1738,-1 8 6725,-2 11-6725,6 14 178,-1 1-178,0-3 0,7 3 0,-5-16 0,6 8 0,-3-11 0,-7 0 0,-3-4 0</inkml:trace>
  <inkml:trace contextRef="#ctx0" brushRef="#br0" timeOffset="16649">12353 15659 8191,'-22'-5'0,"14"-6"5063,11-27-5063,14-9 0,-11 20 0,-1-1 1409,3-3 0,-1 1-1409,-2-12 1719,2 9-1719,7 31 6784,4 17-6784,5 4 0,7 12 0,-10-10 0,7-1 0,-11-6 0,0-9 0,-2 2 0,-5-5 0,-1 3 0</inkml:trace>
  <inkml:trace contextRef="#ctx0" brushRef="#br0" timeOffset="17666">10791 15516 24575,'17'-3'0,"7"-6"0,8-8 0,8-1 0,0 0 0,-12 9 0,-9 5 0,-14 4 0,-1 0 0</inkml:trace>
  <inkml:trace contextRef="#ctx0" brushRef="#br0" timeOffset="18774">10495 16891 8191,'-7'-4'0,"3"-1"5063,9-14-5063,0 7 2818,18-10-2818,-2 9 0,18-4 0,1 4 0,0-4 0,-2 8 429,-12-2 1,-10 7 0,-9 1 0</inkml:trace>
  <inkml:trace contextRef="#ctx0" brushRef="#br0" timeOffset="19769">12027 16298 8191,'-17'3'0,"12"-2"5063,6-4-5063,8 0 2818,8-8-2818,3 1 0,18-6 0,4 2 0,-10 4 0,-11 6 0</inkml:trace>
  <inkml:trace contextRef="#ctx0" brushRef="#br0" timeOffset="20545">12962 16584 8191,'-4'-9'0,"9"1"5063,9 0-5063,18-4 2818,1-1-2818,12-9 1719,-18 7-1719,0-1 1696,-15 8 0,-7 6 0,-1 0 0</inkml:trace>
  <inkml:trace contextRef="#ctx0" brushRef="#br0" timeOffset="21441">12422 15246 8191,'-6'9'0,"10"-1"5063,8-11-5063,20-4 0,8-15 0,13 6 0,-4-6 0,-3 16 704,-14-3 1,-16 9-1,-8 0 1</inkml:trace>
  <inkml:trace contextRef="#ctx0" brushRef="#br0" timeOffset="22360">13440 15826 8191,'0'-2'0,"7"1"5063,5-12-5063,11 2 2818,-4-1-2818,5 1 1719,-7 5-1719,-4 4 6784,0 2-6784,-4 0 0,0 0 0,-4 0 0,-1 0 0</inkml:trace>
  <inkml:trace contextRef="#ctx0" brushRef="#br0" timeOffset="23394">12407 15266 8191,'-9'2'0,"0"4"5063,0-1-5063,2 4 2818,1 0-2818,3 3 1719,3-2-1719,0 3 6784,2-1-6784,-2 2 0,0-5 0,0-1 0</inkml:trace>
  <inkml:trace contextRef="#ctx0" brushRef="#br0" timeOffset="24409">13486 15756 24575,'9'-2'0,"0"-2"0,3 3 0,-2-1 0,6 0 0,-2 1 0,3-4 0,-4 2 0,3 0 0,-2-1 0,0 2 0,-5-1 0,-5 1 0</inkml:trace>
  <inkml:trace contextRef="#ctx0" brushRef="#br0" timeOffset="25577">13554 15729 24575,'10'5'0,"-2"-1"0,8-4 0,-6 0 0,6-3 0,-2 3 0,3-5 0,0 1 0,0-1 0,-4 0 0,0-1 0,-8 4 0,-1 0 0</inkml:trace>
  <inkml:trace contextRef="#ctx0" brushRef="#br0" timeOffset="32074">6322 9209 8191,'-2'4'0,"20"-5"3636,25-3-3636,-1-6 0,6-2 0,-9 5 0,2 0 0,2 1 0,-4 0 0,3 1 0,0 0 0,1 1 0,3 1 0,1 1 0,1 1 0,0 2-243,3 1 0,-1 3 0,2 1 0,-1 0 243,3 0 0,1 1 0,0 0 0,-1 1 0,-1 0 0,0 0 0,0 1 0,1-1 0,0 1 0,0-1 0,1 0 0,-1 0 0,1-2 0,-1-1 0,0 0 0,1-1 0,0-1 0,-1-1 0,1 0 0,0-2 0,0 0 0,0-2 0,0 0 0,-1-1 0,0 0 0,-1-1 0,-1 1 0,0-2 11,-2 1 0,0-2 0,-2 1 0,0 1-11,-5 2 0,0 0 0,-1 1 0,-2-1 792,8 0 0,-2 0 0,-4 0-792,3 2 0,-5 0 202,8 2 1,-33-1 0,-11 1 0</inkml:trace>
  <inkml:trace contextRef="#ctx0" brushRef="#br0" timeOffset="33832">10752 15365 8191,'-7'7'0,"7"-4"5063,3 1-5063,6-4 2818,3-3-2818,2 0 1719,3-5-1719,0 1 6784,0 2-6784,0-1 0,-3 6 0,-2-5 0,-3 5 0,4-5 0,-4 7 0,4-4 0,-12 3 0,0-5 0,-6-4 0,12-19 0,3-6 0,9-14 0,3 0 0,-8 14 0,4 2 0,-12 18 0,2 0 0,-8 12 0,2-2 0,-4 7 0</inkml:trace>
  <inkml:trace contextRef="#ctx0" brushRef="#br0" timeOffset="34224">10782 15343 24575,'7'16'0,"-1"2"0,1-4 0,-1 3 0,-1-4 0,2-2 0,-4-7 0,1-2 0</inkml:trace>
  <inkml:trace contextRef="#ctx0" brushRef="#br0" timeOffset="34377">10888 15340 8191,'6'17'0,"2"0"5063,-7-3-5063,6 2 704,2-13 1,-2 4-1,1-9 1</inkml:trace>
  <inkml:trace contextRef="#ctx0" brushRef="#br0" timeOffset="34499">11004 15331 8191,'-3'17'0,"2"-4"0,2-4 0,0-5 0</inkml:trace>
  <inkml:trace contextRef="#ctx0" brushRef="#br0" timeOffset="35741">12455 15211 8191,'-14'1'0,"3"-7"5063,4-1-5063,0-6 2818,0 8-2818,16-3 1719,12 3-1719,25-8 0,2 2 0,6-3 0,-14 8 6784,-8 2-6784,-12 6 0,-8-1 0,1-4 0,-2-6 0,-3 2 0,-2-1 0</inkml:trace>
  <inkml:trace contextRef="#ctx0" brushRef="#br0" timeOffset="35991">12728 15109 24575,'0'-17'0,"3"-6"0,8-9 0,-1-15 0,0 20 0,-1-1 0,1-20 0,0 13 0,-6 20 0,-4 11 0</inkml:trace>
  <inkml:trace contextRef="#ctx0" brushRef="#br0" timeOffset="36507">12767 14846 8191,'-5'-3'0,"1"1"0</inkml:trace>
  <inkml:trace contextRef="#ctx0" brushRef="#br0" timeOffset="45074">12533 14827 8191,'10'-3'0,"8"8"4639,27 7-4639,-17-3 0,1 1 0,11 1 0,3 0 1434,-1 0 1,0 1-1435,1-1 0,-1 0 0,-6-1 0,-2 1 354,-6-2 0,-3 1 0,-1 0 1,-9-3-1</inkml:trace>
  <inkml:trace contextRef="#ctx0" brushRef="#br0" timeOffset="45842">10807 15082 8191,'-17'0'0,"45"4"4686,-10 2-4686,16 0 0,6 2 0,-2 0 0,1 1 0,6 2 0,2 1 0,8 3 0,-3-1 0,-21-7 0,-3 0 0,19 9 0</inkml:trace>
  <inkml:trace contextRef="#ctx0" brushRef="#br0" timeOffset="48240">11950 16247 8191,'-6'0'0,"7"-6"5063,26 1-5063,6-9 0,21 3 0,-13-2 0,4 7 2818,-20 3-2818,-1 3 1719,-10-2-1719,-3-6 6784,0-10-6784,6-14 0,-5 6 0,1-2 0,1 0 0,1 0 0,1-7 0,0 2 0,-1 6 0,-1 3 0,3-7 0,-4 14 0</inkml:trace>
  <inkml:trace contextRef="#ctx0" brushRef="#br0" timeOffset="49225">13349 15682 8191,'-5'9'0,"9"-4"5063,12 2-5063,16-6 0,14-6 0,-16 2 0,2-2 1144,-1-2 0,1 0-1144,-1 3 0,-1 2 1792,17-3-1792,-19 5 6557,-10-8-6557,-14 2 0,2-16 0,-1-7 0,4-17 0,9-3 0,-8 22 0,0 1 0,6 0 0,-4 5 0</inkml:trace>
  <inkml:trace contextRef="#ctx0" brushRef="#br0" timeOffset="50682">12916 16530 8191,'5'5'0,"9"-8"5063,13-11-5063,6 0 2818,-6-4-2818,-6 13 1719,-9 0-1719,-3 5 6784,0-4-6784,0-1 0,0-2 0,0 0 0,-2 1 0,-3-1 0,-2-6 0,-4 0 0,-3-11 0,-6-8 0,3 5 0,-1 4 0,6 16 0</inkml:trace>
  <inkml:trace contextRef="#ctx0" brushRef="#br0" timeOffset="64740">10260 2801 8191,'-1'3'0,"16"0"5063,-8-7-5063,30-1 0,3-3 0,-11 5 0,3 1 1409,2-3 0,2 0-1409,8 4 0,1 1 0,4-5 0,2 0-120,-14 2 0,1 1 0,1 0 120,4-2 0,0 0 0,-1 0 0,-3 0 0,0 0 0,-1 0 1324,1-2 0,-1 0 0,-2 1-1324,11-2 0,-2 1 0,-9-2 0,-3 0 0,10 2 0,-17 4 0,-21 3 0,-1 1 0</inkml:trace>
  <inkml:trace contextRef="#ctx0" brushRef="#br0" timeOffset="65017">11273 2648 8191,'13'-9'0,"9"8"5063,22-10-5063,-4 14 0,-2 5 2818,-6 5-2818,-9 3 1719,-4-3-1719,-10 3 6784,-5-6-6784,-4 6 0,-2-6 0,-1-1 0,1-5 0</inkml:trace>
  <inkml:trace contextRef="#ctx0" brushRef="#br0" timeOffset="68290">12537 2317 24575,'-7'4'0,"10"24"0,9 23 0,-1-7 0,0 3-2776,2 6 1,-2 2 2775,-4-15 0,-2 1 0,2 0 0,5 13 0,-2-1 188,-6-2 1,0-4-189,1-12 0,3-13 289,-3-20 0,-1-3 0,1-33 0</inkml:trace>
  <inkml:trace contextRef="#ctx0" brushRef="#br0" timeOffset="68649">12956 2697 8191,'3'-8'0,"-1"2"5063,-12-8-5063,-2 8 2818,-2 9-2818,-8 15 0,0 21 0,9-14 0,1 1 1719,-1 16-1719,8-11 6784,30-32-6784,7-17 0,-10 2 0,0-3 0,2-4 0,-2-1 0,5-12 0,-5 7 0,-15 24 0,-4 10 0,3 22 0,2 0 0,2-1 0,19-12 0,7-25 0,-7-2 0,-1-2 0,6-5 0,-5-4 0</inkml:trace>
  <inkml:trace contextRef="#ctx0" brushRef="#br0" timeOffset="68816">13420 2526 8191,'-9'0'0,"-3"3"5063,-1 15-5063,0 5 2818,5 15-2818,15-8 1719,10-7-1719,11-12 6784,6-23-6784,1-8 0,-14 3 0,-5 1 0</inkml:trace>
  <inkml:trace contextRef="#ctx0" brushRef="#br0" timeOffset="68994">13622 2172 8191,'-8'-41'0,"-2"19"5063,1 43-5063,3 34 0,3-14 0,1 3 0,7 5 0,1 2 724,-1-4 1,2-2-725,5-2 0,3-3 365,0-9 1,-1-4 0,4 4 0,-1-14 0</inkml:trace>
  <inkml:trace contextRef="#ctx0" brushRef="#br0" timeOffset="69249">13930 2333 8191,'-39'13'0,"12"-2"5063,-9 1-5063,17-3 2818,-8 10-2818,17 3 1719,3 6-1719,13-2 6784,13-7-6784,10-14 0,11-7 0,7-7 0,-1-1-874,7 5 874,-21 3 0,-2 0 0,6 2 0,-2 0 0</inkml:trace>
  <inkml:trace contextRef="#ctx0" brushRef="#br0" timeOffset="72333">14965 2226 8191,'-17'-5'0,"4"2"5063,0 2-5063,5 16 2818,3 11-2818,9 14 1719,3-7-1719,24-2 6784,0-21-6784,15-6 0,-9-16 0,-12 2 0,-14-6 0,-13 9 0,-6 0 0,-6 2 0,-10 1 0,6 2 0,24-16 0,-8 13 0,25-13 0</inkml:trace>
  <inkml:trace contextRef="#ctx0" brushRef="#br0" timeOffset="72548">15549 1794 8191,'-15'-28'0,"4"9"5063,-8 10-5063,3 19 2818,-8 22-2818,10-5 0,3 4 0,4 10 0,4 3 193,1 2 0,5 1-193,6-1 0,4-1 2464,3-5 1,1-2-2465,-1-8 0,0-2 0,12 13 0,-12-15 0,-11-17 0,-2-1 0</inkml:trace>
  <inkml:trace contextRef="#ctx0" brushRef="#br0" timeOffset="72682">15394 2164 8191,'-13'-10'0,"15"-1"4713,26 0-4713,4 4 0,6 2 0,9 2 0,1 0 0,-14 0 0,-3 1 0,16 2 0</inkml:trace>
  <inkml:trace contextRef="#ctx0" brushRef="#br0" timeOffset="73409">16494 2015 8191,'-17'-7'0,"3"2"5063,2 5-5063,-1 5 2818,2 4-2818,-5 12 1719,9 4-1719,0-3 6784,7-3-6784,4-14 0,5-3 0,7-14 0,5-3 0,3-9 0,-7 8 0,-1 7 0,-9 12 0,-1 3 0,1 3 0,0 0 0,2-4 0,3-3 0,2-8 0,3-3 0,6-4 0,3 2 0,-5 3 0,-2 7 0,-9 9 0,-2 3 0,-2 13 0,-4-9 0,-2 4 0,7-28 0,2-5 0,8-24 0,15 0 0,-10 10 0,6 9 0,-15 19 0,-6 4 0,0 7 0,-2-1 0,2 0 0,-1-3 0,3-3 0,4-7 0,-7 4 0,1-6 0</inkml:trace>
  <inkml:trace contextRef="#ctx0" brushRef="#br0" timeOffset="73549">16931 1896 8668,'7'-6'0,"1"1"5104,-1-4-5104,12-1 2747,9-4-2747,6-2 413,-6 4 1,-13 4-1,-11 6 1</inkml:trace>
  <inkml:trace contextRef="#ctx0" brushRef="#br0" timeOffset="73741">17019 1552 8191,'-5'13'0,"-2"20"3943,4 22-3943,0-17 0,1 2 0,1-4 0,2-1 1470,0-3 0,1-4-1470,3 0 1852,7-10-1852,2-19 0,-5 3 0,-1-8 0</inkml:trace>
  <inkml:trace contextRef="#ctx0" brushRef="#br0" timeOffset="73859">17184 1813 8191,'5'12'0,"-1"15"5063,-4 0-5063,-2 5 2818,3-12-2818,5-14 0,-2-3 0,3-5 0</inkml:trace>
  <inkml:trace contextRef="#ctx0" brushRef="#br0" timeOffset="73977">17211 1500 8191,'-14'-10'0,"4"0"1265,8-3 1,0 7 0,5-1 0</inkml:trace>
  <inkml:trace contextRef="#ctx0" brushRef="#br0" timeOffset="74365">17254 1441 8191,'0'13'0,"0"7"5063,8 11-5063,2 9 0,8 1 0,4-1 0,-5-7 0,4 1 2818,-12-2-2818,-2 6 1719,-9-11-1719,1 0 6784,21-37-6784,17-21 0,-12 12 0,1 0 0,-1-4 0,-1 5 0,8 18 0,-19 4 0,-9 20 0,-11-1 0,-3 3 0,-1-1 0,-1-5 0,2-11 0,-3-5 0,5-8 0,-4-12 0,9-12 0,0 9 0,3-2 0</inkml:trace>
  <inkml:trace contextRef="#ctx0" brushRef="#br0" timeOffset="74616">17638 1663 9157,'5'10'0,"2"-4"5120,4 5-5120,-1-11 2670,2-2-2670,-7-5 1588,-3-6-1588,-11 2 1510,9 7 0,-7-1 0,11 9 0</inkml:trace>
  <inkml:trace contextRef="#ctx0" brushRef="#br0" timeOffset="75402">17941 1696 8191,'-4'-9'0,"-1"-4"5063,-3 0-5063,0 1 2818,-5 6-2818,2 13 1719,-3 18-1719,8 2 6784,7 5-6784,5-14 0,7-10 0,4-17 0,5-10 0,0-17 0,-9 7 0,-1-4 0,-3-8 0,-2-3 0,-2 3 0,-1-2 0,-1-1-135,-1 2 0,0-1 0,-1 2 135,-2 1 0,-1 0 0,0 5 0,5 0 0,-5 14 0,-6 21 0,6 23 0,4 12 0,-4 13 0,0 4-783,3-14 1,1 2-1,0-2 783,2 14 0,3-3-238,2-7 0,2-6 238,9 0 348,-2-18-348,-2-18 0,6-14 0,-3-8 2330,3-8-2330,-14 8 551,-7 14-551,-5 20 0,0 14 0,4 5 0,9-10 0,4-9 0,0-12 0,17-16 0,0-1 0,6-10 0,-9 10 0,-11 20 0,-12 13 0,-1 11 0,-2 4 0,1-2 0,1 0 0,0 9 0,0 1 0,-2-1 0,-1-2 0,-2-4 0,-2-1-301,-5 4 1,-3-2 300,-1-6 0,-3-3 0,-3 2 0,-3-2 0,-21 9 0,8-9 0,4-14 0,17-15 0,5-14 0,16-9 0,19-8 0,-5 17 0,3 3 0,7 1 0,2 3 300,1 4 1,2 2-301,2 0 0,0 2 0,-3 5 0,0 1 0,-3-6 0,-3 0 0,3 8 0,-11-8 0</inkml:trace>
  <inkml:trace contextRef="#ctx0" brushRef="#br0" timeOffset="319014">24255 2476 24575,'-2'7'0,"4"18"0,2 3 0,1 5 0,1 8 0,-1 3-1666,1 2 0,0 1 1666,0 2 0,-1 0 0,1-6 0,0-2 0,1-5 0,0-2 261,2 13 1,0-25-1,-6-14 1</inkml:trace>
  <inkml:trace contextRef="#ctx0" brushRef="#br0" timeOffset="319368">24472 2778 8191,'-9'0'0,"0"-2"5063,0 4-5063,0-4 2818,-1 8-2818,3-1 1719,0 7-1719,5-2 6784,-1 7-6784,8-4 0,11 0 0,6-1 0,10-8 0,0-4 0,0-4 0,0-8 0,-14 7 0,-4-2 0</inkml:trace>
  <inkml:trace contextRef="#ctx0" brushRef="#br0" timeOffset="319944">24713 2413 8191,'-5'8'0,"4"8"5063,15 16-5063,-3 14 0,0-19 0,1 1 0,-6 3 0,-1 0 1409,2-1 0,1 1-1409,-3 0 0,0-1 0,0 18 1719,0-13-1719,-9-34 0,3-34 0,-3 0 0,0-4 0,0-12 0,1-2 0,1 13 0,-1-1 0,1 1 2488,-1-13 1,1 1-2489,2 3 0,0 4 0,0-1 0,4 15 0,1 25 0,14 11 0,5 8 0,13 17 0,-18-12 0,1 1 903,1 4 1,-1 1-904,-2-1 0,-1 0 0,-1-1 0,-3 0 0,-2 2 0,-3 1 0,-1 4 0,-4 0 0,-4 0 0,-3 1-369,0 3 1,-3-2 368,-6-7 0,-2-2-104,-19 20 104,-2-21 0,-3-9 0,11-21 0,11 4 0,6-8 0</inkml:trace>
  <inkml:trace contextRef="#ctx0" brushRef="#br0" timeOffset="320389">25174 2423 8191,'-7'2'0,"4"1"5063,6 22-5063,4 5 0,-2-1 0,0 2 1409,-4 0 0,-2 1-1409,2 3 0,-3 0 0,-2 0 0,-2-2 1719,-3 15-1719,1-13 6784,2-24-6784,3-29 0,7-32 0,-2 10 0,2-5-1329,1-7 1,2-3 1328,-2 16 0,1 0 0,0 2 0,2-8 0,0 3 0,-2 11 0,3 6 0,10 14 0,-5 37 0,-2 1 0,-1 4 0,0 4 0,-1 1 0,1 3 0,0-2 0,-1-5 0,0-2 0,5 23 0,-3-19 2657,-9-8-2657,-15-24 0,6 0 0,-8-9 0</inkml:trace>
  <inkml:trace contextRef="#ctx0" brushRef="#br0" timeOffset="320522">25173 2552 8191,'3'0'0,"15"0"4672,29 5-4672,-19-5 0,1 1 0,2 3 0,-1 1 0,17 0 716,-19 1 1,-13-1-1,-11-3 1</inkml:trace>
  <inkml:trace contextRef="#ctx0" brushRef="#br0" timeOffset="351784">22193 2777 8191,'5'12'0,"-1"17"5063,1 25-5063,-4-13 0,-1 1 0,2 4 0,1 1 1409,-1 3 0,1 0-1409,-1-7 0,2-2 0,0-5 0,2-3 0,7 4 0,-7-15 0,2-17 0</inkml:trace>
  <inkml:trace contextRef="#ctx0" brushRef="#br0" timeOffset="352131">22639 2806 8191,'-25'0'0,"-6"3"5063,6 5-5063,2 5 2818,4 0-2818,13 0 1719,4-4-1719,6 0 6784,20 0-6784,6 0 0,16 0 0,-6 3 0,1 7 0,-16 5 0,-2 13 0,-15-4 0,-8 12 0,-6-18 0,-4 0 0,-3-16 0,3-7 0,-3-5 0,8 0 0,1-3 0</inkml:trace>
  <inkml:trace contextRef="#ctx0" brushRef="#br0" timeOffset="352272">22552 2864 8191,'9'-7'0,"10"-4"5063,16-2-5063,-9 3 0,2 1 0,3-2 0,1 1 0,7-1 0,-3 0 0,0 0 0,-2 1 0</inkml:trace>
  <inkml:trace contextRef="#ctx0" brushRef="#br0" timeOffset="352664">23199 2645 8191,'-1'9'0,"0"0"5063,-12 16-5063,0 12 0,7-11 0,1 2 0,-1 3 0,3 0 0,15 19 0,5-11 0,20-21 0,16-16 923,-25-7 1,1-4-924,7-3 0,-2-4 704,-9-2 0,-3-3-704,0-1 0,-4-2 0,-3-22 0,-16-8 0,-3 27 0,-4 0 0,-5-6 0,-5 2 0,-1 6 0,-3 2 0,-3 4 0,-3 6 0,-6 7 0,0 8 0,0 10 0,3 2 0,-10 2 0,11 8 0</inkml:trace>
  <inkml:trace contextRef="#ctx0" brushRef="#br0" timeOffset="364938">18490 3638 8191,'-24'0'0,"-1"4"5063,-7 0-5063,-7 13 0,-3 8 0,3 9 0,20-10 0,3 1 2818,5 13-2818,6 0 1719,23-15-1719,2-17 0,21-18 0,-3-19 0,-14 6 0,-2-3 0,-5 3 0,-3-1 0,10-16 6784,-11 22-6784,-4 20 0,1 12 0,4 0 0,-3-4 0,12-9 0,-5-11 0,11-15 0,-10 4 0,-1-4 0,-8 21 0,-1 6 0,-1 17 0,1 11 0,-1 6 0,-3-6 0,3-11 0,-5-20 0,9-11 0,0-18 0,10-8 0,-4 0 0,-1 11 0,-8 18 0,-4 16 0,2 21 0,0 1 0,6 3 0,0-15 0,10-13 0,5-16 0,7-9 0,-7-8 0,-10 11 0,-11 6 0</inkml:trace>
  <inkml:trace contextRef="#ctx0" brushRef="#br0" timeOffset="365055">18969 3526 24575,'9'-7'0,"10"-3"0,5-8 0,11-9 0,2-2 0,-12 5 0,-8 11 0,-13 9 0</inkml:trace>
  <inkml:trace contextRef="#ctx0" brushRef="#br0" timeOffset="365230">19075 3225 8191,'-1'27'0,"8"14"2465,-1-2 0,0 5-2465,0 5 0,-1 1 0,0-2 0,0-1 0,-1-3 0,2-5 0,4 4 0,0-21 0,-6-18 0</inkml:trace>
  <inkml:trace contextRef="#ctx0" brushRef="#br0" timeOffset="365362">19318 3513 8191,'-3'24'0,"-1"-6"1265,0 6 1,1-15 0,3-1 0</inkml:trace>
  <inkml:trace contextRef="#ctx0" brushRef="#br0" timeOffset="365705">19352 3100 8367,'-10'18'0,"14"6"1979,-5 4 0,0 4-1979,10-4 0,1 0 1176,-2 6 1,0 0-1177,2-6 0,0-1 1899,5 20-1899,-3-9 5988,-3-18-5988,3-8 1221,-4-15-1221,4-2 789,-2 14-789,-5 0 0,5 15 0,-9 0 0,1-6 0,-6 2 0,-2-19 0,-3-13 0,3 1 0,3-3 0</inkml:trace>
  <inkml:trace contextRef="#ctx0" brushRef="#br0" timeOffset="366339">19677 3386 9227,'0'6'0,"0"1"5120,-3 6-5120,4 0 2659,4-1-2659,6-7 1579,0-11-1579,0-6 5990,-5-5-5990,-7-7 0,-3 5 0,-5-5 0,0 7 0,-1 4 0,-2-4 0,9 7 0,0-2 0,8 3 0,-3 0 0,0 0 0,0 8 0,3 2 0,-2 4 0,1-1 0</inkml:trace>
  <inkml:trace contextRef="#ctx0" brushRef="#br0" timeOffset="367064">19816 3274 24575,'0'-9'0,"-2"0"0,-2 4 0,-2 8 0,2 13 0,1 23 0,11 2 0,2-3 0,8-14 0,5-22 0,-6-7 0,5-15 0,-7-12 0,-6-15 0,-6 14 0,-2-2 0,-4-6 0,-1-3-912,-4-6 0,-1 1 912,6 5 0,-2 8 0,-10 11 0,14 58 0,3 11 0,2 5 0,1-1 0,2-1-430,6 0 0,1-5 430,7 4 0,2-17 0,-6-30 1739,-2-7-1739,-3-14 0,2-10 0,-8 5 945,6 3-945,-8 23 0,14 5 0,-4 4 0,6-4 0,-4-2 0,-6 3 0,4 6 0,5 22 0,-1 15 0,-3-14 0,0 2 0,-5 5 0,-1 1-778,2-3 1,-2 0 777,-6 3 0,-4-1 0,0-5 0,-4-2 0,-6-1 0,-3-3 0,-16 15 0,-14-10 0,-5-16-75,12-19 0,0-2 0,-3 4 0,-7-12 0</inkml:trace>
  <inkml:trace contextRef="#ctx0" brushRef="#br0" timeOffset="400297">18389 4746 8191,'-7'-3'0,"2"-3"5063,5 7-5063,4 3 2818,5 14-2818,1 21 0,-5 3 0,-1 11 1719,-2-23-1719,3-11 6784,6-36-6784,10-24 0,-6 9 0,2-1 0,-1 1 0,0 1 0,1 3 0,0 4 0,6 1 0,-6 20 0,0 25 0,-1 12 0,1 6 0,-3-2 0,1-15 0,-2-10 0,4-14 0,-7-3 0,-3-1 0</inkml:trace>
  <inkml:trace contextRef="#ctx0" brushRef="#br0" timeOffset="400730">18853 4619 8191,'-7'4'0,"6"-1"5063,2 5-5063,6-1 2818,-3 2-2818,1 0 1719,-1 0-1719,6-7 6784,-2 0-6784,2-9 0,-3-4 0,-2 1 0,0-2 0,-3 2 0,5 13 0,-2 9 0,4 7 0,-1 1 0,3-12 0,9-4 0,-1-9 0,4-1 0,-6-6 0,1 1 0,-9 5 0,-1 0 0</inkml:trace>
  <inkml:trace contextRef="#ctx0" brushRef="#br0" timeOffset="400991">19104 4567 24575,'-7'21'0,"3"2"0,1 2 0,5-1 0,3-13 0,13-6 0,-3-9 0,17-13 0,-8-8 0,9-13 0,-18 17 0,-3 0 0</inkml:trace>
  <inkml:trace contextRef="#ctx0" brushRef="#br0" timeOffset="401538">19296 4350 8191,'2'-48'0,"-2"19"5063,-8 30-5063,-2 31 2818,6 23-2818,3-20 0,2 0 0,3 0 0,2 0 859,0-7 1,2-2-860,11 10 6784,4-20-6784,2-18 0,9-13 0,-3-11 0,-7-12 0,-7-4 0,-11 8 0,-6 15 0,-1 20 0,0 19 0,10-3 0,10-2 0,13-10 0,8-13 0,13-8 0,-9-8 0,-7 0 0,-17 5 0,-19 11 0,-4 6 0,-4 10 0,-1 3 0,7 3 0,13-6 0,-2-6 0,10-10 0,-13 0 0,-1-8 0,-4 6 0,-4-3 0,-3 6 0,-5 5 0,4 1 0,-2 3 0</inkml:trace>
  <inkml:trace contextRef="#ctx0" brushRef="#br0" timeOffset="402026">19890 4248 8191,'4'7'0,"1"-3"5063,8-2-5063,7-5 0,18-7 0,-11 0 0,1-1 1409,4 3 0,-1-1-1409,17-9 429,-15 13 1,-24 2 0,-5 3 0</inkml:trace>
  <inkml:trace contextRef="#ctx0" brushRef="#br0" timeOffset="402215">20075 4060 9197,'-6'19'0,"3"9"4712,0 19-4712,7 8 0,2-1 0,10-11 0,1-9 0,-4-20 0,-2-4 0</inkml:trace>
  <inkml:trace contextRef="#ctx0" brushRef="#br0" timeOffset="402338">20246 4288 8191,'1'13'0,"1"0"1265,-4-4 1,2-4 0,0-1 0</inkml:trace>
  <inkml:trace contextRef="#ctx0" brushRef="#br0" timeOffset="402455">20312 4207 8191,'-5'8'0,"1"-6"0,4 5 0</inkml:trace>
  <inkml:trace contextRef="#ctx0" brushRef="#br0" timeOffset="402947">20493 4224 8191,'-10'-4'0,"1"3"5063,0 2-5063,-6 12 2818,6-1-2818,1 15 1719,14-14-1719,7 2 6784,4-15-6784,-1-15 0,4-2 0,-6-14 0,1-4 0,-10-11 0,-3 16 0,0-2 0,-4 0 0,-1 1 0,-2-10 0,-8 28 0,3 57 0,2-10 0,2 4 0,4 11 0,3 1-690,2-5 0,3-3 690,5-5 0,4-4-79,17 6 79,8-21 0,0-19 0,3-14 0,-11-10 0,-10-12 0,-14 13 0,-7 17 1374,0 10-1374,0 17 85,16-12-85,-2-6 0,15-2 0,-19-4 0,4 1 0</inkml:trace>
  <inkml:trace contextRef="#ctx0" brushRef="#br0" timeOffset="407138">24514 3471 8191,'-7'-4'0,"2"5"5063,4 12-5063,7 9 0,4 23 0,7-4 0,-9-11 0,-1 0 0,3-2 0,0-1 2818,8 21-2818,-2-9 0,-7-23 0,-4-9 0</inkml:trace>
  <inkml:trace contextRef="#ctx0" brushRef="#br0" timeOffset="407380">24729 3611 8191,'-12'3'0,"2"1"5063,-7 5-5063,6 4 2818,-1 8-2818,6-2 1719,2 1-1719,8-10 6784,5-5-6784,4-3 0,4-2 0,7 0 0,1 3 0,-7-2 0,-4 3 0</inkml:trace>
  <inkml:trace contextRef="#ctx0" brushRef="#br0" timeOffset="407597">24918 3472 8191,'-7'-7'0,"11"16"5063,-2 14-5063,15 23 0,-6 3 0,4-9 2818,-8-14-2818,3-17 0,-7-5 0,1-4 0</inkml:trace>
  <inkml:trace contextRef="#ctx0" brushRef="#br0" timeOffset="407830">24947 3496 8191,'-16'-33'0,"7"6"5063,11 19-5063,21 3 2818,10 10-2818,7-1 1719,-1 8-1719,-14-1 6784,-7 5-6784,-9-2 0,-7 10 0,-10 8 0,-2 8 0,-13 2 0,6-9 0,3-15 0,9-10 0</inkml:trace>
  <inkml:trace contextRef="#ctx0" brushRef="#br0" timeOffset="408214">25276 3264 8191,'3'17'0,"2"0"5003,0 13-5003,3 17 0,-3-17 0,0 3 0,1 2 0,-1-1 0,-2-2 0,0-2 0,1 10 2826,-4-32-2826,0-38 0,0-2 0,0-6 0,2-10 0,1-3 249,0 0 1,1 1-250,0 5 0,3 5 6154,6-9-6154,4 39 61,6 30-61,0 30 0,-8-19 0,-1 1-530,-4 6 0,-1 1 530,3-7 0,0-1 1736,-2 22-1736,1-25 0,-11-15 0,1-9 0,-5-6 0</inkml:trace>
  <inkml:trace contextRef="#ctx0" brushRef="#br0" timeOffset="408347">25390 3431 8191,'5'2'0,"16"-4"5063,6-6-5063,18-6 0,-26 4 0,2 2 0</inkml:trace>
  <inkml:trace contextRef="#ctx0" brushRef="#br0" timeOffset="421489">22621 4192 24575,'-16'2'0,"3"2"0,8-1 0,3 1 0</inkml:trace>
  <inkml:trace contextRef="#ctx0" brushRef="#br0" timeOffset="424566">23097 3768 8191,'10'18'0,"-5"0"4759,12 33-4759,-12-2 0,4 5 0,-8-21 0,3-13 0</inkml:trace>
  <inkml:trace contextRef="#ctx0" brushRef="#br0" timeOffset="425538">23121 3789 8191,'-7'-6'0,"2"10"5063,7 9-5063,3 18 0,9 16 0,-4 1 0,-2-18 0,-1 0 0,-2 12 2818,1-8-2818,-5-14 1719,-1-20-1719,-10-31 0,1-16 2493,-3 10 0,-1-4-2493,4 0 0,0-1-435,-4 6 1,-1 1 434,4 2 0,1 4 0,0 3 0,6 27 0,15 33 0,3 15 0,-8-19 0,2 1 0,0-3 0,0-1 0,1 19 1714,2-14-1714,-6-12 238,-1-7 0,-3-8 0,0-1 1</inkml:trace>
  <inkml:trace contextRef="#ctx0" brushRef="#br0" timeOffset="426321">22614 4162 8191,'-6'-5'0,"1"5"5063,-2 5-5063,7 4 2818,-2 0-2818,4 0 1719,2-3-1719,0-9 6784,-2-4-6784,-4-5 0,-6 2 0,-1 10 0,2 2 0,0 9 0,8-2 0,-2 0 0,5-5 0</inkml:trace>
  <inkml:trace contextRef="#ctx0" brushRef="#br0" timeOffset="428214">22287 4078 8191,'-14'-11'0,"2"3"5063,3 5-5063,2 6 2818,-3 7-2818,-6 13 1719,4 9-1719,-6 11 0,13-10 6784,5-6-6784,15-18 0,7-13 0,12-14 0,-3-14 0,-3-11 0,-14 3 0,-13 2 0,-10 6 0,-16 2 0,-1 9 0,-1 8 0,3 11 0,17 11 0,0-5 0,9 4 0</inkml:trace>
  <inkml:trace contextRef="#ctx0" brushRef="#br0" timeOffset="434905">26469 2164 8191,'-2'-9'0,"-15"17"4712,-12 9-4712,8 4 0,0 4 0,-2-1 0,0 0 0,6 1 0,3-1 2861,-1 10-2861,17-16 1762,26-9-1762,5-11 1663,7-6 0,-15 2 0,-11-1 1</inkml:trace>
  <inkml:trace contextRef="#ctx0" brushRef="#br0" timeOffset="435179">26404 2295 8191,'-9'-4'0,"32"14"4590,7 5-4590,0-1 0,3 3 0,-1 2 0,-1 3 0,-3 1 0,-2 3 0,0 8 0,-3 4 504,-5 3 0,-3 4-504,1 7 0,-3 2 0,-7-16 0,-2 0 0,-1 1 0,2-1 0,-1 0 0,-2 0 0,-3 16 0,-3-1 570,-1-7 1,-1-1-571,-2-8 0,0-4 0,-4 6 0,4-19 0</inkml:trace>
  <inkml:trace contextRef="#ctx0" brushRef="#br0" timeOffset="435400">26603 3070 8191,'-2'9'0,"1"4"5063,3 7-5063,2 5 2818,11 4-2818,6-5 1719,20-17-1719,1-13 0,-10-2 0,-11-4 0</inkml:trace>
  <inkml:trace contextRef="#ctx0" brushRef="#br0" timeOffset="455488">22584 15457 24575,'-12'-2'0,"1"0"0,2 4 0,-4 1 0,3 3 0,-2 0 0,2 6 0,-1-1 0,-8 15 0,3 7 0,2-7 0,-1 4 0,1 1 0,1 1 0,1 2 0,1 1 0,4 0 0,3-2 0,5 22 0,12-8 0,0-23 0,4 0 0,0-2 0,3 1 0,12 7 0,3 1 0,-1-2 0,1 0-1096,5 0 0,1 0 1096,-1-2 0,0-3 0,-1-6 0,0-1-685,0-2 1,0-3 684,-1-5 0,0-3 0,4-3 0,-1-2 0,2-4 0,-1-2 0,1-3 0,-1-2 0,-4-1 0,0-1 0,-2-4 0,-2-2 0,-8 3 0,-1-1-218,-1-3 1,-3-2 217,11-20 0,-18 14 0,-2-2 0,-4 1 0,-1-3 0,-1-8 0,-3-1 0,-4 0 0,-3-1 988,1 1 0,0 0-988,-2 0 0,-1 1 0,-1 5 0,-1 2 223,-2 0 0,-1 0-223,-1 3 0,-2 1 0,-3 1 0,-2 1 0,2-1 0,-2 2 0,-2 6 0,-2 1 0,2 0 0,-2 2 60,-23-6-60,-8 9 0,6 7 0,15 9 0,0 3 0,5 0 0,-1 2 0,-14 4 0,-2 3 0,5 5 0,-1 3 0,-9 2 0,0 3-700,18-4 1,0 2 0,1 0 699,0-2 0,1 0 0,1 1 0,0 4 0,1 1 0,1 0 0,-3 3 0,3-1 376,5-2 1,6 0-377,10 10 0,4-20 0,9-4 0</inkml:trace>
  <inkml:trace contextRef="#ctx0" brushRef="#br0" timeOffset="456823">25204 15263 8191,'-32'-8'0,"0"0"5063,7 3-5063,1 1 2818,0 4-2818,-2 6 1719,-9 7-1719,-1 8 0,3 11 5946,-5 7-5946,20-17 0,1 1 0,-2 7 0,0 2 0,3 0 0,1 2 0,0 3 0,3 2 0,5-4 0,2 0 0,1-4 0,3-1 0,10 23 0,5-6 0,0-20 0,2 1 0,4-2 0,2 0 0,8 8 0,3-1 0,6-3 0,3-2 0,4 0 0,2-2 0,2-4 0,1-4-1213,2-4 0,0-4 1213,-3-3 0,0-2 0,3-6 0,-2-4 0,-7-2 0,-1-3 0,5-5 0,0-4 0,-11 0 0,-1-1 0,0-1 0,-2-2 0,-6 1 0,-3-2-219,-3-1 1,-3-2 218,-2-3 0,-2-3 0,-4-1 0,-2-2 0,0-2 0,-2 0-336,-5-4 1,-3 1 335,1 2 0,-1 0 0,-6-4 0,-2 3 0,0 7 0,-2 2 0,-6-1 0,-3 1 0,-3 7 0,-2 2 0,-4-3 0,-2 1 0,-7 3 0,-1 3 0,-1 0 0,0 2 0,-5 1 0,-1 2 0,0 4 0,0 1 131,-3 0 0,0 4-131,2 6 0,1 1-322,3-1 1,2 3 321,6 7 0,6 0 0,-3-4 0,15 4 0</inkml:trace>
  <inkml:trace contextRef="#ctx0" brushRef="#br0" timeOffset="459006">22041 15640 8191,'-7'6'0,"0"1"5063,5-6-5063,3-12 2818,10-31-2818,-3 9 0,0-3 0,4-12 0,-1-4-196,-4 11 1,-1-2 0,0-1 195,0-1 0,1-1 0,-2-1 0,-2-3 0,-1-2 0,0 3 0,-1 6 0,-1 2 0,-1 0 2233,-1-13 1,-2 4-2234,1 14 0,0 3 0,-1-13 0,4 14 0,2 8 0,1 7 3209,4 3-3209,1 2 1413,4 4-1413,-2 6 0,6 0 0,4 7 0,12 0 0,8 8 0,-11-3 0,2 1 0,3-3 0,2 1 0,11 4 0,4 0-1209,-12-7 1,2-3-1,0 1 1209,4 2 0,1 0 0,1 0 0,1 0 0,1-1 0,-2 2 0,-3 2 0,0 1 0,-2 0 0,-3 2 0,-1 0 0,-2 1 0,8 6 0,-4 2-235,-6-1 1,-4 0 234,9 3 0,-18-2 0,-17-16 0,-7-6 0,-15-19 0,11 12 0,-5-8 0</inkml:trace>
  <inkml:trace contextRef="#ctx0" brushRef="#br0" timeOffset="460313">22077 14662 24575,'-10'-7'0,"2"0"0,1 0 0,0-1 0,-2 3 0,8 0 0,2 5 0,8 3 0,0-1 0,0 0 0,0-2 0,0 0 0,-8 0 0,-6-2 0,-5-1 0,-3-3 0,4 1 0,4 0 0,1 3 0</inkml:trace>
  <inkml:trace contextRef="#ctx0" brushRef="#br0" timeOffset="461771">22084 14609 8191,'-9'0'0,"0"0"5063,0-2-5063,0 2 2818,0-2-2818,0 2 1719,0 0-1719,0-2 6784,-4 1-6784,0-1 0,-1 0 0,-2 2 0,2-5 0,-3 5 0,0-6 0,0 1 0,-7-6 0,-1-3 0,-10-8 0,-6-6 0,2-1 0,16 14 0,-1 0 0,-15-12 0,0 8 0,5-2 0,9 7 0,-6-1 0,9-3 0,2 6 0,4-3 0,7 12 0,0-3 0,-4 3 0,3-2 0,-2 0 0,-8-1 0,-1-4 0,-11-2 0,-3-10 0,-4 4 0,-10-1-450,22 9 1,-1 1 449,-2 3 0,-1 1 0,0-5 0,1 0 0,2 5 0,1-1 0,0-3 0,0 0 0,-19-6 0,-1-7 0,7 3 0,8 0 0,8 5 0,11 8 0,8 3 0,2 3 0,7 2 0</inkml:trace>
  <inkml:trace contextRef="#ctx0" brushRef="#br0" timeOffset="462423">20831 14084 8191,'-17'-9'0,"0"1"5063,-1 5-5063,-5 4 2818,-9 4-2818,-8 8 0,-14 2 1719,6 8-1719,22-13 0,-1 0 0,0 4 0,1 0 3047,-2-1 1,1 0-3048,-1 1 0,1 1 0,0 0 0,1-1 0,-17 14 0,-3 0 0,24-11 0,0 0 0,-2-3 0,1 1 0,0 4 0,1 0 0,-24 10 0,23-10 0,2 0 0,-6-2 0,5 1 0</inkml:trace>
  <inkml:trace contextRef="#ctx0" brushRef="#br0" timeOffset="463105">19507 14596 8191,'-22'5'0,"3"-2"5063,28 1-5063,38-8 0,-10 0 0,6-1 777,-7 1 1,3 0 0,0-1-778,-1-3 0,1 0 0,-1 1 364,16 2 0,-2 2-364,-12-3 0,-2 1 0,-6 7 0,-4 0 0,-4-1 0,-10 2 0</inkml:trace>
  <inkml:trace contextRef="#ctx0" brushRef="#br0" timeOffset="463288">19912 14341 8191,'-17'-6'0,"10"8"4958,5 34-4958,15 14 0,-6-7 0,-2 4 0,1-4 0,-1 0 1044,1 0 0,-2-2-1044,-3-8 0,-1-4 0,5 2 0,-5-17 0</inkml:trace>
  <inkml:trace contextRef="#ctx0" brushRef="#br0" timeOffset="463455">20013 14286 8191,'-33'42'0,"17"-15"0,2 2 1690,-1 4 1,0 3-1691,-2 9 0,0 2 0,1-1 0,1 0 0,-2-2 0,1-3 746,2 10 0,4-22 0,8-25 1</inkml:trace>
  <inkml:trace contextRef="#ctx0" brushRef="#br0" timeOffset="463647">19656 14416 11185,'19'10'0,"15"4"1519,-6 6 0,3 2-1519,4 0 0,1 1 0,1 4 0,0 2 0,-4-1 0,1 0 865,-3-5 1,0-3-866,-2-2 0,0-3 0,3-4 0,-2-3 0,4-3 0,-7 0 0</inkml:trace>
  <inkml:trace contextRef="#ctx0" brushRef="#br0" timeOffset="467331">24898 14969 8191,'-14'3'0,"10"-2"5063,8-7-5063,29-11 0,-9 4 0,2-3 0,15-5 0,3-3-2,-9 4 0,2-1 0,0 1 2,4-1 0,0 0 0,3 0 0,-8 2 0,2 0 0,0 0 0,1 0 0,1 2 0,0 1 0,1 0 0,-1 0 0,1-2 0,0 0 0,-1 1 0,1 0 0,10-2 0,0 2 0,-2 1 335,-8 1 0,-2 1 0,-3 1-335,4 0 0,-4 4 5031,6 0-5031,-25 10 0,-11 6 0,-1 5 3395,3 2-3395,8 12 0,5 6 0,-5-7 0,3 1 0,1 0 0,1 0 0,4 9 0,1 1 0,2-2 0,0 1 0,1 4 0,-1 1-264,-2 3 1,0-1 263,0 1 0,-2 1 0,-5 1 0,-2 1-780,2-7 0,-2 0 780,-7-1 0,-2-2-134,4-7 1,-1-3 133,0 21 0,-2-15 0,-6-12 0,-3-12 0,0-4 0</inkml:trace>
  <inkml:trace contextRef="#ctx0" brushRef="#br0" timeOffset="468563">26147 14428 24575,'-7'-2'0,"5"1"0,13-14 0,10 3 0,14-13 0,-12 11 0,3-1 0,4-4 0,3 0 0,9-6 0,2-1-610,-10 6 1,0 0-1,1 0 610,7-5 0,2 0 0,0 0-1115,-9 3 1,0 0-1,0-1 1,1 1 1114,5-4 0,1 0 0,1 0 0,-1-1 0,-1 0 0,1-1 0,-1 0 0,0 0 0,0 1 0,1 0 0,-1 1 0,-2 0-620,6-4 1,-3 0-1,-2 3 620,7-4 0,-6 3 0,-2-4 0,-18 18 896,-16 10-896,4 2 4567,0-2-4567,0 1 2683,0-1-2683,0 6 0,12 11 0,4 4 0,-3-3 0,4 1 0,7 1 0,4 0 0,8 1 0,3-1-1042,-11-4 0,2 0 1,0 0 1041,1 2 0,0 0 0,1 0 0,0-1 0,-1-1 0,0 1 0,-1 2 0,-1 1 0,0-1 0,13 3 0,-3 0-418,-10 3 1,-3-1 417,-9-5 0,-4 0 0,-1 8 0,-13-16 0,-10-8 0,-4-8 0</inkml:trace>
  <inkml:trace contextRef="#ctx0" brushRef="#br0" timeOffset="468930">28470 13981 8191,'9'5'0,"11"-14"4869,20-6-4869,7-13 0,-4 0 2842,2 0-2842,-7 0 0,-5 10 435,-7-1 1,-17 16 0,-1-3 0</inkml:trace>
  <inkml:trace contextRef="#ctx0" brushRef="#br0" timeOffset="469104">28801 13782 24575,'-9'-6'0,"0"3"0,-6 16 0,-15 10 0,-4 15 0,11-20 0,2 0 0,-7 15 0,6-14 0,16-11 0,2-4 0</inkml:trace>
  <inkml:trace contextRef="#ctx0" brushRef="#br0" timeOffset="469288">28590 13808 8191,'-5'5'0,"2"3"5063,8 15-5063,9 5 2818,9 7-2818,3-4 0,-6-4 1719,-1-10-1719,-8-8 0,-2-4 0,-5-5 0</inkml:trace>
  <inkml:trace contextRef="#ctx0" brushRef="#br0" timeOffset="469479">28788 13821 8191,'-9'-3'0,"-3"7"5063,-11 9-5063,-1 12 0,-12 8 0,7 4 0,-8-4 2818,13-8-2818,-9-4 0,22-14 0,-3 0 0</inkml:trace>
  <inkml:trace contextRef="#ctx0" brushRef="#br0" timeOffset="469638">28409 13923 8191,'16'-28'0,"-3"6"5063,21 14-5063,6 18 0,-16 1 0,2 4 0,3 7 0,-1 3 0,-1-1 0,-1 1 1095,-2 1 0,-1 0-1095,0-2 0,-1-3 451,6 5 0,-9-8 0,-12-13 1</inkml:trace>
  <inkml:trace contextRef="#ctx0" brushRef="#br0" timeOffset="483630">20322 17455 24575,'-26'-15'0,"10"1"0,-2 7 0,7 3 0,1 4 0,-6 5 0,-7 15 0,-13 13 0,12-2 0,-1 3 0,-4 6 0,1 3-1271,7-6 0,0 2 0,2 1 1271,-2 2 0,2 2 0,2 1 0,3 1 0,3 1 0,3-1-550,3-6 1,3 0 0,6-2 549,14 10 0,10-7 0,10-13 0,8-10 0,-8-12 0,3-5 0,2-3 0,4-4 0,1-3 0,1-3-1038,3-5 0,-1-2 1,0-3 1037,-3-2 0,-1-2 0,-2 0 0,-4 2 0,-1-1 0,-4-1-397,-6 0 1,-4-2 0,-3 0 396,4-9 0,-7 0 1226,-8 2 0,-7-2-1226,-8-3 0,-6-1 0,-3-1 0,-5-1 310,1 8 1,-2-1 0,-2 0-311,0 0 0,-2 1 0,-3 2 482,-2 3 0,-4 3 1,0 2-483,-17-6 0,-1 10 0,-1 16 0,0 8 466,6 1 0,4 4-466,11 5 0,5 0 0,-4 3 0,22-9 0</inkml:trace>
  <inkml:trace contextRef="#ctx0" brushRef="#br0" timeOffset="484480">20238 16994 8191,'-26'9'0,"-1"1"0,-15 8 5063,4-2-5063,20-4 2818,17-8-2818,42-16 0,-4-4 0,5-3-530,0 0 1,5-3-1,1 0 530,-7 5 0,1 0 0,1 1 0,0-1 0,1 0 0,1-1 0,-1 1 0,0 4 1032,9 2 1,-2 4 0,-2 2-1033,7 0 0,-6 8-235,-16 11 0,-7 7 235,-10 3 0,-7 3 0,-6 1 0,-3 1 0,2 7 0,-2 2 0,-1 0 0,1 1 0,-1 2 0,1 2-661,4 3 1,0-1 660,-3 1 0,2 0 1229,6-3 0,1-2-1229,-1-1 0,2-3 938,3-7 0,1-3-938,11 15 580,-8-19-580,-7-19 0,-8-2 0,-4-9 0</inkml:trace>
  <inkml:trace contextRef="#ctx0" brushRef="#br0" timeOffset="485241">21015 17205 8191,'-2'-12'0,"1"2"5063,-1-3-5063,7 1 2818,8-11-2818,6 1 0,13-14 0,5 3 1719,6-1-1719,-10 13 0,3 1 0,5-3 0,4 1 797,-7 2 1,4 0-1,0-2-797,6-3 0,1 0 0,1-1 0,-9 6 0,1 0 0,1 0 0,-1 1 0,-1 0 0,0 1 0,-1 0 0,0 1 0,8-1 0,-2 1 0,-1 2 0,10-2 0,-6 4 0,3 2 0,-20 8 0,-25 0 0,1 0 0,-9 0 4392,6 3-4392,2 14 0,9 3 0,9 13 0,10-3 0,-8-9 0,4-1 0,6-5 0,4-3 0,7 6 0,3-3 0,-13-6 0,0-3 0,-1 2 0,12 3 0,-3 0 0,-9-3 0,-4-1 0,3 6 0,-33-7 0,-4 1 0,-3-4 0</inkml:trace>
  <inkml:trace contextRef="#ctx0" brushRef="#br0" timeOffset="485967">22935 16722 8191,'-13'5'0,"0"2"5063,4 0-5063,8 2 2818,5-7-2818,30-12 0,14-6 0,-15 7 0,4 2 324,4 3 1,0 4-325,-1 1 0,-2 4 3127,-5 1 0,-2 1-3127,9 7 0,-30-5 0,-12 3 0,-17-8 0,-3 5 1600,-17 3-1600,12-6 0,-9-1 0,17-11 0,-11-6 0,18 5 0,-2 0 0</inkml:trace>
  <inkml:trace contextRef="#ctx0" brushRef="#br0" timeOffset="486129">23083 16685 8191,'5'-9'0,"6"18"5063,-2 5-5063,8 24 0,8-2 0,4 6 704,-3-14 1,-8-10-1,-13-10 1</inkml:trace>
  <inkml:trace contextRef="#ctx0" brushRef="#br0" timeOffset="486289">23132 16661 8191,'-13'8'0,"8"-3"5063,3 27-5063,18 11 0,-1-11 0,2 1 0,7-1 0,1-2 0,-1-4 0,0-3 0,11-2 0,-15-13 0</inkml:trace>
  <inkml:trace contextRef="#ctx0" brushRef="#br0" timeOffset="487204">27089 17244 8191,'-5'-13'0,"-2"2"5063,0 5-5063,-6 8 0,-9 10 0,-1 3 0,-1 4 383,-4 6 1,-1 5-384,3-5 0,0 3 0,2 2 0,1 6 0,3 3 0,1 2 0,0 2 0,2 1 0,4 1 13,4 3 1,4 1 0,4-1-14,5-5 0,4 0 0,4-4 0,13 11 0,10-8 0,-5-19 0,6-5 0,1-6 0,4-5 0,3-7 0,0-2 0,3-2 0,0-2 0,-1-5 0,1-4 0,-1-4 0,-2-2 0,-5 2 0,-3-1 0,-1-2 0,8-12 0,-5-2 1822,-9 1 0,-5-2-1822,-6 2 0,-5-2 0,-5-7 0,-5-2 0,-1-3 0,-4-1 0,-5-4 0,-3 0 0,-3 0 0,-4 2 0,-6 5 0,-5 6 0,-1 7 0,-4 5 0,-6 6 0,-2 7 0,-2 8 0,1 5 0,-8-1 0,9 9 0</inkml:trace>
  <inkml:trace contextRef="#ctx0" brushRef="#br0" timeOffset="487766">26561 17478 8191,'-3'-6'0,"12"-14"2445,13-24 1,2-6-2446,-8 13 0,1-1 0,0-3 0,2-2 0,-3 3 1420,-5 7 0,-1 3-1420,-2 2 0,2 3 0,15-7 0,12 12 1740,18 11-1740,-24 10 0,1 3 0,4 5 0,-2 4 3069,-10 0 0,-1 4-3069,3 5 0,-2 2 0,10 15 0,-15-16 0,1-2 0,8 4 188,5-3-188,-18-18 0,0-1 0,-11-5 0</inkml:trace>
  <inkml:trace contextRef="#ctx0" brushRef="#br0" timeOffset="488534">26831 17040 8820,'-16'2'0,"-11"4"5112,0-7-5112,-10 4 0,-8-10 0,15 6 0,-3 1 371,-11-5 0,-3 0-371,10 4 0,0 1 0,-2-1 0,-7-2 0,-2-1 0,-1 0 0,-2 2 0,-1 0 0,0-1 27,3-2 0,0-1 0,1-1-27,5 2 0,0-1 0,3-1 0,-7-4 0,3-1 2076,8 2 1,2-1-2077,6 2 0,3-1 0,-14-3 0,7 5 2035,10 0-2035,3 3 2875,10 0-2875,0 1 757,0 2-757,0 2 0,-4-2 0,0 2 0,-11 0 0,-14 9 0,-11 2 0,13 3 0,-2 4 0,-8 4 0,-1 3-1187,11-4 0,0 2 0,-2 1 1187,-3-1 0,-2 1 0,3-1 0,6-2 0,2-1 0,1-2-29,-6 1 1,4-4 28,0-1 0,28-13 0,2-2 0,7-1 0</inkml:trace>
  <inkml:trace contextRef="#ctx0" brushRef="#br0" timeOffset="488997">24701 17152 8191,'-17'-4'0,"5"6"5063,7 6-5063,7 19 0,14 7 0,2 2 0,14 4 0,-1-13 704,-3-2 1,-9-11-1,-12-9 1</inkml:trace>
  <inkml:trace contextRef="#ctx0" brushRef="#br0" timeOffset="489214">24979 17127 8191,'-52'-9'0,"9"13"2230,15-1 1,0 3-2231,2 3 0,0 3 0,0 4 0,-1 2 0,0-5 0,-1 0 0,0 4 0,1 1 2889,-16 10-2889,15-11 0,10-4 0,14-11 0</inkml:trace>
  <inkml:trace contextRef="#ctx0" brushRef="#br0" timeOffset="489391">24576 17213 8191,'3'1'0,"3"2"5063,0 7-5063,14 8 2818,19-1-2818,-11-4 0,2-1 0,4-4 0,1-5 278,5-7 1,-2-3 0,5 2 0,-7-15 0</inkml:trace>
  <inkml:trace contextRef="#ctx0" brushRef="#br0" timeOffset="489597">25022 17100 8191,'-29'-24'0,"5"1"5063,4 18-5063,7 0 2818,4 9-2818,2 1 1719,-8 11-1719,-2 7 0,-9 8 0,-6 7 0,8-4 6784,1-9-6784,13-6 0,6-14 0,2-1 0</inkml:trace>
  <inkml:trace contextRef="#ctx0" brushRef="#br0" timeOffset="513029">21131 18080 24575,'2'26'0,"18"4"0,24-10 0,-8-9 0,4-2 0,9-2 0,2-3-1890,-14-2 1,2-2 0,-1-2 1889,2-2 0,1-3 0,-1 0 0,3 0 0,-1-1 0,1-3 0,3-3 0,-1-4 0,1 2 0,4 0 0,0 1 0,2-1-984,-10 1 1,2-1 0,-1 0 0,1 0 983,1 1 0,1 0 0,0 1 0,0-1 0,4 0 0,1 0 0,0 0 0,0 0 0,0 1 0,0 0 0,0 1 0,0 2 0,-3 1 0,0 1 0,0 1 0,-1 1 0,-1 2 0,0 0 0,-1 2 0,-3 3 128,3 2 1,-3 4 0,-3 2-129,15 6 0,-7 7 0,-19 4 0,-6 3 0,-4 1 0,-5 1 0,-4 0 0,-3 1 1981,7 17-1981,-2-10 4859,5-16-4859,12-18 0,20-20 0,-11 0 0,4-4-91,-8 3 0,2-2 1,0 0 90,1 0 0,0 0 0,1 2 0,3 4 0,1 2 0,-1 3 0,8-1 0,-2 6-848,1 11 1,-2 6 847,-5 7 0,-2 4 0,1 2 0,2 0 0,-9-9 0,2 1 0,1-2 0,2-1 0,2-2 0,1-3-1084,6-3 0,2-4 0,1-3 1084,3-1 0,1-2 0,1-3 0,-11-2 0,1-1 0,0-1 0,0 0 0,10-4 0,0 0 0,-1-1 0,-4-1 0,-1-2 0,-3 1 0,8-2 0,-6 0 0,-9 0 0,-5 0 0,0-7 1912,-17 7-1912,-18 5 388,-9 6 1,5 2-1,-2 2 1</inkml:trace>
  <inkml:trace contextRef="#ctx0" brushRef="#br0" timeOffset="515205">23152 18370 8191,'0'20'0,"0"10"2531,3 1 1,-1 3-2532,-1-3 0,-1 1 0,3 2 0,-1 0 0,-2 21 0,3-15 704,0-10 1,0-21-1,-1-1 1</inkml:trace>
  <inkml:trace contextRef="#ctx0" brushRef="#br0" timeOffset="515446">23278 18563 8191,'-13'3'0,"0"0"5063,-5 5-5063,7 0 2818,0 6-2818,11-5 1719,1 2-1719,17-3 6784,3 2-6784,11-1 0,0-1 0,0-1 0,-15-6 0,-2 2 0</inkml:trace>
  <inkml:trace contextRef="#ctx0" brushRef="#br0" timeOffset="516096">23489 18383 24575,'2'53'0,"2"-23"0,-1 1 0,-2 4 0,-1 0 0,5-3 0,-1-1 0,1 22 0,4-24 0,-5-14 0,0-11 0</inkml:trace>
  <inkml:trace contextRef="#ctx0" brushRef="#br0" timeOffset="516371">23487 18492 24575,'28'-11'0,"3"5"0,23 6 0,-6 10 0,-5 7 0,-16 8 0,-19 3 0,-15 17 0,-17-1 0,9-13 0,-3 0-351,-2-4 1,-1-1 350,3-3 0,1-1 0,-8 5 0,14-16 0,7-9 0</inkml:trace>
  <inkml:trace contextRef="#ctx0" brushRef="#br0" timeOffset="516722">23781 18482 24575,'2'12'0,"3"15"0,2 0 0,6 18 0,-7-12 0,5-1 0,-3-37 0,2-19 0,-3-6 0,0-2 0,-4 4 0,0 0 0,5-26 0,0 32 0,5 23 0,9 22 0,-4 16 0,5 3 0,-6-2 0,-4-8 0,-5-12 0,-6-11 0,-2-5 0</inkml:trace>
  <inkml:trace contextRef="#ctx0" brushRef="#br0" timeOffset="516829">23905 18582 24575,'24'-6'0,"7"-7"0,-11 11 0,0-6 0</inkml:trace>
  <inkml:trace contextRef="#ctx0" brushRef="#br0" timeOffset="517089">24095 18508 8191,'-14'8'0,"1"0"5063,8-2-5063,1 1 2818,15 9-2818,6-9 1719,11 3-1719,-3-7 6784,-5 1-6784,-9 4 0,-9 4 0,-3 2 0,-4-1 0,-3 0 0,5-8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3:22:51.582"/>
    </inkml:context>
    <inkml:brush xml:id="br0">
      <inkml:brushProperty name="width" value="0.05292" units="cm"/>
      <inkml:brushProperty name="height" value="0.05292" units="cm"/>
      <inkml:brushProperty name="color" value="#FF0000"/>
    </inkml:brush>
  </inkml:definitions>
  <inkml:trace contextRef="#ctx0" brushRef="#br0">7047 13794 8191,'2'5'0,"0"-5"5063,11-4-5063,7-6 0,8-13 0,-6 6 0,3-2 715,4-4 0,1-2-715,7-3 0,0 0 0,-2 0 0,-2 0 0,-2 6 0,-3 0 0,11-16 1898,-16 21-1898,-10 2 6185,-4 14-6185,-2-3 0,-2 6 0,-1-2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3:23:26.645"/>
    </inkml:context>
    <inkml:brush xml:id="br0">
      <inkml:brushProperty name="width" value="0.05292" units="cm"/>
      <inkml:brushProperty name="height" value="0.05292" units="cm"/>
      <inkml:brushProperty name="color" value="#FF0000"/>
    </inkml:brush>
  </inkml:definitions>
  <inkml:trace contextRef="#ctx0" brushRef="#br0">4708 10793 8191,'-46'-5'0,"-8"6"2531,25 1 1,-3 1-2532,-19 6 0,-2 3 0,8-1 0,-1 1 0,6-2 0,0 1 0,1 2 395,-9 11 0,2 3-395,2 1 0,0 4 0,11-3 0,1 2 0,0 1 0,0 2 0,2 1 0,-1 1 0,-1 5 0,0 2 0,0 0-215,0 1 0,0 0 0,2 2 215,2 2 0,2 1 0,2 0 0,5-11 0,1 0 0,1 1 0,1 0 0,-3 11 0,2 1 0,2 1 0,4-11 0,1 0 0,1 0 0,1 1 0,0-1 0,2 0 0,0 1 0,0 0 0,1 1 0,0 0 0,1 1 0,0 0 0,1 1 0,1 0 0,1 1 0,0-1 321,0 1 1,1-1-1,0 0 1,1 0-322,-1 1 0,0-1 0,0 0 0,1 0 0,0 1 0,0-1 0,1 0 0,0 0 0,0 1 0,1-1 0,0 0 0,0 0 0,1-1 0,1 0 0,0-1 0,1 1 0,2 1 0,2 0 0,0 0 0,1-1 0,0 0 0,2-1 0,0 1 0,1 0 0,2 2 0,2 2 0,0-1 0,1 0 0,3 1 0,0 0 0,2-1 0,1 1-702,-4-7 1,1 0-1,1 0 1,1 1-1,-1-2 702,2 1 0,0 0 0,0-1 0,1 0 0,1 0 0,0 0 0,0 1 0,1-1 0,1 0 0,-1-1 0,1 0 0,0 0 0,0 0 0,1-1 0,0 0-328,0-1 0,1-1 1,0 0-1,0 0 0,0 0 328,0-1 0,-1-1 0,1 1 0,0-1 0,-1 0-97,7 7 0,-1-2 1,0 0-1,0 0 97,-1-2 0,1-1 0,-1 0 0,1-2-23,-2-2 0,-1-1 1,1 0-1,1-2 23,1 1 0,1-1 0,0 0 0,0-2 0,0-1 0,0-2 0,0 0 0,0-1 0,1-1 0,0 0 0,1-2 0,0 0 0,1-1 0,-1-1 0,1-1 0,0-1 227,0-2 1,0-1 0,0-1 0,1 0-228,0-1 0,0-1 0,1-1 0,0-1 0,-1-1 0,1-2 0,0-1 0,-1 0 0,10-1 0,0-1 0,-1-1 0,3-2 0,-1-1 0,0-2 831,-6-3 0,0-1 0,-1-1-831,1 0 0,0-1 0,-1-2 0,-5-2 0,-2-2 0,-1-2 583,-1-2 1,-2-2 0,-2-1-584,5-11 0,-3-3 0,-4-2 0,-4-2 0,-7 0 0,-4-2 0,-2-5 0,-3-2 0,-3-3 0,-3-2 0,-1 9 0,-2-1 0,1-1 0,-2-4 0,0-1 0,0-2 0,0 8 0,0-3 0,0 2 0,0 4 0,0-14 0,0 5 0,0 6 0,0 0 0</inkml:trace>
  <inkml:trace contextRef="#ctx0" brushRef="#br0" timeOffset="1787">3651 9402 8191,'-13'-3'0,"19"-4"5063,2 0-5063,27-22 0,-9-9 610,-5 5 0,0-4-610,-4-5 0,0-1 0,3 0 0,-1 0 613,-6 0 0,-2 3-613,-1 8 0,-1 2 5749,1-17-5749,-4 19 0,3 17 0,4 19 1967,10 15-1967,19 1 0,-17-11 0,1-3 0,7-9 0,2-6-543,2-7 1,-2-7 542,1-10 0,-2-6 0,-9 5 0,-1-3 0,-3-1 0,-2-4 0,-3-1 0,-1-1 0,-1 1 0,-1 0 0,-3 0 0,-4-1 0,-2-1 0,-2 2 0,-1-9 0,-2 3 0,-5 5 0,1 4 0,3 1 0,3 19 0,18 24 0,9-7 0,12-7 0,-1-17 0,-2-16 0,-23 14 0,-3-1 0,0-4 0,-2-1 1122,-1 3 0,-1 1-1122,2-27 0,-4 14 0,2 8 0,-4 9 0,13-3 0,2-3 0,16-14 0,-17 17 0,2 0 0,4-2 0,1-3 0,-1-7 0,0-1-671,2 2 1,-1-1 670,-4 3 0,-2 0 0,8-13 0,-9 23 0,-8 9 0,3 7 0,18-18 0,8-11-984,-9 11 0,1-2 984,-1-7 0,-1-1 0,1 0 0,-1 0 0,-4-2 0,-3-1 0,-3-2 0,-2 0 0,-2 3 0,-1 0 0,-4-6 0,-1 0 0,1 2 0,-2 1 0,-1 0 0,0-1 0,-1 5 0,0 0 385,2 6 0,1 3-385,5-18 0,8 12 0,-11 18 0,0 6 0</inkml:trace>
  <inkml:trace contextRef="#ctx0" brushRef="#br0" timeOffset="2912">7243 6232 8191,'-23'26'0,"5"6"5063,7-16-5063,11 14 2818,0-11-2818,10 4 1719,1-8-1719,13 6 0,10 6 0,5 6 0,-19-13 0,-1 3 2846,-2 4 1,-5 2-2847,-4 4 0,-6 4 0,-5 10 0,-7 3 0,0-12 0,-4 1 0,0 0-1195,-4 4 1,-1 1-1,-1 0 1195,-1 2 0,0 1 0,0-2 0,2-4 0,0-2 0,2-1-513,-2 13 1,5-3 512,4-12 0,8-4-307,24 13 307,0-27 0,4-3 0,7 1 0,3-2 407,3 0 0,0 0-407,-1 4 0,-4 1 0,-5 0 0,-6 2 1441,-10 6 0,-5 3-1441,-3-2 0,-3 1 0,-7 11 0,-1 1 0,3-5 0,0-1-84,-2 7 1,0-1 83,3-2 0,3-1 0,0 0 0,2 0 0,4-2 0,3-2-217,1-3 0,3-1 217,3-2 0,1-1 0,11 20 0,-13-19 0,-1 0 0,-5-2 0,-1 2 0,-3 6 0,-2 0 0,-3 1 0,-2 0 0,0 3 0,0 0 0,1 1 0,0-1 0,2 0 0,2 0 0,6-3 0,0 0-286,-2-1 0,1 0 286,7 0 0,-1 0 0,-5 0 0,-3 1 0,0 9 0,-3 2-699,-1 6 1,-3 2 698,-3-15 0,-1 2 0,1 2 0,2 2 0,2 4 0,0 0 0,2-2 0,-1 2 0,2-3 0,2 2 0,0-2 0,2 3 0,0-2 0,1-7 0,1-4 0,1-5 0,0-4 0,0 0 0</inkml:trace>
  <inkml:trace contextRef="#ctx0" brushRef="#br0" timeOffset="17954">5432 9312 8191,'-9'2'0,"1"-4"5063,4-3-5063,9-14 2818,5-9-2818,8-19 0,-6 20 0,0-1 0,-1 0 0,-1 1 0,11-13 1719,-8 16-1719,1 16 6784,0 11-6784,3 3 0,6 7 0,9-2 0,15-7 0,-20-8 0,1-3 0,-1-2 0,0-2-384,2-6 0,-3-1 384,13-16 0,-2 1 0,-22 14 0,-5 8 0</inkml:trace>
  <inkml:trace contextRef="#ctx0" brushRef="#br0" timeOffset="18496">5261 8726 8191,'-9'5'0,"4"-5"5063,1-5-5063,11-14 0,4-16 0,3 7 0,2-1 975,0-4 1,1 1-976,3 1 0,2 2 918,0 9 0,0 3-918,8-1 6412,0 19-6412,-10 11 0,-6 0 0,2 2 1122,-4-10-1122,-2-4 0,9-11 0,6-17 0,-6 7 0,1-3 0,4-5 0,1-1 0,3-4 0,-2 2 0,5-4 0,-7 7 0</inkml:trace>
  <inkml:trace contextRef="#ctx0" brushRef="#br0" timeOffset="19012">5956 7716 8191,'-14'3'0,"8"-8"5063,10-11-5063,8-16 0,11-14 0,-3-3 1409,-6 24 0,0 1-1409,8-11 1719,-3 15-1719,0 12 6784,0 26-6784,2-1 0,8 9 0,-1-10 0,4-8 0,7-9 0,-3-12 0,-4 0 0,-14 0 0,-10 8 0</inkml:trace>
  <inkml:trace contextRef="#ctx0" brushRef="#br0" timeOffset="19570">6629 9956 8191,'-11'-7'0,"3"-11"4939,19-17-4939,12-15 0,-3 18 0,3 1 0,-2 0 0,1 2 0,3 4 0,0 3 0,6-4 2834,-5 18-2834,-15 16 1734,-3 6-1734,0 3 6738,-1-8-6738,4-3 0,16-25 0,7-12 69,-11 9 1,1-3-70,0 1 0,-3 2 0,2-5 0,-7 10 0</inkml:trace>
  <inkml:trace contextRef="#ctx0" brushRef="#br0" timeOffset="20632">4549 12582 8191,'-21'-37'0,"5"6"5063,-5-9-5063,13-1 0,11 1 0,4-7 0,2 4 0,2 9 0,2 1 794,1-6 1,3-3-1,1 11-794,10 11 1780,5 11-1780,-15 15 6598,2 3-6598,-4 0 0,-2-7 0,10-8 0,5-21 0,-6 7 0,3-3 0,6-11 0,-2 1 0,-9 12 0,-2 2 0,18-18 0</inkml:trace>
  <inkml:trace contextRef="#ctx0" brushRef="#br0" timeOffset="21108">5426 13607 8191,'-24'-42'0,"5"-7"4599,19-6-4599,5 26 0,5 1 0,7-1 0,4 1 0,1 6 0,1 3 1421,-1 0 0,0 3-1421,16-2 1780,-6 10-1780,-7 7 6596,-1 5-6596,-7 1 525,0 1-525,0-3 42,7-8-42,4-9 0,-10 4 0,-2-2 0</inkml:trace>
  <inkml:trace contextRef="#ctx0" brushRef="#br0" timeOffset="21528">5773 14144 24575,'19'-25'0,"-1"8"0,-9 15 0,-2 6 0,1 1 0,3 2 0,-1-4 0,9-12 0,6-16 0,-10 9 0,3-7 0</inkml:trace>
  <inkml:trace contextRef="#ctx0" brushRef="#br0" timeOffset="22291">5752 12204 8191,'-9'0'0,"2"-4"5063,2-11-5063,13-20 0,-1 6 0,3-3 1409,3-7 0,2 0-1409,1 2 0,0 2 0,-2 5 0,0 4 0,9 0 1719,-6 14-1719,-5 14 6784,-3 1-6784,4 1 0,0-2 0,13-14 0,-14 9 0,5-10 0</inkml:trace>
  <inkml:trace contextRef="#ctx0" brushRef="#br0" timeOffset="22845">4720 14328 8191,'-17'-20'0,"4"2"5063,-7-15-5063,8-7 0,7 13 0,1-1 0,2-2 0,4-1 1409,4-1 0,2 2-1409,13-21 1719,0 16-1719,0 17 6784,-12 18-6784,4 5 0,-4 4 0,0 0 0,0-6 0,12-12 0,0-17 0,-1 0 0,0-1 0,-3-2 0,4-7 0</inkml:trace>
  <inkml:trace contextRef="#ctx0" brushRef="#br0" timeOffset="121036">28654 17371 8191,'2'-9'0,"13"-1"5063,5 1-5063,26-6 0,2 4 809,-15 4 1,2-1-810,3 1 0,1-2 0,8-2 0,4-1 0,-12 2 0,1-1 0,2 1 0,3-1 0,1 1 0,1-1 0,2-1 0,2-1 0,0 2 0,-1 1 0,1 2 0,-1-1-373,-2-3 0,0 0 0,0 0 373,0 3 0,0 0 0,-1 0 0,-1-1 0,-1-1 0,0 2 1000,-3 4 0,-1 1 1,-1-1-1001,14-4 0,-2 3 0,-9 7 0,-3 1 0,-8-5 0,-2 2 0,16 9 1042,-7-7-1042,-14 3 1062,-5-6 0,-12 1 0,-4-1 0</inkml:trace>
  <inkml:trace contextRef="#ctx0" brushRef="#br0" timeOffset="121336">30324 16869 8191,'-13'3'0,"18"7"5063,9-5-5063,24 7 0,2 1 0,7 2 0,-5 7 2818,-12-3-2818,-8 10 1719,-19-10-1719,-7 11 6784,-13-3-6784,-10 8 0,3-9 0,6-8 0,10-13 0</inkml:trace>
  <inkml:trace contextRef="#ctx0" brushRef="#br0" timeOffset="122402">31025 17114 24575,'17'0'0,"0"0"0,9-16 0,-9 3 0,6-9 0,-17-2 0,-1 5 0,-9-1 0,-1 9 0,-8 9 0,2 9 0,-5 11 0,13 8 0,4 5 0,18-9 0,13-12 0,8-15 0,-14-2 0,-6-1 0</inkml:trace>
  <inkml:trace contextRef="#ctx0" brushRef="#br0" timeOffset="122711">31345 16929 8191,'5'6'0,"2"5"5063,-4 2-5063,0 4 2818,2-3-2818,-1-6 1719,6-18-1719,0-14 0,7-23 0,-2-1 0,-2 8 6784,0 17-6784,-7 19 0,1 13 0,-1 11 0,-3 5 0,3-3 0,2-4 0,1-21 0,12-13 0,-13 4 0,5-5 0</inkml:trace>
  <inkml:trace contextRef="#ctx0" brushRef="#br0" timeOffset="122844">31601 16751 24575,'7'9'0,"0"3"0,-2-2 0,-2 3 0,3-6 0,-5-3 0,3-2 0</inkml:trace>
  <inkml:trace contextRef="#ctx0" brushRef="#br0" timeOffset="123136">31656 16803 24575,'5'-3'0,"6"-7"0,4-1 0,0-2 0,-2 8 0,-3 2 0,2 3 0,-2 8 0,-5 3 0,1 6 0,-6-3 0,1-2 0,0-7 0,1-1 0</inkml:trace>
  <inkml:trace contextRef="#ctx0" brushRef="#br0" timeOffset="123264">31781 16593 8191,'-11'-12'0,"10"6"0,-5 4 0,10 4 0</inkml:trace>
  <inkml:trace contextRef="#ctx0" brushRef="#br0" timeOffset="123455">31820 16588 8191,'-3'13'0,"1"0"5063,2 18-5063,4-5 2818,-1 6-2818,5-12 1719,0-11-1719,4-10 6784,-1-8-6784,11-19 0,-14 15 0,4-7 0</inkml:trace>
  <inkml:trace contextRef="#ctx0" brushRef="#br0" timeOffset="124169">31977 16278 8191,'4'3'0,"0"22"1846,-6 7 1,-1 6-1847,2 7 0,1 1 1165,-4-5 0,2-2-1165,4-6 0,1-4 1950,3 2-1950,4-27 5979,2-17-5979,6-16 0,5-11 0,5-2 1523,-9 15-1523,-2 14 909,-12 19-909,2 8 0,-6 9 0,3-8 0,1 0 0,1-13 0,3-6 0,7-10 0,1-3 0,0-11 0,-3 10 0,-18 17 0,5 9 0,-4 8 0,7-8 0,9-13 0,1-2 0,12-12 0,-4 1 0,-1-2 0,-10 1 0,-9 9 0,-6 4 0,1 10 0,-6 14 0,8 0 0,3 2 0,5-13 0,6-9 0,-5-9 0,7-10 0,-6-17 0,-4 9 0,-2-4 0,0-11 0,-1-3-230,-2-6 0,0-2 230,-2 16 0,0 0 0,1 2 0,0-3 0,0 7 0,-4 11 0,5 68 0,-1 1 0,2 6-715,2-15 1,1 1 0,0 0 714,0 0 0,0-1 0,1 0 0,3 13 0,2-4 0,1 2 0,-6-15 0</inkml:trace>
  <inkml:trace contextRef="#ctx0" brushRef="#br0" timeOffset="124661">31216 17738 8191,'-9'17'0,"3"13"5063,8 4-5063,-1-1 704,5-6 1,-6-19-1,2-4 1</inkml:trace>
  <inkml:trace contextRef="#ctx0" brushRef="#br0" timeOffset="124777">31179 17579 24575,'-2'5'0,"0"-1"0</inkml:trace>
  <inkml:trace contextRef="#ctx0" brushRef="#br0" timeOffset="125011">31395 17642 8191,'1'17'0,"1"0"5063,-1 7-5063,-1-9 2818,6 4-2818,2-19 1719,3-12-1719,7-17 0,3-7 6784,-5 9-6784,1 10 0,-7 22 0,0 5 0,4 13 0,3-1 0,-7-5 0,0-6 0</inkml:trace>
  <inkml:trace contextRef="#ctx0" brushRef="#br0" timeOffset="125306">31959 17201 8191,'-8'13'0,"6"0"5063,9 18-5063,2 9 0,7 1 2818,-2 4-2818,-2-23 0,-4-7 0,-4-11 0</inkml:trace>
  <inkml:trace contextRef="#ctx0" brushRef="#br0" timeOffset="125471">31920 17151 8191,'1'-20'0,"5"8"5063,20-16-5063,8 7 0,12 1 704,-12 4 1,-11 12-1,-16 1 1</inkml:trace>
  <inkml:trace contextRef="#ctx0" brushRef="#br0" timeOffset="125624">31979 17264 8191,'4'1'0,"13"-5"5063,3-9-5063,18-4 704,-11 5 1,-4 3-1,-16 7 1</inkml:trace>
  <inkml:trace contextRef="#ctx0" brushRef="#br0" timeOffset="125786">32039 17413 8191,'4'7'0,"4"-5"5063,12-7-5063,-1-5 704,11-5 1,-19 8-1,4 0 1</inkml:trace>
  <inkml:trace contextRef="#ctx0" brushRef="#br0" timeOffset="126361">32198 17047 8191,'-1'4'0,"5"11"4614,14 14-4614,17 14 0,-17-16 0,2 2 0,4 1 0,0 0 0,-4 2 0,-2 0 1436,-2-3 0,-1-1-1436,3 12 1774,-16-32-1774,-6-38 0,-3-5 0,0-6 1111,3 4 0,0-1 0,0-2-1111,0-4 0,0 0 0,0 1 0,-1-14 0,3 4 212,1 9 0,3 7-212,8 8 0,6 30 0,2 32 0,-4 15 0,3 1 0,-7-4 0,1-20 3367,-11-5-3367,-6-14 0,-8-5 0,-3-7 0,0 0 0,3 5 0,8 7 0,14 8 0,11 3 0,16 4 0,-10-11 0,3-1 0,3-1 0,1-1 0,6-1 0,0-1 0,-8 0 0,-3-1 0,18-6 0,-33 5 0,-5-6 0,-11 3 0</inkml:trace>
  <inkml:trace contextRef="#ctx0" brushRef="#br0" timeOffset="127623">26355 17130 8191,'-14'0'0,"2"-2"5063,3 0-5063,-4-1 2818,-7 1-2818,1 0 0,-18-3 0,-10-4 0,11 6 0,-4 1 0,-5-1 0,-3 1-193,9 1 1,-1 1-1,-1 1 193,0 0 0,-1 1 0,-4 1 0,-4 1 0,-5 0 0,-1 2 0,5-2 0,2-1 0,4 0 0,-2 1 0,-11 2 0,-1 1 0,11-4 1411,-6-8 1,31 4 0,16-4 0</inkml:trace>
  <inkml:trace contextRef="#ctx0" brushRef="#br0" timeOffset="127940">25218 17067 8191,'-19'-6'0,"4"3"5063,-9-3-5063,7 5 2818,0 1-2818,0 6 1719,3-1-1719,-5 12 6784,1-2-6784,-7 15 0,3 5 0,3 8 0,13-3 0,14-5 0,32-9 0,-9-15 0,4-4 0,13 0 0,4-3 0,-13-3 0,2-1 0,0-1-853,-2-1 0,-1 0 1,1-1 852,0 0 0,0-2 0,-4 1 0,-5 1 0,-3 0 0,14-2 0</inkml:trace>
  <inkml:trace contextRef="#ctx0" brushRef="#br0" timeOffset="140271">6487 9354 8191,'-7'-3'0,"1"9"5063,2 0-5063,3 6 2818,6-7-2818,5-6 1719,1-8-1719,10-15 6784,-12 5-6784,3-3 0,-16 9 0,-1 10 0,-4-1 0,0 10 0,4-5 0,1 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3:27:47.813"/>
    </inkml:context>
    <inkml:brush xml:id="br0">
      <inkml:brushProperty name="width" value="0.05292" units="cm"/>
      <inkml:brushProperty name="height" value="0.05292" units="cm"/>
      <inkml:brushProperty name="color" value="#FF0000"/>
    </inkml:brush>
  </inkml:definitions>
  <inkml:trace contextRef="#ctx0" brushRef="#br0">7157 15282 8191,'-3'-7'0,"1"-3"5063,2-10-5063,0-19 0,0-16 487,0 15 0,0-3-487,0-5 0,0-3 0,0 11 0,0 0 0,0-2 0,0 0 0,0-2 0,0 1 8,2 0 0,0-1 1,0 1-9,-2 0 0,0 1 0,1-1 0,2 3 0,1-1 0,0 1 1085,-3 1 0,-1 1 0,0 0-1085,2-12 0,1 1 0,0 6 0,-1 3-19,-1-15 19,6 16 0,-6 23 0,1 9 0</inkml:trace>
  <inkml:trace contextRef="#ctx0" brushRef="#br0" timeOffset="42733">23181 14265 24575,'-13'1'0,"2"-3"0,13 6 0</inkml:trace>
  <inkml:trace contextRef="#ctx0" brushRef="#br0" timeOffset="43016">24081 14622 8191,'5'0'0,"-1"0"0</inkml:trace>
  <inkml:trace contextRef="#ctx0" brushRef="#br0" timeOffset="43583">24248 13943 8191,'-21'-11'0,"1"1"1265,30 8 1,-11 0 0,15 2 0</inkml:trace>
  <inkml:trace contextRef="#ctx0" brushRef="#br0" timeOffset="43866">25336 13877 8191,'-13'1'0,"4"1"0,5-4 0</inkml:trace>
  <inkml:trace contextRef="#ctx0" brushRef="#br0" timeOffset="44750">22704 15188 8191,'-8'-6'0,"3"2"1265,-12 2 1,11 1 0,-1-1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3:29:16.946"/>
    </inkml:context>
    <inkml:brush xml:id="br0">
      <inkml:brushProperty name="width" value="0.05292" units="cm"/>
      <inkml:brushProperty name="height" value="0.05292" units="cm"/>
      <inkml:brushProperty name="color" value="#FF0000"/>
    </inkml:brush>
  </inkml:definitions>
  <inkml:trace contextRef="#ctx0" brushRef="#br0">25730 6636 8191,'-7'3'0,"2"-9"5063,0-4-5063,2-13 0,3-9 0,-2 3 0,-1-2 0,3-4 0,-1-2 0,-6-10 0,-2-4 1233,6-1 1,-2-2-1234,-5 0 0,-2 0-20,7 17 1,1-1-1,0 0 20,-5-15 0,1 0 0,-1 3 0,1 0 2021,1 4 1,1 1-2022,0 0 0,1 0 0,1 3 0,3 0 0,5-4 0,2 0 0,1 0 0,4 1 0,7-2 0,4 1 0,-2 0 0,2 1 0,3 3 0,1 2-564,-4 1 1,0 1 563,-1 11 0,-1 1 327,9-14-327,-1 10 0,-8 3 0,10 0 2338,-2-3-2338,7 2 0,3-4 348,-15 12 1,0-1-349,3-3 0,1 0 0,3-4 0,0 1 0,-3 3 0,0-1 0,-1 0 0,1-1 0,-1 2 0,-1 0 0,-3-5 0,0 0 0,4-1 0,1-1 0,-2-4 0,1-2 0,5-3 0,1-1 0,-10 10 0,0-1 0,0 0-333,0 2 0,0 0 1,-1 0 332,9-18 0,-1 3-635,-4 10 0,-1 2 635,0 3 0,-1 1 0,-1 1 0,0 0 0,6 0 0,2 0 0,1-6 0,1 0 0,-5 6 0,0 1 0,3-1-1216,5-1 1,2 0 0,1-1 1215,0-1 0,0-1 0,2 1 0,1-1 0,1 0 0,1 2-415,-4 4 0,1 1 1,-3 0 414,-3-1 0,-2 0 0,1 1 108,14-3 0,-1 1-108,-8-1 0,-1 0 0,-1 3 0,-1 1 444,-2 1 1,0 1-445,3-3 0,0 0 0,-3 3 0,1 1 1461,-2 1 1,-1 2-1462,-2 0 0,-3 1 2778,10-9-2778,-5 8 2082,-10 4-2082,-8 9 0,-4 23 0,-14 6 0,2 4 0,-1 3 0,-3 1 0,0 0 452,1 5 1,1 2-453,3-4 0,2 0 0,4 20 0,19-8 0,2-25 0,22-5 0,8-23-1221,-14-2 0,1-2 1221,4-6 0,1-3 0,-10 6 0,1-1 0,0-1 0,-2-2 0,0-2 0,1 1 0,3 0 0,1-1 0,-1 0 0,1-1 0,0-1 0,1 1 0,3-1 0,2 0 0,-1 0-1341,3-2 0,0-1 1,0 1 1340,-10 7 0,1 0 0,0 0 0,0-1 0,0-1 0,0-2 0,0 1 0,1 0 0,2 2 0,0 0 0,1 1 0,-1 1 0,0-1 0,-1 2 0,0-1 0,0 1 0,0-1 0,-1 1 0,1 0 0,-1 1 0,12 1 0,0 2 0,-1-1-786,-5-2 0,-2 1 0,1 1 786,-3 3 0,0 2 0,-2 0-6,14-3 0,-3 1 6,-6 5 0,-1 0 0,-6-3 0,-2 2 568,-2 3 1,-2 1-569,22-5 0,-2 5 0,-13 0 3669,-8 0-3669,-12 2 831,-7-1 1,-8 1 0,-1-2-1</inkml:trace>
  <inkml:trace contextRef="#ctx0" brushRef="#br0" timeOffset="3366">31326 2843 8191,'-9'-4'0,"-11"-4"5063,-2 5-5063,-11-6 0,-20 16 0,3-4 1409,13 3 0,-2 1-1409,4-2 0,0 1 0,-6 2 0,-1 0 0,-3 0 0,-1 2 0,-3 4 0,-2 0 187,-2-1 0,0-1-187,18-1 0,-1 1 0,1-1 0,-19 2 0,2-1 0,1 5 0,2 0 0,0-3 0,0 1 1807,0 2 0,0 1-1807,14-5 0,0 1 0,-1 0 0,-4-2 0,-1 0 0,0 1 0,1 2 0,-1 2 0,0-2-873,-2 0 0,0-1 0,1 1 873,1-1 0,0 1 0,1-1 0,4 0 0,0-1 0,0 1-559,-1-1 0,-1 1 1,2 0 558,-10 3 0,-1 1 0,11-3 0,-2 1 0,1 0 0,1-2 0,0-1 0,0 2-368,-6 2 0,-2 2 1,1 0 367,0-1 0,-1 1 0,0 0 0,-4 2 0,-1 0 0,1 0 0,3 0 0,0 1 0,1-2 0,1-1 0,-1-1 0,2 1 0,3 1 0,1 0 0,0 0-16,2-4 1,0 0 0,1 1 15,1 1 0,0 2 0,0 0 0,-4 0 0,0 0 0,1 0 0,2 2 0,1 0 0,-1 1 0,-6 3 0,0 1 0,0 1 0,1-2 0,0 2 0,1-1 0,1 0 0,0 0 0,1 0 0,1 1 0,2 1 0,0-2 0,-8 6 0,3 0 0,3 6 0,3 0 1032,2-8 1,2 0-1033,5 7 0,2 1 0,-3-3 0,2 1 241,5 1 0,1 1-241,0 2 0,0 2 0,3-1 0,1 1 0,1-1 0,2 0 0,1 0 0,0-1 0,1-2 0,0-1 0,0 0 0,1 0 0,1 0 0,-1 0 0,-1 3 0,0 1 0,2 3 0,1 2 0,-1 2 0,0 1 0,1-13 0,-1 1 0,0 0 0,-1 16 0,1 0 0,0-17 0,0 1 0,0 0 0,0 15 0,0 0 0,3 0 0,0 0 0,-3 0 0,1 0 0,4 0 0,1 0 0,-2-15 0,0-1 0,1 1 158,0 2 1,2 1 0,-1-1-159,0 1 0,0 0 0,0 0 0,0 2 0,0 0 0,0-1 0,0-1 0,0-1 0,0 0 0,0 1 0,0-1 0,0 0 0,0 3 0,0-1 0,0 1 0,0 0 0,0 0 0,0 1 0,0 1 0,0 0 0,0 1 0,0-1 0,0 0 0,0 1 0,0 3 0,0 1 0,0 0 0,0-1 0,0-1 0,0 2-252,-2 2 1,0 1 0,0-1 251,2-1 0,-1-1 0,1 0 0,-2-1 0,0-1 0,0 0 0,1 2 0,1 0 0,1-1 0,1 0 0,0-2 0,0 2 0,-3 1 0,-1 0 0,0 1 0,4-1 0,0 1 0,-1-1 0,-3 1 0,0-1 0,0 0 0,2-1 0,0-1 0,0 0 0,0 0 0,0 0 0,0-2-597,2-4 1,0-1-1,-1-1 597,0-1 0,-2-1 0,3-2 558,3 11 0,0-3-558,-4-2 0,-1-1 0,2-3 0,1 1 0,-3 12 0,0 1 0,-3-13 0,1-1 745,2 7 0,-1-2-745,-4-11 0,1-4 0,3 14 2941,-4 3-2941,5-13 2693,0-1-2693,-4 8 0,3-6 0,-7 12 1003,3-11-1003,0-2 237,-1-12-237,6-8 0,-2-7 0,2-1 0</inkml:trace>
  <inkml:trace contextRef="#ctx0" brushRef="#br0" timeOffset="3808">26537 10515 8191,'-8'6'0,"4"1"5063,5 13-5063,13 8 0,5 8 0,13 5 0,1-8 0,2-13 0,6-12 0,2-33 815,-19 7 0,-2-3-815,1-10 0,-2-4 0,1-1 0,-1-1 0,-3-4 0,-1-1 0,3 1 0,-1 2 0,-3 3 0,-1 2 0,3-5 0,-6 18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3:29:54.899"/>
    </inkml:context>
    <inkml:brush xml:id="br0">
      <inkml:brushProperty name="width" value="0.05292" units="cm"/>
      <inkml:brushProperty name="height" value="0.05292" units="cm"/>
      <inkml:brushProperty name="color" value="#FF0000"/>
    </inkml:brush>
  </inkml:definitions>
  <inkml:trace contextRef="#ctx0" brushRef="#br0">21552 16810 24575,'-16'-14'0,"10"5"0,3 7 0,7 2 0</inkml:trace>
  <inkml:trace contextRef="#ctx0" brushRef="#br0" timeOffset="155">21576 17239 8191,'-9'7'0,"4"-3"0,1-2 0</inkml:trace>
  <inkml:trace contextRef="#ctx0" brushRef="#br0" timeOffset="297">21600 17327 8191,'-9'7'0,"4"-3"0,1-2 0</inkml:trace>
  <inkml:trace contextRef="#ctx0" brushRef="#br0" timeOffset="405">21651 17340 8191,'-21'37'0,"6"0"1265,4-15 1,7-6 0,4-8 0</inkml:trace>
  <inkml:trace contextRef="#ctx0" brushRef="#br0" timeOffset="1138">21939 17243 24575,'3'21'0,"-2"9"0,6 3 0,-6 6 0,5-18 0,-2-6 0,3-13 0,5-16 0,2-13 0,4-13 0,-6 7 0,1 8 0,-2 31 0,2 10 0,-2 9 0,-1-1 0,-5-11 0,2-4 0,13-22 0,-12 9 0,9-13 0</inkml:trace>
  <inkml:trace contextRef="#ctx0" brushRef="#br0" timeOffset="1263">22241 17194 8191,'7'4'0,"-1"1"5063,-1 7-5063,0 2 2818,0-1-2818,6-2 429,-3-8 1,0-1 0,-4-4 0</inkml:trace>
  <inkml:trace contextRef="#ctx0" brushRef="#br0" timeOffset="1364">22336 17247 24575,'3'15'0,"-3"-3"0,3-4 0,-3-4 0</inkml:trace>
  <inkml:trace contextRef="#ctx0" brushRef="#br0" timeOffset="1648">22437 16910 8191,'-1'17'0,"3"13"5063,6 10-5063,-3-13 0,0 1 0,2 3 0,1-1 0,-3-2 0,1-1 0,7 20 704,-6-19 1,-3-13-1,-2-11 1</inkml:trace>
  <inkml:trace contextRef="#ctx0" brushRef="#br0" timeOffset="1831">22597 16887 8191,'-5'10'0,"4"8"5063,7 21-5063,-2-13 0,1 3 0,3 2 0,-1 1 1409,-1 2 0,0-1-1409,11 20 0,-10-22 0,0-12 0</inkml:trace>
  <inkml:trace contextRef="#ctx0" brushRef="#br0" timeOffset="1980">22847 17056 8191,'-8'12'0,"6"-2"5063,0 3-5063,8-4 0,-5-4 0,3-1 0</inkml:trace>
  <inkml:trace contextRef="#ctx0" brushRef="#br0" timeOffset="2121">22878 16906 8191,'-9'-7'0,"4"2"0,1 3 0</inkml:trace>
  <inkml:trace contextRef="#ctx0" brushRef="#br0" timeOffset="2680">22966 16993 8191,'-7'6'0,"2"1"5063,5 2-5063,3 0 2818,7-4-2818,-2-5 1719,4-5-1719,-4-8 6784,-4 3-6784,-3-2 0,-2-1 0,-3 3 0,8 0 0,2 5 0,4 1 0,13 4 0,-8 3 0,14 14 0,-6 13 0,1 13 0,-6-3 0,-6-2 0,-5-16 0,-1-11 0,0-22 0,1-31 0,10-1 0,2-7 0,0 25 0,5 30 0,-13 11 0,6 19 0,-10-10 0,1-5 0,-5-11 0,1-5 0</inkml:trace>
  <inkml:trace contextRef="#ctx0" brushRef="#br0" timeOffset="3322">23470 16930 8191,'-13'-3'0,"5"7"5063,-3 8-5063,5 6 2818,3-5-2818,4-2 1719,8-7-1719,11-6 0,-9 2 0,3-4 0</inkml:trace>
  <inkml:trace contextRef="#ctx0" brushRef="#br0" timeOffset="3432">23542 17006 8191,'-2'17'0,"-1"0"5063,-3 0-5063,-3 0 2818,1 0-2818,-1-4 429,0-2 1,6-7 0,-1-2 0</inkml:trace>
  <inkml:trace contextRef="#ctx0" brushRef="#br0" timeOffset="20563">29736 4128 8191,'9'-6'0,"11"-1"4737,27-2-4737,-20 4 0,1 0 0,5-1 0,2 1 0,-1 4 0,1 1 1015,4-2 1,-1 1-1016,-3 3 0,-1 1 1865,21-3-1865,-16 2 6306,-16-4-6306,-9 4 348,-2-6-348,-3 3 1097,0-1-1097,4 5 0,-5 5 0,3 4 0,-8 1 0,0 31 0,-3-11 0,2-1 0,0 3-658,-1-1 1,-1 1 657,2 2 0,1 3 0,-1 12 0,1 1 0,0 0 0,1 2-1129,1-13 0,1 1 0,1 0 1129,-1 0 0,0 0 0,1 0 0,0 2 0,2 0 0,-1 1 0,2 4 0,1 0 0,-1 0 0,-1 0 0,0 1 0,0 1 0,-2-10 0,1 1 0,0 1 0,0-1 0,0 2 0,0 0 0,0 1 0,0-1-1049,-1 2 0,-1 0 0,1 1 0,0 0 1049,1 2 0,0 1 0,0 0 0,0-1 0,-1 0 0,-1-1 0,0 1 0,1-1 0,1 0 0,0 0 0,0 0 0,0 0 0,-1 0 0,0-1 0,-1 1 0,2-1 0,-1 0 0,1-1 0,1 0 0,-2 1 0,0-1 0,0 0 0,-1 0 0,0 1 0,1 0 0,-1 1 0,1 0 0,-1-1-727,1-2 0,-1 0 0,1-1 0,-1 1 727,1 1 0,-1 0 0,1 0 0,-1 0 0,1-3 0,-1-1 0,1 1 0,-1-1 0,-1 0 0,0 1 0,0-1 0,0 0 0,0-2 0,2 1 0,-1-1 0,0 1-367,-1 1 0,0 0 0,0 0 0,0 1 367,0-2 0,0-1 0,0 1 0,0 0 0,-1 1 0,1 0 0,0 1 0,-1-1 0,0 0 0,-1 1 0,0-1 0,0 0 0,0-1 0,1 0 0,-1-1 0,0 1 0,-1 2 0,-1-1 0,1 0 0,0 0 0,1 11 0,2-1 0,-2 0 313,-2-3 1,-1 1 0,0-1-314,2 0 0,0 0 0,0-1 0,-2-1 0,0 0 0,0 1 0,0 1 0,0 0 0,0 1 0,-2 1 0,0 1 0,0-1 0,2 1 0,-1 0 0,1 1 155,-2 1 1,0 0 0,0 1-156,0-1 0,0 1 0,0-1 0,2 0 0,0 0 0,-1 1 0,-1-13 0,-1 0 0,-1 0 0,2 1 0,-1 1 0,2 0 0,-1 0 0,0 1 0,1 1 0,-1 0 0,0 1 0,0-1 0,-1-1 0,0 0 0,0 0 0,1-1 0,0-1 0,0-1 0,1 0 0,-1 0 224,-2 8 1,-1-1 0,1 0-225,1 0 0,1 0 0,0-1 0,0-3 0,0 0 0,0 0 0,1-1 0,-1 1 0,0-1 0,0 2 0,0-1 0,-1-4 0,0-6 0,-1-3 0,2-3 0,-1 0 0</inkml:trace>
  <inkml:trace contextRef="#ctx0" brushRef="#br0" timeOffset="21931">30902 12465 8191,'4'7'0,"-4"1"5063,6 7-5063,-2 8 2818,-3-1-2818,2 16 0,2 16 448,-4-23 0,-1 1-448,3 2 0,-1 1 0,-1 3 0,-2-1 0,1-2 0,0 0 0,2 3 0,1 0 0,0 0 0,0 0 0,0-1 0,0 3 0,1-1 0,-1 4 0,0-2 0,-2 6 0,-1 1 0,2-3 0,0 3 0,-1-3 2215,0 3 1,-2-3-2216,2 4 0,-2 0 0,-1 0 0,-1 0 0,2 1 0,1 0 0,-3 2 0,1 2 0,1-17 0,1 1 0,1 0 0,-1 0 0,0 0 0,0 0-922,0 4 1,0 1-1,0 0 922,0 0 0,0 0 0,0 1 0,0 3 0,0 1 0,0-1 0,0-1 0,0 0 0,0 0-858,-1 2 1,1-1 0,1 1 857,0-2 0,1-1 0,0 0 0,0 0 0,0 1 0,1-1 0,-1 1 0,0-1 0,1 0-346,0-3 1,1-2 0,-1 1 345,0-1 0,-1 1 0,0-2-56,1 11 1,0-1 55,0 4 0,0-1 0,-1-6 0,1 1 0,-3-1 0,1-1 597,4-3 1,0-1-598,-4-6 0,-1-1 0,2-2 0,1-2 2582,1 23-2582,-3-6 0,3-1 0,-4-6 0,0-15 0,0-11 0</inkml:trace>
  <inkml:trace contextRef="#ctx0" brushRef="#br0" timeOffset="23831">30987 16492 24575,'-12'-2'0,"-2"-1"0,0 0 0,1 1 0,-3 2 0,6 2 0,-7-2 0,4 5 0,-4-2 0,-1 2 0,-5-1 0,-3-6 0,1 2 0,1-4 0,11 2 0,-3 2 0,6-2 0,9 2 0,6 0 0,19-4 0,8-1 0,14-9 0,2-1 0,-1 1 0,-9 1 0,-16 8 0,-3 4 0,-10 1 0,-4 2 0,-1-2 0</inkml:trace>
  <inkml:trace contextRef="#ctx0" brushRef="#br0" timeOffset="65763">27170 5329 8191,'-14'-2'0,"7"-2"5063,12-2-5063,26-3 0,-6 2 0,5 0 0,13-2 0,5 0-81,-8 3 0,3 0 1,2 0 80,4-1 0,2 1 0,1 1 0,-8 2 0,2 1 0,-1 1 0,1 0 0,3-1 0,0 0 0,0 1 0,0 0-103,0 2 0,-2 0 0,1 1 1,-1 0 102,0-1 0,-1 1 0,-1-1 0,-1 2 0,6 0 0,-2 1 0,-2 1 1120,-6 0 1,-2 1 0,-3 0-1121,-1-1 0,-5 0 0,11 5 0,-36-7 0,-1-3 0,-7 0 0</inkml:trace>
  <inkml:trace contextRef="#ctx0" brushRef="#br0" timeOffset="66655">27207 7257 24575,'24'1'0,"21"4"0,-9-4 0,4-1 0,12 0 0,4 0-2960,-10-2 1,2-1-1,1 0 2960,4-1 0,0 0 0,1 0 0,-13 2 0,2 0 0,-1 0 0,-1 1-199,11-2 0,-1 1 0,-1 1 199,-4 2 0,0 1 0,-3 0 924,5 0 1,-4 2-925,0 4 0,-6-1 0,-4 0 0,-7 2 0</inkml:trace>
  <inkml:trace contextRef="#ctx0" brushRef="#br0" timeOffset="67513">27200 9699 8191,'-36'16'0,"32"-14"5063,10-9-5063,17-3 0,7 0 0,4-1 0,2 2 0,11 2 0,4 3 328,-14 3 1,1 1 0,1 1-329,4 2 0,0 2 0,1 0 0,3 0 0,1 2 0,0 0 0,-2 3 0,-1 0 0,1 1 0,2-2 0,0-1 0,-1 1 0,0 0 0,0-1 0,-5 0 0,-2-2 0,-4 0 0,-6-3 0,0-1 0</inkml:trace>
  <inkml:trace contextRef="#ctx0" brushRef="#br0" timeOffset="68655">27067 11939 8191,'-9'-4'0,"4"-3"5063,15-3-5063,27-10 0,-4 11 0,4 2 672,-2-1 0,3 0 1,2 2-673,4 3 0,3 1 0,0 1-295,5-2 1,2 1 0,-1 1 294,1 4 0,-1 1 0,0 0 0,-2-2 0,-1 1 0,0 0 1044,-6 4 1,0 2 0,-3-2-1045,11 0 0,-4-1-4,-12 2 0,-4-1 0,-1-1 0,-17-3 1</inkml:trace>
  <inkml:trace contextRef="#ctx0" brushRef="#br0" timeOffset="69363">27248 14100 24575,'19'2'0,"36"0"0,-14-4 0,5-1-2960,0 2 0,5 1 0,1-1 2960,-8-1 0,1-1 0,2 0 0,0 0-752,5 0 1,0 0-1,2-1 1,0 1 751,-7-1 0,2 0 0,-1-1 0,-1 1 0,-5 0 0,4-1 0,-5 0 0,-1 0 0,14-1 0,-1 0 0</inkml:trace>
  <inkml:trace contextRef="#ctx0" brushRef="#br0" timeOffset="70413">27285 16367 8191,'-19'7'0,"9"-1"5063,-2 10-5063,15-9 2818,14 5-2818,25-4 0,-15-7 0,2-2 0,18-4 0,3-3 0,2-1 0,4-2-313,-10 2 1,2-2 0,0 1 312,0-1 0,0 1 0,-4 0 0,3 2 0,-5 1 0,-12-1 0,0-1 0</inkml:trace>
  <inkml:trace contextRef="#ctx0" brushRef="#br0" timeOffset="71979">26055 1196 8191,'-38'-4'0,"15"4"5063,-21 1-5063,25 4 2818,-4-2-2818,5 3 1719,-5 4-1719,-11 12 0,-9 8 0,17-5 0,-1 2 2292,0-1 1,1 3-2293,0 5 0,2 3 0,0 2 0,3 1 0,1 5 0,5 3 0,9-2 0,5 1 0,3 2 0,8-1 0,12-2 0,8-4 0,6-2 0,6-4-1030,-8-12 0,3-2 1,1-2 1029,2-3 0,2-3 0,0-2 0,1-1 0,0-3 0,1-2 0,0-1 0,2-3 0,-2-3 0,0-6 0,0-4 0,-1-1 0,-1-1 0,0-1 0,-2-4 0,-3-3 0,-2-4 0,-2-2-599,-3 1 0,-2-2 0,-3-1 599,2-14 0,-6-2 0,-1-4 0,-6-1 0,-8-3 0,-6-1 0,0 17 0,-2-2 0,-3 1 0,-2-3 0,-4 1 0,0 0 0,-2 0 0,-1 1 0,-3 2 0,-4 2 0,-3 2 0,-2 2-618,0 3 1,-3 2 0,-1 3 617,-4 2 0,-3 3 0,-1 3 0,-16 0 0,0 5 0,0 2 0,2 5 694,8 8 0,3 5-694,4 2 0,4 2 0,-5 12 0,14-6 0,19-12 0</inkml:trace>
  <inkml:trace contextRef="#ctx0" brushRef="#br0" timeOffset="72963">29145 1149 8191,'-13'-5'0,"-4"-1"5063,8 2-5063,-8 1 2818,-3 4-2818,-12 4 0,-1 7 0,-12 6 1719,3 10-1719,19-9 0,1 2 0,-2 4 0,1 3 0,3 6 0,2 3 0,2 4 0,3 4 2338,3 4 1,4 1-2339,7-2 0,7-3 0,6 0 0,6-4 0,9-5 0,6-4 0,7-1 0,4-4-902,-11-11 1,1-2-1,1-2 902,0 0 0,2-2 0,-1-3 0,2-1 0,1-2 0,0-1 0,-1-3 0,1-2 0,-1-2 0,15-5 0,-2-5-178,-2-4 0,-3-5 178,-6-4 0,-4-3 0,-2 0 0,-5-2 0,-6-3 0,-3-2 0,-2-1 0,-4-2 0,-8-2 0,-4-1 190,1-3 1,-4 1-191,-5 2 0,-3 1 0,-7-1 0,-5 1 0,-5 7 0,-4 2 0,-7 0 0,-5 4 0,-5 7 0,-3 3 0,14 6 0,-2 2 0,0 1 0,-18 2 0,0 3 313,0-1 1,2 1-314,4 7 0,4 1 0,-5-2 0,15 4 0</inkml:trace>
  <inkml:trace contextRef="#ctx0" brushRef="#br0" timeOffset="74239">25502 745 24575,'7'7'0,"-5"18"0,4 4 0,0 3 0,-5 4 0,-1 0-515,2-1 0,1-1 515,1 20 338,1-38-338,4-24 0,2-32 0,-6 7 0,0-2-688,1-4 1,-1 0 687,1-4 0,-1 1 0,-2 9 0,1 3 0,8-8 481,-3 38-481,13 24 0,-3 23 0,3-5 0,-6-4 0,-4-18 396,-10-11 1,1-5-1,-7-4 1</inkml:trace>
  <inkml:trace contextRef="#ctx0" brushRef="#br0" timeOffset="74363">25603 833 24575,'34'-4'0,"7"-5"0,-22 4 0,2-4 0</inkml:trace>
  <inkml:trace contextRef="#ctx0" brushRef="#br0" timeOffset="74604">25886 535 8191,'-6'-3'0,"0"9"5063,-3 16-5063,1 12 0,3 19 0,5-5 0,3-11 2818,9-13-2818,0-20 1719,12-5-1719,-6-5 1696,9-9 0,-17 7 0,1-3 0</inkml:trace>
  <inkml:trace contextRef="#ctx0" brushRef="#br0" timeOffset="75079">26029 579 8191,'-3'-12'0,"3"2"5063,3-3-5063,-1 4 2818,8 2-2818,-1-3 1719,8 1-1719,-3-2 6784,-2 3-6784,-11 6 0,2 0 0,-7 4 0</inkml:trace>
  <inkml:trace contextRef="#ctx0" brushRef="#br0" timeOffset="75471">25909 708 24575,'11'-8'0,"0"-2"0,1 7 0,-4 3 0,2 5 0,-4 14 0,0-4 0,0 9 0,0-7 0,-1-4 0,-2-4 0,-1-5 0</inkml:trace>
  <inkml:trace contextRef="#ctx0" brushRef="#br0" timeOffset="75737">26056 471 8191,'2'6'0,"0"8"5063,7 11-5063,-2 1 2818,-1-3-2818,3-6 0,-6-7 0,2-3 0</inkml:trace>
  <inkml:trace contextRef="#ctx0" brushRef="#br0" timeOffset="75956">26261 383 8191,'-17'3'0,"11"-4"5063,10-11-5063,23-3 2818,0-8-2818,0 10 429,-11-3 1,-11 13 0,-1-1 0</inkml:trace>
  <inkml:trace contextRef="#ctx0" brushRef="#br0" timeOffset="76146">26334 340 8191,'-13'8'0,"7"5"5063,5-1-5063,12 18 0,-6 3 0,7 20 0,-10 2 0,6 0 0,-4-15 0,1-17 0,-3-16 0</inkml:trace>
  <inkml:trace contextRef="#ctx0" brushRef="#br0" timeOffset="77880">28977 665 24575,'4'-11'0,"-5"2"0,-2 6 0,2 2 0,5 0 0,10 0 0,-1-3 0,3 1 0,-6-2 0,-5 2 0,-13 12 0,-3-5 0,-4 11 0,5-4 0,-1 2 0,-2 11 0,2 8 0,-1 1 0,9-1 0,15-9 0,8-17 0,12-7 0,2-17 0,-16 8 0,-1-2 0</inkml:trace>
  <inkml:trace contextRef="#ctx0" brushRef="#br0" timeOffset="78088">29201 565 24575,'8'-8'0,"1"3"0,21-1 0,-9 2 0,5-3 0,-17 4 0,-5 1 0</inkml:trace>
  <inkml:trace contextRef="#ctx0" brushRef="#br0" timeOffset="78246">29312 530 8191,'-4'9'0,"1"0"5063,1 0-5063,2 4 2818,-3 7-2818,2-2 1719,-6 13-1719,3-13 6784,-4 12-6784,2-11 0,2-3 0,2-8 0</inkml:trace>
  <inkml:trace contextRef="#ctx0" brushRef="#br0" timeOffset="78514">29253 703 9441,'3'6'0,"-3"-2"5117,8 9-5117,-4-6 656,3-7 0,-2 1 1,-1-5-1</inkml:trace>
  <inkml:trace contextRef="#ctx0" brushRef="#br0" timeOffset="79097">29526 559 8191,'-5'1'0,"1"6"5063,4 13-5063,-4 11 2818,-6 16-2818,-4-5 1719,-1 3-1719,5-20 6784,14-30-6784,5-20 0,2-3 0,3-5 0,2-3 0,1 1 0,-4 5 0,0 3 0,13-15 0,-5 69 0,-10 2 0,-2 4 0,0 2 0,3 5 0,-3-2 0,-1-13 0,-4-5 0,-4-11 0,0-5 0</inkml:trace>
  <inkml:trace contextRef="#ctx0" brushRef="#br0" timeOffset="79231">29597 677 24575,'32'0'0,"-3"-4"0,-4 3 0,-11-2 0</inkml:trace>
  <inkml:trace contextRef="#ctx0" brushRef="#br0" timeOffset="79622">29796 597 24575,'-3'6'0,"1"11"0,-2 12 0,3 24 0,-1-22 0,0 1 0,2 3 0,0 0 0,-3-3 0,1-3 0,4 11 0,-1-38 0,11-27 0,-6-6 0,0-6 0,2-5 0,-1-1-1098,-1 0 1,-1 0 1097,-1 4 0,2 8 525,8 14-525,-8 29 0,6 35 0,-7-7 0,7-2 0,-2-13 0,1-5 0,-6-11 0,-3-5 0</inkml:trace>
  <inkml:trace contextRef="#ctx0" brushRef="#br0" timeOffset="79771">29851 758 8602,'7'1'0,"0"-2"5100,12-8-5100,3 1 689,3-5 0,-9 8 1,-9 0-1</inkml:trace>
  <inkml:trace contextRef="#ctx0" brushRef="#br0" timeOffset="80351">29018 747 9257,'5'1'0,"3"-5"5120,9 5-5120,-4-3 2655,0 2-2655,-6 7 1574,-2 3-1574,-3 14 5969,-2 1-5969,0 7 0,0 7 0,0-5 0,0-9 0,0-11 0</inkml:trace>
  <inkml:trace contextRef="#ctx0" brushRef="#br0" timeOffset="87396">25953 1059 24575,'-12'0'0,"1"0"0,2 4 0,0-1 0,2 5 0,-1-3 0,-3 5 0,-6 4 0,-4 4 0,-10 18 0,16-20 0,-4 7 0</inkml:trace>
  <inkml:trace contextRef="#ctx0" brushRef="#br0" timeOffset="109489">14560 4260 24575,'-14'-4'0,"-3"-1"0,7 0 0,-6 0 0,3-1 0,-11 0 0,-2-1 0,-12-2 0,-2 8 0,-7 2 0,0 13 0,5 4 0,3 1 0,12 9 0,7-3 0,7 20 0,11-16 0,0 3-1356,-3 12 0,0 4 1356,4-10 0,1 3 0,-1 1 0,-2 7 0,-1 1 0,0 2 0,1-10 0,0 2 0,-1 0 0,1 0 0,0 6 0,-1 0 0,1 2 0,-1-1 0,-2 3 0,-1 1 0,0 0 0,2 0 0,1-8 0,1-1 0,0 1 0,1 0 0,-1 1-1118,-1 0 1,0 0 0,0 0 0,0 0 0,0 0 1117,1 1 0,1-1 0,-1 0 0,1 0 0,-1 0 0,0 0 0,1 1 0,-1-1 0,0 0 0,1 0 0,-1 0 0,0 1 0,1-1 0,-1 0 0,0 0 0,1-1 0,-1 0 0,1-1 0,-1 1 0,0 0 0,-1 1 0,1 0 0,-1 0 0,0 0 0,-1-1 0,1 0 0,0 0 0,0 0 0,0 0 0,0 0 0,0 1 0,0 0 0,-1 0 0,1 0 0,0 0 0,-1 0 0,0-1 0,-1 0 0,1-1 0,1 1 0,-1 8 0,2 0 0,-1 0 0,1-1-808,-1-3 0,1 0 1,-1 0-1,2-1 808,-1-3 0,2 0 0,0-1 0,0 1-199,0 0 0,1 0 0,0 0 1,1 0 198,0-3 0,0 0 0,1 0 0,-1 0 0,0 2 0,-1 1 0,0 0 0,1-1-196,0-3 0,0-2 1,1 1-1,-1 0 196,1 13 0,0 1 0,0-1 0,-1-4 0,-1-1 0,0 0 0,2-2 0,1 0 0,-2-1 0,-2-3 0,-2-1 0,2-1 1070,0-1 0,1-1 0,-1 0-1070,0-2 0,-2 0 0,2-1 0,0 17 0,2-2 671,-1 2 0,0-1-671,0-4 0,0 1 0,-1 3 0,2-1-103,1-6 1,1 1 102,0 2 0,0-1 1058,2-5 0,1-1-1058,0-3 0,-1-2 0,1-2 0,-1-2 111,-2-2 1,-1 0-112,3 0 0,-1-1 0,-2 25 2442,6-2-2442,-7-6 1927,7-7-1927,-4-2 0,1-6 1475,2 0-1475,-6 0 0,6-1 0,-6-5 577,6 4-577,-6-11 0,6 11 0,-6-11 0,5 4 0,-6-6 0,5-3 0,-5 2 0,2-6 0,0 2 0,-1 1 0,3-3 0,-1 6 0,-1-6 0,3 2 0,-1-7 0,7-3 0,-1-3 0,2-1 0,1 2 0,0 2 0,4-1 0,13 1 0,4 2 0,19 2 0,-26-2 0,1 2 0,6 1 0,0 1-285,-2-3 0,-1 1 285,-3 3 0,-1 0 0,11 0 0,-18 1 0,-11-7 0,-5-1 0</inkml:trace>
  <inkml:trace contextRef="#ctx0" brushRef="#br0" timeOffset="155704">14600 4907 8191,'-7'-7'0,"-3"3"5063,-7 12-5063,2 2 2818,-10 19-2818,10-3 0,-3 15 0,1-1 859,9-11 1,0 2-860,-2 3 0,-1 2 0,-3 11 0,0 4 2144,1 2 1,1 2-2145,3-12 0,1 2 0,0 1 0,2 2 0,0-1 0,1 3 0,-1 4 0,2 1 0,1 2-1147,2-13 1,0 1 0,1 1 0,0 0 1146,0 1 0,0 0 0,0 0 0,2 1 0,1 2 0,2 1 0,1 0 0,-1 0 0,0-3 0,-1 0 0,1-1 0,1 1 0,1 0 0,2 1 0,-1 0 0,0-1 0,-2-4 0,-2 0 0,1-1 0,1 0 0,2-1 0,0 0 0,0-1 0,-2 1-893,-2 13 0,-2 0 1,0-1 892,4-5 0,0 0 0,-1-1-559,-4 0 0,-1 0 1,1-1 558,2-6 0,1 0 0,-1-2 240,-2 12 1,0-2-241,1-10 0,1-2 1630,-3-6 0,0-2-1630,0 4 3193,0-3-3193,2-16 2962,-2-1-2962,2-5 1538,-2 1-1538,3 4 0,-3 0 0,3 1 0,-3 2 0,0 4 0,-4 5 0,3 7 0,1 0 0,1-7 0,3-1 0,-6-11 0,1 4 0,-1-4 0,0 4 0,1 7 0,-3-9 0,3 8 0,-1-13 0,2 2 0,2-3 0,-1 0 0,2 0 0,-2 0 0,1 0 0,-2 0 0,0 3 0,0-2 0,0 3 0,0-4 0,0 0 0,2 3 0,1-2 0,3 6 0,0-6 0,2 3 0,4-3 0,15-5 0,0-3 0,24-8 0,-9-3 0,-10 4 0,-11 0 0</inkml:trace>
  <inkml:trace contextRef="#ctx0" brushRef="#br0" timeOffset="157179">14563 11265 24575,'20'0'0,"5"0"0,-6 0 0,5 0 0,-15 0 0,-1 0 0</inkml:trace>
  <inkml:trace contextRef="#ctx0" brushRef="#br0" timeOffset="157429">14650 11171 8191,'-6'-3'0,"3"4"5063,3 4-5063,8 2 2818,19-1-2818,0 2 1719,5-1-1719,-12-1 6784,-8 11-6784,-14 3 0,-4 12 0,-15 2 0,-2 1 0,8-14 0,2-5 0</inkml:trace>
  <inkml:trace contextRef="#ctx0" brushRef="#br0" timeOffset="173566">11599 7171 24575,'-33'-6'0,"15"1"0,53-20 0,5 6 0,-10 6 0,0 2 0,20 0 0,3 9 0,-25 18 0,-8 21 0,-26 18 0,3-17 0,-2 1-744,-5 3 0,-2 0 744,-1-2 0,0-2-68,4-6 0,0-2 68,-5 8 0,18-19 0,19-15 0,23-17 0,-14-3 0,1-2 0,6-1 0,0-3 0,-7-1 0,-3-1 0,-1 3 0,-4 1 0,-4-1 0,-8 5 0</inkml:trace>
  <inkml:trace contextRef="#ctx0" brushRef="#br0" timeOffset="175112">12357 6895 8191,'-14'-8'0,"1"2"5063,1 4-5063,2 6 2818,1 1-2818,3 8 1719,3-3-1719,2 2 6784,-1 1-6784,7 0 0,3 2 0,4-9 0,3-9 0,4-12 0,-8-10 0,4-3 0,-10 6 0,-4 3 0,-5 12 0,1 10 0,4 4 0,7 17 0,6 1 0,7 14 0,-2 1 0,4 6 0,-13-20 0,-1 2 0,-3 2 0,-1 1-380,0 0 1,-1 1 379,-5 2 0,-3 0-41,0-6 0,-1-1 41,-5 13 0,0-14 0,-1-31 0,8-15 0,1-10 0,2-7 0,2-11 0,3-4 0,0 10 0,1-2 0,0-1-1151,1-3 0,-1-1 0,1 1 1151,1 4 0,0 0 0,0 3 0,2-8 0,-2 5 307,-1 8 0,-3 5-307,-1 3 69,-6 20-69,0 20 0,5 7 0,4 1 3599,4-11-3599,2-10 12,2-6-12,8-16 0,-8 10 0,4-9 0,-9 17 0,0 5 0,-4 5 0,3 2 0,-5-6 0,6-8 0,-3-7 0,4-16 0,0 3 0,-2-1 0,12 29 0,-11 1 0,12 18 0,-1-21 0,-1 0 0,8-14 0,-12 2 0,0-13 0,-6 7 0,-9-18 0,-2 10 0,-6-5 0,0 20 0,4 13 0,3 12 0,7 4 0,2 0 0,3-5 0,2-4 0,-3-6 0,-1-2 0,-5 0 0</inkml:trace>
  <inkml:trace contextRef="#ctx0" brushRef="#br0" timeOffset="175982">12097 8141 8191,'-21'2'0,"-2"4"5063,12 5-5063,-5 10 2818,2 4-2818,5-3 1719,6-3-1719,8-14 6784,14-1-6784,-4-7 0,3 7 0,-8-2 0,-12 24 0,0-3 0,-10 16 0,4-18 0,1-6 0,5-11 0</inkml:trace>
  <inkml:trace contextRef="#ctx0" brushRef="#br0" timeOffset="176374">12197 8150 8191,'3'10'0,"-1"-2"5063,10 17-5063,5 10 0,0-7 0,2 3 0,-4 10 0,-1 2 1409,1 0 0,-2 1-1409,-4 3 0,-1-2 0,-3-9 0,0-2 1719,1 12-1719,-5-31 6784,-6-36-6784,-1-4 0,-2-5 0,-3-14 0,-1-4 0,4 11 0,-1-2 0,1 1-693,-3-1 0,1 0 1,1 0 692,4-16 0,1 4 0,0 17 0,2 5 0,11-9 0,-1 30 0,7 16 0,-3 3 0,3 15 2078,-9-7-2078,-2 11 0,-6-15 0,-3 4 0,-2-16 0,-2-3 0,4-3 0,1-1 0</inkml:trace>
  <inkml:trace contextRef="#ctx0" brushRef="#br0" timeOffset="176638">12363 8088 24575,'15'-10'0,"3"-6"0,5-9 0,-7 3 0,0-4 0,-16 9 0,-2 3 0,-9 8 0,1 17 0,-2 9 0,11 12 0,4-7 0,9-6 0,9-15 0,5-9 0,14-19 0,-20 13 0,3-8 0</inkml:trace>
  <inkml:trace contextRef="#ctx0" brushRef="#br0" timeOffset="176807">12667 7743 8191,'-9'4'0,"1"1"5063,0 14-5063,5 2 2818,2 5-2818,5-3 1719,6-11-1719,2-3 6784,3-14-6784,6-14 0,-13 7 0,5-4 0</inkml:trace>
  <inkml:trace contextRef="#ctx0" brushRef="#br0" timeOffset="176921">12763 7699 10462,'3'5'0,"2"9"5052,-4 11-5052,5 1 613,-1-8 1,-2-10 0,1-6 0</inkml:trace>
  <inkml:trace contextRef="#ctx0" brushRef="#br0" timeOffset="177022">12760 7554 8191,'-13'-19'0,"5"8"0,4 10 0,4 5 0</inkml:trace>
  <inkml:trace contextRef="#ctx0" brushRef="#br0" timeOffset="177264">12802 7573 8191,'5'-4'0,"1"-4"5063,3-19-5063,4-7 0,6-12 2818,-9 16-2818,-9 22 1719,-6 22-1719,1 31 0,5-10 0,10 3 6784,-2-22-6784,1-10 0,5-17 0,-1-8 0,-2 5 0,-4 0 0</inkml:trace>
  <inkml:trace contextRef="#ctx0" brushRef="#br0" timeOffset="177495">12958 7293 8191,'-12'10'0,"4"0"5063,8-1-5063,15 3 2818,-2-9-2818,10 4 1719,-9-8-1719,-2 6 6784,-7 12-6784,-1 5 0,-4 3 0,-3 5 0,-1-11 0,-4-1 0,5-10 0,-1-6 0</inkml:trace>
  <inkml:trace contextRef="#ctx0" brushRef="#br0" timeOffset="182185">15089 11784 8191,'9'-2'0,"12"3"4603,23-10-4603,-14 6 0,2 0 0,5-2 0,2-1 0,3 0 0,1 1 634,2-1 0,1 0-634,3 3 0,0 0 0,0-2 0,1-1 0,3 3 0,1 0 97,-17-1 0,0 0 1,1 0-98,2 0 0,0 0 0,2 0 0,4-2 0,1 0 0,2 0 0,-7 1 0,1-1 0,0 1 0,2 0 117,5 0 1,0 0 0,2 0 0,0 0-118,-7 0 0,0 0 0,1-1 0,-1 1 0,2 1 0,2 1 0,0 1 0,1 1 0,0 0 0,-1-1-674,0 0 1,0-1 0,-1 0-1,0 1 1,1 0 673,-1 2 0,1 1 0,-1 1 0,0 0 0,0-1 0,-2 0 0,-1 0 0,1 0 0,-2 1 0,1 0-280,7 3 1,-1 2 0,0 0-1,-1-1 280,-2-1 0,-1 0 0,0 0 0,-1 2 0,8 2 0,-1 3 0,-1-2 0,-2-3 0,0-1 0,-1 0-122,-3 1 1,-1-1-1,1-1 122,3-2 0,1-1 0,0 0 0,1 2 0,-1 0 0,2-1 0,2-2 0,2-1 0,0 0 0,-12 3 0,1 0 0,0 0 0,0 0 98,-1-1 0,0-1 0,0 1 1,0 0-99,4 1 0,1 0 0,0 1 0,0-1 0,-2 0 0,0 1 0,0-1 0,1 0 0,1-1 0,-1 0 0,2 0 0,-1-1 0,1 1 0,1 0 0,-1-1 0,2 0 0,0-2 0,0-1 0,1 0 0,0 1 0,2 0 0,0 1 0,0 0 0,0-1 102,0 0 0,-1-1 1,1 1-1,0 0-102,0 0 0,-1 1 0,1 0 0,-1 1 0,-3 0 0,1 0 0,-2 1 0,1-1 17,-3 1 0,-1-1 0,0 1 0,0 0-17,0 1 0,-1 1 0,1-1 0,-1 0 0,0 1 0,-1-1 0,0 0 0,0 0 0,2-1 0,0 0 0,1-1 0,0 1 0,2 1 0,0 1 0,1-1 0,0-1-222,2-1 0,-1-1 1,1 0-1,0 0 222,2 2 0,-1-1 0,1 1 0,0-1 0,-10 0 0,1-1 0,-1 0 0,1 0 0,-2-1 0,10 0 0,-1 0 0,0-1 0,0 1 0,-2 0 0,0 1 0,0 0 0,-1-1 112,-4 0 0,-1-1 1,0 0-1,0 1-112,9 1 0,-2 0 0,1 0 0,1 0 0,0 0 0,-6 0 0,-7 0 0,-5 0 0,-2 0 0,0 0 0</inkml:trace>
  <inkml:trace contextRef="#ctx0" brushRef="#br0" timeOffset="189718">24947 5282 24575,'40'-12'0,"0"0"0,3 0 0,2 0 0,-5 5 0,3 1 0,0 1-2891,7-2 1,0 1 0,3 1 2890,-7 2 0,2 1 0,0 1 0,-1 0 0,-2 0 0,0 1 0,-1 0 0,0 1 0,13-2 0,-1 1 0,-4 2 561,4 3 1,-5 0-562,-14-3 0,-5 0 1575,1 5-1575,-29-6 0,-1 0 0,-7-3 0</inkml:trace>
  <inkml:trace contextRef="#ctx0" brushRef="#br0" timeOffset="191385">25468 7484 24575,'-9'9'0,"2"0"0,-2 0 0,4 0 0,5-8 0,9-9 0,16-21 0,8-10 0,-15 16 0,-1 0 0,9-5 0,-5 8 0,-11 19 0,6 4 0,-3 6 0,2 4 0,-2-2 0,-3 2 0,-3 0 0,0-4 0,-2 4 0,-3-8 0,0-1 0</inkml:trace>
  <inkml:trace contextRef="#ctx0" brushRef="#br0" timeOffset="191668">25592 7436 8191,'-17'5'0,"6"3"5063,7 16-5063,16 12 0,-3-1 0,0 5 1181,2 8 0,0 4-1181,-5-13 0,0 2 0,-1 1-132,0 3 0,-1 1 0,0-1 132,-2-1 0,0 0 0,0-2 0,2-3 0,0-1 0,-1-1 2113,0 14 0,0-4-2113,0-7 0,0-3 0,2 11 0,-5-15 0,0-24 0,0-5 0</inkml:trace>
  <inkml:trace contextRef="#ctx0" brushRef="#br0" timeOffset="192010">25580 8451 24575,'9'9'0,"6"7"0,-1 5 0,11 9 0,-8-6 0,5-4 0,2-21 0,11-23 0,-14-1 0,-1-4 0,5-2 0,-2-1 0,3-16 0,-7 19 0</inkml:trace>
  <inkml:trace contextRef="#ctx0" brushRef="#br0" timeOffset="290055">18796 3889 24575,'47'10'0,"-12"-2"0,3-2 0,13-5 0,4-1-1226,-4 2 0,2 0 1,3 0 1225,-10-3 0,2-1 0,0 0 0,1 1-1254,3-1 0,1 1 0,0-1 1,0-1 1253,-3-1 0,-1-1 0,1 0 0,-2 0 0,0 2 0,-1-1 0,0 1 0,-1-1-209,-3 0 0,-1-1 0,-1 0 0,-1 0 209,8 1 0,-2 0 0,-2 0-185,5 0 0,-5 1 185,11-2 275,-44 3 0,-8 1 0,-7-1 0</inkml:trace>
  <inkml:trace contextRef="#ctx0" brushRef="#br0" timeOffset="291698">15579 5210 24575,'11'-5'0,"7"-2"0,13-4 0,23 0 0,-18 4 0,4-1 0,11 2 0,4 1-1727,-13 1 0,1-1 1,2 1 1726,4 0 0,2 0 0,0 0 0,0 1 0,-1 1 0,2 0 0,2 0 0,1 0 0,0 0 0,-2 2 0,0 0 0,0 0 0,-10 0 0,0 0 0,0 0 0,1 0 0,2 0 0,1 0 0,0 1 0,1-2-1063,1 0 0,0 0 1,0-1-1,1 0 1063,4-1 0,1 0 0,0 0 0,-1-1 0,-1 0 0,1 1 0,-1-1 0,0 0-761,0-1 0,-1 0 0,1 0 0,0 1 761,-2 1 0,0 2 0,0-1 0,-2 1-124,-4-1 0,0 0 1,-2 1-1,0 0 124,11 2 0,-1 1 0,-2 0 0,-7-1 0,-2-1 0,0 1 236,-4 2 1,0 1 0,-1-1-237,13 0 0,-1 1 0,-12-1 0,0 2 0,0-1 0,5-2 0,1 0 0,0 0 0,7 0 0,1 0 0,1-1 0,-9 0 0,0-1 0,1 0 0,0-1 0,3 0 0,0-1 0,1 1 0,-2-1 437,-1 2 1,-1-1 0,0 1 0,-1 0-438,13 0 0,0-1 0,-2 2 0,-5 0 0,-1 1 0,-2 1 663,-5 1 0,0 0 0,-2 0-663,-1 2 0,0 0 0,-1 0 0,16 3 0,0 0 0,-15-3 0,-1 0 0,1 0 0,0 1 0,0-2 0,1 1 0,1-2 0,0 0 0,1 0 0,1-1 0,0-1 0,2-1 0,4 0 0,2-1 0,1-1 0,-10-1 0,1-1 0,0-1 0,1 0 0,3 0 0,2-1 0,-1-1 0,1 1 0,1-2 0,0 1 0,0-1 0,0 1 0,-1 0 0,-1 1 0,0 1 0,1-2-709,-1 0 0,0-1 0,0 1 0,-1 1 709,-3 2 0,-1 1 0,0 1 0,-1-2 0,12-3 0,0-1 0,-1 3-127,-6 4 1,-1 3-1,0-2 127,-4-2 0,0-2 0,-2 3 996,12 5 1,-2 0-997,-3-4 0,-3-1 0,-10 3 0,-3-1 0,17-2 0,-24 0 0,-16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3T13:36:29.339"/>
    </inkml:context>
    <inkml:brush xml:id="br0">
      <inkml:brushProperty name="width" value="0.05292" units="cm"/>
      <inkml:brushProperty name="height" value="0.05292" units="cm"/>
      <inkml:brushProperty name="color" value="#FF0000"/>
    </inkml:brush>
  </inkml:definitions>
  <inkml:trace contextRef="#ctx0" brushRef="#br0">6578 13160 8191,'19'-22'0,"7"-7"1240,8-2 0,6-6-1240,-12 11 0,2-2 0,4-2 153,-1-1 0,6-4 1,1 0-1,-2 0 1,-5 5-1,-1 2 1,-5 3-1,3-2 1,1-2-1,1 1 1,-1-1-1,1 0 0</inkml:trace>
  <inkml:trace contextRef="#ctx0" brushRef="#br0" timeOffset="792">4315 12694 24575,'14'5'0,"11"10"0,3 7 0,3 5 0,6 6 0,2 4-2291,-9-8 0,1 3 1,1 0 2290,2 2 0,0 0 0,-3-2 0,-2 0 0,-2-3 0,-5-7 0,0 0 0</inkml:trace>
  <inkml:trace contextRef="#ctx0" brushRef="#br0" timeOffset="1784">10163 13423 8191,'16'2'0,"6"9"2531,3-2 1,3 3-2532,3 6 0,1 5 0,-3 0 0,2 3 0,-2-2 0,5 4 0,-2 0 0,-1 2 0,-5-3 0,-9-10 0</inkml:trace>
  <inkml:trace contextRef="#ctx0" brushRef="#br0" timeOffset="33374">4217 12592 24575,'-12'2'0,"6"4"0,13 21 0,27 5 0,-9-9 0,6 0 0,16 0 0,5 0-2063,-10-2 0,2 1 0,1 1 2063,-7-4 0,1 0 0,0 0 0,0 3 0,-1 2 0,0 1 0,0 1 0,-2 2 0,-2-1 0,-1 2 0,-1 0 0,-2 1-502,5 7 0,-2 1 0,-2 0 502,-7-1 0,-2 0 0,-1-2-91,6 7 1,-4-5 0,0 9 0,-10-25-1</inkml:trace>
  <inkml:trace contextRef="#ctx0" brushRef="#br0" timeOffset="34231">6998 12566 24575,'5'5'0,"-2"2"0,-13 17 0,-13 10 0,6-8 0,-3 3 0,-10 7 0,-2 3-1438,8-10 1,0 1 0,-1 0 1437,-3 4 0,-1 1 0,1-1 0,-1 0 0,0-2 0,1 1-91,5-2 0,0-1 0,2-2 91,-5 3 0,4-4 0,2 4 0,15-23 0</inkml:trace>
  <inkml:trace contextRef="#ctx0" brushRef="#br0" timeOffset="35191">9978 13321 8191,'5'-2'0,"16"6"1783,3 5 1,5 2-1784,12 10 0,4 3 0,-9-4 0,1 0 0,0 3 0,7 5 0,0 2 0,0 0 130,-3 0 1,-1-1-1,0 1-130,0-1 0,0 1 0,-2-2 0,-7-1 0,-1-2 0,0 0 341,9 9 1,-4-3 0,2 5 0,-13-12 0</inkml:trace>
  <inkml:trace contextRef="#ctx0" brushRef="#br0" timeOffset="47936">5354 6524 8191,'30'-4'0,"7"-2"0,6-1 487,-4 0 0,3-2 1,2 1-488,-3 1 0,3 0 0,2 0 0,-1 1 0,2-1 0,1 0 0,-1 0 0,0 2 0,-4 0 0,-1 2 0,0 0 0,-1 1 0,9-1 0,-1 1 0,-5 1 0,-6 1 0,-4 0 0,13 0 0</inkml:trace>
  <inkml:trace contextRef="#ctx0" brushRef="#br0" timeOffset="81323">7265 12362 8191,'-9'0'0,"-7"9"5063,7 3-5063,-15 21 0,-2 16 0,3-13 0,-4 6 0,5-4 0,0 3 0,-3 2-407,3-6 0,-2 2 0,0 0 0,-1 2 407,3-4 0,-1 1 0,1 1 0,-1 0 0,0 0 0,-1 1 0,0 0 0,-1 1 0,1-1 0,0 0 0,-1-1 0,1 0 0,0 0 0,0-1 0,1 0 0,-2 2 0,0 0 0,1-1 0,1-2 305,-1 2 1,1-3 0,3-3 0,1-3-1,3-6 1,3-4 0</inkml:trace>
  <inkml:trace contextRef="#ctx0" brushRef="#br0" timeOffset="115368">16659 9678 8191,'-11'-5'0,"4"1"5063,-6 8-5063,8 5 2818,1 0-2818,6 8 1719,2-4-1719,3 1 6784,0-4-6784,6-5 0,0-6 0,1-2 0,5-10 0,-9 4 0,4-7 0,-10 4 0,-2 2 0,-4-3 0,0 4 0,-5 0 0,-3 4 0,-4 1 0,-3 7 0,0 0 0,3 4 0,4 0 0,5 2 0,6 4 0,1-3 0,5 0 0,0-3 0,6-7 0,-3-1 0,2-4 0,-5-2 0,-2 0 0,-5-2 0,-5 0 0,-5 2 0,-11 2 0,3 5 0,-4 8 0,14-3 0,2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F94805-B52C-2949-A242-DE9903B35C85}" type="datetimeFigureOut">
              <a:rPr lang="en-US" smtClean="0"/>
              <a:t>2/22/24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2CE0C5-217F-3742-90C4-BE53CBF3AFA3}" type="slidenum">
              <a:rPr lang="en-US" smtClean="0"/>
              <a:t>‹#›</a:t>
            </a:fld>
            <a:endParaRPr lang="en-US"/>
          </a:p>
        </p:txBody>
      </p:sp>
    </p:spTree>
    <p:extLst>
      <p:ext uri="{BB962C8B-B14F-4D97-AF65-F5344CB8AC3E}">
        <p14:creationId xmlns:p14="http://schemas.microsoft.com/office/powerpoint/2010/main" val="2986892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D2F5F9-25EA-1142-997E-0507C8ED77C4}" type="slidenum">
              <a:rPr lang="en-US" smtClean="0"/>
              <a:t>4</a:t>
            </a:fld>
            <a:endParaRPr lang="en-US"/>
          </a:p>
        </p:txBody>
      </p:sp>
    </p:spTree>
    <p:extLst>
      <p:ext uri="{BB962C8B-B14F-4D97-AF65-F5344CB8AC3E}">
        <p14:creationId xmlns:p14="http://schemas.microsoft.com/office/powerpoint/2010/main" val="2745357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first apply our approach identify gene expression patterns that may be indicative of putative 399 cell-cell communication between cells on beads corresponding to the Purkinje layer with cells on spatially 400 adjacent beads in Slide-Seq data of the mouse cerebellum (Fig. 5A). We use a set of over 2,500 known 401 receptor-ligand pairs previously supported by orthogonal biological validations (</a:t>
            </a:r>
            <a:r>
              <a:rPr lang="en-US" dirty="0" err="1"/>
              <a:t>Ramilowski</a:t>
            </a:r>
            <a:r>
              <a:rPr lang="en-US" dirty="0"/>
              <a:t> et al. 402 2015a). Restricting to well detected (CPM &gt; 0 in more than 30 cells) receptor genes in the Purkinje layer 403 beads and well detected ligand genes in the spatially adjacent beads, we applied MERINGUE to test for 404 significant spatial cross correlation between all receptor and ligand gene pairs. </a:t>
            </a:r>
          </a:p>
          <a:p>
            <a:endParaRPr lang="en-US" dirty="0"/>
          </a:p>
          <a:p>
            <a:r>
              <a:rPr lang="en-US" dirty="0"/>
              <a:t>We identified statistically significant inter-cell-type spatial cross-correlation between expression of Ptprz1 (Protein Tyrosine 406 Phosphatase Receptor Type Z1 i.e. PTP</a:t>
            </a:r>
            <a:r>
              <a:rPr lang="el-GR" dirty="0"/>
              <a:t>ζ) </a:t>
            </a:r>
            <a:r>
              <a:rPr lang="en-US" dirty="0"/>
              <a:t>in beads corresponding to Purkinje layer and expression of its ligand </a:t>
            </a:r>
            <a:r>
              <a:rPr lang="en-US" dirty="0" err="1"/>
              <a:t>Ptn</a:t>
            </a:r>
            <a:r>
              <a:rPr lang="en-US" dirty="0"/>
              <a:t> (secreted growth factor pleiotrophin) in spatially adjacent beads (Fig. 5B-C). Ptprz1 has been previously identified to be expressed by Purkinje neurons while </a:t>
            </a:r>
            <a:r>
              <a:rPr lang="en-US" dirty="0" err="1"/>
              <a:t>Ptn</a:t>
            </a:r>
            <a:r>
              <a:rPr lang="en-US" dirty="0"/>
              <a:t> has been previously identified to distribute along Bergmann glial fibers in postnatally developing cerebellum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35EEEA-69D3-6747-9E57-8DE5EFE1D893}" type="slidenum">
              <a:rPr lang="en-US" smtClean="0"/>
              <a:t>26</a:t>
            </a:fld>
            <a:endParaRPr lang="en-US"/>
          </a:p>
        </p:txBody>
      </p:sp>
    </p:spTree>
    <p:extLst>
      <p:ext uri="{BB962C8B-B14F-4D97-AF65-F5344CB8AC3E}">
        <p14:creationId xmlns:p14="http://schemas.microsoft.com/office/powerpoint/2010/main" val="255602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First see if we could identify what mRNA are localized to the 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translation of mRNAs that encode secreted, glycosylated, and/or transmembrane proteins, collectively termed the </a:t>
            </a:r>
            <a:r>
              <a:rPr lang="en-US" sz="1200" b="0" i="0" kern="1200" dirty="0" err="1">
                <a:solidFill>
                  <a:schemeClr val="tx1"/>
                </a:solidFill>
                <a:effectLst/>
                <a:latin typeface="+mn-lt"/>
                <a:ea typeface="+mn-ea"/>
                <a:cs typeface="+mn-cs"/>
              </a:rPr>
              <a:t>secretome</a:t>
            </a:r>
            <a:r>
              <a:rPr lang="en-US" sz="1200" b="0" i="0" kern="1200" dirty="0">
                <a:solidFill>
                  <a:schemeClr val="tx1"/>
                </a:solidFill>
                <a:effectLst/>
                <a:latin typeface="+mn-lt"/>
                <a:ea typeface="+mn-ea"/>
                <a:cs typeface="+mn-cs"/>
              </a:rPr>
              <a:t>, has been shown to take place on the rough 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have prior expectation that these mRNAs by virtue of being </a:t>
            </a:r>
            <a:r>
              <a:rPr lang="en-US" sz="1200" b="0" i="0" kern="1200" dirty="0" err="1">
                <a:solidFill>
                  <a:schemeClr val="tx1"/>
                </a:solidFill>
                <a:effectLst/>
                <a:latin typeface="+mn-lt"/>
                <a:ea typeface="+mn-ea"/>
                <a:cs typeface="+mn-cs"/>
              </a:rPr>
              <a:t>cotrnaslationally</a:t>
            </a:r>
            <a:r>
              <a:rPr lang="en-US" sz="1200" b="0" i="0" kern="1200" dirty="0">
                <a:solidFill>
                  <a:schemeClr val="tx1"/>
                </a:solidFill>
                <a:effectLst/>
                <a:latin typeface="+mn-lt"/>
                <a:ea typeface="+mn-ea"/>
                <a:cs typeface="+mn-cs"/>
              </a:rPr>
              <a:t> transported, should be found on the 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Provides us with a positive control to assess whether we are able </a:t>
            </a:r>
            <a:r>
              <a:rPr lang="en-US" sz="1200" b="0" i="0" kern="1200">
                <a:solidFill>
                  <a:schemeClr val="tx1"/>
                </a:solidFill>
                <a:effectLst/>
                <a:latin typeface="+mn-lt"/>
                <a:ea typeface="+mn-ea"/>
                <a:cs typeface="+mn-cs"/>
              </a:rPr>
              <a:t>to recapitulate known biology</a:t>
            </a:r>
            <a:endParaRPr lang="en-US" dirty="0"/>
          </a:p>
        </p:txBody>
      </p:sp>
      <p:sp>
        <p:nvSpPr>
          <p:cNvPr id="4" name="Slide Number Placeholder 3"/>
          <p:cNvSpPr>
            <a:spLocks noGrp="1"/>
          </p:cNvSpPr>
          <p:nvPr>
            <p:ph type="sldNum" sz="quarter" idx="5"/>
          </p:nvPr>
        </p:nvSpPr>
        <p:spPr/>
        <p:txBody>
          <a:bodyPr/>
          <a:lstStyle/>
          <a:p>
            <a:fld id="{253E4DEA-F0CB-5A4A-88F1-EE307E9110AE}" type="slidenum">
              <a:rPr lang="en-US" smtClean="0"/>
              <a:t>6</a:t>
            </a:fld>
            <a:endParaRPr lang="en-US"/>
          </a:p>
        </p:txBody>
      </p:sp>
    </p:spTree>
    <p:extLst>
      <p:ext uri="{BB962C8B-B14F-4D97-AF65-F5344CB8AC3E}">
        <p14:creationId xmlns:p14="http://schemas.microsoft.com/office/powerpoint/2010/main" val="3655825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53E4DEA-F0CB-5A4A-88F1-EE307E9110AE}" type="slidenum">
              <a:rPr lang="en-US" smtClean="0"/>
              <a:t>7</a:t>
            </a:fld>
            <a:endParaRPr lang="en-US"/>
          </a:p>
        </p:txBody>
      </p:sp>
    </p:spTree>
    <p:extLst>
      <p:ext uri="{BB962C8B-B14F-4D97-AF65-F5344CB8AC3E}">
        <p14:creationId xmlns:p14="http://schemas.microsoft.com/office/powerpoint/2010/main" val="2400021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 of the rough ER</a:t>
            </a:r>
          </a:p>
        </p:txBody>
      </p:sp>
      <p:sp>
        <p:nvSpPr>
          <p:cNvPr id="4" name="Slide Number Placeholder 3"/>
          <p:cNvSpPr>
            <a:spLocks noGrp="1"/>
          </p:cNvSpPr>
          <p:nvPr>
            <p:ph type="sldNum" sz="quarter" idx="5"/>
          </p:nvPr>
        </p:nvSpPr>
        <p:spPr/>
        <p:txBody>
          <a:bodyPr/>
          <a:lstStyle/>
          <a:p>
            <a:fld id="{253E4DEA-F0CB-5A4A-88F1-EE307E9110AE}" type="slidenum">
              <a:rPr lang="en-US" smtClean="0"/>
              <a:t>8</a:t>
            </a:fld>
            <a:endParaRPr lang="en-US"/>
          </a:p>
        </p:txBody>
      </p:sp>
    </p:spTree>
    <p:extLst>
      <p:ext uri="{BB962C8B-B14F-4D97-AF65-F5344CB8AC3E}">
        <p14:creationId xmlns:p14="http://schemas.microsoft.com/office/powerpoint/2010/main" val="466443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 statistic called Moran's I has been used to evaluate whether a particular quantity, say income, exhibits significant non-random spatial variation via spatial autocorrelation</a:t>
            </a:r>
          </a:p>
          <a:p>
            <a:r>
              <a:rPr lang="en-US" dirty="0"/>
              <a:t>In this case, each square is a county</a:t>
            </a:r>
          </a:p>
          <a:p>
            <a:r>
              <a:rPr lang="en-US" dirty="0"/>
              <a:t>Color denotes income level</a:t>
            </a:r>
          </a:p>
          <a:p>
            <a:r>
              <a:rPr lang="en-US" dirty="0"/>
              <a:t>We can see in this visualization that income isn’t random</a:t>
            </a:r>
          </a:p>
          <a:p>
            <a:r>
              <a:rPr lang="en-US" dirty="0"/>
              <a:t>it is highly correlated with the income of the neighboring county </a:t>
            </a:r>
          </a:p>
          <a:p>
            <a:r>
              <a:rPr lang="en-US" dirty="0"/>
              <a:t>(income exhibits high spatial autocorrelation and this high spatial autocorrelation can be quantified as a high Moran’s I)</a:t>
            </a:r>
          </a:p>
          <a:p>
            <a:r>
              <a:rPr lang="en-US" dirty="0"/>
              <a:t>For us of course, we're not as interested in income, but we are interested in gene expression</a:t>
            </a:r>
          </a:p>
          <a:p>
            <a:r>
              <a:rPr lang="en-US" dirty="0"/>
              <a:t>So if a cell's expression for a particular gene is highly correlated with that gene's expression in the cell's neighbors, then the gene would be highly spatially autocorrelated</a:t>
            </a:r>
          </a:p>
          <a:p>
            <a:endParaRPr lang="en-US" dirty="0"/>
          </a:p>
          <a:p>
            <a:r>
              <a:rPr lang="en-US" dirty="0"/>
              <a:t>distinguish genes that are variable in a spatial coordinated manner</a:t>
            </a:r>
          </a:p>
          <a:p>
            <a:r>
              <a:rPr lang="en-US" dirty="0"/>
              <a:t>with genes that are variable but not in a spatially coordinated manner</a:t>
            </a:r>
          </a:p>
          <a:p>
            <a:endParaRPr lang="en-US" dirty="0"/>
          </a:p>
        </p:txBody>
      </p:sp>
      <p:sp>
        <p:nvSpPr>
          <p:cNvPr id="4" name="Slide Number Placeholder 3"/>
          <p:cNvSpPr>
            <a:spLocks noGrp="1"/>
          </p:cNvSpPr>
          <p:nvPr>
            <p:ph type="sldNum" sz="quarter" idx="5"/>
          </p:nvPr>
        </p:nvSpPr>
        <p:spPr/>
        <p:txBody>
          <a:bodyPr/>
          <a:lstStyle/>
          <a:p>
            <a:fld id="{7335EEEA-69D3-6747-9E57-8DE5EFE1D893}" type="slidenum">
              <a:rPr lang="en-US" smtClean="0"/>
              <a:t>21</a:t>
            </a:fld>
            <a:endParaRPr lang="en-US"/>
          </a:p>
        </p:txBody>
      </p:sp>
    </p:spTree>
    <p:extLst>
      <p:ext uri="{BB962C8B-B14F-4D97-AF65-F5344CB8AC3E}">
        <p14:creationId xmlns:p14="http://schemas.microsoft.com/office/powerpoint/2010/main" val="3842291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paper, we apply MERINGUE to many organisms, technologies, </a:t>
            </a:r>
          </a:p>
          <a:p>
            <a:r>
              <a:rPr lang="en-US" dirty="0"/>
              <a:t>In particular the Moran’s I equation is also very flexible and amenable to adaptations that allow us to </a:t>
            </a:r>
          </a:p>
          <a:p>
            <a:r>
              <a:rPr lang="en-US" dirty="0"/>
              <a:t>To identify genes with spatially heterogeneous gene expression patterns in 3D, </a:t>
            </a:r>
          </a:p>
          <a:p>
            <a:r>
              <a:rPr lang="en-US" dirty="0"/>
              <a:t>In multi-section data where we can specifically look for spatial patterns that are consistent across sections</a:t>
            </a:r>
          </a:p>
          <a:p>
            <a:r>
              <a:rPr lang="en-US" dirty="0"/>
              <a:t>Or even between pairs of receptor and ligand genes among spatially co-localized cell-types to look for potential cell-cell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check out…</a:t>
            </a:r>
          </a:p>
          <a:p>
            <a:endParaRPr lang="en-US" dirty="0"/>
          </a:p>
        </p:txBody>
      </p:sp>
      <p:sp>
        <p:nvSpPr>
          <p:cNvPr id="4" name="Slide Number Placeholder 3"/>
          <p:cNvSpPr>
            <a:spLocks noGrp="1"/>
          </p:cNvSpPr>
          <p:nvPr>
            <p:ph type="sldNum" sz="quarter" idx="5"/>
          </p:nvPr>
        </p:nvSpPr>
        <p:spPr/>
        <p:txBody>
          <a:bodyPr/>
          <a:lstStyle/>
          <a:p>
            <a:fld id="{7335EEEA-69D3-6747-9E57-8DE5EFE1D893}" type="slidenum">
              <a:rPr lang="en-US" smtClean="0"/>
              <a:t>22</a:t>
            </a:fld>
            <a:endParaRPr lang="en-US"/>
          </a:p>
        </p:txBody>
      </p:sp>
    </p:spTree>
    <p:extLst>
      <p:ext uri="{BB962C8B-B14F-4D97-AF65-F5344CB8AC3E}">
        <p14:creationId xmlns:p14="http://schemas.microsoft.com/office/powerpoint/2010/main" val="1329865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paper, we apply MERINGUE to many organisms, technologies, </a:t>
            </a:r>
          </a:p>
          <a:p>
            <a:r>
              <a:rPr lang="en-US" dirty="0"/>
              <a:t>In particular the Moran’s I equation is also very flexible and amenable to adaptations that allow us to </a:t>
            </a:r>
          </a:p>
          <a:p>
            <a:r>
              <a:rPr lang="en-US" dirty="0"/>
              <a:t>To identify genes with spatially heterogeneous gene expression patterns in 3D, </a:t>
            </a:r>
          </a:p>
          <a:p>
            <a:r>
              <a:rPr lang="en-US" dirty="0"/>
              <a:t>In multi-section data where we can specifically look for spatial patterns that are consistent across sections</a:t>
            </a:r>
          </a:p>
          <a:p>
            <a:r>
              <a:rPr lang="en-US" dirty="0"/>
              <a:t>Or even between pairs of receptor and ligand genes among spatially co-localized cell-types to look for potential cell-cell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check out…</a:t>
            </a:r>
          </a:p>
          <a:p>
            <a:endParaRPr lang="en-US" dirty="0"/>
          </a:p>
        </p:txBody>
      </p:sp>
      <p:sp>
        <p:nvSpPr>
          <p:cNvPr id="4" name="Slide Number Placeholder 3"/>
          <p:cNvSpPr>
            <a:spLocks noGrp="1"/>
          </p:cNvSpPr>
          <p:nvPr>
            <p:ph type="sldNum" sz="quarter" idx="5"/>
          </p:nvPr>
        </p:nvSpPr>
        <p:spPr/>
        <p:txBody>
          <a:bodyPr/>
          <a:lstStyle/>
          <a:p>
            <a:fld id="{7335EEEA-69D3-6747-9E57-8DE5EFE1D893}" type="slidenum">
              <a:rPr lang="en-US" smtClean="0"/>
              <a:t>23</a:t>
            </a:fld>
            <a:endParaRPr lang="en-US"/>
          </a:p>
        </p:txBody>
      </p:sp>
    </p:spTree>
    <p:extLst>
      <p:ext uri="{BB962C8B-B14F-4D97-AF65-F5344CB8AC3E}">
        <p14:creationId xmlns:p14="http://schemas.microsoft.com/office/powerpoint/2010/main" val="182015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paper, we apply MERINGUE to many organisms, technologies, </a:t>
            </a:r>
          </a:p>
          <a:p>
            <a:r>
              <a:rPr lang="en-US" dirty="0"/>
              <a:t>In particular the Moran’s I equation is also very flexible and amenable to adaptations that allow us to </a:t>
            </a:r>
          </a:p>
          <a:p>
            <a:r>
              <a:rPr lang="en-US" dirty="0"/>
              <a:t>To identify genes with spatially heterogeneous gene expression patterns in 3D, </a:t>
            </a:r>
          </a:p>
          <a:p>
            <a:r>
              <a:rPr lang="en-US" dirty="0"/>
              <a:t>In multi-section data where we can specifically look for spatial patterns that are consistent across sections</a:t>
            </a:r>
          </a:p>
          <a:p>
            <a:r>
              <a:rPr lang="en-US" dirty="0"/>
              <a:t>Or even between pairs of receptor and ligand genes among spatially co-localized cell-types to look for potential cell-cell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check out…</a:t>
            </a:r>
          </a:p>
          <a:p>
            <a:endParaRPr lang="en-US" dirty="0"/>
          </a:p>
        </p:txBody>
      </p:sp>
      <p:sp>
        <p:nvSpPr>
          <p:cNvPr id="4" name="Slide Number Placeholder 3"/>
          <p:cNvSpPr>
            <a:spLocks noGrp="1"/>
          </p:cNvSpPr>
          <p:nvPr>
            <p:ph type="sldNum" sz="quarter" idx="5"/>
          </p:nvPr>
        </p:nvSpPr>
        <p:spPr/>
        <p:txBody>
          <a:bodyPr/>
          <a:lstStyle/>
          <a:p>
            <a:fld id="{7335EEEA-69D3-6747-9E57-8DE5EFE1D893}" type="slidenum">
              <a:rPr lang="en-US" smtClean="0"/>
              <a:t>24</a:t>
            </a:fld>
            <a:endParaRPr lang="en-US"/>
          </a:p>
        </p:txBody>
      </p:sp>
    </p:spTree>
    <p:extLst>
      <p:ext uri="{BB962C8B-B14F-4D97-AF65-F5344CB8AC3E}">
        <p14:creationId xmlns:p14="http://schemas.microsoft.com/office/powerpoint/2010/main" val="743971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building on Moran's I, we can modify this equation slightly</a:t>
            </a:r>
          </a:p>
          <a:p>
            <a:r>
              <a:rPr lang="en-US"/>
              <a:t>and take advantage of the flexibility of this adjacency weight matrix definition</a:t>
            </a:r>
          </a:p>
          <a:p>
            <a:r>
              <a:rPr lang="en-US"/>
              <a:t>to specifically propose an inter-cell-type spatial cross correlation statistic</a:t>
            </a:r>
          </a:p>
          <a:p>
            <a:r>
              <a:rPr lang="en-US"/>
              <a:t>To look for genes that are cross correlated for spatially co-localized cell-types that may be indicative of cell-cell communication</a:t>
            </a:r>
          </a:p>
          <a:p>
            <a:endParaRPr lang="en-US"/>
          </a:p>
          <a:p>
            <a:r>
              <a:rPr lang="en-US"/>
              <a:t>Rather than autocorrelation x with itself, we now have a second gene</a:t>
            </a:r>
          </a:p>
          <a:p>
            <a:r>
              <a:rPr lang="en-US"/>
              <a:t>W is limited to spatial neighbors of different cell-types</a:t>
            </a:r>
          </a:p>
          <a:p>
            <a:r>
              <a:rPr lang="en-US"/>
              <a:t>So consider cell-type A and B that spatially adjacent to each other</a:t>
            </a:r>
          </a:p>
          <a:p>
            <a:r>
              <a:rPr lang="en-US"/>
              <a:t>Cell-type A expresses a gene, perhaps a receptor</a:t>
            </a:r>
          </a:p>
          <a:p>
            <a:r>
              <a:rPr lang="en-US"/>
              <a:t>and Cell-type B expresses the complementary ligand</a:t>
            </a:r>
          </a:p>
          <a:p>
            <a:r>
              <a:rPr lang="en-US"/>
              <a:t>and we are looking to find situations where cells of cell-type A</a:t>
            </a:r>
          </a:p>
          <a:p>
            <a:r>
              <a:rPr lang="en-US"/>
              <a:t>expressing the receptor are always co-localized with cells of </a:t>
            </a:r>
          </a:p>
          <a:p>
            <a:r>
              <a:rPr lang="en-US"/>
              <a:t>cell-type B expressing the </a:t>
            </a:r>
            <a:r>
              <a:rPr lang="en-US" err="1"/>
              <a:t>correpsonding</a:t>
            </a:r>
            <a:r>
              <a:rPr lang="en-US"/>
              <a:t> ligand</a:t>
            </a:r>
          </a:p>
          <a:p>
            <a:r>
              <a:rPr lang="en-US"/>
              <a:t>even though these receptor and ligand genes are expressed in different cells</a:t>
            </a:r>
          </a:p>
          <a:p>
            <a:r>
              <a:rPr lang="en-US"/>
              <a:t>so their expressions across cells are actually negatively correlated</a:t>
            </a:r>
          </a:p>
          <a:p>
            <a:r>
              <a:rPr lang="en-US"/>
              <a:t>when we evaluate their inter-cell-type spatial cross-correlation, </a:t>
            </a:r>
          </a:p>
          <a:p>
            <a:r>
              <a:rPr lang="en-US"/>
              <a:t>it is very significantly positive</a:t>
            </a:r>
          </a:p>
          <a:p>
            <a:r>
              <a:rPr lang="en-US"/>
              <a:t>potentially indicative of cell-cell communication via this particular receptor-ligand interaction</a:t>
            </a:r>
          </a:p>
        </p:txBody>
      </p:sp>
      <p:sp>
        <p:nvSpPr>
          <p:cNvPr id="4" name="Slide Number Placeholder 3"/>
          <p:cNvSpPr>
            <a:spLocks noGrp="1"/>
          </p:cNvSpPr>
          <p:nvPr>
            <p:ph type="sldNum" sz="quarter" idx="5"/>
          </p:nvPr>
        </p:nvSpPr>
        <p:spPr/>
        <p:txBody>
          <a:bodyPr/>
          <a:lstStyle/>
          <a:p>
            <a:fld id="{7335EEEA-69D3-6747-9E57-8DE5EFE1D893}" type="slidenum">
              <a:rPr lang="en-US" smtClean="0"/>
              <a:t>25</a:t>
            </a:fld>
            <a:endParaRPr lang="en-US"/>
          </a:p>
        </p:txBody>
      </p:sp>
    </p:spTree>
    <p:extLst>
      <p:ext uri="{BB962C8B-B14F-4D97-AF65-F5344CB8AC3E}">
        <p14:creationId xmlns:p14="http://schemas.microsoft.com/office/powerpoint/2010/main" val="107144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0E1FE3-3FFD-6549-8B6C-C7CF61CF233B}"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1066603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0E1FE3-3FFD-6549-8B6C-C7CF61CF233B}"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4006431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0E1FE3-3FFD-6549-8B6C-C7CF61CF233B}"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279122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0E1FE3-3FFD-6549-8B6C-C7CF61CF233B}"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318152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0E1FE3-3FFD-6549-8B6C-C7CF61CF233B}"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1905848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0E1FE3-3FFD-6549-8B6C-C7CF61CF233B}"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3312749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0E1FE3-3FFD-6549-8B6C-C7CF61CF233B}" type="datetimeFigureOut">
              <a:rPr lang="en-US" smtClean="0"/>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3420488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0E1FE3-3FFD-6549-8B6C-C7CF61CF233B}" type="datetimeFigureOut">
              <a:rPr lang="en-US" smtClean="0"/>
              <a:t>2/22/24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367226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0E1FE3-3FFD-6549-8B6C-C7CF61CF233B}" type="datetimeFigureOut">
              <a:rPr lang="en-US" smtClean="0"/>
              <a:t>2/22/24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1943227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0E1FE3-3FFD-6549-8B6C-C7CF61CF233B}" type="datetimeFigureOut">
              <a:rPr lang="en-US" smtClean="0"/>
              <a:t>2/22/24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996081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0E1FE3-3FFD-6549-8B6C-C7CF61CF233B}" type="datetimeFigureOut">
              <a:rPr lang="en-US" smtClean="0"/>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331532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0E1FE3-3FFD-6549-8B6C-C7CF61CF233B}"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161072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0E1FE3-3FFD-6549-8B6C-C7CF61CF233B}" type="datetimeFigureOut">
              <a:rPr lang="en-US" smtClean="0"/>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815137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0E1FE3-3FFD-6549-8B6C-C7CF61CF233B}"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2755831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0E1FE3-3FFD-6549-8B6C-C7CF61CF233B}"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2236249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0E1FE3-3FFD-6549-8B6C-C7CF61CF233B}"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852958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0E1FE3-3FFD-6549-8B6C-C7CF61CF233B}"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4080980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0E1FE3-3FFD-6549-8B6C-C7CF61CF233B}"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4255617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0E1FE3-3FFD-6549-8B6C-C7CF61CF233B}" type="datetimeFigureOut">
              <a:rPr lang="en-US" smtClean="0"/>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1031976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0E1FE3-3FFD-6549-8B6C-C7CF61CF233B}" type="datetimeFigureOut">
              <a:rPr lang="en-US" smtClean="0"/>
              <a:t>2/22/24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2957758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0E1FE3-3FFD-6549-8B6C-C7CF61CF233B}" type="datetimeFigureOut">
              <a:rPr lang="en-US" smtClean="0"/>
              <a:t>2/22/24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2884798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0E1FE3-3FFD-6549-8B6C-C7CF61CF233B}" type="datetimeFigureOut">
              <a:rPr lang="en-US" smtClean="0"/>
              <a:t>2/22/24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4099162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0E1FE3-3FFD-6549-8B6C-C7CF61CF233B}"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20256377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0E1FE3-3FFD-6549-8B6C-C7CF61CF233B}" type="datetimeFigureOut">
              <a:rPr lang="en-US" smtClean="0"/>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1485412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0E1FE3-3FFD-6549-8B6C-C7CF61CF233B}" type="datetimeFigureOut">
              <a:rPr lang="en-US" smtClean="0"/>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3366973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0E1FE3-3FFD-6549-8B6C-C7CF61CF233B}"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2572007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0E1FE3-3FFD-6549-8B6C-C7CF61CF233B}"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1939226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0E1FE3-3FFD-6549-8B6C-C7CF61CF233B}" type="datetimeFigureOut">
              <a:rPr lang="en-US" smtClean="0"/>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157320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0E1FE3-3FFD-6549-8B6C-C7CF61CF233B}" type="datetimeFigureOut">
              <a:rPr lang="en-US" smtClean="0"/>
              <a:t>2/22/24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44851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0E1FE3-3FFD-6549-8B6C-C7CF61CF233B}" type="datetimeFigureOut">
              <a:rPr lang="en-US" smtClean="0"/>
              <a:t>2/22/24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2389785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0E1FE3-3FFD-6549-8B6C-C7CF61CF233B}" type="datetimeFigureOut">
              <a:rPr lang="en-US" smtClean="0"/>
              <a:t>2/22/24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2286595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0E1FE3-3FFD-6549-8B6C-C7CF61CF233B}" type="datetimeFigureOut">
              <a:rPr lang="en-US" smtClean="0"/>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338140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0E1FE3-3FFD-6549-8B6C-C7CF61CF233B}" type="datetimeFigureOut">
              <a:rPr lang="en-US" smtClean="0"/>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8F6ED-D15B-974C-9EAA-A8BD6961E506}" type="slidenum">
              <a:rPr lang="en-US" smtClean="0"/>
              <a:t>‹#›</a:t>
            </a:fld>
            <a:endParaRPr lang="en-US"/>
          </a:p>
        </p:txBody>
      </p:sp>
    </p:spTree>
    <p:extLst>
      <p:ext uri="{BB962C8B-B14F-4D97-AF65-F5344CB8AC3E}">
        <p14:creationId xmlns:p14="http://schemas.microsoft.com/office/powerpoint/2010/main" val="1648577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0E1FE3-3FFD-6549-8B6C-C7CF61CF233B}" type="datetimeFigureOut">
              <a:rPr lang="en-US" smtClean="0"/>
              <a:t>2/22/24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8F6ED-D15B-974C-9EAA-A8BD6961E506}" type="slidenum">
              <a:rPr lang="en-US" smtClean="0"/>
              <a:t>‹#›</a:t>
            </a:fld>
            <a:endParaRPr lang="en-US"/>
          </a:p>
        </p:txBody>
      </p:sp>
    </p:spTree>
    <p:extLst>
      <p:ext uri="{BB962C8B-B14F-4D97-AF65-F5344CB8AC3E}">
        <p14:creationId xmlns:p14="http://schemas.microsoft.com/office/powerpoint/2010/main" val="25949961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0E1FE3-3FFD-6549-8B6C-C7CF61CF233B}" type="datetimeFigureOut">
              <a:rPr lang="en-US" smtClean="0"/>
              <a:t>2/22/24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8F6ED-D15B-974C-9EAA-A8BD6961E506}" type="slidenum">
              <a:rPr lang="en-US" smtClean="0"/>
              <a:t>‹#›</a:t>
            </a:fld>
            <a:endParaRPr lang="en-US"/>
          </a:p>
        </p:txBody>
      </p:sp>
    </p:spTree>
    <p:extLst>
      <p:ext uri="{BB962C8B-B14F-4D97-AF65-F5344CB8AC3E}">
        <p14:creationId xmlns:p14="http://schemas.microsoft.com/office/powerpoint/2010/main" val="42792000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0E1FE3-3FFD-6549-8B6C-C7CF61CF233B}" type="datetimeFigureOut">
              <a:rPr lang="en-US" smtClean="0"/>
              <a:t>2/22/24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8F6ED-D15B-974C-9EAA-A8BD6961E506}" type="slidenum">
              <a:rPr lang="en-US" smtClean="0"/>
              <a:t>‹#›</a:t>
            </a:fld>
            <a:endParaRPr lang="en-US"/>
          </a:p>
        </p:txBody>
      </p:sp>
    </p:spTree>
    <p:extLst>
      <p:ext uri="{BB962C8B-B14F-4D97-AF65-F5344CB8AC3E}">
        <p14:creationId xmlns:p14="http://schemas.microsoft.com/office/powerpoint/2010/main" val="7862987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customXml" Target="../ink/ink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customXml" Target="../ink/ink1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customXml" Target="../ink/ink14.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customXml" Target="../ink/ink15.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7.png"/><Relationship Id="rId7"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9.png"/><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customXml" Target="../ink/ink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customXml" Target="../ink/ink17.xml"/><Relationship Id="rId4" Type="http://schemas.openxmlformats.org/officeDocument/2006/relationships/image" Target="../media/image43.tiff"/></Relationships>
</file>

<file path=ppt/slides/_rels/slide21.xml.rels><?xml version="1.0" encoding="UTF-8" standalone="yes"?>
<Relationships xmlns="http://schemas.openxmlformats.org/package/2006/relationships"><Relationship Id="rId3" Type="http://schemas.openxmlformats.org/officeDocument/2006/relationships/image" Target="../media/image45.tiff"/><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18.xml"/><Relationship Id="rId5" Type="http://schemas.openxmlformats.org/officeDocument/2006/relationships/image" Target="../media/image47.tiff"/><Relationship Id="rId4" Type="http://schemas.openxmlformats.org/officeDocument/2006/relationships/image" Target="../media/image46.tiff"/></Relationships>
</file>

<file path=ppt/slides/_rels/slide22.xml.rels><?xml version="1.0" encoding="UTF-8" standalone="yes"?>
<Relationships xmlns="http://schemas.openxmlformats.org/package/2006/relationships"><Relationship Id="rId3" Type="http://schemas.openxmlformats.org/officeDocument/2006/relationships/image" Target="../media/image49.tiff"/><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19.xml"/><Relationship Id="rId5" Type="http://schemas.openxmlformats.org/officeDocument/2006/relationships/image" Target="../media/image50.tiff"/><Relationship Id="rId4" Type="http://schemas.openxmlformats.org/officeDocument/2006/relationships/image" Target="../media/image46.tiff"/></Relationships>
</file>

<file path=ppt/slides/_rels/slide23.xml.rels><?xml version="1.0" encoding="UTF-8" standalone="yes"?>
<Relationships xmlns="http://schemas.openxmlformats.org/package/2006/relationships"><Relationship Id="rId8" Type="http://schemas.openxmlformats.org/officeDocument/2006/relationships/customXml" Target="../ink/ink20.xml"/><Relationship Id="rId3" Type="http://schemas.openxmlformats.org/officeDocument/2006/relationships/image" Target="../media/image49.tiff"/><Relationship Id="rId7" Type="http://schemas.openxmlformats.org/officeDocument/2006/relationships/image" Target="../media/image50.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3.tiff"/><Relationship Id="rId5" Type="http://schemas.openxmlformats.org/officeDocument/2006/relationships/image" Target="../media/image46.tiff"/><Relationship Id="rId4" Type="http://schemas.openxmlformats.org/officeDocument/2006/relationships/image" Target="../media/image52.tiff"/><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image" Target="../media/image49.tiff"/><Relationship Id="rId7" Type="http://schemas.openxmlformats.org/officeDocument/2006/relationships/image" Target="../media/image53.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52.tiff"/><Relationship Id="rId10" Type="http://schemas.openxmlformats.org/officeDocument/2006/relationships/image" Target="../media/image56.png"/><Relationship Id="rId4" Type="http://schemas.openxmlformats.org/officeDocument/2006/relationships/image" Target="../media/image55.tiff"/><Relationship Id="rId9" Type="http://schemas.openxmlformats.org/officeDocument/2006/relationships/customXml" Target="../ink/ink21.xml"/></Relationships>
</file>

<file path=ppt/slides/_rels/slide25.xml.rels><?xml version="1.0" encoding="UTF-8" standalone="yes"?>
<Relationships xmlns="http://schemas.openxmlformats.org/package/2006/relationships"><Relationship Id="rId3" Type="http://schemas.openxmlformats.org/officeDocument/2006/relationships/image" Target="../media/image57.tiff"/><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ustomXml" Target="../ink/ink22.xml"/><Relationship Id="rId5" Type="http://schemas.openxmlformats.org/officeDocument/2006/relationships/image" Target="../media/image46.tiff"/><Relationship Id="rId4" Type="http://schemas.openxmlformats.org/officeDocument/2006/relationships/image" Target="../media/image58.tiff"/></Relationships>
</file>

<file path=ppt/slides/_rels/slide26.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1.tiff"/></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customXml" Target="../ink/ink23.xm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65.png"/><Relationship Id="rId4" Type="http://schemas.openxmlformats.org/officeDocument/2006/relationships/image" Target="../media/image64.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customXml" Target="../ink/ink2.xml"/><Relationship Id="rId4" Type="http://schemas.openxmlformats.org/officeDocument/2006/relationships/hyperlink" Target="https://www.nature.com/articles/s41467-020-16732-5" TargetMode="External"/></Relationships>
</file>

<file path=ppt/slides/_rels/slide5.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customXml" Target="../ink/ink4.xml"/></Relationships>
</file>

<file path=ppt/slides/_rels/slide7.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9.png"/><Relationship Id="rId7"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customXml" Target="../ink/ink5.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customXml" Target="../ink/ink6.xml"/></Relationships>
</file>

<file path=ppt/slides/_rels/slide9.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BD3AC-550C-F448-AA0E-9671A0B2B227}"/>
              </a:ext>
            </a:extLst>
          </p:cNvPr>
          <p:cNvSpPr>
            <a:spLocks noGrp="1"/>
          </p:cNvSpPr>
          <p:nvPr>
            <p:ph type="title"/>
          </p:nvPr>
        </p:nvSpPr>
        <p:spPr>
          <a:xfrm>
            <a:off x="1262729" y="1289303"/>
            <a:ext cx="9638443" cy="3339303"/>
          </a:xfrm>
          <a:ln>
            <a:noFill/>
          </a:ln>
        </p:spPr>
        <p:txBody>
          <a:bodyPr vert="horz" lIns="274320" tIns="182880" rIns="274320" bIns="182880" rtlCol="0" anchor="ctr" anchorCtr="1">
            <a:normAutofit fontScale="90000"/>
          </a:bodyPr>
          <a:lstStyle/>
          <a:p>
            <a:r>
              <a:rPr lang="en-US" sz="5400" b="0" i="0" dirty="0">
                <a:solidFill>
                  <a:srgbClr val="202124"/>
                </a:solidFill>
                <a:effectLst/>
                <a:latin typeface="docs-Roboto"/>
              </a:rPr>
              <a:t>EN.580.428 </a:t>
            </a:r>
            <a:br>
              <a:rPr lang="en-US" sz="5400" b="0" i="0" dirty="0">
                <a:solidFill>
                  <a:srgbClr val="202124"/>
                </a:solidFill>
                <a:effectLst/>
                <a:latin typeface="docs-Roboto"/>
              </a:rPr>
            </a:br>
            <a:r>
              <a:rPr lang="en-US" sz="5400" b="0" i="0" dirty="0">
                <a:solidFill>
                  <a:srgbClr val="202124"/>
                </a:solidFill>
                <a:effectLst/>
                <a:latin typeface="docs-Roboto"/>
              </a:rPr>
              <a:t>Genomic Data Visualization</a:t>
            </a:r>
            <a:br>
              <a:rPr lang="en-US" sz="5400" b="0" i="0" dirty="0">
                <a:solidFill>
                  <a:srgbClr val="202124"/>
                </a:solidFill>
                <a:effectLst/>
                <a:latin typeface="docs-Roboto"/>
              </a:rPr>
            </a:br>
            <a:r>
              <a:rPr lang="en-US" sz="5400" b="0" i="0" dirty="0">
                <a:solidFill>
                  <a:srgbClr val="202124"/>
                </a:solidFill>
                <a:effectLst/>
                <a:latin typeface="docs-Roboto"/>
              </a:rPr>
              <a:t>Lesson 14</a:t>
            </a:r>
            <a:br>
              <a:rPr lang="en-US" sz="5400" b="0" i="0" dirty="0">
                <a:solidFill>
                  <a:srgbClr val="202124"/>
                </a:solidFill>
                <a:effectLst/>
                <a:latin typeface="docs-Roboto"/>
              </a:rPr>
            </a:br>
            <a:br>
              <a:rPr lang="en-US" sz="5000" dirty="0"/>
            </a:br>
            <a:r>
              <a:rPr lang="en-US" sz="5000" dirty="0"/>
              <a:t>Review II</a:t>
            </a:r>
          </a:p>
        </p:txBody>
      </p:sp>
      <p:sp>
        <p:nvSpPr>
          <p:cNvPr id="3" name="Text Placeholder 2">
            <a:extLst>
              <a:ext uri="{FF2B5EF4-FFF2-40B4-BE49-F238E27FC236}">
                <a16:creationId xmlns:a16="http://schemas.microsoft.com/office/drawing/2014/main" id="{FAC2EFB6-6688-534D-88FE-6CB4D534529C}"/>
              </a:ext>
            </a:extLst>
          </p:cNvPr>
          <p:cNvSpPr>
            <a:spLocks noGrp="1"/>
          </p:cNvSpPr>
          <p:nvPr>
            <p:ph type="body" idx="1"/>
          </p:nvPr>
        </p:nvSpPr>
        <p:spPr>
          <a:xfrm>
            <a:off x="1262729" y="5499895"/>
            <a:ext cx="9638443" cy="484633"/>
          </a:xfrm>
        </p:spPr>
        <p:txBody>
          <a:bodyPr vert="horz" lIns="91440" tIns="45720" rIns="91440" bIns="45720" rtlCol="0">
            <a:normAutofit/>
          </a:bodyPr>
          <a:lstStyle/>
          <a:p>
            <a:pPr algn="ctr"/>
            <a:r>
              <a:rPr lang="en-US" dirty="0">
                <a:solidFill>
                  <a:schemeClr val="tx1">
                    <a:lumMod val="75000"/>
                    <a:lumOff val="25000"/>
                  </a:schemeClr>
                </a:solidFill>
              </a:rPr>
              <a:t>Prof. Jean Fan</a:t>
            </a:r>
          </a:p>
        </p:txBody>
      </p:sp>
    </p:spTree>
    <p:extLst>
      <p:ext uri="{BB962C8B-B14F-4D97-AF65-F5344CB8AC3E}">
        <p14:creationId xmlns:p14="http://schemas.microsoft.com/office/powerpoint/2010/main" val="555411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0379D8B8-66D9-1AD3-72CD-B40E9668D7EA}"/>
              </a:ext>
            </a:extLst>
          </p:cNvPr>
          <p:cNvPicPr>
            <a:picLocks noChangeAspect="1"/>
          </p:cNvPicPr>
          <p:nvPr/>
        </p:nvPicPr>
        <p:blipFill>
          <a:blip r:embed="rId2"/>
          <a:stretch>
            <a:fillRect/>
          </a:stretch>
        </p:blipFill>
        <p:spPr>
          <a:xfrm>
            <a:off x="1168620" y="1378826"/>
            <a:ext cx="2476500" cy="6858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14ED6D3-279B-45C0-C7C1-7F020AE91284}"/>
              </a:ext>
            </a:extLst>
          </p:cNvPr>
          <p:cNvPicPr>
            <a:picLocks noChangeAspect="1"/>
          </p:cNvPicPr>
          <p:nvPr/>
        </p:nvPicPr>
        <p:blipFill>
          <a:blip r:embed="rId2"/>
          <a:stretch>
            <a:fillRect/>
          </a:stretch>
        </p:blipFill>
        <p:spPr>
          <a:xfrm>
            <a:off x="1168620" y="2107324"/>
            <a:ext cx="2476500" cy="6858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17B3D2B7-5F9D-2AE5-5370-4B50AA7F8787}"/>
              </a:ext>
            </a:extLst>
          </p:cNvPr>
          <p:cNvPicPr>
            <a:picLocks noChangeAspect="1"/>
          </p:cNvPicPr>
          <p:nvPr/>
        </p:nvPicPr>
        <p:blipFill>
          <a:blip r:embed="rId2"/>
          <a:stretch>
            <a:fillRect/>
          </a:stretch>
        </p:blipFill>
        <p:spPr>
          <a:xfrm>
            <a:off x="1168620" y="2906110"/>
            <a:ext cx="2476500" cy="6858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3DC81A2D-6F04-202F-47C0-9E10F8EDD642}"/>
              </a:ext>
            </a:extLst>
          </p:cNvPr>
          <p:cNvPicPr>
            <a:picLocks noChangeAspect="1"/>
          </p:cNvPicPr>
          <p:nvPr/>
        </p:nvPicPr>
        <p:blipFill>
          <a:blip r:embed="rId2"/>
          <a:stretch>
            <a:fillRect/>
          </a:stretch>
        </p:blipFill>
        <p:spPr>
          <a:xfrm>
            <a:off x="1168620" y="3711465"/>
            <a:ext cx="2476500" cy="6858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B826E4D0-94ED-004B-6A24-4F7106D411B2}"/>
              </a:ext>
            </a:extLst>
          </p:cNvPr>
          <p:cNvPicPr>
            <a:picLocks noChangeAspect="1"/>
          </p:cNvPicPr>
          <p:nvPr/>
        </p:nvPicPr>
        <p:blipFill>
          <a:blip r:embed="rId2"/>
          <a:stretch>
            <a:fillRect/>
          </a:stretch>
        </p:blipFill>
        <p:spPr>
          <a:xfrm>
            <a:off x="1168620" y="4532586"/>
            <a:ext cx="2476500" cy="6858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69BA4F44-939C-E7BC-3FAB-3B510DD71B4C}"/>
              </a:ext>
            </a:extLst>
          </p:cNvPr>
          <p:cNvPicPr>
            <a:picLocks noChangeAspect="1"/>
          </p:cNvPicPr>
          <p:nvPr/>
        </p:nvPicPr>
        <p:blipFill>
          <a:blip r:embed="rId2"/>
          <a:stretch>
            <a:fillRect/>
          </a:stretch>
        </p:blipFill>
        <p:spPr>
          <a:xfrm>
            <a:off x="1168620" y="5374070"/>
            <a:ext cx="2476500" cy="685800"/>
          </a:xfrm>
          <a:prstGeom prst="rect">
            <a:avLst/>
          </a:prstGeom>
        </p:spPr>
      </p:pic>
      <p:sp>
        <p:nvSpPr>
          <p:cNvPr id="18" name="TextBox 17">
            <a:extLst>
              <a:ext uri="{FF2B5EF4-FFF2-40B4-BE49-F238E27FC236}">
                <a16:creationId xmlns:a16="http://schemas.microsoft.com/office/drawing/2014/main" id="{20A13C17-AB89-CC77-A520-7E558ECC361C}"/>
              </a:ext>
            </a:extLst>
          </p:cNvPr>
          <p:cNvSpPr txBox="1"/>
          <p:nvPr/>
        </p:nvSpPr>
        <p:spPr>
          <a:xfrm rot="5400000">
            <a:off x="2235188" y="6349252"/>
            <a:ext cx="343364" cy="369332"/>
          </a:xfrm>
          <a:prstGeom prst="rect">
            <a:avLst/>
          </a:prstGeom>
          <a:noFill/>
        </p:spPr>
        <p:txBody>
          <a:bodyPr wrap="none" rtlCol="0">
            <a:spAutoFit/>
          </a:bodyPr>
          <a:lstStyle/>
          <a:p>
            <a:r>
              <a:rPr lang="en-US" dirty="0"/>
              <a:t>…</a:t>
            </a:r>
          </a:p>
        </p:txBody>
      </p:sp>
      <p:sp>
        <p:nvSpPr>
          <p:cNvPr id="21" name="TextBox 20">
            <a:extLst>
              <a:ext uri="{FF2B5EF4-FFF2-40B4-BE49-F238E27FC236}">
                <a16:creationId xmlns:a16="http://schemas.microsoft.com/office/drawing/2014/main" id="{427E2489-F821-9BD6-0FAB-D485A42E481E}"/>
              </a:ext>
            </a:extLst>
          </p:cNvPr>
          <p:cNvSpPr txBox="1"/>
          <p:nvPr/>
        </p:nvSpPr>
        <p:spPr>
          <a:xfrm>
            <a:off x="5213131" y="1537060"/>
            <a:ext cx="5175584" cy="369332"/>
          </a:xfrm>
          <a:prstGeom prst="rect">
            <a:avLst/>
          </a:prstGeom>
          <a:noFill/>
        </p:spPr>
        <p:txBody>
          <a:bodyPr wrap="none" rtlCol="0">
            <a:spAutoFit/>
          </a:bodyPr>
          <a:lstStyle/>
          <a:p>
            <a:r>
              <a:rPr lang="en-US" dirty="0">
                <a:highlight>
                  <a:srgbClr val="C0C0C0"/>
                </a:highlight>
              </a:rPr>
              <a:t>ATCGGATCGTATAAATGCGTAGCTAGTC</a:t>
            </a:r>
            <a:r>
              <a:rPr lang="en-US" dirty="0"/>
              <a:t>----</a:t>
            </a:r>
            <a:r>
              <a:rPr lang="en-US" dirty="0">
                <a:highlight>
                  <a:srgbClr val="FFFF00"/>
                </a:highlight>
              </a:rPr>
              <a:t>AATG</a:t>
            </a:r>
            <a:r>
              <a:rPr lang="en-US" dirty="0"/>
              <a:t>----AGTT</a:t>
            </a:r>
          </a:p>
        </p:txBody>
      </p:sp>
      <p:sp>
        <p:nvSpPr>
          <p:cNvPr id="22" name="TextBox 21">
            <a:extLst>
              <a:ext uri="{FF2B5EF4-FFF2-40B4-BE49-F238E27FC236}">
                <a16:creationId xmlns:a16="http://schemas.microsoft.com/office/drawing/2014/main" id="{AC65C60B-D47D-6903-FD9A-B2CA11C996C8}"/>
              </a:ext>
            </a:extLst>
          </p:cNvPr>
          <p:cNvSpPr txBox="1"/>
          <p:nvPr/>
        </p:nvSpPr>
        <p:spPr>
          <a:xfrm>
            <a:off x="5213131" y="2265558"/>
            <a:ext cx="5158207" cy="369332"/>
          </a:xfrm>
          <a:prstGeom prst="rect">
            <a:avLst/>
          </a:prstGeom>
          <a:noFill/>
        </p:spPr>
        <p:txBody>
          <a:bodyPr wrap="none" rtlCol="0">
            <a:spAutoFit/>
          </a:bodyPr>
          <a:lstStyle/>
          <a:p>
            <a:r>
              <a:rPr lang="en-US" dirty="0">
                <a:highlight>
                  <a:srgbClr val="C0C0C0"/>
                </a:highlight>
              </a:rPr>
              <a:t>ATCGGATCGTATAAATGCGTAGCTAGTC</a:t>
            </a:r>
            <a:r>
              <a:rPr lang="en-US" dirty="0"/>
              <a:t>----</a:t>
            </a:r>
            <a:r>
              <a:rPr lang="en-US" dirty="0">
                <a:highlight>
                  <a:srgbClr val="00FF00"/>
                </a:highlight>
              </a:rPr>
              <a:t>TTTG</a:t>
            </a:r>
            <a:r>
              <a:rPr lang="en-US" dirty="0"/>
              <a:t>----AGTT</a:t>
            </a:r>
          </a:p>
        </p:txBody>
      </p:sp>
      <p:sp>
        <p:nvSpPr>
          <p:cNvPr id="23" name="TextBox 22">
            <a:extLst>
              <a:ext uri="{FF2B5EF4-FFF2-40B4-BE49-F238E27FC236}">
                <a16:creationId xmlns:a16="http://schemas.microsoft.com/office/drawing/2014/main" id="{1D2FEDF7-9BAE-84F5-50FB-ABB4D4DF52E8}"/>
              </a:ext>
            </a:extLst>
          </p:cNvPr>
          <p:cNvSpPr txBox="1"/>
          <p:nvPr/>
        </p:nvSpPr>
        <p:spPr>
          <a:xfrm>
            <a:off x="5213130" y="3064344"/>
            <a:ext cx="5158207" cy="369332"/>
          </a:xfrm>
          <a:prstGeom prst="rect">
            <a:avLst/>
          </a:prstGeom>
          <a:noFill/>
        </p:spPr>
        <p:txBody>
          <a:bodyPr wrap="none" rtlCol="0">
            <a:spAutoFit/>
          </a:bodyPr>
          <a:lstStyle/>
          <a:p>
            <a:r>
              <a:rPr lang="en-US" dirty="0">
                <a:highlight>
                  <a:srgbClr val="C0C0C0"/>
                </a:highlight>
              </a:rPr>
              <a:t>ATCGGATCGTATAAATGCGTAGCTAGTC</a:t>
            </a:r>
            <a:r>
              <a:rPr lang="en-US" dirty="0"/>
              <a:t>----</a:t>
            </a:r>
            <a:r>
              <a:rPr lang="en-US" dirty="0">
                <a:highlight>
                  <a:srgbClr val="00FF00"/>
                </a:highlight>
              </a:rPr>
              <a:t>TTTG</a:t>
            </a:r>
            <a:r>
              <a:rPr lang="en-US" dirty="0"/>
              <a:t>----AGTT</a:t>
            </a:r>
          </a:p>
        </p:txBody>
      </p:sp>
      <p:sp>
        <p:nvSpPr>
          <p:cNvPr id="24" name="TextBox 23">
            <a:extLst>
              <a:ext uri="{FF2B5EF4-FFF2-40B4-BE49-F238E27FC236}">
                <a16:creationId xmlns:a16="http://schemas.microsoft.com/office/drawing/2014/main" id="{AAD620AA-2282-5385-0172-B37002B02874}"/>
              </a:ext>
            </a:extLst>
          </p:cNvPr>
          <p:cNvSpPr txBox="1"/>
          <p:nvPr/>
        </p:nvSpPr>
        <p:spPr>
          <a:xfrm>
            <a:off x="5248203" y="3869699"/>
            <a:ext cx="5123134" cy="369332"/>
          </a:xfrm>
          <a:prstGeom prst="rect">
            <a:avLst/>
          </a:prstGeom>
          <a:noFill/>
        </p:spPr>
        <p:txBody>
          <a:bodyPr wrap="none" rtlCol="0">
            <a:spAutoFit/>
          </a:bodyPr>
          <a:lstStyle/>
          <a:p>
            <a:r>
              <a:rPr lang="en-US" dirty="0"/>
              <a:t>TTGAGTATATGATGAAGATGAAAGGAT----</a:t>
            </a:r>
            <a:r>
              <a:rPr lang="en-US" dirty="0">
                <a:highlight>
                  <a:srgbClr val="00FFFF"/>
                </a:highlight>
              </a:rPr>
              <a:t>AGGT</a:t>
            </a:r>
            <a:r>
              <a:rPr lang="en-US" dirty="0"/>
              <a:t>----AGTT</a:t>
            </a:r>
          </a:p>
        </p:txBody>
      </p:sp>
      <p:sp>
        <p:nvSpPr>
          <p:cNvPr id="25" name="TextBox 24">
            <a:extLst>
              <a:ext uri="{FF2B5EF4-FFF2-40B4-BE49-F238E27FC236}">
                <a16:creationId xmlns:a16="http://schemas.microsoft.com/office/drawing/2014/main" id="{840A5A12-E2FE-C8AA-9DC9-107465E36372}"/>
              </a:ext>
            </a:extLst>
          </p:cNvPr>
          <p:cNvSpPr txBox="1"/>
          <p:nvPr/>
        </p:nvSpPr>
        <p:spPr>
          <a:xfrm>
            <a:off x="5264235" y="4690820"/>
            <a:ext cx="5048241" cy="369332"/>
          </a:xfrm>
          <a:prstGeom prst="rect">
            <a:avLst/>
          </a:prstGeom>
          <a:noFill/>
        </p:spPr>
        <p:txBody>
          <a:bodyPr wrap="none" rtlCol="0">
            <a:spAutoFit/>
          </a:bodyPr>
          <a:lstStyle/>
          <a:p>
            <a:r>
              <a:rPr lang="en-US" dirty="0"/>
              <a:t>TTGAGTATATGATGAAGATGAAAGGAT----</a:t>
            </a:r>
            <a:r>
              <a:rPr lang="en-US" dirty="0">
                <a:highlight>
                  <a:srgbClr val="FF00FF"/>
                </a:highlight>
              </a:rPr>
              <a:t>ATTG</a:t>
            </a:r>
            <a:r>
              <a:rPr lang="en-US" dirty="0"/>
              <a:t>----GTAA</a:t>
            </a:r>
          </a:p>
        </p:txBody>
      </p:sp>
      <p:sp>
        <p:nvSpPr>
          <p:cNvPr id="26" name="TextBox 25">
            <a:extLst>
              <a:ext uri="{FF2B5EF4-FFF2-40B4-BE49-F238E27FC236}">
                <a16:creationId xmlns:a16="http://schemas.microsoft.com/office/drawing/2014/main" id="{43F35505-B574-B41C-DAA4-77062360ED35}"/>
              </a:ext>
            </a:extLst>
          </p:cNvPr>
          <p:cNvSpPr txBox="1"/>
          <p:nvPr/>
        </p:nvSpPr>
        <p:spPr>
          <a:xfrm>
            <a:off x="5248203" y="5517196"/>
            <a:ext cx="5094793" cy="369332"/>
          </a:xfrm>
          <a:prstGeom prst="rect">
            <a:avLst/>
          </a:prstGeom>
          <a:noFill/>
        </p:spPr>
        <p:txBody>
          <a:bodyPr wrap="none" rtlCol="0">
            <a:spAutoFit/>
          </a:bodyPr>
          <a:lstStyle/>
          <a:p>
            <a:r>
              <a:rPr lang="en-US" dirty="0"/>
              <a:t>TTGAGTATATGATGAAGATGAAAGGAT----</a:t>
            </a:r>
            <a:r>
              <a:rPr lang="en-US" dirty="0">
                <a:highlight>
                  <a:srgbClr val="FF0000"/>
                </a:highlight>
              </a:rPr>
              <a:t>GATA</a:t>
            </a:r>
            <a:r>
              <a:rPr lang="en-US" dirty="0"/>
              <a:t>----GTAA</a:t>
            </a:r>
          </a:p>
        </p:txBody>
      </p:sp>
      <p:sp>
        <p:nvSpPr>
          <p:cNvPr id="28" name="TextBox 27">
            <a:extLst>
              <a:ext uri="{FF2B5EF4-FFF2-40B4-BE49-F238E27FC236}">
                <a16:creationId xmlns:a16="http://schemas.microsoft.com/office/drawing/2014/main" id="{1A63A6C0-2581-4AC9-9004-FE00DF30C329}"/>
              </a:ext>
            </a:extLst>
          </p:cNvPr>
          <p:cNvSpPr txBox="1"/>
          <p:nvPr/>
        </p:nvSpPr>
        <p:spPr>
          <a:xfrm rot="5400000">
            <a:off x="7733758" y="6353348"/>
            <a:ext cx="343364" cy="369332"/>
          </a:xfrm>
          <a:prstGeom prst="rect">
            <a:avLst/>
          </a:prstGeom>
          <a:noFill/>
        </p:spPr>
        <p:txBody>
          <a:bodyPr wrap="none" rtlCol="0">
            <a:spAutoFit/>
          </a:bodyPr>
          <a:lstStyle/>
          <a:p>
            <a:r>
              <a:rPr lang="en-US" dirty="0"/>
              <a:t>…</a:t>
            </a:r>
          </a:p>
        </p:txBody>
      </p:sp>
      <p:sp>
        <p:nvSpPr>
          <p:cNvPr id="29" name="Title 8">
            <a:extLst>
              <a:ext uri="{FF2B5EF4-FFF2-40B4-BE49-F238E27FC236}">
                <a16:creationId xmlns:a16="http://schemas.microsoft.com/office/drawing/2014/main" id="{5DA1D431-CFAA-F43B-5A37-FF3EE14321EE}"/>
              </a:ext>
            </a:extLst>
          </p:cNvPr>
          <p:cNvSpPr>
            <a:spLocks noGrp="1"/>
          </p:cNvSpPr>
          <p:nvPr>
            <p:ph type="title"/>
          </p:nvPr>
        </p:nvSpPr>
        <p:spPr>
          <a:xfrm>
            <a:off x="838199" y="0"/>
            <a:ext cx="10515600" cy="1325563"/>
          </a:xfrm>
        </p:spPr>
        <p:txBody>
          <a:bodyPr>
            <a:normAutofit/>
          </a:bodyPr>
          <a:lstStyle/>
          <a:p>
            <a:r>
              <a:rPr lang="en-US" sz="3200" dirty="0"/>
              <a:t>Spot-based-capture and next-gen sequencing</a:t>
            </a:r>
          </a:p>
        </p:txBody>
      </p:sp>
      <p:sp>
        <p:nvSpPr>
          <p:cNvPr id="2" name="TextBox 1">
            <a:extLst>
              <a:ext uri="{FF2B5EF4-FFF2-40B4-BE49-F238E27FC236}">
                <a16:creationId xmlns:a16="http://schemas.microsoft.com/office/drawing/2014/main" id="{A52A571F-0D84-5984-B28A-A7FDD88F5F49}"/>
              </a:ext>
            </a:extLst>
          </p:cNvPr>
          <p:cNvSpPr txBox="1"/>
          <p:nvPr/>
        </p:nvSpPr>
        <p:spPr>
          <a:xfrm>
            <a:off x="6737071" y="1212106"/>
            <a:ext cx="644407" cy="369332"/>
          </a:xfrm>
          <a:prstGeom prst="rect">
            <a:avLst/>
          </a:prstGeom>
          <a:noFill/>
        </p:spPr>
        <p:txBody>
          <a:bodyPr wrap="none" rtlCol="0">
            <a:spAutoFit/>
          </a:bodyPr>
          <a:lstStyle/>
          <a:p>
            <a:r>
              <a:rPr lang="en-US" dirty="0"/>
              <a:t>gene</a:t>
            </a:r>
          </a:p>
        </p:txBody>
      </p:sp>
      <p:sp>
        <p:nvSpPr>
          <p:cNvPr id="3" name="TextBox 2">
            <a:extLst>
              <a:ext uri="{FF2B5EF4-FFF2-40B4-BE49-F238E27FC236}">
                <a16:creationId xmlns:a16="http://schemas.microsoft.com/office/drawing/2014/main" id="{54DF2679-88B8-1B34-E706-4A3456DDF45C}"/>
              </a:ext>
            </a:extLst>
          </p:cNvPr>
          <p:cNvSpPr txBox="1"/>
          <p:nvPr/>
        </p:nvSpPr>
        <p:spPr>
          <a:xfrm>
            <a:off x="8898233" y="1211502"/>
            <a:ext cx="587020" cy="369332"/>
          </a:xfrm>
          <a:prstGeom prst="rect">
            <a:avLst/>
          </a:prstGeom>
          <a:noFill/>
        </p:spPr>
        <p:txBody>
          <a:bodyPr wrap="none" rtlCol="0">
            <a:spAutoFit/>
          </a:bodyPr>
          <a:lstStyle/>
          <a:p>
            <a:r>
              <a:rPr lang="en-US" dirty="0"/>
              <a:t>UMI</a:t>
            </a:r>
          </a:p>
        </p:txBody>
      </p:sp>
      <p:sp>
        <p:nvSpPr>
          <p:cNvPr id="4" name="TextBox 3">
            <a:extLst>
              <a:ext uri="{FF2B5EF4-FFF2-40B4-BE49-F238E27FC236}">
                <a16:creationId xmlns:a16="http://schemas.microsoft.com/office/drawing/2014/main" id="{299EF800-0A41-1E3B-95BC-F738BB17A1D9}"/>
              </a:ext>
            </a:extLst>
          </p:cNvPr>
          <p:cNvSpPr txBox="1"/>
          <p:nvPr/>
        </p:nvSpPr>
        <p:spPr>
          <a:xfrm>
            <a:off x="9596341" y="967902"/>
            <a:ext cx="948786" cy="646331"/>
          </a:xfrm>
          <a:prstGeom prst="rect">
            <a:avLst/>
          </a:prstGeom>
          <a:noFill/>
        </p:spPr>
        <p:txBody>
          <a:bodyPr wrap="none" rtlCol="0">
            <a:spAutoFit/>
          </a:bodyPr>
          <a:lstStyle/>
          <a:p>
            <a:r>
              <a:rPr lang="en-US" dirty="0"/>
              <a:t>spatial</a:t>
            </a:r>
          </a:p>
          <a:p>
            <a:r>
              <a:rPr lang="en-US" dirty="0"/>
              <a:t>barcode</a:t>
            </a:r>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9A035298-78A0-4080-CE75-88540FDAF4E9}"/>
                  </a:ext>
                </a:extLst>
              </p14:cNvPr>
              <p14:cNvContentPartPr/>
              <p14:nvPr/>
            </p14:nvContentPartPr>
            <p14:xfrm>
              <a:off x="4157280" y="107640"/>
              <a:ext cx="7014600" cy="6178320"/>
            </p14:xfrm>
          </p:contentPart>
        </mc:Choice>
        <mc:Fallback>
          <p:pic>
            <p:nvPicPr>
              <p:cNvPr id="5" name="Ink 4">
                <a:extLst>
                  <a:ext uri="{FF2B5EF4-FFF2-40B4-BE49-F238E27FC236}">
                    <a16:creationId xmlns:a16="http://schemas.microsoft.com/office/drawing/2014/main" id="{9A035298-78A0-4080-CE75-88540FDAF4E9}"/>
                  </a:ext>
                </a:extLst>
              </p:cNvPr>
              <p:cNvPicPr/>
              <p:nvPr/>
            </p:nvPicPr>
            <p:blipFill>
              <a:blip r:embed="rId4"/>
              <a:stretch>
                <a:fillRect/>
              </a:stretch>
            </p:blipFill>
            <p:spPr>
              <a:xfrm>
                <a:off x="4147920" y="98280"/>
                <a:ext cx="7033320" cy="6197040"/>
              </a:xfrm>
              <a:prstGeom prst="rect">
                <a:avLst/>
              </a:prstGeom>
            </p:spPr>
          </p:pic>
        </mc:Fallback>
      </mc:AlternateContent>
    </p:spTree>
    <p:extLst>
      <p:ext uri="{BB962C8B-B14F-4D97-AF65-F5344CB8AC3E}">
        <p14:creationId xmlns:p14="http://schemas.microsoft.com/office/powerpoint/2010/main" val="1781805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093D2-F847-7E41-8A8E-A349B498D0CA}"/>
              </a:ext>
            </a:extLst>
          </p:cNvPr>
          <p:cNvSpPr>
            <a:spLocks noGrp="1"/>
          </p:cNvSpPr>
          <p:nvPr>
            <p:ph type="title"/>
          </p:nvPr>
        </p:nvSpPr>
        <p:spPr/>
        <p:txBody>
          <a:bodyPr/>
          <a:lstStyle/>
          <a:p>
            <a:r>
              <a:rPr lang="en-US" dirty="0"/>
              <a:t>Spatial ATAC-seq via </a:t>
            </a:r>
            <a:r>
              <a:rPr lang="en-US" dirty="0" err="1"/>
              <a:t>DBiT</a:t>
            </a:r>
            <a:r>
              <a:rPr lang="en-US" dirty="0"/>
              <a:t>-seq</a:t>
            </a:r>
          </a:p>
        </p:txBody>
      </p:sp>
      <p:pic>
        <p:nvPicPr>
          <p:cNvPr id="6" name="Content Placeholder 5" descr="Diagram&#10;&#10;Description automatically generated">
            <a:extLst>
              <a:ext uri="{FF2B5EF4-FFF2-40B4-BE49-F238E27FC236}">
                <a16:creationId xmlns:a16="http://schemas.microsoft.com/office/drawing/2014/main" id="{75EB4444-BD39-5E41-ABB7-FC7357D3EBFA}"/>
              </a:ext>
            </a:extLst>
          </p:cNvPr>
          <p:cNvPicPr>
            <a:picLocks noGrp="1" noChangeAspect="1"/>
          </p:cNvPicPr>
          <p:nvPr>
            <p:ph idx="1"/>
          </p:nvPr>
        </p:nvPicPr>
        <p:blipFill>
          <a:blip r:embed="rId2"/>
          <a:stretch>
            <a:fillRect/>
          </a:stretch>
        </p:blipFill>
        <p:spPr>
          <a:xfrm>
            <a:off x="838200" y="1690688"/>
            <a:ext cx="10515600" cy="4314414"/>
          </a:xfrm>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4EE26FF0-59FA-7588-505A-ADFC3D5065AB}"/>
                  </a:ext>
                </a:extLst>
              </p14:cNvPr>
              <p14:cNvContentPartPr/>
              <p14:nvPr/>
            </p14:nvContentPartPr>
            <p14:xfrm>
              <a:off x="1511640" y="2307960"/>
              <a:ext cx="4510800" cy="2702520"/>
            </p14:xfrm>
          </p:contentPart>
        </mc:Choice>
        <mc:Fallback>
          <p:pic>
            <p:nvPicPr>
              <p:cNvPr id="3" name="Ink 2">
                <a:extLst>
                  <a:ext uri="{FF2B5EF4-FFF2-40B4-BE49-F238E27FC236}">
                    <a16:creationId xmlns:a16="http://schemas.microsoft.com/office/drawing/2014/main" id="{4EE26FF0-59FA-7588-505A-ADFC3D5065AB}"/>
                  </a:ext>
                </a:extLst>
              </p:cNvPr>
              <p:cNvPicPr/>
              <p:nvPr/>
            </p:nvPicPr>
            <p:blipFill>
              <a:blip r:embed="rId4"/>
              <a:stretch>
                <a:fillRect/>
              </a:stretch>
            </p:blipFill>
            <p:spPr>
              <a:xfrm>
                <a:off x="1502280" y="2298600"/>
                <a:ext cx="4529520" cy="2721240"/>
              </a:xfrm>
              <a:prstGeom prst="rect">
                <a:avLst/>
              </a:prstGeom>
            </p:spPr>
          </p:pic>
        </mc:Fallback>
      </mc:AlternateContent>
    </p:spTree>
    <p:extLst>
      <p:ext uri="{BB962C8B-B14F-4D97-AF65-F5344CB8AC3E}">
        <p14:creationId xmlns:p14="http://schemas.microsoft.com/office/powerpoint/2010/main" val="550550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4E0DD-E3FA-3643-B6AC-6C0FF84BE290}"/>
              </a:ext>
            </a:extLst>
          </p:cNvPr>
          <p:cNvSpPr>
            <a:spLocks noGrp="1"/>
          </p:cNvSpPr>
          <p:nvPr>
            <p:ph type="title"/>
          </p:nvPr>
        </p:nvSpPr>
        <p:spPr/>
        <p:txBody>
          <a:bodyPr>
            <a:normAutofit/>
          </a:bodyPr>
          <a:lstStyle/>
          <a:p>
            <a:pPr algn="ctr"/>
            <a:r>
              <a:rPr lang="en-US" sz="3200" dirty="0"/>
              <a:t>Single-cell transcriptomics and single-cell epigenomics data </a:t>
            </a:r>
            <a:br>
              <a:rPr lang="en-US" sz="3200" dirty="0"/>
            </a:br>
            <a:r>
              <a:rPr lang="en-US" sz="3200" dirty="0"/>
              <a:t>can be analyzed in similar ways</a:t>
            </a:r>
          </a:p>
        </p:txBody>
      </p:sp>
      <p:pic>
        <p:nvPicPr>
          <p:cNvPr id="5" name="Content Placeholder 4" descr="Chart, scatter chart&#10;&#10;Description automatically generated">
            <a:extLst>
              <a:ext uri="{FF2B5EF4-FFF2-40B4-BE49-F238E27FC236}">
                <a16:creationId xmlns:a16="http://schemas.microsoft.com/office/drawing/2014/main" id="{7663AF20-D410-BB44-A505-A7126EEF35D6}"/>
              </a:ext>
            </a:extLst>
          </p:cNvPr>
          <p:cNvPicPr>
            <a:picLocks noGrp="1" noChangeAspect="1"/>
          </p:cNvPicPr>
          <p:nvPr>
            <p:ph idx="1"/>
          </p:nvPr>
        </p:nvPicPr>
        <p:blipFill rotWithShape="1">
          <a:blip r:embed="rId2"/>
          <a:srcRect b="42595"/>
          <a:stretch/>
        </p:blipFill>
        <p:spPr>
          <a:xfrm>
            <a:off x="1815393" y="1855442"/>
            <a:ext cx="8276396" cy="4247184"/>
          </a:xfrm>
        </p:spPr>
      </p:pic>
      <p:sp>
        <p:nvSpPr>
          <p:cNvPr id="8" name="32-Point Star 7">
            <a:extLst>
              <a:ext uri="{FF2B5EF4-FFF2-40B4-BE49-F238E27FC236}">
                <a16:creationId xmlns:a16="http://schemas.microsoft.com/office/drawing/2014/main" id="{4CF6AB24-3A54-3C4E-B402-1DDD706F054F}"/>
              </a:ext>
            </a:extLst>
          </p:cNvPr>
          <p:cNvSpPr/>
          <p:nvPr/>
        </p:nvSpPr>
        <p:spPr>
          <a:xfrm>
            <a:off x="9743460" y="4411243"/>
            <a:ext cx="2288705" cy="2288705"/>
          </a:xfrm>
          <a:prstGeom prst="star3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Why do these </a:t>
            </a:r>
            <a:r>
              <a:rPr lang="en-US" dirty="0" err="1"/>
              <a:t>tSNEs</a:t>
            </a:r>
            <a:r>
              <a:rPr lang="en-US" dirty="0"/>
              <a:t> look different?</a:t>
            </a:r>
          </a:p>
        </p:txBody>
      </p:sp>
      <p:sp>
        <p:nvSpPr>
          <p:cNvPr id="4" name="TextBox 3">
            <a:extLst>
              <a:ext uri="{FF2B5EF4-FFF2-40B4-BE49-F238E27FC236}">
                <a16:creationId xmlns:a16="http://schemas.microsoft.com/office/drawing/2014/main" id="{E0BB4490-4DDA-3A5B-9BC7-11A45CAE5BD2}"/>
              </a:ext>
            </a:extLst>
          </p:cNvPr>
          <p:cNvSpPr txBox="1"/>
          <p:nvPr/>
        </p:nvSpPr>
        <p:spPr>
          <a:xfrm>
            <a:off x="78059" y="6492875"/>
            <a:ext cx="3547190" cy="276999"/>
          </a:xfrm>
          <a:prstGeom prst="rect">
            <a:avLst/>
          </a:prstGeom>
          <a:noFill/>
        </p:spPr>
        <p:txBody>
          <a:bodyPr wrap="none" rtlCol="0">
            <a:spAutoFit/>
          </a:bodyPr>
          <a:lstStyle/>
          <a:p>
            <a:r>
              <a:rPr lang="en-US" sz="1200" dirty="0">
                <a:solidFill>
                  <a:schemeClr val="bg1">
                    <a:lumMod val="65000"/>
                  </a:schemeClr>
                </a:solidFill>
              </a:rPr>
              <a:t>(Lake*, Chen*, </a:t>
            </a:r>
            <a:r>
              <a:rPr lang="en-US" sz="1200" dirty="0" err="1">
                <a:solidFill>
                  <a:schemeClr val="bg1">
                    <a:lumMod val="65000"/>
                  </a:schemeClr>
                </a:solidFill>
              </a:rPr>
              <a:t>Sos</a:t>
            </a:r>
            <a:r>
              <a:rPr lang="en-US" sz="1200" dirty="0">
                <a:solidFill>
                  <a:schemeClr val="bg1">
                    <a:lumMod val="65000"/>
                  </a:schemeClr>
                </a:solidFill>
              </a:rPr>
              <a:t>*, Fan*, et al, Nature Biotech 2018)</a:t>
            </a:r>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E57A28EE-54AA-BEDE-FFF3-6D948A6FDC4B}"/>
                  </a:ext>
                </a:extLst>
              </p14:cNvPr>
              <p14:cNvContentPartPr/>
              <p14:nvPr/>
            </p14:nvContentPartPr>
            <p14:xfrm>
              <a:off x="408960" y="214560"/>
              <a:ext cx="9722520" cy="6119280"/>
            </p14:xfrm>
          </p:contentPart>
        </mc:Choice>
        <mc:Fallback>
          <p:pic>
            <p:nvPicPr>
              <p:cNvPr id="3" name="Ink 2">
                <a:extLst>
                  <a:ext uri="{FF2B5EF4-FFF2-40B4-BE49-F238E27FC236}">
                    <a16:creationId xmlns:a16="http://schemas.microsoft.com/office/drawing/2014/main" id="{E57A28EE-54AA-BEDE-FFF3-6D948A6FDC4B}"/>
                  </a:ext>
                </a:extLst>
              </p:cNvPr>
              <p:cNvPicPr/>
              <p:nvPr/>
            </p:nvPicPr>
            <p:blipFill>
              <a:blip r:embed="rId4"/>
              <a:stretch>
                <a:fillRect/>
              </a:stretch>
            </p:blipFill>
            <p:spPr>
              <a:xfrm>
                <a:off x="399600" y="205200"/>
                <a:ext cx="9741240" cy="6138000"/>
              </a:xfrm>
              <a:prstGeom prst="rect">
                <a:avLst/>
              </a:prstGeom>
            </p:spPr>
          </p:pic>
        </mc:Fallback>
      </mc:AlternateContent>
    </p:spTree>
    <p:extLst>
      <p:ext uri="{BB962C8B-B14F-4D97-AF65-F5344CB8AC3E}">
        <p14:creationId xmlns:p14="http://schemas.microsoft.com/office/powerpoint/2010/main" val="3602812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4E0DD-E3FA-3643-B6AC-6C0FF84BE290}"/>
              </a:ext>
            </a:extLst>
          </p:cNvPr>
          <p:cNvSpPr>
            <a:spLocks noGrp="1"/>
          </p:cNvSpPr>
          <p:nvPr>
            <p:ph type="title"/>
          </p:nvPr>
        </p:nvSpPr>
        <p:spPr/>
        <p:txBody>
          <a:bodyPr>
            <a:normAutofit/>
          </a:bodyPr>
          <a:lstStyle/>
          <a:p>
            <a:pPr algn="ctr"/>
            <a:r>
              <a:rPr lang="en-US" sz="3200" dirty="0"/>
              <a:t>Single-cell transcriptomics and single-cell epigenomics data </a:t>
            </a:r>
            <a:br>
              <a:rPr lang="en-US" sz="3200" dirty="0"/>
            </a:br>
            <a:r>
              <a:rPr lang="en-US" sz="3200" dirty="0"/>
              <a:t>can be analyzed in similar ways</a:t>
            </a:r>
          </a:p>
        </p:txBody>
      </p:sp>
      <p:sp>
        <p:nvSpPr>
          <p:cNvPr id="8" name="32-Point Star 7">
            <a:extLst>
              <a:ext uri="{FF2B5EF4-FFF2-40B4-BE49-F238E27FC236}">
                <a16:creationId xmlns:a16="http://schemas.microsoft.com/office/drawing/2014/main" id="{4CF6AB24-3A54-3C4E-B402-1DDD706F054F}"/>
              </a:ext>
            </a:extLst>
          </p:cNvPr>
          <p:cNvSpPr/>
          <p:nvPr/>
        </p:nvSpPr>
        <p:spPr>
          <a:xfrm>
            <a:off x="9743460" y="4411243"/>
            <a:ext cx="2288705" cy="2288705"/>
          </a:xfrm>
          <a:prstGeom prst="star3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Why do these </a:t>
            </a:r>
            <a:r>
              <a:rPr lang="en-US" dirty="0" err="1"/>
              <a:t>tSNEs</a:t>
            </a:r>
            <a:r>
              <a:rPr lang="en-US" dirty="0"/>
              <a:t> look different?</a:t>
            </a:r>
          </a:p>
        </p:txBody>
      </p:sp>
      <p:sp>
        <p:nvSpPr>
          <p:cNvPr id="4" name="TextBox 3">
            <a:extLst>
              <a:ext uri="{FF2B5EF4-FFF2-40B4-BE49-F238E27FC236}">
                <a16:creationId xmlns:a16="http://schemas.microsoft.com/office/drawing/2014/main" id="{E0BB4490-4DDA-3A5B-9BC7-11A45CAE5BD2}"/>
              </a:ext>
            </a:extLst>
          </p:cNvPr>
          <p:cNvSpPr txBox="1"/>
          <p:nvPr/>
        </p:nvSpPr>
        <p:spPr>
          <a:xfrm>
            <a:off x="78059" y="6492875"/>
            <a:ext cx="3547190" cy="276999"/>
          </a:xfrm>
          <a:prstGeom prst="rect">
            <a:avLst/>
          </a:prstGeom>
          <a:noFill/>
        </p:spPr>
        <p:txBody>
          <a:bodyPr wrap="none" rtlCol="0">
            <a:spAutoFit/>
          </a:bodyPr>
          <a:lstStyle/>
          <a:p>
            <a:r>
              <a:rPr lang="en-US" sz="1200" dirty="0">
                <a:solidFill>
                  <a:schemeClr val="bg1">
                    <a:lumMod val="65000"/>
                  </a:schemeClr>
                </a:solidFill>
              </a:rPr>
              <a:t>(Lake*, Chen*, </a:t>
            </a:r>
            <a:r>
              <a:rPr lang="en-US" sz="1200" dirty="0" err="1">
                <a:solidFill>
                  <a:schemeClr val="bg1">
                    <a:lumMod val="65000"/>
                  </a:schemeClr>
                </a:solidFill>
              </a:rPr>
              <a:t>Sos</a:t>
            </a:r>
            <a:r>
              <a:rPr lang="en-US" sz="1200" dirty="0">
                <a:solidFill>
                  <a:schemeClr val="bg1">
                    <a:lumMod val="65000"/>
                  </a:schemeClr>
                </a:solidFill>
              </a:rPr>
              <a:t>*, Fan*, et al, Nature Biotech 2018)</a:t>
            </a:r>
          </a:p>
        </p:txBody>
      </p:sp>
      <p:graphicFrame>
        <p:nvGraphicFramePr>
          <p:cNvPr id="7" name="Content Placeholder 3">
            <a:extLst>
              <a:ext uri="{FF2B5EF4-FFF2-40B4-BE49-F238E27FC236}">
                <a16:creationId xmlns:a16="http://schemas.microsoft.com/office/drawing/2014/main" id="{868859D6-2860-3D01-5DFE-04B5F6BFBFED}"/>
              </a:ext>
            </a:extLst>
          </p:cNvPr>
          <p:cNvGraphicFramePr>
            <a:graphicFrameLocks/>
          </p:cNvGraphicFramePr>
          <p:nvPr>
            <p:extLst>
              <p:ext uri="{D42A27DB-BD31-4B8C-83A1-F6EECF244321}">
                <p14:modId xmlns:p14="http://schemas.microsoft.com/office/powerpoint/2010/main" val="2138485337"/>
              </p:ext>
            </p:extLst>
          </p:nvPr>
        </p:nvGraphicFramePr>
        <p:xfrm>
          <a:off x="982743" y="2157827"/>
          <a:ext cx="4982790" cy="2200275"/>
        </p:xfrm>
        <a:graphic>
          <a:graphicData uri="http://schemas.openxmlformats.org/drawingml/2006/table">
            <a:tbl>
              <a:tblPr>
                <a:tableStyleId>{5C22544A-7EE6-4342-B048-85BDC9FD1C3A}</a:tableStyleId>
              </a:tblPr>
              <a:tblGrid>
                <a:gridCol w="996558">
                  <a:extLst>
                    <a:ext uri="{9D8B030D-6E8A-4147-A177-3AD203B41FA5}">
                      <a16:colId xmlns:a16="http://schemas.microsoft.com/office/drawing/2014/main" val="130059783"/>
                    </a:ext>
                  </a:extLst>
                </a:gridCol>
                <a:gridCol w="996558">
                  <a:extLst>
                    <a:ext uri="{9D8B030D-6E8A-4147-A177-3AD203B41FA5}">
                      <a16:colId xmlns:a16="http://schemas.microsoft.com/office/drawing/2014/main" val="1415428900"/>
                    </a:ext>
                  </a:extLst>
                </a:gridCol>
                <a:gridCol w="996558">
                  <a:extLst>
                    <a:ext uri="{9D8B030D-6E8A-4147-A177-3AD203B41FA5}">
                      <a16:colId xmlns:a16="http://schemas.microsoft.com/office/drawing/2014/main" val="4013078456"/>
                    </a:ext>
                  </a:extLst>
                </a:gridCol>
                <a:gridCol w="996558">
                  <a:extLst>
                    <a:ext uri="{9D8B030D-6E8A-4147-A177-3AD203B41FA5}">
                      <a16:colId xmlns:a16="http://schemas.microsoft.com/office/drawing/2014/main" val="2797133981"/>
                    </a:ext>
                  </a:extLst>
                </a:gridCol>
                <a:gridCol w="996558">
                  <a:extLst>
                    <a:ext uri="{9D8B030D-6E8A-4147-A177-3AD203B41FA5}">
                      <a16:colId xmlns:a16="http://schemas.microsoft.com/office/drawing/2014/main" val="1158144904"/>
                    </a:ext>
                  </a:extLst>
                </a:gridCol>
              </a:tblGrid>
              <a:tr h="165100">
                <a:tc>
                  <a:txBody>
                    <a:bodyPr/>
                    <a:lstStyle/>
                    <a:p>
                      <a:pPr algn="l" fontAlgn="b"/>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a:effectLst/>
                        </a:rPr>
                        <a:t>Gene A</a:t>
                      </a:r>
                      <a:endParaRPr lang="en-US" sz="20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dirty="0">
                          <a:effectLst/>
                        </a:rPr>
                        <a:t>Gene B</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dirty="0">
                          <a:effectLst/>
                        </a:rPr>
                        <a:t>Gene C</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Gene D</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56462724"/>
                  </a:ext>
                </a:extLst>
              </a:tr>
              <a:tr h="165100">
                <a:tc>
                  <a:txBody>
                    <a:bodyPr/>
                    <a:lstStyle/>
                    <a:p>
                      <a:pPr algn="l" fontAlgn="b"/>
                      <a:r>
                        <a:rPr lang="en-US" sz="2000" u="none" strike="noStrike" dirty="0">
                          <a:effectLst/>
                        </a:rPr>
                        <a:t>Cell 1</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20</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838576551"/>
                  </a:ext>
                </a:extLst>
              </a:tr>
              <a:tr h="165100">
                <a:tc>
                  <a:txBody>
                    <a:bodyPr/>
                    <a:lstStyle/>
                    <a:p>
                      <a:pPr algn="l" fontAlgn="b"/>
                      <a:r>
                        <a:rPr lang="en-US" sz="2000" u="none" strike="noStrike" dirty="0">
                          <a:effectLst/>
                        </a:rPr>
                        <a:t>Cell 2</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80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50</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74768014"/>
                  </a:ext>
                </a:extLst>
              </a:tr>
              <a:tr h="165100">
                <a:tc>
                  <a:txBody>
                    <a:bodyPr/>
                    <a:lstStyle/>
                    <a:p>
                      <a:pPr algn="l" fontAlgn="b"/>
                      <a:r>
                        <a:rPr lang="en-US" sz="2000" u="none" strike="noStrike" dirty="0">
                          <a:effectLst/>
                        </a:rPr>
                        <a:t>Cell 3</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50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50</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488626969"/>
                  </a:ext>
                </a:extLst>
              </a:tr>
              <a:tr h="165100">
                <a:tc>
                  <a:txBody>
                    <a:bodyPr/>
                    <a:lstStyle/>
                    <a:p>
                      <a:pPr algn="l" fontAlgn="b"/>
                      <a:r>
                        <a:rPr lang="en-US" sz="2000" u="none" strike="noStrike" dirty="0">
                          <a:effectLst/>
                        </a:rPr>
                        <a:t>Cell 4</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40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30</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001138681"/>
                  </a:ext>
                </a:extLst>
              </a:tr>
              <a:tr h="165100">
                <a:tc>
                  <a:txBody>
                    <a:bodyPr/>
                    <a:lstStyle/>
                    <a:p>
                      <a:pPr algn="l" fontAlgn="b"/>
                      <a:r>
                        <a:rPr lang="en-US" sz="2000" u="none" strike="noStrike" dirty="0">
                          <a:effectLst/>
                        </a:rPr>
                        <a:t>Cell 5</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50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50</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914669017"/>
                  </a:ext>
                </a:extLst>
              </a:tr>
              <a:tr h="165100">
                <a:tc>
                  <a:txBody>
                    <a:bodyPr/>
                    <a:lstStyle/>
                    <a:p>
                      <a:pPr algn="l" fontAlgn="b"/>
                      <a:r>
                        <a:rPr lang="en-US" sz="2000" u="none" strike="noStrike" dirty="0">
                          <a:effectLst/>
                        </a:rPr>
                        <a:t>Cell 6</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40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30</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46957466"/>
                  </a:ext>
                </a:extLst>
              </a:tr>
            </a:tbl>
          </a:graphicData>
        </a:graphic>
      </p:graphicFrame>
      <p:graphicFrame>
        <p:nvGraphicFramePr>
          <p:cNvPr id="9" name="Content Placeholder 3">
            <a:extLst>
              <a:ext uri="{FF2B5EF4-FFF2-40B4-BE49-F238E27FC236}">
                <a16:creationId xmlns:a16="http://schemas.microsoft.com/office/drawing/2014/main" id="{F488EC40-D633-F7F6-5DCA-EDAA6F003F5A}"/>
              </a:ext>
            </a:extLst>
          </p:cNvPr>
          <p:cNvGraphicFramePr>
            <a:graphicFrameLocks/>
          </p:cNvGraphicFramePr>
          <p:nvPr>
            <p:extLst>
              <p:ext uri="{D42A27DB-BD31-4B8C-83A1-F6EECF244321}">
                <p14:modId xmlns:p14="http://schemas.microsoft.com/office/powerpoint/2010/main" val="4064605623"/>
              </p:ext>
            </p:extLst>
          </p:nvPr>
        </p:nvGraphicFramePr>
        <p:xfrm>
          <a:off x="6371010" y="2157826"/>
          <a:ext cx="4982790" cy="2200275"/>
        </p:xfrm>
        <a:graphic>
          <a:graphicData uri="http://schemas.openxmlformats.org/drawingml/2006/table">
            <a:tbl>
              <a:tblPr>
                <a:tableStyleId>{5C22544A-7EE6-4342-B048-85BDC9FD1C3A}</a:tableStyleId>
              </a:tblPr>
              <a:tblGrid>
                <a:gridCol w="996558">
                  <a:extLst>
                    <a:ext uri="{9D8B030D-6E8A-4147-A177-3AD203B41FA5}">
                      <a16:colId xmlns:a16="http://schemas.microsoft.com/office/drawing/2014/main" val="130059783"/>
                    </a:ext>
                  </a:extLst>
                </a:gridCol>
                <a:gridCol w="996558">
                  <a:extLst>
                    <a:ext uri="{9D8B030D-6E8A-4147-A177-3AD203B41FA5}">
                      <a16:colId xmlns:a16="http://schemas.microsoft.com/office/drawing/2014/main" val="1415428900"/>
                    </a:ext>
                  </a:extLst>
                </a:gridCol>
                <a:gridCol w="996558">
                  <a:extLst>
                    <a:ext uri="{9D8B030D-6E8A-4147-A177-3AD203B41FA5}">
                      <a16:colId xmlns:a16="http://schemas.microsoft.com/office/drawing/2014/main" val="4013078456"/>
                    </a:ext>
                  </a:extLst>
                </a:gridCol>
                <a:gridCol w="996558">
                  <a:extLst>
                    <a:ext uri="{9D8B030D-6E8A-4147-A177-3AD203B41FA5}">
                      <a16:colId xmlns:a16="http://schemas.microsoft.com/office/drawing/2014/main" val="2797133981"/>
                    </a:ext>
                  </a:extLst>
                </a:gridCol>
                <a:gridCol w="996558">
                  <a:extLst>
                    <a:ext uri="{9D8B030D-6E8A-4147-A177-3AD203B41FA5}">
                      <a16:colId xmlns:a16="http://schemas.microsoft.com/office/drawing/2014/main" val="1158144904"/>
                    </a:ext>
                  </a:extLst>
                </a:gridCol>
              </a:tblGrid>
              <a:tr h="165100">
                <a:tc>
                  <a:txBody>
                    <a:bodyPr/>
                    <a:lstStyle/>
                    <a:p>
                      <a:pPr algn="l" fontAlgn="b"/>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a:effectLst/>
                        </a:rPr>
                        <a:t>Gene A</a:t>
                      </a:r>
                      <a:endParaRPr lang="en-US" sz="20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dirty="0">
                          <a:effectLst/>
                        </a:rPr>
                        <a:t>Gene B</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dirty="0">
                          <a:effectLst/>
                        </a:rPr>
                        <a:t>Gene C</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u="none" strike="noStrike" dirty="0">
                          <a:effectLst/>
                        </a:rPr>
                        <a:t>Gene D</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56462724"/>
                  </a:ext>
                </a:extLst>
              </a:tr>
              <a:tr h="165100">
                <a:tc>
                  <a:txBody>
                    <a:bodyPr/>
                    <a:lstStyle/>
                    <a:p>
                      <a:pPr algn="l" fontAlgn="b"/>
                      <a:r>
                        <a:rPr lang="en-US" sz="2000" u="none" strike="noStrike" dirty="0">
                          <a:effectLst/>
                        </a:rPr>
                        <a:t>Cell 1</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b="0" i="0" u="none" strike="noStrike" dirty="0">
                          <a:solidFill>
                            <a:srgbClr val="000000"/>
                          </a:solidFill>
                          <a:effectLst/>
                          <a:latin typeface="Arial" panose="020B0604020202020204" pitchFamily="34" charset="0"/>
                        </a:rPr>
                        <a:t>2</a:t>
                      </a: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b="0" i="0" u="none" strike="noStrike" dirty="0">
                          <a:solidFill>
                            <a:srgbClr val="000000"/>
                          </a:solidFill>
                          <a:effectLst/>
                          <a:latin typeface="Arial" panose="020B0604020202020204" pitchFamily="34" charset="0"/>
                        </a:rPr>
                        <a:t>0</a:t>
                      </a:r>
                    </a:p>
                  </a:txBody>
                  <a:tcPr marL="9525" marR="9525" marT="9525" marB="0" anchor="b"/>
                </a:tc>
                <a:extLst>
                  <a:ext uri="{0D108BD9-81ED-4DB2-BD59-A6C34878D82A}">
                    <a16:rowId xmlns:a16="http://schemas.microsoft.com/office/drawing/2014/main" val="1838576551"/>
                  </a:ext>
                </a:extLst>
              </a:tr>
              <a:tr h="165100">
                <a:tc>
                  <a:txBody>
                    <a:bodyPr/>
                    <a:lstStyle/>
                    <a:p>
                      <a:pPr algn="l" fontAlgn="b"/>
                      <a:r>
                        <a:rPr lang="en-US" sz="2000" u="none" strike="noStrike" dirty="0">
                          <a:effectLst/>
                        </a:rPr>
                        <a:t>Cell 2</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b="0" i="0" u="none" strike="noStrike" dirty="0">
                          <a:solidFill>
                            <a:srgbClr val="000000"/>
                          </a:solidFill>
                          <a:effectLst/>
                          <a:latin typeface="Arial" panose="020B0604020202020204" pitchFamily="34" charset="0"/>
                        </a:rPr>
                        <a:t>1</a:t>
                      </a: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b="0" i="0" u="none" strike="noStrike" dirty="0">
                          <a:solidFill>
                            <a:srgbClr val="000000"/>
                          </a:solidFill>
                          <a:effectLst/>
                          <a:latin typeface="Arial" panose="020B0604020202020204" pitchFamily="34" charset="0"/>
                        </a:rPr>
                        <a:t>1</a:t>
                      </a:r>
                    </a:p>
                  </a:txBody>
                  <a:tcPr marL="9525" marR="9525" marT="9525" marB="0" anchor="b"/>
                </a:tc>
                <a:extLst>
                  <a:ext uri="{0D108BD9-81ED-4DB2-BD59-A6C34878D82A}">
                    <a16:rowId xmlns:a16="http://schemas.microsoft.com/office/drawing/2014/main" val="4274768014"/>
                  </a:ext>
                </a:extLst>
              </a:tr>
              <a:tr h="165100">
                <a:tc>
                  <a:txBody>
                    <a:bodyPr/>
                    <a:lstStyle/>
                    <a:p>
                      <a:pPr algn="l" fontAlgn="b"/>
                      <a:r>
                        <a:rPr lang="en-US" sz="2000" u="none" strike="noStrike" dirty="0">
                          <a:effectLst/>
                        </a:rPr>
                        <a:t>Cell 3</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b="0" i="0" u="none" strike="noStrike" dirty="0">
                          <a:solidFill>
                            <a:srgbClr val="000000"/>
                          </a:solidFill>
                          <a:effectLst/>
                          <a:latin typeface="Arial" panose="020B0604020202020204" pitchFamily="34" charset="0"/>
                        </a:rPr>
                        <a:t>1</a:t>
                      </a:r>
                    </a:p>
                  </a:txBody>
                  <a:tcPr marL="9525" marR="9525" marT="9525" marB="0" anchor="b"/>
                </a:tc>
                <a:tc>
                  <a:txBody>
                    <a:bodyPr/>
                    <a:lstStyle/>
                    <a:p>
                      <a:pPr algn="r" fontAlgn="b"/>
                      <a:r>
                        <a:rPr lang="en-US" sz="2000" b="0" i="0" u="none" strike="noStrike" dirty="0">
                          <a:solidFill>
                            <a:srgbClr val="000000"/>
                          </a:solidFill>
                          <a:effectLst/>
                          <a:latin typeface="Arial" panose="020B0604020202020204" pitchFamily="34" charset="0"/>
                        </a:rPr>
                        <a:t>0</a:t>
                      </a:r>
                    </a:p>
                  </a:txBody>
                  <a:tcPr marL="9525" marR="9525" marT="9525" marB="0" anchor="b"/>
                </a:tc>
                <a:tc>
                  <a:txBody>
                    <a:bodyPr/>
                    <a:lstStyle/>
                    <a:p>
                      <a:pPr algn="r" fontAlgn="b"/>
                      <a:r>
                        <a:rPr lang="en-US" sz="2000" b="0" i="0" u="none" strike="noStrike" dirty="0">
                          <a:solidFill>
                            <a:srgbClr val="000000"/>
                          </a:solidFill>
                          <a:effectLst/>
                          <a:latin typeface="Arial" panose="020B0604020202020204" pitchFamily="34" charset="0"/>
                        </a:rPr>
                        <a:t>1</a:t>
                      </a:r>
                    </a:p>
                  </a:txBody>
                  <a:tcPr marL="9525" marR="9525" marT="9525" marB="0" anchor="b"/>
                </a:tc>
                <a:extLst>
                  <a:ext uri="{0D108BD9-81ED-4DB2-BD59-A6C34878D82A}">
                    <a16:rowId xmlns:a16="http://schemas.microsoft.com/office/drawing/2014/main" val="1488626969"/>
                  </a:ext>
                </a:extLst>
              </a:tr>
              <a:tr h="165100">
                <a:tc>
                  <a:txBody>
                    <a:bodyPr/>
                    <a:lstStyle/>
                    <a:p>
                      <a:pPr algn="l" fontAlgn="b"/>
                      <a:r>
                        <a:rPr lang="en-US" sz="2000" u="none" strike="noStrike" dirty="0">
                          <a:effectLst/>
                        </a:rPr>
                        <a:t>Cell 4</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b="0" i="0" u="none" strike="noStrike" dirty="0">
                          <a:solidFill>
                            <a:srgbClr val="000000"/>
                          </a:solidFill>
                          <a:effectLst/>
                          <a:latin typeface="Arial" panose="020B0604020202020204" pitchFamily="34" charset="0"/>
                        </a:rPr>
                        <a:t>0</a:t>
                      </a:r>
                    </a:p>
                  </a:txBody>
                  <a:tcPr marL="9525" marR="9525" marT="9525" marB="0" anchor="b"/>
                </a:tc>
                <a:tc>
                  <a:txBody>
                    <a:bodyPr/>
                    <a:lstStyle/>
                    <a:p>
                      <a:pPr algn="r" fontAlgn="b"/>
                      <a:r>
                        <a:rPr lang="en-US" sz="2000" b="0" i="0" u="none" strike="noStrike" dirty="0">
                          <a:solidFill>
                            <a:srgbClr val="000000"/>
                          </a:solidFill>
                          <a:effectLst/>
                          <a:latin typeface="Arial" panose="020B0604020202020204" pitchFamily="34" charset="0"/>
                        </a:rPr>
                        <a:t>1</a:t>
                      </a:r>
                    </a:p>
                  </a:txBody>
                  <a:tcPr marL="9525" marR="9525" marT="9525" marB="0" anchor="b"/>
                </a:tc>
                <a:tc>
                  <a:txBody>
                    <a:bodyPr/>
                    <a:lstStyle/>
                    <a:p>
                      <a:pPr algn="r" fontAlgn="b"/>
                      <a:r>
                        <a:rPr lang="en-US" sz="2000" b="0" i="0" u="none" strike="noStrike" dirty="0">
                          <a:solidFill>
                            <a:srgbClr val="000000"/>
                          </a:solidFill>
                          <a:effectLst/>
                          <a:latin typeface="Arial" panose="020B0604020202020204" pitchFamily="34" charset="0"/>
                        </a:rPr>
                        <a:t>1</a:t>
                      </a:r>
                    </a:p>
                  </a:txBody>
                  <a:tcPr marL="9525" marR="9525" marT="9525" marB="0" anchor="b"/>
                </a:tc>
                <a:extLst>
                  <a:ext uri="{0D108BD9-81ED-4DB2-BD59-A6C34878D82A}">
                    <a16:rowId xmlns:a16="http://schemas.microsoft.com/office/drawing/2014/main" val="4001138681"/>
                  </a:ext>
                </a:extLst>
              </a:tr>
              <a:tr h="165100">
                <a:tc>
                  <a:txBody>
                    <a:bodyPr/>
                    <a:lstStyle/>
                    <a:p>
                      <a:pPr algn="l" fontAlgn="b"/>
                      <a:r>
                        <a:rPr lang="en-US" sz="2000" u="none" strike="noStrike" dirty="0">
                          <a:effectLst/>
                        </a:rPr>
                        <a:t>Cell 5</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b="0" i="0" u="none" strike="noStrike" dirty="0">
                          <a:solidFill>
                            <a:srgbClr val="000000"/>
                          </a:solidFill>
                          <a:effectLst/>
                          <a:latin typeface="Arial" panose="020B0604020202020204" pitchFamily="34" charset="0"/>
                        </a:rPr>
                        <a:t>1</a:t>
                      </a:r>
                    </a:p>
                  </a:txBody>
                  <a:tcPr marL="9525" marR="9525" marT="9525" marB="0" anchor="b"/>
                </a:tc>
                <a:tc>
                  <a:txBody>
                    <a:bodyPr/>
                    <a:lstStyle/>
                    <a:p>
                      <a:pPr algn="r" fontAlgn="b"/>
                      <a:r>
                        <a:rPr lang="en-US" sz="2000" b="0" i="0" u="none" strike="noStrike" dirty="0">
                          <a:solidFill>
                            <a:srgbClr val="000000"/>
                          </a:solidFill>
                          <a:effectLst/>
                          <a:latin typeface="Arial" panose="020B0604020202020204" pitchFamily="34" charset="0"/>
                        </a:rPr>
                        <a:t>0</a:t>
                      </a:r>
                    </a:p>
                  </a:txBody>
                  <a:tcPr marL="9525" marR="9525" marT="9525" marB="0" anchor="b"/>
                </a:tc>
                <a:tc>
                  <a:txBody>
                    <a:bodyPr/>
                    <a:lstStyle/>
                    <a:p>
                      <a:pPr algn="r" fontAlgn="b"/>
                      <a:r>
                        <a:rPr lang="en-US" sz="2000" b="0" i="0" u="none" strike="noStrike" dirty="0">
                          <a:solidFill>
                            <a:srgbClr val="000000"/>
                          </a:solidFill>
                          <a:effectLst/>
                          <a:latin typeface="Arial" panose="020B0604020202020204" pitchFamily="34" charset="0"/>
                        </a:rPr>
                        <a:t>1</a:t>
                      </a:r>
                    </a:p>
                  </a:txBody>
                  <a:tcPr marL="9525" marR="9525" marT="9525" marB="0" anchor="b"/>
                </a:tc>
                <a:extLst>
                  <a:ext uri="{0D108BD9-81ED-4DB2-BD59-A6C34878D82A}">
                    <a16:rowId xmlns:a16="http://schemas.microsoft.com/office/drawing/2014/main" val="2914669017"/>
                  </a:ext>
                </a:extLst>
              </a:tr>
              <a:tr h="165100">
                <a:tc>
                  <a:txBody>
                    <a:bodyPr/>
                    <a:lstStyle/>
                    <a:p>
                      <a:pPr algn="l" fontAlgn="b"/>
                      <a:r>
                        <a:rPr lang="en-US" sz="2000" u="none" strike="noStrike" dirty="0">
                          <a:effectLst/>
                        </a:rPr>
                        <a:t>Cell 6</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b="0" i="0" u="none" strike="noStrike" dirty="0">
                          <a:solidFill>
                            <a:srgbClr val="000000"/>
                          </a:solidFill>
                          <a:effectLst/>
                          <a:latin typeface="Arial" panose="020B0604020202020204" pitchFamily="34" charset="0"/>
                        </a:rPr>
                        <a:t>0</a:t>
                      </a:r>
                    </a:p>
                  </a:txBody>
                  <a:tcPr marL="9525" marR="9525" marT="9525" marB="0" anchor="b"/>
                </a:tc>
                <a:tc>
                  <a:txBody>
                    <a:bodyPr/>
                    <a:lstStyle/>
                    <a:p>
                      <a:pPr algn="r" fontAlgn="b"/>
                      <a:r>
                        <a:rPr lang="en-US" sz="2000" b="0" i="0" u="none" strike="noStrike" dirty="0">
                          <a:solidFill>
                            <a:srgbClr val="000000"/>
                          </a:solidFill>
                          <a:effectLst/>
                          <a:latin typeface="Arial" panose="020B0604020202020204" pitchFamily="34" charset="0"/>
                        </a:rPr>
                        <a:t>0</a:t>
                      </a:r>
                    </a:p>
                  </a:txBody>
                  <a:tcPr marL="9525" marR="9525" marT="9525" marB="0" anchor="b"/>
                </a:tc>
                <a:tc>
                  <a:txBody>
                    <a:bodyPr/>
                    <a:lstStyle/>
                    <a:p>
                      <a:pPr algn="r" fontAlgn="b"/>
                      <a:r>
                        <a:rPr lang="en-US" sz="2000" b="0" i="0" u="none" strike="noStrike" dirty="0">
                          <a:solidFill>
                            <a:srgbClr val="000000"/>
                          </a:solidFill>
                          <a:effectLst/>
                          <a:latin typeface="Arial" panose="020B0604020202020204" pitchFamily="34" charset="0"/>
                        </a:rPr>
                        <a:t>1</a:t>
                      </a:r>
                    </a:p>
                  </a:txBody>
                  <a:tcPr marL="9525" marR="9525" marT="9525" marB="0" anchor="b"/>
                </a:tc>
                <a:extLst>
                  <a:ext uri="{0D108BD9-81ED-4DB2-BD59-A6C34878D82A}">
                    <a16:rowId xmlns:a16="http://schemas.microsoft.com/office/drawing/2014/main" val="1546957466"/>
                  </a:ext>
                </a:extLst>
              </a:tr>
            </a:tbl>
          </a:graphicData>
        </a:graphic>
      </p:graphicFrame>
      <p:sp>
        <p:nvSpPr>
          <p:cNvPr id="10" name="TextBox 9">
            <a:extLst>
              <a:ext uri="{FF2B5EF4-FFF2-40B4-BE49-F238E27FC236}">
                <a16:creationId xmlns:a16="http://schemas.microsoft.com/office/drawing/2014/main" id="{EB50A987-A030-05DD-F215-EB4B22EB7F68}"/>
              </a:ext>
            </a:extLst>
          </p:cNvPr>
          <p:cNvSpPr txBox="1"/>
          <p:nvPr/>
        </p:nvSpPr>
        <p:spPr>
          <a:xfrm>
            <a:off x="2842591" y="1739591"/>
            <a:ext cx="1738168" cy="369332"/>
          </a:xfrm>
          <a:prstGeom prst="rect">
            <a:avLst/>
          </a:prstGeom>
          <a:noFill/>
        </p:spPr>
        <p:txBody>
          <a:bodyPr wrap="none" rtlCol="0">
            <a:spAutoFit/>
          </a:bodyPr>
          <a:lstStyle/>
          <a:p>
            <a:r>
              <a:rPr lang="en-US" u="sng" dirty="0"/>
              <a:t>Gene Expression</a:t>
            </a:r>
          </a:p>
        </p:txBody>
      </p:sp>
      <p:sp>
        <p:nvSpPr>
          <p:cNvPr id="11" name="TextBox 10">
            <a:extLst>
              <a:ext uri="{FF2B5EF4-FFF2-40B4-BE49-F238E27FC236}">
                <a16:creationId xmlns:a16="http://schemas.microsoft.com/office/drawing/2014/main" id="{BE255044-3549-9155-0FB8-81C11185DD60}"/>
              </a:ext>
            </a:extLst>
          </p:cNvPr>
          <p:cNvSpPr txBox="1"/>
          <p:nvPr/>
        </p:nvSpPr>
        <p:spPr>
          <a:xfrm>
            <a:off x="8511209" y="1741357"/>
            <a:ext cx="1322798" cy="369332"/>
          </a:xfrm>
          <a:prstGeom prst="rect">
            <a:avLst/>
          </a:prstGeom>
          <a:noFill/>
        </p:spPr>
        <p:txBody>
          <a:bodyPr wrap="none" rtlCol="0">
            <a:spAutoFit/>
          </a:bodyPr>
          <a:lstStyle/>
          <a:p>
            <a:r>
              <a:rPr lang="en-US" u="sng" dirty="0"/>
              <a:t>Accessibility</a:t>
            </a:r>
          </a:p>
        </p:txBody>
      </p:sp>
      <mc:AlternateContent xmlns:mc="http://schemas.openxmlformats.org/markup-compatibility/2006">
        <mc:Choice xmlns:p14="http://schemas.microsoft.com/office/powerpoint/2010/main" Requires="p14">
          <p:contentPart p14:bwMode="auto" r:id="rId2">
            <p14:nvContentPartPr>
              <p14:cNvPr id="12" name="Ink 11">
                <a:extLst>
                  <a:ext uri="{FF2B5EF4-FFF2-40B4-BE49-F238E27FC236}">
                    <a16:creationId xmlns:a16="http://schemas.microsoft.com/office/drawing/2014/main" id="{E66D4BDF-7272-3B3C-8486-CA753413A665}"/>
                  </a:ext>
                </a:extLst>
              </p14:cNvPr>
              <p14:cNvContentPartPr/>
              <p14:nvPr/>
            </p14:nvContentPartPr>
            <p14:xfrm>
              <a:off x="734040" y="2397240"/>
              <a:ext cx="8468280" cy="2662560"/>
            </p14:xfrm>
          </p:contentPart>
        </mc:Choice>
        <mc:Fallback>
          <p:pic>
            <p:nvPicPr>
              <p:cNvPr id="12" name="Ink 11">
                <a:extLst>
                  <a:ext uri="{FF2B5EF4-FFF2-40B4-BE49-F238E27FC236}">
                    <a16:creationId xmlns:a16="http://schemas.microsoft.com/office/drawing/2014/main" id="{E66D4BDF-7272-3B3C-8486-CA753413A665}"/>
                  </a:ext>
                </a:extLst>
              </p:cNvPr>
              <p:cNvPicPr/>
              <p:nvPr/>
            </p:nvPicPr>
            <p:blipFill>
              <a:blip r:embed="rId3"/>
              <a:stretch>
                <a:fillRect/>
              </a:stretch>
            </p:blipFill>
            <p:spPr>
              <a:xfrm>
                <a:off x="724680" y="2387880"/>
                <a:ext cx="8487000" cy="2681280"/>
              </a:xfrm>
              <a:prstGeom prst="rect">
                <a:avLst/>
              </a:prstGeom>
            </p:spPr>
          </p:pic>
        </mc:Fallback>
      </mc:AlternateContent>
    </p:spTree>
    <p:extLst>
      <p:ext uri="{BB962C8B-B14F-4D97-AF65-F5344CB8AC3E}">
        <p14:creationId xmlns:p14="http://schemas.microsoft.com/office/powerpoint/2010/main" val="2956724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81E4-4C94-BC4F-B8EB-16E1B75C1AFD}"/>
              </a:ext>
            </a:extLst>
          </p:cNvPr>
          <p:cNvSpPr>
            <a:spLocks noGrp="1"/>
          </p:cNvSpPr>
          <p:nvPr>
            <p:ph type="title"/>
          </p:nvPr>
        </p:nvSpPr>
        <p:spPr/>
        <p:txBody>
          <a:bodyPr>
            <a:normAutofit fontScale="90000"/>
          </a:bodyPr>
          <a:lstStyle/>
          <a:p>
            <a:r>
              <a:rPr lang="en-US" sz="3200" dirty="0"/>
              <a:t>Use differentially expressed genes to predict differentially accessible promoters to improve clustering of noisy epigenetics data</a:t>
            </a:r>
          </a:p>
        </p:txBody>
      </p:sp>
      <p:pic>
        <p:nvPicPr>
          <p:cNvPr id="5" name="Content Placeholder 4" descr="Diagram&#10;&#10;Description automatically generated">
            <a:extLst>
              <a:ext uri="{FF2B5EF4-FFF2-40B4-BE49-F238E27FC236}">
                <a16:creationId xmlns:a16="http://schemas.microsoft.com/office/drawing/2014/main" id="{FA63770C-4563-D942-BD2A-1ABCC10BCA44}"/>
              </a:ext>
            </a:extLst>
          </p:cNvPr>
          <p:cNvPicPr>
            <a:picLocks noGrp="1" noChangeAspect="1"/>
          </p:cNvPicPr>
          <p:nvPr>
            <p:ph idx="1"/>
          </p:nvPr>
        </p:nvPicPr>
        <p:blipFill>
          <a:blip r:embed="rId2"/>
          <a:stretch>
            <a:fillRect/>
          </a:stretch>
        </p:blipFill>
        <p:spPr>
          <a:xfrm>
            <a:off x="2018061" y="1791924"/>
            <a:ext cx="8155878" cy="1932896"/>
          </a:xfrm>
        </p:spPr>
      </p:pic>
      <p:pic>
        <p:nvPicPr>
          <p:cNvPr id="7" name="Picture 6" descr="A picture containing map&#10;&#10;Description automatically generated">
            <a:extLst>
              <a:ext uri="{FF2B5EF4-FFF2-40B4-BE49-F238E27FC236}">
                <a16:creationId xmlns:a16="http://schemas.microsoft.com/office/drawing/2014/main" id="{8648258D-8409-0C42-A793-8724AB3AE885}"/>
              </a:ext>
            </a:extLst>
          </p:cNvPr>
          <p:cNvPicPr>
            <a:picLocks noChangeAspect="1"/>
          </p:cNvPicPr>
          <p:nvPr/>
        </p:nvPicPr>
        <p:blipFill>
          <a:blip r:embed="rId3"/>
          <a:stretch>
            <a:fillRect/>
          </a:stretch>
        </p:blipFill>
        <p:spPr>
          <a:xfrm>
            <a:off x="1085385" y="3938882"/>
            <a:ext cx="2473247" cy="2255819"/>
          </a:xfrm>
          <a:prstGeom prst="rect">
            <a:avLst/>
          </a:prstGeom>
        </p:spPr>
      </p:pic>
      <p:pic>
        <p:nvPicPr>
          <p:cNvPr id="4" name="Picture 3" descr="Chart&#10;&#10;Description automatically generated">
            <a:extLst>
              <a:ext uri="{FF2B5EF4-FFF2-40B4-BE49-F238E27FC236}">
                <a16:creationId xmlns:a16="http://schemas.microsoft.com/office/drawing/2014/main" id="{5092B17D-D765-AB4D-BEA6-189B4E11AE65}"/>
              </a:ext>
            </a:extLst>
          </p:cNvPr>
          <p:cNvPicPr>
            <a:picLocks noChangeAspect="1"/>
          </p:cNvPicPr>
          <p:nvPr/>
        </p:nvPicPr>
        <p:blipFill>
          <a:blip r:embed="rId4"/>
          <a:stretch>
            <a:fillRect/>
          </a:stretch>
        </p:blipFill>
        <p:spPr>
          <a:xfrm>
            <a:off x="3702204" y="3938882"/>
            <a:ext cx="7651595" cy="2255819"/>
          </a:xfrm>
          <a:prstGeom prst="rect">
            <a:avLst/>
          </a:prstGeom>
        </p:spPr>
      </p:pic>
      <p:sp>
        <p:nvSpPr>
          <p:cNvPr id="6" name="TextBox 5">
            <a:extLst>
              <a:ext uri="{FF2B5EF4-FFF2-40B4-BE49-F238E27FC236}">
                <a16:creationId xmlns:a16="http://schemas.microsoft.com/office/drawing/2014/main" id="{A8BE7435-16DD-36D8-078F-9433246FA2B7}"/>
              </a:ext>
            </a:extLst>
          </p:cNvPr>
          <p:cNvSpPr txBox="1"/>
          <p:nvPr/>
        </p:nvSpPr>
        <p:spPr>
          <a:xfrm>
            <a:off x="78059" y="6492875"/>
            <a:ext cx="3547190" cy="276999"/>
          </a:xfrm>
          <a:prstGeom prst="rect">
            <a:avLst/>
          </a:prstGeom>
          <a:noFill/>
        </p:spPr>
        <p:txBody>
          <a:bodyPr wrap="none" rtlCol="0">
            <a:spAutoFit/>
          </a:bodyPr>
          <a:lstStyle/>
          <a:p>
            <a:r>
              <a:rPr lang="en-US" sz="1200" dirty="0">
                <a:solidFill>
                  <a:schemeClr val="bg1">
                    <a:lumMod val="65000"/>
                  </a:schemeClr>
                </a:solidFill>
              </a:rPr>
              <a:t>(Lake*, Chen*, </a:t>
            </a:r>
            <a:r>
              <a:rPr lang="en-US" sz="1200" dirty="0" err="1">
                <a:solidFill>
                  <a:schemeClr val="bg1">
                    <a:lumMod val="65000"/>
                  </a:schemeClr>
                </a:solidFill>
              </a:rPr>
              <a:t>Sos</a:t>
            </a:r>
            <a:r>
              <a:rPr lang="en-US" sz="1200" dirty="0">
                <a:solidFill>
                  <a:schemeClr val="bg1">
                    <a:lumMod val="65000"/>
                  </a:schemeClr>
                </a:solidFill>
              </a:rPr>
              <a:t>*, Fan*, et al, Nature Biotech 2018)</a:t>
            </a: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D2329328-37F3-CBCA-0D0E-505EA1ADA314}"/>
                  </a:ext>
                </a:extLst>
              </p14:cNvPr>
              <p14:cNvContentPartPr/>
              <p14:nvPr/>
            </p14:nvContentPartPr>
            <p14:xfrm>
              <a:off x="1222560" y="2648520"/>
              <a:ext cx="3199680" cy="3371040"/>
            </p14:xfrm>
          </p:contentPart>
        </mc:Choice>
        <mc:Fallback>
          <p:pic>
            <p:nvPicPr>
              <p:cNvPr id="3" name="Ink 2">
                <a:extLst>
                  <a:ext uri="{FF2B5EF4-FFF2-40B4-BE49-F238E27FC236}">
                    <a16:creationId xmlns:a16="http://schemas.microsoft.com/office/drawing/2014/main" id="{D2329328-37F3-CBCA-0D0E-505EA1ADA314}"/>
                  </a:ext>
                </a:extLst>
              </p:cNvPr>
              <p:cNvPicPr/>
              <p:nvPr/>
            </p:nvPicPr>
            <p:blipFill>
              <a:blip r:embed="rId6"/>
              <a:stretch>
                <a:fillRect/>
              </a:stretch>
            </p:blipFill>
            <p:spPr>
              <a:xfrm>
                <a:off x="1213200" y="2639160"/>
                <a:ext cx="3218400" cy="3389760"/>
              </a:xfrm>
              <a:prstGeom prst="rect">
                <a:avLst/>
              </a:prstGeom>
            </p:spPr>
          </p:pic>
        </mc:Fallback>
      </mc:AlternateContent>
    </p:spTree>
    <p:extLst>
      <p:ext uri="{BB962C8B-B14F-4D97-AF65-F5344CB8AC3E}">
        <p14:creationId xmlns:p14="http://schemas.microsoft.com/office/powerpoint/2010/main" val="2656503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7C9FB-8C92-5853-17F5-B74BA9EE01E9}"/>
              </a:ext>
            </a:extLst>
          </p:cNvPr>
          <p:cNvSpPr>
            <a:spLocks noGrp="1"/>
          </p:cNvSpPr>
          <p:nvPr>
            <p:ph type="ctrTitle"/>
          </p:nvPr>
        </p:nvSpPr>
        <p:spPr/>
        <p:txBody>
          <a:bodyPr/>
          <a:lstStyle/>
          <a:p>
            <a:r>
              <a:rPr lang="en-US" dirty="0"/>
              <a:t>Analysis</a:t>
            </a:r>
          </a:p>
        </p:txBody>
      </p:sp>
    </p:spTree>
    <p:extLst>
      <p:ext uri="{BB962C8B-B14F-4D97-AF65-F5344CB8AC3E}">
        <p14:creationId xmlns:p14="http://schemas.microsoft.com/office/powerpoint/2010/main" val="1782094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7F3B8-B922-A45F-10E9-40457B832921}"/>
              </a:ext>
            </a:extLst>
          </p:cNvPr>
          <p:cNvSpPr>
            <a:spLocks noGrp="1"/>
          </p:cNvSpPr>
          <p:nvPr>
            <p:ph type="title"/>
          </p:nvPr>
        </p:nvSpPr>
        <p:spPr/>
        <p:txBody>
          <a:bodyPr>
            <a:normAutofit/>
          </a:bodyPr>
          <a:lstStyle/>
          <a:p>
            <a:r>
              <a:rPr lang="en-US" sz="3200" dirty="0"/>
              <a:t>How does normalization affect k-means clustering?</a:t>
            </a:r>
          </a:p>
        </p:txBody>
      </p:sp>
      <p:graphicFrame>
        <p:nvGraphicFramePr>
          <p:cNvPr id="4" name="Content Placeholder 3">
            <a:extLst>
              <a:ext uri="{FF2B5EF4-FFF2-40B4-BE49-F238E27FC236}">
                <a16:creationId xmlns:a16="http://schemas.microsoft.com/office/drawing/2014/main" id="{CB24B75D-5FC1-6F71-8FE0-6F99F328FCC4}"/>
              </a:ext>
            </a:extLst>
          </p:cNvPr>
          <p:cNvGraphicFramePr>
            <a:graphicFrameLocks/>
          </p:cNvGraphicFramePr>
          <p:nvPr/>
        </p:nvGraphicFramePr>
        <p:xfrm>
          <a:off x="863473" y="1690688"/>
          <a:ext cx="4982790" cy="1571625"/>
        </p:xfrm>
        <a:graphic>
          <a:graphicData uri="http://schemas.openxmlformats.org/drawingml/2006/table">
            <a:tbl>
              <a:tblPr>
                <a:tableStyleId>{5C22544A-7EE6-4342-B048-85BDC9FD1C3A}</a:tableStyleId>
              </a:tblPr>
              <a:tblGrid>
                <a:gridCol w="996558">
                  <a:extLst>
                    <a:ext uri="{9D8B030D-6E8A-4147-A177-3AD203B41FA5}">
                      <a16:colId xmlns:a16="http://schemas.microsoft.com/office/drawing/2014/main" val="130059783"/>
                    </a:ext>
                  </a:extLst>
                </a:gridCol>
                <a:gridCol w="996558">
                  <a:extLst>
                    <a:ext uri="{9D8B030D-6E8A-4147-A177-3AD203B41FA5}">
                      <a16:colId xmlns:a16="http://schemas.microsoft.com/office/drawing/2014/main" val="1415428900"/>
                    </a:ext>
                  </a:extLst>
                </a:gridCol>
                <a:gridCol w="996558">
                  <a:extLst>
                    <a:ext uri="{9D8B030D-6E8A-4147-A177-3AD203B41FA5}">
                      <a16:colId xmlns:a16="http://schemas.microsoft.com/office/drawing/2014/main" val="4013078456"/>
                    </a:ext>
                  </a:extLst>
                </a:gridCol>
                <a:gridCol w="996558">
                  <a:extLst>
                    <a:ext uri="{9D8B030D-6E8A-4147-A177-3AD203B41FA5}">
                      <a16:colId xmlns:a16="http://schemas.microsoft.com/office/drawing/2014/main" val="2797133981"/>
                    </a:ext>
                  </a:extLst>
                </a:gridCol>
                <a:gridCol w="996558">
                  <a:extLst>
                    <a:ext uri="{9D8B030D-6E8A-4147-A177-3AD203B41FA5}">
                      <a16:colId xmlns:a16="http://schemas.microsoft.com/office/drawing/2014/main" val="1158144904"/>
                    </a:ext>
                  </a:extLst>
                </a:gridCol>
              </a:tblGrid>
              <a:tr h="165100">
                <a:tc>
                  <a:txBody>
                    <a:bodyPr/>
                    <a:lstStyle/>
                    <a:p>
                      <a:pPr algn="l" fontAlgn="b"/>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a:effectLst/>
                        </a:rPr>
                        <a:t>Gene A</a:t>
                      </a:r>
                      <a:endParaRPr lang="en-US" sz="20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dirty="0">
                          <a:effectLst/>
                        </a:rPr>
                        <a:t>Gene B</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dirty="0">
                          <a:effectLst/>
                        </a:rPr>
                        <a:t>Gene C</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a:effectLst/>
                        </a:rPr>
                        <a:t>Cell Area</a:t>
                      </a:r>
                      <a:endParaRPr lang="en-US" sz="2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56462724"/>
                  </a:ext>
                </a:extLst>
              </a:tr>
              <a:tr h="165100">
                <a:tc>
                  <a:txBody>
                    <a:bodyPr/>
                    <a:lstStyle/>
                    <a:p>
                      <a:pPr algn="l" fontAlgn="b"/>
                      <a:r>
                        <a:rPr lang="en-US" sz="2000" u="none" strike="noStrike">
                          <a:effectLst/>
                        </a:rPr>
                        <a:t>Cell 1</a:t>
                      </a:r>
                      <a:endParaRPr lang="en-US" sz="20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a:effectLst/>
                        </a:rPr>
                        <a:t>100</a:t>
                      </a:r>
                      <a:endParaRPr lang="en-US" sz="20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a:effectLst/>
                        </a:rPr>
                        <a:t>100</a:t>
                      </a:r>
                      <a:endParaRPr lang="en-US" sz="2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838576551"/>
                  </a:ext>
                </a:extLst>
              </a:tr>
              <a:tr h="165100">
                <a:tc>
                  <a:txBody>
                    <a:bodyPr/>
                    <a:lstStyle/>
                    <a:p>
                      <a:pPr algn="l" fontAlgn="b"/>
                      <a:r>
                        <a:rPr lang="en-US" sz="2000" u="none" strike="noStrike" dirty="0">
                          <a:effectLst/>
                        </a:rPr>
                        <a:t>Cell 2</a:t>
                      </a:r>
                      <a:endParaRPr lang="en-US" sz="2000" b="0" i="0" u="none" strike="noStrike" dirty="0">
                        <a:solidFill>
                          <a:srgbClr val="000000"/>
                        </a:solidFill>
                        <a:effectLst/>
                        <a:latin typeface="Arial" panose="020B0604020202020204" pitchFamily="34" charset="0"/>
                      </a:endParaRPr>
                    </a:p>
                  </a:txBody>
                  <a:tcPr marL="9525" marR="9525" marT="9525" marB="0" anchor="b">
                    <a:solidFill>
                      <a:srgbClr val="FFFF00"/>
                    </a:solidFill>
                  </a:tcPr>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solidFill>
                      <a:srgbClr val="FFFF00"/>
                    </a:solidFill>
                  </a:tcPr>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solidFill>
                      <a:srgbClr val="FFFF00"/>
                    </a:solidFill>
                  </a:tcPr>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solidFill>
                      <a:srgbClr val="FFFF00"/>
                    </a:solidFill>
                  </a:tcPr>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solidFill>
                      <a:srgbClr val="FFFF00"/>
                    </a:solidFill>
                  </a:tcPr>
                </a:tc>
                <a:extLst>
                  <a:ext uri="{0D108BD9-81ED-4DB2-BD59-A6C34878D82A}">
                    <a16:rowId xmlns:a16="http://schemas.microsoft.com/office/drawing/2014/main" val="4274768014"/>
                  </a:ext>
                </a:extLst>
              </a:tr>
              <a:tr h="165100">
                <a:tc>
                  <a:txBody>
                    <a:bodyPr/>
                    <a:lstStyle/>
                    <a:p>
                      <a:pPr algn="l" fontAlgn="b"/>
                      <a:r>
                        <a:rPr lang="en-US" sz="2000" u="none" strike="noStrike" dirty="0">
                          <a:effectLst/>
                        </a:rPr>
                        <a:t>Cell 3</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488626969"/>
                  </a:ext>
                </a:extLst>
              </a:tr>
              <a:tr h="165100">
                <a:tc>
                  <a:txBody>
                    <a:bodyPr/>
                    <a:lstStyle/>
                    <a:p>
                      <a:pPr algn="l" fontAlgn="b"/>
                      <a:r>
                        <a:rPr lang="en-US" sz="2000" u="none" strike="noStrike" dirty="0">
                          <a:effectLst/>
                        </a:rPr>
                        <a:t>Cell 4</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001138681"/>
                  </a:ext>
                </a:extLst>
              </a:tr>
            </a:tbl>
          </a:graphicData>
        </a:graphic>
      </p:graphicFrame>
      <p:pic>
        <p:nvPicPr>
          <p:cNvPr id="5" name="Content Placeholder 3">
            <a:extLst>
              <a:ext uri="{FF2B5EF4-FFF2-40B4-BE49-F238E27FC236}">
                <a16:creationId xmlns:a16="http://schemas.microsoft.com/office/drawing/2014/main" id="{47D7321B-3390-4B2D-E557-3F0B703ACD2F}"/>
              </a:ext>
            </a:extLst>
          </p:cNvPr>
          <p:cNvPicPr>
            <a:picLocks noGrp="1" noChangeAspect="1"/>
          </p:cNvPicPr>
          <p:nvPr>
            <p:ph idx="1"/>
          </p:nvPr>
        </p:nvPicPr>
        <p:blipFill>
          <a:blip r:embed="rId2"/>
          <a:stretch>
            <a:fillRect/>
          </a:stretch>
        </p:blipFill>
        <p:spPr>
          <a:xfrm>
            <a:off x="863473" y="3860655"/>
            <a:ext cx="2147529" cy="360534"/>
          </a:xfrm>
          <a:prstGeom prst="rect">
            <a:avLst/>
          </a:prstGeom>
        </p:spPr>
      </p:pic>
      <p:pic>
        <p:nvPicPr>
          <p:cNvPr id="6" name="Picture 2" descr="K-Means Clustering — The Science of Machine Learning">
            <a:extLst>
              <a:ext uri="{FF2B5EF4-FFF2-40B4-BE49-F238E27FC236}">
                <a16:creationId xmlns:a16="http://schemas.microsoft.com/office/drawing/2014/main" id="{DC4801B9-E4BC-4E2C-08BC-3E8BE461F4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590" b="62187"/>
          <a:stretch/>
        </p:blipFill>
        <p:spPr bwMode="auto">
          <a:xfrm>
            <a:off x="863473" y="4381147"/>
            <a:ext cx="3128771" cy="9705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E20C50-1CDB-D0A0-5351-36E423CBE8F7}"/>
              </a:ext>
            </a:extLst>
          </p:cNvPr>
          <p:cNvPicPr>
            <a:picLocks noChangeAspect="1"/>
          </p:cNvPicPr>
          <p:nvPr/>
        </p:nvPicPr>
        <p:blipFill>
          <a:blip r:embed="rId4"/>
          <a:stretch>
            <a:fillRect/>
          </a:stretch>
        </p:blipFill>
        <p:spPr>
          <a:xfrm>
            <a:off x="777453" y="5511610"/>
            <a:ext cx="2233549" cy="367159"/>
          </a:xfrm>
          <a:prstGeom prst="rect">
            <a:avLst/>
          </a:prstGeom>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C3353E60-7A55-D10C-F8FF-DFC47948ECA9}"/>
                  </a:ext>
                </a:extLst>
              </p14:cNvPr>
              <p14:cNvContentPartPr/>
              <p14:nvPr/>
            </p14:nvContentPartPr>
            <p14:xfrm>
              <a:off x="3855240" y="1468440"/>
              <a:ext cx="6474240" cy="4329000"/>
            </p14:xfrm>
          </p:contentPart>
        </mc:Choice>
        <mc:Fallback>
          <p:pic>
            <p:nvPicPr>
              <p:cNvPr id="3" name="Ink 2">
                <a:extLst>
                  <a:ext uri="{FF2B5EF4-FFF2-40B4-BE49-F238E27FC236}">
                    <a16:creationId xmlns:a16="http://schemas.microsoft.com/office/drawing/2014/main" id="{C3353E60-7A55-D10C-F8FF-DFC47948ECA9}"/>
                  </a:ext>
                </a:extLst>
              </p:cNvPr>
              <p:cNvPicPr/>
              <p:nvPr/>
            </p:nvPicPr>
            <p:blipFill>
              <a:blip r:embed="rId6"/>
              <a:stretch>
                <a:fillRect/>
              </a:stretch>
            </p:blipFill>
            <p:spPr>
              <a:xfrm>
                <a:off x="3845880" y="1459080"/>
                <a:ext cx="6492960" cy="4347720"/>
              </a:xfrm>
              <a:prstGeom prst="rect">
                <a:avLst/>
              </a:prstGeom>
            </p:spPr>
          </p:pic>
        </mc:Fallback>
      </mc:AlternateContent>
    </p:spTree>
    <p:extLst>
      <p:ext uri="{BB962C8B-B14F-4D97-AF65-F5344CB8AC3E}">
        <p14:creationId xmlns:p14="http://schemas.microsoft.com/office/powerpoint/2010/main" val="1537279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7F3B8-B922-A45F-10E9-40457B832921}"/>
              </a:ext>
            </a:extLst>
          </p:cNvPr>
          <p:cNvSpPr>
            <a:spLocks noGrp="1"/>
          </p:cNvSpPr>
          <p:nvPr>
            <p:ph type="title"/>
          </p:nvPr>
        </p:nvSpPr>
        <p:spPr/>
        <p:txBody>
          <a:bodyPr>
            <a:normAutofit/>
          </a:bodyPr>
          <a:lstStyle/>
          <a:p>
            <a:r>
              <a:rPr lang="en-US" sz="3200" dirty="0"/>
              <a:t>How does normalization affect k-means clustering?</a:t>
            </a:r>
          </a:p>
        </p:txBody>
      </p:sp>
      <p:graphicFrame>
        <p:nvGraphicFramePr>
          <p:cNvPr id="4" name="Content Placeholder 3">
            <a:extLst>
              <a:ext uri="{FF2B5EF4-FFF2-40B4-BE49-F238E27FC236}">
                <a16:creationId xmlns:a16="http://schemas.microsoft.com/office/drawing/2014/main" id="{CB24B75D-5FC1-6F71-8FE0-6F99F328FCC4}"/>
              </a:ext>
            </a:extLst>
          </p:cNvPr>
          <p:cNvGraphicFramePr>
            <a:graphicFrameLocks/>
          </p:cNvGraphicFramePr>
          <p:nvPr/>
        </p:nvGraphicFramePr>
        <p:xfrm>
          <a:off x="863473" y="1690688"/>
          <a:ext cx="4982790" cy="1571625"/>
        </p:xfrm>
        <a:graphic>
          <a:graphicData uri="http://schemas.openxmlformats.org/drawingml/2006/table">
            <a:tbl>
              <a:tblPr>
                <a:tableStyleId>{5C22544A-7EE6-4342-B048-85BDC9FD1C3A}</a:tableStyleId>
              </a:tblPr>
              <a:tblGrid>
                <a:gridCol w="996558">
                  <a:extLst>
                    <a:ext uri="{9D8B030D-6E8A-4147-A177-3AD203B41FA5}">
                      <a16:colId xmlns:a16="http://schemas.microsoft.com/office/drawing/2014/main" val="130059783"/>
                    </a:ext>
                  </a:extLst>
                </a:gridCol>
                <a:gridCol w="996558">
                  <a:extLst>
                    <a:ext uri="{9D8B030D-6E8A-4147-A177-3AD203B41FA5}">
                      <a16:colId xmlns:a16="http://schemas.microsoft.com/office/drawing/2014/main" val="1415428900"/>
                    </a:ext>
                  </a:extLst>
                </a:gridCol>
                <a:gridCol w="996558">
                  <a:extLst>
                    <a:ext uri="{9D8B030D-6E8A-4147-A177-3AD203B41FA5}">
                      <a16:colId xmlns:a16="http://schemas.microsoft.com/office/drawing/2014/main" val="4013078456"/>
                    </a:ext>
                  </a:extLst>
                </a:gridCol>
                <a:gridCol w="996558">
                  <a:extLst>
                    <a:ext uri="{9D8B030D-6E8A-4147-A177-3AD203B41FA5}">
                      <a16:colId xmlns:a16="http://schemas.microsoft.com/office/drawing/2014/main" val="2797133981"/>
                    </a:ext>
                  </a:extLst>
                </a:gridCol>
                <a:gridCol w="996558">
                  <a:extLst>
                    <a:ext uri="{9D8B030D-6E8A-4147-A177-3AD203B41FA5}">
                      <a16:colId xmlns:a16="http://schemas.microsoft.com/office/drawing/2014/main" val="1158144904"/>
                    </a:ext>
                  </a:extLst>
                </a:gridCol>
              </a:tblGrid>
              <a:tr h="165100">
                <a:tc>
                  <a:txBody>
                    <a:bodyPr/>
                    <a:lstStyle/>
                    <a:p>
                      <a:pPr algn="l" fontAlgn="b"/>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a:effectLst/>
                        </a:rPr>
                        <a:t>Gene A</a:t>
                      </a:r>
                      <a:endParaRPr lang="en-US" sz="20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dirty="0">
                          <a:effectLst/>
                        </a:rPr>
                        <a:t>Gene B</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dirty="0">
                          <a:effectLst/>
                        </a:rPr>
                        <a:t>Gene C</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a:effectLst/>
                        </a:rPr>
                        <a:t>Cell Area</a:t>
                      </a:r>
                      <a:endParaRPr lang="en-US" sz="2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56462724"/>
                  </a:ext>
                </a:extLst>
              </a:tr>
              <a:tr h="165100">
                <a:tc>
                  <a:txBody>
                    <a:bodyPr/>
                    <a:lstStyle/>
                    <a:p>
                      <a:pPr algn="l" fontAlgn="b"/>
                      <a:r>
                        <a:rPr lang="en-US" sz="2000" u="none" strike="noStrike">
                          <a:effectLst/>
                        </a:rPr>
                        <a:t>Cell 1</a:t>
                      </a:r>
                      <a:endParaRPr lang="en-US" sz="20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a:effectLst/>
                        </a:rPr>
                        <a:t>100</a:t>
                      </a:r>
                      <a:endParaRPr lang="en-US" sz="20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a:effectLst/>
                        </a:rPr>
                        <a:t>100</a:t>
                      </a:r>
                      <a:endParaRPr lang="en-US" sz="2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838576551"/>
                  </a:ext>
                </a:extLst>
              </a:tr>
              <a:tr h="165100">
                <a:tc>
                  <a:txBody>
                    <a:bodyPr/>
                    <a:lstStyle/>
                    <a:p>
                      <a:pPr algn="l" fontAlgn="b"/>
                      <a:r>
                        <a:rPr lang="en-US" sz="2000" u="none" strike="noStrike" dirty="0">
                          <a:effectLst/>
                        </a:rPr>
                        <a:t>Cell 2</a:t>
                      </a:r>
                      <a:endParaRPr lang="en-US" sz="2000" b="0" i="0" u="none" strike="noStrike" dirty="0">
                        <a:solidFill>
                          <a:srgbClr val="000000"/>
                        </a:solidFill>
                        <a:effectLst/>
                        <a:latin typeface="Arial" panose="020B0604020202020204" pitchFamily="34" charset="0"/>
                      </a:endParaRPr>
                    </a:p>
                  </a:txBody>
                  <a:tcPr marL="9525" marR="9525" marT="9525" marB="0" anchor="b">
                    <a:solidFill>
                      <a:srgbClr val="FFFF00"/>
                    </a:solidFill>
                  </a:tcPr>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solidFill>
                      <a:srgbClr val="FFFF00"/>
                    </a:solidFill>
                  </a:tcPr>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solidFill>
                      <a:srgbClr val="FFFF00"/>
                    </a:solidFill>
                  </a:tcPr>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solidFill>
                      <a:srgbClr val="FFFF00"/>
                    </a:solidFill>
                  </a:tcPr>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solidFill>
                      <a:srgbClr val="FFFF00"/>
                    </a:solidFill>
                  </a:tcPr>
                </a:tc>
                <a:extLst>
                  <a:ext uri="{0D108BD9-81ED-4DB2-BD59-A6C34878D82A}">
                    <a16:rowId xmlns:a16="http://schemas.microsoft.com/office/drawing/2014/main" val="4274768014"/>
                  </a:ext>
                </a:extLst>
              </a:tr>
              <a:tr h="165100">
                <a:tc>
                  <a:txBody>
                    <a:bodyPr/>
                    <a:lstStyle/>
                    <a:p>
                      <a:pPr algn="l" fontAlgn="b"/>
                      <a:r>
                        <a:rPr lang="en-US" sz="2000" u="none" strike="noStrike" dirty="0">
                          <a:effectLst/>
                        </a:rPr>
                        <a:t>Cell 3</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488626969"/>
                  </a:ext>
                </a:extLst>
              </a:tr>
              <a:tr h="165100">
                <a:tc>
                  <a:txBody>
                    <a:bodyPr/>
                    <a:lstStyle/>
                    <a:p>
                      <a:pPr algn="l" fontAlgn="b"/>
                      <a:r>
                        <a:rPr lang="en-US" sz="2000" u="none" strike="noStrike" dirty="0">
                          <a:effectLst/>
                        </a:rPr>
                        <a:t>Cell 4</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001138681"/>
                  </a:ext>
                </a:extLst>
              </a:tr>
            </a:tbl>
          </a:graphicData>
        </a:graphic>
      </p:graphicFrame>
      <p:pic>
        <p:nvPicPr>
          <p:cNvPr id="5" name="Content Placeholder 3">
            <a:extLst>
              <a:ext uri="{FF2B5EF4-FFF2-40B4-BE49-F238E27FC236}">
                <a16:creationId xmlns:a16="http://schemas.microsoft.com/office/drawing/2014/main" id="{47D7321B-3390-4B2D-E557-3F0B703ACD2F}"/>
              </a:ext>
            </a:extLst>
          </p:cNvPr>
          <p:cNvPicPr>
            <a:picLocks noGrp="1" noChangeAspect="1"/>
          </p:cNvPicPr>
          <p:nvPr>
            <p:ph idx="1"/>
          </p:nvPr>
        </p:nvPicPr>
        <p:blipFill>
          <a:blip r:embed="rId2"/>
          <a:stretch>
            <a:fillRect/>
          </a:stretch>
        </p:blipFill>
        <p:spPr>
          <a:xfrm>
            <a:off x="863473" y="3860655"/>
            <a:ext cx="2147529" cy="360534"/>
          </a:xfrm>
          <a:prstGeom prst="rect">
            <a:avLst/>
          </a:prstGeom>
        </p:spPr>
      </p:pic>
      <p:pic>
        <p:nvPicPr>
          <p:cNvPr id="6" name="Picture 2" descr="K-Means Clustering — The Science of Machine Learning">
            <a:extLst>
              <a:ext uri="{FF2B5EF4-FFF2-40B4-BE49-F238E27FC236}">
                <a16:creationId xmlns:a16="http://schemas.microsoft.com/office/drawing/2014/main" id="{DC4801B9-E4BC-4E2C-08BC-3E8BE461F4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590" b="62187"/>
          <a:stretch/>
        </p:blipFill>
        <p:spPr bwMode="auto">
          <a:xfrm>
            <a:off x="863473" y="4381147"/>
            <a:ext cx="3128771" cy="9705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E20C50-1CDB-D0A0-5351-36E423CBE8F7}"/>
              </a:ext>
            </a:extLst>
          </p:cNvPr>
          <p:cNvPicPr>
            <a:picLocks noChangeAspect="1"/>
          </p:cNvPicPr>
          <p:nvPr/>
        </p:nvPicPr>
        <p:blipFill>
          <a:blip r:embed="rId4"/>
          <a:stretch>
            <a:fillRect/>
          </a:stretch>
        </p:blipFill>
        <p:spPr>
          <a:xfrm>
            <a:off x="777453" y="5511610"/>
            <a:ext cx="2233549" cy="367159"/>
          </a:xfrm>
          <a:prstGeom prst="rect">
            <a:avLst/>
          </a:prstGeom>
        </p:spPr>
      </p:pic>
      <p:sp>
        <p:nvSpPr>
          <p:cNvPr id="3" name="TextBox 2">
            <a:extLst>
              <a:ext uri="{FF2B5EF4-FFF2-40B4-BE49-F238E27FC236}">
                <a16:creationId xmlns:a16="http://schemas.microsoft.com/office/drawing/2014/main" id="{B2DA7C68-ED81-0B8C-3F05-A01716358683}"/>
              </a:ext>
            </a:extLst>
          </p:cNvPr>
          <p:cNvSpPr txBox="1"/>
          <p:nvPr/>
        </p:nvSpPr>
        <p:spPr>
          <a:xfrm>
            <a:off x="6652591" y="1854100"/>
            <a:ext cx="5019323" cy="4154984"/>
          </a:xfrm>
          <a:prstGeom prst="rect">
            <a:avLst/>
          </a:prstGeom>
          <a:noFill/>
        </p:spPr>
        <p:txBody>
          <a:bodyPr wrap="none" rtlCol="0">
            <a:spAutoFit/>
          </a:bodyPr>
          <a:lstStyle/>
          <a:p>
            <a:r>
              <a:rPr lang="en-US" sz="1200" dirty="0">
                <a:latin typeface="Courier" pitchFamily="2" charset="0"/>
              </a:rPr>
              <a:t>&gt; data &lt;- </a:t>
            </a:r>
            <a:r>
              <a:rPr lang="en-US" sz="1200" dirty="0" err="1">
                <a:latin typeface="Courier" pitchFamily="2" charset="0"/>
              </a:rPr>
              <a:t>rbind</a:t>
            </a:r>
            <a:r>
              <a:rPr lang="en-US" sz="1200" dirty="0">
                <a:latin typeface="Courier" pitchFamily="2" charset="0"/>
              </a:rPr>
              <a:t>(c(100, 0, 0),</a:t>
            </a:r>
          </a:p>
          <a:p>
            <a:r>
              <a:rPr lang="en-US" sz="1200" dirty="0">
                <a:latin typeface="Courier" pitchFamily="2" charset="0"/>
              </a:rPr>
              <a:t>+               c(10,0,0),</a:t>
            </a:r>
          </a:p>
          <a:p>
            <a:r>
              <a:rPr lang="en-US" sz="1200" dirty="0">
                <a:latin typeface="Courier" pitchFamily="2" charset="0"/>
              </a:rPr>
              <a:t>+               c(0,10,10),</a:t>
            </a:r>
          </a:p>
          <a:p>
            <a:r>
              <a:rPr lang="en-US" sz="1200" dirty="0">
                <a:latin typeface="Courier" pitchFamily="2" charset="0"/>
              </a:rPr>
              <a:t>+               c(0,10,10))</a:t>
            </a:r>
          </a:p>
          <a:p>
            <a:r>
              <a:rPr lang="en-US" sz="1200" dirty="0">
                <a:latin typeface="Courier" pitchFamily="2" charset="0"/>
              </a:rPr>
              <a:t>&gt; </a:t>
            </a:r>
            <a:r>
              <a:rPr lang="en-US" sz="1200" dirty="0" err="1">
                <a:latin typeface="Courier" pitchFamily="2" charset="0"/>
              </a:rPr>
              <a:t>rownames</a:t>
            </a:r>
            <a:r>
              <a:rPr lang="en-US" sz="1200" dirty="0">
                <a:latin typeface="Courier" pitchFamily="2" charset="0"/>
              </a:rPr>
              <a:t>(data) &lt;- paste0('cell', 1:4)</a:t>
            </a:r>
          </a:p>
          <a:p>
            <a:r>
              <a:rPr lang="en-US" sz="1200" dirty="0">
                <a:latin typeface="Courier" pitchFamily="2" charset="0"/>
              </a:rPr>
              <a:t>&gt; </a:t>
            </a:r>
            <a:r>
              <a:rPr lang="en-US" sz="1200" dirty="0" err="1">
                <a:latin typeface="Courier" pitchFamily="2" charset="0"/>
              </a:rPr>
              <a:t>colnames</a:t>
            </a:r>
            <a:r>
              <a:rPr lang="en-US" sz="1200" dirty="0">
                <a:latin typeface="Courier" pitchFamily="2" charset="0"/>
              </a:rPr>
              <a:t>(data) &lt;- paste0('gene', c('A', 'B', 'C'))</a:t>
            </a:r>
          </a:p>
          <a:p>
            <a:r>
              <a:rPr lang="en-US" sz="1200" dirty="0">
                <a:latin typeface="Courier" pitchFamily="2" charset="0"/>
              </a:rPr>
              <a:t>&gt; data</a:t>
            </a:r>
          </a:p>
          <a:p>
            <a:r>
              <a:rPr lang="en-US" sz="1200" dirty="0">
                <a:latin typeface="Courier" pitchFamily="2" charset="0"/>
              </a:rPr>
              <a:t>      </a:t>
            </a:r>
            <a:r>
              <a:rPr lang="en-US" sz="1200" dirty="0" err="1">
                <a:latin typeface="Courier" pitchFamily="2" charset="0"/>
              </a:rPr>
              <a:t>geneA</a:t>
            </a:r>
            <a:r>
              <a:rPr lang="en-US" sz="1200" dirty="0">
                <a:latin typeface="Courier" pitchFamily="2" charset="0"/>
              </a:rPr>
              <a:t> </a:t>
            </a:r>
            <a:r>
              <a:rPr lang="en-US" sz="1200" dirty="0" err="1">
                <a:latin typeface="Courier" pitchFamily="2" charset="0"/>
              </a:rPr>
              <a:t>geneB</a:t>
            </a:r>
            <a:r>
              <a:rPr lang="en-US" sz="1200" dirty="0">
                <a:latin typeface="Courier" pitchFamily="2" charset="0"/>
              </a:rPr>
              <a:t> </a:t>
            </a:r>
            <a:r>
              <a:rPr lang="en-US" sz="1200" dirty="0" err="1">
                <a:latin typeface="Courier" pitchFamily="2" charset="0"/>
              </a:rPr>
              <a:t>geneC</a:t>
            </a:r>
            <a:endParaRPr lang="en-US" sz="1200" dirty="0">
              <a:latin typeface="Courier" pitchFamily="2" charset="0"/>
            </a:endParaRPr>
          </a:p>
          <a:p>
            <a:r>
              <a:rPr lang="en-US" sz="1200" dirty="0">
                <a:latin typeface="Courier" pitchFamily="2" charset="0"/>
              </a:rPr>
              <a:t>cell1   100     0     0</a:t>
            </a:r>
          </a:p>
          <a:p>
            <a:r>
              <a:rPr lang="en-US" sz="1200" dirty="0">
                <a:latin typeface="Courier" pitchFamily="2" charset="0"/>
              </a:rPr>
              <a:t>cell2    10     0     0</a:t>
            </a:r>
          </a:p>
          <a:p>
            <a:r>
              <a:rPr lang="en-US" sz="1200" dirty="0">
                <a:latin typeface="Courier" pitchFamily="2" charset="0"/>
              </a:rPr>
              <a:t>cell3     0    10    10</a:t>
            </a:r>
          </a:p>
          <a:p>
            <a:r>
              <a:rPr lang="en-US" sz="1200" dirty="0">
                <a:latin typeface="Courier" pitchFamily="2" charset="0"/>
              </a:rPr>
              <a:t>cell4     0    10    10</a:t>
            </a:r>
          </a:p>
          <a:p>
            <a:endParaRPr lang="en-US" sz="1200" dirty="0">
              <a:latin typeface="Courier" pitchFamily="2" charset="0"/>
            </a:endParaRPr>
          </a:p>
          <a:p>
            <a:r>
              <a:rPr lang="en-US" sz="1200" dirty="0">
                <a:latin typeface="Courier" pitchFamily="2" charset="0"/>
              </a:rPr>
              <a:t>&gt; </a:t>
            </a:r>
            <a:r>
              <a:rPr lang="en-US" sz="1200" dirty="0" err="1">
                <a:latin typeface="Courier" pitchFamily="2" charset="0"/>
              </a:rPr>
              <a:t>dist</a:t>
            </a:r>
            <a:r>
              <a:rPr lang="en-US" sz="1200" dirty="0">
                <a:latin typeface="Courier" pitchFamily="2" charset="0"/>
              </a:rPr>
              <a:t>(data)</a:t>
            </a:r>
          </a:p>
          <a:p>
            <a:r>
              <a:rPr lang="en-US" sz="1200" dirty="0">
                <a:latin typeface="Courier" pitchFamily="2" charset="0"/>
              </a:rPr>
              <a:t>          cell1     cell2     cell3</a:t>
            </a:r>
          </a:p>
          <a:p>
            <a:r>
              <a:rPr lang="en-US" sz="1200" dirty="0">
                <a:latin typeface="Courier" pitchFamily="2" charset="0"/>
              </a:rPr>
              <a:t>cell2  90.00000                    </a:t>
            </a:r>
          </a:p>
          <a:p>
            <a:r>
              <a:rPr lang="en-US" sz="1200" dirty="0">
                <a:latin typeface="Courier" pitchFamily="2" charset="0"/>
              </a:rPr>
              <a:t>cell3 100.99505  17.32051          </a:t>
            </a:r>
          </a:p>
          <a:p>
            <a:r>
              <a:rPr lang="en-US" sz="1200" dirty="0">
                <a:latin typeface="Courier" pitchFamily="2" charset="0"/>
              </a:rPr>
              <a:t>cell4 100.99505  17.32051   0.00000</a:t>
            </a:r>
          </a:p>
          <a:p>
            <a:endParaRPr lang="en-US" sz="1200" dirty="0">
              <a:latin typeface="Courier" pitchFamily="2" charset="0"/>
            </a:endParaRPr>
          </a:p>
          <a:p>
            <a:r>
              <a:rPr lang="en-US" sz="1200" dirty="0">
                <a:latin typeface="Courier" pitchFamily="2" charset="0"/>
              </a:rPr>
              <a:t>&gt; </a:t>
            </a:r>
            <a:r>
              <a:rPr lang="en-US" sz="1200" dirty="0" err="1">
                <a:latin typeface="Courier" pitchFamily="2" charset="0"/>
              </a:rPr>
              <a:t>kmeans</a:t>
            </a:r>
            <a:r>
              <a:rPr lang="en-US" sz="1200" dirty="0">
                <a:latin typeface="Courier" pitchFamily="2" charset="0"/>
              </a:rPr>
              <a:t>(data, 2)$cluster</a:t>
            </a:r>
          </a:p>
          <a:p>
            <a:r>
              <a:rPr lang="en-US" sz="1200" dirty="0">
                <a:latin typeface="Courier" pitchFamily="2" charset="0"/>
              </a:rPr>
              <a:t>cell1 cell2 cell3 cell4 </a:t>
            </a:r>
          </a:p>
          <a:p>
            <a:r>
              <a:rPr lang="en-US" sz="1200" dirty="0">
                <a:latin typeface="Courier" pitchFamily="2" charset="0"/>
              </a:rPr>
              <a:t>    2     1     1     1 </a:t>
            </a:r>
          </a:p>
        </p:txBody>
      </p:sp>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5FA529FB-4788-1A8F-B4DD-4FCA30A4FE03}"/>
                  </a:ext>
                </a:extLst>
              </p14:cNvPr>
              <p14:cNvContentPartPr/>
              <p14:nvPr/>
            </p14:nvContentPartPr>
            <p14:xfrm>
              <a:off x="4276080" y="3277080"/>
              <a:ext cx="4778640" cy="2868120"/>
            </p14:xfrm>
          </p:contentPart>
        </mc:Choice>
        <mc:Fallback>
          <p:pic>
            <p:nvPicPr>
              <p:cNvPr id="8" name="Ink 7">
                <a:extLst>
                  <a:ext uri="{FF2B5EF4-FFF2-40B4-BE49-F238E27FC236}">
                    <a16:creationId xmlns:a16="http://schemas.microsoft.com/office/drawing/2014/main" id="{5FA529FB-4788-1A8F-B4DD-4FCA30A4FE03}"/>
                  </a:ext>
                </a:extLst>
              </p:cNvPr>
              <p:cNvPicPr/>
              <p:nvPr/>
            </p:nvPicPr>
            <p:blipFill>
              <a:blip r:embed="rId6"/>
              <a:stretch>
                <a:fillRect/>
              </a:stretch>
            </p:blipFill>
            <p:spPr>
              <a:xfrm>
                <a:off x="4266720" y="3267720"/>
                <a:ext cx="4797360" cy="2886840"/>
              </a:xfrm>
              <a:prstGeom prst="rect">
                <a:avLst/>
              </a:prstGeom>
            </p:spPr>
          </p:pic>
        </mc:Fallback>
      </mc:AlternateContent>
    </p:spTree>
    <p:extLst>
      <p:ext uri="{BB962C8B-B14F-4D97-AF65-F5344CB8AC3E}">
        <p14:creationId xmlns:p14="http://schemas.microsoft.com/office/powerpoint/2010/main" val="2953717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7F3B8-B922-A45F-10E9-40457B832921}"/>
              </a:ext>
            </a:extLst>
          </p:cNvPr>
          <p:cNvSpPr>
            <a:spLocks noGrp="1"/>
          </p:cNvSpPr>
          <p:nvPr>
            <p:ph type="title"/>
          </p:nvPr>
        </p:nvSpPr>
        <p:spPr/>
        <p:txBody>
          <a:bodyPr>
            <a:normAutofit/>
          </a:bodyPr>
          <a:lstStyle/>
          <a:p>
            <a:r>
              <a:rPr lang="en-US" sz="3200" dirty="0"/>
              <a:t>How does normalization affect k-means clustering?</a:t>
            </a:r>
          </a:p>
        </p:txBody>
      </p:sp>
      <p:graphicFrame>
        <p:nvGraphicFramePr>
          <p:cNvPr id="4" name="Content Placeholder 3">
            <a:extLst>
              <a:ext uri="{FF2B5EF4-FFF2-40B4-BE49-F238E27FC236}">
                <a16:creationId xmlns:a16="http://schemas.microsoft.com/office/drawing/2014/main" id="{CB24B75D-5FC1-6F71-8FE0-6F99F328FCC4}"/>
              </a:ext>
            </a:extLst>
          </p:cNvPr>
          <p:cNvGraphicFramePr>
            <a:graphicFrameLocks/>
          </p:cNvGraphicFramePr>
          <p:nvPr/>
        </p:nvGraphicFramePr>
        <p:xfrm>
          <a:off x="863473" y="1690688"/>
          <a:ext cx="4982790" cy="1571625"/>
        </p:xfrm>
        <a:graphic>
          <a:graphicData uri="http://schemas.openxmlformats.org/drawingml/2006/table">
            <a:tbl>
              <a:tblPr>
                <a:tableStyleId>{5C22544A-7EE6-4342-B048-85BDC9FD1C3A}</a:tableStyleId>
              </a:tblPr>
              <a:tblGrid>
                <a:gridCol w="996558">
                  <a:extLst>
                    <a:ext uri="{9D8B030D-6E8A-4147-A177-3AD203B41FA5}">
                      <a16:colId xmlns:a16="http://schemas.microsoft.com/office/drawing/2014/main" val="130059783"/>
                    </a:ext>
                  </a:extLst>
                </a:gridCol>
                <a:gridCol w="996558">
                  <a:extLst>
                    <a:ext uri="{9D8B030D-6E8A-4147-A177-3AD203B41FA5}">
                      <a16:colId xmlns:a16="http://schemas.microsoft.com/office/drawing/2014/main" val="1415428900"/>
                    </a:ext>
                  </a:extLst>
                </a:gridCol>
                <a:gridCol w="996558">
                  <a:extLst>
                    <a:ext uri="{9D8B030D-6E8A-4147-A177-3AD203B41FA5}">
                      <a16:colId xmlns:a16="http://schemas.microsoft.com/office/drawing/2014/main" val="4013078456"/>
                    </a:ext>
                  </a:extLst>
                </a:gridCol>
                <a:gridCol w="996558">
                  <a:extLst>
                    <a:ext uri="{9D8B030D-6E8A-4147-A177-3AD203B41FA5}">
                      <a16:colId xmlns:a16="http://schemas.microsoft.com/office/drawing/2014/main" val="2797133981"/>
                    </a:ext>
                  </a:extLst>
                </a:gridCol>
                <a:gridCol w="996558">
                  <a:extLst>
                    <a:ext uri="{9D8B030D-6E8A-4147-A177-3AD203B41FA5}">
                      <a16:colId xmlns:a16="http://schemas.microsoft.com/office/drawing/2014/main" val="1158144904"/>
                    </a:ext>
                  </a:extLst>
                </a:gridCol>
              </a:tblGrid>
              <a:tr h="165100">
                <a:tc>
                  <a:txBody>
                    <a:bodyPr/>
                    <a:lstStyle/>
                    <a:p>
                      <a:pPr algn="l" fontAlgn="b"/>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a:effectLst/>
                        </a:rPr>
                        <a:t>Gene A</a:t>
                      </a:r>
                      <a:endParaRPr lang="en-US" sz="20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dirty="0">
                          <a:effectLst/>
                        </a:rPr>
                        <a:t>Gene B</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dirty="0">
                          <a:effectLst/>
                        </a:rPr>
                        <a:t>Gene C</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2000" u="none" strike="noStrike">
                          <a:effectLst/>
                        </a:rPr>
                        <a:t>Cell Area</a:t>
                      </a:r>
                      <a:endParaRPr lang="en-US" sz="2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56462724"/>
                  </a:ext>
                </a:extLst>
              </a:tr>
              <a:tr h="165100">
                <a:tc>
                  <a:txBody>
                    <a:bodyPr/>
                    <a:lstStyle/>
                    <a:p>
                      <a:pPr algn="l" fontAlgn="b"/>
                      <a:r>
                        <a:rPr lang="en-US" sz="2000" u="none" strike="noStrike">
                          <a:effectLst/>
                        </a:rPr>
                        <a:t>Cell 1</a:t>
                      </a:r>
                      <a:endParaRPr lang="en-US" sz="20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a:effectLst/>
                        </a:rPr>
                        <a:t>100</a:t>
                      </a:r>
                      <a:endParaRPr lang="en-US" sz="20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a:effectLst/>
                        </a:rPr>
                        <a:t>100</a:t>
                      </a:r>
                      <a:endParaRPr lang="en-US" sz="20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838576551"/>
                  </a:ext>
                </a:extLst>
              </a:tr>
              <a:tr h="165100">
                <a:tc>
                  <a:txBody>
                    <a:bodyPr/>
                    <a:lstStyle/>
                    <a:p>
                      <a:pPr algn="l" fontAlgn="b"/>
                      <a:r>
                        <a:rPr lang="en-US" sz="2000" u="none" strike="noStrike" dirty="0">
                          <a:effectLst/>
                        </a:rPr>
                        <a:t>Cell 2</a:t>
                      </a:r>
                      <a:endParaRPr lang="en-US" sz="2000" b="0" i="0" u="none" strike="noStrike" dirty="0">
                        <a:solidFill>
                          <a:srgbClr val="000000"/>
                        </a:solidFill>
                        <a:effectLst/>
                        <a:latin typeface="Arial" panose="020B0604020202020204" pitchFamily="34" charset="0"/>
                      </a:endParaRPr>
                    </a:p>
                  </a:txBody>
                  <a:tcPr marL="9525" marR="9525" marT="9525" marB="0" anchor="b">
                    <a:solidFill>
                      <a:srgbClr val="FFFF00"/>
                    </a:solidFill>
                  </a:tcPr>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solidFill>
                      <a:srgbClr val="FFFF00"/>
                    </a:solidFill>
                  </a:tcPr>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solidFill>
                      <a:srgbClr val="FFFF00"/>
                    </a:solidFill>
                  </a:tcPr>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solidFill>
                      <a:srgbClr val="FFFF00"/>
                    </a:solidFill>
                  </a:tcPr>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solidFill>
                      <a:srgbClr val="FFFF00"/>
                    </a:solidFill>
                  </a:tcPr>
                </a:tc>
                <a:extLst>
                  <a:ext uri="{0D108BD9-81ED-4DB2-BD59-A6C34878D82A}">
                    <a16:rowId xmlns:a16="http://schemas.microsoft.com/office/drawing/2014/main" val="4274768014"/>
                  </a:ext>
                </a:extLst>
              </a:tr>
              <a:tr h="165100">
                <a:tc>
                  <a:txBody>
                    <a:bodyPr/>
                    <a:lstStyle/>
                    <a:p>
                      <a:pPr algn="l" fontAlgn="b"/>
                      <a:r>
                        <a:rPr lang="en-US" sz="2000" u="none" strike="noStrike" dirty="0">
                          <a:effectLst/>
                        </a:rPr>
                        <a:t>Cell 3</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488626969"/>
                  </a:ext>
                </a:extLst>
              </a:tr>
              <a:tr h="165100">
                <a:tc>
                  <a:txBody>
                    <a:bodyPr/>
                    <a:lstStyle/>
                    <a:p>
                      <a:pPr algn="l" fontAlgn="b"/>
                      <a:r>
                        <a:rPr lang="en-US" sz="2000" u="none" strike="noStrike" dirty="0">
                          <a:effectLst/>
                        </a:rPr>
                        <a:t>Cell 4</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001138681"/>
                  </a:ext>
                </a:extLst>
              </a:tr>
            </a:tbl>
          </a:graphicData>
        </a:graphic>
      </p:graphicFrame>
      <p:pic>
        <p:nvPicPr>
          <p:cNvPr id="5" name="Content Placeholder 3">
            <a:extLst>
              <a:ext uri="{FF2B5EF4-FFF2-40B4-BE49-F238E27FC236}">
                <a16:creationId xmlns:a16="http://schemas.microsoft.com/office/drawing/2014/main" id="{47D7321B-3390-4B2D-E557-3F0B703ACD2F}"/>
              </a:ext>
            </a:extLst>
          </p:cNvPr>
          <p:cNvPicPr>
            <a:picLocks noGrp="1" noChangeAspect="1"/>
          </p:cNvPicPr>
          <p:nvPr>
            <p:ph idx="1"/>
          </p:nvPr>
        </p:nvPicPr>
        <p:blipFill>
          <a:blip r:embed="rId2"/>
          <a:stretch>
            <a:fillRect/>
          </a:stretch>
        </p:blipFill>
        <p:spPr>
          <a:xfrm>
            <a:off x="863473" y="3860655"/>
            <a:ext cx="2147529" cy="360534"/>
          </a:xfrm>
          <a:prstGeom prst="rect">
            <a:avLst/>
          </a:prstGeom>
        </p:spPr>
      </p:pic>
      <p:pic>
        <p:nvPicPr>
          <p:cNvPr id="6" name="Picture 2" descr="K-Means Clustering — The Science of Machine Learning">
            <a:extLst>
              <a:ext uri="{FF2B5EF4-FFF2-40B4-BE49-F238E27FC236}">
                <a16:creationId xmlns:a16="http://schemas.microsoft.com/office/drawing/2014/main" id="{DC4801B9-E4BC-4E2C-08BC-3E8BE461F4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590" b="62187"/>
          <a:stretch/>
        </p:blipFill>
        <p:spPr bwMode="auto">
          <a:xfrm>
            <a:off x="863473" y="4381147"/>
            <a:ext cx="3128771" cy="9705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E20C50-1CDB-D0A0-5351-36E423CBE8F7}"/>
              </a:ext>
            </a:extLst>
          </p:cNvPr>
          <p:cNvPicPr>
            <a:picLocks noChangeAspect="1"/>
          </p:cNvPicPr>
          <p:nvPr/>
        </p:nvPicPr>
        <p:blipFill>
          <a:blip r:embed="rId4"/>
          <a:stretch>
            <a:fillRect/>
          </a:stretch>
        </p:blipFill>
        <p:spPr>
          <a:xfrm>
            <a:off x="777453" y="5511610"/>
            <a:ext cx="2233549" cy="367159"/>
          </a:xfrm>
          <a:prstGeom prst="rect">
            <a:avLst/>
          </a:prstGeom>
        </p:spPr>
      </p:pic>
      <p:sp>
        <p:nvSpPr>
          <p:cNvPr id="3" name="TextBox 2">
            <a:extLst>
              <a:ext uri="{FF2B5EF4-FFF2-40B4-BE49-F238E27FC236}">
                <a16:creationId xmlns:a16="http://schemas.microsoft.com/office/drawing/2014/main" id="{B2DA7C68-ED81-0B8C-3F05-A01716358683}"/>
              </a:ext>
            </a:extLst>
          </p:cNvPr>
          <p:cNvSpPr txBox="1"/>
          <p:nvPr/>
        </p:nvSpPr>
        <p:spPr>
          <a:xfrm>
            <a:off x="6652591" y="1854100"/>
            <a:ext cx="3345788" cy="2123658"/>
          </a:xfrm>
          <a:prstGeom prst="rect">
            <a:avLst/>
          </a:prstGeom>
          <a:noFill/>
        </p:spPr>
        <p:txBody>
          <a:bodyPr wrap="none" rtlCol="0">
            <a:spAutoFit/>
          </a:bodyPr>
          <a:lstStyle/>
          <a:p>
            <a:r>
              <a:rPr lang="en-US" sz="1200" dirty="0">
                <a:latin typeface="Courier" pitchFamily="2" charset="0"/>
              </a:rPr>
              <a:t>&gt; </a:t>
            </a:r>
            <a:r>
              <a:rPr lang="en-US" sz="1200" dirty="0" err="1">
                <a:latin typeface="Courier" pitchFamily="2" charset="0"/>
              </a:rPr>
              <a:t>cellarea</a:t>
            </a:r>
            <a:r>
              <a:rPr lang="en-US" sz="1200" dirty="0">
                <a:latin typeface="Courier" pitchFamily="2" charset="0"/>
              </a:rPr>
              <a:t> &lt;- c(100,10,10,10)</a:t>
            </a:r>
          </a:p>
          <a:p>
            <a:endParaRPr lang="en-US" sz="1200" dirty="0">
              <a:latin typeface="Courier" pitchFamily="2" charset="0"/>
            </a:endParaRPr>
          </a:p>
          <a:p>
            <a:r>
              <a:rPr lang="en-US" sz="1200" dirty="0">
                <a:latin typeface="Courier" pitchFamily="2" charset="0"/>
              </a:rPr>
              <a:t>&gt; </a:t>
            </a:r>
            <a:r>
              <a:rPr lang="en-US" sz="1200" dirty="0" err="1">
                <a:latin typeface="Courier" pitchFamily="2" charset="0"/>
              </a:rPr>
              <a:t>dist</a:t>
            </a:r>
            <a:r>
              <a:rPr lang="en-US" sz="1200" dirty="0">
                <a:latin typeface="Courier" pitchFamily="2" charset="0"/>
              </a:rPr>
              <a:t>(data/</a:t>
            </a:r>
            <a:r>
              <a:rPr lang="en-US" sz="1200" dirty="0" err="1">
                <a:latin typeface="Courier" pitchFamily="2" charset="0"/>
              </a:rPr>
              <a:t>cellarea</a:t>
            </a:r>
            <a:r>
              <a:rPr lang="en-US" sz="1200" dirty="0">
                <a:latin typeface="Courier" pitchFamily="2" charset="0"/>
              </a:rPr>
              <a:t>)</a:t>
            </a:r>
          </a:p>
          <a:p>
            <a:r>
              <a:rPr lang="en-US" sz="1200" dirty="0">
                <a:latin typeface="Courier" pitchFamily="2" charset="0"/>
              </a:rPr>
              <a:t>         cell1    cell2    cell3</a:t>
            </a:r>
          </a:p>
          <a:p>
            <a:r>
              <a:rPr lang="en-US" sz="1200" dirty="0">
                <a:latin typeface="Courier" pitchFamily="2" charset="0"/>
              </a:rPr>
              <a:t>cell2 0.000000                  </a:t>
            </a:r>
          </a:p>
          <a:p>
            <a:r>
              <a:rPr lang="en-US" sz="1200" dirty="0">
                <a:latin typeface="Courier" pitchFamily="2" charset="0"/>
              </a:rPr>
              <a:t>cell3 1.732051 1.732051         </a:t>
            </a:r>
          </a:p>
          <a:p>
            <a:r>
              <a:rPr lang="en-US" sz="1200" dirty="0">
                <a:latin typeface="Courier" pitchFamily="2" charset="0"/>
              </a:rPr>
              <a:t>cell4 1.732051 1.732051 0.000000</a:t>
            </a:r>
          </a:p>
          <a:p>
            <a:endParaRPr lang="en-US" sz="1200" dirty="0">
              <a:latin typeface="Courier" pitchFamily="2" charset="0"/>
            </a:endParaRPr>
          </a:p>
          <a:p>
            <a:r>
              <a:rPr lang="en-US" sz="1200" dirty="0">
                <a:latin typeface="Courier" pitchFamily="2" charset="0"/>
              </a:rPr>
              <a:t>&gt; </a:t>
            </a:r>
            <a:r>
              <a:rPr lang="en-US" sz="1200" dirty="0" err="1">
                <a:latin typeface="Courier" pitchFamily="2" charset="0"/>
              </a:rPr>
              <a:t>kmeans</a:t>
            </a:r>
            <a:r>
              <a:rPr lang="en-US" sz="1200" dirty="0">
                <a:latin typeface="Courier" pitchFamily="2" charset="0"/>
              </a:rPr>
              <a:t>(data/</a:t>
            </a:r>
            <a:r>
              <a:rPr lang="en-US" sz="1200" dirty="0" err="1">
                <a:latin typeface="Courier" pitchFamily="2" charset="0"/>
              </a:rPr>
              <a:t>cellarea</a:t>
            </a:r>
            <a:r>
              <a:rPr lang="en-US" sz="1200" dirty="0">
                <a:latin typeface="Courier" pitchFamily="2" charset="0"/>
              </a:rPr>
              <a:t>, 2)$cluster</a:t>
            </a:r>
          </a:p>
          <a:p>
            <a:r>
              <a:rPr lang="en-US" sz="1200" dirty="0">
                <a:latin typeface="Courier" pitchFamily="2" charset="0"/>
              </a:rPr>
              <a:t>cell1 cell2 cell3 cell4 </a:t>
            </a:r>
          </a:p>
          <a:p>
            <a:r>
              <a:rPr lang="en-US" sz="1200" dirty="0">
                <a:latin typeface="Courier" pitchFamily="2" charset="0"/>
              </a:rPr>
              <a:t>    2     2     1     1 </a:t>
            </a:r>
          </a:p>
        </p:txBody>
      </p:sp>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802585EE-2F67-7F97-7A94-71532BE0BB3D}"/>
                  </a:ext>
                </a:extLst>
              </p14:cNvPr>
              <p14:cNvContentPartPr/>
              <p14:nvPr/>
            </p14:nvContentPartPr>
            <p14:xfrm>
              <a:off x="2119320" y="2079000"/>
              <a:ext cx="5590440" cy="3045960"/>
            </p14:xfrm>
          </p:contentPart>
        </mc:Choice>
        <mc:Fallback>
          <p:pic>
            <p:nvPicPr>
              <p:cNvPr id="8" name="Ink 7">
                <a:extLst>
                  <a:ext uri="{FF2B5EF4-FFF2-40B4-BE49-F238E27FC236}">
                    <a16:creationId xmlns:a16="http://schemas.microsoft.com/office/drawing/2014/main" id="{802585EE-2F67-7F97-7A94-71532BE0BB3D}"/>
                  </a:ext>
                </a:extLst>
              </p:cNvPr>
              <p:cNvPicPr/>
              <p:nvPr/>
            </p:nvPicPr>
            <p:blipFill>
              <a:blip r:embed="rId6"/>
              <a:stretch>
                <a:fillRect/>
              </a:stretch>
            </p:blipFill>
            <p:spPr>
              <a:xfrm>
                <a:off x="2109960" y="2069640"/>
                <a:ext cx="5609160" cy="3064680"/>
              </a:xfrm>
              <a:prstGeom prst="rect">
                <a:avLst/>
              </a:prstGeom>
            </p:spPr>
          </p:pic>
        </mc:Fallback>
      </mc:AlternateContent>
    </p:spTree>
    <p:extLst>
      <p:ext uri="{BB962C8B-B14F-4D97-AF65-F5344CB8AC3E}">
        <p14:creationId xmlns:p14="http://schemas.microsoft.com/office/powerpoint/2010/main" val="1096881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7F3B8-B922-A45F-10E9-40457B832921}"/>
              </a:ext>
            </a:extLst>
          </p:cNvPr>
          <p:cNvSpPr>
            <a:spLocks noGrp="1"/>
          </p:cNvSpPr>
          <p:nvPr>
            <p:ph type="title"/>
          </p:nvPr>
        </p:nvSpPr>
        <p:spPr/>
        <p:txBody>
          <a:bodyPr>
            <a:normAutofit/>
          </a:bodyPr>
          <a:lstStyle/>
          <a:p>
            <a:r>
              <a:rPr lang="en-US" sz="3200" dirty="0"/>
              <a:t>Can you do k-means clustering on the </a:t>
            </a:r>
            <a:r>
              <a:rPr lang="en-US" sz="3200" dirty="0" err="1"/>
              <a:t>tSNE</a:t>
            </a:r>
            <a:r>
              <a:rPr lang="en-US" sz="3200" dirty="0"/>
              <a:t> embedding?</a:t>
            </a:r>
          </a:p>
        </p:txBody>
      </p:sp>
      <p:sp>
        <p:nvSpPr>
          <p:cNvPr id="3" name="TextBox 2">
            <a:extLst>
              <a:ext uri="{FF2B5EF4-FFF2-40B4-BE49-F238E27FC236}">
                <a16:creationId xmlns:a16="http://schemas.microsoft.com/office/drawing/2014/main" id="{55BC7D80-4C2F-FFFC-5F3C-CFB769F30851}"/>
              </a:ext>
            </a:extLst>
          </p:cNvPr>
          <p:cNvSpPr txBox="1"/>
          <p:nvPr/>
        </p:nvSpPr>
        <p:spPr>
          <a:xfrm>
            <a:off x="838200" y="1580322"/>
            <a:ext cx="5055704" cy="2308324"/>
          </a:xfrm>
          <a:prstGeom prst="rect">
            <a:avLst/>
          </a:prstGeom>
          <a:noFill/>
        </p:spPr>
        <p:txBody>
          <a:bodyPr wrap="square" rtlCol="0">
            <a:spAutoFit/>
          </a:bodyPr>
          <a:lstStyle/>
          <a:p>
            <a:r>
              <a:rPr lang="en-US" sz="1200" dirty="0">
                <a:latin typeface="Courier" pitchFamily="2" charset="0"/>
              </a:rPr>
              <a:t>data &lt;- </a:t>
            </a:r>
            <a:r>
              <a:rPr lang="en-US" sz="1200" dirty="0" err="1">
                <a:latin typeface="Courier" pitchFamily="2" charset="0"/>
              </a:rPr>
              <a:t>do.call</a:t>
            </a:r>
            <a:r>
              <a:rPr lang="en-US" sz="1200" dirty="0">
                <a:latin typeface="Courier" pitchFamily="2" charset="0"/>
              </a:rPr>
              <a:t>(</a:t>
            </a:r>
            <a:r>
              <a:rPr lang="en-US" sz="1200" dirty="0" err="1">
                <a:latin typeface="Courier" pitchFamily="2" charset="0"/>
              </a:rPr>
              <a:t>rbind</a:t>
            </a:r>
            <a:r>
              <a:rPr lang="en-US" sz="1200" dirty="0">
                <a:latin typeface="Courier" pitchFamily="2" charset="0"/>
              </a:rPr>
              <a:t>, </a:t>
            </a:r>
            <a:r>
              <a:rPr lang="en-US" sz="1200" dirty="0" err="1">
                <a:latin typeface="Courier" pitchFamily="2" charset="0"/>
              </a:rPr>
              <a:t>lapply</a:t>
            </a:r>
            <a:r>
              <a:rPr lang="en-US" sz="1200" dirty="0">
                <a:latin typeface="Courier" pitchFamily="2" charset="0"/>
              </a:rPr>
              <a:t>(1:1000, function(</a:t>
            </a:r>
            <a:r>
              <a:rPr lang="en-US" sz="1200" dirty="0" err="1">
                <a:latin typeface="Courier" pitchFamily="2" charset="0"/>
              </a:rPr>
              <a:t>i</a:t>
            </a:r>
            <a:r>
              <a:rPr lang="en-US" sz="1200" dirty="0">
                <a:latin typeface="Courier" pitchFamily="2" charset="0"/>
              </a:rPr>
              <a:t>) {</a:t>
            </a:r>
          </a:p>
          <a:p>
            <a:r>
              <a:rPr lang="en-US" sz="1200" dirty="0">
                <a:latin typeface="Courier" pitchFamily="2" charset="0"/>
              </a:rPr>
              <a:t>  </a:t>
            </a:r>
            <a:r>
              <a:rPr lang="en-US" sz="1200" dirty="0" err="1">
                <a:latin typeface="Courier" pitchFamily="2" charset="0"/>
              </a:rPr>
              <a:t>runif</a:t>
            </a:r>
            <a:r>
              <a:rPr lang="en-US" sz="1200" dirty="0">
                <a:latin typeface="Courier" pitchFamily="2" charset="0"/>
              </a:rPr>
              <a:t>(100) ## random uniform data</a:t>
            </a:r>
          </a:p>
          <a:p>
            <a:r>
              <a:rPr lang="en-US" sz="1200" dirty="0">
                <a:latin typeface="Courier" pitchFamily="2" charset="0"/>
              </a:rPr>
              <a:t>}))</a:t>
            </a:r>
          </a:p>
          <a:p>
            <a:r>
              <a:rPr lang="en-US" sz="1200" dirty="0" err="1">
                <a:latin typeface="Courier" pitchFamily="2" charset="0"/>
              </a:rPr>
              <a:t>emb</a:t>
            </a:r>
            <a:r>
              <a:rPr lang="en-US" sz="1200" dirty="0">
                <a:latin typeface="Courier" pitchFamily="2" charset="0"/>
              </a:rPr>
              <a:t> &lt;- </a:t>
            </a:r>
            <a:r>
              <a:rPr lang="en-US" sz="1200" dirty="0" err="1">
                <a:latin typeface="Courier" pitchFamily="2" charset="0"/>
              </a:rPr>
              <a:t>Rtsne</a:t>
            </a:r>
            <a:r>
              <a:rPr lang="en-US" sz="1200" dirty="0">
                <a:latin typeface="Courier" pitchFamily="2" charset="0"/>
              </a:rPr>
              <a:t>::</a:t>
            </a:r>
            <a:r>
              <a:rPr lang="en-US" sz="1200" dirty="0" err="1">
                <a:latin typeface="Courier" pitchFamily="2" charset="0"/>
              </a:rPr>
              <a:t>Rtsne</a:t>
            </a:r>
            <a:r>
              <a:rPr lang="en-US" sz="1200" dirty="0">
                <a:latin typeface="Courier" pitchFamily="2" charset="0"/>
              </a:rPr>
              <a:t>(data)$Y</a:t>
            </a:r>
          </a:p>
          <a:p>
            <a:endParaRPr lang="en-US" sz="1200" dirty="0">
              <a:latin typeface="Courier" pitchFamily="2" charset="0"/>
            </a:endParaRPr>
          </a:p>
          <a:p>
            <a:r>
              <a:rPr lang="en-US" sz="1200" dirty="0">
                <a:latin typeface="Courier" pitchFamily="2" charset="0"/>
              </a:rPr>
              <a:t>com1 &lt;- </a:t>
            </a:r>
            <a:r>
              <a:rPr lang="en-US" sz="1200" dirty="0" err="1">
                <a:latin typeface="Courier" pitchFamily="2" charset="0"/>
              </a:rPr>
              <a:t>as.factor</a:t>
            </a:r>
            <a:r>
              <a:rPr lang="en-US" sz="1200" dirty="0">
                <a:latin typeface="Courier" pitchFamily="2" charset="0"/>
              </a:rPr>
              <a:t>(</a:t>
            </a:r>
            <a:r>
              <a:rPr lang="en-US" sz="1200" dirty="0" err="1">
                <a:latin typeface="Courier" pitchFamily="2" charset="0"/>
              </a:rPr>
              <a:t>kmeans</a:t>
            </a:r>
            <a:r>
              <a:rPr lang="en-US" sz="1200" dirty="0">
                <a:latin typeface="Courier" pitchFamily="2" charset="0"/>
              </a:rPr>
              <a:t>(data, 2)$cluster)</a:t>
            </a:r>
          </a:p>
          <a:p>
            <a:r>
              <a:rPr lang="en-US" sz="1200" dirty="0">
                <a:latin typeface="Courier" pitchFamily="2" charset="0"/>
              </a:rPr>
              <a:t>com2 &lt;- </a:t>
            </a:r>
            <a:r>
              <a:rPr lang="en-US" sz="1200" dirty="0" err="1">
                <a:latin typeface="Courier" pitchFamily="2" charset="0"/>
              </a:rPr>
              <a:t>as.factor</a:t>
            </a:r>
            <a:r>
              <a:rPr lang="en-US" sz="1200" dirty="0">
                <a:latin typeface="Courier" pitchFamily="2" charset="0"/>
              </a:rPr>
              <a:t>(</a:t>
            </a:r>
            <a:r>
              <a:rPr lang="en-US" sz="1200" dirty="0" err="1">
                <a:latin typeface="Courier" pitchFamily="2" charset="0"/>
              </a:rPr>
              <a:t>kmeans</a:t>
            </a:r>
            <a:r>
              <a:rPr lang="en-US" sz="1200" dirty="0">
                <a:latin typeface="Courier" pitchFamily="2" charset="0"/>
              </a:rPr>
              <a:t>(</a:t>
            </a:r>
            <a:r>
              <a:rPr lang="en-US" sz="1200" dirty="0" err="1">
                <a:latin typeface="Courier" pitchFamily="2" charset="0"/>
              </a:rPr>
              <a:t>emb</a:t>
            </a:r>
            <a:r>
              <a:rPr lang="en-US" sz="1200" dirty="0">
                <a:latin typeface="Courier" pitchFamily="2" charset="0"/>
              </a:rPr>
              <a:t>, 2)$cluster)</a:t>
            </a:r>
          </a:p>
          <a:p>
            <a:endParaRPr lang="en-US" sz="1200" dirty="0">
              <a:latin typeface="Courier" pitchFamily="2" charset="0"/>
            </a:endParaRPr>
          </a:p>
          <a:p>
            <a:r>
              <a:rPr lang="en-US" sz="1200" dirty="0" err="1">
                <a:latin typeface="Courier" pitchFamily="2" charset="0"/>
              </a:rPr>
              <a:t>df</a:t>
            </a:r>
            <a:r>
              <a:rPr lang="en-US" sz="1200" dirty="0">
                <a:latin typeface="Courier" pitchFamily="2" charset="0"/>
              </a:rPr>
              <a:t> &lt;- </a:t>
            </a:r>
            <a:r>
              <a:rPr lang="en-US" sz="1200" dirty="0" err="1">
                <a:latin typeface="Courier" pitchFamily="2" charset="0"/>
              </a:rPr>
              <a:t>data.frame</a:t>
            </a:r>
            <a:r>
              <a:rPr lang="en-US" sz="1200" dirty="0">
                <a:latin typeface="Courier" pitchFamily="2" charset="0"/>
              </a:rPr>
              <a:t>(</a:t>
            </a:r>
            <a:r>
              <a:rPr lang="en-US" sz="1200" dirty="0" err="1">
                <a:latin typeface="Courier" pitchFamily="2" charset="0"/>
              </a:rPr>
              <a:t>emb</a:t>
            </a:r>
            <a:r>
              <a:rPr lang="en-US" sz="1200" dirty="0">
                <a:latin typeface="Courier" pitchFamily="2" charset="0"/>
              </a:rPr>
              <a:t>, com1, com2)</a:t>
            </a:r>
          </a:p>
          <a:p>
            <a:r>
              <a:rPr lang="en-US" sz="1200" dirty="0" err="1">
                <a:latin typeface="Courier" pitchFamily="2" charset="0"/>
              </a:rPr>
              <a:t>ggplot</a:t>
            </a:r>
            <a:r>
              <a:rPr lang="en-US" sz="1200" dirty="0">
                <a:latin typeface="Courier" pitchFamily="2" charset="0"/>
              </a:rPr>
              <a:t>(</a:t>
            </a:r>
            <a:r>
              <a:rPr lang="en-US" sz="1200" dirty="0" err="1">
                <a:latin typeface="Courier" pitchFamily="2" charset="0"/>
              </a:rPr>
              <a:t>df</a:t>
            </a:r>
            <a:r>
              <a:rPr lang="en-US" sz="1200" dirty="0">
                <a:latin typeface="Courier" pitchFamily="2" charset="0"/>
              </a:rPr>
              <a:t>) + </a:t>
            </a:r>
            <a:r>
              <a:rPr lang="en-US" sz="1200" dirty="0" err="1">
                <a:latin typeface="Courier" pitchFamily="2" charset="0"/>
              </a:rPr>
              <a:t>geom_point</a:t>
            </a:r>
            <a:r>
              <a:rPr lang="en-US" sz="1200" dirty="0">
                <a:latin typeface="Courier" pitchFamily="2" charset="0"/>
              </a:rPr>
              <a:t>(</a:t>
            </a:r>
            <a:r>
              <a:rPr lang="en-US" sz="1200" dirty="0" err="1">
                <a:latin typeface="Courier" pitchFamily="2" charset="0"/>
              </a:rPr>
              <a:t>aes</a:t>
            </a:r>
            <a:r>
              <a:rPr lang="en-US" sz="1200" dirty="0">
                <a:latin typeface="Courier" pitchFamily="2" charset="0"/>
              </a:rPr>
              <a:t>(x=X1, y=X2, col=com1))</a:t>
            </a:r>
          </a:p>
          <a:p>
            <a:r>
              <a:rPr lang="en-US" sz="1200" dirty="0" err="1">
                <a:latin typeface="Courier" pitchFamily="2" charset="0"/>
              </a:rPr>
              <a:t>ggplot</a:t>
            </a:r>
            <a:r>
              <a:rPr lang="en-US" sz="1200" dirty="0">
                <a:latin typeface="Courier" pitchFamily="2" charset="0"/>
              </a:rPr>
              <a:t>(</a:t>
            </a:r>
            <a:r>
              <a:rPr lang="en-US" sz="1200" dirty="0" err="1">
                <a:latin typeface="Courier" pitchFamily="2" charset="0"/>
              </a:rPr>
              <a:t>df</a:t>
            </a:r>
            <a:r>
              <a:rPr lang="en-US" sz="1200" dirty="0">
                <a:latin typeface="Courier" pitchFamily="2" charset="0"/>
              </a:rPr>
              <a:t>) + </a:t>
            </a:r>
            <a:r>
              <a:rPr lang="en-US" sz="1200" dirty="0" err="1">
                <a:latin typeface="Courier" pitchFamily="2" charset="0"/>
              </a:rPr>
              <a:t>geom_point</a:t>
            </a:r>
            <a:r>
              <a:rPr lang="en-US" sz="1200" dirty="0">
                <a:latin typeface="Courier" pitchFamily="2" charset="0"/>
              </a:rPr>
              <a:t>(</a:t>
            </a:r>
            <a:r>
              <a:rPr lang="en-US" sz="1200" dirty="0" err="1">
                <a:latin typeface="Courier" pitchFamily="2" charset="0"/>
              </a:rPr>
              <a:t>aes</a:t>
            </a:r>
            <a:r>
              <a:rPr lang="en-US" sz="1200" dirty="0">
                <a:latin typeface="Courier" pitchFamily="2" charset="0"/>
              </a:rPr>
              <a:t>(x=X1, y=X2, col=com2))</a:t>
            </a:r>
          </a:p>
          <a:p>
            <a:endParaRPr lang="en-US" sz="1200" dirty="0">
              <a:latin typeface="Courier" pitchFamily="2" charset="0"/>
            </a:endParaRPr>
          </a:p>
        </p:txBody>
      </p:sp>
      <p:pic>
        <p:nvPicPr>
          <p:cNvPr id="6" name="Picture 5">
            <a:extLst>
              <a:ext uri="{FF2B5EF4-FFF2-40B4-BE49-F238E27FC236}">
                <a16:creationId xmlns:a16="http://schemas.microsoft.com/office/drawing/2014/main" id="{EF66468E-065C-348C-6E62-2475B0461FFE}"/>
              </a:ext>
            </a:extLst>
          </p:cNvPr>
          <p:cNvPicPr>
            <a:picLocks noChangeAspect="1"/>
          </p:cNvPicPr>
          <p:nvPr/>
        </p:nvPicPr>
        <p:blipFill>
          <a:blip r:embed="rId2"/>
          <a:stretch>
            <a:fillRect/>
          </a:stretch>
        </p:blipFill>
        <p:spPr>
          <a:xfrm>
            <a:off x="7525265" y="1487658"/>
            <a:ext cx="3305201" cy="5111687"/>
          </a:xfrm>
          <a:prstGeom prst="rect">
            <a:avLst/>
          </a:prstGeom>
        </p:spPr>
      </p:pic>
      <p:pic>
        <p:nvPicPr>
          <p:cNvPr id="7" name="Picture 4">
            <a:extLst>
              <a:ext uri="{FF2B5EF4-FFF2-40B4-BE49-F238E27FC236}">
                <a16:creationId xmlns:a16="http://schemas.microsoft.com/office/drawing/2014/main" id="{5A5B63DB-ABC6-00D0-C1D8-0EBD2B3A949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45956"/>
          <a:stretch/>
        </p:blipFill>
        <p:spPr bwMode="auto">
          <a:xfrm>
            <a:off x="3977660" y="4036927"/>
            <a:ext cx="3284749" cy="8313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5980A266-F51E-EE92-760E-D663907BAC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3057" y="4923613"/>
            <a:ext cx="2859451" cy="7058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708276A-EF7A-0E1E-4417-07074EB41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155" y="5684748"/>
            <a:ext cx="3129352" cy="628829"/>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3">
            <a:extLst>
              <a:ext uri="{FF2B5EF4-FFF2-40B4-BE49-F238E27FC236}">
                <a16:creationId xmlns:a16="http://schemas.microsoft.com/office/drawing/2014/main" id="{26EFE1CD-3232-F45A-59BA-6D5049DEE6D2}"/>
              </a:ext>
            </a:extLst>
          </p:cNvPr>
          <p:cNvPicPr>
            <a:picLocks noChangeAspect="1"/>
          </p:cNvPicPr>
          <p:nvPr/>
        </p:nvPicPr>
        <p:blipFill>
          <a:blip r:embed="rId6"/>
          <a:stretch>
            <a:fillRect/>
          </a:stretch>
        </p:blipFill>
        <p:spPr>
          <a:xfrm>
            <a:off x="781243" y="4184610"/>
            <a:ext cx="2147529" cy="360534"/>
          </a:xfrm>
          <a:prstGeom prst="rect">
            <a:avLst/>
          </a:prstGeom>
        </p:spPr>
      </p:pic>
      <p:pic>
        <p:nvPicPr>
          <p:cNvPr id="12" name="Picture 2" descr="K-Means Clustering — The Science of Machine Learning">
            <a:extLst>
              <a:ext uri="{FF2B5EF4-FFF2-40B4-BE49-F238E27FC236}">
                <a16:creationId xmlns:a16="http://schemas.microsoft.com/office/drawing/2014/main" id="{544CC656-5323-8ED2-CA4F-3CA7DA098DC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3590" b="62187"/>
          <a:stretch/>
        </p:blipFill>
        <p:spPr bwMode="auto">
          <a:xfrm>
            <a:off x="781243" y="4705102"/>
            <a:ext cx="3128771" cy="9705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9320255-3858-A92A-3C4D-5A6E7EB1E27A}"/>
              </a:ext>
            </a:extLst>
          </p:cNvPr>
          <p:cNvPicPr>
            <a:picLocks noChangeAspect="1"/>
          </p:cNvPicPr>
          <p:nvPr/>
        </p:nvPicPr>
        <p:blipFill>
          <a:blip r:embed="rId8"/>
          <a:stretch>
            <a:fillRect/>
          </a:stretch>
        </p:blipFill>
        <p:spPr>
          <a:xfrm>
            <a:off x="695223" y="5835565"/>
            <a:ext cx="2233549" cy="367159"/>
          </a:xfrm>
          <a:prstGeom prst="rect">
            <a:avLst/>
          </a:prstGeom>
        </p:spPr>
      </p:pic>
      <mc:AlternateContent xmlns:mc="http://schemas.openxmlformats.org/markup-compatibility/2006">
        <mc:Choice xmlns:p14="http://schemas.microsoft.com/office/powerpoint/2010/main" Requires="p14">
          <p:contentPart p14:bwMode="auto" r:id="rId9">
            <p14:nvContentPartPr>
              <p14:cNvPr id="4" name="Ink 3">
                <a:extLst>
                  <a:ext uri="{FF2B5EF4-FFF2-40B4-BE49-F238E27FC236}">
                    <a16:creationId xmlns:a16="http://schemas.microsoft.com/office/drawing/2014/main" id="{206A3248-2427-930E-70BA-80A6998C0E17}"/>
                  </a:ext>
                </a:extLst>
              </p14:cNvPr>
              <p14:cNvContentPartPr/>
              <p14:nvPr/>
            </p14:nvContentPartPr>
            <p14:xfrm>
              <a:off x="1129680" y="260640"/>
              <a:ext cx="10953000" cy="5928840"/>
            </p14:xfrm>
          </p:contentPart>
        </mc:Choice>
        <mc:Fallback>
          <p:pic>
            <p:nvPicPr>
              <p:cNvPr id="4" name="Ink 3">
                <a:extLst>
                  <a:ext uri="{FF2B5EF4-FFF2-40B4-BE49-F238E27FC236}">
                    <a16:creationId xmlns:a16="http://schemas.microsoft.com/office/drawing/2014/main" id="{206A3248-2427-930E-70BA-80A6998C0E17}"/>
                  </a:ext>
                </a:extLst>
              </p:cNvPr>
              <p:cNvPicPr/>
              <p:nvPr/>
            </p:nvPicPr>
            <p:blipFill>
              <a:blip r:embed="rId10"/>
              <a:stretch>
                <a:fillRect/>
              </a:stretch>
            </p:blipFill>
            <p:spPr>
              <a:xfrm>
                <a:off x="1120320" y="251280"/>
                <a:ext cx="10971720" cy="5947560"/>
              </a:xfrm>
              <a:prstGeom prst="rect">
                <a:avLst/>
              </a:prstGeom>
            </p:spPr>
          </p:pic>
        </mc:Fallback>
      </mc:AlternateContent>
    </p:spTree>
    <p:extLst>
      <p:ext uri="{BB962C8B-B14F-4D97-AF65-F5344CB8AC3E}">
        <p14:creationId xmlns:p14="http://schemas.microsoft.com/office/powerpoint/2010/main" val="859088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7C9FB-8C92-5853-17F5-B74BA9EE01E9}"/>
              </a:ext>
            </a:extLst>
          </p:cNvPr>
          <p:cNvSpPr>
            <a:spLocks noGrp="1"/>
          </p:cNvSpPr>
          <p:nvPr>
            <p:ph type="ctrTitle"/>
          </p:nvPr>
        </p:nvSpPr>
        <p:spPr/>
        <p:txBody>
          <a:bodyPr/>
          <a:lstStyle/>
          <a:p>
            <a:r>
              <a:rPr lang="en-US" dirty="0"/>
              <a:t>Technologies</a:t>
            </a:r>
          </a:p>
        </p:txBody>
      </p:sp>
    </p:spTree>
    <p:extLst>
      <p:ext uri="{BB962C8B-B14F-4D97-AF65-F5344CB8AC3E}">
        <p14:creationId xmlns:p14="http://schemas.microsoft.com/office/powerpoint/2010/main" val="2100354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DB2F48F-7471-614A-A195-8ACF3AB5C17F}"/>
              </a:ext>
            </a:extLst>
          </p:cNvPr>
          <p:cNvSpPr txBox="1">
            <a:spLocks/>
          </p:cNvSpPr>
          <p:nvPr/>
        </p:nvSpPr>
        <p:spPr>
          <a:xfrm>
            <a:off x="660952" y="392513"/>
            <a:ext cx="1087009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RNA velocity </a:t>
            </a:r>
            <a:r>
              <a:rPr lang="en-US" sz="3200" i="1" dirty="0"/>
              <a:t>in situ </a:t>
            </a:r>
            <a:r>
              <a:rPr lang="en-US" sz="3200" dirty="0"/>
              <a:t>analysis leverages nuclear and cytoplasmic gene expression to predict the future transcriptional state of cells</a:t>
            </a:r>
          </a:p>
        </p:txBody>
      </p:sp>
      <p:sp>
        <p:nvSpPr>
          <p:cNvPr id="4" name="TextBox 3">
            <a:extLst>
              <a:ext uri="{FF2B5EF4-FFF2-40B4-BE49-F238E27FC236}">
                <a16:creationId xmlns:a16="http://schemas.microsoft.com/office/drawing/2014/main" id="{E1E1C0FA-3948-7149-8F0E-EEF4652423FD}"/>
              </a:ext>
            </a:extLst>
          </p:cNvPr>
          <p:cNvSpPr txBox="1"/>
          <p:nvPr/>
        </p:nvSpPr>
        <p:spPr>
          <a:xfrm>
            <a:off x="8084634" y="6392385"/>
            <a:ext cx="3991927" cy="369332"/>
          </a:xfrm>
          <a:prstGeom prst="rect">
            <a:avLst/>
          </a:prstGeom>
          <a:noFill/>
        </p:spPr>
        <p:txBody>
          <a:bodyPr wrap="none" rtlCol="0">
            <a:spAutoFit/>
          </a:bodyPr>
          <a:lstStyle/>
          <a:p>
            <a:r>
              <a:rPr lang="en-US" b="1" dirty="0"/>
              <a:t>(Xia*, Fan*, Emanuel*, et al PNAS 2019)</a:t>
            </a:r>
          </a:p>
        </p:txBody>
      </p:sp>
      <p:sp>
        <p:nvSpPr>
          <p:cNvPr id="5" name="TextBox 4">
            <a:extLst>
              <a:ext uri="{FF2B5EF4-FFF2-40B4-BE49-F238E27FC236}">
                <a16:creationId xmlns:a16="http://schemas.microsoft.com/office/drawing/2014/main" id="{A182456F-BF0B-344F-A023-78767B57B159}"/>
              </a:ext>
            </a:extLst>
          </p:cNvPr>
          <p:cNvSpPr txBox="1"/>
          <p:nvPr/>
        </p:nvSpPr>
        <p:spPr>
          <a:xfrm>
            <a:off x="8560020" y="6096155"/>
            <a:ext cx="3041154" cy="369332"/>
          </a:xfrm>
          <a:prstGeom prst="rect">
            <a:avLst/>
          </a:prstGeom>
          <a:noFill/>
        </p:spPr>
        <p:txBody>
          <a:bodyPr wrap="none" rtlCol="0">
            <a:spAutoFit/>
          </a:bodyPr>
          <a:lstStyle/>
          <a:p>
            <a:r>
              <a:rPr lang="en-US" b="1" dirty="0"/>
              <a:t>(La </a:t>
            </a:r>
            <a:r>
              <a:rPr lang="en-US" b="1" dirty="0" err="1"/>
              <a:t>Manno</a:t>
            </a:r>
            <a:r>
              <a:rPr lang="en-US" b="1" dirty="0"/>
              <a:t>, et al Nature 2018)</a:t>
            </a:r>
          </a:p>
        </p:txBody>
      </p:sp>
      <p:pic>
        <p:nvPicPr>
          <p:cNvPr id="6" name="Picture 5">
            <a:extLst>
              <a:ext uri="{FF2B5EF4-FFF2-40B4-BE49-F238E27FC236}">
                <a16:creationId xmlns:a16="http://schemas.microsoft.com/office/drawing/2014/main" id="{85658EE8-65E3-E84F-BEC9-736E1D73CA8E}"/>
              </a:ext>
            </a:extLst>
          </p:cNvPr>
          <p:cNvPicPr>
            <a:picLocks noChangeAspect="1"/>
          </p:cNvPicPr>
          <p:nvPr/>
        </p:nvPicPr>
        <p:blipFill>
          <a:blip r:embed="rId2"/>
          <a:stretch>
            <a:fillRect/>
          </a:stretch>
        </p:blipFill>
        <p:spPr>
          <a:xfrm>
            <a:off x="4382233" y="2180896"/>
            <a:ext cx="4165600" cy="3454400"/>
          </a:xfrm>
          <a:prstGeom prst="rect">
            <a:avLst/>
          </a:prstGeom>
        </p:spPr>
      </p:pic>
      <p:pic>
        <p:nvPicPr>
          <p:cNvPr id="7" name="Picture 6">
            <a:extLst>
              <a:ext uri="{FF2B5EF4-FFF2-40B4-BE49-F238E27FC236}">
                <a16:creationId xmlns:a16="http://schemas.microsoft.com/office/drawing/2014/main" id="{41E3511E-2A92-7F4B-8616-5A27410A94D9}"/>
              </a:ext>
            </a:extLst>
          </p:cNvPr>
          <p:cNvPicPr>
            <a:picLocks noChangeAspect="1"/>
          </p:cNvPicPr>
          <p:nvPr/>
        </p:nvPicPr>
        <p:blipFill>
          <a:blip r:embed="rId3"/>
          <a:stretch>
            <a:fillRect/>
          </a:stretch>
        </p:blipFill>
        <p:spPr>
          <a:xfrm>
            <a:off x="964469" y="2199946"/>
            <a:ext cx="2679700" cy="3416300"/>
          </a:xfrm>
          <a:prstGeom prst="rect">
            <a:avLst/>
          </a:prstGeom>
        </p:spPr>
      </p:pic>
      <p:pic>
        <p:nvPicPr>
          <p:cNvPr id="8" name="Picture 7">
            <a:extLst>
              <a:ext uri="{FF2B5EF4-FFF2-40B4-BE49-F238E27FC236}">
                <a16:creationId xmlns:a16="http://schemas.microsoft.com/office/drawing/2014/main" id="{654095ED-AE4F-8048-9881-58B653AD6B47}"/>
              </a:ext>
            </a:extLst>
          </p:cNvPr>
          <p:cNvPicPr>
            <a:picLocks noChangeAspect="1"/>
          </p:cNvPicPr>
          <p:nvPr/>
        </p:nvPicPr>
        <p:blipFill>
          <a:blip r:embed="rId4"/>
          <a:stretch>
            <a:fillRect/>
          </a:stretch>
        </p:blipFill>
        <p:spPr>
          <a:xfrm>
            <a:off x="9301958" y="2328030"/>
            <a:ext cx="1557277" cy="3160132"/>
          </a:xfrm>
          <a:prstGeom prst="rect">
            <a:avLst/>
          </a:prstGeom>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ADC6DE5A-A487-6760-0016-8BD7C015DA5F}"/>
                  </a:ext>
                </a:extLst>
              </p14:cNvPr>
              <p14:cNvContentPartPr/>
              <p14:nvPr/>
            </p14:nvContentPartPr>
            <p14:xfrm>
              <a:off x="1767960" y="1412280"/>
              <a:ext cx="5373000" cy="4346640"/>
            </p14:xfrm>
          </p:contentPart>
        </mc:Choice>
        <mc:Fallback>
          <p:pic>
            <p:nvPicPr>
              <p:cNvPr id="2" name="Ink 1">
                <a:extLst>
                  <a:ext uri="{FF2B5EF4-FFF2-40B4-BE49-F238E27FC236}">
                    <a16:creationId xmlns:a16="http://schemas.microsoft.com/office/drawing/2014/main" id="{ADC6DE5A-A487-6760-0016-8BD7C015DA5F}"/>
                  </a:ext>
                </a:extLst>
              </p:cNvPr>
              <p:cNvPicPr/>
              <p:nvPr/>
            </p:nvPicPr>
            <p:blipFill>
              <a:blip r:embed="rId6"/>
              <a:stretch>
                <a:fillRect/>
              </a:stretch>
            </p:blipFill>
            <p:spPr>
              <a:xfrm>
                <a:off x="1758600" y="1402920"/>
                <a:ext cx="5391720" cy="4365360"/>
              </a:xfrm>
              <a:prstGeom prst="rect">
                <a:avLst/>
              </a:prstGeom>
            </p:spPr>
          </p:pic>
        </mc:Fallback>
      </mc:AlternateContent>
    </p:spTree>
    <p:extLst>
      <p:ext uri="{BB962C8B-B14F-4D97-AF65-F5344CB8AC3E}">
        <p14:creationId xmlns:p14="http://schemas.microsoft.com/office/powerpoint/2010/main" val="2736546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0E173-57F3-EE47-BACD-92E6BE6CD5F6}"/>
              </a:ext>
            </a:extLst>
          </p:cNvPr>
          <p:cNvSpPr>
            <a:spLocks noGrp="1"/>
          </p:cNvSpPr>
          <p:nvPr>
            <p:ph type="title"/>
          </p:nvPr>
        </p:nvSpPr>
        <p:spPr/>
        <p:txBody>
          <a:bodyPr>
            <a:noAutofit/>
          </a:bodyPr>
          <a:lstStyle/>
          <a:p>
            <a:r>
              <a:rPr lang="en-US" sz="3200" dirty="0"/>
              <a:t>Moran’s I helps us identify genes with significant spatial autocorrelation</a:t>
            </a:r>
          </a:p>
        </p:txBody>
      </p:sp>
      <p:pic>
        <p:nvPicPr>
          <p:cNvPr id="12" name="Content Placeholder 3">
            <a:extLst>
              <a:ext uri="{FF2B5EF4-FFF2-40B4-BE49-F238E27FC236}">
                <a16:creationId xmlns:a16="http://schemas.microsoft.com/office/drawing/2014/main" id="{C814E554-449A-F747-9238-0D075B7C41C3}"/>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r="34210"/>
          <a:stretch/>
        </p:blipFill>
        <p:spPr>
          <a:xfrm>
            <a:off x="3285221" y="4079630"/>
            <a:ext cx="2977594" cy="1767024"/>
          </a:xfrm>
          <a:prstGeom prst="rect">
            <a:avLst/>
          </a:prstGeom>
        </p:spPr>
      </p:pic>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pic>
        <p:nvPicPr>
          <p:cNvPr id="17" name="Content Placeholder 3">
            <a:extLst>
              <a:ext uri="{FF2B5EF4-FFF2-40B4-BE49-F238E27FC236}">
                <a16:creationId xmlns:a16="http://schemas.microsoft.com/office/drawing/2014/main" id="{DF1B1B8F-D1F8-DF4D-8C91-6CCCD6B4BF65}"/>
              </a:ext>
            </a:extLst>
          </p:cNvPr>
          <p:cNvPicPr>
            <a:picLocks noChangeAspect="1"/>
          </p:cNvPicPr>
          <p:nvPr/>
        </p:nvPicPr>
        <p:blipFill rotWithShape="1">
          <a:blip r:embed="rId3">
            <a:extLst>
              <a:ext uri="{28A0092B-C50C-407E-A947-70E740481C1C}">
                <a14:useLocalDpi xmlns:a14="http://schemas.microsoft.com/office/drawing/2010/main"/>
              </a:ext>
            </a:extLst>
          </a:blip>
          <a:srcRect l="66000"/>
          <a:stretch/>
        </p:blipFill>
        <p:spPr>
          <a:xfrm>
            <a:off x="7318699" y="4085901"/>
            <a:ext cx="1538797" cy="1767024"/>
          </a:xfrm>
          <a:prstGeom prst="rect">
            <a:avLst/>
          </a:prstGeom>
        </p:spPr>
      </p:pic>
      <p:sp>
        <p:nvSpPr>
          <p:cNvPr id="13" name="TextBox 12">
            <a:extLst>
              <a:ext uri="{FF2B5EF4-FFF2-40B4-BE49-F238E27FC236}">
                <a16:creationId xmlns:a16="http://schemas.microsoft.com/office/drawing/2014/main" id="{E7D31F5D-9CED-A24C-8C03-A06755C1EAAC}"/>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14" name="Picture 13">
            <a:extLst>
              <a:ext uri="{FF2B5EF4-FFF2-40B4-BE49-F238E27FC236}">
                <a16:creationId xmlns:a16="http://schemas.microsoft.com/office/drawing/2014/main" id="{DA7862A8-EF28-974D-9FCC-EADFA894BFA2}"/>
              </a:ext>
            </a:extLst>
          </p:cNvPr>
          <p:cNvPicPr>
            <a:picLocks noChangeAspect="1"/>
          </p:cNvPicPr>
          <p:nvPr/>
        </p:nvPicPr>
        <p:blipFill>
          <a:blip r:embed="rId4"/>
          <a:stretch>
            <a:fillRect/>
          </a:stretch>
        </p:blipFill>
        <p:spPr>
          <a:xfrm>
            <a:off x="1131687" y="2341318"/>
            <a:ext cx="5233651" cy="1279337"/>
          </a:xfrm>
          <a:prstGeom prst="rect">
            <a:avLst/>
          </a:prstGeom>
        </p:spPr>
      </p:pic>
      <p:sp>
        <p:nvSpPr>
          <p:cNvPr id="15" name="TextBox 14">
            <a:extLst>
              <a:ext uri="{FF2B5EF4-FFF2-40B4-BE49-F238E27FC236}">
                <a16:creationId xmlns:a16="http://schemas.microsoft.com/office/drawing/2014/main" id="{EE821790-6C88-5E42-BBC4-7E83AEE885E3}"/>
              </a:ext>
            </a:extLst>
          </p:cNvPr>
          <p:cNvSpPr txBox="1"/>
          <p:nvPr/>
        </p:nvSpPr>
        <p:spPr>
          <a:xfrm>
            <a:off x="4343354" y="1971986"/>
            <a:ext cx="3838921" cy="369332"/>
          </a:xfrm>
          <a:prstGeom prst="rect">
            <a:avLst/>
          </a:prstGeom>
          <a:noFill/>
        </p:spPr>
        <p:txBody>
          <a:bodyPr wrap="square" rtlCol="0">
            <a:spAutoFit/>
          </a:bodyPr>
          <a:lstStyle/>
          <a:p>
            <a:r>
              <a:rPr lang="en-US"/>
              <a:t>Moran’s I (spatial auto-correlation)</a:t>
            </a:r>
          </a:p>
        </p:txBody>
      </p:sp>
      <p:pic>
        <p:nvPicPr>
          <p:cNvPr id="4" name="Picture 3">
            <a:extLst>
              <a:ext uri="{FF2B5EF4-FFF2-40B4-BE49-F238E27FC236}">
                <a16:creationId xmlns:a16="http://schemas.microsoft.com/office/drawing/2014/main" id="{414C4800-C8C4-8849-9D29-C7396A8B0979}"/>
              </a:ext>
            </a:extLst>
          </p:cNvPr>
          <p:cNvPicPr>
            <a:picLocks noChangeAspect="1"/>
          </p:cNvPicPr>
          <p:nvPr/>
        </p:nvPicPr>
        <p:blipFill>
          <a:blip r:embed="rId5"/>
          <a:stretch>
            <a:fillRect/>
          </a:stretch>
        </p:blipFill>
        <p:spPr>
          <a:xfrm>
            <a:off x="6609529" y="2594805"/>
            <a:ext cx="5450081" cy="979790"/>
          </a:xfrm>
          <a:prstGeom prst="rect">
            <a:avLst/>
          </a:prstGeom>
        </p:spPr>
      </p:pic>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07259FBA-ED8B-39BE-4FA4-213CE7004208}"/>
                  </a:ext>
                </a:extLst>
              </p14:cNvPr>
              <p14:cNvContentPartPr/>
              <p14:nvPr/>
            </p14:nvContentPartPr>
            <p14:xfrm>
              <a:off x="1249200" y="2628360"/>
              <a:ext cx="3043800" cy="2110320"/>
            </p14:xfrm>
          </p:contentPart>
        </mc:Choice>
        <mc:Fallback>
          <p:pic>
            <p:nvPicPr>
              <p:cNvPr id="3" name="Ink 2">
                <a:extLst>
                  <a:ext uri="{FF2B5EF4-FFF2-40B4-BE49-F238E27FC236}">
                    <a16:creationId xmlns:a16="http://schemas.microsoft.com/office/drawing/2014/main" id="{07259FBA-ED8B-39BE-4FA4-213CE7004208}"/>
                  </a:ext>
                </a:extLst>
              </p:cNvPr>
              <p:cNvPicPr/>
              <p:nvPr/>
            </p:nvPicPr>
            <p:blipFill>
              <a:blip r:embed="rId7"/>
              <a:stretch>
                <a:fillRect/>
              </a:stretch>
            </p:blipFill>
            <p:spPr>
              <a:xfrm>
                <a:off x="1239840" y="2619000"/>
                <a:ext cx="3062520" cy="2129040"/>
              </a:xfrm>
              <a:prstGeom prst="rect">
                <a:avLst/>
              </a:prstGeom>
            </p:spPr>
          </p:pic>
        </mc:Fallback>
      </mc:AlternateContent>
    </p:spTree>
    <p:extLst>
      <p:ext uri="{BB962C8B-B14F-4D97-AF65-F5344CB8AC3E}">
        <p14:creationId xmlns:p14="http://schemas.microsoft.com/office/powerpoint/2010/main" val="1780315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A6E3-A089-6D41-8166-D6996C8B7CEC}"/>
              </a:ext>
            </a:extLst>
          </p:cNvPr>
          <p:cNvSpPr>
            <a:spLocks noGrp="1"/>
          </p:cNvSpPr>
          <p:nvPr>
            <p:ph type="title"/>
          </p:nvPr>
        </p:nvSpPr>
        <p:spPr>
          <a:xfrm>
            <a:off x="838200" y="365125"/>
            <a:ext cx="6870539" cy="1325563"/>
          </a:xfrm>
        </p:spPr>
        <p:txBody>
          <a:bodyPr>
            <a:normAutofit/>
          </a:bodyPr>
          <a:lstStyle/>
          <a:p>
            <a:r>
              <a:rPr lang="en-US" sz="3200" dirty="0"/>
              <a:t>Neighbors can be defined in 2D, 3D, multi-section, within cell-types, </a:t>
            </a:r>
            <a:r>
              <a:rPr lang="en-US" sz="3200" dirty="0" err="1"/>
              <a:t>etc</a:t>
            </a:r>
            <a:endParaRPr lang="en-US" sz="3200" dirty="0"/>
          </a:p>
        </p:txBody>
      </p:sp>
      <p:pic>
        <p:nvPicPr>
          <p:cNvPr id="8" name="Picture 7">
            <a:extLst>
              <a:ext uri="{FF2B5EF4-FFF2-40B4-BE49-F238E27FC236}">
                <a16:creationId xmlns:a16="http://schemas.microsoft.com/office/drawing/2014/main" id="{EEB21E2A-40A8-E149-8EE4-6209CB097DB8}"/>
              </a:ext>
            </a:extLst>
          </p:cNvPr>
          <p:cNvPicPr>
            <a:picLocks noChangeAspect="1"/>
          </p:cNvPicPr>
          <p:nvPr/>
        </p:nvPicPr>
        <p:blipFill rotWithShape="1">
          <a:blip r:embed="rId3"/>
          <a:srcRect r="49205"/>
          <a:stretch/>
        </p:blipFill>
        <p:spPr>
          <a:xfrm rot="5400000">
            <a:off x="928601" y="3988147"/>
            <a:ext cx="1706195" cy="1669023"/>
          </a:xfrm>
          <a:prstGeom prst="rect">
            <a:avLst/>
          </a:prstGeom>
        </p:spPr>
      </p:pic>
      <p:sp>
        <p:nvSpPr>
          <p:cNvPr id="9" name="Rectangle 8">
            <a:extLst>
              <a:ext uri="{FF2B5EF4-FFF2-40B4-BE49-F238E27FC236}">
                <a16:creationId xmlns:a16="http://schemas.microsoft.com/office/drawing/2014/main" id="{2B6F2679-8115-9E46-BE63-557F701A7CD6}"/>
              </a:ext>
            </a:extLst>
          </p:cNvPr>
          <p:cNvSpPr/>
          <p:nvPr/>
        </p:nvSpPr>
        <p:spPr>
          <a:xfrm>
            <a:off x="698324" y="5692367"/>
            <a:ext cx="2011576" cy="461665"/>
          </a:xfrm>
          <a:prstGeom prst="rect">
            <a:avLst/>
          </a:prstGeom>
        </p:spPr>
        <p:txBody>
          <a:bodyPr wrap="none">
            <a:spAutoFit/>
          </a:bodyPr>
          <a:lstStyle/>
          <a:p>
            <a:pPr algn="ctr"/>
            <a:r>
              <a:rPr lang="en-US" sz="1200" dirty="0">
                <a:solidFill>
                  <a:schemeClr val="bg1">
                    <a:lumMod val="65000"/>
                    <a:lumOff val="35000"/>
                  </a:schemeClr>
                </a:solidFill>
              </a:rPr>
              <a:t>(Fowlkes et al, Cell 2008; </a:t>
            </a:r>
            <a:br>
              <a:rPr lang="en-US" sz="1200" dirty="0">
                <a:solidFill>
                  <a:schemeClr val="bg1">
                    <a:lumMod val="65000"/>
                    <a:lumOff val="35000"/>
                  </a:schemeClr>
                </a:solidFill>
              </a:rPr>
            </a:br>
            <a:r>
              <a:rPr lang="en-US" sz="1200" dirty="0" err="1">
                <a:solidFill>
                  <a:schemeClr val="bg1">
                    <a:lumMod val="65000"/>
                    <a:lumOff val="35000"/>
                  </a:schemeClr>
                </a:solidFill>
              </a:rPr>
              <a:t>Karaiskos</a:t>
            </a:r>
            <a:r>
              <a:rPr lang="en-US" sz="1200" dirty="0">
                <a:solidFill>
                  <a:schemeClr val="bg1">
                    <a:lumMod val="65000"/>
                    <a:lumOff val="35000"/>
                  </a:schemeClr>
                </a:solidFill>
              </a:rPr>
              <a:t> et al Science, 2017)</a:t>
            </a:r>
          </a:p>
        </p:txBody>
      </p:sp>
      <p:sp>
        <p:nvSpPr>
          <p:cNvPr id="3" name="TextBox 2">
            <a:extLst>
              <a:ext uri="{FF2B5EF4-FFF2-40B4-BE49-F238E27FC236}">
                <a16:creationId xmlns:a16="http://schemas.microsoft.com/office/drawing/2014/main" id="{9F9FAD0F-B457-8E40-85E3-0E03FB959B86}"/>
              </a:ext>
            </a:extLst>
          </p:cNvPr>
          <p:cNvSpPr txBox="1"/>
          <p:nvPr/>
        </p:nvSpPr>
        <p:spPr>
          <a:xfrm>
            <a:off x="959614" y="1869529"/>
            <a:ext cx="1488997" cy="369332"/>
          </a:xfrm>
          <a:prstGeom prst="rect">
            <a:avLst/>
          </a:prstGeom>
          <a:noFill/>
        </p:spPr>
        <p:txBody>
          <a:bodyPr wrap="none" rtlCol="0">
            <a:spAutoFit/>
          </a:bodyPr>
          <a:lstStyle/>
          <a:p>
            <a:r>
              <a:rPr lang="en-US" u="sng"/>
              <a:t>3D drosophila</a:t>
            </a:r>
          </a:p>
        </p:txBody>
      </p:sp>
      <p:sp>
        <p:nvSpPr>
          <p:cNvPr id="17" name="TextBox 16">
            <a:extLst>
              <a:ext uri="{FF2B5EF4-FFF2-40B4-BE49-F238E27FC236}">
                <a16:creationId xmlns:a16="http://schemas.microsoft.com/office/drawing/2014/main" id="{7F69AFED-AD70-3745-BAA2-ADB440C28F55}"/>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18" name="Picture 17">
            <a:extLst>
              <a:ext uri="{FF2B5EF4-FFF2-40B4-BE49-F238E27FC236}">
                <a16:creationId xmlns:a16="http://schemas.microsoft.com/office/drawing/2014/main" id="{8DEA1FD7-71B5-E145-AF9F-5BADCCB7B25B}"/>
              </a:ext>
            </a:extLst>
          </p:cNvPr>
          <p:cNvPicPr>
            <a:picLocks noChangeAspect="1"/>
          </p:cNvPicPr>
          <p:nvPr/>
        </p:nvPicPr>
        <p:blipFill>
          <a:blip r:embed="rId4"/>
          <a:stretch>
            <a:fillRect/>
          </a:stretch>
        </p:blipFill>
        <p:spPr>
          <a:xfrm>
            <a:off x="8066428" y="499155"/>
            <a:ext cx="3691553" cy="902380"/>
          </a:xfrm>
          <a:prstGeom prst="rect">
            <a:avLst/>
          </a:prstGeom>
        </p:spPr>
      </p:pic>
      <p:pic>
        <p:nvPicPr>
          <p:cNvPr id="5" name="Picture 4">
            <a:extLst>
              <a:ext uri="{FF2B5EF4-FFF2-40B4-BE49-F238E27FC236}">
                <a16:creationId xmlns:a16="http://schemas.microsoft.com/office/drawing/2014/main" id="{4CBA2CD6-0FB7-5548-991A-CB023DE29DC4}"/>
              </a:ext>
            </a:extLst>
          </p:cNvPr>
          <p:cNvPicPr>
            <a:picLocks noChangeAspect="1"/>
          </p:cNvPicPr>
          <p:nvPr/>
        </p:nvPicPr>
        <p:blipFill>
          <a:blip r:embed="rId5"/>
          <a:stretch>
            <a:fillRect/>
          </a:stretch>
        </p:blipFill>
        <p:spPr>
          <a:xfrm>
            <a:off x="838200" y="2417702"/>
            <a:ext cx="1688809" cy="1448820"/>
          </a:xfrm>
          <a:prstGeom prst="rect">
            <a:avLst/>
          </a:prstGeom>
        </p:spPr>
      </p:pic>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F862202E-C789-C5A3-6C12-4A13932922B0}"/>
                  </a:ext>
                </a:extLst>
              </p14:cNvPr>
              <p14:cNvContentPartPr/>
              <p14:nvPr/>
            </p14:nvContentPartPr>
            <p14:xfrm>
              <a:off x="9993240" y="682920"/>
              <a:ext cx="366480" cy="300960"/>
            </p14:xfrm>
          </p:contentPart>
        </mc:Choice>
        <mc:Fallback>
          <p:pic>
            <p:nvPicPr>
              <p:cNvPr id="4" name="Ink 3">
                <a:extLst>
                  <a:ext uri="{FF2B5EF4-FFF2-40B4-BE49-F238E27FC236}">
                    <a16:creationId xmlns:a16="http://schemas.microsoft.com/office/drawing/2014/main" id="{F862202E-C789-C5A3-6C12-4A13932922B0}"/>
                  </a:ext>
                </a:extLst>
              </p:cNvPr>
              <p:cNvPicPr/>
              <p:nvPr/>
            </p:nvPicPr>
            <p:blipFill>
              <a:blip r:embed="rId7"/>
              <a:stretch>
                <a:fillRect/>
              </a:stretch>
            </p:blipFill>
            <p:spPr>
              <a:xfrm>
                <a:off x="9983880" y="673560"/>
                <a:ext cx="385200" cy="319680"/>
              </a:xfrm>
              <a:prstGeom prst="rect">
                <a:avLst/>
              </a:prstGeom>
            </p:spPr>
          </p:pic>
        </mc:Fallback>
      </mc:AlternateContent>
    </p:spTree>
    <p:extLst>
      <p:ext uri="{BB962C8B-B14F-4D97-AF65-F5344CB8AC3E}">
        <p14:creationId xmlns:p14="http://schemas.microsoft.com/office/powerpoint/2010/main" val="3553890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A6E3-A089-6D41-8166-D6996C8B7CEC}"/>
              </a:ext>
            </a:extLst>
          </p:cNvPr>
          <p:cNvSpPr>
            <a:spLocks noGrp="1"/>
          </p:cNvSpPr>
          <p:nvPr>
            <p:ph type="title"/>
          </p:nvPr>
        </p:nvSpPr>
        <p:spPr>
          <a:xfrm>
            <a:off x="838200" y="365125"/>
            <a:ext cx="6870539" cy="1325563"/>
          </a:xfrm>
        </p:spPr>
        <p:txBody>
          <a:bodyPr>
            <a:normAutofit/>
          </a:bodyPr>
          <a:lstStyle/>
          <a:p>
            <a:r>
              <a:rPr lang="en-US" sz="3200" dirty="0"/>
              <a:t>Neighbors can be defined in 2D, 3D, multi-section, within cell-types, </a:t>
            </a:r>
            <a:r>
              <a:rPr lang="en-US" sz="3200" dirty="0" err="1"/>
              <a:t>etc</a:t>
            </a:r>
            <a:endParaRPr lang="en-US" sz="3200" dirty="0"/>
          </a:p>
        </p:txBody>
      </p:sp>
      <p:pic>
        <p:nvPicPr>
          <p:cNvPr id="8" name="Picture 7">
            <a:extLst>
              <a:ext uri="{FF2B5EF4-FFF2-40B4-BE49-F238E27FC236}">
                <a16:creationId xmlns:a16="http://schemas.microsoft.com/office/drawing/2014/main" id="{EEB21E2A-40A8-E149-8EE4-6209CB097DB8}"/>
              </a:ext>
            </a:extLst>
          </p:cNvPr>
          <p:cNvPicPr>
            <a:picLocks noChangeAspect="1"/>
          </p:cNvPicPr>
          <p:nvPr/>
        </p:nvPicPr>
        <p:blipFill rotWithShape="1">
          <a:blip r:embed="rId3"/>
          <a:srcRect r="49205"/>
          <a:stretch/>
        </p:blipFill>
        <p:spPr>
          <a:xfrm rot="5400000">
            <a:off x="928601" y="3988147"/>
            <a:ext cx="1706195" cy="1669023"/>
          </a:xfrm>
          <a:prstGeom prst="rect">
            <a:avLst/>
          </a:prstGeom>
        </p:spPr>
      </p:pic>
      <p:sp>
        <p:nvSpPr>
          <p:cNvPr id="9" name="Rectangle 8">
            <a:extLst>
              <a:ext uri="{FF2B5EF4-FFF2-40B4-BE49-F238E27FC236}">
                <a16:creationId xmlns:a16="http://schemas.microsoft.com/office/drawing/2014/main" id="{2B6F2679-8115-9E46-BE63-557F701A7CD6}"/>
              </a:ext>
            </a:extLst>
          </p:cNvPr>
          <p:cNvSpPr/>
          <p:nvPr/>
        </p:nvSpPr>
        <p:spPr>
          <a:xfrm>
            <a:off x="698324" y="5692367"/>
            <a:ext cx="2011576" cy="461665"/>
          </a:xfrm>
          <a:prstGeom prst="rect">
            <a:avLst/>
          </a:prstGeom>
        </p:spPr>
        <p:txBody>
          <a:bodyPr wrap="none">
            <a:spAutoFit/>
          </a:bodyPr>
          <a:lstStyle/>
          <a:p>
            <a:pPr algn="ctr"/>
            <a:r>
              <a:rPr lang="en-US" sz="1200" dirty="0">
                <a:solidFill>
                  <a:schemeClr val="bg1">
                    <a:lumMod val="65000"/>
                    <a:lumOff val="35000"/>
                  </a:schemeClr>
                </a:solidFill>
              </a:rPr>
              <a:t>(Fowlkes et al, Cell 2008; </a:t>
            </a:r>
            <a:br>
              <a:rPr lang="en-US" sz="1200" dirty="0">
                <a:solidFill>
                  <a:schemeClr val="bg1">
                    <a:lumMod val="65000"/>
                    <a:lumOff val="35000"/>
                  </a:schemeClr>
                </a:solidFill>
              </a:rPr>
            </a:br>
            <a:r>
              <a:rPr lang="en-US" sz="1200" dirty="0" err="1">
                <a:solidFill>
                  <a:schemeClr val="bg1">
                    <a:lumMod val="65000"/>
                    <a:lumOff val="35000"/>
                  </a:schemeClr>
                </a:solidFill>
              </a:rPr>
              <a:t>Karaiskos</a:t>
            </a:r>
            <a:r>
              <a:rPr lang="en-US" sz="1200" dirty="0">
                <a:solidFill>
                  <a:schemeClr val="bg1">
                    <a:lumMod val="65000"/>
                    <a:lumOff val="35000"/>
                  </a:schemeClr>
                </a:solidFill>
              </a:rPr>
              <a:t> et al Science, 2017)</a:t>
            </a:r>
          </a:p>
        </p:txBody>
      </p:sp>
      <p:sp>
        <p:nvSpPr>
          <p:cNvPr id="10" name="TextBox 9">
            <a:extLst>
              <a:ext uri="{FF2B5EF4-FFF2-40B4-BE49-F238E27FC236}">
                <a16:creationId xmlns:a16="http://schemas.microsoft.com/office/drawing/2014/main" id="{34C70503-3BE5-C441-8664-682C0AC9B94B}"/>
              </a:ext>
            </a:extLst>
          </p:cNvPr>
          <p:cNvSpPr txBox="1"/>
          <p:nvPr/>
        </p:nvSpPr>
        <p:spPr>
          <a:xfrm>
            <a:off x="3379378" y="5923200"/>
            <a:ext cx="1788182" cy="276999"/>
          </a:xfrm>
          <a:prstGeom prst="rect">
            <a:avLst/>
          </a:prstGeom>
          <a:noFill/>
        </p:spPr>
        <p:txBody>
          <a:bodyPr wrap="none" rtlCol="0">
            <a:spAutoFit/>
          </a:bodyPr>
          <a:lstStyle/>
          <a:p>
            <a:r>
              <a:rPr lang="en-US" sz="1200" dirty="0">
                <a:solidFill>
                  <a:schemeClr val="bg1">
                    <a:lumMod val="65000"/>
                    <a:lumOff val="35000"/>
                  </a:schemeClr>
                </a:solidFill>
              </a:rPr>
              <a:t>(Stahl et al, Science 2016)</a:t>
            </a:r>
          </a:p>
        </p:txBody>
      </p:sp>
      <p:sp>
        <p:nvSpPr>
          <p:cNvPr id="3" name="TextBox 2">
            <a:extLst>
              <a:ext uri="{FF2B5EF4-FFF2-40B4-BE49-F238E27FC236}">
                <a16:creationId xmlns:a16="http://schemas.microsoft.com/office/drawing/2014/main" id="{9F9FAD0F-B457-8E40-85E3-0E03FB959B86}"/>
              </a:ext>
            </a:extLst>
          </p:cNvPr>
          <p:cNvSpPr txBox="1"/>
          <p:nvPr/>
        </p:nvSpPr>
        <p:spPr>
          <a:xfrm>
            <a:off x="959614" y="1869529"/>
            <a:ext cx="1488997" cy="369332"/>
          </a:xfrm>
          <a:prstGeom prst="rect">
            <a:avLst/>
          </a:prstGeom>
          <a:noFill/>
        </p:spPr>
        <p:txBody>
          <a:bodyPr wrap="none" rtlCol="0">
            <a:spAutoFit/>
          </a:bodyPr>
          <a:lstStyle/>
          <a:p>
            <a:r>
              <a:rPr lang="en-US" u="sng"/>
              <a:t>3D drosophila</a:t>
            </a:r>
          </a:p>
        </p:txBody>
      </p:sp>
      <p:sp>
        <p:nvSpPr>
          <p:cNvPr id="12" name="TextBox 11">
            <a:extLst>
              <a:ext uri="{FF2B5EF4-FFF2-40B4-BE49-F238E27FC236}">
                <a16:creationId xmlns:a16="http://schemas.microsoft.com/office/drawing/2014/main" id="{1E8CB863-647C-564C-87E6-818E1494ECB3}"/>
              </a:ext>
            </a:extLst>
          </p:cNvPr>
          <p:cNvSpPr txBox="1"/>
          <p:nvPr/>
        </p:nvSpPr>
        <p:spPr>
          <a:xfrm>
            <a:off x="2978300" y="1869525"/>
            <a:ext cx="2749984" cy="369332"/>
          </a:xfrm>
          <a:prstGeom prst="rect">
            <a:avLst/>
          </a:prstGeom>
          <a:noFill/>
        </p:spPr>
        <p:txBody>
          <a:bodyPr wrap="none" rtlCol="0">
            <a:spAutoFit/>
          </a:bodyPr>
          <a:lstStyle/>
          <a:p>
            <a:r>
              <a:rPr lang="en-US" u="sng"/>
              <a:t>Multi-section breast cancer</a:t>
            </a:r>
          </a:p>
        </p:txBody>
      </p:sp>
      <p:pic>
        <p:nvPicPr>
          <p:cNvPr id="16" name="Picture 15">
            <a:extLst>
              <a:ext uri="{FF2B5EF4-FFF2-40B4-BE49-F238E27FC236}">
                <a16:creationId xmlns:a16="http://schemas.microsoft.com/office/drawing/2014/main" id="{5D19443E-CB8E-0E40-8BF4-654EB5B9F1E1}"/>
              </a:ext>
            </a:extLst>
          </p:cNvPr>
          <p:cNvPicPr>
            <a:picLocks noChangeAspect="1"/>
          </p:cNvPicPr>
          <p:nvPr/>
        </p:nvPicPr>
        <p:blipFill rotWithShape="1">
          <a:blip r:embed="rId4"/>
          <a:srcRect b="66780"/>
          <a:stretch/>
        </p:blipFill>
        <p:spPr>
          <a:xfrm>
            <a:off x="3323650" y="3879424"/>
            <a:ext cx="1982812" cy="2043776"/>
          </a:xfrm>
          <a:prstGeom prst="rect">
            <a:avLst/>
          </a:prstGeom>
        </p:spPr>
      </p:pic>
      <p:sp>
        <p:nvSpPr>
          <p:cNvPr id="17" name="TextBox 16">
            <a:extLst>
              <a:ext uri="{FF2B5EF4-FFF2-40B4-BE49-F238E27FC236}">
                <a16:creationId xmlns:a16="http://schemas.microsoft.com/office/drawing/2014/main" id="{7F69AFED-AD70-3745-BAA2-ADB440C28F55}"/>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18" name="Picture 17">
            <a:extLst>
              <a:ext uri="{FF2B5EF4-FFF2-40B4-BE49-F238E27FC236}">
                <a16:creationId xmlns:a16="http://schemas.microsoft.com/office/drawing/2014/main" id="{8DEA1FD7-71B5-E145-AF9F-5BADCCB7B25B}"/>
              </a:ext>
            </a:extLst>
          </p:cNvPr>
          <p:cNvPicPr>
            <a:picLocks noChangeAspect="1"/>
          </p:cNvPicPr>
          <p:nvPr/>
        </p:nvPicPr>
        <p:blipFill>
          <a:blip r:embed="rId5"/>
          <a:stretch>
            <a:fillRect/>
          </a:stretch>
        </p:blipFill>
        <p:spPr>
          <a:xfrm>
            <a:off x="8066428" y="499155"/>
            <a:ext cx="3691553" cy="902380"/>
          </a:xfrm>
          <a:prstGeom prst="rect">
            <a:avLst/>
          </a:prstGeom>
        </p:spPr>
      </p:pic>
      <p:pic>
        <p:nvPicPr>
          <p:cNvPr id="4" name="Picture 3">
            <a:extLst>
              <a:ext uri="{FF2B5EF4-FFF2-40B4-BE49-F238E27FC236}">
                <a16:creationId xmlns:a16="http://schemas.microsoft.com/office/drawing/2014/main" id="{791AC7E2-795E-CF40-A959-E52D2A36CF7E}"/>
              </a:ext>
            </a:extLst>
          </p:cNvPr>
          <p:cNvPicPr>
            <a:picLocks noChangeAspect="1"/>
          </p:cNvPicPr>
          <p:nvPr/>
        </p:nvPicPr>
        <p:blipFill rotWithShape="1">
          <a:blip r:embed="rId6"/>
          <a:srcRect r="62241"/>
          <a:stretch/>
        </p:blipFill>
        <p:spPr>
          <a:xfrm>
            <a:off x="3503062" y="2319448"/>
            <a:ext cx="1700460" cy="1479385"/>
          </a:xfrm>
          <a:prstGeom prst="rect">
            <a:avLst/>
          </a:prstGeom>
        </p:spPr>
      </p:pic>
      <p:pic>
        <p:nvPicPr>
          <p:cNvPr id="5" name="Picture 4">
            <a:extLst>
              <a:ext uri="{FF2B5EF4-FFF2-40B4-BE49-F238E27FC236}">
                <a16:creationId xmlns:a16="http://schemas.microsoft.com/office/drawing/2014/main" id="{4CBA2CD6-0FB7-5548-991A-CB023DE29DC4}"/>
              </a:ext>
            </a:extLst>
          </p:cNvPr>
          <p:cNvPicPr>
            <a:picLocks noChangeAspect="1"/>
          </p:cNvPicPr>
          <p:nvPr/>
        </p:nvPicPr>
        <p:blipFill>
          <a:blip r:embed="rId7"/>
          <a:stretch>
            <a:fillRect/>
          </a:stretch>
        </p:blipFill>
        <p:spPr>
          <a:xfrm>
            <a:off x="838200" y="2417702"/>
            <a:ext cx="1688809" cy="1448820"/>
          </a:xfrm>
          <a:prstGeom prst="rect">
            <a:avLst/>
          </a:prstGeom>
        </p:spPr>
      </p:pic>
      <mc:AlternateContent xmlns:mc="http://schemas.openxmlformats.org/markup-compatibility/2006">
        <mc:Choice xmlns:p14="http://schemas.microsoft.com/office/powerpoint/2010/main" Requires="p14">
          <p:contentPart p14:bwMode="auto" r:id="rId8">
            <p14:nvContentPartPr>
              <p14:cNvPr id="6" name="Ink 5">
                <a:extLst>
                  <a:ext uri="{FF2B5EF4-FFF2-40B4-BE49-F238E27FC236}">
                    <a16:creationId xmlns:a16="http://schemas.microsoft.com/office/drawing/2014/main" id="{D07CF5A7-3D9C-B7CB-6F7C-35235873E22E}"/>
                  </a:ext>
                </a:extLst>
              </p14:cNvPr>
              <p14:cNvContentPartPr/>
              <p14:nvPr/>
            </p14:nvContentPartPr>
            <p14:xfrm>
              <a:off x="4177080" y="684720"/>
              <a:ext cx="6186960" cy="2486520"/>
            </p14:xfrm>
          </p:contentPart>
        </mc:Choice>
        <mc:Fallback>
          <p:pic>
            <p:nvPicPr>
              <p:cNvPr id="6" name="Ink 5">
                <a:extLst>
                  <a:ext uri="{FF2B5EF4-FFF2-40B4-BE49-F238E27FC236}">
                    <a16:creationId xmlns:a16="http://schemas.microsoft.com/office/drawing/2014/main" id="{D07CF5A7-3D9C-B7CB-6F7C-35235873E22E}"/>
                  </a:ext>
                </a:extLst>
              </p:cNvPr>
              <p:cNvPicPr/>
              <p:nvPr/>
            </p:nvPicPr>
            <p:blipFill>
              <a:blip r:embed="rId9"/>
              <a:stretch>
                <a:fillRect/>
              </a:stretch>
            </p:blipFill>
            <p:spPr>
              <a:xfrm>
                <a:off x="4167720" y="675360"/>
                <a:ext cx="6205680" cy="2505240"/>
              </a:xfrm>
              <a:prstGeom prst="rect">
                <a:avLst/>
              </a:prstGeom>
            </p:spPr>
          </p:pic>
        </mc:Fallback>
      </mc:AlternateContent>
    </p:spTree>
    <p:extLst>
      <p:ext uri="{BB962C8B-B14F-4D97-AF65-F5344CB8AC3E}">
        <p14:creationId xmlns:p14="http://schemas.microsoft.com/office/powerpoint/2010/main" val="2107692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A6E3-A089-6D41-8166-D6996C8B7CEC}"/>
              </a:ext>
            </a:extLst>
          </p:cNvPr>
          <p:cNvSpPr>
            <a:spLocks noGrp="1"/>
          </p:cNvSpPr>
          <p:nvPr>
            <p:ph type="title"/>
          </p:nvPr>
        </p:nvSpPr>
        <p:spPr>
          <a:xfrm>
            <a:off x="838200" y="365125"/>
            <a:ext cx="6870539" cy="1325563"/>
          </a:xfrm>
        </p:spPr>
        <p:txBody>
          <a:bodyPr>
            <a:normAutofit/>
          </a:bodyPr>
          <a:lstStyle/>
          <a:p>
            <a:r>
              <a:rPr lang="en-US" sz="3200" dirty="0"/>
              <a:t>Neighbors can be defined in 2D, 3D, multi-section, within cell-types, </a:t>
            </a:r>
            <a:r>
              <a:rPr lang="en-US" sz="3200" dirty="0" err="1"/>
              <a:t>etc</a:t>
            </a:r>
            <a:endParaRPr lang="en-US" sz="3200" dirty="0"/>
          </a:p>
        </p:txBody>
      </p:sp>
      <p:pic>
        <p:nvPicPr>
          <p:cNvPr id="8" name="Picture 7">
            <a:extLst>
              <a:ext uri="{FF2B5EF4-FFF2-40B4-BE49-F238E27FC236}">
                <a16:creationId xmlns:a16="http://schemas.microsoft.com/office/drawing/2014/main" id="{EEB21E2A-40A8-E149-8EE4-6209CB097DB8}"/>
              </a:ext>
            </a:extLst>
          </p:cNvPr>
          <p:cNvPicPr>
            <a:picLocks noChangeAspect="1"/>
          </p:cNvPicPr>
          <p:nvPr/>
        </p:nvPicPr>
        <p:blipFill rotWithShape="1">
          <a:blip r:embed="rId3"/>
          <a:srcRect r="49205"/>
          <a:stretch/>
        </p:blipFill>
        <p:spPr>
          <a:xfrm rot="5400000">
            <a:off x="928601" y="3988147"/>
            <a:ext cx="1706195" cy="1669023"/>
          </a:xfrm>
          <a:prstGeom prst="rect">
            <a:avLst/>
          </a:prstGeom>
        </p:spPr>
      </p:pic>
      <p:sp>
        <p:nvSpPr>
          <p:cNvPr id="9" name="Rectangle 8">
            <a:extLst>
              <a:ext uri="{FF2B5EF4-FFF2-40B4-BE49-F238E27FC236}">
                <a16:creationId xmlns:a16="http://schemas.microsoft.com/office/drawing/2014/main" id="{2B6F2679-8115-9E46-BE63-557F701A7CD6}"/>
              </a:ext>
            </a:extLst>
          </p:cNvPr>
          <p:cNvSpPr/>
          <p:nvPr/>
        </p:nvSpPr>
        <p:spPr>
          <a:xfrm>
            <a:off x="698324" y="5692367"/>
            <a:ext cx="2011576" cy="461665"/>
          </a:xfrm>
          <a:prstGeom prst="rect">
            <a:avLst/>
          </a:prstGeom>
        </p:spPr>
        <p:txBody>
          <a:bodyPr wrap="none">
            <a:spAutoFit/>
          </a:bodyPr>
          <a:lstStyle/>
          <a:p>
            <a:pPr algn="ctr"/>
            <a:r>
              <a:rPr lang="en-US" sz="1200" dirty="0">
                <a:solidFill>
                  <a:schemeClr val="bg1">
                    <a:lumMod val="65000"/>
                    <a:lumOff val="35000"/>
                  </a:schemeClr>
                </a:solidFill>
              </a:rPr>
              <a:t>(Fowlkes et al, Cell 2008; </a:t>
            </a:r>
            <a:br>
              <a:rPr lang="en-US" sz="1200" dirty="0">
                <a:solidFill>
                  <a:schemeClr val="bg1">
                    <a:lumMod val="65000"/>
                    <a:lumOff val="35000"/>
                  </a:schemeClr>
                </a:solidFill>
              </a:rPr>
            </a:br>
            <a:r>
              <a:rPr lang="en-US" sz="1200" dirty="0" err="1">
                <a:solidFill>
                  <a:schemeClr val="bg1">
                    <a:lumMod val="65000"/>
                    <a:lumOff val="35000"/>
                  </a:schemeClr>
                </a:solidFill>
              </a:rPr>
              <a:t>Karaiskos</a:t>
            </a:r>
            <a:r>
              <a:rPr lang="en-US" sz="1200" dirty="0">
                <a:solidFill>
                  <a:schemeClr val="bg1">
                    <a:lumMod val="65000"/>
                    <a:lumOff val="35000"/>
                  </a:schemeClr>
                </a:solidFill>
              </a:rPr>
              <a:t> et al Science, 2017)</a:t>
            </a:r>
          </a:p>
        </p:txBody>
      </p:sp>
      <p:sp>
        <p:nvSpPr>
          <p:cNvPr id="10" name="TextBox 9">
            <a:extLst>
              <a:ext uri="{FF2B5EF4-FFF2-40B4-BE49-F238E27FC236}">
                <a16:creationId xmlns:a16="http://schemas.microsoft.com/office/drawing/2014/main" id="{34C70503-3BE5-C441-8664-682C0AC9B94B}"/>
              </a:ext>
            </a:extLst>
          </p:cNvPr>
          <p:cNvSpPr txBox="1"/>
          <p:nvPr/>
        </p:nvSpPr>
        <p:spPr>
          <a:xfrm>
            <a:off x="3379378" y="5923200"/>
            <a:ext cx="1788182" cy="276999"/>
          </a:xfrm>
          <a:prstGeom prst="rect">
            <a:avLst/>
          </a:prstGeom>
          <a:noFill/>
        </p:spPr>
        <p:txBody>
          <a:bodyPr wrap="none" rtlCol="0">
            <a:spAutoFit/>
          </a:bodyPr>
          <a:lstStyle/>
          <a:p>
            <a:r>
              <a:rPr lang="en-US" sz="1200" dirty="0">
                <a:solidFill>
                  <a:schemeClr val="bg1">
                    <a:lumMod val="65000"/>
                    <a:lumOff val="35000"/>
                  </a:schemeClr>
                </a:solidFill>
              </a:rPr>
              <a:t>(Stahl et al, Science 2016)</a:t>
            </a:r>
          </a:p>
        </p:txBody>
      </p:sp>
      <p:pic>
        <p:nvPicPr>
          <p:cNvPr id="13" name="Picture 12">
            <a:extLst>
              <a:ext uri="{FF2B5EF4-FFF2-40B4-BE49-F238E27FC236}">
                <a16:creationId xmlns:a16="http://schemas.microsoft.com/office/drawing/2014/main" id="{BE29B37F-3D1F-7E43-AD29-B18CFEAC624F}"/>
              </a:ext>
            </a:extLst>
          </p:cNvPr>
          <p:cNvPicPr>
            <a:picLocks noChangeAspect="1"/>
          </p:cNvPicPr>
          <p:nvPr/>
        </p:nvPicPr>
        <p:blipFill>
          <a:blip r:embed="rId4"/>
          <a:stretch>
            <a:fillRect/>
          </a:stretch>
        </p:blipFill>
        <p:spPr>
          <a:xfrm>
            <a:off x="5874279" y="2151322"/>
            <a:ext cx="5883702" cy="3079377"/>
          </a:xfrm>
          <a:prstGeom prst="rect">
            <a:avLst/>
          </a:prstGeom>
        </p:spPr>
      </p:pic>
      <p:sp>
        <p:nvSpPr>
          <p:cNvPr id="15" name="Rectangle 14">
            <a:extLst>
              <a:ext uri="{FF2B5EF4-FFF2-40B4-BE49-F238E27FC236}">
                <a16:creationId xmlns:a16="http://schemas.microsoft.com/office/drawing/2014/main" id="{C8C6CE97-1AB8-7548-B44D-462B7E3021E2}"/>
              </a:ext>
            </a:extLst>
          </p:cNvPr>
          <p:cNvSpPr/>
          <p:nvPr/>
        </p:nvSpPr>
        <p:spPr>
          <a:xfrm>
            <a:off x="7970522" y="5230699"/>
            <a:ext cx="2057400" cy="461665"/>
          </a:xfrm>
          <a:prstGeom prst="rect">
            <a:avLst/>
          </a:prstGeom>
        </p:spPr>
        <p:txBody>
          <a:bodyPr wrap="square">
            <a:spAutoFit/>
          </a:bodyPr>
          <a:lstStyle/>
          <a:p>
            <a:pPr algn="ctr"/>
            <a:r>
              <a:rPr lang="en-US" sz="1200" dirty="0">
                <a:solidFill>
                  <a:schemeClr val="bg1">
                    <a:lumMod val="65000"/>
                    <a:lumOff val="35000"/>
                  </a:schemeClr>
                </a:solidFill>
              </a:rPr>
              <a:t>(Moffitt*, </a:t>
            </a:r>
            <a:r>
              <a:rPr lang="en-US" sz="1200" dirty="0" err="1">
                <a:solidFill>
                  <a:schemeClr val="bg1">
                    <a:lumMod val="65000"/>
                    <a:lumOff val="35000"/>
                  </a:schemeClr>
                </a:solidFill>
              </a:rPr>
              <a:t>Bambah-Mukku</a:t>
            </a:r>
            <a:r>
              <a:rPr lang="en-US" sz="1200" dirty="0">
                <a:solidFill>
                  <a:schemeClr val="bg1">
                    <a:lumMod val="65000"/>
                    <a:lumOff val="35000"/>
                  </a:schemeClr>
                </a:solidFill>
              </a:rPr>
              <a:t>* </a:t>
            </a:r>
          </a:p>
          <a:p>
            <a:pPr algn="ctr"/>
            <a:r>
              <a:rPr lang="en-US" sz="1200" dirty="0">
                <a:solidFill>
                  <a:schemeClr val="bg1">
                    <a:lumMod val="65000"/>
                    <a:lumOff val="35000"/>
                  </a:schemeClr>
                </a:solidFill>
              </a:rPr>
              <a:t>et al., Science 2018)</a:t>
            </a:r>
          </a:p>
        </p:txBody>
      </p:sp>
      <p:sp>
        <p:nvSpPr>
          <p:cNvPr id="3" name="TextBox 2">
            <a:extLst>
              <a:ext uri="{FF2B5EF4-FFF2-40B4-BE49-F238E27FC236}">
                <a16:creationId xmlns:a16="http://schemas.microsoft.com/office/drawing/2014/main" id="{9F9FAD0F-B457-8E40-85E3-0E03FB959B86}"/>
              </a:ext>
            </a:extLst>
          </p:cNvPr>
          <p:cNvSpPr txBox="1"/>
          <p:nvPr/>
        </p:nvSpPr>
        <p:spPr>
          <a:xfrm>
            <a:off x="959614" y="1869529"/>
            <a:ext cx="1488997" cy="369332"/>
          </a:xfrm>
          <a:prstGeom prst="rect">
            <a:avLst/>
          </a:prstGeom>
          <a:noFill/>
        </p:spPr>
        <p:txBody>
          <a:bodyPr wrap="none" rtlCol="0">
            <a:spAutoFit/>
          </a:bodyPr>
          <a:lstStyle/>
          <a:p>
            <a:r>
              <a:rPr lang="en-US" u="sng"/>
              <a:t>3D drosophila</a:t>
            </a:r>
          </a:p>
        </p:txBody>
      </p:sp>
      <p:sp>
        <p:nvSpPr>
          <p:cNvPr id="12" name="TextBox 11">
            <a:extLst>
              <a:ext uri="{FF2B5EF4-FFF2-40B4-BE49-F238E27FC236}">
                <a16:creationId xmlns:a16="http://schemas.microsoft.com/office/drawing/2014/main" id="{1E8CB863-647C-564C-87E6-818E1494ECB3}"/>
              </a:ext>
            </a:extLst>
          </p:cNvPr>
          <p:cNvSpPr txBox="1"/>
          <p:nvPr/>
        </p:nvSpPr>
        <p:spPr>
          <a:xfrm>
            <a:off x="2978300" y="1869525"/>
            <a:ext cx="2749984" cy="369332"/>
          </a:xfrm>
          <a:prstGeom prst="rect">
            <a:avLst/>
          </a:prstGeom>
          <a:noFill/>
        </p:spPr>
        <p:txBody>
          <a:bodyPr wrap="none" rtlCol="0">
            <a:spAutoFit/>
          </a:bodyPr>
          <a:lstStyle/>
          <a:p>
            <a:r>
              <a:rPr lang="en-US" u="sng"/>
              <a:t>Multi-section breast cancer</a:t>
            </a:r>
          </a:p>
        </p:txBody>
      </p:sp>
      <p:sp>
        <p:nvSpPr>
          <p:cNvPr id="14" name="TextBox 13">
            <a:extLst>
              <a:ext uri="{FF2B5EF4-FFF2-40B4-BE49-F238E27FC236}">
                <a16:creationId xmlns:a16="http://schemas.microsoft.com/office/drawing/2014/main" id="{CB55F796-AFF9-3740-9EE5-B853D402028E}"/>
              </a:ext>
            </a:extLst>
          </p:cNvPr>
          <p:cNvSpPr txBox="1"/>
          <p:nvPr/>
        </p:nvSpPr>
        <p:spPr>
          <a:xfrm>
            <a:off x="6411077" y="1869525"/>
            <a:ext cx="5176289" cy="369332"/>
          </a:xfrm>
          <a:prstGeom prst="rect">
            <a:avLst/>
          </a:prstGeom>
          <a:noFill/>
        </p:spPr>
        <p:txBody>
          <a:bodyPr wrap="none" rtlCol="0">
            <a:spAutoFit/>
          </a:bodyPr>
          <a:lstStyle/>
          <a:p>
            <a:r>
              <a:rPr lang="en-US" u="sng" dirty="0"/>
              <a:t>Within cell-types in the hypothalamic preoptic region</a:t>
            </a:r>
          </a:p>
        </p:txBody>
      </p:sp>
      <p:pic>
        <p:nvPicPr>
          <p:cNvPr id="16" name="Picture 15">
            <a:extLst>
              <a:ext uri="{FF2B5EF4-FFF2-40B4-BE49-F238E27FC236}">
                <a16:creationId xmlns:a16="http://schemas.microsoft.com/office/drawing/2014/main" id="{5D19443E-CB8E-0E40-8BF4-654EB5B9F1E1}"/>
              </a:ext>
            </a:extLst>
          </p:cNvPr>
          <p:cNvPicPr>
            <a:picLocks noChangeAspect="1"/>
          </p:cNvPicPr>
          <p:nvPr/>
        </p:nvPicPr>
        <p:blipFill rotWithShape="1">
          <a:blip r:embed="rId5"/>
          <a:srcRect b="66780"/>
          <a:stretch/>
        </p:blipFill>
        <p:spPr>
          <a:xfrm>
            <a:off x="3323650" y="3879424"/>
            <a:ext cx="1982812" cy="2043776"/>
          </a:xfrm>
          <a:prstGeom prst="rect">
            <a:avLst/>
          </a:prstGeom>
        </p:spPr>
      </p:pic>
      <p:sp>
        <p:nvSpPr>
          <p:cNvPr id="17" name="TextBox 16">
            <a:extLst>
              <a:ext uri="{FF2B5EF4-FFF2-40B4-BE49-F238E27FC236}">
                <a16:creationId xmlns:a16="http://schemas.microsoft.com/office/drawing/2014/main" id="{7F69AFED-AD70-3745-BAA2-ADB440C28F55}"/>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18" name="Picture 17">
            <a:extLst>
              <a:ext uri="{FF2B5EF4-FFF2-40B4-BE49-F238E27FC236}">
                <a16:creationId xmlns:a16="http://schemas.microsoft.com/office/drawing/2014/main" id="{8DEA1FD7-71B5-E145-AF9F-5BADCCB7B25B}"/>
              </a:ext>
            </a:extLst>
          </p:cNvPr>
          <p:cNvPicPr>
            <a:picLocks noChangeAspect="1"/>
          </p:cNvPicPr>
          <p:nvPr/>
        </p:nvPicPr>
        <p:blipFill>
          <a:blip r:embed="rId6"/>
          <a:stretch>
            <a:fillRect/>
          </a:stretch>
        </p:blipFill>
        <p:spPr>
          <a:xfrm>
            <a:off x="8066428" y="499155"/>
            <a:ext cx="3691553" cy="902380"/>
          </a:xfrm>
          <a:prstGeom prst="rect">
            <a:avLst/>
          </a:prstGeom>
        </p:spPr>
      </p:pic>
      <p:pic>
        <p:nvPicPr>
          <p:cNvPr id="4" name="Picture 3">
            <a:extLst>
              <a:ext uri="{FF2B5EF4-FFF2-40B4-BE49-F238E27FC236}">
                <a16:creationId xmlns:a16="http://schemas.microsoft.com/office/drawing/2014/main" id="{791AC7E2-795E-CF40-A959-E52D2A36CF7E}"/>
              </a:ext>
            </a:extLst>
          </p:cNvPr>
          <p:cNvPicPr>
            <a:picLocks noChangeAspect="1"/>
          </p:cNvPicPr>
          <p:nvPr/>
        </p:nvPicPr>
        <p:blipFill rotWithShape="1">
          <a:blip r:embed="rId7"/>
          <a:srcRect r="62241"/>
          <a:stretch/>
        </p:blipFill>
        <p:spPr>
          <a:xfrm>
            <a:off x="3503062" y="2319448"/>
            <a:ext cx="1700460" cy="1479385"/>
          </a:xfrm>
          <a:prstGeom prst="rect">
            <a:avLst/>
          </a:prstGeom>
        </p:spPr>
      </p:pic>
      <p:pic>
        <p:nvPicPr>
          <p:cNvPr id="5" name="Picture 4">
            <a:extLst>
              <a:ext uri="{FF2B5EF4-FFF2-40B4-BE49-F238E27FC236}">
                <a16:creationId xmlns:a16="http://schemas.microsoft.com/office/drawing/2014/main" id="{4CBA2CD6-0FB7-5548-991A-CB023DE29DC4}"/>
              </a:ext>
            </a:extLst>
          </p:cNvPr>
          <p:cNvPicPr>
            <a:picLocks noChangeAspect="1"/>
          </p:cNvPicPr>
          <p:nvPr/>
        </p:nvPicPr>
        <p:blipFill>
          <a:blip r:embed="rId8"/>
          <a:stretch>
            <a:fillRect/>
          </a:stretch>
        </p:blipFill>
        <p:spPr>
          <a:xfrm>
            <a:off x="838200" y="2417702"/>
            <a:ext cx="1688809" cy="1448820"/>
          </a:xfrm>
          <a:prstGeom prst="rect">
            <a:avLst/>
          </a:prstGeom>
        </p:spPr>
      </p:pic>
      <mc:AlternateContent xmlns:mc="http://schemas.openxmlformats.org/markup-compatibility/2006">
        <mc:Choice xmlns:p14="http://schemas.microsoft.com/office/powerpoint/2010/main" Requires="p14">
          <p:contentPart p14:bwMode="auto" r:id="rId9">
            <p14:nvContentPartPr>
              <p14:cNvPr id="6" name="Ink 5">
                <a:extLst>
                  <a:ext uri="{FF2B5EF4-FFF2-40B4-BE49-F238E27FC236}">
                    <a16:creationId xmlns:a16="http://schemas.microsoft.com/office/drawing/2014/main" id="{FD1EC12A-124A-93BE-BD24-42EF02B9C917}"/>
                  </a:ext>
                </a:extLst>
              </p14:cNvPr>
              <p14:cNvContentPartPr/>
              <p14:nvPr/>
            </p14:nvContentPartPr>
            <p14:xfrm>
              <a:off x="10179720" y="822960"/>
              <a:ext cx="172440" cy="139680"/>
            </p14:xfrm>
          </p:contentPart>
        </mc:Choice>
        <mc:Fallback>
          <p:pic>
            <p:nvPicPr>
              <p:cNvPr id="6" name="Ink 5">
                <a:extLst>
                  <a:ext uri="{FF2B5EF4-FFF2-40B4-BE49-F238E27FC236}">
                    <a16:creationId xmlns:a16="http://schemas.microsoft.com/office/drawing/2014/main" id="{FD1EC12A-124A-93BE-BD24-42EF02B9C917}"/>
                  </a:ext>
                </a:extLst>
              </p:cNvPr>
              <p:cNvPicPr/>
              <p:nvPr/>
            </p:nvPicPr>
            <p:blipFill>
              <a:blip r:embed="rId10"/>
              <a:stretch>
                <a:fillRect/>
              </a:stretch>
            </p:blipFill>
            <p:spPr>
              <a:xfrm>
                <a:off x="10170360" y="813600"/>
                <a:ext cx="191160" cy="158400"/>
              </a:xfrm>
              <a:prstGeom prst="rect">
                <a:avLst/>
              </a:prstGeom>
            </p:spPr>
          </p:pic>
        </mc:Fallback>
      </mc:AlternateContent>
    </p:spTree>
    <p:extLst>
      <p:ext uri="{BB962C8B-B14F-4D97-AF65-F5344CB8AC3E}">
        <p14:creationId xmlns:p14="http://schemas.microsoft.com/office/powerpoint/2010/main" val="67895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9C5B0-DA6E-DA4C-A1F0-A723CED56E27}"/>
              </a:ext>
            </a:extLst>
          </p:cNvPr>
          <p:cNvSpPr>
            <a:spLocks noGrp="1"/>
          </p:cNvSpPr>
          <p:nvPr>
            <p:ph type="title"/>
          </p:nvPr>
        </p:nvSpPr>
        <p:spPr/>
        <p:txBody>
          <a:bodyPr>
            <a:noAutofit/>
          </a:bodyPr>
          <a:lstStyle/>
          <a:p>
            <a:r>
              <a:rPr lang="en-US" sz="3200" dirty="0"/>
              <a:t>If you understand how a method works, you can modify it! </a:t>
            </a:r>
          </a:p>
        </p:txBody>
      </p:sp>
      <p:pic>
        <p:nvPicPr>
          <p:cNvPr id="9" name="Picture 8">
            <a:extLst>
              <a:ext uri="{FF2B5EF4-FFF2-40B4-BE49-F238E27FC236}">
                <a16:creationId xmlns:a16="http://schemas.microsoft.com/office/drawing/2014/main" id="{2FCC6799-485B-4941-A490-6C68081F4922}"/>
              </a:ext>
            </a:extLst>
          </p:cNvPr>
          <p:cNvPicPr>
            <a:picLocks noChangeAspect="1"/>
          </p:cNvPicPr>
          <p:nvPr/>
        </p:nvPicPr>
        <p:blipFill rotWithShape="1">
          <a:blip r:embed="rId3"/>
          <a:srcRect t="14042"/>
          <a:stretch/>
        </p:blipFill>
        <p:spPr>
          <a:xfrm>
            <a:off x="5898067" y="2038524"/>
            <a:ext cx="5455733" cy="3925539"/>
          </a:xfrm>
          <a:prstGeom prst="rect">
            <a:avLst/>
          </a:prstGeom>
        </p:spPr>
      </p:pic>
      <p:sp>
        <p:nvSpPr>
          <p:cNvPr id="5" name="TextBox 4">
            <a:extLst>
              <a:ext uri="{FF2B5EF4-FFF2-40B4-BE49-F238E27FC236}">
                <a16:creationId xmlns:a16="http://schemas.microsoft.com/office/drawing/2014/main" id="{1442EF51-79DF-DF41-86F7-697705E97B9A}"/>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11" name="Picture 10">
            <a:extLst>
              <a:ext uri="{FF2B5EF4-FFF2-40B4-BE49-F238E27FC236}">
                <a16:creationId xmlns:a16="http://schemas.microsoft.com/office/drawing/2014/main" id="{3DF26D7E-01A5-604E-9113-0006D1EA9FEE}"/>
              </a:ext>
            </a:extLst>
          </p:cNvPr>
          <p:cNvPicPr>
            <a:picLocks noChangeAspect="1"/>
          </p:cNvPicPr>
          <p:nvPr/>
        </p:nvPicPr>
        <p:blipFill>
          <a:blip r:embed="rId4"/>
          <a:stretch>
            <a:fillRect/>
          </a:stretch>
        </p:blipFill>
        <p:spPr>
          <a:xfrm>
            <a:off x="647053" y="4283841"/>
            <a:ext cx="4821131" cy="1228241"/>
          </a:xfrm>
          <a:prstGeom prst="rect">
            <a:avLst/>
          </a:prstGeom>
        </p:spPr>
      </p:pic>
      <p:pic>
        <p:nvPicPr>
          <p:cNvPr id="12" name="Picture 11">
            <a:extLst>
              <a:ext uri="{FF2B5EF4-FFF2-40B4-BE49-F238E27FC236}">
                <a16:creationId xmlns:a16="http://schemas.microsoft.com/office/drawing/2014/main" id="{968975C4-CEE5-1948-97F2-103DAE98DC75}"/>
              </a:ext>
            </a:extLst>
          </p:cNvPr>
          <p:cNvPicPr>
            <a:picLocks noChangeAspect="1"/>
          </p:cNvPicPr>
          <p:nvPr/>
        </p:nvPicPr>
        <p:blipFill>
          <a:blip r:embed="rId5"/>
          <a:stretch>
            <a:fillRect/>
          </a:stretch>
        </p:blipFill>
        <p:spPr>
          <a:xfrm>
            <a:off x="838200" y="2534743"/>
            <a:ext cx="4123841" cy="1008050"/>
          </a:xfrm>
          <a:prstGeom prst="rect">
            <a:avLst/>
          </a:prstGeom>
        </p:spPr>
      </p:pic>
      <p:sp>
        <p:nvSpPr>
          <p:cNvPr id="13" name="TextBox 12">
            <a:extLst>
              <a:ext uri="{FF2B5EF4-FFF2-40B4-BE49-F238E27FC236}">
                <a16:creationId xmlns:a16="http://schemas.microsoft.com/office/drawing/2014/main" id="{6FF1E222-E257-A848-AB5F-2D7810D22F9B}"/>
              </a:ext>
            </a:extLst>
          </p:cNvPr>
          <p:cNvSpPr txBox="1"/>
          <p:nvPr/>
        </p:nvSpPr>
        <p:spPr>
          <a:xfrm>
            <a:off x="1337338" y="2362126"/>
            <a:ext cx="3440557" cy="369332"/>
          </a:xfrm>
          <a:prstGeom prst="rect">
            <a:avLst/>
          </a:prstGeom>
          <a:noFill/>
        </p:spPr>
        <p:txBody>
          <a:bodyPr wrap="none" rtlCol="0">
            <a:spAutoFit/>
          </a:bodyPr>
          <a:lstStyle/>
          <a:p>
            <a:r>
              <a:rPr lang="en-US"/>
              <a:t>Moran’s I (spatial auto-correlation)</a:t>
            </a:r>
          </a:p>
        </p:txBody>
      </p:sp>
      <p:sp>
        <p:nvSpPr>
          <p:cNvPr id="14" name="TextBox 13">
            <a:extLst>
              <a:ext uri="{FF2B5EF4-FFF2-40B4-BE49-F238E27FC236}">
                <a16:creationId xmlns:a16="http://schemas.microsoft.com/office/drawing/2014/main" id="{2FEDF120-9A24-C84C-AD8D-B0F24FE58F95}"/>
              </a:ext>
            </a:extLst>
          </p:cNvPr>
          <p:cNvSpPr txBox="1"/>
          <p:nvPr/>
        </p:nvSpPr>
        <p:spPr>
          <a:xfrm>
            <a:off x="1136352" y="4030579"/>
            <a:ext cx="3842527" cy="369332"/>
          </a:xfrm>
          <a:prstGeom prst="rect">
            <a:avLst/>
          </a:prstGeom>
          <a:noFill/>
        </p:spPr>
        <p:txBody>
          <a:bodyPr wrap="none" rtlCol="0">
            <a:spAutoFit/>
          </a:bodyPr>
          <a:lstStyle/>
          <a:p>
            <a:r>
              <a:rPr lang="en-US"/>
              <a:t>inter-cell-type spatial cross-correlation </a:t>
            </a:r>
            <a:endParaRPr lang="en-US">
              <a:effectLst/>
            </a:endParaRPr>
          </a:p>
        </p:txBody>
      </p:sp>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EE8890DA-DA8C-1113-DE00-B257064D60D2}"/>
                  </a:ext>
                </a:extLst>
              </p14:cNvPr>
              <p14:cNvContentPartPr/>
              <p14:nvPr/>
            </p14:nvContentPartPr>
            <p14:xfrm>
              <a:off x="3020040" y="1523880"/>
              <a:ext cx="7720560" cy="1603440"/>
            </p14:xfrm>
          </p:contentPart>
        </mc:Choice>
        <mc:Fallback>
          <p:pic>
            <p:nvPicPr>
              <p:cNvPr id="3" name="Ink 2">
                <a:extLst>
                  <a:ext uri="{FF2B5EF4-FFF2-40B4-BE49-F238E27FC236}">
                    <a16:creationId xmlns:a16="http://schemas.microsoft.com/office/drawing/2014/main" id="{EE8890DA-DA8C-1113-DE00-B257064D60D2}"/>
                  </a:ext>
                </a:extLst>
              </p:cNvPr>
              <p:cNvPicPr/>
              <p:nvPr/>
            </p:nvPicPr>
            <p:blipFill>
              <a:blip r:embed="rId7"/>
              <a:stretch>
                <a:fillRect/>
              </a:stretch>
            </p:blipFill>
            <p:spPr>
              <a:xfrm>
                <a:off x="3010680" y="1514520"/>
                <a:ext cx="7739280" cy="1622160"/>
              </a:xfrm>
              <a:prstGeom prst="rect">
                <a:avLst/>
              </a:prstGeom>
            </p:spPr>
          </p:pic>
        </mc:Fallback>
      </mc:AlternateContent>
    </p:spTree>
    <p:extLst>
      <p:ext uri="{BB962C8B-B14F-4D97-AF65-F5344CB8AC3E}">
        <p14:creationId xmlns:p14="http://schemas.microsoft.com/office/powerpoint/2010/main" val="4245361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A3248-6E49-6D45-8D2F-0CC30FE576B7}"/>
              </a:ext>
            </a:extLst>
          </p:cNvPr>
          <p:cNvSpPr>
            <a:spLocks noGrp="1"/>
          </p:cNvSpPr>
          <p:nvPr>
            <p:ph type="title"/>
          </p:nvPr>
        </p:nvSpPr>
        <p:spPr/>
        <p:txBody>
          <a:bodyPr>
            <a:noAutofit/>
          </a:bodyPr>
          <a:lstStyle/>
          <a:p>
            <a:r>
              <a:rPr lang="en-US" sz="3200" dirty="0"/>
              <a:t>Inter-cell-type spatial cross correlation statistic identifies gene expression patterns indicative of cell-cell communication</a:t>
            </a:r>
          </a:p>
        </p:txBody>
      </p:sp>
      <p:sp>
        <p:nvSpPr>
          <p:cNvPr id="10" name="TextBox 9">
            <a:extLst>
              <a:ext uri="{FF2B5EF4-FFF2-40B4-BE49-F238E27FC236}">
                <a16:creationId xmlns:a16="http://schemas.microsoft.com/office/drawing/2014/main" id="{97B44A75-325C-7841-ACBC-5173EF5F4752}"/>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5" name="Picture 4">
            <a:extLst>
              <a:ext uri="{FF2B5EF4-FFF2-40B4-BE49-F238E27FC236}">
                <a16:creationId xmlns:a16="http://schemas.microsoft.com/office/drawing/2014/main" id="{0F01BC0C-D54E-8B4E-A4BA-432463BF312D}"/>
              </a:ext>
            </a:extLst>
          </p:cNvPr>
          <p:cNvPicPr>
            <a:picLocks noChangeAspect="1"/>
          </p:cNvPicPr>
          <p:nvPr/>
        </p:nvPicPr>
        <p:blipFill>
          <a:blip r:embed="rId3"/>
          <a:stretch>
            <a:fillRect/>
          </a:stretch>
        </p:blipFill>
        <p:spPr>
          <a:xfrm>
            <a:off x="292346" y="2324576"/>
            <a:ext cx="5516644" cy="3370168"/>
          </a:xfrm>
          <a:prstGeom prst="rect">
            <a:avLst/>
          </a:prstGeom>
        </p:spPr>
      </p:pic>
      <p:pic>
        <p:nvPicPr>
          <p:cNvPr id="8" name="Picture 7">
            <a:extLst>
              <a:ext uri="{FF2B5EF4-FFF2-40B4-BE49-F238E27FC236}">
                <a16:creationId xmlns:a16="http://schemas.microsoft.com/office/drawing/2014/main" id="{2F2F8305-BA07-084A-877D-DD3D29324B80}"/>
              </a:ext>
            </a:extLst>
          </p:cNvPr>
          <p:cNvPicPr>
            <a:picLocks noChangeAspect="1"/>
          </p:cNvPicPr>
          <p:nvPr/>
        </p:nvPicPr>
        <p:blipFill>
          <a:blip r:embed="rId4"/>
          <a:stretch>
            <a:fillRect/>
          </a:stretch>
        </p:blipFill>
        <p:spPr>
          <a:xfrm>
            <a:off x="5678027" y="2139382"/>
            <a:ext cx="5818870" cy="3555362"/>
          </a:xfrm>
          <a:prstGeom prst="rect">
            <a:avLst/>
          </a:prstGeom>
        </p:spPr>
      </p:pic>
    </p:spTree>
    <p:extLst>
      <p:ext uri="{BB962C8B-B14F-4D97-AF65-F5344CB8AC3E}">
        <p14:creationId xmlns:p14="http://schemas.microsoft.com/office/powerpoint/2010/main" val="385889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40256-4C48-DEF9-F6D0-C40E5D01C7D9}"/>
              </a:ext>
            </a:extLst>
          </p:cNvPr>
          <p:cNvSpPr>
            <a:spLocks noGrp="1"/>
          </p:cNvSpPr>
          <p:nvPr>
            <p:ph type="title"/>
          </p:nvPr>
        </p:nvSpPr>
        <p:spPr>
          <a:xfrm>
            <a:off x="838200" y="365125"/>
            <a:ext cx="10515600" cy="860569"/>
          </a:xfrm>
        </p:spPr>
        <p:txBody>
          <a:bodyPr>
            <a:normAutofit/>
          </a:bodyPr>
          <a:lstStyle/>
          <a:p>
            <a:r>
              <a:rPr lang="en-US" sz="3200" dirty="0"/>
              <a:t>Can you apply Moran’s I to spot-resolution data?</a:t>
            </a:r>
          </a:p>
        </p:txBody>
      </p:sp>
      <p:pic>
        <p:nvPicPr>
          <p:cNvPr id="4" name="Picture 3">
            <a:extLst>
              <a:ext uri="{FF2B5EF4-FFF2-40B4-BE49-F238E27FC236}">
                <a16:creationId xmlns:a16="http://schemas.microsoft.com/office/drawing/2014/main" id="{6D5CCC9D-88C9-9917-460C-EEDC25EB148B}"/>
              </a:ext>
            </a:extLst>
          </p:cNvPr>
          <p:cNvPicPr>
            <a:picLocks noChangeAspect="1"/>
          </p:cNvPicPr>
          <p:nvPr/>
        </p:nvPicPr>
        <p:blipFill rotWithShape="1">
          <a:blip r:embed="rId2"/>
          <a:srcRect l="13258" r="22037" b="9310"/>
          <a:stretch/>
        </p:blipFill>
        <p:spPr>
          <a:xfrm>
            <a:off x="838200" y="1385688"/>
            <a:ext cx="3300059" cy="3303785"/>
          </a:xfrm>
          <a:prstGeom prst="rect">
            <a:avLst/>
          </a:prstGeom>
        </p:spPr>
      </p:pic>
      <p:pic>
        <p:nvPicPr>
          <p:cNvPr id="5" name="Picture 4">
            <a:extLst>
              <a:ext uri="{FF2B5EF4-FFF2-40B4-BE49-F238E27FC236}">
                <a16:creationId xmlns:a16="http://schemas.microsoft.com/office/drawing/2014/main" id="{B97A961A-F3A8-5105-016D-C0CE590BB9B4}"/>
              </a:ext>
            </a:extLst>
          </p:cNvPr>
          <p:cNvPicPr>
            <a:picLocks noChangeAspect="1"/>
          </p:cNvPicPr>
          <p:nvPr/>
        </p:nvPicPr>
        <p:blipFill rotWithShape="1">
          <a:blip r:embed="rId3"/>
          <a:srcRect t="8918" b="6799"/>
          <a:stretch/>
        </p:blipFill>
        <p:spPr>
          <a:xfrm>
            <a:off x="1424466" y="4694107"/>
            <a:ext cx="1926499" cy="2023957"/>
          </a:xfrm>
          <a:prstGeom prst="rect">
            <a:avLst/>
          </a:prstGeom>
        </p:spPr>
      </p:pic>
      <p:pic>
        <p:nvPicPr>
          <p:cNvPr id="6" name="Picture 5">
            <a:extLst>
              <a:ext uri="{FF2B5EF4-FFF2-40B4-BE49-F238E27FC236}">
                <a16:creationId xmlns:a16="http://schemas.microsoft.com/office/drawing/2014/main" id="{7B8BC9D0-64D7-2C95-4858-943D6C16E3B6}"/>
              </a:ext>
            </a:extLst>
          </p:cNvPr>
          <p:cNvPicPr>
            <a:picLocks noChangeAspect="1"/>
          </p:cNvPicPr>
          <p:nvPr/>
        </p:nvPicPr>
        <p:blipFill>
          <a:blip r:embed="rId4"/>
          <a:stretch>
            <a:fillRect/>
          </a:stretch>
        </p:blipFill>
        <p:spPr>
          <a:xfrm>
            <a:off x="4786552" y="4896972"/>
            <a:ext cx="1846157" cy="1470668"/>
          </a:xfrm>
          <a:prstGeom prst="rect">
            <a:avLst/>
          </a:prstGeom>
        </p:spPr>
      </p:pic>
      <p:pic>
        <p:nvPicPr>
          <p:cNvPr id="7" name="Picture 6">
            <a:extLst>
              <a:ext uri="{FF2B5EF4-FFF2-40B4-BE49-F238E27FC236}">
                <a16:creationId xmlns:a16="http://schemas.microsoft.com/office/drawing/2014/main" id="{A282AB9F-660B-4DC4-3CAF-2E832D2E1329}"/>
              </a:ext>
            </a:extLst>
          </p:cNvPr>
          <p:cNvPicPr>
            <a:picLocks noChangeAspect="1"/>
          </p:cNvPicPr>
          <p:nvPr/>
        </p:nvPicPr>
        <p:blipFill rotWithShape="1">
          <a:blip r:embed="rId5">
            <a:alphaModFix/>
          </a:blip>
          <a:srcRect l="13467" r="29980"/>
          <a:stretch/>
        </p:blipFill>
        <p:spPr>
          <a:xfrm>
            <a:off x="4269002" y="1225694"/>
            <a:ext cx="3321445" cy="3661972"/>
          </a:xfrm>
          <a:prstGeom prst="rect">
            <a:avLst/>
          </a:prstGeom>
        </p:spPr>
      </p:pic>
      <p:pic>
        <p:nvPicPr>
          <p:cNvPr id="8" name="Picture 7">
            <a:extLst>
              <a:ext uri="{FF2B5EF4-FFF2-40B4-BE49-F238E27FC236}">
                <a16:creationId xmlns:a16="http://schemas.microsoft.com/office/drawing/2014/main" id="{4207E0F3-53BC-083C-EBFA-761BC13C9F9C}"/>
              </a:ext>
            </a:extLst>
          </p:cNvPr>
          <p:cNvPicPr>
            <a:picLocks noChangeAspect="1"/>
          </p:cNvPicPr>
          <p:nvPr/>
        </p:nvPicPr>
        <p:blipFill>
          <a:blip r:embed="rId6"/>
          <a:stretch>
            <a:fillRect/>
          </a:stretch>
        </p:blipFill>
        <p:spPr>
          <a:xfrm>
            <a:off x="7968807" y="1232804"/>
            <a:ext cx="3691553" cy="902380"/>
          </a:xfrm>
          <a:prstGeom prst="rect">
            <a:avLst/>
          </a:prstGeom>
        </p:spPr>
      </p:pic>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80A009E4-86A1-1AB4-620B-98FA1EB600E9}"/>
                  </a:ext>
                </a:extLst>
              </p14:cNvPr>
              <p14:cNvContentPartPr/>
              <p14:nvPr/>
            </p14:nvContentPartPr>
            <p14:xfrm>
              <a:off x="3041640" y="1438200"/>
              <a:ext cx="8007120" cy="4690440"/>
            </p14:xfrm>
          </p:contentPart>
        </mc:Choice>
        <mc:Fallback>
          <p:pic>
            <p:nvPicPr>
              <p:cNvPr id="3" name="Ink 2">
                <a:extLst>
                  <a:ext uri="{FF2B5EF4-FFF2-40B4-BE49-F238E27FC236}">
                    <a16:creationId xmlns:a16="http://schemas.microsoft.com/office/drawing/2014/main" id="{80A009E4-86A1-1AB4-620B-98FA1EB600E9}"/>
                  </a:ext>
                </a:extLst>
              </p:cNvPr>
              <p:cNvPicPr/>
              <p:nvPr/>
            </p:nvPicPr>
            <p:blipFill>
              <a:blip r:embed="rId8"/>
              <a:stretch>
                <a:fillRect/>
              </a:stretch>
            </p:blipFill>
            <p:spPr>
              <a:xfrm>
                <a:off x="3032280" y="1428840"/>
                <a:ext cx="8025840" cy="4709160"/>
              </a:xfrm>
              <a:prstGeom prst="rect">
                <a:avLst/>
              </a:prstGeom>
            </p:spPr>
          </p:pic>
        </mc:Fallback>
      </mc:AlternateContent>
    </p:spTree>
    <p:extLst>
      <p:ext uri="{BB962C8B-B14F-4D97-AF65-F5344CB8AC3E}">
        <p14:creationId xmlns:p14="http://schemas.microsoft.com/office/powerpoint/2010/main" val="1735191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E3311-358E-BA76-D9C6-79C7C1BC025A}"/>
              </a:ext>
            </a:extLst>
          </p:cNvPr>
          <p:cNvSpPr>
            <a:spLocks noGrp="1"/>
          </p:cNvSpPr>
          <p:nvPr>
            <p:ph type="title"/>
          </p:nvPr>
        </p:nvSpPr>
        <p:spPr/>
        <p:txBody>
          <a:bodyPr/>
          <a:lstStyle/>
          <a:p>
            <a:pPr algn="ctr"/>
            <a:r>
              <a:rPr lang="en-US" dirty="0"/>
              <a:t>Final hint</a:t>
            </a:r>
          </a:p>
        </p:txBody>
      </p:sp>
      <p:sp>
        <p:nvSpPr>
          <p:cNvPr id="3" name="Content Placeholder 2">
            <a:extLst>
              <a:ext uri="{FF2B5EF4-FFF2-40B4-BE49-F238E27FC236}">
                <a16:creationId xmlns:a16="http://schemas.microsoft.com/office/drawing/2014/main" id="{E6F1785D-8792-4C9D-2917-EC259FA393B3}"/>
              </a:ext>
            </a:extLst>
          </p:cNvPr>
          <p:cNvSpPr>
            <a:spLocks noGrp="1"/>
          </p:cNvSpPr>
          <p:nvPr>
            <p:ph idx="1"/>
          </p:nvPr>
        </p:nvSpPr>
        <p:spPr/>
        <p:txBody>
          <a:bodyPr/>
          <a:lstStyle/>
          <a:p>
            <a:pPr marL="0" indent="0" algn="ctr">
              <a:buNone/>
            </a:pPr>
            <a:r>
              <a:rPr lang="en-US" dirty="0"/>
              <a:t>Always visualize your data ;)</a:t>
            </a:r>
          </a:p>
        </p:txBody>
      </p:sp>
    </p:spTree>
    <p:extLst>
      <p:ext uri="{BB962C8B-B14F-4D97-AF65-F5344CB8AC3E}">
        <p14:creationId xmlns:p14="http://schemas.microsoft.com/office/powerpoint/2010/main" val="3572000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31D38-69B1-EAA9-EE01-272C023E27C0}"/>
              </a:ext>
            </a:extLst>
          </p:cNvPr>
          <p:cNvSpPr>
            <a:spLocks noGrp="1"/>
          </p:cNvSpPr>
          <p:nvPr>
            <p:ph type="title"/>
          </p:nvPr>
        </p:nvSpPr>
        <p:spPr/>
        <p:txBody>
          <a:bodyPr/>
          <a:lstStyle/>
          <a:p>
            <a:r>
              <a:rPr lang="en-US" dirty="0"/>
              <a:t>Multiplexed </a:t>
            </a:r>
            <a:r>
              <a:rPr lang="en-US" dirty="0" err="1"/>
              <a:t>smFISH</a:t>
            </a:r>
            <a:endParaRPr lang="en-US" dirty="0"/>
          </a:p>
        </p:txBody>
      </p:sp>
      <p:pic>
        <p:nvPicPr>
          <p:cNvPr id="1026" name="Picture 2" descr="High-performance multiplexed fluorescence in situ hybridization in culture  and tissue with matrix imprinting and clearing | PNAS">
            <a:extLst>
              <a:ext uri="{FF2B5EF4-FFF2-40B4-BE49-F238E27FC236}">
                <a16:creationId xmlns:a16="http://schemas.microsoft.com/office/drawing/2014/main" id="{C0C03A7F-E376-3F08-FDF1-2A0C647958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04576" y="567944"/>
            <a:ext cx="5251129" cy="601528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0EFE4F23-B970-FD58-6777-8DB2AD617E20}"/>
                  </a:ext>
                </a:extLst>
              </p14:cNvPr>
              <p14:cNvContentPartPr/>
              <p14:nvPr/>
            </p14:nvContentPartPr>
            <p14:xfrm>
              <a:off x="1100520" y="1824120"/>
              <a:ext cx="6025320" cy="3606120"/>
            </p14:xfrm>
          </p:contentPart>
        </mc:Choice>
        <mc:Fallback>
          <p:pic>
            <p:nvPicPr>
              <p:cNvPr id="3" name="Ink 2">
                <a:extLst>
                  <a:ext uri="{FF2B5EF4-FFF2-40B4-BE49-F238E27FC236}">
                    <a16:creationId xmlns:a16="http://schemas.microsoft.com/office/drawing/2014/main" id="{0EFE4F23-B970-FD58-6777-8DB2AD617E20}"/>
                  </a:ext>
                </a:extLst>
              </p:cNvPr>
              <p:cNvPicPr/>
              <p:nvPr/>
            </p:nvPicPr>
            <p:blipFill>
              <a:blip r:embed="rId4"/>
              <a:stretch>
                <a:fillRect/>
              </a:stretch>
            </p:blipFill>
            <p:spPr>
              <a:xfrm>
                <a:off x="1091160" y="1814760"/>
                <a:ext cx="6044040" cy="3624840"/>
              </a:xfrm>
              <a:prstGeom prst="rect">
                <a:avLst/>
              </a:prstGeom>
            </p:spPr>
          </p:pic>
        </mc:Fallback>
      </mc:AlternateContent>
    </p:spTree>
    <p:extLst>
      <p:ext uri="{BB962C8B-B14F-4D97-AF65-F5344CB8AC3E}">
        <p14:creationId xmlns:p14="http://schemas.microsoft.com/office/powerpoint/2010/main" val="1343603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DEC12-E1A9-1F44-8B1D-3D26CAE52483}"/>
              </a:ext>
            </a:extLst>
          </p:cNvPr>
          <p:cNvSpPr>
            <a:spLocks noGrp="1"/>
          </p:cNvSpPr>
          <p:nvPr>
            <p:ph type="title"/>
          </p:nvPr>
        </p:nvSpPr>
        <p:spPr/>
        <p:txBody>
          <a:bodyPr/>
          <a:lstStyle/>
          <a:p>
            <a:r>
              <a:rPr lang="en-US" dirty="0"/>
              <a:t>DNA conformation</a:t>
            </a:r>
          </a:p>
        </p:txBody>
      </p:sp>
      <p:pic>
        <p:nvPicPr>
          <p:cNvPr id="5" name="Picture 2" descr="figure 1">
            <a:extLst>
              <a:ext uri="{FF2B5EF4-FFF2-40B4-BE49-F238E27FC236}">
                <a16:creationId xmlns:a16="http://schemas.microsoft.com/office/drawing/2014/main" id="{B9EB4250-15EF-CA49-8BBF-A24AF3A69E3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7360" r="27356" b="40943"/>
          <a:stretch/>
        </p:blipFill>
        <p:spPr bwMode="auto">
          <a:xfrm>
            <a:off x="1646611" y="1634367"/>
            <a:ext cx="8898778" cy="4246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129BFAA-DC23-B740-A49B-E55E167932E7}"/>
              </a:ext>
            </a:extLst>
          </p:cNvPr>
          <p:cNvSpPr txBox="1"/>
          <p:nvPr/>
        </p:nvSpPr>
        <p:spPr>
          <a:xfrm>
            <a:off x="88642" y="6308209"/>
            <a:ext cx="6070829" cy="369332"/>
          </a:xfrm>
          <a:prstGeom prst="rect">
            <a:avLst/>
          </a:prstGeom>
          <a:noFill/>
        </p:spPr>
        <p:txBody>
          <a:bodyPr wrap="none" rtlCol="0">
            <a:spAutoFit/>
          </a:bodyPr>
          <a:lstStyle/>
          <a:p>
            <a:r>
              <a:rPr lang="en-US" dirty="0"/>
              <a:t>Source: </a:t>
            </a:r>
            <a:r>
              <a:rPr lang="en-US" dirty="0">
                <a:hlinkClick r:id="rId4"/>
              </a:rPr>
              <a:t>https://www.nature.com/articles/s41467-020-16732-5</a:t>
            </a:r>
            <a:r>
              <a:rPr lang="en-US" dirty="0"/>
              <a:t> </a:t>
            </a: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256CFA70-3D12-DFFF-6C0D-8FCF7ABE7D8C}"/>
                  </a:ext>
                </a:extLst>
              </p14:cNvPr>
              <p14:cNvContentPartPr/>
              <p14:nvPr/>
            </p14:nvContentPartPr>
            <p14:xfrm>
              <a:off x="3535560" y="560160"/>
              <a:ext cx="8179560" cy="2892600"/>
            </p14:xfrm>
          </p:contentPart>
        </mc:Choice>
        <mc:Fallback>
          <p:pic>
            <p:nvPicPr>
              <p:cNvPr id="3" name="Ink 2">
                <a:extLst>
                  <a:ext uri="{FF2B5EF4-FFF2-40B4-BE49-F238E27FC236}">
                    <a16:creationId xmlns:a16="http://schemas.microsoft.com/office/drawing/2014/main" id="{256CFA70-3D12-DFFF-6C0D-8FCF7ABE7D8C}"/>
                  </a:ext>
                </a:extLst>
              </p:cNvPr>
              <p:cNvPicPr/>
              <p:nvPr/>
            </p:nvPicPr>
            <p:blipFill>
              <a:blip r:embed="rId6"/>
              <a:stretch>
                <a:fillRect/>
              </a:stretch>
            </p:blipFill>
            <p:spPr>
              <a:xfrm>
                <a:off x="3526200" y="550800"/>
                <a:ext cx="8198280" cy="2911320"/>
              </a:xfrm>
              <a:prstGeom prst="rect">
                <a:avLst/>
              </a:prstGeom>
            </p:spPr>
          </p:pic>
        </mc:Fallback>
      </mc:AlternateContent>
    </p:spTree>
    <p:extLst>
      <p:ext uri="{BB962C8B-B14F-4D97-AF65-F5344CB8AC3E}">
        <p14:creationId xmlns:p14="http://schemas.microsoft.com/office/powerpoint/2010/main" val="3238594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96953-712E-5840-9197-ADDD8F5A75A4}"/>
              </a:ext>
            </a:extLst>
          </p:cNvPr>
          <p:cNvSpPr>
            <a:spLocks noGrp="1"/>
          </p:cNvSpPr>
          <p:nvPr>
            <p:ph type="title"/>
          </p:nvPr>
        </p:nvSpPr>
        <p:spPr/>
        <p:txBody>
          <a:bodyPr/>
          <a:lstStyle/>
          <a:p>
            <a:r>
              <a:rPr lang="en-US" dirty="0"/>
              <a:t>Proteomics</a:t>
            </a:r>
          </a:p>
        </p:txBody>
      </p:sp>
      <p:sp>
        <p:nvSpPr>
          <p:cNvPr id="4" name="TextBox 3">
            <a:extLst>
              <a:ext uri="{FF2B5EF4-FFF2-40B4-BE49-F238E27FC236}">
                <a16:creationId xmlns:a16="http://schemas.microsoft.com/office/drawing/2014/main" id="{DDE787B6-C1C1-3743-9629-F974856934EF}"/>
              </a:ext>
            </a:extLst>
          </p:cNvPr>
          <p:cNvSpPr txBox="1"/>
          <p:nvPr/>
        </p:nvSpPr>
        <p:spPr>
          <a:xfrm>
            <a:off x="0" y="6338986"/>
            <a:ext cx="2293961" cy="307777"/>
          </a:xfrm>
          <a:prstGeom prst="rect">
            <a:avLst/>
          </a:prstGeom>
          <a:noFill/>
        </p:spPr>
        <p:txBody>
          <a:bodyPr wrap="none" rtlCol="0">
            <a:spAutoFit/>
          </a:bodyPr>
          <a:lstStyle/>
          <a:p>
            <a:r>
              <a:rPr lang="en-US" sz="1400" dirty="0"/>
              <a:t>Dr. Gary Nolan at Stanford</a:t>
            </a:r>
          </a:p>
        </p:txBody>
      </p:sp>
      <p:pic>
        <p:nvPicPr>
          <p:cNvPr id="6" name="Picture 5">
            <a:extLst>
              <a:ext uri="{FF2B5EF4-FFF2-40B4-BE49-F238E27FC236}">
                <a16:creationId xmlns:a16="http://schemas.microsoft.com/office/drawing/2014/main" id="{85B759F9-8C8D-044E-A621-61B87125E64F}"/>
              </a:ext>
            </a:extLst>
          </p:cNvPr>
          <p:cNvPicPr>
            <a:picLocks noChangeAspect="1"/>
          </p:cNvPicPr>
          <p:nvPr/>
        </p:nvPicPr>
        <p:blipFill rotWithShape="1">
          <a:blip r:embed="rId2"/>
          <a:srcRect l="23760" t="36184" r="277" b="29161"/>
          <a:stretch/>
        </p:blipFill>
        <p:spPr>
          <a:xfrm>
            <a:off x="778637" y="2461189"/>
            <a:ext cx="10575163" cy="2449942"/>
          </a:xfrm>
          <a:prstGeom prst="rect">
            <a:avLst/>
          </a:prstGeom>
        </p:spPr>
      </p:pic>
      <p:sp>
        <p:nvSpPr>
          <p:cNvPr id="7" name="TextBox 6">
            <a:extLst>
              <a:ext uri="{FF2B5EF4-FFF2-40B4-BE49-F238E27FC236}">
                <a16:creationId xmlns:a16="http://schemas.microsoft.com/office/drawing/2014/main" id="{EC5C8EE0-D065-D04B-8E90-2AD78E39AC15}"/>
              </a:ext>
            </a:extLst>
          </p:cNvPr>
          <p:cNvSpPr txBox="1"/>
          <p:nvPr/>
        </p:nvSpPr>
        <p:spPr>
          <a:xfrm>
            <a:off x="0" y="6549953"/>
            <a:ext cx="2454518" cy="307777"/>
          </a:xfrm>
          <a:prstGeom prst="rect">
            <a:avLst/>
          </a:prstGeom>
          <a:noFill/>
        </p:spPr>
        <p:txBody>
          <a:bodyPr wrap="none" rtlCol="0">
            <a:spAutoFit/>
          </a:bodyPr>
          <a:lstStyle/>
          <a:p>
            <a:r>
              <a:rPr lang="en-US" sz="1400" dirty="0"/>
              <a:t>Black, </a:t>
            </a:r>
            <a:r>
              <a:rPr lang="en-US" sz="1400" i="1" dirty="0"/>
              <a:t>et al</a:t>
            </a:r>
            <a:r>
              <a:rPr lang="en-US" sz="1400" dirty="0"/>
              <a:t>. </a:t>
            </a:r>
            <a:r>
              <a:rPr lang="en-US" sz="1400" i="1" dirty="0"/>
              <a:t>Nat </a:t>
            </a:r>
            <a:r>
              <a:rPr lang="en-US" sz="1400" i="1" dirty="0" err="1"/>
              <a:t>Protoc</a:t>
            </a:r>
            <a:r>
              <a:rPr lang="en-US" sz="1400" i="1" dirty="0"/>
              <a:t> </a:t>
            </a:r>
            <a:r>
              <a:rPr lang="en-US" sz="1400" dirty="0"/>
              <a:t>2021</a:t>
            </a:r>
          </a:p>
        </p:txBody>
      </p:sp>
      <p:sp>
        <p:nvSpPr>
          <p:cNvPr id="8" name="Rectangle 7">
            <a:extLst>
              <a:ext uri="{FF2B5EF4-FFF2-40B4-BE49-F238E27FC236}">
                <a16:creationId xmlns:a16="http://schemas.microsoft.com/office/drawing/2014/main" id="{A2C1F630-E221-2C47-A324-607727D2FDF7}"/>
              </a:ext>
            </a:extLst>
          </p:cNvPr>
          <p:cNvSpPr/>
          <p:nvPr/>
        </p:nvSpPr>
        <p:spPr>
          <a:xfrm>
            <a:off x="533865" y="3118543"/>
            <a:ext cx="705999" cy="56761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45F0F099-96CD-371C-66D5-B401F670C4FC}"/>
                  </a:ext>
                </a:extLst>
              </p14:cNvPr>
              <p14:cNvContentPartPr/>
              <p14:nvPr/>
            </p14:nvContentPartPr>
            <p14:xfrm>
              <a:off x="2275200" y="404640"/>
              <a:ext cx="8099640" cy="6379560"/>
            </p14:xfrm>
          </p:contentPart>
        </mc:Choice>
        <mc:Fallback>
          <p:pic>
            <p:nvPicPr>
              <p:cNvPr id="3" name="Ink 2">
                <a:extLst>
                  <a:ext uri="{FF2B5EF4-FFF2-40B4-BE49-F238E27FC236}">
                    <a16:creationId xmlns:a16="http://schemas.microsoft.com/office/drawing/2014/main" id="{45F0F099-96CD-371C-66D5-B401F670C4FC}"/>
                  </a:ext>
                </a:extLst>
              </p:cNvPr>
              <p:cNvPicPr/>
              <p:nvPr/>
            </p:nvPicPr>
            <p:blipFill>
              <a:blip r:embed="rId4"/>
              <a:stretch>
                <a:fillRect/>
              </a:stretch>
            </p:blipFill>
            <p:spPr>
              <a:xfrm>
                <a:off x="2265840" y="395280"/>
                <a:ext cx="8118360" cy="6398280"/>
              </a:xfrm>
              <a:prstGeom prst="rect">
                <a:avLst/>
              </a:prstGeom>
            </p:spPr>
          </p:pic>
        </mc:Fallback>
      </mc:AlternateContent>
    </p:spTree>
    <p:extLst>
      <p:ext uri="{BB962C8B-B14F-4D97-AF65-F5344CB8AC3E}">
        <p14:creationId xmlns:p14="http://schemas.microsoft.com/office/powerpoint/2010/main" val="3275621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3A66-0B82-1447-89FC-28B4B960FA2C}"/>
              </a:ext>
            </a:extLst>
          </p:cNvPr>
          <p:cNvSpPr>
            <a:spLocks noGrp="1"/>
          </p:cNvSpPr>
          <p:nvPr>
            <p:ph type="title"/>
          </p:nvPr>
        </p:nvSpPr>
        <p:spPr/>
        <p:txBody>
          <a:bodyPr>
            <a:noAutofit/>
          </a:bodyPr>
          <a:lstStyle/>
          <a:p>
            <a:pPr algn="ctr"/>
            <a:r>
              <a:rPr lang="en-US" sz="3200" dirty="0"/>
              <a:t>Use antibody for endoplasmic reticulum (ER) and </a:t>
            </a:r>
            <a:br>
              <a:rPr lang="en-US" sz="3200" dirty="0"/>
            </a:br>
            <a:r>
              <a:rPr lang="en-US" sz="3200" dirty="0"/>
              <a:t>combine with multiplexed </a:t>
            </a:r>
            <a:r>
              <a:rPr lang="en-US" sz="3200" dirty="0" err="1"/>
              <a:t>smFISH</a:t>
            </a:r>
            <a:r>
              <a:rPr lang="en-US" sz="3200" dirty="0"/>
              <a:t> to address </a:t>
            </a:r>
            <a:br>
              <a:rPr lang="en-US" sz="3200" dirty="0"/>
            </a:br>
            <a:r>
              <a:rPr lang="en-US" sz="3200" dirty="0"/>
              <a:t>what mRNAs are localized to the ER</a:t>
            </a:r>
          </a:p>
        </p:txBody>
      </p:sp>
      <p:sp>
        <p:nvSpPr>
          <p:cNvPr id="22" name="TextBox 21">
            <a:extLst>
              <a:ext uri="{FF2B5EF4-FFF2-40B4-BE49-F238E27FC236}">
                <a16:creationId xmlns:a16="http://schemas.microsoft.com/office/drawing/2014/main" id="{C7651A7E-367D-2841-B77F-B06A8167B23E}"/>
              </a:ext>
            </a:extLst>
          </p:cNvPr>
          <p:cNvSpPr txBox="1"/>
          <p:nvPr/>
        </p:nvSpPr>
        <p:spPr>
          <a:xfrm>
            <a:off x="8084634" y="6392385"/>
            <a:ext cx="3991927" cy="369332"/>
          </a:xfrm>
          <a:prstGeom prst="rect">
            <a:avLst/>
          </a:prstGeom>
          <a:noFill/>
        </p:spPr>
        <p:txBody>
          <a:bodyPr wrap="none" rtlCol="0">
            <a:spAutoFit/>
          </a:bodyPr>
          <a:lstStyle/>
          <a:p>
            <a:r>
              <a:rPr lang="en-US" b="1" dirty="0"/>
              <a:t>(Xia*, Fan*, Emanuel*, et al PNAS 2019)</a:t>
            </a:r>
          </a:p>
        </p:txBody>
      </p:sp>
      <p:pic>
        <p:nvPicPr>
          <p:cNvPr id="5" name="Picture 4">
            <a:extLst>
              <a:ext uri="{FF2B5EF4-FFF2-40B4-BE49-F238E27FC236}">
                <a16:creationId xmlns:a16="http://schemas.microsoft.com/office/drawing/2014/main" id="{BA14F4E9-5F87-514C-9E66-9720638A38DC}"/>
              </a:ext>
            </a:extLst>
          </p:cNvPr>
          <p:cNvPicPr>
            <a:picLocks noChangeAspect="1"/>
          </p:cNvPicPr>
          <p:nvPr/>
        </p:nvPicPr>
        <p:blipFill>
          <a:blip r:embed="rId3"/>
          <a:stretch>
            <a:fillRect/>
          </a:stretch>
        </p:blipFill>
        <p:spPr>
          <a:xfrm>
            <a:off x="1333931" y="2490749"/>
            <a:ext cx="2400300" cy="3683000"/>
          </a:xfrm>
          <a:prstGeom prst="rect">
            <a:avLst/>
          </a:prstGeom>
        </p:spPr>
      </p:pic>
      <p:sp>
        <p:nvSpPr>
          <p:cNvPr id="6" name="TextBox 5">
            <a:extLst>
              <a:ext uri="{FF2B5EF4-FFF2-40B4-BE49-F238E27FC236}">
                <a16:creationId xmlns:a16="http://schemas.microsoft.com/office/drawing/2014/main" id="{FD12F977-B74C-FC42-A928-2E314A9B5751}"/>
              </a:ext>
            </a:extLst>
          </p:cNvPr>
          <p:cNvSpPr txBox="1"/>
          <p:nvPr/>
        </p:nvSpPr>
        <p:spPr>
          <a:xfrm>
            <a:off x="838200" y="2121417"/>
            <a:ext cx="3391762" cy="369332"/>
          </a:xfrm>
          <a:prstGeom prst="rect">
            <a:avLst/>
          </a:prstGeom>
          <a:noFill/>
        </p:spPr>
        <p:txBody>
          <a:bodyPr wrap="none" rtlCol="0">
            <a:spAutoFit/>
          </a:bodyPr>
          <a:lstStyle/>
          <a:p>
            <a:r>
              <a:rPr lang="en-US" dirty="0"/>
              <a:t>ER-specific oligo-antibody labeling</a:t>
            </a:r>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2652E8D8-477A-7692-D7A1-4837AE876A97}"/>
                  </a:ext>
                </a:extLst>
              </p14:cNvPr>
              <p14:cNvContentPartPr/>
              <p14:nvPr/>
            </p14:nvContentPartPr>
            <p14:xfrm>
              <a:off x="2536920" y="4840920"/>
              <a:ext cx="170280" cy="127080"/>
            </p14:xfrm>
          </p:contentPart>
        </mc:Choice>
        <mc:Fallback>
          <p:pic>
            <p:nvPicPr>
              <p:cNvPr id="3" name="Ink 2">
                <a:extLst>
                  <a:ext uri="{FF2B5EF4-FFF2-40B4-BE49-F238E27FC236}">
                    <a16:creationId xmlns:a16="http://schemas.microsoft.com/office/drawing/2014/main" id="{2652E8D8-477A-7692-D7A1-4837AE876A97}"/>
                  </a:ext>
                </a:extLst>
              </p:cNvPr>
              <p:cNvPicPr/>
              <p:nvPr/>
            </p:nvPicPr>
            <p:blipFill>
              <a:blip r:embed="rId5"/>
              <a:stretch>
                <a:fillRect/>
              </a:stretch>
            </p:blipFill>
            <p:spPr>
              <a:xfrm>
                <a:off x="2527560" y="4831560"/>
                <a:ext cx="189000" cy="145800"/>
              </a:xfrm>
              <a:prstGeom prst="rect">
                <a:avLst/>
              </a:prstGeom>
            </p:spPr>
          </p:pic>
        </mc:Fallback>
      </mc:AlternateContent>
    </p:spTree>
    <p:extLst>
      <p:ext uri="{BB962C8B-B14F-4D97-AF65-F5344CB8AC3E}">
        <p14:creationId xmlns:p14="http://schemas.microsoft.com/office/powerpoint/2010/main" val="3483408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0 &#10;C し 。 &#10;. い 、 ノ ↓ &#10;) 0 &#10;Q 、 0 &#10;0 b 0 。 一 &#10;・ 0 ">
            <a:extLst>
              <a:ext uri="{FF2B5EF4-FFF2-40B4-BE49-F238E27FC236}">
                <a16:creationId xmlns:a16="http://schemas.microsoft.com/office/drawing/2014/main" id="{0B51DB4B-585D-464A-BFF1-90F1E561A914}"/>
              </a:ext>
            </a:extLst>
          </p:cNvPr>
          <p:cNvPicPr>
            <a:picLocks noGrp="1" noChangeArrowheads="1"/>
          </p:cNvPicPr>
          <p:nvPr>
            <p:ph idx="1"/>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2414" t="35335" r="18294" b="3705"/>
          <a:stretch/>
        </p:blipFill>
        <p:spPr bwMode="auto">
          <a:xfrm>
            <a:off x="838200" y="2126650"/>
            <a:ext cx="3855403" cy="38554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828967F-E2B5-3D4F-B63E-091FF2F5521A}"/>
              </a:ext>
            </a:extLst>
          </p:cNvPr>
          <p:cNvPicPr>
            <a:picLocks noChangeAspect="1"/>
          </p:cNvPicPr>
          <p:nvPr/>
        </p:nvPicPr>
        <p:blipFill>
          <a:blip r:embed="rId5"/>
          <a:stretch>
            <a:fillRect/>
          </a:stretch>
        </p:blipFill>
        <p:spPr>
          <a:xfrm>
            <a:off x="849351" y="2126650"/>
            <a:ext cx="3860800" cy="3860800"/>
          </a:xfrm>
          <a:prstGeom prst="rect">
            <a:avLst/>
          </a:prstGeom>
        </p:spPr>
      </p:pic>
      <p:pic>
        <p:nvPicPr>
          <p:cNvPr id="9" name="Picture 8">
            <a:extLst>
              <a:ext uri="{FF2B5EF4-FFF2-40B4-BE49-F238E27FC236}">
                <a16:creationId xmlns:a16="http://schemas.microsoft.com/office/drawing/2014/main" id="{537440D4-B3AF-EE44-9720-6BF9FF78740B}"/>
              </a:ext>
            </a:extLst>
          </p:cNvPr>
          <p:cNvPicPr>
            <a:picLocks noChangeAspect="1"/>
          </p:cNvPicPr>
          <p:nvPr/>
        </p:nvPicPr>
        <p:blipFill>
          <a:blip r:embed="rId6"/>
          <a:stretch>
            <a:fillRect/>
          </a:stretch>
        </p:blipFill>
        <p:spPr>
          <a:xfrm>
            <a:off x="843954" y="2126650"/>
            <a:ext cx="3860800" cy="3860800"/>
          </a:xfrm>
          <a:prstGeom prst="rect">
            <a:avLst/>
          </a:prstGeom>
        </p:spPr>
      </p:pic>
      <p:grpSp>
        <p:nvGrpSpPr>
          <p:cNvPr id="20" name="Group 19">
            <a:extLst>
              <a:ext uri="{FF2B5EF4-FFF2-40B4-BE49-F238E27FC236}">
                <a16:creationId xmlns:a16="http://schemas.microsoft.com/office/drawing/2014/main" id="{044ACBE5-BF01-3044-9E07-98EF9CDA6E3E}"/>
              </a:ext>
            </a:extLst>
          </p:cNvPr>
          <p:cNvGrpSpPr/>
          <p:nvPr/>
        </p:nvGrpSpPr>
        <p:grpSpPr>
          <a:xfrm>
            <a:off x="5227537" y="3086568"/>
            <a:ext cx="2724870" cy="1935640"/>
            <a:chOff x="5149478" y="2377946"/>
            <a:chExt cx="2724870" cy="1935640"/>
          </a:xfrm>
        </p:grpSpPr>
        <p:sp>
          <p:nvSpPr>
            <p:cNvPr id="16" name="TextBox 15">
              <a:extLst>
                <a:ext uri="{FF2B5EF4-FFF2-40B4-BE49-F238E27FC236}">
                  <a16:creationId xmlns:a16="http://schemas.microsoft.com/office/drawing/2014/main" id="{B8E3C42F-FB56-514B-8F89-C85AF65F4B0B}"/>
                </a:ext>
              </a:extLst>
            </p:cNvPr>
            <p:cNvSpPr txBox="1"/>
            <p:nvPr/>
          </p:nvSpPr>
          <p:spPr>
            <a:xfrm>
              <a:off x="6194201" y="3190746"/>
              <a:ext cx="343364" cy="369332"/>
            </a:xfrm>
            <a:prstGeom prst="rect">
              <a:avLst/>
            </a:prstGeom>
            <a:noFill/>
          </p:spPr>
          <p:txBody>
            <a:bodyPr wrap="none" rtlCol="0">
              <a:spAutoFit/>
            </a:bodyPr>
            <a:lstStyle/>
            <a:p>
              <a:r>
                <a:rPr lang="en-US" dirty="0"/>
                <a:t>…</a:t>
              </a:r>
            </a:p>
          </p:txBody>
        </p:sp>
        <p:pic>
          <p:nvPicPr>
            <p:cNvPr id="17" name="Picture 16">
              <a:extLst>
                <a:ext uri="{FF2B5EF4-FFF2-40B4-BE49-F238E27FC236}">
                  <a16:creationId xmlns:a16="http://schemas.microsoft.com/office/drawing/2014/main" id="{BE4337B7-90DD-BE46-80C7-6FB28AF832E9}"/>
                </a:ext>
              </a:extLst>
            </p:cNvPr>
            <p:cNvPicPr>
              <a:picLocks noChangeAspect="1"/>
            </p:cNvPicPr>
            <p:nvPr/>
          </p:nvPicPr>
          <p:blipFill>
            <a:blip r:embed="rId7"/>
            <a:stretch>
              <a:fillRect/>
            </a:stretch>
          </p:blipFill>
          <p:spPr>
            <a:xfrm>
              <a:off x="5149478" y="2377946"/>
              <a:ext cx="2349500" cy="812800"/>
            </a:xfrm>
            <a:prstGeom prst="rect">
              <a:avLst/>
            </a:prstGeom>
          </p:spPr>
        </p:pic>
        <p:sp>
          <p:nvSpPr>
            <p:cNvPr id="18" name="TextBox 17">
              <a:extLst>
                <a:ext uri="{FF2B5EF4-FFF2-40B4-BE49-F238E27FC236}">
                  <a16:creationId xmlns:a16="http://schemas.microsoft.com/office/drawing/2014/main" id="{997BD85B-FB65-2B40-B9DC-4113989A0193}"/>
                </a:ext>
              </a:extLst>
            </p:cNvPr>
            <p:cNvSpPr txBox="1"/>
            <p:nvPr/>
          </p:nvSpPr>
          <p:spPr>
            <a:xfrm>
              <a:off x="7530984" y="2599680"/>
              <a:ext cx="343364" cy="369332"/>
            </a:xfrm>
            <a:prstGeom prst="rect">
              <a:avLst/>
            </a:prstGeom>
            <a:noFill/>
          </p:spPr>
          <p:txBody>
            <a:bodyPr wrap="none" rtlCol="0">
              <a:spAutoFit/>
            </a:bodyPr>
            <a:lstStyle/>
            <a:p>
              <a:r>
                <a:rPr lang="en-US" dirty="0"/>
                <a:t>…</a:t>
              </a:r>
            </a:p>
          </p:txBody>
        </p:sp>
        <p:sp>
          <p:nvSpPr>
            <p:cNvPr id="19" name="TextBox 18">
              <a:extLst>
                <a:ext uri="{FF2B5EF4-FFF2-40B4-BE49-F238E27FC236}">
                  <a16:creationId xmlns:a16="http://schemas.microsoft.com/office/drawing/2014/main" id="{F60C0C0C-415E-EC4B-98F7-C30A6DB5B33F}"/>
                </a:ext>
              </a:extLst>
            </p:cNvPr>
            <p:cNvSpPr txBox="1"/>
            <p:nvPr/>
          </p:nvSpPr>
          <p:spPr>
            <a:xfrm>
              <a:off x="5676810" y="3667255"/>
              <a:ext cx="1429879" cy="646331"/>
            </a:xfrm>
            <a:prstGeom prst="rect">
              <a:avLst/>
            </a:prstGeom>
            <a:noFill/>
          </p:spPr>
          <p:txBody>
            <a:bodyPr wrap="none" rtlCol="0">
              <a:spAutoFit/>
            </a:bodyPr>
            <a:lstStyle/>
            <a:p>
              <a:pPr algn="ctr"/>
              <a:r>
                <a:rPr lang="en-US" dirty="0"/>
                <a:t>1,000 cells</a:t>
              </a:r>
            </a:p>
            <a:p>
              <a:pPr algn="ctr"/>
              <a:r>
                <a:rPr lang="en-US" dirty="0"/>
                <a:t>10,000 genes</a:t>
              </a:r>
            </a:p>
          </p:txBody>
        </p:sp>
      </p:grpSp>
      <p:pic>
        <p:nvPicPr>
          <p:cNvPr id="21" name="Picture 20">
            <a:extLst>
              <a:ext uri="{FF2B5EF4-FFF2-40B4-BE49-F238E27FC236}">
                <a16:creationId xmlns:a16="http://schemas.microsoft.com/office/drawing/2014/main" id="{DD3663A4-ED65-2049-9FC4-1458E2FB6034}"/>
              </a:ext>
            </a:extLst>
          </p:cNvPr>
          <p:cNvPicPr>
            <a:picLocks noChangeAspect="1"/>
          </p:cNvPicPr>
          <p:nvPr/>
        </p:nvPicPr>
        <p:blipFill>
          <a:blip r:embed="rId8"/>
          <a:stretch>
            <a:fillRect/>
          </a:stretch>
        </p:blipFill>
        <p:spPr>
          <a:xfrm>
            <a:off x="8193504" y="2126650"/>
            <a:ext cx="3584069" cy="4014439"/>
          </a:xfrm>
          <a:prstGeom prst="rect">
            <a:avLst/>
          </a:prstGeom>
        </p:spPr>
      </p:pic>
      <p:sp>
        <p:nvSpPr>
          <p:cNvPr id="22" name="TextBox 21">
            <a:extLst>
              <a:ext uri="{FF2B5EF4-FFF2-40B4-BE49-F238E27FC236}">
                <a16:creationId xmlns:a16="http://schemas.microsoft.com/office/drawing/2014/main" id="{C7651A7E-367D-2841-B77F-B06A8167B23E}"/>
              </a:ext>
            </a:extLst>
          </p:cNvPr>
          <p:cNvSpPr txBox="1"/>
          <p:nvPr/>
        </p:nvSpPr>
        <p:spPr>
          <a:xfrm>
            <a:off x="8084634" y="6392385"/>
            <a:ext cx="3991927" cy="369332"/>
          </a:xfrm>
          <a:prstGeom prst="rect">
            <a:avLst/>
          </a:prstGeom>
          <a:noFill/>
        </p:spPr>
        <p:txBody>
          <a:bodyPr wrap="none" rtlCol="0">
            <a:spAutoFit/>
          </a:bodyPr>
          <a:lstStyle/>
          <a:p>
            <a:r>
              <a:rPr lang="en-US" b="1" dirty="0"/>
              <a:t>(Xia*, Fan*, Emanuel*, et al PNAS 2019)</a:t>
            </a:r>
          </a:p>
        </p:txBody>
      </p:sp>
      <p:sp>
        <p:nvSpPr>
          <p:cNvPr id="6" name="Title 1">
            <a:extLst>
              <a:ext uri="{FF2B5EF4-FFF2-40B4-BE49-F238E27FC236}">
                <a16:creationId xmlns:a16="http://schemas.microsoft.com/office/drawing/2014/main" id="{EB44F1A0-7866-B61E-3D6E-E0C731051F50}"/>
              </a:ext>
            </a:extLst>
          </p:cNvPr>
          <p:cNvSpPr>
            <a:spLocks noGrp="1"/>
          </p:cNvSpPr>
          <p:nvPr>
            <p:ph type="title"/>
          </p:nvPr>
        </p:nvSpPr>
        <p:spPr>
          <a:xfrm>
            <a:off x="838200" y="365125"/>
            <a:ext cx="10515600" cy="1325563"/>
          </a:xfrm>
        </p:spPr>
        <p:txBody>
          <a:bodyPr>
            <a:noAutofit/>
          </a:bodyPr>
          <a:lstStyle/>
          <a:p>
            <a:pPr algn="ctr"/>
            <a:r>
              <a:rPr lang="en-US" sz="3200" dirty="0"/>
              <a:t>Use antibody for endoplasmic reticulum (ER) and </a:t>
            </a:r>
            <a:br>
              <a:rPr lang="en-US" sz="3200" dirty="0"/>
            </a:br>
            <a:r>
              <a:rPr lang="en-US" sz="3200" dirty="0"/>
              <a:t>combine with multiplexed </a:t>
            </a:r>
            <a:r>
              <a:rPr lang="en-US" sz="3200" dirty="0" err="1"/>
              <a:t>smFISH</a:t>
            </a:r>
            <a:r>
              <a:rPr lang="en-US" sz="3200" dirty="0"/>
              <a:t> to address </a:t>
            </a:r>
            <a:br>
              <a:rPr lang="en-US" sz="3200" dirty="0"/>
            </a:br>
            <a:r>
              <a:rPr lang="en-US" sz="3200" dirty="0"/>
              <a:t>what mRNAs are localized to the ER</a:t>
            </a:r>
          </a:p>
        </p:txBody>
      </p:sp>
      <mc:AlternateContent xmlns:mc="http://schemas.openxmlformats.org/markup-compatibility/2006">
        <mc:Choice xmlns:p14="http://schemas.microsoft.com/office/powerpoint/2010/main" Requires="p14">
          <p:contentPart p14:bwMode="auto" r:id="rId9">
            <p14:nvContentPartPr>
              <p14:cNvPr id="2" name="Ink 1">
                <a:extLst>
                  <a:ext uri="{FF2B5EF4-FFF2-40B4-BE49-F238E27FC236}">
                    <a16:creationId xmlns:a16="http://schemas.microsoft.com/office/drawing/2014/main" id="{A251E630-B809-F715-7186-7E3BFF8AA127}"/>
                  </a:ext>
                </a:extLst>
              </p14:cNvPr>
              <p14:cNvContentPartPr/>
              <p14:nvPr/>
            </p14:nvContentPartPr>
            <p14:xfrm>
              <a:off x="1217520" y="2243520"/>
              <a:ext cx="10582920" cy="4197600"/>
            </p14:xfrm>
          </p:contentPart>
        </mc:Choice>
        <mc:Fallback>
          <p:pic>
            <p:nvPicPr>
              <p:cNvPr id="2" name="Ink 1">
                <a:extLst>
                  <a:ext uri="{FF2B5EF4-FFF2-40B4-BE49-F238E27FC236}">
                    <a16:creationId xmlns:a16="http://schemas.microsoft.com/office/drawing/2014/main" id="{A251E630-B809-F715-7186-7E3BFF8AA127}"/>
                  </a:ext>
                </a:extLst>
              </p:cNvPr>
              <p:cNvPicPr/>
              <p:nvPr/>
            </p:nvPicPr>
            <p:blipFill>
              <a:blip r:embed="rId10"/>
              <a:stretch>
                <a:fillRect/>
              </a:stretch>
            </p:blipFill>
            <p:spPr>
              <a:xfrm>
                <a:off x="1208160" y="2234160"/>
                <a:ext cx="10601640" cy="4216320"/>
              </a:xfrm>
              <a:prstGeom prst="rect">
                <a:avLst/>
              </a:prstGeom>
            </p:spPr>
          </p:pic>
        </mc:Fallback>
      </mc:AlternateContent>
    </p:spTree>
    <p:extLst>
      <p:ext uri="{BB962C8B-B14F-4D97-AF65-F5344CB8AC3E}">
        <p14:creationId xmlns:p14="http://schemas.microsoft.com/office/powerpoint/2010/main" val="156939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B7B178-5C92-6A4A-8500-15BB1240CF0B}"/>
              </a:ext>
            </a:extLst>
          </p:cNvPr>
          <p:cNvPicPr>
            <a:picLocks noChangeAspect="1"/>
          </p:cNvPicPr>
          <p:nvPr/>
        </p:nvPicPr>
        <p:blipFill>
          <a:blip r:embed="rId3"/>
          <a:stretch>
            <a:fillRect/>
          </a:stretch>
        </p:blipFill>
        <p:spPr>
          <a:xfrm rot="16200000">
            <a:off x="3854301" y="370482"/>
            <a:ext cx="4483397" cy="7552166"/>
          </a:xfrm>
          <a:prstGeom prst="rect">
            <a:avLst/>
          </a:prstGeom>
        </p:spPr>
      </p:pic>
      <p:sp>
        <p:nvSpPr>
          <p:cNvPr id="8" name="TextBox 7">
            <a:extLst>
              <a:ext uri="{FF2B5EF4-FFF2-40B4-BE49-F238E27FC236}">
                <a16:creationId xmlns:a16="http://schemas.microsoft.com/office/drawing/2014/main" id="{D30D2BD0-903F-FC49-8934-63BB5A00E001}"/>
              </a:ext>
            </a:extLst>
          </p:cNvPr>
          <p:cNvSpPr txBox="1"/>
          <p:nvPr/>
        </p:nvSpPr>
        <p:spPr>
          <a:xfrm>
            <a:off x="8084634" y="6392385"/>
            <a:ext cx="3991927" cy="369332"/>
          </a:xfrm>
          <a:prstGeom prst="rect">
            <a:avLst/>
          </a:prstGeom>
          <a:noFill/>
        </p:spPr>
        <p:txBody>
          <a:bodyPr wrap="none" rtlCol="0">
            <a:spAutoFit/>
          </a:bodyPr>
          <a:lstStyle/>
          <a:p>
            <a:r>
              <a:rPr lang="en-US" b="1" dirty="0"/>
              <a:t>(Xia*, Fan*, Emanuel*, et al PNAS 2019)</a:t>
            </a:r>
          </a:p>
        </p:txBody>
      </p:sp>
      <p:sp>
        <p:nvSpPr>
          <p:cNvPr id="4" name="Title 1">
            <a:extLst>
              <a:ext uri="{FF2B5EF4-FFF2-40B4-BE49-F238E27FC236}">
                <a16:creationId xmlns:a16="http://schemas.microsoft.com/office/drawing/2014/main" id="{4CEDBA59-104D-CE49-7D6F-5A01F0E70EE6}"/>
              </a:ext>
            </a:extLst>
          </p:cNvPr>
          <p:cNvSpPr>
            <a:spLocks noGrp="1"/>
          </p:cNvSpPr>
          <p:nvPr>
            <p:ph type="title"/>
          </p:nvPr>
        </p:nvSpPr>
        <p:spPr>
          <a:xfrm>
            <a:off x="838200" y="365125"/>
            <a:ext cx="10515600" cy="1325563"/>
          </a:xfrm>
        </p:spPr>
        <p:txBody>
          <a:bodyPr>
            <a:noAutofit/>
          </a:bodyPr>
          <a:lstStyle/>
          <a:p>
            <a:pPr algn="ctr"/>
            <a:r>
              <a:rPr lang="en-US" sz="3200" dirty="0"/>
              <a:t>Use antibody for endoplasmic reticulum (ER) and </a:t>
            </a:r>
            <a:br>
              <a:rPr lang="en-US" sz="3200" dirty="0"/>
            </a:br>
            <a:r>
              <a:rPr lang="en-US" sz="3200" dirty="0"/>
              <a:t>combine with multiplexed </a:t>
            </a:r>
            <a:r>
              <a:rPr lang="en-US" sz="3200" dirty="0" err="1"/>
              <a:t>smFISH</a:t>
            </a:r>
            <a:r>
              <a:rPr lang="en-US" sz="3200" dirty="0"/>
              <a:t> to address </a:t>
            </a:r>
            <a:br>
              <a:rPr lang="en-US" sz="3200" dirty="0"/>
            </a:br>
            <a:r>
              <a:rPr lang="en-US" sz="3200" dirty="0"/>
              <a:t>what mRNAs are localized to the ER</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8F841841-9CDC-834A-4602-A00D8A5E704C}"/>
                  </a:ext>
                </a:extLst>
              </p14:cNvPr>
              <p14:cNvContentPartPr/>
              <p14:nvPr/>
            </p14:nvContentPartPr>
            <p14:xfrm>
              <a:off x="2574720" y="4995720"/>
              <a:ext cx="6546600" cy="506160"/>
            </p14:xfrm>
          </p:contentPart>
        </mc:Choice>
        <mc:Fallback>
          <p:pic>
            <p:nvPicPr>
              <p:cNvPr id="2" name="Ink 1">
                <a:extLst>
                  <a:ext uri="{FF2B5EF4-FFF2-40B4-BE49-F238E27FC236}">
                    <a16:creationId xmlns:a16="http://schemas.microsoft.com/office/drawing/2014/main" id="{8F841841-9CDC-834A-4602-A00D8A5E704C}"/>
                  </a:ext>
                </a:extLst>
              </p:cNvPr>
              <p:cNvPicPr/>
              <p:nvPr/>
            </p:nvPicPr>
            <p:blipFill>
              <a:blip r:embed="rId5"/>
              <a:stretch>
                <a:fillRect/>
              </a:stretch>
            </p:blipFill>
            <p:spPr>
              <a:xfrm>
                <a:off x="2565360" y="4986360"/>
                <a:ext cx="6565320" cy="524880"/>
              </a:xfrm>
              <a:prstGeom prst="rect">
                <a:avLst/>
              </a:prstGeom>
            </p:spPr>
          </p:pic>
        </mc:Fallback>
      </mc:AlternateContent>
    </p:spTree>
    <p:extLst>
      <p:ext uri="{BB962C8B-B14F-4D97-AF65-F5344CB8AC3E}">
        <p14:creationId xmlns:p14="http://schemas.microsoft.com/office/powerpoint/2010/main" val="1332151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8">
            <a:extLst>
              <a:ext uri="{FF2B5EF4-FFF2-40B4-BE49-F238E27FC236}">
                <a16:creationId xmlns:a16="http://schemas.microsoft.com/office/drawing/2014/main" id="{D71A7328-B3FC-630D-AD36-C06DF433B65E}"/>
              </a:ext>
            </a:extLst>
          </p:cNvPr>
          <p:cNvSpPr>
            <a:spLocks noGrp="1"/>
          </p:cNvSpPr>
          <p:nvPr>
            <p:ph type="title"/>
          </p:nvPr>
        </p:nvSpPr>
        <p:spPr>
          <a:xfrm>
            <a:off x="838199" y="0"/>
            <a:ext cx="10515600" cy="1325563"/>
          </a:xfrm>
        </p:spPr>
        <p:txBody>
          <a:bodyPr>
            <a:normAutofit/>
          </a:bodyPr>
          <a:lstStyle/>
          <a:p>
            <a:r>
              <a:rPr lang="en-US" sz="3200" dirty="0"/>
              <a:t>Spot-based-capture and next-gen sequencing</a:t>
            </a:r>
          </a:p>
        </p:txBody>
      </p:sp>
      <p:pic>
        <p:nvPicPr>
          <p:cNvPr id="1026" name="Picture 2" descr="Barcoded solid-phase RNA capture for Spatial Transcriptomics profiling in  mammalian tissue sections | Nature Protocols">
            <a:extLst>
              <a:ext uri="{FF2B5EF4-FFF2-40B4-BE49-F238E27FC236}">
                <a16:creationId xmlns:a16="http://schemas.microsoft.com/office/drawing/2014/main" id="{1DA7A7C0-F02D-70A7-FA7C-7035093F3D2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 b="73791"/>
          <a:stretch/>
        </p:blipFill>
        <p:spPr bwMode="auto">
          <a:xfrm>
            <a:off x="803415" y="1731976"/>
            <a:ext cx="10585169" cy="30607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40C97A2-AA46-E848-A82E-F0020D9D7541}"/>
              </a:ext>
            </a:extLst>
          </p:cNvPr>
          <p:cNvSpPr txBox="1"/>
          <p:nvPr/>
        </p:nvSpPr>
        <p:spPr>
          <a:xfrm>
            <a:off x="1114095" y="5006343"/>
            <a:ext cx="2154622" cy="1477328"/>
          </a:xfrm>
          <a:prstGeom prst="rect">
            <a:avLst/>
          </a:prstGeom>
          <a:noFill/>
        </p:spPr>
        <p:txBody>
          <a:bodyPr wrap="square">
            <a:spAutoFit/>
          </a:bodyPr>
          <a:lstStyle/>
          <a:p>
            <a:r>
              <a:rPr lang="en-US" b="0" i="0" dirty="0">
                <a:solidFill>
                  <a:srgbClr val="202124"/>
                </a:solidFill>
                <a:effectLst/>
                <a:latin typeface="Roboto" panose="020F0502020204030204" pitchFamily="34" charset="0"/>
              </a:rPr>
              <a:t>Each of the Capture Areas has </a:t>
            </a:r>
            <a:r>
              <a:rPr lang="en-US" b="1" i="0" dirty="0">
                <a:solidFill>
                  <a:srgbClr val="202124"/>
                </a:solidFill>
                <a:effectLst/>
                <a:latin typeface="Roboto" panose="02000000000000000000" pitchFamily="2" charset="0"/>
              </a:rPr>
              <a:t>5,000 uniquely spatially barcoded spots</a:t>
            </a:r>
            <a:endParaRPr lang="en-US" b="1" dirty="0"/>
          </a:p>
        </p:txBody>
      </p:sp>
      <p:sp>
        <p:nvSpPr>
          <p:cNvPr id="8" name="TextBox 7">
            <a:extLst>
              <a:ext uri="{FF2B5EF4-FFF2-40B4-BE49-F238E27FC236}">
                <a16:creationId xmlns:a16="http://schemas.microsoft.com/office/drawing/2014/main" id="{8BE26A31-6451-17B2-1B8A-486CBED22798}"/>
              </a:ext>
            </a:extLst>
          </p:cNvPr>
          <p:cNvSpPr txBox="1"/>
          <p:nvPr/>
        </p:nvSpPr>
        <p:spPr>
          <a:xfrm>
            <a:off x="5665076" y="5006343"/>
            <a:ext cx="2396359" cy="923330"/>
          </a:xfrm>
          <a:prstGeom prst="rect">
            <a:avLst/>
          </a:prstGeom>
          <a:noFill/>
        </p:spPr>
        <p:txBody>
          <a:bodyPr wrap="square">
            <a:spAutoFit/>
          </a:bodyPr>
          <a:lstStyle/>
          <a:p>
            <a:r>
              <a:rPr lang="en-US" b="0" i="0" dirty="0">
                <a:effectLst/>
                <a:latin typeface="Roboto" panose="02000000000000000000" pitchFamily="2" charset="0"/>
              </a:rPr>
              <a:t>Each spot contains </a:t>
            </a:r>
            <a:r>
              <a:rPr lang="en-US" b="1" i="0" dirty="0">
                <a:effectLst/>
                <a:latin typeface="Roboto" panose="02000000000000000000" pitchFamily="2" charset="0"/>
              </a:rPr>
              <a:t>on the order of millions of oligos</a:t>
            </a:r>
            <a:endParaRPr lang="en-US" dirty="0"/>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E3D27CB-B554-3788-AC49-EDC68FB769FF}"/>
                  </a:ext>
                </a:extLst>
              </p14:cNvPr>
              <p14:cNvContentPartPr/>
              <p14:nvPr/>
            </p14:nvContentPartPr>
            <p14:xfrm>
              <a:off x="9209520" y="810000"/>
              <a:ext cx="2068200" cy="3047400"/>
            </p14:xfrm>
          </p:contentPart>
        </mc:Choice>
        <mc:Fallback>
          <p:pic>
            <p:nvPicPr>
              <p:cNvPr id="2" name="Ink 1">
                <a:extLst>
                  <a:ext uri="{FF2B5EF4-FFF2-40B4-BE49-F238E27FC236}">
                    <a16:creationId xmlns:a16="http://schemas.microsoft.com/office/drawing/2014/main" id="{DE3D27CB-B554-3788-AC49-EDC68FB769FF}"/>
                  </a:ext>
                </a:extLst>
              </p:cNvPr>
              <p:cNvPicPr/>
              <p:nvPr/>
            </p:nvPicPr>
            <p:blipFill>
              <a:blip r:embed="rId4"/>
              <a:stretch>
                <a:fillRect/>
              </a:stretch>
            </p:blipFill>
            <p:spPr>
              <a:xfrm>
                <a:off x="9200160" y="800640"/>
                <a:ext cx="2086920" cy="3066120"/>
              </a:xfrm>
              <a:prstGeom prst="rect">
                <a:avLst/>
              </a:prstGeom>
            </p:spPr>
          </p:pic>
        </mc:Fallback>
      </mc:AlternateContent>
    </p:spTree>
    <p:extLst>
      <p:ext uri="{BB962C8B-B14F-4D97-AF65-F5344CB8AC3E}">
        <p14:creationId xmlns:p14="http://schemas.microsoft.com/office/powerpoint/2010/main" val="40666984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896</TotalTime>
  <Words>2025</Words>
  <Application>Microsoft Macintosh PowerPoint</Application>
  <PresentationFormat>Widescreen</PresentationFormat>
  <Paragraphs>338</Paragraphs>
  <Slides>28</Slides>
  <Notes>10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Arial</vt:lpstr>
      <vt:lpstr>Calibri</vt:lpstr>
      <vt:lpstr>Calibri Light</vt:lpstr>
      <vt:lpstr>Courier</vt:lpstr>
      <vt:lpstr>docs-Roboto</vt:lpstr>
      <vt:lpstr>Roboto</vt:lpstr>
      <vt:lpstr>Office Theme</vt:lpstr>
      <vt:lpstr>1_Office Theme</vt:lpstr>
      <vt:lpstr>2_Office Theme</vt:lpstr>
      <vt:lpstr>EN.580.428  Genomic Data Visualization Lesson 14  Review II</vt:lpstr>
      <vt:lpstr>Technologies</vt:lpstr>
      <vt:lpstr>Multiplexed smFISH</vt:lpstr>
      <vt:lpstr>DNA conformation</vt:lpstr>
      <vt:lpstr>Proteomics</vt:lpstr>
      <vt:lpstr>Use antibody for endoplasmic reticulum (ER) and  combine with multiplexed smFISH to address  what mRNAs are localized to the ER</vt:lpstr>
      <vt:lpstr>Use antibody for endoplasmic reticulum (ER) and  combine with multiplexed smFISH to address  what mRNAs are localized to the ER</vt:lpstr>
      <vt:lpstr>Use antibody for endoplasmic reticulum (ER) and  combine with multiplexed smFISH to address  what mRNAs are localized to the ER</vt:lpstr>
      <vt:lpstr>Spot-based-capture and next-gen sequencing</vt:lpstr>
      <vt:lpstr>Spot-based-capture and next-gen sequencing</vt:lpstr>
      <vt:lpstr>Spatial ATAC-seq via DBiT-seq</vt:lpstr>
      <vt:lpstr>Single-cell transcriptomics and single-cell epigenomics data  can be analyzed in similar ways</vt:lpstr>
      <vt:lpstr>Single-cell transcriptomics and single-cell epigenomics data  can be analyzed in similar ways</vt:lpstr>
      <vt:lpstr>Use differentially expressed genes to predict differentially accessible promoters to improve clustering of noisy epigenetics data</vt:lpstr>
      <vt:lpstr>Analysis</vt:lpstr>
      <vt:lpstr>How does normalization affect k-means clustering?</vt:lpstr>
      <vt:lpstr>How does normalization affect k-means clustering?</vt:lpstr>
      <vt:lpstr>How does normalization affect k-means clustering?</vt:lpstr>
      <vt:lpstr>Can you do k-means clustering on the tSNE embedding?</vt:lpstr>
      <vt:lpstr>PowerPoint Presentation</vt:lpstr>
      <vt:lpstr>Moran’s I helps us identify genes with significant spatial autocorrelation</vt:lpstr>
      <vt:lpstr>Neighbors can be defined in 2D, 3D, multi-section, within cell-types, etc</vt:lpstr>
      <vt:lpstr>Neighbors can be defined in 2D, 3D, multi-section, within cell-types, etc</vt:lpstr>
      <vt:lpstr>Neighbors can be defined in 2D, 3D, multi-section, within cell-types, etc</vt:lpstr>
      <vt:lpstr>If you understand how a method works, you can modify it! </vt:lpstr>
      <vt:lpstr>Inter-cell-type spatial cross correlation statistic identifies gene expression patterns indicative of cell-cell communication</vt:lpstr>
      <vt:lpstr>Can you apply Moran’s I to spot-resolution data?</vt:lpstr>
      <vt:lpstr>Final hint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dc:title>
  <dc:creator>Jean Fan</dc:creator>
  <cp:lastModifiedBy>Jean Fan</cp:lastModifiedBy>
  <cp:revision>2</cp:revision>
  <dcterms:created xsi:type="dcterms:W3CDTF">2024-02-22T23:50:37Z</dcterms:created>
  <dcterms:modified xsi:type="dcterms:W3CDTF">2024-02-23T14:57:34Z</dcterms:modified>
</cp:coreProperties>
</file>