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notesSlides/notesSlide1.xml" ContentType="application/vnd.openxmlformats-officedocument.presentationml.notesSlide+xml"/>
  <Override PartName="/ppt/ink/ink17.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8.xml" ContentType="application/inkml+xml"/>
  <Override PartName="/ppt/notesSlides/notesSlide5.xml" ContentType="application/vnd.openxmlformats-officedocument.presentationml.notesSlide+xml"/>
  <Override PartName="/ppt/ink/ink19.xml" ContentType="application/inkml+xml"/>
  <Override PartName="/ppt/notesSlides/notesSlide6.xml" ContentType="application/vnd.openxmlformats-officedocument.presentationml.notesSlide+xml"/>
  <Override PartName="/ppt/ink/ink20.xml" ContentType="application/inkml+xml"/>
  <Override PartName="/ppt/ink/ink2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Lst>
  <p:notesMasterIdLst>
    <p:notesMasterId r:id="rId46"/>
  </p:notesMasterIdLst>
  <p:sldIdLst>
    <p:sldId id="298" r:id="rId5"/>
    <p:sldId id="348" r:id="rId6"/>
    <p:sldId id="328" r:id="rId7"/>
    <p:sldId id="349" r:id="rId8"/>
    <p:sldId id="358" r:id="rId9"/>
    <p:sldId id="351" r:id="rId10"/>
    <p:sldId id="350" r:id="rId11"/>
    <p:sldId id="352" r:id="rId12"/>
    <p:sldId id="354" r:id="rId13"/>
    <p:sldId id="355" r:id="rId14"/>
    <p:sldId id="359" r:id="rId15"/>
    <p:sldId id="361" r:id="rId16"/>
    <p:sldId id="360" r:id="rId17"/>
    <p:sldId id="362" r:id="rId18"/>
    <p:sldId id="749" r:id="rId19"/>
    <p:sldId id="357" r:id="rId20"/>
    <p:sldId id="364" r:id="rId21"/>
    <p:sldId id="365" r:id="rId22"/>
    <p:sldId id="293" r:id="rId23"/>
    <p:sldId id="367" r:id="rId24"/>
    <p:sldId id="366" r:id="rId25"/>
    <p:sldId id="368" r:id="rId26"/>
    <p:sldId id="641" r:id="rId27"/>
    <p:sldId id="363" r:id="rId28"/>
    <p:sldId id="369" r:id="rId29"/>
    <p:sldId id="739" r:id="rId30"/>
    <p:sldId id="735" r:id="rId31"/>
    <p:sldId id="740" r:id="rId32"/>
    <p:sldId id="741" r:id="rId33"/>
    <p:sldId id="372" r:id="rId34"/>
    <p:sldId id="371" r:id="rId35"/>
    <p:sldId id="373" r:id="rId36"/>
    <p:sldId id="751" r:id="rId37"/>
    <p:sldId id="742" r:id="rId38"/>
    <p:sldId id="743" r:id="rId39"/>
    <p:sldId id="745" r:id="rId40"/>
    <p:sldId id="746" r:id="rId41"/>
    <p:sldId id="744" r:id="rId42"/>
    <p:sldId id="748" r:id="rId43"/>
    <p:sldId id="750" r:id="rId44"/>
    <p:sldId id="74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97"/>
    <p:restoredTop sz="90761"/>
  </p:normalViewPr>
  <p:slideViewPr>
    <p:cSldViewPr snapToGrid="0">
      <p:cViewPr varScale="1">
        <p:scale>
          <a:sx n="131" d="100"/>
          <a:sy n="131" d="100"/>
        </p:scale>
        <p:origin x="64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6T13:05:11.762"/>
    </inkml:context>
    <inkml:brush xml:id="br0">
      <inkml:brushProperty name="width" value="0.05292" units="cm"/>
      <inkml:brushProperty name="height" value="0.05292" units="cm"/>
      <inkml:brushProperty name="color" value="#FF0000"/>
    </inkml:brush>
  </inkml:definitions>
  <inkml:trace contextRef="#ctx0" brushRef="#br0">14771 16807 9384,'12'2'0,"-3"-2"5118,28-9-5118,-4 0 0,1 0 0,-3-2 0,0 1 0,11-1 0,-2 2 2635,6-5-2635,-17 9 0,-14 1 0,-11 4 0</inkml:trace>
  <inkml:trace contextRef="#ctx0" brushRef="#br0" timeOffset="729">15004 16785 24575,'2'14'0,"3"4"0,13 27 0,-8-19 0,-1 3 0,-3 8 0,-1 2 0,1 0 0,-2 0-1347,-5 3 1,-3-1 1346,2-6 0,-2 0-38,-4 0 1,-3-2 37,-1-7 0,-1-2 0,-3 1 0,-2-2 528,-24 11-528,6-15 0,-2-10 0,-1-22 0,-4-18 0,19 10 0,3 0 0,-8-8 0,11 6 0</inkml:trace>
  <inkml:trace contextRef="#ctx0" brushRef="#br0" timeOffset="1195">15519 17058 8191,'-16'-17'0,"-2"0"5063,10 14-5063,-19 14 0,2 7 0,-10 22 0,6 5 1409,18-18 0,3 0-1409,-3 22 1719,9-15-1719,16-18 6784,13-21-6784,15-15 0,1-9-278,-25 8 1,-1-2 277,8-13 0,-15 5 0,-6 29 0,2 12 0,-3 15 0,13-9 0,5-8 138,5-15 1,-9 5 0,-2-5 0</inkml:trace>
  <inkml:trace contextRef="#ctx0" brushRef="#br0" timeOffset="1526">15729 17074 8191,'-5'9'0,"1"17"5063,4 17-5063,2-12 0,1 1 0,0 3 0,0 0 2818,3 20-2818,-2-21 1719,15-41-1719,10-30 0,-7 4 0,1-2 0,4-2 0,1 1 3181,-6 7 1,-1 3-3182,15-7 0,-16 25 0,-8 30 0,-9 14 0,6 19 0,-8-24 0,-1-1 0,5 25 0,-3-15 0,3-15 0,6-17 0,-5-6 0,1-2 0</inkml:trace>
  <inkml:trace contextRef="#ctx0" brushRef="#br0" timeOffset="2167">16678 16948 8191,'-13'1'0,"12"-4"5063,26-14-5063,6 7 0,6 1 0,12-1 0,3 4 613,4 3 1,-2 5-614,-8 3 0,-5 5 920,-13 5 1,-7 4-921,-8 19 0,-23 15 0,-2-27 0,-2-1 0,-6 6 0,-2 0 2668,-3-1 0,1-1-2668,2-2 0,1-1 0,-5 18 0,22-19 1982,28-12-1982,16-13 0,-14-4 0,3-2-453,4-4 1,2-1 452,-3-2 0,-1-1 0,9-4 0,-12 5 0</inkml:trace>
  <inkml:trace contextRef="#ctx0" brushRef="#br0" timeOffset="2540">17562 16807 24575,'-13'19'0,"1"3"0,0 2 0,0 3 0,0 1 0,-1 1 0,-4 11 0,0 3-1478,3-4 1,0 0 1477,2 0 0,2-2 934,3 18-934,11-19 486,15-21-486,20-14 0,-2-15 0,11-10 0,-22 0 0,-8-2 0,-18 8 1535,-6 5-1535,-7 4 0,-7 5 0,1 7 0,3-3 0,8 3 0</inkml:trace>
  <inkml:trace contextRef="#ctx0" brushRef="#br0" timeOffset="3175">18142 17354 24575,'-9'9'0,"-10"12"0,0 15 0,-5 8 0,8-14 0,2 0 0,3-3 0,-3 0 0</inkml:trace>
  <inkml:trace contextRef="#ctx0" brushRef="#br0" timeOffset="3632">18584 16773 24575,'13'3'0,"7"-3"0,12 7 0,-5-1 0,-1 3 0,-15 1 0,-14 17 0,-9-1 0,1 0 0,-2 1 0,-4-1 0,-1 1-277,2 0 1,1 1 276,-1-3 0,2-2 0,2 9 0,13-11 0,18-12 0,6-7 0,14-7 0,1-13 0,6 3 0,-20 0 0,-5 7 0</inkml:trace>
  <inkml:trace contextRef="#ctx0" brushRef="#br0" timeOffset="3960">19038 16794 8191,'-8'7'0,"0"16"5028,-5 17-5028,7-10 0,1 1 0,1-2 0,1-1 2822,5 19-2822,17-18 1723,11-24-1723,10-11 0,4-24 0,-22 11 0,-1-3 0,-4-2 0,-3-1 0,6-24 6771,-16 2-6771,-7 14 40,-10 10-40,-5 16 0,-8 7 0,9 0 0,3 0 0</inkml:trace>
  <inkml:trace contextRef="#ctx0" brushRef="#br0" timeOffset="4384">19454 16668 8191,'-5'-2'0,"12"1"5063,21 4-5063,19 2 0,-16 0 0,-1 0 2818,20 8-2818,-7 1 1719,-24 9-1719,-18-4 6784,-11 18-6784,-17-2 0,9-8 0,0 2 0,-4 0 0,1 1 0,2-2 0,2 1 0,0-1 0,3-1 0,-1 13 0,9-8 0,21-13 0,19-15 0,20-6 0,-19-3 0,0-1 0,4-2 0,-2 0 0,-7 5 0,-3-1 0,14-6 0,-25 10 0,-12 0 0</inkml:trace>
  <inkml:trace contextRef="#ctx0" brushRef="#br0" timeOffset="4751">20022 16801 8191,'-4'-1'0,"-3"2"5063,-1 12-5063,-2 0 2818,1 5-2818,3-5 1719,7 0-1719,14-5 6784,14-3-6784,11-6 0,6 0 0,1-3 0,0 0 0,-14 3 0,-6-5 0,-19 1 0,-4 2 0,-4-1 0</inkml:trace>
  <inkml:trace contextRef="#ctx0" brushRef="#br0" timeOffset="4967">20292 16665 8191,'-15'4'0,"2"16"4080,2 34-4080,4-17 0,-2 4 0,1-5 0,0 2 0,0 1 0,-1-1 0,1 1 0,-1 0 976,1 3 0,-1 1 0,2 0-976,1-2 0,1 1 0,2-3 0,1 3 0,2-3 0,-1-6 0,1-7 0,4-12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6T13:34:49.918"/>
    </inkml:context>
    <inkml:brush xml:id="br0">
      <inkml:brushProperty name="width" value="0.05292" units="cm"/>
      <inkml:brushProperty name="height" value="0.05292" units="cm"/>
      <inkml:brushProperty name="color" value="#FF0000"/>
    </inkml:brush>
  </inkml:definitions>
  <inkml:trace contextRef="#ctx0" brushRef="#br0">7805 9342 24575,'-14'12'0,"9"-6"0,4-6 0,16-11 0,8-19 0,-2 8 0,4-2-348,5-12 1,3-2 347,-4 10 0,1 0 0,1-2-986,2-4 1,0-2 0,2 1 985,2 1 0,1 0 0,0 0 0,-2 2 0,-1 0 0,0 2 0,0 3 0,-1 0 0,0 2-975,11-8 1,-1 2 974,0 3 0,-1 3 0,-4 2 0,0 1 0,6-1 0,1 1 0,3 1 0,2 0-854,-12 5 1,2 0-1,0 0 854,-1 1 0,1 0 0,1 2 0,2 0 0,1 1 0,0 0 0,-2-1 0,0 1 0,1 1 0,1 2 0,0 0 0,1 1 0,-1 0 0,0-1 0,1 1-501,-1 0 0,1-1 1,-1 3 500,-4 2 0,0 2 0,0-1 0,-1 1 0,0 0 0,-1 1 0,11 0 0,0 3 207,2 5 0,0 2-207,-2-3 0,0 1 0,-14-2 0,1 2 0,3-1 0,1 1 0,4 1 0,0-1 0,-1-1 0,5-1 0,0-3 0,2 1 0,0-1 0,3 0 0,0-1 0,-1-2 0,-7-1 0,-1-1 0,0-1 0,0-2 0,4-1 0,-1-3 0,2 0 0,1 0-548,-5 1 1,1 0 0,1-1 0,0 0-1,0 0 548,1-1 0,-1-1 0,1-1 0,0 1 0,0-1 0,3 0 0,-1-1 0,1 0 0,0 1 0,-1-1 0,-1 2 0,0-1 0,-1 1 0,1 0 0,-2 0 0,-1 1 0,-1 0 0,-1 0 0,0 1 0,-2 0-46,5-1 1,-1 1 0,-1 1 0,-2 0 45,6 0 0,-1 0 0,-6 2 280,-1-1 1,-7 1-1,1 1 1,-29 4-1</inkml:trace>
  <inkml:trace contextRef="#ctx0" brushRef="#br0" timeOffset="1288">8388 8889 24575,'4'24'0,"10"14"0,0-14 0,2 2 0,2 11 0,2 1 0,1-4 0,2 0 0,0-3 0,2 0 0,-3-3 0,9 11 0,-9-18 0,1 0 0</inkml:trace>
  <inkml:trace contextRef="#ctx0" brushRef="#br0" timeOffset="1510">9130 8663 24575,'15'16'0,"9"7"0,8 15 0,2 5-708,-17-19 0,0 0 708,15 14 0,-16-14 0,1-11 0</inkml:trace>
  <inkml:trace contextRef="#ctx0" brushRef="#br0" timeOffset="1708">9597 8535 24575,'12'32'0,"-3"13"0,-3-12 0,-2 3 0,-1 3 0,-1-1 0,2-6 0,0-1 0,9 19 0,19-27 0,-16-12 0,4-11 0</inkml:trace>
  <inkml:trace contextRef="#ctx0" brushRef="#br0" timeOffset="1895">10436 8477 8191,'-3'8'0,"3"5"5063,-2 1-5063,5 3 2818,1 6-2818,3 3 429,11-5 1,-11-6 0,7-12 0</inkml:trace>
  <inkml:trace contextRef="#ctx0" brushRef="#br0" timeOffset="2070">10920 8291 8191,'-1'9'0,"2"10"5063,-5 16-5063,4 6 0,4 12 0,0-13 2818,4-8-2818,0-16 429,3-13 1,-5-4 0,2-5 0</inkml:trace>
  <inkml:trace contextRef="#ctx0" brushRef="#br0" timeOffset="2252">11418 8185 8191,'-12'27'0,"0"1"0,3-1 0,2-1 5063,-2 21-5063,10-1 2818,12 1-2818,-4-14 0,4-8 1719,-6-17-1719,3-14 0,-5 4 0,1-5 0</inkml:trace>
  <inkml:trace contextRef="#ctx0" brushRef="#br0" timeOffset="2408">11808 8224 8191,'13'5'0,"0"4"5063,2 0-5063,-6 2 2818,-2 5-2818,-6-6 0,1-2 0,-2-4 0</inkml:trace>
  <inkml:trace contextRef="#ctx0" brushRef="#br0" timeOffset="2600">12045 8137 8191,'0'13'0,"0"7"5063,-3 5-5063,-2 13 2818,-2-11-2818,2 3 429,0-16 1,5-5 0,-2-5 0</inkml:trace>
  <inkml:trace contextRef="#ctx0" brushRef="#br0" timeOffset="4783">12962 7976 8191,'-6'-7'0,"6"-11"4273,15-11-4273,8-1 0,6-4 0,-2 4 0,2-3 0,2-1 0,1 2 0,1-2 0,3-1 0,-1-1-357,3-3 0,0-1 0,1 0 0,0-1 357,-8 8 0,1-1 0,-1 1 0,0-1 0,-1 2 0,4-5 0,0 1 0,-2 0 0,-2 1 389,1-8 1,-4 1-1,-2 4-389,1-1 0,-6 4 4017,-7-17-4017,-14 32 0,-3 11 0,0 5 0</inkml:trace>
  <inkml:trace contextRef="#ctx0" brushRef="#br0" timeOffset="5425">13974 6459 11751,'9'11'0,"4"18"1803,-3-3 0,-1 3-1803,-1 5 0,0 2 1050,0-4 0,-1-1-1050,3 22 1505,-3-25-1505,2-20 4147,6-27-4147,3-28 0,-3 14 0,0-4 0,-3-5 0,0 0 0,1 2 0,1 2 0,-2 4 0,1 4 0,3-4 1034,5 22-1034,-8 16 108,1 7 0,-6-5 0,-4-2 0</inkml:trace>
  <inkml:trace contextRef="#ctx0" brushRef="#br0" timeOffset="5670">14333 6433 9810,'10'-3'0,"10"-9"5104,13-8-5104,5-8 2564,-8 4-2564,-10 2 1502,-14 9-1502,-7 2 5595,-15 14-5595,-8 9 0,-12 21 0,7-1 0,9 15 0,18-20 0,24 4 0,29-21 0,-12-8 0,0-1 0,14-3 0,-6-3 0</inkml:trace>
  <inkml:trace contextRef="#ctx0" brushRef="#br0" timeOffset="6008">14989 6210 8191,'-47'-10'0,"14"6"4976,-3 26-4976,26 9 2829,6 16-2829,13-16 1730,22-5-1730,3-28 0,8-13 0,-3-24 0,-22-4 0,-5-6 0,-2 8 0,-4-3 1409,-3 4 0,-2-4 1,0 3-1410,-1-7 0,-2 3-26,-2 7 1,-1 5 25,5-8 0,-9 55 0,8 15 0,1 7 0,-2 13 0,0 3 0,1-10 0,1 2 0,1 0-648,1 0 1,2-1 0,0-1 647,3 10 0,3-2 0,2-7 0,2-5 0,3-6 0,-5-11 0</inkml:trace>
  <inkml:trace contextRef="#ctx0" brushRef="#br0" timeOffset="8087">6277 11134 8191,'1'3'0,"6"-4"5063,20-15-5063,-5 3 0,4-3 0,11-7 0,4-4-45,-8 6 1,2-2-1,0 0 45,6-4 0,1 0 0,0-1 0,3-2 0,-1 0 0,1 1 0,1 1 0,1 0 0,0 1 0,-11 5 0,1 0 0,-1 0 0,1 0-180,-1 1 0,1 1 1,-1-1-1,2-1 180,3-2 0,0-2 0,1 0 0,1 0 0,0 1 0,1 0 0,1 0 0,0 0 0,-5 2 0,1-1 0,1-1 0,-1 1 0,1 1 59,-1 1 0,1 0 0,-1 1 0,1-1 0,0 1-59,2 0 0,0-1 0,1 0 0,-1 1 0,-1 0 0,-1 1 0,-1 0 0,0 0 0,0 0 0,0 1-532,10-2 0,0 1 0,0 0 0,0 1 532,-2-1 0,1 0 0,-1 1 0,0 0 0,-2 2 0,0 1 0,0 0 0,1 0 0,2 0 0,0 0 0,1-1 0,-1 1 0,-1-1 0,1 1 0,-1-1 0,1 1 0,1 1 0,0 0 0,1 0 0,-2 0 0,-4 2 0,0-1 0,0 2 0,-1 0-21,-2 1 1,1 1-1,-2 0 1,0 2 20,5-1 0,-2 0 0,0 2 593,3 0 1,-1 2 0,0-1-594,-6 0 0,0 0 0,-1 0 0,3 2 0,-1 0 0,1-1 487,2-3 0,0 0 1,0 0-488,0 2 0,1-1 0,1 1 0,5-2 0,1-1 0,-1 0 0,-1-1 0,0 0 0,0-1 65,-10 4 0,0-1 1,1 0-1,-1-1-65,12-5 0,0-1 0,0 0 0,-12 5 0,1 0 0,0 1 0,-1-2 0,1-1 0,-1-1 0,1 1 0,-1 0 0,1 1 0,-1 2 0,1-1 0,-1 0 0,-1-2 0,0-1 0,0 0 0,0 1 0,12-1 0,1 0 0,-1 0 0,1-1 0,0-1 0,-1 0 0,-1 1 0,0-1 0,0 1 0,1-1 0,1 0 0,0 0 0,-1-2 0,0 0 0,1 0 0,-12 4 0,1 0 0,0 0 0,-1 1 0,3-1 0,-1 0 0,1 0 0,0 0 0,1 0 0,0 0 0,0 0 0,1 1 0,1-1 0,0 0 0,0 0 0,0 0-224,0-2 0,0 1 0,1-1 0,-1 1 224,0 0 0,1 1 0,-1 0 0,0-1 0,-1 0 0,-1-1 0,0 1 0,0 0-464,-1 0 0,-1 1 0,0 1 1,0-1 463,11-2 0,-1 0 0,-1 0 345,1 0 0,0 0 1,-1 1-346,-1 3 0,-1 1 0,0-1 0,-1-1 0,-1-1 0,0 2 169,-1 2 1,1 0 0,0 0-170,-1-1 0,1 0 0,-1 0 0,1 1 0,0 1 0,1 0 0,1 1 0,0 1 0,1-1 0,-1 0 0,1-1 0,-1-1 0,3 1 0,-1 0 0,1-1 0,-2 0 0,0 0 0,0 0 0,0-1 0,-1-1 0,0 1 0,-6 2 0,0 0 0,-3 0 1637,12-2 0,-6 2-1637,3-4 0,-24 7 0,-30 5 0</inkml:trace>
  <inkml:trace contextRef="#ctx0" brushRef="#br0" timeOffset="9658">16225 10672 8191,'9'-2'0,"18"-8"0,6-3 1410,-2 2 0,3-1-1410,5-3 0,4-2 0,2 1 0,-1 2 0,1 2 0,2-1 0,-5 0 0,3-1 0,0 0 0,2-1 0,-5 3 0,1 1 0,1-1 0,1 0 0,0-1-185,-1 0 0,0 0 1,1 0-1,1-1 1,0 0-1,1-1 185,3 0 0,2-1 0,0 0 0,0-1 0,1 1 0,0-1 56,-7 3 0,0 0 0,1 0 0,0 0 1,0 0-1,0 0 0,0 0-56,1 0 0,1 1 0,0 0 0,0 0 0,0 0 0,-1 0 0,0 1 0,6-3 0,-1 1 0,0 0 0,0 1 0,-1 0 0,1 0 0,0 2 0,-1 0 0,1 1 0,-1 0 0,0 0 0,0 0 0,-2 0 0,-1 0 0,0-1 0,0 1 0,0 0 0,-1 0-239,-1 1 1,0 0 0,-1 0 0,1 0 0,-1 0 0,0 0 238,0 0 0,0 0 0,0 0 0,0 0 0,0 0 0,0 0 177,0-1 1,0 0 0,0 0 0,1 0 0,-1-1 0,0 1-178,2 0 0,0 0 0,-1-1 0,1 1 0,0-1 0,1 1-138,2 0 0,0-1 0,0 1 0,1-1 1,-1 1-1,0 0 138,0-1 0,-1 1 0,1 0 0,-1-1 0,0 1 0,1 1 195,-2 0 0,0 1 0,0 0 0,0 0 0,0 0 0,0 0-195,-2 1 0,1 0 0,0 0 0,0 0 0,-2 1 0,1-1 83,4 0 1,0 0 0,-1 1 0,-1-1 0,1 2-84,-4 0 0,-1 0 0,1 2 0,-2-1 0,1 0 0,6-1 0,0 0 0,-1 0 0,-1 1-147,-5 0 0,0 1 0,-1 0 1,0 0 146,9-1 0,-1 0 0,-1-1 605,-4 1 0,-1 0 0,-2 0-605,8-2 0,-2 0 641,-6 1 1,-3-1-642,8-5 0,-19 5 0,-21 1 0</inkml:trace>
  <inkml:trace contextRef="#ctx0" brushRef="#br0" timeOffset="11074">16883 10122 10239,'17'-10'0,"15"-7"1692,-5 2 0,3-1-1692,13-7 0,5 0 0,-9 4 0,2 1 0,2-1 0,6-2 0,3 0 0,1 0 213,-8 4 0,2 0 1,0 1-1,2 1-213,2-1 0,2 2 0,0-1 0,1 0-431,-10 1 0,2 0 1,-1-1-1,1 1 1,0 0 430,3 1 0,0 0 0,1 1 0,0 0 0,0-1 279,-2-1 0,1-1 0,-1 0 0,1 0 0,-1 1-279,2 1 0,0 1 0,0 0 0,-1 0 0,0 0 0,6-3 0,-2 0 0,0 0 0,0 1-238,-3 2 0,0 0 0,-2 1 1,-2 0 237,3-2 0,-2 0 0,-5 2 0,4-1 0,-7 2 293,4-5 1,-36 11-1,-7 0 1</inkml:trace>
  <inkml:trace contextRef="#ctx0" brushRef="#br0" timeOffset="11480">17188 10076 10597,'-2'-7'0,"6"26"5037,1 3-5037,8 12 2432,-1-6-2432,16-15 0,-15-7 0,8-2 0</inkml:trace>
  <inkml:trace contextRef="#ctx0" brushRef="#br0" timeOffset="11667">17836 9784 8191,'-2'13'0,"2"10"5063,6 5-5063,-1 6 2818,10-2-2818,0-6 1719,7-15-1719,13-9 0,-16-4 0,2-7 0</inkml:trace>
  <inkml:trace contextRef="#ctx0" brushRef="#br0" timeOffset="11807">18124 9715 8191,'2'19'0,"4"3"5063,-2 9-5063,1 1 2818,1-7-2818,-2-6 429,7-14 1,-5-4 0,2-3 0</inkml:trace>
  <inkml:trace contextRef="#ctx0" brushRef="#br0" timeOffset="11976">18451 9557 8191,'5'40'0,"-1"-1"5063,0-1-5063,-3-4 2818,6-3-2818,-3-11 1719,8-11-1719,8-12 0,-9 1 0,3-5 0</inkml:trace>
  <inkml:trace contextRef="#ctx0" brushRef="#br0" timeOffset="12110">18773 9514 8191,'-8'31'0,"7"1"5063,-1 0-5063,5 0 2818,-1-10-2818,3-5 429,5-15 1,-4-1 0,2-4 0</inkml:trace>
  <inkml:trace contextRef="#ctx0" brushRef="#br0" timeOffset="12279">19179 9391 8191,'-9'32'0,"6"6"5063,4 2-5063,3 0 2818,-1-8-2818,1-12 1719,7-11-1719,3-5 0,-5-4 0,-1 0 0</inkml:trace>
  <inkml:trace contextRef="#ctx0" brushRef="#br0" timeOffset="12641">19469 9325 24575,'-7'-26'0,"17"-13"0,9 8 0,7-3 0,-4 4 0,3-1 0,0-2-1939,2-4 0,0-1 1,1 0 1938,4-4 0,0-1 0,-2 0 0,-3 3 0,-2-1 0,-1 4 0,6-7 0,-2 5 345,-10 11 0,-3 5 1,-1 6-1,-10 13 1</inkml:trace>
  <inkml:trace contextRef="#ctx0" brushRef="#br0" timeOffset="13816">15269 7628 24575,'43'-21'0,"-10"7"0,4-2 0,2 1 0,5-2 0,1 0-2458,-5 3 0,1 0 1,2-1-1,1 0 2366,-3 2 1,2 0 0,1 0-1,0 0 1,1-1-443,4 0 0,0-1 0,1 0 0,0 1 0,2-1 534,-6 2 0,1 1 0,1-1 0,0 0 0,0 1 0,0 0 0,0 0 0,0 0 0,0 0 0,1 1 0,-1-1 0,0 1-177,1-1 0,1 1 0,-1-1 1,0 1-1,0 0 0,-2 1 177,2 1 0,0 0 0,-2 1 0,0 0 0,-2 0-50,5-1 0,-1-2 0,-3 2 0,-3 1 50,14 1 0,-8 0 2614,2-11-2614,-39 8 0,-13 1 0,-2 1 0</inkml:trace>
  <inkml:trace contextRef="#ctx0" brushRef="#br0" timeOffset="14317">15665 7687 24575,'10'8'0,"1"9"0,5 6 0,0 9 0,-3 0 0,0-7 0,-9-9 0,2-8 0</inkml:trace>
  <inkml:trace contextRef="#ctx0" brushRef="#br0" timeOffset="14507">16395 7265 9279,'-2'10'0,"4"15"5119,4 22-5119,-4-20 0,1 2 0,1 2 0,1 0 0,7 12 663,9-20 0,-7-12 0,0-11 0</inkml:trace>
  <inkml:trace contextRef="#ctx0" brushRef="#br0" timeOffset="14666">16801 7222 8191,'-4'38'0,"8"15"2531,-1-25 1,0 1-2532,2 2 0,1-1 0,12 17 2818,-9-21-2818,20-11 0,-20-13 0,12-2 0</inkml:trace>
  <inkml:trace contextRef="#ctx0" brushRef="#br0" timeOffset="14828">17125 7197 24575,'8'48'0,"-6"-7"0,16 5 0,-8-24 0,16-6 0,-15-16 0,3-7 0</inkml:trace>
  <inkml:trace contextRef="#ctx0" brushRef="#br0" timeOffset="14961">17392 7155 8191,'-4'31'0,"4"8"4719,-4 7-4719,4 3 0,0-9 715,4-14 0,-3-17 0,3-5 0</inkml:trace>
  <inkml:trace contextRef="#ctx0" brushRef="#br0" timeOffset="15408">17794 6911 8191,'-5'-9'0,"3"-4"5063,4-13-5063,8-14 0,-1 7 0,3-2 0,7-11 0,3-1-3,-3 11 0,1-1 1,2 0 2,2-3 0,2 0 0,0 1 0,1 1 0,0 0 0,0 3 496,6-9 0,-1 5-496,-9 9 0,-2 6 0,-1 0 0,-12 18 0</inkml:trace>
  <inkml:trace contextRef="#ctx0" brushRef="#br0" timeOffset="16894">18485 5805 8191,'-2'7'0,"5"2"5063,-7 1-5063,6 4 2818,-2-1-2818,2 0 1719,6-13-1719,7-8 0,8-17 0,15-14 0,-8 0 0,5 6 0,-20 15 0,-8 13 0</inkml:trace>
  <inkml:trace contextRef="#ctx0" brushRef="#br0" timeOffset="17136">18748 5733 8191,'17'3'0,"7"-8"5063,7-5-5063,5-11 2818,-3 4-2818,-4-7 1719,-27 21-1719,2 1 6784,-15 17-6784,7 2 0,17-4 0,20 0 0,22-13 0,-19 3 0,-3-8 0</inkml:trace>
  <inkml:trace contextRef="#ctx0" brushRef="#br0" timeOffset="17444">19313 5582 8191,'-47'4'0,"0"6"5063,19 0-5063,7 3 2818,26-8-2818,25-10 0,13-17 0,-11 5 0,0-4 0,-3-8 0,-2-3 0,-1 0 0,-3-3 0,-6-9 0,-5-3 0,-4 0 0,-5 1 473,-5-5 0,-3 2-473,-1 8 0,-4 4 0,-10-9 6402,3 39-6402,3 27 0,3 11 0,4 13 0,3 5-218,-1-9 0,1 2 1,3 1 217,3 0 0,2 1 0,1-2-772,3 13 0,2-4 772,1-10 0,-1-5 0,2 3 0,-4-18 0</inkml:trace>
  <inkml:trace contextRef="#ctx0" brushRef="#br0" timeOffset="19734">16456 7967 8599,'11'-3'0,"0"-4"5100,13-1-5100,14-8 0,-12 4 0,3 0 0,14-5 0,3-1 618,-9 5 0,1-2 1,2 1-619,7-2 0,1-1 0,1 0-362,-8 3 0,0-1 0,1 1 0,1 0 362,0 2 0,0 0 0,1 1 0,0-1 0,1-1 0,0 0 0,0 1 0,1 0 0,1 1 0,-1 1 0,1 1 0,1 0 0,0-1 0,1 0 0,0 0 0,1 1 0,3 0 0,1 1 0,1 0 0,0-1 0,-9 0 0,1 0 0,0 0 0,0 0 0,1 0 0,2 2 0,1 0 0,0 1 0,1-1 0,-1-2-47,2-1 0,-1-2 0,1 0 0,0-1 0,0 2 47,-6 1 0,0 1 0,0 0 0,1 0 0,0 0 0,0-1-325,1-2 0,1 0 0,0-1 0,0 0 0,1 1 0,-1-1 325,2 1 0,-1 0 0,1 1 0,0-1 0,0 1 0,0-1-381,1 0 0,-1 1 0,1-1 0,0 0 0,0 1 0,-1 0 381,-3 2 0,1-1 0,-1 1 0,0 0 0,-1 0 0,1 1 0,6-1 0,-1 0 0,0 1 0,0 1 0,-1-1 0,-1 1 0,-1 0 0,0 0 0,0 1 0,-1 0 0,-3 1 0,0 1 0,-1 0 0,1 1 0,0-2 0,1 0 0,-1 0 0,1 0 0,0 0 0,0 0-107,-1 1 0,0 0 1,0 0-1,-1 0 1,1-1 106,-1 0 0,0 0 0,0 0 0,1-1 0,2 0 148,-2 1 1,2 0 0,2-1 0,1 0 0,-1 0 0,-1 1-1,-3 0-148,4 0 0,-2 0 0,-1 0 0,0 1 0,3-1-162,3 0 0,2-1 0,1 0 0,1 1 0,-3 0 0,-3 1 162,5 1 0,-2 2 0,-3-1 0,1 1 0,-1-2 0,-1-1 0,0 1 0,1 1 0,2 1 0,0 1 0,0 0 0,0-1 0,-3 0 0,0 0 0,0-1 0,0 1 0,-7-1 0,1-1 0,0 1 0,0-1 0,1 1 248,0-1 1,0 0-1,1 1 1,0-2 0,1 1-249,2-2 0,1 0 0,1-1 0,-1 1 0,1-1-218,0 0 0,1-1 1,0 0-1,0 0 1,0 1 217,-1-1 0,-1 0 0,1 0 0,-1 0 0,0 0 0,-2 0 0,0 0 0,-1 0 0,0 0 0,-1 1 125,9-1 1,-1 0 0,-1 0 0,-1 1-126,-5 1 0,0 0 0,-1 1 0,-1-1 833,9 1 0,-2 0 1,-2 0-834,-7 0 0,-2 0 0,0 0 0,2-3 0,-1 0 0,-5 0 0,-6 1 0,-4-1 0,8 0 0,-10-1 0,-22 4 0</inkml:trace>
  <inkml:trace contextRef="#ctx0" brushRef="#br0" timeOffset="20599">19276 6683 8191,'-25'5'0,"23"-5"5063,32-11-5063,8 3 0,7-1 0,-6 0 0,2-1 0,2 0-223,6-1 1,2 0 0,2 0 222,-11 3 0,2-1 0,1 1 0,3 0 0,2 0 0,3 1 0,1-1 0,0 1 0,-2 0-213,2 0 0,-3 0 0,0 0 0,2 0 213,-3 1 0,2 0 0,0 0 0,-2 0 0,-5-1 0,4-2 0,-4-1 0,-3 0 1674,6-2 0,-5 0-1674,7-7 0,-32 8 0,-30 9 0,5 0 0,-7 2 0</inkml:trace>
  <inkml:trace contextRef="#ctx0" brushRef="#br0" timeOffset="20895">19410 6783 8191,'-9'3'0,"6"3"5063,4-1-5063,14 16 2818,-1 2-2818,9 17 1719,-14-6-1719,1-2 1696,-5-12 0,-1-12 0,0-4 0</inkml:trace>
  <inkml:trace contextRef="#ctx0" brushRef="#br0" timeOffset="21084">20035 6473 8191,'10'52'0,"-7"-25"0,1 2 2033,4 9 0,0 1-2033,-5-4 0,0-1 1400,6 2 1,0-3-1401,-2 6 463,15-15 1,-16-21-1,2-9 1</inkml:trace>
  <inkml:trace contextRef="#ctx0" brushRef="#br0" timeOffset="21238">20386 6525 8191,'9'11'0,"3"-3"5063,-6 4-5063,6 6 2818,-5 0-2818,2 2 1719,-6-7-1719,16-20 0,-13 7 0,10-12 0</inkml:trace>
  <inkml:trace contextRef="#ctx0" brushRef="#br0" timeOffset="21404">20633 6337 8191,'5'10'0,"-2"2"5063,2 18-5063,0 17 0,5 3 0,-3-20 0,0 0 0,2 3 2818,4-6-2818,-2-21 0,-5-3 0,1-6 0</inkml:trace>
  <inkml:trace contextRef="#ctx0" brushRef="#br0" timeOffset="21746">20951 6360 9515,'1'4'0,"3"-9"5115,4-2-5115,5-17 0,6-21 0,-1 5 0,2-5 369,0 6 1,1-2 0,0-3-370,-3 6 0,0-3 0,0 0 0,1 0-266,1 0 1,2 0 0,-1 0 0,-1 1 265,4-11 0,-1 2 0,0 2 0,-2 8 0,-1 2 0,0 3 1837,5-5 0,-2 6-1837,4-4 0,-23 23 0,-4 10 0,-14 8 0</inkml:trace>
  <inkml:trace contextRef="#ctx0" brushRef="#br0" timeOffset="22678">21647 5120 8191,'-3'13'0,"5"16"5063,-1-5-5063,3 14 2818,-4-13-2818,2-4 1719,3-21-1719,1-5 6784,2-12-6784,4-13 0,5 0 0,-1-2 0,12 13 0,-12 11 0,14 8 0,-11 0 0,11 0 0,-5-3 0,7-2 0,-6-2 0,-6 1 0,-10-1 0,-9 4 0,-2 3 0,0 3 0,0 1 0,5-2 0</inkml:trace>
  <inkml:trace contextRef="#ctx0" brushRef="#br0" timeOffset="23043">22207 5117 8191,'-4'-14'0,"1"1"5063,-9 6-5063,4 2 2818,-8 8-2818,8 2 1719,-2 5-1719,19-2 6784,6-10-6784,25-34 0,-19 12 0,-1-4 0,3-17 0,-1-4 0,-1 2 0,-2 0-850,-3-4 0,-2 2 850,-2 8 0,-2 4 0,0-5 0,-16 50 0,-1 19 0,-1 10 0,-1 11 0,1 5-958,4-2 0,1 4 0,3-4 958,1 2 0,2-3 0,-1 1 0,3-9 0,3-21 0</inkml:trace>
  <inkml:trace contextRef="#ctx0" brushRef="#br0" timeOffset="26262">22879 9299 24575,'12'-2'0,"-1"1"0,-2-3 0,0 4 0,3-2 0,2-1 0,9 3 0,3-6 0,19 0 0,-16 1 0,3 0 0,12 0 0,3-1-1374,-6 1 1,2-2-1,1 1 1374,5 0 0,2 0 0,2-1 0,-5-2 0,2 0 0,1-2 0,1 1 0,-7 2 0,2 0 0,0 0 0,0 0 0,1-1 0,4-1 0,1-1 0,0 0 0,1 0 0,0 0 0,-6 1 0,0 1 0,1 0 0,0 0 0,0 0 0,0 0-904,0 1 1,0-1 0,0 1 0,1 0 0,-1 1 0,-1-1 903,0-1 0,0 1 0,0 0 0,0 0 0,0 0 0,0 2-292,0 0 0,1 1 1,0 0-1,0 1 1,-1-1-1,0 1 292,4-2 0,0 1 0,0-1 0,-1 1 0,1 1-570,-1 2 0,0 0 1,1 1-1,-2 0 0,0 0 570,6-1 0,-1 0 0,-1 0 0,0 2 0,-1 0 0,0 2 0,-1 0 0,-1 0-102,-2-1 0,-2 1 0,0 0 1,0 0 101,-3 0 0,0-1 0,-1 1 0,0 0 828,11 0 1,-2 0 0,0 0-829,-4 0 0,0 0 0,-1-1 0,-2 0 0,1-1 0,-1 0-21,-2 1 1,0-1 0,0 0 20,2 0 0,0-1 0,0 0 0,-2-2 0,0-1 0,0 0 0,4 2 0,1 0 0,0-1 491,0 0 0,0-2 1,0 1-492,1 0 0,-1-1 0,0 1 0,-2 0 0,0 0 0,-2 0 1201,11-2 1,-2 0-1202,-3 2 0,-4 1 0,-16 1 0,-3 0 658,24 2-658,-25 0 2568,-3 0-2568,-9-4 897,-8-5 0,-3 3 0,-5-2 0</inkml:trace>
  <inkml:trace contextRef="#ctx0" brushRef="#br0" timeOffset="27807">26939 6244 8191,'-9'-4'0,"-4"-1"5063,-7 2-5063,-18 9 0,10 4 0,-1 3 0,-3 5 0,-1 2 974,-2 7 0,3 2-974,11-3 0,3 0 1836,-8 22-1836,30-18 6411,25-10-6411,26-24 0,-10-7 0,2-4-1217,4-2 0,0-4 1217,-2-5 0,-2 0 492,-14 9 1,-4 6-493,6 11 0,-36 37 0,0-4 0,-2 4 0,-7 4 0,-1 2-738,5 0 1,0-1 737,-4 0 0,-1-1 819,3-5 0,-1-3-819,0-4 0,-1-3 0,-13 22 0,-2-23 0,-11-2 0,2-19 1621,-3-17-1621,11-22 0,20-2 0,8-4-1005,5-2 0,6-3 1005,3 8 0,2-1 0,4 0 0,4 1 0,4 2 0,1-1 0,5-1 0,3 0 0,1 0-1173,0 2 1,1 0-1,0 0 1173,-2 2 0,-1 1 0,-1 0 0,-8 7 0,0 0 0,-4 2 0,0-1 0,-7 3 0,-7-2 0,-21 31 0,-9 16 2244,-3 21-2244,16 10 0,5-5 0,22-15 0,17-19 0,10-25 0,-17 3 0,-1-3 1646,-3-9 1,-2-2-1647,2 0 0,-4 0 0,7-22 0,-7 9 0,-12 32 0,-4 19 0,2 30 0,1 1 782,-1-2-782,3-19 0,-1-20 0,6-27 0,10-22 0,-15 15 0,2-1 0,7-6 0,0 3 0,5-6 0,3 12 0,-12 38 0,-1 10 0,4 5 0,0 0 0,1-15 0,6-6 0,0-20 0,8-11 0,-2-13 0,-9-6 0,-10-3 0,-12 16 0,-21 21 0,4 50 0,7-1 0,12-12 0,8-2 0,39-8 0,-13-15 0,0-3 0,8-1 0,1-4 0</inkml:trace>
  <inkml:trace contextRef="#ctx0" brushRef="#br0" timeOffset="28241">28837 5560 24575,'0'13'0,"-1"20"0,-2 15 0,-1-11 0,-3 2 0,-3 0 0,-2 0 0,0 3 0,1-1 0,-1-8 0,2-3 0,0 17 0,10-26 0,14-41 0,8-23 0,-6 4 0,1-5 0,3-5 0,0-2-791,-7 11 1,-1-1-1,1 1 791,7-13 0,0 3 0,-10 8 0,0 7 0,8 14 0,-13 37 0,4 37 0,-3-16 0,-1 3-751,0 3 1,1 0 750,2 3 0,0-1 0,-2-5 0,0-3 0,2-9 0,-1-1 2175,-2 11-2175,-1-18 0,-8-11 0,3-5 0,-3-4 0</inkml:trace>
  <inkml:trace contextRef="#ctx0" brushRef="#br0" timeOffset="28382">28829 5767 8191,'12'-1'0,"28"-7"4363,3-1-4363,-9 1 0,0 0 0,-2 5 0,-2 0 0,25-1 0,-23 4 0,-11 0 0</inkml:trace>
  <inkml:trace contextRef="#ctx0" brushRef="#br0" timeOffset="30182">28845 8444 10259,'6'-2'0,"-1"-1"5072,0-9-5072,-4 2 2489,-5-3-2489,-1 6 1444,-7 0-1444,-15 8 0,-15 17 0,13 0 0,0 4 0,2 3 0,3 4 0,2 3 0,6 0 5311,8 16-5311,13-12 0,31-16 0,13-14-351,-22-3 0,2-1 351,2 0 0,-2 0 0,11 6 0,-16 25 0,-20 22 0,-11-17 0,-4 2 0,-2 2 0,-2 0-874,-4 1 1,-1-1 873,1-6 0,-1 0-334,-3 1 0,1-2 334,-10 6 616,9-15-616,24-49 0,19-23 0,1 5 0,5-3-377,-2 10 0,3-1 0,1 0 377,4-7 0,0 0 0,1 0-594,2-1 0,0-1 0,-2 2 594,-3 4 0,-3 0 0,-2 1 0,2-8 0,-5 5 579,-1-9-579,-25 27 0,-2 18 0,-6 19 1050,7 0-1050,4 9 3785,9-10-3785,11-5 0,19-17 0,11-9 0,-18 0 0,1-3 0,-6 3 0,-1-1 0,-1 1 0,-1 3 0,4 10 0,-7 15 0,-12 27 0,-5 2 0,-6 0 0,2-11 0,2-22 0,13-26 0,8-21 0,-8 11 0,2-3 0,5-4 0,1 0 0,-4 6 0,1 5 0,15 7 0,-17 25 0,-9 32 0,-5-14 0,6-5 0,8-12 0,12-16 0,11-8 0,-15-2 0,0-3 0,14-19-424,-21 13 0,-4-2 424,-7 0 0,-5 3 0,-6-3 0,-7 23 0,-2 37 0,17 22 0,7-8 0,5-21 0,7-3 0,2-9 0,3-4 0,11-7 0,-2-4 0,8-1 0,-5-11 0</inkml:trace>
  <inkml:trace contextRef="#ctx0" brushRef="#br0" timeOffset="30670">30528 7668 8191,'1'20'0,"2"13"2425,-10 5 1,-1 5-2426,4 3 0,0 3 0,-2-10 0,0 3 0,0-2 597,-3 15 1,1-2-598,2-3 0,-1-2 974,2-14 0,-1-5-974,-2 1 0,13-59 0,-1-3 0,1-7 961,1 3 1,0-3 0,1-1-962,1-6 0,0-3 0,1 1 0,1 3 0,0 1 0,0 0 59,-2 4 0,0 1 0,0 4-59,1 2 0,1 9 1812,2 12-1812,-1 53 0,-3-4 0,1 3 0,1 10 0,3 1-684,-2-15 1,0 0-1,1 0 684,0 14 0,1-2 0,3-11 0,-1-4 3091,-3 13-3091,-4-19 0,-16-21 0,6-3 0,-5-5 0</inkml:trace>
  <inkml:trace contextRef="#ctx0" brushRef="#br0" timeOffset="30827">30494 8041 8191,'16'22'0,"6"-2"2531,6-16 1,4-3-2532,0-1 0,-1-1 0,1-1 0,-1-1 0,16-6 0,-24 4 0,-16 3 0</inkml:trace>
  <inkml:trace contextRef="#ctx0" brushRef="#br0" timeOffset="32342">20061 8532 12361,'7'5'0,"4"9"4745,4 18-4745,1 1 2124,-3-1-2124,-2-14 1189,-5-17-1189,3-22 0,0-13 0,0-6 0,-1 5 0,1 0 0,3-11 0,0 1 0,5-1 0,-7 23 0,-5 15 0</inkml:trace>
  <inkml:trace contextRef="#ctx0" brushRef="#br0" timeOffset="32616">20329 8424 8191,'7'-7'0,"12"-3"5063,-3-6-5063,17-6 2818,-10 3-2818,-1 1 1719,-13 8-1719,-9 3 6784,-9 5-6784,-4 6 0,-14 16 0,12 3 0,-2 12 0,21-13 0,12-3 0,22-13 0,-12-9 0,3-5-82,7-3 0,-1-2 0,8-6 0,-8-2 1</inkml:trace>
  <inkml:trace contextRef="#ctx0" brushRef="#br0" timeOffset="32907">20748 8278 8191,'-13'-10'0,"0"0"5063,-1 4-5063,-2 6 2818,3 15-2818,3 1 1719,7 4-1719,12-11 6784,17-14-6784,5-19 0,-11 5 0,-1-4 0,-1-7 0,-5-3 0,-3-4 0,-4-3 0,-2-4 0,-3-3-1086,-6-3 1,-2 0 1085,-1 2 0,-2 3 0,3 13 0,-1 5 0,1-1 0,15 54 0,-2 7 0,3 8 0,6 8 0,2 6 0,1-2-979,-3-10 0,-1-3 1,3 2 978,7 10 0,2 1 0,-2-11 0,8 0 0,-3-18 0</inkml:trace>
  <inkml:trace contextRef="#ctx0" brushRef="#br0" timeOffset="33591">22198 8985 24575,'1'-7'0,"19"-2"0,23 6 0,-1-1 0,6-1-906,-9 2 1,1 2-1,4-2 906,-2-2 0,2-2 0,2 1 0,1-1-1718,6 0 1,1 1-1,2-1 1,0-1 1717,-6-1 0,1-2 0,1 0 0,0 0 0,1 0-65,-6 3 0,0 0 0,1 0 0,0 0 0,0-1 0,0 0 65,-1 0 0,-1-1 0,1-1 0,0 1 0,0 0 0,-1 0-461,1 1 0,0 0 0,-1 0 0,1 0 0,-1 0 0,-1 0 461,5-2 0,-1 0 0,0 0 0,-1 0 0,-2 1 0,6-1 0,-2 1 0,-1 0 0,-2 0 0,4-2 0,-3-1 0,-4 2 285,-1 2 1,-10 0-286,-11-6 0,-18 9 0,-18 3 0</inkml:trace>
  <inkml:trace contextRef="#ctx0" brushRef="#br0" timeOffset="33950">22536 8947 24575,'-2'18'0,"3"3"0,13 18 0,-2 1 0,2 8 0,-6-18 0,9-5 0,-13-20 0,3-3 0</inkml:trace>
  <inkml:trace contextRef="#ctx0" brushRef="#br0" timeOffset="34128">23089 8846 8191,'42'-9'0,"-11"8"5063,-15 19-5063,-8 21 0,1 9 2818,-5 7-2818,3-9 0,-3-17 1719,11-12-1719,10-25 0,-13 8 0,9-13 0</inkml:trace>
  <inkml:trace contextRef="#ctx0" brushRef="#br0" timeOffset="34291">23757 8771 8191,'-14'26'0,"8"-3"5063,1-6-5063,5 0 2818,4-3-2818,-2-8 429,10-7 1,-6-2 0,2-3 0</inkml:trace>
  <inkml:trace contextRef="#ctx0" brushRef="#br0" timeOffset="34440">23998 8649 8191,'-13'14'0,"8"0"5063,6 10-5063,3-5 2818,4 4-2818,1-11 1719,6-6-1719,15-12 0,-17 1 0,7-3 0</inkml:trace>
  <inkml:trace contextRef="#ctx0" brushRef="#br0" timeOffset="34585">24393 8535 8191,'-3'31'0,"13"22"4813,-6-9-4813,9 3 2849,-7-20-2849,-2-17 0,-1-5 0,1-3 0</inkml:trace>
  <inkml:trace contextRef="#ctx0" brushRef="#br0" timeOffset="35006">24712 8459 24575,'26'-26'0,"1"0"0,0 0 0,0-2 0,1 0 0,-2 2 0,8-3 0,0 0-723,6-5 0,2-2 723,-9 8 0,2 0 0,1-1-1539,3 0 0,1-1 0,0 0 1539,1-1 0,0-1 0,-2 1 0,-3 3 0,0 1 0,-4 2 661,1 0 1,-5 2-662,0-7 0,-25 25 0,-5 1 0</inkml:trace>
  <inkml:trace contextRef="#ctx0" brushRef="#br0" timeOffset="35565">25759 7568 24575,'3'22'0,"-2"-5"0,2 13 0,0-11 0,-2 1 0,5-12 0,-3-8 0,7-8 0,0-13 0,5-11 0,7-4 0,-6 4 0,5 11 0,-14 13 0,1 5 0</inkml:trace>
  <inkml:trace contextRef="#ctx0" brushRef="#br0" timeOffset="35840">25976 7601 8191,'9'4'0,"11"-6"5063,16-12-5063,-3-5 2818,2-2-2818,-21 2 1719,-9 9-1719,-10 1 6784,-1 9-6784,-5 9 0,3 4 0,8 4 0,5-2 0,35-3 0,-3-10 0,3 1 0,-19-8 0</inkml:trace>
  <inkml:trace contextRef="#ctx0" brushRef="#br0" timeOffset="36157">26319 7543 8191,'11'-11'0,"-2"1"5063,-19 6-5063,4 7 2818,-11 7-2818,13 4 1719,3-4-1719,6-3 6784,14-8-6784,5-11 0,7-11 0,2-21 0,-18 20 0,0-2-884,3-11 1,1-1 883,-2 0 0,0-2 0,1-9 0,-2 0 0,-1 6 0,-3 6 0,-3 8 0,-11 53 0,-3 18 0,1 3 0,0 4 0,-2-4 0,0 2 0,2-5-228,3-5 1,2-4 227,3 18 0,-3-33 0,2-4 0</inkml:trace>
  <inkml:trace contextRef="#ctx0" brushRef="#br0" timeOffset="39966">9271 14717 9401,'3'-3'0,"-1"1"0</inkml:trace>
  <inkml:trace contextRef="#ctx0" brushRef="#br0" timeOffset="41948">9111 14776 24575,'-6'0'0,"6"-2"0,27-7 0,19-5 0,-6 1 0,3-1-553,-6 4 1,1 0-1,2-1 553,8-3 0,3-1 0,1 1-1345,-8 3 1,1 2-1,0-1 1,2 0 1344,-5 0 0,1-1 0,1 1 0,0-1 0,1 1 0,3 0 0,1 1 0,1-1 0,1 1 0,0-1 0,-6 2 0,1-2 0,1 1 0,-1 0 0,2 0 0,-1 0-743,3 0 1,1 0 0,1-1 0,-1 1 0,1 0-1,-1 0 743,1 0 0,0 0 0,0 0 0,0 0 0,-1 0 0,1-1 0,0 1 0,0 0 0,-1 0 0,1-1 0,-1 1 0,0 1-445,-2-1 0,-1 1 0,0 0 0,0 0 0,-1 0 0,-1 0 445,3 0 0,-1-1 0,0 1 0,-2 0 0,-1 1 0,3 1 0,-2 0 0,-1 1 0,-3 1 137,-1-1 1,-3 1 0,-4 2-138,18 5 723,-45 2 1,-11 0 0,-10-2 0</inkml:trace>
  <inkml:trace contextRef="#ctx0" brushRef="#br0" timeOffset="43253">12056 14232 24575,'10'-13'0,"1"4"0,13-4 0,1 5 0,7-4 0,13 8 0,3-4 0,-14 4 0,0 2 0,-2-2 0,-1 2-339,3 1 1,0 1 338,21 2 0,-2 6 0,-6-3 0,6 5 0,-23-5 0,1 0 0,7 1 0,1-1-1295,5-1 0,3-2 1295,-9-2 0,2 0 0,1-1 0,4 1 0,1 0 0,1-1 0,3-2 0,1-2 0,1 2-1051,-10 2 1,1 1-1,0 0 1,0-1 1050,1 0 0,-1 0 0,1-1 0,-1 1 0,1 1 0,0 0 0,0 0 0,1 0 0,1-1 0,0-1 0,1 1 0,0-1 0,-2 1 0,0-1 0,0 0 0,1 0 0,-2-2 0,1-1 0,0 0 0,3 0 0,2 0 0,3 1 0,2-1 0,-2-1 0,-2 0 0,-1-1 0,-3-1 0,0-1 0,2 0 0,-3 2 0,3 1 0,0-1 0,0-1 0,-2-2 0,6-3 0,-1-3 0,-1 1 0,-3 0 0,4 1 0,-4 0 0,2-1 0,-5 1 0,2-1 0,0 0 0,-4 1-808,-3 1 1,-3 2-1,0-1 808,1 0 0,0 0 0,-1 0 165,14-3 0,-2 0-165,-2 1 0,-3 0 0,-11 6 0,-3 0 410,13-12 1,-27 15 0,-11-5 0</inkml:trace>
  <inkml:trace contextRef="#ctx0" brushRef="#br0" timeOffset="44508">17271 13584 8191,'-8'-14'0,"0"-2"5063,-8-1-5063,-13 3 0,-7 2 0,7 11 0,-2 3 0,2 4 0,1 3 0,-5 6 0,1 2 0,6-1 0,2 0 0,-9 19 2818,15-17-2818,17-7 1719,9-4-1719,19-4 0,6 7 0,14 1 0,-9 20 0,-14 9 0,-22-10 0,-6 2 0,-5 6 0,-6 0 0,-6 5 0,-4 0 0,-3 2 0,-2-2 2606,1-2 0,-1-2-2606,5-9 0,2-5 0,-1-1 0,33-45 0,8-7 0,6-7-447,-3 3 0,3-3 1,1-2 446,5-5 0,0-3 0,1-1-965,-7 8 1,0-1 0,0 0-1,0 1 965,7-9 0,0 2 0,-2 1 0,-6 6 0,-2 1 0,-1 4 570,1 1 0,-3 6-570,-4 8 0,-18 30 0,3 16 1133,-5 5-1133,12-1 4497,4-13-4497,19-11 0,12-19 0,-13 0 0,2-1 0,2-4 0,0 0 0,-5 2 0,-2 1 0,11-1 0,-20 18 0,-15 12 0,-5 16 0,-8 8 0,5-10 0,18-31 0,10-24 0,5-3 0,3-3 0,2 3 0,2 1 0,-2 2 0,0 4 0,14-2 0,-22 30 0,-18 21 0,-4 6 0,5-3 0,4-12 0,12-14 0,11-16 0,5-19 0,1-9-770,-23 13 0,-4-3 770,-3 1 0,-3 1 0,-2-11 0,-4 14 0,-4 35 0,8 31 0,-1-11 0,23 14 0,6-40 0,-2-4 0,2-4 0,-2-6 0,-1-2 0,12-2 0,-12-1 0</inkml:trace>
  <inkml:trace contextRef="#ctx0" brushRef="#br0" timeOffset="44708">18411 12921 24575,'8'28'0,"-2"11"0,4-10 0,0 3 0,-5 2 0,1 2-1266,4 2 1,1 0 1265,-3-2 0,0-2 403,0-5 0,0-3-403,-4-3 0,-1-11 0,-8-20 0</inkml:trace>
  <inkml:trace contextRef="#ctx0" brushRef="#br0" timeOffset="45101">18467 12935 8191,'-4'-11'0,"14"13"5063,3 2-5063,28 8 0,7-8 1409,-14-5 0,0 2-1409,-5 2 0,-1 2 0,16 4 1719,-26 16-1719,-32 9 0,-16 4 0,9-13 0,-1 0 0,2-5 0,1 0 0,-7 11 6784,13-10-6784,23-9 0,8-2 0,16 10 0,-5-3 0,-3 13 0,-18 11 0,-10 1 0,-6-15 0,-3-1 0,-17 16 0,-1 0 0,-12-17 0,3-4 0,-16-25 0,19-7 0,1-2 0,-4-3 0,-4-10 0</inkml:trace>
  <inkml:trace contextRef="#ctx0" brushRef="#br0" timeOffset="46557">10533 14099 8191,'-17'3'0,"-8"-3"4999,55 0-4999,18-8 0,-8 2 0,6 0 0,3-1 294,-7 0 0,1-1 1,1 0-1,1-2-294,4-2 0,1-2 0,0 1 0,1-1-322,1 2 1,2 0-1,-1 0 1,-1 0 321,-5 0 0,-1 0 0,0 1 0,-3 1 0,6 0 0,-3 2 0,-3 1 2225,2 0 1,-7 1-2226,2 4 47,-24 2-47,-6 0 1593,3-3-1593,-1-4 5403,2 1-5403,3-5 0,20-2 0,4-3 0,7 1 0,-9 5 0,-19 10 0,-4 4 0,-8-4 0,2-2 0,-6-7 0,3 0 0,8-13 0,5-3 0,-2-1 0,5-4-372,6-3 0,4-3 372,-5 1 0,1-2 0,2-1-1420,-2 5 0,1-1 1,2 0-1,-1-2 1420,4-4 0,-1-2 0,1 0 0,1 0 0,-1 1 0,0-1 0,0 0 0,0 0 0,1 0 0,-1 0 0,-1 1 0,-1 2 0,1-3 0,-2 1 0,-2 3 0,6-8 0,-7 6 0,-1-3 0,-25 27 0,-12 17 0,3 1 0,-2 3 0</inkml:trace>
  <inkml:trace contextRef="#ctx0" brushRef="#br0" timeOffset="49014">13349 12375 8191,'3'-9'0,"2"4"5063,-6 5-5063,5 8 2818,-10 19-2818,1 6 1719,-1 14-1719,2-17 6784,12-13-6784,6-35 0,11-27 0,-9 15 0,-1-3 0,0-5 0,-2 0 0,-2-1 0,0 1 0,-1 3 0,0 1 0,-5 5 0,0 3 0,5-5 0,-6 17 0</inkml:trace>
  <inkml:trace contextRef="#ctx0" brushRef="#br0" timeOffset="49880">13387 11942 24575,'11'-7'0,"0"4"0,-3 9 0,-4 6 0,4 24 0,-7 13 0,1-16 0,0 3-898,-4 9 1,-1 0 897,0-5 0,0 0-341,-2 2 0,-1-1 341,1-13 0,0-2 0,0 13 0,1-44 0,12-13 0,8-35 0,-4 22 0,2 0 0,1-1 0,1 1 0,-1 1 0,0 3 0,10-10 0,-3 22 0,-10 18 1730,0 22-1730,-4 8 0,-3 7 0,-5 5 0,-5-5 747,-8 1-747,-5-1 0,-9-5 0,0-3 0,0-11 0,7-12 0,8-15 0,-1-26 0,9 18 0,0-13 0</inkml:trace>
  <inkml:trace contextRef="#ctx0" brushRef="#br0" timeOffset="50110">13785 11809 24575,'14'53'0,"-5"-20"0,-1 2 0,1 4 0,-1 0 0,-2 3 0,-1 1 0,0-4 0,0-2 0,-1 18 0,7-17 0,1-22 0,-5-8 0,1-8 0</inkml:trace>
  <inkml:trace contextRef="#ctx0" brushRef="#br0" timeOffset="50574">13974 12033 8191,'-8'32'0,"-1"7"4895,5 1-4895,0 6 0,7-6 2839,2-12-2839,7-10 1740,2-16-1740,12-12 6721,4-19-6721,-2-3 0,0-15 189,-16 20-189,1 25 0,-10 14 0,8 26 0,16-6 0,7-19 0,12-12 0,-16-16 0,-7-7 0,-13-2 0,-6 6 0,-4-6 0,-7 16 0,1 5 0,2 20 0,5 5 0,5 3 0,13-2 0,10-9 0,4-16 0,2-5 0,14-6 0,-21 3 0,-4-1 0,-7-1 0</inkml:trace>
  <inkml:trace contextRef="#ctx0" brushRef="#br0" timeOffset="51856">22827 13391 8191,'-6'-7'0,"20"-1"1704,11 3 0,7 0-1704,14-6 0,7 0 0,-7 5 0,3 2 0,1-2 0,-10-1 0,2-1 0,0 0 0,1 2 0,6 1 0,1 2 0,1 0 0,0-1-88,-7 0 0,-2-1 0,2 0 0,2 0 1,4-1 87,-1 1 0,3-1 0,4 1 0,1-1 0,1 0 0,0 0 0,-1 0 0,-3 0-129,-2 0 0,-1 0 1,-1 1-1,0-1 1,0 0-1,2 1 1,3-1 128,-7 0 0,2 1 0,2-1 0,1 0 0,1 0 0,-1 1 0,0-1 0,-1 1 0,-2 0 0,-2 0 165,6 0 1,-3 1 0,-1 0 0,-1 0-1,0 0 1,-1 1 0,1-1-166,-1 1 0,1-1 0,-1 1 0,0 0 0,-1 0 0,0 1 0,-1 0-291,4 1 0,-1 0 0,-1 1 0,0 0 0,-1 0 0,-1 0 291,4 0 0,-1 0 0,-1 0 0,-1 0 0,0 1 0,5 2 0,-1 0 0,-2 1 0,0-1 211,6 0 1,-2-1 0,-2 0-212,-6 1 0,-2-1 0,-2-1 1539,8-2 0,-6-2-1539,-1 0 600,-30-4 0,-18 4 1,-2 1-1</inkml:trace>
  <inkml:trace contextRef="#ctx0" brushRef="#br0" timeOffset="53710">27526 13150 8191,'-5'-13'0,"1"3"5063,-3-1-5063,0 9 2818,-5 3-2818,-9 8 1719,-6 8-1719,6 1 6784,4 0-6784,16-5 0,5-6 0,7 0 0,2-2 0,5 0 0,-1 1 0,-4-1 0,-2 2 0,-3-2 0,-1 2 0,2-3 0,-4 3 0,-1-1 0,-4 3 0,0 0 0,-4 11 0,-1 8 0,-8 18 0,1-21 0,-1 1-656,0 7 1,-2 0 655,-8-2 0,0-1 0,3 2 0,1 0 0,-4-7 0,0-3 0,-3 8 0,8-38 0,40-28 0,-4-4 0,3-5-404,1 9 0,4-1 0,-1-2 404,3-6 0,-1-2 0,1 0-1005,-6 10 0,0 0 0,0 0 0,2 1 1005,0 0 0,1 2 0,0 0 0,1 2 0,3-4 0,1 2 0,-2 3 476,9-6 1,-4 8-477,1 6 0,-29 20 0,-23 25 1006,6 5-1006,-1 12 4584,14-14-4584,15-5 0,7-12 0,15-13 0,2-9 0,3-10 0,-11 3 0,-9 8 0,-11 9 0,-4 13 0,-4 9 0,-1 7 0,-3 7 0,0-11 0,0-2 0,10-24 0,0-8 0,21-24 0,-2-6 0,-3 19 0,0 0 0,7-6 0,0 14 0,-25 29 0,-6 2 0,5 15 0,-1-15 0,10 5 0,17-19 0,15-7 0,-17-2 0,1-4 0,3-8 0,-6-4 0,-12-1 0,-4 0 0,6-15 0,-28 13 0,-1 33 0,5 19 0,3 2 0,16 14 0,13-25 0,7-6 0,-5-4 0,2-3 0,12-2 0,-2-4 0,-2-9 0,-18 4 0</inkml:trace>
  <inkml:trace contextRef="#ctx0" brushRef="#br0" timeOffset="54094">29121 12470 8191,'-4'-7'0,"-1"2"5063,-4 5-5063,-7 11 0,-10 23 0,11-10 0,0 4 1409,-3 10 0,3 2-1409,4-1 0,5 0 0,3 0 0,5-2 0,5-6 0,4-4 0,17 11 0,1-24 0,3-5 0,14-10 0,-14-5 0,-1-2 0,-6-5 0,-9-3 0</inkml:trace>
  <inkml:trace contextRef="#ctx0" brushRef="#br0" timeOffset="54874">23721 12942 8191,'-32'-4'0,"11"0"5063,9 4-5063,30-4 0,13-2 0,8 0-292,-2 0 0,4 0 0,4-1 292,-1-1 0,2-2 0,3 0 0,1 1-268,-4 1 1,2 1 0,0 0-1,1 0 1,1 0 267,2-2 0,1-1 0,0 0 0,1 1 0,0 0 0,0 2 0,1 0 0,-1 0 0,1 1 0,-1-1 0,-1-1 0,1 0 0,-2 0 0,1 0 0,-2 1 0,-6 0 0,1 0 0,-2 0 0,0 0 0,-3 1 804,4-1 0,-1 0 0,-3 0 0,-3 1-804,16-6 0,-10 2 0,-5 3 0,-33 0 0,-10 4 0,4-1 0</inkml:trace>
  <inkml:trace contextRef="#ctx0" brushRef="#br0" timeOffset="55425">25621 12583 8191,'-17'3'0,"3"2"5063,10-7-5063,41-38 0,-6 11 0,3-5-192,-1-2 0,3-4 0,0-1 192,-7 8 0,0 0 0,0-2 0,0 0-143,-1-3 0,0-1 1,0-1-1,-1 1 143,0 0 0,-1-1 0,0 1 0,-2 0 0,5-9 0,-1 1 0,-1 1 827,-2 4 0,-1 0 0,-1 4-827,4-5 0,-2 4 0,-6 8 0,-2 7 0,2 7 0,-14 11 0,-5 13 0</inkml:trace>
  <inkml:trace contextRef="#ctx0" brushRef="#br0" timeOffset="56728">26641 11257 8191,'0'-9'0,"-8"-1"5063,-8 1-5063,-9 6 2818,-14 9-2818,3 12 1719,8 7-1719,13-1 6784,26-4-6784,23-12 0,20-9 0,-22-4 0,-1-1 0,-2 1 0,-3 0 0,9-5 0,-16 10 0,-14 28 0,-1 24 0,-6-12 0,-1 4-1055,2 2 1,1 1 1054,-5 3 0,-1-2-671,0-8 1,-3-2 670,-1 1 0,-2-3-195,-12 12 195,1-12 0,10-21 0,4-14 483,14-29 0,-2 17 0,6-16 0</inkml:trace>
  <inkml:trace contextRef="#ctx0" brushRef="#br0" timeOffset="57790">26945 11262 8191,'-3'12'0,"4"2"5063,2 3-5063,2-4 2818,0 0-2818,-1-12 1719,8-26-1719,6-13 0,-4 10 0,2-1 0,1 5 0,1 3 0,12-8 6784,-4 19-6784,-9 13 0,-3 5 0,-2 0 0,1-4 0,-3-2 0,2-4 0,-2-6 0,-8 0 0,-13 7 0,-3 13 0,-5 6 0,15 12 0,6-15 0,10 3 0,8-14 0,12-9 0,8-6 0,3-12 0,-8 1 0,-11 3 0,-10 0 0,-8 9 0,-5-3 0,-3 8 0,-9 6 0,2 15 0,0 0 0,8 8 0,6-11 0,12-4 0,-2-5 0,16-8 0,-6-4 0,3-8 0,-6-1 0,-5-3 0,-4-4 0,-6 5 0,2 7 0,-8 9 0,1 22 0,-2 10 0,0 4 0,2-5 0,0-9 0,8-19 0,5-8 0,2-14 0,3-6 0,-8 6 0,0 5 0,0 27 0,-3-1 0,-2 19 0,0-18 0,-1-6 0,10-17 0,8-9 0,-1 5 0,-1 2 0,-11 16 0,-5 2 0,-2 6 0,1 4 0,0-3 0,2 2 0,-4-7 0,1-1 0</inkml:trace>
  <inkml:trace contextRef="#ctx0" brushRef="#br0" timeOffset="73085">14573 11915 8191,'-15'-27'0,"1"0"0,0 3 0,0 0 2190,-4-4 0,1 1-2190,0 2 0,-2 0 0,-6-4 0,-3 0 0,-4 0 0,-4 1 478,-4-4 0,-3 1-478,11 12 0,-1 1 0,-1 1 0,0 0 0,1 1 0,-1 2 0,-1 0 0,-1 3 0,0 0 447,-14-2 0,1 3-447,-1 2 0,2 4 1993,5 3 0,1 2-1993,0 0 0,1 4 0,2 6 0,0 4 0,-1 3 0,1 5 0,9-1 0,0 2 0,1 2-657,-1 3 0,1 2 1,2 1 656,-2 6 0,2 1 0,1 2 0,0 2 0,0 1 0,4 2 0,2 3 0,3 1 0,2 4 0,2-4 0,2 3 0,2 0 0,4-2 0,3 4 0,5-3 0,5 0 0,-1-8 0,3 1 0,3-3 0,6-6 0,13-2 0,7-8 0,4-5 0,-5-8 0,3-2 0,3-4 0,0-2 0,7-1 0,2-4 0,1-1 0,1-3 0,-9 0 0,1-2 0,1-2 0,-1 0 0,1 0-375,0-1 0,1 0 0,-1 0 0,0-2 1,0 0 374,-3-1 0,-1-1 0,0 0 0,-1-1 0,0 1 0,6-2 0,-1 1 0,0-1 0,-3 0-155,9-6 0,-3 0 0,-3 0 155,-11 3 0,-2 1 0,-4-2 304,4-6 0,-8-2-304,-11 2 0,-7-1 0,-10-28 0,-10 16 0,-6-1 0,-5-3 0,-4-2 0,2 9 0,-3 0 0,-2 1 17,-2-1 1,-3 2 0,0 0-18,1 2 0,-1 2 0,0 3 0,0 6 0,-1 4 0,4 1 0,4 0 0,3 3 0,-10 7 0</inkml:trace>
  <inkml:trace contextRef="#ctx0" brushRef="#br0" timeOffset="74596">27378 10898 8191,'-17'-8'0,"-6"-3"5063,-3 0-5063,-6-4 0,-6 1 0,-2-3 0,-7 2 0,-6 6 0,-2 5 908,21 7 0,0 4-908,2 0 0,1 2 0,-10 3 0,0 4 0,5 2 0,-1 2 60,-11 2 1,-2 3-61,5 3 0,0 3 0,12-10 0,1 0 0,1 4 0,-4 7 0,2 5 0,4-2 0,0 5 0,5 2 0,8-7 0,2 2 0,8-2 1976,12 2 1,10-3-1977,14 5 0,10-4 0,-7-11 0,3-3 0,1 0 0,8 1 0,2-1 0,1-1-964,0-1 0,0 0 0,1-1 964,-1-4 0,-1-2 0,1 0 0,-1 1 0,1 0 0,0-3 0,0-2 0,0-2 0,0 0 0,-2 0 0,0 1 0,0-2 0,-1-2 0,0 0 0,-1-2 0,-5-2 0,-1-1 0,0-1-227,0 1 1,0-2 0,-1-3 226,11-8 0,-2-3 0,1-1 0,-2-3 0,-9-4 0,-4-4 0,4-9 0,-3-3 0,-6-1 0,-2-3 0,-6 9 0,-1-1 0,-2-1 0,4-12 0,-3 1 0,0 1 0,-5 0 0,-9 6 0,-4 3 507,-5 6 1,-4 3-508,-9-2 0,-6 2 0,-9 1 0,-6 4 0,-5 1 0,-5 3 0,11 7 0,-2 0 0,-1 3 0,-3 0 0,0 2 0,-2 2-453,-2 2 1,-2 2-1,0 0 453,-3-1 0,-1 1 0,5 2 0,1 1 0,6 2 0,6-1 0,0 0 0</inkml:trace>
  <inkml:trace contextRef="#ctx0" brushRef="#br0" timeOffset="76124">22567 4457 8191,'-24'-13'0,"-8"2"5063,-1 3-5063,-19 3 0,22 7 0,-1 1 760,-8 2 0,0 2-760,-6 3 0,-2 3 0,-5 1 0,0 2 0,1 2 0,0 4-85,13-4 0,-1 2 1,1 2 84,2 1 0,2 2 0,0 1 0,0 5 0,1 3 0,1 0 0,0 3 0,1 0 0,1 2 0,5 1 0,2 1 0,1 2 0,0 0 0,1 1 0,3 0 0,5 1 0,2 1 0,3-1 0,2-3 0,1-1 0,4-1 2582,4 13 0,9-4-2582,6-9 0,9-6 0,14-7 0,7-9-1056,-9-8 0,3-5 0,1-2 1056,9-4 0,1-4 0,2-3 0,-10 2 0,0-2 0,1-1 0,-1-2 0,0-3 0,-1-2 0,0-1 0,0 0 0,-3 3 0,0 0 0,-1-1 0,-1-1 0,7-8 0,-2-1 0,-3 0-49,6-1 1,-5-2 48,-6-1 0,-5-1 1266,-12 8 0,-3-1-1266,-2-4 0,-3-1 0,-5-2 0,-3-2-645,-2-5 1,-2-2 644,-3-6 0,-4-1 0,-5-4 0,-3 0 0,4 14 0,-2 0 0,-2 0 0,-9-4 0,-4-1 0,0 4 0,-7-5 0,-2 6 0,5 9 0,-3 3 0,1 6 0,-9 12 0,3 7 0,-10-4 0,11 13 0</inkml:trace>
  <inkml:trace contextRef="#ctx0" brushRef="#br0" timeOffset="77219">20796 7725 8191,'-35'-23'0,"-6"5"4500,-6 5-4500,-8 8 0,21 4 0,0 2 0,2 1 0,1 2 0,-3 2 0,0 3 0,6 0 0,1 1 0,0 1 0,1 3 0,0 4 0,2 3 0,0 5 0,0 2 0,-1 7 0,1 4 0,9-6 0,1 3 0,1 1 0,-2 3 0,1 0 0,2 3-202,1 8 0,2 2 0,2 1 202,3-13 0,0 1 0,1 0 0,2 0 0,1 3 0,1 1 0,1 0 0,2-2 0,0-1 0,2 0 0,1-2 0,1 0 0,4 10 0,2-2 0,3-3 645,0-6 1,3-3-1,3-3-645,16 7 0,5-10 0,5-14 0,5-10 619,-13-7 0,3-5 0,-1-5-619,6-8 0,0-6 0,0-4 0,-8 2 0,0-4 0,0-1 0,0-1 0,-6 4 0,0-1 0,0-1 0,-1-1 0,-1 0-590,-1-1 1,-2-1 0,0-1 0,-1 0 0,-1 1 589,5-5 0,-1 0 0,-1 1 0,-4 0 0,2-5 0,-3 1 0,-5 0 503,-5 5 0,-4 1 0,-3 0-503,-1-11 0,-6 1 0,-7 2 0,-6 1 0,-4-7 0,-5 0 0,-4 7 0,-5 2 0,3 7 0,-3 0 0,-1 2 0,1 5 0,-2 2 0,-1 1 0,-5 0 0,-2 2 0,-1 4 0,-11 0 0,0 8 0,-3 4 0,3 10-33,12 12 1,3 4 0,-10 1 0,21 7 0</inkml:trace>
  <inkml:trace contextRef="#ctx0" brushRef="#br0" timeOffset="78564">18986 5149 8191,'-9'-5'0,"0"1"5063,0-1-5063,-10 3 2818,-3-4-2818,-23 5 0,-10 2 859,24 1 1,-1 2-860,-5 3 0,-1 2 0,3 3 0,-1 3 0,-6 3 0,-1 5 0,13-2 0,0 3 0,0 2 1052,-1 1 0,1 2 1,0 1-1053,-2 6 0,0 2 0,3 1 0,2-1 0,2 2 0,1 0 0,0 3 0,0 0 0,4 2 0,3-2 0,2 1 0,3-1 0,1-2 0,3 0 0,2 0-54,3 0 0,2-1 0,4-2 54,10 9 0,7-4 0,9-2 0,8-6-922,-5-19 1,6-5 0,1-3 921,9-2 0,3-6 0,1-2 0,-8-3 0,2-3 0,0-2 0,1-1 0,5-3 0,1-2 0,1-2 0,-2 0 0,-9 2 0,-1-1 0,-1-1 0,1 0 0,-2 0 0,8-5 0,-1 0 0,-1-1 0,-1 0 0,-6 2 0,-1 0 0,-1 0 0,-4-1 0,1-3 0,-4 0 0,-1 1 0,4-5 0,-6 0-210,-14 2 1,-4 0 209,4-25 0,-18-2 0,-1 18 0,-4 0 0,-8 0 0,-4-1 0,-3-5 0,-5 0 151,5 14 1,-3 1 0,-1 1-152,1 1 0,0 0 0,-1 0 0,-3-1 0,-1 0 0,1 3 0,0 2 0,1 2 0,-1 1 22,-16-7 1,2 4 0,20 9-1,1 3 1,-15 0 0</inkml:trace>
  <inkml:trace contextRef="#ctx0" brushRef="#br0" timeOffset="80047">14893 5713 8191,'2'-5'0,"0"-1"5063,-18 3-5063,-11 1 0,-7 6 0,6 1 0,-3 1 0,-7 7 0,-1 2 0,-4 1 0,0 3 155,9-2 0,0 3 0,1 1-155,1 2 0,0 1 0,1 2 0,-1 1 0,2 1 0,0 3 0,-1 5 0,2 4 0,2 0 0,4 1 0,2 1 0,2 1-68,0 4 0,3 2 1,2 0 67,3 0 0,3-1 0,2 0 0,3-4 0,2-1 0,3-1 1732,1 13 0,5-3-1732,8-10 0,7-5 0,1-7 0,6-5 0,8-6 0,4-5 0,0-6 0,2-5 0,-8-6 0,2-3 0,-1-3 0,2-4 0,0-4 0,0-3 0,5-5 0,1-3 0,-1-2-774,-10 4 1,0-1-1,0-2 1,-1 0 773,1 0 0,-2-2 0,0 0 0,-1 0 0,5-9 0,-1-1 0,-3 1 207,-5 4 1,-2-1 0,-3 1-208,2-11 0,-7 1 0,-8 7 0,-6 2 916,-5 2 1,-6 2-917,-6 3 0,-4 1 0,-6-3 0,-3 1 0,-2 4 0,-2 2 0,-5-4 0,-2 3 91,3 7 0,-2 3-91,2 3 0,-1 4 771,1 7 1,2 3 0,-1 1 0,7 7-1</inkml:trace>
  <inkml:trace contextRef="#ctx0" brushRef="#br0" timeOffset="80950">25858 7025 24575,'21'0'0,"3"0"0,1 3 0,5 1 0,-19-1 0,4 1 0</inkml:trace>
  <inkml:trace contextRef="#ctx0" brushRef="#br0" timeOffset="81671">26110 7057 8598,'-7'0'0,"0"2"5100,-2-4-5100,0 2 2757,-10 7-2757,-5 7 0,-11 9 0,-9 10 0,5 1 0,17-15 0,1 1 1663,-7 15-1663,3-1 6457,12-2-6457,1 0 0,8 6 0,0 2 0,4 7 0,8-7 0,0-2 0,24-2 0,-12-16 0,2-2 0,5-1 0,3-2 0,7 0 0,2-3 0,3-5 0,1-4 0,9-1 0,2-4-1146,-14-1 0,1-1 0,-1-1 1146,3-2 0,1-2 0,-1 0 0,0-1 0,1-1 0,-2 1-666,0-1 0,-2 1 1,0-1 665,7-1 0,-2 1 0,-5 3 0,-5 0 0,5 0 0,-13-1 0,-15 2 3035,-4-6-3035,5-14 0,-9-13 0,5-8 0,-10 18 0,-3 0 0,-5-18 797,0 21 1,-1 1-798,-3 1 0,-4 1 0,-13-8 0,-3 2 0,5 3 0,-3 2 0,-11-3 0,-2 1 0,8 7 0,0 2 0,-5 5 0,-1 3-614,6 1 0,1 2 614,-3 3 0,1 3-358,-18 5 358,2 1 0,6 9 0,5 4 0,17-1 0,0 2 0,5 1 0,-1 1 148,-4 9 0,2-1 0,0 1 0,4-1 0</inkml:trace>
  <inkml:trace contextRef="#ctx0" brushRef="#br0" timeOffset="88147">1569 7293 24575,'18'-6'0,"12"-4"0,3 5 0,-4 1 0,2-2 0,0-1 0,1-1-677,6 2 0,0 0 677,-5-2 0,-2 1 330,22 1-330,-25 0 0,-13 5 0,-11-1 0</inkml:trace>
  <inkml:trace contextRef="#ctx0" brushRef="#br0" timeOffset="90837">1890 7240 8191,'6'-3'0,"1"0"5063,6 5-5063,0-7 2818,11-4-2818,-5 0 1719,1-1-1719,-8 9 6784,-3 3-6784,0 5 0,0 2 0,1 4 0,3-2 0,-2 0 0,12-2 0,-2-6 0,18 0 0,-6-10 0,12-3 0,-15-10 0,10-7 0,-22 3 0,-1-3 0,5-2 0,-2-3-818,-1-9 0,-2-3 818,-2 7 0,-3 1 0,-7 4 0,-2 3 0,-2-6 0,-5 20 0,2 11 0</inkml:trace>
  <inkml:trace contextRef="#ctx0" brushRef="#br0" timeOffset="91428">3069 6726 8191,'-13'-8'0,"0"2"5063,4 8-5063,-6 10 2818,-10 17-2818,8-7 0,-1 1 0,-1 6 0,1 0 1719,-7 14-1719,11-10 6784,19-19-6784,17-5 0,18-3 0,-10-4 0,2 1 0,0 1 0,-1 1 0,-3-2 0,-1 3 0,9 12 0,-21 6 0,-13 1 0,-16 13 0,-5-2 0,-13 1 0,8-12 0,-9-8 0,8-18 0,7 3 0,4-9 0</inkml:trace>
  <inkml:trace contextRef="#ctx0" brushRef="#br0" timeOffset="91605">2996 6806 11299,'6'1'0,"18"-12"4027,20-15-4027,-13 11 0,2-2 0,2 0 0,1 1 0,-4 5 0,-2 1 0,10 0 0,-18 6 0,-14 4 0</inkml:trace>
  <inkml:trace contextRef="#ctx0" brushRef="#br0" timeOffset="93939">1766 7283 24575,'-15'-8'0,"3"5"0,-1-2 0,4 7 0,-4 1 0,0 2 0,-4 0 0,3 1 0,-2-1 0,6 0 0,-6 3 0,2 0 0,1 2 0,-8 13 0,8-7 0,-3 10 0,8-9 0,2 0 0,1-4 0,2 4 0,-1-8 0,3 4 0,1-12 0,3-6 0,2-8 0,6-11 0,5-8 0,13-10-638,-10 17 0,3-1 638,0 2 0,3 1-180,3 5 0,1 3 180,15-4 0,-10 14 0,-14 7 0,-12 0 0,1 3 1252,0-1-1252,0 3 384,7 6-384,-2-1 0,13 7 0,-2-5 0,14-1 0,-6-5 0,5-7 0,-6-6 0,0-3 0,-7 1 0,-1-2 0,-7 2 0,-2-6 0,-1 1 0,-1-12 0,1-1 0,3-14 0,1-7 0,-10 18 0,-1 1 0,4-7 0,-7 6 0</inkml:trace>
  <inkml:trace contextRef="#ctx0" brushRef="#br0" timeOffset="96347">3128 6791 24575,'-16'-11'0,"-1"5"0,3 10 0,-8 16 0,9 3 0,0 4-1272,-2 14 0,3 5 1272,1 8 0,4 2 0,3-1 0,7-2 0,5-9 0,9-8-186,5-15 0,5-8 186,12-13 0,2-10 0,1-14 0,-1-7 0,-9 6 0,-1-2 0,-3-2-727,5-14 1,-6-2 726,-8 2 0,-7 1-290,-8 9 0,-7 3 290,-9-1 0,-7 4 0,-5 11 0,-4 7 0,-1 6 0,-2 7 0,-10 15 0,3 10-848,3 11 0,4 5 848,9-13 0,2 1 0,2 0 235,-1 8 1,6-3-236,12 13 1290,26-43-1290,1-15 0,2-7 0,6-8 0,-1-7 0,-2-7 0,-2-3-239,-3-1 1,-7-1 238,-11 5 0,-8 2 3500,-18-17-3500,-23 27 0,10 28 0,-2 11 0,-2 9 0,1 8 0,11-4 0,0 3 0,3 1-154,-4 12 1,6-1 153,6-10 0,10-7-190,33-2 190,-4-30 0,4-10 0,13-12 0,1-6 0,-15 7 0,-1-3 0,-2-1 0,-4 0 0,-2-2 0,-3 1 0,3-8 0,-7 2 0,-12-6 1270,-25 34-1270,1 25 0,-1 11 0,-5 11 0,0 5 0,8-11 0,1 2 0,3 0 0,-1 11 0,7-2 134,10 7-134,42-32 0,-10-27 0,0-4 0,13 3 0,-4-16 0</inkml:trace>
  <inkml:trace contextRef="#ctx0" brushRef="#br0" timeOffset="96734">4169 6740 24575,'-7'6'0,"1"24"0,5-3 0,2 4-2238,-1 14 1,0 3 2237,0 6 0,0 0 0,2 1 0,1-4 391,0-13 0,2-4-391,10 15 214,8-37 0,-12-8 0,3-8 0</inkml:trace>
  <inkml:trace contextRef="#ctx0" brushRef="#br0" timeOffset="96899">4402 6927 24575,'19'-1'0,"16"-7"0,13-12 0,-17 10 0,0-2 0,-5-2 0,-2 0 0,8 2 0,-16-1 0</inkml:trace>
  <inkml:trace contextRef="#ctx0" brushRef="#br0" timeOffset="97115">4807 6701 24575,'2'19'0,"0"16"0,3 20 0,-2-24 0,0 1 0,1-4 0,1-1 0,6 11 0,1-19 0,-5-11 0,1-5 0</inkml:trace>
  <inkml:trace contextRef="#ctx0" brushRef="#br0" timeOffset="97438">5295 6572 8191,'-26'23'0,"0"12"4169,10 5-4169,9-10 0,3 2 0,4 5 0,3-1 0,15 14 2919,12-11-2919,8-36 0,4-22 1152,3-12-1152,-23 3 0,-2-2 0,-3-2 0,-3-2 0,-3-7 0,-5-1 0,-4 6 0,-3 1 0,-6 1 0,-5 4 0,-22-10 0,4 30 0,-3 7 0,1 2 0,-1 4 0,-4 9 0,3 2 0,-11 8 0,21-2 0,19-13 0</inkml:trace>
  <inkml:trace contextRef="#ctx0" brushRef="#br0" timeOffset="101357">1629 9634 8191,'-12'3'0,"2"1"5063,-7-9-5063,15-8 0,15-37 0,8 15 0,6-4-9,-3 6 1,2-3 0,4 2 8,5 0 0,3 2 0,1 2 0,0 3 0,1 1 0,1 4 258,0 6 1,0 4-1,-1 3-258,8 2 0,-3 7 2324,-10 6 1,-3 6-2325,10 22 0,-18 9 0,1-7 0,0-5 0,23-24 0,-14-12 0,2-5 0,13-9 0,3-5 0,-12 2 0,0-2 0,-3 2 0,-1 0 0,-3 1 0,-5 1 0,0 1 0</inkml:trace>
  <inkml:trace contextRef="#ctx0" brushRef="#br0" timeOffset="102349">3557 9223 8191,'-1'9'0,"4"17"4131,5 17-4131,-3-7 0,0 4 0,-1 6 0,-2 1 0,2 3 0,-2 0 0,-2-3 0,0-3 0,2-14 0,1-3 730,6 11 1,-2-30 0,0-5 0</inkml:trace>
  <inkml:trace contextRef="#ctx0" brushRef="#br0" timeOffset="102595">3832 9335 8191,'7'0'0,"-4"26"4364,-6 19-4364,-1-11 0,3 1 1382,4-2 1,2-2-1383,5 13 1821,21-22-1821,2-30 0,-2-17 0,-2-9 0,-13 8 0,-3-2 0,3-17 0,-8 0 0,-15 15 0,-7 3 2853,-2 0 1,-4 2-2854,-5 5 0,-1 4 0,-25 0 0,8 18 0,20 5 0,12 4 0</inkml:trace>
  <inkml:trace contextRef="#ctx0" brushRef="#br0" timeOffset="102829">4256 9239 8201,'15'-10'0,"14"-5"2033,-1-2 0,3-2-2033,-3 3 0,1 1 0,-1-1 0,-2 1 2928,3-3-2928,-10 10 0,-14 4 0,-1 4 0</inkml:trace>
  <inkml:trace contextRef="#ctx0" brushRef="#br0" timeOffset="103046">4657 8918 8191,'-3'12'0,"5"2"4609,-4 22-4609,9 6 0,-6-12 0,-1 1 0,4 1 0,1-2 0,2 11 718,2-8 0,-3-24 0,-2-5 0</inkml:trace>
  <inkml:trace contextRef="#ctx0" brushRef="#br0" timeOffset="103371">4905 8953 24575,'-11'19'0,"-5"10"0,2 11 0,0 6 0,7-16 0,10-6 0,22-23 0,11-18 0,-11 2 0,0-3 0,-3-6 0,-1-3-498,-2-2 1,-2-1 497,-5 0 0,-3-1 0,-3-8 0,-2 2 0,-4-2 0,-15-3 0,-14 61 0,10-10 0,2 15 0,32-23 0,-8 0 0,7-4 0</inkml:trace>
  <inkml:trace contextRef="#ctx0" brushRef="#br0" timeOffset="103620">5293 8747 9935,'2'6'0,"-5"5"5096,-6 16-5096,-7 6 1272,18 5 0,8 1-1272,8-6 0,7-7 0,4-10 0,21-36 742,-23 4 1,-2-5-743,-4-16 0,-6-4 0,-7 9 0,-5 0 2757,-5-14 1,-8 1-2758,-12 15 0,-6 6 0,-4 1 0,-5 6-905,-8 8 0,-3 7 905,4 6 0,2 4 0,12-1 0,4 0 0,-8 8 0</inkml:trace>
  <inkml:trace contextRef="#ctx0" brushRef="#br0" timeOffset="108141">2148 11942 8191,'19'-9'0,"12"-8"0,10-9 0,0 1 507,-4 4 0,0 0 0,3-1-507,3-3 0,4-2 0,1 0 0,-5 2 526,-2 2 0,-3 2 0,0 3-526,13 0 0,-3 5 1075,-18 6 1,-4 4-1076,13 12 4629,-31 12-4629,-10 11 0,1-13 0,-3 2 0</inkml:trace>
  <inkml:trace contextRef="#ctx0" brushRef="#br0" timeOffset="108776">3505 11475 24575,'11'23'0,"-3"11"0,-1-1 0,1 3 0,-3-1 0,0 1-619,1 3 1,-1-2 618,0-8 0,0-3 404,3 19-404,1-23 0,-5-7 0,0-11 0</inkml:trace>
  <inkml:trace contextRef="#ctx0" brushRef="#br0" timeOffset="109075">3769 11511 8191,'-18'28'0,"5"12"5063,10-7-5063,7 7 2818,2-8-2818,13-12 1719,10-20-1719,20-18 0,-26 1 0,0-2 0,-1-3 0,-2-2 0,0-25 0,-16 3 0,-13-1 0,-5 16 6784,-17 5-6784,-3 24 0,-2 9 0,14 4 0,20 6 0,39-17 0,-21 4 0,18-9 0</inkml:trace>
  <inkml:trace contextRef="#ctx0" brushRef="#br0" timeOffset="109299">4184 11319 8191,'0'6'0,"-7"21"5063,-10 21-5063,6-14 0,1 2 0,5-1 0,2-1 2818,2 21-2818,21-24 1719,11-21-1719,12-29 0,-3-17 3392,-20 14 0,-2-2-3392,-6-2 0,-3-1 0,0-20 0,-14 0 0,-8 7 0,-1 12 0,5 13 0,5 11 0</inkml:trace>
  <inkml:trace contextRef="#ctx0" brushRef="#br0" timeOffset="109471">4587 11304 24575,'17'-17'0,"11"-4"0,15-7 0,-12 15 0,0 1 0,4-4 0,-1 6 0</inkml:trace>
  <inkml:trace contextRef="#ctx0" brushRef="#br0" timeOffset="109678">4881 11077 24575,'2'20'0,"-1"12"0,-3 8 0,1 15 0,-4 0 0,9-9 0,1-18 0,7-18 0,-6-7 0,1-8 0</inkml:trace>
  <inkml:trace contextRef="#ctx0" brushRef="#br0" timeOffset="109979">5268 10923 10361,'-7'10'0,"-5"15"4268,-9 15-4268,10-10 0,1 1 0,-1-2 0,2-1 0,1 18 2614,18-20-2614,10-17 1540,19-18-1540,4-18 0,-3-13 1654,-21 13 1,-2-2-1655,-5-2 0,-5 0 82,-2-1 1,-4 1-83,-1-24 0,-13 19 0,-6 21 0,0 15 0,-1 5 1768,13 5-1768,11-3 0,0-2 0,4-3 0</inkml:trace>
  <inkml:trace contextRef="#ctx0" brushRef="#br0" timeOffset="110674">5639 10772 9980,'-9'16'0,"-3"11"5093,-1 6-5093,4 12 2536,9-11-2536,8-5 1480,18-14-1480,8-14 0,12-14 0,-3-11 0,-6-13 0,-13-6 0,-14 14 0,-2-2 0,-4 3 0,-2 0 0,-1-27 5486,-6 20-5486,-7 20 0,-8 14 0,1 4 0,-5 4 0,15 0 0,8-6 0,7 3 0,7-7 0,-4 3 0,0 0 0,3 3 0,-2-3 0,6 5 0,-2-2 0,-1 2 0,1 6 0,-6 1 0,0 5 0,-1-8 0,1-1 0,1-10 0,3-4 0,5-8 0,8-29 0,-7 10 0,-6 6 0,-4 1 0,-6 1 0,-3 1 0,-7 12 0,-4 1 0,2 8 0,-3-1 0,4 3 0,4-1 0,1 2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6T13:36:58.457"/>
    </inkml:context>
    <inkml:brush xml:id="br0">
      <inkml:brushProperty name="width" value="0.05292" units="cm"/>
      <inkml:brushProperty name="height" value="0.05292" units="cm"/>
      <inkml:brushProperty name="color" value="#FF0000"/>
    </inkml:brush>
  </inkml:definitions>
  <inkml:trace contextRef="#ctx0" brushRef="#br0">23025 5975 8191,'-13'2'0,"3"-2"5063,1-5-5063,14-18 0,22-22 0,0 6 0,5-2 9,-5 10 0,2 0 0,2 0-9,5-2 0,2 1 0,1 2 0,-4 6 0,0 3 0,-1 3 761,10 2 0,-2 9-761,-8 11 0,-4 8 0,-9 8 0,-3 5 0,1 6 0,-2 1 0,-4-3 0,0-1 0,3-1 0,1-3 5209,9 4-5209,28-20 0,-22-17 0,1-6 0,12-2 0,3-4 0,-14 0 0,0-2 0,0 2-170,3 2 1,1 3 0,-5 0 0,-1-4-1,-3 3 1,18 2 0</inkml:trace>
  <inkml:trace contextRef="#ctx0" brushRef="#br0" timeOffset="499">24504 5361 8191,'-19'-26'0,"8"7"5063,-13-10-5063,8 8 2818,-11 4-2818,-2 5 1719,-16 22-1719,-5 13 0,23-4 0,2 3 3139,3 3 0,5 3-3139,2 22 0,24-1 0,6-26 0,6-2 0,8-2 0,3-1 0,3 1 0,3-1 0,6-1 0,1 0-904,-4 2 1,-2 1 903,-1 1 0,-3 3-488,-5 1 1,-4 3 487,-8 0 0,-4 2 0,-7 4 0,-4 0 0,-2 1 0,-4 0 0,-6 0 0,-2 0 0,2-1 0,-4 0 0,-6-4 0,-3-2 0,5-3 0,-2-4 435,-24 2-435,16-25 0,16-20 0,6-11 0,7-16 0,6-8-1487,1 6 0,2-3 1,3-2 1486,0 9 0,2-2 0,1 0 0,1 2 0,1 3 0,0 0 0,1 1 0,1 2-370,4-5 0,0 1 0,0 5 370,7-3 0,-2 6 684,2 2-684,-14 22 0,-14 20 0,-4-2 0,0 3 0</inkml:trace>
  <inkml:trace contextRef="#ctx0" brushRef="#br0" timeOffset="18950">5954 15940 8191,'-10'4'0,"9"-1"5063,2-1-5063,8-2 2818,4-6-2818,3-5 1719,11-10-1719,12-17 0,-14 17 0,2 0 2300,0-6 0,2-1-2300,3-2 0,1-1-683,-4 3 1,-2 0 682,1-2 0,-1 1-334,-6 3 1,-1 1 333,-2 1 0,-2-1 0,8-21 0,-12 19 0,-1 0 0,-1 1 0,0-2 0,4-14 0,0 1 0,-3 14 0,-1 1 0,3-11 0,1 2 0,9-12 0,-11 20 0,1-1 0,6-6 0,0-2 0,-3 2 0,1-2 0,8-6 0,0-2 0,-5 2 0,1-1-188,-2 10 0,1-1 1,0 1 187,6-15 0,1 1 0,-9 12 0,0-1 0,0 1 0,0 1 0,0 0 0,-1 1 0,4-17 0,-1 0 0,-5 15 0,1 0 0,-1 0-343,3-11 0,-1-1 343,4-2 0,-2 0 0,-1 4 0,-1-1 0,-2 0 0,-1 1 0,0 2 0,-1 1-203,-1 0 0,-2 1 203,1 3 0,0 0 0,0-1 0,0 1 0,0 3 0,-1 0 0,1-2 0,0 0 0,-1 2 0,1 0 0,2 0 0,0 0 0,-2-2 0,0-1 0,2 0 0,0 0 0,-1-1 0,-2 0 0,1 1 0,0 0 0,0 0 0,0 1 0,-1 5 0,0 1 0,-1-6 0,-1-1 0,0 6 0,-1 1-161,-2 0 0,0 1 161,0-24 0,-1 14 0,-4 2 2280,0 6-2280,0 0 2153,3 6-2153,-2-4 1308,5-2-1308,-1-8 0,4 0 0,0-5 452,0 5-452,0-7 0,-4-6-594,2 26 0,-1-1 594,-2-6 0,0 0 0,3-1 0,1 0 0,0-3 0,-1 0 0,2 0 0,-1-1 0,1 1 0,-1 0-280,0 3 1,0 0 279,-3 4 0,0 1 0,0 0 0,0 0 0,-1 3 0,2-1 0,1-2 0,0-1 0,-1-3 0,0 0-523,4-1 1,0 0 522,-2 0 0,0 0 0,2 1 0,1 0 0,-1 6 0,0 1 0,5-26 0,-1 6 0,-9 1 338,8-8-338,-8 27 0,1-1 0,4-5 0,1-2 0,0-2 0,0-2-584,0 0 0,0 0 584,0-6 0,0 0 0,0 6 0,0 0 0,0 1 0,0 0 58,-2 2 1,-2 4-1,4-2 1,-7 6-1</inkml:trace>
  <inkml:trace contextRef="#ctx0" brushRef="#br0" timeOffset="21533">8053 10192 24575,'-6'-14'0,"4"2"0,5-1 0,3-7 0,1-5 0,5-14 0,-2-1 0,3 0 0,0-5 0,-3 5 0,8-7-569,-9 21 1,1-1 568,1-3 0,0-2 0,-1-2 0,1-1 0,-1-4 0,0 1 0,-4 9 0,-1 2 0,5-25 0,-4 27 0,-3 4 0,2 9 0,2 5 0,-1-2 1137,10-4-1137,5-1 0,1-4 0,1 5 0,-6 1 0,-3 4 0,-2 0 0,-3 4 0,0-1 0,4 0 0,-3 2 0,2-1 0,-3 3 0,4-1 0,-3 2 0,2 4 0,-5 1 0,0 12 0,-1 4 0,1 15 0,4-3 0,8 12 0,0 2 0,-5-20 0,0 1 0,-1-1 0,-1 0 0,1 4 0,0-2 0,10 19 0,-14-21 0,1 0-470,13 19 470,-7 7 0,-5-26 0,0 1 0,-4 6 0,-2 0-557,5-3 0,-1 1 557,-3 5 0,0 1 0,4-4 0,0 1 0,-3 7 0,-1-1 0,4-2 0,0 0 0,-1 3 0,-1-1 0,1 1 0,0-1 0,1-2 0,0 0-896,-4 6 1,1 0 895,3-3 0,1 0 0,-5 4 0,0 0 0,5-1 0,0 1 0,-5 0 0,1-1 0,3 1 0,1 0 0,-2-1 0,0 1 0,2-1 0,1 1 0,-3 3 0,0 0 0,2 0 0,0 1 0,-3 3 0,2 1-813,-1-17 1,1 1 0,0 0 812,2 15 0,1 1 0,-2-16 0,2 0 0,-2-1 0,1 16 0,1 0 0,1 1 0,0-1 0,1 0 0,-1 0-455,-4 0 1,0 0 454,4 0 0,-1 0 0,-3 0 0,-1 0 0,0-3 0,0 0 0,2 2 0,0 0 0,-2-2 0,0 0 0,3 3 0,0 0 0,0-3 0,-1 0 0,1 2 0,0 0-352,-1-5 0,1-1 352,1 0 0,1-1 0,0-3 0,0-1 0,0 1 0,1-1 0,0-1 0,1-2 683,1 1 0,-1 0-683,1-1 0,0 0 0,5-2 0,0 1 484,-6-3 0,1 2-484,5 5 0,0 0 0,-5-5 0,-1 0 0,3 5 0,0 1 0,-2-1 0,0 1 0,0 0 0,-1 0 0,1 4 0,1 0 0,-2-4 0,1 0 0,-1 0 0,1-1 0,2-1 0,1-2 0,1-2 0,2 0 0,2 0 0,0 0 0,0-3 0,0-1 193,-1-2 0,-1-1-193,1 1 0,0-1 0,0-2 0,1-1 0,2 1 0,0 1 0,0-1 0,1 0 0,-1 0 0,0 1 0,0-1 0,1 0 0,-2-2 0,1-1 0,2 2 0,1 1 0,-4-6 0,0 0 0,6 5 0,0 1 0,-5-3 0,0 0 0,5 1 0,1 0 0,-3 2 0,0-1 0,3-3 0,0-1 0,-1 5 0,1-1 0,2-2 0,2-2-14,-1 3 0,1 0 14,5-4 0,1-2 0,0 1 0,0 0 0,3-3 0,0 0 0,-1 0 0,1 0 0,0-2 0,-1-1 0,-2 0 0,-1 0 0,0-1 0,-1 1 0,-7-4 0,1 2 0,10 7 0,-1 1 0,-17-9 0,-1-1 0,8 6 0,-2-1 1462,0 1-1462,-7-5 1109,-1 0-1109,-7-8 2162,-4 1-2162,-9-11 0,-1 7 0,-9-7 0</inkml:trace>
  <inkml:trace contextRef="#ctx0" brushRef="#br0" timeOffset="30930">6395 8883 8191,'0'-12'0,"-2"4"5063,-7 7-5063,-4 15 2818,2 18-2818,3 8 0,8 7 0,6-14 1719,14-7-1719,3-17 0,22-15 0,5-15 0,-16 7 0,-5-6 0</inkml:trace>
  <inkml:trace contextRef="#ctx0" brushRef="#br0" timeOffset="31165">6688 8786 24575,'-9'-5'0,"-1"9"0,-4 18 0,3 12 0,2 6 0,7-12 0,16-9 0,6-22 0,25-22 0,-24-3 0,2-17 0,-31 22 0,-12 0 0,-5 13 0,-7 2 0,14 4 0,4 4 0</inkml:trace>
  <inkml:trace contextRef="#ctx0" brushRef="#br0" timeOffset="31366">6793 8453 8191,'-9'-2'0,"4"20"5063,1 15-5063,8-4 0,2 3 0,-4 3 0,3 0 1131,6 0 0,2 0-1131,-5-7 0,0-2 1795,15 10-1795,-7-18 0,-6-12 0,-3-4 0</inkml:trace>
  <inkml:trace contextRef="#ctx0" brushRef="#br0" timeOffset="31779">6938 8654 8191,'-12'31'0,"8"-4"5063,-2 4-5063,12-7 2818,5-15-2818,10-8 1719,1-13-1719,0-6 6784,-10-9-6784,-14 2 0,-5 0 0,-9 3 0,30 14 0,-3 2 0,34 11 0,-11-1 0,-2 4 0,-14 3 0,-10-2 0,-3-5 0,-1-15 0,6-11 0,2-9 0,14 0 0,-15 14 0,5 5 0</inkml:trace>
  <inkml:trace contextRef="#ctx0" brushRef="#br0" timeOffset="31998">7305 8406 9300,'-7'18'0,"8"6"4621,1 29-4621,2-26 0,1 1 0,0-1 0,0 0 0,4 20 2725,0-19-2725,0-11 0,-4-12 0,-1-3 0</inkml:trace>
  <inkml:trace contextRef="#ctx0" brushRef="#br0" timeOffset="32513">8403 8782 8191,'-32'4'0,"10"1"5063,-1 20-5063,12 11 0,4-9 0,0 1 0,2 27 0,7-9 2818,4-17-2818,16-11 429,6-21 1,-8 4 0,0-9 0</inkml:trace>
  <inkml:trace contextRef="#ctx0" brushRef="#br0" timeOffset="32749">8641 8783 24575,'-27'14'0,"0"15"0,10-4 0,9 3 0,4-9 0,14-14 0,1-3 0,6-8 0,-2-6 0,-4 1 0,-6-5 0,-5 6 0,-2-2 0,-3 2 0,3 5 0,-1 1 0</inkml:trace>
  <inkml:trace contextRef="#ctx0" brushRef="#br0" timeOffset="33096">8695 8647 8191,'-8'-4'0,"6"10"5063,4 0-5063,9 24 0,-2 3 0,4 14 0,-3 6 0,-1-5 2818,0-1-2818,-1-15 429,-2-12 1,-3-11 0,-1-5 0</inkml:trace>
  <inkml:trace contextRef="#ctx0" brushRef="#br0" timeOffset="33537">8867 8830 8191,'-10'-5'0,"2"5"5063,-3 5-5063,7 7 2818,2 2-2818,6-3 1719,4 0-1719,13-16 6784,-2 0-6784,3-11 0,-8 1 0,-5-2 0,-3 0 0,-4 3 0,2 3 0,1 9 0,8 5 0,0 6 0,4 11 0,-5-4 0,-1 15 0,-8-16 0,3 4 0,7-35 0,1-12 0,-2 1 0,0-1 0,6-21 0,-2 11 0,-8 22 0,-2 8 0</inkml:trace>
  <inkml:trace contextRef="#ctx0" brushRef="#br0" timeOffset="34013">9154 8584 8191,'0'-9'0,"2"-1"5063,15 2-5063,-5 3 2818,11 1-2818,-10 7 1719,4 0-1719,-3 2 6784,-4 2-6784,-5 4 0,-6 2 0,-7 11 0,-3 1 0,-2 7 0,-2 0 0,7-7 0,1-5 0,8-7 0,4-6 0,8-3 0,7-2 0,5-2 0,7 0 0,13 0 0,-4 0 0,0 0 0,-19 0 0,-14 0 0</inkml:trace>
  <inkml:trace contextRef="#ctx0" brushRef="#br0" timeOffset="40141">5774 8155 24575,'-33'-10'0,"0"0"0,2 4 0,3 3 0,2 5 0,-9 32 0,9 5 0,9-11 0,3 1 0,1 18 0,10-21 0,22-15 0,15-24 0,15-3 0,-22 5 0,0 2 0,4 6 0,-2 5 0,11 13 0,-20 6 0,-5 5 0,-8 2 0,-5 3 0,-1 10 0,-4 1 0,-3-3 0,-3 0 0,1 0 0,-1-2 0,-3-5 0,0-2 0,-6 10 0,4-14 0,9-44 0,15-19 0,-2-2 0,2-5-277,1 8 1,1-2 0,1-1 276,1-4 0,1-2 0,0 2-665,1 0 0,0 1 0,0 2 665,5-7 0,-4 6 0,-1-2 0,-20 49 0,-14 12 0,4 10 745,11-10-745,24-10 0,22-21 0,-11 3 0,1-4 288,3-7 1,0-2-289,-2 1 0,-3 0 0,12-12 0,-15 14 0,-17 19 0,-7 23 0,-2 8 0,-2 16 1502,0-12-1502,0-8 0,13-34 0,-1-19 0,0 3 0,0-3 0,-4-3 0,0-1 0,-1 2 0,0 3 0,2-2 0,0 22 0,-4 28 0,2 9 0,-2-9 0,3-7 0,12-18 0,11-23 0,6-4 0,-13 6 0,-1-3 0,-9 3 0,-3-1 0,13-26 0,-29 29 0,2 18 0,-12 39 0,14-1 0,5-7 0,30-23 0,-3-21 0,1 2 0,-15-2 0</inkml:trace>
  <inkml:trace contextRef="#ctx0" brushRef="#br0" timeOffset="40538">6777 7444 24575,'-12'23'0,"9"5"0,0 25 0,12 2 0,-4-22 0,0 2 0,-1 0 0,-1-1 0,4-1 0,0-2 0,-2 22 0,2-25 0,-1-20 0,1-27 0,-3-12 0,-2-11 0,1 1 0,2-11 0,1-3-831,-3 13 1,0-5 0,0 1-1,0 5 831,5-11 0,-1 7 0,-2 9 0,2 6 0,6 14 0,5 33 0,-1 32 0,-2-17 0,0 3 0,0 14 0,0 0-623,-2-8 0,2-2 623,1 0 0,-2-4 0,1 5 0,-2-17 0,-10-15 0</inkml:trace>
  <inkml:trace contextRef="#ctx0" brushRef="#br0" timeOffset="40680">6780 7615 24575,'19'-5'0,"16"-4"0,-9 0 0,3-1 0,2 0 0,1 0 0,-3 1 0,-3 2 0,5-3 0,-17 7 0</inkml:trace>
  <inkml:trace contextRef="#ctx0" brushRef="#br0" timeOffset="42241">8544 8302 8191,'0'-17'0,"-2"4"5063,-1 0-5063,-4 4 2818,-3 1-2818,-10 0 1719,1 5-1719,-18 7 6784,8 11-6784,-3 10 0,13 5 0,15-4 0,18-3 0,26-14 0,-6-9 0,2-3 0,7 2 0,1-1 0,-1-4 0,-2 2 0,-10 7 0,-4 4 0,7 10 0,-32 24 0,-7-14 0,-3 1 0,-6 5 0,-4-1-809,-6 2 1,-1-2 808,4-7 0,-1-3 0,-19 8 0,22-44 0,32-26 0,0 2 0,5-2 0,13-5 0,3 1 0,-6-3 0,0 0 0,1 6 0,-2 2 0,-11 10 0,-6 3 0,-3-6 1617,-10 28-1617,-13 16 0,3 10 0,8 10 0,6-10 0,25-6 0,14-25 0,8-7 0,-22 0 0,-3-1 0,10-5 0,-11 1 0,-11 22 0,-3 4 0,-5 19 0,-1-9 0,-2 4 0,4-18 0,1-12 0,12-38 0,-5 17 0,3-8 0,-6 48 0,-6 14 0,8 9 0,-5-9 0,16-7 0,0-18 0,13-21 0,2-12 0,-18 12 0,-3-1 0,10-24 0,-13 9 0,-13 18 0,-6 16 0,1 38 0,3-3 0,11 5 0,17-19 0,3-25 0,13-6 0,-16-7 0,-9 9 0,-12 6 0</inkml:trace>
  <inkml:trace contextRef="#ctx0" brushRef="#br0" timeOffset="42454">9505 7596 24575,'0'13'0,"6"7"0,7 11 0,8 9 0,-10-11 0,-1 2 0,1 0 0,-2 1 0,-1 3 0,-1 0 0,-2-6 0,0-3 0,3 12 0,-4-22 0,-1-8 0</inkml:trace>
  <inkml:trace contextRef="#ctx0" brushRef="#br0" timeOffset="42857">9539 7547 8191,'9'0'0,"11"0"5063,20-4-5063,13 12 0,-18-5 2818,2 21-2818,-32-1 0,-11 15 0,-13-2 1719,-2-3-1719,8-11 6784,15-11-6784,14-3 0,9 3 0,11 18 0,-18-1 0,-7-2 0,-4 3 0,-12 12 0,1-11 0,-2 0 0,-8 18 0,-10 1 0,5-19 0,-3-9 0,-2-19 0,5-6 0,3-1 0,9 0 0</inkml:trace>
  <inkml:trace contextRef="#ctx0" brushRef="#br0" timeOffset="76155">26262 5797 24575,'39'-10'0,"-11"7"0,4 1 0,18-6 0,6 0-2166,-16 5 1,1 1-1,1-1 2166,3-4 0,1-2 0,-1 1 0,-1 2 0,-1 0 0,-1-1 948,14-5 1,-4 1-949,-8 4 0,-5 1 0,4-6 0,-21 12 0,-18-3 0</inkml:trace>
  <inkml:trace contextRef="#ctx0" brushRef="#br0" timeOffset="76353">26977 5569 8412,'0'-9'0,"6"1"5085,18-5-5085,16 4 0,9-1 2786,-3 9-2786,-17 10 1689,-13 17-1689,-15 7 0,-11 14 0,-4 0 0,6-14 0,0-10 0,11-16 0</inkml:trace>
  <inkml:trace contextRef="#ctx0" brushRef="#br0" timeOffset="76725">28141 5194 9783,'-4'6'0,"3"1"5105,8 19-5105,11 17 0,-7-10 0,0 4 0,6 7 0,-1 3 90,-3 2 0,-1 1-90,-4-12 0,0-1 0,-1 1 0,0 17 0,-2-2 237,-1-1 1,-2-4-1,-2-19 1,0-3 0,0 8-1</inkml:trace>
  <inkml:trace contextRef="#ctx0" brushRef="#br0" timeOffset="78973">28769 5793 24575,'0'37'0,"0"0"0,0-5 0,-1 0 0,-8 15 0,-1-4 0,3-2 0,-2-14 0</inkml:trace>
  <inkml:trace contextRef="#ctx0" brushRef="#br0" timeOffset="79342">29255 5228 10960,'-1'6'0,"2"1"4992,-1-2-4992,8 2 2369,12-3-2369,12 8 1357,-2 4-1357,2 15 0,-24 12 2448,-7-10 1,-5 3-2449,-8 2 0,-4 1 0,2 4 0,-1-1-477,-4-3 0,0-2 477,7-8 0,3-3 0,-4 9 0,24-20 0,28-16 0,-6-6 0,4-3 0,12 1 0,2-1-1081,3-2 0,0 0 1081,-6 3 0,-3 1 0,-12 6 0,-5 0 0,1-1 0,-21 5 0</inkml:trace>
  <inkml:trace contextRef="#ctx0" brushRef="#br0" timeOffset="81515">28014 4589 24575,'-7'1'0,"3"6"0,2 19 0,7 21 0,-1-18 0,2 0 0,5 16 0,3-18 0,2-34 0,-1-19 0,1 0 0,1-4 0,-6-2 0,1-1-614,6-9 1,1 1 613,-7 10 0,2 3 0,17-14 0,-15 25 0,-1 13 0</inkml:trace>
  <inkml:trace contextRef="#ctx0" brushRef="#br0" timeOffset="81811">28368 4591 8191,'7'-4'0,"8"-8"5063,17-22-5063,-4 6 2818,2-6-2818,-24 23 1719,-11 9-1719,-10 13 6784,-4 10-6784,1 14 0,7-5 0,18 3 0,19-19 0,23-7 0,-18-9 0,2-3-486,2-4 1,-1-3 485,-1 0 0,-4-1 0,3-4 0,-11 5 0</inkml:trace>
  <inkml:trace contextRef="#ctx0" brushRef="#br0" timeOffset="82020">28757 4526 8191,'1'-14'0,"-3"1"5063,-5 6-5063,-6 5 2818,3 5-2818,-5 15 1719,9-3-1719,3 5 6784,18-8-6784,7-7 0,16-10 0,-2-10 0,-6-4 0,-7-3 0,-9 15 0,-3-2 0,-3 11 0,-4-4 0</inkml:trace>
  <inkml:trace contextRef="#ctx0" brushRef="#br0" timeOffset="82212">29004 4135 8191,'-2'-38'0,"1"24"4771,-1 41-4771,-1 8 0,1 5 0,1 3 0,0 2 0,0-8 0,-2 2 0,2-2 1427,3 7 0,1-2-1427,-3-9 0,3-5 1754,10 4-1754,6-31 0,-8 0 0,3-8 0</inkml:trace>
  <inkml:trace contextRef="#ctx0" brushRef="#br0" timeOffset="82349">29184 4368 8191,'5'6'0,"3"11"5063,-8 5-5063,4 3 2818,-1-1-2818,5-12 0,-4-4 0,4-5 0</inkml:trace>
  <inkml:trace contextRef="#ctx0" brushRef="#br0" timeOffset="82503">29267 4348 8883,'23'-8'0,"1"-1"2544,2-5 1,1-2-2545,10-8 0,-12 3 0,-14 11 0</inkml:trace>
  <inkml:trace contextRef="#ctx0" brushRef="#br0" timeOffset="82675">29457 4017 24575,'-12'26'0,"4"21"0,4-16 0,0 1 0,2 10 0,2 1-799,-1-7 1,1-1 798,6-2 0,2-3 518,7 0-518,13-13 66,-6-22 0,-5 2 0,-7-7 0</inkml:trace>
  <inkml:trace contextRef="#ctx0" brushRef="#br0" timeOffset="82964">29604 4288 8191,'11'-14'0,"0"22"5063,-4 15-5063,3 9 2818,9-9-2818,4-10 1719,9-5-1719,-1-8 6784,-5-1-6784,-6 1 0,-8 22 0,-2 15 0,-5 17 0,-4-17 0,-2 1 0,-1 0 0,-3 2 0,-4 5 0,-3 1-1244,1 0 0,-3-1 1244,-3-4 0,-4-2-387,0-1 1,-2-4 386,1-8 0,-3-4 0,-5-3 0,-3-6 0,-6-10 0,2-3 0,-9 2 0,-1-12 0</inkml:trace>
  <inkml:trace contextRef="#ctx0" brushRef="#br0" timeOffset="129163">27459 9961 8191,'-17'0'0,"22"-4"5039,12-1-5039,9-2 0,7 0 0,8 0 0,3 2 781,-7 0 1,2 1 0,0 1-782,1 1 0,1 0 0,1 1 116,-1 0 1,0 1 0,-2 1-117,9-2 0,-3 2 2869,-9 0 1,-4 1-2870,3-1 0,-20 3 0,-11-4 0</inkml:trace>
  <inkml:trace contextRef="#ctx0" brushRef="#br0" timeOffset="129401">28131 9672 8191,'-4'9'0,"3"0"5063,0 3-5063,6-2 2818,3 6-2818,1-6 1719,8 10-1719,-6-10 6784,4 4-6784,-10-6 0,-3-1 0,-13 9 0,-16 9 0,-13 8 0,12-10 0,5-5 0</inkml:trace>
  <inkml:trace contextRef="#ctx0" brushRef="#br0" timeOffset="130002">28872 9532 8191,'-19'0'0,"12"7"5063,0 9-5063,15 8 0,6 4 0,0 9 0,0 4 0,-2-6 0,0 1 0,-1 1 0,0 18 0,-3-2 1067,0-12 0,-2-4-1067,-1 9 1812,3-33-1812,5-26 0,13-33 0,-12 12 0,-1-3 3245,0-10 1,-1 1-3246,-2 8 0,-1 4 0,-4-10 0,2 37 0,2 30 0,-1 24 0,-4-20 0,2 2 442,1 1 0,4-3-442,25 1 0,8-37 0,-10-14 0,-1-8 0,-8-2 0,-4-3 0,1-3 0,-3 0 0,-7 3 0,-4 4 0,-2-3 0,-2 8 0</inkml:trace>
  <inkml:trace contextRef="#ctx0" brushRef="#br0" timeOffset="130515">29551 9591 8191,'-2'-17'0,"-1"0"5063,-5 10-5063,-6 10 0,-6 28 0,0 11 0,2-12 0,2 1 1409,-3 15 0,4-2-1409,5-4 1719,29-33-1719,17-31 0,-9-2 0,0-4 0,2-4 0,0-2 3045,-3-2 0,-3 3-3045,5-10 0,-13 27 0,-10 23 0,-3 28 0,-2 2 0,0 18 0,2-19 0,6-12 694,2-22-694,12-29 0,-4-13 0,-5 15 0,2 0 0,11-10 0,-2 21 0,0 34 0,-14 26 0,-7-16 0,-2 1 0,-2 26 0,0-20 0,6-22 0,7-24 0,-6 5 0,1-8 0</inkml:trace>
  <inkml:trace contextRef="#ctx0" brushRef="#br0" timeOffset="130650">30000 9553 8191,'13'-12'0,"11"0"2531,-3-4 1,2-2-2532,2 1 0,1 0 0,17-12 0,-17 8 0,-16 11 0</inkml:trace>
  <inkml:trace contextRef="#ctx0" brushRef="#br0" timeOffset="130826">30208 9016 24575,'-11'19'0,"4"23"0,5 0 0,1 6-2567,-1-9 0,0 3 1,0 1 2566,0 11 0,0 3 0,-1-2 0,-1-4 0,-1-2 0,1-1 140,2-6 0,-1-1 1,1-3-141,-1 2 0,1-5 382,2 3 1,0-22 0,0-8 0</inkml:trace>
  <inkml:trace contextRef="#ctx0" brushRef="#br0" timeOffset="131282">30389 9527 24575,'12'-6'0,"-5"3"0,-3-1 0</inkml:trace>
  <inkml:trace contextRef="#ctx0" brushRef="#br0" timeOffset="131427">30452 9674 8191,'-5'5'0,"1"-1"0</inkml:trace>
  <inkml:trace contextRef="#ctx0" brushRef="#br0" timeOffset="134087">29318 10768 8191,'-11'-21'0,"7"7"5063,-28 2-5063,14 19 0,-24 18 0,19 12 2818,2-5-2818,21-10 1719,9-23-1719,17-17 6784,2-8-6784,-3 1 0,-3 10 0,-14 25 0,-3 30 0,-1 3 0,3 10 0,2-26 0,14-16 0,9-17 0,4-16 0,-11 9 0,-9-4 0</inkml:trace>
  <inkml:trace contextRef="#ctx0" brushRef="#br0" timeOffset="134261">29533 10571 8191,'-5'9'0,"5"4"4950,3 13-4950,6 28 0,-5-23 0,2 2 0,4 6 0,0-1 0,-2 16 2832,10-19-2832,-10-20 433,9-21 0,-7 3 1,1-8-1</inkml:trace>
  <inkml:trace contextRef="#ctx0" brushRef="#br0" timeOffset="134426">29769 10307 8191,'-9'45'0,"7"10"1514,-5-15 1,0 3-1515,3 6 0,1 1 902,-1 1 1,1 0-903,4-7 0,1-4 2059,5 14-2059,17-32 0,-15-14 0,5-8 0</inkml:trace>
  <inkml:trace contextRef="#ctx0" brushRef="#br0" timeOffset="135468">30308 10750 8191,'-2'-10'0,"4"-2"5063,-3-8-5063,-2 1 2818,-2 1-2818,-9 15 0,-14 20 0,6 4 0,-1 5 859,-3 4 1,1 2-860,5-1 0,3-2 0,5 13 6784,41-32-6784,-4-13 0,5-3 0,11-3 0,2 0 0,-2 4 0,-2 2 0,-2-2 0,-6 8 0,-1 38 0,-29 2 0,-11-8 0,-4 1 0,-4-1 0,-3 0 0,-2-1 0,-2-1-353,-1 1 0,1-1 353,4-7 0,1-6 0,-3-14 0,28-35 0,12-2 0,5-4 0,3 1 0,2 1 0,7-5 0,1 3-615,-7 7 1,-1 1 614,0 1 0,-3-1-147,-5 3 0,-3 0 147,11-12 652,-9-2-652,-10 13 0,-9 5 0,-4 15 1253,-3 9-1253,4 16 324,-1-1-324,9 5 0,2-15 0,29-6 0,6-17 0,-7 3 0,0-1 0,-5-3 0,-1 0 0,15-6 0,-17 5 0,-21 16 0,-2 3 0,-3 16 0,-2-4 0,1 15 0,-1-15 0,9-5 0,2-21 0,19-21 0,-4-4 0,1 5 0,-9 21 0,-11 22 0,-3 7 0,3 4 0,1-9 0,7-6 0,1-9 0,12-13 0,-4-4 0,4-12 0,-5-5 0,-4-5 0,-6 7 0,-14 21 0,-12 27 0,-3 28 0,4-1 0,15-4 0,14-18 0,21-16 0,6-14 0,-15 1 0,-1-2 0,7-10 0,-10 7 0,-15 9 0</inkml:trace>
  <inkml:trace contextRef="#ctx0" brushRef="#br0" timeOffset="136809">31454 10654 8191,'-9'3'0,"0"-3"5063,-4 2-5063,3-2 2818,0 7-2818,13 1 1719,4 0-1719,10 0 6784,-2 3-6784,-1 1 0,-5 5 0,-7 7 0,-4 1 0,-3 0 0,0-5 0,0-7 0,0-4 0,-11 0 0,3-1 0,0-3 0,5-2 0</inkml:trace>
  <inkml:trace contextRef="#ctx0" brushRef="#br0" timeOffset="155216">29250 11942 24575,'-3'33'0,"0"0"0,-5-2 0,0 2 0,5 16 0,-1 1 0,-4-11 0,0-2 0,3-8 0,0-3 0,0 9 0,1-20 0,4-11 0</inkml:trace>
  <inkml:trace contextRef="#ctx0" brushRef="#br0" timeOffset="155524">29461 12052 24575,'-13'7'0,"-4"18"0,2 11 0,6-9 0,3 1 0,4 27 0,10-12 0,23-12 0,12-27 0,6-11 0,-20-8 0,-2-6 0,-8-5 0,-4-2 0,4-19 0,-19 17 0,-7 1 0,-26-9 0,-6 5 0,-3 12 0,10 18 0,16 4 0,8 5 0</inkml:trace>
  <inkml:trace contextRef="#ctx0" brushRef="#br0" timeOffset="155724">29866 12176 8862,'-6'4'0,"-1"13"5114,-2 9-5114,0-1 0,-1 3 0,2 0 0,-1 1 0,-4 5 0,0 0 0,-2 14 679,5-13 0,7-20 1,3-11-1</inkml:trace>
  <inkml:trace contextRef="#ctx0" brushRef="#br0" timeOffset="155947">30136 12048 8191,'-12'-3'0,"4"5"5063,-7 13-5063,1 27 0,0 8 1409,7-19 0,3-1-1409,5 10 1719,14-10-1719,14-25 1696,18-8 0,-19-3 0,-1-4 0</inkml:trace>
  <inkml:trace contextRef="#ctx0" brushRef="#br0" timeOffset="156085">30365 12031 8191,'-5'-9'0,"-5"2"5063,-8-1-5063,-8 8 2818,-5 1-2818,9 3 0,7-1 0,11-3 0</inkml:trace>
  <inkml:trace contextRef="#ctx0" brushRef="#br0" timeOffset="156441">30637 12136 8191,'-7'-12'0,"3"2"5063,-5 3-5063,10 0 2818,-12 5-2818,4-5 1719,-11 4-1719,-5 4 6784,-3 0-6784,1 2 0,9-3 0,8 0 0</inkml:trace>
  <inkml:trace contextRef="#ctx0" brushRef="#br0" timeOffset="156985">30243 12027 24575,'-16'3'0,"-3"4"0,1 10 0,-10 9 0,-1 16 0,14-15 0,1 1 0,-5 22 0,12 3 0,17-21 0,31-21 0,-7-13 0,2-6 0,7-5 0,1-3 0,0-6 0,-2-1-438,-8 2 0,-4-1 438,-8-2 0,-6-1 0,-2-11 0,-24-5 0,-7 12 0,-19 5 0,6 13 0,2 6 219,17 9 0,8-3 0,7 3 0</inkml:trace>
  <inkml:trace contextRef="#ctx0" brushRef="#br0" timeOffset="157336">30764 12006 8191,'-13'-1'0,"0"3"5063,-1-3-5063,2 4 2818,-4 10-2818,2 6 0,-7 22 0,11 1 0,5 11 0,23-15 0,17-10 514,-7-18 0,2-6-514,4-7 0,1-4 0,-1-2 0,-3-4 0,-1-3 0,-3-4 6442,7-16-6442,-16-5 0,-18 7 0,-14-7 0,-11 16 0,-18 7 0,-5 15 0,6 7 0,33 9 0,7-8 0,23 3 0</inkml:trace>
  <inkml:trace contextRef="#ctx0" brushRef="#br0" timeOffset="157644">31231 11971 24575,'-18'-4'0,"1"5"0,-9 19 0,2 10 0,8-7 0,3 3 0,6 1 0,4 1 0,7 22 0,25-6 0,22-24 0,-20-14 0,1-4 0,4-5 0,-2-5 0,-6-2 0,-3-4 0,18-15 0,-28-6 0,-6-6 0,-23 1 0,-2 16 0,-4 2-659,-5 1 0,-4 2 659,-8 3 0,-4 4 0,-12 5 0,1 4 0,24 0 0,1 2 0,-4 4 0,1-1 0</inkml:trace>
  <inkml:trace contextRef="#ctx0" brushRef="#br0" timeOffset="159328">28521 12266 8191,'-32'13'0,"6"-3"5063,8-2-5063,6-2 2818,20-12-2818,7-12 0,8-4 0,5-2 0,2 1 0,2 1 0,6-3 0,3 4 411,-1 9 1,-2 6-412,-7 5 0,-3 6 3170,-1 7 0,-3 5-3170,3 21 0,-9 2 0,-1-11 0,9-17 0,16-28 0,-10-2 0,1-4 0,2-4 0,-3 0 0,-9 7 0,-2 1 0,8-7 0</inkml:trace>
  <inkml:trace contextRef="#ctx0" brushRef="#br0" timeOffset="164013">31791 12048 24575,'-7'-16'0,"-10"6"0,-5 9 0,-17 10 0,-1 5 0,-2 13 0,12-7 0,12 3 0,17-13 0,16-2 0,13-5 0,12 5 0,0 0 0,-13 5 0,-16 10 0,-16 3 0,-13 8 0,-5 1 0,-3-4 0,3-9 0,3-8 0,7-25 0,4 10 0,6-14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6T13:39:56.214"/>
    </inkml:context>
    <inkml:brush xml:id="br0">
      <inkml:brushProperty name="width" value="0.05292" units="cm"/>
      <inkml:brushProperty name="height" value="0.05292" units="cm"/>
      <inkml:brushProperty name="color" value="#FF0000"/>
    </inkml:brush>
  </inkml:definitions>
  <inkml:trace contextRef="#ctx0" brushRef="#br0">14777 2811 8191,'-3'-1'0,"14"-6"5063,22-3-5063,22 2 0,-15 2 0,3 2 1409,-1 3 0,2 1-1409,2-5 0,-1 0 0,-2 4 0,-3 0 0,-7-3 0,-3-1 0,23 4 1719,-21-5-1719,-12 3 0,-11 0 0,-5 1 0</inkml:trace>
  <inkml:trace contextRef="#ctx0" brushRef="#br0" timeOffset="250">15298 2630 24575,'9'0'0,"10"4"0,3 0 0,16 9 0,-6 9 0,2 1 0,-15 10 0,-8-4 0,-15 9 0,-11 2 0,1-15 0,-2-1 0,-17 19 0,-6-4 0,18-19 0,5-8 0</inkml:trace>
  <inkml:trace contextRef="#ctx0" brushRef="#br0" timeOffset="4250">16361 2756 24575,'19'-8'0,"23"-7"0,-9 4 0,4 0 0,5 0 0,2-2 0,2-1 0,-1 0 0,-5 5 0,-3 1 0,11-3 0,-15 7 0,-20 2 0,-8 1 0,-1-1 0</inkml:trace>
  <inkml:trace contextRef="#ctx0" brushRef="#br0" timeOffset="4492">16607 2313 8191,'-2'5'0,"3"22"4037,7 22-4037,-4-10 0,-2 5 0,-2 8 0,-1 2 0,1-16 0,0 1 0,-1 0 977,-2 0 0,-2-1 1,2 0-978,4 9 0,2-3 0,-2 11 0,9-24 0,-4-23 0,-2-6 0</inkml:trace>
  <inkml:trace contextRef="#ctx0" brushRef="#br0" timeOffset="4647">16865 2731 8191,'5'13'0,"-5"13"5063,-5 8-5063,-1 12 0,-1-5 2818,8-10-2818,0-15 0,3-8 0,0-8 0</inkml:trace>
  <inkml:trace contextRef="#ctx0" brushRef="#br0" timeOffset="4760">16896 2516 8191,'-9'4'0,"4"-3"0,1 3 0</inkml:trace>
  <inkml:trace contextRef="#ctx0" brushRef="#br0" timeOffset="5402">16958 2675 8191,'0'30'0,"0"0"0,0-2 0,0 0 2417,2 3 1,0 0-2418,7 15 2846,-2-17-2846,5-14 1747,2-22-1747,5-16 0,8-20 0,-12 12 0,0 0 0,-2 2 0,0 1 0,11-13 6699,-11 27-6699,-5 27 257,-6 19-257,-2 15 0,0 1 0,4-1 0,4-21 0,10-27 0,16-19 0,-14-4 0,2-2 0,7-2 0,1 0 0,-5 0 0,-1 2 0,14-8 0,-20 21 0,-18 28 0,-5 14 0,0 11 0,4-7 0,9-8 0,17-25 0,9-12 0,8-16 0,-20 9 0,-1-1 0,13-23 0,-13 1 0,-11 10 0,-15 13 0,-2 15 0,-6 8 0,0 16 0,-1 9 0,6 5 0,15 1 0,16-10 0,20-17 0,12-6 0,-28-8 0,1-2 0,25-7 0,-27 5 0,-6 2 0</inkml:trace>
  <inkml:trace contextRef="#ctx0" brushRef="#br0" timeOffset="27976">10762 5308 8301,'-5'-7'0,"1"5"0,4-6 0</inkml:trace>
  <inkml:trace contextRef="#ctx0" brushRef="#br0" timeOffset="32466">22769 1275 8191,'-9'2'0,"0"4"5063,-7 6-5063,-9 17 0,5-4 0,0 2 0,0 2 0,2 1 1240,-3 5 0,4 0-1240,6 6 0,32-21 0,11-7 0,6-11 0,5-6 0,-2 2 0,4 0 0,-1-3 0,0-4 0,-2-2 0,0 1 310,14-3 1,-4 1-311,-11 0 0,-4 1 0,11-2 0,-33 9 0,-11 2 0</inkml:trace>
  <inkml:trace contextRef="#ctx0" brushRef="#br0" timeOffset="32666">23063 1225 8191,'-5'11'0,"6"25"2177,0-4 0,-1 6-2177,2 9 0,-1 8 0,1-4 0,1 3 0,-1 0 0,-1-5 0,0 3 0,3-9 0,12 8 0,-9-21 0,4-19 0</inkml:trace>
  <inkml:trace contextRef="#ctx0" brushRef="#br0" timeOffset="33907">24221 1572 8191,'-31'-4'0,"5"3"5063,2-2-5063,7 5 2818,4 1-2818,0 2 1719,8 1-1719,18 10 6784,5-6-6784,29 13 0,-5-9 0,7 9 0,-12 5 0,-17 10 0,-12 4 0,-22 11-655,1-24 0,-1-1 655,-4 1 0,-1-1-358,-5 3 0,0-3 358,-11 12 0,15-28 0,37-47 0,4 1 0,4-5-238,-2 6 0,2-2 0,0-1 238,-2 2 0,-1 0 0,1 0-239,1-1 1,1 0 0,-2 2 238,1-5 0,-3 3 330,-4 8 0,-5 3-330,-7 2 0,-15 23 0,-12 17 712,8 6-712,6 3 2083,13-6-2083,23-12 0,12-13 0,-13-3 0,1-2 0,3-3 0,-1-2 0,18-7 0,-13 7 0,-16 14 0,-14 9 0,-1 11 0,-4-1 0,0 1 0,8-17 0,6-21 0,5-13 0,8-16 0,-12 17 0,2 23 0,-9 20 0,-3 26 0,2-6 0,-2-4 0,7-14 0,31-37 0,-10 0 0,-8 1 0,-2-2 0,3-11 0,-18 12 0,-6 14 0,-3 14 0,-8 24 0,10-10 0,3 8 0,22-19 0,14-13 0,-9-4 0,-1-1 0,6-4 0,-2-1 0</inkml:trace>
  <inkml:trace contextRef="#ctx0" brushRef="#br0" timeOffset="34340">25558 1089 8191,'-5'-9'0,"10"18"5063,-1 12-5063,4 25 2818,-4 9-2818,-4-25 0,0 1 0,0 0 0,0 0 0,-4 23 0,3-13 1719,-5-15-1719,8-25 6784,0-20-6784,7-34 0,1 12 0,2-3 0,0-10 0,1 0 0,4 5 0,0 4 0,-7 6 0,2 9 0,9 15 0,-12 38 0,0 3 0,0 3 0,-1 6 0,0 0 0,3 0 0,0 0 0,-1-4 0,0-1 0,4 17 0,-2-19 0,-8-9 0,-6-16 0,1 0 0,-3-5 0</inkml:trace>
  <inkml:trace contextRef="#ctx0" brushRef="#br0" timeOffset="34491">25591 1212 24575,'53'-4'0,"-23"-1"0,1-1 0,3 1 0,2-2 0,7-5 0,-2 0 0,3 4 0,-3-4 0</inkml:trace>
  <inkml:trace contextRef="#ctx0" brushRef="#br0" timeOffset="52482">21899 5045 24575,'-10'-8'0,"13"5"0,32 3 0,-6 9 0,4 4-3390,12 8 0,3 7 3390,-9-1 0,0 5 0,1 3 0,-6-6 0,0 2 0,0 1 0,1 1 0,1 2 0,0 1 0,0 1 0,0 0-630,-2 1 1,-1 0-1,0-1 1,-1 0 629,5 5 0,0-1 0,-2-1 0,-3-4 0,-2-1 0,-2-2 590,0 3 1,-4-5-591,14 6 0,-25-20 0,-9-15 0</inkml:trace>
  <inkml:trace contextRef="#ctx0" brushRef="#br0" timeOffset="68177">10624 11745 24575,'-19'-6'0,"3"-1"0,7 7 0,-1 0 0,0 8 0,5 0 0,2 4 0,11-4 0,10-4 0,1-6 0,2-7 0,-10-6 0,-7 2 0,-10-1 0,-2 9 0,-8 2 0,6 6 0,9 0 0,-1-1 0,10-2 0</inkml:trace>
  <inkml:trace contextRef="#ctx0" brushRef="#br0" timeOffset="74939">22831 2591 8191,'-14'3'0,"21"-9"4330,36-12-4330,-9 4 0,2 1 0,6-3 0,1 3 1451,-7 5 1,-1 2-1452,-3 1 0,-4 5 1807,-1 12-1807,-12 8 6507,-25 8-6507,-12 13 0,1-18 0,-4 0-156,2 1 0,-2-1 156,-6-1 0,0-2 0,-3 6 0,14-14 0,38-13 0,36-2 0,-23 0 0,2 2-255,7 3 0,-3 5 255,8 16 0,-17 18 0,-30-11 0,-7 2 559,0 0 0,-5 0-559,-6 4 0,-3-1 0,-5 2 0,-1-1-695,1-4 1,-1-2 694,2-1 0,0-3 0,-9 4 0,14-19 125,8-16 1,9 1 0,-1-4 0</inkml:trace>
  <inkml:trace contextRef="#ctx0" brushRef="#br0" timeOffset="76331">24763 2663 8191,'-17'-12'0,"-7"2"5063,-1 4-5063,-7 6 0,-13 15 0,18-6 0,-1 3 1409,-4 6 0,-1 1-1409,-1-3 0,0 1 0,3 3 0,3 1 0,-9 1 1719,34 5-1719,31-30 0,1 2 0,4-2 3392,5-9 0,0-2-3392,-5 4 0,-1 2 0,21-6 0,-27 25 0,-22 22 0,-11 22 0,-3-21 0,-2 2-1110,1-1 1,0-1 1109,-2 1 0,0-2-66,3-4 1,0-3 65,-3 14 0,4-13 0,9-26 0,4-20 0,9-21 0,-3 10 0,1-2 488,1 1 0,2-1-488,4-3 0,1 0 69,-2 10 0,0 3-69,7-6 0,-8 24 0,-14 14 0,2 2 0,4-9 0,19-8 0,-6-10 0,1-5 0,7-2 0,1-3 0,1-8 0,0-1 345,-5 6 1,-3 2-346,7-15 0,-14 37 0,-12 14 0,-1 35 0,1-10 0,0 10 0,5-26 545,-1-4-545,1-17 0,8-16 0,3-6 0,0-18 0,-2 13 0,-8 27 0,-2 21 0,-1 11 0,0-5 0,0-23 0,14-19 0,4-10 0,8-15 0,-1 7 0,-2 0 0,-1-6 0,-13 27 0,-12 28 0,-6 9 0,6 15 0,7-9 0,10-12 0,14-15 0,1-17 0,5-13 0,-20 12 0,-5-1 0</inkml:trace>
  <inkml:trace contextRef="#ctx0" brushRef="#br0" timeOffset="76650">25710 2292 8191,'-1'-7'0,"2"6"5063,6 4-5063,2 10 2818,4 20-2818,3 9 0,-7-10 0,-2 4 377,1 2 0,0 0-377,-3-2 0,0-1 3152,0-3 1,0-2-3153,0 4 0,-1-18 0,-4-12 0</inkml:trace>
  <inkml:trace contextRef="#ctx0" brushRef="#br0" timeOffset="77051">25712 2265 24575,'41'-2'0,"-1"-1"0,-3-2 0,-3 5 0,15 25 0,-32-4 0,-9 22 0,-30-9 0,0 1 0,4-7 0,2-5 0,15-11 0,4-5 0,14 1 0,-2-2 0,15 5 0,-14 1 0,4 17 0,-26 26 0,-2-26 0,-3 2 0,-8 8 0,-3-1 0,1-10 0,0-3 0,1-1 0,1-4 0,-8-1 0,14-8 0,5-11 0</inkml:trace>
  <inkml:trace contextRef="#ctx0" brushRef="#br0" timeOffset="158117">4380 5124 24575,'-22'-10'0,"-11"3"0,-15-13-2047,11 14 0,-3 0 2047,-5-3 0,-3 2 0,-5 5 0,0 3 0,6 0 0,1 3 0,3 3 0,3 3 632,10 1 0,3 2-632,1 1 0,4 1 0,-6 16 0,5 10 0,15 5 0,10-13 0,2 2 0,-1 9 0,2 4-1173,3-6 1,3 3 0,-1 2 1172,-3-7 0,-1 2 0,1 0 0,0 2 0,1 7 0,1 1 0,-1 2 0,0 0 0,-2-8 0,0 0 0,0 1 0,-1 1 0,-1-1 0,0 2 0,-1 1 0,-1 0 0,1 0 0,-2 0 0,0 1 0,0 1 0,-2-1 0,1 0 0,-1 0-868,0-2 1,0 0-1,0 0 1,-1-1-1,0 0 868,-1-2 0,-1-1 0,0 0 0,-1 0 0,2 0 0,-1 6 0,0 1 0,1-2 0,-1-1-208,0-5 0,-1-2 0,0 0 0,0-2 208,1 7 0,1-1 0,-2-3-300,-3 9 0,0-6 300,3-13 0,-1-4 2477,-4 5-2477,21-19 4800,13-15-4800,29-10 0,-19 2 0,2-1 0,9-2 0,1-1 909,1 0 0,-1 1-909,-3 2 0,-1 0 0,-6 1 0,-4 1 1253,8 1-1253,-13 2 0,-15 4 0,-7 0 0,-1 0 0</inkml:trace>
  <inkml:trace contextRef="#ctx0" brushRef="#br0" timeOffset="158964">1407 6075 8449,'2'17'0,"13"5"5089,2 30-5089,1-17 0,1 2 0,-1 9 0,0 1 259,-3-12 0,1 1 0,-1-1-259,3 13 0,-1-3 694,0-1 0,0-5-694,2 10 1371,-7-16 1,-9-25 0,-1-4 0</inkml:trace>
  <inkml:trace contextRef="#ctx0" brushRef="#br0" timeOffset="159462">1985 6143 8191,'0'9'0,"2"0"5063,-1 10-5063,0 3 2818,2 3-2818,-3-5 1719,2-15-1719,-1-30 0,1-26 0,-2 13 0,0-2 2866,-1-3 0,2 1-2866,2 9 0,1 3 0,5-13 0,8 30 0,-8 9 0,-1 6 0</inkml:trace>
  <inkml:trace contextRef="#ctx0" brushRef="#br0" timeOffset="159794">2199 5887 24575,'-9'-3'0,"-3"13"0,4 3 0,-3 11 0,11-7 0,2-3 0,9-6 0,2-4 0,4-9 0,-2-4 0,-6-5 0,-4-4 0,-10 1 0,-4 3 0,-15-8 0,-2 10 0,2-1 0,9 10 0,11 3 0</inkml:trace>
  <inkml:trace contextRef="#ctx0" brushRef="#br0" timeOffset="160565">2290 5760 8191,'-2'20'0,"5"-5"5063,1 8-5063,8 1 2818,-7-9-2818,6 0 1719,-8-15-1719,8-15 0,-2-20 0,8-13 3392,-9 20 0,-1 1-3392,6-9 0,0 16 0,-10 20 0,4 17 0,-6-2 0,5 5 0,2-11 0,0-9 0,13-22 0,-2-4 0,-5 2 0,1-4 0,2 0 0,0 2 0,5-10 0,-4 9 0,-11 36 0,-2 4 0,11-1 0,-3-11 0,5-8 0,-8-17 0,-1-1 0,-4-7 0,-2 10 0,-5 11 0,-2 22 0,1 17 0,0 6 0,7-6 0,1-13 0,3-15 0,3-9 0,-6-11 0,0-12 0,-9-14 0,-3-8 0,4 1 0,-2-2-280,0 14 0,-1-3 1,-1-1-1,2 3 280,0-5 0,1 3 0,-1 2 0,-1-7 0,-1 8 0,2 14 0,5 75 0,5-4 0,1 5-246,-2-7 0,1 2 0,0 0 246,2-3 0,1 1 0,1-1-507,2-1 0,1-1 1,-1-4 506,3 4 0,0-5 0,2-6 0,-1-2 247,6 8 0,-12-16 0,-2-4 0</inkml:trace>
  <inkml:trace contextRef="#ctx0" brushRef="#br0" timeOffset="161919">4452 10073 8191,'-18'-9'0,"-5"-2"5063,-3 1-5063,-12-2 0,-9 3 0,-8 3 1409,25 6 0,-1 0-1409,0 2 0,0 2 0,0 3 0,1 1 1719,-18 6-1719,9 1 6784,19-4-6784,10-2 0,5 2 0,6 6 0,6 8 0,2 24 0,0-16 0,1 4-1256,-2-2 0,0 3 0,0 2 1256,1 6 0,0 2 0,0 2 0,-1-8 0,0 1 0,0 2 0,-1 0 0,-2 4 0,-1 1 0,-1 2 0,-1-1 0,1 3 0,-1 1 0,-1 0 0,-1 0 0,-2-9 0,0-1 0,-1 1 0,0 0 0,-1-1-1117,1 10 1,0 1 0,-1-2 0,0 0 1116,-2-3 0,-1-2 0,1 0 0,0-2 0,1 8 0,1-2 0,-1-1-514,-1-6 0,0 0 0,0-4 514,-2 7 0,0-5-46,4-8 1,1-4 45,-7 3 2393,31-24-2393,5-16 0,2-2 0,4-2 2371,-1-2 0,1 1-2371,9 1 0,1 1 0,-6 2 0,-1 1 1278,4 3 1,-3 4-1279,12 6 174,-9 3-174,-21 1 0,-6-5 0,-9-4 0,1-3 0</inkml:trace>
  <inkml:trace contextRef="#ctx0" brushRef="#br0" timeOffset="162971">1446 11482 8191,'-21'16'0,"16"-10"5063,26-14-5063,5 0 0,3-2 0,6-1 0,2 1 0,-2 2 0,-1 3 0,20 3 0,-18 20 2818,-18 14-2818,-6 17 0,-15-16 0,-4 2 272,-1 4 1,-2 0-273,-6 6 0,-2 1 0,0 1 0,0-2 0,3-9 0,2-1 0,4-4 0,5-2 6202,9 0-6202,14-10 0,20-17 0,-12-10 0,2-2 0,3-3 0,1-3 0,5-10 0,-3-4-109,-5 2 0,-4 0 1,10-10-1,-17 9 0</inkml:trace>
  <inkml:trace contextRef="#ctx0" brushRef="#br0" timeOffset="163540">2257 11497 24575,'9'21'0,"0"10"0,-1 2 0,-3 6 0,-2-14 0,1-23 0,1-26 0,0-4 0,0-5 0,-2 1 0,0-1 0,2-5 0,0 1 0,1-4 0,0 11 0,-1 23 0</inkml:trace>
  <inkml:trace contextRef="#ctx0" brushRef="#br0" timeOffset="163878">2496 11362 9858,'-2'-7'0,"-1"0"5101,5 6-5101,-6 6 2556,5 15-2556,-9-2 1496,11 2-1496,0-11 5564,16-9-5564,17-30 0,-11 5 0,5-11 0,-29 13 0,-6 15 0,-6-3 0,1 9 0,-2 1 0,7 2 0,1 1 0</inkml:trace>
  <inkml:trace contextRef="#ctx0" brushRef="#br0" timeOffset="164684">2654 11199 8191,'0'12'0,"1"2"5063,4-1-5063,2 0 2818,0-8-2818,12-8 1719,-1-10-1719,8-17 0,0-13 0,-6-6 0,-1 13 6784,-5 16-6784,-7 24 0,-2 14 0,0 1 0,-5 1 0,7-12 0,-4-8 0,8-15 0,1-13 0,2-12 0,-5 10 0,-1 22 0,-7 12 0,4 15 0,3-14 0,13-14 0,11-6 0,-1-7 0,3-4 0,-1 3 0,1 0 0,3-4 0,-2 1 0,4-7 0,-23 17 0,-23 14 0,-2 5 0,2 3 0,6-1 0,8 0 0,6-9 0,2-4 0,-3-14 0,-6 4 0,-6-19 0,-6-3 0,-1 7 0,-1-3 0,-4-8 0,0-3-756,2-4 1,1 1 755,0 11 0,3 5 0,9-11 0,10 66 0,0 9 0,0 6 0,-2-2 0,-2 3 0,1 0-710,0 2 1,0 1 0,1-1 709,8 13 0,0-2 0,-6-13 0,1-5 0,12 2 0,-4-10 0,-15-15 0,0-4 0</inkml:trace>
  <inkml:trace contextRef="#ctx0" brushRef="#br0" timeOffset="185235">26749 1015 24575,'-18'-11'0,"1"0"0,8 12 0,12-2 0,22-2 0,3-2 0,5-2 0,9-4 0,3-1-882,-9 4 0,3-1 0,-2 1 882,15-2 0,-2 2-342,-6 3 1,-4 3 341,14 8 0,-27 7 0,-20-2 0,-5 5 0,-7-2 2545,0-1-2545,2 3 784,1 4-784,2 19 0,0 16 0,2-21 0,1 1 0,-3 3 0,1 1-477,3 2 0,2 1 477,-3-7 0,0 1 0,2 4 0,1 1 0,-4-3 0,1 0-1061,2 4 0,0 1 1061,-2 8 0,1 3 0,0-17 0,0 1 0,0 1 0,-2 5 0,0 2 0,0 0-1317,2 4 1,0 1 0,0-1 1316,-4 1 0,0 0 0,1 0 0,2 2 0,2 0 0,-2-1-799,-2-5 1,-1-2 0,1 1 798,2 1 0,1 1 0,0-2 0,-2-4 0,0-2 0,0 1 0,1-2 0,-1-1 0,0-1 0,4 11 0,-2-4 270,-2-11 0,-3-5-270,-2-2 1414,-6-18-1414,-5-17 3820,1 4-3820,-6 6 3646,-9 8-3646,-19 1 0,17-2 0,-1-1 0,-5-6 0,2-2 0,-8 5 0,8-9 0</inkml:trace>
  <inkml:trace contextRef="#ctx0" brushRef="#br0" timeOffset="186795">27887 1840 8191,'-5'-1'0,"9"-3"2461,20-8 0,8 1-2461,17 2 0,-8-1 0,0 6 0,4 22 0,-17 17 0,-19 16 1417,-12-17 1,-5 0-1418,0-2 0,-1-1 0,-7 7 0,0-1 868,6-9 1,-1 0-869,-2 3 0,1-2 0,2 5 6731,6-8-6731,12-12 159,19-5-159,13-3 0,8-2 0,-18-5 0,0-2 0,19-4 0,-16 0 0,-11 1 0</inkml:trace>
  <inkml:trace contextRef="#ctx0" brushRef="#br0" timeOffset="187512">29608 1915 8191,'-39'0'0,"6"0"5063,-6 0-5063,7 7 2818,1 1-2818,5 6 1719,8-1-1719,12-3 6784,12 0-6784,12-1 0,7 0 0,7 3 0,-12 0 0,-10 5 0,-21 9 0,-14-2 0,-2 7 0,11-18 0,7-3 0,13-12 0</inkml:trace>
  <inkml:trace contextRef="#ctx0" brushRef="#br0" timeOffset="187913">29763 2009 8191,'-2'14'0,"2"8"5063,-2 7-5063,2 17 0,2-16 0,0 2 0,-1-1 0,0 1 1133,-1 5 0,0 0-1133,-3-8 0,0-1 1794,-6 25-1794,2-25 6548,-1-13-6548,5-25 0,-1-21 0,3 0 0,2-6-259,3-11 0,2-3 259,-2 11 0,0-2 0,2 1-497,3-1 0,1 0 0,1 3 497,2-10 0,1 5 0,-3 14 0,1 5 0,9 4 0,-3 41 0,-3 6 477,1 15-477,-11-3 2245,-5-16-2245,-3-3 0,-9-11 0,4-4 0,-8-6 0,10 0 0,-2-3 0</inkml:trace>
  <inkml:trace contextRef="#ctx0" brushRef="#br0" timeOffset="188199">29952 1929 8191,'9'5'0,"3"-1"5063,9-8-5063,6-9 2818,2-5-2818,1-8 1719,-14 6-1719,-5-1 6784,-16 9-6784,-1 6 0,-8 12 0,2 12 0,1 7 0,6 0 0,7-1 0,6-13 0,12 1 0,8-18 0,8-5 0,-11 0 0,-8-1 0</inkml:trace>
  <inkml:trace contextRef="#ctx0" brushRef="#br0" timeOffset="188468">30336 1761 24575,'-5'13'0,"-2"7"0,4 5 0,-1 0 0,8-5 0,1-11 0,8-8 0,3-12 0,7-11 0,-4 0 0,0-4 0,-9 12 0,1 13 0,-6 7 0,0 7 0,-1-4 0,-3-5 0,3-4 0</inkml:trace>
  <inkml:trace contextRef="#ctx0" brushRef="#br0" timeOffset="188579">30480 1565 8191,'-12'-8'0,"3"11"0,1-3 0,5 7 0</inkml:trace>
  <inkml:trace contextRef="#ctx0" brushRef="#br0" timeOffset="188843">30542 1690 8191,'4'10'0,"5"-8"5063,11-10-5063,8-11 0,6-8 0,-8 3 2818,-8 1-2818,-20 17 1719,-7 17-1719,-8 9 6784,8 12-6784,4-11 0,9-1 0,14-15 0,3-9 0,11-4 0,-14-1 0,-4 2 0</inkml:trace>
  <inkml:trace contextRef="#ctx0" brushRef="#br0" timeOffset="189099">30834 1545 24575,'-16'21'0,"5"-1"0,12-7 0,8 1 0,4-9 0,11 4 0,1-5 0,-3 3 0,-7 4 0,-11 1 0,-9 5 0,-4 6 0,-5 3 0,0-1 0,2-5 0,2-11 0,5-5 0,1-4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6T13:41:31.644"/>
    </inkml:context>
    <inkml:brush xml:id="br0">
      <inkml:brushProperty name="width" value="0.05292" units="cm"/>
      <inkml:brushProperty name="height" value="0.05292" units="cm"/>
      <inkml:brushProperty name="color" value="#FF0000"/>
    </inkml:brush>
  </inkml:definitions>
  <inkml:trace contextRef="#ctx0" brushRef="#br0">20989 4552 24575,'18'26'0,"3"13"0,-8-9 0,-1 4 0,0 1 0,-3 1 0,0 3 0,-2-2 0,2 12 0,1-48 0,3-40 0,1-4 0,1-6 0,-4 14 0,1-2 0,2 1-769,3 0 0,3 1 1,1 2 768,10-9 0,2 7-168,-7 13 1,2 7 167,23 8 0,-25 17 0,-10-1 0,-9-4 0</inkml:trace>
  <inkml:trace contextRef="#ctx0" brushRef="#br0" timeOffset="258">21551 4486 10033,'6'0'0,"5"-1"5090,5-12-5090,11-5 2527,-2-6-2527,-4 4 1473,-13 7-1473,-12 6 5452,-8 5-5452,-5 10 0,-10 12 0,8 15 0,5 1 0,32-4 0,18-15 0,1-14 0,0-3 0,3-2 0,7-3 0</inkml:trace>
  <inkml:trace contextRef="#ctx0" brushRef="#br0" timeOffset="570">22044 4367 8191,'-23'3'0,"4"3"5063,-10 16-5063,14 8 2818,4-5-2818,15-3 1719,14-25-1719,22-23 0,-19 3 0,0-3 2763,2-2 0,-3-4-2763,-10-8 0,-8-3 0,-4 1 0,-5-1 0,-1 5 0,-3-3 0,-1 1 0,0 0 0,0 0 0,0 2 0,-3-15 0,1 4 0,3 18 0,3 7 0,5 12 0,15 65 0,-1-10 0,3 7 0,-3-6 0,0 6 0,2 2 0,0-4-239,1 0 1,1-2 0,1 1 238,-2-6 0,-1 3 0,2-3 0,0-8 242,5-6 0,-1-6 1,2 4-1,-7-18 0</inkml:trace>
  <inkml:trace contextRef="#ctx0" brushRef="#br0" timeOffset="103046">9739 10254 9429,'2'25'0,"2"28"2284,-3-9 0,-2 6-2284,1-11 0,0 1 0,-2 2 0,-2 1 0,-3 0 0,1 0 365,1-3 1,0-1-1,1-2-365,-1 11 0,2-4 462,4 9 1,4-30-1,1-16 1</inkml:trace>
  <inkml:trace contextRef="#ctx0" brushRef="#br0" timeOffset="103362">10292 10394 24575,'-11'10'0,"-5"23"0,5-9 0,1 4 0,0 12 0,2 4-1888,0 3 1,4-1 1887,8-5 0,6-2 144,5-5 0,7-8-144,9-14 0,4-8 0,1-7 0,0-8 0,9-12 0,-3-8 0,-7-4 0,-5-5 0,-6 1 0,-7-3 406,-7 1 0,-9-1-406,-11 3 0,-8 0 0,-6 1 0,-5 2-1093,-4 2 0,-4 4 1093,1 7 0,-1 5 823,5 7 1,1 5-824,-3 6 0,12 5 0,20-1 0</inkml:trace>
  <inkml:trace contextRef="#ctx0" brushRef="#br0" timeOffset="104013">11906 10577 24575,'18'29'0,"0"0"0,1 7 0,-1 1 0,-1 1 0,-1 2 0,1 5 0,0 1 0,1-8 0,1-3 0,0-4 0,3-7-525,5-12 1,3-9 524,5-14 0,2-10 0,-5 0 0,0-5 0,0-3 0,-3-1 0,-1-3 0,1-2 0,0-2-1567,3-4 1,1-1 0,0-2 0,1-2 1566,-5 4 0,0-2 0,1-1 0,0-1 0,0 1 0,-3 6 0,0 0 0,1 0 0,-1 0 0,0 0 0,0 0-742,3-7 1,-1 0-1,0 0 1,0 2 0,-1 1 741,5-2 0,-1 2 0,-1 2 0,-3 3 0,-5 2 0,-2 2 0,-2 9 0,4 8 0,-23 18 0,-8 20 0</inkml:trace>
  <inkml:trace contextRef="#ctx0" brushRef="#br0" timeOffset="112700">3600 13324 8191,'-12'5'0,"3"21"3423,7 29-3423,-1-11 0,1 3 0,-1-9 0,1 0 0,0 1 0,-2 0 0,-1 0 0,2-1 0,-1 17 0,1-4 0,1-14 0,2-4 745,5 7 1,-1-26-1,0-12 1</inkml:trace>
  <inkml:trace contextRef="#ctx0" brushRef="#br0" timeOffset="113009">4029 13361 8191,'-4'23'0,"0"20"1586,-6-3 1,-1 5-1587,7 4 0,1 1 1149,-2-6 0,4-2-1149,4-7 0,5-5 2005,20 0-2005,15-33 0,-14-8 0,-1-6 0,0-8 0,-1-5 2866,-2 2 0,-2-4-2866,-6-16 0,-6-1 0,-8 17 0,-4 2 1060,-1-10 0,-7 4-1060,-34 6 0,3 21 0,-13 19 264,15 18 0,14-12 0,11 1 0</inkml:trace>
  <inkml:trace contextRef="#ctx0" brushRef="#br0" timeOffset="113196">4585 13562 8191,'-7'25'0,"1"2"0,0 4 2531,-1-3 1,-1 2-2532,-4 12 0,-1 2 0,4-2 0,-1-1 0,0-12 0,1-2 0,3 15 0,3-27 0,3-11 0</inkml:trace>
  <inkml:trace contextRef="#ctx0" brushRef="#br0" timeOffset="113527">4994 13316 8191,'-20'7'0,"-6"18"5063,-8 15-5063,17-9 0,3 2 0,8 1 0,7-1 0,12 9 2818,24-19-2818,-10-30 0,1-8 0,-5-1 0,0-4 859,4-2 1,-2-3-860,-7-10 0,-5 0 0,-1-19 0,-12 24 0,-5 2 0,-20-2 6784,-3 17-6784,-4 13 0,12 6 0,5 2 0,13-4 0</inkml:trace>
  <inkml:trace contextRef="#ctx0" brushRef="#br0" timeOffset="113829">5360 13175 24575,'-15'35'0,"0"0"0,3 1 0,4-3 0,2 16 0,15-14 0,17-19 0,1-18 0,2-13 0,1-7 0,6-14 0,-10-7 0,-6-2 0,-9-9 0,-9 19 0,-4 3 0,-14-3 0,-8 14 0,2 10 0,2 9 0,11 7 0,5-2 0,4 1 0</inkml:trace>
  <inkml:trace contextRef="#ctx0" brushRef="#br0" timeOffset="114138">5923 13040 24575,'-16'4'0,"-7"18"0,6 14 0,6 4 0,3 3 0,4 12 0,10-17 0,6-6 0,21-19 0,20-15 0,-24-11 0,-1-6-618,0-4 0,-2-3 618,-3-2 0,-3-2 0,-7-5 0,-5 0 0,-5 3 0,-6 1 0,-4 1 0,-5 2 150,-5 5 1,-6 6-151,-5 7 0,-2 6 0,2 4 0,0 4 0,-11 4 0,18 5 0</inkml:trace>
  <inkml:trace contextRef="#ctx0" brushRef="#br0" timeOffset="114885">2607 14064 8827,'-10'2'0,"2"0"5112,0-6-5112,12-18 0,13-21 0,-1 12 0,5-2 0,6-5 0,3 1 0,6 4 0,3 2 591,1 5 1,1 6-592,4 10 0,0 8 0,-8 5 0,-1 6 0,4 11 0,-2 5 0,-6 2 0,-3 2 0,1 0 0,-1-2 780,-7-6 1,0-5-781,32-1 0,-23-26 0,2-8 795,12-9 1,-2-2-1,-14 8 1,-2 1-1,-2-2 1,0 1-1</inkml:trace>
  <inkml:trace contextRef="#ctx0" brushRef="#br0" timeOffset="145686">10272 12255 9368,'-7'-3'0,"0"3"5119,0 4-5119,1 3 2637,-2 6-2637,1 7 1560,-8 18-1560,9-8 0,1 2 0,-1 0 0,2 1 2458,3 4 1,6 0-2459,6-6 0,4-4 0,5-2 0,3-3 0,7-1 0,5-4 0,2-5 0,2-3 0,3-2 0,1-3 0,3-3 0,-1-2 0,-5-4 0,-2-1 0,-2 3 0,-4-1 0,4-5 0,-14 9 0,-18 0 0</inkml:trace>
  <inkml:trace contextRef="#ctx0" brushRef="#br0" timeOffset="145939">10634 12578 8191,'-9'-2'0,"18"-6"5063,11 1-5063,27-2 0,7 14 955,-26-1 0,-1 3-955,22 16 1418,-7 5-1418,-5 6 0,-9 0 6186,-10 7-6186,-11-7 0,-11 11 0,-5-5 0,-10 6 0,8-20 0,-2-5 0</inkml:trace>
  <inkml:trace contextRef="#ctx0" brushRef="#br0" timeOffset="149327">12096 12501 9660,'5'-10'0,"0"2"5110,-10 2-5110,-7 19 0,-12 21 0,0 10 0,8-4 2590,10-10-2590,17-10 0,15-6 0,24 8 0,-16-16 0,2-1 0,2 7 0,2 2 760,-1-4 1,-2 2-761,-10 1 0,-3 3 0,10 14 5694,-30-2-5694,-15 11 0,-4-17 0,-4-1 0,-16 19-221,11-19 1,-1-3 220,-11-2 0,1-14 0,18-5 0,6-8 0</inkml:trace>
  <inkml:trace contextRef="#ctx0" brushRef="#br0" timeOffset="149512">12097 12506 24575,'23'-2'0,"18"-7"0,-8-3 0,4-3 0,8 1 0,1-2-2148,1-7 1,-1 1 2147,0 6 0,-1 2 0,-8-1 0,-4 3 0,6 1 0,-18 7 0</inkml:trace>
  <inkml:trace contextRef="#ctx0" brushRef="#br0" timeOffset="150277">13157 12588 8191,'-6'9'0,"0"3"5063,1 8-5063,-1 6 2818,5 12-2818,0-11 1719,2 3-1719,5-20 6784,-1-7-6784,7-18 0,2-13 0,9-19 0,-4 5 0,-2 7 0,-5 22 0,-9 17 0,5 21 0,-7 8 0,3 14 0,-4-13 0,2-8 0,3-17 0,8-16 0,10-12 0,6-23 0,3-3 0,-11 9 0,-4 14 0,-10 22 0,0 9 0,-4 11 0,-1-1 0,1 4 0,12-10 0,5-11 0,14-17 0,5-9 0,-1-12 0,1 16 0,-15 4 0,-5 27 0,-14 2 0,-1 11 0,-4-11 0,0-4 0,0-5 0</inkml:trace>
  <inkml:trace contextRef="#ctx0" brushRef="#br0" timeOffset="150404">13710 12381 8191,'-7'4'0,"10"0"0,-3 0 0,8-1 0</inkml:trace>
  <inkml:trace contextRef="#ctx0" brushRef="#br0" timeOffset="150869">13768 12423 8191,'5'32'0,"-2"0"5063,-3 6-5063,4-4 2818,-3 4-2818,4-16 1719,3-12-1719,3-22 0,13-30 0,-1-2 6784,0-3-6784,-6 29 0,-7 25 0,-2 15 0,-1 3 0,0-1 0,0-13 0,4-5 0,-1-9 0,3-4 0,-1-13 0,-4 9 0,1-8 0,-5 10 0,1 11 0,6 2 0,-2 7 0,7-2 0,-2-9 0,9-5 0,5-12 0,-5-1 0,2-10 0,-18 9 0,0 3 0,-7 8 0</inkml:trace>
  <inkml:trace contextRef="#ctx0" brushRef="#br0" timeOffset="151012">14156 12372 8191,'4'3'0,"1"-2"4996,14-10-4996,6 0 0,5-2 0,11-5 0,4-1 0,6-3 0,1-1 0,-3-3 0,-5 2 0,3-3 0,-25 7 0</inkml:trace>
  <inkml:trace contextRef="#ctx0" brushRef="#br0" timeOffset="151206">14524 12020 24575,'0'12'0,"-6"15"0,3 20 0,-2-13 0,-1 1 0,-1 4 0,-2 0 0,1 4 0,-1-3 0,1-7 0,0-2 0,-6 22 0,10-25 0,5-13 0,2-11 0,1-4 0</inkml:trace>
  <inkml:trace contextRef="#ctx0" brushRef="#br0" timeOffset="151595">14547 12403 24575,'-4'9'0,"-3"10"0,5-7 0,2 7 0,5-12 0,14-10 0,16-5 0,-11-6 0,2-1 0,3 0 0,-1-2 0,-3-5 0,-3-1 0,11-15 0,-19 10 0,-11 13 0,-8 15 0,-10 11 0,-3 7 0,0 2 0,10-3 0,12-8 0,16-5 0,11-4 0,-4 2 0,-2 3 0,-20 6 0,-15 16 0,-1-6 0,-5 10 0,6-21 0,7-3 0,-2-7 0</inkml:trace>
  <inkml:trace contextRef="#ctx0" brushRef="#br0" timeOffset="152595">15965 12287 8191,'1'-5'0,"5"15"4946,5 21-4946,-3 24 0,-5-18 0,-2 2 0,0 3 0,-2 1 854,-1 3 0,-1-1-854,-1-8 0,-1-2 1880,-5 18-1880,-4-38 0,5-43 0,5-7 0,2-7 890,3 2 0,1-4 1,1-1-891,0 4 0,0-1 0,1-1 0,1 1 0,3-14 0,3 1 0,1 3-393,0 7 0,2 2 0,0 4 393,0 2 0,2 8 1094,18 10-1094,-13 36 0,-5 27 0,2 8 0,-14-15 0,-2 1 0,-1 11 0,-9 3 0,-5-34 3565,-1-12-3565,-4-35 0,11 15 0,-3-14 0</inkml:trace>
  <inkml:trace contextRef="#ctx0" brushRef="#br0" timeOffset="152970">16255 12160 24575,'40'1'0,"-1"-4"0,-1-14 0,-2-5 0,-6 3 0,-12-3 0,-13 8 0,-9 10 0,-4 15 0,2 11 0,2 10 0,10-7 0,7-7 0,-2-7 0,5-14 0,0-6 0,7-16 0,7-6 0,10-8 0,-14 20 0,4 2 0,5 2 0,1 3-658,3 2 0,0 4 658,1 5 0,-3 2 0,11 2 0,-15 6 0,-24-5 0,-5 0 0</inkml:trace>
  <inkml:trace contextRef="#ctx0" brushRef="#br0" timeOffset="153315">17633 12175 8191,'34'10'0,"0"0"0,-7-2 0,-1 0 0</inkml:trace>
  <inkml:trace contextRef="#ctx0" brushRef="#br0" timeOffset="153877">18032 12003 24575,'-7'13'0,"0"0"0,1 4 0,0 1 0,-1-5 0,1-12 0,1-7 0,7-24 0,8-10 0,2 9 0,2-1 0,5-1 0,1 1 0,1 3 0,1 2 0,-1 6 0,0 3 0,14 4 0,-14 9 0,-2 9 0,-3 10 0,-9-8 0,3 5 0</inkml:trace>
  <inkml:trace contextRef="#ctx0" brushRef="#br0" timeOffset="154894">18328 11812 8191,'3'-6'0,"-7"8"5063,-2-1-5063,-9 19 2818,7 2-2818,3 3 1719,10-4-1719,13-16 6784,7-4-6784,10-18 0,-5-6 0,-7-1 0,-10-3 0,-15 14 0,-1 0 0,-5 6 0,1 3 0,16 2 0,4-2 0,26-5 0,1 3 0,0-2 0,-8 11 0,-11 5 0,-9 10 0,-6 14 0,-6 2 0,-1 4 0,0-16 0,5-11 0,4-16 0,7-28 0,6-9 0,-4 10 0,2 1 0,15-11 0,-2 12 0,-17 30 0,-11 10 0,-4 13 0,0-4 0,0 1 0,4-12 0,11-7 0,13-14 0,-2 2 0,2 0 0,-3-1 0,0 0 0,2 1 0,-1 2 0,0 3 0,-11 8 0,-13 7 0,-5 3 0,6-2 0,0 3 0,23-8 0,17-11 0,-9-2 0,1-2-480,2-2 1,-2-3 479,-5 1 0,-2-1 0,5-16 0,-26-4 0,-9 8 0,-8 1 0,-3 17 0,3 9 959,-6 15-959,10 7 0,2 3 0,12-6 0,10-11 0,8-13 0,2-7 0,1-14 0,-10-16 0,-9 14 0,-2-2 0,-4-12 0,-2-5-272,-2-5 1,0-6 0,-1 6 271,0 2 0,1 3 0,-2-22 0,1 28 0,1 62 0,-1 11 0,-1 6 0,2-2 0,0 3 0,-1 1-131,-1-1 1,-1 0 0,3 1 130,2 0 0,2 1 0,0-3 0,-2 3 0,2-4 0,4-5 0,-1-4 0,-2-4 0,-1-10 0</inkml:trace>
  <inkml:trace contextRef="#ctx0" brushRef="#br0" timeOffset="157429">12316 13801 24575,'0'14'0,"-5"14"0,0 13 0,0-12 0,0 3 0,-1 6 0,1 0-882,1 1 0,2 0 882,2 0 0,4-1-124,1-9 0,4-1 124,7-2 0,3-3 0,27 8 0,-10-16 0,4-5 0,9-8 0,2-4-1031,-11 0 1,1 0 0,1-3 1030,1-4 0,1-2 0,-2 1 0,-2 3 0,-2 0 0,-1 1-50,8-4 0,-6 3 0,7 1 0,-25 6 0</inkml:trace>
  <inkml:trace contextRef="#ctx0" brushRef="#br0" timeOffset="157698">12946 14114 9858,'7'0'0,"10"-2"5100,11 8-5100,12 4 0,7 0 0,-7 6 2557,-6 1-2557,-12 0 1496,-3 10-1496,-12-8 5564,0 11-5564,-10-5 0,-3 0 0,-4-1 0,-9 2 0,3-9 0,2 1 0,6-13 0</inkml:trace>
  <inkml:trace contextRef="#ctx0" brushRef="#br0" timeOffset="184204">14390 14140 9196,'-7'-5'0,"0"-2"5120,-2 4-5120,-10 3 2664,4 6-2664,-9 4 1583,4 7-1583,5-2 6012,1 2-6012,11-1 0,5-6 0,16 5 0,23 1 0,-13-4 0,1 0 0,9-1 0,0 1 0,-4 5 0,-3 1 0,14 4 0,-17 12 0,-31-2 0,-9 14-610,-4-20 0,-4 0 610,-1 4 0,-2-2-212,-2-8 0,-1-2 212,-18 8 0,4-30 0,21 1 0,3-9 0</inkml:trace>
  <inkml:trace contextRef="#ctx0" brushRef="#br0" timeOffset="184398">14309 14244 10125,'-2'2'0,"-1"0"5082,6-7-5082,11-13 0,7 4 0,5-1 0,6-9 0,4 0 0,12-1 0,4 1 20,-16 6 0,0-1 0,1 3-20,15-1 0,-3 2 0,-16 2 0,-3 3 0,3 5 0</inkml:trace>
  <inkml:trace contextRef="#ctx0" brushRef="#br0" timeOffset="184918">15196 14178 24575,'13'4'0,"6"8"0,-8 15 0,-3 1 0,0 2 0,-1 8 0,2 7 0,-1-36 0,2-15 0,7-17 0,5-17 0,-9 13 0,-1-1 0,11-20 0,-10 13 0,2 34 0,-7 28 0,5 21 0,-4 0 0,0-13 0,3-17 0,2-19 0,12-14 0,-2-15 0,3-6 0,-13 12 0,-7 9 0</inkml:trace>
  <inkml:trace contextRef="#ctx0" brushRef="#br0" timeOffset="185418">15605 14238 24575,'38'-30'0,"-5"-5"0,-5-2 0,-11 8 0,-10 2 0,-9 20 0,-5 8 0,-9 12 0,-3 15 0,-2 2 0,3 8 0,13-13 0,23-6 0,11-19 0,19-12 0,-6-12 0,-9 3 0,-7 5 0,-9 8 0,-6 1 0,-7 5 0,-5 2 0,-7 18 0,5-3 0,2 8 0,6-11 0,6-4 0,2-9 0,13-12 0,3-5 0,8-14 0,-16 15 0,-5 1 0</inkml:trace>
  <inkml:trace contextRef="#ctx0" brushRef="#br0" timeOffset="185668">16174 13745 8191,'-3'-9'0,"1"0"5063,2 18-5063,-4 12 2818,3 32-2818,-4-19 0,1 2 0,3 2 0,0 2 624,-2-1 1,1-2-625,6 18 0,0-10 0,5-24 1637,-1-7 1,-3-11 0,-1-5 0</inkml:trace>
  <inkml:trace contextRef="#ctx0" brushRef="#br0" timeOffset="185876">16263 13981 8191,'-9'1'0,"-3"3"5063,-4 23-5063,6-9 2818,4 10-2818,11-19 1719,15-9-1719,-5-6 6784,15-6-6784,-5 2 0,-3 0 0,-7 6 0,-11 2 0</inkml:trace>
  <inkml:trace contextRef="#ctx0" brushRef="#br0" timeOffset="186159">16390 13982 24575,'-13'7'0,"6"-1"0,2 7 0,12-3 0,-1-3 0,10-1 0,-6 0 0,1-1 0,-7 7 0,-4 2 0,-4 3 0,-6 6 0,1-4 0,-5 5 0,3-7 0,2-4 0,4-4 0,3-5 0</inkml:trace>
  <inkml:trace contextRef="#ctx0" brushRef="#br0" timeOffset="204039">17514 13607 24575,'5'13'0,"21"29"0,0-2 0,6 5 0,-1-6 0,3 1 0,2 1-2409,-5-9 1,1 1 0,2-1-1,0 1 2409,4 1 0,1 1 0,1-1 0,0 0 0,0-1 0,-1 0 0,1-1 0,0 1 0,-1-2 0,1 0 0,-1 0 0,0 0 0,-4-1 0,-1-1 0,0 0 0,-2-1 95,5 2 0,-1-1 1,-4-1-96,4 10 0,-6-4 458,4 3 0,-25-15 0,-7-14 0</inkml:trace>
  <inkml:trace contextRef="#ctx0" brushRef="#br0" timeOffset="204300">18389 13452 24575,'-9'2'0,"4"2"0,-6 14 0,-5 16 0,2 1 0,-4 5-990,0-2 1,-2 2-1,-1 4 990,0 0 0,0 3 0,-1 2 0,-1 0-1067,3-4 1,-2 0-1,0 2 1,0 0-1,0 0 1067,-1 3 0,1 0 0,0 1 0,0 0 0,1 0-318,1-1 0,0 0 0,0 0 0,2 0 0,1-2 318,0 7 0,1-1 0,2-1 0,0-1 0,3-6 0,1-1 0,1-1 0,2-5 0,-1 11 0,3-6 0,-1 10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6T13:45:35.610"/>
    </inkml:context>
    <inkml:brush xml:id="br0">
      <inkml:brushProperty name="width" value="0.05292" units="cm"/>
      <inkml:brushProperty name="height" value="0.05292" units="cm"/>
      <inkml:brushProperty name="color" value="#FF0000"/>
    </inkml:brush>
  </inkml:definitions>
  <inkml:trace contextRef="#ctx0" brushRef="#br0">15776 2745 24575,'-27'0'0,"12"2"0,20-2 0,8 2 0,24-6 0,-8 3 0,4 1-1567,11-5 0,5 0 1567,4 1 0,1 1 0,-16-1 0,1 0 0,-3 0 0,8-2 0,-2 1 94,-3 3 0,-3 2-94,11-4 0,-15 6 0,-16-3 0,-9-2 0</inkml:trace>
  <inkml:trace contextRef="#ctx0" brushRef="#br0" timeOffset="268">16296 2597 24575,'0'3'0,"4"-4"0,20 10 0,14-4 0,4 12 0,7 3 0,-14 6 0,-12 4 0,-12-2 0,-9-6 0,-8 0 0,-1-12 0,-16 11 0,15-14 0,-8 6 0</inkml:trace>
  <inkml:trace contextRef="#ctx0" brushRef="#br0" timeOffset="981">17158 2642 24575,'41'-24'0,"-17"10"0,1 0 0,2 3 0,1 1 0,-1-2 0,1 0 0,-1 2 0,-1 1 0,14-5 0,-2 1 0,-16 6 0,-7 3 0,-11 2 0</inkml:trace>
  <inkml:trace contextRef="#ctx0" brushRef="#br0" timeOffset="1226">17367 2311 8191,'-4'-7'0,"5"7"5063,-5 3-5063,11 36 0,-1-11 0,0 3 0,-2 17 0,-1 4 0,3 2 0,-1 0 643,-5 0 0,0-2-643,1-8 0,2-4 0,0-7 0,2-4 478,9 7 1,-5-21 0,-1-10-1</inkml:trace>
  <inkml:trace contextRef="#ctx0" brushRef="#br0" timeOffset="1386">17646 2629 8860,'-3'10'0,"0"15"4962,-3 15-4962,-3 8 0,8 5 2740,2-19-2740,5-10 0,0-16 0,-2-6 0</inkml:trace>
  <inkml:trace contextRef="#ctx0" brushRef="#br0" timeOffset="2082">17652 2396 24575,'-9'9'0,"4"1"0,5-3 0,5 0 0,4 0 0,0-1 0,3 11 0,2 12 0,-4-1 0,-1 3 0,0 1 0,-2 1 0,0 5 0,-3 1 0,-3-4 0,-1-2 0,1 8 0,-1-12 0,14-32 0,18-35 0,-18 13 0,-1-3 0,6-8 0,-1 0 0,-10 8 0,-1 1 0,11-6 0,-10 26 0,3 20 0,0 12 0,-2 7 0,2 0 0,-9-7 0,5-8 0,-7-14 0,10-12 0,6-17 0,5-14 0,-1-9 0,0 9 0,-11 20 0,1 27 0,3 19 0,-2 1 0,1 3 0,1-15 0,6-10 0,13-13 0,10-17 0,-16 5 0,-2-2 0,8-10 0,-4-8 0,-25 15 0,-3 5 0,-9 10 0,-2 17 0,-7 27 0,7 2 0,8 10 0,14-14 0,21-17 0,14-17 0,-18-2 0,-1-3 0,-1-5 0,-1 0 0,6 0 0,-14-1 0</inkml:trace>
  <inkml:trace contextRef="#ctx0" brushRef="#br0" timeOffset="11858">22308 1966 8191,'-5'-13'0,"-2"0"5063,-1-1-5063,0-2 2818,3 6-2818,-2-3 1719,-7-2-1719,0 6 6784,-6-3-6784,-4 17 0,-8 9 0,-5 19-317,14-13 0,2 1 317,-5 21 0,14-10 0,18-14 0,18-16 0,14-10 0,10-7 0,-20 7 0,-1 1 0,13-1 0,-12 12 634,-19 21-634,-9 15 0,-5 15 0,-2-18 0,-2 1 0,-1-3 0,-2 1-859,-1 5 0,-2 1 859,-1-3 0,-1-2-327,2-4 1,-1-3 326,2-3 0,0-4 0,-5 4 0,3-15 0,9-12 0,3-15 1658,6-13-1658,7-13 0,15-7 0,-4 22 0,2 1 356,4 0 1,3 2-357,3-2 0,1 1 0,-4 8 0,-1 0-239,-2-1 1,-1 0 238,16-11 0,-15 4 0,-3-3 0,-17 14 0,0 0 0,-9 4 0,-5 2 477,0 4-477,-3 8 0,7 14 0,1 6 0,7-4 0,5-3 0,11-17 0,12-12 0,10-14 0,-4-8 0,-5-4 0,-15 3 0,-10 12 0,-4 15 0,-4 32 0,4 10 0,0-6 0,2 2 0,4 10 0,4-6 0,-2-20 0,1-13 0,7-14 0,9-16 0,-2-9 0,2-5 0,-11 16 0,1 22 0,-9 19 0,8 13 0,-2 0 0,-2-7 0,12-9 0,2-13 0,8-16 0,5-8-218,-25 2 1,-2-2 217,13-19 0,-20 14 0,-3 0 0,0-19 0,-12 20 0,-11 29 0,5 22 0,5 23 0,19-9 0,11-8 0,22-10 0,5-19 0,-14 0 0,-6-4 0</inkml:trace>
  <inkml:trace contextRef="#ctx0" brushRef="#br0" timeOffset="12810">23741 1630 24575,'-10'3'0,"1"16"0,-7 27 0,5-9 0,-1 3-2169,1 5 0,-2 3 2169,-1 2 0,0-1 303,4-8 0,3-4-303,-3 13 864,14-34-864,20-42 0,-9 2 0,2-5 0,6-9 0,-1-4 0,-4-3 0,-1-1 0,1 2 0,-3 3 0,-7 11 0,-1 4 2226,11-10-2226,-5 49 0,5 19 0,-8-6 0,0 3 0,0 1 0,0 1 0,-1 0 0,-2 0 0,7 17 0,-5-3 642,-2-20-642,-3-5 0,-5-7 0,0-8 0,-3-1 0</inkml:trace>
  <inkml:trace contextRef="#ctx0" brushRef="#br0" timeOffset="12977">23704 1924 24575,'42'-9'0,"0"1"0,4-1 0,2 0 0,3 0 0,0 0 0,-4 0 0,-3 1 0,11 2 0,-26 2 0,-21 4 0</inkml:trace>
  <inkml:trace contextRef="#ctx0" brushRef="#br0" timeOffset="29400">25162 1696 24575,'-4'-5'0,"3"15"0,9 8 0,-3 27 0,-2 10 0,-4-24 0,-2 1-456,0 2 0,0 0 456,-2-6 0,0-1 224,-3 27-224,7-24 0,0-7 0,5-19 0</inkml:trace>
  <inkml:trace contextRef="#ctx0" brushRef="#br0" timeOffset="30428">25570 1658 8191,'-4'-7'0,"7"17"5063,-6 12-5063,6 25 0,-3 8 1409,0-22 0,0 2-1409,0 4 0,0-1 0,0 14 429,0-1 1,0-42 0,0-1 0</inkml:trace>
  <inkml:trace contextRef="#ctx0" brushRef="#br0" timeOffset="30889">26129 1648 24575,'-5'9'0,"1"4"0,4 7 0,-4 12 0,-2 14 0,2-19 0,-2 1 0,1 6 0,0 0 0,0-2 0,0-1 0,-1 3 0,1 0 0,0-3 0,0-1 0,0-2 0,0-1 0,-1 13 0,2-17 0,4-16 0</inkml:trace>
  <inkml:trace contextRef="#ctx0" brushRef="#br0" timeOffset="32750">22276 3041 24575,'-5'-11'0,"0"-4"0,-2 7 0,0-2 0,-6 5 0,0 0 0,-1 3 0,1 0 0,11 12 0,1-4 0,14 13 0,-1-10 0,15 9 0,5-13 0,1 2 0,-1-5 0,-12 3 0,-8 13 0,-11 10 0,-8 18 0,-1-19 0,-4 1-680,-1 6 0,-1 0 680,-1 1 0,-2 0 0,-1 1 0,-1-1 0,3-4 0,0-4 0,-14 11 0,10-27 0,11-29 0,14-29 0,4 14 0,5-4 0,7-8 0,5-2-1185,-6 15 0,3 0 0,0 0 1185,1-2 0,2-1 0,-2 2 0,7-9 0,-3 2 553,-4 7 1,-5 2-554,-7-2 0,-10 21 0,-11 14 0,-1 22 0,12-1 3808,8 18-3808,21-14 0,1-5 0,13-13 0,-11-13 0,0-8 0,-12-5 0,-8 0 0,-6 12 0,-6 16 0,4 11 0,-3 3 0,3-5 0,5-11 0,-3-9 0,7-15 0,-1-14 0,3-4 0,0 11 0,-6 13 0,2 20 0,1 5 0,1-3 0,12-5 0,5-11 0,4-18 0,-1 2 0,-8-15 0,-15 13 0,-7 0 0,-13 15 0,-3 17 0,-6 9 0,13 19 0,8-9 0,24-3 0,21-15 0,-17-12 0,0-1 0,10 0 0,-8-4 0</inkml:trace>
  <inkml:trace contextRef="#ctx0" brushRef="#br0" timeOffset="33048">23581 2816 8191,'-2'10'0,"-2"8"5063,11 14-5063,-6 8 0,3-6 0,0-1 0,-3 6 0,3 4 0,-4-35 0</inkml:trace>
  <inkml:trace contextRef="#ctx0" brushRef="#br0" timeOffset="33457">23541 2822 8191,'5'-7'0,"22"-2"5063,15 0-5063,13 4 2818,-5 4-2818,-22 10 1719,-13 11-1719,-18-2 6784,-15 15-6784,5-14 0,-5 4 0,10-11 0,8-5 0,3 0 0,9 0 0,2 2 0,-2 4 0,-4 9 0,-9 3 0,-7 7 0,-5 0 0,-12-2 0,-3-1 0,-7-6 0,1-9 0,2-14 0,14-2 0,4-5 0</inkml:trace>
  <inkml:trace contextRef="#ctx0" brushRef="#br0" timeOffset="34364">25262 2739 8191,'-4'9'0,"3"4"4951,-8 20-4951,3 15 0,-1-11 0,-2 3 1416,1 2 0,-1 0-1416,0-2 0,1-2 0,1-9 0,2-3 433,1 7 0,4-24 0,0-5 1</inkml:trace>
  <inkml:trace contextRef="#ctx0" brushRef="#br0" timeOffset="34749">25650 2858 24575,'-6'9'0,"2"16"0,4-1 0,5 21 0,6-15 0,10-3 0,7-19 0,4-13 0,3-13 0,-14-6 0,0-6 0,-21 4 0,-10-6 0,-19 12 0,-16-4 0,-4 15 0,9 4 0,18 5 0,14 0 0</inkml:trace>
  <inkml:trace contextRef="#ctx0" brushRef="#br0" timeOffset="35037">26150 2762 8191,'-1'-14'0,"3"5"5063,1 9-5063,1 9 2818,-4 18-2818,-4 6 0,3 20 0,-4 2 0,5-7 0,0-9 429,0-19 1,0-12 0,0-4 0</inkml:trace>
  <inkml:trace contextRef="#ctx0" brushRef="#br0" timeOffset="36920">22341 3898 24575,'-5'-1'0,"-3"0"0,5-8 0,-9 4 0,0-5 0,-1 4 0,-3 0 0,2 7 0,1 3 0,0 4 0,8 1 0,22 8 0,2-6 0,26 2 0,-12-6 0,6-2 0,-18 3 0,-3 4 0,-10 8 0,-9 19 0,-5 2 0,0-11 0,-4 0 0,-1-2 0,-2-1 0,-2 5 0,-2-1 0,2-5 0,-1-1 0,-3-1 0,-1-2 0,-4 0 0,-2-9 0,9-16 0,4-12 0,1-8 0,11-15 0,17-5 0,9 0 0,-1 18 0,3-1 0,-3 3 0,1-1-505,4-3 1,1 0 504,-8 3 0,-1 1 0,11-13 0,-14 19 0,-12 24 0,2 19 0,0 8 0,8 1 1009,8-15-1009,5-12 0,9-18 0,-2-9 0,1-13 0,-10 1 0,-9 32 0,-10 10 0,-4 23 0,-1-4 0,2-20 0,2-7 0,10-25 0,3-8 0,-1-10 0,-3 8 0,-10 20 0,-3 20 0,3 20 0,0-1 0,7 1 0,8-19 0,18-14 0,9-10 0,-20 0 0,1-1 0,-3 1 0,-3-1 0,7-13 0,-15 11 0,-17 7 0,-9 9 0,-5 11 0,2 11 0,-1 8 0,23 6 0,12-11 0,31-6 0,-16-18 0,0-4 0,9 3 0,-3-8 0</inkml:trace>
  <inkml:trace contextRef="#ctx0" brushRef="#br0" timeOffset="37348">23808 3730 9975,'-7'-4'0,"-3"15"5093,-8 7-5093,-1 21 2537,1 4-2537,8 10 0,13-11 0,15 1 1481,8-22-1481,21-8 0,-5-9 0,4-8 1372,-7-4 0,-21 3 0,-4-2 1</inkml:trace>
  <inkml:trace contextRef="#ctx0" brushRef="#br0" timeOffset="39306">25223 3627 24575,'8'38'0,"-3"15"0,-3-22 0,0 2 0,-4 4 0,-1 2 0,3 0 0,-1-2 0,-2-8 0,1-1 0,2 17 0,0-29 0,0-9 0</inkml:trace>
  <inkml:trace contextRef="#ctx0" brushRef="#br0" timeOffset="40241">25683 3696 8191,'1'20'0,"3"9"2531,-1 2 1,-1 4-2532,-2-4 0,0 1 0,2-1 0,-1-1 704,-3 7 1,7-16-1,-3-17 1</inkml:trace>
  <inkml:trace contextRef="#ctx0" brushRef="#br0" timeOffset="40656">26100 3750 24575,'-10'13'0,"-4"7"0,1 18 0,3 4 0,1 11 0,20-16 0,12-10 0,20-20 0,-15-10 0,-1-4 0,-1-4 0,-1-3 0,17-14 0,-16-6 0,-14 12 0,-12-8 0,-18 6 0,-14-5 0,6 17 0,-4 3 0,-4 1 0,-2 3 0,-6 1 0,0 3 0,5 2 0,2 2 0,-11-2 0,26 3 0</inkml:trace>
  <inkml:trace contextRef="#ctx0" brushRef="#br0" timeOffset="42866">24248 4548 24575,'1'-12'0,"2"3"0,2 5 0,-1 2 0</inkml:trace>
  <inkml:trace contextRef="#ctx0" brushRef="#br0" timeOffset="43015">24175 4841 24575,'-7'21'0,"-2"-9"0,14-5 0</inkml:trace>
  <inkml:trace contextRef="#ctx0" brushRef="#br0" timeOffset="43139">24249 4989 8191,'-27'18'0,"16"-5"0,-9-3 0,20-6 0</inkml:trace>
  <inkml:trace contextRef="#ctx0" brushRef="#br0" timeOffset="43281">24276 5131 8191,'-35'23'0,"31"4"0,-6-17 0,27 2 0</inkml:trace>
  <inkml:trace contextRef="#ctx0" brushRef="#br0" timeOffset="43407">24278 5526 8191,'-31'34'0,"1"0"0,6-3 0,1-3 0,-18 9 0,22-14 0</inkml:trace>
  <inkml:trace contextRef="#ctx0" brushRef="#br0" timeOffset="48481">19423 6347 9448,'4'-1'0,"3"2"5117,15-9-5117,-4 5 2624,13-5-2624,-6 1 1549,13 2-1549,-4-2 5837,4 6-5837,-13 0 0,-1 2 0,-7 4 0,0-2 0,7 0 0,8 0 0,14-8 0,-13 3 0,2-2 0,13-4 0,2-1-1294,1 3 1,1-1 1293,-14 1 0,0 0 0,-1 1 0,10 1 0,-3 1-538,-2 0 0,-1 1 538,-5 2 0,-2 0 0,-3 0 0,-1 0 0,24 4-251,-14-3 251,5 3 0,-5 0 0,0 1 0,-2 0 2395,-6 2-2395,-7-6 1213,5 2-1213,-11-3 306,1 0-306,-4-2 0,-6 1 0,3-1 0,-4 2 0,0 4 0,0-3 0,0 3 0,10-8 0,-4 3 0,5-2 0,-8 3 0,-9 4 0,5-3 0,-5-2 0,4-4 0,-3 0 0,-2 1 0</inkml:trace>
  <inkml:trace contextRef="#ctx0" brushRef="#br0" timeOffset="49148">19722 6446 8191,'5'8'0,"-1"8"5063,-4 16-5063,0 1 2818,4 5-2818,-3-16 1719,4-3-1719,3-16 0,-4 0 0,4-6 0</inkml:trace>
  <inkml:trace contextRef="#ctx0" brushRef="#br0" timeOffset="49376">20025 6358 8191,'-4'5'0,"7"1"5063,-4-2-5063,8 7 2818,-5 2-2818,4 4 1719,-4-3-1719,3-2 1696,5-7 0,-6-1 0,4-4 0</inkml:trace>
  <inkml:trace contextRef="#ctx0" brushRef="#br0" timeOffset="49564">20183 6311 8191,'2'9'0,"2"0"5063,-1 0-5063,2 3 2818,1 8-2818,-3-1 1719,3 5-1719,-3-11 0,0-4 0,-1-5 0</inkml:trace>
  <inkml:trace contextRef="#ctx0" brushRef="#br0" timeOffset="49744">20394 6320 8191,'3'9'0,"1"0"5063,-4 3-5063,2 2 2818,-2 3-2818,0-4 429,4-4 1,-3-5 0,3-4 0</inkml:trace>
  <inkml:trace contextRef="#ctx0" brushRef="#br0" timeOffset="49915">20522 6329 24575,'0'19'0,"0"-3"0,2 0 0,-1-6 0,6 2 0,-6-7 0,3-1 0</inkml:trace>
  <inkml:trace contextRef="#ctx0" brushRef="#br0" timeOffset="50135">20639 6342 8191,'2'13'0,"-2"0"5063,5 0-5063,-4 0 2818,1 11-2818,-2-9 1719,0 4-1719,4-12 0,-3-3 0,3-2 0</inkml:trace>
  <inkml:trace contextRef="#ctx0" brushRef="#br0" timeOffset="50408">20758 6381 9470,'10'3'0,"-2"2"5117,5 0-5117,-6 8 2620,-2 7-2620,-3 5 1546,-2 20-1546,3-16 5822,-2 4-5822,-1-17 0,-1-10 0,-2 2 0</inkml:trace>
  <inkml:trace contextRef="#ctx0" brushRef="#br0" timeOffset="55015">19772 6909 24575,'-12'-7'0,"-2"1"0,1 0 0,-4 3 0,4 6 0,-1 0 0,1 7 0,5 2 0,2 11 0,6-4 0,11 8 0,2-17 0,14 0 0,-9-10 0,6 0 0,-7 3 0,-4 12 0,-4 5 0,-10 18 0,-4 2 0,-8 1 0,0-3 0,-6-10 0,5-7 0,-5-7 0,9-11 0,-3-3 0,1-17 0,3-3 0,5-18 0,8 4 0,19-7 0,5 6 0,9 2 0,-9 8 0,-5 8 0,-11 9 0,-7 11 0,2 4 0,-4 10 0,5 0 0,3-5 0,11-4 0,16-14 0,4-9 0,-17 2 0,-1-3 0,13-17 0,-15 5 0,-7 5 0,-12 19 0,-1 15 0,-2 17 0,4 12 0,0-7 0,3-2 0,0-22 0,1-5 0,0-19 0,4-7 0,1-10 0,-1 12 0,-1 13 0,1 21 0,5 10 0,0-4 0,19-11 0,-3-20 0,10-13 0,-8-3 0,-3-9 0,-18 17 0,-2-3 0,-20 20 0,2 2 0,-15 21 0,11 1 0,-4 12 0,16-9 0,40-10 0,8-22 0,0 3 0,-16-11 0</inkml:trace>
  <inkml:trace contextRef="#ctx0" brushRef="#br0" timeOffset="55408">20725 6896 8191,'-9'14'0,"1"7"5063,8-2-5063,0 18 0,-9 3 0,-2 8 2818,-7-1-2818,3-15 1719,2-14-1719,9-14 6784,4-18-6784,13-34 0,-3 14 0,2-3 0,4-7 0,2 0 0,2-1 0,1 5 0,-6 14 0,2 4 0,19-9 0,-20 34 0,8 19 0,-13 18 0,3 9 0,-9 4 0,3-13 0,-7-8 0,-2-16 0,0-9 0,-3-7 0</inkml:trace>
  <inkml:trace contextRef="#ctx0" brushRef="#br0" timeOffset="55572">20753 6978 8191,'5'5'0,"9"-4"4889,24-16-4889,11-1 0,-22 2 0,0 0 0,13-1 0,-17 2 0,-15 10 0</inkml:trace>
  <inkml:trace contextRef="#ctx0" brushRef="#br0" timeOffset="60074">21379 6374 24575,'6'-14'0,"2"-8"0,17-12 0,-8 13 0,2-2 0,7-6 0,2-1-1623,6-5 0,1 1 1623,5 1 0,2 0 0,-1-2 0,0 1 0,-3 8 0,-2 2 379,-6 1 1,-3 3-380,4-3 0,-11 6 0,-12 12 0,-9 2 0,-4 8 2487,-5 2-2487,-9 11 0,-5 1 0,-11 7 0,13-10 0,-1 2 0,-4-1 0,-1 2 0,-2 4 0,0 1 0,0 1 0,0 0-615,0-1 1,2 0 614,3 2 0,2 0-262,1-6 0,0 0 262,-17 19 0,7-8 0,9-14 0,8-2 0,13-12 1195,1-3-1195,10-5 558,4-11-558,11-7 0,7-9 0,-6 8 0,1-3 0,1 0 0,1 0-1225,11-8 1,3-1 1224,-4 4 0,1 0 0,-1 0 0,0 1-410,-8 7 0,-2 0 410,-6 1 0,-3 1 0,2-3 0,-4 6 0,-18 16 0,0 6 0,-4 0 0,1 1 0</inkml:trace>
  <inkml:trace contextRef="#ctx0" brushRef="#br0" timeOffset="69180">21299 5929 8191,'-13'3'0,"9"-8"5063,5 1-5063,22-17 0,6 4 0,-2-2 0,3-3 0,8-3 0,2-1 0,-9 6 0,2 0 0,-1-1 398,3-1 1,-1 0 0,0 1-399,7-3 0,-2 2 962,-6 3 1,-5 1-963,-8 2 6082,-11 9-6082,-18 9 0,0 0 0,6 7 2118,4-6-2118,16 1 0,11-4 0,12-4 0,13 3 0,2-3 0,-24 3 0,-1 2 0,25-1 0,-8 3 0,-9-2 0,-6 6 0,-7-6 0,-1 2 0,-11-3 0,0 0 0,-4-4 0,0 1 0,0-5 0,3 0 0,5-8 0,10-9 0,-2 0 0,5-5 0,-12 9 0,-3 1 0,-5 3 0,-3 0 0,5-7 0,-2 5 0,6-2 0,-5 8 0,1 5 0,-3 3 0,0 3 0,0 0 0,0 0 0,0-3 0,0 1 0,-8 1 0,2 1 0,-7 2 0</inkml:trace>
  <inkml:trace contextRef="#ctx0" brushRef="#br0" timeOffset="72488">21354 5943 24575,'1'9'0,"2"10"0,4-4 0,0 8 0,-2-6 0,2-3 0,-3-5 0,0-6 0</inkml:trace>
  <inkml:trace contextRef="#ctx0" brushRef="#br0" timeOffset="72713">21437 5827 8191,'5'1'0,"1"2"5063,-3 6-5063,2 4 2818,0 0-2818,0 4 429,6-2 1,-6-6 0,2-4 0</inkml:trace>
  <inkml:trace contextRef="#ctx0" brushRef="#br0" timeOffset="72905">21526 5724 24575,'5'12'0,"0"2"0,0 3 0,0-4 0,2 0 0,4-6 0,-5-2 0,1-3 0</inkml:trace>
  <inkml:trace contextRef="#ctx0" brushRef="#br0" timeOffset="73081">21653 5609 24575,'2'20'0,"1"-1"0,4-6 0,-1 0 0,2-6 0,-1-1 0,-2-4 0,-1 0 0</inkml:trace>
  <inkml:trace contextRef="#ctx0" brushRef="#br0" timeOffset="73263">21709 5537 24575,'5'15'0,"0"7"0,11-1 0,-1 8 0,0-12 0,-1-2 0,-11-11 0,1-2 0</inkml:trace>
  <inkml:trace contextRef="#ctx0" brushRef="#br0" timeOffset="86696">24874 4372 24575,'-11'4'0,"-1"6"0,1 2 0,-3 18 0,-6-1 0,1 10 0,3-11 0,10-8 0,11-11 0,13-9 0,14-5 0,8 0 0,7-3 0,-7 7 0,5-7 0,2 7 0,1-3 0,5-1 0,-6 4 0,-1-3 0,-6 8 0,-1-3 0,-14 5 0,-5-4 0,-7 1 0,-1 2 0,-2-5 0,3 5 0,-5-5 0,-7 0 0,2-8 0,-9 0 0,6-8 0,-2-4 0,5-5 0,-2-14 0,5 12 0,-5-3 0,3 16 0,-3 2 0,1 3 0,-2 8 0,2 2 0,-2 8 0,5 3 0,-4-2 0,-1 6 0,0-6 0,-5 7 0,2-7 0,-2 6 0,0-6 0,0 2 0,1-3 0,1 0 0,-2 4 0,2 0 0,-2 1 0,-2-6 0,0 0 0,-6-9 0,3 6 0,-6-4 0,-4 1 0,-12 1 0,-1 0 0,-3-4 0,-1-1 0,-3 4 0,3-2 0,1 0 0,3 4 0,-6 5 0,14-2 0,1-1 0,11-3 0,0 0 0,4-5 0,-4 1 0,0 2 0,-1 0 0,2 1 0,12-10 0,-3-1 0,11-8 0,-8 0 0,6-7 0,-5-1 0,3 3 0,-4 3 0,-2 10 0,-3 2 0,-2-2 0,-3-2 0,5 1 0,2 6 0,6 16 0,-5 16 0,4-7 0,-7 0 0</inkml:trace>
  <inkml:trace contextRef="#ctx0" brushRef="#br0" timeOffset="94857">25542 4287 8191,'-4'-7'0,"3"7"5063,-3 6-5063,0 14 2818,4 6-2818,-8 5 1719,4 1-1719,-9 7 6784,7-16-6784,0 3 0,11-23 0,2-2 0,5-6 0,2 0 0,3-1 0,6 6 0,9-1 0,2 4 0,-2 0 0,-9 0 0,-6 0 0,0 0 0,-3-3 0,-2 0 0,1 0 0,7-4 0,-1 1 0,5-6 0,-11 6 0,0-3 0,-8 9 0,-3-11 0,-5 6 0,0-21 0,-3-5 0,5-19 0,-8-1 0,8 1 0,0 15 0,3 12 0,1 15 0,3 4 0,-1 10 0,0-2 0,4 5 0,-7 2 0,5-1 0,-7 0 0,2-4 0,0 0 0,-2 0 0,0 3 0,-1-2 0,-1 3 0,0-4 0,1-1 0,-5 1 0,-2-1 0,-2 1 0,-7-9 0,0 8 0,-8-9 0,-11 9 0,-4-2 0,14-1 0,5-1 0</inkml:trace>
  <inkml:trace contextRef="#ctx0" brushRef="#br0" timeOffset="95388">25451 4350 11743,'-1'3'0,"6"1"4867,-8 0-4867,9 3 2233,-6 12-2233,2-7 1262,1 11-1262,-3-10 4470,-1 11-4470,0 1 0,-2 7 0,8-7 0,-4-9 0,4-8 0</inkml:trace>
  <inkml:trace contextRef="#ctx0" brushRef="#br0" timeOffset="101967">25983 4369 9379,'-4'-6'0,"1"7"5118,-5 17-5118,3 6 2635,-5 9-2635,6-13 1559,4-8-1559,4-3 5884,20-4-5884,-1-8 0,29-8 0,-4-3 0,-15 6 0,2 1 0,-7 4 0,0 0 0,26 2 0,-16 6 0,-16 1 0,-3 2 0,-10-3 0,10 3 0,3-5 0,9 0 0,1-3 0,-7 0 0,-4 0 0,-9 0 0,-11-4 0,0-1 0,-8-4 0,9-10 0,-4-16 0,10-7 0,-7-11 0,7 13 0,-7 8 0,-2 12 0,-4 11 0,-4 7 0,2 7 0,1 2 0,1 2 0,1 0 0,4 3 0,-4 2 0,3 3 0,-2 0 0,-2 0 0,1 0 0,-1-4 0,-2 0 0,-6 3 0,2-6 0,-5 4 0,7-8 0,-4-3 0,4-1 0,-4 0 0,0-2 0,3 4 0,-2-3 0,-1 3 0,3-3 0,-6 4 0,-4-1 0,1-1 0,-1 1 0,4-7 0,6 1 0,-3-3 0,4 0 0,0 1 0,0-3 0,0 2 0,0-3 0,0 5 0,0-5 0,0 7 0,0-2 0,-1 12 0,0-4 0,2 7 0,7-23 0,2 8 0,3-20 0,-5 9 0,4-9 0,-4 4 0,4-1 0,-3 7 0,-2 12 0,-1 6 0,1 15 0,-4-2 0,-1 13 0,0-13 0,-3 2 0,7-7 0,5-4 0,-1-4 0,3-1 0</inkml:trace>
  <inkml:trace contextRef="#ctx0" brushRef="#br0" timeOffset="112304">18434 15102 24575,'-12'23'0,"3"2"0,0 4 0,5 15 0,2 5-834,-1-8 1,1 3 0,2 1 833,1 8 0,2 2 0,0 1-1722,0-7 0,1 1 0,-1 2 0,0 0 1722,-2-5 0,-1 1 0,0 0 0,0 2 0,0 0 0,1 3 0,0 2 0,1-1 0,-1 1 0,-2 0 0,0-1 0,-1-1 0,-1 1 0,0-2 0,0 1-380,2-4 1,0 0-1,0-1 1,0 0-1,-2-1 380,-2 5 0,-1-1 0,-1-1 0,1-1-378,1-5 1,0-2 0,-1-1-1,1-2 378,-3 3 0,-1-3 0,1-4 0,1 2 0,2-6 0,1-4 0</inkml:trace>
  <inkml:trace contextRef="#ctx0" brushRef="#br0" timeOffset="113424">18529 15278 8191,'-9'-5'0,"-10"-3"5063,9 4-5063,-5-9 2818,21 5-2818,10-7 0,29 5 0,-12 5 0,4 2-157,-2 2 0,3 1 0,2 2 157,4 1 0,2 2 0,2-1 0,-4 0 0,2 0 0,2-1 0,0 1 0,3 0 0,2-1 0,0 1 0,2-2 0,-4-2 0,1-1 0,1 0 0,0-1 0,1-1 0,-8 1 0,0-1 0,1-1 0,-1 0 0,2 0 0,0 0 0,3-1 0,1-1 0,1 1 0,-1-2 0,1 1 0,0 0 0,-1-1 0,0 0 0,0 0 0,-1 0 0,1 0 0,-1 1-317,-1 0 1,0-1 0,0 2 0,-1-1-1,0 0 1,-1 1 316,6-1 0,0 0 0,-1 0 0,-2 1 0,-1 1 0,4 0 0,-2 1 0,-2 2 0,-1 1 0,4 1 0,-2 3 0,-4 1 0,3 5 0,-6 2 0,3 14 0,-32-4 1829,-14-8-1829,-3-2 5665,-2-3-5665,-1 0 3378,-17 13-3378,-2 2 0,6-1 0,1 2 0,2-1 0,1 3 0,2 12 0,3 3-1443,0 3 0,2 3 1443,3-9 0,0 2 0,0 0 0,-2 4 0,0 0 0,0 1 0,1 2 0,0 0 0,1 1-1614,-1 3 0,1 0 0,0 2 1614,2 0 0,0 2 0,1 0 0,-1-13 0,0 1 0,1-1 0,0 1-670,0 0 1,1 0 0,0-1-1,-1 0 670,-1 11 0,0-1 0,1 0 0,2-1 0,1 1 0,0-2-523,-1-6 0,-1-2 1,1 0 522,0 0 0,2 1 0,-2-3 697,-1 10 1,0-3-698,0-5 0,0-3 0,0-4 0,0-4 3759,0 10-3759,0-17 3630,-4-20-3630,-4-12 3190,-2 4-3190,-3 1 0,4 3 0,-4 0 0,-7 1 0,-5-2 0,-27 5 0,19-2 0,-4 0 0,2 2 0,-3 1 0,-2 1-1479,-6 0 0,-2 2 0,-2 0 1479,7-1 0,0 0 0,-1 0 0,-1 1 0,-1-1 0,-2 1 0,1 0 0,-1-2 0,1-1 0,-1-1 0,1 0 0,0-1 0,-2 0 0,1 0 0,-1-2 0,0 0-1104,0-2 0,0-2 0,0 0 1,0 0 1103,-2 0 0,0 0 0,0 0 0,0 1 0,-2-1 0,0 0 0,0 0 0,1 0 0,0 0 0,1 0 0,0 0 0,0 2 0,3 3 0,0 2 0,1 0 0,1-1-135,3 0 1,1-2 0,1 2 0,1 2 134,-5 4 0,2 3 0,1-1 0,-9 0 0,4-1 0,18 1 0,3-4 0,-3-5 0,21-3 0,8-7 0</inkml:trace>
  <inkml:trace contextRef="#ctx0" brushRef="#br0" timeOffset="115151">19007 14673 24575,'-3'7'0,"2"3"0,0 17 0,2 6 0,-5 14 0,0 0 0,0-14 0,-1-10 0,3-16 0</inkml:trace>
  <inkml:trace contextRef="#ctx0" brushRef="#br0" timeOffset="115295">19009 14479 24575,'-5'0'0,"1"0"0</inkml:trace>
  <inkml:trace contextRef="#ctx0" brushRef="#br0" timeOffset="115736">19087 14529 8191,'4'32'0,"-1"0"5063,2 7-5063,-4 1 0,3 6 2818,-4-6-2818,4-13 1719,9-29-1719,15-36 0,-9 9 0,-1-3 3392,-3-1 0,0 1-3392,10-11 0,-16 26 0,0 30 0,-4 15 0,-2 6 0,-3 11 0,0-22 0,8 1 0,6-36 0,16-19 0,0-13 0,-14 16 0,-2 1 0,6-7 0,-7 12 0,-6 22 0,-3 16 0,-4 9 0,3 7 0,2-13 0,14 0 0,9-25 0,-9 8 0,2-11 0</inkml:trace>
  <inkml:trace contextRef="#ctx0" brushRef="#br0" timeOffset="115928">19595 14502 8191,'-23'-6'0,"4"5"5063,1 2-5063,-3 23 2818,16-1-2818,-4 5 1719,18-10-1719,11-17 6784,12-12-6784,8-8 0,-14 4 0,-5 2 0</inkml:trace>
  <inkml:trace contextRef="#ctx0" brushRef="#br0" timeOffset="116255">19696 14478 8191,'2'19'0,"-2"-4"5063,-1 5-5063,3-8 2818,6-9-2818,19-8 1719,2-16-1719,3-6 6784,-11-1-6784,-13 5 0,-8 9 0,-4 7 0,-4 11 0,0 8 0,-2 12 0,9-6 0,2 2 0,11-9 0,8 1 0,-5-4 0,2 8 0,-16 11 0,-12 6 0,-9 14-399,4-23 1,-2 0 398,-11 19 0,-9-3 0,21-21 0,1-6 0</inkml:trace>
  <inkml:trace contextRef="#ctx0" brushRef="#br0" timeOffset="116792">19877 14411 8191,'2'13'0,"0"0"5063,0 1-5063,6-3 2818,4-12-2818,2-5 1719,8-18-1719,-4 2 6784,-2-1-6784,-4 15 0,-9 13 0,0 8 0,2 4 0,-3-3 0,5-4 0,4-5 0,9-7 0,18-3 0,11 4 0,-10 6 0,-11 15 0,-31 12 0,-7 8 0,-9 7 0,4-16 0,-1 1 0,-10 15 0,10-23 0,0-2 0,-2-4 0,2-16 0,7-10 0,10-24 0,29-13-218,3 14 1,6 0 217,-6 10 0,3 1 0,0 2-1016,16-3 0,0 4 1016,-12 3 0,-4 5 0,0 8 0,-28 6 0,-8 0 0,0-1 0</inkml:trace>
  <inkml:trace contextRef="#ctx0" brushRef="#br0" timeOffset="117120">20627 14181 8191,'17'-4'0,"-6"4"5063,1 18-5063,0 16 0,-4-7 0,-1 1 1146,1 0 0,0 1-1146,2 4 0,0 0 1791,0 15-1791,0-8 1639,-8-13 1,-2-18 0,-2-5 0</inkml:trace>
  <inkml:trace contextRef="#ctx0" brushRef="#br0" timeOffset="118053">23040 15028 8191,'-13'-2'0,"4"4"5063,1 22-5063,3 12 0,2-6 0,0 2 0,-2 5 0,1 2 244,3 12 0,0 3-244,-2-15 0,-1 2 0,1 2 0,2 9 0,1 4 0,-1 0 0,-1-14 0,-1 0 0,-1 0 0,2 1-224,1 4 1,1 0 0,0 0 0,-1 0 223,0 0 0,0 0 0,-1 0 0,1 0 0,-1 1 0,1 1 0,-1 1 0,1-1 0,-1 0 0,0 1 0,0-1 0,0 0 0,2-2 0,-1-1 0,1-1 0,0 0 1247,-2 11 1,1-1-1,-1-2-1247,2-8 0,0-2 0,1-1 0,-2 13 0,0-4 0,-1-17 0,-1-5 0,1 3 0,2-46 0,-3 5 0,3-12 0</inkml:trace>
  <inkml:trace contextRef="#ctx0" brushRef="#br0" timeOffset="119353">23067 15198 24575,'19'-7'0,"9"1"0,25-7 0,-10 7 0,4 1 0,-6 0 0,2-2 0,3 1-2458,-4 2 0,3-1 1,1 0-1,2-1 2160,-4-1 0,2-1 0,1 0 0,1 0 0,-1 0 298,2 2 0,1 0 0,0 0 0,1 0 0,2 1 63,-2-1 0,4 1 0,1 0 0,-2 0 0,-1 1 0,-4 1-63,1 1 0,-3 1 0,-2 0 0,0 2 0,3-1 0,1 2 0,-5 0 0,-12 3 0,-3 10 2008,-24-2-2008,-1-8 0,-1 3 0,9-5 5718,12 6-5718,17-1 0,13-3 0,-23 0 0,0-1 0,23 2 0,-7 3 0,-2 0 0,-5 4 0,7-3 3217,6 4-3217,-26-7 0,1 0 0,0 0 0,-2 1 0,14 8 0,-13-2 0,-13-1 0,-7-3 0,0 3 0,-2-4 0,1 0 0,-1 0 0,2 3 0,-4 2 0,-1 9 0,-6 9 0,3 15 0,-5-17 0,-2 1 0,4 3 0,1 2 0,-2 8 0,-1 2-304,-2 6 1,0 2 303,5-14 0,1 1 0,-1 1-1313,-4 4 1,-1 2 0,-1 0 1312,1 2 0,0 1 0,-1 0 0,-3 1 0,-1 2 0,0-1 0,-2 0 0,0 1 0,0-2 0,0-1 0,-1 0 0,2-2 0,1-3 0,1 0 0,-1-1-227,1-2 0,0-1 0,1 0 227,4-3 0,1-1 0,-1 0 0,-2 0 0,-2-1 0,3 1-734,1 16 1,1-2 733,-3-8 0,1-2 2,5-3 1,0-3-3,-5 11 3408,9-19-3408,-6-17 768,2-10-768,-4-8 1911,-2 5-1911,0 0 600,-4 2-600,0 0 0,-17 0 0,-4 4 0,3-3 0,-5-1 0,-1 2 0,-4 0 0,-10-2 0,-4 0-1471,12 2 0,-2 0 0,-1 0 1471,-3 0 0,-1 0 0,-4 1 0,8 0 0,-2 0 0,-3 1 0,1 0 0,3 0 0,-2 1 0,2 0 0,0 0 0,-1 0 0,2-1 0,-2 0 0,-1-1 0,2 1 0,4 1 0,-11 3 0,5 0 0,0 0-561,3-3 1,1-1 0,0 0 560,4 0 0,0-2 0,2-1 0,-12-2 0,2-3 0,4-4 0,1-2 0,4-1 0,3 0 0,5 3 0,1 0 0,-2 3 0,0 4 0,2 5 0,0 4 0,-2 4 0,1 3-313,-1 3 1,2 2 312,6 0 0,3 0 0,-4 2 0,14-5 0</inkml:trace>
  <inkml:trace contextRef="#ctx0" brushRef="#br0" timeOffset="120212">23950 14370 24575,'13'-6'0,"13"-2"0,9 2 0,5 1 0,2 2 0,2 1 0,10 0 0,-1 4-755,-12 2 0,-3 5 755,-6 4 0,-7 3 159,-8 23-159,-17-10 0,-6 1 0,-8 3 0,-4-1 164,-4 5 1,-3-1-165,-1 2 0,0-3 0,4-12 0,3-1 0,-1 13 0,29-23 0,22-7 0,3-8 0,6-2 108,6 0 0,3-3-108,-7-1 0,1-2 0,0 1-436,-5 1 1,-1 1 0,-3 0 435,8-2 0,-5 1 0,5-1 0,-34 10 0</inkml:trace>
  <inkml:trace contextRef="#ctx0" brushRef="#br0" timeOffset="121085">26998 15056 8191,'-12'14'0,"13"12"3537,-7 17-3537,10-3 0,3 7 0,-4-7 0,-1 4 0,0 1 0,-1-4 0,-1 1 0,1 2 0,-2 4 0,-1 1 0,-1 4 0,-1 4 0,1 0 0,-1-1 0,0-4 182,1-1 0,-1-4 0,1 0 1,-1 1-1,0 2-182,0 3 0,-2 3 0,0 2 0,0-2 0,1-2 0,1-6 0,1 11 0,1-7 0,0-2 0,0-8 0,-1-1 0,2-5 0,2-2 0,1-6 521,2-1 1,0-20 0,0-9 0</inkml:trace>
  <inkml:trace contextRef="#ctx0" brushRef="#br0" timeOffset="122308">27104 15103 8191,'16'-8'0,"18"-2"1796,-7-5 0,4-3-1796,6 0 0,4 1 0,3 1 0,3 2 0,1 2 0,2 2 0,2 4 0,2 2 0,-9 0 0,2-1 0,2 1 0,-8-1 0,0 1 0,1-2 0,2 1-307,8-3 1,3 0 0,0-1 0,1 1 306,-11 2 0,1 1 0,0 0 0,0-1 0,0 0 0,0 0 0,0-1 0,0 0 0,-1 1 0,-1 0 0,7 0 0,-2 0 0,0 2 0,-2-1 0,9 0 0,-1 0 0,-7 2 1080,-5 1 0,-5 3-1080,-5-1 0,-10 5 4271,-20 3-4271,6 12 1179,-5-9-1179,6 12 6407,-6-3-6407,-1 18 0,1 17 0,-6-15 0,-1 3 0,-1 9 0,1 2-1152,3-14 1,2 2 0,0-1 1151,0 2 0,0 0 0,2 1 0,3 0 0,2 1 0,0 0 0,-1-2 0,0 0 0,0 1 0,2 3 0,1 1 0,-1-1 0,-1-1 0,0 0 0,-1 0 0,1 5 0,1 2 0,-4-1 0,-3-1 0,-4-1 0,0 2 0,0-10 0,0 2 0,-1-1 0,-3 1 0,-2-1 0,-3 1 0,0-1 0,0 1 0,2 0 0,0-1 0,0 1 0,-2-1-999,-2 1 0,-1-1 0,0 0 0,1 0 999,2-1 0,0 0 0,1 0 0,-2-2 0,-5 10 0,0-1 0,0-2-660,3-3 0,0 0 0,1-4 660,-6 8 0,1-5 0,6-13 0,2-5 0,0 9 2242,6-30-2242,-1-5 4076,-1-8-4076,-8-1 3112,3 5-3112,-2 0 0,-7 1 0,-10 3 0,-17-3 0,10 4 0,-3 0 0,-9 0 0,-4 0-1562,7 1 1,-3-1 0,-2-1 1561,-2 0 0,-2-1 0,-1 0 0,11 1 0,-2 1 0,0 0 0,1-1 0,1 0 0,0-1 0,1 0 0,0 2 0,-13 1 0,0 1 0,2 0 0,4-1 0,2-1 0,1 1-164,1 0 0,1 2 0,1-2 164,5 0 0,1-1 0,1-1 0,-11-1 0,3 0 0,2-1 0,5 0 0,-4-5 0,5-3 0,23 3 4538,4-2-4538,1 3 638,2-1-638,-2 1 0,4-2 0,3 0 0,15-17 0,16-12 0,-7 5 0,1-4-1393,1-6 0,-1-1 1393,-3-6 0,-5-1 0,-8 14 0,-4-1 0,-1 0 0,-6-16 0,-4 0 0,1 16 0,-2 0 0,0 1 0,-8-12 0,-1 5 0,8 14 0,1 4 0,-6-8 0</inkml:trace>
  <inkml:trace contextRef="#ctx0" brushRef="#br0" timeOffset="123630">27877 14281 8191,'-26'7'0,"6"-2"5063,32-3-5063,10-2 0,9 0 0,5 0 0,-4-3 0,0 1 1409,1 3 0,-2 1-1409,10-4 1719,-29 20-1719,-26 0 6784,-10 11-6784,-7-10 0,0-1 0,0 1 0,-8 2 0,44-16 0,21 0 0,8 6 0,6 3 0,-12 10 0,-10 1 0,-18 13 0,-9 2 0,-6 0 0,-16 1 0,3-10 0,-13 1 0,5-13 0,4-6 0,8-14 0,4-11 0,-1-7 0,8 6 0,2 2 0</inkml:trace>
  <inkml:trace contextRef="#ctx0" brushRef="#br0" timeOffset="126814">19235 15895 24575,'-6'-5'0,"-1"5"0,-9 9 0,4 3 0,0 8 0,7-3 0,9-3 0,5-6 0,11-4 0,12-12 0,4-7 0,-9-4 0,-8 1 0,-18 5 0,-1 4 0,-11 4 0,-7 1 0,-7 11 0,0 0 0,3 9 0,13-5 0,8 0 0,10-7 0,4-4 0,18-9 0,-11-1 0,5-4 0,-19 4 0,-13 0 0,-11 5 0,-7 0 0,-7 8 0,10 0 0,9 5 0,12-1 0,7 2 0,11-4 0,-2-1 0,9-7 0,-15-1 0,-1-4 0,-10-1 0,-6 1 0,-4 1 0,-11 1 0,4 5 0,1 2 0,12 6 0,8 2 0,5-2 0,2-1 0,0-1 0,-2-7 0,-1-1 0,-11-7 0,-2 2 0,-7 7 0,5-1 0,5 6 0</inkml:trace>
  <inkml:trace contextRef="#ctx0" brushRef="#br0" timeOffset="129822">23625 15724 9835,'-6'0'0,"2"6"5102,-5-3-5102,5 9 2560,4 2-2560,0-1 1499,2 0-1499,2-10 5579,-1-4-5579,-1-10 0,-7 4 0,-2-4 0,-6 11 0,3 1 0,-3 6 0,8 4 0,3-2 0,7 4 0,5-3 0,4-7 0,3-1 0,-4-8 0,-4-5 0,-7 3 0,-10-6 0,-4 9 0,-5 2 0,0 9 0,3 2 0,8 5 0,11-4 0,7 2 0,11-8 0,-8-3 0,4-4 0,-12-3 0,-4-2 0,-4 0 0,-5 0 0,-1-1 0,-12 5 0,7 5 0,-7 5 0,10 15 0,6-9 0,4 8 0,6-12 0,6-2 0,0-9 0,1-1 0,-3-9 0,-7 5 0,-9-5 0,-1 6 0,-10 5 0,6 6 0,3 5 0,6 0 0,11 3 0,8-3 0,14-6 0,1-3 0,-3-12 0,-15 8 0,-10-3 0</inkml:trace>
  <inkml:trace contextRef="#ctx0" brushRef="#br0" timeOffset="131336">27632 15667 8191,'-14'-10'0,"1"2"5063,4 1-5063,0 7 2818,0 0-2818,0 7 1719,0 0-1719,4 5 6784,4 2-6784,5-3 0,7-3 0,9-9 0,2-11 0,3 1 0,-13-9 0,-4 6 0,-11-4 0,-3 1 0,-2 6 0,-2 3 0,-5 16 0,-3 5 0,2 8 0,5-4 0,13-5 0,6-4 0,6-3 0,9-10 0,-8-1 0,1-6 0,-12-1 0,-8 5 0,-1-4 0,-15 6 0,5 1 0,-5 3 0,9 7 0,7 5 0,2 0 0,6 1 0,1-5 0,4-3 0,0-5 0,-4-7 0,-9-2 0,-2 2 0,-4 8 0,5 6 0,5 4 0,0-4 0,2-1 0</inkml:trace>
  <inkml:trace contextRef="#ctx0" brushRef="#br0" timeOffset="133511">20494 15893 9141,'-6'-2'0,"5"-8"5119,-2 4-5119,1 0 2674,-3 2-2674,-5 14 1589,5-4-1589,2 10 6052,9-3-6052,12 0 0,18-4 0,5-10 0,-1-5 0,-13-3 0,-18-2 0,-5-1 0,-8 2 0,-1-3 0,-8 3 0,-7 5 0,-6 0 0,-12 13 0,15-2 0,-2 11 0,21-4 0,4 4 0,8-2 0,4-6 0,11-8 0,-4-7 0,1-3 0,-9-4 0,-8 3 0,-5-3 0,-9 3 0,-2 5 0,-11 0 0,5 7 0,1 6 0,9 1 0,9 3 0,8-2 0,16-4 0,10-6 0,-1-6 0,-8-3 0,-19-1 0,-7 1 0,-9 4 0,-1 1 0,-13 4 0,9 2 0,4 2 0,12-3 0,4 3 0,-1-6 0</inkml:trace>
  <inkml:trace contextRef="#ctx0" brushRef="#br0" timeOffset="135605">28528 15560 24575,'-14'-4'0,"6"6"0,-12 8 0,11 6 0,7-3 0,2 1 0,7-4 0,4-5 0,2-1 0,4-5 0,-5-2 0,-2-4 0,-8-2 0,-5-4 0,-6 2 0,-5 2 0,-3 7 0,3 6 0,3 7 0,9 3 0,2 3 0,11-5 0,1-4 0,12-9 0,1-7 0,-5-5 0,-3 0 0,-16 0 0,-4 4 0,-7-1 0,-4 2 0,1 5 0,0 5 0,4 5 0,4 1 0,9 0 0,2-3 0,2-7 0,-4 1 0,-4-3 0</inkml:trace>
  <inkml:trace contextRef="#ctx0" brushRef="#br0" timeOffset="137788">19187 17032 8191,'1'-9'0,"-2"2"5063,-12 8-5063,2 6 2818,-2 20-2818,7 7 1719,9 6-1719,13-9 6784,9-15-6784,13-13 0,-5-11 0,-6-2 0,-11-2 0,-15 3 0,-2 0 0,-5 2 0,-5 0 0,-3 1 0,-9 7 0,4 2 0,-4 16 0,13-6 0,7 6 0,12-12 0,11-6 0,-1-4 0,2-10 0,-12-1 0,-8 0 0,-6 4 0,-15 1 0,-1 7 0,-5 1 0,8 9 0,9 0 0,11 3 0,6-4 0,19-9 0,-7 1 0,3-4 0,-15 3 0</inkml:trace>
  <inkml:trace contextRef="#ctx0" brushRef="#br0" timeOffset="139521">23620 16873 24575,'-9'-7'0,"0"4"0,0 3 0,4 5 0,1 8 0,6 0 0,3-2 0,6 0 0,-1-8 0,2-3 0,4-11 0,-9 2 0,3-6 0,-12 6 0,0 0 0,-5 0 0,0 2 0,-5-1 0,-2 8 0,-1 6 0,1 6 0,12 12 0,-1-9 0,15 5 0,6-15 0,1 0 0,4-7 0,-11-3 0,-4-3 0,-6-1 0,-2 0 0,-4 0 0,-1 2 0,-14 3 0,3 4 0,-4 5 0,7 6 0,7 3 0,5-3 0,16 1 0,0-12 0,16-4 0,-13-6 0,-2-6 0,-8 5 0,-12-1 0,-1 5 0,-8 0 0,0 4 0,-4 3 0,4 8 0,3 0 0,7 5 0,5-6 0,3-1 0,4-3 0,-4-1 0,-1-2 0</inkml:trace>
  <inkml:trace contextRef="#ctx0" brushRef="#br0" timeOffset="140677">19205 17058 24575,'-6'-7'0,"-1"3"0,0 8 0,2 3 0,5 2 0,3 0 0,3 0 0,5-1 0,2-4 0,4-6 0,-5-11 0,-6 1 0,-8-5 0,-5 12 0,-12 5 0,4 3 0,-6 9 0,14 0 0,5 1 0,19-1 0,-11-7 0,8-1 0</inkml:trace>
  <inkml:trace contextRef="#ctx0" brushRef="#br0" timeOffset="152635">28747 1741 8605,'-6'-7'0,"5"0"5101,-1-2-5101,3 0 2757,-4 0-2757,-4 0 1662,-12 1-1662,-9 7 0,-19 12 0,19 1 0,-1 3 0,0 2 0,1 2 0,6 0 0,2 0 6450,-2 11-6450,23-9 0,31-8 0,23-12 0,-14-1 0,2-2 0,1 1 0,-1 1 0,-8 1 0,-4 4 0,9 17 0,-33 19 0,-18 8 0,-4-18 0,-2 1 0,-2 0 0,-1-1 0,-6 0 0,-2-1-493,4-3 1,0-1 492,-2-4 0,1-3 0,-5 7 0,9-17 0,37-34 0,0-1 0,4-3 0,10-10 0,3-4-1253,-3 7 0,2-1 0,-1-1 1253,-1 3 0,0-1 0,-1 1 0,3-3 0,0 0 0,-3 1-15,1-8 0,-4 3 15,-6 11 0,-5 4 0,-8-6 0,-12 26 0,-14 20 0,-14 22 0,14-7 0,1 2 0,3-1 0,6 0 0,12 23 3752,33-28-3752,-9-20 0,3-5 0,8-6 0,0-4 22,-4-4 0,-1-2-22,0 1 0,-3 0 0,1-9 0,-14 15 0,-16 21 0,-6 17 0,-7 6 0,6 4 978,-1-16-978,11-11 0,7-18 0,19-18 0,-1-11 0,9-4 0,-15 10 0,-4 19 0,-10 16 0,-4 18 0,-5 3 0,2-5 0,3-5 0,12-16 0,-2-6 0,12-10 0,-12 1 0,-3-12 0,-7 12 0,-10 8 0,0 19 0,2 13 0,6 0 0,9-6 0,16-11 0,-1-9 0,-3 0 0,-10-3 0</inkml:trace>
  <inkml:trace contextRef="#ctx0" brushRef="#br0" timeOffset="154768">30019 1501 8486,'-3'-1'0,"-3"2"5092,5 2-5092,-7 26 0,6 26 0,0-17 0,0 2 759,4 6 1,1 0-760,-2-6 0,-1-2 924,3-6 1,-1-3-925,0 6 1508,3-22 1,-2-10 0,1-5-1</inkml:trace>
  <inkml:trace contextRef="#ctx0" brushRef="#br0" timeOffset="155085">30013 1586 24575,'-8'-8'0,"19"-6"0,14-5 0,17-4 0,-13 16 0,2 4 0,19 2 0,1 20 0,-14 10 0,-14 13 0,-8 0 0,-7 5 0,-8-7 0,-8 5 0,-11-9 0,5-12 0,-3-1 0,-24 12 0,19-15 0,-1-2 0,-23 2 0,16-9 0,6-11 0,19-3 0,3-1 0</inkml:trace>
  <inkml:trace contextRef="#ctx0" brushRef="#br0" timeOffset="156210">30975 1611 8219,'-10'-5'0,"-2"-1"5066,-1 7-5066,-1 5 0,-5 27 0,2 9 0,7-12 0,4 1 0,5 24 0,19-10 0,16-27 0,6-8 0,-8-8 0,2-5 1407,15 0 0,-1-6-1407,-17-8 0,-5-1 0,11-7 1715,-20-8-1715,-17 14 6761,-5-1-6761,-22-1 0,-9 9 0,-6-5 0,11 12 0,17 1 0</inkml:trace>
  <inkml:trace contextRef="#ctx0" brushRef="#br0" timeOffset="156577">31479 1630 11427,'-1'-7'0,"-15"21"4922,3 13-4922,0 24 0,22 0 0,26-11 0,11-17 795,-9-20 1,1-6-796,13-2 0,-21-5 0,-5-2 0,-5-6 1424,-9-8-1424,-21-2 0,-4-1 0,-28-4 2235,14 22 0,-2 3-2235,-6-3 0,0 2 0,0 5 0,2 2 0,-5-3 0,18 5 0</inkml:trace>
  <inkml:trace contextRef="#ctx0" brushRef="#br0" timeOffset="157703">32076 1527 24575,'4'-3'0,"-3"14"0,7 21 0,-6 23-730,0-24 0,0 1 730,-2 3 0,0-2 122,0 22-122,0-2 0,0-13 81,3-8 1,-3-16-1,3-8 1</inkml:trace>
  <inkml:trace contextRef="#ctx0" brushRef="#br0" timeOffset="160726">28612 16930 8191,'-6'-7'0,"-1"1"5063,-2 3-5063,0 5 2818,3 3-2818,4 4 1719,5 0-1719,1 0 6784,3 0-6784,-2 0 0,3 0 0,-1-4 0,2-3 0,-2-7 0,-2-5 0,-5 0 0,-5-3 0,-2 4 0,-6 1 0,3 4 0,-6 6 0,8 7 0,-4 12 0,8 5 0,1-1 0,7-5 0,1-12 0,7-6 0,-2-7 0,4-6 0,-9-9 0,0 5 0,-7-8 0,-4 9 0,-6 2 0,1 6 0,1 8 0,3 9 0,7 2 0,3 4 0,8-5 0,0-4 0,5-8 0,-6-2 0,1-5 0,-9-4 0,-3 1 0,-6-3 0,0 6 0,-6 0 0,3 5 0,6 1 0,-5 9 0,8 0 0,-3 4 0,4-5 0,7 0 0,6-5 0,-3-2 0,2-2 0,-5-5 0,0 0 0,-5-2 0,-2 0 0,-14-3 0,0 6 0,-6 1 0,8 10 0,5 2 0,0 2 0,7-1 0,2-1 0,15-6 0,-9 0 0,6-4 0</inkml:trace>
  <inkml:trace contextRef="#ctx0" brushRef="#br0" timeOffset="169996">19176 15922 24575,'-9'-5'0,"1"15"0,3 1 0,3 9 0,7-8 0,12-7 0,-2-1 0,5-8 0,-9-1 0,-5-4 0,-4 0 0,-4 2 0,-3 1 0,-7 3 0,-2 1 0,1 6 0,0 1 0,5 8 0,6-3 0,7 1 0,7-7 0,11-8 0,-1-9 0,-1-1 0,-9 3 0,-8 7 0</inkml:trace>
  <inkml:trace contextRef="#ctx0" brushRef="#br0" timeOffset="171268">23543 15770 8191,'3'-12'0,"-3"6"5063,-5 8-5063,1 9 2818,4 2-2818,4 1 1719,4-3-1719,6-9 6784,16-8-6784,-3-6 0,2-6 0,-11 5 0,-15 0 0,-9 3 0,-6 5 0,-11 7 0,1 10 0,2 6 0,11-2 0,15-5 0,12-6 0,20-7 0,4-12 0,-2 2 0,-18-6 0,-22 9 0,-9 4 0,-21 7 0,-4 3 0,0 3 0,16-3 0,19-5 0,12-4 0</inkml:trace>
  <inkml:trace contextRef="#ctx0" brushRef="#br0" timeOffset="175701">27546 15627 8191,'-1'-5'0,"-3"3"5063,-1 11-5063,1 2 2818,4 2-2818,4 0 1719,1-8-1719,4-3 6784,-2-7-6784,-2-2 0,-5-2 0,-5 2 0,-5 5 0,0 5 0,5 2 0,6 0 0,4-3 0,-1-2 0</inkml:trace>
  <inkml:trace contextRef="#ctx0" brushRef="#br0" timeOffset="188034">18769 15755 24575,'-10'9'0,"4"11"0,-1 14 0,6 21 0,-4-20 0,0 0 0,2 0 0,1 0 0,-1-3 0,0-3 0,-2 7 0,8-21 0,1-34 0,9-21 0,-7 7 0,-1-2-695,3-1 1,0 0 694,-5-3 0,0 2 169,1 8 0,0 3-169,1-7 0,4 20 0,6 22 0,-3 4 0,5 7 1051,-2 10-1051,-5-3 0,3 18 0,-8-12 0,3 6 0,-7-18 0,4-1 0,-2-12 0,-1-3 0,0-1 0</inkml:trace>
  <inkml:trace contextRef="#ctx0" brushRef="#br0" timeOffset="188260">18763 15985 8191,'9'-1'0,"5"-5"4662,33-18-4662,-3-7 0,-16 13 0,-1 0 2866,15-10-2866,-10 11 0,-16 9 0,-8 6 0</inkml:trace>
  <inkml:trace contextRef="#ctx0" brushRef="#br0" timeOffset="190202">19193 15916 24575,'-7'-6'0,"-2"5"0,6 1 0,-1 7 0,6 2 0,2-2 0,3-5 0,-2-4 0,-1-5 0,-4-2 0,-4 0 0,-1 4 0,-5 8 0,2 7 0,3 7 0,5 0 0,4-4 0,7-1 0,3-8 0,3-4 0,-6-4 0,-1-4 0,-7-1 0,-5 0 0,-7-1 0,-4 4 0,1 5 0,4 6 0,10 2 0,-1-2 0,3-3 0</inkml:trace>
  <inkml:trace contextRef="#ctx0" brushRef="#br0" timeOffset="198450">22054 2600 24575,'6'0'0,"13"0"0,11-4 0,6-2-456,6-3 0,2-1 456,-3 0 0,2 0 0,1-1-1709,3-2 0,1 1 1,2-1 1708,-10 4 0,1-1 0,1 1 0,1-1 0,4-1 0,2 0 0,0-1 0,0 1 0,-1-1 0,0 1 0,0-1 0,1 1 0,2-1 0,0-1 0,0 2 0,-2 0 0,7-1 0,-1 1 0,-4 1 0,-11 2 0,-1 2 0,-4 1 659,0 2 0,-7 3-659,-10 2 0,-23 3 0,-1-2 0,-1-1 0</inkml:trace>
  <inkml:trace contextRef="#ctx0" brushRef="#br0" timeOffset="219915">30013 1605 8191,'-9'-4'0,"0"3"5063,6 1-5063,0 9 2818,7 4-2818,0 11 1719,0 8-1719,3 8 0,-6 7 0,-1 6 0,-1 2 3392,-4-25 0,1 1-3392,5 0 0,1-1 0,-1 25 0,4-8 0,3-9 0,-5-16 0,1-3 0,-2-14 0,-2-1 0</inkml:trace>
  <inkml:trace contextRef="#ctx0" brushRef="#br0" timeOffset="221025">30973 1665 8191,'-6'-9'0,"1"0"5063,-7 4-5063,4 1 2818,-5 8-2818,4 1 1719,-3 14-1719,-1 3 6784,-4 16-6784,3 9 0,9 8 0,10 0 0,9-9 0,17-13 0,8-17 0,16-8 0,-24-11 0,-1-3 0,-1 0 0,-3-3 0,11-11 0,-6-15 0,-24 2 0,-7-14 0,-15 0 0,-13 5 0,12 17 0,-3 2 0,-22-12 0,3 2 0,14 19 0,10 7 0</inkml:trace>
  <inkml:trace contextRef="#ctx0" brushRef="#br0" timeOffset="221777">31521 1658 8191,'-12'-5'0,"2"0"5063,-3 0-5063,3 10 2818,-2 9-2818,1 11 1719,3 14-1719,9 7 0,4-4 0,13 6 0,3-23 0,15-7 0,11-15 2787,-20-7 1,1-2-2788,-1-3 0,0-2-49,0-6 1,-3-1 48,6-8 0,-14-12 0,-19 12 0,-19-4 0,-10 0 0,-17 10 1202,1 2-1202,8 10 26,13 3 0,18 3 0,5 2 0</inkml:trace>
  <inkml:trace contextRef="#ctx0" brushRef="#br0" timeOffset="222299">32061 1596 24575,'-3'13'0,"4"7"0,6 12 0,2 8 0,-4 13 0,-1-5 0,-4 5 0,0-13 0,4-1 0,-2-18 0,2-5 0,-2-12 0</inkml:trace>
  <inkml:trace contextRef="#ctx0" brushRef="#br0" timeOffset="228065">20364 16821 8191,'-2'-5'0,"-1"3"5063,-4 10-5063,2 0 2818,3 14-2818,-3 13 0,4 20 0,-4-18 0,0 2 0,2 6 0,0 2 311,-3-1 0,0 0-311,1-5 0,-1-3 0,1-7 0,1-3 6240,1 1-6240,7-17 0,4-10 0,15-13 0,-2 4 0,24-1 0,-3 4 0,-12 4 0,0 0 1641,18 9-1641,5-3 0,-19 8 0,-4-6 0,-17-2 0,-4-18 0,-5-6 0,-2-7 0,3-12 0,7 4 0,3-21-546,-7 27 0,-1 0 546,3-4 0,0 0-207,-5 4 1,0-1 206,6-25 0,-4 13 0,-6 1 0,6 8 0,-2 9 1069,4 3-1069,-8 12 436,-14 5-436,-15 0 0,-20 9 0,-7-1 0,22-1 0,-2 0 0,0 3 0,0 0 0,3-3 0,1 1 0,-16 7 0,25-8 0,14-2 0</inkml:trace>
  <inkml:trace contextRef="#ctx0" brushRef="#br0" timeOffset="229890">24434 16769 8191,'-9'15'0,"4"15"2531,-1-4 1,-1 3-2532,4 9 0,-1 1 0,-6-3 0,0-1 1236,5 0 1,2-2-1237,-6 14 1767,9-19-1767,2-9 6637,2-14-6637,7-7 0,10-7 0,7-11 444,1-1-444,-3 4 0,-6 8 0,1 17 0,-9 2 0,4 9 0,-9-11 0,3 2 0,-1-8 0,0 0 0,0-4 0,0 0 0,1-9 0,-1 4 0,10-19 0,-5 4 0,14-25 0,-13 6 0,-1-1 0,-3 10 0,0 1 0,2-8 0,-3 4 0,-4 8 0,-3 15 0,-1 3 0,0-1 0,-5 3 0,0 1 0,-10 1 0,-7 2 0,-12 1 0,-15 2 0,-7 0-551,20 2 0,0 1 551,2-5 0,0 0 0,-23 2 0,25-5 0,15 1 0</inkml:trace>
  <inkml:trace contextRef="#ctx0" brushRef="#br0" timeOffset="231818">28396 16813 8191,'-5'5'0,"-1"9"5063,-2 18-5063,4 14 0,-1-15 0,1 0 1409,3-3 0,1 0-1409,-3 3 0,1-2 1719,2 4-1719,2-2 6784,1-18-6784,2 0 0,1-6 0,1-5 0,2-2 0,4-3 0,0 4 0,1 1 0,-3 9 0,-7 7 0,-4 1 0,-2 1 0,9-23 0,15-8 0,16-21 0,-15 17 0,1 1 0,0-2 0,1 2 0,22-4 0,-7 8 0,-9 6 0,-7 4 0,-10 0 0,-2 0 0,1-2 0,-3-1 0,2-4 0,-4-4 0,-4 1 0,-4-6 0,-6 3 0,3-5 0,-2-5 0,5-3 0,0-6 0,0 7 0,0 1 0,-2 11 0,-1 0 0,-2 4 0,1 0 0,1 0 0,-3 0 0,-2 1 0,-2 2 0,-6 0 0,-4 0 0,-33-1 0,24 4 0,-1 1 0,-11 0 0,-2 1-373,8 1 0,1 0 373,-21 0 0,16 0 0,23 0 0,9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6T13:50:00.241"/>
    </inkml:context>
    <inkml:brush xml:id="br0">
      <inkml:brushProperty name="width" value="0.05292" units="cm"/>
      <inkml:brushProperty name="height" value="0.05292" units="cm"/>
      <inkml:brushProperty name="color" value="#FF0000"/>
    </inkml:brush>
  </inkml:definitions>
  <inkml:trace contextRef="#ctx0" brushRef="#br0">26633 6353 24575,'-4'9'0,"18"-5"0,32-15 0,-7 7 0,5 1 0,-5 1 0,1 0 0,3 2-635,6 5 1,2 1 0,1 2 634,-10-2 0,0 0 0,0 1 0,0 1-868,0 1 0,0 0 0,-1 1 0,0 0 868,11 3 0,-2 0 0,-1-1 0,-6-1 0,-2-1 0,-2 0-462,12 2 0,-4 0 462,-14-4 0,-4-2 0,5 0 0,-26-8 269,-10-1 0,-7-3 0,5 4 0</inkml:trace>
  <inkml:trace contextRef="#ctx0" brushRef="#br0" timeOffset="20757">7447 10762 11595,'-7'18'0,"0"12"2446,1 2 1,1 5-2447,2 1 0,0 1 0,-2 7 0,0 0 498,2-7 0,0 0-498,-2-1 0,-1-2 1296,1 19-1296,-3-8 1048,7-19 0,-3-13 0,4-11 1</inkml:trace>
  <inkml:trace contextRef="#ctx0" brushRef="#br0" timeOffset="21224">7757 10898 24575,'-12'2'0,"1"3"0,-1 12 0,-7 18 0,8-6 0,1 3 0,-4 3 0,2 1-508,5 3 0,1-1 508,0 17 249,10-17-249,7-19 0,-2-11 0,14-9 0,1-13 0,6-9 0,2-14 0,-7-12 0,-6 0 0,-12 20 0,-4-1 767,-7-19-767,-5 3 0,-5 17 0,3 10 0,7 14 0,2 1 0</inkml:trace>
  <inkml:trace contextRef="#ctx0" brushRef="#br0" timeOffset="21535">8011 10838 24575,'0'14'0,"-4"8"0,3 3 0,-7 14 0,7 1 0,-6 0 0,6 5 0,-6-12 0,6 6 0,-3-22 0,4-3 0</inkml:trace>
  <inkml:trace contextRef="#ctx0" brushRef="#br0" timeOffset="21736">7951 11271 8191,'-7'8'0,"4"1"1265,6-2 1,0-2 0,1-3 0</inkml:trace>
  <inkml:trace contextRef="#ctx0" brushRef="#br0" timeOffset="23040">7935 11322 8191,'-9'2'0,"4"2"5063,-1 3-5063,5 2 2818,1 0-2818,5-2 1719,5-5-1719,-4-9 6784,-2-1-6784,-13-3 0,-1 10 0,1 4 0,5 2 0,4-1 0</inkml:trace>
  <inkml:trace contextRef="#ctx0" brushRef="#br0" timeOffset="24729">6644 11239 8191,'-9'-2'0,"8"2"5063,16 0-5063,8 2 2818,13-2-2818,2 0 429,-4 4 1,-10-3 0,-10 2 0</inkml:trace>
  <inkml:trace contextRef="#ctx0" brushRef="#br0" timeOffset="25274">6567 12582 24575,'4'7'0,"15"8"0,2-8 0,19 2 0,7-15 0,-19 1 0,-1 0 0</inkml:trace>
  <inkml:trace contextRef="#ctx0" brushRef="#br0" timeOffset="30695">18518 11422 24575,'26'-7'0,"21"4"0,-5-1 0,6-1 0,-7 2 0,3 2 0,2-2-1989,-3-1 1,3-1-1,0 0 1,0 0 1988,0 0 0,0 0 0,0 0 0,0 0 0,0 0 0,0-1 0,0 1 0,-3 0 0,7 1 1,-1-1 0,-3 2-1,10-1 0,-6 2 818,-18 2 1,-6 0-819,-6-4 0,-22 1 0,-7-2 0,5 3 0</inkml:trace>
  <inkml:trace contextRef="#ctx0" brushRef="#br0" timeOffset="31210">20232 11385 8191,'-26'-7'0,"24"0"4996,26 3-4996,4 0 0,5-1 0,14 2 0,4 0 659,-14-1 0,2-1 1,1 2-660,10 0 0,3 1 0,0 0-292,-11 0 1,-1 1 0,1-1 0,1 1 291,4 1 0,0-1 0,1 2 0,-1-1 0,-2 1 0,-1 0 0,-1 1 0,1 0 0,4 0 0,0 1 0,-1 0 0,-5 0 2453,8 1 0,-5 0-2453,7 1 0,-13-2 0,-29-4 0,-3-2 0</inkml:trace>
  <inkml:trace contextRef="#ctx0" brushRef="#br0" timeOffset="31777">22096 11362 8191,'-13'1'0,"31"-8"3760,26-2-3760,2 1 0,6 0 0,-13 3 0,2 2 0,2-1 0,6-1 0,2 1 0,0 0 0,-2 2 0,0 0 0,-1-1 0,-2-1 0,0 0 0,-2 1 0,8 3 0,-5-1 0,-7-4 0,-5 0 2956,5 4-2956,-10-5 468,-16 5 0,-6-1 0,-4 2 0</inkml:trace>
  <inkml:trace contextRef="#ctx0" brushRef="#br0" timeOffset="32512">23684 11234 8191,'16'9'0,"19"-7"1277,3-3 1,7-1-1278,-7 0 0,3 0 0,1-2 0,10-3 0,1-2 0,2 1 0,-12 4 0,1 0 0,0 1 0,1 0 71,2-1 0,0 1 1,0-1-1,-1 2-71,10-1 0,-3 1 0,0 1 0,-6 0 0,-1 1 0,-3 1 902,5 1 1,-5 0-903,7-1 4329,-25 3-4329,-16-4 0,-4 0 0,-1 0 0</inkml:trace>
  <inkml:trace contextRef="#ctx0" brushRef="#br0" timeOffset="33073">25299 11200 9217,'10'0'0,"22"2"4011,16-5-4011,-12 1 0,4-1 0,11 0 0,3-1 0,-14 2 0,1 0 0,1 0 0,1-2 0,0 0 0,2 1 94,2 0 1,0 1 0,0 0-95,-6 0 0,0-1 0,0 1 0,0 0 0,-1 0 0,0 1 624,11-2 0,-3 1-624,-8-1 0,-3 0 4417,9-3-4417,-19 2 222,-14 0 0,-8 3 0,-1-3 1</inkml:trace>
  <inkml:trace contextRef="#ctx0" brushRef="#br0" timeOffset="33941">27069 11183 9031,'-4'-7'0,"-7"1"5118,4 2-5118,19 5 2691,29-5-2691,2 3 0,6 0 0,-8-4 0,2-2 0,2 1-462,7 1 1,2 0 0,0 1 461,-13 0 0,1 1 0,0 0 0,0 0 0,1 0 0,1-1 0,-1 2 0,0-1 0,0 2 0,1 1 0,-1 0 0,0 0 0,11-2 0,-1 0 0,1 0 0,1 2 0,1 0 0,-3 0 875,-8 1 1,-1-1 0,-2-1-876,0 0 0,-2-1 0,-2 0 0,3 0 0,-4-1 0,13-3 0,-31-3 0,-15 8 0,-6-3 0</inkml:trace>
  <inkml:trace contextRef="#ctx0" brushRef="#br0" timeOffset="35288">19345 11645 8191,'7'11'0,"0"0"5063,-3 13-5063,2 1 2818,-6 0-2818,7-1 429,-4-7 1,0-8 0,-1-1 0</inkml:trace>
  <inkml:trace contextRef="#ctx0" brushRef="#br0" timeOffset="35857">20621 11665 24575,'-3'13'0,"4"-5"0,10 2 0,-1-5 0,2 0 0,-3 11 0,-4-6 0,-7 13 0,-4-10 0,1 0 0,15-4 0,16-9 0,21-1 0,-16-4 0,-1 1 0,6 3 0,-2-4 0</inkml:trace>
  <inkml:trace contextRef="#ctx0" brushRef="#br0" timeOffset="36599">22423 11597 11084,'5'2'0,"3"-2"4974,16 8-4974,7-7 2348,-4 5-2348,4-3 1342,-22 8-1342,-5-5 4827,-11 10-4827,-2-8 0,1 4 0,18-7 0,5-1 0,17 0 0,-6-1 0,-8 5 0,-10 4 0,-9 1 0,-7 11 0,-7-3 0,3 4 0,-3-11 0,11-6 0,0-6 0</inkml:trace>
  <inkml:trace contextRef="#ctx0" brushRef="#br0" timeOffset="37444">24239 11545 24575,'-7'8'0,"-2"1"0,1 4 0,1-3 0,-1 2 0,8-3 0,6-1 0,12-4 0,20-1 0,4-3 0,-12 0 0,0 0 0,5 0 0,-2 2 0,-24-2 0,-5 2 0</inkml:trace>
  <inkml:trace contextRef="#ctx0" brushRef="#br0" timeOffset="37640">24407 11545 8191,'-5'13'0,"4"-3"5063,-8 13-5063,4-2 2818,1 11-2818,0-7 0,4-9 0,0-8 0</inkml:trace>
  <inkml:trace contextRef="#ctx0" brushRef="#br0" timeOffset="38190">25636 11566 8191,'0'6'0,"4"-3"5063,-2 12-5063,5-7 2818,12-1-2818,-7 1 1719,11 2-1719,-17-1 6784,1 1-6784,-12 3 0,-5 4 0,-9-1 0,3-3 0,3-8 0,9-5 0</inkml:trace>
  <inkml:trace contextRef="#ctx0" brushRef="#br0" timeOffset="38335">25656 11560 8191,'13'-5'0,"10"2"5063,-1-3-5063,16 1 2818,-5 1-2818,6-4 0,-21 7 0,-4-3 0</inkml:trace>
  <inkml:trace contextRef="#ctx0" brushRef="#br0" timeOffset="39192">27602 11513 8191,'-9'-5'0,"-4"8"5063,2 3-5063,-3 9 2818,1 9-2818,1-6 1719,7 13-1719,5-16 6784,18 3-6784,10-9 0,6-8 0,4-1 0,-22-13 0,-6 6 0,-21-4 0,-3 3 0,5 4 0,1-1 0</inkml:trace>
  <inkml:trace contextRef="#ctx0" brushRef="#br0" timeOffset="40348">29105 11100 24575,'23'8'0,"16"-4"0,16-1-1816,-18-5 1,2-1 1815,3 0 0,1 0 0,-3-1 0,-3 1 283,18-2 0,-25 5 0,-23 0 0</inkml:trace>
  <inkml:trace contextRef="#ctx0" brushRef="#br0" timeOffset="40865">29943 11147 8191,'-14'-3'0,"27"1"5063,15 6-5063,1-3 0,3-1 0,0 3 0,-1-1 1409,1-2 0,-2 0-1409,10 0 1719,-10 0-1719,-13 0 6784,0-3-6784,0 0 0,-7 0 0,-3 0 0</inkml:trace>
  <inkml:trace contextRef="#ctx0" brushRef="#br0" timeOffset="41370">30679 11132 8191,'-21'0'0,"9"0"5063,24-4-5063,16 3 0,18-7 0,3 3 0,-3-1 0,-7 2 2818,-8 4-2818,-5 0 1719,-6 0-1719,-8 0 6784,1-2-6784,-3-1 0,-2 0 0,-4 1 0</inkml:trace>
  <inkml:trace contextRef="#ctx0" brushRef="#br0" timeOffset="41875">31296 11079 24575,'36'-4'0,"-10"1"0,6 2 0,6 0 0,6 1 0,-1 1-476,-6 0 1,-1 1 0,2 0 475,15 0 0,3 1 0,-5-1-848,-2 1 0,-3 1 848,-3-1 0,-3-1 0,7-2 733,-21 0-733,-21-2 0,-2 1 0,-7-1 0</inkml:trace>
  <inkml:trace contextRef="#ctx0" brushRef="#br0" timeOffset="46603">18433 10567 8191,'-7'-9'0,"6"8"4940,6 19-4940,-1 10 0,1 7 0,5 7 0,1 4 0,-6-9 0,-2 2 0,2 0 847,3 12 1,1-3-848,-3-8 0,-2-3 1882,2 9-1882,0-19 1561,-8-26 1,4 1 0,-5-10 0</inkml:trace>
  <inkml:trace contextRef="#ctx0" brushRef="#br0" timeOffset="47906">19115 10377 8191,'-9'-2'0,"-6"12"5063,8 5-5063,-8 20 0,14 18 1409,1-22 0,1 1-1409,2 0 0,3-1 0,4-1 0,4-4 0,19 7 0,16-14 0,-1-19 0,-20-8 0,-1-4 0,-3-5 0,-3-2 0,10-19 0,-19 11 0,-5 0 0,-16-15 0,0 12 0,-5-1 859,-7 4 1,-4 2-860,-1 1 0,-2 3 0,-4 1 0,1 5 0,-11 6 0,13 0 0,21 12 0</inkml:trace>
  <inkml:trace contextRef="#ctx0" brushRef="#br0" timeOffset="49326">20482 10607 8191,'0'-18'0,"3"1"5063,2 6-5063,-2 17 2818,1 23-2818,-6-1 0,-1 5 0,3 9 0,-1 1 453,-5 0 1,2 0-454,4-7 0,2-2 6382,-1 11-6382,8-27 0,1-8 0,-5-8 0,-1 0 0</inkml:trace>
  <inkml:trace contextRef="#ctx0" brushRef="#br0" timeOffset="50415">18882 10716 8725,'-2'6'0,"0"11"5107,-3 18-5107,-4 7 0,1-10 0,-1 2 0,-4 5 0,0-2 0,-1 9 0,-2 1 0</inkml:trace>
  <inkml:trace contextRef="#ctx0" brushRef="#br0" timeOffset="51239">20828 10913 24575,'-13'19'0,"-5"6"0,1 7 0,-1 2 0,8-12 0,6-7 0,2-11 0</inkml:trace>
  <inkml:trace contextRef="#ctx0" brushRef="#br0" timeOffset="51748">21324 10418 8191,'-17'9'0,"3"-1"5063,2-1-5063,-6 12 0,3 10 0,2-2 0,2 2 0,2-1 0,2 0 0,1 3 0,2 0 0,2 9 2818,10-13-2818,10-18 1719,14-8-1719,8-10 0,7-10 0,-5-9 0,-4-9 3392,-22 10 0,-3-2-3392,-1-2 0,-4-1 0,-6-3 0,-3 0 0,-1 3 0,-6 2 0,-8 7 0,-7 5 0,-6 4 0,-2 5 0,2 5 0,0 3 0,-3 1 0,4 4 0,4 9 0,9-8 0,15 3 0</inkml:trace>
  <inkml:trace contextRef="#ctx0" brushRef="#br0" timeOffset="63897">7610 12829 8191,'-14'-5'0,"1"0"5063,22-1-5063,5-1 0,31 7 0,3 2 1409,-17 5 0,0 1-1409,-3 1 0,-2 1 0,0 4 0,-3 1 1719,5 9-1719,-15 15 0,-20-5 0,-6-4 0,-6 1 2542,-2 0 1,-3-2-2543,-6 5 0,-2 0 0,1-3 0,0-2 0,4-4 0,3-3 0,-7 11 0,31-3 0,29-23 0,-2 0 0,3-2 0,8-6 0,1-3 0,0 1 0,0 0-368,0-2 0,-2-1 368,-8 1 0,-3 0 0,5 0 0,-17 1 0</inkml:trace>
  <inkml:trace contextRef="#ctx0" brushRef="#br0" timeOffset="64280">8253 12363 8191,'-8'12'0,"2"2"5063,-4 16-5063,3 4 0,-3 19 2818,0-5-2818,5-1 1719,1-16-1719,4-11 0,0-11 0,0-5 0</inkml:trace>
  <inkml:trace contextRef="#ctx0" brushRef="#br0" timeOffset="64672">8397 12483 8911,'1'-7'0,"-2"12"5115,-4 0-5115,-7 25 0,8 10 0,-5 2 2710,14-4-2710,31-21 1620,-1-22-1620,-6-3 0,-1-4 0,5-25 6219,-15 1-6219,-13-3 0,-18 5 0,-8 8 0,-9 8 0,-2 14 0,10 9 0,7 0 0,11-1 0</inkml:trace>
  <inkml:trace contextRef="#ctx0" brushRef="#br0" timeOffset="79688">19180 13152 9480,'-6'-4'0,"-5"1"5116,-2 4-5116,-4 5 0,-5 18 0,-4 20 0,14-14 0,3 3 0,3 5 0,6 1 830,7-4 0,8-4-830,10-2 0,6-8 0,11-8 0,5-10 0,-10-4 0,1-4 0,1-3 97,1-4 0,-1-3 1,0-1-98,-4-1 0,0-1 0,-4 0 2021,5-9 0,-8 0-2021,0-17 0,-31 9 0,-31 5 0,-17 11 0,22 12 0,1 3 0,-19 0 0,25 8 0,14-4 0</inkml:trace>
  <inkml:trace contextRef="#ctx0" brushRef="#br0" timeOffset="80214">20660 13238 8191,'-6'-9'0,"-1"4"5063,-9 12-5063,-4 22 0,1 16 0,17 10 0,27-9 784,2-29 0,6-5-784,8-5 0,3-4 0,2-4 0,1-5 0,-3-3 0,-4-3 0,12-6 1883,-22-4-1883,-30 8 6246,-15-8-6246,-22-2 0,-7 0 0,17 13 0,1 2 0,-8 0 0,11 5 0,16 4 0</inkml:trace>
  <inkml:trace contextRef="#ctx0" brushRef="#br0" timeOffset="80693">22205 13301 10096,'-6'-2'0,"-1"-2"5085,-2 3-5085,-4 4 2517,2 6-2517,2 12 1465,16 11-1465,19 6 0,-5-18 0,3-2 0,4-3 0,1-3 0,5-1 0,0-3 2706,-2-6 0,-1-3-2706,24-2 0,-10-11 0,-25-2 0,-5-7 0,-21-9 0,-8-8 0,-10-3 0,-8 6 0,15 17 0,1 8 0</inkml:trace>
  <inkml:trace contextRef="#ctx0" brushRef="#br0" timeOffset="81399">24207 13173 8191,'-14'-5'0,"2"0"5063,2 2-5063,-11 14 2818,10-1-2818,-2 25 1719,28-5-1719,14 7 0,-3-23 0,4-4 2833,1-3 1,1-5-2834,6-5 0,0-5-82,-7-1 0,-3-3 82,-1-1 0,-5-2 0,-3-8 0,-12-3 0,-18 4 0,-16-8 0,-6 4 0,-6 11 0,19 2 0,6 13 0</inkml:trace>
  <inkml:trace contextRef="#ctx0" brushRef="#br0" timeOffset="81863">25644 13026 8191,'-14'-3'0,"-2"3"5063,2 6-5063,-8 14 2818,12 10-2818,15 15 0,11-23 0,7-3 196,11-4 1,6-4-197,8-4 0,3-5 0,0-5 0,0-5 0,-6-4 0,-4-3 0,-10 4 0,-5-3 6128,0-21-6128,-23 7 0,-15-1 0,-15 0 0,-2 8 0,5 5 0,9 8 0,11 6 0</inkml:trace>
  <inkml:trace contextRef="#ctx0" brushRef="#br0" timeOffset="82597">28027 13028 9476,'-6'-5'0,"-5"0"5117,-9 2-5117,-5 4 2619,-14 8-2619,-1 10 0,2 13 1545,14-1-1545,19 8 0,27-13 0,31-10 2909,-19-12 0,3-5-2909,6-5 0,-1-4 0,-8-1 0,-2-3 0,-5-3 0,-4-1 0,0-17 0,-13 0 0,-16-3 0,-16-2 0,6 12 0,-2 7 0,14 19 0</inkml:trace>
  <inkml:trace contextRef="#ctx0" brushRef="#br0" timeOffset="83081">29221 12876 8191,'-4'11'0,"5"-1"2289,22 1 1,9 0-2290,15 1 0,-6-6 0,0-2 2876,0-3-2876,-6-14 1778,-27 5-1778,-6-15 6602,-20 3-6602,-6-10 549,-7 4-549,4 6 0,14 8 0,6 7 0</inkml:trace>
  <inkml:trace contextRef="#ctx0" brushRef="#br0" timeOffset="83480">30093 12865 24575,'-13'-10'0,"3"0"0,-3 2 0,4 2 0,0 5 0,0 4 0,1 14 0,5-2 0,4 15 0,10-14 0,8 3 0,13-13 0,22-7 0,-4-9 0,-22 1 0,-1-1 0,3-9 0,-10-3 0,-17-2 0,-7 5 0,-5-1 0,-4 12 0,3 4 0,-3 6 0,6 2 0,7 7 0,20 3 0,18 0 0,-10-5 0,-1-4 0</inkml:trace>
  <inkml:trace contextRef="#ctx0" brushRef="#br0" timeOffset="83900">31294 12882 8191,'-13'-5'0,"3"4"5063,-3-6-5063,1 6 2818,2-1-2818,-3 2 1719,8 8-1719,5-2 6784,15 9-6784,13-5 0,13-2 0,-1-7 0,-9-5 0,-11-4 0,-9 1 0,-7-2 0,-4 0 0,-2-1 0,-5 5 0,7 9 0,7 9 0,26 1 0,-16-2 0,10-7 0</inkml:trace>
  <inkml:trace contextRef="#ctx0" brushRef="#br0" timeOffset="84238">31822 12873 24575,'35'4'0,"-1"-3"0,-3 2 0,1-3 0,-6 0 0,-6-2 0,-8 0 0,1-1 0,-3 3 0,-4 5 0,-2 2 0,8 1 0,-1 0 0,5-4 0,-8-2 0</inkml:trace>
  <inkml:trace contextRef="#ctx0" brushRef="#br0" timeOffset="84346">32222 12888 9722,'3'2'0,"-2"0"0</inkml:trace>
  <inkml:trace contextRef="#ctx0" brushRef="#br0" timeOffset="84490">32458 12925 24575,'0'0'0</inkml:trace>
  <inkml:trace contextRef="#ctx0" brushRef="#br0" timeOffset="100597">8842 12767 24575,'8'16'0,"7"-6"0,33 2 0,-21-10 0,3-1 0,10-1 0,3 0-1026,-4 0 1,0 0 1025,2 0 0,0 0 62,-4 0 0,-4 0 0,8 0 0,-14 0 1</inkml:trace>
  <inkml:trace contextRef="#ctx0" brushRef="#br0" timeOffset="100873">9819 12477 8988,'-4'-6'0,"-2"17"4651,3 15-4651,-2 6 0,1 5 0,1 7 0,-1 5 0,-1-10 0,-1 1 0,-1 2 0,1 1 0,0 0 0,-1 0 205,-1 1 0,0-1 0,0 0-205,-4 12 0,0-2 324,1-9 1,1-5-1,-2 0 1,4-19-1</inkml:trace>
  <inkml:trace contextRef="#ctx0" brushRef="#br0" timeOffset="108605">8299 13899 8709,'-7'0'0,"0"2"5107,-10 18-5107,1 8 0,-3 21 1370,13-15 1,3 1-1371,3 0 0,5 1 0,3 1 0,4-2 339,7-4 0,6-3-339,9-7 0,4-4 0,5-4 0,2-4 0,-6-4 0,1-2 0,1-1 0,-2-3 0,-1-1 0,1 0 0,0 1 0,-1 1 0,0-1 0,9-2 0,-3 1 0,11 4 0,-26-1 0,-22 2 0</inkml:trace>
  <inkml:trace contextRef="#ctx0" brushRef="#br0" timeOffset="108925">8963 14258 8191,'-7'2'0,"19"9"5063,4 3-5063,25 5 0,5-2 0,-4-7 0,-4 5 2818,-18-8-2818,-11 6 1719,-7-5-1719,-13 11 0,-10 4 0,-17 10 2799,10-12 1,-2-1-2800,4-3 0,0-2 0,-3 1 0,3-3 0,2-3 0,9-3 0</inkml:trace>
  <inkml:trace contextRef="#ctx0" brushRef="#br0" timeOffset="110821">10093 14179 8191,'-8'16'0,"1"26"1298,-3 1 1,-1 5-1299,3-10 0,0 1 0,0 0 0,-3 4 0,1 1 0,-1-1 0,-2 12 0,1-2 1448,2-13 0,2-4-1448,7 6 0,2-27 0,3-11 0</inkml:trace>
  <inkml:trace contextRef="#ctx0" brushRef="#br0" timeOffset="111245">10389 14466 8191,'-9'-5'0,"0"5"5063,-6 9-5063,-11 24 0,8-7 0,0 2 1409,-1 7 0,4 2-1409,4-8 0,6 0 0,18 16 0,33-33 0,-16-14 0,3-4 0,9-6 0,-1-5 0,-9-2 0,-2-4 859,2 1 1,-6-3-860,-5-23 0,-18-6 3044,-13 28 1,-6 1-3045,-2-2 0,-2 2 0,-5 5 0,-1 3 0,-9-3 0,12 11 0,15 9 0</inkml:trace>
  <inkml:trace contextRef="#ctx0" brushRef="#br0" timeOffset="111580">10774 14360 8191,'-17'-3'0,"7"-3"5063,10 5-5063,23-7 0,17 2 0,-13 1 0,1 0 2818,20 3-2818,-13 0 1719,-18 14-1719,-15-1 6784,-8 19-6784,-17 6 0,5-6 0,-2 2 0,-2 1 0,-1 1 0,-3 3 0,2-1 0,10-6 0,3-3 0,-3 13 0,36-23 0,22-15 0,-11-8 0,4-4 0,9-2 0,-1-1 0,-18 4 0,-2-1 0,22-6 0</inkml:trace>
  <inkml:trace contextRef="#ctx0" brushRef="#br0" timeOffset="112012">11244 14392 8191,'7'2'0,"12"-3"5063,19 10-5063,2-4 2818,-8 2-2818,-14 5 1719,-17-3-1719,-11 11 6784,-17 0-6784,8-2 0,-1-1 0,18-8 0,14 0 0,15 4 0,6-1 0,4 15 0,-25 19 0,-13 0 0,-12-14 0,-6 0-565,-1-5 1,-3-3 564,0 0 0,-1-1 0,1-1 0,1-3 0,2 1 0,3-8 0</inkml:trace>
  <inkml:trace contextRef="#ctx0" brushRef="#br0" timeOffset="117229">7692 16562 24575,'38'-2'0,"15"0"0,-18 4 0,0 1 0,-2 1 0,-1 1 0,1 4 0,-4 2 0,3 15 0,-14 4 0,-19 8 0,-8-11 0,-4 1-1092,-8 5 0,-3 0 1092,-7 8 0,-3 0 0,7-13 0,-1 0 0,-1-1 0,1-1 0,0 0 0,0 0 0,-2 0 0,0 1 0,1-3 0,-6 3 0,3-2 0,3-3 0,11-2 0,23-1 0,31-16 0,0 0 0,4-2 0,2-3 0,1-1 0,0 3 0,-1 0 0,-10 0 0,-1 0 0,14 0 0,-25-2 0,-12 1 0,-4-1 0</inkml:trace>
  <inkml:trace contextRef="#ctx0" brushRef="#br0" timeOffset="117803">8405 16421 8191,'-7'9'0,"5"12"4494,-14 25-4494,10-16 0,0 2 0,-4 0 0,0-1 0,-7 17 2886,9-26-2886,11-37 1788,7-32-1788,-1 16 0,1-1 0,-3-7 0,-2 1 3285,0 9 0,1 1-3285,3-11 646,-3 32-646,11 27 0,0 14 0,10 13 0,-8-1 0,0 1 0,-5-14 0,-6-6 0,1-18 0,-2-8 0,9-12 0,3-14 0,4-25 0,-12 13 0,-2-2 0,0-1 0,-2 0 0,-3 0 0,-1 3 0,1-6 0,-4 22 0,0 17 0</inkml:trace>
  <inkml:trace contextRef="#ctx0" brushRef="#br0" timeOffset="118165">8858 16860 12303,'6'-4'0,"5"-4"4757,9-2-4757,5-1 2134,1 3-2134,-3 7 1196,-6 5-1196,7 2 4185,1-2-4185,7-1 0,-14-3 0,-4 0 0</inkml:trace>
  <inkml:trace contextRef="#ctx0" brushRef="#br0" timeOffset="118432">9325 16575 9394,'1'4'0,"1"6"5119,6 15-5119,-4 15 0,-4-10 0,-1 1 0,-1 4 0,-2 0 0,-1 2 0,-1 2 1316,-5 11 0,-2-3-1316,5-15 0,-1-2 0,-1 2 0,1-6 0,2-12 0</inkml:trace>
  <inkml:trace contextRef="#ctx0" brushRef="#br0" timeOffset="119564">10689 16865 8191,'12'-10'0,"18"-21"1473,4 3 0,6-3-1473,-8 5 0,1-1 0,1 1 0,1 0 0,0 0 0,0 3 1505,13-5 0,-2 6-1505,-15 9 0,-3 9 0,12 36 978,-31-4 1,-5 4-979,2 9 0,-2 2 0,-5-3 0,2-2 0,3-4 0,4-4 0,9 5 0,8-27 0,7-8 0,8-9 0,6-8 0,0 0 1695,-6 2 1,0-1-1,2-1-1695,-1 2 0,3-1 0,-2 1 0,-7 1 0,1-3 0,-6 4 0,10 3 0</inkml:trace>
  <inkml:trace contextRef="#ctx0" brushRef="#br0" timeOffset="120062">12167 16609 8191,'2'5'0,"-2"15"4445,-19 27-4445,11-16 0,-1 1 0,-7 3 0,1 0 0,8-3 0,1-3 0,-5 11 722,16-15 1,-2-17 0,1-6 0</inkml:trace>
  <inkml:trace contextRef="#ctx0" brushRef="#br0" timeOffset="120329">12434 16664 9368,'-6'6'0,"-9"18"4455,-2 19-4455,4-16 0,2 3 1271,5 4 0,4 0-1271,5 10 1676,25-10-1676,8-26 0,11-18 0,-3-20 0,-10-9 0,-14-3 5632,-20-3-5632,-13 15 657,-15-6-657,6 23 0,3 0 0,12 13 0</inkml:trace>
  <inkml:trace contextRef="#ctx0" brushRef="#br0" timeOffset="120495">12730 16857 8191,'-3'12'0,"0"2"5063,-7 10-5063,-7 7 2818,0 3-2818,0-2 0,9-16 0,6-9 0</inkml:trace>
  <inkml:trace contextRef="#ctx0" brushRef="#br0" timeOffset="120853">13044 16636 8191,'-9'4'0,"-1"5"5063,-8 17-5063,-4 14 0,8-16 0,0 0 2818,-3 23-2818,10-15 1719,22-12-1719,14-16 0,11-10 0,3-13 6784,-8-3-6784,-8-7 0,-7-6 0,-10-5 0,-6 0 0,-12 10 0,-12 11 0,-5 13 0,3 5 0,7 1 0,11 2 0</inkml:trace>
  <inkml:trace contextRef="#ctx0" brushRef="#br0" timeOffset="121164">13444 16651 8191,'-9'0'0,"-1"8"5063,1 8-5063,3 15 2818,6 3-2818,14 7 1719,6-16-1719,17-6 6784,-10-18-6784,10-9 0,-21-6 0,3-10 0,-17-1 0,-6-7 0,-14-6 0,0 13 0,0 1 0,9 18 0,5 4 0</inkml:trace>
  <inkml:trace contextRef="#ctx0" brushRef="#br0" timeOffset="121470">13851 16634 8191,'3'4'0,"-4"1"5063,-14 17-5063,-5 6 0,0 15 2818,11 4-2818,11-14 1719,24-2-1719,5-17 0,2-15 0,1-6 0,10-9 3392,-15-5 0,-4-6-3392,-16-1 0,-4-2 0,2-4 0,-5-1 0,-6 2 0,-4 2 0,-12-20 0,-11 23 0,-9 19 0,4 19 0,11-3 0,8 6 0</inkml:trace>
  <inkml:trace contextRef="#ctx0" brushRef="#br0" timeOffset="124161">9969 14906 24575,'20'-4'0,"28"4"0,-15 0 0,5 1 0,1 1 0,4 0 0,1 1-1126,6 2 1,0 1 0,3 1 1125,-7 0 0,1 1 0,1 1 0,0-1-1390,4 2 0,1 0 0,1 1 0,-2-1 1390,0 1 0,0-1 0,0 1 0,-2-2 0,-3 0 0,0 0 0,-2-2 0,-1 0 238,4 0 1,-2-1-1,-4-1-238,3 1 0,-7-2 0,0 2 0,-24-2 0</inkml:trace>
  <inkml:trace contextRef="#ctx0" brushRef="#br0" timeOffset="124612">10204 15043 8191,'2'-2'0,"11"3"5063,32 5-5063,-9-1 0,5 0 0,-4-1 0,4 0 0,2 0-190,6 2 0,2 0 0,2 0 190,-11 0 0,2 0 0,0 1 0,0 0 0,1 1 0,1 0 0,-1 0 0,0 1 0,-2 0 0,-1 1 0,-1 0 0,1-1 0,9 1 0,0-1 0,-2-1 694,-9 0 1,-2 0 0,-2-1-695,5-1 0,-5-2 0,1 2 0,-22-3 0</inkml:trace>
  <inkml:trace contextRef="#ctx0" brushRef="#br0" timeOffset="157677">16840 15405 8191,'-10'5'0,"0"22"1779,2-2 1,-1 5-1780,0 14 0,0 3 0,-2 0 0,-1 1 0,3 2 0,0-2 0,3-19 0,1-2 2972,0 13-2972,9-29 1894,-1-15-1894,9-10 6202,-4-18-6202,5-14 0,-10 16 0,-1-2 878,1-3 1,-1 0-879,-2 4 0,0-1 0,0 1 0,0 2 0,2-1 0,-2 5 0,6 24 0,-1 2 0,7 18 0,6 9 0,6 18 0,-9-18 0,0-1 0,-1 1 0,1-1 0,2-3 0,-1-3 0,9 8 0,-3-14 0,-9-7 0,-4-6 0,12-16 0,0-11 0,-5-1 0,2-4 0,1-10 0,-1-3 0,1-3 0,-2-3-610,-5 14 0,1-2 0,-2 3 610,1-3 0,-3 3 0,2-15 0,-7 42 0,-4 19 0,0-1 0,0 3 0</inkml:trace>
  <inkml:trace contextRef="#ctx0" brushRef="#br0" timeOffset="158293">17630 15488 24575,'35'-13'0,"-2"2"0,6 2 0,-6 1 0,-1 3 0,-12-1 0,-11 10 0,-5-5 0,-4 5 0</inkml:trace>
  <inkml:trace contextRef="#ctx0" brushRef="#br0" timeOffset="158460">17535 15602 8191,'21'9'0,"-2"-8"4841,26 3-4841,2-13 711,-5 12 1,-12-7-1,-15 8 1</inkml:trace>
  <inkml:trace contextRef="#ctx0" brushRef="#br0" timeOffset="160578">16712 16554 24575,'-15'2'0,"-1"4"0,-10 10 0,7-2 0,-4 3 0,13-7 0,7-1 0,6 0 0,7 1 0,13 8 0,5 3 0,0-1 0,-6 8 0,-13-12 0,-8 8 0,-9-1 0,0-7 0,-17 11 0,9-17 0,-10 5 0,12-16 0,6 3 0,4-6 0</inkml:trace>
  <inkml:trace contextRef="#ctx0" brushRef="#br0" timeOffset="160754">16666 16511 24575,'28'-7'0,"-1"-1"0,2-2 0,-1 2 0,27 1 0,-2-2 0,-27 9 0,-5 0 0</inkml:trace>
  <inkml:trace contextRef="#ctx0" brushRef="#br0" timeOffset="161363">17152 16601 8191,'-10'12'0,"4"-2"5063,4 6-5063,2-2 2818,5-1-2818,-1-8 1719,4-10-1719,5-15 6784,6-8-6784,-1 5 0,4 2 0,-9 20 0,-2 7 0,-6 14 0,-7 32 0,-1-20 0,-2 16 0,6-44 0,13-17 0,6-23 0,0 13 0,0-1 0,-2-2 0,1 2 0,17-7 0,-11 28 0,-12 18 0,-5 17 0,-5-1 0,-1-9 0,3-5 0,8-23 0,7-11 0,-7 2 0,0-2 0</inkml:trace>
  <inkml:trace contextRef="#ctx0" brushRef="#br0" timeOffset="161474">17579 16552 10053,'4'6'0,"2"11"5088,-3 5-5088,1 10 2524,-7-7-2524,7-7 0,-6-10 0,6-6 0</inkml:trace>
  <inkml:trace contextRef="#ctx0" brushRef="#br0" timeOffset="161594">17673 16380 8191,'-14'9'0,"6"0"0,4-6 0,4 1 0</inkml:trace>
  <inkml:trace contextRef="#ctx0" brushRef="#br0" timeOffset="162035">17705 16454 8191,'-8'32'0,"0"0"5063,4-1-5063,0-9 2818,6-3-2818,2-14 1719,2-8-1719,11-16 6784,1-9-6784,5 2 0,-3 16 0,-14 14 0,-4 13 0,-6 7 0,2-6 0,2 2 0,4-11 0,5-10 0,19-19 0,14-14 0,-13 15 0,0 1 0,14-13 0,-14 31 0,-25 15 0,-9 24 0,-2-12 0,9 7 0,1-24 0,8-2 0,11-22 0,-14 7 0,9-5 0</inkml:trace>
  <inkml:trace contextRef="#ctx0" brushRef="#br0" timeOffset="162170">18059 16474 24575,'17'-3'0,"14"-2"0,-6-4 0,3-1 0,5 1 0,-1 0 0,17-9 0,-15 9 0</inkml:trace>
  <inkml:trace contextRef="#ctx0" brushRef="#br0" timeOffset="162370">18252 16179 24575,'10'26'0,"-4"14"0,-7 8 0,-6-14 0,-2 0-1603,-2 1 1,-1 0 1602,-1 0 0,-1 0 504,1-7 0,2-2-504,2 9 0,2-20 0,9-11 0</inkml:trace>
  <inkml:trace contextRef="#ctx0" brushRef="#br0" timeOffset="162519">18359 16544 9704,'-5'6'0,"17"4"5109,-3-7-5109,15 1 645,2-19 1,-15 9-1,6-7 1</inkml:trace>
  <inkml:trace contextRef="#ctx0" brushRef="#br0" timeOffset="162718">18500 16461 24575,'-8'17'0,"2"-4"0,-3 0 0,4-4 0,-2 0 0,7 0 0,6-4 0,5 1 0,6-5 0,-7 1 0,-3-2 0</inkml:trace>
  <inkml:trace contextRef="#ctx0" brushRef="#br0" timeOffset="162818">18525 16571 8191,'-2'13'0,"-2"0"5063,-1 4-5063,0-3 2818,-1-2-2818,0-7 0,3-1 0,-1-4 0</inkml:trace>
  <inkml:trace contextRef="#ctx0" brushRef="#br0" timeOffset="163669">19521 16451 9624,'-6'-2'0,"7"-1"5112,3 6-5112,30 2 2595,14-1-2595,-5-1 0,4-2 0,-4-3 0,1-1 290,6 0 1,-2 0-291,-11 0 0,-4 0 5351,20-6-5351,-26 4 0,-13 1 0,-12 0 0</inkml:trace>
  <inkml:trace contextRef="#ctx0" brushRef="#br0" timeOffset="163911">19972 16348 8191,'6'0'0,"3"3"5063,10 15-5063,8 6 2818,-2 1-2818,1 9 1719,-13-16-1719,-9 5 6784,-9-10-6784,-3 1 0,-6-1 0,0-7 0,5-1 0,1-5 0</inkml:trace>
  <inkml:trace contextRef="#ctx0" brushRef="#br0" timeOffset="165276">20732 16394 24575,'32'-10'0,"6"0"0,2 5 0,7-3 0,-13 7 0,-4-6 0,-21 6 0,-1-1 0</inkml:trace>
  <inkml:trace contextRef="#ctx0" brushRef="#br0" timeOffset="165518">20934 16261 24575,'7'-7'0,"-2"5"0,-1 17 0,-11 20 0,-9 13-870,6-15 1,-2 2 869,-1-3 0,1-1 100,5-3 0,2-1-100,-2 8 0,11-18 0,-1-13 0,1-2 0</inkml:trace>
  <inkml:trace contextRef="#ctx0" brushRef="#br0" timeOffset="165653">21089 16472 8191,'13'14'0,"-8"3"5063,-5 9-5063,-7-3 704,4-9 1,0-6-1,3-4 1</inkml:trace>
  <inkml:trace contextRef="#ctx0" brushRef="#br0" timeOffset="166305">21179 16284 24575,'3'22'0,"2"-1"0,2-4 0,1 1 0,-1 5 0,-4-4 0,-3 11 0,-1-15 0,-3 4 0,10-21 0,7-13 0,2-11 0,5-2 0,-8 12 0,-4 13 0,-1 11 0,-4 12 0,-1 6 0,-2-1 0,0-5 0,4-12 0,11-11 0,9-11 0,11-13 0,-2-6 0,-5 7 0,-7 22 0,-8 17 0,-5 25 0,3-4 0,-5-2 0,17-9 0,0-14 0,9-9 0,2-14 0,-11-4 0,3-17 0,-19 2 0,2 3 0,-13 12 0,-2 22 0,-4 23 0,4 0 0,7 5 0,8-14 0,18-5 0,0-17 0,12 3 0,-22-7 0,-2 4 0</inkml:trace>
  <inkml:trace contextRef="#ctx0" brushRef="#br0" timeOffset="167553">22091 16345 8191,'-22'-11'0,"3"4"5063,35 5-5063,6 2 0,6 2 0,4 1 0,-1-1 0,1 2 0,-3 0 0,-2 1 0,16 9 2818,-30-1-2818,-12 10 1719,-16-1-1719,-3 11 6784,-7-7-6784,8-3 0,6-7 0,11-7 0,5-1 0,2-1 0,-3-2 0,0-3 0</inkml:trace>
  <inkml:trace contextRef="#ctx0" brushRef="#br0" timeOffset="167719">22269 16667 8970,'1'3'0,"2"-4"0,2 1 0,-1-2 0</inkml:trace>
  <inkml:trace contextRef="#ctx0" brushRef="#br0" timeOffset="194521">18350 15129 8191,'0'2'0,"-5"37"2445,2-9 0,-1 5-2445,1 0 0,-1 4 0,0 0 0,-3 16 0,2-1 877,1-3 0,1-2-877,1-13 0,2-4 470,5 3 0,-1-20 0,0-11 0</inkml:trace>
  <inkml:trace contextRef="#ctx0" brushRef="#br0" timeOffset="194785">18748 15096 24575,'-12'4'0,"0"4"0,-1 12 0,-1 6 0,1 12 0,8-11 0,6 3 0,11-18 0,22-4 0,8-10 0,-12 0 0,1-1 0,24-3 0,-9 1 0,-14 3 0,-16 1 0,-8-1 0</inkml:trace>
  <inkml:trace contextRef="#ctx0" brushRef="#br0" timeOffset="194969">18896 15093 8191,'-7'1'0,"4"23"5063,12 24-5063,-8-8 0,-2 3 0,1 6 0,-2 2 448,-3 3 0,-2 0-448,1 1 0,1-4 0,1-21 0,1-3 0,-2 14 0</inkml:trace>
  <inkml:trace contextRef="#ctx0" brushRef="#br0" timeOffset="199544">23320 16101 8191,'-1'3'0,"0"-1"5063,5 11-5063,-6-12 2818,6-4-2818,8-6 1719,15-2-1719,19 2 0,2 4 0,-1 3 6784,-19 7-6784,-7 7 0,-16 2 0,-4 10 0,-6 7 0,-12 9 0,-8 9-743,5-21 0,-2 0 743,1 1 0,-1 1 0,-5 3 0,0-1 0,8-5 0,0-1 0,2-1 0,4-3 0,3 2 0,15-9 0,22-19 0,-14 2 0,7-6 0</inkml:trace>
  <inkml:trace contextRef="#ctx0" brushRef="#br0" timeOffset="199925">23702 16300 12302,'-7'-3'0,"-8"18"3972,-1 16-3972,3-1 0,1 4 0,5-2 0,2 1 0,2 2 0,4-2 2249,18 12-2249,21-17 0,10-19 1321,5-14-1321,-10-18 0,-14-4 0,-13-14 0,-14 1 0,-10-13 0,-13 5 2022,6 22 1,-3 3-2023,-15-10 157,-3 12 0,16 13 0,4 4 0</inkml:trace>
  <inkml:trace contextRef="#ctx0" brushRef="#br0" timeOffset="201769">24618 16319 24575,'0'12'0,"-3"2"0,-4 10 0,0-6 0,-3 2 0,18-22 0,5-13 0,17-16 0,-3-1 0,-4 11 0,-3 12 0,-8 22 0,1 7 0,-1 12 0,-8 0 0,2-10 0,-4-3 0,8-19 0,11-10 0,9-21 0,7-4 0,-4-2 0,-6 17 0,-10 14 0,-6 14 0,-3 12 0,-5 5 0,1 1 0,-4-6 0,7-17 0,6-11 0,8-10 0,-1-10 0,-4 10 0,-3 1 0,-3 20 0,-3 5 0,1 5 0,-5 0 0,-1-4 0,6-7 0,-3-3 0,16-19 0,-6-2 0,6-3 0,-8 7 0,3 27 0,-8-4 0,-1 18 0,-1-13 0,3-2 0,1-6 0,1-10 0,-5 0 0,-3 0 0,-1 4 0</inkml:trace>
  <inkml:trace contextRef="#ctx0" brushRef="#br0" timeOffset="201909">25264 16239 8191,'19'-3'0,"-4"-1"5063,15-7-5063,-11 1 2818,1-2-2818,-10 2 0,-5 5 0,-3 1 0</inkml:trace>
  <inkml:trace contextRef="#ctx0" brushRef="#br0" timeOffset="202209">25370 16052 24575,'0'47'0,"-2"-16"0,-1 2 0,-3 5 0,1 2 0,1 0 0,0-2 0,-2-9 0,2-3 0,8 7 0,4-24 0,12-13 0,16-22 0,-12 8 0,1-1 0,1-3 0,0 1 0,12-8 0,-13 23 0,-21 20 0,-1 5 0,2 5 0,4-10 0,5-5 0,10-7 0,-2-14 0,1-8 0,-10 6 0,-6-1 0</inkml:trace>
  <inkml:trace contextRef="#ctx0" brushRef="#br0" timeOffset="202425">25738 16199 8191,'7'-14'0,"-4"15"5063,-9 21-5063,4 3 2818,3-5-2818,10-9 1719,2-6-1719,5-3 6784,-5 2-6784,-9 5 0,-7 4 0,-8 5 0,-3-4 0,-1 0 0,1-8 0,6-1 0,4-5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6T13:54:05.198"/>
    </inkml:context>
    <inkml:brush xml:id="br0">
      <inkml:brushProperty name="width" value="0.05292" units="cm"/>
      <inkml:brushProperty name="height" value="0.05292" units="cm"/>
      <inkml:brushProperty name="color" value="#FF0000"/>
    </inkml:brush>
  </inkml:definitions>
  <inkml:trace contextRef="#ctx0" brushRef="#br0">6716 6065 24575,'-15'-36'0,"-5"2"0,11 8 0,-1-1 0,-6 1 0,-2-1-1605,1-7 1,0-2 1604,-5 0 0,-1-1 0,-2-6 0,-1-1 0,-1-3 0,0 0-1064,4 12 0,-1 0 0,-1 1 1064,-2-2 0,-2 1 0,-2 0 0,-3-1 0,-2 1 0,-1 1 0,-2 1 0,-1 2 0,-1-1 0,-2 0 0,-2 1 0,0 0 0,0 2 0,-2 2 0,0 0 0,8 7 0,-1 0 0,-1 1 0,1 1 0,-1 0 0,1 0 0,0 1 0,-2 0-600,0 0 1,-1 1 0,-1 0 0,1 1 599,0 0 0,-1 0 0,1 0 0,0 1 0,0 1 0,-1 0 0,0 0 0,0 1 0,0 0 0,-2 0 0,1 2 0,-1-1 0,1 2 0,0 1 0,-1 0 0,1 0 0,3 0 0,0 0 0,0 0 0,1 1-724,-13-2 0,2 1 0,0 0 724,4 1 0,0 0 0,1 1 0,1 0 0,1 0 0,0 0 0,1 2 0,1-1 0,0 2-221,-2 0 0,0 1 0,1 0 221,0 0 0,1 0 0,0 1 0,-2 1 0,0 2 0,-1 1 0,-2 1 0,0 0 0,1 1 0,3 0 0,0 1 0,1 2 0,-1 2 0,1 2 0,2 1 0,-8 3 0,3 3 373,-1 5 0,4 3-373,10 2 0,3 3 0,5-6 0,-1 1 0,2 3 0,1 4 0,1 3 0,0 1 0,-1 5 0,0 1 0,0 1 0,-2 3 0,0 1 0,0 1 0,7-11 0,0 1 0,1 0 0,-1 1 0,0-1 0,0 0 0,0 0 0,1 0 0,0 2 0,0 0 0,1-1 0,1 1 160,-1 11 0,1 1 0,1-1-160,1-1 0,0 1 0,2-1 0,3 1 0,2-1 0,1 1 0,1 2 0,2 0 0,1 1-195,-1-11 1,1 0-1,-1 0 1,2 1 194,2 4 0,1 1 0,1 0 0,-1 0 0,0 2 0,0 0 0,0 0 0,1 1-406,2 0 1,0 1 0,1 0 0,1 0 405,0-2 0,2 0 0,0 0 0,1-1 0,1-2 0,0-1 0,2 0 0,0-1-282,1-3 0,1-1 1,1-1-1,0 0 282,0-1 0,0 0 0,1-1 0,1 0 205,2-1 0,1 1 0,1-1 0,0-1-205,-1 0 0,1 0 0,0 0 0,1 0 0,1 3 0,1 0 0,1 1 0,-1-1-28,0-1 1,0-1 0,0 1 0,0 0 27,0 0 0,0 0 0,0 0 0,0-1 0,1 1 0,0 1 0,1-2 0,0 0 0,0-3 0,1-1 0,1 0 0,0-1 0,1-1 0,1 1 0,1-2 0,1 0 0,-1 0 0,1-1 0,1 0 0,-1-1 147,0-1 0,0-1 1,0 0-1,0 0-147,1 0 0,0 0 0,0 0 0,0 0 0,-1 0 0,-1 0 0,1 0 0,0-2 0,1-1 0,0-2 0,1 0 0,-1 0 0,0 2 0,0 0 0,0-1 0,1 0 0,0-3 0,1-1 0,0 0 0,-1-2 0,13 7 0,-1-2 0,2-3 0,-10-6 0,2-1 0,-1-2 0,1-2 0,0-1 0,0-2 0,0-2 0,0 0 0,1-2 0,1-1 0,0-1 0,0-2 0,0 0 0,2-2 0,-1-1 0,-1-1 0,-2 0 0,0-1 0,0-1 0,0 0 0,1-1 0,0 0 0,1 0 0,-2-1 149,12-3 1,0-1 0,-2 0-150,-4 1 0,-1 0 0,2-2 0,-4 1 0,3-1 0,-1-1 0,-4-1 0,2-2 0,-4-1 0,1-2 0,-3 2 0,0 0 0,0-3 0,-5-1 0,0-7 0,-4-2 0,-3-2 0,-1-2 0,-2-1 0,-1-2 0,1-6 0,-1-1 0,-2-2 0,-2-2 0,-2-1 0,-1-1 0,-4 12 0,0-2 0,-2 0 0,1-1 0,-1-1 0,0-1 0,-1-1 0,-1 0 0,-2-1 0,0 0 0,-2 0 0,1-1 0,2-2 0,0-1 0,-1 0 0,-1 0 0,-2 0 0,-1 1 0,0-1 0,-2-1-378,1 8 1,0-1-1,-1 0 1,0-1-1,-2 2 378,-1-12 0,-1 1 0,-2 0 0,0 0 0,0 8 0,0 1 0,-1-1 0,0 0 0,-1 1 0,0 0 0,-1 1 0,0 0 0,-1 0 0,-1 0 0,-2-1 0,0 1 0,-2-1 0,0 1 0,0 0 0,-1 2 0,1-1 0,-1 1 0,-1 1 0,-1 0 0,-6-8 0,-2 1 0,-1 1 0,-1 2 310,0 2 0,-1 1 0,-1 1 0,-1 2-310,-5 0 0,-2 1 0,0 2 0,4 4 0,-5-9 0,1 5 0,-1 5 0,0 1 0</inkml:trace>
  <inkml:trace contextRef="#ctx0" brushRef="#br0" timeOffset="1650">3501 3002 8191,'16'-5'0,"12"10"1733,4 2 0,4 4-1733,6 7 0,2 4 0,-7-5 0,1 1 0,1 2 0,5 5 0,0 3 0,1 0-189,-7-4 1,0 0 0,1 0-1,0 2 189,3 2 0,1 1 0,-1 1 0,2 1 0,-7-5 0,1 0 0,1 1 0,0 0 0,0 0-163,2 1 1,0 0 0,1 0 0,0 0-1,1 1 163,-6-2 0,1-1 0,1 2 0,-1-1 0,1 0 0,0 0 219,2-1 0,-1 1 0,1-1 0,0 0 0,0 1 0,0-1-219,1 2 0,1 1 0,-1-1 0,0 1 0,1-1 0,-1 1-322,0-2 0,0 1 1,0-1-1,0 0 0,1 0 1,-1 0 321,1 1 0,0-1 0,0 0 0,0 0 0,0 1 0,0-1 125,-1 0 1,1 1 0,-1-1 0,0 1-1,0-1 1,0 0-126,1 0 0,0-1 0,0 0 0,1 1 0,-1-1 0,0-1 0,0 1 0,1-1 0,-1 1 0,0-1 0,0-1 0,0 0 0,0 0 0,1-1 0,-1-1 0,0 1 0,0-1 0,0 0 0,-1 1 0,0-1 0,0 1 0,0 0 0,0-1 0,0 0-221,7 3 1,0 0 0,0-1-1,-1 0 1,1 1 220,-2-1 0,0 1 0,0 0 0,-1-1 0,2-1 271,-2 0 0,1-1 1,0-1-1,0 0 1,0 0-272,0-2 0,0 1 0,0-2 0,0 1 0,0-2-187,2 2 0,1-2 1,0 1-1,0-1 1,0-1 186,-2 0 0,1-1 0,-1-1 0,1 1 0,-1 0 0,-1-1 0,0 1 0,0 0 0,0-1 0,-1 0 0,0 0 0,-1-1 0,0 0 0,-1 0 0,0 1 0,8 2 0,0 0 0,-2 1 0,1-1 119,-2 0 1,0 1 0,0-1 0,0 0-120,-2 1 0,0-1 0,0 1 0,-1-2 0,1 1 0,0-2 0,0 1 0,0-1 0,-1 1 0,-1 0 0,1 0 0,0-2 0,2-2 0,0 0 0,1-2 0,0 1 0,0 0 0,0 0 0,0-1 0,0-1 246,2-2 0,0-1 0,0 0 0,0-1-246,2 2 0,0 1 0,0-1 0,-1 0 0,0 0 0,-1-2 0,0 1 0,0 1 0,-1 0 0,1 0 0,0 1 0,-1 0-222,0 0 0,-1 1 1,0 0-1,-1 1 222,0 0 0,0 1 0,-1 0 0,0 0 0,-3 0 0,-1 0 0,1 0 0,-1 0 173,0-1 1,0 1 0,0 0 0,-1-1-174,10 4 0,-2-1 0,1 0 233,-1-3 1,1-1 0,-1 1-234,-2 1 0,0 1 0,-1-1 246,-5-2 1,-2-1-1,1 2-246,-3 0 0,0 1 0,-2 0 1432,11 1 1,-2 2-1433,-4 0 0,1 1 0,4 3 0,-2-1 1535,-13-5 0,-2 1-1535,6 5 0,-2 1 0,6 1 1346,-15-6 1,1 2-1347,5 1 0,3 0 0,8 1 0,2 0 0,2 6 0,4-1-226,-8-7 1,1-1 0,1 1 225,-1 1 0,-1 0 0,1 0 0,3 1 0,1-1 0,-1 1-587,-7-2 1,-2 1 0,-1 0 586,10 6 0,-4 1 0,-12-2 0,-5-1 0,7 10 649,-14 3-649,-11-14 3236,-2 1-3236,-2-4 2235,-1-6-2235,4 2 0,-1-5 0,1 2 0,16 6 0,2 5 0,3-3 0,4 1 0,0 1 0,1 0-2608,12 9 0,1 2 2608,1-1 0,0 3 0,-12-8 0,2 1 0,0 4 0,-1 4 0,2 3 0,-1 1 0,-1-1 0,-6-4 0,0-2 0,-2 1 0,2 2 0,4 9 0,1 4 0,-1 0 0,-3-3 0,2 5 0,-2-2 0,-1 1-344,-2-1 1,0 0 0,-1 0 343,-4-9 0,-1-1 0,1 1 0,-1-1 0,6 10 0,-1 0 0,0 2-267,-7-9 0,0 3 1,0 2-1,-1-2 0,-1-3 267,6 9 0,-2-4 0,-1 3-566,-5-2 1,0 2 0,-2-1 0,-4-3 565,-2 12 0,-7-4 0,-6 3 0,-4-1 518,-3-8 1,0-4 0,4-12 0,1-4 0,-5 2 0</inkml:trace>
  <inkml:trace contextRef="#ctx0" brushRef="#br0" timeOffset="3458">15244 9557 24575,'-7'9'0,"-5"10"0,0 10 0,-6 17 0,5-10 0,0 3 0,1 9 0,0 4-2538,0-9 0,0 3 0,0 1 2538,1 3 0,1 1 0,-1 0 0,0-8 0,1 0 0,-2 1 0,0-1 0,0 2 0,-1 0 0,0 0 0,-1 1-882,0 3 0,0-1 0,-1 2 0,-1-1 882,1-7 0,0 0 0,-1 0 0,0 1 0,0 0 0,0 1 0,0 1 0,0 1 0,-1 0 0,0 0-348,-2 3 0,-1 0 1,0 1-1,-1 0 1,1 1 347,-1-1 0,1 0 0,-1 1 0,1-1 0,-1 1 0,1 0 0,0 1 0,0 0 0,-1 0 0,0-2-458,0-3 1,0 0 0,-1-1-1,1-1 1,0 0 457,-1 6 0,1-1 0,-1 0 0,-1-3 238,1-5 1,-2 0-1,0-3 1,-1 0-239,-3 5 0,-1-2 0,-2-2 0,2-5 0,-2-2 0,-2-2 352,0-4 1,-1-3-1,-1-2-352,2-2 0,-1-3 0,-1-1 0,0-2 0,-1-3 0,1 0 1161,-18 2 0,-1-3-1161,2-3 0,-2-2 0,17-3 0,-1 0 0,0-1 0,0 0 0,0-1 0,0-1 0,-5 0 0,0-1 0,1 0 590,1-1 0,0-1 0,0-1-590,-6-3 0,0 0 0,0-1 0,-1-2 0,0 1 0,-1-1 0,6 1 0,-2 0 0,-1 1 0,1-1-664,-2 0 1,-1 0 0,0 0 0,0 1 663,-4-1 0,-1 0 0,0 0 0,0 0 0,-1 1 0,-1 0 0,1 1 0,-1 0 0,10 3 0,0-1 0,0 1 0,0 0 0,-1 0 0,0 0 0,-1-1 0,0 1 0,0 0 0,0 1 0,-3 0 0,-1 1 0,0 1 0,-1-1 0,1 0 0,1-2 0,0 0 0,0-1 0,0 1 0,0 0-279,-2 2 1,1 0-1,0 1 1,-1-1 0,2-1 278,1 0 0,1-1 0,-1-1 0,2 1 0,-1 0 0,1 1 0,0-1 0,1 1 0,-1 0 0,1 0 0,1 0 0,-1 0 0,1 0 0,0 0 0,0 0 0,-10-2 0,0-1 0,1 1 0,-1 0 0,10 1 0,0 1 0,0 0 0,0 0 0,0 0-321,-8-1 0,-1-1 0,1 1 0,1 0 321,0 0 0,1 1 0,0-1 0,0 0 0,4 0 0,0 1 0,0-1 0,1 0 174,0 2 1,1-1 0,1 1-1,-1-1-174,3 0 0,0-1 0,0 0 0,0 1 0,-1 0 0,0 1 0,0 0 0,0 0 0,-13-1 0,1-1 0,0 1 0,12 1 0,-1 0 0,1-1 0,0 1 0,-1 0 0,0-1 0,1 1 0,-1 0 163,2 1 0,0 1 0,0-1 1,1 0-164,-15-1 0,1-1 0,1 0 0,5 0 0,1 0 0,1-1 509,-1 0 0,0-2 1,1 0-510,1-1 0,0 0 0,2-1 0,0 0 0,1-2 0,0 1 0,0 0 0,0 0 0,1-1 0,1-2 0,1-2 0,0 1 0,0 1 0,-1 1 0,1-1 0,-5-2 0,0-2 0,0 1 0,1 1 0,1 1 0,-1-1 0,-4-1 0,0-1 0,1 0 0,5 1 0,2 0 0,-1 0 0,-1 0 0,-1-1 0,2 1 0,2 0 0,1 1 0,0-2 0,-3-1 0,0 0 0,1 0 982,1 1 0,1 1 0,0-1-982,0 0 0,0-1 0,0-1 0,0 1 0,0 0 0,0 1-327,-2 0 1,-1 0 0,0 1 326,-2-1 0,0 0 0,-2 1 0,-2 1 0,0 1 0,-1 0 0,0 1 0,-1 1 0,1 0 133,0 1 0,0 0 0,-1 1-133,-1-1 0,0 1 0,1 0 0,5 1 0,0 1 0,1 0 0,-2 0 0,-1-1 0,2 2 0,5 0 0,1 1 0,1 0 0,-1-2 0,0 1 0,1-1 234,-16-1 0,-1 0-234,17 3 0,-1 0 0,0-1 0,1 0 0,-1-1 0,-1 1 0,-5 2 0,-2 1 0,1-1 0,1-4 0,1-1 0,-1 0-550,-1 3 0,-1 1 1,1-1 549,2-3 0,0 0 0,1 0 0,-1 1 0,0 1 0,1 0 0,3-1 0,0-1 0,1 0 561,-1-1 1,1 0-1,2-3-561,-12-7 0,3-4 0,-2-3 0,1-3 104,18 7 1,0-1 0,0-2-105,-2-3 0,-1-1 0,1-1 0,2-3 0,2-2 0,0-2 0,-1-3 0,2-1 0,2 4 0,2 2 0,2 3 0,5 3 0,0 1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6T13:54:36.606"/>
    </inkml:context>
    <inkml:brush xml:id="br0">
      <inkml:brushProperty name="width" value="0.05292" units="cm"/>
      <inkml:brushProperty name="height" value="0.05292" units="cm"/>
      <inkml:brushProperty name="color" value="#FF0000"/>
    </inkml:brush>
  </inkml:definitions>
  <inkml:trace contextRef="#ctx0" brushRef="#br0">17316 7093 8191,'-9'-5'0,"-9"23"5063,4 0-5063,2 6 0,1 3 0,-8 21 1409,11-17 0,0 0-1409,-2 0 0,1-1 0,-1 18 0,-4-3 1719,11-23-1719,4-7 6784,10-11-6784,16-8 0,-1-1 0,13 0 0,-7 5 0,0 5 0,-7 2 0,-2 2 0,-5-3 0,-5 2 0,3-5 0,-6-3 0,6-3 0,-8-4 0,3-4 0,-6-3 0,2-16 0,1-10 0,2-9 0,0-4 0,-5 16 0,-1 1 0,4-14 0,-1 4 0,-5 8 0,-1 17 0,4 20 0,-3 3 0,-6 9 0,0-4 0,-12-4 0,-5-5 0,-10-3 0,-16-4 0,-1 4 0,1-3 0,19 7 0,12-3 0,12 4 0</inkml:trace>
  <inkml:trace contextRef="#ctx0" brushRef="#br0" timeOffset="1365">18111 6805 8191,'-39'-8'0,"6"7"4550,-19 2-4550,4 17 0,22-6 0,1 1 2880,-12 12-2880,19-3 1781,15-9-1781,11-8 6591,17-5-6591,15-10 0,-13 2 0,1 0 0,-1 2 0,1 1 0,18 3 582,-16 11-582,-15 27 0,-10 6 0,-13 13-386,5-25 1,-1-1 385,-9 20 0,-1 4 0,0-13 0,-1-8 0,5-12 0,0-32 0,16-17 0,-3 0 0,2-3-715,9-6 0,4-1 715,0 2 0,2 1-112,2 0 1,1 1 111,-2 8 0,-1 3 0,5-7 0,-19 16 0,-7 26 0,-10 2 1412,9 11-1412,4-11 1012,9-4-1012,22-9 0,9-15 0,-14 3 0,1-2 0,-4-3 0,-1-1 0,11-11 0,-12 15 0,-14 17 0,-9 17 0,-3-1 0,-2 1 0,7-14 0,6-17 0,10-11 0,-1-10 0,1 8 0,-6 6 0,-5 18 0,0 3 0,-2 9 0,3 2 0,-1-3 0,7-3 0,-1-8 0,8-11 0,-4 0 0,-1-15 0,-4 3 0,-7-2 0,-6 11 0,-2 14 0,-2 12 0,3 5 0,6-4 0,4-4 0,33-17 0,-25 5 0,19-9 0</inkml:trace>
  <inkml:trace contextRef="#ctx0" brushRef="#br0" timeOffset="1749">18955 6366 24575,'-4'6'0,"1"18"0,1 12 0,2 19-1033,3-21 1,-1 0 1032,-1-5 0,-1-1 332,5 2 0,-1-1-332,-3 5 341,6-19-341,3-43 0,-5-5 0,1-4 0,7-13 0,1-2-749,-7 14 1,-1-1 0,1 2 748,6-12 0,2 5 468,-7 13 1,0 6-469,6 1 0,-5 44 0,6 16 0,-8-7 0,2 3 0,1 3 0,1 0-324,0 0 0,-1 0 324,-4-7 0,0-1 2283,3 11-2283,-11-18 0,1-11 0,-1-5 0</inkml:trace>
  <inkml:trace contextRef="#ctx0" brushRef="#br0" timeOffset="1874">19038 6462 8191,'8'5'0,"8"-1"5063,15-8-5063,3-1 704,-2 0 1,-16 2-1,-9 3 1</inkml:trace>
  <inkml:trace contextRef="#ctx0" brushRef="#br0" timeOffset="3146">17637 8403 8191,'4'-5'0,"1"15"5063,-4 8-5063,-7 26 0,-4-16 0,-1-1 0,-9 23 0,2-5 2818,24-32-2818,16-19 859,3-3 1,3-3-860,0-3 0,0 0 0,7 5 0,-2 2 6784,16-6-6784,-11 20 0,-22-1 0,-6 5 0,-10-1 0,0-8 0,-2-2 0,-5-19 0,0-8 0,-2-19 0,4-1 0,4 1 0,4 19 0,3 17 0,-6 12 0,0 8 0,-13 6 0,-9 5 0,-7 0 0,-12-1 0,1-11 0,-13-4 0,25-4 0,1 0 0</inkml:trace>
  <inkml:trace contextRef="#ctx0" brushRef="#br0" timeOffset="4116">15775 8923 8191,'7'-13'0,"-1"3"5063,3 0-5063,-6 9 2818,-1 4-2818,-6 16 1719,-3 16-1719,2-9 0,0 3 0,2 5 0,0 2 3187,0-1 0,1-1-3187,5 15 0,-1-16 0,5-27 0,1-10 0,5-14 0,1-7 0,7-14 410,-3 15-410,4-1 0,-9 21 0,0 6 0,-1 6 0,-2 2 0,1 0 0,-3-5 0,-5-9 0,1-6 0,-4-20 0,0-3 0,-4-21 0,2 13 0,-2 2 0,0 23 0,-1 10 0,-8 12 0,0 2 0,-5 4 0,-5 1 0,-3-3 0,-6 2 0,7-8 0,9 0 0,8-4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6T13:55:35.916"/>
    </inkml:context>
    <inkml:brush xml:id="br0">
      <inkml:brushProperty name="width" value="0.05292" units="cm"/>
      <inkml:brushProperty name="height" value="0.05292" units="cm"/>
      <inkml:brushProperty name="color" value="#FF0000"/>
    </inkml:brush>
  </inkml:definitions>
  <inkml:trace contextRef="#ctx0" brushRef="#br0">8049 10348 24575,'-3'-3'0,"4"5"0,16 32 0,5 7 0,-6-11 0,-1 1 0,-2-2 0,-1-3 0,9 14 0,-8-13 0,-3-33 0,-1-21 0,-4-21 0,-2 14 0,-1 0 0,-2-16 0,4 11 0,1 26 0,12 28 0,2 12 0,-4-4 0,0 3 0,-1-2 0,0 0 0,8 16 0,-5-13 0,-3-19 0,-3-11 0,10-16 0,-4-20 0,-4 11 0,-1-1 0,-2 0 0,0 1 0,5-11 0,-1 22 0,-5 39 0,5 14 0,-9-9 0,1 1 0,1 0 0,0-1 0,3 26 0,-3-23 0,5-11 0,4-32 0,4-21 0,-7 7 0,-2-4-313,0-3 1,0-1 312,-2 5 0,1 3 0,5-8 0,-3 35 0,2 33 0,-9-4 0,1 3 0,1 7 0,1 0 0,-2 4 0,-1-1 0,0-9 0,0-3 0,5 10 0,-2-30 0,10-25 625,3-28-625,-7 12 0,-2-3 0,0-15 0,-1 0 0,1 6 0,1 4 0,8-1 0,0 46 0,-9 22 0,-5 12 0,-1-2 0,-1 2 0,0 5 0,1 1 0,2-3 0,0-2 0,-3-7 0,1-4 0,9 9 0,-8-32 0,0-14 0,-4-3 0,0 2 0</inkml:trace>
  <inkml:trace contextRef="#ctx0" brushRef="#br0" timeOffset="1084">8773 12206 8191,'0'-14'0,"4"4"5063,1 19-5063,4 14 0,5 23 0,-7-18 0,1-1 2818,8 15-2818,-1-9 1719,-5-25-1719,5-14 6784,0-18-6784,-1 1 0,0-3 0,-3-8 0,0-2-1176,3-9 1,-1-2 1175,-1-2 0,-1-1 0,2 1 0,2 5 0,10-1 0,-4 34 0,-6 41 0,-6 8 0,2-6 0,-1-12 2351,5-5-2351,-1-19 0,12-13 0,5-22 0,-13 12 0,0-4-934,3-7 1,1-2 933,-3 6 0,0 1 0,-3 6 0,0 6 0,9 5 0,-11 23 0,-2 10 0,6 13 0,1-7 0,4 6 0,4-14 1867,-2-12-1867,7-4 0,-4-14 0,-6 1 0,-10 1 0,-7 5 0</inkml:trace>
  <inkml:trace contextRef="#ctx0" brushRef="#br0" timeOffset="4488">7733 11558 8191,'-5'-4'0,"1"-5"5063,2-1-5063,-6-12 2818,0 10-2818,-14-10 0,-2 3 0,-22-4 0,21 8 0,-1 0 0,-7-1 0,-2 0 427,4 3 1,-1 0-428,-5-1 0,-1 2 0,4 5 0,-1 2 0,-3-3 0,-1 1 0,4 8 0,1 2 0,-1-6 0,1 2 2867,4 7 1,-1 2-2868,0-3 0,1 1 0,-1 3 0,0 2 0,0 2 0,1-1 0,2 0 0,1 1 0,0 1 0,1 1 0,1 2 0,1 0 0,-1 3 0,-1 1 0,0 3 0,-1 1-519,-2 0 0,-1-1 519,4-2 0,0-2 0,-3 1 0,1-1 0,3-6 0,2 1 0,1 4 0,0 0 0,-20 14-473,9 4 473,1 0 0,4 5 0,13-18 0,1 1 0,-1 2 0,0 1 0,-4 6 0,1 1 574,1 0 0,0 0-574,0 7 0,0 1 0,3-4 0,2 0-476,0 5 0,1 1 476,2-5 0,1-2 0,-1 3 0,1 1 0,2 3 0,1 0-722,-1 4 1,0 2 721,2-14 0,0 2 0,0-1 0,-2 16 0,1 0-662,1-1 0,1-2 662,-2-8 0,0-1 0,2 3 0,0 0-631,0-6 0,-1 0 631,-1 5 0,0 1 0,7 1 0,0 0 0,-4 0 0,0 0 0,7 3 0,1 0 0,-1-3 0,1 0 598,2 0 1,2-1-599,3-3 0,1 0 0,0 3 0,1 0-110,1-3 0,2 1 110,1 2 0,1 1 0,0 3 0,1 0 0,2-5 0,0 0 0,0 4 0,0 0 0,-3-7 0,0-2 392,-2-4 1,0 0-393,0-3 0,0-3 1430,12 14-1430,-10-22 0,2-2 0,22 9-591,-14-17 0,2-2 591,5 0 0,2-3 0,6-4 0,1-3 0,1 3 0,-1 0 398,3-4 1,0-1-399,-3 2 0,0 2-216,-4 1 1,0 1 215,0-1 0,-1 2 0,-6-1 0,0 0 0,2-2 0,0-2 0,1-4 0,1-2 0,3-3 0,0-2 0,1-2 0,-1-1 0,-3 1 0,-2 0-431,-2 1 0,-2 0 431,-2 0 0,0 1 0,-1 2 0,1-2 0,1-4 0,-1-3 0,1 1 0,0-2 0,4-10 0,1-2 0,3-3 0,1-2 0,-11 10 0,0-2 0,1 1 0,-3 2 0,1 0 0,-2 1 0,9-10 0,-3 2 0,-8 4 0,-3 1 0,-4 1 0,-1-1 0,-2-2 0,0-2 0,2-5 0,-1-2 0,1-9 0,0-2 0,-3 14 0,0 0 0,-1 0 0,0-4 0,-1-1 0,1 0 0,0 3 0,1-1 0,0 2 0,4-14 0,-1 2 0,-2 5 0,-1-1 0,-4 6 0,-1 0 0,-2 0 0,-2-11 0,-3 0 0,1 4 0,-2-2 0,-1 1-436,-5 8 1,-1 2 0,-1-1 435,0-2 0,-1-1 0,-1 1 0,-1-1 0,0 0 0,-1 1 0,-1 2 0,0-1 0,0 2-133,-1 1 0,-1 0 1,0 1 132,-4-14 0,0 0 0,-1 7 0,0 0 0,-4-7 0,0 0 0,0 5 0,-2 0 0,4 9 0,-1-2 0,-1 2 0,1 2 0,0 1 0,0-1 0,-1 0 0,1-1 0,0 0 0,-1 0 0,1 0 0,1 0 0,-6-14 0,1 1 0,-1 0 0,1 0 196,6 7 0,1 3-196,1 7 0,0 1 785,-9-13-785,4 18 2592,3 7-2592,-4 10 2512,5 5-2512,-11 10 291,2 8 1,10-6-1,1 3 1</inkml:trace>
  <inkml:trace contextRef="#ctx0" brushRef="#br0" timeOffset="6224">11926 10098 8191,'-20'-27'0,"-3"2"5063,8 0-5063,-11 6 2818,3 2-2818,-22 8 0,-10 7 212,17 4 0,-1 2-212,-2 4 0,-2 1 0,-6-1 0,0 2 0,5 1 0,1 0 0,-2 0 0,1 1 0,2 1 0,1 1 0,-2 2 0,1 2 0,-4 1 0,1 2 0,1 4 0,1 1 0,3-1 0,2 1 0,0 4 0,2 2 0,5-2 0,1 1 0,2 1 0,1 2 2939,1 1 1,2 2-2940,1 5 0,1 1 0,-2 3 0,1 3-216,7-12 1,0 1-1,0 0 216,2-2 0,0-1 0,0 1-825,0 2 1,0-1 0,1 1 824,2 0 0,1 0 0,0-1 0,0-1 0,0 0 0,1 0 0,4 1 0,0 1 0,2 0 0,-1 15 0,3 0 0,5 0 0,4 0 0,4 0 0,4 0 0,-5-17 0,1 0 0,2-1 0,4-1 0,2 0 0,1 0 0,-2 0 0,2 0 0,0-1 0,2-2 0,1-1 0,1-1 0,0 2 0,1-1 0,0-2-5,8 8 0,1-2 5,2-1 0,-1-4-239,-6-7 0,-2-2 239,-3-2 0,0-1 401,17 11-401,-5 0 0,5-5 0,0 0 1794,11-12-1794,2-8 0,-16-4 0,3-4 0,1-4 0,0-4-306,-5 2 0,1-1 0,-2-2 306,-2 0 0,0-3 0,-2 0 0,2-2 0,-1-2 0,-2 1-515,13-8 1,-3-2 514,-4-1 0,-2 0 0,1 3 0,-1-1 0,-2-4 0,0-1 0,-4 3 0,1 1 68,-1-1 0,0 0-68,-2-1 0,-1-1 0,-5 4 0,0 0-277,2-3 1,-1-1 276,-6-1 0,-1-1 0,3-3 0,0-2 0,-2-2 0,-1-1 0,-1-2 0,0-1 0,-1 4 0,-1-1 0,-3-1 0,-2-1 0,-2 2 0,-1 1 0,-2 0 0,-1-1 0,-4-2 0,-2 1 0,0 1 0,-3 1 0,-1 0 0,-1-1 0,-4-2 0,-2 0 0,-1 3 0,-2 0 0,-4 1 0,-1 2 0,1-1 0,-1 3 0,-3 6 0,-2 1 0,1 0 0,0 1 0,-1 1 0,0 1 0,-4 2 0,0 1 0,7 0 0,2 2 489,-2 6 1,2 1 0,3-3-1,6 11 1</inkml:trace>
  <inkml:trace contextRef="#ctx0" brushRef="#br0" timeOffset="7803">15613 10946 8191,'-20'-17'0,"3"3"5063,-20-3-5063,4 1 0,7 7 0,-1-1 0,-4-1 0,0 2 807,-3 2 0,-2 2-807,-8-2 0,-1 4 0,-4 10 0,-2 3 0,13-5 0,0 1 0,-1 3 0,1 3 0,0 2 0,0 1 0,-1 0 0,1 1 0,1 1 0,2 0 0,1 1 0,1 1-94,-1 3 1,-1 2 0,2 1 93,2 0 0,1 2 0,1 0 0,-4 5 0,0 1 0,1 1 0,3-2 0,0 1 0,1 1 0,-1 2 0,2 1 0,1-1 1675,5-4 0,1 0 0,2 0-1675,-6 14 0,2 1 0,4-3 0,2 1-705,4-3 1,1 1 704,-1 2 0,2 1 0,4-3 0,1-1 0,1-4 0,2 0 0,0 0 0,4-1 252,1-5 1,4-1-253,4 1 0,3-1 0,6 2 0,4-3 1501,2-2 1,3-1-1502,7 4 0,1 0 0,-1-3 0,2 0-1091,3-2 1,2 0 1090,0-3 0,1-1 0,1 1 0,1-1 0,6-4 0,0 0 0,-16-4 0,0 0 0,0-1 0,4-3 0,1-2 0,0-1 0,-1 0 0,0-1 0,1-1 0,-1-1 0,1-1 0,-1 0 0,0 0 0,1-1 0,-1 0 0,1 2 0,-1 1 0,0-2 0,1-1 0,-1-2 0,1 0 0,-1 0 0,0-1 0,1 0 0,-1-2 0,1-1 0,-1-1 0,14-5 0,0-2 0,-1 1 0,-2-3 29,-7-2 1,-3-1-30,-2 0 0,-2 1-40,-2 3 1,-2-1 39,-5 0 0,-1 0 0,-2 0 0,-1-1 0,1-4 0,-1-3 0,0-1 0,-1-1 0,4-2 0,0-2-754,1-5 1,0 0 753,0-1 0,0-1 0,-2-1 0,-1-1 0,0 0 0,0 2 481,-3 2 0,-1 0-481,-1 2 0,-2-1 335,-3 0 1,-3 0-336,-1 2 0,-2-1 0,-4-2 0,0-2 0,1-3 0,-1 0 0,-4-4 0,-1-1-513,1-2 1,-3-1 512,-8-4 0,-3 2 0,0 3 0,-3 2 0,-3-6 0,-3 1 0,-3 7 0,-1 1 0,1 0 0,-1 1 54,0 8 0,-2 1-54,-1 0 0,-1 2 54,2 9 0,-1 0-54,-5-3 0,-2 2 0,-5 5 0,-1 2 0,-4 1 0,-1 2-562,-3 1 0,0 1 562,-2 2 0,0 0 0,2 0 0,0 0 0,0 3 0,0 0 0,-2-3 0,0 1 88,5 4 0,1 1-88,0-3 0,0 1 0,4 3 0,1 3 691,6 0 0,1 2-691,-2 4 0,4 1 0,-3 1 0,8 2 0</inkml:trace>
  <inkml:trace contextRef="#ctx0" brushRef="#br0" timeOffset="29569">9039 9925 24575,'-7'5'0,"4"9"0,9 25 0,-2 16 0,1-15 0,0 2 0,-2 4 0,1 1-1905,-1-10 1,1 1-1,1 0 1905,-2 2 0,1 1 0,1-1 0,0 1 0,1 0 0,0 0 0,0 4 0,0 0 0,1 0 0,1-6 0,0-1 0,0 1 0,2 3 0,0 1 0,0-2 0,0-5 0,0 0 0,0 0 0,1 3 0,-1 2 0,0-2 0,0 0 0,0-1 0,-1 0 0,0 2 0,-1 1 0,0-1 0,-2 1 0,0-1 0,0 0-279,3 15 1,0-2 278,-3-3 0,-1-2 0,1-2 0,-1-2 0,-2-5 0,0 0 0,3 5 0,-1 1 0,-2 1 0,0 0 0,0 0 0,0 1 0,5 2 0,0-1 0,-5-2 0,1 0 0,7 0 0,0-1 0,-2-3 0,-1 1 77,1-2 1,0 0-78,-1-2 0,-1-1 0,-1 3 0,-1 1 0,1 0 0,0 0 0,0 7 0,-1 0 0,-2 1 0,1 0-871,1-1 1,0 1 870,-2 2 0,0 1 0,3 0 0,0 0 0,-3-15 0,-2 0 0,2 1 0,0-1 0,1 0 0,-1 0 0,0 16 0,1-2 0,2-2 0,-1-2 0,-1-2 0,-1 0 1121,2-4 0,0 0-1121,-2 6 0,0 0 0,0-4 0,0-1 10,5 5 1,0 2-11,-5-4 0,1-1 96,4-2 0,0-2-96,-2-5 0,-1-2 0,2 1 0,1-3 2080,2 9-2080,5-2 0,-9-19 0,4-10 1980,-7-13-1980,-1-1 335,1-19 1,-4 16-1,4-7 1</inkml:trace>
  <inkml:trace contextRef="#ctx0" brushRef="#br0" timeOffset="31527">13907 9541 8191,'-9'4'0,"0"0"5063,4 3-5063,-1 0 2818,-2 12-2818,-5 16 0,2-9 0,-2 3 0,-1 11 0,0 3 0,-4 5 0,1 3 341,5-12 0,0 2 1,-1 0-342,-1 4 0,0 1 0,0 0 1027,1-3 0,0 1 1,0 0-1028,-1 1 0,0 0 0,0-1 0,2-5 0,0-1 0,0 0-702,-1 0 0,-1 0 0,0-1 702,-7 13 0,0-1 0,-2 0 0,0 0 0,0-3 0,0-1-588,0 1 1,0-1 587,2 4 0,1 0 0,2-2 0,2-1 0,1 3 0,1 0 0,3-6 0,0-1 0,2-4 0,1 0 342,-2-3 0,0-2-342,4-2 0,1-1 0,-5 1 0,0 0 989,4 3 0,0 0-989,-3-3 0,-1 1 0,2 2 0,0 0 0,-3 0 0,1 0 0,-1-3 0,1 1 0,2 4 0,-1 2 0,-8 10 0,0 1 0,7-7 0,0-1 0,-7 11 0,-1 0 0,3-10 0,2-1 0,4 1 0,0 1 0,-5 2 0,1 1 0,6-1 0,1 1 0,-2 3 0,-1 0 217,3-3 0,1 1-217,-1 2 0,0 0 0,0-6 0,1-2 0,2 1 0,0-1 0,-5 4 0,0 0 0,2-2 0,0 0 64,-3 3 1,0 0-65,0-8 0,2 0 0,5 2 0,3 1 0,-3 1 0,0 1 0,3 0 0,-1 0 0,-3-4 0,0-2 0,-3 17 0,-7-3 0,11-9 0,-7 4 0,5-7 868,0-7-868,-3-7 2015,2-5-2015,1-15 1570,1-6-1570,1-9 0,-3-2 0,5 2 0,-3 1 0,3 5 0</inkml:trace>
  <inkml:trace contextRef="#ctx0" brushRef="#br0" timeOffset="36952">9113 9234 24575,'0'-5'0,"6"-7"0,25-8 0,-7 4 0,3-2 0,13-6 0,5-2-2923,-6 4 0,3-1 0,1-1 2923,-4 2 0,1-1 0,1 0 0,1 0 0,3 0 0,1-1 0,1 1 0,0 0 0,-7 4 0,1 0 0,0 0 0,1 1 0,-1 0 0,10-2 0,0 2 0,1 0 0,-1 1-694,2 1 0,0 0 1,0 2-1,0 1 694,-2 2 0,0 1 0,0 1 0,0 0 0,0-1 0,0 0 0,0 1 0,-1 0 0,-1 0 0,0 0 0,0 1 0,0 0 0,-1 1 0,-1 0 0,0 0 0,0 1-154,0-1 0,0 0 0,0 0 0,0 3 154,-2 2 0,1 2 0,-1 0 0,0 0 0,0 0 0,0 0 0,1 0 0,-1 2 0,2 2 0,0 2 0,1 1 0,-2 0 0,-3 2 0,0 0 0,-1 1 0,0 1 0,2 1 0,0 0 0,-1 2 0,-2 1-513,8 6 0,-3 3 0,0-1 513,-2-1 0,0 1 0,-2 1 231,-5 3 1,-2 1 0,-2 1-232,-2 1 0,0 0 0,-3 2 0,-2 2 0,-3 1 0,1 0 0,0-1 0,-1 1 0,1-1 0,0 1 0,0-1 0,1 0 0,3-1 0,0-1 0,2 0 0,-2 1 0,0 0 0,2-1 0,4-1 0,1 0 0,-1 0 0,-5-2 0,0-1 0,0-1 688,0-2 1,1-2 0,-2 0-689,6 3 0,-3-2 3069,8 11-3069,-24-19 0,-12-7 0,-11-7 0</inkml:trace>
  <inkml:trace contextRef="#ctx0" brushRef="#br0" timeOffset="37977">8494 9210 24575,'-11'-4'0,"0"-3"0,-15-4 0,-11-4-2337,2 2 1,-4-1 2336,-9-3 0,-4-1 0,7 7 0,-3 1 0,-2-1 0,7 0 0,-2-1 0,-1 1 0,-1 2 0,-3 2 0,-1 1 0,-1 1 0,-1 1 0,6 1 0,0 1 0,-2 0 0,1 1 0,0 2-1146,-1 1 0,1 1 0,0 1 0,-1 1 1,0 2 1145,-3 2 0,-1 1 0,0 2 0,0 2 0,1 1-51,7-1 0,1 2 0,-1 0 1,1 1-1,0 2 0,0 0 51,-1 3 0,0 0 0,0 2 0,0 0 0,1 2 0,1 1-540,0 1 1,1 2-1,1 1 1,0 1-1,0 0 1,1 0 539,2 0 0,-1-1 0,1 1 0,1 0 0,0 1 0,2 1-4,-3 5 0,2 2 0,1 0 0,0-1 1,2 0 3,-4 2 0,2 0 0,1-1 0,2 0 0,5-3 0,3-1 0,1 0 0,1-2 0,-2 5 0,2-2 0,1-1 0,-6 11 0,2-2 0,4-3 0,2-2 0,0-8 0,1-2 0,-5 16 0,10-24 0,8-16 0</inkml:trace>
  <inkml:trace contextRef="#ctx0" brushRef="#br0" timeOffset="38945">13895 9392 8191,'-20'-4'0,"11"-5"5063,20-14-5063,25-2 0,-7 0 0,4-2-162,-1 8 0,4 1 1,2-1 161,-2-2 0,2-2 0,1 1 0,3 0 0,-1 3 0,1 1 0,3 1 0,0 0 0,1-1-297,4-1 0,1-1 1,1 0-1,1 2 0,1 1 297,-6 4 0,1 1 0,0 0 0,1 2 0,-1 1 0,1 1 290,-1 1 1,0 1-1,0 0 1,0 2-1,0 1 1,0 2-291,-2 0 0,0 2 0,0 1 0,-1 0 0,0 3 0,0 0-592,8 4 0,-1 2 0,0 1 1,-1 2-1,-1 0 592,-2 2 0,-1 0 0,-1 2 0,-1 1 0,0 0 0,-2 1 0,0 2 0,-1 0 0,-1 0 0,-2 0 218,7 4 0,-3 0 0,0 1 0,0 1-218,0 2 0,0 1 0,-1 0 0,-5-4 1292,8 3 1,-4-1-1293,5 6 0,-12-7 0,-25-22 0,-3-1 0</inkml:trace>
  <inkml:trace contextRef="#ctx0" brushRef="#br0" timeOffset="39785">13032 14057 24575,'2'3'0,"10"-1"0,14 11 0,12 5 0,-15-4 0,2 2 0,9 4 0,2 3 0,-5-1 0,1 2 0,1 1-654,5 3 1,2 2 0,1 1 653,-8-5 0,0 2 0,1 0 0,1-1-1168,3 3 1,0-1 0,1 1 0,1-2 1167,-1 1 0,2 0 0,0-2 0,2 0 0,-5-5 0,2-2 0,1 0 0,1-1 0,0 0 0,1-2 0,1 0 0,0 0 0,1-2 0,1-2-918,5 0 0,1-1 1,1-2-1,0 0 1,1-1 917,-8-1 0,2-1 0,-1 0 0,1-1 0,0 0 0,0-1-254,1-1 1,1-1 0,-1 0 0,1-1 0,-1 0 0,0-1 253,-1 1 0,1-1 0,-1 1 0,0-1 0,-1-1 0,1 0-432,5 0 0,1-1 0,-1 0 0,-1-1 0,-2-1 432,6-2 0,-2 0 0,-2-2 0,-1-1 0,-7 2 0,-1-1 0,-2-1 0,-3-2 243,0-4 0,-3-2 0,-4 1 0,-3 2 1,-5 0-1,-5-10 0</inkml:trace>
  <inkml:trace contextRef="#ctx0" brushRef="#br0" timeOffset="40870">10221 14859 8546,'-6'-5'0,"-1"3"5097,14 16-5097,9 7 0,4 1 0,5 1 0,9 2 0,5 0 562,-8-7 0,3 0 0,2-1-562,11 1 0,4-1 0,2-3-477,-11-4 1,2-3 0,0-1 0,2-2 476,-3-2 0,1 0 0,2-2 0,0-1 0,-1-3 0,3-2 0,1-2 0,0-2 0,0-1 0,-1-1 0,3-1 0,0-1 0,-1-1 0,1-1 0,-2-2 0,0-2 0,-1-1 0,0-1 0,-1 0 0,-2-1 0,4-2 0,-1 0 0,-3 0 0,-2 0 0,3-3 0,-4 1 0,-4 1 1986,2-3 0,-8 3-1986,-7-2 0,-18-13 0,-11 12 0,-1-3 0,2 18 0</inkml:trace>
  <inkml:trace contextRef="#ctx0" brushRef="#br0" timeOffset="41910">9707 14962 8191,'-6'2'0,"0"8"5063,2-4-5063,1 10 2818,3 11-2818,-4 6 0,-1-5 0,-1 4 0,-1 5 0,-3 2-296,0-3 1,-2 2-1,-1 1 296,-1 8 0,0 1 0,-3 2 0,3-8 0,-2 2 0,-1 0 0,0 1 0,0-5 0,-1 0 0,0 1 0,-1 1 0,-1-1 0,0 2 0,-2 0 0,0 0 0,0 0 0,0 0 0,-2 2 0,1 0 0,-2-1 0,0 1 0,-1-2 0,-1 0 0,-2-1 0,0 0 0,-1-1 0,1 0-735,0 0 0,0 0 1,-1-1-1,0 0 1,-2-2 734,-1-1 0,-1-2 0,-2 0 0,1 0 0,-1-2 0,2 1 0,-1-1 0,1-1 0,-2 0 0,0-2-413,1-3 0,-2 0 0,0-2 1,0-1-1,0-1 413,-7 3 0,0-2 0,-1-2 0,1-2-57,0-4 0,0-2 0,0-3 0,0 0 57,-10 1 0,1-2 0,1-2 268,4-4 0,2-3 0,4 1 0,3 1 0,5-1 0,-13-2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6T13:56:29.284"/>
    </inkml:context>
    <inkml:brush xml:id="br0">
      <inkml:brushProperty name="width" value="0.05292" units="cm"/>
      <inkml:brushProperty name="height" value="0.05292" units="cm"/>
      <inkml:brushProperty name="color" value="#FF0000"/>
    </inkml:brush>
  </inkml:definitions>
  <inkml:trace contextRef="#ctx0" brushRef="#br0">17606 7014 8191,'-13'0'0,"0"-3"5063,-4 0-5063,3 0 2818,-2 0-2818,6 1 1719,-6 2-1719,2 0 6784,1 1-6784,-4 6 0,6 2 0,-8 9 0,-1 9 0,-2 8 0,3 8 0,5 3 0,13-6 0,5-1 0,12-11 0,10 1 0,9-7 0,14-3-731,0-14 731,-19-6 0,-1-3-225,15-15 225,4-6 0,-16-1 0,-11 3 0,-6-3 0,-11 0 0,-1 1 723,-8 1-723,-1 7 233,-15 4-233,5 2 0,-4 5 0,11 2 0,5 2 0</inkml:trace>
  <inkml:trace contextRef="#ctx0" brushRef="#br0" timeOffset="879">17913 7135 8191,'-14'2'0,"2"-1"5063,17-10-5063,11-6 0,27-18 0,-14 14 0,2 0 0,5-3 0,1-1 0,-1 4 0,0-1 816,-1-2 0,1 1-816,1 4 0,1 0 0,-1 1 0,-1 0 0,3 1 0,-1 3 937,-10 4 1,-2 0-938,13-4 1568,-21 11 1,-10 0-1,-6 5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6T13:07:40.083"/>
    </inkml:context>
    <inkml:brush xml:id="br0">
      <inkml:brushProperty name="width" value="0.05292" units="cm"/>
      <inkml:brushProperty name="height" value="0.05292" units="cm"/>
      <inkml:brushProperty name="color" value="#FF0000"/>
    </inkml:brush>
  </inkml:definitions>
  <inkml:trace contextRef="#ctx0" brushRef="#br0">5871 5662 8191,'-6'14'0,"1"-2"5063,9-5-5063,4 0 2818,6-4-2818,23 0 0,11-8 0,-11 0 0,2-2 278,0-2 1,0-4-279,4-3 0,-1-2 2582,-6 2 0,-2-1-2582,-5-3 0,-4 0 0,8-6 0,-20-7 0,-13 15 0,-4-13 1640,-12 4-1640,-1-2 0,-15-3 0,3 18 1142,-5 2-1142,2 19 0,-7 3 0,3 15 0,-5 4 0,21-8 0,1 2 0,-1 2 0,-1 1 0,-1 6 0,1 2 0,1 4 0,0 2 0,0 3 0,1 0-943,5 3 0,4 0 943,2-3 0,4-2-281,6-4 0,5-4 281,21 14 0,-1-37 0,4-7 0,7-5 0,3-6 0,-7-3 0,3-4 0,-1-1 0,1 0 0,1-1 0,-4 1 0,2-2 0,-4 1 0,16-9 0</inkml:trace>
  <inkml:trace contextRef="#ctx0" brushRef="#br0" timeOffset="597">6692 5430 24575,'4'7'0,"4"3"0,-1 17 0,4 13 0,-6-11 0,0 3 0,-2 9 0,0 1 0,2 4 0,0 1-1749,-4 6 1,-1 0 1748,3 1 0,-1-2 0,-2-4 0,0-3 360,0-9 1,0-2-361,-3 18 0,0-31 0,-3-9 0,0-24 0,-3-42 0,4 13 0,0-5-464,2 3 0,0-3 0,2-1 464,2-3 0,1-2 0,1 1 0,2 0 0,1-1 0,2 2-631,1 3 1,2 1-1,1 3 631,6-10 0,3 5 0,-3 12 0,2 5 0,17-9 0,-3 26 0,-2 7 3590,0 10-3590,-7 3 2470,2 10-2470,-10 6 0,0 19 0,-8 14-745,-9-21 1,-1 2 744,-1 2 0,-2 0 0,-3-3 0,-1 0 0,1 0 0,-2-2-59,-13 11 59,-1-3 0,-4-24 0,-8-10 0,-1-17 0,11 3 0,8-6 0</inkml:trace>
  <inkml:trace contextRef="#ctx0" brushRef="#br0" timeOffset="848">7269 5439 8524,'4'1'0,"2"12"5095,-3 15-5095,5 19 0,-7 1 0,4 5 0,-1-13 692,-4-11 0,4-14 1,-4-11-1</inkml:trace>
  <inkml:trace contextRef="#ctx0" brushRef="#br0" timeOffset="1006">7286 5137 8191,'-11'-42'0,"3"9"5063,1 20-5063,8 8 0,-2 1 0,5 4 0</inkml:trace>
  <inkml:trace contextRef="#ctx0" brushRef="#br0" timeOffset="1531">7532 5373 8191,'-13'5'0,"8"-4"5063,23-7-5063,8-3 0,4-2 0,9-8 0,3-1 0,6-1 0,-1-1 0,-3-1 0,-3 0 0,-12 7 0,-2 1 0,8-4 0,-20 11 0,-11 4 0</inkml:trace>
  <inkml:trace contextRef="#ctx0" brushRef="#br0" timeOffset="1761">7722 4848 8191,'-7'8'0,"2"1"4551,7 22-4551,-1 22 0,0-7 0,2 6 0,-1-10 0,0 2 0,-1 1 59,0 5 1,-2 2-1,3-1-59,2-2 0,3-1 0,-2-1 0,-2-6 0,-2-3 0,3-2 413,4-1 1,0-4-1,-3 4 1,-1-31-1</inkml:trace>
  <inkml:trace contextRef="#ctx0" brushRef="#br0" timeOffset="2328">7933 4902 8191,'10'0'0,"1"12"4591,12 23-4591,-15-6 0,-1 4 0,7 8 0,-2 2 0,-7 9 0,-3 3 0,2-17 0,0 0 0,-1 0 1437,-3 14 0,0-3-1437,2-5 0,0-4 0,-1 6 1777,10-37-1777,-5-26 0,11-30 0,-3 6 6607,1 6-6607,0 22 535,-5 14-535,11 19 0,-1 9 0,6 3 0,-3-4 0,3-16 0,-1-10 0,4-14 0,-2-5 0,-5-17 0,-5-2 0,-8-5 0,-5 13 0,-8 13 0,-2 19 0,-4 18 0,0 12 0,9 12 0,9-9 0,12-7 0,9-21 0,9-11 0,2-12 0,3-9 0,-18 12 0,-9-2 0</inkml:trace>
  <inkml:trace contextRef="#ctx0" brushRef="#br0" timeOffset="2582">8765 4846 8191,'-9'-3'0,"4"-3"5063,8 8-5063,6 9 0,5 22 0,-9-2 0,-2 6 1150,0 14 1,-1 4-1151,-2-12 0,0 1 0,0 0-118,-1 2 1,1 1 0,1-2 117,0-1 0,1 0 0,0-4 0,-2 6 0,1-6 2751,2-9 0,1-5-2751,1-4 0,-2-18 0,1-4 0</inkml:trace>
  <inkml:trace contextRef="#ctx0" brushRef="#br0" timeOffset="2745">8992 5300 10133,'-3'10'0,"1"8"5030,2 14-5030,0 8 2520,3-7-2520,2-6 367,2-18 0,-2-6 0,-1-3 0</inkml:trace>
  <inkml:trace contextRef="#ctx0" brushRef="#br0" timeOffset="2908">9047 5087 8191,'-13'-1'0,"0"-1"1265,20 21 1,-7-15 0,12 12 0</inkml:trace>
  <inkml:trace contextRef="#ctx0" brushRef="#br0" timeOffset="3344">9364 5297 8191,'-9'-9'0,"-3"2"5063,-2 5-5063,1 4 2818,-3 15-2818,2 12 1719,5 4-1719,3-1 6784,8-12-6784,9-14 0,3-13 0,15-21 0,-2-5 0,5-5 0,-13 15 0,-3 13 0,-9 14 0,3 8 0,1 11 0,0-7 0,11 2 0,-10-17 0,10-3 0,-16-4 0,2 1 0</inkml:trace>
  <inkml:trace contextRef="#ctx0" brushRef="#br0" timeOffset="3642">9781 4735 8191,'2'-9'0,"2"8"5063,4 6-5063,2 21 0,0 14 0,-4-4 0,-1 3 0,3 3 0,0 2 0,1 9 0,0 1 517,5-4 1,1-1-518,-1-2 0,1-3 868,-2-7 1,1-4-869,-2-5 0,-1-3 0,2 7 1477,-7-20 1,-4-5-1,-4-11 1</inkml:trace>
  <inkml:trace contextRef="#ctx0" brushRef="#br0" timeOffset="22751">5891 8496 8191,'-2'2'0,"0"23"4084,2 30-4084,2-14 0,1 3 0,-3 5 0,1 1 0,4 0 0,1 0 0,-5-4 0,-1-1 0,0-6 0,0-2 0,0-4 0,-1-4 0,-3 3 0,4-11 0</inkml:trace>
  <inkml:trace contextRef="#ctx0" brushRef="#br0" timeOffset="22930">5812 7908 8931,'-7'-4'0,"4"9"0,-1-5 0,4 7 0</inkml:trace>
  <inkml:trace contextRef="#ctx0" brushRef="#br0" timeOffset="23447">6062 8350 8191,'0'32'0,"4"0"5019,4 0-5019,6 13 0,-4-15 0,0 1 0,-2 4 0,0 2 0,1 2 0,-2-2 2823,-1 11-2823,-2-15 1725,-2-28-1725,3-23 3383,1-7 1,1-6-3384,2-3 0,2-4 0,0 3 0,4-7 0,3 5 25,6 0 0,1 16-25,6 47 0,-11 5 0,-3 6 0,-4 1 0,-2 2 0,0 5 0,0 0-235,-3-12 0,-1-2 235,4 23 0,-1-34 0,8-33 0,10-35 0,-12 14 0,0-4 0,2-7 0,-1-1 0,-4 12 0,-2 3 0,5-15 0,-4 33 0,-2 19 0,-1 12 0,1 8 470,-2 12-470,0-4 0,1 4 0,-3-16 0,-2-7 0,-2-11 0</inkml:trace>
  <inkml:trace contextRef="#ctx0" brushRef="#br0" timeOffset="24040">6801 8433 9747,'7'7'0,"1"3"5107,1 17-5107,7 19 0,-10-15 0,-1 2 1287,3 11 1,0 1-1288,1-4 0,-2-2 0,-1-3 0,-1-2 0,8 7 1510,-5-30-1510,5-42 0,-5 4 0,0-6 0,6-15 0,1-3 1986,0-1 1,0 3-1987,-3 11 0,1 4 0,7-11 0,-10 41 0,-1 17 0,0 16 0,5 24 0,-8-22 0,-1 1 0,3 10 0,0-1-263,-3-11 1,0-2 262,5 18 0,-2-35 0,6-31 0,7-30 0,-3 14 0,2-1 0,-1 2 0,0 3 0,4 4 0,-1 6 1617,2 6-1617,-2 28 0,-4 14 0,-8-1 0,0 3 0,2 0 0,0 0 0,-1 4 0,-2-2 0,8 10 0,-8-17 0,-4-16 0</inkml:trace>
  <inkml:trace contextRef="#ctx0" brushRef="#br0" timeOffset="24791">7389 8647 8191,'17'-9'0,"-3"5"5063,-2 6-5063,-5 5 2818,1 12-2818,-1 10 0,7 17 649,-7-18 1,1-1-650,4-1 0,0-1 6576,11 17-6576,13-19 0,-6-15 0,15-17 0,-2-22 0,-19 9 0,-2-4 0,4-9 0,-2-2 0,-4 4 0,-2 0 0,-3-2 0,-2 1 628,5-12-628,-13 17 0,2 35 0,-1 16 0,8 31 0,5-5 0,3-5 0,8-16 0,-2-15 0,-3-14 0,4-16 0,-12-5 0,-2 3 0,-8 5 0</inkml:trace>
  <inkml:trace contextRef="#ctx0" brushRef="#br0" timeOffset="25367">8103 8355 8191,'0'8'0,"3"5"5063,4 7-5063,11 18 0,-5-12 0,-1 3 1409,3 11 0,-2 3-1409,-1 0 0,-2 1 0,-1 5 0,-1-1 859,-2-10 1,-2-4-860,2 16 6784,6-43-6784,0-47 0,0 3 0,1-4 0,-3 6 0,0-2 0,1 1-957,5-16 0,2 2 957,0 8 0,1 5 0,14-1 0,-6 27 0,2 29 0,-5 18 0,-8-9 0,-2 3 0,0 8 0,0 1-705,2 0 1,-1 0 704,-2 0 0,2-2 609,4-6 0,2-3-609,13 11 0,-8-25 0,1-4-140,15-6 140,11-13 0,-10-15 0,-6-9 0,-14-2 0,-5-12 0,-17 5 0,0 2 1498,-8 13-1498,0 19 592,4 24-592,-1 10 0,17 27 155,9-2-155,-2-23 0,7-4 0,10-4 0,5-7-1534,11-5 1,4-7 1533,-14-5 0,2-5 0,-1-3 0,4-3 0,-1-4 0,-4 2 0,-3-1 0,-5-1 0,-7 3 0,-1-1 0</inkml:trace>
  <inkml:trace contextRef="#ctx0" brushRef="#br0" timeOffset="26232">11129 8315 8191,'-25'-5'0,"1"-1"5063,7 5-5063,0 4 2818,-7 5-2818,0 16 0,-12 16 0,19-10 0,1 4 0,-4 8 0,1 3 0,8 4 0,3 1 0,0 0 0,5 0 429,10-5 0,7-4-429,2-9 0,5-7 0,7-10 0,4-8 0,7-13 0,0-8 0,2-9 0,-1-7 1142,-9 4 1,-1-3 0,-1-1-1143,-3-1 0,-2-1 0,-1-3 0,2-4 0,0-3 0,-2 0 0,-3 1 0,-1 0 0,-2-1-1234,-1-3 1,-1-1-1,-1-1 1234,-3 0 0,-1-1 0,-1 1 0,-2 2 0,-1 1 0,-1 1 0,-1-13 0,-2 4 0,1 16 0,-4 16 0,-10 34 0,6 15 0,3 10 0,-2 0 0,0 5 0,2 1-553,2 3 1,3 1-1,0 0 553,-1 0 0,2 1 0,2-3 0,1-8 0,2-1 0,1-5 982,3 1 0,4-8-982,25-16 0,-23-13 0,2-10 0</inkml:trace>
  <inkml:trace contextRef="#ctx0" brushRef="#br0" timeOffset="26504">11933 7545 8191,'-17'0'0,"4"14"5063,8 4-5063,2 33 0,9-1 0,2 4 0,-5-4 0,2 1 762,1-5 0,2 2 1,-1-2-763,0-7 0,-1-1 0,0-2 259,3 15 1,0 0-260,0-1 0,-1-3 0,0-10 0,-1-4 5926,3 20-5926,1-24 0,-7-14 0,-2-11 0</inkml:trace>
  <inkml:trace contextRef="#ctx0" brushRef="#br0" timeOffset="26963">12223 7665 8191,'-21'-11'0,"7"7"5063,15 24-5063,17 30 0,-8-7 0,-1 5 699,1-7 1,0 3 0,-1 1-700,-1 4 0,-2 3 0,0-1-256,0 2 1,1 1-1,-2-1 256,-2-2 0,-1-1 0,0 0 0,1-6 0,1 0 0,0-3 912,1 12 1,0-6-1,3 7 1,1-27 0</inkml:trace>
  <inkml:trace contextRef="#ctx0" brushRef="#br0" timeOffset="27313">12641 8054 24575,'-22'7'0,"2"5"0,-4 12 0,3 11 0,11-5 0,3 1 0,1 8 0,7 9 0,27-39 0,12-4 0,14 0 0,-3 8 0,-13 9 0,-19 21 0,-17 5 0,-5-14 0,-4 0 0,-3-2 0,-1-1-267,-1 1 0,-2-2 267,0-4 0,-1-3 0,-8 2 0,-8-25 0,19-5 0,-4-11 0</inkml:trace>
  <inkml:trace contextRef="#ctx0" brushRef="#br0" timeOffset="28055">14014 8168 8191,'-33'27'0,"24"-5"5063,36-21-5063,7-6 0,6-4 0,-4 0 0,3-2 0,1 0-133,7-4 1,2 0-1,1 0 133,3-1 0,1 1 0,-2 1 0,-4 2 0,-2 1 0,-2 2 710,12-4 0,-6 3-710,-16 6 0,-6 1 0,1-1 0,-21 4 0</inkml:trace>
  <inkml:trace contextRef="#ctx0" brushRef="#br0" timeOffset="28319">14681 7838 8546,'12'2'0,"4"-4"4810,29-8-4810,3 0 0,-14 4 0,0 2 2805,16 6-2805,-2 11 0,-31 17 0,-7 13 0,-19 12 0,5-28 0,-2 1 0,-4 2 0,-1-1 1211,-12 16-1211,-1 3 6169,4-24-6169,-1-4 0,15-15 0,-2-3 0</inkml:trace>
  <inkml:trace contextRef="#ctx0" brushRef="#br0" timeOffset="29234">15985 7767 24575,'32'-17'0,"-9"3"0,6-1 0,16-2 0,9 0 0,-2-1-2301,-10 3 1,-3-1 0,3 1 2300,0 1 0,2-1 0,0 0 0,-5 1 0,6-3 0,-6 2 498,11-5 0,-28 7 1,-18 11-1</inkml:trace>
  <inkml:trace contextRef="#ctx0" brushRef="#br0" timeOffset="29433">16457 7603 8191,'-8'32'0,"4"7"3969,5 14-3969,2-16 0,0 2 0,1 13 0,-1 3 0,-1-12 0,0 3 0,-1 1 35,-2 3 0,-1 1 1,-1 0-36,1 1 0,-1 0 0,1-3 0,1-6 0,1-1 0,-1-4 422,-1 1 0,2-5 0,5 1 0,-3-31 0</inkml:trace>
  <inkml:trace contextRef="#ctx0" brushRef="#br0" timeOffset="30363">17921 7848 8191,'-9'0'0,"0"0"5063,0 2-5063,-10 2 2818,4 4-2818,-12 7 1719,4 14-1719,-3 7 0,2 11 0,10-1 0,12-6 0,25-7 0,17-21 0,-8-13 0,4-7 0,4-9 0,0-6 2194,5-3 0,-2-3-2194,-3-5 0,-3-1-585,-8 5 0,-3 0 585,-6 0 0,-4-2-293,-5 5 0,-3 0 293,1-1 0,-3 1 0,-3-13 0,-4 17 2163,-6 19-2163,2 19 1279,1 20-1279,4 7 0,1-12 0,2 0 0,5 11 710,3-6-710,11-16 0,-7-14 0,22-10 0,-8-10 0,-4-2 0,-1-1 0,-1-1 0,1-5 0</inkml:trace>
  <inkml:trace contextRef="#ctx0" brushRef="#br0" timeOffset="30554">18617 7215 8191,'-7'4'0,"2"4"4472,-1 19-4472,5 1 0,1 4 0,-5 9 0,1 4 0,3-6 0,1 2 0,-1 0 0,-2 3 0,-2-1 0,2 0 1444,4 13 0,2-3-1444,-4-5 0,2-6 0,4-3 0,0-18 0</inkml:trace>
  <inkml:trace contextRef="#ctx0" brushRef="#br0" timeOffset="30754">18796 7219 24575,'7'28'0,"-4"-2"0,-2 6 0,1 12 0,0 5-1975,-2-10 1,0 3 0,0-1 1974,0 1 0,0-1 0,0-1 0,2 15 0,1-3 309,1-15 1,0-5 0,3 6 0,0-24-1</inkml:trace>
  <inkml:trace contextRef="#ctx0" brushRef="#br0" timeOffset="31040">18962 7765 10016,'-7'5'0,"2"1"5091,-4 5-5091,2 9 2530,4 5-2530,5-3 1475,6-5-1475,11-9 5463,-7-3-5463,11 1 0,-15 5 0,4 14 0,-12 8 0,-6 14 0,-7-20 0,-4-2 0,-11 10 0,1-7 0,13-21 0</inkml:trace>
  <inkml:trace contextRef="#ctx0" brushRef="#br0" timeOffset="31663">20508 7152 8191,'2'9'0,"3"4"5063,0 26-5063,2-9 0,0 4 0,-2 1 0,-1 3 0,0 1 149,1 2 0,-1 1 0,-1 0-149,-1 1 0,0 1 0,0-2 0,0-2 0,-1-2 0,1-3 960,-2 3 0,1-4-960,4 14 0,-5-33 0,0-11 0</inkml:trace>
  <inkml:trace contextRef="#ctx0" brushRef="#br0" timeOffset="32113">20530 7229 8191,'-5'0'0,"32"-4"4452,19-2-4452,-11 2 0,0 1 0,-3 2 0,-2 2 0,6 4 2890,-12 7-2890,-23 8 1793,-6 6-1793,-13 8 0,-10 7 0,12-16 0,1 0 3277,-3-2 0,2 0-3277,-3 12 695,8-13-695,17-15 0,19-2 0,15-3 0,15 3 0,-11 6 0,-7 11 0,-24 13 0,-15 5 0,-8 6 0,-9 1 0,5-20 0,-1 1 0,0-2 0,-2-1-231,-3-1 1,0-1 230,-10 5 0,4-20 0,16-7 0,2-6 0</inkml:trace>
  <inkml:trace contextRef="#ctx0" brushRef="#br0" timeOffset="32947">21601 7644 8191,'-4'3'0,"1"9"4909,-13 27-4909,1 9 0,11-18 0,1 1 2837,-1 17-2837,23-13 0,16-20 0,13-21 0,-20-2 0,1-4 0,0-6 0,-1-2 481,-1-4 1,-1-1-482,-4 0 0,-1-1 6343,10-17-6343,-18 4 162,-12 17-162,-5 11 0,-6 22 0,-4 17 1170,4 13-1170,15 1 0,18-9 0,16-18 0,14-22 0,-28-4 0,0-4 0,2-5 0,-3-1 0,3-2 0,-8 0 0</inkml:trace>
  <inkml:trace contextRef="#ctx0" brushRef="#br0" timeOffset="33130">22236 7051 8191,'-6'10'0,"-1"10"1900,6 7 0,2 6-1900,-3 11 0,1 3 0,5-9 0,3 1 0,-2 0 0,-2 2 0,-1 0 0,1 0 486,3-2 1,0 0 0,0-4-487,-2-1 0,1-3 506,2 15 0,-4-37 0,-1-5 0</inkml:trace>
  <inkml:trace contextRef="#ctx0" brushRef="#br0" timeOffset="33330">22391 7046 8888,'6'12'0,"2"23"2328,-6 4 0,0 5-2328,2-3 0,0 3 0,-1 1 0,-2 7 0,-1 2 0,0 1-112,2-13 1,1 0-1,1 0 1,-1 0 111,0 10 0,1-1 0,1-3 0,5 9 0,2-6 410,-3-16 1,0-6 0,5 0 0,-10-25-1</inkml:trace>
  <inkml:trace contextRef="#ctx0" brushRef="#br0" timeOffset="33614">22722 7608 8191,'-12'3'0,"2"1"5063,-2 7-5063,5 3 2818,7 3-2818,2-4 1719,9 1-1719,-1-7 6784,6 1-6784,-6-1 0,1 4 0,-9 3 0,-4 9 0,-14 5 0,-7 7 0,-10-2 0,-9-1 0,20-16 0,2-4 0</inkml:trace>
  <inkml:trace contextRef="#ctx0" brushRef="#br0" timeOffset="34255">19709 8063 24575,'-8'10'0,"0"8"0,0 20 0,-1-9 0,-2 3 0,-1 13 0,-1 2-270,-2 1 1,1-2-1,4-12 1,1-4-1,-1 11 1</inkml:trace>
  <inkml:trace contextRef="#ctx0" brushRef="#br0" timeOffset="35200">17167 9070 8191,'2'-9'0,"-4"18"5063,-4 32-5063,1-2 0,0 6 0,1-6 0,0 3 0,0 0 804,0 2 1,0 0-1,0-1-804,-1-1 0,1 0 0,1-4 0,-1-1 0,1-3 0,-2 13 1775,1-41-1775,-1-6 6612,-11-14-6612,-3-9 0,-3-13 0,2 7 521,9 2-521,1 33 0,8 7 0,-6 26 0,7 0 0,1 2 0,-3-9 0,2-1 0,4 15 0,2-3 0,1-6 0,24-24 0,15-36 0,-10-7 0,4-6-283,-5 9 0,2-1 0,-3 1 0,-3-5 0,-2 2 0,0 8 0,0-1 1</inkml:trace>
  <inkml:trace contextRef="#ctx0" brushRef="#br0" timeOffset="36096">15461 10760 8191,'-17'0'0,"3"-2"5063,7-2-5063,21-12 0,27-11 0,-10 8 0,4 0 0,11-7 0,2-1 11,-14 8 1,0-1 0,-1 0-12,2 0 0,-1-1 0,0 1 0,-2 0 0,0-1 0,-2 3 407,5-3 1,-5 3 0,9-4-1,-24 15 1</inkml:trace>
  <inkml:trace contextRef="#ctx0" brushRef="#br0" timeOffset="36265">15919 10457 8191,'-12'25'0,"5"5"4990,12 2-4990,2 15 0,2-17 0,1 1 0,-3 10 0,-2 1 680,3 4 0,0 1-680,-1 1 0,-2-3 0,-2-15 0,0-4 0,2 8 0</inkml:trace>
  <inkml:trace contextRef="#ctx0" brushRef="#br0" timeOffset="36496">16113 10818 8191,'6'24'0,"8"14"4870,-3 4-4870,-2-15 0,1-1 2842,4 14-2842,-2-8 1743,-4-36-1743,5-28 0,-3 2 0,1-3 1342,5-1 1,0 3-1,3-9 1,-1 17-1</inkml:trace>
  <inkml:trace contextRef="#ctx0" brushRef="#br0" timeOffset="36731">16390 10806 8191,'9'0'0,"0"-4"5063,6-8-5063,10-17 2818,1 2-2818,-3-3 1719,-19 33-1719,-4 11 6784,-7 17-6784,11-9 0,17-3 0,9-26 0,-1 1 0,2-2 0,5-9 0,-2-2 0,10-1 0,-4 0 0</inkml:trace>
  <inkml:trace contextRef="#ctx0" brushRef="#br0" timeOffset="36963">16826 10620 8191,'-13'0'0,"0"2"5063,1 3-5063,2 6 2818,9 2-2818,16 9 1719,2 0-1719,17 0 6784,-4 3-6784,-6-8 0,2 18 0,-19 5-755,-6-10 0,-3 2 755,-6 8 0,-3 3 0,1-9 0,-2 2 0,-1 0 0,-2 3 0,-2 1 0,0-2-690,0 0 0,-1 0 1,-1-4 689,-12 8 0,1-6 0,-3 3 0,6-26 0</inkml:trace>
  <inkml:trace contextRef="#ctx0" brushRef="#br0" timeOffset="37957">17677 10805 10910,'-4'6'0,"-1"1"4999,3 6-4999,-7 7 2378,-8 25-2378,5-13 0,-2-1 0,-4 13 0,3-3 0</inkml:trace>
  <inkml:trace contextRef="#ctx0" brushRef="#br0" timeOffset="38640">17995 10262 24575,'-7'-3'0,"-2"12"0,-5 27 0,6-6 0,2 2 0,7 3 0,2 1-439,1 3 1,3-2 438,6-8 0,4-4 114,28 5-114,-1-26 0,9-18 0,-11-10 0,-17 8 0,-8 4 0</inkml:trace>
  <inkml:trace contextRef="#ctx0" brushRef="#br0" timeOffset="38864">18302 10217 8191,'-5'1'0,"8"12"4752,11 16-4752,-4-1 0,1 4 0,2 6 0,-1 2 1428,0 3 0,-1 0-1428,-1-3 0,1-4 0,6 11 0,-8-24 0,-4-16 0</inkml:trace>
  <inkml:trace contextRef="#ctx0" brushRef="#br0" timeOffset="39163">18327 10202 8191,'-4'-14'0,"13"2"5063,17 3-5063,21 4 0,-17 3 0,1 0 0,1 3 0,-1 3 1409,1-1 0,-2 3-1409,-3 7 0,-3 3 0,10 25 542,-20-13 1,-3 1-543,-5 2 0,-2 0 0,1-1 0,-1 1 0,-5 0 0,-1-1 0,-3 25 6470,-10-2-6470,-3-13 0,-2-5 0,2-16 0,6-7 0,4-10 0</inkml:trace>
  <inkml:trace contextRef="#ctx0" brushRef="#br0" timeOffset="39448">18808 10007 24575,'4'6'0,"-1"11"0,-6 25 0,4-4 0,1 1 0,-1 16 0,6-23 0,5-7 0,18-22 0,16-17 0,-18 1 0,1-1 0,2-2 0,0 0 0,-2-2 0,-2 0 0,13-4 0,-17 9 0,-16 8 0</inkml:trace>
  <inkml:trace contextRef="#ctx0" brushRef="#br0" timeOffset="39632">19090 9957 24575,'-2'20'0,"-1"21"0,7-2 0,1 5-860,-4-7 1,-1 2-1,0 1 860,1 9 0,-2 2 0,1 0-1059,0-1 1,0-1 0,-1-1 1058,-1-3 0,0-1 0,0-4 0,2-2 0,0-5 0,0 7 0</inkml:trace>
  <inkml:trace contextRef="#ctx0" brushRef="#br0" timeOffset="40456">18414 11226 8191,'-7'-9'0,"0"0"5063,1 4-5063,-5 1 2818,-9 7-2818,-5 5 1719,-16 16-1719,21-5 0,1 3 0,0 3 0,1 2 2695,3 4 0,4 1-2695,8 2 0,5 0-438,4-4 1,4-1 437,9 2 0,6-3 0,5-9 0,6-6 0,6-4 0,2-8 0,7-8 0,-2-4 0,-18 4 0,-3-2 0,19-12 0</inkml:trace>
  <inkml:trace contextRef="#ctx0" brushRef="#br0" timeOffset="40640">18891 11141 8191,'-4'-10'0,"0"10"5063,3 16-5063,4 30 0,4-19 0,1 2 0,-3 9 0,2 0 0,3-2 0,0-2 1409,-5-5 0,0-3-1409,9 9 0,-9-20 0,-1-11 0</inkml:trace>
  <inkml:trace contextRef="#ctx0" brushRef="#br0" timeOffset="40922">18838 11154 8191,'16'4'0,"13"-3"2169,0 1 0,3 1-2169,0-2 0,-1 2 0,0 1 0,0 1 0,18 14 2902,-18 7-2902,-8 11 0,-10 9 903,-12-16 0,-2 2-903,1 2 0,-2 1 0,-5 4 0,-1-1 2974,0-6 1,0-1-2975,-1-3 0,-1-3 201,-4 3 0,6-12 0,4-13 0</inkml:trace>
  <inkml:trace contextRef="#ctx0" brushRef="#br0" timeOffset="41208">19323 10996 24575,'2'12'0,"0"8"0,-2 19 0,0 2 0,7 6 0,-1-19 0,16-13 0,6-19 0,-2-3 0,2-3-507,0-2 1,0-1 506,6-3 0,0 0 0,-5 5 0,-3 1 0,10-7 0,-14 13 0,-18 2 0</inkml:trace>
  <inkml:trace contextRef="#ctx0" brushRef="#br0" timeOffset="41388">19594 10917 8191,'-3'4'0,"7"11"4419,9 27-4419,-5-13 0,-1 5 0,2 13 0,-2 4 0,0-4 0,-2 0 0,-2 7 0,0-3 0,0-17 0,-1-3 0,-2 13 0,0-30 0</inkml:trace>
  <inkml:trace contextRef="#ctx0" brushRef="#br0" timeOffset="42221">21567 8697 8985,'10'-2'0,"10"12"5117,8 10-5117,-5 4 0,0 4 0,2 2 0,-1 1 760,2 6 0,-1-1-760,-3-3 0,-2-2 840,-1-5 0,-3-1-840,5 7 1421,-4-11 1,-10-13 0,-4-6 0</inkml:trace>
  <inkml:trace contextRef="#ctx0" brushRef="#br0" timeOffset="42415">21748 9055 8191,'2'9'0,"1"0"5063,16-1-5063,9 1 2818,6-4-2818,4 3 1719,-13-13-1719,6-27 0,-22 6 0,-2-3 0,4-14 0,-2 1 0,-2-9 0,-2 10 0</inkml:trace>
  <inkml:trace contextRef="#ctx0" brushRef="#br0" timeOffset="44407">21693 9945 24575,'20'35'0,"1"-1"0,-4 0 0,-3-1 0,-4 9 0,-3-9 0,-3-39 0,8-20 0,-5 0 0,1-3 0,2-6 0,1 0 0,2-1 0,0 2 0,-2 7 0,2 3 0,17-6 0,-3 36 0,3 19 0,-7 17 0,-12-16 0,-3 1 0,6 21 0,-9-8 0,12-38 0,-5-27 0,4-17 0,1-4 0,2-5 0,-6 16 0,1 10 0,4 28 0,5 23 0,-1 11 0,3-1 0,0-5 0,3-22 0,10-16 0,-2-16 0,2-14 0,-12 1 0,-7-9 0,-15 11 0,-3 2 0,-9 18 0,1 21 0,6 26 0,2 2 0,17 12 0,-4-26 0,15-7 0,3-25 0,6-25-513,-15 16 0,-2-2 513,-2-6 0,-2 0-247,4 2 0,-2 1 247,5-15 0,0 11 0,-12 17 0,-4 24 0,-3 21 0,3 9 0,-7-12 0,-1-1 1000,4 13-1000,4-16 520,2-34-520,13-30 0,-7 7 0,0-1 0,2 5 0,-1 2 0,12-19 0,-10 30 0,-12 19 0,-4 15 0,-1 12 0,2 1 0,-1-1 0,5-12 0,4-14 0,14-15 0,10-15 0,-11 4 0,0-1 0,-4 0 0,-1 1 0,18-19 0,-21 16 0,-7 15 0,-13 19 0,4 11 0,3 10 0,12-4 0,2-6 0,23-14 0,-10-16 0,18-15 0,-21-8 0,-10-4 0,-11 3 0,-11 1 0,0 11 0,-5 3 0,0 17 0,11 1 0,10-6 0,20-3 0,22-6 0,-26 8 0,0 3 0,4 5 0,-2 3 0,9 13 0,-16 18 0,-13-2 0,-13 11 0,5-22 0,2-4 0,10-32 0,21-18 0,-16 4 0,1-4 0,5-3 0,-1-1 0,-4 3 0,-2 3 0,6 4 0,-12 32 0,-12 27 0,0 4 0,21-16 0,7-25 0,-2-4 0,3-6 0,1-9 0,-1-3 0,-2 4 0,-1 0 0,-1 2 0,-3 2 0,2-1 0,-6 15 0,-9 11 0,3 19 0,3 7 0,0 19-744,-12-23 1,-2 1 743,-2 6 0,-4 2 0,-8 6 0,-3 2 0,3-12 0,-1 1 0,-2 0-968,-3 3 0,-2 0 1,0-1 967,1 0 0,0-1 0,-2-1 0,-1-3 0,0 0 0,-1-3-262,-3 3 0,0-4 262,-17 2 0,22-34 0,34-43 0,4 16 0,5-2 232,1 3 0,5-1 0,1 1-232,3 3 0,2 2 0,2 0-409,9-2 1,2 1 0,1 2 408,4 3 0,0 1 0,1 1 0,-11 3 0,0 0 0,-1 1 0,-1 1 0,7 1 0,-1 1 0,-4 1 0,0-3 0,-7 2 0,0 6 0</inkml:trace>
  <inkml:trace contextRef="#ctx0" brushRef="#br0" timeOffset="44946">21766 11216 24575,'21'-7'0,"3"2"0,10-15 0,3-10-1111,0-5 1111,-19 14 0,-1-1 166,10-13-166,-13 1 232,-11 2-232,-9 6 0,-2 8 0,-6 13 558,-5 20-558,-9 14 0,6 21-564,11-19 1,3 1 563,6 3 0,4 0-290,3-3 0,4-1 290,2-2 0,6-7 0,35-7 0,-20-22 0,2-8 0,10-11 0,-2-3 0,-17 8 0,-3 1 0,0 1 0,-1 0 0</inkml:trace>
  <inkml:trace contextRef="#ctx0" brushRef="#br0" timeOffset="45144">22498 10715 8191,'1'-43'0,"-1"1"0,0 9 0,-3 3 5063,-8-12-5063,-9 43 0,3 33 0,3 0 0,3 5 131,3 12 1,3 4-132,1-11 0,0 2 0,2 0 0,1 1 0,1-1 0,1 1 0,0-3 0,0 0 0,2-3 0,0 4 0,2-5 2019,4 8-2019,-1-47 0,-7-1 0,-1-14 0</inkml:trace>
  <inkml:trace contextRef="#ctx0" brushRef="#br0" timeOffset="45454">22336 11018 8191,'-14'-42'0,"8"9"5063,21 12-5063,20 0 0,-7 4 0,3-2 485,11-6 1,1-1-486,2 0 0,-1-3 0,-13 7 0,-1-2 0,-1 1 0,6-2 0,-4-1 0,-12 2 0,-3 0 1949,0-4-1949,-21 4 5983,0 13-5983,-5 2 0,1 9 0,-9 18 0,6 15 0,5 0 0,1 4 0,5 14 0,3 5-633,-1-12 1,1 2 0,2 1 632,3 4 0,1 1 0,1-2 0,-3-5 0,0 0 0,2-4-362,5 11 0,1-6 362,1 8 0,-6-32 0,-7-14 0</inkml:trace>
  <inkml:trace contextRef="#ctx0" brushRef="#br0" timeOffset="45814">22738 11132 24575,'29'-7'0,"21"-5"0,-22-2 0,2-2-1401,8 2 1,1-1 1400,-3-4 0,-1 0 718,13-1-718,-15 3 500,-22 10-500,-7 0 0,-9 5 0,-1 13 1442,-9 9-1442,5 18 0,2 2 0,9-6 141,4-10-141,15-12 0,2-16 0,16-3 0,2-14 0,-14 9 0,-5 0 0</inkml:trace>
  <inkml:trace contextRef="#ctx0" brushRef="#br0" timeOffset="46021">23345 10956 24575,'-7'8'0,"-1"1"0,2 15 0,2-5 0,3 1 0,5-8 0,3-7 0,12-1 0,-4-6 0,22-7 0,-10-3 0,14-10 0,-12 1 0,-10 6 0,-9 4 0</inkml:trace>
  <inkml:trace contextRef="#ctx0" brushRef="#br0" timeOffset="46162">23548 10922 8191,'5'-14'0,"6"0"5063,-4 5-5063,16-4 2818,5-5-2818,6 0 1719,1-7-1719,-13 8 0,-10 4 0,-7 6 0</inkml:trace>
  <inkml:trace contextRef="#ctx0" brushRef="#br0" timeOffset="46354">23649 10544 8191,'-10'40'0,"5"-12"0,2 2 1501,2 4 0,2 2-1501,-4 12 0,0 3 0,2 3 0,1 0 0,-1-6 0,1-3 1463,1-9 0,3-4-1463,9 2 490,0-22 0,-4-10 0,-1-5 0</inkml:trace>
  <inkml:trace contextRef="#ctx0" brushRef="#br0" timeOffset="46937">23718 11039 8191,'9'-32'0,"-4"18"5063,-5 5-5063,1 21 2818,4-6-2818,8-3 1719,14-17-1719,-5-2 0,4-2 0,8-1 0,2-1 3392,1 2 0,-1 1-3392,-4 5 0,-3 6 0,9 17 0,-22 10 0,-13 17 0,-4 3 0,-3-12 0,8-3 0,5-23 0,17-13 0,14-9 0,-12 2 0,1-1 0,19-8 0,-11 3 0,-17 23 0,-18 14 0,-2 24 0,-14 11 0,1-15 0,-1 1 0,-5 4 0,-3 0-1495,-9 6 0,-3-1 1495,11-12 0,-2 0 0,0 0 0,-2 2 0,-2 0 0,-1 2 0,-6 5 0,-1 1 0,1-3 0,-2 0 0,1-3 0,0 4 0,3-11 0,10-28 0,28-30 0,6 5 0,5-2 0,9-13 0,5-2 0,-4 14 0,4 1 0,1 1-1147,4-3 1,4 2 0,1 1 1146,5 0 0,2 3 0,2 1 0,2 2 0,1 2 0,1 1 0,-12 3 0,1 0 0,-1 0 0,-1 2 0,8-1 0,-1 2 0,-1 0 0,-6 3 0,0 0 0,-4 2 0,-2 0 0,-3 2 600,10 6 1,-32 0 0,-4-1 0</inkml:trace>
  <inkml:trace contextRef="#ctx0" brushRef="#br0" timeOffset="54095">5911 14147 24575,'-3'38'0,"1"16"0,2-21 0,0 4 0,-2 8 0,-1 1 0,3-2 0,-1-2 0,-4-5 0,1-4 0,3 8 0,4-40 0,13-28 0,-2-4 0,3-6-293,6-8 0,1-4 293,-8 12 0,1-2 0,-1 0-792,0 0 0,0 0 0,0 1 792,7-8 0,-2 4 0,-9 11 0,0 7 0,13 8 0,-11 43 0,-5 2 0,0 4 0,0 12 0,-1 3 0,1 6 0,-1 0-655,-2-3 1,-1-3 654,0-10 0,0-6 477,5 6-477,5-35 2264,11-35-2264,-8 5 0,0-4 0,4-6 0,1-1-366,-4 2 0,-1 2 366,-3 7 0,-1 6 1472,7 12-1472,-10 32 0,2 26 0,-8-16 0,0 2 0,2-4 0,1 0-239,-1 4 0,2-2 239,13 12 0,-10-15 0,-1-19 0</inkml:trace>
  <inkml:trace contextRef="#ctx0" brushRef="#br0" timeOffset="54532">6876 14146 10183,'2'7'0,"4"-1"5078,-1 14-5078,9 21 0,-3 9 0,-6-16 0,1 0 0,1 8 2502,-3-11-2502,10-34 0,5-18 0,9-22 727,-13 13 0,0-2-727,1 0 0,-1 1 0,-2 2 0,-1 3 5358,7-3-5358,-5 23 0,-5 37 0,7 11 0,-8-15 0,3 1 0,18 16 0,1-20 0,11-15 0,-1-23 0,9-11 0,-23 8 0,-3-2 0</inkml:trace>
  <inkml:trace contextRef="#ctx0" brushRef="#br0" timeOffset="55022">7589 14022 8191,'-9'0'0,"-3"14"5063,1-3-5063,-4 19 2818,1-5-2818,1 7 1719,5-10-1719,9-5 6784,14-9-6784,7-9 0,16 4 0,-11-7 0,3 9 0,-18 1 0,-1 14 0,-12 2 0,-3 9 0,-10 8 0,-7-3 0,-7 5 0,0-9 0,7-17 0,10-6 0,9-13 0</inkml:trace>
  <inkml:trace contextRef="#ctx0" brushRef="#br0" timeOffset="55641">7872 13890 8828,'0'10'0,"1"1"5112,-3 26-5112,-3 5 0,4-9 0,1 2 1103,2-3 0,1-1-1103,0-3 0,3-1 1670,17 20-1670,8-21 0,14-7 0,10-15 0,-24-7 0,-1-4 2506,-1-4 0,-1-3-2506,3-4 0,0-2 0,-3-5 0,-2-4 0,6-9 0,-2-4-1537,-3-3 1,-1-5 1536,-7 7 0,-1-3 0,0-1 0,-3 1 0,0 0 0,-1-1 0,1-2 0,-1 0 0,0 2 0,-1-9 0,-1 4 250,0 14 1,-4 8-251,-10 15 0,-7 45 0,-3 5 0,-2 6 0,4-7 0,0 3 0,0 0-853,-2 5 0,-1 1 1,1 2 852,2 2 0,1 1 0,2-1 0,1-3 0,2 0 0,1-1 0,2 3 0,1 0 0,2-3 0,7 9 0,4-3 383,0-6 1,5-5-384,1-13 0,3-8 0,33-11 0,-10-18 1410,-19-6 0,-3-3-1410,6-18 0,-13 12 0,-2-2 0,-5 2 0,-3 0 0,0-22 3290,-2 14-3290,-5 24 0,1 16 0,11 28 0,0 9 0,4-12 0,6-2 0,14-4 0,6-6 0,1-4 0,3-7 0,-8-6 0,2-4 0,-1-2 0,10-6 0,-5-2 0,6-6 0,-15 5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6T13:57:04.533"/>
    </inkml:context>
    <inkml:brush xml:id="br0">
      <inkml:brushProperty name="width" value="0.05292" units="cm"/>
      <inkml:brushProperty name="height" value="0.05292" units="cm"/>
      <inkml:brushProperty name="color" value="#FF0000"/>
    </inkml:brush>
  </inkml:definitions>
  <inkml:trace contextRef="#ctx0" brushRef="#br0">28650 5380 8191,'6'-18'0,"0"1"5063,-3 4-5063,-1-3 2818,-7 17-2818,-16 23 0,4-1 0,-1 4 859,-2 5 1,1 1-860,4-4 0,5-1 6784,4 7-6784,32-15 0,28-19 0,-17-3 0,4-4 0,8-7 0,1-2 0,-2 0 0,-3-1 0,-5-2 0,-3-1 0,-10 5 0,-5 0 0,-6-4 0,-7 7 0,-17 8 0</inkml:trace>
  <inkml:trace contextRef="#ctx0" brushRef="#br0" timeOffset="174">28942 5372 8191,'18'-32'0,"1"1"0,1-2 0,2-1 1298,7-6 1,5 0-1299,-6 11 0,2 0 0,-1 3 0,0 0 0,-1 4 0,0 3 0,0-1 0</inkml:trace>
  <inkml:trace contextRef="#ctx0" brushRef="#br0" timeOffset="1641">29731 4838 11567,'-6'1'0,"-1"-2"4898,-1-9-4898,-1 2 2264,2-2-2264,-6 5 1282,-7 10-1282,-9 20 0,9-6 0,2 3 0,2 6 0,4 2 0,-5 20 4564,17-18-4564,32-21 0,19-26-1355,-12-5 1,3-6 1354,-10 5 0,0-1 0,-1-4 0,-2-4 0,-2-3 0,-2-1 0,-1 1 0,-1-2 0,-3 0 0,-4-4 0,-2-2 0,-3 0 0,-1 2 0,-2 1 0,-2-1 0,-2-3 0,-2 1 0,-1 2 0,3-1 0,-4 7 0,-13 5 0,-5 72 0,4 0 0,-1 5-137,6-11 0,0 1 0,2 1 137,2-2 0,2 1 0,3-2-415,5 9 1,5-5 414,7-11 0,2-6 0,4 1 0,-2-17 0</inkml:trace>
  <inkml:trace contextRef="#ctx0" brushRef="#br0" timeOffset="1908">30266 4567 8191,'-13'5'0,"-9"10"4610,-14 15-4610,1 9 2872,4 5-2872,21-18 1774,15-11-1774,15-17 0,12-11 0,10-12 0,-10 0 6614,-3-3-6614,-19 17 514,-6 7-514,7 5 0,-3 6 0,5-4 0,-4 0 0,-5-3 0</inkml:trace>
  <inkml:trace contextRef="#ctx0" brushRef="#br0" timeOffset="2059">30359 4611 8191,'5'-13'0,"12"0"5063,10-9-5063,13 4 0,-7 3 0,0 0 0,-6 2 0,-2 1 0,21-6 0,-26 6 0</inkml:trace>
  <inkml:trace contextRef="#ctx0" brushRef="#br0" timeOffset="2208">30643 4215 8191,'-8'-5'0,"6"13"4471,-15 28-4471,6-4 0,-1 4 0,-1 3 0,1 2 0,2 1 0,1 0 0,5-9 0,3-4 0,6 2 0,-1-17 0</inkml:trace>
  <inkml:trace contextRef="#ctx0" brushRef="#br0" timeOffset="2453">30799 4438 8191,'-27'12'0,"0"-1"0,-18 18 5063,14 2-5063,18-7 2818,11-7-2818,25-21 0,20-10 0,-14 1 0,-1 0 1719,20-10-1719,-15 10 6784,-19 16-6784,-9 8 0,0 7 0,3-4 0,8-2 0,-5-6 0,3-2 0</inkml:trace>
  <inkml:trace contextRef="#ctx0" brushRef="#br0" timeOffset="3001">31572 4328 8191,'-2'13'0,"-1"0"5063,5-8-5063,11-1 0,28-19 0,-13 7 0,1-2 1095,7-7 0,-1-3-1095,-4 2 0,-4 0 1805,13-20-1805,-17 14 6515,-17 12-6515,-11 30 0,-9 32 0,1-13 0,-1 4-1166,2 11 1,-1 2 1165,4-18 0,-1 0 0,0 0 0,1 2 0,-1 0 0,0-1 0,-4 10 0,-1-1 0,-1-3 0,-1-3 51,0-10 0,-1-3-51,2-3 0,-2-4 0,-10-1 0,5-10 0,15-31 0,4 13 0,4-12 0</inkml:trace>
  <inkml:trace contextRef="#ctx0" brushRef="#br0" timeOffset="3549">32100 4411 8191,'2'-9'0,"-5"4"5063,-9 18-5063,0-2 2818,1 15-2818,11-16 1719,17-3-1719,11-15 6784,12-6-6784,-9-5 0,-4-17 0,-14 9 0,-7-18 0,-4 18 0,-11 2 0,2 21 0,3 2 0,19 6 0,13-8 0,12 3 0,-6-3 0,-9 12 0,-24 8 0,-12 15 0,-4 9 0,2-6 0,12-7 0,10-19 0,14-16 0,17-15 0,-17 7 0,1-3 0,3-7 0,0-1 0,0 1 0,-2 2 0,8-16 0,-14 28 0,-13 31 0,-17 15 0,10 4 0,-3-12 0,2-6 0,2-12 0,-2-4 0</inkml:trace>
  <inkml:trace contextRef="#ctx0" brushRef="#br0" timeOffset="4782">30247 5204 24575,'-6'24'0,"4"-5"0,3 17 0,-2-9 0,-4 12 0,-6-7 0,5-11 0,-1-2 0,7-21 0,3-4 0,8-14 0,5-1 0,1 4 0,-1 3 0,-4 12 0,-2 5 0,2 14 0,-7 5 0,-1 16 0,-4-4 0,-3-2 0,-2-12 0,-2-8 0,-6-7 0,0-1 0,-2-11 0,1-3 0,8 1 0,0 1 0</inkml:trace>
  <inkml:trace contextRef="#ctx0" brushRef="#br0" timeOffset="5126">30390 5404 24575,'19'-4'0,"10"-4"0,7-14 0,-4 5 0,-13-4 0,-14 6 0,-10 6 0,-6 4 0,-12 18 0,-1 9 0,4 15 0,10-7 0,28 5 0,2-21 0,21-1 0,-1-13 0,-14-1 0,-5-4 0</inkml:trace>
  <inkml:trace contextRef="#ctx0" brushRef="#br0" timeOffset="5933">31312 5332 8191,'5'11'0,"-5"13"5063,-6 10-5063,5 6 2818,1-12-2818,9-13 1719,10-15-1719,11-19 0,13-7 0,-8-11 0,-7 1 0,-20 14 6784,-8 21-6784,-4 15 0,3 18 0,9-4 0,12-7 0,15-14 0,12-14 0,-20 1 0,0-3 0</inkml:trace>
  <inkml:trace contextRef="#ctx0" brushRef="#br0" timeOffset="6243">31825 5237 8191,'-12'2'0,"-17"17"5063,-7 6-5063,5 2 2818,11 0-2818,26-16 1719,26-2-1719,16-4 0,2-2 6784,-9-2-6784,-26 7 0,-21 3 0,-2 4 0,-21 9 0,12-8 0,-5 0 0,13-11 0,5-3 0</inkml:trace>
  <inkml:trace contextRef="#ctx0" brushRef="#br0" timeOffset="6367">32077 5289 8191,'-2'13'0,"-6"1"5063,-1-1-5063,-5 1 704,12-2 1,-2-4-1,8-6 1</inkml:trace>
  <inkml:trace contextRef="#ctx0" brushRef="#br0" timeOffset="6496">32234 5054 8191,'-9'5'0,"1"6"0,3-9 0,3 6 0</inkml:trace>
  <inkml:trace contextRef="#ctx0" brushRef="#br0" timeOffset="7005">32293 5160 8191,'-12'32'0,"3"-10"5063,1 0-5063,2-12 2818,32-15-2818,7-8 0,-8-5 0,2-4 0,-1 1 0,-2 0 0,4-15 1719,-16 26-1719,-14 13 6784,-10 27-6784,14-13 0,10 1 0,27-16 0,15 0 0,-25-2 0,-1 0 0,15 5 0,-25 14 0,-27 9 0,-10 12 0,7-11 0,-2 2 0,-2 1 0,-3 1 0,-2-2 0,-3 3 0,1-3 0,-4 4 0,-2-3 0,1-6 0,-2-1 0,1-5 0,0-4 0,1-5 0,-13 3 0,9-13 0,29-30 0,13 4 0,5-2 0,7-10 0,4-1-916,8 1 0,3 3 916,-1 6 0,1 5-187,-5 9 0,-1 5 187,15 4 0,-14 8 0,-8 1 0,-15-1 0,-1-3 0</inkml:trace>
  <inkml:trace contextRef="#ctx0" brushRef="#br0" timeOffset="8033">32870 3793 24575,'-5'2'0,"-1"4"0,-19 26 0,8-5 0,-11 20 0,19-20 0,1-4 0,8-15 0</inkml:trace>
  <inkml:trace contextRef="#ctx0" brushRef="#br0" timeOffset="8267">32993 3892 8913,'-6'23'0,"-3"11"2093,-1-7 1,0 1-2094,1 6 0,2 0 0,1-2 0,1-1 0,2 1 0,1-2 2837,2 10-2837,4-16 0,-3-16 0,3-6 0</inkml:trace>
  <inkml:trace contextRef="#ctx0" brushRef="#br0" timeOffset="8502">33093 3821 8191,'4'9'0,"-1"4"4515,3 20-4515,-5 22 0,2-12 0,-1 5 0,-2-11 0,0 2 0,0 0 0,-2 0 0,0 0 0,1-1 0,0 10 0,0-3 0,-4-9 0,1-6 721,7-1 0,-5-14 0,6-11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6T13:57:41.616"/>
    </inkml:context>
    <inkml:brush xml:id="br0">
      <inkml:brushProperty name="width" value="0.05292" units="cm"/>
      <inkml:brushProperty name="height" value="0.05292" units="cm"/>
      <inkml:brushProperty name="color" value="#FF0000"/>
    </inkml:brush>
  </inkml:definitions>
  <inkml:trace contextRef="#ctx0" brushRef="#br0">22669 3580 24575,'-2'-11'0,"-2"2"0,-3 4 0,-2 3 0,-11 6 0,-1 4 0,-18 5 0,6 3 0,-6 1 0,5 5 0,10-5 0,-6 14 0,17-11 0,-9 19 0,11-12 0,-2 11 0,9-13 0,3-1 0,15-7 0,0-5 0,16-1 0,2-8 0,15 1 0,-17-2 0,1 1 0,-2-1 0,-1 1 0,25 6 0,-21-1 0,-9 1 0,-6 0 0,1 0 0,-1-4 0,6 2 0,3-3 0,12 0 0,-5 0 0,6-8 0,-14 3 0,-5-2 0,-7 1 0,-4-3 0,-2-5 0,5-10 0,-8-6 0,7-6 0,-10-6 0,2-2 0,-6 0 0,-2 1 0,-2 14 0,-2 1 0,-3 9 0,-5-4 0,-1 6 0,-9-6 0,8 7 0,-4-2 0,5 3 0,1 2 0,0 1 0,0 2 0,-7 3 0,-1 0 0,-14 3 0,9 4 0,0 0 0,-16 2 0,-6 6 0,31-6 0,13-3 0,4-1 0</inkml:trace>
  <inkml:trace contextRef="#ctx0" brushRef="#br0" timeOffset="2601">22707 3040 9033,'-10'-3'0,"2"1"5118,-8 0-5118,3 1 2691,-5-1-2691,1 2 1604,-6-4-1604,4 3 6129,-11-2-6129,11 5 0,-5-1 0,0 5 0,-3 7 0,-8 6 0,0 4 0,7-4 0,8-7 0,7-4 0,4-1 0,0-3 0,0 1 0,0 1 0,0 1 0,-7 9 0,-1 1 0,-4 1 0,3 2 0,-1-3 0,-1 10 0,-12 11-1004,-2 1 1004,16-18 0,1 1 0,-10 13 0,11-7 0,3-5 0,9-6 0,-8 7 0,3 1 1004,-14 20-1004,-1 3 0,13-20 0,1-1 0,-8 20 0,13-9 0,1-16 0,6-3 0,-1-10 0,0 0 0,-1 0 0,-3 10 0,-7 16 0,0-9 0,-1 3 0,0 5 0,0 1-664,-3 3 0,1 1 664,4-4 0,2-1-150,4-2 0,3-2 150,1 16 0,12-7 0,-4-14 0,17-1 0,11-5 0,-10-7 0,1 0 653,7 2 1,0 5-654,1 19 0,-2 6 0,-6-10 0,-3 2 0,-8-2 0,-1 3 0,-3-3-234,-1-1 0,1-3 234,2-3 0,3-2 0,21 11 0,-14-22 0,3-4 0,4-1 0,4-3-971,11-3 1,4-2 970,-13 0 0,1 1 0,0-1 0,2-1 0,1 0 0,-2 1 0,11 4 0,-3 1 0,-5 0 0,-4-1 0,9 1 0,-3-5 0,-13-6 0,13-13 0,-18 3 0,2-2 0,13-8 0,1-3-1273,-1-5 0,0-4 1273,-10 12 0,0-1 0,-2-1 0,8-13 0,-4-2-427,-4 3 0,-3-1 427,-6 1 0,-3 0 0,-4 4 0,-2 0 392,-3-2 1,-1-1-393,-3 7 0,0-1 0,-1-5 0,-3 0 0,-5 2 0,-2 0 0,-2-9 0,-2-2 0,-4-3 0,-2-1 563,4 10 1,0 0 0,0-2-564,-2-2 0,-1-2 0,1 0-549,1 0 1,1 0 0,-2 0 548,-1 0 0,-2 1 0,1 0 0,2 4 0,0 0 0,-1 2-203,0 2 1,0 2-1,-2 0 203,-10-10 0,-2 3 0,-2 5 0,-2 5 0,-2 11 0,-3 7 0,-1 5 0,0 7 0,-1 10 0,2 7 0,3 4 0,3 1 0,-10 6 0,18-2 0</inkml:trace>
  <inkml:trace contextRef="#ctx0" brushRef="#br0" timeOffset="3473">23465 3473 24575,'13'2'0,"2"-3"0,20-7 0,4-10 0,-3-5 0,-6 0 0,-7 1 0,-6 2 0,3-7 0,23-7 0,-20 14 0,2-1-633,10-1 0,2-1 633,2-2 0,2 0 0,4 3 0,3 1 0,-10 5 0,2 0 0,-3 3 0,-1 3 0,-2 3-71,7 1 1,-5 6 70,-10 11 0,12 6 0,15-3 0,-13-10 0,3-4-1835,-3-2 1,3-2 0,2-4 1834,-2-1 0,2-4 0,2-1 0,0-1 0,-3 0 0,1 0 0,1-2 0,1 0 0,-1-2-780,4-1 1,1-2 0,0 0-1,0-1 1,-1 1 779,-1 0 0,-1 0 0,0 0 0,-1 0 0,-1 0 0,-4 2 0,0-1 0,-1 0 0,0 0 0,-2 0-511,4-3 0,0-1 0,-2 1 0,-1 1 511,6-4 0,-2 1 0,-2 0-254,-5 2 1,-3 0 0,-1 1 253,5-2 0,-4 1 1142,-6 6 0,-2 0-1142,1 3 0,2 1 0,10-4 0,5 0 0,-4 5 0,3 1 0,2-2 0,3-2 0,1-1 0,2 0 245,-9 6 0,2 1 0,-1 1 0,0-1-245,9-3 0,-2 1 0,1 1 0,1 3 0,0 2 0,0 0 263,-3 0 0,0 0 1,-2 0-264,-8 2 0,-2 0 0,-2 0 604,6-1 0,-12 4-604,-24 4 0,-14-1 0,-12 7 0</inkml:trace>
  <inkml:trace contextRef="#ctx0" brushRef="#br0" timeOffset="4354">23462 4350 10420,'1'-1'0,"26"2"3741,17-15-3741,-4 7 0,3 1 0,6-3 0,2 0 0,-12 3 0,2 0 0,0 1 0,4 0 0,0 1 0,1 0 0,2 2 0,0-1 0,1 1-235,1 0 0,0-1 1,1 3 234,-1 2 0,1 2 0,-1 1 0,-5 0 0,-1 1 0,-2 2 467,11 5 0,-4 7-467,-13 5 0,-5 4 1757,-11-3 1,-5 2-1758,-3 9 0,-2 1 0,-1-9 0,1-2 874,7 23-874,8-20 0,0-19 0,5-4 386,13-4 1,5-4-387,-2-2 0,2-2 0,3 0 0,-7 0 0,1-1 0,2 1 0,0-1 0,3-1 0,1 1 0,0-1 0,1 1-729,1 0 1,0 1 0,0 0 0,-1 2 728,-4 0 0,0 1 0,0 1 0,-1-1 0,-2 0 0,0 0 0,0 1 0,-1 0-451,8 2 0,0 2 0,2-1 451,-11-1 0,2 0 0,2 0 0,-1 1 0,-2 0 0,1 2 0,-2 1 0,0 0 0,2-1 0,0-1 0,3-2 0,1 0 0,-2 0 0,-3 2 0,12 2 0,-5 1 0,2 0 0,1-2 0,2-1 0,-2 2 0,-3 3 0,0 0 0,0 1-678,-1 0 1,1 0 0,-1 0 677,-2 1 0,0 0 0,-1 0 0,-6-1 0,0-2 0,-1 2 92,1 0 1,-2 2-1,1-2-92,-2-2 0,-1 0 0,1-1 0,16 3 0,0-1 624,-17-5 1,2-1-1,-2-2-624,10-2 0,-2-1 531,-4 1 1,-5-1-532,7-5 2745,-23-1-2745,-22-1 0,-1 4 0,-2-2 0</inkml:trace>
  <inkml:trace contextRef="#ctx0" brushRef="#br0" timeOffset="5650">21923 3402 8191,'-18'3'0,"4"1"5063,-24-15-5063,-2-4 0,11 2 0,-4-1 0,-10-4 0,-3-2 61,11 4 0,-1 0 0,-2 0-61,-10-2 0,-2 1 0,-2 0 0,9 2 0,0 0 0,-1 1 0,-2 1 0,-3 1 0,-2 2 0,-1 0 0,0 1 0,-1 0 0,0 0 0,0 1 0,-1 2-232,0 1 1,-2 2 0,2 0 0,1 1 231,7 0 0,1 0 0,1 1 0,1 0 0,-11-1 0,1 1 0,4-2 1818,-1-1 1,7-1-1819,12 0 0,5-2 0,1-6 0,15 4 2469,1 0-2469,-1-4 5092,-12-5-5092,-14-2 0,6 9 0,-4 2 0,-5 5 0,-7 3 0,2 3 0,-8 3 0,-1 1 0,2 0-923,9 0 1,3 1 0,-2 0-1,-1 1 923,-4 0 0,-2 1 0,-1-1 0,1 2 0,4-1 0,-10 5 0,4 0 0,2 1-704,4-1 1,1 0-1,2 1 704,-7 5 0,3 1-59,8-1 0,4 1 59,-4 4 0,19 8 0,13-2 0,5 9 0,0-14 0,0-5 0</inkml:trace>
  <inkml:trace contextRef="#ctx0" brushRef="#br0" timeOffset="6898">21531 4267 24575,'-12'-3'0,"-2"4"0,-10-1 0,-7 7 0,-16-1 0,14-1 0,-2 0 0,-12 1 0,-4-1-1764,11-1 1,-1 0 0,-1 0 1763,-9 1 0,-2-1 0,-1 0 0,13-1 0,-1 0 0,0 0 0,-1 1 0,0-1 0,-1 0 0,0 0 0,1 0 0,-13 1 0,1 0 0,0 1 0,-1 2 0,1 1 0,1 1 0,5-1 0,0 1 0,1 0 0,0 3 0,0 1 0,1 0-507,4-1 0,0 0 0,1 1 507,1 0 0,1 1 0,0 0 0,1 0 0,1 0 0,0 1-488,4 0 0,0 1 0,1 0 488,-11 6 0,3 1 0,10-3 0,3-2 0,-10 6 3066,21-7-3066,9-10 3015,-4 9-3015,-19 19 0,11-10 0,-2 4 30,0-2 1,-1 3 0,-1 0-31,0 2 0,0 1 0,-2-1 0,-1 2 0,-2-1 0,0-1 0,1-3 0,0 0 0,1-3 0,-5 6 0,2-4 0,-12 5 0,21-13 0,14-14 0,2-3 0,1-1 0</inkml:trace>
  <inkml:trace contextRef="#ctx0" brushRef="#br0" timeOffset="7802">22016 4669 24575,'-12'0'0,"1"2"0,-2 4 0,-3 8 0,-11 6 0,-11 12 0,11-12 0,-3 2 0,-3 2 0,-2 2-1390,-8 5 0,-1 2 1390,0 0 0,-1 0 0,13-11 0,0 0 0,0 0 0,-14 8 0,3-1-411,7-4 1,4-2 410,7-7 0,3-2 0,1 8 0,18-9 0,5 1 0,1 3 2651,-13 9-2651,-10 13 0,-2-10 0,-3 2 0,0 2 0,-2 1 0,-10 6 0,-2 1-434,7-6 1,0-2 433,0 1 0,3-1-648,10-8 0,2-1 648,-3 10 0,13-10 0,9-11 0,-1 0 0,-5-1 1691,-4 8-1691,-23 16 0,13-10 0,-3 3 297,-6 2 1,-6 1 0,2-1-298,-4 5 0,0-2 0,-5 5 0,4-8 0,8-18 0,21-10 0,9-10 0</inkml:trace>
  <inkml:trace contextRef="#ctx0" brushRef="#br0" timeOffset="20351">7707 9147 24575,'-5'1'0,"8"-2"0,3 3 0,7-6 0,-6-3 0,-17-5 0,1 8 0,-22 1 0,6 10 0,5 2 0,20-5 0,9-2 0,11-7 0,-11 2 0,-5-1 0</inkml:trace>
  <inkml:trace contextRef="#ctx0" brushRef="#br0" timeOffset="23510">6785 8660 8191,'-21'-16'0,"1"2"5063,8 7-5063,2 7 2818,7 1-2818,1 18 1719,4-7-1719,3 3 6784,5-11-6784,7-15 0,-2 1 0,0-10 0,-12 2 0,-5 7 0,-9 3 0,-3 11 0,-3 3 0,4 15 0,6-9 0,8 3 0,10-11 0,-1-8 0,2-1 0,-11-2 0,-2 5 0,-4 0 0,1 4 0</inkml:trace>
  <inkml:trace contextRef="#ctx0" brushRef="#br0" timeOffset="24123">7702 8685 8191,'-13'-5'0,"3"2"5063,-2 4-5063,7 4 2818,1 8-2818,8-3 1719,4-2-1719,6-6 6784,-1-7-6784,-2-6 0,-14 0 0,-4 2 0,-17 11 0,3 10 0,1 6 0,14 2 0,12-8 0,28-8 0,2-11 0,10-7 0,-20 0 0,-15 2 0,-18 9 0,-6 2 0,-1 6 0,6-2 0,4-1 0</inkml:trace>
  <inkml:trace contextRef="#ctx0" brushRef="#br0" timeOffset="24743">8495 9054 24575,'-5'8'0,"0"1"0,7 15 0,2-9 0,5 5 0,11-14 0,12-5 0,-5-8 0,0-6 0,-18 2 0,-8-1 0,-6 5 0,-14 2 0,4 8 0,-9 4 0,15 3 0,5-2 0,19 0 0,7-9 0,10 0 0,-7-6 0,-17 8 0,-10 3 0,-7 2 0,1-1 0</inkml:trace>
  <inkml:trace contextRef="#ctx0" brushRef="#br0" timeOffset="25464">9314 9624 24575,'-3'-3'0,"5"2"0,28-5 0,-10 0 0,14-10 0,-24 4 0,-5-7 0,-10 13 0,-9-2 0,1 13 0,-1-2 0,3 14 0,10-10 0,14 5 0,9-13 0,9-7 0,-11-2 0,-9-2 0,-18 7 0,-13 5 0,-12 5 0,5 2 0,4-2 0,16-3 0</inkml:trace>
  <inkml:trace contextRef="#ctx0" brushRef="#br0" timeOffset="26431">5869 8579 8689,'9'0'0,"-4"-6"5105,12 3-5105,-8-6 2744,-6 0-2744,-14 1 1651,-2 5-1651,-7 4 6386,7 7-6386,6 1 0,6-2 0,8-6 0,13-3 0,8-18 0,-10 12 0,-1-8 0</inkml:trace>
  <inkml:trace contextRef="#ctx0" brushRef="#br0" timeOffset="27551">10504 8157 9128,'-7'-7'0,"0"4"5119,0 3-5119,-1 5 2676,6 4-2676,3 0 1591,10-4-1591,15-5 6061,1-8-6061,5-3 0,-14-2 0,-12 3 0,-12 3 0,-6 2 0,-1 4 0,0 4 0,16-3 0,2-1 0</inkml:trace>
  <inkml:trace contextRef="#ctx0" brushRef="#br0" timeOffset="28239">11004 7324 24575,'-17'-4'0,"3"0"0,2 13 0,11-4 0,12-7 0,4-3 0,3-8 0,-12 3 0,-8 3 0,-6 1 0,-4 6 0,-8 5 0,7 4 0,0 3 0,15-7 0,5-1 0,6-4 0,-7 0 0,1 0 0</inkml:trace>
  <inkml:trace contextRef="#ctx0" brushRef="#br0" timeOffset="29131">11317 8536 8191,'-13'5'0,"0"-2"5063,6 3-5063,-2 3 2818,1 1-2818,4 2 1719,5-3-1719,6-4 6784,12-4-6784,-4-7 0,5-3 0,-10-1 0,-5 1 0,-11 6 0,0 2 0,-6 8 0,5 0 0,6 0 0,4-5 0,19-13 0,-14 6 0,8-7 0</inkml:trace>
  <inkml:trace contextRef="#ctx0" brushRef="#br0" timeOffset="29706">12225 7846 8191,'-14'3'0,"2"1"5063,11-3-5063,0-7 2818,14 2-2818,-5-8 1719,-4 6-1719,-21 10 6784,-7 3-6784,-2 7 0,13-2 0,16-7 0,20-1 0,-13-4 0,10 0 0</inkml:trace>
  <inkml:trace contextRef="#ctx0" brushRef="#br0" timeOffset="30355">12247 8913 8191,'-20'-3'0,"-1"5"5063,1 0-5063,-2 5 2818,10 0-2818,3 0 1719,22-16-1719,6 3 6784,7-13-6784,-13 7 0,-16 5 0,-7 3 0,0 4 0,-6 3 0,6 1 0,9 4 0,-2-4 0,11 1 0</inkml:trace>
  <inkml:trace contextRef="#ctx0" brushRef="#br0" timeOffset="30878">10612 9819 24575,'5'-3'0,"-1"1"0</inkml:trace>
  <inkml:trace contextRef="#ctx0" brushRef="#br0" timeOffset="31031">10849 9712 8191,'-9'-5'0,"8"1"0,-2 1 0,7 1 0</inkml:trace>
  <inkml:trace contextRef="#ctx0" brushRef="#br0" timeOffset="31167">11307 9843 8191,'-30'26'0,"14"-6"5063,-10-9-5063,23-2 0,-1-6 0,6 1 0</inkml:trace>
  <inkml:trace contextRef="#ctx0" brushRef="#br0" timeOffset="31307">11350 9977 8191,'-18'9'0,"8"1"0,-5-10 0,11 2 0</inkml:trace>
  <inkml:trace contextRef="#ctx0" brushRef="#br0" timeOffset="31423">11287 10070 8191,'-47'10'0,"21"-2"0,5-8 0</inkml:trace>
  <inkml:trace contextRef="#ctx0" brushRef="#br0" timeOffset="31564">11089 10053 8191,'-49'3'0,"19"-2"0,15 3 0</inkml:trace>
  <inkml:trace contextRef="#ctx0" brushRef="#br0" timeOffset="31697">10938 10020 8191,'-9'0'0,"1"0"0</inkml:trace>
  <inkml:trace contextRef="#ctx0" brushRef="#br0" timeOffset="31848">11020 9902 8191,'-25'-2'0,"10"-3"0,8 2 0,9-1 0</inkml:trace>
  <inkml:trace contextRef="#ctx0" brushRef="#br0" timeOffset="31982">11190 9788 8191,'-22'0'0,"-1"5"0,17-4 0,-1 4 0</inkml:trace>
  <inkml:trace contextRef="#ctx0" brushRef="#br0" timeOffset="32131">10901 9643 8191,'-13'-7'0,"8"3"0,-3-1 0</inkml:trace>
  <inkml:trace contextRef="#ctx0" brushRef="#br0" timeOffset="32314">10576 9700 8191,'-14'15'0,"5"1"0,0-9 0,7 1 0</inkml:trace>
  <inkml:trace contextRef="#ctx0" brushRef="#br0" timeOffset="32472">10424 9942 8191,'-17'9'0,"7"1"0,-5-10 0,11 2 0</inkml:trace>
  <inkml:trace contextRef="#ctx0" brushRef="#br0" timeOffset="32615">10425 10031 8191,'-12'8'0,"6"0"5063,2 0-5063,13-1 0,-4-2 0,3-2 0</inkml:trace>
  <inkml:trace contextRef="#ctx0" brushRef="#br0" timeOffset="32745">10606 10117 8191,'23'7'0,"3"-2"5063,12-9-5063,2 3 0,-14-4 0,-5 5 0</inkml:trace>
  <inkml:trace contextRef="#ctx0" brushRef="#br0" timeOffset="32855">10983 10200 9405,'2'2'0,"-3"0"0,5-2 0</inkml:trace>
  <inkml:trace contextRef="#ctx0" brushRef="#br0" timeOffset="32999">11182 10248 8191,'3'-4'0,"-5"3"0,10-3 0</inkml:trace>
  <inkml:trace contextRef="#ctx0" brushRef="#br0" timeOffset="33131">11330 10190 8191,'-30'-7'0,"6"-2"0,20 6 0,2-1 0</inkml:trace>
  <inkml:trace contextRef="#ctx0" brushRef="#br0" timeOffset="33306">11289 9797 24575,'-12'-4'0,"2"3"0,10-3 0</inkml:trace>
  <inkml:trace contextRef="#ctx0" brushRef="#br0" timeOffset="33480">11309 9656 9374,'2'8'0,"-4"-5"0,10 2 0</inkml:trace>
  <inkml:trace contextRef="#ctx0" brushRef="#br0" timeOffset="33647">11574 10003 8191,'-20'16'0,"9"-2"5063,-6-2-5063,19-3 704,4 1 1,0-5-1,2 0 1</inkml:trace>
  <inkml:trace contextRef="#ctx0" brushRef="#br0" timeOffset="33774">11578 10133 8191,'-27'14'0,"9"-4"1265,6-6 1,9-3 0,7 3 0</inkml:trace>
  <inkml:trace contextRef="#ctx0" brushRef="#br0" timeOffset="34530">11959 10753 8191,'-9'3'0,"-4"1"5063,0-1-5063,-1 4 2818,4 1-2818,9 1 1719,4-4-1719,6-1 6784,-6 0-6784,-1 1 0,-1 2 0,2-5 0,2 0 0,-1-4 0</inkml:trace>
  <inkml:trace contextRef="#ctx0" brushRef="#br0" timeOffset="35031">12373 10124 8191,'-11'9'0,"10"-1"5063,-1-6-5063,14 1 2818,-2 2-2818,3 0 1719,-4 1-1719,-2 5 6784,-5 2-6784,-5 4 0,-5-3 0,6-4 0,3-9 0,4 0 0,-1-6 0</inkml:trace>
  <inkml:trace contextRef="#ctx0" brushRef="#br0" timeOffset="35847">9478 10766 8191,'3'7'0,"2"0"5063,-2 0-5063,4-5 2818,2-2-2818,0-7 1719,-9 2-1719,-1 1 6784,-11 7-6784,2 0 0,1 2 0,5-3 0</inkml:trace>
  <inkml:trace contextRef="#ctx0" brushRef="#br0" timeOffset="36457">9066 11313 8191,'-9'0'0,"0"2"5063,12 1-5063,2-6 2818,6 1-2818,-6-9 1719,-9 8-1719,-3 4 6784,5 6-6784,4-2 0,1-1 0,1-4 0</inkml:trace>
  <inkml:trace contextRef="#ctx0" brushRef="#br0" timeOffset="86845">19172 9613 24575,'-3'-7'0,"-3"2"0,1-3 0,-4 3 0,0-4 0,0 4 0,0-1 0,-4 1 0,0 0 0,-11-2 0,-8 3 0,-8-3 0,-7 6 0,0-4 0,14 5 0,3 3 0,16-2 0,1 3 0,1 2 0,-2-1 0,-6 12 0,2-7 0,-5 12 0,8-6 0,-2 4 0,5-3 0,-1 7 0,-1 1 0,5 7 0,-2 0 0,7-1 0,3 1 0,3-6 0,13 0 0,0-1 0,3-4 0,1 6 0,1 0 0,10 0 0,-6-2 0,9-5 0,-8-6 0,14-1 0,7-5 0,2 1 0,-18-8 0,0-1 0,18 0 0,5-1 0,-6-3 0,-7 4 0,-8-3 0,-8 2 0,-7-4 0,-4 5 0,0-5 0,-4 5 0,0-7 0,0 4 0,1-9 0,0 1 0,-2-3 0,0-2 0,-3 2 0,1 1 0,-1-3 0,1-4 0,0 1 0,-2-18 0,-5 10 0,-4-18 0,-3 11 0,-2 2 0,0 9 0,0 9 0,1 1 0,0 1 0,4 2 0,-4-6 0,3 8 0,0-4 0,-10 1 0,-17-1 0,-13 3 0,15 2 0,-1 2 0,1 4 0,1 1 0,-25-5 0,8 5 0,19 0 0,13 0 0,11 0 0</inkml:trace>
  <inkml:trace contextRef="#ctx0" brushRef="#br0" timeOffset="88149">18928 9176 8191,'-9'-4'0,"0"-3"5063,0 2-5063,0 3 2818,0 0-2818,8 6 0,-2-3 0,7 1 0</inkml:trace>
  <inkml:trace contextRef="#ctx0" brushRef="#br0" timeOffset="88780">19151 9206 24575,'-9'7'0,"-4"0"0,3 0 0,-15 8 0,3 0 0,-19 11 0,1-3-595,14-9 0,-1 1 595,-4 0 0,0 0 0,-4 4 0,-1 0 0,3-5 0,2 0 0,3-1 0,1 0 0,-5 1 0,8-7 0,15-2 0,1-3 0</inkml:trace>
  <inkml:trace contextRef="#ctx0" brushRef="#br0" timeOffset="89305">18117 9021 8191,'-5'9'0,"1"0"5063,4 3-5063,9 5 0,19 11 0,-4-8 0,3 1 0,8 1 0,3 0 0,4 4 0,2-1 430,-1-5 0,-2 0-430,-4 1 0,-2 0 917,-5-5 0,-4 0-917,3 9 1468,-12-4 0,-15-15 0,-2 1 0</inkml:trace>
  <inkml:trace contextRef="#ctx0" brushRef="#br0" timeOffset="89873">18588 9510 8191,'-13'0'0,"7"-4"5063,-6 14-5063,6 10 0,-12 21 0,-4 9 0,5-5 0,0 3 55,-1-2 1,-1 2 0,0 0-56,2-7 0,1 0 0,1-2 0,-1 13 0,1-3 1013,2-8 1,2-5-1014,1 5 1405,18-26 1,-6-11 0,6-4 0</inkml:trace>
  <inkml:trace contextRef="#ctx0" brushRef="#br0" timeOffset="90770">18470 10178 8191,'-9'-5'0,"8"5"5063,16 10-5063,14 9 0,15 5 0,-16-7 0,-1 1 1090,-1 0 1,-1 0-1091,1 2 0,-1 0 1780,13 13-1780,-12 0 6499,-11-14-6499,-3 3 0,-1-11 0,0-2 0,-2-4 0,-5-5 0</inkml:trace>
  <inkml:trace contextRef="#ctx0" brushRef="#br0" timeOffset="91287">18725 10354 8616,'-6'-3'0,"-1"1"5101,-2 2-5101,11 5 0,23 1 0,6 0 0,6 0 0,12 0 0,4-1 20,-9-2 1,2-1 0,0 0-21,-2 0 0,0 0 0,-1-1 0,-1 1 0,-1 0 0,-3-1 828,7 2 1,-5 0-829,13 5 5204,-26-1-5204,-15-2 0,-11-6 0,2 2 0,-7-5 0</inkml:trace>
  <inkml:trace contextRef="#ctx0" brushRef="#br0" timeOffset="91747">19464 10422 24575,'27'-26'0,"9"-6"0,-11 10 0,2-3 0,1-5 0,0-1 0,6-7 0,0-1-2000,-7-1 1,0 0 1999,2 2 0,-2 2 0,-10 6 0,-2 3 1238,11-14-1238,-16 21 653,-8 10-653,-3 9 0,-4 0 0,3 5 0</inkml:trace>
  <inkml:trace contextRef="#ctx0" brushRef="#br0" timeOffset="92323">19355 9248 9949,'-1'2'0,"7"8"4466,9 14-4466,6 0 0,5 2 0,10 12 0,5 1 483,-5-8 0,1 0 0,2 0-483,1 1 0,1 0 0,0 0-446,1-1 1,1 1-1,-2-2 446,-7-3 0,-1 0 0,-1-1 0,7 6 0,-5-2 1877,-11-4 1,-4-3-1878,-1 1 426,-15-5-426,-11-16 0,2 0 0,-2-6 0</inkml:trace>
  <inkml:trace contextRef="#ctx0" brushRef="#br0" timeOffset="94163">19392 9318 8191,'-20'-15'0,"11"6"5063,-11-7-5063,13 10 2818,-5 3-2818,-2 4 1719,1 4-1719,-10 2 6784,8 2-6784,-16 0 0,13-1 0,-6-1 0,0 0 0,-8 0 0,-8 6 0,-13 2-511,25-3 0,1 0 511,-1 1 0,1-1-196,2 3 0,1-1 196,-22 10 0,8 3 0,-1-8 0,15-3 0,-6-2 0,2 3 0,-12 5 0,-3 6 0,11-7 0,3 3 0,11-11 1002,-2 4-1002,-2 6 412,-2 2-412,6 4 0,2 3 0,12-6 0,1-1 0,3 5 0,0-5 0,0 21 0,0-10 0,3 10 0,0-21 0,14 8 0,3-14 0,17 7 0,-12-16 0,3-1 0,-1 1 0,2 0 0,8 3 0,1 0-739,-4-2 1,2 1 738,4 2 0,3-1 0,5-6 0,1-2 0,5-2 0,0-1-966,-14-4 1,1 0 0,0-1 965,-1-1 0,1 0 0,-1 0 0,14-3 0,0 2-773,-1 1 1,-2 1 772,-11 2 0,-2 2 0,-6 0 0,-2 2 0,4 7 1132,-14-4-1132,-8-1 2822,2-3-2822,9-2 1964,3-4-1964,5-4 0,8-6 0,-6-2 0,-1 1 0,-12 2 0,-6 0 0,-5 3 0,-1-3 0,-3-6 0,-3 11 0,-2-6 0</inkml:trace>
  <inkml:trace contextRef="#ctx0" brushRef="#br0" timeOffset="94388">19729 9617 24575,'-19'-32'0,"0"0"0,-1 2 0,-1 2 0,-12-5 0,2 3 0,7 11 0,13 7 0,7 8 0</inkml:trace>
  <inkml:trace contextRef="#ctx0" brushRef="#br0" timeOffset="106048">13845 8087 8191,'-4'-7'0,"-4"16"5063,-5 7-5063,0 22 2818,-4 2-2818,2 14 0,-4-6 859,11-19 1,0 2-860,-1-4 0,0 0 0,1 1 0,0-1 3034,-2 3 1,0 0-3035,3-3 0,-1 1 0,-2 2 0,1 1 0,3-3 0,1-1 0,-5 13 0,3-10 0,6-13 0,-4 0 0,4 0 0,1 0 715,4 0-715,1 0 0,2-3 0,1-4 0,1-1 0,3-1 0,-2-1 0,6 4 0,2 1 0,-4-1 0,3 1 0,-5-5 0,-4 0 0,4 0 0,-5-2 0,0 3 0,0-3 0,-1 4 0,2 4 0,8 3 0,-4-3 0,3 2 0,4-5 0,-7-1 0,7 4 0,-11-1 0,0-2 0,3 1 0,3-4 0,3-4 0,6 3 0,3-5 0,-1 3 0,-5-2 0,-7 2 0,-4 1 0,-1 2 0,12-8 0,1 2 0,24-9 0,3-3 0,-20 6 0,-1-1 0,20-4 0,-19 8 0,-9 2 0,-10 6 0,0-5 0,0 5 0,4-5 0,-3 3 0,6-1 0,-3 2 0,4 1 0,-3-1 0,-2 0 0,1 0 0,0 0 0,4-2 0,0-3 0,1-1 0,5-5 0,2 5 0,1-5 0,-3 5 0,-6-6 0,7-2 0,1-1 0,7-5 0,0 2 0,0-3 0,-7 5 0,-1-2 0,-7 7 0,7-4 0,-6 2 0,13-2 0,-15-1 0,4 3 0,-7-1 0,0 0 0,0 1 0,0-2 0,0 2 0,3-8 0,11-4 0,-5-8 0,8-4 0,-9 3 0,5-1 0,-8 9 0,-1 1 0,-5 2 0,-1 1 0,3-6 0,8-24 0,-4 10 0,-7 11 0,-2 0 0,-1-6 0,-1 0 0,-10-7 0,2 6 0,-11-6 0,-1 7 0,-3 0 0,2 7 0,-1-5 0,-9 6 0,-8-6 0,-10 2-399,18 12 0,-1-1 399,-18-13-382,0-4 382,11 8 0,2 0 0,0 1 0,1 4 0,-3 2 0,-4 2 0,3 8 0,-1 0 0,-8-7 0,-1 0-140,8 8 1,2 1 139,5-3 0,2 0 306,-20-9-306,6 5 0,-5-3 0,4 7 0,-5 1 0,-7 9 0,-2 6 0,27-2 0,1 2 0,-3 1 0,0 0 0,-18 4 0,21-2 0,0 0 0,-13 4 0,-5 6 0,12-3 0,-12 2 0,9 4 0,-3-4 0,8 7 1078,6-10-1078,5 2 0,-6 2 0,-2 5 0,-10 9 0,18-11 0,1 0-403,-14 21 403,15-19 0,2 1 0,1 1 0,1 1 0,-1-3 0,1 0 0,1 5 0,1 2 0,1-4 0,2 0 0,1 4 0,1 0 0,3-1 0,3 1 0,2 13 0,2 1 0,2-11 0,2 0 0,3 11 0,4-2 0,2-10 0,0-3 0,3 6 0,1-1 0,7-1 0,1 0-871,-3 0 1,2-1 870,9 2 0,1-2 0,-6-4 0,1-2 0,4 5 0,1-2 0,-5-7 0,-1-2 218,2 3 0,-1-1-218,-1-6 0,0-2 0,1 4 0,-1-1-523,-4-5 0,1-1 523,5-1 0,0-2 0,-1-1 0,-1-1 0,4-2 0,0 0 0,-4-2 0,-1 0 0,4 0 0,-1-1 0,-2-2 0,1 0 0,3-1 0,0 2 0,-4 1 0,-1 0 0,23-5 0,-6 2 0,-7-8 1684,-2-3-1684,1-2 0,7-9 0,3-1 0,-24 10 0,-1-1 0,17-17 0,-19 12 0,1-1 0,1-2 0,-1-1 0,-1 1 0,-1-1 0,0-4 0,-2 0-329,-1 3 1,0-2 328,7-11 0,0-2 0,-1 2 0,0 1 0,2 0 0,-2 1 0,-10 8 0,-1 1 0,8-18 0,-11 11 0,3-11 0,-9 5 0,1-13 0,-1 5 0,-3-6 0,3 8 0,-4-1 0,-4 7 0,1 8 0,-9 2 1802,-2 8-1802,-3-9 0,-8 0 0,4 2 0,-7-7 0,11 7 0,-1 1 0,6-2 0,-6 8 0,-2-5 0,-4 3 0,-6-2 0,-6 0 0,-6 2 0,-5 1 0,20 11 0,1 0 0,-23-8-544,20 8 1,-1-1 543,2 3 0,1 1-174,-1-2 0,1 2 174,-3 1 0,0 0 0,-1-2 0,1 1 0,-2 1 0,0 0 0,-5 0 0,0-1 0,8 0 0,1-1 0,-2 3 0,0-1 0,-16-11 1067,12 4-1067,-3 2 368,12 3-368,-7-1 0,0 5 0,0-1 0,0 7 0,0 0 0,-6 4 0,4 4 0,-4 2 0,-1 6 0,-1-6 0,0 6 0,1-3 0,14 1 0,-19 9 0,12 2 0,6-10 0,-1 0 0,-5 16 0,-8-4 0,8-1 0,1 0-561,-7 12 561,5 1 0,15-15 0,1 1 0,-1 0 0,2-1 0,-7 16 0,11-15 0,1 2 0,-3 21 0,6-18 0,1 1 0,4 0 0,0 0 0,0-1 0,2 1 0,3 0 0,0-1-359,-3 1 1,-1-1 358,4 1 0,-1 0 0,-3 3 0,0 0 0,1-3 0,2 1 0,1 2 0,0 0 0,0-3 0,2-1 0,2-2 0,2-1 0,0 0 0,3-1 0,2-1 0,3-1 0,6 1 0,2 0 0,0 2 0,2-1-961,6-1 1,0 0 960,-4 2 0,0-1-184,1-4 0,0 0 184,-6-1 0,0-1 0,2 1 0,0-3 0,-1-4 0,1-1 0,6 2 0,2 0 0,0-4 0,4-1 0,-3-2 0,3-1 0,2 0 0,2-1 0,1 0 0,0-2 0,0-1 0,1-1 0,-1-1 0,1 0 0,-1-2 0,-2 0 0,4-5 0,-3 0 0,-5 3 0,-2 0 0,-3-2 0,-2 1 0,11 3 0,-9-6 631,0 3-631,0-8 0,10-6 0,1-6 1425,-1-4-1425,1 0 0,-4 0 0,-2 2 959,-9 6-959,2-4 0,-1-1 0,11-15 0,-6-3 0,-15 13 0,0-2 0,2 4 0,0-2-793,1-8 0,-1-1 793,0 3 0,-1 0 0,-2-2 0,-1-2 0,-2-1 0,-1-1-765,1 1 0,1-2 765,-2-6 0,-2 0 0,-2 1 0,-2 3 0,-3 15 0,-2 2 0,-2-12 0</inkml:trace>
  <inkml:trace contextRef="#ctx0" brushRef="#br0" timeOffset="107379">15466 8413 8191,'-2'-9'0,"2"0"5063,-5-3-5063,4-2 2818,-4-3-2818,1-7 1719,-6-1-1719,-1 0 6784,-4-6-6784,1 6 0,-8-14 0,0-1 0,-1 0 0,4 15 0,-1 2 0,-14-10 0,12 13 0,-2 0 0,1 3 0,-1 0 0,1 0 0,1-1 0,-4-2 0,0-1-300,4 2 1,-1-1 299,1 1 0,1-1 0,1-2 0,1 0 0,-19-17 0,-1 0 0,-2 11-36,12 20 1,2 2 0,-2-3-1,-5 9 1</inkml:trace>
  <inkml:trace contextRef="#ctx0" brushRef="#br0" timeOffset="111056">13954 8945 24575,'-14'2'0,"9"-6"0,6 1 0,6-6 0,-7 4 0,5-1 0,-4 4 0</inkml:trace>
  <inkml:trace contextRef="#ctx0" brushRef="#br0" timeOffset="111438">14270 9064 24575,'-5'10'0,"6"-4"0,5 0 0,4-7 0,3-4 0,-12 1 0,-9 12 0,-3-4 0,4 12 0,11-11 0,2-1 0,2-4 0</inkml:trace>
  <inkml:trace contextRef="#ctx0" brushRef="#br0" timeOffset="111778">14715 9285 9039,'-6'-3'0,"10"-1"5118,-6-1-5118,2 1 0,-2 0 0,-5 4 0</inkml:trace>
  <inkml:trace contextRef="#ctx0" brushRef="#br0" timeOffset="112127">13862 9152 8191,'25'4'0,"-5"-2"0,-11-3 0,-5-1 0</inkml:trace>
  <inkml:trace contextRef="#ctx0" brushRef="#br0" timeOffset="112286">14471 9328 8191,'9'0'0,"-10"0"0,15 0 0</inkml:trace>
  <inkml:trace contextRef="#ctx0" brushRef="#br0" timeOffset="112436">14969 9402 8191,'-17'13'0,"9"0"1265,26-8 1,-9-2 0,11 1 0</inkml:trace>
  <inkml:trace contextRef="#ctx0" brushRef="#br0" timeOffset="112562">15254 9458 16808,'-6'7'0,"7"0"3423,3-2-3423,10 2 333,9 1 1,-12-2 0,4-3-1</inkml:trace>
  <inkml:trace contextRef="#ctx0" brushRef="#br0" timeOffset="112686">15579 9525 8191,'-14'16'0,"6"-7"5063,-5 3-5063,23-8 0,-4 1 0,8-2 0</inkml:trace>
  <inkml:trace contextRef="#ctx0" brushRef="#br0" timeOffset="112940">15981 9651 8191,'-21'13'0,"16"-2"5063,20-11-5063,18 4 0,-4-3 0,2-1 1409,1 4 0,-1 1-1409,19-1 1719,-14 5-1719,-28-1 6784,-4-3-6784,1 1 0,14-2 0,3-1 0,-5 0 0,-3-3 0</inkml:trace>
  <inkml:trace contextRef="#ctx0" brushRef="#br0" timeOffset="113611">16697 9917 8191,'-9'-5'0,"2"7"5063,10-6-5063,5 5 704,15-4 1,-12 0-1,4 3 1</inkml:trace>
  <inkml:trace contextRef="#ctx0" brushRef="#br0" timeOffset="113762">16984 9974 8191,'10'5'0,"2"-1"1265,11-4 1,-12 0 0,3 0 0</inkml:trace>
  <inkml:trace contextRef="#ctx0" brushRef="#br0" timeOffset="113894">17231 10035 24575,'15'8'0,"-3"0"0</inkml:trace>
  <inkml:trace contextRef="#ctx0" brushRef="#br0" timeOffset="114045">17425 10093 8191,'4'4'0,"4"0"5063,12 0-5063,6-3 704,5 6 1,-13-6-1,-4 2 1</inkml:trace>
  <inkml:trace contextRef="#ctx0" brushRef="#br0" timeOffset="114188">17737 10160 8191,'-5'8'0,"-1"1"1265,10-2 1,-5-2 0,5-3 0</inkml:trace>
  <inkml:trace contextRef="#ctx0" brushRef="#br0" timeOffset="114369">18042 10237 24575,'6'-1'0,"1"0"0,2 3 0,-4-2 0,-1 0 0</inkml:trace>
  <inkml:trace contextRef="#ctx0" brushRef="#br0" timeOffset="115094">18499 10297 24575,'1'-3'0,"2"-2"0,2 6 0,-1-3 0</inkml:trace>
  <inkml:trace contextRef="#ctx0" brushRef="#br0" timeOffset="115747">18692 10394 8191,'-2'-4'0,"7"1"1265,0-1 1,1 3 0,1-2 0</inkml:trace>
  <inkml:trace contextRef="#ctx0" brushRef="#br0" timeOffset="115919">19127 10408 24575,'0'0'0</inkml:trace>
  <inkml:trace contextRef="#ctx0" brushRef="#br0" timeOffset="150291">11014 9370 24575,'-9'-7'0,"0"-2"0,-4 1 0,3 1 0,-6-1 0,6 3 0,-6 4 0,2 0 0,-3 3 0,0 1 0,0-2 0,0 4 0,0 0 0,-1 4 0,-5 5 0,-3 0 0,1-1 0,-5-1 0,4 1 0,-6-4 0,-13 8 0,4-3 0,14-4 0,0 0 0,-19 4 0,-1 4 0,7-8 0,1 2 0,7-4 0,0 0 0,1 4 0,-1-4 0,6 6 0,3-5 0,9 2 0,1-1 0,4-1 0,0-2 0,2 1 0,-1-3 0,1 4 0,-6-1 0,3 1 0,-9 7 0,7-1 0,-12 14 0,3-1 0,2 7 0,6-1 0,13-2 0,7 0 0,3 6 0,6 2 0,3 3 0,-1-4 0,4-5 0,-8-9 0,-1-1 0,-3-10 0,7 5 0,-3-8 0,6 6 0,4-3 0,-2 3 0,5 4 0,-10-4 0,-1-2 0,-4-7 0,9 0 0,17-5 0,17-4 0,-18-1 0,2-2 0,3-2 0,1 1-472,0 1 1,-2 1 471,-11 1 0,-3 2 0,14 8 0,-30 4 0,-3 5 0,0-6 0,9 5 0,-2-10 943,22 10-943,-10-5 0,18 4 0,-5 1 0,7-6 0,-7 3 0,-8-5 0,-2-1 0,2 1 0,1-4 0,6 4 0,0 2 0,-5-1 0,5 4 0,0-9 0,-6-4 0,5-4 0,-6-8 0,7-6 0,-3-4 0,3-1 0,-12 4 0,-3 8 0,-7 2 0,-3 2 0,-2 0 0,6-15 0,-6 6 0,9-7 0,-12 6 0,4 6 0,-6-2 0,1 1 0,-1-2 0,-2-3 0,2-7 0,1-21 0,2-5 0,-7 16 0,0 0 0,1-21 0,-4 2 0,0 6 0,0-6 0,-4 5-805,-5-5 805,0 26 0,-2 0 0,-1 0 0,-2 0 0,-2-2 0,-3 1 0,-2-1 0,0 0 0,0 3 0,-1 1 0,-3 0 0,-1 2 0,0 4 0,0 1 0,-2 0 0,0 2 0,0 7 0,1 1-108,0-1 1,0 0 107,-19-1 0,6 1 0,8 2 0,8 0 0,10 4 796,-2-2-796,3 4 224,-5-1-224,5 2 0,4 0 0,5 0 0</inkml:trace>
  <inkml:trace contextRef="#ctx0" brushRef="#br0" timeOffset="160459">6745 8622 24575,'-15'2'0,"3"2"0,7-3 0,6 1 0,8-4 0,-2-3 0,-10 2 0,1 3 0,-4 5 0,9 2 0,4-2 0,1-5 0,-5-5 0,-3 2 0,-7 3 0,2 5 0,3 4 0,10-4 0,0-3 0,4-7 0,-9-2 0,-7 2 0,-4 3 0,-4 7 0,11-2 0,1-1 0,1-1 0,0 2 0,-5 0 0,2 1 0</inkml:trace>
  <inkml:trace contextRef="#ctx0" brushRef="#br0" timeOffset="161377">10573 9706 8191,'-6'0'0,"3"3"0,-1-7 0</inkml:trace>
  <inkml:trace contextRef="#ctx0" brushRef="#br0" timeOffset="161543">10581 9713 10320,'-6'0'0,"3"2"0,-2-4 0</inkml:trace>
  <inkml:trace contextRef="#ctx0" brushRef="#br0" timeOffset="161689">10615 9725 8191,'-4'8'0,"3"-1"0,-3-9 0</inkml:trace>
  <inkml:trace contextRef="#ctx0" brushRef="#br0" timeOffset="161834">10619 9746 8191,'-7'1'0,"3"2"0,2-7 0</inkml:trace>
  <inkml:trace contextRef="#ctx0" brushRef="#br0" timeOffset="165675">5842 8529 8191,'4'-5'0,"-3"1"0,3 4 0</inkml:trace>
  <inkml:trace contextRef="#ctx0" brushRef="#br0" timeOffset="181570">1803 8772 24575,'-13'-7'0,"3"4"0,-2 1 0,-1 9 0,0 0 0,-8 9 0,0 3 0,1 8 0,-1 8 0,8 12 0,3-18 0,0 3-1160,4 5 0,0 2 1160,-2 3 0,0 1 0,0 6 0,-1 0 0,0 0 0,0 2 0,-1 2 0,2 0 0,1-3 0,2-1 0,1 0 0,3 0 0,2 0 0,3 0 0,-2-6 0,2 0-702,5 3 1,3-2 701,-2-9 0,2 0 0,6 3 0,2 0 0,1-8 0,1 0 0,5 7 0,3-2 0,2-5 0,3-3-896,2 3 0,1-3 896,3-2 0,3-4 0,2-5 0,1-3 0,2-3 0,1-3 0,-13-5 0,1-3 0,0 0 0,0-2 0,0-1 0,1-2 0,1 0 0,1-2 0,-1-2 0,12-7 0,-1-1 0,-5 1 0,-2-1-482,-9 0 0,-1-1 482,-2-1 0,-1-2 0,-1-1 0,-1-2 0,1-2 0,-1-2 0,-3-3 0,-2 0 0,4-2 0,-2 1 0,-2-3 0,-2-2 0,4-4 0,-1-1 0,-4 0 0,-1 0 0,0-3 0,-1 0 237,-6 1 1,-2-1-238,1 1 0,-2-1 0,-3-6 0,-3-1 0,0 0 0,-1-2 0,-1 15 0,1-1 0,-3 1 0,-2 1 0,-1 1 0,-2 0 0,-5-16 0,-3 2-334,-3 5 1,-4 1 333,-7 2 0,-3 2 0,-2 3 0,-1 2 0,-1 4 0,-2 2 0,0 2 0,-1 2 827,4 4 0,1 2-827,-3 3 0,-1 2 0,1 2 0,-1 2-248,-2 1 0,-1 1 248,4 2 0,1 0 358,-1-1 1,1 1-359,7 1 0,0 0 0,-3 1 0,0 2 0,-25-2 0,25 5 0,-1 2 0,-4 8 0,0 4 0,-4 6 0,-1 4 0,-5 6 0,0 2 0,5 2 0,2-1 426,10-8 1,4-2 0,-1 4 0,23-18-1</inkml:trace>
  <inkml:trace contextRef="#ctx0" brushRef="#br0" timeOffset="183377">3252 7467 8191,'-9'-14'0,"0"2"5063,-2 1-5063,1 4 2818,-3 2-2818,4 4 1719,-3 7-1719,-5 8 6784,-5 10-6784,-5 12 0,-1 6 0,4 5 0,2-1 0,3 1 0,4 0 0,2-1 0,8-6 0,1 5 0,4-11 0,3 4 0,6 1 0,1 1 0,3 0 0,-4 5 0,-5 1 0,1 3 0,-2-3 0,2-1 0,3-11 0,4 4 0,6-4 0,0 5-551,15 6 551,-12 2 0,-2-21 0,1-1 0,0 15 0,8 7 0,-15-7 0,3 0 0,-6-1 0,1-7 0,6 2 0,2 1 0,9 2 0,0 0 0,6 7 0,-5-6-257,-13-11 1,-1 1 256,3 9-1,-4 15 1,-5-25 537,2 3-537,3-16 0,14 3 0,5-5 0,20-3 0,2 0 0,-24-9 0,-1 1 0,25 3 0,-8-4 527,-9 4-527,-6-7 1,-7 3-1,5-8 0,-2-7 0,7-5 0,2-8 0,1-4 0,-17 15 0,1-1 0,17-19-566,-16 11 1,0 0 565,-6 5 0,0-2 0,5-11 0,-1-2 0,-5 4 0,0 0 0,4-6 0,-2-2 0,-6 5 0,-1 0 0,0 1 0,-2 0-229,-3 3 1,-2 1 228,-2-25 0,1 2 0,-7 6 0,4-6 0,-5-2 0,3 24 0,-1 1 0,-2 2 0,0 1 0,0-3 0,0 0 0,-5-18 0,1 1 0,0 2 0,-3 11-25,3-4 25,-8-1 0,8-1 1103,-9-6-1103,12-8 0,-7 6 0,7 14 0,0 1 0,-6-4 0,-11-11 0,-2 21 0,-4 5 0,-7-13 0,3 17 0,-8-13 0,14 16 0,-3-4 483,13 7-483,-7 2 27,-8 4-27,-8 3 0,-13 3 0,-2 4 0,21-1 0,0 0 0,-1 2 0,0 1-899,-6 1 0,-1 2 899,0 4 0,-1 2 0,0 1 0,0 3 0,3 3 0,1 1 0,8-2 0,3 0 0,-5 2 0,16-6 0</inkml:trace>
  <inkml:trace contextRef="#ctx0" brushRef="#br0" timeOffset="186539">1719 7403 8191,'-19'6'0,"1"8"5063,-10 2-5063,2 14 0,0 6 0,2 6 0,14-16 0,1 1 0,-5 22 1072,11-20 1,1 1-1073,2 1 0,1 0 0,1 0 0,1 1 0,5 5 0,0 0 363,-3-2 0,2 0-363,5 4 0,1-2 0,-3-5 0,1 0 0,4 2 0,1-2 5598,12 12-5598,6 0 0,3-12 0,12-12-545,-19-10 1,2-2 544,-1-2 0,1-1-1,2 0 0,-1 0 1,-2-2 0,0 0 0,-1 2 0,1-1 0,0-3 0,-1-1 0,5 2 0,-2 0 0,-4 0 0,-1 1 0,2-1 0,0 1 1419,16 6-1419,1 0 0,0-4 0,-1-1 0,1-8 0,6-6-234,-5 0 234,-21 0 0,-1 1 1167,21 3-1167,-7-6 0,-1 8 840,-14-1-840,-5 0 78,-8 2-78,-2-7 673,1-2-673,3-18 0,3-10 0,-9 11 0,-1-4 0,-1-4 0,-2-2 0,0-3 0,-3-1-636,-3 1 0,-1 0 636,0 3 0,0 1 0,1 4 0,-2 0 0,0 0 0,-1 0 0,2 3 0,0-1 0,0-5 0,0-1-395,2 7 0,2-1 395,3-2 0,2 0 0,2 6 0,-1 1 0,7-13 0,-2 10 0,-11 16 0,-8-4 1219,-5 7-1219,-14-7 843,1 4-843,-7-2 0,0 3 0,0-2 0,0 6 0,0-2 0,-6 2 0,11 4 0,-10-2 0,12 2 0,-7 1 0,0-3 0,0 6 0,0-6 0,-6 6 0,-3 1 0,1 1 0,-5 7 0,12-7 0,-12 8 0,11-8 0,-4 6 0,-1-2 0,-1 4 0,-13 5 0,25-7 0,1 2 0,-5 5 0,1 2 0,-1 0 0,0 2 0,2 2 0,1 2 0,-2 2 0,3 0 0,6-1 0,3-1 0,-3 1 0,4 0 0,2 23 0,4-24 0,12-2 0</inkml:trace>
  <inkml:trace contextRef="#ctx0" brushRef="#br0" timeOffset="190056">3264 7766 24575,'-7'-4'0,"1"3"0,6-3 0</inkml:trace>
  <inkml:trace contextRef="#ctx0" brushRef="#br0" timeOffset="190266">2652 7649 8191,'-9'1'0,"2"-4"1265,17-3 1,-9 1 0,13 1 0</inkml:trace>
  <inkml:trace contextRef="#ctx0" brushRef="#br0" timeOffset="190472">3061 7974 8191,'3'9'0,"5"-2"5063,-6 2-5063,11-1 2818,1 2-2818,3 2 0,-8-6 0,-1-1 0</inkml:trace>
  <inkml:trace contextRef="#ctx0" brushRef="#br0" timeOffset="190650">3325 8167 24575,'-9'2'0,"0"0"0,4-2 0,1 0 0</inkml:trace>
  <inkml:trace contextRef="#ctx0" brushRef="#br0" timeOffset="190833">2645 7882 8191,'-7'3'0,"4"0"0,-1-5 0</inkml:trace>
  <inkml:trace contextRef="#ctx0" brushRef="#br0" timeOffset="191002">2985 8112 8191,'5'9'0,"7"-2"1265,4 1 1,-5-4 0,3-1 0</inkml:trace>
  <inkml:trace contextRef="#ctx0" brushRef="#br0" timeOffset="191144">3243 8240 10507,'-7'2'0,"0"2"0,2-3 0,1 1 0</inkml:trace>
  <inkml:trace contextRef="#ctx0" brushRef="#br0" timeOffset="191336">2612 8170 11874,'2'3'0,"0"-1"0</inkml:trace>
  <inkml:trace contextRef="#ctx0" brushRef="#br0" timeOffset="191508">3092 8362 9907,'-10'5'0,"2"0"1274,-3 2 1,7-4-1,2 1 1</inkml:trace>
  <inkml:trace contextRef="#ctx0" brushRef="#br0" timeOffset="191792">2692 8965 24575,'1'-9'0,"-2"4"0,5 1 0</inkml:trace>
  <inkml:trace contextRef="#ctx0" brushRef="#br0" timeOffset="191992">2414 8452 8191,'-32'-12'0,"11"4"0,6 4 0,11 4 0</inkml:trace>
  <inkml:trace contextRef="#ctx0" brushRef="#br0" timeOffset="192176">2500 8452 9689,'3'6'0,"3"1"5109,9 2-5109,6 3 646,18-3 0,-20-1 1,2-4-1</inkml:trace>
  <inkml:trace contextRef="#ctx0" brushRef="#br0" timeOffset="192309">2812 8607 8191,'-5'13'0,"2"0"5063,-1-4-5063,4 0 0,0-4 0,2-1 0</inkml:trace>
  <inkml:trace contextRef="#ctx0" brushRef="#br0" timeOffset="192467">2887 8754 9664,'6'5'0,"-1"1"0,-1-3 0,-2 1 0</inkml:trace>
  <inkml:trace contextRef="#ctx0" brushRef="#br0" timeOffset="192608">2945 8829 24575,'2'16'0,"-2"-5"0,2-7 0</inkml:trace>
  <inkml:trace contextRef="#ctx0" brushRef="#br0" timeOffset="192770">2924 8982 8191,'-2'22'0,"1"-3"5063,-1-10-5063,2 4 0,0-8 0,0 3 0</inkml:trace>
  <inkml:trace contextRef="#ctx0" brushRef="#br0" timeOffset="192916">2939 9154 8191,'-5'13'0,"4"0"0,0-8 0,3-1 0</inkml:trace>
  <inkml:trace contextRef="#ctx0" brushRef="#br0" timeOffset="198757">3146 9324 8191,'-22'4'0,"7"0"0,11-4 0</inkml:trace>
  <inkml:trace contextRef="#ctx0" brushRef="#br0" timeOffset="198941">3022 9414 24575,'7'-40'0,"-5"16"0,5 10 0</inkml:trace>
  <inkml:trace contextRef="#ctx0" brushRef="#br0" timeOffset="199099">3079 8858 8652,'-11'0'0,"4"3"0,-2-5 0,5 4 0</inkml:trace>
  <inkml:trace contextRef="#ctx0" brushRef="#br0" timeOffset="199311">2484 8691 8191,'-17'-6'0,"7"3"0,3 0 0</inkml:trace>
  <inkml:trace contextRef="#ctx0" brushRef="#br0" timeOffset="199500">2399 8578 8191,'-20'-16'0,"-1"2"0,12 11 0,1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6T14:06:41.063"/>
    </inkml:context>
    <inkml:brush xml:id="br0">
      <inkml:brushProperty name="width" value="0.05292" units="cm"/>
      <inkml:brushProperty name="height" value="0.05292" units="cm"/>
      <inkml:brushProperty name="color" value="#FF0000"/>
    </inkml:brush>
  </inkml:definitions>
  <inkml:trace contextRef="#ctx0" brushRef="#br0">5168 7863 8191,'-13'5'0,"0"0"5063,6 2-5063,2 3 2818,3 10-2818,9 5 1719,3-2-1719,6-7 6784,15-15-6784,-5-10 0,9-7 0,-7-5 0,-12 0 0,-7 5 0,-11 5 0,-5 5 0,-6 1 0,-7 6 0,1-1 0,3 5 0,9-3 0</inkml:trace>
  <inkml:trace contextRef="#ctx0" brushRef="#br0" timeOffset="1078">6161 7727 8191,'-14'2'0,"-2"1"5063,6 2-5063,-3 2 2818,4 0-2818,-1 5 1719,-2 8-1719,2-1 6784,0 5-6784,7-11 0,2 0 0,9-6 0,10-2 0,8 1 0,12-5 0,-5 2 0,6 4 0,-14 0 0,2 12 0,-10 3 0,0-4 0,-2 2 0,-5-10 0,13-4 0,-2-9 0,18-7 0,1-12 0,2-2 0,-9 3 0,-13 4 0,-8 8 0,-13 3 0,4-1 0,-11 0 0,0-12 0,-5-3 0,-3-9 0,-3 2 0,-2 2 0,0 8 0,-5 7 0,0 4 0,1 7 0,-5 1 0,11 3 0,3 1 0,8-1 0</inkml:trace>
  <inkml:trace contextRef="#ctx0" brushRef="#br0" timeOffset="2021">5233 8791 8191,'-28'9'0,"9"0"5063,-12 8-5063,12 12 0,7 14 1409,6-10 0,3 2-1409,4-3 0,3 1 0,1 0 0,3-2 0,14 7 1719,15-20-1719,3-23 0,-13-5 0,1-3 0,-3 0 0,-1-3 0,17-21 6784,-19 17-6784,-15 1 0,-14 9 0,-9 1 0,-10-1 0,1 1 0,1 1 0,11 1 0,4-1 0,19-2 0,-6 5 0,10-3 0</inkml:trace>
  <inkml:trace contextRef="#ctx0" brushRef="#br0" timeOffset="2863">7219 8827 8191,'-13'-1'0,"0"3"5063,3 8-5063,-3 17 0,-4 13 0,7-10 0,0 1 0,3 1 0,2-1 0,-1 24 2818,11-20-2818,14-20 0,9-21 0,6-7 0,10-1 0,1-1 0,1-2 0,-1 1 720,-3 4 0,-4 6-720,-3 15 6646,-13 8-6646,-2 1 0,-6-9 0,4-8 0,2-13 0,-2-16 417,-1-2-417,-8-2 0,-18-1 0,-11 9 0,-17-4 0,-6 9 0,-3 14 0,12 2 0,11 7 0,16-4 0</inkml:trace>
  <inkml:trace contextRef="#ctx0" brushRef="#br0" timeOffset="3525">7681 8286 8191,'-14'5'0,"2"-2"5063,3 1-5063,-7 15 2818,11-9-2818,8 19 1719,23-14-1719,6 1 0,6-3 6784,-6-5-6784,-7-2 0,-7 3 0,-6-2 0,-5 2 0,2-4 0,0-5 0,9-18 0,-4-4 0,8-19 0,-9 8 0,-4-6 0,-10 14 0,-5 5 0,-4 7 0,-2 5 0,-2 4 0,-10 1 0,5 1 0,-4 1 0,6-2 0,3 1 0,1 2 0,1-2 0,6 2 0,-2 0 0</inkml:trace>
  <inkml:trace contextRef="#ctx0" brushRef="#br0" timeOffset="4567">7938 8242 8191,'-14'-2'0,"5"-6"4596,13-10-4596,5-11 0,5-7 0,2 4 0,5-2 0,1-3-482,1-4 0,3-5 0,1-1 0,2-1 482,-5 11 0,1-1 0,1 0 0,1-1 0,1-1 0,-1 1-133,3-5 0,1 0 0,0 0 1,1-1-1,0 1 0,0 0 133,1 1 0,0-1 0,0 1 0,1 0 0,0 1 0,-1 1 0,-2 3 0,0 0 0,-1 2 0,1 0 0,-1 0 0,0 2 0,3-1 0,-1 1 0,-1 1 0,1 1 0,-1 1 605,5-2 0,0 2 0,-1 1 0,-1 2-605,4-4 0,0 3 0,-1 2 0,11-2 0,-3 4 111,-17 8 0,-3 5-111,5 7 1066,-25 10 0,-3 0 0,-2-1 1</inkml:trace>
  <inkml:trace contextRef="#ctx0" brushRef="#br0" timeOffset="4863">9178 6430 10108,'31'-27'0,"14"-1"1246,-4 3 0,3-1-1246,3 4 0,1 3 0,2 2 0,-1 4 1150,-8 6 1,-4 5-1151,-6 4 0,-5 4 1873,1 19-1873,-16 10 0,-11 5 0,-10 6 0,-8-3 1136,-1-4 0,5-19 1,7-6-1</inkml:trace>
  <inkml:trace contextRef="#ctx0" brushRef="#br0" timeOffset="5705">10343 5638 8191,'-14'-12'0,"-7"4"5063,-5 5-5063,-12 7 0,-2 10 0,13-5 0,1 3 0,0 4 0,1 2 0,2-1 0,1 0 0,-9 13 2818,24 3-2818,11-17 0,33 9 0,18-18 0,-18-4 0,4-2 0,4-7 0,1-5 202,0 1 0,-1-4-202,-4-4 0,-2-2 2817,-5 4 1,-4-1-2818,8-13 0,-18 12 0,-18 5 0,-5 4 0,-10 2 1914,-14-6-1914,-13 3 0,14 3 0,-3 0 0,-2 6 0,1 1 0,-4-3 0,7 7 0</inkml:trace>
  <inkml:trace contextRef="#ctx0" brushRef="#br0" timeOffset="6205">10058 5800 8191,'-9'4'0,"2"2"5063,2 5-5063,3 2 2818,5 5-2818,7 18 0,4 13 0,-3-10 0,0 5 15,3 4 1,1 3-16,-7-13 0,0 0 0,1 1 0,2-3 0,1 0 0,-1 0 2268,3 14 1,1-3-2269,-2-10 0,1-4 0,10 11 0,-6-19 0,-1-19 0,7-11 2326,3-13-2326,-3 1 0,0-2 0,0-3 0,0-3 8,6-4 1,-1-1-9,-3 0 0,-2-1 0,-3-3 0,-3-2 0,-3-2 0,-4-2 0,-3-8 0,-5-2 0,-1-4 0,-4 0 0,-2 15 0,-3 1 0,1 0 0,-3-16 0,-2 2 0,-4 8 0,-2 3-129,7 9 0,0 2 129,-8-8 0,10 22 0,5 8 0</inkml:trace>
  <inkml:trace contextRef="#ctx0" brushRef="#br0" timeOffset="7391">6322 7608 24575,'-22'17'0,"0"1"0,5-9 0,26-27 0,11-13 0,-1 2 0,3-3 0,0-4-1018,-3 1 1,1-3-1,-1-2 1,1 0 1017,2-5 0,1-1 0,1 0 0,-2-2-1029,-3 8 0,0-2 0,-1 1 0,1-1 0,-1 1 1029,4-6 0,-1 0 0,0 0 0,1 2 0,-2 2 0,1 0 0,0 2 0,0 1 18,2-3 0,0 2 0,-1 1-18,-2 7 0,-1 1 0,1 3 0,7-7 0,0 4 0,-6 6 0,-1 2 0,15-3 331,-2 2 1,-22 18-1,3 0 1</inkml:trace>
  <inkml:trace contextRef="#ctx0" brushRef="#br0" timeOffset="7950">7192 5970 8191,'-9'7'0,"0"-2"5063,2 7-5063,5-1 2818,7 13-2818,13-6 1719,13 2-1719,16-12 0,-17-9 0,1-3 0,-2-1 0,-1-1 0,0-2 0,-3-3 6784,12-15-6784,-17 7 0,-7-14 0,-11 14 0,-7-5 0,-4 10 0,-12-2 0,-11 9 0,-8 4 0,-13 8 0,11 8 0,6 1 0,21-5 0,9-2 0</inkml:trace>
  <inkml:trace contextRef="#ctx0" brushRef="#br0" timeOffset="8381">7209 6116 8191,'1'-3'0,"2"4"5063,13 12-5063,8 17 0,5 13 944,-11-12 0,0 2-944,-1 1 0,-2 2 0,1-1 0,0-1 0,-1-2 0,0-2 1844,13 13-1844,-9-18 6385,0-19-6385,-6-10 0,5-23 0,-5 3 0,-1-3 0,0-7 0,-2-4 0,0-10 0,-2-2 0,-2-3 0,-2 0 0,-6 2 0,-1 1-357,1 5 1,-2 5 356,-6-10 1160,3 24-1160,-5 21 0,8 1 0,-4 4 0</inkml:trace>
  <inkml:trace contextRef="#ctx0" brushRef="#br0" timeOffset="9398">5221 7783 8191,'-21'-34'0,"7"11"0,-2-1 1743,-4-5 1,-2-2-1744,-4-7 0,0-4 0,5 10 0,-1-2 0,0-1 0,-2-1 0,-1-2 0,0 0 109,-2-3 1,0-1 0,-1 0-110,-1 2 0,0 0 0,-1 1 0,0 0 0,-1 2 0,0 0 320,2 5 0,0 1 1,0 2-321,-8-5 0,0 4 2197,5 9 1,2 3-2198,-11 1 328,10 12 0,14 2 1,10 3-1</inkml:trace>
  <inkml:trace contextRef="#ctx0" brushRef="#br0" timeOffset="10181">4019 6777 8191,'-17'3'0,"-7"4"5063,8 5-5063,-3 1 2818,10 0-2818,0-1 1719,2 8-1719,-3 6 6784,2 5-6784,4 8 0,4-6 0,8-3 0,5-10 0,24-18 0,-8-4 0,4-3 0,15-10 0,4-5 0,-13 5 0,0-2 0,1-1-363,6-6 1,1-2 0,-2 0 362,-6-1 0,-1 0 0,-2 0-566,-1 1 0,-2-1 1,-3 1 565,-1-3 0,-6-1 0,-1-17 0,-34 23 0,-15 4 0,-20 7 0,20 7 0,-1 2 0,-27-2 0,2 6 0,19 1 0,8 7 0,17-7 0,5 3 0</inkml:trace>
  <inkml:trace contextRef="#ctx0" brushRef="#br0" timeOffset="10814">4078 6925 24575,'19'34'0,"6"9"0,-12-11 0,0 4 0,6 2 0,0 2 0,1 3 0,1 0-1754,1 0 1,1-1 1753,0-5 0,-1-1 66,-3-3 0,0-2-66,7 7 788,-9-16-788,-8-22 0,5-22 0,2-28 0,-3 4 0,1-6 65,-3 8 0,0-2 0,-1-2-65,-2 6 0,1-2 0,-1 0 0,0 0-710,-1 1 1,-1 1 0,1-1 0,-2 1 709,2-14 0,-1 0 0,0 4 0,0-6 0,-1 6 0,-2 11 0,-2 7 0,-1 7 0,-7 34 0,0 6 0,2 3 0,3-8 0</inkml:trace>
  <inkml:trace contextRef="#ctx0" brushRef="#br0" timeOffset="43228">13613 7920 8191,'-10'10'0,"1"8"5063,-1 21-5063,6-3 0,7-8 0,4 0 0,8 3 0,18 9 0,-4-19 0,18 2 0,1-18 0,-14-4 0,0-4 0,-5-5 0,-1-3 1114,2-1 1,0-1-1115,-5-4 0,-2 0 1799,16-17-1799,-6-2 0,-15 1 6533,-10 3-6533,-10 7 0,-10-2 0,-12 5 760,-12-1-760,-13 0 0,23 17 0,-3 1 0,-7 0 0,-2 1 0,2 5 0,0 3 0,-6 1 0,1 1-460,9 1 1,1 1 459,3 1 0,3 1 0,-2 8 0,12 5 0,17 9 0,17 10 0,-4-16 0,3-2 0,6-1 0,3-3-360,5-2 0,1-4 360,-5-6 0,1-5 300,1-5 0,-1-5-300,14-12 0,-10-18 0,-10-1 0,-17-2 0,-16-1 0,-13 10 0,-14 3 0,10 16 0,-2 5 0,1 7 0,-1 4 0,0 1 0,1 5 185,-12 28 1,22-16 0,9-1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6T14:08:12.323"/>
    </inkml:context>
    <inkml:brush xml:id="br0">
      <inkml:brushProperty name="width" value="0.05292" units="cm"/>
      <inkml:brushProperty name="height" value="0.05292" units="cm"/>
      <inkml:brushProperty name="color" value="#FF0000"/>
    </inkml:brush>
  </inkml:definitions>
  <inkml:trace contextRef="#ctx0" brushRef="#br0">22363 10843 24575,'-12'16'0,"6"-3"0,-4 17 0,9 2 0,-7 8 0,7 0 0,-3-8 0,4-12 0,0-7 0,0-4 0,2 0 0,0 0 0,5 0 0,17 2 0,0-2 0,22 2 0,0-2-465,-19-2 0,1 0 465,6 3 0,0 2 0,-5-2 0,-1 1 0,5 2 0,0-1 0,-6-4 0,1-1 0,5 4 0,2-2 0,0-2 0,-1-2 0,1 1 0,0-1 0,5-1 0,1-3 0,1-6 0,1-1 0,6 0 0,2-1-688,-14 0 0,1-2 0,-1 1 688,18-4 0,-2 0 0,1 1 0,-1-1 0,-7 1 0,-1-1 0,-6 1 0,-2 0 0,-8 4 0,-3-1 0,12-7 831,-14 5-831,-7-2 0,7 2 0,1-3 0,13-1 0,9-4 2163,1-1-2163,5 4 0,-13-1 0,-11 6 0,-10-3 0,-10 4 0,-2-3 0,0 2 0,-8-1 0,-2 9 0,-6 4 0,2 5 0,-2-6 0,6-2 0,-3-8 0,2-10 0,-8-16 0,2-7 0,-4-5 0,5 19 0,1 15 0,3 13 0,1 11 0,4-5 0,0 1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6T14:08:43.539"/>
    </inkml:context>
    <inkml:brush xml:id="br0">
      <inkml:brushProperty name="width" value="0.05292" units="cm"/>
      <inkml:brushProperty name="height" value="0.05292" units="cm"/>
      <inkml:brushProperty name="color" value="#FF0000"/>
    </inkml:brush>
  </inkml:definitions>
  <inkml:trace contextRef="#ctx0" brushRef="#br0">25466 14490 8191,'-7'-4'0,"6"1"5063,4-4-5063,6 3 2818,0 1-2818,0-1 1719,0 4-1719,0-2 6784,4-1-6784,7 3 0,11 1 0,10 0 0,5 3-574,7-8 574,-4 3 0,4-4 0,-7 1 0,8-2 0,-6-7 0,-19 3 0,1-1 0,-2 0 0,-1-3 0,8-3 0,0-3 0,1-4 0,1-3 0,3-1 0,1-3-1038,-13 7 1,-1-2 0,1 0 1037,1-2 0,2 0 0,-1-1 0,0-3 0,1-1 0,0 0 0,1-2 0,-1 0 0,0-1-1057,-1-3 1,-1 0 0,-1-1 1056,-2-1 0,-1-1 0,-1 0 0,-2-1 0,-1-1 0,-2 0 0,-1-3 0,-1-1 0,-2-1 0,-2 1 0,-3 0 0,-1-1 0,-3-1 0,-2 0 0,-2-1 0,-1 3 0,-3 1 0,-4-2 0,-4 2 0,-5-3 0,-1 1 0,0 3 0,0 0 0,1 1 0,-4 0 0,-2 3 0,-3-3 0,-1 2 0,0 3 0,1 0 0,-1 4 0,-1 1 0,-3-1 0,-3 1 0,1 0 0,2 0 0,0 1 0,0-1 0,-4 0 0,0 0 0,1 0 0,2 0 0,1 0 0,0 0 0,-1 0 0,-1-1 0,0 1-649,0 0 1,0 0 0,1 1 648,3 1 0,0 0 0,0 2 0,-3 0 0,0 0 0,1 1-490,4 0 0,1 0 1,0 1 489,-12-12 0,2 1 364,4 2 0,3 1-364,1 0 0,2 2 990,5 6 0,1 1-990,1 1 0,-1 3 2585,-5-6-2585,5 10 2231,13 14-2231,6 4 1887,12 2-1887,-3-2 858,0-2-858,-5-3 0,-7 0 0,-7 2 0,-5 6 0,1 3 0,0 4 0,1 2 0,1 3 0,-2-2 0,3 1 0,1-7 0,1-5 0,8-22 0,9-21 0,1 1 0,3-5-1320,-2 9 0,1-1 0,1-1 1320,4-6 0,2-1 0,1 1 0,-1 5 0,2 1 0,1 2-599,0 5 0,2 3 0,0 3 599,9-2 0,0 7 0,-1 10 0,0 7 0,18 9 0,-6 25-525,-15 16 525,-6 3 3403,6-3-3403,-9-23 2149,15-13-2149,-20-17 0,2 0 0,-13 3 0,-2 1 0</inkml:trace>
  <inkml:trace contextRef="#ctx0" brushRef="#br0" timeOffset="6741">24775 9327 8191,'-5'5'0,"9"-11"4986,23-11-4986,13-21 0,-10 16 0,3 0 0,0-6 0,2 0 0,9 1 0,4 1 195,-15 8 0,0 0 1,2 2-196,0 1 0,2 1 0,-1 1 0,-1 0 0,1 1 0,-1 1 455,11-2 1,-1 3-456,0 1 0,0 1 0,-4 2 0,2 1 0,0 1 0,2 0 0,-1 1 0,10-1 0,0 1 0,-11 1 0,0 0 0,-2 1 0,5 3 0,-2 1 2056,-5 2 0,-2 1-2056,-5-1 0,-1 1 31,0 3 0,-2 1-31,18 9 0,-1 4 2497,1 5-2497,-21-13 0,1 0 0,0-1 0,1 1 320,2 0 1,1 1-321,3-1 0,0 1 0,1 3 0,1 0 0,3-3 0,-1 2-147,-1 3 1,-1 1 146,2-2 0,1 0 0,0-1 0,0 1 0,2 3 0,-1-1 0,3-2 0,-1 0 0,1 3 0,-1 0 0,-2-3 0,0 0 0,2 2 0,0 0 0,0-2 0,0 0 0,0 2 0,2 1 0,4 1 0,2-1 0,-1 0 0,1 0 0,-15-8 0,1-2 0,-1 1 0,15 7 0,0-2 0,2-1 0,0 0-1004,-5-1 1,-1 0 1003,3-2 0,0 0 0,-3-1 0,0-1 0,-1-1 0,1-1 0,-4 3 0,0-1 0,3-1 0,0 0 0,-3 2 0,1 0 0,2-2 0,1-2 0,3 0 0,0-2 0,0-1 0,1-2 0,3-2 0,1-1 0,-1 1 0,0-1 0,-7-1 0,1 0-676,1 1 1,0 1 675,-9-1 0,0 1 0,-1-2 0,0-1 0,0 0 0,-1 0 15,-6 0 0,1-1-15,5-4 0,0 0 0,-2 2 0,0 0 0,3-5 0,0 0 0,-2 2 0,-2 0 0,0-2 0,0 1 0,-3 4 0,-1 0 0,1-2 0,0 1 0,-1 3 0,1 1 0,3-2 0,0-1 0,-2 1 0,-1 0 594,0-1 1,0 0-595,22-6 0,-7-1 0,1 1 0,0 4 0,6-4 1427,1 3-1427,-23 2 0,0-2 0,-1-1 0,1-1 0,3 0 0,0 0 197,1 0 1,0-1-198,3-1 0,0 0 0,-3 4 0,0 0 0,-1-2 0,0 0 250,-7 3 1,1 1-251,2-2 0,-1 1 0,19 0 0,-15 0 0,1 1-351,-3 1 0,1 0 351,3-3 0,0 1 0,-1 2 0,0 0 0,20-6 571,0 4-571,-14 0 1232,-2 1-1232,-6 4 583,6 0-583,2 0 0,14 0 32,0-5-32,-23 2 0,0 1-388,23-4 388,0-3 0,-14 8 0,5-7 0,-12 7 0,6-7 0,-14 7 0,-2-2 962,-9 1-962,2 1 408,-2-1-408,-1 0 0,3 1 0,-10-1 0,2 2 0</inkml:trace>
  <inkml:trace contextRef="#ctx0" brushRef="#br0" timeOffset="8525">25026 9090 9624,'-2'17'0,"4"9"5000,2 7-5000,11 19 0,-6-10 0,9 4 653,-10-14 1,0-16 0,-6-8-1</inkml:trace>
  <inkml:trace contextRef="#ctx0" brushRef="#br0" timeOffset="8724">25538 8897 8191,'-17'27'0,"2"2"5051,6 23-5051,4-21 2819,5 20-2819,3-36 0,1 0 0,-2-11 0</inkml:trace>
  <inkml:trace contextRef="#ctx0" brushRef="#br0" timeOffset="8903">25701 8943 8191,'5'4'0,"-1"4"5063,-4 19-5063,-4 13 0,3 15 0,-4-25 0,0 1 2818,8 17-2818,-2-10 0,4-22 0,0-8 0</inkml:trace>
  <inkml:trace contextRef="#ctx0" brushRef="#br0" timeOffset="9060">25931 9027 8191,'-10'24'0,"2"7"4739,-5 16-4739,8 1 0,4-1 714,5-19 1,1-13-1,-1-11 1</inkml:trace>
  <inkml:trace contextRef="#ctx0" brushRef="#br0" timeOffset="9221">26187 9082 8191,'-5'14'0,"-2"15"5063,-1 1-5063,-1 17 0,4 6 2818,5-5-2818,4-1 0,2-23 0,-3-10 0</inkml:trace>
  <inkml:trace contextRef="#ctx0" brushRef="#br0" timeOffset="9774">25463 9480 24575,'-11'53'0,"4"-23"0,1 1 0,3-2 0,1-1 0,-8 25 0,14-50 0,4-28 0,4-7 0,2-5-1141,-1-6 1,2 1 1140,3 4 0,1 2 271,-4 5 0,1 5-271,19 8 0,-14 23 0,5 40 0,-16-18 0,-1 2 0,2 9 0,0 1 0,-3-7 0,0-1 0,-1 0 0,1-2 433,-1 4 1,-2-10 0,-3-16 0</inkml:trace>
  <inkml:trace contextRef="#ctx0" brushRef="#br0" timeOffset="9901">25577 9631 24575,'23'0'0,"9"-4"0,15-1 0,-20-1 0,1 2 0</inkml:trace>
  <inkml:trace contextRef="#ctx0" brushRef="#br0" timeOffset="10266">25902 9470 8191,'-5'13'0,"3"7"5005,4 18-5005,3 4 0,-2-10 0,0 2 0,-1 5 0,0-1 0,-5 16 2825,0-8-2825,-4-61 1726,4-34-1726,0 8 0,2-3 0,5-10 0,3 0 2754,-2 2 0,2 3-2754,3 12 0,1 6 61,4-4-61,5 40 0,-5 19 0,2 19 0,-10-16 0,0 1 0,-2 2 0,0 1 0,1 24 0,-2-9 0,-8-7 0,0-20 0,-1-4 0,1-13 0</inkml:trace>
  <inkml:trace contextRef="#ctx0" brushRef="#br0" timeOffset="10399">25912 9591 8191,'12'-5'0,"15"2"5063,13-9-5063,-12 5 0,-1-2 0,7-3 0,-7-2 0</inkml:trace>
  <inkml:trace contextRef="#ctx0" brushRef="#br0" timeOffset="10757">26215 9453 8191,'-4'9'0,"-3"11"5063,5 1-5063,-2 24 0,8 3 1007,-3-14 1,0 0-1008,-1-2 0,0-1 815,0 1 1,-2-2-816,-6 16 6343,3-25-6343,1-35 0,1-12 0,2-7 0,2-11 0,3-4 0,1-4 0,2 2-409,2 6 0,2 3 409,10-9 979,-3 27-979,-4 26 296,-5 20-296,6 10 0,-5 20 0,3-11 0,-4 3 0,-2-20 0,-3-1 0,-5-13 0,0-3 0,-3-6 0</inkml:trace>
  <inkml:trace contextRef="#ctx0" brushRef="#br0" timeOffset="10903">26221 9624 24575,'26'-10'0,"8"-9"0,13-1 0,-19 5 0,-2 1 0,9-3 0,-8 3 0</inkml:trace>
  <inkml:trace contextRef="#ctx0" brushRef="#br0" timeOffset="11103">26494 9481 10233,'2'16'0,"0"4"5073,-2 19-5073,5 7 0,-4 9 0,3-24 0,1-1 0,-4 25 0,-1-2 2494,-1-13-2494,-7-14 1448,4-19-1448,-9-27 0,9 7 0,-4-8 0</inkml:trace>
  <inkml:trace contextRef="#ctx0" brushRef="#br0" timeOffset="11282">26497 9465 8191,'15'8'0,"-1"7"5063,2 20-5063,-4-2 2818,0 6-2818,-3-7 1719,1-7-1719,-3-2 6784,-6-9-6784,-1-2 0,-2-7 0,0-1 0</inkml:trace>
  <inkml:trace contextRef="#ctx0" brushRef="#br0" timeOffset="11436">26495 9677 24575,'29'-4'0,"-4"3"0,13-7 0,-12 2 0,-6-2 0,-12 1 0,-4 3 0</inkml:trace>
  <inkml:trace contextRef="#ctx0" brushRef="#br0" timeOffset="13918">21973 11090 24575,'11'8'0,"0"0"0,2-3 0,7 5 0,11 2 0,9 10 0,-13-10 0,0 1 0,0 4 0,2 1-742,5-2 1,1 1 741,0 2 0,1-1 0,5-3 0,1-1 0,0 0 0,1-1-1094,2-3 1,1-2 1093,5-1 0,3-3 0,-17-3 0,2-1 0,-1-1 0,1-1 0,-1 0 0,1-1 0,3-1 0,1 0 0,-2 0 0,14-2 0,-2 0 0,-15 1 0,0-1 0,-1 0-1159,16-6 0,0 0 1159,-15 2 0,-1 0 0,1-1 0,2-2 0,0-1 0,1-1 0,2 1 0,0 0 0,1-1-959,3-2 1,1 0-1,0 1 959,-2 1 0,-1 0 0,1 1 0,2-1 0,0 0 0,-1 2-357,-3 0 1,-1 0-1,0 2 357,-1 0 0,1 1 0,-1-1 298,-1 0 0,-1-1 0,1 0-298,1 0 0,1 0 0,-1-1 0,-1 0 0,0-2 0,0 0-186,4-1 1,0-1-1,0 1 186,-2-1 0,0 1 0,0 0 0,3 1 0,-1 0 0,0 0 0,-3 0 0,-1-1 0,-1 0 757,0 3 1,0 1 0,0 0-758,-2-2 0,-1 0 0,1 1 0,-3 2 0,0 1 0,2 0 0,12-2 0,1 1 0,-2 0 0,4 1 0,-2 1 410,-11 2 1,2-1 0,-5 2-411,-4 2 0,-2 2 0,0-1 0,0 1-123,24 7 123,-23-4 0,0-1 0,-1 2 0,1 1 0,3-3 0,0 0 0,-3 2 0,1 0 0,5-1 0,1-1 0,-7 2 0,1 1 0,2-1 0,0 0 0,-3 1 0,-1 0 0,-3 1 0,1 2 0,2 1 0,-1 0 0,-1 1 0,-1 0 0,7 2 0,0 1 0,-2-3 0,-1 0 0,3 4 0,0 0 0,-3-4 0,-1 1 0,-2 5 0,-1 1 0,0-3 0,-1 0 3129,17 16-3129,-6 4 0,-15-12 0,0 1-45,13 18 45,-10-15 0,1-1 0,-2-5 0,2-1 0,5 4 0,3-1 743,0-3 1,2 0-744,3 2 0,0 0 0,-4-3 0,-1 0-191,1-1 1,-2 1 190,-1 2 0,0 1 0,-2-3 0,1 0 0,5 5 0,0 1 0,-2-5 0,2-1 0,2 1 0,2 0 0,1-3 0,1-1 0,-4-4 0,2-1-358,4 0 1,1 0 357,-2-2 0,-1-1 0,0 1 0,0-1 0,0-1 0,-1-1 0,-5 1 0,-2 1 0,0 0 0,0 0 0,0 1 0,0 0 0,-3 4 0,1-1 642,5-4 1,1-3-643,-4 3 0,1 0 0,3-5 0,1 0-650,-1 0 0,0 0 650,0-3 0,0 1 221,-3 1 1,0 0-222,-1-3 0,0-1 0,0 2 0,0 0 0,-3 0 0,1 0 0,5-2 0,1 1 0,-4 3 0,1 0 0,3-3 0,1-1 0,5 2 0,1-1 0,1-4 0,1-1 0,6 1 0,0-2 0,-3-2 0,0 1 0,-1 4 0,0 1 0,-3-3 0,-1 2-766,-3 6 0,1 1 766,1-5 0,1 0 0,-3 4 0,1 1 0,2-6 0,1 1 0,0 5 0,-1-1 0,-2-4 0,-1 0 0,3 5 0,0-1 0,-6-4 0,0 0 0,2 4 0,0 1 0,-2-3 0,-1 1-289,-6 2 0,-1 0 289,3 2 0,-2 1 0,17-2 1178,4 3-1178,-17-1 0,2-1 0,-9-4 0,2 0 0,14 4 0,-2 0 0,-7-7 0,-2 5 0</inkml:trace>
  <inkml:trace contextRef="#ctx0" brushRef="#br0" timeOffset="15999">32653 9546 8191,'-17'-20'0,"8"6"5063,-5-2-5063,19 8 2818,16-5-2818,26-1 0,-8 5 0,5 2 670,8 3 1,4 2-671,-16 1 0,1 1 0,1 3 1218,0 4 1,2 3 0,-3 1-1219,-3 0 0,-2 1 0,0 2 0,-1 4 0,-1 2 0,-2 2-1017,9 14 0,-5 4 1017,-4 3 0,-5 3 0,-6 3 0,-7 3 0,-7-15 0,-3 1 0,-3 0 0,-5 16 0,-4 0 0,0-1 0,-3 0 0,-7-3 0,-3-2 0,2-5 0,-3 0 0,3-12 0,-3 0 0,-1-1 0,-2 1 0,-1-1 0,-2 0-1053,-5 3 1,-2 0 0,-2-1 1052,6-6 0,-2 0 0,-1-1 0,-1 0 0,-3 1 0,-1 0 0,-1 0 0,0-1 0,-3 2 0,-2 0 0,0-1 0,0-1 0,-2 1 0,-1-1 0,0-1 0,0 1 0,0 0 0,0-1 0,0 1 0,0-1 0,2-1 0,-1 1 0,1-2 0,1 0 0,2-1 0,0-1 0,1-1 0,1 1 0,-6 3 0,1 0 0,2-1-296,7-5 0,1-2 1,2 0 295,-7 5 0,5-3 1888,-11 6-1888,32-9 1740,17-14-1740,12-1 3891,-2-7-3891,1 8 516,-3 0 0,-2 0 0,-4 2 1</inkml:trace>
  <inkml:trace contextRef="#ctx0" brushRef="#br0" timeOffset="16341">31798 11118 8191,'-13'7'0,"0"0"5063,-4 15-5063,-9 9 0,9-7 0,-2 3 0,-8 5 0,-1 3 0,2 4 0,-1 2 222,5-10 1,0 1 0,1 0-223,-7 16 0,3-1 0,2-3 0,4-2 990,8-13 0,5-3-990,19 11 5848,24-22-5848,-1-12 0,3-2 0,0-1 0,2-2-932,10-3 1,2-2 931,-7 2 0,1-2 0,-1 0 0,3-1 0,-5 1 0,-13 3 0,-2 0 0,12-4 0,-1 0 0</inkml:trace>
  <inkml:trace contextRef="#ctx0" brushRef="#br0" timeOffset="19815">28108 11572 24575,'-2'16'0,"4"-1"0,3-6 0,0 0 0,-1 3 0,-3 8 0,1 12 0,-2 8 0,-4 7 0,0-7 0,-4-8 0,0-14 0,4-14 0,0-17 0,14-29 0,-5 15 0,2-3 0,5-8 0,3 0 0,-1 4 0,3 3 0,2 5 0,2 4 0,23-3 0,-4 24 0,-5 13 0,-11 12 0,-12-2 0,-5 1 0,-12-5 0,0-5 0,-16 3 0,-7-6 0,-5-6 0,1-1 0,36-2 0,8 7 0,23 8 0,-8 5 0,-6 6 0,-5 2 0,-8 2 0,-5-9 0,-3-7 0,0-11 0</inkml:trace>
  <inkml:trace contextRef="#ctx0" brushRef="#br0" timeOffset="20259">28582 11623 8191,'5'4'0,"1"5"5063,-5 11-5063,1 18 0,-2 4 0,-4 11 0,3-13 0,-5-12 2818,4-17-2818,-8-22 0,1-30 0,-4-9 0,10 18 0,0 2 0,-1-6 1719,8 16-1719,2 24 6784,16 16-6784,5 15 0,-10-11 0,1 1-363,2 1 1,-1 1 362,-3-2 0,-1-1 0,13 17 0,-10-7 0,-6-37 0,-7-15 0,0-13 0,-1-6 0,-1-2 0,0 0 0,3 5 0,2 3 0,6-18 0,-5 33 0,-1 11 0</inkml:trace>
  <inkml:trace contextRef="#ctx0" brushRef="#br0" timeOffset="20748">28914 11629 24575,'7'4'0,"0"1"0,-2 7 0,1 15 0,-2 0 0,5 24 0,-13-3-576,6-18 1,0 2 575,-7 2 0,0 0 0,4 16 0,-6-9 0,0-40 0,3-28 0,0-1 0,1-5 0,1-9 0,4-1 0,2 2 0,1 2 575,-3 7 1,3 3-576,13-6 0,-7 26 0,1 8 0,4 13 0,-1 15 0,6 10 0,-4 3 0,2 5 0,-6-5 0,0 0 0,-6-8 0,-7-14 0,-12-17 0,4-1 0,-6-7 0</inkml:trace>
  <inkml:trace contextRef="#ctx0" brushRef="#br0" timeOffset="20909">28897 11953 8659,'0'-12'0,"9"-5"5104,17-2-5104,17-2 0,-1 6 2749,-4 11-2749,-18 3 0,-11 7 0,-5-4 0</inkml:trace>
  <inkml:trace contextRef="#ctx0" brushRef="#br0" timeOffset="23207">22757 11720 8191,'-6'-5'0,"-1"-1"5063,-2 5-5063,0-1 2818,0 4-2818,-13 13 0,-3 5 0,-2 11 859,-1-6 1,1 0-860,7 10 6784,12-19-6784,8-2 0,26-8 0,3-3 0,18 5 0,-7 0 0,-12 2 0,-12 2 0,-15 1 0,-14 6 0,-1-4 0,-8 2 0,8-12 0,4-6 0,5 0 0,3-3 0</inkml:trace>
  <inkml:trace contextRef="#ctx0" brushRef="#br0" timeOffset="23589">22882 11828 24575,'-2'13'0,"3"16"0,6-5 0,2 21 0,-4-5 0,-1 6 0,-4-6 0,-3-8 0,-3-18 0,-2-21 0,1-26 0,7-9 0,2-11 0,2 6 0,0 10 0,1 2 0,-2-12 0,0-3 0,7 21 0,14 36 0,-12 12 0,1 7 0,-2 0 0,-6 0 0,2 3 0,-7-25 0</inkml:trace>
  <inkml:trace contextRef="#ctx0" brushRef="#br0" timeOffset="23949">23150 11784 8191,'-13'2'0,"3"0"5063,-2-2-5063,3 0 2818,0 0-2818,0 4 1719,0 1-1719,1 8 6784,3 0-6784,5 1 0,4-6 0,13-7 0,2-13 0,14-11 0,-6-8 0,-4-4 0,-7 11 0,-12 13 0,-2 12 0,0 8 0,6-5 0,-4 0 0,3-4 0</inkml:trace>
  <inkml:trace contextRef="#ctx0" brushRef="#br0" timeOffset="24075">23254 11692 9805,'7'-6'0,"10"-4"5104,-2-1-5104,5 0 0,-11 6 0,-5 3 0</inkml:trace>
  <inkml:trace contextRef="#ctx0" brushRef="#br0" timeOffset="24265">23257 11559 24575,'6'19'0,"4"3"0,4 23 0,0 3 0,-6-21 0,-1 1 0,2 25 0,-4-20 0,0-10 0,-5-15 0</inkml:trace>
  <inkml:trace contextRef="#ctx0" brushRef="#br0" timeOffset="24382">23403 11796 8191,'21'-2'0,"-4"2"5063,-10 11-5063,-2-1 704,0 2 1,-2-7-1,-2-1 1</inkml:trace>
  <inkml:trace contextRef="#ctx0" brushRef="#br0" timeOffset="24640">23545 11696 8191,'-9'-5'0,"0"3"5063,2 6-5063,0 7 2818,7 2-2818,2-1 1719,15-4-1719,5-13 1696,12-10 0,-15 5 0,-3-2 0</inkml:trace>
  <inkml:trace contextRef="#ctx0" brushRef="#br0" timeOffset="24729">23673 11599 24575,'13'-16'0,"-2"4"0</inkml:trace>
  <inkml:trace contextRef="#ctx0" brushRef="#br0" timeOffset="24875">23734 11529 24575,'-3'12'0,"4"2"0,1-1 0,9-2 0,-3-8 0,4-5 0,-5-5 0,-2 2 0,-3 1 0</inkml:trace>
  <inkml:trace contextRef="#ctx0" brushRef="#br0" timeOffset="25032">23790 11530 8191,'3'-17'0,"2"3"5063,-1 19-5063,3 16 2818,2 25-2818,-4-19 0,0 1 0,0 3 0,0-1 0,1 25 0,1-15 429,-7-10 1,3-20 0,-3-2 0</inkml:trace>
  <inkml:trace contextRef="#ctx0" brushRef="#br0" timeOffset="25610">22971 12500 8191,'0'-14'0,"2"1"5063,2 10-5063,6 14 0,4 15 0,0 21 1409,-6-18 0,-2 3-1409,-2 11 0,-2-2 0,1 9 1719,-4-9-1719,4-66 6784,16-12-6784,-5 10 0,4 3 0,27-4 0,3 14 0,-5 32 0,-14 11 0,-16 13 0,-13-2 0,-8-8 0,-4-11 0,4-12 0,-9-9 0,6-9 0,3 2 0,2 0 0</inkml:trace>
  <inkml:trace contextRef="#ctx0" brushRef="#br0" timeOffset="26007">23449 12616 8191,'-11'-9'0,"3"1"5063,-5 8-5063,4 0 2818,0 2-2818,-1 6 1719,0 3-1719,3 7 6784,10-6-6784,15-17 0,6-12 0,19-18 0,-25 13 0,0 0 0,4 4 0,0 0 0,8-10 0,-8 18 0,-11 17 0,1 13 0,-5-2 0,3 6 0,0-29 0,-3 2 0,13-30 0,-7 16 0,2-1 0,-8 13 0</inkml:trace>
  <inkml:trace contextRef="#ctx0" brushRef="#br0" timeOffset="26215">23748 12437 24575,'12'-10'0,"-1"2"0,-7 3 0,0 6 0,-9 12 0,5 0 0,0 4 0,2-3 0,15-6 0,-11-4 0,8-4 0</inkml:trace>
  <inkml:trace contextRef="#ctx0" brushRef="#br0" timeOffset="26408">24009 12308 8191,'-14'5'0,"2"0"5063,4 5-5063,4 1 2818,3 3-2818,9-5 1719,0-10-1719,4-14 0,-7 8 0,-2-7 0</inkml:trace>
  <inkml:trace contextRef="#ctx0" brushRef="#br0" timeOffset="26500">24020 12306 11518,'7'6'0,"4"-1"4906,10 0-4906,11-9 0,-12-2 0,0-2 0</inkml:trace>
  <inkml:trace contextRef="#ctx0" brushRef="#br0" timeOffset="26957">24195 12255 8191,'-9'-5'0,"0"3"5063,0 7-5063,0 12 2818,4 5-2818,5 10 1719,3-11-1719,5-6 6784,-1-15-6784,2-15 0,-1-7 0,-4-23 0,0 4 0,-6 8 0,-1-1 0,0 2 0,0 1 0,-2-2 0,0 3 0,3-7 0,2 30 0,14 40 0,-8-6 0,-1 1-603,5 3 1,-1 1 602,-3 3 0,0-2 0,9 9 0,-1-8 0,-4-27 0,6-17 0,-7-10 0,3-18 1205,-4 11-1205,-4 0 0,-8 33 0,6 14 0,-4 20 0,20 3 0,5-6 0,2-17 0,7-15 0,-17-11 0,0-2 0,-11 4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6T14:09:17.687"/>
    </inkml:context>
    <inkml:brush xml:id="br0">
      <inkml:brushProperty name="width" value="0.05292" units="cm"/>
      <inkml:brushProperty name="height" value="0.05292" units="cm"/>
      <inkml:brushProperty name="color" value="#FF0000"/>
    </inkml:brush>
  </inkml:definitions>
  <inkml:trace contextRef="#ctx0" brushRef="#br0">20838 10927 8191,'9'-19'0,"3"-3"5063,-2-3-5063,4 1 2818,-1 0-2818,11-4 0,-1-7 0,13 2 0,-2-3 0,-13 18 0,1 1 0,21-12 0,-1 1 1719,-4 15-1719,-12 5 6784,4 4-6784,2 0 0,8 3 0,13-8 0,2 8 0,-25-4 0,1 1 0,0 3 0,-1 1-298,1-3 1,0 1 297,24 6 0,-2 1 0,-13 4 0,5 9 0,-12-5 0,12 10 0,-9-2 0,6 3 0,-5 4 0,0 4 0,-4 1 0,4 0 0,2 5 0,-17-20 0,1-1 0,1 1 0,1-1 0,-1 1 0,1-2 0,21 12 0,1-4-612,-1-1 612,1-5 0,-7 0 0,1 4 576,-2-3-576,3 8 0,5-4 0,0 1-446,-21-12 1,1 0 445,0-2 0,1-1 0,5 0 0,2-2 0,-4 1 0,1-1 0,2-1 0,0-1 0,-4 2 0,1 1 0,-1-3 0,1 1 0,6 2 0,1-1 0,0-1 0,2-1 0,5-2 0,1 0 0,0 2 0,-1 0-686,1-1 0,0-1 686,-1 2 0,1 1-703,-4 0 0,0-1 703,0 1 0,-1-1 0,-2 1 0,-1-1 0,3 1 0,1-1 0,3-1 0,1-1 0,3-1 0,2 1-530,2-3 0,0 0 530,-3 0 0,-1 0 0,4 0 0,-1 0 0,-6 0 0,1 0 0,2-1 0,0 2 0,-7 1 0,0 0 0,3 2 0,0-1 0,0-2 0,1-1 0,3 0 0,2-2 0,1-3 0,2-2 0,-17 2 0,1-1 0,0 0 0,16-1 0,0 1 0,-1-3 0,0 0 0,-6 3 0,-3 1-297,-8 4 0,-2 0 297,-4-2 0,0 2 0,23 10 0,-5-8 0,-15 1 0,0 0 0,-2-2 0,1 0 0,9 0 0,1 0 0,1 0 0,-1 0 0,0 0 0,1 0 162,-2 0 1,1 0-163,-4 0 0,0 0 0,0 0 0,0 0 0,4 0 0,-1 0 0,-2 0 0,0 0 0,3 0 0,-1 0 0,-5 0 0,-2 0 1290,14 3-1290,-15-1 486,-24 5 0,-5-4 0,-4 1 0</inkml:trace>
  <inkml:trace contextRef="#ctx0" brushRef="#br0" timeOffset="4316">17558 12087 8898,'6'4'0,"-2"-1"5115,7 12-5115,6 7 2711,-4 4-2711,18 11 0,-8-3 1623,13 4-1623,2-5 0,-16-14 0,0 0 6228,21 10-6228,-18-9 0,0 0 0,-3-3 0,1 1-468,2 2 1,1 1 467,-3 1 0,0 1 0,11 6 0,-1 1 0,-11-8 0,1-1 0,6 6 0,2-3-87,10-1 87,-5-1 0,-4-9 0,-2-2 0,-5-4 0,7 1 931,0-4-931,6-4 0,9-6 0,-20 1 0,1 0 45,2 0 1,1 0-46,0-1 0,-1 2 0,25-2 0,-8 1 0,-2 5 0,-5 4 0,6-7-972,8 6 972,-24-6 0,1-3 0,0 4 0,1-1 0,2-2 0,0-1 0,-6 1 0,-1 0 0,3 0 0,0 0 0,18 0 0,5 0 0,-13 2 0,5 2 0,-5-7 0,7 3 0,-1-5 0,-6 2 0,5 3 0,-5-3 0,7-1 0,0-6 0,-21 6 0,1-1-572,21-9 572,-19 9 0,2-1 0,-1 1 0,1 0 0,0 2 0,1 0 0,2 0 0,0 1 0,-3-1 0,-1 1 0,4-1 0,0-1 0,-2-1 0,-1 0 0,7-1 0,-1 0 0,-2-2 0,0 0 0,6-2 0,1 1-163,-6 2 0,-1 1 163,2 0 0,1 1 0,-4 7 0,0 1 0,0-1 0,1 1 0,7 2 0,-1 0 0,-5 0 0,0 0 0,4 0 0,1 0 0,-6 0 0,0 0 0,3 2 0,0 1 0,0-3 0,0 1 0,0 4 0,1 0 0,-1-2 0,0 0 0,3 2 0,1 1 0,0-3 0,0 0 0,7 0 0,0-1 0,-2-2 0,-1 0 0,6 0 0,1 0 0,-3 0 0,-1 0 0,1 2 0,0 1-921,-1 0 1,0 1 920,-3 1 0,-1 1 0,0 2 0,1 0 0,6-1 0,1-1-769,-16 0 0,1 1 0,1-3 769,4-2 0,0-2 0,1 0 0,1 0 0,1 0 0,-1-2 0,1-2 0,-1 0 0,0 0 0,-1 2 0,-1 2 0,0 0 0,-3 0 0,1-1 0,-1 3-613,-2 4 1,-1 2 0,1 1 612,15 2 0,0 3 0,-3 5 0,-1 2 0,4-3 0,-1 0 0,-3 0 0,1-1 0,-13-7 0,1 0 0,0-1 0,2-1 0,1 0 0,-1 0 0,3 0 0,1 1 0,-1-1 0,0-2 0,1 0 0,-2 1 0,-1 0 0,0 1 0,-1-1 0,-2 0 0,-1-2 0,0 2 0,17 5 0,-1-1 0,-16-4 0,1-1 0,-1 0 0,1 2 0,0 0 0,1-1 0,3-2 0,1-1 0,0 0 0,-2 0 0,0 1 0,0-2 0,1 0 0,1-1 0,-1-1 0,1-1 0,0 0 0,-1 0 0,1-2 0,1 0 0,-1 0 0,0 0 0,0 0 0,0-1 0,0 0 0,0-2 0,-1 1 0,-3 0 0,-1 0 0,0 0 0,-1 0 0,1 0 0,-1 0 0,17 1 0,-1-1 0,0-1 0,0 0 0,-3 2 0,-1 0 0,-2-5 0,-2-1-185,-3 1 1,-1-1 184,-3-2 0,0 0 422,-3 0 0,0 1-422,-7 2 0,-2 0 2548,9-4-2548,-24 10 0,-8 1 0,-7 3 0</inkml:trace>
  <inkml:trace contextRef="#ctx0" brushRef="#br0" timeOffset="5476">23026 12836 8191,'-5'-1'0,"5"18"5063,1 33-5063,2-13 0,-1 4 0,-2 8 0,0 2 548,-5 2 0,-1 0-548,3-5 0,-1-3 968,-3-11 0,-1-5-968,-1 5 6039,2-41-6039,2-39 0,7 9 0,3-5-1149,0-11 1,3-2 1148,2 19 0,1-1 0,2 2 0,8-11 0,3 4 527,2 9 1,3 6-528,-1 9 0,0 8 0,17 13 0,-12 29 0,-11 5 0,-9 1 0,-8-14 2449,-13-4-2449,-5-4 1043,-14-1-1043,-5-5 0,-8-5 0,6-4 0,8-2 0,25 1 0,13 1 0,13 5 0,13 3 0,-8 8 0,-1 1 0,-17 15 0,-3 1 0,-8-4 0,3-5 0,-4-20 0,0-1 0</inkml:trace>
  <inkml:trace contextRef="#ctx0" brushRef="#br0" timeOffset="5968">23459 12930 8191,'5'4'0,"-1"18"5063,-4 1-5063,4 15 2818,-3-6-2818,-1 0 1719,-1-7-1719,-5-5 6784,-5-30-6784,6-21 0,5-7 0,-2 9 0,1 1 0,1-14 0,6 7 0,11 15 0,-4 22 0,9 23 0,2 12 0,-6-10 0,0 3 0,1 5 0,0 0 0,0-6 0,-1 0 0,-4 0 0,-1-3 0,4 2 0,-12-8 0,-1-30 0,-1-3 0,7-32 0,5-4 0,-3 22 0,0-1 0,11-15 0,-6 16 0,-2 17 0,-12 7 0,1 5 0</inkml:trace>
  <inkml:trace contextRef="#ctx0" brushRef="#br0" timeOffset="6377">23858 12963 24575,'13'7'0,"0"11"0,0 5 0,-1 22 0,-7-16 0,0 3 0,3 9 0,0 3 0,-4-1 0,0 0 0,2-7 0,-2-2 0,-6 11 0,-3-25 0,-4-19 0,-4-20 0,6-28 0,-1 11 0,2-4 0,7-6 0,2-1-672,-1 3 0,1 2 672,3 6 0,3 3 0,7-5 0,-4 20 0,-2 12 0,6 15 0,1 6 0,3 12 1344,5 4-1344,-11 8 0,4 4 0,-13-3 0,-3-8 0,-11-14 0,4-10 0,-3-6 0</inkml:trace>
  <inkml:trace contextRef="#ctx0" brushRef="#br0" timeOffset="6528">23938 13202 24575,'19'-3'0,"3"-5"0,12-10 0,-8 3 0,-7 1 0,-12 9 0</inkml:trace>
  <inkml:trace contextRef="#ctx0" brushRef="#br0" timeOffset="8719">19041 13050 24575,'-11'-5'0,"-3"7"0,-9 9 0,-7 20 0,11-11 0,-1 1 0,-10 22 0,8-13 0,19-11 0,16-10 0,15-5 0,19-5 0,7-4 0,-5 6 0,-19 4 0,-15 18 0,-19 2 0,-14 10 0,-14 7 0,11-21 0,-3-1-234,-1-1 0,-1-1 234,-16 6 0,16-19 0,11-3 0,13-6 0</inkml:trace>
  <inkml:trace contextRef="#ctx0" brushRef="#br0" timeOffset="8967">19145 13052 8191,'12'1'0,"0"16"5063,-1 10-5063,7 18 0,-4-5 0,7 0 2818,-11-11-2818,2-12 0,-7-13 0,-1-2 0</inkml:trace>
  <inkml:trace contextRef="#ctx0" brushRef="#br0" timeOffset="9408">19172 13031 24575,'34'-8'0,"0"0"0,1-2 0,-1-1 0,2-1 0,-2 1 0,-5 0 0,-3 2 0,9 1 0,-20 12 0,-11 4 0,-11 15 0,-19 13 0,-6 9 0,10-19 0,-1-1 0,-16 14 0,14-15 0,15-11 0,22-9 0,27-8 0,15-2 0,-22 2 0,-1 2 0,21 8 0,-20 4 0,-25 23 0,-25 9 0,3-14 0,-3 1-528,-6 2 1,-2-2 527,3-4 0,-1-2 0,-12 9 0,16-22 0,19-20 0,12-14 0,4-2 0,-1 2 0,12-18 0</inkml:trace>
  <inkml:trace contextRef="#ctx0" brushRef="#br0" timeOffset="12543">20150 12103 8191,'3'10'0,"10"21"1819,-5-5 0,0 3-1819,8 11 0,2 5 0,-7-9 0,-1 2 0,0 1 0,3-3 0,1 1 0,-1-1 0,0 19 0,-2-4 0,0-17 0,-1-5 2965,2 11-2965,-11-39 1886,0-26-1886,-8-17 0,4 9 0,0-2 2407,-4 1 1,-2-1-2408,1-6 0,-1-2 0,-4-2 0,-2-1 0,-2 2 0,0 0 0,0 4 0,0 3 0,-10-5 1536,11 24-1536,12 31 0,6 16 0,14 24 0,-4-19 0,4 2 0,3 3 0,1 1 0,0-1 0,-1-1 0,-2-6 0,-2-1 772,-4-3 0,-2-3-772,4 5 0,-7-8 0,-2-18 0</inkml:trace>
  <inkml:trace contextRef="#ctx0" brushRef="#br0" timeOffset="21943">25229 13171 8191,'-6'-5'0,"3"5"5063,6 6-5063,3 2 2818,7-1-2818,-1 1 1719,2-3-1719,0 9 6784,8 7-6784,-2 7 0,-1-6 0,2 1-1305,5 4 1,3 0 1304,11 7 0,3 3 0,-11-8 0,2 2 0,-1 0 0,4 2 0,1 1 0,0 1 0,0 2 0,0 1 0,-1 0 0,-2-1 0,-2 1 0,1-1 0,-1 1 0,0 0 0,-1-1-905,-3-4 1,-1 0-1,0-1 905,-2 1 0,1-1 0,-1-1 0,11 4 0,0 0-591,-5 2 1,-1-2 590,-3-12 0,-1-3 0,-4-1 0,-2-2 0,7 0 2040,-15-20-2040,-12 1 0,-4-6 0,1 4 0</inkml:trace>
  <inkml:trace contextRef="#ctx0" brushRef="#br0" timeOffset="22295">26128 14417 8191,'-9'-3'0,"8"-1"5063,6 9-5063,21 4 0,21 10 0,-14-6 0,4 1 0,4 1 0,2-2 0,0 0 0,-1-3 839,-3-3 1,-2-3-840,18 1 1869,-17-7-1869,-19-7 6294,-11-16-6294,-5-28 0,-4 12 0,-4-3 0,-5-6 0,-2-1-222,4 12 1,-1 0 0,0 4 0,-4 3 0,1 5-1,-4-21 1</inkml:trace>
  <inkml:trace contextRef="#ctx0" brushRef="#br0" timeOffset="31360">27532 15459 8191,'9'7'0,"5"-6"4429,37 2-4429,-20-6 0,2-1 0,11-3 0,3-2 0,1 0 0,3-1 0,-3-2 0,3-1 0,-3-1 0,5 1 0,-3 0 663,-11 3 0,-1 0 0,-4 2-663,11 0 1907,-22 9-1907,-9 4 6153,-2-3-6153,-29-3 679,2 2-679,-31-5 0,-8 9 0,24 0 0,-3 1-289,-8 2 1,-1 2 288,0 1 0,-1 0 0,-2-2 0,-1 0 0,0-1 0,1 0 0,-1-2 0,0-1 0,0-1 0,1-1-199,8 0 1,3-1 198,-20-2 0,39-5 0,24 0 0,22-1 0,1 1 0,3 1 0,3 1 0,4 0 0,-6 0 0,2 1 0,1 0-1148,14-3 1,1-1 1147,-16 4 0,0 0 0,-1 0 0,11-4 0,-3 0 771,-4 5 1,-5 0-772,-1-3 381,-23 11-381,-53-14 0,-9-2 0,9 3 0,-2 1-1153,-3 0 0,0 1 1153,-3 5 0,-1 3 0,12-1 0,0 1 0,1 1 0,-12 3 0,3 2 857,2-2 1,5 1-858,-4 4 0,35-12 0,22 0 0,24-9 0,-6 4 0,3 2 0,6-1 0,4 0 0,-8 0 0,2-1 0,0 0-676,1 2 1,0 0 0,1 0 675,-3 0 0,0-1 0,0 1 0,0-1 0,0-1 0,-1 0 0,14 1 0,-2 0 0,-5-1 0,-4 1 2260,15 1-2260,-24 6 533,-58 0-533,-7-5 0,-2 1 0,-3-1 0,4-4 0,0 1 0,-7 3 0,1 0 0,11-1 0,2 0 0,-21 2 2396,38 2-2396,29 2 0,18 4 0,-6-3 0,2 0 0,2-2 0,2 0 0,1 0 0,2-2-654,-1-2 1,0-3 653,-2 2 0,-2-1 0,14-6 0,-19 8 0,-21-1 0,-8 6 0</inkml:trace>
  <inkml:trace contextRef="#ctx0" brushRef="#br0" timeOffset="33184">24110 16580 8191,'-5'-11'0,"3"2"5063,-10-1-5063,1-9 2818,-5 1-2818,-1-4 1719,-4 7-1719,4 12 6784,0 6-6784,-5 17 0,-1 10 0,-1 13 0,6-3 0,12-2 0,14-9 0,13-9 0,20-13 0,-11-9 0,2-4-597,3-4 1,1-2 596,0 1 0,-2 0 0,12 0 0,-23 18 0,-25 29 0,-5-7 0,-3 3 0,-4 10 0,-1 1-905,-1 0 0,-2 0 905,-1 1 0,0-3 346,5-12 0,1-3-346,-12 9 0,13-23 0,7-18 0,1-18 0,13-16 0,1 9 0,2-2 0,7-5 0,3-2 0,4-3 0,1-2 42,-3 2 0,-1 0-42,-4 3 0,-3 2 0,-9 10 0,-2 1 391,-7-11-391,-7 20 0,-4 9 0,5 11 0,0 3 0,11 8 1836,5-2-1836,14 1 0,3-9 0,13-5 0,2-15 0,-1-7 0,-3-9 0,-18 5 0,-1 9 0,-12 15 0,0 20 0,-1-1 0,1 3 0,3-14 0,18-51 0,-11 22 0,0-2 0,1-13 0,-1 3 0,4 3 0,-16 23 0,-2 35 0,2-9 0,5 2 0,3-15 0,5-11 0,7-13 0,-1-14 0,-8 0 0,-13 9 0,-8 20 0,-6 34 0,10 1 0,4 11 0,12-21 0,8-10 0,11-13 0,-13 3 0,2-7 0</inkml:trace>
  <inkml:trace contextRef="#ctx0" brushRef="#br0" timeOffset="33560">24955 15885 8191,'-2'12'0,"-1"-2"4945,9 26-4945,9 9 0,-2-15 0,0 3 1416,-1 1 1,-1 0-1417,1-6 0,-1-2 0,-2 14 1733,-2-21-1733,-10-40 0,-5-30 0,3 14 0,-1-4 0,-3-11 0,1-1 2477,4 8 1,0 2-2478,-1 8 0,1 4 120,9-2-120,8 40 0,18 22 0,-13-3 0,1 5 0,6 5 0,0 3 0,-2 4 0,-1 0 0,-4-6 0,-1-3 0,8 11 0,-15-22 0,-8-19 0</inkml:trace>
  <inkml:trace contextRef="#ctx0" brushRef="#br0" timeOffset="33708">25004 16040 8191,'2'7'0,"17"-3"4643,18 3-4643,-7-8 0,1-2 0,1 1 0,-1-2 570,5-4 1,-4 0-1,2-4 1,-6 3-1</inkml:trace>
  <inkml:trace contextRef="#ctx0" brushRef="#br0" timeOffset="43065">19753 13059 24575,'-45'-31'0,"0"1"0,18 15 0,1 1 0,2-1 0,-1 2 0,-4-1 0,-1 2 0,2-3 0,1 1-796,-3 5 0,-2 1 796,-1 2 0,-2 2 0,1 1 0,-1 3 0,-3 3 0,-1 4 0,-2 0 0,-1 2 0,0 2 0,-1 2 0,0 5 0,0 3 0,3 0 0,2 3 193,-1 6 0,3 3-193,4-3 0,3 2 0,2 7 0,2 0-715,5-7 0,3 1 715,6 10 0,5 2 0,5-3 0,3 2 0,2-7 0,3 1 0,1 0-1304,10 14 0,5-2 1304,-6-16 0,3-2 0,2-2 0,17 8 0,5-5 0,-12-13 0,2-1 0,2-5 0,5-4 0,2-4 0,1-3 0,3-2 0,2-3 0,0-5 0,-9-3 0,0-3 0,0-4 0,1 0 0,3-5 0,0-2 0,0-2 0,-1-2 0,2-3 0,-1-2 0,-1-2 0,-2 1 0,-4 1 0,-1 0 0,-1-1 0,-3 1 0,6-6 0,-3 0 0,-7 0 0,-2-8 0,-10 2 476,-11 13 1,-8 1-477,-7-2 0,-7 2 0,-8 2 0,-5 0-1134,-9-4 0,-4 2 1134,10 9 0,-1 2 0,-2 0 0,-1 1 0,-2 1 0,-1 2 0,-2 1 0,-1 4 0,0 0 0,0 1 0,0 2 0,0 1 0,-1 3 0,1 2 0,0 1 0,4 2 0,0 1 0,3 1 211,-9 6 1,5 3-212,8 2 0,6 2 0,2 0 0,11 1 0</inkml:trace>
  <inkml:trace contextRef="#ctx0" brushRef="#br0" timeOffset="50550">13842 4666 8191,'-7'-11'0,"-9"-14"5063,4 11-5063,-10-9 2818,5 3-2818,-4 2 1719,-9-8-1719,1 5 6784,-6 0-6784,-3 12 0,-2 10 0,-7 9 0,0 9-473,5 4 473,0 0 0,5 10 0,4 0 0,9 2 0,8-1 0,15-2 0,10 6 0,12 9 0,-3-21 0,4-1 0,-2 2 0,2-2-404,6-3 1,1-2 403,-4-4 0,0-2 0,22 9 0,-9-10 454,-12-2-454,-6-7 0,2-8 0,-2-15 0,16-15 0,-18 12 0,-1-1 0,1-1 0,-1-1 0,9-24 0,-13 2 0,-12 7 826,-9 2-826,-12 13 0,2 4 0,-6 7 0,0 8 0,5 1 0,-1 5 0,12 0 0,4 0 0</inkml:trace>
  <inkml:trace contextRef="#ctx0" brushRef="#br0" timeOffset="52182">13471 4326 24575,'-9'4'0,"7"13"0,-1 9 0,16 21 0,-4-5 0,14 5 0,2-22 0,5-3 0,2-14 0,-11-6 0,-2-5 0,-14-3 0,-1-1 0,-6-2 0,-6 1 0,0 1 0,-4 4 0,5-3 0,6-9 0,12-13 0,9-19 0,-5 14 0,1-2-696,0 3 0,-1-1 696,1-5 0,0 2-404,2 6 0,0 3 404,-2 1 0,2 2 0,7-2 0,2 1 0,-2 3 0,3 2 0,6-3 0,2 2-647,-1 1 1,1 3 646,0 2 0,-2 2 0,-5 2 0,-3 2 0,9-1 309,-24 4 1,-8 6-1,-7-2 1</inkml:trace>
  <inkml:trace contextRef="#ctx0" brushRef="#br0" timeOffset="54290">14600 3667 24575,'-12'-3'0,"-5"12"0,-1-1 0,-7 24 0,2-1 0,2 3 0,10-4 0,9-17 0,19-1 0,16-2 0,21-10 0,-22 2 0,-1-1 0,1-4 0,-2 1 0,5 10 0,-14 1 0,-21 8 0,-4-3 0,-11 5 0,-8 0 0,4-5 0,-2-2 0,16-12 0,1 0 0</inkml:trace>
  <inkml:trace contextRef="#ctx0" brushRef="#br0" timeOffset="54506">14862 3609 8191,'-2'14'0,"4"2"5063,5 11-5063,7 13 0,3 1 0,3 11 0,-11-19 2818,1-1-2818,-5-14 0,-1-10 0,0-6 0</inkml:trace>
  <inkml:trace contextRef="#ctx0" brushRef="#br0" timeOffset="54904">14846 3717 9710,'11'-10'0,"12"-2"4576,23-6-4576,-19 10 0,1 1 1335,0 1 0,-1 2-1335,9 3 1586,-12 6-1586,-20 8 5519,-2 0-5519,-12 7 514,-6 7-514,-1-8 0,-8 7 0,22-23 0,6 5 0,25-17 0,6 12 0,-6-2 0,-10 11 0,-17 8 0,-8 12 0,-4-5 0,-5 9 0,7-21 0,-3 1 0,9-12 0,-1-4 0</inkml:trace>
  <inkml:trace contextRef="#ctx0" brushRef="#br0" timeOffset="55125">15272 3512 8191,'3'9'0,"4"4"5063,1 7-5063,5 3 0,1 2 0,7 20 0,-6-17 0,0 0 0,-3 4 2818,0-12-2818,-6-7 429,-2-4 1,-2-4 0,-2-1 0</inkml:trace>
  <inkml:trace contextRef="#ctx0" brushRef="#br0" timeOffset="56206">15246 4666 8191,'-24'-3'0,"5"-5"5063,-11 7-5063,-2-5 2818,5 6-2818,-10 0 1719,12 4-1719,-1 2 6784,-2 15-6784,8 16 0,7-10 0,2 3 0,4 7 0,2 2-932,-1 3 0,2 1 932,7 3 0,5-1-628,-1-7 1,6-2 627,11-2 0,8-7 0,3-10 0,5-7 0,12-5 0,2-6 0,-16-4 0,1-4 0,-1-1 0,14-7 0,-1-3 0,-3-2 0,-5-2 0,-13 3 0,-4 1 0,8-12 0,-21 0 0,-14 6 0,-3-6 1738,-13-2-1738,-6 3 0,-15-1 0,0 4 0,-4 0 0,22 13 0,3 2 0</inkml:trace>
  <inkml:trace contextRef="#ctx0" brushRef="#br0" timeOffset="56631">15923 4682 8191,'-24'3'0,"5"1"5063,-4 5-5063,8 2 2818,1 4-2818,8 15 1719,1-3-1719,13 19 6784,2-21-6784,21-2 0,3-18 0,6-9 0,5-1 0,-9-12 0,-7 8 0,-12-4 0,-13 11 0</inkml:trace>
  <inkml:trace contextRef="#ctx0" brushRef="#br0" timeOffset="56848">16037 4772 24575,'31'-28'0,"14"-5"0,-19 13 0,1-1-1777,10-1 1,3 0 1776,-3-1 0,1 1 239,-2 5 1,-2 0-240,10-7 0,-22 15 0,-18 7 0</inkml:trace>
  <inkml:trace contextRef="#ctx0" brushRef="#br0" timeOffset="57270">16763 4301 8191,'-35'23'0,"11"-9"5063,5-5-5063,7 6 2818,3 4-2818,1 7 1719,7-3-1719,12-3 6784,21-5-6784,20-3 0,-21-9 0,1-2 0,22 7 0,-15-2 0,-21 10 0,-9-5 0,-9 5 0,-6-2 0,-3 3 0,0-4 0,0-2 0,6-7 0,-1-2 0</inkml:trace>
  <inkml:trace contextRef="#ctx0" brushRef="#br0" timeOffset="57471">17040 4264 8191,'-2'9'0,"7"4"5063,-6 14-5063,10 13 2818,-4 1-2818,8 4 1719,-6-19-1719,5-8 0,-8-10 0,0-6 0</inkml:trace>
  <inkml:trace contextRef="#ctx0" brushRef="#br0" timeOffset="57881">17034 4248 11275,'-7'-1'0,"18"3"4946,9-3-4946,21-1 0,12-7 0,-18 3 2315,2 7-2315,-26 4 1318,-5 5-1318,-10 3 4721,-11 9-4721,1-2 0,-4 6 0,19-14 0,10-8 0,14-2 0,0-6 0,-1 9 0,-12 4 0,-1 6 0,-12 8 0,-4 3 0,-6-1 0,-4 5 0,4-17 0,-1 4 0,7-15 0,1 0 0</inkml:trace>
  <inkml:trace contextRef="#ctx0" brushRef="#br0" timeOffset="58273">17331 4081 8191,'1'3'0,"2"2"5063,16-10-5063,10-2 2818,4-2-2818,12-5 1719,-18 10-1719,0 3 6784,-15 6-6784,-4 8 0,0 14 0,-8 6 0,-1 14 0,-5 6 0,-2 2 0,9-24 0,1-1 0,-5 18 0,11-13 0,1-22 0,11-17 0,8-13 0,6-6 0,1 1 0,-11 3 0,-8 11 0,-13 4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6T14:10:35.907"/>
    </inkml:context>
    <inkml:brush xml:id="br0">
      <inkml:brushProperty name="width" value="0.05292" units="cm"/>
      <inkml:brushProperty name="height" value="0.05292" units="cm"/>
      <inkml:brushProperty name="color" value="#FF0000"/>
    </inkml:brush>
  </inkml:definitions>
  <inkml:trace contextRef="#ctx0" brushRef="#br0">24738 3226 24575,'-7'19'0,"5"11"0,4 5 0,3 5 0,3 11 0,1 4-2881,-4-9 1,-1 2 0,1 2 2880,0-6 0,2 1 0,-1 1 0,0 1 0,-2 2 0,-1 2 0,0 1 0,1 0 0,1-8 0,1 1 0,0 1 0,-1-1 0,-2 1-729,0 9 1,-3 0 0,0 0 0,0 1 728,2-11 0,1 0 0,0 0 0,-1 0 0,-1-1 0,-3 7 0,-1-2 0,-1 0 0,1-1 113,2-4 0,1-1 1,0-1-1,0-3-113,-1 4 0,1-2 0,0-4 0,-1 7 0,3-6 0,2-6 0,-4-11 0</inkml:trace>
  <inkml:trace contextRef="#ctx0" brushRef="#br0" timeOffset="472">24679 3125 8191,'30'-2'0,"0"-1"0,9 0 0,5 0 633,-8-2 0,2-2 1,2 1-634,10 0 0,3-1 0,2 0 0,-8 0 0,1-1 0,2-1 0,1 1 0,-5 1 0,2 0 0,0 1 0,1-1 0,1 0 0,-5 1 0,1 0 0,0 1 0,1-1 0,0 0 0,1 0-120,3 0 1,1-1 0,1 0 0,0 1 0,0-1 0,0 1 119,-6 0 0,1 2 0,-1-1 0,0 0 0,1 0 0,0 0 0,0-1 0,1 0 0,0 0 0,1-1 0,0 0 0,-1-1 0,0 2 0,0-1-55,6-1 1,0 1 0,-1 0 0,0 0 0,0 0 0,0 0 54,-1 0 0,0 0 0,-1 0 0,1 0 0,-1 0 0,-1 1 219,-4 0 0,0 0 0,0 0 0,-1 0 0,0 1 0,0 0-219,7 0 0,1 1 0,-1 0 0,-1 0 0,-1 0 0,4 0 0,-1 1 0,-1 0 0,-1 0 0,-6 1 0,-1 0 0,-2 1 0,-5 0 0,9 1 0,-8 0 0,8 0 0</inkml:trace>
  <inkml:trace contextRef="#ctx0" brushRef="#br0" timeOffset="1305">28653 2633 24575,'7'9'0,"-3"11"0,3 21 0,-6-11 0,-1 3 0,5 14 0,0 4-541,-2-10 0,0 2 0,-2 1 541,0 7 0,0 3 0,-2 0-1496,2-9 0,-1 0 0,-1 1 1,0 1 1495,-3 4 0,-1 2 0,0 0 0,0-1 0,0 1 0,0 0 0,0 0 0,-1 1-818,1-8 1,0 0 0,-1 1 0,1 0 0,-1 0 817,1-2 0,0 0 0,-1 1 0,1-1 0,0 1 0,-1 2 0,1 0 0,0 0 0,0 0 0,-1-1 0,0-2 0,-1-1 0,1 0 0,-1 0 0,0 0-576,-1 11 0,0 0 1,0 0-1,-1-2 576,-1-6 0,0-1 0,0-1 0,1-1-156,-1 9 0,1-2 0,1-3 156,-2 8 0,2-6 596,4-17 0,3-5 0,1 2 0,0-23 0</inkml:trace>
  <inkml:trace contextRef="#ctx0" brushRef="#br0" timeOffset="2219">24880 5401 8191,'-4'5'0,"-1"-1"5063,7-1-5063,17 2 0,21-2 0,-8-1 0,4 0 1159,8-1 0,3-2-1159,-5 1 0,4 1 0,1-2-452,-7 0 0,1 0 0,2-1 0,0 0 452,8 1 0,1-1 0,2 1 0,0-2 0,-7 0 0,1-1 0,0 0 0,1 0 0,0 0 0,3-1 0,1-1 0,-1 1 0,2-1 0,-1 0 0,-7 1 0,1-1 0,-1 0 0,1 0 0,-1 0 0,1 1-260,1-1 0,0 0 0,0 0 0,-1 0 0,1 0 0,-1 1 260,7-1 0,0 0 0,-1 0 0,0 1 0,-1 1 0,-4 0 0,0 1 0,-1 0 0,0 1 0,-3 0 0,2 1 0,-1 0 0,-2 1 0,-3 1 0,1 2 0,-3 0 0,-4 1 131,0 1 1,-8 2-132,-3 10 3113,-15-14-3113,-6-4 0,-1-5 0,1-1 0</inkml:trace>
  <inkml:trace contextRef="#ctx0" brushRef="#br0" timeOffset="6336">25789 2266 8191,'-7'-7'0,"2"-2"5063,-2-1-5063,1 0 2818,-5 1-2818,-3 5 1719,0 6-1719,-18 18 6784,9 3-6784,-8 14 0,20-13 0,15-3 0,14-13 0,21-6 0,9-9 0,-18 0 0,1-2 0,-3-1 0,-1 0 0,13-1 0,-12 11 0,-16 16 0,-6 22 0,-7 10 0,-3-21 0,-1 1 0,-2 25 0,-8-13 0,-5 7 0,0-22 0,-4 1 0,12-22 0,1-11 0,-1-11 0,15-27 0,-4 12 0,2-4 0,10-5 0,5-2-663,-1-3 1,4 1 662,3 6 0,2 2 0,1 3 0,-1 4 0,9-8 0,-14 11 0,-17 27 0,-6 12 0,-3 24 0,6 7 1325,8 1-1325,7-17 0,13-15 0,5-21 0,-5 0 0,1-3-327,-2-4 0,0-2 327,-1 0 0,-2-1 0,7-9 0,-18 13 0,-4 12 0,0 19 0,-1 13 0,-2 12 654,-1-6-654,0-8 0,2-25 0,12-15 0,14-22 0,-1-8 0,1 7 0,-14 11 0,-5 31 0,-5 2 0,4 13 0,-1-9 0,9-6 0,19-16 0,-15-2 0,2-2 0,3-3 0,-1-2 0,-6-1 0,-2-1 0,8-20 0,-19 8 0,-8 2 0,-6 16 0,-15 25 0,-2 23 0,9-8 0,2 2 0,1 2 0,5-1 0,11 16 0,11-20 0,24-26 0,8-14 0,-5-10 0,-14 10 0,-19 7 0</inkml:trace>
  <inkml:trace contextRef="#ctx0" brushRef="#br0" timeOffset="8601">22887 4286 8191,'-12'-5'0,"2"-1"5063,1-2-5063,-3 1 2818,3 4-2818,-8 4 1719,-13 15-1719,-6 7 6784,5-2-6784,13 6 0,23-16 0,22 6 0,3 3 0,5 2 0,-7 13 0,-13-11 0,-4 6 0,-8-13 0,-3 0 0,-4-3 0,-4-2 0,-11-3 0,4-2 0,-9-5 0,14 0 0,3-5 0</inkml:trace>
  <inkml:trace contextRef="#ctx0" brushRef="#br0" timeOffset="9085">23035 4282 24575,'-2'14'0,"3"10"0,18 23 0,-9-21 0,1 2-1482,3 9 1,-1 1 1481,-4 1 0,-2 0 0,-1 3 0,-2 1 0,-3-1 0,-2-1 0,-1-12 0,1-2 936,-2 15-936,1-35 487,-8-26-487,6-27 0,-1 3 0,0-4-1621,0-7 1,0-2 1620,2 14 0,1-2 0,0 1 0,-1 3 0,0 1 0,2 3 462,4-7 0,1 5-462,7-9 0,18 33 0,-2 29 0,16 17 0,-8 7 0,-18-14 0,-3-1 0,-3 6 3432,-7 0-3432,-11-19 425,-15 2-425,-8-10 0,-10-3 0,9-15 0,15 8 0,9-7 0</inkml:trace>
  <inkml:trace contextRef="#ctx0" brushRef="#br0" timeOffset="9377">23474 4164 24575,'-7'9'0,"-1"10"0,2 3 0,4 3 0,3-7 0,6-10 0,6-11 0,-3-2 0,2-16 0,1-7 0,-11-5 0,2-6 0,-21 5 0,-7 3 0,-13 7 0,-5 15 0,14 10 0,6 4 0,20-1 0</inkml:trace>
  <inkml:trace contextRef="#ctx0" brushRef="#br0" timeOffset="9522">23501 3992 8191,'21'-13'0,"-1"-3"5063,-2-2-5063,-3 3 704,-6 6 1,-4 4-1,-1 1 1</inkml:trace>
  <inkml:trace contextRef="#ctx0" brushRef="#br0" timeOffset="9728">23536 3769 24575,'11'23'0,"6"12"0,-3-3 0,-1 4 0,1 2 0,0 2-1347,-2 5 1,-1 1 1346,-3-6 0,-1-2 428,0-6 0,0-2-428,4 12 0,-3-25 0,-4-5 0</inkml:trace>
  <inkml:trace contextRef="#ctx0" brushRef="#br0" timeOffset="11768">25289 3528 8191,'-5'1'0,"15"-5"5063,15-10-5063,15-8 0,-15 10 0,3-1 970,2-2 1,1 0-971,1-1 0,-1 1 1836,18-8-1836,-16 8 6408,-21 8-6408,-3 4 0,-4 1 0,-1 0 0</inkml:trace>
  <inkml:trace contextRef="#ctx0" brushRef="#br0" timeOffset="11953">25250 3739 8191,'1'5'0,"18"-2"5063,26-29-5063,-10 7 0,3-3 0,3-4 0,0-2 563,-6-1 1,-2 3-1,7-4 1,-24 13 0</inkml:trace>
  <inkml:trace contextRef="#ctx0" brushRef="#br0" timeOffset="12169">25430 3319 8191,'7'7'0,"4"18"5063,-5 16-5063,3-6 0,2 7 0,-2-2 0,-7 2 0,1-1 0,4-1 0,2 1 0,0-6 0,-1-1 704,2-14 1,-1-18-1,-5-4 1</inkml:trace>
  <inkml:trace contextRef="#ctx0" brushRef="#br0" timeOffset="12336">25616 3360 8191,'-3'32'0,"6"7"4216,-1 7-4216,2-15 0,2 0 0,1 1 0,1-1 0,1-1 0,1-3 728,10 10 1,-5-20 0,-8-12 0</inkml:trace>
  <inkml:trace contextRef="#ctx0" brushRef="#br0" timeOffset="40127">21505 8649 8243,'8'16'0,"0"27"2534,0-10 1,1 3-2535,-1 9 0,1 1 0,2-6 0,0-2 0,1-4 0,1-4 0,7 7 0,-6-20 0,-6-12 0</inkml:trace>
  <inkml:trace contextRef="#ctx0" brushRef="#br0" timeOffset="40408">21817 8597 8191,'-20'22'0,"10"3"1810,-2 4 0,1 5-1810,4 5 0,4 2 0,3 7 0,3-1 0,1-8 0,5-4 2895,26 7-2895,14-38 0,-20-15 0,0-7 0,2-6 0,-2-4 491,-4-4 0,-4-3-491,-6 1 0,-7-1 2562,-8 4 0,-6 0-2562,-2 0 0,-5 1 0,-5 5 0,-2 3 1496,-20-4-1496,-2 27 0,17 6 0,8 6 0</inkml:trace>
  <inkml:trace contextRef="#ctx0" brushRef="#br0" timeOffset="40592">22150 8790 8191,'1'17'0,"0"7"5063,-7 8-5063,0 21 0,0-3 0,5 3 704,4-25 1,1-12-1,-2-12 1</inkml:trace>
  <inkml:trace contextRef="#ctx0" brushRef="#br0" timeOffset="40919">22358 8423 11172,'-6'6'0,"0"5"4519,-7 22-4519,7-7 0,2 3 0,0 3 0,2 1 0,3 21 2421,19-21-2421,3-28 0,11-15 0,1-13 0,-7-8 1393,-7-3-1393,-8-11 0,-13-3 4690,-1-7-4690,-13 1 0,4 26 380,-21 16-380,17 14 0,-4 11 0,15-10 0,7 1 0</inkml:trace>
  <inkml:trace contextRef="#ctx0" brushRef="#br0" timeOffset="41225">22814 8258 8191,'-14'12'0,"3"-4"5063,-1 9-5063,7 0 2818,19 22-2818,11-15 1719,19-2-1719,-4-21 0,0-15 6784,-16 0-6784,-3-14 0,-18 2 0,-5-12 0,-12-9 0,-9 3 0,-4 5 0,-7 24 0,20 13 0,1 7 0,17-1 0</inkml:trace>
  <inkml:trace contextRef="#ctx0" brushRef="#br0" timeOffset="41491">23229 8050 11351,'-6'3'0,"-1"-1"4934,-3 2-4934,-3 18 2302,11 8-2302,7 12 0,17-10 0,21-9 1308,-8-22-1308,10-5 4680,-17-16-4680,-7-4 0,-10-4 0,-16-11 0,-9 3 0,-20-7 0,7 23 0,-5 4 0,-11 3 0,-1 4 0,16 0 0,2 2 0,-28 7 0</inkml:trace>
  <inkml:trace contextRef="#ctx0" brushRef="#br0" timeOffset="42009">20844 9371 24575,'2'-19'0,"16"-25"0,-3 14 0,2-3 0,11-11 0,2-1 0,-6 3 0,0 4 0,-1 9 0,-1 5 0,3-4 0,0 38 0,1 18 0,-5-7 0,4 0 0,5-1 0,4-6-2205,15-5 1,4-9 2204,-9-10 0,2-5 0,-4 0 0,3 3 0,-4-2 0,-4-7 0,1 1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6T14:12:06.138"/>
    </inkml:context>
    <inkml:brush xml:id="br0">
      <inkml:brushProperty name="width" value="0.05292" units="cm"/>
      <inkml:brushProperty name="height" value="0.05292" units="cm"/>
      <inkml:brushProperty name="color" value="#FF0000"/>
    </inkml:brush>
  </inkml:definitions>
  <inkml:trace contextRef="#ctx0" brushRef="#br0">14343 5563 8191,'-9'2'0,"18"-2"5063,11-2-5063,27-8 0,-20 3 0,0-2 1235,4-1 1,0 0-1236,17-9 1767,-3 5-1767,-23 6 6636,-3 6-6636,-19 10 0,0 4 0,-9 5 447,4 0-447,1 7 0,2 8 0,7 5 0,4 6 0,-3-2 0,2 1 0,2-5 0,1 2 0,0-1 0,-2 11 0,1 0-793,3-3 0,0-1 793,-4-6 0,-1 0 0,1-1 0,-1-1-229,6 11 229,-5-3 0,-5-13 0,2-11 0,-8-2 0,-4-11 0,-5-4 1566,-3 1-1566,-2-2 249,2 0-249,-9 6 0,-9 1 0,-9 3 0,-5 1 0,-7-9 0,4-5 0,9-4 0,17-4 0,16 4 0,7 0 0</inkml:trace>
  <inkml:trace contextRef="#ctx0" brushRef="#br0" timeOffset="1783">15176 5596 24575,'-12'4'0,"-6"7"0,-1 12 0,-4 19 0,9-4 0,7 0 0,12-18 0,19-11 0,12 0 0,19-8-329,-27 4 0,-1 2 329,22 8 0,-20 17 0,-11 0 0,-28 19 0,-6-13 0,2-13 0,-1-2 0,-8 0 0,1-6 0,10-18 0,4 0 0,6-3 0</inkml:trace>
  <inkml:trace contextRef="#ctx0" brushRef="#br0" timeOffset="1950">15161 5615 8191,'20'-6'0,"10"-8"2014,1-1 1,5-2-2015,-1 0 0,0 1 0,-2-1 0,-2 2 0,8-2 0,-18 9 0</inkml:trace>
  <inkml:trace contextRef="#ctx0" brushRef="#br0" timeOffset="2286">15596 5427 8191,'-12'0'0,"-2"2"5063,-8 17-5063,-1 9 0,-5 14 0,17-16 0,2 1 2818,-5 22-2818,22 4 0,16-19 1292,21-2-1292,-18-24 0,0-1 3286,1 0 0,-1 0-3286,13 1 0,-15 5 0,-19-1 0,-11 11 0,-12 5 0,-4 1 639,-2-5-639,7-14 0,7-5 0,5-7 0</inkml:trace>
  <inkml:trace contextRef="#ctx0" brushRef="#br0" timeOffset="2451">15598 5516 8191,'7'-7'0,"3"0"5063,10 1-5063,5-1 2818,7-1-2818,0 3 0,-14 2 0,-4 3 0</inkml:trace>
  <inkml:trace contextRef="#ctx0" brushRef="#br0" timeOffset="4526">15951 5912 8191,'6'3'0,"4"-14"4784,4-15-4784,0-21 0,-4 20 0,-2-1 0,-1-26 0,5 13 2852,-12 11-2852,5 28 1753,-4 4-1753,4 15 6680,-4-3-6680,3-2 315,1-5-315,0 2 0,1-2 0,-1 2 0,1-5 0,1 2 0,9-16 0,-5 2 0,12-15 0,-8-2 0,4-3 0,-3-4 0,-2 7 0,-6 5 0,1 25 0,-6 2 0,4 17 0,-1-7 0,1-4 0,4-2 0,-1-8 0,2-3 0,-3-6 0,0 1 0,0 0 0,1 11 0,-1-1 0,1 2 0,-5-3 0,-1-7 0</inkml:trace>
  <inkml:trace contextRef="#ctx0" brushRef="#br0" timeOffset="5069">16377 5507 8191,'0'9'0,"0"0"5063,3 3-5063,-2 2 2818,4 3-2818,-2 0 1719,4-3-1719,0-4 6784,0-9-6784,5-15 0,-5-7 0,8-11 0,-4 6 0,1 12 0,-4 11 0,1 14 0,-2 9 0,2-2 0,-3 2 0,1-13 0,1-11 0,4-14 0,2-8 0,0 1 0,-4 5 0,0 15 0,-3 6 0,0 12 0,2-3 0,-2 2 0,2-5 0,0-4 0,0-2 0,4-8 0,-7 6 0,1-4 0</inkml:trace>
  <inkml:trace contextRef="#ctx0" brushRef="#br0" timeOffset="14085">18734 5405 8191,'-4'-12'0,"3"8"5063,-11 24-5063,0 23 0,2-7 0,-1 4 0,0 0 0,0 0 0,1 2 0,2-1 0,2-13 0,1-2 0,3 13 704,7-19 1,-1-12-1,0-4 1</inkml:trace>
  <inkml:trace contextRef="#ctx0" brushRef="#br0" timeOffset="14443">18935 5478 24575,'-11'26'0,"-1"1"0,1 3 0,2 1 0,8 1 0,5-1 0,10 23 0,20-20 0,-7-28 0,2-8-678,3-7 0,1-6 678,1-3 0,-1-4 0,-5-6 0,-6-3 0,-8 5 0,-5 0 0,-14-27 0,-15 6 0,3 24 0,-4 2 0,-18-12 330,-9 12-330,7 16 0,15 10 0,11 0 0,13-1 0</inkml:trace>
  <inkml:trace contextRef="#ctx0" brushRef="#br0" timeOffset="18709">19315 5830 24575,'10'-11'0,"1"-3"0,2-7 0,-4 3 0,2-13 0,-4 6 0,0 0 0,-3 5 0,-1 7 0,-1 4 0,-2 8 0,2 6 0,-2 5 0,0 3 0,4-4 0,1-2 0,4-1 0,0-2 0,0-1 0,-2-5 0,2-1 0,-2-6 0,0 2 0,1 0 0,-3-1 0,1 1 0,1 0 0,-4 10 0,1 1 0,0 8 0,4-7 0,2-3 0,6-7 0,1-9 0,-3 2 0,2-4 0,-7 9 0,8 19 0,-7-2 0,5 16 0,-10-13 0,0 0 0,2-8 0,3-6 0,1-8 0,-2 2 0,-4-1 0</inkml:trace>
  <inkml:trace contextRef="#ctx0" brushRef="#br0" timeOffset="19233">19728 5605 9221,'7'4'0,"0"3"5120,7 7-5120,-6-3 2661,8 6-2661,-9-14 1579,5-7-1579,4-11 5994,-1-10-5994,1 7 0,-4 1 0,-3 13 0,-1 9 0,0 11 0,-1 9 0,1 7 0,-4-6 0,4-6 0,7-19 0,-4-3 0,15-16 0,-9 0 0,0 3 0,-1 8 0,-8 13 0,-4 8 0,1-1 0,-5 0 0,6-6 0,-1-7 0,0 1 0,-1-5 0</inkml:trace>
  <inkml:trace contextRef="#ctx0" brushRef="#br0" timeOffset="21144">18272 5683 8191,'-8'-3'0,"8"1"5063,2-10-5063,7 3 2818,4 1-2818,0 1 1719,11 4-1719,-5 3 6784,4 0-6784,-6 3 0,7-7 0,8-5 0,-13 3 0,2-2 0</inkml:trace>
  <inkml:trace contextRef="#ctx0" brushRef="#br0" timeOffset="35889">20551 9703 8191,'-13'-8'0,"-3"0"5063,-5 1-5063,3-1 2818,-13-1-2818,6 3 1719,-7 6-1719,7 6 6784,-8 16-6784,7 21 0,7-9 0,2 4-1266,5-3 0,3 3 1,0 2 1265,-1 6 0,2 3 0,2 0 0,3 5 0,2 0 0,3 0 0,1-4 0,2-1 0,5-2 0,6-7 0,3-2 0,5-5-1000,15 5 1,7-11 999,-9-16 0,2-6 0,1-3 0,3-2 0,0-2 0,1-5 0,0-5 0,-1-6 0,0 0 0,-1 0 0,0 0 0,-3-3 0,-4-2 0,-3-1 0,-2-1 0,8-5 0,-7 0 0,-11 2 0,-6-1 0,-16-24 0,-9 22 0,-6-1-773,-9-5 1,-5 1 772,-6-3 0,-4 1 0,9 12 0,-3 2 0,0 2 0,0 2 0,1 1 0,-2 3 996,1 0 1,-2 2 0,2 2-997,-9 1 0,3 4 0,-14 2 0,26 6 0,21 4 0</inkml:trace>
  <inkml:trace contextRef="#ctx0" brushRef="#br0" timeOffset="37024">19013 11344 8191,'-5'-9'0,"-1"0"5063,-1 2-5063,-2-1 2818,-4 5-2818,-14-1 0,0 4 0,-24 9 0,9 5 859,14 0 1,1 3-860,0 7 0,2 4 0,1 4 0,4 4 2185,0 8 0,5 5-2185,9 3 0,6 2 0,6-5 0,6-2 0,10 0 0,7-6 0,7-14 0,5-7 0,4-5 0,4-9 0,-11-9 0,0-5 0,0-4-946,-2-2 0,-2-3 0,0-2 946,4-5 0,-1-4 0,-2-1 0,-6 0 0,-2-2 0,-3 0 0,9-13 0,-6 0-400,-11 5 1,-7 0 399,-11 6 0,-6 2 0,-6 2 0,-6 1 0,-8 2 0,-3 3 0,1 4 0,-1 4 0,-1 4 0,1 5 0,-18 15 0,21 12 481,10 16 1,15-18 0,3 2 0</inkml:trace>
  <inkml:trace contextRef="#ctx0" brushRef="#br0" timeOffset="37782">19399 11828 8191,'-10'-10'0,"2"1"5063,-5 1-5063,0-2 2818,0 7-2818,-11 5 1719,-8 12-1719,-5 19 0,11-8 0,1 3 0,2 7 0,1 2 2010,-2 8 1,2 3-2011,10-11 0,2 1 0,2 0 0,2 1 0,2 0 0,2-1 0,2 1 0,1 0 0,4-2-536,11 7 0,5-5 536,-1-6 0,5-7 0,11-13 0,4-8 0,2-7 0,1-5 0,7-5 0,0-7-691,-18 0 0,0-3 0,-1 0 691,12-6 0,-5-3-520,-7-8 1,-5 0 519,-9 9 0,-6 1 902,-7-1 0,-6 0-902,-19-18 0,-3 21 0,-5 2 0,-3-1 0,-3 2 494,-2 3 0,1 3-494,0 3 0,3 3 0,-7 2 0,18 6 0,14 4 0</inkml:trace>
  <inkml:trace contextRef="#ctx0" brushRef="#br0" timeOffset="38630">20506 11063 8191,'-18'-9'0,"1"-2"5063,0 2-5063,-7-1 2818,-7 8-2818,-3 7 0,-7 17 0,9 17 346,17-9 1,5 4-347,5 7 0,5 2 0,6 2 0,6-2 0,7-1 0,7-4 0,6-8 0,4-8 0,3-8 0,2-6 0,4-8 0,1-7 0,-2-7 0,-2-6 0,-3-1 0,-4-4 2736,-8 0 1,-4-2-2737,-7 2 0,-6 0-199,-10-22 199,-20-2 0,0 20 0,-4 1 0,-1 2 0,-5 3-805,-7-2 0,-4 4 805,2 5 0,-2 5 607,1 8 0,2 4-607,-11 0 194,32 20 0,17-15 0,11 5 0</inkml:trace>
  <inkml:trace contextRef="#ctx0" brushRef="#br0" timeOffset="39266">22086 11187 24575,'-5'-12'0,"-1"3"0,-5 7 0,0 9 0,-10 14 0,3 24 0,7-13 0,2 2 0,1 7 0,5 2-1421,3 3 0,5 0 1421,1-6 0,4-2-217,7-1 1,4-3 216,-2-6 0,4-4 0,5-4 0,1-2 0,-1-2 0,1-3-32,2-6 1,-1-2 31,25-1 0,-2-17 0,-24 1 0,-3-3 0,15-23-681,-16 11 1,-4-4 680,-8-3 0,-5-2 0,5-12 0,-4-2 0,-7 0 0,-3-1 0,0-4 0,-4 3 0,-6 10 0,-4 4 544,-4 10 0,-4 5-544,-8 10 0,-4 7 0,-3 9 0,-2 6 154,-11 11 1,3 2 0,20-11-1,3 1 1,1 4 0,-1 0 0</inkml:trace>
  <inkml:trace contextRef="#ctx0" brushRef="#br0" timeOffset="39878">21124 12546 8191,'-24'-3'0,"-8"4"5063,-8 9-5063,-9 14 0,22-9 0,-1 2 732,-3 8 0,1 4-732,-2 1 0,2 2 604,3 4 1,3 1-605,4 2 0,6 0 0,7 0 0,8-1 0,6-4 0,8-2 0,9 1 0,8-6 0,3-9 0,5-6 1762,8-4 1,2-6-1763,3-11 0,0-7 0,-16 3 0,-1-3 0,0-3 0,2-3 0,-1-3 0,-2-2 0,-4 0 0,-3-1 0,-1-2 0,-3-1 0,-1-1 0,-4 0 0,-1-11 0,-6 0-491,-8 4 0,-7 1 491,-9 5 0,-8 1 0,-12 0 0,-6 4 0,-4 7 0,-4 6-122,-5 2 1,1 8 121,5 10 0,3 6 163,14 0 1,3 1 0,-5 9 0,25-13 0</inkml:trace>
  <inkml:trace contextRef="#ctx0" brushRef="#br0" timeOffset="42276">19447 9801 24575,'-10'-19'0,"0"3"0,1 9 0,-4-1 0,-7 6 0,1-1 0,-4 8 0,-4 9 0,-4 23 0,13-9 0,0 4-1570,-3 13 0,2 4 1570,6-9 0,0 4 0,3-1 0,1 1 0,3 1 0,0-1 0,2 0 0,1 0 0,4-2 0,3 9 0,8-4 0,5-14 0,6-5 0,3-9 0,3-8 0,11-10 0,3-9-1521,4-7 1,0-8 1520,-12 2 0,0-4 0,-2-2 0,-2 0 0,-3-1 0,-1-2-467,-3-1 1,-1-2-1,-4 2 467,1-9 0,-6 0 626,-7-1 1,-7 1-627,-7 4 0,-4 1 0,-7-2 0,-3 2 0,-5 2 0,-4 3 0,-1 6 0,-3 5 0,-5 3 0,0 5 0,2 6 0,2 3 0,3 3 0,3 1 0,-2 5 0,17 0 0</inkml:trace>
  <inkml:trace contextRef="#ctx0" brushRef="#br0" timeOffset="47126">21256 8757 8191,'-3'4'0,"2"7"5063,1 27-5063,1 15 0,3-22 0,1 1 1019,-2 6 0,0 1-1019,2-7 0,0-1 1824,6 15-1824,2-18 6450,2-19-6450,9-8 0,3-18 0,4-7 0,-11 3 0,-8 4 0</inkml:trace>
  <inkml:trace contextRef="#ctx0" brushRef="#br0" timeOffset="47484">21284 9068 8191,'-17'15'0,"13"-9"5063,14-22-5063,6-4 0,4-4 0,8-14 0,2-6 436,-4 5 0,1-3 0,1-2-436,-2 4 0,-1-2 0,2-2 0,0 0-438,-2 3 0,1-2 1,1 0-1,0-1 1,0 0 437,-2 4 0,-1-1 0,1 0 0,0 0 0,1-1 0,1 1 0,2-3 0,2 1 0,1-1 0,1 0 0,-1 0 0,1 1 0,-4 4 0,0 1 0,0-1 0,1 0 0,0 1 0,0 0 0,1 1 0,1 0 0,0 1 0,0 0 0,1 0 0,0 1 0,0 0 0,1 0-238,3-4 0,1 0 0,0 1 0,0 0 1,0 1-1,0 1 238,-4 2 0,1 2 0,0-1 0,-1 2 0,0 0 0,-1 1 0,2-1 0,1 1 0,-1 1 0,-2 1 0,0 1 0,9-9 0,-2 2 0,-2 3 0,2-2 0,-7 5 182,-9 1 0,-15 16 0,-16 11 1</inkml:trace>
  <inkml:trace contextRef="#ctx0" brushRef="#br0" timeOffset="50500">24076 5905 24575,'-12'43'0,"8"-11"0,2 3 0,1 13 0,2 4-389,1-15 1,0 2 0,1 1 388,1 2 0,0 1 0,0 0-817,0-4 1,0-1-1,0-1 817,2 11 0,0-3 0,0-9 0,1-4 209,2 7 1,-1-23 0,-6-9 0</inkml:trace>
  <inkml:trace contextRef="#ctx0" brushRef="#br0" timeOffset="51841">24025 5979 8191,'1'-9'0,"8"-1"5063,-2-1-5063,24-7 0,9 0 0,-11 8 0,3 1 0,8 0 0,3 2 0,5 1 0,4 0-45,-12 1 1,3-2 0,1 2 44,7 0 0,2 1 0,1-1 0,-7-2 0,2-1 0,1-1 0,0 2-399,4 1 1,1 1-1,1 0 1,0-1 398,-7 0 0,0-1 0,1 0 0,0 0 0,0 1 0,-1 0 0,1 1 0,0-1 0,0 1 0,0 0 0,-2 1 0,1-1 0,-1 1 0,1 0 0,-1 0 0,1 0 0,1 0 0,-1 0 0,1 0 0,-2 1 0,-2 0 0,0 0 0,-1 1 0,1-1 0,-1 1 602,10-3 0,0 1 0,-1-1 0,1-1-602,-1 1 0,0-1 0,0-1 0,0-1 0,0-1 0,0 0 0,0-2 0,1 0-652,-7 1 0,0 0 0,0-1 0,0 0 0,1 0 652,2-1 0,0-1 0,1 1 0,0-1 0,0 1 0,2 0 0,0-1 0,1 1 0,-1-1 0,0 1-205,-4 1 1,1 0 0,-1 0 0,0 0 0,-1 1 204,-1 2 0,-1-1 0,0 1 0,-1 0 0,-1 1 272,3 0 1,-2 0-1,-1 1 1,-1 0-273,7 1 0,0 0 0,-4 2 181,8 2 1,-4 1-182,-11 2 0,-3 2 1601,-6 0 1,-2 2-1602,11 2 4735,-2-3-4735,-6-1 3681,-7-2-3681,-5-1 1320,-7 2-1320,-4-3 529,0 0-529,3-3 0,2 2 0,9-5 0,3 5 0,26-2 0,-17 5 0,1 0 0,-2-1 0,0 0 0,4 3 0,-3 0 0,6-3 0,-10 3 0,-11-2 0,-7-1 0,-6 5 0,-3-1 0,-4 7 0,-1 8 0,-5 12 0,4 8 0,-6 13 0,7 2-364,-2-24 1,1-1 363,2 25 0,0-25 0,0 0 0,0 18 0,0-1 0,0-9 0,0-13 0,0-1 0,-2-10 0,0-2 0,-5-5 727,0 0-727,-2-5 0,0 2 0,-4-1 0,-7 0 0,-5 3 0,-27 4 0,13-5 0,-5 2-533,3 1 1,-2 2 0,-3 0 532,-6-1 0,-2-1 0,-1 2-1230,9-1 0,-1 1 0,0 0 0,0 0 1230,1-2 0,1 0 0,-1 1 0,0-1 0,-4 1 0,0 1 0,-1 0 0,1-1 0,2-2 0,0-1 0,1 1 0,-1 0 0,-4 2 0,0 1 0,-1 0 0,0-1-1140,-1 0 0,0-1 0,0 0 0,-1 1 1140,8-1 0,1-1 0,-1 1 0,0 1 0,-1-1 0,-1 1 0,-1 0 0,0 0 0,0 1 0,0-1-623,-1 1 0,0 0 0,0-1 0,-1 1 0,1-1 623,1 0 0,0-1 0,0 0 0,0 0 0,1 1 0,3 0 0,0 0 0,0 1 0,1-1 0,0-2-292,-7 0 1,1-2 0,1-1 0,1 2 291,4 1 0,1 1 0,2 0 0,0-1 486,-8-2 1,3-1 0,-1 1-487,3 2 0,0 2 0,1-2 0,5-2 0,1-1 0,0 0 578,-4 4 0,0 0 0,0-1-578,1 0 0,0-1 0,0 0 0,-4 2 0,-1 1 0,1-1 0,1 0 0,1 1 0,0-1 0,2-2 0,0 0 0,2 1 0,-9 1 0,3 0 2060,12-3 0,4-1-2060,-4 1 0,24-2 0,5-3 0</inkml:trace>
  <inkml:trace contextRef="#ctx0" brushRef="#br0" timeOffset="53565">24250 5136 8191,'-14'0'0,"-6"-3"5063,6 0-5063,-7 0 2818,3 3-2818,4 8 1719,-2 11-1719,5 6 6784,3 7-6784,9-10 0,14-7 0,0-11 0,15-8 0,-5 7 0,1-1 0,-6 7 0,-8 11 0,-11 8 0,-7 13 0,-8-1 0,-8 5 0,-5-10 0,6-8 0,0-8 0,14-20 0,6-12 0,9-22 0,1 8 0,2-1 0,7-10 0,3-2 0,1 0 0,3 0 0,-3 6 0,3-1 0,-3 3 0,-3 3 0,-1 3 0,1-6 0,-9 12 0,-16 26 0,-8 19 0,9 2 0,12 6 0,12-19 0,9-6 0,17-15 0,-7-11 0,10-7 0,-24-5 0,-4 10 0,-13 19 0,-4 5 0,3 19 0,-1-20 0,0 1 0,3-22 0,0 3 0,2-9 0,0 15 0,7 12 0,-6 4 0,8 9 0,-9-9 0,6-4 0,-3-6 0,4-6 0,0-12 0,-5 5 0,-4-14 0,-8 14 0,-4 5 0,-2 16 0,1 15 0,8-1 0,12 4 0,8-14 0,22-11 0,-24 0 0,6-7 0</inkml:trace>
  <inkml:trace contextRef="#ctx0" brushRef="#br0" timeOffset="53924">25000 4643 24575,'1'46'0,"-1"-13"0,-1 1 0,3 1 0,1 1 0,-3 7 0,0-1 0,0-6 0,0-2 0,0 12 0,3-23 0,3-36 0,3-20 0,-3-2 0,-1-4 0,0-4 0,1-1 0,-1-3 0,1 1 0,1 9 0,0 4 0,3-4 0,1 30 0,2 30 0,-3 2 0,-1 3 0,2 7 0,1 2 0,4 5 0,0 0 0,-3-6 0,0-2 0,10 13 0,-8-21 0,-9-17 0,-4-5 0</inkml:trace>
  <inkml:trace contextRef="#ctx0" brushRef="#br0" timeOffset="54052">25098 4902 9939,'6'-1'0,"5"0"5096,2 3-5096,11 1 0,-13-2 0,3 2 0</inkml:trace>
  <inkml:trace contextRef="#ctx0" brushRef="#br0" timeOffset="54574">25375 5717 9164,'10'17'0,"-6"3"5119,7 18-5119,-10 2 0,3-11 0,1 2 772,-2 0 1,0 1-773,2 9 0,1 1 0,0 0 0,-1 1 0,-1 2 0,-2 1 0,1-3 0,0-1 0,-3-7 0,0-1 438,-4 20 0,3-30 1,-3-10-1</inkml:trace>
  <inkml:trace contextRef="#ctx0" brushRef="#br0" timeOffset="54990">24663 6142 8191,'-13'3'0,"5"5"5063,-1 4-5063,16 25 0,0 11 807,1-17 1,-1 1-808,-5 6 0,-3-1 705,1-8 1,-1-2-706,-5 20 1509,10-24 0,-2-16 0,5-7 0</inkml:trace>
  <inkml:trace contextRef="#ctx0" brushRef="#br0" timeOffset="55252">24937 6164 10418,'-5'6'0,"0"5"5057,3 9-5057,3 12 2462,3-5-2462,8 0 1424,7-18-1424,6-7 5214,5-20-5214,-6-4 0,-9-12 0,-15 2 0,-15-2 0,-16 3 0,-14 7 0,-3 10 0,8 9 0,17 5 0,16 0 0</inkml:trace>
  <inkml:trace contextRef="#ctx0" brushRef="#br0" timeOffset="57374">26342 4741 24575,'-27'-23'0,"5"9"0,-8 10 0,8 15 0,-6 6 0,10 4 0,8-4 0,26-5 0,5-14 0,31-5 0,-17-6 0,10 7 0,-20 17 0,-9 17 0,-14 26 0,-9-24 0,-2 3 0,1 5 0,-2 0 0,-5-3 0,-1 0 0,3-3 0,1-3 0,-9 8 0,3-18 0,17-29 0,7-23 0,6 6 0,2-3 0,3-10 0,1-3-1120,5-1 0,0 0 1120,-2-3 0,-1 2 0,-5 15 0,-2 4 0,-4-5 0,-10 39 0,-7 15 0,8-2 0,15-2 0,27-24 0,-14-3 0,2-3 0,3-4 0,-1-3 0,-1-2 0,-4-2 2240,7-14-2240,-14 12 0,-16 23 0,0 8 0,-3 23 0,5-11 0,2 1 0,-1-12 0,2-6 0,1-10 0,8-12 0,-6-6 0,3-2 0,-6 8 0,-2 15 0,2 6 0,1 12 0,-1-5 0,11 3 0,-4-11 0,7-2 0,-8-9 0,-4 0 0,-6-5 0,-7 6 0,1 5 0,-3 10 0,9 8 0,4 2 0,12-7 0,4-3 0,-7-5 0,-4 0 0</inkml:trace>
  <inkml:trace contextRef="#ctx0" brushRef="#br0" timeOffset="58049">27270 4350 24575,'4'19'0,"6"16"0,0 13 0,-1-20 0,0-1 0,2 26 0,3-19 0,-6-8 0,1-17 0,-6-5 0,1-4 0</inkml:trace>
  <inkml:trace contextRef="#ctx0" brushRef="#br0" timeOffset="58415">27231 4434 8387,'-1'-7'0,"4"2"5084,14-6-5084,11-1 0,19-2 0,1 5 0,-8 9 2789,-16 5-2789,-15 16 1692,-13-6-1692,-9 17 6623,-1-12-6623,-3 2 0,15-11 0,13-7 0,17-2 0,5 5 0,-1 0 0,-11 9 0,-12 5 0,-11 4 0,-12 14 0,-1-12 0,-6 9 0,10-21 0,0 8 0,7-17 0,1 2 0</inkml:trace>
  <inkml:trace contextRef="#ctx0" brushRef="#br0" timeOffset="58973">27296 5534 8191,'7'-3'0,"1"7"5063,4 14-5063,-5 14 2818,0 21-2818,-6-22 0,-2 1 0,-1 3 0,0 0 859,-1-4 1,0-1-860,-6 23 0,0-13 1696,0-11 0,4-14 0,1-11 0</inkml:trace>
  <inkml:trace contextRef="#ctx0" brushRef="#br0" timeOffset="59673">25967 5816 24575,'12'-2'0,"15"0"0,7 2 0,6 3 0,-2 2 0,-15 7 0,-8 1 0,-12 4 0,-11 7 0,-9 3 0,0 6 0,-1-9 0,8-5 0,9-12 0,14-3 0,15-2 0,12-2 0,0 4 0,-8 2 0,-16 6 0,-12 9 0,-17 7 0,-6 11 0,-13-1 0,10-5 0,0-13 0,27-22 0,4-10 0,4-1 0,-2 2 0</inkml:trace>
  <inkml:trace contextRef="#ctx0" brushRef="#br0" timeOffset="59957">26405 5981 10255,'3'-6'0,"-5"5"5072,1 5-5072,-3 14 2490,6 1-2490,10 7 1445,13-16-1445,3-12 0,2-6 0,17-13 0,-18 2 0,-5-2 5313,-6-13-5313,-15 12 0,-18 0 0,-13 17 0,-6 4 0,-15-2 0,14 4 0,3 2 0,9 1 0,16-1 0</inkml:trace>
  <inkml:trace contextRef="#ctx0" brushRef="#br0" timeOffset="62390">28141 5553 24575,'-12'9'0,"2"18"0,0-2 0,2 4-2117,1 8 1,1 3 2116,-4 5 0,-1 1 40,4-6 0,2 0-40,-2-5 0,2-2 951,4 2-951,6-20 0,15-18 0,0-16 2121,2 0-2121,-5-13 1081,-11 16-1081,-10-4 0,-6 15 0,-1 4 0,10-1 0,9 3 0</inkml:trace>
  <inkml:trace contextRef="#ctx0" brushRef="#br0" timeOffset="62651">28348 5704 24575,'-12'5'0,"2"10"0,2 15 0,9 16 0,12-2 0,2-7 0,7-17 0,-5-17 0,-2-8 0,-2-21 0,-7-7 0,-6-14 0,-12 11 0,-5 2 0,-15 13 0,17 9 0,-3 5 0</inkml:trace>
  <inkml:trace contextRef="#ctx0" brushRef="#br0" timeOffset="63486">28301 4823 24575,'-4'-12'0,"-1"1"0,3 2 0,-2 0 0,3 0 0,-1 4 0,2 1 0</inkml:trace>
  <inkml:trace contextRef="#ctx0" brushRef="#br0" timeOffset="63990">28337 4683 8191,'-4'-7'0,"-8"13"5063,0 2-5063,-8 25 0,4 7 0,8-13 0,1 1 0,1 0 0,2-1 0,3 19 2818,9-16-2818,18-15 0,21-24 0,-16-4 0,3-3 0,8-9 0,1-4 0,0-2 0,-3-3 859,-3 2 1,-3 1-860,-9 8 0,-4 2 1696,-5-2 0,-12 16 0,-8 9 0</inkml:trace>
  <inkml:trace contextRef="#ctx0" brushRef="#br0" timeOffset="74483">22078 9152 24575,'-28'2'0,"-1"0"0,-14 3 0,24 0 0,21-1 0,24-18 0,2 3 0,5-2 0,9-12 0,4-1-1049,-10 8 0,3 2 1,-1-1 1048,-1-2 0,-1 0 0,0 3 0,9 4 0,-4 3 0,-8 1 0,-6 6 0,-4 22 0,-25 16 0,-5-10 0,-2 3 0,-2 8 0,-1 2 0,-5 3 0,1 1 0,5 2 0,3 1-259,2-9 0,4-3 259,8-5 0,6-4 0,28 3 0,-10-26 0,2-5 0,3-2 0,0-2 0,-3-3 0,-1-2 0,15-10 0,-23 13 0,-15 4 0</inkml:trace>
  <inkml:trace contextRef="#ctx0" brushRef="#br0" timeOffset="74656">22763 9723 8191,'-4'9'0,"5"0"0,-5-4 0,6-1 0</inkml:trace>
  <inkml:trace contextRef="#ctx0" brushRef="#br0" timeOffset="82459">24319 6929 24575,'-1'-9'0,"4"2"0,7-3 0,4 2 0,3-1 0,20-1 0,11-4-1225,-8 6 1,3-1 1224,6-3 0,1 1 0,-12 3 0,1 0 0,-1 0 0,-2-2 0,0 0 0,0 1 0,17-3 0,-2-1 0,-7-1 0,-3 1 0,-5 4 0,-2 1 0,13-5 0,-21 8 0,-21 4 0,-2 2 0,-7 1 0</inkml:trace>
  <inkml:trace contextRef="#ctx0" brushRef="#br0" timeOffset="111330">27178 9674 8191,'-19'-2'0,"4"0"5063,-5 2-5063,4 0 2818,2 2-2818,-10 6 1719,6 1-1719,-15 16 0,3 7 0,7-5 0,-1 4 0,-4 7 0,-1 4 1095,7-9 0,-1 1 0,2 1-1095,0 3 0,2 0 0,2 3-835,3 7 1,3 4 0,4-3 834,6 7 0,7-2-77,3-14 1,4 0 0,5-6 76,15-1 0,8-9 0,5-7 0,3-6-732,-10-4 0,2-4 0,0-2 732,0-6 0,0-3 0,0-2 0,5-3 0,0-1 0,-2-4 0,-5-2 0,-2-3 0,-1-2 0,0 0 0,0-1 0,-4-2 0,1-12 0,-6-1 351,-4-1 0,-7-2-351,-7 2 0,-7-1 0,-5-6 0,-5 0 0,-1 2 0,-6 1 0,-8-2 0,-6 2 0,5 17 0,-2 1 0,-1 3 0,-13-7 0,-4 4 0,10 12 0,-2 2 0,0 2 0,-11 2 0,1 4 440,9 6 0,2 2 0,-9-1 0,30 7 0</inkml:trace>
  <inkml:trace contextRef="#ctx0" brushRef="#br0" timeOffset="117438">27636 9669 8191,'-9'5'0,"0"-3"5063,0 0-5063,2 2 2818,-2-1-2818,2 4 0,2-5 0,1 0 0</inkml:trace>
  <inkml:trace contextRef="#ctx0" brushRef="#br0" timeOffset="118890">27223 12675 8191,'-13'-8'0,"0"-2"5063,4 5-5063,0-1 2818,0 1-2818,-4 3 1719,-7 3-1719,-5 7 0,-22 17 0,3 5 3392,14-5 0,1 3-3392,2-2 0,1 2 0,0 4 0,2 2-600,1-3 1,3 1 599,5 0 0,3-1-357,3 0 1,3 0 356,6 0 0,5-1 0,3-1 0,4-1 0,7 0 0,5-4 0,10-3 0,4-4 0,8-1 0,3-4-873,-12-8 0,2-3 0,0 0 873,-1 0 0,0-1 0,0-2 0,16-8 0,-2-2-827,-5 1 0,-2-2 827,-5-5 0,-2-2-10,-7 0 1,-3-2 9,-1-1 0,-2-2 0,-5-2 0,-4-2 0,-2 1 0,-2-1 35,0-4 0,-4-2-35,-8 1 0,-4-2 0,2-2 0,-3 0 1178,-9-2 0,-5 2-1178,-1 3 0,-4 3 0,-5-1 0,-5 4-116,-6 9 1,-5 5 115,-4 2 0,-3 5 0,14 7 0,0 4 0,-1 0 0,-2 1 0,-1 1 0,4 0 0,3 1 0,3 1 0,-22 4 0</inkml:trace>
  <inkml:trace contextRef="#ctx0" brushRef="#br0" timeOffset="121738">27667 9542 8191,'-4'-1'0,"3"2"5063,-5 12-5063,5 0 2818,1 1-2818,3 2 1719,4-3-1719,5-1 6784,-1-4-6784,5-5 0,-6-3 0,2-2 0,-7 2 0,-1-3 0</inkml:trace>
  <inkml:trace contextRef="#ctx0" brushRef="#br0" timeOffset="122014">27673 9634 24575,'-1'-7'0,"5"-12"0,26-11 0,-7 6 0,4-4 0,7-8 0,3-3-2470,-6 8 1,2-2-1,0-2 2470,3-4 0,-1-1 0,2-1 0,-7 7 0,1 0 0,0 0 0,0 0 0,0 1 0,0 0 0,-1 1 0,0 0 0,5-7 0,0 1 0,-3 3 0,4-3 0,-3 5 422,-12 9 0,-4 5 0,-6 7 0,-7 8 1</inkml:trace>
  <inkml:trace contextRef="#ctx0" brushRef="#br0" timeOffset="123013">28717 8174 9459,'-2'-7'0,"4"0"5117,9-8-5117,13-4 0,13-13 0,-12 13 0,1 1 0,0 0 0,-1 1 0,1-1 0,-1 1 0,7-4 655,-9 3 1,-15 12 0,-4 2-1</inkml:trace>
  <inkml:trace contextRef="#ctx0" brushRef="#br0" timeOffset="123187">28952 7971 8191,'-5'9'0,"3"3"5063,5 2-5063,2 16 2818,10 10-2818,-9-14 0,-1 3 0,3 1 0,-1 1 0,-2-3 0,0-1 0,4 19 0,-4-21 0,-2-11 0</inkml:trace>
  <inkml:trace contextRef="#ctx0" brushRef="#br0" timeOffset="123923">29397 7954 8191,'-9'-3'0,"0"3"5063,2 5-5063,0 5 2818,-3 10-2818,6 12 1719,4 2-1719,18 2 0,20-18 0,-10-15 0,2-4 3392,2-8 0,1-4-3392,-1 1 0,-3-3 0,13-21 0,-15 12 0,-18 4 0,-6 7 0,-8 8 0,0 5 0,-1 5 0,3 4 0,5 0 0,3-2 0,14-2 0,3-10 0,12-10 0,-3-12 0,-11 11 0,-8-1 0</inkml:trace>
  <inkml:trace contextRef="#ctx0" brushRef="#br0" timeOffset="124114">29834 7530 8191,'-5'13'0,"2"13"5050,5 8-5050,3 12 0,4-6 2819,-1-1-2819,1-17 1721,-3-3-1721,3-14 0,-7-1 0,2-4 0</inkml:trace>
  <inkml:trace contextRef="#ctx0" brushRef="#br0" timeOffset="124307">29922 7469 8191,'5'47'0,"4"-1"4478,1 7-4478,4-4 1346,-4-22 1,0-1-1347,5 7 454,-3-2 0,-6-22 0,-3-1 0</inkml:trace>
  <inkml:trace contextRef="#ctx0" brushRef="#br0" timeOffset="127413">29564 8697 24575,'-9'4'0,"-4"2"0,3 3 0,-4 5 0,4-1 0,-9 13 0,7 0 0,-5 15 0,20-1 0,8 7-718,27-8 718,-13-25 0,4-4 0,8-3 0,2-5 0,1-9 0,-2-2 0,11 0 0,-15-5 0</inkml:trace>
  <inkml:trace contextRef="#ctx0" brushRef="#br0" timeOffset="127646">29883 8598 24575,'7'34'0,"5"0"0,-3 5 0,4 1 0,-8 0 0,-1-9 0,-6-11 0,1-11 0,-1-5 0</inkml:trace>
  <inkml:trace contextRef="#ctx0" brushRef="#br0" timeOffset="127915">29864 8646 8191,'0'-9'0,"8"2"5063,14-2-5063,12 5 0,19 0 0,-5 8 0,5 6 0,-16 6 0,-7 9 2818,-14 4-2818,-5-4 1719,-7 12-1719,-6 3 0,-2-13 0,-2 1 0,-2 2 0,0 1 0,-5 0 0,1-1 0,-8 19 0,5-19 0,7-16 0</inkml:trace>
  <inkml:trace contextRef="#ctx0" brushRef="#br0" timeOffset="128204">30309 8413 9467,'-2'1'0,"1"16"5117,-7 6-5117,9 13 2621,-1-11-2621,12-4 1547,6-9-1547,20-10 0,-11-7 0,1-2 0,1-3 0,-1-1 0,-1-1 0,-1-1 5823,6-3-5823,-16 4 0,-8 8 0,-8 0 0</inkml:trace>
  <inkml:trace contextRef="#ctx0" brushRef="#br0" timeOffset="128388">30492 8306 24575,'10'19'0,"2"9"0,6 19 0,-10-17 0,-1 1 0,-1 3 0,-1 2 0,-2 2 0,-2 0-1763,-2-3 0,-2 0 1763,0-3 0,1-3 0,-4 4 0,2-13 0</inkml:trace>
  <inkml:trace contextRef="#ctx0" brushRef="#br0" timeOffset="129597">28089 12513 8191,'-4'-5'0,"-5"3"5063,1 7-5063,-3 6 2818,5 9-2818,3 12 1719,-1 1-1719,11 6 6784,6-11-6784,4-6 0,3-8 0,-7-10 0,0-4 0,-8-3 0,-1 1 0</inkml:trace>
  <inkml:trace contextRef="#ctx0" brushRef="#br0" timeOffset="129880">28033 12663 8191,'-5'-8'0,"15"-1"4296,28-15-4296,-6 8 0,6 0 0,-5 1 0,4-1 0,0-1 0,5-2 0,1-2 0,3-1-310,-6 4 0,1-1 1,1-1-1,1 0 310,4-3 0,0 0 0,1 0 0,1 0 0,-6 3 0,2 0 0,-1-1 0,1 1 0,-1 0 0,0 0 0,-1-1 0,0 0 0,0 1 0,0 1 0,7-2 0,1 1 0,-2 0 0,-2 1 0,7-4 0,-3 2 0,-4 2 1076,-1 3 0,-6 3-1076,5 1 4609,-46 13-4609,-9 4 155,-2-3 1,7-2-1,1 0 1</inkml:trace>
  <inkml:trace contextRef="#ctx0" brushRef="#br0" timeOffset="131146">30303 11694 24575,'10'20'0,"2"8"0,-3-3 0,0 3 0,1 0 0,0 1 0,1 5 0,-1 0 0,0-6 0,0-2 0,4 21 0,-2-19 0,-8-13 0,-2-11 0</inkml:trace>
  <inkml:trace contextRef="#ctx0" brushRef="#br0" timeOffset="131612">30366 11731 24575,'36'-4'0,"2"-1"0,15-5 0,2 9 0,-7 2 0,-15 8 0,-15 10 0,-22 2 0,-7 18 0,-17 3 0,-6 1 0,17-21 0,-1-1 0,-9 5 0,11-4 0,22-9 0,9-7 0,24 5 0,-12-5 0,0 7 0,-18 2 0,-11 8 0,-12 5 0,-13 3 0,0-1 0,0-13 0,15-9 0,4-7 0,8-5 0</inkml:trace>
  <inkml:trace contextRef="#ctx0" brushRef="#br0" timeOffset="132162">31281 11611 8191,'-9'7'0,"2"2"5063,3-3-5063,-1 7 2818,1 7-2818,-2-1 1719,2 4-1719,3-6 6784,9 7-6784,0-9 0,21 0 0,1-19 0,17-10 0,-1-10 0,-13-6 0,-8 6 0,-17 1 0,-5 5 0,-7 9 0,-1 5 0,0 9 0,3 4 0,6 0 0,7-4 0,15-9 0,3-11 0,-4 4 0,-8-2 0</inkml:trace>
  <inkml:trace contextRef="#ctx0" brushRef="#br0" timeOffset="132338">31655 11273 24575,'-6'24'0,"6"14"0,1 10 0,3-17 0,1 0 0,4 17 0,-1-10 0,4-20 0,-8-10 0,0-6 0</inkml:trace>
  <inkml:trace contextRef="#ctx0" brushRef="#br0" timeOffset="132513">31786 11168 8191,'3'19'0,"-1"16"4026,3 20-4026,-5-18 0,1 2 1197,3-3 0,1 0-1197,-4-1 0,-1-2 0,8 13 476,-7-14 1,3-16 0,-4-8 0</inkml:trace>
  <inkml:trace contextRef="#ctx0" brushRef="#br0" timeOffset="133291">30552 12799 8191,'-26'-7'0,"6"1"5063,7 3-5063,4 1 2818,-3 7-2818,1 4 1719,-6 19-1719,5 12 0,6-11 0,2 3 0,8 14 0,5-1 0,0-14 0,3-2 3392,7 3 0,4-7-3392,26-17 0,-21-14 0,-1-3 0,7 1 0,-7-5 0</inkml:trace>
  <inkml:trace contextRef="#ctx0" brushRef="#br0" timeOffset="133479">30828 12710 8191,'-3'3'0,"3"9"5063,1 20-5063,5 14 0,1-18 0,0-1 0,-2 1 0,1-1 0,8 20 2818,-7-19-2818,-1-9 0,-4-14 0,0-1 0</inkml:trace>
  <inkml:trace contextRef="#ctx0" brushRef="#br0" timeOffset="133751">30806 12767 10153,'6'-5'0,"5"0"5081,16 2-5081,13 1 0,8 2 0,-1 3 2507,-19 2-2507,-10 14 1458,-13 3-1458,-5 16 0,-10 2 0,-8 7 0,-6-1 0,1-6 0,4-8 0,10-16 0,4-8 0</inkml:trace>
  <inkml:trace contextRef="#ctx0" brushRef="#br0" timeOffset="134121">31152 12732 24575,'17'-2'0,"7"-3"0,8-2 0,1-1 0,-1 5 0,-8 0 0,-11 10 0,-4 1 0,-5 6 0,-8 9 0,0 3 0,-4 6 0,0-1 0,3 1 0,4-10 0,5-3 0,3-14 0,6-6 0,3-11 0,7-12 0,-10 9 0,0-2 0</inkml:trace>
  <inkml:trace contextRef="#ctx0" brushRef="#br0" timeOffset="134481">31508 12628 8191,'-4'-1'0,"3"12"5063,-3 17-5063,8 19 2818,5-6-2818,2-2 1719,5-21-1719,-2-7 6784,0-12-6784,0-5 0,-6-14 0,2-5 0,-6-21 0,0-2 0,-8-7 0,-1 9 0,-8 19 0,4 12 0,-7 15 0,2 6 0,-6 8 0,6-2 0,2-1 0,8-7 0</inkml:trace>
  <inkml:trace contextRef="#ctx0" brushRef="#br0" timeOffset="138945">25158 13899 8191,'11'12'0,"0"3"5063,-1-3-5063,2 5 2818,1 6-2818,1 3 1719,7 12-1719,-6-11 0,12 12 0,-9-16 0,14 12 0,1 3 0,-14-16 0,1 1 2948,3 0 0,0 0-2948,-1 1 0,2-2 0,3-2 0,2-4 0,2-4 0,1-2 0,5-1 0,3-5 0,8-7 0,2-4 0,3-4 0,1-3 0,-12 4 0,2-1 0,-2 0 0,-1-3 0,0-1 0,0 2 0,2 1 0,0 2 0,-1 0 0,-3 0 0,-1 0 0,-1 1-761,11-3 0,-3 1 761,-2 1 0,-4-2 0,9-6 0,-1-5 0,-12 0 0,7-5 0,0 4 0,-2 6 0,-2 12 818,-16 8-818,-3 6 1592,-10 1-1592,-1 4 0,0 7 0,-5-5 0,1 14 0,-8-7 0,3 10 0,0-7 0,2-5 0,5-14 0,-1-6 0,7-17 0,2-12 0,8-11 0,6-2 0,5 0 0,2 14 0,-1 6 0,-8 12 0,-3 6 0,7 1 0,10 8 0,-10 1 0,2 3 0,9 2 0,1 2 0,1 3 0,0 2-1004,3-1 1,-1 0 1003,-3 0 0,-1-1-590,-2-1 0,-1-2 590,-4-2 0,1 0 0,3-2 0,-1-3 0,-6-4 0,1-3 0,5 0 0,1-4 0,-4-4 0,1-3-673,3-2 1,1 0 672,-1-2 0,0-1 814,-2-1 0,-1-1-814,10-8 0,-3-2 0,-14 5 0,-3-1 0,8-6 0,-5 0 0,-5-9 0,-5 1 1199,-11 14-1199,-3 5 0,-4 7 0,-2 12 0,2-2 0,-2 7 0</inkml:trace>
  <inkml:trace contextRef="#ctx0" brushRef="#br0" timeOffset="143537">25388 15740 8191,'-4'9'0,"0"4"4825,0 20-4825,1 22 0,3-14 0,0 2 0,0 6 0,0 2 0,1-14 0,1 1 0,0 0 0,2 16 0,-1 0 578,0-1 1,1 0-579,-2-6 0,1-3 0,-1-4 0,0-4 1954,0 19-1954,2-20 0,-4-20 0,0-11 0</inkml:trace>
  <inkml:trace contextRef="#ctx0" brushRef="#br0" timeOffset="145176">25448 15689 10550,'12'-9'0,"10"1"3910,24-10-3910,-10 10 0,3-1 0,6-2 0,3 0 0,-7 3 0,2 0 0,1 0 0,3-1 0,1 0 0,1 2-396,-7 1 1,1 1 0,1 1 0,0-1 395,0-1 0,0-1 0,2 1 0,3 0 0,-4 2 0,4 1 0,2 0 0,1 0 0,-1 0 0,-3-1 0,1-1 0,-1 0 0,-1-1 0,0 0 0,3 1 0,1 1 0,2 0 0,1 0 0,0-1 0,-1 1 0,-3-1 0,-2-1 0,-3-1 0,0 1 0,-2-1 0,2 0 0,10-1 0,-1-1 0,0 1 0,0-1 0,-1 1 0,0 0 0,0-1 0,-1 1 0,0 0 0,-1 0 0,0 0 0,0 0-243,-1-1 0,1 1 1,-1 0-1,1 0 243,0 1 0,-1 1 0,1-1 0,0 0 0,0-2 0,0-1 0,0 0 0,0 1 0,-1 1 0,-1 1 0,1 1 0,-1-1 57,-2 0 0,0 1 0,0-1 0,-1 1-57,-2 1 0,0 0 0,-1 0 0,-1 1 0,12 0 0,-1 0 0,0 0-398,-3-1 1,1 1-1,-1 0 398,-2 0 0,-1 0 0,0 0 663,-3-1 0,-1 1 1,0 0-664,-2 0 0,-1 0 0,0 0 0,-2 0 0,0 0 0,-1 0 1175,13 0 1,-1 1-1176,-2 0 0,-2 1 1321,-6 2 0,-2 0-1321,-6 0 0,-1 0 3124,24 4-3124,-8-3 680,-6 7-680,-1-7 0,-7 6 1715,-7-6-1715,-2 2 952,-5-3-952,-5 0 178,0 0-178,-4 0 0,-3 4 0,-1 1 0,-3 4 0,0 4 0,2 0 0,-1 18 0,-1 2 0,-2 20-712,0-23 0,0 2 712,0 2 0,0 1 0,0 9 0,0 2 0,3 0 0,-1 1 0,-1 6 0,0 0 0,4-3 0,0 0 0,-4 2 0,-1 0-950,5-5 0,1-1 950,-3 0 0,0-1-662,-1 1 1,2-2 661,1-8 0,-1-1-146,-3 0 1,-1-2 145,8 14 1161,-7-15-1161,3-9 1850,-6-9-1850,-3-4 1551,-2-5-1551,-2-3 376,0-2-376,0 2 0,-3-2 0,-2 2 0,-10 2 0,-8-3 0,4 5 0,-4 1 0,-5 0 0,-4-1-1571,-10 6 0,-4 0 1571,14-4 0,-2 0 0,-1 0 0,-3 0 0,-1 1 0,-1-1 0,6 0 0,0 0 0,-1 0 0,1 0-1122,-1-1 1,0 0 0,0-1-1,0 1 1122,-4 0 0,-1-1 0,0 1 0,0-1 0,1-1 0,-1 0 0,0-1 0,-1 1 0,-2-2 0,-1 0 0,0 0 0,0 1 0,-1 0 0,-1 1 0,1 0 0,-2 0 0,9-2 0,-1 0 0,0 0 0,0-1 0,0 2-852,-1-1 1,1 1 0,-1 0-1,1 0 1,-1 0 851,-1-1 0,0 0 0,1-1 0,-1 1 0,0-1-247,0 1 1,1 0 0,-1-1 0,1 1 0,-1 0 246,1-1 0,-1 1 0,1 0 0,-1 0 0,1-1 0,-1 0 0,0 0 0,0-1 0,0 0 0,0 0-310,-1 0 1,0-1-1,0-1 1,0 1 0,-1 0 309,0 1 0,-1 0 0,1 0 0,-1 0 0,1 0 0,0-2 0,0 0 0,1-1 0,0 1 0,-1 1 0,1 2 0,-1 0 0,1 1 0,0 0 0,0-1 0,4 0 0,-1-1 0,2 0 0,-1 0 0,1 2 315,-9 0 1,0 2 0,0 0 0,2 1-316,5-1 0,0 1 0,2 1 0,-1 0 0,1 1 0,1 0 0,0 1 0,1-1 0,-10 3 0,1-1 0,1 2 0,1 0 0,0 1 0,2-2 0,6-4 0,2 0 0,2-1 0,-12 6 0,4-1 0,14-6 0,4-1 3507,-9-1-3507,18 0 1771,15-5-1771,6 2 6121,8-2-6121,0 1 2001,0-3-2001,1-4 0,-1 0 0,2-8 0,-3 2 0,5-10 0,-5-1 0,4-13 0,-8 18 0,0 0 0</inkml:trace>
  <inkml:trace contextRef="#ctx0" brushRef="#br0" timeOffset="154553">27827 15561 8191,'1'-5'0,"7"12"4662,-7 23-4662,5 1 0,-1 4 0,-1 12 0,-2 6 650,0-10 0,0 3 0,-1 1-650,-2 3 0,-1 1 0,0 0-283,0 4 1,0 1 0,-1-1 282,-2-1 0,-2-1 0,0 0 0,0-2 0,-2 0 0,0-2 473,1-6 1,-1-1 0,1-4 0,-2 0 0,1-6-1,-2 9 1</inkml:trace>
  <inkml:trace contextRef="#ctx0" brushRef="#br0" timeOffset="156211">23444 16408 8191,'-9'2'0,"-4"3"5063,3-5-5063,-2 5 2818,3-1-2818,8 1 1719,2 4-1719,18-3 6784,2 6-6784,14 6 0,-3-1 0,-7 5 0,-6 1 0,-16 2 0,-13 14 0,-9-3 0,-14 1 0,0-5 0,5-14 0,5-7 0,13-13 0,5-1 0,3-1 0</inkml:trace>
  <inkml:trace contextRef="#ctx0" brushRef="#br0" timeOffset="156670">23627 16488 8191,'-3'19'0,"2"9"4674,2 12-4674,3-11 0,2 2 0,0 3 0,0 2 0,2 5 0,0 2 767,-2 3 0,-1 0-767,-3-4 0,-2 0 713,0-3 1,-1-2-714,-3-7 0,-2-5 5810,-2-1-5810,9-39 0,0-16 0,2-7 0,2-13 0,1-6-962,-2 12 1,0-1-1,0-1 962,2 1 0,0-1 0,0 2 0,2-11 0,2 4 699,-2 17 1,1 6-700,5 0 689,-5 29-689,8 22 0,3 8 0,2 10 0,-4-2 0,-7-6 0,-10 0 3736,-3-7-3736,-14 2 0,1-14 0,-12-2 0,-5-17 0,-4-8 0,11 2 0,9 0 0</inkml:trace>
  <inkml:trace contextRef="#ctx0" brushRef="#br0" timeOffset="156953">23976 16416 24575,'-7'2'0,"-1"1"0,5 16 0,3 9 0,12 2 0,2-2 0,19-16 0,1-11 0,8-14 0,-4-11 0,-15-7 0,-13 3 0,-14 7 0,-28 8 0,-3 6 0,5 4 0,0 2 0,-5 3 0,6-1 0,21 1 0</inkml:trace>
  <inkml:trace contextRef="#ctx0" brushRef="#br0" timeOffset="157078">24169 16290 8191,'48'-24'0,"-13"6"1265,-16 11 1,-14 5 0,-1 2 0</inkml:trace>
  <inkml:trace contextRef="#ctx0" brushRef="#br0" timeOffset="157263">24215 16059 8584,'-2'5'0,"14"22"2549,-4-1 1,2 3-2550,4 12 0,0 3 0,-2 5 0,-1 1 474,-1 4 0,-3-2-474,-5-4 0,-2-3 818,2-5 1,0-3-819,-7 6 0,5-21 0,0-18 0</inkml:trace>
  <inkml:trace contextRef="#ctx0" brushRef="#br0" timeOffset="159680">26072 15040 8191,'-1'32'0,"2"2"2531,-1 4 1,1 1-2532,2 1 704,6-2 1,-7-34-1,2-2 1</inkml:trace>
  <inkml:trace contextRef="#ctx0" brushRef="#br0" timeOffset="159969">26064 15129 24575,'38'-15'0,"2"-4"0,7 13 0,-7 1 0,-5 17 0,-11 8 0,-12 15 0,-9 11 0,-17 3 0,5-23 0,-2 1-457,-5 1 1,-3-1 456,2-5 0,0 0 112,-3 2 0,0-2-112,-5 2 0,5-19 0,15-3 0,3-9 0</inkml:trace>
  <inkml:trace contextRef="#ctx0" brushRef="#br0" timeOffset="160488">25632 15199 8191,'-7'9'0,"-1"3"5063,0 2-5063,2 9 2818,6-4-2818,8 11 1719,17-10-1719,21-4 0,-13-10 0,4-4 1229,9-6 1,-1-2-1,8 3 1,-6-7-1</inkml:trace>
  <inkml:trace contextRef="#ctx0" brushRef="#br0" timeOffset="160736">26454 14995 8191,'-14'9'0,"5"4"5063,9 5-5063,5 14 0,4 8 0,-4 6 0,-5 1 2818,-1-14-2818,-1-6 0,2-18 0,2-5 0</inkml:trace>
  <inkml:trace contextRef="#ctx0" brushRef="#br0" timeOffset="161053">26564 15082 8661,'-5'6'0,"7"-3"5104,5 1-5104,13-8 2748,-2-2-2748,12-6 1655,-11 1-1655,5-3 6407,-10 0-6407,-3 3 0,-5 2 0,-4 5 0</inkml:trace>
  <inkml:trace contextRef="#ctx0" brushRef="#br0" timeOffset="161472">26579 15009 24575,'-19'8'0,"5"2"0,5-3 0,3 12 0,-6 3 0,3 10 0,1-1 0,4-9 0,12-4 0,1-14 0,15-1 0,8-16 0,14-3 0,-21-1 0,1 0 0,1 1 0,-1 1 0,13-17 0,-8 12 0,-19 4 0,-4 10 0,-8 2 0</inkml:trace>
  <inkml:trace contextRef="#ctx0" brushRef="#br0" timeOffset="161661">26755 14915 8598,'-1'6'0,"2"5"4942,11 22-4942,2 15 0,-7-11 0,-2 2 1389,-2 3 1,-2 1-1390,-1-6 0,-3 2 0,1-3 0,-4 3 0,1-2 0,2-1 0,1-5 0,-3-11 0</inkml:trace>
  <inkml:trace contextRef="#ctx0" brushRef="#br0" timeOffset="162744">26251 16040 24575,'-7'52'0,"5"-20"0,0 3 0,0 6 0,-1 2 0,3 4 0,0-1-479,2-5 1,1-4 478,5 12 78,12-32 1,-8-15-1,2-6 1</inkml:trace>
  <inkml:trace contextRef="#ctx0" brushRef="#br0" timeOffset="163007">26563 16148 8191,'-24'42'0,"12"-8"0,5 2 5063,10 13-5063,0-18 0,7-6 0,33-17 0,-15-15 0,0-5 1409,3-8 0,-1-3-1409,-3-1 0,-4-1 0,3-23 0,-30 3 0,-22 7 0,5 20 0,-4 2 0,-5 1 0,-3 4 859,1 5 1,1 2-860,-18 4 0,20 1 0,22 5 0</inkml:trace>
  <inkml:trace contextRef="#ctx0" brushRef="#br0" timeOffset="164594">29082 14702 8191,'3'-9'0,"-5"0"5063,-18 17-5063,5 5 2818,-14 25-2818,20 2 0,4 0 0,17-5 1719,8-15-1719,15-9 0,12-16 0,-20 3 0,0-8 0</inkml:trace>
  <inkml:trace contextRef="#ctx0" brushRef="#br0" timeOffset="164785">29336 14690 9268,'2'3'0,"3"16"5120,3 14-5120,1 14 2653,-1-7-2653,-3-12 0,-1-13 0,-4-11 0</inkml:trace>
  <inkml:trace contextRef="#ctx0" brushRef="#br0" timeOffset="165048">29347 14708 21301,'8'-2'0,"14"2"1558,18 4-1558,9 4 0,-3 0 556,-14 3-556,-16 5 283,-11-1-283,-18 15 0,-5-1 0,-14 9 873,10-11-873,0-13 1,16-20 0,2 2 0,4-10 0</inkml:trace>
  <inkml:trace contextRef="#ctx0" brushRef="#br0" timeOffset="165365">29643 14647 24575,'9'7'0,"3"0"0,2-2 0,-1 3 0,-2-1 0,-7 6 0,-2 0 0,-4 4 0,-2 0 0,-1-3 0,4-2 0,0-3 0,10-1 0,-3-2 0,10-5 0,-2-5 0,3-2 0,0-5 0,-4 3 0,0-2 0,-8 5 0,-1 1 0</inkml:trace>
  <inkml:trace contextRef="#ctx0" brushRef="#br0" timeOffset="165744">29865 14670 10533,'-1'-5'0,"0"7"5044,-6 4-5044,1 8 2443,3 9-2443,6-4 1410,2 1-1410,15-8 5145,2-10-5145,3-5 0,8-14 0,-16 1 0,7-13 0,-17 4 0,-2 0 0,-13-6 0,-7 10 0,-15 4 0,-7 14 0,10 12 0,-1 4 0,4 4 0,2 2 0,-12 6 0,16-3 0</inkml:trace>
  <inkml:trace contextRef="#ctx0" brushRef="#br0" timeOffset="166161">29247 15832 24575,'9'23'0,"-8"16"0,-3 16-681,-3-24 0,-1 1 681,1-4 0,1-1 110,1 11 1,0-22 0,5-8 0</inkml:trace>
  <inkml:trace contextRef="#ctx0" brushRef="#br0" timeOffset="166487">29549 15704 24575,'-7'7'0,"0"3"0,5 10 0,6 6 0,5 5 0,16-1 0,1-9 0,8-11 0,-2-14 0,2-18 0,-3-10 0,-8-4 0,-10-9 0,-16 11 0,-15-7 0,-15 14 0,4 16 0,-4 4 0,-2 7 0,-1 7-849,-11 5 0,1 6 849,10 0 0,4 2 0,-14 10 0,29-13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6T13:09:01.579"/>
    </inkml:context>
    <inkml:brush xml:id="br0">
      <inkml:brushProperty name="width" value="0.05292" units="cm"/>
      <inkml:brushProperty name="height" value="0.05292" units="cm"/>
      <inkml:brushProperty name="color" value="#FF0000"/>
    </inkml:brush>
  </inkml:definitions>
  <inkml:trace contextRef="#ctx0" brushRef="#br0">7542 11829 24575,'-22'-19'0,"1"0"0,-2 0 0,1 3 0,-25-2 0,4 8 0,15 2 0,1 1 0,-11 6 0,6-2 0,0 3 0,-6 0 0,4 3 0,-4 2 0,3 12 0,0 2 0,-4 19 0,19-16 0,0 3 0,-2 7 0,0 2-999,0 4 0,0 2 999,1 0 0,2 0 0,1 1 0,2 1 0,4-4 0,2 0-708,3 0 0,3 0 708,3 3 0,2 1 0,2 0 0,1 1 0,3-1 0,2 0 0,-1 0 0,1-1-437,1-5 1,1-2 436,1-2 0,0-2 0,11 13 0,3-9 1750,1-14-1750,8 1 0,-1-12 1488,11 3-1488,1-20 0,-16 5 0,2-2-641,8-9 1,3-4 640,-11 3 0,2-1 0,0-1 0,5-3 0,-1-1 0,1-1 0,3-3 0,0-3 0,-1 1 0,-3 2 0,0 0 0,-2 0 0,-3 1 0,0 0 0,-3 0-858,9-8 0,-3 1 858,-11 6 0,-3-1 0,0 1 0,-4 0 0,2-22 0,-12 19 0,-3-3 0,-5-20 0,-6-2 0,-4 6 0,-3 1-724,2 5 1,-2 0 0,-4 2 723,-12-6 0,-5 4 0,0 1 0,-3 4 0,-5 4 0,-3 4 0,-1 2 0,-2 6 0,-3 12 0,2 4 0,19-2 0,1 2 0,-18 10 0</inkml:trace>
  <inkml:trace contextRef="#ctx0" brushRef="#br0" timeOffset="2129">8744 7968 24575,'-5'9'0,"-2"4"0,6 7 0,-1 12 0,2 8 0,4 7 0,1-1 0,0-6 0,3-1 0,0-7 0,1-1 0,1-5 0,-6 4 0,-1-11 0,-7 11 0,-2-12 0,-11 15 0,-2-11 0,-10 5 0,-2-2 0,-8-7 0,-10 6 0,16-13 0,-2-2 0,-1 0 0,0-1-754,-5 3 0,-1-1 754,4-4 0,0 0-414,2 2 0,2-1 414,3-1 0,1-2 0,-17-2 0,15-1 0,8-8 0,7-1 1442,2-4-1442,-4-5 894,0-4-894,-4-3 0,4 3 0,-3-2 0,1-8 0,0 1 0,-5-15 0,7 4 0,1-5 0,8 6 0,6-5 0,13-2 0,-4 20 0,1-1-334,8-1 0,2 1 334,-3 0 0,0 2 0,19-12 0,-6 4 0,-5 15 0,-1 2 0,3 7 0,9 0 668,8 6-668,-11 1 0,2 1 0,0 5 0,1-1-627,6-1 0,0 0 627,1-1 0,-1-1 0,0-1 0,0-2 0,-3-1 0,0 0 0,0-1 0,-2 1 0,15-1 0,-3 2 0,-20 4 0,-1 0 0,-7 0 0,0 0 0,7-4 1254,-6 3-1254,13-2 0,-6-1 0,7 3 0,0-2 0,-1 6 0,-13-2 0,-4 3 0</inkml:trace>
  <inkml:trace contextRef="#ctx0" brushRef="#br0" timeOffset="3510">13024 10189 8191,'-21'-36'0,"3"7"5063,-16 13-5063,1 10 0,-21 6 2818,0 6-2818,23-1 0,0 0 0,0 2 0,1 1 683,2-1 0,1 1-683,0 3 0,1 2 0,-2 1 0,1 2 0,1 1 0,1 2 2330,-7 7 1,-1 2-2331,-1 2 0,0 3 0,2 3 0,-1 3 0,9-9 0,0 1 0,2 2-1192,-3 13 0,3 2 1192,-1 2 0,4 1 0,6 1 0,3 1 0,5-3 0,4-1 0,-1 1 0,5 0-68,8 0 0,5-2 68,-1-4 0,5-2 0,9 3 0,5-4 0,5-6 0,4-4 0,-10-11 0,1-2 0,1-3-784,18-1 1,2-5 783,-15-5 0,0-2 0,0-3 0,-2-2 0,1-3 0,-2-2 0,0-2 0,0-2 0,-1-2 0,0 0 0,0-3 0,-2-1 0,9-12 0,-3-3 667,-2 2 1,-2-1-668,-6-3 0,-4-3 0,-2-4 0,-3-2 7,-2-2 0,-3-2-7,-8 11 0,-2-1 0,-2 0 0,1-2 0,-1 0 0,-2-1 0,-4-2 0,-2-1 0,-1 1 0,-2 2 0,0-1 0,-3 2 0,0 3 0,-2 0 0,-2 3 0,-12-8 0,-4 4-655,1 8 0,-3 4 655,-8 4 0,-5 6 116,-9 5 0,2 4 0,19 1 1,3 2-1,0 4 0,0 0 0</inkml:trace>
  <inkml:trace contextRef="#ctx0" brushRef="#br0" timeOffset="5718">4406 9238 8191,'-18'-12'0,"1"1"5063,-7-3-5063,-1 0 0,-9-7 0,-5 2 0,3-2 2818,4 6-2818,8 4 1719,7 5-1719,0 8 6784,0 5-6784,-9 16 0,1 7 0,-7 12 0,19-16 0,1 1-473,0 3 1,0 2 472,3-1 0,2 1 0,-2 5 0,2 0 0,3-5 0,2-1 0,1 9 0,3 2 0,2-4 0,3 2 0,3 5 0,3 1 0,2-2 0,4-2-910,4-4 0,3-2 910,7-4 0,2-3 0,4-2 0,2-4 0,4-3 0,2 1 0,-1 3 0,0 2 0,-4-1 0,-2 2 0,-1 6 0,-3 3 0,-6 1 0,-3 1 0,-3 7 0,-2 2 0,-4-4 0,-2 2 0,-4 0 0,-1 1 0,0-4 0,-1-1 0,-1-3 0,-1 0-392,0-3 1,1 0 391,0-4 0,1-1 0,-3 1 0,1-2 818,10 13-818,-3 9 0,-3-17 0,-4 4 0,-1-13 0,-3-1 1824,1-7-1824,-4-3 906,5-2-906,-2 1 0,5-4 0,-1 8 0,1-7 0,1 2 0,-1-5 0,0-2 0,0-6 0,3-13 0,7-13 0,-5 2 0,2-4 0,0-5 0,1-3-1185,3-11 0,0-3 1185,-9 16 0,-1-1 0,-1-1 0,0-3 0,0-1 0,-3 1 0,-2-1 0,-2 1 0,-1-1 0,-1 1 0,0-1 0,-2 1 0,-3-14 0,-1 0 0,0 17 0,1-1 0,-2 2 0,-1-8 0,-1 1 0,-2-5 0,-1 0 0,1 9 0,0 0 0,-5-6 0,-1 0 0,0 3 0,-1 0 0,2 9 0,-2 0 0,0-1 0,-2 1 0,1-1 0,-2 0 0,-1 0 0,0-1 0,-1 0-823,-1-1 1,-1 0-1,1 1 823,2 3 0,0 2 0,0 1 0,-10-13 0,1 2-147,9 12 1,2 4 146,-11-7 0,15 17 0,11 10 0,1 2 0</inkml:trace>
  <inkml:trace contextRef="#ctx0" brushRef="#br0" timeOffset="15456">26397 9737 8191,'-5'-7'0,"1"0"5063,-1-2-5063,1 0 2818,-6-1-2818,-2 0 1719,-12-4-1719,-21 3 0,15 4 0,-3 0 0,-14 1 0,-4 1 1928,1 1 1,-1 1-1929,10 1 0,-2 0 0,1 1 0,3 2 0,1 1 0,-2 0 0,-4-1 0,-2-2 0,2 2 0,4 3 0,2 0 0,0-1 0,-3-2 0,1-1 0,1 0-863,-12 5 0,2 1 863,3-4 0,1 2 0,0 3 0,0 2 0,6-1 0,0 1 0,-2 4 0,-1 1 0,4 0 0,0 0 0,2-1 0,2 1 0,4 1 0,3 0 0,-12 2 0,12 2 0,7-2 2640,3 4-2640,-12 10 0,5 4 0,-8 2 0,4 1 0,2-7 0,-2 5 2013,10-17-2013,3 2 0,3-13 0,0-4 0,-5-4 0,0-3 0,0-5 0,0-1 0,-9-10 0,-3-6 0,-8-4 0,13 14 0,0 1 0,-20-9 0,-10 8 0,8 5 0,12 6 0,7 6 0,15-1 0,2 8 0,0-3 0,-1 10 0,-1 4 0,-2 6 0,-3 12 0,-6 9 0,14-21 0,1 2-536,-2 6 1,1 0 535,7 4 0,3 1 0,1 5 0,3 3 0,3 6 0,2 0-903,-1-17 0,1 0 0,0 0 903,0 2 0,0 0 0,1-1 0,8 14 0,2-3-996,1 0 1,2-3 995,1-1 0,2-3 0,3-3 0,2-1 0,0 3 0,0 0 0,3-2 0,0 0 0,0 3 0,1 1 0,-1-1 0,1 0 0,-4-3 0,-1-1 0,-1 3 0,-2 0-12,-2-4 0,-2 1 12,-3 8 0,-1 2 0,1 0 0,-2 0-542,-6 3 1,-2 0 541,4 2 0,-2 0 0,-7-2 0,1 0 0,5 0 0,3-1 0,-4 1 0,2-2 0,2-5 0,4-1 501,1-2 1,3-2-502,-5-5 0,2-2 0,6-1 0,1-1 0,-5 0 0,0 0 0,2-2 0,-1 0 0,-1 5 0,-1 0 610,-2-7 0,-2 0-610,-1 6 0,-1 0-134,7 11 134,-4 3 0,-6-14 2184,2-5-2184,-6-6 1473,2-8-1473,12 6 925,-6-9-925,10 9 207,-9-9-207,-3 5 0,3-2 0,-8 1 0,3-5 0,-2-1 0,4-4 0,3-1 0,13-14 0,12-11 0,-8 0 0,3-3-1581,3-3 1,3-2 1580,-8 5 0,3 0 0,-1-2 0,-1 0 0,-1-1 0,1-1 0,4-2 0,0-2 0,-1-1-1021,-4 1 0,-1-2 0,-2-1 1021,1-1 0,-2-2 0,-2 1 0,-3 1 0,-2 1 0,0 0 0,-1 0 0,-1 0 0,-1 2-13,4-12 0,-2 1 13,-2 2 0,-2 3 0,-6 9 0,-1 1-235,-4 1 1,0 0 234,1 4 0,0-1 0,-1-6 0,1-2 0,1-3 0,1-2 228,3-11 0,1-3-228,-3 16 0,0 0 0,0-1 0,2-1 0,0-1 0,1-1 0,3-1 0,1 0 0,-1 0 180,-1 4 0,-1 1 0,1 1-180,0 0 0,1 1 0,0 1 0,5-12 0,0 1-578,-3 7 1,-1 1 577,-2 0 0,-1 0 0,-3 7 0,-1-1 0,2-8 0,0-1 0,-3 5 0,0 0 0,5-12 0,1 0 0,-2 8 0,-1 0 0,0-8 0,1 0 0,1 9 0,0 0 0,-4-3 0,-1 1-187,2 6 1,0 0 186,-4 1 0,-1 0 0,-2 3 0,-2 1 1913,-4-25-1913,-4 8 0,-10 2 0,-2 15 2581,-6-4-2581,-12 12 0,-2 1 770,10 11 0,-2 1-770,1 3 0,0 1 0,-7-2 0,-1 0 254,4 6 0,-1 1-254,1-5 0,1 1 0,-23 3 0,19-6 0,7 5 0,19-1 0,4 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6T13:10:05.600"/>
    </inkml:context>
    <inkml:brush xml:id="br0">
      <inkml:brushProperty name="width" value="0.05292" units="cm"/>
      <inkml:brushProperty name="height" value="0.05292" units="cm"/>
      <inkml:brushProperty name="color" value="#FF0000"/>
    </inkml:brush>
  </inkml:definitions>
  <inkml:trace contextRef="#ctx0" brushRef="#br0">3865 6572 24575,'32'-5'0,"13"-2"0,-18 2 0,1 0 0,6-2 0,2-1 0,5-1 0,1 0 0,-6 1 0,-1-1 0,4 1 0,-3 1 0,-2 1 0,-7 1 0</inkml:trace>
  <inkml:trace contextRef="#ctx0" brushRef="#br0" timeOffset="2486">5609 6435 24575,'-11'-4'0,"0"-1"0,2-2 0,0 1 0,0-1 0,-4 4 0,-1-3 0,1 3 0,0 0 0,1 1 0,-2 2 0,-10 7 0,-3 11 0,-11 23-771,19-17 0,3 3 771,3 5 0,3-1 0,-1 11 0,19-8 0,11-29 0,19-10 0,6-19 0,-16 9 0,-1-2 0,12-16 0,-8 4 1542,-19 44-1542,-2 31 0,-4-8 0,-1 4 0,4 6 0,0 2 0,-2-1 0,-1 0-1053,0-3 0,-2 1 1053,-5-1 0,-3-1 0,0-3 0,-3-1-317,-2-5 1,-3-2 316,0-4 0,-1-3 0,-12 9 0,-3-11 0,3-18 0,-14-8 0,-1-14 0,2-17 0,18-6 0,33-12 0,9 23 0,8 1 0,-3 3 0,4-1 0,1 1-959,8-6 1,2 0 0,2-2 958,-6 3 0,1-1 0,1-1 0,-1 0 0,0-1 0,0-1 0,-1 1 0,0-1 0,-3 1 0,0 0 0,-1 0 0,-2 1-247,2-3 1,-3 0 0,-4 2 246,-3-3 0,-6 3 0,-2-5 0,-31 13 0,-7 11 0,-17 3 4663,8 22-4663,-2 13 0,22-1 0,3 3 0,2 0 0,3-1 0,7 28 1690,5-18-1690,9-12 0,12-24 0,6-17 0,-11 1 0,0-3-416,0-7 1,-2-4 415,-2 0 0,-3 0-21,-5 3 1,-1 1 20,0-13 0,-4 26 0,8 22 0,8 15 0,-9-3 0,0 4-199,-2-2 1,-1 2 198,-4 2 0,-2-1 812,1 9-812,4-25 43,3-37-43,7-12 0,-9 8 0,1 0 0,15-10 0,-3 13 414,4 25-414,-15 22 0,10 10 0,-3-4 0,9-4 0,8-19 0,9-14 0,-19-3 0,0-3 0,2-1 0,-2-2 0,0-6 0,-3 0 0,5-12 0,-15-9 0,-16 7 0,-12 19 0,-8 35 0,9 10 0,3 6 0,1 9 0,4 0 0,2-2 0,7-4 0,24 15 0,16-26 0,-13-22 0,4-7 0,6-6 0,1-4-217,5-4 1,-2-1-1,-15 6 1,-4 0-1,14-4 1</inkml:trace>
  <inkml:trace contextRef="#ctx0" brushRef="#br0" timeOffset="3310">8625 6397 8191,'14'9'0,"31"-17"4412,0-4-4412,-12-1 0,-3-3 2894,-2-7-2894,-13 5 1798,-17 7-1798,-9 2 6538,-9 5-6538,-12 7 0,-12 24 0,23-8 0,2 3 0,3 10 0,4 1 742,6 17-742,28 0 0,2-38 0,5-7 0,8-1 0,4-6-984,-6-5 0,1-3 0,0-3 984,2-2 0,0-3 0,-4 1 0,1-1 0,-3 1 0,-8 0 0,1 1 0</inkml:trace>
  <inkml:trace contextRef="#ctx0" brushRef="#br0" timeOffset="3470">9204 6215 8191,'-5'14'0,"9"-1"5063,17 5-5063,13 3 0,-5-8 0,1-1 2818,20 7-2818,-19-9 0,-2-1 0,-3-3 0,-5 2 0</inkml:trace>
  <inkml:trace contextRef="#ctx0" brushRef="#br0" timeOffset="3658">9492 6201 24575,'-16'8'0,"1"5"0,-7 8 0,-7 20 0,9-16 0,-1 3-1120,-7 11 1,0 1 1119,7-9 0,2-1 0,0-5 0,2-2 0,5-2 0</inkml:trace>
  <inkml:trace contextRef="#ctx0" brushRef="#br0" timeOffset="4127">9698 6174 8191,'1'9'0,"2"10"4563,6 15-4563,-1-5 0,-1 4 0,0 8 0,-2 3 0,-1 8 0,-2 2 0,0-16 0,0 0 0,-2 0 0,-1 3 0,-2 0 0,2-1 697,0 14 1,2-1-698,-1-5 0,0-4 978,-2-12 1,0-3-979,1 6 5949,-5-28-5949,1-32 0,0-6 0,1-6-155,3 0 1,1-4 0,1-2 154,-2-9 0,1-3 0,2 1-497,4 11 1,1 0 0,1 1 0,1 0 496,2-9 0,0 2 0,5 3 0,1 9 0,3 3 0,1 3-220,5 0 0,2 6 220,20 2 0,-7 32 0,-14 20 0,-14-3 0,-3 3 0,-6-1 0,-3 1 15,0 4 0,-3 2-15,-8 0 0,-6-1 0,-6-1 0,-3-4 0,5-7 0,-3-6 757,-7-9 0,3-6 0,8-9 0,3-9 0</inkml:trace>
  <inkml:trace contextRef="#ctx0" brushRef="#br0" timeOffset="4585">10281 6118 8191,'-8'17'0,"6"-4"5063,-2 3-5063,1 11 2818,2 0-2818,0 5 1719,3-12-1719,1-16 6784,4-8-6784,11-19 0,0 3 0,4-2 0,6 0 0,4-1 0,7-6 0,1 3 0,-6 9 0,-1 4 0,-2 0 0,-2 5 0,-3 8 0,-6 8 0,-17 6 0,2 3 0,-5 6 0,2-8 0,6 3 0,3-13 0,13-10 0,21-11 0,-17 1 0,2-1 0,10-4 0,-1 0 0,5-6 0,-9 6 0</inkml:trace>
  <inkml:trace contextRef="#ctx0" brushRef="#br0" timeOffset="4883">11054 5910 8191,'2'-11'0,"-5"8"5063,-5 6-5063,-5 7 2818,8-1-2818,1 0 1719,10 1-1719,11 0 6784,2-1-6784,2 1 0,-10 1 0,-4 2 0,-4 11 0,-5 8 0,-7 8 0,0-14 0,-2 1 0,-13 21 0,2-8 0,10-21 0,8-13 0,6-10 0</inkml:trace>
  <inkml:trace contextRef="#ctx0" brushRef="#br0" timeOffset="5191">11241 5986 11532,'-1'4'0,"-6"4"4905,-9 5-4905,0 3 2269,2 4-2269,10-7 1287,16 3-1287,1-10 4582,17 1-4582,-4-4 0,-5 0 0,-4 5 0,-12 9 0,-7 12 0,-4 17 0,-6-4 0,-7 9 0,-4-15 0,4-7 0,-2-11 0,15-14 0,-2-4 0</inkml:trace>
  <inkml:trace contextRef="#ctx0" brushRef="#br0" timeOffset="5783">11654 6070 24575,'2'19'0,"-4"9"0,9 6 0,-7 11 0,-7-12 0,2 6 0,-3-22 0,4-3 0</inkml:trace>
  <inkml:trace contextRef="#ctx0" brushRef="#br0" timeOffset="5917">11705 5799 8191,'-5'2'0,"1"-4"0,4 10 0</inkml:trace>
  <inkml:trace contextRef="#ctx0" brushRef="#br0" timeOffset="6494">11895 5899 8191,'-10'12'0,"7"2"5063,-5 16-5063,9 10 0,-1-10 0,1 1 1409,2-2 0,3-1-1409,12 21 0,13-25 0,12-27 859,-14-8 1,-1-6-860,-3-5 0,-2-3 0,-2 0 0,-5-2 6784,-5-19-6784,-13 14 0,-20 3 0,-1 11 0,-18 8 0,14 9 0,12 4 0,30-11 0,32-12 0,-16 1 0,2 1 0,9 7 0,0 3-449,-5-3 0,-1 6 449,-3 11 0,-2 6-377,12 17 377,-18 20 0,-19-19 0,-4 1 0,-1 4 0,-3 0 0,-3 4 0,-1-2 0,2-7 0,2-3 0,1 6 0,9-34 0,17-35 0,-7 8 0,1-1 0,6-3 0,0 2 0,-2 5 0,0 4 0,12-1 0,-12 33 0,-4 22 0,-12-7 0,0 3 440,0 3 0,1-1-440,-2-3 0,1-1 98,4 11 1,-3-22 0,-3-8 0</inkml:trace>
  <inkml:trace contextRef="#ctx0" brushRef="#br0" timeOffset="8446">3919 8593 24575,'30'-6'0,"17"-7"0,-13 5 0,2-1 0,9-2 0,1-1-288,-1 3 0,-4 1 1,-11 1-1,-4 2 1,8 0-1</inkml:trace>
  <inkml:trace contextRef="#ctx0" brushRef="#br0" timeOffset="9366">5333 8555 8191,'5'-3'0,"-1"1"0</inkml:trace>
  <inkml:trace contextRef="#ctx0" brushRef="#br0" timeOffset="9783">5337 8550 24575,'3'9'0,"1"4"0,4 7 0,5 18 0,-3-6 0,0 4 0,-3 9 0,-2 3-1598,-1-7 1,0 2-1,-2 1 1598,-1 2 0,-1 0 0,-1 0 0,0-4 0,-1 0 0,0-2 331,2 9 1,-1-6-332,-6 5 0,2-33 0,0-19 0,-5-32 0,7 4 0,2-6 0,-1 3 0,1-4 0,-1-1-1071,2-7 0,0-1 0,0-2 1071,0-2 0,0-2 0,0 1 0,1-1 0,1 1 0,1 0 0,1 6 0,2 0 0,1 3 999,4-7 0,4 7-999,4 12 0,3 8 387,14 10-387,0 32 0,-16 2 0,-2 4-244,-4 4 1,-2 1 243,5-1 0,-4 0 3676,-6 17-3676,-3-20 1125,-10-5-1125,-5-6 0,-7-2 0,-7-1 644,-7-7-644,3-12 0,12 2 0,7-5 0</inkml:trace>
  <inkml:trace contextRef="#ctx0" brushRef="#br0" timeOffset="10593">5831 8409 8191,'8'13'0,"10"12"5063,-6-2-5063,3 11 2818,-8-9-2818,-5-1 1719,-1-11-1719,1-8 6784,2-16-6784,2-31 0,5 14 0,3-2 0,1-7 0,4 2 0,6 8 0,3 7 0,-2 6 0,0 6 0,10 9 0,-12 12 0,-17-4 0,-3-8 0,-1 6 0,-1-6 0,0 12 0,4 0 0,1 1 0,14-6 0,0-7 0,5-7 0,-8-3 0,-10-1 0,-8 1 0,-3-4 0,-4 3 0,-11-2 0,3 4 0,-15 4 0,23 4 0,8-4 0,20-2 0,14-11 0,-10 1 0,-2 1 0,-7 4 0,11-5 0,19-7 0,-21 9 0,0 0 0,3 1 0,-2 1 0,2-2 0,-13 7 0,-11 7 0</inkml:trace>
  <inkml:trace contextRef="#ctx0" brushRef="#br0" timeOffset="11267">6474 8052 11068,'-6'0'0,"3"2"4977,-6 22-4977,8 12 0,-3-3 0,-1 2 0,1 7 0,2 1 256,1 4 1,0-1-257,0-5 0,2-4 1648,13 11-1648,6-26 4362,12-32-4362,4-10 0,-4-11 0,-14-3 0,-2-5 0,-11 6 0,0 10 2007,-4 14-2007,-6 19 0,8 4 0,6 0 0,12-8 0,11-11 0,8-13 0,-7 4 0,1-3 0,-4-4 0,0 0 0,-2 4 0,-1 2 0,6-6 0,-27 24 0,-9 17 0,0 6 0,2-1 0,1-5 0,11-14 0,-4-10 0,8-15 0,3-3 0,6-2 0,-2 9 0,-1 15 0,-10 7 0,2 17 0,-9 1 0,3 7 0,-5-11 0,6-8 0,10-17 0,10-13 0,4 0 0,5-10 0,2 13 0,-10 1 0,-4 12 0,-14 10 0,-7 1 0,-1-2 0,-1-4 0</inkml:trace>
  <inkml:trace contextRef="#ctx0" brushRef="#br0" timeOffset="11504">7384 8220 8191,'9'-22'0,"-6"9"5063,-8 12-5063,-2 11 2818,2 8-2818,5 0 1719,5 0-1719,12-6 6784,5-9-6784,16 9 0,4 8 0,-18-4 0,-3 3 0,-5 6 0,-5 2 0,-5 23 0,-17 3 0,-11-13 0,-1 1 0,5-20 0,4-4 0,7-15 0</inkml:trace>
  <inkml:trace contextRef="#ctx0" brushRef="#br0" timeOffset="12249">8995 8084 9985,'-10'5'0,"-1"0"5093,-7 1-5093,-9 20 0,-10 6 0,6 11 0,2-7 2535,36-13-2535,8-14 1479,23-2-1479,-4-3 5483,-7 4-5483,-16 12 0,-13 5 0,-16 20 0,-8-1 0,11-17 0,0-1 0,-11 6 0,13-24 0,9-8 0,4-14 0</inkml:trace>
  <inkml:trace contextRef="#ctx0" brushRef="#br0" timeOffset="12798">9061 8152 24575,'2'15'0,"-1"14"0,6 11 0,-2 8 0,9 5 0,0-22 0,3-12 0,16-32 0,-12-4 0,1-4 0,6-8 0,0-3 0,0-2 0,0-1 0,1 2 0,-3-1 0,-8 3 0,-3 2 0,8 1 0,-16 8 0,-15 43 0,7 7 0,6 23 0,7-15 0,11 3 0,4-28 0,-5-5 0,6-25 0,-6 0 0,5-19 0,-5 16 0,6 2 0,-13 15 0,3 11 0,-10 10 0,-5-3 0,3 8 0,-2-25 0,4 0 0,12-20 0,6-1 0,-1 10 0,5 1 0,1-2 0,3 3 0,10 1 0,3 2-212,4-3 0,-2 0 0,-18 7 0,-3 0 0,19-6 0</inkml:trace>
  <inkml:trace contextRef="#ctx0" brushRef="#br0" timeOffset="13320">10566 7667 8191,'-26'-4'0,"6"-2"5063,4 6-5063,3 3 2818,-9 15-2818,-2 8 0,8 5 0,1 6 0,-2 5 0,1 4-288,7-6 1,1 1-1,0 1 288,-1-1 0,1 0 0,2 0 0,2-2 0,2-1 0,1-2 2459,0 4 0,1-2-2459,-1-6 0,3-4 0,6-2 0,-7-11 0,3-13 0</inkml:trace>
  <inkml:trace contextRef="#ctx0" brushRef="#br0" timeOffset="13491">10210 8207 24575,'13'1'0,"16"-12"0,9-5 0,4 0 0,7-1 0,-5 3 0,7-1 0,0 1 0,-8 0 0,-1 0 0,-3 1 0,15 2 0,0 0 0</inkml:trace>
  <inkml:trace contextRef="#ctx0" brushRef="#br0" timeOffset="14233">10817 8069 8191,'-5'5'0,"1"-1"5063,-9-6-5063,4-1 2818,0 3-2818,0 0 1719,-7 13-1719,-3 13 0,-3 10 0,8 4 6784,9-12-6784,14-10 0,17-22 0,14-9 0,-14-3 0,0-4 0,0 2 0,-2 0 0,7-18 0,-10 3 0,-15 14 0,-2 7 0,-5 41 0,0-3 0,4 27 0,3-31 0,16-4 0,20-18 0,-9-4 0,4-5 0,6-10 0,2-3 0,-11 6 0,-1-1 0,0 0-867,13-13 1,-3 0 866,-7 6 0,-4 0 0,10-8 0,-29 12 0,-15 10 0,-7 7 0,-1 5 0,-2 13 1733,3 7-1733,1 16 0,17 2 0,6 3 0,15-15 0,0-10 0,2-22 0,-4-8 0,6-15 0,-1-10 0,-5 0 0,-11 3 0,-14 18 0,-11 9 0,1 11 0,3 1 0,3 4 0,4 0 0,1 0 0,3-5 0,-4 0 0,1-4 0</inkml:trace>
  <inkml:trace contextRef="#ctx0" brushRef="#br0" timeOffset="15642">7857 8046 8191,'0'9'0,"0"0"5063,-3 3-5063,3 8 2818,-3 12-2818,7 8 1719,1 0-1719,7-11 6784,1-11-6784,11-15 0,4-18 0,7-10 0,-6-16 0,-11 11 0,-9-7 0,-17 12 0,-4-3 0,-12 4 0,2 11 0,2 6 0,7 11 0,4-1 0,4 2 0,1-3 0</inkml:trace>
  <inkml:trace contextRef="#ctx0" brushRef="#br0" timeOffset="15983">7986 7991 24575,'7'26'0,"2"2"0,12 6 0,-7 5 0,0 3 0,-8-12 0,-2-10 0,4-24 0,10-21 0,4-15 0,2-8 0,-4 15 0,-11 16 0,2 33 0,-5 25 0,7 9 0,-5-19 0,-1-1 0,2 10 0,4-13 0,-6-20 0,0-8 0,-3-2 0,-2-1 0</inkml:trace>
  <inkml:trace contextRef="#ctx0" brushRef="#br0" timeOffset="17671">11704 7916 8191,'-2'-5'0,"-1"3"5063,-4 6-5063,2 3 2818,1 2-2818,1 4 1719,1 13-1719,-1 1 0,3 18 0,8-5 0,7 3 0,10-11 0,12-10 0,10-14 6272,7-8-6272,-5-5 0,-4-4 0,-28 5 0,-3 0 0</inkml:trace>
  <inkml:trace contextRef="#ctx0" brushRef="#br0" timeOffset="20758">13884 6196 8191,'-32'-16'0,"6"7"5063,8-2-5063,45-10 0,1 8 0,5 1-288,8-4 0,5-1 0,3 2 288,-5 4 0,1 1 0,2 0 0,0 1 0,3 0 0,0 0 0,1 0 0,-1 3 0,-3 0 0,-1 2 0,0 1 0,-2 2 383,3 2 1,-1 3-1,-5 1-383,0 0 0,-5 2 4679,5 9-4679,-30-11 0,-8-4 0,-7 1 0</inkml:trace>
  <inkml:trace contextRef="#ctx0" brushRef="#br0" timeOffset="20982">14694 5873 8191,'-9'2'0,"12"1"5063,15 0-5063,22 4 0,15-1 0,-21-2 0,0 2 0,-5 2 0,-1 2 0,18 12 2818,-27 9-2818,-20 0 0,-29 11 0,5-19 0,-5 1 0,-9 8 0,0-1 0,12-13 0,1-2 0,-17 17 0</inkml:trace>
  <inkml:trace contextRef="#ctx0" brushRef="#br0" timeOffset="21916">16148 6006 8191,'-10'7'0,"4"6"4807,-3 18-4807,12 24 0,-2-8 0,-1 4 0,0-11 0,0 1 0,0 1 342,-2 0 0,0 0 0,-1-2-342,-3 17 0,0-7 1970,3 0-1970,-1-58 0,8-22 0,5-12 0,-4 5 0,-1-2 0,1-2 957,3-6 0,1-1 1,-1-1-958,-1 1 0,-1 0 0,1-1 0,1-1 0,2 0 0,1 1 0,-2 6 0,0 1 0,4 2-288,10-9 0,3 6 288,-6 14 0,2 11 1723,25 21-1723,-27 16 0,-1 6 0,3 3 0,-2 4 0,-4 7 0,-2 1 0,-2-10 0,-3-2 0,-6 17 3258,-12-24-3258,-3-12 1061,-12-4-1061,-10-36 0,14 23 0,-3-24 0</inkml:trace>
  <inkml:trace contextRef="#ctx0" brushRef="#br0" timeOffset="22383">16550 5862 8191,'42'5'0,"1"4"5063,-15 10-5063,-10 5 2818,-2 6-2818,-12 2 1719,-6-7-1719,3-4 6784,-1-21-6784,2-12 0,16-39-969,-3 18 0,4-1 969,8-3 0,3 3-253,-2 5 1,0 7 252,0 10 0,-1 6 0,1 7 0,-5 8 0,-13-2 0,-2 3 1885,-6-3-1885,0 2 558,-9 3-558,10-2 0,0-1 0,8-10 0,6-6 0,-3-3 0,-6 0 0,-4 1 0,-6-4 0,-4 0 0,-5 1 0,-11 3 0,4 9 0,2 1 0,8 1 0</inkml:trace>
  <inkml:trace contextRef="#ctx0" brushRef="#br0" timeOffset="22517">17107 5708 8191,'22'6'0,"7"-6"5063,-17 0-5063,17-8 2818,-1-7-2818,19-1 0,1-7 0,-14 7 0,-12 7 0,-20 5 0</inkml:trace>
  <inkml:trace contextRef="#ctx0" brushRef="#br0" timeOffset="23191">17342 5429 8717,'-9'2'0,"6"3"5107,-5 25-5107,3 21 0,-2-7 0,-2 4 308,-1 5 0,1 2-308,-1 0 0,1-2 821,4-12 0,2-4-821,3 11 5404,18-33-5404,4-15 0,12-17 0,1-8 0,2-12 0,-3 0 0,-19 20 2615,-6 9-2615,-12 18 474,16 2-474,0-7 0,10-7 0,-6-2 0,0-6 0,-2-2 0,10-7 0,-11 4 0,-1 5 0,-10 15 0,-7 8 0,9 5 0,0-7 0,9-3 0,6-13 0,19-6 0,9-12 0,0 3 0,-10 7 0,-18 21 0,-12 2 0,-7 13 0,-3-13 0,-1-16 0,3-1 0,13-26 0,-7 22 0,6-6 0</inkml:trace>
  <inkml:trace contextRef="#ctx0" brushRef="#br0" timeOffset="23432">17915 5712 8191,'14'1'0,"0"3"5063,-4 10-5063,5 15 2818,-6-5-2818,2 4 1719,1-16-1719,-1-13 6784,11-20-6784,13-12 0,-14 12 0,0 1 0,12-9 0,-9 15 0,-22 19 0,-2 7 0,0 2 0,5-3 0,6 0 0,9-9 0,-9 1 0,3-3 0</inkml:trace>
  <inkml:trace contextRef="#ctx0" brushRef="#br0" timeOffset="23683">18312 5656 8191,'-12'14'0,"1"-4"5063,15 13-5063,0-13 2818,12 2-2818,-3-13 1719,1-1-1719,-6 4 6784,-9 13-6784,-17 4 0,-8 12 0,-11-2 0,2-5 0,-6-7 0,22-12 0,-2-1 0</inkml:trace>
  <inkml:trace contextRef="#ctx0" brushRef="#br0" timeOffset="23869">17792 5401 8191,'-12'5'0,"2"-1"0,1-4 0,5 0 0</inkml:trace>
  <inkml:trace contextRef="#ctx0" brushRef="#br0" timeOffset="41204">3844 10516 24575,'-4'6'0,"7"-6"0,24-11 0,19-11 0,-15 8 0,1 1-914,6 1 1,1 1 913,-1 0 0,0 2 57,-2 7 0,-2 2 0,7-4 0,-14 9 0</inkml:trace>
  <inkml:trace contextRef="#ctx0" brushRef="#br0" timeOffset="42640">4951 10677 8191,'-6'2'0,"5"24"4612,-9 22-4612,9-14 0,1 1 1436,-4 1 0,1-4-1436,8 0 1774,7-36-1774,2-20 0,1-7 0,4-5 0,1-1 0,2-3 0,1 1 3101,-2 7 1,-1 5-3102,11-7 501,-4 38-501,-12 36 0,-8-7 0,0 3 0,-1 3 0,-1 0 0,1 3 0,-1-1 0,-2-8 0,0-3 0,4 14 0,-2-25 0,10-36 0,1-5 0,1-5 0,5-9 0,1-1 0,6-8 0,1 2 0,-9 8 0,1 8 0,10 10 422,-20 25-422,-8 37 0,-4-11 0,0 4 0,14-17 0,6-18 0,15-19 0,4-24-636,-2 1 636,2 0 0,-13 27 0,-8 9 0,-16 20 0,1 7 0,-2-9 0,10 0 636,7-18-636,14-11 0,4-13 0,1-11 0,-13 2 0,-11 5 0,-12 7 0,-12 4 0,-2 4 0,-14 4 0,2 11 0,-1 4 0,10 1 0,8-1 0</inkml:trace>
  <inkml:trace contextRef="#ctx0" brushRef="#br0" timeOffset="42869">6003 10598 8191,'-1'13'0,"2"3"5063,5 11-5063,-2 13 0,4 8 2818,-3-1-2818,5-15 1719,2-21-1719,8-26 0,-3-8 0,3-6 2337,3-5 1,4 0-2338,7-6 0,2 3-137,-2 9 0,-1 4 0,9-4 0,-14 19 0</inkml:trace>
  <inkml:trace contextRef="#ctx0" brushRef="#br0" timeOffset="43491">6486 10535 8603,'7'1'0,"-2"2"5101,-1 23-5101,3 10 0,-7-4 0,1 4 0,4 5 0,0 3 263,-4 8 0,-1 2-263,2-16 0,0 0 0,-1 1 0,0-1 0,-2 0 0,1 0 0,0 0 0,1 0 0,-2-1 0,-1 14 0,-1-2 974,1-9 1,-1-2-975,-3 15 5557,-1-34-5557,7-34 0,1-10 0,1-6 0,1-13 0,1-5-998,1 7 0,1-2 1,1 0 997,2 0 0,1 0 0,1 1 0,-2 2 0,1 0 0,2 2 437,10-13 1,2 4-438,-5 13 0,-1 4-14,-3 5 0,-1 5 14,8 2 0,-12 14 0,0 13 3167,4 16-3167,-3 10 0,-2 19 1781,-5 2-1781,-8 0 0,-4-9 0,-8-11 37,-2-13-37,-2-10 0,3-12 0,7-2 0,3-3 0</inkml:trace>
  <inkml:trace contextRef="#ctx0" brushRef="#br0" timeOffset="44166">6868 10365 24575,'13'-5'0,"0"13"0,1 19 0,-2 19 0,-8-16 0,-2 2 0,-2 5 0,-1 2 0,-2 3 0,0 1 0,0 3 0,-1-1 0,-1-8 0,1-3 0,3 20 0,4-46 0,12-31 0,-3-3 0,1-3 0,5-1 0,0 1 0,5-12 0,0 19 0,-18 35 0,3 13 0,-3 21 0,0-20 0,0 1 0,6 13 0,2-7 0,8-28 0,7-19 0,-5-1 0,2-4 0,-1-4 0,0-3 0,0 0 0,-1-1 0,7-11 0,-22 22 0,-10 24 0,-8 16 0,6 13 0,5-11 0,8 1 0,12-19 0,4-11 0,5-17 0,-7 0 0,-10-13 0,-10 13 0,-9-5 0,-5 12 0,-4 4 0,2 7 0,4 2 0,5 1 0</inkml:trace>
  <inkml:trace contextRef="#ctx0" brushRef="#br0" timeOffset="46045">7615 10386 8191,'-3'13'0,"1"28"1640,0-5 0,-1 3-1640,0 11 0,-1 0 1495,-2-3 1,1-1-1496,3-4 0,1-4 0,1 2 1924,13-20-1924,1-26 6088,6-11-6088,-5 1 2101,2-4-2101,-7 10 0,-4 7 0,2 25 0,-2 14 0,3 6 0,4-7 0,0-17 0,10-15 0,3-9 0,4-16 0,-8 3 0,-5-13 0,-16 13 0,-3-1 0,-11 6 0,-1 9 0,12 5 0,17 1 0,32-6 0,-16 0 0,1-2 0,3-3 0,0-1 0,-7 1 0,-1 1 0,7-4 0,-26 3 0,-10 7 0,1 3 0,6 6 0,30 15 0,-9 5 0,-8-3 0,-4 3-458,-7 2 1,-5 2 457,-6 4 0,-3 1 0,-4 6 0,-2 1 0,-5 1 0,-3-1 0,2-1 0,-1-2 0,1-5 0,0-4 0,-8 5 0,6-38 0,20-41 0,1 9 0,3-2-128,7-6 1,2 2-1,2-9 1,0 16-1</inkml:trace>
  <inkml:trace contextRef="#ctx0" brushRef="#br0" timeOffset="46415">8302 10809 8191,'31'-26'0,"-4"5"5063,-11 7-5063,-3 13 2818,-6 7-2818,-2 14 1719,-3-1-1719,0 1 6784,3-9-6784,5-9 0,7-12 0,10-12 0,0-9 0,0-4 0,-9 13 0,-6 7 0,-2 21 0,3 16 0,4 25 0,-7-16 0,1 1 0,0 9 0,0 1-1316,-4 3 1,-2 2 1315,-1-1 0,-3 0-690,-4 1 1,-5-2 689,-4-5 0,-3-2 0,0-5 0,-3-2 0,-1-4 0,-2-3 0,-3-7 0,-2-3-463,-1 0 1,-3-5 462,-7-9 0,-3-4 0,-3-2 0,2-1 0,-10-7 0,10-2 0</inkml:trace>
  <inkml:trace contextRef="#ctx0" brushRef="#br0" timeOffset="71190">9463 10683 24575,'-12'-2'0,"7"5"0,39-2 0,-6 1 0,4-1-2455,16 2 1,5-1 2454,-16-3 0,2-1 0,-1-1 0,0 2 0,1-1 0,-1-1 0,0-2 0,0-2 0,-1 2 0,10-1 0,-1-1 32,-3-4 1,-4 1-33,10 0 1091,-16-2-1091,-21 7 0,-7 3 0,-1 0 0</inkml:trace>
  <inkml:trace contextRef="#ctx0" brushRef="#br0" timeOffset="71448">10158 10484 8191,'-14'-6'0,"13"8"5063,13 1-5063,20 11 0,8 0 0,13 1 0,-5-5 0,-1 1 2818,-18-1-2818,-11 6 1719,-16 14-1719,-9 4 0,-2-8 0,-2 1 1356,-4-1 1,0-2 0,-3 9 0,0-10 0</inkml:trace>
  <inkml:trace contextRef="#ctx0" brushRef="#br0" timeOffset="72516">11328 10717 24575,'2'44'0,"1"0"0,-1-4 0,-1-1 0,-1-4 0,0-2 0,0 9 0,7-27 0,9-39 0,-4-1 0,1-5 0,2-1 0,0-1 0,1 1 0,-1 1 0,7-10 0,-5 19 0,0 25 0,-6 27 0,9 8 0,-10 7 0,4-14 0,-5-14 0,1-14 0,0-11 0,8-19 0,-1-14 0,6-9 0,-9 9 0,2 32 0,-4 24 0,2 31 0,0 1 0,-6-8 0,4-12 0,0-22 0,14-14 0,-14 3 0,4-8 0</inkml:trace>
  <inkml:trace contextRef="#ctx0" brushRef="#br0" timeOffset="72772">11926 10700 8422,'-2'10'0,"2"8"5087,-5 7-5087,5 7 2784,5-7-2784,11-9 1687,6-8-1687,13-21 6595,-6 0-6595,-8-10 0,-9-4 0,-17 2 0,-7-4 0,-9 2 0,0 11 0,1 5 0,10 8 0,3 3 0</inkml:trace>
  <inkml:trace contextRef="#ctx0" brushRef="#br0" timeOffset="73199">12124 10641 8191,'0'9'0,"5"4"5063,0 7-5063,6-1 2818,-1 4-2818,0-9 1719,-1-13-1719,3-14 6784,0-18-6784,4-3 0,2 5 0,-1 13 0,-4 9 0,3 7 0,-2-5 0,3 2 0,3-11 0,1-2 0,-6-1 0,-4 9 0,-13 19 0,-3 17 0,4 6 0,9 1 0,12-15 0,21-17 0,-13-11 0,1-4 0,12-6 0,2-5 0,7-4 0,-3 0 0,-16 10 0,-2 1 0,20-11 0</inkml:trace>
  <inkml:trace contextRef="#ctx0" brushRef="#br0" timeOffset="73864">14094 10450 8191,'-10'-7'0,"-2"3"5063,2 4-5063,-3 4 2818,3 7-2818,1 9 1719,-1 12-1719,6 1 6784,12 8-6784,16-19 0,27-14-1208,-17-14 0,2-6 1208,5-13 0,-1-2 0,-14 13 0,-3-1 0,14-22 0</inkml:trace>
  <inkml:trace contextRef="#ctx0" brushRef="#br0" timeOffset="74181">14476 9773 8191,'-5'45'0,"4"-13"0,2 4 1229,1 11 0,1 5-1229,-2-8 0,-1 2 0,-1 0 0,-1 3 0,0 0 0,-1 0 0,1 0 0,-1 0 0,1-3 0,-2 8 0,2-7 3027,9-2-3027,5-62 0,-2-14 0,0-7 0,0-2 0,2 0 0,0 2 0,1 3 0,4-3 2004,-1 29-2004,-8 32 5739,-4 10-5739,4 14 3156,0-7-3156,6-13 0,11-25 0,-13-2 0,5-13 0</inkml:trace>
  <inkml:trace contextRef="#ctx0" brushRef="#br0" timeOffset="74484">14855 10250 8191,'-18'2'0,"5"3"5063,-1 6-5063,5 9 2818,3 5-2818,5 0 1719,4-5-1719,7-11 6784,-1-13-6784,11-8 0,-7-6 0,6 0 0,-4 12 0,-2 5 0,-2 9 0,-3 1 0,-1-2 0,6-5 0,-3-3 0,-2-2 0,-4 1 0</inkml:trace>
  <inkml:trace contextRef="#ctx0" brushRef="#br0" timeOffset="74683">15037 9773 8191,'-7'4'0,"6"11"4519,5 27-4519,-1-9 0,-1 4 0,0 14 0,1 4 0,-1-17 0,0 1 0,-1 0 0,0 2 0,-1-1 0,0 0 0,2-1 0,-1-1 0,2-2 0,2 12 0,-1-3 576,-2-13 1,1-4-1,7 7 1,-8-31-1</inkml:trace>
  <inkml:trace contextRef="#ctx0" brushRef="#br0" timeOffset="75306">15305 9930 8191,'-4'-1'0,"5"6"5063,-4 35-5063,6-10 0,2 3 0,-2 15 0,0 4 1250,3 1 0,0 1-1250,-2-16 0,0 0 0,0-1 413,2 11 1,-1-3-414,1-5 0,-1-3 0,1 2 0,-2-19 0</inkml:trace>
  <inkml:trace contextRef="#ctx0" brushRef="#br0" timeOffset="75916">15402 10442 8191,'-9'13'0,"18"3"5063,13-15-5063,25-8 0,-22-4 0,0-4 0,-1-1 0,-3-3 0,12-17 2818,-21 8-2818,-8 4 1719,-22 15-1719,7 9 0,-13 22 0,12 25 3062,6-19 0,3 0-3062,5 2 0,3-2 0,6 8 0,18-14 0,2-29 0,9-5 0,-17-6 0,-1-2 0,15-15 0,-19 11 0,-2 0 0,3-2 0,-1 7 660,-10 29-660,1 10 0,-5 18 0,0-4 0,-4-2 0,4-16 0,-1-13 0,5-24 0,-1-9 0,3-17 0,2 16 0,-1 16 0,2 26 0,-4 15 0,6 2 0,-1-9 0,26-7 0,2-14 0,-12-4 0,1-3 0,-1-4 0,-3 0 0,6-6 0,-11 1 0</inkml:trace>
  <inkml:trace contextRef="#ctx0" brushRef="#br0" timeOffset="76251">16220 10339 8191,'-11'-12'0,"3"8"5063,-3 6-5063,3 17 2818,5-7-2818,3 7 1719,9-9-1719,11-5 6784,5 4-6784,14 0 0,-1 26-621,-19-12 0,-2 3 621,-4 9 0,-5 2 0,-3 0 0,-5 2 0,-4 2 0,-3 1 0,-3-3 0,-2 0 0,-4 6 0,-2-1 0,-3-3 0,-3-2 0,-6 3 0,-4-3-867,1-5 1,-4-4 866,-2-7 0,-1-5-402,4-9 1,0-6 401,3-7 0,3-7 0,-3-24 0,19-15 0,35-1-312,-4 20 1,3 0 311,9 0 0,3 1 0,10-6 0,-2 2 0,-15 13 0,-1 3 0,0 1 0,1 1 0</inkml:trace>
  <inkml:trace contextRef="#ctx0" brushRef="#br0" timeOffset="76465">16593 10368 8191,'-2'10'0,"1"1"5063,4 13-5063,0 1 2818,-7 7-2818,1-6 0,-2-10 0,3-9 0</inkml:trace>
  <inkml:trace contextRef="#ctx0" brushRef="#br0" timeOffset="76589">16593 10179 10657,'2'-5'0,"4"5"0,0-1 0,2 3 0</inkml:trace>
  <inkml:trace contextRef="#ctx0" brushRef="#br0" timeOffset="77205">16688 10219 8191,'19'35'0,"-6"-1"4456,-5 11-4456,-2 10 2808,3-5-2808,-3-9 1804,1-26-1804,-1-19 6520,12-18-6520,10-20 0,-6 6 686,3 3-686,-22 33 110,0 7-110,-2 17 0,2-9 0,9 5 0,-1-17 0,13-6 0,8-14 0,1 0 0,-1-2 0,-12 10 0,-7 8 0,-6 6 0,0 8 0,-1 7 0,1 5 0,-7 20 0,-1-15 0,-1 2 0,-5 8 0,-2 4-247,3-7 1,0 1 0,-1 0 246,-2-1 0,-1-1 0,0 1-769,-1 1 0,-1 0 1,0-2 768,-8 12 0,-2-3 0,-1-4 0,-3-3-362,2-6 1,-1-3 361,3-9 0,0-3 0,-12-3 0,13-39 0,24-15 0,10-7 0,1 6 0,5 0-751,4 3 1,5-1 0,3 5 750,1 7 0,4 4 0,1 1 0,5 2 0,2 1 0,1 2 0,3-1 0,1 1 0,0 2 0,-3 2 0,0 3 0,-1 1 0,-2 1 0,-2 2 0,-3 1 956,-2 3 1,-4 1-957,5 3 707,-38 1-707,-8-3 0,4-1 0,1-1 0</inkml:trace>
  <inkml:trace contextRef="#ctx0" brushRef="#br0" timeOffset="109212">3965 12825 9179,'17'-10'0,"9"-2"5120,1 0-5120,10 0 2667,-12 8-2667,0 1 1585,6 6-1585,-13-2 1506,6 8 0,-15-8 0,-1 4 0</inkml:trace>
  <inkml:trace contextRef="#ctx0" brushRef="#br0" timeOffset="111421">5130 12942 24575,'0'37'0,"0"18"0,-2-14 0,-1 2 0,0 7 0,-1 0-2460,-4 1 0,-1-2 2460,2-8 0,2-4 1493,5-2-1493,7-38 399,6-23 0,2-11-399,7-5 0,1-4 0,-6 8 0,0-1 0,1 0-623,9-11 1,-1 4 622,-6 11 0,-1 6 2444,4 6-2444,-5 42 0,-4 25 0,-8-13 0,-3 2 0,1 5 0,-3 0 0,0-6 0,-2-1 0,1 16 0,4-29 0,18-47 0,-5 4 0,1-4 0,6-20 0,0-2 139,-3 5 1,0 2-140,-5 10 0,-1 3 0,-1 1 0,-2 55 0,-9 13 0,2-8 0,-1 2 0,-3 22 0,8-7 0,-9-19 0,12-13 0,4-18 0,-5 2 0,3-7 0</inkml:trace>
  <inkml:trace contextRef="#ctx0" brushRef="#br0" timeOffset="111739">5763 13119 8191,'-26'42'0,"21"-15"5063,32-22-5063,2-11 0,4-6 0,6-6 0,1-3 1014,-4-1 0,-3-1-1014,-5 4 0,-4-1 1826,-5-13-1826,-16 16 6446,-8 6-6446,-6 5 0,-7 21 0,-1 13 0,3-2 0,2 3 510,5 3 1,2 0-511,1 0 0,4-1 0,7 13 0,32-22 0,12-27 0,-15-2 0,1-3 0,1-3 0,-2-1 0,7-4 0,-14 5 0</inkml:trace>
  <inkml:trace contextRef="#ctx0" brushRef="#br0" timeOffset="112257">6371 13034 24575,'-16'0'0,"-1"12"0,7 11 0,2 15 0,3 8 0,9-16 0,5-6 0,18-32 0,8-10 0,4-20 0,-18 11 0,-2-3 0,-5-1 0,-2-2 0,2-10 0,-1-3-1477,-1-7 0,0-1 1477,-4 16 0,0-1 0,0 0 0,0 0 0,0 0 0,-1 3 0,2-4 0,1 8 0,5 4 0,-14 64 0,-2 0 0,-2 6-262,-2 10 1,-1 4 261,1-14 0,1 1 0,0 0-1017,0 0 0,0 0 1,0 0 1016,1 0 0,1-2 0,0-2 0,1 4 0,2-6 2351,4 8-2351,6-46 0,3-26 0,-2-26 0,-3 24 0,0 0 0,0-3 0,0 6 0,10 10 0,-2 30 502,-5 26-502,-3 6 3674,0-6-3674,6-5 0,6-22 0,20-16 0,-20-4 0,6-7 0</inkml:trace>
  <inkml:trace contextRef="#ctx0" brushRef="#br0" timeOffset="112838">7049 13037 8191,'-17'-2'0,"4"-1"5063,-10 0-5063,8 6 2818,-7 6-2818,13 12 1719,4-2-1719,9 1 6784,5-11-6784,11-9 0,2-12 0,11-10 0,-2-6 0,-2 4 0,-7 10 0,-9 13 0,-1 16 0,-3 6 0,-1 5 0,-4 4 0,-4-11 0,3-7 0,6-20 0,27-30 0,-15 17 0,1 1 0,4-3 0,0 4 0,11-1 0,-20 18 0,-10 12 0,-4 10 0,3 12 0,-5-5 0,5 0 0,2-21 0,1-11 0,24-23 0,1-4-320,-8 8 0,1 1 320,9 0 0,-7 7 0,-21 24 0,-4 3 0,-8 20 0,0-11 0,0 10 160,5-22 0,0-1 0,3-9 0</inkml:trace>
  <inkml:trace contextRef="#ctx0" brushRef="#br0" timeOffset="112946">7625 12822 8191,'-21'4'0,"3"1"0,14 0 0,2-1 0</inkml:trace>
  <inkml:trace contextRef="#ctx0" brushRef="#br0" timeOffset="113154">7723 12863 8191,'-6'17'0,"3"6"5063,1 9-5063,2 8 2818,0-6-2818,5-4 1719,10-14-1719,14-19 0,25-7 0,-26-8 0,2-5 0,9 1 0,-1-2 1195,-12-2 0,-2 1 0,15-6 0,-27 11 0</inkml:trace>
  <inkml:trace contextRef="#ctx0" brushRef="#br0" timeOffset="113387">8067 12812 24575,'-12'6'0,"3"5"0,2-1 0,8 0 0,2-7 0,6-2 0,0-5 0,4 9 0,-6-2 0,5 7 0,-1-8 0,9-5 0,14-20 0,-14 11 0,2-6 0</inkml:trace>
  <inkml:trace contextRef="#ctx0" brushRef="#br0" timeOffset="113571">8262 12492 8191,'2'-39'0,"0"0"0,3-12 5063,4 37-5063,6 54 0,-8 2 0,-2 7 634,2-7 0,1 2 0,0 1-634,-1 6 0,-1 0 0,0 0-85,2-2 1,0 0 0,1-2 84,1-5 0,0-1 0,-1-3 0,-1 0 0,-1-5 1338,8 17 0,-15-40 1,0-2-1</inkml:trace>
  <inkml:trace contextRef="#ctx0" brushRef="#br0" timeOffset="114596">9442 12984 8191,'5'13'0,"10"13"3941,1 21-3941,-1-11 0,0 5 0,-4 10 0,-3 4 0,0-15 0,0 1 0,-1 1 0,-3-1 0,-2 0 0,-1-1 0,0-1 0,-1-1 0,-1-2 0,-1 5 0,-1-4 0,-9 17 2940,-4-42-2940,4-28 0,0-15 0,2-8 653,3-9 1,2-5-654,-2 7 0,1-3 0,1-1 831,3-3 1,1 0-1,2 0-831,0 3 0,0 1 0,4 1 0,2 7 0,2 2 0,2 3 239,6-4 0,3 6-239,25 2 0,-14 34 0,1 9 0,-7 1 0,-2 5 0,5 10 0,-5 3 677,-2 21-677,-16 2 0,-13-13 0,-9-5 3871,0-19-3871,-4-7 169,-1-27 0,12 12 0,-3-11 0</inkml:trace>
  <inkml:trace contextRef="#ctx0" brushRef="#br0" timeOffset="115041">9899 12935 8191,'3'17'0,"1"7"5063,3 1-5063,2 14 2818,-5-13-2818,0 5 1719,-4-30-1719,9-16 0,13-33 0,-3 21 0,4 0 0,7-2 0,2 2 0,0 9 0,1 4 6784,15-2-6784,-15 15 0,-24 10 0,-11 4 0,1 1 0,-2-2 0,6 1 0,7-5 0,2 1 0,5-9 0,0-6 0,-5-2 0,-4-6 0,-8 4 0,-11-9 0,-5 2 0,-11-4 0,9 7 0,3 6 0,11 6 0</inkml:trace>
  <inkml:trace contextRef="#ctx0" brushRef="#br0" timeOffset="115458">10319 12883 8191,'4'13'0,"1"10"5063,4 5-5063,4 12 0,-8-8 0,1 3 470,4 6 1,0 2-471,-5 10 0,-2 2 0,-1-17 0,1 1 0,-3-1 0,-1 16 0,-4-2 0,-3-5 0,0-3 822,2-11 0,1-3-822,-10 12 5817,6-48-5817,-1-42 0,6 1 0,2-6-1274,1 7 1,1-3 0,2 0 1273,2-3 0,2 0 0,2 1 0,2 1 0,2 1 0,3 2 173,-1 10 0,2 2 1,2 4-174,7-7 0,3 9 375,16 5-375,-13 26 0,-7 26 0,-5 19 0,-9-6 0,-1 4 0,-11-19 4068,-3-6-4068,-6-12 1776,-9-7-1776,-6-9 0,-10-20 0,18 15 0,0-10 0</inkml:trace>
  <inkml:trace contextRef="#ctx0" brushRef="#br0" timeOffset="116083">10403 12969 8191,'9'0'0,"4"0"5063,0-2-5063,1 1 2818,2-7-2818,-3 2 1719,4-6-1719,-5 2 6784,-2-4-6784,-5 4 0,2 2 0,-2 0 0,-5 11 0,-3-2 0</inkml:trace>
  <inkml:trace contextRef="#ctx0" brushRef="#br0" timeOffset="117129">10759 12932 24575,'-10'7'0,"7"-2"0,23-6 0,5-7 0,0-3 0,-5-1 0,-11 2 0,-7 1 0,-5 0 0,-3 2 0,-5 2 0,-2 8 0,-9 15 0,3 12 0,4 12 0,19 1 0,14-11 0,12-10 0,15-23 0,3-12 0,-19-4 0,0-3 0,-3 3 0,-2-2 0,-2-4 0,-3 1 0,5-1 0,-7 6 0,-8 19 0,3 13 0,-3 7 0,3 10 0,-8-7 0,0-1 0,-1-29 0,5-5 0,10-29 0,-1 17 0,5 1 0,7-1 0,2 2 0,-1 2 0,0 3 0,24 4 0,-24 13 0,-19 9 0,-1-1 0,-3-5 0,-4-1 0,1-4 0</inkml:trace>
  <inkml:trace contextRef="#ctx0" brushRef="#br0" timeOffset="117279">11490 12823 8191,'7'-7'0,"1"0"5063,16-6-5063,19-8 0,-15 10 0,1 1 0,-1-1 0,-1 2 704,11-1 1,-22 6-1,-8 4 1</inkml:trace>
  <inkml:trace contextRef="#ctx0" brushRef="#br0" timeOffset="117474">11648 12510 24575,'4'27'0,"1"13"0,-4-11 0,-2 3 0,-2 9 0,-1 3 0,-5 6 0,-1 0-1154,1-6 1,1-2 1153,1-10 0,2-3 184,8 3 1,-1-24 0,6-5-1</inkml:trace>
  <inkml:trace contextRef="#ctx0" brushRef="#br0" timeOffset="117607">11821 12855 8191,'-9'14'0,"4"2"0,3-10 0,2 1 0</inkml:trace>
  <inkml:trace contextRef="#ctx0" brushRef="#br0" timeOffset="117987">12014 12814 8191,'-7'7'0,"8"-3"5063,17-6-5063,5-6 2818,18-11-2818,-4-2 1719,-18 2-1719,-9 9 6784,-19 14-6784,-5 8 0,3 19 0,7-11 0,6 10 0,16-17 0,5-4 0,9-9 0,-1-8 0,-13 2 0,-4-1 0</inkml:trace>
  <inkml:trace contextRef="#ctx0" brushRef="#br0" timeOffset="118242">12330 12738 24575,'-7'2'0,"3"1"0,4 9 0,3-2 0,7 1 0,-2-6 0,15 1 0,-12-1 0,6 3 0,-8 18 0,-6 4 0,-6 10 0,-7 5 0,-6-12 0,-5 2 0,7-16 0,-2-10 0,11-7 0,1-4 0</inkml:trace>
  <inkml:trace contextRef="#ctx0" brushRef="#br0" timeOffset="118479">11964 12537 8191,'5'4'0,"-1"-3"0,-4 3 0</inkml:trace>
  <inkml:trace contextRef="#ctx0" brushRef="#br0" timeOffset="143912">20678 5956 8191,'2'0'0,"24"8"1525,5-1 1,6 1-1526,14 3 0,6 1 0,-9-1 0,3 2 0,1 0 0,-9-3 0,0 1 0,2 0 0,-2 3 0,2 1 0,-1 3 0,0 0 0,0 1 0,1 1 0,-1 1 0,0 0 0,-2 2 36,-4 0 1,-1 2-1,0-1 1,-1 1-37,11 5 0,0 0 0,-3 0 0,-7-2 0,-2 1 0,-1-2 623,13 6 1,-5-1-624,-11 0 0,-6 1 1870,-8-4 0,-6 0-1870,-8 2 0,-6 0 0,-8 1 0,-6-1 0,-12 5 0,-5 0 0,9-7 0,-1 1 0,-3 0 0,-6 5 0,-3 0 0,0 3-426,8-6 0,1 2 0,0 0 0,-1 0 426,-1 0 0,0 1 0,0-1 0,1 1 0,1 0 0,0 1 0,2 0 0,1-1 469,0 5 1,2-1-1,3-1-469,-4 10 0,8-2 632,14-10 1,8-4-633,19 9 0,2-25 0,6-4 0,8-6 0,5-3 0,-9-2 0,3-1 0,0-1-738,6-3 0,0 0 0,2-1 738,4 0 0,2 1 0,0-1 0,1 0 0,0 1 0,-1 0 0,-1 3 0,-1 1 0,-1 1 594,-6-1 1,-1 0 0,-2 1-595,7 4 0,-5 0 838,-9-2 1,-6 2-839,-1 16 0,-30 2 0,-13 0 0,-7 2 0,-3 2 0,-3 2 0,2-1 0,-1 2 0,0 2 681,-5 6 1,-1 2 0,0 1-682,5-6 0,-1 1 0,0 0 0,1 1-593,0 1 0,0 1 0,1 1 0,1 0 593,2 0 0,1 0 0,2 0 0,2 0 0,0 9 0,3-1 0,3 1-781,5-1 0,2 0 1,5-1 780,4-6 0,4 0 0,3-1 0,4 2 0,3-2 0,4 0 0,4 0 0,4-2 0,2 1 0,-5-8 0,2 1 0,1 0 0,1-1 0,1 3 0,0 0 0,1 0 0,0 0-794,2 3 1,0 0-1,-1 0 1,0 1 793,0 0 0,-1 1 0,0 0 0,0 1 0,-1 2 0,1 0 0,-2 1 0,-1 1 0,-3-2 0,-2 0 0,0 0 0,-2 1-339,-1 2 1,-2 0-1,0 1 1,-3-1 338,-2-1 0,-1-1 0,-2 0 0,-1 2 0,-1 3 0,-2 0 0,-2 1 0,-2 0 0,-1-1 0,-1 0 0,-2-1 0,-3 1 0,-1 1 0,-2 1 0,-3-1 0,-3 0 0,-3 1 0,-4-1 0,-2 0 0,-2 0-171,3-10 1,-3 0 0,0-1 0,-2 0 0,-1 1 170,-3 3 0,0 0 0,-2 0 0,-1-1 0,-1 0-25,4-6 0,-2 0 0,-1-1 0,-1 0 0,1 0 0,-1-1 25,-1 2 0,0-1 0,0 1 0,-1-1 0,-1 0 0,1-1-91,-1 1 1,-1-1 0,1 0 0,-2 0 0,1 0 0,-1-2 90,0 0 0,-1-1 0,1 0 0,-1-1 0,0 1 0,0-1 69,1 1 1,0 0 0,1 0 0,-1 0 0,0-1 0,0-2-70,-1-2 0,1-1 0,-1-1 0,0-1 0,0 0 0,1 1 0,-7 3 0,1 0 0,1 0 0,-1-1 0,-1-2 64,2-4 1,0-1-1,-1-1 1,1 0 0,1-1-65,-6 3 0,0 0 0,1-2 0,0 0 0,3-3 0,0-1 0,1 0 0,1-1 86,-9 1 1,1 0-1,5-2 1,5 0-1,4-2 1,-16 2-1</inkml:trace>
  <inkml:trace contextRef="#ctx0" brushRef="#br0" timeOffset="146045">24094 7348 24575,'-7'-9'0,"1"0"0,-1 2 0,0-1 0,-12 8 0,7 1 0,-15 20 0,11 8 0,4 0 0,0 4-1212,3 5 1,2 3 1211,0-6 0,2 4 0,0-1 0,0 1 0,1 0 0,0 0 0,1 1 0,1 2 0,1-3 0,1 6 0,2-4-241,1-5 0,4-5 241,10-5 0,-4-9 0,-4-14 0,-5-1 0</inkml:trace>
  <inkml:trace contextRef="#ctx0" brushRef="#br0" timeOffset="146213">23851 7928 8191,'-3'-9'0,"9"-2"5063,17-2-5063,17-4 0,-14 8 0,2-1 563,4-1 1,-2 1-1,4-1 1,-7 2 0</inkml:trace>
  <inkml:trace contextRef="#ctx0" brushRef="#br0" timeOffset="146924">24223 7772 8191,'-21'18'0,"9"-2"5063,8 11-5063,12-4 2818,6 22-2818,3-12 1719,0-3-1719,0-15 6784,6-17-6784,5-12 0,3-17 0,-3-7 0,-5-9 0,-9 17 0,3 10 0,-7 31 0,3 15 0,-5 14 0,1 0 0,-2-8 0,2-14 0,1-24 0,5-23 0,-1 5 0,1-2-251,-3-2 1,2 1 250,6 2 0,-1 3 0,2-2 0,3 26 0,-14 15 0,-2 22 0,-1 1 0,-3-7 501,6-8-501,19-50 0,2-4 0,-7-1 0,-1-2 0,-5 7 0,-1 1 0,15-15 0,-13 12 0,-10 23 0,-7 6 0,-5 10 0,1-3 0,2 10 0,3 3 0,3 11 0,3-15 0,11-3 0,-5-20 0,9-2 0,-10-7 0,0 0 0,-7 4 0,-2 3 0</inkml:trace>
  <inkml:trace contextRef="#ctx0" brushRef="#br0" timeOffset="147064">25010 7669 8648,'14'-15'0,"9"2"2168,1-4 1,3 0-2169,0 3 0,1 1 0,1-3 0,-1 1 712,12-6 1,-18 11 0,-14 5 0</inkml:trace>
  <inkml:trace contextRef="#ctx0" brushRef="#br0" timeOffset="147253">25197 7299 8774,'-2'17'0,"4"16"1676,1-1 0,1 4-1676,-1 9 0,-1 3 0,1-11 0,-1 2 0,-1-1 0,-3 1 0,0 0 0,0-2 0,2 11 0,-1-3 0,-2-14 0,3-4 735,8-1 0,-4-23 1,3-6-1</inkml:trace>
  <inkml:trace contextRef="#ctx0" brushRef="#br0" timeOffset="147374">25379 7669 8380,'-3'11'0,"-2"0"5083,5 13-5083,-3-9 697,7 0 1,-3-11-1,3-4 1</inkml:trace>
  <inkml:trace contextRef="#ctx0" brushRef="#br0" timeOffset="147480">25444 7524 8191,'-5'-1'0,"5"2"0,-2 4 0,4-1 0</inkml:trace>
  <inkml:trace contextRef="#ctx0" brushRef="#br0" timeOffset="148005">25531 7550 8191,'-10'10'0,"2"1"5063,3-2-5063,7 11 2818,2 5-2818,6 0 1719,-2-7-1719,6-12 6784,-4-9-6784,11-17 0,-11 4 0,6-16 0,-12 6 0,-1 13 0,5 2 0,14 15 0,25-6 0,-13 2 0,2-1 0,0-2 0,-1 1 0,20 5 0,-19 11 0,-26 7 0,-5 0 0,-8-2 0,-1-10 0,5-6 0,15-16 0,8-5 0,5-7 0,-7 9 0,-8 18 0,-9 5 0,2 7 0,8-6 0,4-7 0,-1-2 0,-4-3 0</inkml:trace>
  <inkml:trace contextRef="#ctx0" brushRef="#br0" timeOffset="148269">26264 7457 8191,'-12'12'0,"5"-7"5063,1 14-5063,8-10 2818,9-1-2818,2-4 1719,4-1-1719,-3-1 6784,-1 2-6784,-6 7 0,-7 2 0,-3 18 0,-13 9 0,-3 8 0,0-1 0,1-19 0,10-13 0,4-11 0</inkml:trace>
  <inkml:trace contextRef="#ctx0" brushRef="#br0" timeOffset="152664">23823 8643 8641,'-6'2'0,"18"-5"5103,28-8-5103,5-3 0,9-3 0,-13 6 0,3-2 0,2-1 0,3 0-480,-1 0 1,2 0-1,1-2 1,3 1 0,0 0 479,-8 2 0,1 1 0,1-1 0,0 1 0,1 0 0,1-1 0,-1 1 0,2 0 0,0 0 0,0-1 0,1 1 0,0 0 0,0 1 0,0-1-138,0 0 0,1 1 0,-1 0 0,1 0 0,-1 0 1,0 0-1,-1 0 138,-3 1 0,0 0 0,-1 0 0,0 0 0,-1 0 0,0 0 0,-1 1 308,2-1 0,0 0 0,-1 1 0,0 0 0,-2 0 0,-2 0-308,11-2 0,-2 1 0,-2 0 0,-4 1 0,-2 1 0,-4 1 0,-8 3 0,-4 4 0,-25 1 0,-23 4 0</inkml:trace>
  <inkml:trace contextRef="#ctx0" brushRef="#br0" timeOffset="153072">23851 9049 8191,'-18'9'0,"13"-5"5063,6-5-5063,32-15 0,7-3 0,9-3-719,-2 2 1,4-1 0,5-2 718,-12 5 0,3 0 0,2-2 0,2 1 0,0 0 11,-1 1 1,1 0-1,2 0 1,0 0-1,1 0 1,0 1-12,-7 2 0,1 1 0,0-1 0,0 1 0,1 0 0,-1 1 0,1-1 0,0 0 0,1 0 0,-1 0 0,1 1 0,-1 0 0,0 0 0,-2 2 0,3 0 0,-1 1 0,0 0 0,-2 2 0,0-1 0,-1 0 0,1 0 0,0-1 0,-1 0 0,-2 2 0,-2 1-229,12 0 0,-3 3 1,-5 0 228,-2-1 0,-9 1 3163,-4 4-3163,-35 2 0,-2-2 0,-2 0 0</inkml:trace>
  <inkml:trace contextRef="#ctx0" brushRef="#br0" timeOffset="153464">23976 9374 8191,'-12'11'0,"8"-7"4948,24-9-4948,11-6 0,8-4 0,0-2 0,4-2 0,5 0-420,-9 3 0,3 1 1,2-1-1,2-1 0,1-1 420,-5 2 0,1-1 0,2-1 0,0 0 0,1 0 0,1 0 0,0 1-33,3-1 1,2 0 0,0 0 0,1 1-1,0 0 1,0 0 0,1 0 32,-5 2 0,0 1 0,1-1 0,0 0 0,0 1 0,-1 0 0,1 0 0,-1 1 0,3-1 0,1 1 0,-1-1 0,0 1 0,-1 1 0,0 1 0,-2 1 0,2 1 0,-1 1 0,-1 1 0,-1 0 0,-1 1 0,-2 0 0,13-3 0,-2 0 0,-2 1 0,-4 2-162,-1 4 1,-3 2 0,-5-1 161,-2-1 0,-7 2 3088,-6 9-3088,-36-10 0,4 5 0,-8-8 0</inkml:trace>
  <inkml:trace contextRef="#ctx0" brushRef="#br0" timeOffset="185969">3635 6713 8191,'-30'3'0,"3"0"5063,-5-3-5063,8 5 2818,18-6-2818,34-9 0,5-5 0,8-4 0,1 0 0,4-2 0,3-1-481,-6 4 1,1-1 0,2 0 0,-1 1 480,1-1 0,1 1 0,0-1 0,-2 3 0,8-3 0,-1 2 0,-3 1 2085,6 0 1,-6 3-2086,5 4 0,-28 8 0,-21 8 0,-6-3 0,-12 6 0,-9 10 0,2-2 0,-3 3 0,-9 14 0,-5 5 0,6-7 0,-2 3 0,-2 1-318,5-4 1,-1 1 0,0 0 0,0 2 317,-3 2 0,1 2 0,0-1 0,0 1 0,3-3 0,-1-1 0,2 1 0,1-2 246,-2 7 0,3 0 0,2-9-246,-13 3 0,41-63 0,5-4 0,3-9 0,1-2-368,3-5 1,0-1 0,0-3 367,-5 7 0,0-1 0,0-1 0,0 0-796,0-3 1,0 0 0,-1 0 0,-1 0 795,-2 2 0,-1 0 0,0 1 0,-1 1 0,3-8 0,-1 2 0,0 3 2331,-4-7 1,2 11-2332,14 17 0,11 59 0,-4 8 0,3 8-907,-4-9 1,1 1 0,0 1 906,1 5 0,0 0 0,-1 1 0,1-2 0,-1-1 0,0 0 0,-2-4 0,-1-1 0,0-1-18,-3-3 0,-1-1 1,-1-2 17,3 2 0,-2-3 3819,10 16-3819,-24-33 0,-13-28 0,-17-22 0,3 2 0,-4-3 0,-7-5 0,-3 0 102,8 10 1,-2 1-1,-2 1-102,-3 1 0,-1 2 0,-2 2 0,-3 2 0,-2 2 0,0 3 0,0 1 0,0 2 0,-1 4 0,2 4 0,-1 3 0,2 1 714,-14-1 1,6 3-715,-4-1 0,21 5 0,36-10 0</inkml:trace>
  <inkml:trace contextRef="#ctx0" brushRef="#br0" timeOffset="193935">3775 15659 24575,'22'-6'0,"21"-9"0,-10 11 0,3 1-1749,3-5 0,2 0 1749,7 2 0,0 0-158,-8-2 0,-2 0 158,5 2 0,-3 0 0,3-5 0,-9 6 0</inkml:trace>
  <inkml:trace contextRef="#ctx0" brushRef="#br0" timeOffset="196463">5363 15590 8191,'13'3'0,"0"-1"5063,4-2-5063,13-9 2818,-3 4-2818,8-15 1719,-16 6-1719,-5-6 6784,-11 3-6784,-5 0 0,-7 2 0,-12 2 0,-5 11 0,-6 6 0,-4 24 0,16-5 0,1 3 0,3 9 0,4 2 0,1-4 0,4 0 0,10-1 0,7-6 0,32-2 0,-11-22 0,4-7 0,12-8 0,-2-4 0,-17 6 0,-3 0 0,23-16 0</inkml:trace>
  <inkml:trace contextRef="#ctx0" brushRef="#br0" timeOffset="196895">5807 15449 8191,'-6'24'0,"2"-5"5063,8 11-5063,10-2 0,3 4 0,11 16 0,-4 0 0,-12-12 0,-2 2 648,1 4 0,-2 1-648,-4 3 0,-3 1 686,-3-1 1,-3-1-687,0-8 0,-3-4 0,-9 14 5858,2-23-5858,6-20 0,-5-24 0,4-29 0,4 6 0,0-6 0,3 6 0,0-3 0,1-1-425,2-2 0,1 0 1,1-1 424,0 1 0,0 0 0,3 3 0,2-7 0,4 6 224,2 11 1,2 7-225,8 8 0,12 21 0,-11 33 0,-7-8 0,-2 3-440,-3 3 1,-4 1 439,0 3 0,-2-2 3011,-7 22-3011,-6-15 340,-7-12-340,-2-22 0,-2-7 0,-5-23 0,11 14 0,-1-11 0</inkml:trace>
  <inkml:trace contextRef="#ctx0" brushRef="#br0" timeOffset="197052">6347 15372 8191,'5'32'0,"1"0"5063,-7-7-5063,2-5 2818,1-7-2818,2-6 0,-3-3 0,3-2 0</inkml:trace>
  <inkml:trace contextRef="#ctx0" brushRef="#br0" timeOffset="197182">6351 15144 10141,'-17'4'0,"10"0"5081,-5 12-5081,23 10 0,-6-13 0,8 8 0</inkml:trace>
  <inkml:trace contextRef="#ctx0" brushRef="#br0" timeOffset="197535">6660 15337 24575,'-15'-5'0,"0"-1"0,10 1 0,-4 5 0,-13 14 0,9 0 0,-5 8 0,17-10 0,9-4 0,12-6 0,6-2 0,12 4 0,-8 8 0,6 15 0,-18 10 0,-10-9 0,-3 3-720,-4 0 1,-3 2 719,-4 7 0,-4 3 0,-3-6 0,-2 2 0,-1-2 0,-4 4 0,-2-1 0,-2 3 0,1-6 0,3-13 0,12-19 0</inkml:trace>
  <inkml:trace contextRef="#ctx0" brushRef="#br0" timeOffset="198367">6834 15466 24575,'14'3'0,"8"-4"0,3-7 0,9-9 0,-5-4 0,-4-2 0,-14 3 0,-5 3 0,-10 3 0,-2 3 0,-3 7 0,-1 10 0,1 16 0,-2 18 0,6 15 0,9 0 0,5-18 0,16-15 0,6-25 0,5-11 0,6-10 0,-9-13 0,3 3 0,-3-3 0,-8 15 0,-3 13 0,-16 12 0,2 16 0,-5 9 0,-3 1 0,-1 2 0,-2 2 0,0-1 0,-2 13 0,4-26 0,8-48 0,1 4 0,4-3 0,5-2 0,4 0 0,-3 2 0,2 2 0,5 9 0,-1 4 0,0 6 0,-5 32 0,-9 5 0,-5 10 0,2-2 0,-2-16 0,4-7 0,12-23 0,10-14 0,-6 3 0,1-3-596,0-4 1,-2-1 595,1-2 0,-3-1 0,-7 4 0,-3 2 0,2-11 0,-25 27 0,3 13 0,-16 25 0,13 3 1191,6 14-1191,12-10 0,7-9 0,20-16 0,-1-11 0,7-6 0,1-12 0,-6-2 0,-14 3 0,-5 4 0</inkml:trace>
  <inkml:trace contextRef="#ctx0" brushRef="#br0" timeOffset="198537">7911 15227 8191,'-2'9'0,"5"-2"5063,10-3-5063,22-11 0,-3-3 0,4-3 0,3-4 0,2-1 1409,5-2 0,-1 0-1409,-15 5 0,-3 1 0,10-6 0,-29 14 0,-6 2 0</inkml:trace>
  <inkml:trace contextRef="#ctx0" brushRef="#br0" timeOffset="198730">8209 14853 24575,'-6'37'0,"2"-8"0,-2 4 0,0 11 0,0 5-1882,2-10 1,-1 2 0,1 0 1881,-1-2 0,1 0 0,1-1 0,1 16 0,3-2 234,6-8 0,1-5 0,0 2 1,6-14-1</inkml:trace>
  <inkml:trace contextRef="#ctx0" brushRef="#br0" timeOffset="198872">8395 15360 8191,'0'13'0,"1"13"5063,-7 1-5063,5 1 0,-2-13 0,3-11 0</inkml:trace>
  <inkml:trace contextRef="#ctx0" brushRef="#br0" timeOffset="199018">8450 15194 8191,'-20'9'0,"8"-1"1265,15 5 1,1-7 0,1 1 0</inkml:trace>
  <inkml:trace contextRef="#ctx0" brushRef="#br0" timeOffset="199234">8649 15283 8191,'-14'7'0,"5"4"5063,2 9-5063,10 6 2818,-6 5-2818,11-5 1719,-4-6-1719,5-12 6784,2-6-6784,15-11 0,23-16 0,-17 11 0,-1 0 0,13-10 0,-10 9 0</inkml:trace>
  <inkml:trace contextRef="#ctx0" brushRef="#br0" timeOffset="199503">9041 15235 8191,'-14'0'0,"-2"3"5063,3 12-5063,4 5 2818,6 18-2818,11-4 0,10 6 0,13-13 0,7-4 0,2-10 1719,-8-8-1719,-18 6 6784,-11-5-6784,-9 6 0,-1 1 0,0-5 0,-1 7 0,2-11 0,1 4 0</inkml:trace>
  <inkml:trace contextRef="#ctx0" brushRef="#br0" timeOffset="201752">21904 3041 8191,'2'-5'0,"24"-13"2462,0 6 0,6 0-2462,17-3 0,8 0 0,-8 2 0,4 1 0,3 1-486,-8 3 0,3 2 0,1 0 0,1 0 486,-4 1 0,1 1 0,1 0 0,2 0 0,0 0 0,-4 0 0,2 0 0,0-1 0,1 1 0,1-1 0,1 1-130,-2 1 1,1-1 0,2 1 0,0-1 0,0 1 0,1 0 0,1 0 129,-4 0 0,1 0 0,0 0 0,0 0 0,1 0 0,1 0 0,0 0 0,0 0 18,-7 0 1,1 0-1,0 0 1,1-1-1,0 1 1,0 0-1,0 0 1,0-1-1,-1 1 1,0 0-19,4 0 0,0 0 0,-1 1 0,1-1 0,-1 0 0,0 0 0,-1 1 0,1-1 0,-2 0-260,5 0 1,0 0 0,-1 0 0,0 0 0,-1 0 0,0 0 0,-1-1 0,-1 1 259,1-1 0,0 0 0,0 0 0,-2 0 0,-1 0 0,-1 0 0,-1 1 0,7-1 0,-1 1 0,-2 0 0,-2 1 0,-2-1 323,1-1 1,-1 1-1,-4-1 1,-4 1-324,11 0 0,-9 0 0,-7 3 0,-31 0 0</inkml:trace>
  <inkml:trace contextRef="#ctx0" brushRef="#br0" timeOffset="202396">24771 3157 8191,'-23'0'0,"24"21"5063,24 16-5063,5-8 0,5 3 0,-5-8 0,3 0 0,0-1 169,2-1 0,2-1 0,0-2-169,1 1 0,1-2 0,0-2 0,-3-2 0,0-3 0,0 0 441,14 2 0,-2-3-441,-12-5 0,-2-2 5224,12-2-5224,-21-10 0,-17 6 0,-6-1 0</inkml:trace>
  <inkml:trace contextRef="#ctx0" brushRef="#br0" timeOffset="202619">25410 3381 8191,'-26'-36'0,"25"12"5063,15 18-5063,19 10 2818,6 9-2818,-18-4 1719,0 7-1719,-16-7 6784,0 14-6784,-12-1 0,-7 16 0,-2-16 0,-3 0 0,-1 3 0,-3 1-735,-6 0 0,-1-3 735,6-5 0,2-3 0,-10 5 0,17-16 0</inkml:trace>
  <inkml:trace contextRef="#ctx0" brushRef="#br0" timeOffset="203627">26416 3527 24575,'-11'-2'0,"0"4"0,2-4 0,0 6 0,-4 2 0,-10 9 0,-13 18 0,13-13 0,-1 2 0,0 4 0,0 1 0,4-1 0,3-1 0,0 17 0,22-1 0,24-5 0,-5-17 0,4-2-714,10-2 0,3-3 714,1-5 0,2-3 0,3-3 0,-3-3 0,5-4 0,-15 1 0</inkml:trace>
  <inkml:trace contextRef="#ctx0" brushRef="#br0" timeOffset="203822">26699 3609 24575,'1'23'0,"2"16"0,6 2 0,-4 13 0,0-8 0,-3-12 0,3-12 0,-2-14 0,1-8 0</inkml:trace>
  <inkml:trace contextRef="#ctx0" brushRef="#br0" timeOffset="204463">26175 3695 24575,'-5'15'0,"5"14"0,3 0 0,0 3 0,0 3 0,0 0 0,2-3 0,-1-1 0,-3 22 0,5-25 0,-1-16 0,-2-24 0,1 5 0,-4-7 0</inkml:trace>
  <inkml:trace contextRef="#ctx0" brushRef="#br0" timeOffset="204834">26291 3551 8191,'-9'-5'0,"8"-1"5063,18 1-5063,13 2 0,17-5 0,0 7 0,6 1 0,-5 9 0,-1 5 0,-11 13 2818,-8-5-2818,-6 11 0,-6-5 0,-8 11 0,-4 1 0,-13 13 1719,2 2-1719,-4-28 0,-1 0 0,-8 22 0,-8-7 6784,-8-13-6784,-3-6 0,10-19 0,-2-4 0,-1 0 0,1-2 0,-11-4 0,8 1 0</inkml:trace>
  <inkml:trace contextRef="#ctx0" brushRef="#br0" timeOffset="205475">26747 3634 24575,'0'5'0,"10"12"0,10 15 0,-3-7 0,1 1-1029,3 0 1,0 0 1028,0 3 0,1 0 48,1-5 1,0-2-49,-5 1 0,-2-2 472,12 5-472,-12-5 0,-4-12 0,-2-19 1032,0-13-1032,7-23 0,-10 7 0,-2-4 0,1-3 0,-2-2-576,-3 10 1,-1-1 0,-1 1 575,1-7 0,-1 4 0,-3 8 0,0 6 0,4 4 0,-3 15 0</inkml:trace>
  <inkml:trace contextRef="#ctx0" brushRef="#br0" timeOffset="205934">27324 3464 24575,'5'2'0,"3"11"0,3 18 0,-3 23 0,-5-24 0,-2 3 0,-3 8 0,-1 1-1173,3-3 1,-1 0 1172,-4-4 0,1-1 750,-1 20-750,0-26 387,1-34-387,9-22 0,0-4 0,1-4 0,3-9 0,0-2-1021,-1-3 0,2-1 1021,3 3 0,0 3 0,-6 13 0,2 5 1080,14-4-1080,1 32 0,-3 9 0,10 27 0,-16-13 0,-2 3 0,2 10 0,-2 3-728,-2-2 1,0 2 727,-2 2 0,-2-1 862,-4-9 0,0-1-862,2 15 0,-8-15 0,-2-22 0,2-1 0,-1-8 0</inkml:trace>
  <inkml:trace contextRef="#ctx0" brushRef="#br0" timeOffset="206099">27414 3764 9077,'12'4'0,"10"0"4619,25 0-4619,-17-4 0,1-2 0,4-5 0,0-2 0,-2 0 0,-3-1 0,14-11 0,-22 7 0,-17 6 0</inkml:trace>
  <inkml:trace contextRef="#ctx0" brushRef="#br0" timeOffset="206903">26778 4631 8191,'-13'0'0,"3"-3"5063,-2 1-5063,3-3 2818,-4 5-2818,0 2 1719,-20 19-1719,3-2 0,-9 19 6784,14-14-6784,13-1 0,18-4 0,26-8 0,20 1 0,-15-7 0,2 0 0,-9-3 0,-2 0 0,20 8 0,-36 9 0,-20-1 0,-21 17 0,-10-2 0,12-16 0,-2-2 0,-14 9 0,8-18 0,20-17 0,11 3 0,4-6 0</inkml:trace>
  <inkml:trace contextRef="#ctx0" brushRef="#br0" timeOffset="207826">27191 4581 9693,'-17'-6'0,"4"-2"5110,-7 3-5110,7 2 2583,1 8-2583,-1 13 0,-6 17 0,6 7 1517,8-2-1517,16-17 5672,18-20-5672,13-22 0,-17 6 0,-1-1 0,15-19 0,-6 7 0,-16 12 0,-1 11 0,-5 9 0,7 26 0,-2 3 0,-6-6 0,0 1 0,0 5 0,1-1 0,-2-47 0,3-9 0,6-18 0,-1 2 0,-1 20 0,-3 6 0,-1 20 0,-4 10 0,-1 7 0,-3 7 0,4-16 0,-5-10 0,10-31 0,0-8 0,10-10 0,-8 14 0,2 13 0,-1 24 0,-7 4 0,11 21 0,-13-13 0,4 7 0,-1-21 0,-1-10 0,12-17 0,-5-5 0,14-11 0,-4 15 0,1 7 0,-7 16 0,-9 7 0,-1 4 0,-3-2 0,3-1 0,9-9 0,-1-12 0,10-4 0,-10-5 0,1-6 0,-9 2 0,-2-1 0,-12 13 0,0 13 0,-12 19 0,12 13 0,0 1 0,13-4 0,10-10 0,13-17 0,8-8 0,0-7 0,-1-4 0,-22 8 0,-2 2 0</inkml:trace>
  <inkml:trace contextRef="#ctx0" brushRef="#br0" timeOffset="237024">3658 15719 10126,'-6'-1'0,"7"-2"5083,0 4-5083,11-5 2511,15-5-2511,13-10 0,-4 2 0,4-4 508,6-5 1,2-2-509,-12 9 0,1 0 0,0 1 1833,14-5 1,-1 3-1834,-11 5 0,-2 4 0,10 5 0,-17 4 0,-9 5 0,-7 0 0,3-1 556,-15 5-556,-3 3 1615,-10 13-1615,-20 18 0,10-14 0,-3 4-1004,0-3 0,-2 2 1,-1 0 1003,-3 3 0,-1 0 0,-1 1 0,4-3 0,-1 0 0,0 2 0,0-2 0,-2 0 0,0 0 0,1 0 0,0 0-732,1 1 0,1 0 0,1 0 0,0-1 732,-4 4 0,2-1 0,3-4 0,3-2 0,5-7 0,7-15 0,22-31 0,10-18 0,-5 11 0,1-2 0,0-2-915,2-7 0,1-1 0,-1-2 915,-1-3 0,-1-2 0,-2 1 0,-3 3 0,-2 1 0,-1 1-38,-4 3 1,-1 0-1,-1 3 38,-1-9 0,-3 4 2352,0-9-2352,-3 34 0,17 29 0,14 28 0,-3-9 0,2 2 0,4 3 0,3 1 827,1 2 0,1 0-827,-6-6 0,-2-1 1195,-2-3 1,-2-1-1196,8 11 0,-13-13 0,-7-9 0,-24-6 0,-11-9 1858,-29-7-1858,19-4 0,-2-5 0,-12-6 0,-3-4-269,9 6 1,-1-1 0,-1-1 268,-3 0 0,0 0 0,0 2-766,-2 3 1,0 2-1,1 2 766,6 3 0,1 2 0,3 2 0,-4 3 0,6 1 0,-6-2 0,28 3 0,16-3 0</inkml:trace>
  <inkml:trace contextRef="#ctx0" brushRef="#br0" timeOffset="239074">15440 5628 8603,'-6'2'0,"5"-4"5101,1-1-5101,24-14 0,-1 2 0,5-1 1196,14-12 0,3-3-1196,-11 9 0,2-1 0,-2 0 136,0-1 1,-2-1 0,0 2-137,6-3 0,-4 2 0,7-9 5708,-30 22-5708,-10 10 0,-22 21 0,2 5 0,-5 17 0,10-17 0,-1 5 0,-7 9 0,-3 5 0,0-1 0,5-5 0,0-1 0,-2 2-671,-2-2 0,-1 4 1,-2-2-1,3-3 671,1-1 0,2-4 0,0-2 0,-5 4 0,3-5 1624,-4 0-1624,16-33 0,16-36 0,5 5 0,3-5-990,-3 5 0,1-3 1,0 0 989,2-5 0,0 0 0,-1 0 0,-1 0 0,0 0 0,-2 3 0,0-8 0,-2 5 0,-4 11 0,0 6 2824,3 8-2824,2 26 0,15 30 0,-5-10 0,1 3 0,4 3 0,-1 1 0,4 5 0,-1 0 0,-6-9 0,-1-1 1782,-2-1 1,-2-1-1783,2 1 0,-10-9 0,-9-12 0,-7-3 0,-17-10 0,-15-20 0,8 4 0,-3-3-276,10 1 0,-1-2 0,-1 0 276,-6-2 0,-2 1 0,-1-1-1097,1-1 0,-1-1 0,0 2 1097,1 4 0,0 1 0,1 3 0,-12-6 0,3 4 0,16 10 0,3 2 0,-3 1 0,21 9 0</inkml:trace>
  <inkml:trace contextRef="#ctx0" brushRef="#br0" timeOffset="243391">5671 7480 24575,'28'-11'0,"4"3"0,21-1-2129,-20 2 1,2 0 2128,13 0 0,2 0 0,1-7 0,1-1 0,-13 7 0,1 0 0,0-1-708,0-2 1,-1-2 0,2 2 707,3 0 0,2 1 0,0-1 0,2-1 0,1-1 0,0 1 0,1-1 0,1 0 0,-1 1-611,0 2 0,0 1 0,0 1 611,0 0 0,0 0 0,1 1 0,1 1 0,1 3 0,1-1 0,-11 1 0,0-1 0,0 1 0,1 0 0,-1 0 0,1 0 0,-1 0 0,1-1 0,1 0 0,0-1 0,1 0 0,-1 0 0,2 2 0,0-1 0,0 1 0,0-1-700,0 0 0,0-1 1,0 0-1,1 0 700,2 0 0,1 0 0,0 1 0,0-1 0,-2 1 0,0 1 0,1-1 0,0 1 0,1-2 0,2 0 0,-1 0 0,1 1-450,-2 1 1,0 1 0,0 1 0,0-1 449,0 0 0,0-2 0,0 1 0,0 1 0,2 0 0,-1 0 0,1 1 0,-1-2-408,-3-1 0,0 0 1,1-2-1,-1 1 408,3 0 0,1 1 0,0-2 0,-2 1 0,-2-1 0,-1-1 0,-1 0 0,0 1-50,1-1 1,-1 0 0,0 1 0,-1 0 49,-2 0 0,0 1 0,-1 0 0,-1 1 467,10-1 0,-2 0 1,1 2-468,-3 0 0,0 1 0,-2 1 0,-6 1 0,-2 0 0,-1 0 894,16 0 1,-2 0-895,-4 0 0,-2 0 0,0 1 0,1-2 0,0-1 0,-1-1 0,1 0 0,0 0 0,-4-3 0,0 1 1788,0 1 1,-1 1-1789,-6-2 0,0 1 0,-1 1 0,0 0 0,0-2 0,0 0 0,0-1 0,1 1 0,4-3 0,-1 0 0,-3 2 0,-1 0 1920,-2-1 0,-2-1-1920,10 0 184,-14 1 0,-17 4 1,-5 1-1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6T13:14:34.283"/>
    </inkml:context>
    <inkml:brush xml:id="br0">
      <inkml:brushProperty name="width" value="0.05292" units="cm"/>
      <inkml:brushProperty name="height" value="0.05292" units="cm"/>
      <inkml:brushProperty name="color" value="#FF0000"/>
    </inkml:brush>
  </inkml:definitions>
  <inkml:trace contextRef="#ctx0" brushRef="#br0">6049 5063 8191,'-39'-8'0,"1"0"0,3 4 0,1 1 2147,-1-1 1,1 2-2148,0 4 0,0 2 0,0 5 0,-1 3 0,-4 3 0,0 3 699,-1 4 0,1 3-699,1 5 0,1 2 0,3-2 0,1 2 0,6 0 0,4 1 992,4-5 0,2 0-992,3 2 0,3 0 0,5 0 0,2 1 2699,-2 1 0,2-1-2699,11 24 0,8-7 0,9-23 0,19 2 0,-1-13 0,-12-4 0,0-1 0,11 5 0,7 9 0,-18 4 0,2 6 0,-8 8 0,3 2 0,-5-7 0,14-4 0,7-20 0,-7-7 0,3-1 0,3-2 0,2 1 0,6 1 0,0 3-258,-6 5 1,-2 4 257,-8-2 0,-4 3 539,-4 7 0,-5 3-539,-7-3 0,-3 3 0,-1 6 0,-1 2 0,9 17-300,4-7 300,28-32 0,-13-12 0,3-6-134,-4-5 0,3-3 0,1 0 134,5 0 0,2-1 0,-1 0-588,3-2 0,0-2 1,-1 2 587,-4 2 0,0 1 0,-3 3 0,10-1 0,-2 2-149,-7 3 0,-3 2 149,9 4 257,4-4-257,-19-4 0,14-17-315,-25 7 0,0-4 315,8-7 0,1-4 0,-2-9 0,1-3 0,-8 13 0,0 0 0,-1-2 545,2-16 0,-2-1-545,-2 4 0,-4 1 109,-10 7 1,-3 2-110,-3 5 0,-3 3 0,-15-21 0,-9 9 0,9 18 0,-3 1 172,-3-1 0,-2-1-172,-1-5 0,0-1 0,-3-3 0,2-1 0,7-2 0,4 0 0,-3-4 0,4 2 0,10 8 0,2 3 1917,-10-18-1917,6 26 944,-18 7-944,-14 13 0,6-1 0,-4 2 0,-3 5 0,-3 2-925,7-2 1,-3-1 0,1 0 924,1 0 0,0 0 0,0 1 0,-1 0 0,-1 1 0,1 0-74,-11-2 1,3 0 73,7 1 0,5-2 0,-3 0 0,18-5 0</inkml:trace>
  <inkml:trace contextRef="#ctx0" brushRef="#br0" timeOffset="834">8148 5351 8191,'2'5'0,"17"-6"1829,8-1 0,6 0-1829,8-6 0,4-1 0,-8 3 0,2 0 0,0 0 0,-1 0 0,1 0 0,-2-1 0,18-5 0,-3 2 0,-8 6 0,-4 0 0,-11-3 0,-3 1 2964,7 5-2964,-28-3 0,-2 3 0,-7-1 0</inkml:trace>
  <inkml:trace contextRef="#ctx0" brushRef="#br0" timeOffset="1073">8702 5132 8191,'9'3'0,"12"-6"4926,25 2-4926,3 1 0,-3 8 0,-9 15 0,-16 9 0,-7 10 0,-14 5 0,-11 6 0,-3-5 0,-3-8 2835,4-13-2835,3-21 0,5-2 0,1-6 0</inkml:trace>
  <inkml:trace contextRef="#ctx0" brushRef="#br0" timeOffset="3558">9846 4926 8969,'-10'3'0,"2"-1"5117,-5 0-5117,4-2 2700,0 4-2700,0 1 1613,-3 3-1613,-5 8 0,0 6 0,-9 19 3088,17-15 0,2 3-3088,-2 5 0,3 2 0,6-4 0,4-1-331,4-4 0,7-3 331,9-4 0,6-6 0,7-6 0,4-6 0,9-4 0,-1-3 0,-18 1 0,-3-1 0,19-11 0</inkml:trace>
  <inkml:trace contextRef="#ctx0" brushRef="#br0" timeOffset="3783">10241 4872 8191,'-5'4'0,"8"11"4646,8 20-4646,2 13 0,-2-14 0,-2 0 0,-5-2 0,-1-1 0,5 1 0,-2-2 0,-5 16 0,3-21 0,-4-11 0</inkml:trace>
  <inkml:trace contextRef="#ctx0" brushRef="#br0" timeOffset="4048">10208 4912 8191,'14'-9'0,"7"5"5063,32 14-5063,-26-5 0,1 1 0,3 3 0,-1 1 1409,-2-2 0,-1-1-1409,16 15 0,-12 3 0,-15 10 0,-12 5 0,-10 13 0,-3-25 0,-2-1 552,-1 4 0,-2-1-552,-3 0 0,-1-3 1620,-11 17 0,8-19 0,10-14 0</inkml:trace>
  <inkml:trace contextRef="#ctx0" brushRef="#br0" timeOffset="4346">10746 4741 24575,'0'14'0,"0"8"0,0 3 0,3 1 0,0-3 0,4-11 0,11-4 0,10-10 0,12-8 0,-13 1 0,-1-2 0,16-7 0,-4-3 0,-18 9 0,-9 2 0,-7 1 0,-2 4 0,-2 1 0</inkml:trace>
  <inkml:trace contextRef="#ctx0" brushRef="#br0" timeOffset="4532">10927 4609 8191,'-3'2'0,"4"17"3425,7 31-3425,-2-10 0,-1 5 0,-2 7 0,0 4 0,-1-16 0,0 1 0,0-1 0,-2 12 0,0-3 0,0-8 0,0-5 0,0 1 0,0-23 0</inkml:trace>
  <inkml:trace contextRef="#ctx0" brushRef="#br0" timeOffset="6225">11815 4983 8191,'-17'3'0,"28"-5"4679,14-3-4679,6-5 0,6-1 0,1 2 0,2 0 1432,2-5 1,0 0-1433,-2 3 0,-3 1 0,-9 1 0,-1 2 441,11-3 1,-22 6-1,-8 4 1</inkml:trace>
  <inkml:trace contextRef="#ctx0" brushRef="#br0" timeOffset="6465">12189 4796 24575,'10'2'0,"15"4"0,9-1 0,19 9 0,-5-3 0,-5 10 0,-17-7 0,-15 13 0,-15-2 0,-11 9 0,-7 1 0,2-10 0,3-6 0,12-14 0,1-3 0</inkml:trace>
  <inkml:trace contextRef="#ctx0" brushRef="#br0" timeOffset="7207">13388 4656 8191,'-10'-7'0,"10"0"5063,29-11-5063,0 8 0,4-2 0,12-7 0,3-1 574,2 4 1,1 1-575,-4-2 0,-3 1 386,-11 7 0,-4 2 0,2-3 0,-17 6 0</inkml:trace>
  <inkml:trace contextRef="#ctx0" brushRef="#br0" timeOffset="7376">13694 4503 8191,'2'19'0,"-1"-3"5063,7 20-5063,0 4 0,-6-10 0,-3 2 845,-2 5 0,-1 2-845,-4 0 0,-1 0 296,-3 4 0,1-3 0,-1 2 0,3-8 1</inkml:trace>
  <inkml:trace contextRef="#ctx0" brushRef="#br0" timeOffset="7865">14070 4714 8191,'-6'9'0,"-1"-2"5063,-3 5-5063,1 6 2818,-1 8-2818,9 6 1719,9-4-1719,19-7 0,16-10 0,5-19 0,6-7 0,-18-12 6784,-8 8-6784,-15 4 0,-12 10 0,-4 15 0,-2 1 0,7 12 0,6-11 0,20-7 0,19-19 0,-21 0 0,1-4 0,7-4 0,-4 0 0,1-9 0,-7 7 0</inkml:trace>
  <inkml:trace contextRef="#ctx0" brushRef="#br0" timeOffset="8034">14581 4410 24575,'-15'39'0,"5"14"0,5-22 0,1 1 0,3 6 0,0 0 0,-1-2 0,0-2 0,2 21 0,1-20 0,4-20 0,-2-11 0,1-4 0</inkml:trace>
  <inkml:trace contextRef="#ctx0" brushRef="#br0" timeOffset="8248">14651 4469 8191,'6'9'0,"1"11"1892,-2 17 0,0 7-1892,-3-10 0,1 2 0,1 10 0,1-2 2954,-1 9-2954,1-21 0,-1-16 0,-4-8 0</inkml:trace>
  <inkml:trace contextRef="#ctx0" brushRef="#br0" timeOffset="9744">6067 7274 8191,'-31'-8'0,"1"0"0,-1 2 0,0 2 5063,-24 4-5063,26 3 0,-1 4 0,-2 5 0,0 3 433,-6 3 1,-2 4-434,9-2 0,-1 2 0,0 1 0,-5 5 0,0 1 0,0 1 0,-2 3 0,1 1 0,0 1-9,1 0 0,1 1 0,2 0 9,5-2 0,2 0 0,3-1 0,-1 5 0,7-2 2310,12-3 1,9-3-2311,35 9 0,-8-22 0,5-4 0,10-1 0,2-1 0,-4 1 0,0 2 0,-4-1 0,-4 5 0,-8 6 0,-6 6 0,-10 10 0,-7 5-289,-4-8 1,-3 1 0,-3 2 288,-2 5 0,-4 1 0,0 1 0,0 1 0,-2 1 0,1-2 0,2-5 0,0-1 0,2-1 891,-1 11 0,7-4-891,5-13 0,8-4 0,9-10 0,5-4 0,7-3 0,3-3 0,11-3 0,2-3 0,2 2 0,1 0 0,0 2 0,0 1 0,-4-1 0,-1 1 0,-9 1 0,-2 1-81,-3 1 0,-2 0 81,17 12 0,-17-13 0,2-2 0,3-1 0,2-2 0,11-4 0,4-5 0,-14-1 0,1-3 0,1 0 16,4 1 1,0 0-1,1-2-16,1-4 0,1-1 0,-1 2 0,-2 3 0,1 2 0,-2-1-238,-3-1 0,0 0 0,-2 1 238,10 3 0,-3 2 246,-8-1 0,-4 1-246,15-6 0,-2-2 0,-23-6 0,-1-6 0,8-5 0,1-5 0,3-8 0,-1-3 993,-4 2 0,-2 1-993,-4 7 0,-5 2 1724,-2-7-1724,-14 14 0,-9 0 0,0-1 0,-5-27 0,8 22 0,0-3-1433,-3-18 1,-1-3 1432,1 3 0,-2-1 0,1 14 0,0 0 0,-2 1-59,-7-8 0,-3 4 59,1 6 0,-4 4 0,-6 5 0,-4 4 0,6 5 0,-2 3-285,-4 2 1,0 2 284,3 1 0,0-1 0,1 0 0,-1-1 0,0-1 0,1-2 0,1-2 0,1-3 0,2-1 0,1-1 0,-1 0 0,1 0 0,5-1 0,0 0 0,-1 4 0,-2 1 0,0 2 0,-2 1 0,-2 6 0,-3 2 0,-4 0 0,-2 3 0,-2 4 0,0 2 0,6 2 0,1 0 0,-1 0 0,4 1 0,2 3 0,5-5 0</inkml:trace>
  <inkml:trace contextRef="#ctx0" brushRef="#br0" timeOffset="10620">8316 7988 8191,'-26'12'0,"10"-1"5063,27-7-5063,27-5 0,8-8 0,3-3 0,-14 3 0,1 0 0,17-4 0,-5 1 0,-16 2 704,0-2 1,-27 11-1,-3-7 1</inkml:trace>
  <inkml:trace contextRef="#ctx0" brushRef="#br0" timeOffset="10857">8618 7823 8191,'2'-2'0,"10"3"5063,20 4-5063,8 4 0,7 0 0,-5 9 2818,-12-3-2818,-7 7 1719,-16 1-1719,-6 2 0,-14 14 0,-11-3 0,5-11 0,-3-1 0,-21 7 0,14-5 0,8-18 0</inkml:trace>
  <inkml:trace contextRef="#ctx0" brushRef="#br0" timeOffset="15591">9791 7581 8191,'0'10'0,"0"16"4065,0 29-4065,-3-17 0,1 1 0,1-4 0,0 1 1246,-1 2 1,-1-1-1247,3 11 1890,0-10-1890,0-18 1553,0-7 1,0-8 0,0-1-1</inkml:trace>
  <inkml:trace contextRef="#ctx0" brushRef="#br0" timeOffset="15898">9776 7615 8191,'-6'-9'0,"5"0"5063,1 0-5063,18 1 2818,10-6-2818,18 9 0,-4 0 0,3 13 1719,-23 1-1719,-4 13 6784,-13 7-6784,-5 4 0,-9 12 0,-15-3 0,-5-3 0,-10-1 0,-3-14 0,6-9 0,4-10 0,11-13 0,12 4 0,4-4 0</inkml:trace>
  <inkml:trace contextRef="#ctx0" brushRef="#br0" timeOffset="17281">10229 7596 24575,'-3'6'0,"1"1"0,5 6 0,0 0 0,3 11 0,2 14 0,1 4 0,-6-13 0,0 1-477,1 25 477,-4 0 0,-4-8 0,1-19 0,-1-13 0,2-11 0</inkml:trace>
  <inkml:trace contextRef="#ctx0" brushRef="#br0" timeOffset="17573">10198 7632 8191,'9'-6'0,"11"3"2531,8-1 1,4 0-2532,3 2 0,1 2 0,7-1 0,-1 2 1244,-6 2 1,-2 4-1245,12 14 0,-20 11 0,-17 8 0,-14 13 0,-2-22 0,-3 0 0,-5 1 0,-2 1 0,-4 0 0,-2-1 882,-1-1 1,-2-3-883,0-5 0,1-3 0,-12 10 1661,7-20 0,20-8 0,3-4 0</inkml:trace>
  <inkml:trace contextRef="#ctx0" brushRef="#br0" timeOffset="17998">10687 7525 8191,'5'19'0,"2"3"2151,0 9 0,0 3-2151,4 20 0,-1-13 0,-1 0 0,-4 13 0,0-13 2906,-5-15-2906,-4-21 1811,-1-17-1811,0-29 0,3 11 0,1-3 3248,2-9 0,3-1-3248,0 0 0,3 1 0,1 11 0,2 3 0,16-9 869,9 35-869,1 16 0,-4 12 0,-9 10 0,-15-2 0,-8 11 0,-6-18 0,-10 6 0,-13-19 0,-8 2 0,-3-18 0,5-6 0,18-2 0,7-1 0</inkml:trace>
  <inkml:trace contextRef="#ctx0" brushRef="#br0" timeOffset="18515">11019 7540 8191,'13'5'0,"-2"4"5063,3 6-5063,-4 15 0,-4 3 0,-2 21 2818,-8 0-2818,1-19 0,0-2 0,-3 17 1719,-1-8-1719,4-35 6784,1-19-6784,-6-33 0,7 15 0,1-3-658,0-9 0,0-1 658,3 3 0,0 2 0,3-17 0,3 28 0,-6 27 0,10 25 0,1 15 0,-3-13 0,2 1 0,6 20 0,9-1 0,-7-18 1316,-2-6-1316,0-14 0,-11-9 0,4-18 0,-5-17 0,-2 9 0,0-3 0,0-11 0,1-3 0,-3-3 0,0-1 0,0 0 0,-1 1-470,-2 6 0,0 4 470,-2-8 0,-3 21 0,2 18 0,-1 3 0</inkml:trace>
  <inkml:trace contextRef="#ctx0" brushRef="#br0" timeOffset="19489">12320 7543 9144,'-7'3'0,"8"-1"5119,4-2-5119,22-5 0,26-1 0,-16 1 0,4 0 327,11-4 0,2 0-327,-3 3 0,-1-1 0,1-4 0,-4 1 834,-14 6 1,-2 0-835,14-8 1309,-34 4 0,-5 3 0,-11-3 0</inkml:trace>
  <inkml:trace contextRef="#ctx0" brushRef="#br0" timeOffset="19721">12806 7357 24575,'24'12'0,"-1"-1"0,-6-5 0,3 8 0,-8-5 0,2 10 0,-15 1 0,0-1 0,-14 7 0,-1-5 0,-14 5 0,8-10 0,3-3 0,12-10 0</inkml:trace>
  <inkml:trace contextRef="#ctx0" brushRef="#br0" timeOffset="23389">13802 7428 8991,'6'2'0,"8"-4"5117,19-17-5117,10-7 0,-17 6 0,-1-1 0,14-12 0,-13 4 2698,-23 12-2698,-13 8 1609,-14 7-1609,-8 11 0,-5 20 2514,13-10 1,3 5-2515,5 6 0,4 4 0,-1 1 0,6 1 0,8-5 0,5-3 0,18 14 0,21-29 0,3-28 0,1-7 0,-5 8 0,-9-6 0,0 0 0</inkml:trace>
  <inkml:trace contextRef="#ctx0" brushRef="#br0" timeOffset="23793">14185 7322 8191,'-5'13'0,"6"7"5063,5 5-5063,7 13 0,5 9 0,-9-20 0,-2 1 0,-1 2 0,-2 1 1186,-3 0 0,-2-1-1186,-3-1 0,-2-3 1781,-2 11-1781,-5-14 6594,-3-35-6594,9-17 0,0-7 0,2-6-218,8-4 1,5-2 217,-4 8 0,2-2 0,2 2-411,6 4 0,2 1 0,1 2 411,5-10 0,2 5 0,5 8 0,0 6 0,13-1 0,-13 14 0,-9 15 0,-15 21 0,0 15 0,-14 15-455,2-24 0,-2-1 455,-2-2 0,-3-1 1705,-13 16-1705,8-20 0,3-16 0,7-29 0,4 13 0,1-12 0</inkml:trace>
  <inkml:trace contextRef="#ctx0" brushRef="#br0" timeOffset="23956">14586 7163 8191,'6'23'0,"1"3"5063,-2 12-5063,2-4 704,-6-3 1,2-15-1,-3-8 1</inkml:trace>
  <inkml:trace contextRef="#ctx0" brushRef="#br0" timeOffset="24064">14611 7057 8988,'-6'1'0,"6"12"0,-3-5 0,7 6 0</inkml:trace>
  <inkml:trace contextRef="#ctx0" brushRef="#br0" timeOffset="24224">14666 7123 24575,'42'-28'0,"-18"14"0,1-1 0,5-1 0,1 2 0,19-7 0,-8 3 0,-27 14 0,-11 2 0</inkml:trace>
  <inkml:trace contextRef="#ctx0" brushRef="#br0" timeOffset="24416">14870 6824 24575,'6'33'0,"-1"0"0,0 5 0,-2 2 0,-5-4 0,-2 3 0,-1-1-1640,1 1 0,0 0 0,-2-1 1640,-5 18 0,-1-4 298,5-11 1,1-5-1,-4 1 1,10-23-1</inkml:trace>
  <inkml:trace contextRef="#ctx0" brushRef="#br0" timeOffset="24840">14952 6872 9716,'-1'16'0,"2"11"3903,-4 26-3903,3-16 0,0 2 0,0 7 0,0 1 0,2-3 0,0-2 0,-1-9 0,2-4 2769,10 0-2769,4-42 0,3-26 0,-4 13 0,1 0 836,0 0 1,1 4-837,9-3 5329,2 31-5329,-20 12 1185,3 13-1185,-3-5 0,0-6 0,5-12 0,6-11 0,2-9 0,1-12 0,-5 2 0,-8 10 0,-4 19 0,-4 5 0,0 7 0,6-14 0,3-6 0,9-11 0,-9 4 0,-1-3 0</inkml:trace>
  <inkml:trace contextRef="#ctx0" brushRef="#br0" timeOffset="25015">15431 6744 8191,'-3'24'0,"2"21"1832,-3-15 1,-1 3-1833,2 8 0,0 3 0,-1 2 0,1-1 0,2-8 0,1-3 740,1 20 1,3-32 0,-4-14 0</inkml:trace>
  <inkml:trace contextRef="#ctx0" brushRef="#br0" timeOffset="25166">15641 7025 8191,'-8'38'0,"3"9"5063,-4 8-5063,12 0 2818,-2-19-2818,8-16 0,-4-17 0,-1-5 0</inkml:trace>
  <inkml:trace contextRef="#ctx0" brushRef="#br0" timeOffset="25256">15694 7035 24575,'-10'6'0,"6"1"0,2-2 0,4-1 0</inkml:trace>
  <inkml:trace contextRef="#ctx0" brushRef="#br0" timeOffset="25524">15831 7058 8191,'-23'4'0,"4"0"5063,-4 19-5063,13-7 2818,6 8-2818,12-12 1719,12-12-1719,-1-2 6784,5-11-6784,-7 9 0,-5 3 0,0 6 0,-2 2 0,4-5 0,-1-4 0,-4-1 0,-5-1 0</inkml:trace>
  <inkml:trace contextRef="#ctx0" brushRef="#br0" timeOffset="25714">16001 6647 9337,'2'2'0,"5"18"3836,-6 23-3836,1-1 0,0 5 0,-2 4 0,0 1 0,1-12 0,1 2 0,0-3 0,1 12 0,0-2 0,3-6 0,-1-3 0,-2-8 0,0-3 0,2 4 0,-5-12 0</inkml:trace>
  <inkml:trace contextRef="#ctx0" brushRef="#br0" timeOffset="39856">11055 5766 8191,'-7'-5'0,"9"35"1671,-1-1 0,0 5-1671,2 15 0,1 3 0,-1 2 0,-1 0 0,-2-7 0,0-3 1493,-1-10 1,2-6-1494,6-12 0,-5-5 0,5-25 0</inkml:trace>
  <inkml:trace contextRef="#ctx0" brushRef="#br0" timeOffset="40105">11024 5770 8191,'10'-8'0,"2"4"5063,18 1-5063,10 3 0,15 9 0,-27-4 0,-1 1 0,16 16 2818,-15-4-2818,-16 9 1719,-14-2-1719,-10 3 6784,-15 2-6784,-8-4 0,-1-7 0,4-8 0,16-8 0,8-6 0</inkml:trace>
  <inkml:trace contextRef="#ctx0" brushRef="#br0" timeOffset="40872">11424 5806 8191,'1'-5'0,"2"5"5063,14 18-5063,0 17 0,2 16 0,-13-24 0,-2 0 0,-1 4 0,-1-2 0,-2 13 704,0-7 1,0-20-1,0-11 1</inkml:trace>
  <inkml:trace contextRef="#ctx0" brushRef="#br0" timeOffset="41147">11408 5868 10735,'5'-3'0,"22"1"4033,21-3-4033,-14 0 0,2-1 0,2 2 0,0 1 0,-5-1 0,-2 3 2590,15 7-2590,-20 13 0,-17 10 0,-14 12 0,1-12 0,-4 1 0,-6 0 0,-2-1 467,0 3 0,-1 0-467,-1-5 0,0-3 0,-3 3 0,8-11 0</inkml:trace>
  <inkml:trace contextRef="#ctx0" brushRef="#br0" timeOffset="41415">11799 5703 9690,'3'6'0,"-1"1"5110,-2 6-5110,4 14 2584,1-1-2584,0 19 1517,2-11-1517,1 4 5674,5-15-5674,3-7 0,14-20 0,-3-5 0,12-8 0,-14 3 0,-5 4 0,-11 4 0,-6 4 0</inkml:trace>
  <inkml:trace contextRef="#ctx0" brushRef="#br0" timeOffset="41730">12023 5689 9079,'2'-6'0,"8"0"5118,-3 9-5118,10 17 0,-1 20 0,-8-10 0,0 2 1342,-1-1 0,0 1-1342,-1-1 0,-2-1 0,6 17 399,-5-15 1,-2-16-1,-3-9 1</inkml:trace>
  <inkml:trace contextRef="#ctx0" brushRef="#br0" timeOffset="42713">12579 5614 24575,'5'6'0,"-1"1"0,1 2 0,-1 0 0,-1 0 0,1 0 0,-4 0 0,2 0 0,1 3 0,-3-2 0,3-1 0,-3-5 0</inkml:trace>
  <inkml:trace contextRef="#ctx0" brushRef="#br0" timeOffset="58126">22116 5709 8191,'-31'-11'0,"-2"-2"5063,-1 0-5063,-9 0 0,9 9 0,-19 4 0,26 6 0,-1 3 761,-3 5 1,-1 4-762,-4 8 0,1 5 0,9-4 0,0 3 0,0 2 0,-4 4 0,-1 2 0,0 1 0,5-4 0,0 2 0,0 0 0,1 1 0,1 1 0,0-1 0,1 2 0,1-1-217,1 1 0,1 0 0,1 1 0,2 0 217,-3 11 0,3 2 0,4-2 0,5-3 0,4-1 0,2 0 859,1-4 0,2-1 0,4-1-859,4-1 0,4 0 0,2-2 0,3-2 0,3-1 0,1 0 0,2 3 0,1 0 0,1 0 0,4-1 0,2-1 0,-1 2 0,0 3 0,-1 3 0,0-1-796,-2-4 0,-1 0 0,0 1 796,-1 2 0,-1 0 0,-2 2 0,-5-3 0,-1 1 0,-1 1 0,1 1 0,-1 1 0,-1 0 0,-3 2 0,-3 1 0,2-1 0,2 0 0,2 0 0,-1 0 0,-2-2 0,-1 0 0,4-2-247,3-3 1,2-2 0,1-2 246,0-1 0,0-2 0,4-2 0,4-3 0,4-3 0,1-1 0,2-2 0,0-1 0,3-2 26,7-1 1,3-3 0,0-1-27,3-1 0,2-2 0,0 0 0,-13-3 0,1 1 0,1-1 0,-2 0 0,13 0 0,0-1 0,-2 1 0,-3 2 0,-1 2 0,-2-1 544,-8 0 0,-2-1 0,-1 2-544,16 6 0,-4 3 0,-9 0 0,-2 1 690,2-3 0,0 0-690,-5 1 0,1 0 0,9-3 0,2-1 0,1 1 0,3-2 0,-8-6 0,2-2 0,1-2 0,3-2 0,1-2 0,1-2 0,-5-1 0,0-2 0,2-1 0,0-1-518,2-2 1,2-1-1,-1-1 1,1-1 517,3-1 0,0-3 0,1 1 0,-1-2 0,0 1 0,0 0 0,0-2 0,-1 0 0,-1-1 0,1-1 0,-2 0 0,0 0 0,-3 1 0,-1 0 0,-1 1 0,0-1 543,-2 1 0,-1 0 0,0 0 0,-2 0-543,7-4 0,-1-1 0,-2 1 0,-3 4 0,-1 0 0,-1-2-641,-2 0 1,-1-3-1,0 1 641,1 1 0,1 1 0,1-5 0,2-6 0,2-5 0,1-1 0,-2 1 0,-6 6 0,0 1 0,0-2 0,1-1 0,0-3 0,2-2 0,1-2 0,-1 1 0,-1 2-557,1 0 0,-2 1 1,0 1-1,0-1 557,3-1 0,-1 0 0,1-1 0,-1 1 0,-2 1 0,0 1 0,-1-1 0,-2 1 378,7-7 1,-2 1 0,-2 0-379,-6 3 0,-2 0 0,-3 1-93,-3-6 1,-5 1 92,-3 4 0,-4 0 0,-6 1 0,-4 0 0,2-7 0,-1-1 108,-2-7 0,0-2-108,1 14 0,0 0 0,2-3 0,0-2 0,2-3 0,-1-1 0,1 3 0,2-2 0,-1 1 0,2-1 0,-1 3 0,1-2 0,-1 1 0,0 3 0,-2 1 0,-1 2 0,0 0 0,3-16 0,-3 0 1797,-10 3 0,-3 0-1797,-1 1 0,-5 0 0,-8 5 0,-5 1 209,7 12 1,0-1 0,-3 2-210,-5 1 0,-1 0 0,-2 1 0,0-3 0,-1 0 0,-2 2 0,-1 1 0,-1 2 0,0-1 0,2 1 0,0-1 0,0 1 0,1 2 0,-1-1 0,2 1 0,-13-8 0,2-1 0,6-1 0,0 0 0,1-1 0,1 0-310,8 2 1,0-1 309,-6-4 0,0 2 0,1 4 0,-2 1 0,6 9 0,-3 1 0,-1 0 0,-2 2 0,-2 1 0,-1 1 0,-2 0 0,-2 0 0,0 2-91,-1 0 1,1 1 0,-1 0 90,2 0 0,1 0 0,0 1 0,1 0 0,1 1 0,0-1-283,3-1 0,1-2 0,2 0 283,-10-5 0,4-3 0,3 0 0,4-2 820,7 2 1,1 1-821,-1 2 0,-1 1 0,1 2 0,-1 2 0,-8 4 0,-3 4 0,-10 1 0,-6 4 0,9 2 0,-3 1 0,-1 3 102,-5 4 1,-2 2 0,-1-1-103,13-3 0,0 0 0,0 0 0,0 1-10,1 2 1,-1 0 0,1 0 0,1 0 9,-9-1 0,1-1 0,0 0 0,2-1 0,1-1 0,0 0 0,4-2 0,1 0 0,0-1-109,2 0 1,0-1-1,1-1 109,-10-2 0,1 1 0,-5 4 0,-1 0 0,6-2 0,-1 2 0,10 4 0,-1 2 0,0 1 0,-13 2 0,1 2 0,-1 4 0,2 6 0,7 10 0,3 5 0,5-6 0,4 4 0,11-4 0,2 2 0,1-1 0,-2 8 0,2-2 0,0-1 0,1 0 292,2-3 1,-1-2-293,-2-7 0,-2-1 0,-2 3 0,-2-1 372,0-5 1,-1-3-373,-3 3 0,1-3 716,-7 7 1,10-13 0,18-9-1</inkml:trace>
  <inkml:trace contextRef="#ctx0" brushRef="#br0" timeOffset="58830">24140 4084 8191,'0'-9'0,"13"-7"5063,4-3-5063,8 2 0,5 0 0,6 0 0,2 1 605,8-5 1,1 2-606,0 3 0,-3 3 885,-11 3 1,-3 2-886,12-2 0,-27 10 0,-11 0 0</inkml:trace>
  <inkml:trace contextRef="#ctx0" brushRef="#br0" timeOffset="59007">24472 4001 8191,'-6'13'0,"7"7"5063,-6 11-5063,3 10 0,-3 5 2818,1-12-2818,8-8 0,-3-17 0,2-5 0</inkml:trace>
  <inkml:trace contextRef="#ctx0" brushRef="#br0" timeOffset="59158">24704 3987 8191,'-2'13'0,"1"14"5063,-6 6-5063,6 7 2818,-1-12-2818,6-10 0,-1-14 0,1-2 0</inkml:trace>
  <inkml:trace contextRef="#ctx0" brushRef="#br0" timeOffset="59288">24757 3864 8191,'-22'4'0,"7"-3"0,11 3 0</inkml:trace>
  <inkml:trace contextRef="#ctx0" brushRef="#br0" timeOffset="59580">24869 3905 8191,'-4'9'0,"-3"-2"5063,2 5-5063,-2-4 2818,4 4-2818,8-2 1719,1-3-1719,10 2 6784,-8-3-6784,0 2 0,-6 4 0,-7 2 0,0 9 0,-5-8 0,4 5 0,5-20 0,0 3 0,5-7 0</inkml:trace>
  <inkml:trace contextRef="#ctx0" brushRef="#br0" timeOffset="59888">24996 3900 9577,'-8'8'0,"2"1"5114,-8 7-5114,9-3 2603,3-4-2603,6-2 1532,1-1-1532,14-4 5749,2 4-5749,5-3 0,-3 4 0,-9 0 0,-6 4 0,-6-1 0,-7 6 0,-6 4 0,1-5 0,-3 5 0,6-23 0,2 5 0,3-10 0</inkml:trace>
  <inkml:trace contextRef="#ctx0" brushRef="#br0" timeOffset="60390">25206 3822 24575,'-5'15'0,"1"7"0,1 3 0,-2 14 0,2-12 0,2-1 0,8-15 0,3-12 0,13-15 0,1-10 0,-5 5 0,0-1 0,5-15 0,0 7 0,-16 22 0,-4 20 0,-8 20 0,7 8 0,-1-6 0,11-9 0,8-17 0,7-18 0,6-9 0,0-19 0,-19 14 0,-2-1 0,10-23 0,-12 11 0,-15 32 0,-3 32 0,-7 11 0,13 7 0,7-20 0,13-5 0,-3-14 0,8-6 0,-11-7 0,-4 3 0,-5 0 0</inkml:trace>
  <inkml:trace contextRef="#ctx0" brushRef="#br0" timeOffset="61688">23034 6288 8726,'-6'-3'0,"-1"1"5108,-6 7-5108,-5 13 2738,-10 8-2738,-11 13 0,4-1 0,5-12 1646,21-13-1646,25-39 0,5 4 0,4-4 0,7-13 0,2-3 0,-7 14 0,1 0 0,0 0 1511,-2-1 1,0 1-1,-1 2-1511,7-5 0,-3 5 0,-1 7 0,-27 37 0,-11 10 0,-6 5 0,-3 9 0,0 1 0,1 3 0,0 1 0,-2 0 0,0-3 0,7-9 0,0-7 0,-6-4 0,11-41 0,-1-31 0,5 14 0,-2 0 0,-4 1 0,-1 3 0,-5-19 1823,2 41-1823,25 33 0,-1 1 0,3 4 0,2 1 0,2 0 0,1 1 0,0-1 0,10 14 0,-8-11 0,-12-25 0,-20-12 0,-12-14 0,2 3 0,-3-1 0,-1-3 0,-1-1 0,0 0 0,1 1 0,-11-6 0,19 11 0,14 11 0</inkml:trace>
  <inkml:trace contextRef="#ctx0" brushRef="#br0" timeOffset="62414">23395 6124 8191,'3'-17'0,"15"-1"2368,8 5 0,3 1-2368,19-7 2858,-9-2-2858,-19 11 1759,-12 8-1759,-8 5 6661,-6 10-6661,-12 9 0,-2 7 0,3-6 0,-1 3-362,-1 4 1,0 0 361,0-1 0,1 0-1,3 3 1,3-2 0,-4 0 0,11-5 0,7-24 0,-1-5 0,3-17 1093,-4-10-1093,-5-23 0,0 23 0,0-1 0,-1-9 1,-1-1-1,-1 6 0,1 1 0,0 0 0,7 8 0,16 15 0,2 30 0,2 9 0,-2 6 0,-3 1 0,-3 2 0,1-5 0,0 1 0,-5-1 0,-1-3 0,8 6 0,-8-7 0,-4-26 0,-9-14 0,-10-14 0,-11-8 0,-11 1 0,9 10 0,-8 10 0,18 6 0,7 8 0,6-3 0,10 3 0</inkml:trace>
  <inkml:trace contextRef="#ctx0" brushRef="#br0" timeOffset="63055">23645 6048 8191,'-1'-9'0,"7"-1"4989,21-13-4989,13-1 0,-8 4 0,1-2 0,-4 7 0,-1-1 1413,2-2 1,-3 0-1414,3-5 1729,-16 29-1729,-14 13 6756,-9 27-6756,4-16 0,0 0 0,0-2 0,0 1 0,-3 2 0,1-1 0,1 17 83,-5-19-83,9-9 0,-8-28 0,3-5 0,-4-25 0,-1-8 0,3 12 0,1-1 0,-1-1 0,-1-2 0,2 3 0,-1 2 0,2 4 0,-4-11 0,11 30 0,8 22 0,11 17 0,-5-5 0,1 2-385,1 3 0,-1 0 385,1 0 0,-1 0 0,4 19 0,-7-15 0,-8-9 0,-5-11 0,-4-8 0,-15-10 770,-4-17-770,4 4 0,-2-2 0,-1-3 0,-1 0 0,-6-4 0,0 1 0,7 8 0,1 2 0,-15-6 0,22 15 0,11 6 0</inkml:trace>
  <inkml:trace contextRef="#ctx0" brushRef="#br0" timeOffset="63614">24028 5531 24575,'28'-20'0,"12"-2"0,-7 2-778,-6 5 1,1-1 777,17-14 505,-5 3-505,-17 11 0,-15 11 0,-4 2 0</inkml:trace>
  <inkml:trace contextRef="#ctx0" brushRef="#br0" timeOffset="63814">24210 5399 8191,'-3'10'0,"7"8"4487,15 27-4487,-9-17 0,0 1 0,4 9 0,-1 0 0,-4-6 0,-2-1 0,1 1 0,-1-4 2886,1 6-2886,0-8 0,-4-17 0,0-5 0</inkml:trace>
  <inkml:trace contextRef="#ctx0" brushRef="#br0" timeOffset="64271">23858 6377 8191,'-30'36'0,"6"-6"0</inkml:trace>
  <inkml:trace contextRef="#ctx0" brushRef="#br0" timeOffset="66630">23425 6718 8191,'-2'5'0,"-1"-3"5063,2-2-5063,-6-2 2818,6 4-2818,-6 2 1719,-3 7-1719,0 9 6784,-6 18-6784,2 4 0,8 5 0,10-21 0,16-11 0,7-25 0,12-5 0,-6-12 0,-6-2 0,-18 11 0,-8-5 0,-12 12 0,-1-3 0,-1 8 0,-3 3 0,2 6 0,5 0 0,1 0 0</inkml:trace>
  <inkml:trace contextRef="#ctx0" brushRef="#br0" timeOffset="66982">23931 6538 8191,'-24'-3'0,"9"-2"5063,-4 7-5063,10-2 2818,0 6-2818,-7 8 1719,7 0-1719,-5 6 6784,18-8-6784,10-11 0,18-12 0,-2-10 0,0-8 0,-17 10 0,-10 0 0,-12 14 0,-18 5 0,-6 14 0,-10 9 0,14-2 0,16 1 0,44-22 0,-2-6 0,1-1 0,16-2 0,1-7 0</inkml:trace>
  <inkml:trace contextRef="#ctx0" brushRef="#br0" timeOffset="67321">24270 6371 8191,'-7'-8'0,"1"4"5063,-10 4-5063,-4 7 2818,1 3-2818,1 2 1719,15 2-1719,23-9 0,11-1 0,22-14 0,-12-4 0,4-4 6784,-25 5-6784,-10-2 0,-14 9 0,-16-6 0,-2 15 0,-10 1 0,7 4 0,11 4 0,21-5 0,-2-2 0,10-2 0</inkml:trace>
  <inkml:trace contextRef="#ctx0" brushRef="#br0" timeOffset="67662">24564 6392 9470,'-2'-1'0,"-5"4"5117,-2-4-5117,-2 8 2620,8 0-2620,6 0 1546,14-3-1546,11-6 5822,6-6-5822,-6-2 0,-11-2 0,-10 3 0,-9 0 0,-1 0 0,-10 1 0,-7 0 0,1 7 0,-11 5 0,11 6 0,1 6 0,12-2 0,4-4 0,5-3 0</inkml:trace>
  <inkml:trace contextRef="#ctx0" brushRef="#br0" timeOffset="68071">24642 6750 24575,'-7'-3'0,"-3"6"0,0 2 0,-4 9 0,6-1 0,2 1 0,8-2 0,6-4 0,19-8 0,7-6 0,2-11 0,-2-5 0,-19 5 0,-6 1 0,-11 7 0,-5 2 0,-12-1 0,-10 9 0,-4 4 0,-6 8 0,16 3 0,4 7 0,18-4 0,-1-3 0,7-8 0</inkml:trace>
  <inkml:trace contextRef="#ctx0" brushRef="#br0" timeOffset="68454">24535 6896 8191,'-32'12'0,"12"3"5063,5-2-5063,15 5 2818,4-7-2818,4-1 1719,1-7-1719,0-3 6784,-4-5-6784,-9-3 0,-5 3 0,-15-1 0,-2 14 0,1-2 0,5 7 0,9-3 0,7-1 0,4 3 0,5-4 0,2 4 0,-2-9 0,-1 1 0</inkml:trace>
  <inkml:trace contextRef="#ctx0" brushRef="#br0" timeOffset="68848">24349 7102 8191,'-17'3'0,"3"4"5063,1-4-5063,4 5 2818,2 3-2818,0 2 1719,1 4-1719,5-3 6784,3-2-6784,15-7 0,4-1 0,11-11 0,-3-5 0,-9-2 0,-8-5 0,-11 5 0,-5 1 0,-14 0 0,-4 8 0,-23 6 0,1 19 0,18-6 0,1 4 0,4 3 0,2 2 0,-9 19 0,16-10 0,10-12 0,5-11 0,1-5 0</inkml:trace>
  <inkml:trace contextRef="#ctx0" brushRef="#br0" timeOffset="69231">24108 7324 8191,'-17'5'0,"4"6"5063,7-3-5063,4 5 2818,4 0-2818,-2-4 1719,4 4-1719,1-6 6784,4-1-6784,4-6 0,-4-2 0,5-10 0,-9 3 0,0-4 0,-9 4 0,-4-1 0,-6 4 0,-3 6 0,-5 18 0,-1 8 0,-1 23 0,11-21 0,6 1 0,9-25 0</inkml:trace>
  <inkml:trace contextRef="#ctx0" brushRef="#br0" timeOffset="69662">23677 7587 8191,'-14'15'0,"7"1"5063,-1-5-5063,10 2 2818,3-4-2818,5 1 1719,0-7-1719,9-9 6784,-9-6-6784,3-8 0,-10 6 0,-5-2 0,-7 7 0,-12-2 0,-11 11 0,5 3 0,-14 25 0,21 3 0,8-4 0,3 1 0,4 14 0,23 1 0,10-17 0,15-16 0,3-11 0,-3-22 0,-13 3 0,-15-6 0,-10 17 0,-8 1 0</inkml:trace>
  <inkml:trace contextRef="#ctx0" brushRef="#br0" timeOffset="70104">23564 7763 8191,'-40'8'0,"8"2"5063,14-1-5063,10 1 2818,6-1-2818,4 0 1719,1 0-1719,3 0 6784,1-4-6784,2-5 0,-4-5 0,-1-4 0,-6 0 0,-3 0 0,-5 1 0,-10 4 0,1 6 0,-8 10 0,10 10 0,2-4 0,8-3 0,5-11 0</inkml:trace>
  <inkml:trace contextRef="#ctx0" brushRef="#br0" timeOffset="70537">23438 7304 8191,'-14'11'0,"1"-3"5063,3 4-5063,0-1 2818,4 13-2818,-3 1 1719,8 0-1719,-1-5 6784,11-14-6784,-1-10 0,4-8 0,-5-1 0,-6-4 0,-2 7 0,-9-3 0,-8 7 0,-1 4 0,-14 15 0,16 0 0,-3 9 0,11-5 0,14-2 0,-2-7 0,6-3 0,-5-5 0</inkml:trace>
  <inkml:trace contextRef="#ctx0" brushRef="#br0" timeOffset="70954">23354 7095 8191,'-13'0'0,"5"2"5063,-5 10-5063,7 1 2818,-2 0-2818,5 0 1719,5-4-1719,3-6 6784,4-2-6784,0-7 0,-2-5 0,1-2 0,-9-1 0,-3-2 0,-5 6 0,-5-1 0,4 6 0,-2 5 0,1 8 0,1 3 0,4 6 0,2-3 0,9-6 0,2-6 0,-2-2 0,-1-2 0</inkml:trace>
  <inkml:trace contextRef="#ctx0" brushRef="#br0" timeOffset="71214">23385 6864 8191,'-26'3'0,"6"-3"5063,4 5-5063,7 3 2818,-1 4-2818,6 2 1719,6-3-1719,4-15 6784,-1 0-6784,-2-8 0,-7 9 0,1-1 0,-1 6 0</inkml:trace>
  <inkml:trace contextRef="#ctx0" brushRef="#br0" timeOffset="71982">23399 7843 8191,'-10'10'0,"3"3"5063,-1-3-5063,5 13 2818,7-1-2818,1 16 0,8 2 0,-3 14 0,5-19 0,1 4 1719,6-28-1719,6-1 6784,1-20-6784,-10-1 0,-8-15 0,-11 7 0,-8-11 0,-1 11 0,-7 0 0,5 11 0,-2 9 0,4 4 0,4 14 0,5 3 0,5 16 0,16-6 0,1-1 0,-1-17 0,-7-7 0</inkml:trace>
  <inkml:trace contextRef="#ctx0" brushRef="#br0" timeOffset="72407">23688 8152 8191,'-17'3'0,"3"4"5063,6-2-5063,4 7 2818,8 15-2818,1 6 1719,4 14-1719,-1-14 6784,2-2-6784,-2-20 0,5-3 0,-3-8 0,4-8 0,-7 0 0,-1-8 0,-8 6 0,-3-3 0,-5 8 0,1 1 0,-3 18 0,7 4 0,4 14 0,14-4 0,13 6 0,3-13 0,5 1 0,-8-14 0,-10-4 0,-9-4 0</inkml:trace>
  <inkml:trace contextRef="#ctx0" brushRef="#br0" timeOffset="72929">23850 8468 24575,'-3'9'0,"4"3"0,7-2 0,3 6 0,6 7 0,-3-4 0,3 3 0,-7-9 0,3-8 0,0-1 0,1-4 0,-2-2 0,-3-3 0,-2-2 0,-5-5 0,-3 2 0,-6-3 0,-3 3 0,-4 0 0,-3 3 0,4 4 0,0 8 0,8 5 0,1 0 0,9 6 0,4-7 0,12-1 0,4-13 0,4-7 0,-8-6 0,-9-2 0,-11 7 0,-9 2 0,-6 3 0,-10 9 0,-1 1 0,3 4 0,7-2 0,11-2 0</inkml:trace>
  <inkml:trace contextRef="#ctx0" brushRef="#br0" timeOffset="74166">22664 7315 8191,'-14'-4'0,"9"-11"5024,15-9-5024,3 1 0,5-1 0,2-1 0,2 2 0,3-2 0,1 2 0,-3 4 0,-2 3 2823,7 2-2823,-9 9 1724,-14 13-1724,-3 4 6770,-16 38-6770,-1 2 0,-2-5 0,-2 3-1138,5-14 1,0-1-1,-1 2 1138,-5 4 0,-1 0 0,0 1 0,0-1 0,0-1 0,0-2 0,-5 6 0,2-6 0,-3-1 0,27-62 0,6-7 0,4-6-283,1-10 0,1-5 283,-5 9 0,-1-1 0,0-1-989,-1 2 0,-1 0 0,-1 1 989,-2 3 0,-1 0 0,0 4 0,-2-9 0,5 13 2739,6 23-2739,17 44 0,-7-1 0,1 4 0,5-1 0,0-1 0,-3-2 0,0-2 0,0-6 0,-2-1 0,6 9 559,-29-32-559,-17-11 0,-3-11 0,-5-4 0,-5 5 0,-2-1 0,-4-5 0,-2 1 1282,-2 7 1,1 4-1283,9 0 0,3 4 0,-8 8 0,24 2 0,14 3 0</inkml:trace>
  <inkml:trace contextRef="#ctx0" brushRef="#br0" timeOffset="75006">24592 7725 8191,'-1'-4'0,"19"-5"4260,25-12-4260,-9 8 0,2-1 0,6-5 0,1 0 0,0 1 0,-2 1 0,-8 1 0,-3 1 0,12-4 2910,-32 19-2910,-15 14 1815,-14 14-1815,-9 13 0,8-18 0,-2 1 3240,-1 4 0,-2 1-3240,-2 2 0,-1-1 0,-4 1 0,-2 0-9,4-3 1,-2-2 8,0-7 0,1-3 0,-8 0 0,14-27 0,25-44 0,3 17 0,3-4 0,2 5 0,3-2 0,-1 1-723,0 1 1,0 1-1,2 1 723,10-14 0,0 5 275,-6 12 0,-1 5-275,15-5 0,-16 26 0,2 27 0,-6 29 0,-1-16 0,1 3 0,-3 9 0,-1 0 0,0-3 0,-1-2-285,1-5 0,-2-2 285,-3 19 2165,3-21-2165,-8-14 308,-5-15-308,-9-23 0,-17-19 0,11 8 0,-2-3-1151,-7-4 1,-3 1 1150,-2 3 0,0 2 13,5 3 1,3 3 0,-9 3-1,22 11 1</inkml:trace>
  <inkml:trace contextRef="#ctx0" brushRef="#br0" timeOffset="75832">25148 6865 8191,'-17'-6'0,"0"0"5063,0-2-5063,14-10 2818,14-7-2818,7 4 0,4-1 0,7-2 0,2 0 404,2-1 1,1 0-405,-2 3 0,-1 1 6333,11-4-6333,-19 26 0,-28 17 0,-11 17 0,-2-11 0,-4 2 0,-1 0 0,-3 2 0,-9 8 0,-5 2-972,11-10 0,-2 1 0,0-1 972,0-3 0,1 0 0,0-1 0,-14 13 0,8-10 1152,13-22-1152,27-39 0,15 2 0,6-4 0,-2-8 0,-1-2 0,-3 3 0,-2 0-650,-2-3 0,-2 0 650,-8 10 0,-3 1 0,-1-18 0,-5 37 0,10 38 0,17 28 0,-4-12 0,2 2 647,2 1 0,1-1-647,-2-3 0,0-2-12,-3-5 0,-2-3 12,0 2 1403,-12-14-1403,-19-19 0,-13-13 0,1 1 0,-2-3 0,-2-3 0,-1 0-433,-15-8 1,-1 1 432,3 2 0,-1 2 0,-5 0 0,1 2 5,19 8 0,2 1 0,-15-2 0,36 10 0</inkml:trace>
  <inkml:trace contextRef="#ctx0" brushRef="#br0" timeOffset="78870">23796 8827 24575,'-13'7'0,"5"3"0,5 20 0,3 10 0,0-10 0,0 1 0,0 0 0,0 1 0,0 6 0,0-1 0,0 13 0,0-9 0,-2-30 0,-1-15 0,-4-29 0,-2-16 0,9-2 0,3-2 0,0 22 0,3 1 0,4-13 0,5 8 0,14 26 0,-4 8 0,-2 20 0,-11-3 0,-4 8 0,-9 0 0,-4-9 0,-7 5 0,2-15 0,-7-2 0,7-6 0,-3-8 0,7 7 0,1-3 0</inkml:trace>
  <inkml:trace contextRef="#ctx0" brushRef="#br0" timeOffset="79482">23546 8926 8769,'-5'-4'0,"5"1"5110,8-4-5110,2 2 2732,3 0-2732,-4-1 1639,-2-5-1639,-4 1 6325,-9-1-6325,-2 6 0,-4 3 0,3 6 0,-1 4 0,4 12 0,1 6 0,5 12 0,5-11 0,0 0 0,9-16 0,0-9 0,3-5 0,3-12 0,-10 7 0,1-2 0</inkml:trace>
  <inkml:trace contextRef="#ctx0" brushRef="#br0" timeOffset="79646">23863 8808 8191,'0'20'0,"2"-5"5063,2 10-5063,4-8 704,-2-3 1,-1-6-1,-3-4 1</inkml:trace>
  <inkml:trace contextRef="#ctx0" brushRef="#br0" timeOffset="79789">23867 8702 8191,'-9'-9'0</inkml:trace>
  <inkml:trace contextRef="#ctx0" brushRef="#br0" timeOffset="79998">23951 8754 24575,'29'-7'0,"1"-2"0,2-7 0,-11 5 0,-6 4 0,-11 5 0</inkml:trace>
  <inkml:trace contextRef="#ctx0" brushRef="#br0" timeOffset="80180">24044 8644 24575,'-3'9'0,"2"3"0,12 15 0,-2 13 0,-2-13 0,0 1 0,-4 3 0,-1-1 0,6 18 0,-7-17 0,3-17 0</inkml:trace>
  <inkml:trace contextRef="#ctx0" brushRef="#br0" timeOffset="80654">24207 8436 9274,'0'10'0,"5"8"5119,1 14-5119,4 8 0,-1-13 0,0-1 2653,2 23-2653,3-3 0,-9-18 1572,-2-16-1572,-3-24 5957,7-9-5957,-1-1 0,6 7 0,1 16 0,0 5 0,4 15 0,-1 1 0,-2 4 0,-4-6 0,0-12 0,-5-8 0,4-8 0,2-13 0,-1-4 0,3 0 0,-6 5 0,-2 7 0,-8 16 0,2-2 0,-4 22 0,7-8 0,13 5 0,-5-16 0,5-1 0,-11-7 0</inkml:trace>
  <inkml:trace contextRef="#ctx0" brushRef="#br0" timeOffset="80847">24573 8396 8191,'-10'21'0,"7"5"4445,13 27-4445,-5-22 0,1 0 0,4 0 0,-1 1 1445,-3-1 1,0-1-1446,4 6 0,-6-14 0,-4-18 0</inkml:trace>
  <inkml:trace contextRef="#ctx0" brushRef="#br0" timeOffset="80981">24664 8665 8191,'7'7'0,"0"3"5063,-4 10-5063,4 12 704,-1-5 1,-1-4-1,0-16 1</inkml:trace>
  <inkml:trace contextRef="#ctx0" brushRef="#br0" timeOffset="81114">24702 8591 9169,'-5'1'0,"7"2"1279,11 6 1,-6-4 0,7-2 0</inkml:trace>
  <inkml:trace contextRef="#ctx0" brushRef="#br0" timeOffset="81366">24856 8568 8191,'-17'12'0,"6"-2"5063,2 10-5063,7-5 2818,6 5-2818,5-11 1719,1-7-1719,2-6 6784,-5-3-6784,2-1 0,-2 2 0,2 5 0,0 2 0,0 3 0,0-3 0,0-2 0,-4-1 0,-1 0 0</inkml:trace>
  <inkml:trace contextRef="#ctx0" brushRef="#br0" timeOffset="81557">24907 8289 8191,'2'-22'0,"15"19"4729,3 29-4729,-3-1 0,0 4 0,0 10 0,-1 4 0,4 3 0,0 1 0,-6-11 0,0 0 0,0-1 932,6 9 1,-1-2-933,-2-6 0,-2-4 471,0 6 1,-8-22 0,-7-8 0</inkml:trace>
  <inkml:trace contextRef="#ctx0" brushRef="#br0" timeOffset="84070">23277 7676 8191,'-9'-2'0,"-1"7"5063,1 11-5063,3 10 2818,3 6-2818,5-11 1719,6-3-1719,0-14 6784,8-6-6784,2-16 0,0-5 0,-1-12 0,-9 10 0,-6 5 0,-7 7 0,-2 8 0,-5 6 0,-2 5 0,2 8 0,8-7 0,2 1 0,6-8 0</inkml:trace>
  <inkml:trace contextRef="#ctx0" brushRef="#br0" timeOffset="84614">23314 7259 8191,'-14'1'0,"1"1"5063,6 4-5063,0-1 2818,4 12-2818,5-7 1719,3 0-1719,8-5 6784,-3-7-6784,2-4 0,-2-6 0,-2-2 0,-4 1 0,-7-3 0,-5 6 0,-12 1 0,-9 5 0,13 2 0,-5 1 0,25-1 0</inkml:trace>
  <inkml:trace contextRef="#ctx0" brushRef="#br0" timeOffset="84973">23376 7084 8191,'-6'-9'0,"-1"2"5063,-6 5-5063,0 3 2818,0 10-2818,3-3 1719,15 6-1719,9-9 6784,18-8-6784,4-11 0,-1-9 0,-16 1 0,-10 5 0,-15 1 0,-11 3 0,0 1 0,-13 4 0,5 9 0,3 2 0,5 5 0,16-1 0,0-2 0,5-1 0</inkml:trace>
  <inkml:trace contextRef="#ctx0" brushRef="#br0" timeOffset="86270">23649 6557 24575,'-11'2'0,"0"1"0,2 3 0,0 1 0,-3 12 0,2 3 0,2 3 0,10-1 0,3-11 0,15-1 0,8-11 0,19-12 0,-21-1 0,-2-2 0,16-18 0,-12-4 0,-23 4 0,-8 7 0,-9 6 0,-16 7 0,-12 17 0,-4 6 0,8 5 0,21 1 0,16-4 0,10-5 0,-4 0 0,1-5 0</inkml:trace>
  <inkml:trace contextRef="#ctx0" brushRef="#br0" timeOffset="108014">5473 11320 8191,'-9'5'0,"18"-8"5063,12-3-5063,19-10 0,-11 10 0,1 1 0,-2-4 0,1-1 0,8 1 0,1 1 1067,-7 0 0,1 0-1067,3 2 0,-2 1 0,1 1 0,-7 4 0</inkml:trace>
  <inkml:trace contextRef="#ctx0" brushRef="#br0" timeOffset="108989">6583 11139 24575,'-7'-6'0,"-2"1"0,2 0 0,-2 5 0,-6 11 0,-5 14 0,-7 19 0,11-12 0,1 4 0,5-1 0,3 1 0,-1 0 0,4-2 0,20 12 0,18-28-955,-1-22 0,3-7 955,7-5 0,1-5 0,-1-4 0,-2-2 0,-5 1 0,-5-2 0,0-15 0,-25 4 0,-19 14 0,-25 0 0,-10 11 0,20 6 0,1 2 0,-13 0 0,17 2 0,16 4 0</inkml:trace>
  <inkml:trace contextRef="#ctx0" brushRef="#br0" timeOffset="109244">6831 11174 8191,'2'25'0,"0"-1"5063,3 0-5063,5 7 2818,4-4-2818,3 10 1719,-8-22-1719,2 0 6784,-1-25-6784,10-27 0,-5 6 0,1-2 0,3-4 0,1 1-284,3 4 0,0 4 284,16-4 0,-15 19 0,-10 13 0</inkml:trace>
  <inkml:trace contextRef="#ctx0" brushRef="#br0" timeOffset="109615">7222 11168 8786,'4'-1'0,"-1"-6"5110,2-13-5110,-4 1 2729,2-1-2729,-17 18 1638,-10 13-1638,-12 15 0,0 1 6312,19-3-6312,11-13 0,17-9 0,15-15 0,8-1 0,6-1 0,-8 12 0,-13 18 0,-6 21 0,-8 19 0,-5-21 0,-1 2 0,-1 2 0,-2 0 0,-3 4 0,-2-1 0,1-2 0,-1 0 0,-4 3 0,-1-1-760,-1-4 0,-3-3 760,-3 0 0,-2-2-291,1-6 0,-2-5 291,0-4 0,-2-6 0,-23-17 0,23 1 0,3-13 0</inkml:trace>
  <inkml:trace contextRef="#ctx0" brushRef="#br0" timeOffset="110230">7614 11172 8191,'-9'-5'0,"0"5"5063,-4 6-5063,-3 10 2818,-5 2-2818,3-1 1719,27-5-1719,13-21 0,4 2 0,1-2 0,-2-6 0,-1 1 6784,22-3-6784,-17 7 0,-9 18 0,-11 10 0,-3 7 0,-3 1 0,-1-6 0,6-12 0,3-18 0,11-10 0,-1-9 0,-2 6 0,-4 13 0,-8 10 0,-2 18 0,-3 3 0,2 24 0,-3-3 0,14-20 0,-1-15 0,11-37 0,18-4 0,-17 15 0,2 2 0,1 2 0,0 3 0,18-1 0,-17 14 0,-18 11 0,-4 2 0,-7 0 0,-2-2 0,-1-7 0,2-1 0</inkml:trace>
  <inkml:trace contextRef="#ctx0" brushRef="#br0" timeOffset="110336">8222 11004 8191,'-4'-48'0,"-1"15"0,0 19 0,1 12 0</inkml:trace>
  <inkml:trace contextRef="#ctx0" brushRef="#br0" timeOffset="110780">8327 10983 9738,'2'4'0,"17"-1"3844,25-1-3844,-13-2 0,1 0 1387,-3-1 0,-2 2-1387,13 3 1678,-42 9-1678,-11 5 5300,-23 13-5300,14-2 1241,1-1-1241,16-4 0,17-8 0,2-9 0,23-9 0,4-22-483,-4 10 1,2-1 482,-7-5 0,-1-1 0,1 3 0,-4 1 0,-3-9 0,-33 18 0,-6 17 0,-15 17 0,19 3 965,2-5-965,27-2 0,22-16 0,-4-4 0,3-2 0,8-6 0,-2 0 0,-11 2 0,-4 0 0,16-7 0</inkml:trace>
  <inkml:trace contextRef="#ctx0" brushRef="#br0" timeOffset="111103">9213 11013 8191,'-12'-8'0,"-2"4"5063,-3 6-5063,-5 16 2818,-1 12-2818,4 6 1719,9 2-1719,20-3 6784,11-10-6784,11-23 0,3-16 0,-17-7 0,-2-6 0,3-3 0,-3-4 0,0-10 0,-3-3 0,-5 8 0,0-2 0,-1-1-1233,0-5 0,-1-2 0,-1 1 1233,-2 1 0,-1-1 0,0 3 0,3-12 0,0 6 0,-2 0 0,2 79 0,-6 14 0,-1 9 0,0-5 0,-1 4 0,1 0-1091,0-8 1,0 0 0,0 0 0,1 0 1090,0 10 0,1-1 0,0-1 0,0-6 0,0-1 0,1-2-75,5 7 1,-2-5-1,-2 4 1,2-19-1</inkml:trace>
  <inkml:trace contextRef="#ctx0" brushRef="#br0" timeOffset="116502">24591 6440 24575,'-9'4'0,"1"3"0,4 3 0,4 4 0,5-1 0,6 1 0,3-6 0,-1-5 0,0-5 0,-11-8 0,-3 0 0,-10-1 0,-2 6 0,-11 2 0,-1 3 0,7 0 0,4 0 0</inkml:trace>
  <inkml:trace contextRef="#ctx0" brushRef="#br0" timeOffset="116964">24373 6397 8191,'-33'0'0,"3"0"5063,16 2-5063,1-1 2818,12 3-2818,20-13 1719,-6 4-1719,12-10 6784,-22 6-6784,-6 4 0,-4-1 0,-6 8 0,3-1 0,-6 5 0,6 0 0,2-2 0,4 0 0</inkml:trace>
  <inkml:trace contextRef="#ctx0" brushRef="#br0" timeOffset="117485">24169 6405 24575,'-7'4'0,"3"1"0,8 2 0,1-6 0,-2-4 0,-6-4 0,-7 2 0,-4 6 0,-3 2 0,3 4 0,2-2 0,12 8 0,5-7 0,9 2 0,3-8 0,-3-3 0,-8-4 0,-6 2 0,-7-1 0,-6 3 0,0 1 0,-5 5 0,7 1 0,3 4 0,6-3 0,2-1 0</inkml:trace>
  <inkml:trace contextRef="#ctx0" brushRef="#br0" timeOffset="129356">10000 11282 24575,'-3'19'0,"-2"3"0,-5 16 0,-4 2 0,-8 7 0,10-21 0,0-5 0</inkml:trace>
  <inkml:trace contextRef="#ctx0" brushRef="#br0" timeOffset="131052">11056 10856 24575,'-27'4'0,"0"2"0,-15 27 0,20-15 0,0 1 0,-4 8 0,3-1 0,-8 12 0,19-11 0,26-15 0,18-9 0,14 5 0,-2 6 0,-2 4 0,-22 25 0,-20-14 0,-8 9 0,-12-20 0,9-9 0,1-8 0,5-2 0,3-3 0</inkml:trace>
  <inkml:trace contextRef="#ctx0" brushRef="#br0" timeOffset="131225">11145 10967 24575,'24'-15'0,"0"1"0,5-7 0,1 0 0,2 4 0,-1 1 0,2-5 0,-3 0 0,10 0 0,-17 7 0,-15 9 0</inkml:trace>
  <inkml:trace contextRef="#ctx0" brushRef="#br0" timeOffset="131443">11340 10673 9060,'-6'-4'0,"7"-3"5119,-4 33-5119,0 0 0,-1 4 0,-2 16 0,-2 4 180,2-10 1,0 1 0,0-1-181,-2 12 0,3-2 322,6-6 1,1-5 0,0 0 0,7-19-1</inkml:trace>
  <inkml:trace contextRef="#ctx0" brushRef="#br0" timeOffset="131685">11477 11085 8191,'-11'24'0,"7"8"5063,-7 1-5063,8-1 2818,6-21-2818,15-27 0,-2-10 0,1-6 0,7-6 0,2-1 295,2-6 1,2 2-296,-1 8 0,3 7 2756,-3 10 0,0 6-2756,14 10 0,-20 9 0,-12 3 0</inkml:trace>
  <inkml:trace contextRef="#ctx0" brushRef="#br0" timeOffset="131904">11837 10958 8191,'7'-1'0,"-2"9"5063,-6-2-5063,1 17 2818,-6 3-2818,5 5 1719,1 1-1719,2-10 6784,17-3-6784,0-18 0,-1 2 0,-4-7 0</inkml:trace>
  <inkml:trace contextRef="#ctx0" brushRef="#br0" timeOffset="132277">12136 10893 8191,'-10'14'0,"3"3"5063,2 10-5063,4 7 2818,12 6-2818,5-9 1719,9-11-1719,7-19 6784,2-12-6784,-5-10 0,3-15 0,-12 6 0,-4 2 0,-12 27 0,-10 14 0,-3 26 0,-3-6 0,7 6 0,9-19 0,6-3 0,20-22 0,-1-7 0,-2-2 0,0-3 0,18-12 0,-21 8 0,-2 2 0,2 3 0,-11-1 0</inkml:trace>
  <inkml:trace contextRef="#ctx0" brushRef="#br0" timeOffset="132727">12566 10944 8191,'-2'-3'0,"7"-3"5063,-4 6-5063,8-5 2818,0-1-2818,17-5 0,17-5 0,-12 6 0,1-1 0,-3 2 0,-1-1 0,17-4 429,-25 4 1,-12 7 0,-4 1 0</inkml:trace>
  <inkml:trace contextRef="#ctx0" brushRef="#br0" timeOffset="132918">12811 10545 8191,'-14'15'0,"2"1"5063,-6 25-5063,6-11 0,0 3 0,0 9 0,0 2 1145,0 3 0,1-2-1145,4-9 0,3-3 1791,4 14-1791,16-17 0,-8-21 0,6-2 0</inkml:trace>
  <inkml:trace contextRef="#ctx0" brushRef="#br0" timeOffset="133635">12892 10837 8191,'-6'17'0,"-4"7"5063,1 7-5063,-2 3 2818,11-2-2818,1-14 1719,19-14-1719,5-19 0,9-10 0,-14 5 0,-1-3 2863,1 1 1,0-1-2864,-2-1 0,-1 3 0,4-2 0,-16 21 0,-6 18 0,-5 4 0,11-10 0,5-5 1057,17-8-1057,2-10 0,0 2 0,1 0 0,-4 0 0,0 1 0,2 3 0,-1 2 0,8 6 0,-20 11 0,-11 8 0,-8 12 0,-1 1 0,-3 6 0,3-14 0,2-2 0,24-26 0,8-16 0,-5 1 0,1-1 0,1-2 0,-1 1 0,17-5 0,-14 13 0,-8 11 0,-16 8 0,4-2 0,-3-1 0,28-2 0,5-6 0,10-5 0,-14-11 0,-23 5 0,-12 0 0,-12 13 0,2 11 0,-2 16 0,14 2 0,7 8 0,29-9 0,8-14 0,-12-6 0,2-3-1014,6-6 1,1-4 1013,5 1 0,-1-1-101,-5-4 1,-3 0-1,15-1 1,-32 3 0</inkml:trace>
  <inkml:trace contextRef="#ctx0" brushRef="#br0" timeOffset="139376">15356 10935 24575,'24'-10'0,"8"-4"0,-4 6 0,3 0 0,7-2 0,2-1 0,6-3 0,1 0 0,0 1 0,-2 2 0,-9-1 0,-3 2 0,14-3 0,-20 8 0,-19 2 0,-4 3 0</inkml:trace>
  <inkml:trace contextRef="#ctx0" brushRef="#br0" timeOffset="139611">15740 10625 8191,'2'7'0,"5"0"5063,13 3-5063,11-2 2818,3 4-2818,4 0 1719,-12-5-1719,-6 5 6784,-10-4-6784,-7 1 0,-4 0 0,-5 0 0,-1-1 0,-6 0 0,-1 2 0,5-7 0,1 3 0</inkml:trace>
  <inkml:trace contextRef="#ctx0" brushRef="#br0" timeOffset="140102">16927 10798 9410,'5'-5'0,"23"-6"5118,20-9-5118,-11 9 0,2-1 0,-3-3 0,-1 0 1061,4 3 1,-3 1-1062,6-8 0,-13 10 0,-22 6 0</inkml:trace>
  <inkml:trace contextRef="#ctx0" brushRef="#br0" timeOffset="140327">17160 10443 24575,'7'20'0,"-1"14"0,-4-2 0,-1 4-2996,-1 6 0,-2 3 2996,-4-7 0,-3 3 0,1-1 0,1 1 0,1 0 0,-2 0 0,-1-1 0,-2-1 0,2-2 0,1 11 0,2-4 443,-2 5 0,9-27 0,1-18 0</inkml:trace>
  <inkml:trace contextRef="#ctx0" brushRef="#br0" timeOffset="140493">17422 10815 8191,'-10'19'0,"3"3"4595,-11 29-4595,8-1 0,2 5 2874,9-20-2874,11-17 0,-6-14 0,1-1 0</inkml:trace>
  <inkml:trace contextRef="#ctx0" brushRef="#br0" timeOffset="140643">17491 10644 10339,'-6'-2'0,"3"4"5064,1 3-5064,13 10 0,-6-8 0,5 4 0</inkml:trace>
  <inkml:trace contextRef="#ctx0" brushRef="#br0" timeOffset="140978">17662 10745 10145,'-5'8'0,"1"-3"5081,-15 11-5081,-1 5 2509,4 2-2509,5-1 1459,23-10-1459,14-3 5381,8-4-5381,4 2 0,-12-1 0,-6 3 0,-12 5 0,-7 6 0,-5-1 0,-5 4 0,-8 3 0,-1-3 0,-5 1 0,3-10 0,10-8 0,3-3 0</inkml:trace>
  <inkml:trace contextRef="#ctx0" brushRef="#br0" timeOffset="141286">17979 10768 8191,'-9'0'0,"-4"5"5063,3 1-5063,-4 7 2818,6 7-2818,2 6 1719,4-5-1719,6-2 6784,7-11-6784,9 0 0,5 3 0,-3-4 0,-5 4 0,-12 0 0,-11 9 0,-8 8 0,-7 1 0,-4 0 0,7-15 0,7-4 0,7-10 0</inkml:trace>
  <inkml:trace contextRef="#ctx0" brushRef="#br0" timeOffset="141821">18202 10671 24575,'9'34'0,"-2"6"0,-7 7 0,0-5 0,4 3 0,7-17 0,3-6 0,2-12 0,10-18 0,4-15 0,-7 6 0,-1-2 0,2-4 0,-1 1 0,6-6 0,-13 12 0,-14 21 0,0 12 0,5 0 0,20-3 0,17-10 0,-13-6 0,1-3-334,1-6 1,-1-4 333,-2 3 0,-4-2 0,9-28 0,-16 10 0,-14-7 0,-14 22 0,-9 19 0,-1 23 0,1 17 0,12-2 0,19 1 0,22-9 0,-5-18 0,4-3 0,7-4 0,3-4-700,5-8 1,1-2 699,-2 0 0,-3 0 0,-15-2 0,-4 1 0,8 3 0</inkml:trace>
  <inkml:trace contextRef="#ctx0" brushRef="#br0" timeOffset="142487">20354 10420 8191,'-10'-8'0,"2"2"5063,-8 5-5063,2 5 2818,-8 20-2818,-3 20 0,8-4 0,1 4-61,3 5 0,2 3 61,4-15 0,1 2 0,2-1 0,2 0 0,2 0 0,2-1 2254,4 11 1,4-3-2255,-1-5 0,3-4 0,3-10 0,2-5 0,13 5 0,-13-18 0,-2-5 0</inkml:trace>
  <inkml:trace contextRef="#ctx0" brushRef="#br0" timeOffset="142643">20172 10993 24575,'37'-12'0,"-11"4"0,3 1 0,12-4 0,3 0 0,-1 1 0,0 2 0,0-1 0,-3 2 0,0 1 0,-12 1 0</inkml:trace>
  <inkml:trace contextRef="#ctx0" brushRef="#br0" timeOffset="142832">20636 10886 24575,'-3'13'0,"1"7"0,2 5 0,0 14 0,4-6 0,-2-4 0,6-14 0,10-11 0,6-17 0,17-8 0,-19 4 0,1-1 0</inkml:trace>
  <inkml:trace contextRef="#ctx0" brushRef="#br0" timeOffset="143361">20904 10830 8191,'-5'9'0,"1"0"5063,1-1-5063,3 1 2818,1 0-2818,3 4 1719,-1-3-1719,3 6 6784,-2-6-6784,1 2 0,2-3 0,0-8 0,3-5 0,7-19 0,4-9 0,11-7 0,5 6 0,-1 11 0,-9 20 0,-9 15 0,-19 18 0,0 3 0,-4 11 0,-1-18 0,8-1 0,3-19 0,13-11 0,16-19 0,-10 8 0,1-1 0,0 0 0,1 1 0,15-12 0,-14 20 0,-18 6 0,-5 12 0,-4 2 0,0 4 0,10 3 0,7-2 0,24-6 0,8-10-322,-19-3 1,1-3 321,17-9 0,-17 7 0,-17-2 0</inkml:trace>
  <inkml:trace contextRef="#ctx0" brushRef="#br0" timeOffset="143528">21705 10772 10254,'-10'0'0,"-5"9"5072,-8 13-5072,3 7 2490,5 5-2490,8-12 1445,11-3-1445,5-14 5314,1-3-5314,2-7 0,-3-2 0,-4 2 0,-1 1 0</inkml:trace>
  <inkml:trace contextRef="#ctx0" brushRef="#br0" timeOffset="143660">21696 10840 8191,'7'-5'0,"3"-2"5063,23-2-5063,-6 2 0,1-1 0,5-3 0,-1 1 0,-3 2 0,-3 1 704,5-7 1,-23 10-1,-6 0 1</inkml:trace>
  <inkml:trace contextRef="#ctx0" brushRef="#br0" timeOffset="143852">21918 10451 24575,'-12'23'0,"-1"16"0,10-10 0,1 3 0,-2 12 0,-2 3 0,1 3 0,-2 2 0,2-15 0,-2 2 0,1-3-818,-3 9 1,0-3 817,3-10 0,1-3 132,2 4 1,3-24-1,2-5 1</inkml:trace>
  <inkml:trace contextRef="#ctx0" brushRef="#br0" timeOffset="143980">21989 10916 8191,'-10'13'0,"0"0"5063,5-5-5063,8 3 0,-1-6 0,6 0 0</inkml:trace>
  <inkml:trace contextRef="#ctx0" brushRef="#br0" timeOffset="144101">22063 10756 9264,'-7'-5'0,"0"1"1280,0 5 0,3-2 0,2 5 0</inkml:trace>
  <inkml:trace contextRef="#ctx0" brushRef="#br0" timeOffset="144743">22200 10833 24575,'-11'4'0,"1"5"0,5 0 0,5 8 0,3-8 0,8 3 0,0-8 0,13-5 0,14-9 0,4-4 0,-5-5 0,-15 1 0,-20-5 0,-7-3 0,-7 6 0,3 5 0,-4 13 0,12 4 0,20-6 0,4-2 0,23-3 0,1 1 0,-5 11 0,-1 9 0,-17 12 0,-4 11 0,-6 5 0,-5 13 0,-5-5 0,-6-8 0,15-21 0,17-31 0,-2-6 0,2-4 0,7-5 0,0 1 0,0 4 0,-1 2 0,-7 4 0,-2 5 0,12 12 0,-16 14 0,-7 8 0,-3 9 0,-8-7 0,-10-6 0,1-11 0,-4-6 0</inkml:trace>
  <inkml:trace contextRef="#ctx0" brushRef="#br0" timeOffset="164201">5465 12941 8191,'-6'1'0,"20"1"4935,23-4-4935,18-2 0,-25 1 0,1 0 0,-3-1 0,-1-2 0,26-8 2834,-20 6-2834,-2-4 433,-18 7 1,-4 2 0,-5 1-1</inkml:trace>
  <inkml:trace contextRef="#ctx0" brushRef="#br0" timeOffset="170516">6737 13226 24575,'-11'-5'0,"-1"10"0,6 9 0,-8 25 0,8 2 0,-9 13 0,7-14 0,3-12 0,3-17 0,22-37 0,-7 2 0,1-4 0,10-8 0,2-3-517,-6 0 1,0 2 516,0 8 0,-1 5 0,2-6 0,-5 27 0,-2 25 0,-7 18 0,0-13 0,-1 1 0,-5 27 0,3-9 0,30-58 0,-5-18 0,-3-4 0,0-4 0,-7 7 0,-2 3 0,4-4 1033,-6 20-1033,-11 27 0,-2 20 0,-2 0 0,0 10 0,2-24 0,13-13 0,9-28 0,-6 0 0,2-2 0,2-8 0,-2 1 0,4-8 0,-4 8 0</inkml:trace>
  <inkml:trace contextRef="#ctx0" brushRef="#br0" timeOffset="170610">7286 13065 24575,'28'-3'0,"-4"17"0,-14 20 0,-1 13 0,0-7 0,-4-2 0,2-18 0,-6-6 0,3-12 0</inkml:trace>
  <inkml:trace contextRef="#ctx0" brushRef="#br0" timeOffset="170759">7454 12891 8191,'-25'0'0,"9"0"0,8 0 0</inkml:trace>
  <inkml:trace contextRef="#ctx0" brushRef="#br0" timeOffset="170994">7554 12946 24575,'4'25'0,"-6"12"0,-1-3 0,-6 19 0,3-18 0,6-2 0,8-24 0,12-9 0,7-14 0,1-4 0,-3 7 0,18-20 0</inkml:trace>
  <inkml:trace contextRef="#ctx0" brushRef="#br0" timeOffset="171458">7813 12963 24575,'4'35'0,"4"5"0,-7 7 0,3 7 0,0-5 0,0-19 0,6-23 0,8-30 0,0 3 0,2-3 0,4-6 0,3-1 0,8 0 0,3 2 0,-4 6 0,-1 4 0,-4 7 0,-2 4 0,8 5 0,-18 10 0,-12-1 0,-6 6 0,0-3 0,-3 2 0,3 1 0,3-3 0,3-2 0,8-9 0,-2-8 0,8-9 0,-6 1 0,6-10 0,-12 8 0,-5-5 0,-7 11 0,-6 2 0,-1 9 0,-2 3 0,1 2 0,4 0 0,5-3 0</inkml:trace>
  <inkml:trace contextRef="#ctx0" brushRef="#br0" timeOffset="172293">8657 12930 8191,'-32'8'0,"7"-1"5063,5 1-5063,9-1 2818,21 2-2818,12-8 0,6-4 0,4-2 859,1-7 1,0-3-860,5-4 0,-2-2 0,-8 3 0,-4-1 0,5-12 6784,-20 16-6784,-15 5 0,-12 4 0,-14 10 0,-10 16 0,16-1 0,1 4-466,4 5 1,3 3 465,2 1 0,6 1-38,10-4 0,7-1 38,18 12 0,0-30 0,5-6 0,6-9 0,-2-4 0,10-1 0,-3-10 0</inkml:trace>
  <inkml:trace contextRef="#ctx0" brushRef="#br0" timeOffset="172763">9111 12815 24575,'-5'15'0,"5"14"0,6 11 0,3 8 0,1 5 0,-3-23 0,5-23 0,0-27 0,2-3 0,0-2 0,12-24 0,4 9 0,-8 18 0,-9 21 0,1 10 0,-5 18 0,2 6 0,-6 7 0,-1-2 0,0-22 0,9-23 0,7-21 0,-2 3 0,3 0 0,19-14 0,3 11 0,-15 18 0,-10 14 0,-11 7 0,-5 9 0,1 12 0,-8 14 0,4 3 0,0-15 0,4-17 0,2-16 0,-3-5 0</inkml:trace>
  <inkml:trace contextRef="#ctx0" brushRef="#br0" timeOffset="173177">9545 12703 8191,'-9'-5'0,"4"0"0,1 5 0</inkml:trace>
  <inkml:trace contextRef="#ctx0" brushRef="#br0" timeOffset="173900">9795 12854 24575,'10'12'0,"1"2"0,2 9 0,-4-4 0,8 7 0,-8-18 0,5-1 0,2-20 0,-3-6 0,12-16 0,-10 8 0,1-1 0,3-1 0,3-1-124,6-5 0,0 3 0,3-3 0,-2 11 0</inkml:trace>
  <inkml:trace contextRef="#ctx0" brushRef="#br0" timeOffset="175142">10228 12659 8191,'-4'-3'0,"-2"7"5063,-4 3-5063,4 10 2818,2-8-2818,7 8 1719,-1-7-1719,7 6 6784,-2-8-6784,6 0 0,1-12 0,3-2 0,-5-8 0,-4-1 0,-3-2 0,-4 4 0,13 4 0,-7 8 0,9 6 0,-9 4 0,5-2 0,5-19 0,14-2 0,7-18 0,9 12 0,-17 7 0,-6 13 0,-20 15 0,-6 6 0,-2 11 0,2-6 0,3-8 0,10-15 0,0-10 0,10-17 0,0-4 0,11-6 0,-1 8 0,-4 9 0,-8 13 0,-11 10 0,-6 8 0,-2 3 0,0-4 0,0 0 0,16-21 0,11-9 0,1-6 0,3-3 0,2 0 0,1 1-397,3 0 0,-1 3 397,10-4 0,-17 32 0,-34 20 0,-1 21 0,-3-20 0,-1 0 0,3 28 0,-2-15 0,13-15 0,5-22 794,7-13-794,8-25 0,-5 15 0,0-2 0,1-9 0,-1 0 0,4 7 0,0 4 0,5-9 0,-11 32 0,-13 19 0,-4 10 0,0-1 0,4-11 0,1-5 0,14-17 0,11-17 0,-6 4 0,1-2 0,3-7 0,-1-1 0,-1 1 0,-1 1 0,8-7 0,-18 17 0,-11 26 0,-13 8 0,7 5 0,-3-6 0,13-9 0,10-7 0,20-6 0,4-11 0,-15 3 0,-1 0 0,14-13 0,-12 7 0,-11 12 0,-12 17 0,-3 2 0,0 9 0,3-10 0,6-6 0,3-6 0,-5-3 0,-1-2 0</inkml:trace>
  <inkml:trace contextRef="#ctx0" brushRef="#br0" timeOffset="175267">11743 12443 8191,'9'-2'0,"17"-3"4494,17-2-4494,-13 1 0,3 1 0,3 0 0,-3 0 721,10-5 1,-15 4-1,-26 2 1</inkml:trace>
  <inkml:trace contextRef="#ctx0" brushRef="#br0" timeOffset="175459">11945 12129 24575,'8'30'0,"-4"-2"0,0 4 0,3 15 0,-3 6-601,-2-11 1,-3 2 0,1 1 600,2 1 0,0 0 0,-1 0-804,-3 0 1,0-1 0,0-2 803,2 7 0,0-5 0,0-13 0,0-4 0,0 0 0</inkml:trace>
  <inkml:trace contextRef="#ctx0" brushRef="#br0" timeOffset="201907">9605 14051 24575,'-9'2'0,"0"2"0,1 4 0,0 10 0,9 14 0,9 4 0,8-12 0,6-3 0,8 0 0,5-4 0,11-1 0,5-3-1147,-14-5 0,2-3 0,0-1 1147,2-2 0,0-2 0,1-2 0,-1-1 0,1-1 0,-2-1-1023,14-1 1,-4-1 1022,-8-3 0,-5 0 0,8 0 0,-25 1 0,-14 7 0</inkml:trace>
  <inkml:trace contextRef="#ctx0" brushRef="#br0" timeOffset="202132">10270 14088 8191,'11'3'0,"8"4"5063,27-6-5063,-6 10 0,5-1 2818,-18 4-2818,1 3 1719,-14-2-1719,-8-2 6784,-3 0-6784,-14 3 0,-16 8 0,-10 4 0,9-7 0,7-8 0</inkml:trace>
  <inkml:trace contextRef="#ctx0" brushRef="#br0" timeOffset="203201">11357 14348 8191,'-13'-5'0,"3"2"5063,-2 1-5063,3 2 2818,-4 0-2818,3 4 1719,-9 7-1719,0 17 0,-9 15 3392,17-13 0,1 1-3392,1-2 0,4-2 0,14 20 0,22-20 0,24-34 0,-20-4 0,4-5 0,-2-1 0,6-10 0,-2-3 0,-8 6 0,1-1 0,-5 0-280,-8 0 0,-5 0 280,1-13 0,-15 16 0,-3 9 0,-9 23 0,0 23 0,1 15 0,13 7 0,12-15 0,23-22 0,10-26-486,-21-3 1,0-4 485,-1-6 0,-3 1 0,4-4 0,-10 1 0</inkml:trace>
  <inkml:trace contextRef="#ctx0" brushRef="#br0" timeOffset="203369">11962 14008 8191,'-17'21'0,"5"15"1908,5-6 1,1 4-1909,0 4 0,2 2 0,3-1 0,1 0 0,-1-1 0,1-2 0,4 6 2951,5-11-2951,-2-25 0,-2-4 0,-1-4 0</inkml:trace>
  <inkml:trace contextRef="#ctx0" brushRef="#br0" timeOffset="203549">12039 13947 24575,'5'42'0,"1"0"0,-3 4 0,-1 3 0,2-12 0,0 1 0,-1 1-1597,-1 1 0,0 1 1,1-1 1596,0-1 0,1 0 0,1-2 0,0 8 0,0-4 0,2 12 0,-3-33 0</inkml:trace>
  <inkml:trace contextRef="#ctx0" brushRef="#br0" timeOffset="204150">12478 14354 24575,'36'-13'0,"2"-3"0,8 5 0,-6-2 0,12 4 0,-17 1 0,-4 2 0,-17 2 0</inkml:trace>
  <inkml:trace contextRef="#ctx0" brushRef="#br0" timeOffset="204609">12864 14247 24575,'-5'24'0,"-3"1"0,-6 13 0,0 9 0,5-5 0,9-4 0,9-17 0,12-12 0,18-17 0,-12 0 0,1-2 0,4-7 0,1-3-600,2-1 0,0-2 600,-8 3 0,-1-2-87,-2 0 1,-3-1 86,2-12 0,-11 11 0,-17 9 0,-3 15 0,-13 17 1189,10 12-1189,-3 7 184,15-4-184,15-12 0,13-12 0,18-14 0,3-14 0,-24 3 0,-1-2 0,-1-5 0,-3 1 0,2-6 0,-5 7 0</inkml:trace>
  <inkml:trace contextRef="#ctx0" brushRef="#br0" timeOffset="204799">13551 13742 8191,'-12'14'0,"6"10"4263,-6 30-4263,11-23 0,1 1 0,-5 6 0,0 0 1369,7-2 1,0-2-1370,-6 21 0,11-17 0,-7-22 0,3-8 0</inkml:trace>
  <inkml:trace contextRef="#ctx0" brushRef="#br0" timeOffset="204991">13659 13773 24575,'-3'17'0,"1"22"0,0-9 0,-1 4 0,0 10 0,0 3 0,-1-1 0,1 1 0,2-1 0,2-1-436,1-9 0,1-2 436,5 9 71,1-20 1,-6-18 0,1-3-1</inkml:trace>
  <inkml:trace contextRef="#ctx0" brushRef="#br0" timeOffset="205690">14610 14212 24575,'4'24'0,"-3"1"0,2 7 0,-5-7 0,1-5 0,-2-11 0,3-5 0</inkml:trace>
  <inkml:trace contextRef="#ctx0" brushRef="#br0" timeOffset="205809">14627 13968 24575,'-3'2'0,"0"-3"0,5 5 0</inkml:trace>
  <inkml:trace contextRef="#ctx0" brushRef="#br0" timeOffset="206132">14735 14020 8191,'1'32'0,"-2"0"5063,-3 13-5063,0-3 0,4 11 0,3-20 2818,1-8-2818,3-31 0,7-23 0,6-19 859,-10 17 1,1 0-860,16-14 6784,-8 15-6784,-3 24 0,-3 21 0,-4 13 0,-2-1 0,0 3 0,-2-16 0,2-8 0,-4-2 0,1-6 0</inkml:trace>
  <inkml:trace contextRef="#ctx0" brushRef="#br0" timeOffset="206283">14931 14133 24575,'30'-9'0,"3"-6"0,-6 3 0,0-2 0,17-14 0,-5 6 0,-17 5 0,-13 10 0,-5 3 0</inkml:trace>
  <inkml:trace contextRef="#ctx0" brushRef="#br0" timeOffset="206475">15121 13862 8191,'-12'4'0,"4"11"5019,6 13-5019,2 25 0,-2-25 0,0 1 0,1 1 0,1 1 0,-5 22 0,12-13 0,-5-15 0,5-11 0</inkml:trace>
  <inkml:trace contextRef="#ctx0" brushRef="#br0" timeOffset="207282">15186 14210 8191,'-2'5'0,"14"-8"5034,16-7-5034,-5-3 0,2-2 0,24-11 0,-8-11 0,-16 14 2821,-21-8-2821,-4 16 1723,-6-4-1723,-1 16 6773,0 1-6773,-5 19 33,-1 3-33,4 12 0,6-1 0,9-5 0,27-8 0,-7-17 0,23-16 0,-14-9 0,2-12 0,4 11 0,-5 2 0,-8 18 0,-10 7 0,-11 10 0,-5 2 0,-2 3 0,-1 0 0,3-12 0,6-12 0,18-13 0,-3 1 0,2 0 0,6 4 0,2 3 0,0-3 0,-2 3 0,12 1 0,-21 3 0,-22 3 0,-8 2 0,-9 11 0,3 1 0,-2 17 0,16-9 0,5-1 0,8-9 0,7-18 0,7-7 0,4-8 0,-6 8 0,-4 9 0,-16 16 0,3 13 0,0 5 0,2 1 0,3-8 0,0-10 0,14-10 0,0-7 0,-3 3 0,-10-1 0</inkml:trace>
  <inkml:trace contextRef="#ctx0" brushRef="#br0" timeOffset="207433">16171 13947 10532,'11'-2'0,"5"-4"2522,11 1 1,4-1-2523,1-1 0,1-2 0,7-4 0,-2 0 1221,-9 4 1,-3-1-1222,6-13 0,-24 16 0,-5 0 0</inkml:trace>
  <inkml:trace contextRef="#ctx0" brushRef="#br0" timeOffset="207608">16382 13568 24575,'1'20'0,"-2"21"0,2-11 0,1 3 0,-1 15 0,-2 2-2004,-4 4 1,-1 0 2003,3-3 0,-1-1 0,-5-3 0,1-4 1240,6 12-1240,2-22 0,5-19 0,-1-12 0</inkml:trace>
  <inkml:trace contextRef="#ctx0" brushRef="#br0" timeOffset="207754">16573 13895 8191,'-12'25'0,"-2"5"5063,4-11-5063,2 5 0,3-15 0,5-1 0</inkml:trace>
  <inkml:trace contextRef="#ctx0" brushRef="#br0" timeOffset="207874">16659 13747 8191,'-14'5'0,"6"6"1265,6-4 1,2 2 0,2-5 0</inkml:trace>
  <inkml:trace contextRef="#ctx0" brushRef="#br0" timeOffset="208426">16746 13834 8191,'-7'7'0,"-2"0"5063,6 1-5063,-4 12 2818,2 1-2818,4 11 1719,2 0-1719,11-12 6784,1-3-6784,4-18 0,4-9 0,-4-12 0,0 0 0,-5-8 0,-6 5 0,-2 3 0,-4 3 0,20 10 0,6-1 0,27 10 0,-8 9 0,3 11 0,-21 10 0,0 7 0,-18-4 0,1-5 0,-9-9 0,3-18 0,7-8 0,10-17 0,10-3 0,-2 2 0,11 21 0,-4 20 0,12 10 0,-13 1 0,-12-14 0,-16-8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6T13:18:47.363"/>
    </inkml:context>
    <inkml:brush xml:id="br0">
      <inkml:brushProperty name="width" value="0.05292" units="cm"/>
      <inkml:brushProperty name="height" value="0.05292" units="cm"/>
      <inkml:brushProperty name="color" value="#FF0000"/>
    </inkml:brush>
  </inkml:definitions>
  <inkml:trace contextRef="#ctx0" brushRef="#br0">28653 4304 24575,'-35'0'0,"-3"4"0,13 4 0,-7 4 0,4 8 0,0 0 0,13-3 0,4-1 0,21 5 0,7-5 0,12 18 0,5-6 0,-9 14 0,-3-6 0,-13 9 0,-9-12 0,-14 8 0,-3-12 0,-15 2 0,3-10 0,5-7 0,5-10 0,14-5 0,1-3 0</inkml:trace>
  <inkml:trace contextRef="#ctx0" brushRef="#br0" timeOffset="634">28761 4489 24575,'5'13'0,"6"14"0,-7 13 0,4 14 0,-8-5 0,0-15 0,4-20 0,4-25 0,12-22 0,4-15 0,-6 13 0,1 0 0,2 7 0,0 2 0,12-17 0,-4 28 0,-16 34 0,-8 18 0,-3-5 0,0 4 0,-4-1 0,-1 1 0,0 11 0,0-3 0,1-2 0,6-22 0,22-62 0,-12 11 0,0-2 0,5-4 0,0 3 0,6-12 0,-5 17 0,-9 32 0,-3 13 0,-5 16 0,5 8 0,-7 6 0,3-16 0,-2-4 0,3-23 0,-2 0 0,1-5 0</inkml:trace>
  <inkml:trace contextRef="#ctx0" brushRef="#br0" timeOffset="900">29519 4069 9712,'0'5'0,"-2"22"4256,9 14-4256,-3-4 0,-1 1 0,-1-2 0,1-1 0,3 7 0,-2-1 0,-3-5 0,0-2 0,3 21 2718,-4-20-2718,0-16 0,0-14 0,0-1 0</inkml:trace>
  <inkml:trace contextRef="#ctx0" brushRef="#br0" timeOffset="1137">29532 4149 8191,'-5'-9'0,"7"2"5063,4-3-5063,17-6 0,24-12 0,-21 14 0,1 1 0,7-3 0,1 0 0,-6 6 0,-3 1 0,14-3 704,-17 18 1,-16-2-1,-7 10 1</inkml:trace>
  <inkml:trace contextRef="#ctx0" brushRef="#br0" timeOffset="1312">29521 4315 8191,'9'-2'0,"18"-5"2266,-1-4 1,3-2-2267,-1 0 0,0 0 576,0 3 0,-3-1 1,0-2-1,-11 9 0</inkml:trace>
  <inkml:trace contextRef="#ctx0" brushRef="#br0" timeOffset="1609">29854 4135 8191,'-5'3'0,"6"-3"5063,25-5-5063,14-7 0,-13 4 0,1 0 1409,0 1 0,-1-1-1409,19-10 1719,-17 12-1719,-10-3 0,-14 9 0,-1-2 0</inkml:trace>
  <inkml:trace contextRef="#ctx0" brushRef="#br0" timeOffset="1846">30010 4101 8191,'-2'13'0,"2"0"5063,1 4-5063,2 13 0,-3 10 0,-5 9 0,3-20 0,-1 1 0,-7 19 2818,2-9-2818,3-14 429,3-13 1,2-8 0,0-1 0</inkml:trace>
  <inkml:trace contextRef="#ctx0" brushRef="#br0" timeOffset="2017">29932 4490 8191,'5'5'0,"9"-5"5063,18-9-5063,14-6 0,-19 4 0,1-2 0,7-1 0,-2 1 0,3-4 0,-2 2 0</inkml:trace>
  <inkml:trace contextRef="#ctx0" brushRef="#br0" timeOffset="2425">30528 4137 8191,'-7'-9'0,"-5"-1"5063,-6 5-5063,-1 5 2818,-8 11-2818,6 8 1719,3 2-1719,1-1 6784,8-3-6784,3 0 0,6 0 0,15 0 0,5-8 0,25 3 0,-10-8 0,3 7 0,-16 1 0,-14 3 0,-8 2 0,-6 0 0,-11 3 0,2-5 0,-2 1 0,4-10 0,4-2 0,4-4 0,1 0 0</inkml:trace>
  <inkml:trace contextRef="#ctx0" brushRef="#br0" timeOffset="2675">30860 3898 24575,'0'15'0,"0"13"0,0 12 0,1-10 0,-2 2 0,-1 2 0,-1 1 0,1 3 0,-2 1 0,-1 2 0,-1 1-775,3 1 1,0-2 774,-2-7 0,1-3 94,3 17 0,-2-33 0,3-11 0</inkml:trace>
  <inkml:trace contextRef="#ctx0" brushRef="#br0" timeOffset="2867">30856 4246 8191,'2'10'0,"10"-1"5063,20-8-5063,15-3 0,-20-4 0,1-2 1409,-1-2 0,1 1-1409,-1 1 0,-1-1 429,4-8 1,-9 12 0,-17 1 0</inkml:trace>
  <inkml:trace contextRef="#ctx0" brushRef="#br0" timeOffset="3087">31158 4070 8191,'4'-11'0,"2"10"5063,4 28-5063,-9 22 0,-1-6 0,-2 3 0,-6 4 0,-1 2-47,5-15 1,0 2-1,-1-1 47,-3 0 0,0 1 0,1-3 0,3 9 0,0-4 1026,-3-5 1,0-4-1027,4 7 0,-1-23 0,1-9 0</inkml:trace>
  <inkml:trace contextRef="#ctx0" brushRef="#br0" timeOffset="9386">4490 10027 8876,'-11'3'0,"11"-5"5114,-12-3-5114,17-8 2715,0 0-2715,1-5 1626,2 1-1626,-2 4 6244,2-4-6244,-3 4 0,3-4 0,3-7 0,3-1 0,-2-1 0,0 3 0,-3 5 0,0 1 0,-1 4 0,-1 0 0,-2 0 0,5 0 0,1-11 0,14-10 0,-9 7 0,6-6 0,-14 20 0,-3 0 0,0 4 0,2-3 0,7-5 0,6-10 0,18-12 0,-12 10 0,3-1-1496,8-5 0,3-1 1496,-11 8 0,1-1 0,1 2 0,1-1 0,0 2 0,1 0 0,1 1 0,0 1 0,1 0 0,-3 2 0,0 0 0,1 1 0,-2 1 0,1 0 0,-1 1-1013,15-8 1,0 1 1012,0 0 0,0 1 0,-13 7 0,1 1 0,0-1 0,2 0 0,0 0 0,0-1 0,1-1 0,-1 0 0,0 0 0,12-5 0,-1 2 0,-5-1 0,0 3-449,-8 7 1,0 1 448,-3 0 0,-1 1-180,-2 2 1,-1 1 179,26-7 0,-26 7 0,-1 0 0,2 1 0,-1 0 0,1 1 0,-1-1 1215,0-2 0,-1 1-1215,7-2 2179,4-2-2179,-18 7 1159,1 0-1159,-7 4 505,-1-1-505,2-1 0,9-1 0,-4-1 0,5 2 0,-7-1 0,-4 2 0,3 0 0,-6 1 0,6 2 0,-2 0 0,9-3 0,9-6 0,8-1 0,7-4 0,0 5 0,6-1 0,-5 5 0,-18 2 0,0 1 0,18-2 0,-18 4 0,0-1 0,24-3 0,1 4 0,-25 0 0,0 0 0,25 0 0,-1 0-589,0 0 589,-8 4 0,7-3 0,-4 3 0,4-4 0,0 5 0,2-9 0,-25 4 0,1-1 0,24-5 0,-25 2 0,0-1-71,18 0 71,-2-1 0,-1-2 0,-11 7 0,11-3 0,-5-4 0,13 1 0,-5-7 0,-18 9 0,0 0 0,18-4 0,5-1 0,-6-3 0,0 2 161,-1-2-161,1 3 0,0 1 0,6-1 0,-5 1 0,-1-4 0,-2 3 0,-12-2 0,12-1 72,-12 4-72,-1-3 0,5-1 0,-3 1 0,12-7 0,-6 5 0,-8 0 0,1-4 427,-7 3-427,8-6 0,-9 7 0,8-7 0,-7 5 0,10-10 0,-3 8 0,-2-6 0,0 7 0,-1-8 0,9 2 0,-12 8 0,2 0 0,5-3 0,2 0-844,2 1 0,2-1 844,-1-3 0,0-1-510,-4 5 1,-2 1 509,-6-2 0,-1 1 0,13-5 0,-13 3 0,-9 8 0,3-6 1596,-6 5-1596,2-4 1111,-4 6-1111,-2 1 0,3 1 0,-4 1 0,-4 5 0,-1-1 0</inkml:trace>
  <inkml:trace contextRef="#ctx0" brushRef="#br0" timeOffset="11151">10379 7417 24575,'9'-19'0,"-3"8"0,1-9 0,2 1 0,-5 8 0,6-9 0,-6 11 0,11-12 0,1 2 0,3-4 0,3 0 0,-5 6 0,-3 4 0,-4 2 0</inkml:trace>
  <inkml:trace contextRef="#ctx0" brushRef="#br0" timeOffset="12150">10315 6934 8191,'-4'-9'0,"3"8"5063,5-4-5063,32 13 0,-7-2 0,5 2 271,14 3 0,4 3-271,-13-1 0,2 2 0,0-1 0,0-1 0,0-1 0,0 1 0,-2 0 0,0 1 0,-3 0 0,6 2 0,-3 0 996,-11-4 0,-4 0-996,-4 5 1448,-19-16 0,-1 2 0,-8-8 0</inkml:trace>
  <inkml:trace contextRef="#ctx0" brushRef="#br0" timeOffset="12470">10598 6627 24575,'-24'46'0,"13"-11"0,2 6 0,0 2 0,-1 6 0,1 1-742,3-10 0,-1 2 0,2 0 0,-1 0 742,2 0 0,0 0 0,1 0 0,0-1-933,0 10 1,0-2 0,1-2 932,1-7 0,1-2 0,2-4 0,1 0 0,2-6 1267,5 3-1267,-3-27 0,-2-3 0,-1-5 0</inkml:trace>
  <inkml:trace contextRef="#ctx0" brushRef="#br0" timeOffset="12793">10975 6692 24575,'-15'10'0,"-16"13"0,-1 16 0,9-16 0,0 2 0,-3 4 0,-1 1-1809,-3-3 0,-1 0 1809,-5 2 0,-2-2 0,3-4 0,-2-1 0,-3 4 0,-2-3 0,-1-4 0,1-3 0,2-1 0,0-2 216,-2 0 1,3-4-217,-9-4 747,9 0-747,19-5 0,11 0 0,5 0 0</inkml:trace>
  <inkml:trace contextRef="#ctx0" brushRef="#br0" timeOffset="13200">10471 6826 8191,'-14'-3'0,"-2"3"5063,10 15-5063,3 18 0,17 9 0,-2-9 0,3 2 445,9 1 1,2 0-446,4 9 0,1 0 0,-8-15 0,2 1 0,-1-2 0,8 10 0,0-1 725,-3-4 1,-2-3-726,-6-9 0,-3-3 1424,7 8 0,-13-16 1,-8-9-1</inkml:trace>
  <inkml:trace contextRef="#ctx0" brushRef="#br0" timeOffset="13767">10256 6985 8191,'-6'-7'0,"-1"2"5063,16 7-5063,31-1 0,-1-2 0,7 0 0,-5-4 0,2-2 0,2 0 559,7 2 0,2 0 1,0 0-560,-13-1 0,1-1 0,1 0 0,-1 2-180,13 2 1,1 1 0,-1 0 179,-8 1 0,0 1 0,-4 1 0,10 1 0,-6 1 2551,-15 1 0,-8 0-2551,-9 4 0,-21-3 0,-18-2 0,13-1 0,-3-2 0</inkml:trace>
  <inkml:trace contextRef="#ctx0" brushRef="#br0" timeOffset="14175">10887 6705 8191,'-9'2'0,"-9"15"5063,-1 6-5063,-9 18 0,13-11 0,-1 2 0,-5 10 0,-2 2 64,7-7 1,-1 3 0,0-1-65,0 0 0,0 1 0,1-1 0,0-3 0,0 0 0,1-1 626,1 8 0,0-3-626,-1-5 0,-1-2 0,4-5 0,-1-1 2627,-1 0 0,-1-1-2627,-4 4 0,5-9 0,10-17 0</inkml:trace>
  <inkml:trace contextRef="#ctx0" brushRef="#br0" timeOffset="14650">10465 6929 9175,'2'-6'0,"0"-1"5120,11 18-5120,4 23 0,3 0 0,3 6 687,-6-8 1,1 2-1,1 1-687,4 2 0,2 1 0,1-1-257,1-1 1,2-1-1,1-1 257,0-2 0,0-2 0,2-1 0,2-3 0,1-2 0,-2-1 1903,10 4 0,-3-2-1903,-7-6 0,-3-2 0,3 2 0,-24-13 0,-5-2 0</inkml:trace>
  <inkml:trace contextRef="#ctx0" brushRef="#br0" timeOffset="16067">10167 7122 8191,'-9'0'0,"8"0"5063,13-6-5063,22-2 0,21 4 0,-14 2 0,1 4 0,1 7 0,0 4 422,9 1 1,1 3-423,-3 3 0,-1 1 0,1 0 0,0-2 0,-4-3 0,-1-2 0,-2-4 0,-3-3 981,-7-3 0,-3-2-981,17-6 0,-24-1 0,-16 3 0</inkml:trace>
  <inkml:trace contextRef="#ctx0" brushRef="#br0" timeOffset="18092">4843 9543 24575,'-5'-12'0,"20"29"0,11 5 0,-1 10 0,1 7 0,2 2 0,1 1-1776,0 0 1,0-1 1775,-1-3 0,-1-2 0,-5-9 0,-1-4 1109,10 7-1109,-14-8 145,-9-9 1,-3-8-1,-3-1 1</inkml:trace>
  <inkml:trace contextRef="#ctx0" brushRef="#br0" timeOffset="18685">5446 9088 24575,'9'7'0,"6"6"0,10 16 0,-7-4 0,0 2 0,1 11 0,1 3 0,-1 2 0,1 2-1984,0 4 1,0 0 1983,-3-9 0,0-2 0,1 0 0,1-2 302,-4-7 0,-1-3-302,14 17 196,-9-15 0,-8-17 1,-7-7-1</inkml:trace>
  <inkml:trace contextRef="#ctx0" brushRef="#br0" timeOffset="19374">6133 8756 8191,'-3'3'0,"3"-1"5063,13 23-5063,9-1 0,-3 0 0,3 2 0,4 7 0,3 1 0,2 3 0,1 3 320,-9-9 1,-1 1 0,0-1-321,7 7 0,-1 0 0,-5 1 0,-1-1 913,-4-11 0,-1-2-913,7 21 1479,-8-22 1,-8-9 0,-6-11-1</inkml:trace>
  <inkml:trace contextRef="#ctx0" brushRef="#br0" timeOffset="20191">6907 8535 8191,'7'-3'0,"0"4"5063,10 18-5063,2 10 0,-1-5 0,-1 3 0,-3 3 0,-1 2 830,6 3 0,-1 1-830,-7 2 0,0 1 717,5-4 1,-1-1-718,-5-5 0,0-3 6069,11 13-6069,-9-19 0,-6-12 0,-2-4 0</inkml:trace>
  <inkml:trace contextRef="#ctx0" brushRef="#br0" timeOffset="20691">7703 8410 10508,'10'16'0,"6"6"4272,8 24-4272,-7-20 0,1 0 0,0 6 0,2 0 1294,2 1 0,-1-1-1294,-4 0 0,-1 0 0,1 0 0,-3-1 0,-4-3 0,0-1 0,8 19 0,-8-21 0,-3-11 0</inkml:trace>
  <inkml:trace contextRef="#ctx0" brushRef="#br0" timeOffset="21345">8518 8379 24575,'9'4'0,"0"5"0,1 11 0,-1 18 0,2-11 0,0 1 0,-2 6 0,0 2 0,9 3 0,1 0 0,-5-7 0,0-1 0,3 1 0,1-2 0,10 12 0,-12-17 0,-4-8 0</inkml:trace>
  <inkml:trace contextRef="#ctx0" brushRef="#br0" timeOffset="21859">9310 8260 24575,'13'19'0,"5"9"0,4 12 0,-7-14 0,-1 1 0,1 0 0,0 1 0,2 1 0,1-1 0,-3-3 0,1-1 0,12 17 0,-9-13 0,-8-4 0,-5-15 0,-4-1 0</inkml:trace>
  <inkml:trace contextRef="#ctx0" brushRef="#br0" timeOffset="22359">10062 7951 8191,'-2'-14'0,"-5"13"5063,10 3-5063,0 14 2818,7 11-2818,4 0 0,-3-2 0,1 1 0,7 16 533,-6-13 0,-1 2-533,-2-4 0,0 1 0,0-1 0,-1 0 0,2 20 6461,1-9-6461,-11-12 0,3-6 0,-4-12 0,0-4 0</inkml:trace>
  <inkml:trace contextRef="#ctx0" brushRef="#br0" timeOffset="24466">3358 14001 24575,'-10'-7'0,"6"-3"0,3 0 0,3-13 0,7-12 0,-2-13 0,0 18 0,1-2 0,-1-1 0,1-2-1545,3-5 0,1-3 1545,4-5 0,3-3 0,-4 14 0,3-3 0,0-1 0,0 2 0,3-5 0,1 0 0,1-1 0,-1 3 0,0-2 0,1 0 0,0 3 0,4-3 0,0 3 0,0 0 0,0-3 0,0-1 0,1 2-959,2 2 0,2 1 0,0 1 959,-1 1 0,0 0 0,1 1 0,3 1 0,1 0 0,-1 2-680,-3 4 1,-2 1 0,2 1 679,1 1 0,2 1 0,-2 0-746,9-6 0,-1 1 746,5 1 0,1 1 0,-7 3 0,1 0 0,5-3 0,1 0 0,0 2 0,0 0 0,-13 9 0,0 0 0,0 0-102,2-2 0,0 0 0,0 1 102,0 4 0,0 1 0,-1 0 0,12-7 0,0 1 0,4 3 0,1 0 0,-3 0 0,2-1 0,-14 6 0,1-1 0,1 1 0,5-4 0,1-1 0,1 1 0,1 1 0,1 1 0,1-1 0,2 0 0,0 0 0,0 0 0,-1-2 0,1 0 0,-1 2 0,-2 3 0,0 1 0,-1 1 0,-4-1 0,0 1 0,0 1 0,0 1 0,-1 2 0,1 2 0,0 1 0,-1 1 0,1 0 0,0 0 0,0 0 0,0 1-51,0 0 0,0 2 0,1-1 51,5-2 0,0 0 0,1 0 0,-4 1 0,1 1 0,-1-1-155,2 1 0,0 0 1,1 0 154,-2 0 0,0 0 0,0 2 0,-4 1 0,0 1 0,0-1-151,3 0 1,-1-2 0,0 2 150,-3 2 0,-1 1 0,-1 1 0,-1-2 0,0 1 0,3 1 0,-1 1 0,4 1 0,0 0 0,-3 0 0,2 0 0,-3 0 0,4 0 0,-2-1 0,4 1 0,0 0 0,-3 0 0,3-1 0,-3 0 0,0 0 0,0 1 0,-1-1 0,1 0 0,1 0 0,1 0 0,-1 1 0,-4-1 0,-1-1 0,0 2 0,2 1 0,0 0 0,0 0 0,-1-2 0,0 0 0,0 1 0,6 3 0,1 1 0,0-2 0,0-1 0,0-2 0,0 1 0,4 0 0,1-1 0,0 0-390,0-1 0,0-1 0,1-1 390,-10-1 0,1 0 0,0-1 0,0-1 0,0-1 0,1-1 0,0 0 0,0 0 0,1 2 0,0-1 0,1 1 0,-1-2 0,0-2 0,0-1 0,0-1 0,0 1 0,-3 1 0,-1 0 0,0 1 0,1-1-25,1 0 1,0 1-1,0-1 1,0 0 24,9-3 0,-1-2 0,1 2 0,1 2 0,0 1 0,-1-2 0,-3-3 0,-1-1 0,0 0 0,1 1 0,-1 1 0,0-1-37,-1-2 1,-1-1 0,0-2 36,-2 1 0,-1-1 0,0-2 0,0 1 0,0-2 0,-1-1 27,-4 1 1,-2-1 0,1-1-28,3 1 0,1 0 0,-2 0 831,-7 0 0,-1 0 0,1 1-831,1 1 0,0 0 0,-1 0 0,16-9 0,-2 1 519,-1 4 1,-1 0-520,-12 2 0,-1-2 0,0 1 0,10-4 0,0 0 0,-11 4 0,1-1 0,0 1 0,14-7 0,1 1 721,-13 6 0,1-1 0,0 0-721,2 0 0,0-1 0,0 1 0,-1-2 0,0-1 0,0 1-7,2 0 1,0 0-1,-1-1 7,-4-1 0,0 1 0,1-2 0,3 0 0,2-1 0,1 0 0,-3 0 0,1-4 0,-1 0 0,2-1 0,-1 2 0,4 0 0,0-1 0,-3 1 0,1-2 0,-2 0 0,0 0-993,3-2 1,0-1 0,0 1 992,-8 7 0,1 0 0,0 0 0,0 0 0,1-3 0,-1 0 0,1-1 0,0 1 0,2 0 0,1 1 0,1 0 0,-2 0 0,0-1 0,-1-1 0,1 1 0,-1 0 0,0 1 0,0 0 0,0 1 0,-1-1 0,-2 0 0,-1 0 0,1 1 0,-1 0-115,9-3 0,0 0 0,-1 1 115,-4-2 0,0 0 0,0 3 0,-2 6 0,1 2 0,-1 0-355,0-4 0,-1-1 0,1 3 355,1 4 0,1 2 0,-4 1 0,-1-4 0,-3 3 0,18-2 0</inkml:trace>
  <inkml:trace contextRef="#ctx0" brushRef="#br0" timeOffset="26062">16400 9091 8752,'-1'-4'0,"9"15"5109,-11 12-5109,15 23 0,-13-13 0,-2 2 0,5 1 0,-1 0 0,-5 2 0,-1 0 0,2-6 0,0-3 0,-2 11 2734,-4-44-2734,8-36 0,3-3 0,2-5 0,-1-6 0,2 0-87,2 13 1,1 0 0,0 1 86,1-15 0,0 2 0,3 9 0,2 4 5486,7-9-5486,7 31 0,0 29 0,3 16 0,-3 18 0,-9 4 0,-9 4 0,-6-13 2753,-6-12-2753,-2-9 0,-16-1 0,-15-2 0,7-4 0,-2 0 0,2-5 0,0-2 0,-25 1 0,28-11 0,15 2 0,59 13 0,1 5 0,-9-1 0,2 1 0,-11-3 0,-3 2 0,-3 0 0,-3 1 0,7 8 0,-9-1 0,-16-9 0,0 0 0,-5-8 0,2-1 0</inkml:trace>
  <inkml:trace contextRef="#ctx0" brushRef="#br0" timeOffset="26591">16887 8846 8900,'-5'3'0,"9"-2"5115,-11 26-5115,11 7 0,-1-4 0,-1 1 0,1 1 0,0-1 0,0 4 0,0-2 2711,-3 22-2711,-1-18 1622,1-30-1622,5-34 0,0-2 0,0-3 0,-6-3 0,-2-2 2493,-3-4 1,0-1-2494,0 6 0,-1 2 0,-8-14 0,20 26 0,9 33 0,12 24 0,-13-8 0,1 2 0,3 3 0,1 1 0,-3 0 0,1-1 0,1-2 0,2-4 1240,20 14-1240,-11-18 0,-5-9 0,-11-13 0,-5-4 0,0-7 0,0-22 0,6-15-1207,-6 5 0,-1-4 1207,2-3 0,0-1 0,-1-4 0,-2 2-613,-4 5 1,0 4 612,1-7 0,-11 23 0,6 24 0,-1 4 0</inkml:trace>
  <inkml:trace contextRef="#ctx0" brushRef="#br0" timeOffset="27103">17511 8619 24575,'0'17'0,"4"6"0,-3 16 0,3 16 0,-3-25 0,-2 3 0,-4 7 0,0 1-668,1-8 1,0-1 667,-3 2 0,-1 0 435,-1 12-435,2-18 221,3-27-221,-2-21 0,8-15 0,5-11 0,-1 0 0,-4-7 0,1-2-666,3 14 0,2-4 0,0 0 1,-2 6 665,0-11 0,0 7 293,2 12 1,0 5-294,5 4 0,-2 26 0,10 19 0,6 18 0,-11-11 0,0 2-502,3 0 1,-1 1 501,-2 1 0,-1 0 1054,-3-3 1,-2-1-1055,8 19 0,-12-11 0,-5-18 0,-5-9 0,1-7 0,-1-2 0</inkml:trace>
  <inkml:trace contextRef="#ctx0" brushRef="#br0" timeOffset="27274">17523 8866 24575,'38'-2'0,"9"-6"0,-17-2 0,1-1 0,-2 0 0,-2 1 0,17-9 0,-23 10 0,-17 7 0</inkml:trace>
  <inkml:trace contextRef="#ctx0" brushRef="#br0" timeOffset="30327">19523 7368 8191,'-9'-4'0,"-4"1"5063,3 3-5063,-4 8 2818,-3 13-2818,-10 13 0,13-7 0,1 2 0,0 0 0,1 1 859,4 7 1,5 1-860,8-4 0,5-1 0,0-7 0,5-2 0,9-4 0,3-7 0,3-10 0,2-7 0,7-7 0,-2-1 0,7-3 0,-3-5 0</inkml:trace>
  <inkml:trace contextRef="#ctx0" brushRef="#br0" timeOffset="30566">19825 7305 9421,'-5'-6'0,"7"23"4092,2 25-4092,-4-5 0,0 4 0,2-1 0,0 0 0,-3-1 0,1-4 2784,3 5-2784,6-15 421,2-17 1,-5-6 0,1-2-1</inkml:trace>
  <inkml:trace contextRef="#ctx0" brushRef="#br0" timeOffset="30869">19826 7291 24575,'-12'0'0,"9"1"0,8-5 0,22-1 0,6 1 0,20 5 0,-5 8 0,-3 14 0,-17 11 0,-6 8 0,-16 5 0,-2 6 0,-14-5-315,2-21 1,-3-1 314,-17 17 0,-9-6 0,5-7 0,4-15 0,16-4 0,8-11 0</inkml:trace>
  <inkml:trace contextRef="#ctx0" brushRef="#br0" timeOffset="31134">20283 7150 8191,'-15'30'0,"9"-3"5063,-6 11-5063,12-6 2818,5-7-2818,10-5 1719,14-12-1719,18-9 0,-20-5 0,1-2 0,3-2 0,-1-2 0,15-16 1696,-11 8 0,-23 8 0,-7 8 0</inkml:trace>
  <inkml:trace contextRef="#ctx0" brushRef="#br0" timeOffset="31328">20499 7094 8191,'-4'7'0,"7"1"5063,-10 16-5063,10 19 0,-4-10 0,-2 4 1409,1 4 0,-1 2-1409,-2 4 0,-2-2 0,1-9 0,1-1 343,0-3 1,2-4 0,0-4 0,6-10 0</inkml:trace>
  <inkml:trace contextRef="#ctx0" brushRef="#br0" timeOffset="32615">21159 7362 8191,'-5'-13'0,"2"3"5063,-5-3-5063,-9 5 2818,-2 6-2818,-20 4 0,-1 15 0,-3 7 1719,16-4-1719,14 0 6784,20-13-6784,20-5 0,19-4 0,-12 1 0,2 1 0,0-1 0,-1 1 0,-4 5 0,-4 2 0,3 15 0,-27 12 0,-30 15 0,12-24 0,-2 0 0,-4 4 0,0-2 0,2-4 0,0-2 0,-10 21 0,17-27 0,26-23 0,9-13 0,4-6 0,8-13 0,2-3-884,-10 12 1,0 0-1,-2 0 884,6-13 0,-2 1 0,-3 8 0,-4 3 0,-3-3 0,-10 19 0,-13 20 0,-5 14 0,3 8 0,5-1 2651,9-4-2651,10-12 0,1-4 0,18-13 0,-17 0 0,8-9 0,-15 6 0,-3 0 0,-2 21 0,-3 6 0,-5 16 0,-9 6 0,3-15 0,6-3 0,9-22 0,23-20 0,-2-4 0,9-13 0,-8 7 0,-21 20 0,-1 11 0,-14 18 0,7-3 0,6-3 0,10-3 0,14-9 0,8 0 0,7-13 0,-7 1 0,-9-2 0,-10 2 0,-15 3 0,-10 8 0,-2 2 0,-5 11 0,11-1 0,5 4 0,13-5 0,14-3 0,15-7-338,-20-4 1,0-1 337,2 1 0,-3-1 0,7-4 0,-13 6 0</inkml:trace>
  <inkml:trace contextRef="#ctx0" brushRef="#br0" timeOffset="40527">7702 12137 8467,'-10'0'0,"4"6"5090,-4-4-5090,-1 24 0,1 3 0,0 5 1218,-5 11 0,1 5-1218,3-13 0,1 2 0,0 1 30,-2 0 1,0 0 0,1-1-31,-4 9 0,1-3 2825,3-11 0,2-5-2825,0 0 0,19-51 0,3-3 0,2-5 0,0-17 0,1-4-49,-3 15 1,1 0 0,-1-2 48,-2-4 0,-1-2 0,0 2 1195,4-4 0,0 4-1195,-7 8 0,2 11 0,13 24 0,-1 33 0,-6-2 0,1 4 0,-3 0 0,1-1 0,1 1 0,0-2 0,-6-3 0,-1-2 595,5 18-595,-5-1 0,-7-12 0,6-4 0,-8-17 0,1 0 0,-3-8 0,1-1 0</inkml:trace>
  <inkml:trace contextRef="#ctx0" brushRef="#br0" timeOffset="40720">7666 12540 24575,'53'-15'0,"-22"3"0,1-3 0,0 2 0,0-1 0,-1-3 0,1 2 0,-1 1 0,-3 3 0,0 0 0,-1 2 0</inkml:trace>
  <inkml:trace contextRef="#ctx0" brushRef="#br0" timeOffset="42007">8696 12279 9241,'-10'3'0,"10"-1"5120,14-2-5120,35 0 0,-9-4 0,5-3 707,-6 1 0,2 0 1,0-1-708,-1-1 0,-1-1 0,0 0 0,16-4 0,-4 2 0,-18 5 0,-4 0 0,4 2 414,-28 6 1,-2-2 0,-7 2 0</inkml:trace>
  <inkml:trace contextRef="#ctx0" brushRef="#br0" timeOffset="42223">9051 12231 8191,'-14'7'0,"18"22"4786,9 5-4786,1-6 0,1 3 0,-5 8 0,-3 3 0,-4 1 0,-3 0 861,-5 4 1,-2-1-862,2-6 0,1-3 474,-3 6 0,12-22 0,-3-17 1</inkml:trace>
  <inkml:trace contextRef="#ctx0" brushRef="#br0" timeOffset="43199">10274 12332 24575,'-13'0'0,"-1"3"0,1-1 0,-1 9 0,-8 5 0,-11 19-532,12-15 0,1 1 532,2 4 0,3 1 0,-4 23 0,16-20 0,6 1 0,17 22 0,2-20 0,6-4 0,4-6 0,4-6 0,-1-7 0,3-3 0,1-4 32,0-2 1,1-3-1,-3-1 1,2 0 0,-3-2-1,-5-2 1,-1-1 0</inkml:trace>
  <inkml:trace contextRef="#ctx0" brushRef="#br0" timeOffset="43832">11672 12090 8191,'-19'-5'0,"8"-1"5063,-23 13-5063,9 5 0,-16 21 1031,23-12 0,2 3-1031,-1 4 0,3 1 1619,1 19-1619,9 4 0,21-17 0,11 3 0,-4-24 0,4-4 2710,2-1 0,3-4-2710,5-4 0,0-2-143,-5-1 1,-3-2 142,17-7 0,-24 6 0,-16 0 0</inkml:trace>
  <inkml:trace contextRef="#ctx0" brushRef="#br0" timeOffset="44061">11694 12369 8191,'22'-12'0,"21"-7"1082,-9 6 1,6 0 0,-2 1-1083,3 0 0,-2 2 1386,6-4 0,-6 7-1386,-14 22 1950,-25 20-1950,-5-8 0,-2 1 0,1 0 0,0 1 0,-10 24 5977,15-21-5977,9-16 0,-4-9 0,4-7 0</inkml:trace>
  <inkml:trace contextRef="#ctx0" brushRef="#br0" timeOffset="44910">12952 11612 24575,'-3'4'0,"2"5"0,4 24 0,-1 15 0,-3-11 0,-3 2 0,-1 3 0,-1 1 0,0 3 0,-1-1-915,-4-2 0,1-1 915,4-6 0,0-2 221,-3-6 0,0-3-221,-2 7 0,11-37 0,7-27 0,5-6 0,3-7-204,-5 11 1,0-3 0,0 0 203,0-3 0,1-2 0,-1 1-135,0 2 1,0 1 0,-1 1 134,2-8 0,0 5 0,5-10 0,-3 32 0,-1 30 0,4 29 0,-7-14 0,1 3 0,2 4 0,1 1 298,2-2 0,2-2-298,0-7 0,0-3 0,13 10 451,-9-13 0,-13-12 0,-6-2 1</inkml:trace>
  <inkml:trace contextRef="#ctx0" brushRef="#br0" timeOffset="45102">12992 11947 9031,'18'-10'0,"14"-10"1539,4-1 0,5-3-1539,-1 1 0,1 0 446,5-4 0,-4 3 0,6-2 0,-19 7 1</inkml:trace>
  <inkml:trace contextRef="#ctx0" brushRef="#br0" timeOffset="45915">13636 11302 24575,'20'12'0,"2"7"0,-13 20 0,-1 15 0,-7-19 0,-2 0 0,-2 0 0,0 0-513,0 0 0,0-2 513,-5 15 336,7-13-336,0-28 170,-3-25-170,16-29 0,-9 13 0,2-2 0,5-8 0,3-3-1178,-1-6 0,-1-1 1178,-2 6 0,0 2 0,0 9 0,-1 4 458,2-7-458,0 31 0,3 10 0,9 13 0,7 11 0,8 8 0,-4 4 0,-9 5 0,-4-7 0,-14 10 0,5-11 0,-10-2 2418,4-12-2418,-4-8 0,-1-3 0,-1-4 0,-1-1 0</inkml:trace>
  <inkml:trace contextRef="#ctx0" brushRef="#br0" timeOffset="46092">13745 11454 8191,'11'-1'0,"14"-7"1881,7-1 0,4-3-1881,3-2 0,0 0 0,1-1 0,-2 1 0,10-3 0,-21 8 0</inkml:trace>
  <inkml:trace contextRef="#ctx0" brushRef="#br0" timeOffset="46438">14351 10873 9737,'4'-2'0,"19"-9"4169,20-17-4169,-12 10 0,3-2 0,11-3 0,2 0 0,-6 3 0,-1 0 0,-1 1 0,-2 1 0,-9 5 0,-2 1 0,19-15 682,-19 12 0,-3 1 0,-15 9 0</inkml:trace>
  <inkml:trace contextRef="#ctx0" brushRef="#br0" timeOffset="46740">14666 10758 8191,'-4'14'0,"3"-2"5063,11 7-5063,4 10 0,1 0 0,0 3 0,-4-4 0,1 2 0,4 4 0,-1 1 0,0 18 0,-2-6 0,-2-14 2818,-3-3-2818,-1-16 429,-6-2 1,1-7 0,-4-1 0</inkml:trace>
  <inkml:trace contextRef="#ctx0" brushRef="#br0" timeOffset="55248">7267 10724 24575,'7'-9'0,"0"8"0,0 6 0,-2 41 0,-6-12 0,-1 4-1575,1 11 1,0 3 1574,-2-14 0,-1 0 0,1-1 0,0 13 0,-1-1-302,-1-2 0,-1-2 302,2-9 0,2-2 0,-3 12 0,19-30 0,-11-10 0,12-14 0</inkml:trace>
  <inkml:trace contextRef="#ctx0" brushRef="#br0" timeOffset="55925">8818 10993 8191,'-2'-7'0,"10"16"5063,-1 20-5063,2-3 0,1 3 0,-3 11 0,-3 3 648,2 3 0,-2 1-648,-3-1 0,-2 1 539,-1-1 0,-1-3-539,3-13 0,-1-3 5713,-6 18-5713,6-25 0,-2-11 0,3-5 0</inkml:trace>
  <inkml:trace contextRef="#ctx0" brushRef="#br0" timeOffset="56846">10419 11209 8191,'-13'-8'0,"0"0"5063,8 13-5063,1 23 0,4 3 0,0 6 0,-5 15 0,-1 4 74,3-13 0,1 1 1,-1 0-75,-4 0 0,-2-1 0,2-1 0,0 14 0,1-5 1011,0-19 0,2-5-1011,3 6 0,4-29 0,1-6 0</inkml:trace>
  <inkml:trace contextRef="#ctx0" brushRef="#br0" timeOffset="57423">11467 11112 24575,'5'30'0,"9"10"0,1-7 0,2 2 0,-2 3 0,-1 2 0,1 2 0,-2 1-1221,-5-1 0,0-1 1221,-1-9 0,0-1 780,7 22-780,-4-21 0,-3-16 0,-7-9 0</inkml:trace>
  <inkml:trace contextRef="#ctx0" brushRef="#br0" timeOffset="58133">12610 10671 24575,'18'3'0,"8"8"0,3 10 0,2 6 0,-1 4 0,-1 3-1790,1 9 1,-1 2 1789,-8-13 0,2 0 0,-2-1 0,4 10 0,-2-2 92,-2-2 0,-3-3-92,1 13 198,-10-21 0,-5-12 0,0-12 0</inkml:trace>
  <inkml:trace contextRef="#ctx0" brushRef="#br0" timeOffset="58733">13438 10355 8191,'4'-9'0,"0"-4"5063,11 18-5063,3 7 0,-4 9 0,0 6 1409,2 5 0,-1 2-1409,2 7 0,0 2 0,0 6 0,0 0 302,-2-5 1,-1-1-303,0-4 0,-1-2 3116,-4-9 0,0-3-3116,5 4 0,-6-14 0,-4-11 0</inkml:trace>
  <inkml:trace contextRef="#ctx0" brushRef="#br0" timeOffset="59500">14296 9757 24575,'24'15'0,"1"-1"0,6 8 0,1 5 0,3 10 0,0 3-355,-8-10 0,-1 1 1,0 0 354,-3 1 0,0 1 0,-2-2 0,5 5 0,-2-3 0,-6-7 0,-2-2 348,4 3-348,-4-11 0,-10-7 0,-2-5 0</inkml:trace>
  <inkml:trace contextRef="#ctx0" brushRef="#br0" timeOffset="62657">10205 7251 8191,'-19'0'0,"4"3"5063,-5 0-5063,7 3 2818,3 5-2818,9-3 1719,4-3-1719,17-10 6784,20-19-6784,-6 1 0,3-5 0,-2 2 0,2-4 0,2-1-1427,-3 3 0,1-1 0,1-1 1,1-1 1426,-4 4 0,1-1 0,0 0 0,0 0 0,1 0 0,-1-1 0,1 0 0,-1 1 0,0 0 0,0 2-565,3-3 0,-1 2 1,0 1-1,-3 1 565,2-1 0,-3 2 0,-4 5 0,13 0 0,-35 25 0,-22 14 0,6-10 0,-3 1 0</inkml:trace>
  <inkml:trace contextRef="#ctx0" brushRef="#br0" timeOffset="63007">10352 6786 24575,'21'30'0,"-3"-11"0,2 3 0,5 16 0,2 3-2856,2 3 1,0 2 2855,-7-9 0,0 3 0,-1-2 0,-2-3 0,-1 0 0,1-2 0,2 0 0,0-2 0,1 0 0,6 8 0,0-5 340,-5-11 0,-1-4 0,5 7 0,-12-19 0</inkml:trace>
  <inkml:trace contextRef="#ctx0" brushRef="#br0" timeOffset="63406">10901 6786 9887,'-6'-7'0,"-1"2"5100,0 5-5100,0 2 0,-8 20 0,-10 27 1002,1-11 1,-3 5-1003,9-8 0,0 2 0,-2 1-314,-3 3 0,-2 0 0,0 1 314,2-1 0,1 1 0,-2-2 0,0-1 0,-1-2 0,1-1 1761,-5 13 0,3-5-1761,5-13 0,4-4 0,2 2 0,13-22 0</inkml:trace>
  <inkml:trace contextRef="#ctx0" brushRef="#br0" timeOffset="64334">11688 6324 24575,'-3'4'0,"-4"18"0,8 14 0,-1 13 0,5 4 0,0-20 0,1-6 0,-6-23 0,15-21 0,2-20 0,-5 8 0,1-3-942,1-3 1,-2 0 941,-3-4 0,-1 1 0,8-12 0,-6 16 0,-1 41 0,-4-1 0,-1 8 0</inkml:trace>
  <inkml:trace contextRef="#ctx0" brushRef="#br0" timeOffset="64598">11927 6403 24575,'6'-9'0,"8"-6"0,-3 4 0,5-8 0,-8 5 0,-16 1 0,-1 6 0,-22 11 0,7 17 0,3 4 0,12-1 0,23 4 0,15-21 0,-3 0 0,3-2 0,3-6 0,0-3 0,10 3 0,-8-4 0</inkml:trace>
  <inkml:trace contextRef="#ctx0" brushRef="#br0" timeOffset="64958">12375 6230 8191,'-12'-5'0,"-2"1"5063,-10 2-5063,-8 8 0,10 11 0,0 5 0,-5 9 2818,15 22-2818,29-31 1719,20-9-1719,9-24 0,-19-3 0,-2-4 0,-1-1 0,-2-2 3125,-4-7 1,-4-1-3126,-1-20 0,-9 17 0,-3-2 0,-3 3 0,-1-1 0,0-4 0,0 2 0,-7-9 0,2 23 0,4 48 0,3 19 0,2-6 0,1 4-836,1-1 1,2 4 0,-1-3 835,2 7 0,1-4 0,2-12 0,0-4 0,-2-1 0,0-17 0</inkml:trace>
  <inkml:trace contextRef="#ctx0" brushRef="#br0" timeOffset="79783">9947 7754 8191,'-4'-7'0,"1"0"5063,3-2-5063,5 8 2818,0 6-2818,5 8 1719,1 11-1719,4 7 0,-6-5 0,1 2 3392,0-1 0,-1 2-3392,3 9 0,-2-1 0,-2-8 0,0-2 0,2 12 0,-6-18 0</inkml:trace>
  <inkml:trace contextRef="#ctx0" brushRef="#br0" timeOffset="87855">9252 8121 8191,'-5'-9'0,"3"8"5063,0 2-5063,2 12 2818,2-3-2818,3 6 1719,6-5-1719,0 2 6784,5-2-6784,-6-2 0,3 1 0,-8-5 0,-1-1 0</inkml:trace>
  <inkml:trace contextRef="#ctx0" brushRef="#br0" timeOffset="124429">5975 10078 8964,'-1'6'0,"4"18"5117,5 26-5117,-1-16 0,1 3 0,0 6 0,1-1 1350,1-9 1,0-3-1351,12 18 0,-7-24 1614,1-7-1614,-6-7 6179,2-3-6179,2-4 0,10-4 0,7-12 0,-5-6 0,-1-6 0,4-16 0,-1-8-1209,-6 11 1,-1-2-1,-3-3 1209,-4-2 0,-3-2 0,-2 1 0,-1 4 0,-1 1 0,-5 2-105,-10-10 0,-4 5 0,2-4 0,-10 19 0</inkml:trace>
  <inkml:trace contextRef="#ctx0" brushRef="#br0" timeOffset="124854">6785 9721 9714,'-3'1'0,"5"19"4046,4 23-4046,-1-9 0,1 2 0,-1 6 0,1 0 0,-1 1 0,1-1 0,0-2 0,-1-4 0,1 9 2749,1-24-2749,-7-40 0,7-8 0,-1-6 0,-3-8 0,-3-4 0,2 7 0,0-1 0,-1 1 261,-4-17 1,0 2-262,1 9 0,1 3 0,-1-9 4938,11 33-4938,6 30 0,6 23 0,-6-9 0,0 3 0,-1 7 0,-1 2 0,1-2 0,-1-3 478,-4-5 1,-1-3-479,6 6 0,-8-24 0,-2-6 0</inkml:trace>
  <inkml:trace contextRef="#ctx0" brushRef="#br0" timeOffset="124987">6899 9927 24575,'25'-10'0,"12"-4"0,-10 2 0,0 0 0,8 0 0,-8-2 0</inkml:trace>
  <inkml:trace contextRef="#ctx0" brushRef="#br0" timeOffset="125275">7548 9544 8191,'-13'0'0,"3"-2"5063,-13 5-5063,12 1 2818,-8 1-2818,9 7 1719,-3 8-1719,-2 12 6784,10 15-6784,2 1 0,21 1 0,10-16 0,17-14 0,10-11 0,-7-12 0,-10-2 0,-22 2 0,-8-1 0</inkml:trace>
  <inkml:trace contextRef="#ctx0" brushRef="#br0" timeOffset="125522">7605 9687 8191,'15'-13'0,"14"-4"2254,-3 5 0,2-1-2254,0 0 0,-1 2 2884,13 0-2884,-12 10 1786,-16 17-1786,-10 16 6575,1 8-6575,-12 7 0,8-7 631,-3-12-631,8-13 0,-3-11 0,3-4 0</inkml:trace>
  <inkml:trace contextRef="#ctx0" brushRef="#br0" timeOffset="126002">8277 9380 24575,'-10'-5'0,"2"3"0,-4 7 0,1 5 0,4 4 0,-3 16 0,2 10 0,6 8 0,11 5 0,27-16 0,4-14 0,14-16 0,-14-8 0,-1-7 0,-22 7 0,-2-3 0</inkml:trace>
  <inkml:trace contextRef="#ctx0" brushRef="#br0" timeOffset="126812">8869 9202 24575,'8'12'0,"3"15"0,11 20-1562,-8-19 0,3 2 1562,6 1 0,3-2-196,-1-7 0,4-5 196,8-6 0,2-7 0,-6-4 0,-1-6 409,-1-4 0,-2-4-409,13-16 0,-26-11 0,-4-2 0,-20-3 0,-3-8 0,1 26 0,0 2 0,-1-9 0,2 8 0</inkml:trace>
  <inkml:trace contextRef="#ctx0" brushRef="#br0" timeOffset="127145">9493 8974 8668,'-1'12'0,"2"3"5093,-9 24-5093,7 7 0,-3 9 0,13 0 0,3-12 2749,7-15-2749,7-12 1655,6-10-1655,2-10 6398,7-14-6398,-15-14 0,-9 9 0,-2-3-931,-2-7 0,-4-3 931,0-2 0,-2-2-265,-2 4 1,-4 1 264,-5 5 0,-3 4 0,-8 0 0,-5 14 0,7 14 0,4-1 0,5 3 0</inkml:trace>
  <inkml:trace contextRef="#ctx0" brushRef="#br0" timeOffset="127905">10337 8788 24575,'-2'5'0,"-6"22"0,6 2 0,0 4 0,-8 9 0,-2 2 0,1 3 0,-1-1 0,-2-6 0,0-4 0,-3 7 0,14-29 0,14-46 0,0 0 0,2-6-219,-1-10 0,0-5 219,-1 11 0,2-1 0,-2 0-560,0 5 1,-1 2-1,0 1 560,3-10 0,1 5 0,10-4 0,-2 46 0,3 36 0,-9-7 0,-1 4 0,3 9 0,-2 3-671,-1-4 0,-1 0 671,0-3 0,-1-3 0,3 9 93,-8-27 0,-4-13 0,-6-10 0</inkml:trace>
  <inkml:trace contextRef="#ctx0" brushRef="#br0" timeOffset="128040">10312 8909 8191,'-5'21'0,"26"3"2332,20-21 1,10-9-2333,2 0 0,2-4 0,-6-2 0,2-4 0,-6 2 0,-6-1 0,-6 1 0,16-13 0</inkml:trace>
  <inkml:trace contextRef="#ctx0" brushRef="#br0" timeOffset="133455">4492 8048 8191,'-6'7'0,"1"1"5063,-2 3-5063,1 9 2818,2-5-2818,3 8 1719,6-13-1719,19-2 6784,19-18-6784,-4-5 0,0-1 0,7-5 0,2-6 0</inkml:trace>
  <inkml:trace contextRef="#ctx0" brushRef="#br0" timeOffset="134454">4696 7688 8191,'4'5'0,"13"22"1734,-5 2 1,3 4-1735,6 7 0,3 1 0,-1 3 0,1-1 1224,-2-7 1,-1-2-1225,7 7 490,-11-16 1,-11-17-1,-2-6 1</inkml:trace>
  <inkml:trace contextRef="#ctx0" brushRef="#br0" timeOffset="134742">4708 7729 8191,'19'-22'0,"1"7"2303,6 2 0,2 3-2303,22 6 0,-20 8 0,-2 5 0,12 27 0,-28-6 0,-5 4 0,-3 7 0,-4 2 0,-2 1 0,-2-1 0,-6-1 0,-1-1 0,4-12 0,-1-3 0,-11 8 2873,6-15-2873,1-11 0,6-3 0,-2-3 0</inkml:trace>
  <inkml:trace contextRef="#ctx0" brushRef="#br0" timeOffset="135204">5188 7530 8191,'2'25'0,"1"12"2531,-2-8 1,0 2-2532,2 1 0,0 2 0,5 8 0,0-1 0,-1-9 0,1-2 0,6 10 2818,-3-14-2818,-8-21 1719,-5-16-1719,-8-31 0,2 12 0,0-3 1888,-6-11 1,0-3-1889,1-4 0,1 2 0,0 7 0,1 4 0,3 0 0,14 48 0,6 17 0,2 7 0,2 5 0,3 0 0,5 2 0,1-2 0,-4-7 0,1-4 0,21 8 0,-9-30 0,8-28 0,-13-19 0,-14 10 0,-3-3 685,-8 0 1,-4-1-686,-6-10 0,-5 0 0,-2 4 0,-3 1 0,0 1 0,-1 5 0,-7 2 0,16 19 0,23 21 0,-8-6 0,7-2 0</inkml:trace>
  <inkml:trace contextRef="#ctx0" brushRef="#br0" timeOffset="135620">5528 7285 10070,'-7'-5'0,"8"17"4172,1 23-4172,2-5 0,1 4 0,3 8 0,1 0 0,-3-6 0,-1 0 0,1-2 0,-1-2 2676,3 8-2676,-5-12 1593,9-13-1593,-6-18 5199,2-20-5199,-20-24 0,1 14 0,-2-3 0,-4-9 0,-1-2-289,-2 0 0,0 1 289,7 12 0,2 3 0,-2-9 0,23 33 0,18 13 0,8 7 0,0 5 0,1 20 0,-9-1 0,-12-11 0,-2 3-366,-3 2 0,-2-1 366,0-1 0,0-1 1387,5 25-1387,-2-25 0,-4-12 0,-6-12 0</inkml:trace>
  <inkml:trace contextRef="#ctx0" brushRef="#br0" timeOffset="135778">5543 7482 8191,'10'2'0,"14"-3"4691,16-16-4691,-12 6 0,-1 1 0,7-7 0,-6 3 0</inkml:trace>
  <inkml:trace contextRef="#ctx0" brushRef="#br0" timeOffset="141031">5669 10289 24575,'7'-10'0,"4"0"0,16-6 0,6-4-2894,6-7 1,3-4 2893,-4 5 0,2-2 0,0-1 0,-1-2 0,-1-1 0,0 1 0,-2 2 0,-1 0 0,-3 2 0,1-3 0,-4 4 430,0-3 0,-20 19 0,-13 14 0</inkml:trace>
  <inkml:trace contextRef="#ctx0" brushRef="#br0" timeOffset="141253">6059 9964 8191,'-5'13'0,"9"13"4513,12 14-4513,-4-10 0,2 2 0,0 8 0,-1 3 0,-3 3 0,-2 1 0,0-4 0,-1 0 1441,-3-7 1,0-4-1442,6 1 1786,2-21-1786,6-27 0,-11 9 0,5-11 0</inkml:trace>
  <inkml:trace contextRef="#ctx0" brushRef="#br0" timeOffset="142386">8802 9251 24575,'30'-21'0,"-5"6"0,4-1 0,8-2 0,4-2 0,5-3 0,0 0-2003,-2 3 1,-3 0 2002,-5 4 0,-4 0 309,5-3 1,-16 9 0,-17 6 0</inkml:trace>
  <inkml:trace contextRef="#ctx0" brushRef="#br0" timeOffset="142599">9070 9107 8191,'-9'13'0,"8"0"5063,5-1-5063,10 22 0,-2 14 0,-1-11 0,-1 2 786,-6 3 0,-1 1-786,4 0 0,1-2 849,-3-9 0,2-4-849,15 5 1539,-1-28 0,-5-10 0,-8 0 0</inkml:trace>
  <inkml:trace contextRef="#ctx0" brushRef="#br0" timeOffset="143020">9566 8963 8191,'-9'7'0,"12"-5"5063,9-8-5063,33-13 0,-12 5 0,4-3 0,9-6 0,2-1 893,-4 3 1,-1 1-894,-10 1 0,-4 2 0,5 0 464,-33 14 0,1 2 0,-10 3 0</inkml:trace>
  <inkml:trace contextRef="#ctx0" brushRef="#br0" timeOffset="143264">9782 8840 24575,'-2'19'0,"8"16"0,5-11 0,3 2 0,2 2 0,0 1-665,2 2 1,-3 0 664,6 19 234,-8 3-234,-12-19 67,3-4 0,-4-21 0,0-1 0</inkml:trace>
  <inkml:trace contextRef="#ctx0" brushRef="#br0" timeOffset="144562">11431 8516 8191,'1'-5'0,"-2"5"5063,-21 11-5063,-10 23 0,12-14 0,-1 2 1409,-1 6 0,3 0-1409,-5 7 1719,11-5-1719,14-18 6784,4-2-6784,8-5 0,0-5 0,1-2 0,-6-2 0,-4 0 0</inkml:trace>
  <inkml:trace contextRef="#ctx0" brushRef="#br0" timeOffset="144886">11301 8706 10113,'6'-6'0,"21"-5"1867,-2 5 1,5 2-1868,7-4 0,4 0 0,7 3 0,1 4 0,4 4 0,1 5 11,-15 1 1,0 3-1,-2 4-11,1 6 0,-3 6 0,-1 2 0,0 7 0,-1 3 0,-1 5 0,-6-7 0,0 3 0,1 2 0,-2 0 0,-1-3 0,-1 2 0,-2-3 0,0 1 0,1 2 0,0-2 0,1 2 0,1 1 0,-2-2 0,-3-3 0,0 6 0,-3-4 0,-2 0 0,-2 3 0,-2 0 0,-2-1 0,-2-3 0,-2-1 0,-2 0 265,-2 0 0,-2 0 0,-1-1-265,-2 8 0,-2-4 1895,0-8 1,-1-4-1896,-2-4 961,8-33-961,-7-20 0,7 8 0,-6 0 0</inkml:trace>
  <inkml:trace contextRef="#ctx0" brushRef="#br0" timeOffset="145148">12301 9928 8191,'-1'-7'0,"-2"4"5063,-2 9-5063,9 19 2818,3 22-2818,0-13 0,1 2 0,2 3 0,0 0 510,-2-3 0,1-3-510,4-6 0,1-4 6438,5 3-6438,24-31 0,-11-13 0,-5-4 0,0-5 0,0-5 0,0-3-1302,2-6 0,2-1 1302,-6 11 0,2 0 0,-2 2 0,-4 1 0,-1 4 0,17-13 0</inkml:trace>
  <inkml:trace contextRef="#ctx0" brushRef="#br0" timeOffset="146082">12753 8549 24575,'-10'0'0,"-12"21"0,0 15 0,9-9 0,1 2 0,6 26 0,15-6 0,19-16 0,17-14 0,-12-19 0,2-7-169,2-6 0,-1-3 1,13-6-1,-13-3 0</inkml:trace>
  <inkml:trace contextRef="#ctx0" brushRef="#br0" timeOffset="146370">13114 8503 8191,'-9'7'0,"4"1"5063,-3 9-5063,7 5 2818,0 0-2818,3-3 1719,8-12-1719,2-7 6784,15-22-6784,-6-9 0,2-12 0,-20 5 0,-14 4 0,-20 7 0,-8 12 0,-1 15 0,16 10 0,17-2 0,9-4 0,6-4 0</inkml:trace>
  <inkml:trace contextRef="#ctx0" brushRef="#br0" timeOffset="146845">13201 8334 8191,'2'14'0,"11"11"4620,5 4-4620,-3-3 0,0 3 0,9 21 1435,-15-22 1,-1-2-1436,4 0 1773,8-41-1773,4-24 0,-7 5 0,-2-3 3309,-5 1 0,-3 2-3309,1 5 0,-2 3 502,-2-7-502,3 22 0,-3 31 0,-2 10 0,3 16 0,-4 1 0,3-13 0,3-14 0,0-21 0,16-31 0,-7-3 0,-5 9 0,-2-1 0,1-13 0,-4 11 0,-6 18 0,2 29 0,2 12 0,1 10 0,2-8 0,5-14 0,0-15 0,5-16 0,-8 5 0,-2-6 0</inkml:trace>
  <inkml:trace contextRef="#ctx0" brushRef="#br0" timeOffset="147249">13679 8190 10518,'2'10'0,"-4"9"5046,5 6-5046,-1 13 0,2 9 0,4 1 0,2 5 0,4-6 0,0-7 0,-1-2 2445,-9-12-2445,3-25 0,-1-24 0,-1-8 0,-1-6-280,0-8 1,-2-3 279,1 10 0,1-1 0,0 1 0,1-11 0,0 4 2245,-2 8 1,2 9-2246,11 14 0,-9 21 0,5 23 0,-2 2 0,-2 2 2634,-3-3-2634,-4-7 0,-7-7 0,-2-3 0,-2-8 0,-2-17 0,6 6 0,-1-9 0</inkml:trace>
  <inkml:trace contextRef="#ctx0" brushRef="#br0" timeOffset="148387">13934 7692 8191,'1'19'0,"-2"16"5063,4 20-5063,-3-21 0,0 1 0,4 4 0,2-1 0,0-5 0,3-3 0,11 14 2818,8-18-2818,4-25 1719,2-2-1719,1-14 0,-6-12 0,-11-10 0,-5-16 6784,-13 4-6784,-5 15 0,-8 18 0,-5 36 0,-7 24 0,9 6 0,6-3 0,15-21 0,9-17 0,6-9 0,8-13 0,7-10 0,-2-11 0,-11 12 0,0-1 0,-4 0 0,0 1 0,13-4 0,-12 12 0,-14 34 0,-4 18 0,3 4 0,-2-6 0,-2-18 0,7-23 0,1-15 0,20-27 0,-11 19 0,3-2-322,8-3 0,0 2 322,8-9 0,-6 28 0,-33 28 0,-2 9 0,-3 7 0,4 0 0,8-14 644,1-6-644,11-23 0,15-18 0,-11 9 0,1-1 0,0-5 0,0 1 0,11-9 0,-15 14 0,-14 21 0,-2 9 0,-4 4 0,1-1 0,2 0 0,4-8 0,4-1 0,19-8 0,6-6 0,14-8 0,-13 1 0,-1-7 0,-18 8 0,-5 0 0,-9 5 0,-9 9 0,3 4 0,-1 9 0,9-3 0,0 0 0,22-6 0,12-7 0,-10-1 0,1-3 0,16-9 0,-16-3 0,-18-5 0,-8 5 0,-4-5 0,-3 10 0,9 9 0,6-6 0,23-2 0,-6 0 0,2-1 0,10-10 0,-2 9 0,-26 6 0</inkml:trace>
  <inkml:trace contextRef="#ctx0" brushRef="#br0" timeOffset="148561">15295 7250 8191,'-7'10'0,"2"8"4626,-2 27-4626,3-18 0,2 2 0,-2 6 0,1 0 0,0-4 0,2-1 0,4 17 2871,3-15-2871,20-16 0,-16-8 0,11-8 0</inkml:trace>
  <inkml:trace contextRef="#ctx0" brushRef="#br0" timeOffset="149138">15597 7391 8191,'-25'5'0,"4"0"5063,6 15-5063,4-5 2818,6 3-2818,5-10 1719,13-8-1719,7-8 0,12-9 0,-9 3 0,2-1 3392,0 0 0,-1 0-3392,6-6 0,-12 13 0,-25 15 0,7 2 0,6-4 0,5-3 0,19-7 0,17-8 0,3 2 0,-3 5 0,-18 18 0,-16 10 0,4 17 0,-16 7 0,1-16 0,-2 2-516,-9 2 0,-3 1 516,2 3 0,-3 1 0,-5 2 0,-2 1 0,-2-2 0,-1-1 0,-2 2 0,-1-3 0,3-12 0,0-2 0,-9 6 0,17-30 0,16-29 0,10-3 0,6-6 0,-2 4 0,1-4 0,5 1-1328,8-5 1,6 0-1,1 2 1328,1 1 0,2 2 0,2 4 0,2 8 0,3 3 0,-2 5-116,-7 4 0,0 3 1,-2 4 115,5 4 0,-4 5 0,12 10 0,-28 4 0,-9-1 0,-13-5 0,1-7 0,-3-2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6T13:22:14.282"/>
    </inkml:context>
    <inkml:brush xml:id="br0">
      <inkml:brushProperty name="width" value="0.05292" units="cm"/>
      <inkml:brushProperty name="height" value="0.05292" units="cm"/>
      <inkml:brushProperty name="color" value="#FF0000"/>
    </inkml:brush>
  </inkml:definitions>
  <inkml:trace contextRef="#ctx0" brushRef="#br0">29122 11463 8191,'-2'-5'0,"0"1"0</inkml:trace>
  <inkml:trace contextRef="#ctx0" brushRef="#br0" timeOffset="52822">5091 14008 24575,'-1'7'0,"0"30"0,-1-3 0,0 5-2318,1-1 0,1 3 1,0 3 2317,-1 5 0,1 3 0,1-1 0,2 3 0,1-1 0,2 0 0,0-6 0,2-1 0,2-1 0,1-7 0,1-1 0,-1-4 0,-1-4 0,1-4 0,8 4 0</inkml:trace>
  <inkml:trace contextRef="#ctx0" brushRef="#br0" timeOffset="53346">5241 13397 8191,'-50'-22'0,"0"0"0,13 7 0,-1 1 0,-1 3 666,-1 7 1,-1 4 0,-1 2-667,-3 0 0,-1 1 0,1 6 0,-2 7 0,1 5 0,1 4 0,9-4 0,1 2 0,0 3 0,1 1 0,-2 4 0,2 3 0,0 1 0,1 2-7,-2 4 1,2 1 0,0 2-1,2 1 7,7-8 0,0 1 0,1 1 0,2 0 0,0 1 0,0 0 0,0 1 0,1 1 0,3 1 0,3 3-95,3 2 0,3 3 1,2 2-1,2 1 0,1-2 1,3-3 94,1 0 0,2-2 0,2-1 0,3 1 0,3 0 0,2 1 0,4 3 0,1 0 0,4-2 0,2-2 0,2-5 0,7-2 0,3-5 0,3-2 0,2-3 0,1 0 0,3 1 0,1-2 0,3-2 0,0-2 0,1-1-52,-8-7 1,1 0 0,0-2 0,1-1 0,2-3 0,2-2 51,-3-4 0,3-2 0,2-2 0,1-1 0,0-2 0,0 0 0,-2-2 0,-3 0 0,5-2 0,-3 0 0,0-2 0,-2-2 0,2-1 0,0-2 0,2-2 0,2-1 0,2-2 0,-1-1 0,-2-2 0,-3-1 0,-5 0 13,1-5 0,-4-1 0,-4-2 0,-1-1 1,-2-2-14,5-7 0,-4-2 0,-2-2 0,-3-1 0,-4-2 0,-2-2 0,-3-1 0,-3-1 0,-3-1 0,-4-1 0,-1-1 0,-3-1 0,-2 8 0,-1-1 0,-2-1 0,-2 1 0,0-1 0,-2 1 0,-1-1 0,-1 0 0,-2 1 0,-1 0 0,-1 0 0,-1 0 0,-2 1 0,-1 0 0,-2 2 0,-2 1 0,0 2 0,-3 0 0,-1 1 0,-3 2 0,-4 0 0,-2 2 0,-2 1 0,-3 1 0,0 2 329,-3 1 0,-1 1 0,-3 3 1,-2 1-1,-5 3-329,6 8 0,-4 1 0,-2 2 0,-3 2 0,0 0 0,0 2 0,1 1 0,4 1-152,-4 0 0,2 1 0,2 1 1,-1 2-1,0 2 0,-3 1 152,-1 2 0,-4 2 0,-1 1 0,0 2 0,2 1 0,6 0 0,6 0 0,-6 5 0,8 0 0,3 3 0,-3 7 0,0 1 0</inkml:trace>
  <inkml:trace contextRef="#ctx0" brushRef="#br0" timeOffset="71704">10014 10671 8191,'-3'-8'0,"7"8"5063,-18 12-5063,4 30 0,1 1 0,-1-13 0,2 0 2818,1 17-2818,-2-14 1719,5-6-1719,12-16 6784,8-10-6784,22-9 0,-12-1 0,3-2-911,11-3 1,3-1 910,-1 3 0,2 1 0,8-2 0,1 4 0,-7 4 0,0 3 0,4 2 0,-2 0 0,-5 0 0,-1 1 0,3 2 0,0-1 0,0-3 0,1-3 0,3-4 0,1-1 0,-11 3 0,2 0 0,-1-2 0,0-3 0,1-2 0,1 2-1136,6-1 0,3 2 0,-1-1 1136,-1 1 0,0-1 0,-1 0 0,1 2 0,-1 0 0,0 2 0,-5 2 0,0 1 0,-1 1-633,-4 0 0,-1 1 1,0 1 632,17 1 0,-1 0-564,-6 0 1,-2 0 563,-3 2 0,-1 1 596,5-1 1,-3 1-597,11 3 0,-21-2 0,-1 0 0,7-3 2999,7-2-2999,9 0 0,-25-4 0,1 1 1166,0 3 1,0 1-1167,23-9 0,-7 8 0,-9-7 1729,-16 7-1729,-3-2 0,-6 3 0,-3 0 0,6 0 0,-3 0 0,-3-8 0,-5 2 0,-5-17 0,5 1 0,10-23 0,4 4 0,-7 14 0,0 0 0,0-3 0,-7 11 0,-21 28 0,8-4 0,-8 7 0</inkml:trace>
  <inkml:trace contextRef="#ctx0" brushRef="#br0" timeOffset="75437">10787 13274 24575,'-43'18'0,"5"0"0,4 12 0,2 4 0,13-9 0,1 1 0,0 9 0,21-2 0,23-14 0,24-2 0,-13-9 0,2-1 0,1 0 0,0 2 0,1 3 0,-4 2 0,-7-1 0,-8 5 0,-13 12 0,-8 3 0,-11 17 0,-7-17 0,-4-2 0,-1-7 0,-1-3 0,-20 8 0,1-16 0,17-6 0,11-14 0</inkml:trace>
  <inkml:trace contextRef="#ctx0" brushRef="#br0" timeOffset="75612">10655 13403 8191,'1'5'0,"18"-15"3188,25-24-3188,-5 6 0,5-3 0,-6 6 0,2-1 0,1 1 0,-2 1 0,1 0 0,-1 3 0,14-2 0,-5 3 0,-19 7 0,-4 4 0,2 4 0</inkml:trace>
  <inkml:trace contextRef="#ctx0" brushRef="#br0" timeOffset="77997">11773 13188 24575,'-2'15'0,"-2"26"0,3-11 0,-1 4 0,-1 17 0,0 4 0,0-17 0,1 1 0,0 0-1214,0 0 1,0 0 0,0-2 1213,0 7 0,0-4 0,1 14 1135,2-39-1135,4-24 596,6-10-596,-2-1 0,13 28 0,-6 6 1909,6 21-1909,-14-3 0,-5-7 0,-3-5 0,-4-12 0,-1-4 0,-4-8 0,8-17 0,-2 11 0,7-10 0</inkml:trace>
  <inkml:trace contextRef="#ctx0" brushRef="#br0" timeOffset="78878">12082 13591 8191,'-19'12'0,"-1"10"5063,-2-3-5063,3 7 2818,12-12-2818,6-10 1719,6-5-1719,17-21 0,10-10 0,-2-5 6784,-2 5-6784,-26 25 0,-1 12 0,-4 12 0,25-3 0,0-13 0,3-7 0,3-5 0,14-13 0,-19 7 0,-1 1 0,3-3 0,-19 15 0,-7 5 0,-10 16 0,6-8 0,7 5 0,12-9 0,18 0 0,1-1 0,-4-3 0,-12 6 0,-13-2 0,-6 4 0,-9 7 0,-10-2 0,2-2 0,6-9 0,17-18 0,30-23 0,-10 9 0,3-1 0,7-2 0,1 0 0,-1 1 0,-1 1 0,9-4 0,-30 32 0,-20 17 0,-10 13 0,8-2 0,15-13 0,4-5 0,3-6 0,-3-2 0,0 0 0,0 2 0,-2 3 0,0 5 0,-6 0 0,1 6 0,-6-6 0,3 3 0,-3-4 0,4-4 0,-2-1 0</inkml:trace>
  <inkml:trace contextRef="#ctx0" brushRef="#br0" timeOffset="87464">14137 13403 8191,'38'-15'0,"-8"9"0,5-1 691,5-6 0,5-3 1,1 2-692,-1 4 0,2 1 0,-2 0 980,-3-1 1,0-1-1,-3 2-980,12-1 0,-4 3 0,-14 4 0,-4 0 0,5-2 0,-18 5 0,-12 0 0</inkml:trace>
  <inkml:trace contextRef="#ctx0" brushRef="#br0" timeOffset="87729">14717 13079 8191,'-4'9'0,"11"-2"5063,1 8-5063,23-5 0,6 5 0,16-5 0,-5 4 0,-8-3 2818,-12 6-2818,-19-2 1719,-8 9-1719,-14 3 0,-12 14 0,6-15 0,-3 0 1356,-9 5 1,1-1 0,-4 7 0,-2-6 0</inkml:trace>
  <inkml:trace contextRef="#ctx0" brushRef="#br0" timeOffset="88370">15726 13320 9025,'19'-10'0,"15"0"1977,-7 0 1,3 0-1978,7 0 0,2 0 0,0 1 0,0 1 0,-3-1 0,-2 1 0,13-5 0,-25 8 0,-14 2 0</inkml:trace>
  <inkml:trace contextRef="#ctx0" brushRef="#br0" timeOffset="88563">16019 12981 8191,'-6'9'0,"3"0"5063,2 10-5063,2 36 0,1-21 0,0 5 0,-3-1 0,-1 2 0,-1 1 301,1-2 0,0 0 0,0-1-301,-3 18 0,3-4 0,4-13 0,1-5 0,0 3 0,7-27 0</inkml:trace>
  <inkml:trace contextRef="#ctx0" brushRef="#br0" timeOffset="88812">16245 13356 24575,'-6'19'0,"-1"2"0,3 18 0,3-12 0,6-3 0,19-24 0,8-18 0,6-16 0,-8-3 0,-19 5 0,-12 1 0,-10 15 0,-15-3 0,5 12 0,-1 3 0,14 4 0</inkml:trace>
  <inkml:trace contextRef="#ctx0" brushRef="#br0" timeOffset="89053">16509 13226 8191,'30'6'0,"-11"2"5063,-18 0-5063,-12 19 0,-2 6 0,3 14 2818,7-14-2818,12-10 1719,25-20-1719,3-22 0,3-5 0,-8-12 6784,-24 11-6784,-6 1 0,-13 4 0,-11 3 0,-7 1 0,7 6 0,7 6 0,11 2 0</inkml:trace>
  <inkml:trace contextRef="#ctx0" brushRef="#br0" timeOffset="89798">17710 13245 10357,'-7'-7'0,"0"2"5063,0-3-5063,-1 5 2472,1 3-2472,-6 6 1432,-9 11-1432,-3 8 5251,2-4-5251,11 0 0,16-16 0,14 3 0,8-4 0,2 11 0,-11-1 0,-7 13 0,-35 17 0,7-5 0,-1-14 0,-1-2 0,-3-1 0,6-38 0,9 11 0,3-22 0</inkml:trace>
  <inkml:trace contextRef="#ctx0" brushRef="#br0" timeOffset="90396">17923 12817 24575,'-5'22'0,"6"15"0,0 18 0,3-18 0,2 2 0,-3 3 0,0 1-1399,0-1 0,0 0 1399,-2-6 0,-1-2 887,-1 19-887,5-29 460,0-17-460,17-25 0,2-17 0,-1 5 1451,0 1-1451,-17 28 0,-3 20 0,-6 14 0,3 21 0,-3-13 0,9-2 0,4-23 0,12-12 0,13-23 0,5-19 0,-1 2 0,-11-3 0,-15 30 0,-9 7 0,-10 21 0,5-8 0,-3 8 0,15-14 0,2-3 0,5-8 0,3-8 0,-3-8 0,-4 0 0,-6-2 0,-14 0 0,1 9 0,-6-4 0,5 10 0,10-1 0,-3 5 0,7-1 0</inkml:trace>
  <inkml:trace contextRef="#ctx0" brushRef="#br0" timeOffset="90789">18333 13160 8191,'14'6'0,"2"2"5063,4 2-5063,3 13 2818,-3-4-2818,-4 7 1719,-11-9-1719,-2 14 6784,0-5-6784,-1-5 0,1-16 0,5-18 0,10-31 0,-2 19 0,2-1 0,1-5 0,-1 2 0,16-13 0,-16 33 0,-15 16 0,-3 11 0,4-5 0,5-4 0,11-9 0,8-13 0,4-1 0,9-5 0,-14 9 0,10 1 0,-19 6 0,13-1 0,-13 4 0,13-3 0,-16 2 0,0-7 0,-11 7 0,-4-3 0</inkml:trace>
  <inkml:trace contextRef="#ctx0" brushRef="#br0" timeOffset="90957">18870 12819 8191,'-3'13'0,"5"13"4172,4 21-4172,-5-10 0,-2 2 0,1 4 0,-2 1 0,-5 2 0,-2-1 0,4-9 0,-1-2 0,-8 12 0,9-23 0,3-15 0</inkml:trace>
  <inkml:trace contextRef="#ctx0" brushRef="#br0" timeOffset="113380">10486 14909 8946,'-7'-2'0,"-1"8"5116,-9 16-5116,1 5 0,2 1 0,-1 2 1352,2-3 1,1 3-1353,-2 16 0,-1 4 0,3-13 0,0 1 0,2 2-164,4 5 0,1 1 1,1 0 163,-3-3 0,1-1 0,2-2 0,8 11 0,5-4 2557,-2-15 0,5-6-2557,26-6 0,11-22 0,-23-12 0,-1-4-346,3-5 0,-3-3 346,-6 0 0,-5 0 0,0-23 0,-23 14 0,-28 9 0,-14 8 0,10 14 0,-1 3 0,5 1 0,1 1 574,3 5 0,4 0 1,0 0-1,21-1 1</inkml:trace>
  <inkml:trace contextRef="#ctx0" brushRef="#br0" timeOffset="114061">10791 15047 24575,'-13'2'0,"-6"9"0,7 1 0,-4 21 0,0 7 0,13-10 0,0 2 0,-6 17 0,17-6 0,8-24 0,22-18 0,-11-5 0,1-4 0,3-2 0,1-2 0,0-1 0,-3 0 0,8-5 0,-16 10 0,-17 6 0</inkml:trace>
  <inkml:trace contextRef="#ctx0" brushRef="#br0" timeOffset="114261">10960 15070 8191,'-11'-14'0,"5"13"5063,7 7-5063,11 44 0,-6-13 0,1 4 0,1 12 0,1 3 274,-4-16 0,-1 1 1,-1 0-275,-4 1 0,-1 1 0,0-2 0,1 12 0,0-3 341,-4-6 1,1-4 0,0 5 0,7-31 0</inkml:trace>
  <inkml:trace contextRef="#ctx0" brushRef="#br0" timeOffset="114942">11970 14986 8191,'1'7'0,"-4"19"4108,-5 26-4108,3-15 0,-1 2 0,1 3 0,-1 1 0,-2 0 0,0-1 1462,3-13 1,2-2-1463,1 9 1833,9-36-1833,20-25 0,7-12 3210,-9 15 1,2 1-3211,18-3 1097,0 19-1097,-25 17 0,-5 5 0,-25 13 0,-2 4 0,-19 8 0,2 0 0,4-18 0,8-27 0,25-19 0,-5-4 0,10 5 0</inkml:trace>
  <inkml:trace contextRef="#ctx0" brushRef="#br0" timeOffset="115503">12232 15202 8191,'1'3'0,"-2"12"5063,-14 14-5063,21-6 2818,12-23-2818,20-14 0,0-19 0,4 2 0,-12 0 1719,-12 25-1719,-8 7 6784,-2 5-6784,3-5 0,3-3 0,-6 4 0,-4 5 0,-4 6 0,0 0 0,-2 4 0,1-3 0,2-8 0,4-6 0,8-8 0,-3-1 0,0-2 0,-1 4 0,-6 10 0,1 5 0,-4 9 0,0-4 0,4-2 0,1-9 0,5-8 0,18-16 0,12-9-153,-10 4 1,0 0-1,7 0 1,-7-3-1</inkml:trace>
  <inkml:trace contextRef="#ctx0" brushRef="#br0" timeOffset="115765">12794 15012 24575,'-5'9'0,"-2"3"0,5-2 0,-1 3 0,5-8 0,6-1 0,6-7 0,-1 3 0,-4 1 0,-5 8 0,-4 1 0,-2 2 0,1 1 0,-1-3 0,2 2 0,4-7 0,-3-1 0,3-4 0</inkml:trace>
  <inkml:trace contextRef="#ctx0" brushRef="#br0" timeOffset="117644">14371 15034 8191,'-8'-10'0,"27"1"4387,6-7-4387,9 8 0,7-1 0,1-2 0,2 0 0,5 2 0,2 0 0,-2-2 0,-1 0 0,-4 4 0,-3 1 0,-8 0 0,-3 1 724,15 3 0,-29 2 1,-8 3-1</inkml:trace>
  <inkml:trace contextRef="#ctx0" brushRef="#br0" timeOffset="117894">14828 14794 8191,'-21'-17'0,"7"9"5063,6 0-5063,9 8 2818,12 2-2818,14 6 1719,6 3-1719,14 3 0,-7 3 6784,-8-6-6784,-16 11 0,-9 7 0,-14 5 0,-13 13 0,3-25 0,-2 0 0,-1-1 0,-1-1 0,-11 11 0,14-17 0,14-10 0</inkml:trace>
  <inkml:trace contextRef="#ctx0" brushRef="#br0" timeOffset="118652">15774 15038 8932,'33'-12'0,"18"-7"2221,-8 0 0,4-2-2221,-12 7 0,1-1 0,-1 0 0,10-6 0,-1 1 0,-1 4 0,-4 4 0,-3 2 0,-14 6 0,-18 4 0</inkml:trace>
  <inkml:trace contextRef="#ctx0" brushRef="#br0" timeOffset="118844">16017 14579 8191,'3'4'0,"0"31"1712,-6-7 0,-1 4-1712,1 15 0,-1 5 0,-1-10 0,-1 1 0,-1 0 0,1-1 0,-1 0 0,1-1 0,3 12 0,1-5 0,-4-16 0,3-5 0,11-6 0</inkml:trace>
  <inkml:trace contextRef="#ctx0" brushRef="#br0" timeOffset="119129">16218 15025 8191,'-16'22'0,"-1"5"5063,-5-2-5063,9 7 2818,18-16-2818,17 4 0,18-23 0,-11-4 0,-1-4 0,0-6 0,-3-2 0,11-14 1719,-21 4-1719,-16 13 6784,-12 5-6784,-12-2 0,-8 19 0,3-3 0,12 10 0,22-9 0,2-4 0,2 0 0</inkml:trace>
  <inkml:trace contextRef="#ctx0" brushRef="#br0" timeOffset="119360">16494 14969 8191,'0'8'0,"3"1"5063,-17 22-5063,11 23 2818,2-18-2818,16 7 1719,4-43-1719,14-14 6784,-9-15-6784,-5-3 0,-11 0 0,-15 8 0,-7 10 0,-7 1 0,6 9 0,0 1 0,11 5 0</inkml:trace>
  <inkml:trace contextRef="#ctx0" brushRef="#br0" timeOffset="120014">17821 14847 24575,'-26'20'0,"-4"19"0,17 4 0,2 5-1763,-1-1 1,1-1 1762,4-3 0,2-1 220,4-10 1,1-3-1,1 2 1,2-17-1</inkml:trace>
  <inkml:trace contextRef="#ctx0" brushRef="#br0" timeOffset="120895">17893 15092 8191,'-14'23'0,"5"-4"5063,1 11-5063,9-5 2818,5 1-2818,13-7 1719,18-21-1719,-3-14 6784,0-6-6784,-24-4 0,-12 2 0,-6 5 0,-5-2 0,-14 16 0,0 8 0,10 3 0,59-22 0,7 2 0,-8-2 0,0 2 0,-1 7 0,-13 7 0,-19 11 0,-7 9 0,-7 12 0,2-5 0,2 0 0,6-19 0,7-9 0,7-17 0,5-8 0,5-11 0,-5 11 0,-11 16 0,-3 14 0,10 10 0,3-9 0,30-11 0,-26-3 0,2-2 0,10-3 0,1 0 0,-6 0 0,-1 1 0,17-2 0,-27 11 0,-18 11 0,0 0 0,-1 5 0,4-4 0,1 8 0,-5 10 0,-2 14 0,-7-10 0,-4 2 0,-3 5 0,-2 2 0,-7 4 0,-2 0-1086,5-10 0,-1 0 0,0 1 1086,-4 1 0,-1 0 0,1-2 0,-10 12 0,1-5-147,3-7 1,2-7 146,-2-5 0,15-39 0,16-7 0,7-6 0,6-12 0,7-2-365,2 8 0,5-2 0,3 2 365,7-1 0,3 2 0,4 2-247,-8 10 1,1 2-1,2 2 1,0 2 246,12-1 0,0 3 0,-2 5 0,-9 3 0,-2 3 0,-3 4 5,7 4 1,-8 7-6,-8 16 0,-21 2 0,-15-6 257,3-3 0,1-14 0,3-1 0</inkml:trace>
  <inkml:trace contextRef="#ctx0" brushRef="#br0" timeOffset="166034">23405 12105 8191,'-2'-9'0,"-6"4"5063,0 5-5063,-15 8 0,-1 15 0,-13 11 2818,-1 5-2818,5-2 1719,14-14-1719,12-9 6784,23-10-6784,18-2 0,15-6 0,5 7 0,-14-2 0,-15 12 0,-20 15 0,-12 5 0,-12 14 0,5-23 0,-2 1 0,-1 0 0,-1-1 0,-15 15 0,8-16 0,13-33 0,8 2 0,4-12 0</inkml:trace>
  <inkml:trace contextRef="#ctx0" brushRef="#br0" timeOffset="166650">23614 12061 8191,'-22'39'0,"0"1"2531,11-14 1,1 1-2532,-7 14 0,12 11 0,1-19 2818,4-1-2818,4-30 1719,-3-32-1719,0 1 0,1-5 0,-2-8 0,0-1 3044,0 3 0,0 2-3044,0-17 0,4 47 0,6 26 0,5 35 0,-6-26 0,1 1 0,1 3 0,-1-1 0,8 18 0,-2-9 0,-3-19 696,-5-16-696,-8-21 0,-8-20 0,0 8 0,0-3 0,-3-3 0,0 0 0,1 5 0,1 3 0,-2-6 0,16 40 0,11 23 0,-1-6 0,3 1-466,16 18 466,5-4 0,-11-14 0,-2-9 0,-13-12 0,-4-16 0,-5-21 0,-5 0 0,-3-3 0,-2-3 0,0-1 0,0-4 0,0 3 0,-7-10 0,7 22 0,4 25 0</inkml:trace>
  <inkml:trace contextRef="#ctx0" brushRef="#br0" timeOffset="167075">23863 11961 8191,'-2'6'0,"10"14"5063,-4 17-5063,5-7 0,1 0 0,-4-2 0,-1 1 1148,1 5 0,-1 0-1148,2 7 1790,-6-8-1790,-1-28 6561,-4-23-6561,-4-32 0,4 13 0,2-4 0,4-2 0,1 0 0,-1 10 0,3 3 0,14-9 0,-8 35 0,10 19 674,-6 14-674,0 13 0,-7 5 0,-13 6 0,-8-9 0,-6-2 0,-10-23 0,1-15 0,-9-35 0,17 17 0,1-15 0</inkml:trace>
  <inkml:trace contextRef="#ctx0" brushRef="#br0" timeOffset="168377">22349 9783 8882,'-2'-7'0,"5"-4"5115,3-2-5115,4-1 2714,0 2-2714,-1 7 1624,0 1-1624,4 4 6240,7-4-6240,18 3 0,-9-3 0,4 0-1777,13-2 0,6-1 1777,-8 1 0,3 0 0,5-1 0,-4-1 0,6-1 0,3-1 0,-1 1 0,-2 1 0,-7 3 0,-2-1 0,-1 2 0,1-1 0,2 1 0,-1-1 0,1 0 0,2 0 0,-1 1 0,-2 0 0,-4 1 0,17 2 0,-4 1 0,-5 2 0,7 5 0,-6 2 0,-7-1 0,-6 0 0,2 6 0,-14-3 0,-13-6 0,0-5 0,5-16 888,-4 8 1,0-9-1,-10 15 1</inkml:trace>
  <inkml:trace contextRef="#ctx0" brushRef="#br0" timeOffset="169259">23459 10072 8191,'7'-9'0,"2"-4"5063,-4 11-5063,5 10 0,-8 26 0,2-5 0,1 4 411,1 11 1,0 3-412,-2-10 0,1 2 0,-1 0 0,2 1 0,0 2 0,0-1 0,-2-2 0,0-1 0,0-1 0,1 8 0,0-5 1964,9 8-1964,-6-31 5918,4-36-5918,-4-31 0,-4 7 0,-2-5-1159,-2 9 1,0-2 0,-1-2 1158,-2-8 0,-2-2 0,0-1 0,2 12 0,0 0 0,-1 0 0,0 0 0,-3-12 0,0 0 0,3 1 0,3 5 0,2 1 0,0 5 1054,-5 1-1,4 7-1053,15 6 0,-9 55 0,2 7 0,-2 7-308,-3-6 0,-1 4 0,-1 1 308,1 11 0,0 3 0,-1 0-757,-1-10 1,-2 0 0,0 0 0,1 1 756,0-1 0,1 0 0,0 0 0,-1-2 0,-2 8 0,-2-1 0,2-4 0,4 8 0,1-6 1515,-4-13 0,2-8-1515,7-11 0,1-37 0,-3-5 0,-1-7 0,-1-17 0,0-5-630,-1 12 1,0-2 0,-1-1 629,-2-4 0,-2-1 0,1 2 0,2 4 0,0 2 0,-1 3 0,-2-5 0,0 7 3299,3 0-3299,10 60 0,-6 8 0,-1 6 0,3 13 0,-1 6-322,-3-9 1,0 4 0,-1-1 321,-2 1 0,-1 0 0,-1-1-230,1-2 1,0-1 0,0-4 0,-1 0 0,-1-5 0,-1 4 0</inkml:trace>
  <inkml:trace contextRef="#ctx0" brushRef="#br0" timeOffset="173936">23926 12328 9106,'-4'7'0,"1"0"5119,-1 5-5119,3 2 2679,-3-1-2679,3 0 1595,-1-1-1595,5 2 6076,-3-1-6076,3 3 0,-1-6 0,-2 3 0,2-4 0,-2-4 0,0-1 0</inkml:trace>
  <inkml:trace contextRef="#ctx0" brushRef="#br0" timeOffset="292829">25658 6350 8191,'-17'-5'0,"-7"-3"5063,-3-16-5063,-4-8 0,15 3 0,2-4 0,-1-8 0,4-3 0,5-8 0,5-4-54,1 12 1,2-1-1,3-1 54,4 0 0,4 0 0,3 0 0,0 6 0,2 0 0,2 0 0,2 0 0,4-4 0,3-1 0,2 1 0,2 0-322,-2 6 1,1 0 0,2 1-1,2-1 1,0 0 321,-3 4 0,1 0 0,1-1 0,1 1 0,1 0 0,-1 1 0,2 0 0,0 0 0,1 1 0,0 0 0,1 0 0,0 2 0,0 0 0,1 0 0,0 1 0,1 0 0,-1 2 0,-1 0 0,6-2 0,-1 1 0,0 0 0,-1 2 0,1 2-366,-4 3 1,0 1 0,1 1-1,-2 2 1,0 1 365,3 0 0,-1 2 0,0 2 0,-2 2 146,4 0 1,-1 4 0,-1 3-147,-4 4 0,0 3 0,-3 2 1092,9 4 1,-3 3-1093,2 5 0,-1 3 0,-6-2 0,-1 1 0,2 2 0,-2 1 1719,-5-2 0,-1 0-1719,-2-1 0,-2 0 3818,14 19-3818,-15-14 2291,-11-4-2291,-11-12 1708,-7-2-1708,-12-2 0,-11 1 0,-25-5 0,16 1 0,-3 0 0,-11-2 0,-4 0-1098,11 1 0,-2 1 0,0 1 1098,-6 0 0,-1 1 0,-2 2 0,9 0 0,-1 1 0,0 2 0,-1 1 0,-1 1 0,0 1 0,-1 2 0,0 1 0,8-1 0,-1 1 0,0 1 0,1 1 0,0 1-900,1 0 0,1 2 0,0 0 0,0 1 0,1 0 900,-9 4 0,1 2 0,1-1 0,3 2 0,6-2 0,2 1 0,2 1 0,1-2-488,-6 5 1,3-1 0,4 2 487,0 10 0,8 2 0,6-3 0,6 2 0,6-1 0,6 1 0,7 0 0,5 0 686,5 1 1,6-2-687,8-4 0,6-5 0,-7-12 0,4-3 0,1-3 0,6 0 0,2-3 0,1-4 0,7-5 0,1-4 0,2 0 0,-11 1 0,1 0 0,1-1 0,0-1 0,1-3 0,0-2 0,0 0 0,1 1 103,1 2 0,0 0 0,0 1 0,0 0-103,-3-1 0,0 0 0,0 1 0,-1 0 0,-2 1 0,1 1 0,-1-1 0,-1 2-333,12-1 0,-2 2 0,0-1 333,-1-2 0,-1-1 0,0 2 0,1 2 0,0 1 0,-2-1 0,-2-1 0,-1 0 0,-1 1-640,-1 4 1,-1 1-1,-2 1 640,11 3 0,-4 2 532,-7 3 0,-4 3-532,-10 0 0,-6 3 0,-6 3 0,-5 3 1327,-6 6 1,-5 2-1328,-5 0 0,-4 1 0,-1 9 0,-2 0 0,-6-3 0,-1 1 1581,3 2 0,-1 1-1581,-1-7 0,0 0 0,5-1 0,0-2 0,-9 13 0,10-11 3377,1-22-3377,-6-15 0,-10-12 0,-3 1 0,-5 1 0,-5 2 0,-4 3-1064,6 3 0,-2 3 1,0 3 1063,-5 3 0,0 2 0,1 4 0,-1 5 0,1 2 0,2 2-760,1 0 0,1 2 1,5 2 759,7 1 0,4 3 0,4-1 0,-1 7 0,9 0 0,11-2 0,7-2 0,8-6 0,5-3 0,6-3 0,4-3 0,6-2 0,3-5 0,11-1 0,2-4 85,-13-4 0,1-3 1,2 0-86,8-2 0,2-1 0,1-2 0,-8 0 0,0-2 0,1-1 0,1 0 0,5-3 0,1 0 0,0-2 0,2-1-534,-9 1 0,2 0 0,-1-1 1,1 0-1,-1-1 534,1-1 0,1-1 0,-1 0 0,-1 0 0,1 1 0,-3 0 0,0 1 0,0-1 0,-1 1 0,0 1-592,6-3 0,0 1 1,-1 1-1,-2 1 592,5 0 0,-2 2 0,-1 3 0,-8 4 0,-1 4 0,-2 1 0,2 3 0,-4 6 0,-7 6 0,-4 5 1120,-6 5 1,-4 4-1121,-2 5 0,-2 4 0,-4 4 0,-1 6 0,-2-3 0,-1 4 0,-2 0 0,-2-3 0,0 3 0,-3-4 1501,-1-1 0,-3-2-1501,-2 2 0,-3-1 0,-4-2 0,0-2 1247,0-5 1,-1-2-1248,-8-3 0,-2-2 0,7-5 0,0-2 0,-8-3 0,0-5 0,-17-1 0,19-17 0,1-7 0,6-6 0,3-4 0,-7-17 0,2-5 0,6-4 0,0-1 296,-4 1 0,-1 3-296,3 9 0,-2 7 256,-2 13 0,-4 9-256,-5 12 0,-2 7 0,-4 6 0,-1 4 0,8-2 0,1 2 0,-1 1 0,0 2 0,0 2 0,1-1 0,0-1 0,1-1 0,1 0-867,-10 13 1,2-2 866,6-10 0,4-2 0,-4 11 0,14-23 1561,13-14-1561,0-8 764,-7-17-764,-18-12 0,9 14 0,-5-3-58,-4 0 1,-7-4 0,-2-2 0,2 2 57,7 4 0,1 1 0,0-1 0,-2-3-1211,-4-3 1,-3-3 0,-1-2 0,0 1 0,4 0 1210,6 5 0,1 0 0,1 0 0,1 0 0,-1 0 0,-1-1 0,0-1 0,1 0 0,-1 0 0,1 1-683,-7-7 0,0 0 1,0 1-1,0 1 683,2 5 0,0 0 0,0 2 0,0 1 0,-9-6 0,0 1 0,0 5 0,4 6 0,-1 3 0,0 2-374,3 3 1,0 2 0,0 2 373,-15-1 0,0 6 0,3 6 0,1 3 235,5 3 1,2 4-236,3 3 0,2 3 0,4 3 0,3 3 0,0 2 0,1 3 1965,-2 4 0,1 1-1965,4-1 0,1 0 0,0 2 0,2-1 0,-5 20 3675,5-13-3675,7-8 2201,-1-17-2201,-5-5 0,-21-4 0,10-2 0,-3-1 0,-9 0 0,-3-1 0,-8-2 0,-2 0-1014,0 0 0,0 0 1014,0 0 0,2 0 0,5 3 0,2 0-261,3 2 0,1 2 261,6-1 0,0 1 0,1 1 0,0 1 0,-21-3 0,26-2 0,-1-1 0,-25-3 0,27 2 0,1-1 0,-20-1 0,9 5 0,12 7 3070,-2 16-3070,9 1 0,1 5 0,-3 13 0,1 5-979,3-6 1,1 1 0,0 3 978,0 6 0,2 3 0,1-5 0,2-4 0,1-3 0,1-4 0,1 0 0</inkml:trace>
  <inkml:trace contextRef="#ctx0" brushRef="#br0" timeOffset="301082">28714 5094 24575,'-5'-3'0,"1"1"0</inkml:trace>
  <inkml:trace contextRef="#ctx0" brushRef="#br0" timeOffset="307553">28783 4952 8191,'-11'10'0,"-1"-6"5063,-2 10-5063,2-6 2818,-12 21-2818,11-9 1719,-6 6-1719,12-13 6784,16-4-6784,9-9 0,27-10 0,-3 4 0,-2 0 0,-18 20 0,-18 13 0,-25 22 0,8-18 0,-3 1 0,-5 2 0,-2-1 0,1 1 0,1-2 0,3-8 0,1-3 0,-8 2 0,16-20 0,6-7 0,5-4 0</inkml:trace>
  <inkml:trace contextRef="#ctx0" brushRef="#br0" timeOffset="307887">28944 5046 8533,'9'-2'0,"4"-4"5095,13-10-5095,4-8 0,7-10 2768,-15 6-2768,-9 6 1672,-12 9-1672,-6 8 6507,-2 3-6507,-8 13 0,1 8 0,-3 16 0,9 5 0,12 6 0,9-9 0,12-10 0,10-16 0,-2-14 0,-8 1 0,-11-5 0</inkml:trace>
  <inkml:trace contextRef="#ctx0" brushRef="#br0" timeOffset="308128">29449 4623 8191,'-7'6'0,"2"1"5063,3 13-5063,2 8 2818,0 12-2818,4 6 0,1-5 1719,4-15-1719,3-12 6784,1-17-6784,7-9 0,-9 5 0,-1-4 0</inkml:trace>
  <inkml:trace contextRef="#ctx0" brushRef="#br0" timeOffset="309470">29609 4668 8191,'8'-40'0,"-13"26"5063,5 23-5063,-10 28 0,13 3 0,3-8 2818,7-16-2818,1-11 1719,6-16-1719,-2-9 6784,-2-8-6784,-8-4 0,-8 0 0,-14-2 0,3 11 0,-6 4 0,16 12 0,9-6 0,19-4 0,16-11 0,5 8 0,5 6 0,-22 17 0,-9 13 0,-17 23 0,-5 9 0,0 7 0,0-19 0,4-18 0,6-36 0,0-19 0,1 7 0,2-1 0,-1 4 0,1 1 0,13-17 0,-5 33 0,-10 14 0,-5 13 0,-1-3 0,5-6 0,15-8 0,17-20 0,-17 7 0,0-1 0,15-18 0,-13 4 0,-24 11 0,-5 4 0,-4 0 0,-2 10 0,3 3 0,-7 18 0,8 10 0,-3 5 0,12-1 0,4-11 0,6-14 0,-1-11 0,7-21 0,-8-15-678,-3 11 0,-2-3 678,-3-5 0,-4-3 0,-1-8 0,0-2 0,-1-3 0,0-2 0,-2 0 0,1 2 0,3 14 0,0 7 0,0 3 0,2 66 0,-1-4 0,1 5 0,-3 14 0,1 2-747,6-5 1,1-3 746,-5-6 0,3-4 0,20 5 0,-8-31 0,16-30 0,3-20 625,-15 8 0,0-2-625,-2 5 0,-3 2 0,3-9 0,-16 27 0,-15 35 1599,6 1-1599,1 1 0,19-12 0,9-25 0,23-13 0,-20-1 0,1-2 0,3-1 0,-1 1 0,-5 0 0,-3 2 0,2 4 0,-18 24 0,-13 27 0,6 8 0,1-6 0,12-9 0,7-17 0,13-14 0,10-14 0,5-5 0,-5 3 0,-18 24 0,-18 22 0,-12 2 0,-5 2 0,-1 3 0,-2 1 0,-7 6 0,-2 2 0,0 2 0,-1 0 0,-2 0 0,0-2 0,3-3 0,2-3 0,6-8 0,1-3 0,-3-1 0,11-22 0,14-22 0,7-7 0,5-4-1446,3 3 0,3-3 0,3 0 1446,0 3 0,3-1 0,2 0 0,1 0 0,5-3 0,3 0 0,2 1 0,0 2 0,1 2 0,1 2 0,1 1 0,-1 1 0,-4 2 0,0 0 0,0 3 0,-3 2 0,3 2 0,-1 3 0,-5 2 0,-2-2 0,-5 6 0,-4 12 0,-22-2 0,-7 0 0</inkml:trace>
  <inkml:trace contextRef="#ctx0" brushRef="#br0" timeOffset="310212">29331 5666 8191,'-13'9'0,"0"0"5063,1-1-5063,-5 8 2818,3 6-2818,-3 0 1719,15-2-1719,-1-8 6784,20-7-6784,9 4 0,14-4 0,0 7 0,-11 1 0,-13 4 0,-15 13 0,-15-1 0,0 11 0,-2-16 0,4-9 0,9-11 0,-1-4 0</inkml:trace>
  <inkml:trace contextRef="#ctx0" brushRef="#br0" timeOffset="310361">29461 5665 24575,'24'-15'0,"3"-7"0,-5 3 0,1-2 0,10-13 0,-3-7 0,-18 27 0,-9 0 0</inkml:trace>
  <inkml:trace contextRef="#ctx0" brushRef="#br0" timeOffset="310536">29574 5425 8191,'4'9'0,"1"17"5063,8 4-5063,3 23 0,-9-26 0,1 1 1409,-3-1 0,0 0-1409,4 13 0,-7-17 0,3-15 0</inkml:trace>
  <inkml:trace contextRef="#ctx0" brushRef="#br0" timeOffset="311116">29772 5612 8191,'0'17'0,"0"7"5063,0-6-5063,2 3 2818,3-17-2818,5-15 1719,4-17-1719,4-19 0,5-1 0,0 4 0,-1 21 6784,-7 16-6784,-7 37 0,-6-5 0,0 11 0,0-17 0,15-21 0,5-9 0,1-7 0,3-4-873,1-2 1,0-3 872,5-7 0,-1 1 0,-10 10 0,-2 4 0,6 3 0,-24 30 0,-6 18 0,3-7 0,3-5 1745,10-11-1745,-3-9 0,5-9 0,-7-4 0,7-11 0,-5 9 0,4-2 0,-4 20 0,-4 0 0,13 13 0,-9-10 0,27-3 0,-5-17 0,13-5 0,-18 3 0,-9 4 0</inkml:trace>
  <inkml:trace contextRef="#ctx0" brushRef="#br0" timeOffset="311253">30456 5233 9583,'-2'-7'0,"7"-1"5114,18-10-5114,2-6 2601,3 3-2601,-15-4 0,-9 19 0,-4-2 0</inkml:trace>
  <inkml:trace contextRef="#ctx0" brushRef="#br0" timeOffset="311420">30495 5041 24575,'7'19'0,"-5"9"0,5 26-1020,-4-23 1,-1 1 1019,0 0 0,1-1 656,8 16-656,-2-23 0,-2-16 0,-4-6 0</inkml:trace>
  <inkml:trace contextRef="#ctx0" brushRef="#br0" timeOffset="312511">30681 5169 10867,'-3'7'0,"-2"10"5005,4 11-5005,-3 6 2385,9-2-2385,1-14 1368,7-13-1368,1-9 4950,19-24-4950,5-12 0,-11 10 0,1-1 0,-6 3 0,-2 3 0,8 0 0,-18 18 0,-14 24 0,1 0 0,1-4 0,6-4 0,1-7 0,7-8 0,1-11 0,2 0 0,0-13 0,-3 11 0,-2-1 0,-4 16 0,-4 5 0,2 6 0,1-3 0,14-9 0,16-6 0,-4-9 0,3 4 0,-20-3 0,-11 9 0,-5 5 0,-3 6 0,0 8 0,3 0 0,6-2 0,1-2 0,14-11 0,16-4 0,7-8 0,-5-1 0,-10 1 0,-18 5 0,-6 8 0,-3 6 0,-5 8 0,5 0 0,2-2 0,5-5 0,12-4 0,16-14 0,7-4 0,-14 4 0,-1-3 0,8-19 0,-4 1 0,-20 9 0,-8 27 0,-1 8 0,-3 16 0,8-9 0,4-3 0,-1-5 0,-1-3 0,-5-1 0</inkml:trace>
  <inkml:trace contextRef="#ctx0" brushRef="#br0" timeOffset="313769">30260 6376 8191,'-11'-10'0,"3"1"5063,-4 0-5063,-1 5 2818,0 4-2818,-9 18 0,-2 9 0,13 2 0,2 4 0,0 4 0,4 4 0,6 6 0,3 4 0,2-2 0,2 4 0,2-1 0,0-9 0,1 0 0,0-6 1719,12 10-1719,-8-20 0,-9-19 0,-4-4 0</inkml:trace>
  <inkml:trace contextRef="#ctx0" brushRef="#br0" timeOffset="314112">30139 6936 8191,'-20'-13'0,"8"-3"4727,31-2-4727,24-13 0,-9 12 0,3 0 0,5-4 0,2 0 0,-4 3 0,-2 1 0,-5 2 0,-5 3 2859,-2 7-2859,-24 12 1760,-17 19-1760,-1 5 6659,8-4-6659,10-1 379,7-12-379,12-8 0,-2-7 0,2-10 0,-10-1 0,-5-3 0,-9-1 0,-2 5 0,-5 0 0,1 8 0,8 1 0,5 2 0,2 1 0,2-2 0</inkml:trace>
  <inkml:trace contextRef="#ctx0" brushRef="#br0" timeOffset="314286">30685 6530 8191,'-6'-18'0,"11"30"4878,-5 19-4878,6-1 0,1 3 0,-4 9 0,0-1 1420,2-8 1,0-1-1421,0 0 0,0-4 1742,4-2-1742,3-14 0,-6-11 0,2-3 0</inkml:trace>
  <inkml:trace contextRef="#ctx0" brushRef="#br0" timeOffset="314628">30884 6687 8191,'-4'-9'0,"-13"16"5063,0 13-5063,-6 25 2818,17-3-2818,6-8 1719,19-22-1719,1-25 0,11-22 0,-17 11 0,-3-3 3392,-2-6 0,-2-2-3392,-1 0 0,-3 0 0,-5-3 0,-1 0-1081,0-6 1,-1-2 1080,-1-4 0,-1 0 0,0 5 0,1 2 0,0 8 0,1 6 0,-1 4 0,3 49 0,4 3 0,1 4 0,2 14 0,2 3-900,1-8 0,0 1 1,1 0 899,-1-2 0,0 0 0,1-1 0,7 10 0,0-3 368,-6-9 0,0-6 1,5-5-1,-8-11 1</inkml:trace>
  <inkml:trace contextRef="#ctx0" brushRef="#br0" timeOffset="325219">11172 16647 24575,'-9'-2'0,"-3"26"0,5 5 0,2 6 0,-4 14 0,-1 3-1788,3-13 0,-2-1 1,1 2 1787,2 0 0,0 1 0,-1-3 0,-2 6 0,2-2 582,5-2 1,2-5-583,0 2 0,5-16 0,-1-17 0</inkml:trace>
  <inkml:trace contextRef="#ctx0" brushRef="#br0" timeOffset="325561">11462 16656 8191,'-2'-5'0,"1"5"5063,-11 15-5063,-6 27 0,8-15 0,0 2 0,-2 14 0,1 4 0,2 2 0,2 2 487,2 2 1,3 1-488,3-2 0,3-4 647,2-11 1,7-6-648,28 6 0,-14-34 0,3-8 0,3-7 0,-1-4 2785,-3-2 1,-5-1-2786,3-17 0,-26 7 0,-25 6 0,-25-1 0,20 20 0,-1 3 797,-5 3 1,0 3-798,6 4 0,3 2 0,-5 4 0,17-8 0</inkml:trace>
  <inkml:trace contextRef="#ctx0" brushRef="#br0" timeOffset="326452">12132 16976 24575,'8'-17'0,"5"-3"0,8-11 0,13 2 0,4-7 0,9 20 0,-11 15 0,-4 24 0,-10 20 0,-3 5 0,-6-8 0,4-15 0,8-25 0,23-25 0,-13 1 0,3-4 0,-9 5 0,1-2 0,0 0-262,3 0 1,0 0 0,-3 2 0,-2-1-1,-2 4 1,16-7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6T13:28:30.758"/>
    </inkml:context>
    <inkml:brush xml:id="br0">
      <inkml:brushProperty name="width" value="0.05292" units="cm"/>
      <inkml:brushProperty name="height" value="0.05292" units="cm"/>
      <inkml:brushProperty name="color" value="#FF0000"/>
    </inkml:brush>
  </inkml:definitions>
  <inkml:trace contextRef="#ctx0" brushRef="#br0">5706 12740 24575,'-14'-7'0,"1"1"0,5 11 0,3 2 0,3 11 0,4-5 0,2-2 0,3-9 0,2-4 0,3-16 0,-6-3 0,-1-5 0,-19-6 0,-5 13 0,-12-3 0,0 21 0,0 20 0,6 14 0,13 0 0,18-3 0,21-25 0,21-18 0,-15-2 0,-2-5 0,-9 0 0,-3-2 0,13-11 0,-37 13 0,-16 19 0,3 4 0,2 10 0,12-6 0,19 0 0,-7-7 0,6 0 0</inkml:trace>
  <inkml:trace contextRef="#ctx0" brushRef="#br0" timeOffset="846">6615 12554 8191,'-25'-3'0,"1"0"5063,7 0-5063,4 2 2818,2 6-2818,4 5 1719,0 23-1719,8 9 0,3 13 0,17-16 6784,5-16-6784,13-20 0,1-17 0,-2-10 0,-14 4 0,-17-6 0,-11 13 0,-14-13 0,-8 6 0,-13 1 0,-7 19 0,7 19 0,12 7 0,20 8 0,16-5 0,15-9 0,18-13 0,-1-17 0,-12-2 0,-3-2 0,3-11 0,-9 5 0,-23 9 0,-6 6 0,-23 4 0,0 2 0,-8 8 0,15 3 0,20 6 0,11-1 0,14-2 0,12-14 0,8-15 0,-11 3 0,-11-4 0,-19 8 0,-8 1 0,-10 3 0,-9 11 0,3 3 0,-4 17 0,25-9 0,5 2 0,17-9 0,-7-6 0,4-2 0</inkml:trace>
  <inkml:trace contextRef="#ctx0" brushRef="#br0" timeOffset="2849">10000 12454 8191,'-12'-5'0,"2"2"5063,-6 0-5063,5 9 2818,2 19-2818,6-4 1719,11 6-1719,11-14 6784,6-7-6784,7-10 0,-4-8 0,-9-2 0,-10-2 0,-12 3 0,-5 4 0,-5-3 0,-1 10 0,0 2 0,4 7 0,9 0 0,14 2 0,16-4 0,24-7 0,-24 1 0,5-4 0</inkml:trace>
  <inkml:trace contextRef="#ctx0" brushRef="#br0" timeOffset="3183">10372 12409 9295,'-10'3'0,"-2"-1"5119,-1 2-5119,-3 11 2649,10 7-2649,3-1 1569,12 0-1569,11-16 5943,5-4-5943,3-12 0,-6-3 0,-13-6 0,-6 6 0,-9-2 0,-11 6 0,4 2 0,-11 9 0,12 8 0,6 6 0,8-2 0,16 3 0,4-7 0,16-5 0,-5-5 0,-4-6 0,-14 3 0,-11 2 0</inkml:trace>
  <inkml:trace contextRef="#ctx0" brushRef="#br0" timeOffset="4569">13843 12550 24575,'-12'-2'0,"3"4"0,4 3 0,5 3 0,5-1 0,5 3 0,4-9 0,3 1 0,-4-10 0,-4 1 0,-5-2 0,-11-10 0,1 9 0,-10-7 0,3 17 0,-7 8 0,7 1 0,2 7 0,13-7 0,7-2 0,4-2 0,4-5 0,9-13 0,-12 3 0,3-7 0,-17 8 0,-8-1 0,-4 2 0,-11 9 0,-1 15 0,3 9 0,10-1 0,15-3 0,8-16 0,11-4 0,5-14 0,-4-1 0,-14-6 0,-21 8 0,-4 8 0,-1 1 0,12 5 0</inkml:trace>
  <inkml:trace contextRef="#ctx0" brushRef="#br0" timeOffset="5199">14056 12522 10287,'-6'1'0,"-1"0"5069,-2 1-5069,2 3 2484,6 4-2484,8-4 1441,6-1-1441,4-6 5294,0-4-5294,-3 0 0,-4-4 0,-1 3 0,-8-2 0,-6 4 0,-6 6 0,-11 17 0,11-1 0,1 5 0,14-9 0,13-5 0,-2-3 0,16-8 0,-16-1 0,-3-11 0,-12 7 0,-11 2 0,-3 5 0,0 6 0,4 2 0,5-4 0,3 1 0</inkml:trace>
  <inkml:trace contextRef="#ctx0" brushRef="#br0" timeOffset="22029">25569 1671 8693,'-7'-1'0,"1"14"5106,-2 0-5106,0 17 2743,-2-5-2743,0 14 0,-2 1 0,3 0 1650,4-2-1650,2-6 6383,6 0-6383,2 0 0,11 2 0,-1 5 0,12-1 0,-8 1 0,7-2 0,-7 2 0,2-3 0,2 5 0,4-6 0,10-2 0,-16-14 0,2 0 0,7 0 0,2-1 0,0 1 0,2 0-993,7 1 1,2-1 992,-1-4 0,1-2 0,6 2 0,0-1 0,-3 0 0,1 0-1070,1-2 0,2 0 1070,-1 2 0,-1 0 0,2 1 0,0-1 0,3-2 0,0 1 0,-3 1 0,0 0 0,-4-5 0,-1 0-681,-3 1 0,-1 1 681,-3 0 0,0 0 0,1 0 0,-1 1 0,0 1 0,0 0 0,0 1 0,0-1 0,1-2 0,-1 1 0,-3 2 0,-1 2 0,-1 0 0,-2 0 0,-4-2 0,-1 2 610,-3 3 1,-1 0-611,19 14 0,-19-14 0,0 1 0,17 14 0,-15-15 0,1 1 1061,-2 0 0,1 1-1061,2 0 0,-1 1 0,0 3 0,-2 1 350,0-3 1,0 1-351,-3 1 0,1 1 0,-1-1 0,0 1 0,2 3 0,-1-1 0,-3-2 0,-1-1 0,1 6 0,0 0 0,-3-4 0,-1 0 0,2 4 0,-1 0 0,-1-1 0,-2 1 0,1 3 0,0 0 0,-3-3 0,0 1 0,1 5 0,0 1 0,-3-7 0,0 1 0,2 2 0,0 0 0,-2-3 0,0-1-144,2 1 0,0-1 144,-2 1 0,0 0 0,2-1 0,-1 1 0,-2-1 0,-2 1 0,0 3 0,0 0 0,0-2 0,-1-1 0,-6 7 0,0-1 0,4-5 0,-1-1 0,-5 3 0,-1 0 0,2 0 0,0 0 0,0 0 0,0 2-656,-2 1 1,1 2 655,1-1 0,-1 0 0,-1 0 0,0 1 0,1 2 0,1 0 0,-2-5 0,1 0 0,3 5 0,1-1 156,-5-8 1,1-1-157,3 24 0,-6-17 0,6-29 0,-2-4 0,3-12 0</inkml:trace>
  <inkml:trace contextRef="#ctx0" brushRef="#br0" timeOffset="24151">26348 2558 8191,'-2'-5'0,"-1"1"5063,-6 2-5063,8-13 0,6-11 0,12-3 0,4-5 1080,3-10 0,2-5-1080,-2 10 0,1-1 0,0-1-65,-1-1 0,-1 0 1,-1 1 64,-2 3 0,-2 2 0,-1 2 0,2-4 0,-4 5 5511,-2 3-5511,-12 21 0,-4 22 0,5-8 719,3-1-719,4-2 3125,-2 2-3125,8 10 0,2 9 0,24 6 0,-10-9 0,4 0-1643,13-1 1,4-2 1642,-11-3 0,3 1 0,0-2 0,4-2 0,0-1 0,1 1 0,-3-1 0,0 0 0,-1 0 0,1-2 0,0 0 0,-3 1 0,9 2 0,-3 1-344,-5 0 1,-5 1 343,8 5 0,-19 3 0,-18-10 0,0 2 0,-5-4 3154,3-2-3154,-1-1 818,6-1-818,-3 0 0,2 0 0,-9 5 0,-12 10 0,-15 15 0,3-5 0,-1 4-328,-6 5 1,-2 4 327,6-8 0,0 2 0,-1 1-1183,0-1 0,0 0 0,0 0 1183,0 0 0,0 1 0,2-3 0,-4 4 0,2-3 0,8-8 0,3-6 0,1-4 0,11-14 0</inkml:trace>
  <inkml:trace contextRef="#ctx0" brushRef="#br0" timeOffset="25073">26722 2959 8191,'3'-14'0,"5"-2"5063,-3 6-5063,3-3 0,-24 50 0,-8 4 0,2 3 0,-2 3 0,1-5 0,0-3 1024,7-6 0,0-2-1024,-8 12 1823,27-38-1823,10-25 0,5-3 0,3-5 0,1-7 0,1-2 0,3-6 0,0 0 3227,-2 2 0,-3 2-3227,-2 0 0,-6 10 0,-11 24 0,-11 18 0,-5 15 0,-2 5 0,0 1 0,0 0 0,-2-1 0,-1-1 0,3 0 0,0-2 996,-11 12-996,18-27 0,14-30 0,15-25 0,-9 10 0,0-2 0,1 3 0,0 2 0,0-20 0,-9 51 0,-9 30 0,-1-1 0,-1 3 0,0-1 0,-1 0-295,-1 0 0,-1-2 295,-4 15 0,5-17 0,7-17 0</inkml:trace>
  <inkml:trace contextRef="#ctx0" brushRef="#br0" timeOffset="26766">28060 3624 8191,'-7'-1'0,"-6"7"5063,-7 3-5063,-15 18 0,11-7 0,-3 1 0,-5 3 0,-2 2 0,-2 1 0,-1 1 0,-1 3 0,1 1 0,0-4 0,2 1 1224,3-1 1,3-2-1225,-9 7 1770,38-38-1770,37-22 0,-4 0 0,3-2 0,4 0 0,0 0 2204,1-2 1,-1-1-2205,-3 3 0,0 1 0,-3-1 0,-2 2 0,7-4 0,-19 14 423,-21 18-423,-15 12 0,-7 4 0,-10 19 0,12-18 0,-2 1 0,-3 6 0,-1 1 0,0-1 0,0-1 1135,0-2 0,2-2-1135,-11 13 0,40-38 0,17-12 0,9-6 0,4-3-533,-7 5 0,0 0 533,3-1 0,-2 1 0,6-5 0,-23 17 0,-22 22 0,-30 20 0,16-10 0,-3 1 0,-4 3 0,-1 1 0,3-3 0,1-2 0,-14 11 266,26-20 1,12-10-1,12-9 1</inkml:trace>
  <inkml:trace contextRef="#ctx0" brushRef="#br0" timeOffset="27623">26759 2819 8906,'0'5'0,"-2"2"5115,-9 23-5115,-3 10 0,2-10 0,-1 2 0,-1 8 0,-1 3-243,-3 2 1,-3 3 242,5-11 0,0 1 0,-1 1 0,1-1 0,-1 0 0,1 0 115,-1 6 1,0 1 0,2-5 0,1-4-1,2-3 1,4-2 0,-1-1 0</inkml:trace>
  <inkml:trace contextRef="#ctx0" brushRef="#br0" timeOffset="34048">27772 1438 8191,'3'5'0,"-11"29"3746,-4 16-3746,-1-7 0,-2 3 0,1-6 0,0 0 1219,-1 3 0,1-3-1219,-5 8 1933,11-26-1933,16-44 0,6-26 0,-3 14 0,-1-2 2374,-1-2 0,-1 0-2374,3-1 0,-1 1 512,-5 6 1,1 1-513,10-16 677,-3 22-677,4 27 0,-1 6 0,0 9 1433,0 2-1433,-7-5 384,10 13-384,-15-2 0,3 13 0,-7 2 0,0 7 0,0 0 0,-2-14 0,3-6 0,-3-15 0,2-3 0,-1-4 0,-1-1 0</inkml:trace>
  <inkml:trace contextRef="#ctx0" brushRef="#br0" timeOffset="34231">27658 1627 24575,'19'-4'0,"16"-6"0,13-9 0,-17 6 0,-1 0 0,-3-3 0,-3 2 0,7-3 0,-14 5 0</inkml:trace>
  <inkml:trace contextRef="#ctx0" brushRef="#br0" timeOffset="34719">27851 1126 8191,'-7'-14'0,"-8"3"5063,0 11-5063,-11 16 2818,7 14-2818,0 12 1719,12-8-1719,15-1 6784,11-19-6784,9-6 0,11-14 0,-6-7 0,-2-11 0,-11-1 0,-15 0 0,-7 1 0,-6 10 0,-12 6 0,-2 4 0,-3 6 0,5 3 0,11 6 0,5-5 0,4 1 0</inkml:trace>
  <inkml:trace contextRef="#ctx0" brushRef="#br0" timeOffset="37348">28390 1482 24575,'-19'5'0,"7"4"0,15-8 0,20 3 0,30-9 0,-18-1 0,2 0 0,8 0 0,1 0 0,-3-5 0,-2 0-504,-1 7 1,-3 1 503,11-9 61,-15 11 1,-24-2 0,-5 3 0</inkml:trace>
  <inkml:trace contextRef="#ctx0" brushRef="#br0" timeOffset="37615">28809 1379 11145,'-6'0'0,"7"5"4966,3-3-4966,29 7 2337,3 3-2337,17-1 0,-13 2 1334,-12-4-1334,-11-1 4793,-15 5-4793,-8-2 0,-15 10 0,-8-1 0,-6 0 0,15-7 0,6-10 0</inkml:trace>
  <inkml:trace contextRef="#ctx0" brushRef="#br0" timeOffset="38491">29515 1528 24575,'-3'5'0,"1"9"0,-2 24 0,-2 4 0,-3 4 0,4-14 0,2-12 0,7-15 0,13-19 0,15-23 0,-9 11 0,1-1 0,4-6 0,-1 0 0,-6 7 0,-1 5 0,11 10 0,-24 33 0,-4 26 0,-12 6 0,8-14 0,-3-8 0,8-14 0,1-10 0,7-9 0,2-5 0,-5 2 0,-1-1 0</inkml:trace>
  <inkml:trace contextRef="#ctx0" brushRef="#br0" timeOffset="39181">29868 1613 24575,'5'12'0,"-1"2"0,-8 9 0,4-4 0,-6 1 0,13-14 0,4-13 0,11-15 0,10-15 0,2-2 0,2 5 0,-16 23 0,-9 20 0,-16 16 0,-6 7 0,-2 0 0,4-11 0,10-5 0,17-25 0,18-18 0,-13 6 0,1-1 0,3-3 0,-1 1 0,8-4 0,-8 13 0,-22 20 0,-5 14 0,0 3 0,-3 10 0,4-7 0,0-1 0,2-11 0,-1-4 0,1-5 0</inkml:trace>
  <inkml:trace contextRef="#ctx0" brushRef="#br0" timeOffset="50983">14500 17538 8191,'-9'0'0,"8"0"5063,12-3-5063,31 2 0,-4-5 0,7-3 483,-3 3 0,4-1 0,2 0-483,-3 0 0,1-2 0,3 1 0,1-1-450,-3 0 1,2 0 0,0-1 0,2 1 0,0 0 449,3 0 0,0 0 0,2 0 0,-1 1 0,0 0 0,-8 2 0,0 0 0,0 0 0,0 0 0,0 1 0,-1-1 64,7 1 1,1-1 0,-1 1-1,-1 0 1,-2 1-65,7 0 0,-1 0 0,-1 1 0,-3 1-71,4-1 1,-2 0-1,-3 1 71,-11 1 0,-2 0 0,-5 2 0,17 2 808,-32 5-808,-19-7 1149,-9 1 0,5-5 1,1 1-1</inkml:trace>
  <inkml:trace contextRef="#ctx0" brushRef="#br0" timeOffset="81691">29442 1118 8191,'-9'0'0,"2"4"5063,2 1-5063,7-2 2818,3-3-2818,2-8 1719,-1-1-1719,-3 0 6784,-9 7-6784,-3 4 0,-6 9 0,4 0 0,4 1 0,16-13 0,2-7 0,5-6 0,-5 3 0,-9 7 0</inkml:trace>
  <inkml:trace contextRef="#ctx0" brushRef="#br0" timeOffset="82404">29768 844 8191,'-9'-7'0,"12"1"5063,9 2-5063,20 1 2818,8 3-2818,-7 3 1719,-6 1-1719,-16 4 6784,-9 1-6784,-11 6 0,-6 3 0,-15 7 0,7-6 0,3-1 0,26-12 0,3 0 0,28-5 0,-10 5 0,4 0 0,-12 6 0,-11 3 0,-12 9 0,-5 1 0,-13 9 0,7-8 0,-3-3 0,25-31 0,4-9 0</inkml:trace>
  <inkml:trace contextRef="#ctx0" brushRef="#br0" timeOffset="82691">30154 841 24575,'-18'22'0,"9"-7"0,-6 8 0,12-7 0,3-6 0,14 2 0,6-7 0,25-2 0,-3-3 0,4-3 0,-14 2 0,-12-5 0,-11 6 0,-5-2 0</inkml:trace>
  <inkml:trace contextRef="#ctx0" brushRef="#br0" timeOffset="82890">30313 840 8191,'-2'-9'0,"7"18"5063,-4 11-5063,2 34 0,-5-20 0,-3 1 0,-2 4 0,-2 0 0,3 0 0,0-1 1409,0-10 0,2-1-1409,1 7 0,3-18 0,2-12 0</inkml:trace>
  <inkml:trace contextRef="#ctx0" brushRef="#br0" timeOffset="91682">16210 6735 24575,'9'-9'0,"0"2"0,-2-2 0,5 1 0,-3-5 0,7 1 0,2-7 0,3 0 0,-1 1 0,10-6 0,-11 10 0,7-2 0,-13 6 0,0 3 0,-4 0 0,0 0 0,3-1 0,-2 1 0,3-1 0,-4 0 0,3-1 0,-2 2 0,3-2 0,-4 3 0,0 0 0,0-1 0,0 0 0,0 0 0,0 1 0,0 1 0,-1-1 0,5-2 0,-3-2 0,2 2 0,1-1 0,-2-2 0,5-1 0,-1-2 0,-2 5 0,0 0 0,-4 4 0,4-2 0,0-1 0,13-8 0,2-5 0,14-7 0,-17 10 0,1 1 0,1 1 0,1 1 0,0-3 0,0 1-394,3 1 0,-2 1 394,-5 1 0,0 0 0,6-2 0,0 2 0,-2 1 0,-1 1 0,0-1 0,1 1 0,-1 2 0,-1 1 0,14-5 0,-2-2 0,-12 8 0,-3-3 0,-9 6 0,-2 0 0,-3 3 788,-2-4-788,2 3 0,-2-4 0,-1 1 0,3 1 0,-2-2 0,2 0 0,0 2 0,0-1 0,3-2 0,2 0 0,9-6 0,9-5 0,15-5 0,-20 10 0,1-1 0,2-1 0,1 1 0,3-1 0,0 0-680,-3 3 1,1 0 679,5-3 0,1 1 0,-4 1 0,1 0 0,3-2 0,1-1-835,2 3 1,1 0 834,-4-2 0,2 0 0,5 2 0,-1-1 0,-8 2 0,-1-1 0,6 0 0,0 1 0,-9 2 0,-1 1 0,3 1 0,0 1-276,-7 1 1,1 0 275,2-1 0,-1 1 0,19-3 0,-18 3 0,0-1 0,18-6 0,-15 7 0,1-2 0,-6-1 0,0 0 0,6-1 0,0 1 0,-3 2 0,0 0 0,-1-1 0,1-1 0,-1 2 0,1 0 0,3-2 0,0-1 27,1 0 1,0 1-28,-1-1 0,2 0 0,14-4 0,1 0 0,-12 1 0,-1-1 0,14-3 0,-1-1 0,-12 5 0,-1 0 0,0-2 0,0 1 0,0 1 0,0 0 0,1 0 0,-1 0 0,0-2 0,0 0 0,0 5 0,0-1 0,-3-1 0,0 0 0,3 0 0,-1 0 0,-6 2 0,1 0 0,5-5 0,0 0 0,1 2 0,1 0 0,0 0 0,0 0 0,2-2 0,1 0 811,-1 2 0,1-1-811,-3 0 0,0-2 0,3-3 0,0 0-941,-4 3 0,1 0 941,3-3 0,0 1-443,-6 3 0,0 0 443,5-1 0,-1 1 0,-8 2 0,-1 1 534,6 0 0,1 0-534,-7 2 0,1 1 0,5 0 0,0-2-619,-2-1 0,0 0 619,3 2 0,0-1 0,0-4 0,1 1 0,2 3 0,1 0 881,-3-1 0,0-1-881,-1 3 0,0 1 0,0-1 0,-1 0 285,-6 0 0,1 1-285,2 2 0,-1 0 0,-2-2 0,0 0 0,3 2 0,0 0 0,-3-2 0,1-1 0,2 1 0,0-1 0,0 1 0,0-1 0,-3 1 0,1-1 0,2 1 0,0-1 0,-6 1 0,-1 1-326,26-7 326,-7-1 0,1 2 0,-20 6 0,-1-1 0,22-9 0,-18 6 0,0 1 0,-2 2 0,-1-1 0,1-3 0,-1 0 0,19-2 0,-7-5 0,-8 12 1398,-5-1-1398,-3 3 0,1-3 0,-5 3 1065,11-4-1065,-5 0 371,7-1-371,-7 0 0,-5 2 0,-3 2 0,-8 3 0,4-3 0,-4 4 0,0-1 0,3 0 0,-2 1 0,7-2 0,-8 1 0,8-3 0,-4 2 0,4-2 0,-3 3 0,2-3 0,-3 2 0,4-5 0,7 4 0,-1-6 0,-2 5 0,-1-5 0,-7 8 0,11-8 0,1 5 0,7-7 0,0 2 0,6-4 0,-4 1 0,11-3 0,-5 6 0,6 0 0,1 3 0,-7 1 0,5-4 0,-5 3 0,7-3 0,-7 1 0,-2 2 0,-12-1 0,-3 5 0,-9 3 0,-2-2 0,1 2 0,-3-2 0,2 0 0,1 0 0,0 0 0,8-5 0,-6 3 0,1 0 0,-7 3 0,4-2 0,0 0 0,4-2 0,7 1 0,8-5 0,1 3 0,0-3 0,0-2 0,12-2 0,-11 5 0,0 0 0,12-7 0,1 8 0,-7-7 0,-2 8 0,-12-2 0,-6 5 0,-4 3 0,-6-1 0,2 1 0,-3 1 0,0-2 0,4 1 0,-11 0 0,4 0 0,-10 3 0</inkml:trace>
  <inkml:trace contextRef="#ctx0" brushRef="#br0" timeOffset="96229">16154 6454 24575,'-8'-3'0,"1"-2"0,0-19 0,0-1 0,-2-14 0,1 6 0,1 1 0,-3 8 0,5 11 0,-3 0 0,3 4 0,-1 0 0,7 6 0,0-1 0,8 2 0,6-9 0,-4 0 0,5-3 0,-4 5 0,11-11 0,-1 3 0,3-1 0,8-9 0,2-1-938,-4 6 0,1 0 1,0 0 937,0 1 0,1 1 0,-2 0 0,10-6 0,-3 2 0,-9 9 0,-4 2 0,1-3 0,-13 8 0,-1 3 0,-4-1 0,-4 4 2813,-7-1-2813,-6 7 0,0-2 0,0 0 0,0 4 0,0-5 0,0 7 0,0-5 0,-4 7 0,0-4 0,-4 4 0,3-2 0,1 0 0,4-1 0,-6 6 0,4-5 0,-8 9 0,-4 1 0,-5 2 0,-5 12 0,-10 3 0,8 3-335,14-18 0,-1-1 335,-16 14 0,18-12 0,0-1 0,-6 2 0,3 5 0,16-18 0,9-9 0,20-15 0,-1-5 0,4-5 0,11-10 0,4-1-1187,-7 7 1,2 0-1,1 0 1187,-1-3 0,1 1 0,0 1 0,0 6 0,1 1 0,-1 1-291,9-8 1,-3 3 290,-10 10 0,-3 3 0,6-1 0,-30 18 0,-18 7 0,-24 20 0,10-14 0,-2 0 0,-6 8 0,-3 2 1003,-5 0 1,-2 1-1004,12-6 0,-1 1 0,0 0 0,0 0 0,-1 0 0,1 1 0,0-1 0,-1 0 0,2 0 0,2 1 0,1 1 0,1-1 0,-10 6 0,4 0 0,10-5 0,3-1 1276,-7 8-1276,32-27 0,15-18 0,10-8 0,6-5-1349,-6 3 1,2-2-1,2-2 1349,0 1 0,1-2 0,2-1 0,1 0-995,4-2 0,1 1 0,1-1 0,0 0 995,1 0 0,0 0 0,1 0 0,-1 2 0,-3 2 0,-1 2 0,0 0 0,-1 2-271,6-3 1,-2 2 0,-3 2 270,3 0 0,-6 4 0,7-4 0,-32 21 2745,-12 2-2745,-8 5 4686,4-10-4686,8-9 0,8-25 0,-2 13 0,1-3 0,3-11 0,1-3 0,1-3 0,0-1 641,2-3 0,1 1-641,-3 2 0,-1 2-108,-3 12 0,-1 3 108,0-12 0,-9 35 0,-14 21 0,-1 19 0,1-10 0,-2 3 0,0 6 0,-2 4-568,-5 9 0,-2 2 568,4-11 0,0 1 0,0 0 0,0 1 0,2 1 0,-1 0 0,1-5 0,-1 0 0,3-2 101,0 5 1,4-4-102,0 7 0,20-36 0,18-34 0,-8 3 0,0-5 0,5-9 0,0-4 0,0-4 0,0-2-250,-8 12 1,-1-1-1,0 0 250,-2-1 0,0 0 0,0 0 406,-1 1 1,-1 1 0,-2 1-407,0-11 0,-2 7 0,0 17 0,-18 50 0,4 17 0,-1 7 0,-5 2 0,-1 1-775,5-12 1,0 1 0,-1-2 774,-4 8 0,1-1 0,2-6 0,2-4 699,-1 7-699,17-32 0,16-39 0,-6-2 0,0-5-504,4-10 0,-1-5 504,-9 14 0,-2-3 0,-1 0 0,4-17 0,-1-2 0,-8 30 0,-5 30 0,-5-4 0,-1 31 0,2 25 0,0-2 0,-3-1 0,1-2 919,3-9 0,1-4-919,0 7 0,9-25 0,1-36 654,-5-19 0,3 10 1,-7 0-1</inkml:trace>
  <inkml:trace contextRef="#ctx0" brushRef="#br0" timeOffset="100854">23916 3133 24575,'-35'10'0,"4"-1"0,36-9 0,24-13 0,9 0 0,8-3-874,-6-1 0,4-2 1,2 0 873,-6 3 0,2-1 0,1 0 0,1 1-932,3-1 0,1 0 0,0 1 0,-1-1 932,-3 1 0,-1-1 0,-1 2 0,-1 0 0,9-1 0,-2 2 0,-3 0-444,7-6 1,-6 1 443,-17 8 0,-3 0 0,5-7 0,-27 12 1432,-11 4-1432,-6 6 4518,-11 7-4518,-8 4 0,7-4 0,-3 2-629,-9 3 1,-3 1 628,8-4 0,-3 0 0,-4 2 0,1 0 0,-4 2 0,-3 0 0,1 1 0,3-1 0,0 0 0,3 0 0,-1 0 0,-2 1 0,-3 0 0,-3 1 0,0 1 0,1-2 0,5 0 0,-1 4 0,4-2 0,1-1 0,-15 6 0,5-3 0,14-6 0,4-1 0,-6 2 0,43-28 0,23-11 0,8-4 0,13-4 0,-13 9 0,6-1 0,3-1 0,0 0 0,-1 2-1189,-6 1 1,0 1 0,-1 0 0,2 0 0,2 0 1188,4-2 0,3-1 0,2-1 0,-1 1 0,-1 1 0,-4 1 0,5-1 0,-3 1 0,-2 1 0,-2 1 468,6-3 0,-2 2 0,-3 1-468,4-2 0,-10 1 0,-10 0 0,-25 14 0,-29 10 0,-1 7 6637,-14 5-6637,6-1 443,-6-2-443,14-1 0,1-4 0,7 0 0,3 1 0,10-5 0,5 0 0,8-5 0,0-1 0,0-5 0,15-17 0,5-8 0,-8 3 0,0-3 0,3-1 0,3-3 0,-2-3-980,-6 2 0,-2-3 0,0-1 1,-2 2 979,0 0 0,-3 1 0,1-1 0,3-11 0,0-3 0,-3 6 0,-6 6 0,-3 6 0,-3-4 0,-4 27 0,-2 17 0,0 10 0,2-3 3919,-4 11-3919,-5 8 0,0 9 0,-1 5 0,-1-7 0,0 0-811,2 0 1,1 2 0,0-2 810,-3 5 0,1-3 0,2-5 0,1-3 0,-4 14 0,5-20 0,8-23 0,9-15 0,9-24 0,-4 6 0,0-3 0,3-9 0,1-3 0,-2-5 0,0-2-834,-5 14 0,0-1 1,-1 0 833,1-16 0,-2 0 0,-2 7 0,0 1 1046,-1 10 1,-1 4-1047,-5 5 0,4 35 0,-4 37 0,-6 13 0,-1-13 0,-1 2-961,3 2 1,1 5 0,-4-4 960,-7 2 0,-1-4 0,2-1 0,1-3 996,0-7 0,1-4-996,-7 14 0,15-39 0,13-38 0,0 2 0,0-1 0,4-13 0,-3 8 0</inkml:trace>
  <inkml:trace contextRef="#ctx0" brushRef="#br0" timeOffset="103878">16973 4817 8191,'-9'-2'0,"8"2"5063,12-2-5063,30 7 0,-7 0 0,2 1 0,13 3 0,2 1 821,-13-3 1,0 2 0,0-1-822,17 0 0,-2 2 578,-8 2 1,-5 0-579,13 2 1582,-28 3 1,-17-11 0,-6-2 0</inkml:trace>
  <inkml:trace contextRef="#ctx0" brushRef="#br0" timeOffset="104121">17510 4576 8884,'-11'0'0,"-3"9"5114,-2 4-5114,-4 20 0,-1 7 555,6-9 0,-2 1-555,-7 7 0,-3 1 0,6-10 0,-1 0 0,-1 0 0,-2 1 0,-2-1 0,1-1 0,-13 11 0,2-3 0,8-9 0,3-3 1848,-10 4-1848,24-22 0,8-6 0,4-5 0</inkml:trace>
  <inkml:trace contextRef="#ctx0" brushRef="#br0" timeOffset="104321">17140 4787 8191,'-5'-7'0,"6"6"4960,14 23-4960,-2 1 0,1 4 0,6 6 0,3 2 0,4 6 0,2-2 0,-2-9 0,1-3 483,2-2 0,-2-4 0,5-4 0,-13-5 0</inkml:trace>
  <inkml:trace contextRef="#ctx0" brushRef="#br0" timeOffset="106124">24862 1943 8191,'-17'0'0,"4"0"5063,8 2-5063,37-4 0,21-7 0,-12 2 0,4-1 0,4-1 0,0 0 1409,-6-2 0,0 1-1409,3 5 0,-3 2 0,-13-4 0,-3 1 0,18 2 1719,-27-4-1719,-14 0 6784,-7 1-6784,-10 5 0,3 3 0,-6 7 0,-4 2 0,-8 10 0,-11 2 0,11-4 0,-3 0 0,2-4 0,0-3 0,-23 6 0,21-33 0,24 6 0,7-11 0</inkml:trace>
  <inkml:trace contextRef="#ctx0" brushRef="#br0" timeOffset="106529">25259 1633 8191,'30'-10'0,"-4"3"5063,-24 15-5063,-2 10 0,-16 14 0,-10 17 0,6-18 0,-3 1 0,-4 2 0,-2 1 854,1-1 1,-1-1-855,2-6 0,1-1 1865,-13 13-1865,17-28 6307,15-23-6307,10-34 0,0 18 0,-1-1 0,1-5 0,-1 0 0,-5-14 1440,2 13-1440,4 34 0,15 17 0,4 2 0,3 3 0,6 0 0,4-1 0,11-1 0,1-2 0,-4 0 0,0-1 0,0-2 0,-3-2 0,9 6 0,-18 1 0,-23-9 0,-6-5 0,-2-1 0</inkml:trace>
  <inkml:trace contextRef="#ctx0" brushRef="#br0" timeOffset="129703">16344 6808 24575,'4'-4'0,"0"14"0,5 18 0,0 18 0,-4-15 0,0 0 0,3 0 0,-1 1 0,-2 0 0,1-3 0,10 11 0,-9-13 0,-2-18 0,-3-5 0</inkml:trace>
  <inkml:trace contextRef="#ctx0" brushRef="#br0" timeOffset="130728">16616 6542 8191,'7'13'0,"8"5"4857,7 25-4857,6-1 0,-5-2 0,-2-2 0,-7-12 2843,-6-6-2843,1-8 0,-8-7 0,3-1 0</inkml:trace>
  <inkml:trace contextRef="#ctx0" brushRef="#br0" timeOffset="131120">16982 6212 24575,'14'38'0,"-3"-12"0,0 2 0,0 3 0,-1 1 0,4 3 0,-1-1 0,-5-2 0,0-2 0,5 16 0,-5-14 0,3-13 0,-6-11 0,2-5 0</inkml:trace>
  <inkml:trace contextRef="#ctx0" brushRef="#br0" timeOffset="131479">17349 6111 8584,'-7'2'0,"9"8"5099,-2-1-5099,18 17 2760,6 9-2760,5 8 0,-11-19 0,-2 0 1665,7 16-1665,-6-1 6467,-4-14-6467,-8-1 0,0-15 0,-5-1 0</inkml:trace>
  <inkml:trace contextRef="#ctx0" brushRef="#br0" timeOffset="133194">17722 5955 8191,'6'-13'0,"2"-4"5063,-6 16-5063,5-2 2818,0 22-2818,5 3 1719,0 10-1719,1-1 6784,-1-9-6784,-4-3 0,-3-14 0,-1-1 0</inkml:trace>
  <inkml:trace contextRef="#ctx0" brushRef="#br0" timeOffset="133696">18009 5739 24575,'7'4'0,"4"11"0,1 13 0,11 19-910,-13-20 1,1 1 909,1 2 0,1 1 0,-1-3 0,-1-1 0,9 19 588,1-16-588,3-11 0,-13-13 0,3-3 0</inkml:trace>
  <inkml:trace contextRef="#ctx0" brushRef="#br0" timeOffset="134244">18427 5602 8191,'-1'16'0,"6"6"5063,14 20-5063,5 0 0,2-11 0,-1-1 704,3-13 1,-14-6-1,0-7 1</inkml:trace>
  <inkml:trace contextRef="#ctx0" brushRef="#br0" timeOffset="134622">19034 5411 24575,'-3'6'0,"2"5"0,6 2 0,11 13 0,-4 0 0,15 11 0,-12-11 0,4 0 0,-9-13 0,0 0 0,-5-8 0,-1-1 0</inkml:trace>
  <inkml:trace contextRef="#ctx0" brushRef="#br0" timeOffset="134944">19607 5180 8191,'-3'9'0,"8"10"5063,0-4-5063,7 9 2818,-3-7-2818,3 0 1719,-2-4-1719,0 0 6784,-1-6-6784,0-1 0,-4-3 0,-1-1 0</inkml:trace>
  <inkml:trace contextRef="#ctx0" brushRef="#br0" timeOffset="135320">19964 5070 24575,'43'4'0,"-10"2"0,-6 9 0,-4 9 0,7 3 0,-3 4 0,-4-12 0,-6 0 0,-4-8 0,-2 2 0,-3-7 0,-4-2 0</inkml:trace>
  <inkml:trace contextRef="#ctx0" brushRef="#br0" timeOffset="136128">20750 4855 24575,'1'6'0,"2"1"0,11 17 0,-2-5 0,1 5 0,1-10 0,-7-5 0,1-4 0</inkml:trace>
  <inkml:trace contextRef="#ctx0" brushRef="#br0" timeOffset="137844">16840 7917 8191,'-9'2'0,"8"0"5063,0 5-5063,7 0 704,-3 2 1,-1-4-1,-2-1 1</inkml:trace>
  <inkml:trace contextRef="#ctx0" brushRef="#br0" timeOffset="138277">17040 7549 8191,'-12'2'0,"26"-4"5063,-2-2-5063,33-6 2818,-18 6-2818,1 7 1719,-19 7-1719,-7 7 6784,-10 6-6784,2-8 0,-4 5 0,22-12 0,-3 0 0,15-2 0,-7 2 0,-3 4 0,-1 15 0,-10 0 0,-3 12 0,-12-7 0,5-11 0,-1-5 0,6-13 0</inkml:trace>
  <inkml:trace contextRef="#ctx0" brushRef="#br0" timeOffset="138524">17386 7435 8191,'-9'5'0,"-4"11"5063,8-2-5063,-3 9 2818,14-6-2818,-1-5 1719,8-4-1719,14-10 0,2-10 0,3-4 0,-7 3 0,-1-1 1356,9-6 1,-3-1 0,-11 2 0,-8 8 0</inkml:trace>
  <inkml:trace contextRef="#ctx0" brushRef="#br0" timeOffset="138715">17492 7280 8191,'-7'12'0,"9"8"5063,4 6-5063,12 18 0,-10-17 0,-2 1 0,2 7 0,0 0 0,-3 0 0,0 0 0,-2 0 0,0-2 0,2 8 0,-5-12 0,0-21 0</inkml:trace>
  <inkml:trace contextRef="#ctx0" brushRef="#br0" timeOffset="140469">17168 8555 8205,'-4'6'0,"15"4"5064,-1-2-5064,26 4 0,4-8 0,-10-4 0,2-1 744,5-3 0,2-3-744,3-3 0,1-3 0,6-6 0,1-3 0,-16 7 0,-1-2 0,1 0 0,2-2 0,0-2 0,1 0 0,1 1 0,1 0 0,0-1 0,0 1 0,0-1 0,0 1 77,-2 1 0,-1 1 0,0 0-77,0 2 0,0 0 0,-2 0 0,10-6 0,-2 0 0,4-1 0,0-1 0,-15 6 0,0-2 0,1-1 0,4-3 0,1 0 0,0-1 0,6-2 0,0 0 0,2-1 0,-9 4 0,1 0 0,0 0 0,1 0 444,2-1 1,0 1-1,1 0 1,1-1-445,3-1 0,1 0 0,0 0 0,0-1 0,-1-1 0,-1 0 0,1 0 0,1 1-858,1 0 1,1 0-1,0 0 1,0 0 857,-2 0 0,0-1 0,0 0 0,0 0 0,2 0 0,0 0 0,0 0 0,-1 0 0,0 1 0,-1 0 0,0 1 0,2-1-461,-8 5 0,1-1 0,0 1 0,0-1 1,-1 1 460,9-5 0,-1 1 0,0-1 0,1 1 0,-7 4 0,0 1 0,1 0 0,-1 0 0,1 0 0,-2-1 0,1 1 0,-1 0 0,0 0 0,0-1 0,0 1 0,-1 0 0,0-1 0,0 1 0,-1 0 60,9-4 0,0 1 1,-1-1-1,0 0-60,-2 1 0,-1-1 0,-1 1 0,1 0 0,-4 2 0,1 1 0,-1 0 0,0 0 33,-1 2 1,-1-1 0,0 1 0,0 1-34,11-6 0,0 1 0,-1 1 0,-4 0 0,0 1 0,-1 1 416,-1 1 1,-1 1 0,-1-1-417,-1 1 0,-1 0 0,-1 0 1947,10-2 1,-1 0-1948,-4 0 0,-1 1 0,-9 4 0,-3 0 1414,18-9-1414,-9 3 0,-6 5 3617,0 3-3617,0-2 0,13-4 0,-19 7 0,3-1 444,8-3 1,2-1-445,6-2 0,1-1 0,-11 8 0,1 0 0,-1-1 0,1-1 0,0-2 0,0 0-911,4 2 0,0 0 0,0-1 911,-4 0 0,0-1 0,0 0 0,1 1 0,1 1 0,0 0-755,12-6 1,-1 0 754,-6 3 0,-1 1-454,-1-1 1,-1 1 453,-11 3 0,-2 0 756,1 3 1,-2 0-757,12-6 2575,-13 5-2575,6-4 0,-4-5 0,12-2 0,-17 5 0,1 0 0,0 2 0,1 1 0,18-15 1849,-10 10-1849,-9 8 1314,-9 3-1314,-2 3 0,-3 2 0,0-3 0,-4 1 0,-3-4 0,-4 0 0,-1-3 0,-6-8 0,4-6 0,-7-6 0,5 7 0,1 1 0,2 15 0,2 1 0</inkml:trace>
  <inkml:trace contextRef="#ctx0" brushRef="#br0" timeOffset="141227">20182 7464 24575,'7'-3'0,"11"-6"0,29-6 0,-18 5 0,3 0 0,20-2 0,0 2 0,-19 4 0,-1 0 0,10 1 0,-5 3 0,-17 5 0,-12 4 0,-4 3 0,-11 10 0,-3 12 0,-13 15 0,10-17 0,0 1 0,-3 4 0,0 0 0,4 0 0,1 0 0,-7 13 0,20-24 0,-2-18 0,7-11 0</inkml:trace>
  <inkml:trace contextRef="#ctx0" brushRef="#br0" timeOffset="141608">20789 7139 24575,'8'-13'0,"-3"4"0,12 1 0,-4 5 0,4 1 0,-3 4 0,-1-2 0,-6 6 0,-1-1 0,-13 22 0,-2 3 0,-3-4 0,-1 2 0,-7 20 0,1-1 0,12-15 0,8-12 0,23-11 0,6-14 0,23-11 0,-20-2 0,-3-1 0,7-1 0,-2-5 0</inkml:trace>
  <inkml:trace contextRef="#ctx0" brushRef="#br0" timeOffset="141977">21236 6780 8191,'-9'0'0,"4"4"5063,-4 5-5063,7 4 2818,-5 4-2818,6-3 1719,0-2-1719,18 5 6784,4-9-6784,13 8 0,4-11 0,-4 3 0,-2 2 0,-14 2 0,-9 3 0,-11 8 0,-11 5 0,-1 4 0,-8-6 0,9-9 0,-3-14 0,10-2 0,-1-3 0</inkml:trace>
  <inkml:trace contextRef="#ctx0" brushRef="#br0" timeOffset="142122">21264 6805 24575,'28'-4'0,"4"-6"0,1 2 0,1 0 0,-4-3 0,11 1 0</inkml:trace>
  <inkml:trace contextRef="#ctx0" brushRef="#br0" timeOffset="142410">21650 6649 8191,'-14'0'0,"2"14"5063,7-3-5063,1 32 0,4 5 960,0-13 0,0 0-960,2-3 0,0-1 1787,7 23-1787,4-28 6373,10-14-6373,-1-22 0,7-12 0,-7-14 1158,-3-13-1158,-14-6 0,-10 0-493,-14 6 493,-9 12 0,-3 17 0,-3 11 0,16 10 0,4 3 0</inkml:trace>
  <inkml:trace contextRef="#ctx0" brushRef="#br0" timeOffset="142823">22052 6745 24575,'4'25'0,"0"-1"0,-4-11 0,8-7 0,-4-10 0,12-21 0,-2-15 0,4-2 0,-3 9 0,-5 22 0,-6 18 0,1 6 0,-2 4 0,2-3 0,5-6 0,-2-8 0,13-17 0,-14 9 0,6-9 0</inkml:trace>
  <inkml:trace contextRef="#ctx0" brushRef="#br0" timeOffset="143239">22312 6538 24575,'0'32'0,"0"-9"0,2-6 0,6-15 0,1-6 0,5-8 0,1-18 0,-6 13 0,2-1 0,-9 22 0,0 10 0,-2 3 0,0-3 0,8-6 0,-1-12 0,12-8 0,7-21 0,12-2 0,-16 17 0,1 1 0,8-4 0,-9 17 0,-18 13 0,0 11 0,-3-2 0,5 6 0,-2-10 0,5-14 0,-4 3 0,0-11 0</inkml:trace>
  <inkml:trace contextRef="#ctx0" brushRef="#br0" timeOffset="152270">29616 6592 8191,'3'-3'0,"22"-6"1576,6-1 1,6-1-1577,12-3 0,4-2 0,-9 1 0,2-2 0,1 0 0,-1 2 0,0 0 0,0 0 0,-2-1 0,0 1 0,-2 1 0,7-2 0,-5 3 1499,-13 6 1,-6 3-1500,-3 7 1936,-25 4-1936,-12 19 0,-14 6 0,12-11 0,-1 3 3018,-4 6 0,1 3-3018,3 2 0,3 3 0,-1 7 0,3 2-117,4 3 0,2 0 117,3 3 0,1 0 0,0-3 0,1 0 0,-1-3 0,1-3-66,1-11 0,1-3 66,-5 12 0,5-27 0,0-11 0</inkml:trace>
  <inkml:trace contextRef="#ctx0" brushRef="#br0" timeOffset="152643">30854 6197 8191,'-17'6'0,"-5"13"5063,4 2-5063,-4 20 0,4 6 0,10-20 0,0 0 1409,1 1 0,0-1-1409,1 13 1719,6-13-1719,9-14 6784,17-7-6784,1 2 0,18-3 0,-11 3 0,-6 12 0,-13 1 0,-12 17 0,-11 2 0,-7 7 0,2-22 0,-3-1 0,-18 18 0,-2-8 0,1-22 0,18-7 0,2-12 0</inkml:trace>
  <inkml:trace contextRef="#ctx0" brushRef="#br0" timeOffset="152799">30736 6247 24575,'29'-5'0,"-1"0"0,5-4 0,2-2 0,8-1 0,-1 0 0,8-7 0,-9 3 0</inkml:trace>
  <inkml:trace contextRef="#ctx0" brushRef="#br0" timeOffset="153152">31241 6110 8191,'0'12'0,"-2"-2"5063,-3 19-5063,-3 8 0,3-7 0,0 1 0,2 1 0,0-1 0,2 1 0,2-2 0,5 10 2818,7-15-2818,8-17 1719,6-18-1719,10-16 0,-4-13 0,-15-3 0,-5-5 0,-6 16 0,-4-1 3392,-3-17 0,-5 3-3392,-14 1 0,-11 11 0,-5 27 0,-1 17 0,0 8 0,17-3 0,8-5 0</inkml:trace>
  <inkml:trace contextRef="#ctx0" brushRef="#br0" timeOffset="204566">17457 11629 8191,'-9'-2'0,"0"-1"5063,-3-16-5063,-1-3 0,0-30 514,9 19 1,4-3-515,3 0 0,1-2 0,3-1 0,3-8 0,3-2 0,2 0 0,-1 8 0,1-2 0,2 1 0,1-1 0,4-1 0,2-1 0,1 1 0,2 0 0,1 1 0,1-1 0,1 1 0,3 3 0,2 1 0,2 2 0,2 1 0,0 2-252,-1 1 1,2 0-1,0 3 1,0 2 251,-2 4 0,1 2 0,0 2 0,-1 2 0,10-4 0,0 2 0,0 5 877,2 6 1,1 4 0,-3 3-878,1 5 0,-3 4-332,7 8 0,-8 6 332,-24 0 0,-6 3 1422,9 25-1422,-15-9 4038,-9 5-4038,-14 1 0,2-18 0,-3 1 0,-10 7 0,-6-1 0,-5 1 0,-5-1-200,10-8 0,-2 2 0,-1-2 200,-2-2 0,0-1 0,-2 1 0,-4 4 0,-2 0 0,1 0 0,0-2 0,1 0 0,-1 1-789,5-4 0,-1 1 0,0 1 1,1 0 788,3 0 0,1 0 0,0 0 0,0 0 0,0 1 0,0 1 0,1-1 0,0 1 0,-8 9 0,1 1 0,1 0 0,6-5 0,1 1 0,2-1-52,2-1 1,1 1 0,3-1 51,-4 11 0,4 0 0,3-1 0,3 0-722,5 3 0,2 2 722,2 2 0,2 1 0,5 3 0,4 0 0,1 0 0,6 0 0,2-6 0,5 2 0,0-3 0,-2-10 0,1-3 0,1 2 0,5 6 0,1 1 0,2-5 0,5-3 0,2-6 687,1-1 1,2-5-688,0-10 0,3-6 0,7-4 0,2-7 0,-13-7 0,1-5 0,0-2 0,7-1 0,0-2 0,1-1 0,2-4 0,1-2 0,-1 2 667,-4 4 0,0 2 1,-1 2-668,9-1 0,-4 7 98,-14 7 1,-4 8-99,1 19 1903,-15 7-1903,-5 4 1244,8-7-1244,6-16 2501,13-21-2501,-14-8 0,-1-6 0,3-8 0,-1-5-372,-8 5 0,-1-2 0,-1-2 372,2-6 0,-1-1 0,-2-2-2123,-3-5 0,-3-1 0,-1-2 2123,-2 11 0,0-2 0,-2 1 0,0-1 0,-2 2 0,0 0 0,-1 0 0,-1 0-629,0 0 0,-2 1 0,0-1 0,1 2 629,-3-7 0,0 1 0,2 1-525,1 1 1,1 1 0,2 1 524,-1 5 0,2 1 0,2 1-213,5-1 0,2 0 1,3 1 212,2 0 0,2 1 0,3 1 0,5 1 0,2 2 0,2 1 0,2 1 0,2 1 0,4 3 0,3 6 0,5 3 0,1 2 0,-2 1 0,2 1 0,-1 2 0,2 3 0,-2 1 0,2 2 0,-1 1 0,-3 3 0,12 5 0,-5 3 0,-7 2 0,-3 2 2026,-6 1 0,-3 2-2026,11 18 0,-3 1 0,-13 2 0,-5 5 0,-6 7 0,-6 8 880,-5-22 0,-3 2-880,-2 0 0,-3 0 0,-3 3 0,-1 0 0,0 0 0,-1 0 0,-4 4 0,-1-1 0,3-2 0,0 0 0,-2 5 0,-2 2 583,0-6 0,-3 3 1,1-1-584,3-5 0,0-2 0,-1 2 0,-7 8 0,-3 2 0,1-2-262,4-6 1,1-2-1,-1 1 262,-3-1 0,-1 1 0,0 0 0,2 2 0,0 2 0,-1 0 0,0-1 0,-2 1 0,2-1 0,1-1 0,0-1 0,1 0 0,3-4 0,0-1 0,2-1-528,-9 14 1,4-2 527,8-12 0,4-2 1088,-4 23-1088,16-9 0,13-5 0,13 8 351,-9-20 0,2 0-351,4-1 0,1 0 0,1 3 0,0-1 839,4-1 0,1-1-839,3-4 0,0-1 266,-1-3 0,1-2-266,4-4 0,0-4 0,-5-5 0,-1-2 0,18-1 122,-16-10-122,-25-2 0,-4-10 0,-8-10 0,-6-16 0,2 17 0,0-2-308,-3-8 1,0-3 307,0-5 0,-1-3 0,1 9 0,-1-1 0,-1 0 0,-1-1 0,0 0 0,-2 0 0,-4-5 0,-1 1 0,-1 0 0,-2 5 0,-1 0 0,-1 3 0,-3 0 0,-2 3 0,-2 1-798,-1 5 1,-1 2-1,-2 3 798,-1 1 0,-1 3 0,-1 2 0,-3 1 0,0 3 0,0 1 0,2 2 0,0 1 0,0 1 0,-2 0 0,0 1 0,1 1 0,-13-4 0,2 2 0,6 2 0,2 0 0,13 1 0,3 1 0,-6 2 0,27-1 0,42-15 0,4 1 0,8-2 89,-2 0 0,3-2 1,3 0-90,-7 4 0,1 0 0,1 0 0,1 1-566,1-1 1,0 2-1,1 0 1,0 1 565,1 1 0,0 1 0,0 1 0,-1 0 0,-2 1 0,0 0 0,-1 1 0,1 0-784,2 0 0,1 0 1,0 1-1,-1 0 784,-5 0 0,0 0 0,-1 1 0,0 2-135,13-3 1,1 1 0,-3 4 134,-10 5 0,-2 2 0,-2 3 0,8 7 0,-5 5 0,-13 3 0,-5 4 0,-9 3 0,-5 3 976,3 19-976,-3 5 0,8-6 4405,1-5-4405,17-4 0,3-11 4699,7 0-4699,8-11 0,-27-4 0,0-1 0,1-3 0,-1-1 0,13 9 828,-7 4-828,-7 12 0,-5-1 0,1 4 0,-7-4 0,4-4 0,-1 6 0,7-3 0,-11-5 0,0-9 0,-4-5 0,-7-7 0,1-2 0</inkml:trace>
  <inkml:trace contextRef="#ctx0" brushRef="#br0" timeOffset="209297">17410 10988 8191,'-5'-12'0,"4"2"4915,-18 28-4915,7 5 0,0 4 0,-10 18 0,-3 4 756,6-11 0,-2 1 0,0 0-756,2 0 0,0 1 0,1-3 505,-7 12 0,2-4-505,7-11 0,6-6 6087,11-10-6087,20-48 0,-4-4 0,3-6-1155,-3 4 0,2-4 0,-1-1 1155,-1-5 0,0-3 0,0 0 0,-3 9 0,1-1 0,-1 1 0,0 0 0,3-8 0,0 1 0,-2 3 0,3-10 0,-1 8 561,8-1-561,-22 54 0,-17 43 0,6-12 0,-2 2-623,-9 9 0,-1 2 623,7-16 0,2 1 0,-2-1 0,-7 9 0,0-2 0,5-6 0,2-4 0,-3 3 3450,20-40-3450,5-31 0,6-3 0,3-5 0,-3-3 0,0 0 0,2 4 0,-1 6 2804,2 7-2804,-21 55 0,-5 7 0,-2 5 0,-1 5 0,-1 1 0,-3 0 0,2-1 0,4-6 0,1-3 0,-2 10 0,5-21 0,5-18 0</inkml:trace>
  <inkml:trace contextRef="#ctx0" brushRef="#br0" timeOffset="210455">20001 11304 9348,'7'5'0,"14"18"3856,13 19-3856,-10-11 0,2 3 0,5 7 0,1-1 0,0-1 0,0-1 0,0 1 0,0-3 0,-2-7 0,-1-3 0,8 8 2824,-10-11-2824,-29-28 1725,-12-10-1725,-18-22 0,12 9 0,-2-2 0,-6-7 0,-1-1 0,-4-6 0,0-1 1788,0-1 1,0 2-1789,5 8 0,1 4 0,7 8 0,3 5 1157,2 6-1157,25 28 0,23 17 0,-5-5 0,3 1 0,3 0 0,1 1-723,-6-6 1,1 1 0,0-1 722,11 7 0,-1-1 0,2 0 0,-3 0 0,-10-5 0,-2-1 0,9 4 1842,-44-22-1842,-9-20 0,-8-4 0,-4-3-74,-2-6 0,1 1 1,-8-5-1,1 1 1</inkml:trace>
  <inkml:trace contextRef="#ctx0" brushRef="#br0" timeOffset="212269">17414 12058 8191,'-2'-13'0,"2"0"5063,-6 22-5063,5 12 0,-2 25 0,3 9 0,3-7 0,0-13 2818,9-17-2818,-6-18 1719,4-2-1719,-6-7 6784,1 0-6784,11 4 0,10 5 0,2 2 0,4 2 0,12 4 0,4 0 0,-6-4 0,4-2 0,2 0-484,-6 0 0,1 0 0,1-1 0,1-1 484,5-1 0,1 0 0,1-2 0,0 1-1426,2-1 0,1-1 0,0 1 1,0 0 1425,-2 0 0,0 1 0,0 0 0,0 1 0,0 0 0,0 1 0,-1 0 0,0 1-779,-4 0 1,-1 1 0,0 0 0,0 0 778,-3 1 0,0 0 0,-1 1 0,0-1-499,1 0 0,-1 1 1,0-1-1,-2 0 499,9-1 0,-1 1 0,-1-1-175,-2 0 0,0 0 0,-2-1 175,11 0 0,-4-2 1510,-14 1 1,-4 0-1511,8 0 3274,-22 0-3274,-6-2 3483,-3-3-3483,-4-2 3140,-9-13-3140,-9-8 0,-7-19 0,9 17 0,0-1 0,1-1 0,2 1 0,-4-18 0,7 20 0,4 22 0</inkml:trace>
  <inkml:trace contextRef="#ctx0" brushRef="#br0" timeOffset="213266">18018 13413 8191,'-2'-12'0,"1"2"5063,0-3-5063,-2 6 2818,0 7-2818,-13 9 0,-7 10 0,-16 19 0,14-17 0,-2 1 0,-3 5 0,-1 0 450,1 1 1,0-1-451,3-5 0,2-1 6379,-7 10-6379,22-15 0,28-11 0,22-3 0,-10 0 0,2 1 0,-1 1 0,1 2 0,-4 0 0,-2 2 0,18 20 1223,-20-3-1223,-7 3 0,-7-5 0,-7-9 0,4-3 0,-2-7 0,4-4 0,-1-5 0,-3 2 0,-1-1 0</inkml:trace>
  <inkml:trace contextRef="#ctx0" brushRef="#br0" timeOffset="214324">18292 13511 8910,'5'-3'0,"9"4"5115,5-6-5115,11 12 2710,-15-1-2710,3 6 1620,-14 0-1620,-2 2 6220,-9 10-6220,-7 3 0,0-4 0,-2 2 0,-14 19 0,14-16 0,1-1 0,3 7 0,9-8 0,27-17 0,12-14 0,-5-5 0,1-3 0,-2-2 0,-1-2 0,3-1 0,-2-2-228,-7 1 0,-1 0 228,19-10 0,-20 10 0,-5 6 0</inkml:trace>
  <inkml:trace contextRef="#ctx0" brushRef="#br0" timeOffset="214575">18647 13512 8191,'-9'-2'0,"-1"7"5063,5 5-5063,0 3 2818,13 2-2818,1-7 1719,9 1-1719,-5-2 6784,1 4-6784,-12 9 0,-2 5 0,-13 14 0,-5-3 0,2-4 0,-6-8 0,11-15 0,1-8 0,5-2 0,3-3 0</inkml:trace>
  <inkml:trace contextRef="#ctx0" brushRef="#br0" timeOffset="214720">18618 13422 8191,'13'5'0,"28"-7"5063,-4 0-5063,-6-5 0,-2 0 0,-3 1 0,-5-2 0</inkml:trace>
  <inkml:trace contextRef="#ctx0" brushRef="#br0" timeOffset="214974">18874 13377 10321,'0'10'0,"-1"2"5066,-6 12-5066,-1 14 0,3 10 0,5 7 0,9-2 0,2-19 2478,13-8-2478,-8-20 1437,11-14-1437,0-39 0,-19 21 0,-2-3 0,2-15 0,-4-2 0,-10 9 0,-3 2 0,1 4 0,-3 4 5273,-20-3-5273,9 22 0,2 13 0,12-2 0,4 1 0</inkml:trace>
  <inkml:trace contextRef="#ctx0" brushRef="#br0" timeOffset="215641">19154 13482 8191,'-6'17'0,"3"0"5063,0 0-5063,6 0 2818,0 0-2818,4-7 1719,1-10-1719,16-25 0,-5 1 0,3-2 2986,3-3 1,0 2-2987,2 2 0,-2 3 0,7-3 0,-15 29 0,-12 6 0,-3 7 0,-2 6 0,4 3 811,-3-5-811,6-5 0,13-35 0,-5-1 0,12-21 0,-14 22 0,-1 18 0,-6 7 0,-1 13 0,-2-10 0,6-7 0,-2-3 0,13-13 0,-3-3 0,4-2 0,-5 6 0,-3 9 0,-6 6 0,1 5 0,0 6 0,1-3 0,1-2 0,-1-6 0,4-5 0,-3 5 0,0 0 0,-5 3 0,-3-1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6T13:32:50.339"/>
    </inkml:context>
    <inkml:brush xml:id="br0">
      <inkml:brushProperty name="width" value="0.05292" units="cm"/>
      <inkml:brushProperty name="height" value="0.05292" units="cm"/>
      <inkml:brushProperty name="color" value="#FF0000"/>
    </inkml:brush>
  </inkml:definitions>
  <inkml:trace contextRef="#ctx0" brushRef="#br0">26197 5209 24575,'-35'-5'0,"7"2"0,34-1 0,27-6 0,2 4 0,7 0 0,-6-1 0,2-1 0,2 1-1508,7 1 1,2 2 0,0 0 1507,-2-1 0,-1 0 0,0 2 0,-4 3 0,-1 1 0,-3 2 194,5 5 0,-7 3-194,6 17-23,-25 13 23,-21-1 0,-3-10 0,-3 0 0,-10 3 0,-4 0-1110,-4 9 0,-4 2 1110,5-8 0,-2 1 0,-1 0 0,-3 3 0,-1 0 0,0 2 0,5-5 0,0 2 0,-1 0 0,1 0 0,0 1 0,0-1 0,1 1 0,1-1 0,3-1 0,0-1 0,1 0 0,2 0 0,-2 7 0,2 0 0,3-2 0,1 5 0,6-3 1451,7-10 0,9-4-1451,27 6 0,2-26 0,7-8-704,-3-2 0,2-3 0,3-1 704,8-4 0,3-1 0,1 0 0,-11 2 0,2 0 0,0 0 0,0 1 0,0 0 0,1 0 0,-2 1 0,0 1 0,8 1 0,-1 0 0,-4 3 0,5 1 0,-7 3 0,5 2 0,-37-3 0</inkml:trace>
  <inkml:trace contextRef="#ctx0" brushRef="#br0" timeOffset="27113">21913 8682 24575,'-4'54'0,"3"-26"0,0 0 0,1 6 0,0 0-492,0-2 1,0-1 491,3 24 80,-2-20 1,3-20-1,-4-11 1</inkml:trace>
  <inkml:trace contextRef="#ctx0" brushRef="#br0" timeOffset="27269">21901 8388 8191,'-4'-5'0,"3"9"5063,2 5-5063,17 13 0,-9-11 0,7 1 0</inkml:trace>
  <inkml:trace contextRef="#ctx0" brushRef="#br0" timeOffset="27525">22510 8327 8191,'-21'-34'0,"-3"3"5037,-14-1-5037,4 16 2821,-1 11-2821,5 23 0,0 14 0,16-3 0,3 4 0,-1 5 0,3 2 0,4 11 0,4 4 427,2-6 1,1 2-1,2-2-427,0-11 0,3-2 0,-1 0 0,1 2 0,-1 1 0,1-6 0,6 8 0,-5-25 0,-6-12 0</inkml:trace>
  <inkml:trace contextRef="#ctx0" brushRef="#br0" timeOffset="27649">22258 8891 8191,'-21'-32'0,"-1"0"0,7 6 0,3-1 2531,6-2 1,7 1-2532,33-12 0,-1 23 0,6 4 359,9-2 1,4 2-360,-15 6 0,2 1 0,-1 0 0,18-3 0,-4 1 0,-18 4 0,-4 1 0,11-2 0</inkml:trace>
  <inkml:trace contextRef="#ctx0" brushRef="#br0" timeOffset="28524">23864 8774 8191,'-17'0'0,"4"0"5063,2 4-5063,3 1 2818,-2 14-2818,0 10 0,-3 17 0,7-19 0,2 1 1719,5 20-1719,11-10 0,26-22 0,17-19 0,-16-10 0,-1-2 0,7-2 0,-3-9 0</inkml:trace>
  <inkml:trace contextRef="#ctx0" brushRef="#br0" timeOffset="28708">24317 8197 8191,'-33'32'0,"17"-5"0,2 3 1719,3 6 0,2 2-1719,2 11 0,3 2 0,-1 2 0,4 0 0,5-2 0,2-2 0,-2-12 0,2-3 745,14 15 0,-12-33 0,0-11 0</inkml:trace>
  <inkml:trace contextRef="#ctx0" brushRef="#br0" timeOffset="28950">24410 8611 9768,'0'10'0,"-6"8"5106,2 14-5106,-3 14 2571,12-11-2571,10 2 1508,1-28-1508,14-9 5622,-8-12-5622,3-19 0,-8 1 0,-17-15 0,-6 5 0,-16 3 0,4 16 0,-2 16 0,10 9 0,3 1 0</inkml:trace>
  <inkml:trace contextRef="#ctx0" brushRef="#br0" timeOffset="29424">24741 8533 8191,'-6'7'0,"-10"14"5063,6-7-5063,-1 9 2818,13-13-2818,5-3 1719,6-2-1719,0-3 6784,4 3-6784,-3-2 0,-3 7 0,-9 2 0,-4 18 0,-14 4 0,1 6 0,-3-2 0,13-28 0,14-14 0,17-15 0,4-6 0,-5 6 0,2 0 0,13-4 0,-2 2 0,-2 2 0,-17 2 0,-17 7 0,-7 5 0,-10 19 0,6 8 0,-4 12 0,12-8 0,15-3 0,13-10 0,20-9 0,-17-6 0,1-3 0,-2-2 0,-1-1 0,11-4 0,-19 4 0</inkml:trace>
  <inkml:trace contextRef="#ctx0" brushRef="#br0" timeOffset="30566">26904 8031 8191,'-4'-8'0,"11"25"5063,2 26-5063,3-3 0,3 5 0,-6-3 0,-1 4 0,0 1-302,1 5 1,0 1 0,-2 3 301,-3-10 0,0 2 0,-1 0 0,-1-1 0,0-1 0,0 0 0,-1 0 0,0-1 388,-1 10 1,0-1 0,0-4-389,0 4 0,0-6 0,0-16 0,0-7 0,0-11 0</inkml:trace>
  <inkml:trace contextRef="#ctx0" brushRef="#br0" timeOffset="33674">21637 6024 24575,'2'29'0,"-3"16"0,3-12 0,0 3 0,-4 7 0,-1-1 0,2-3 0,1-3 0,-1 9 0,9-35 0,12-49 0,-7 11 0,-1-1 0,0-7 0,3 2 0,8 10 0,0 8 0,2 9 0,-4 22 0,-2 9 0,-4 26 0,-7-19 0,-1-2 0,0 1 0,5-14 0,3-24 0,8-27 0,4-3 0,-5-2 0,-5 13 0,-11 33 0,-4 1 0,-6 23 0,0-11 0,3 1 0,5-12 0,7-9 0,17-18 0,4-14 0,-6 7 0,-1-1 0,-1-3 0,1 1 0</inkml:trace>
  <inkml:trace contextRef="#ctx0" brushRef="#br0" timeOffset="33870">22190 6113 8191,'9'18'0,"-4"0"5063,-1 27-5063,-4-18 2818,2-1-2818,6-17 1719,10-12-1719,18-23 0,-14 6 0,0-3 0,-2-2 0,-1-2 0,-4 0 0,-4-1 0,-15-14 0,-37 12 0,5 20 6784,-10 15-6784,31 8 0,10-4 0,5-5 0</inkml:trace>
  <inkml:trace contextRef="#ctx0" brushRef="#br0" timeOffset="34142">22565 5859 8191,'-33'14'0,"8"-1"5063,-16 9-5063,22-9 2818,12 3-2818,13-6 1719,21 3-1719,6-1 6784,7 1-6784,-5 2 0,-15-1 0,-9 13 0,-12-2 0,-7 7 0,-3-7 0,1-5 0,4-11 0,4-5 0</inkml:trace>
  <inkml:trace contextRef="#ctx0" brushRef="#br0" timeOffset="34267">22610 5972 8191,'17'-6'0,"7"-4"5063,8-3-5063,1 1 704,6-1 1,-22 8-1,-3 2 1</inkml:trace>
  <inkml:trace contextRef="#ctx0" brushRef="#br0" timeOffset="34442">22701 5658 8191,'-9'4'0,"4"1"4136,11 34-4136,0-11 0,1 4 0,4 18 0,1 6 0,-5-16 0,-1 1 0,0 1 0,0-1 0,0 1 0,-1-2 0,1 12 0,0-5 0,-2-16 0,0-4 0,1 1 0,-3-24 0</inkml:trace>
  <inkml:trace contextRef="#ctx0" brushRef="#br0" timeOffset="35079">23651 5835 8191,'-3'-8'0,"5"26"4445,9 31-4445,-9-10 0,-2 4 0,0 9 0,-2 2 0,-3-3 0,-2-1 0,4-6 0,0-3 0,0 12 0,4-30 0,1-16 0</inkml:trace>
  <inkml:trace contextRef="#ctx0" brushRef="#br0" timeOffset="35215">23793 6117 8191,'-13'38'0,"5"9"4747,0 1-4747,10-2 714,-1-17 0,3-14 1,0-11-1</inkml:trace>
  <inkml:trace contextRef="#ctx0" brushRef="#br0" timeOffset="35357">23861 5785 10359,'-10'-3'0,"2"3"1265,5 8 1,0-4 0,8 4-1</inkml:trace>
  <inkml:trace contextRef="#ctx0" brushRef="#br0" timeOffset="35549">23955 5830 8191,'-11'17'0,"4"7"5063,-2 14-5063,8 10 0,-2-12 0,1 3 786,2-1 0,0 2-786,-3 2 0,1 0 799,4-5 0,-1-4-799,-5 14 6106,12-23-6106,-3-20 0,0-3 0,-1-5 0</inkml:trace>
  <inkml:trace contextRef="#ctx0" brushRef="#br0" timeOffset="35874">24020 6115 8191,'-22'21'0,"1"-1"0,-8 28 5063,10-23-5063,28 2 2818,18-18-2818,20-19 0,-17 2 0,1-2 0,-1-7 0,-1-2 675,0 2 1,-2-1-676,-8-4 0,-3 0 6602,8-7-6602,-19 6 0,-12 26 0,-12 17 0,-4 22 0,9-5 0,8 8 0,29-28 550,0-10-550,6-19 0,0-4 0,-6 2 0,10-10 0</inkml:trace>
  <inkml:trace contextRef="#ctx0" brushRef="#br0" timeOffset="36295">24467 5737 8191,'-13'2'0,"8"4"5063,-7 16-5063,6 27 0,1-14 0,-1 2 0,0 8 0,1 1 0,3 1 0,2-3 0,-1-10 0,2-3 0,10 21 2818,1-36-2818,3-14 1719,7-19-1719,-6 0 6784,2-9-6784,-7 12 0,-1 3 0,-3 14 0,1 11 0,-1 12 0,-2 12 0,3 9 0,-5-17 0,0 1 0,0 3 0,0 2 0,-1 5 0,0 1-677,-1-3 0,-2 0 677,2-1 0,-2 0-350,-4-3 1,-3-2 349,-8 18-307,-9-15 307,-10-14 0,-5-25 0,13 5 0,-1-11 0</inkml:trace>
  <inkml:trace contextRef="#ctx0" brushRef="#br0" timeOffset="41215">21843 10168 8191,'-9'4'0,"12"1"5003,15-2-5003,9-1 0,6-1 0,14-6 0,6-2-377,-6 1 1,4-1-1,2 0 377,-6 1 0,1-1 0,2 0 0,1 0-245,-3 0 1,2 1 0,1-1 0,1 0 0,1 1 244,-2 0 0,0 0 0,2 0 0,1 0 0,1 1 0,1-1 0,-6 2 0,1 0 0,1 0 0,1 0 0,1 1 0,0-1 0,1-1 0,0 1 0,-6-1 0,1-1 0,0 1 0,0-1 0,1 0 0,0 0 0,0 0 0,1 0 0,0 0 0,0 1 0,-2 0 0,0 1 0,1 0 0,0 0 0,0-1 0,0 1 0,0 0 0,1 0 0,-1 0 0,1-1 0,0 1-202,1-2 0,0 1 0,1-1 0,0 1 0,0-1 1,0 0-1,0 0 0,-1 0 0,1 0 0,-2 0 1,1 1 201,1 0 0,0-1 0,-1 1 0,1-1 0,-1 1 0,-1 0 0,1 0 0,-2 0 0,1 0 0,-1 1-48,0-1 0,0 1 0,0 0 0,0-1 0,-1 2 0,-1-1 0,0 0 0,-1 1 0,-1-1 48,6 0 0,-1 0 0,0 0 0,-2 1 0,0 0 0,-3 0 0,-1 1 152,5 1 1,-2 0 0,-3 1-1,-1 1 1,-1-1-153,15 2 0,-4 0 0,-5 1 1203,-4 3 1,-7 0-1204,-1 0 3598,-39-3-3598,-25-8 1345,-14-8 1,12 7-1,1-3 1</inkml:trace>
  <inkml:trace contextRef="#ctx0" brushRef="#br0" timeOffset="41677">22922 10429 8191,'31'-4'0,"18"-3"0,8-2 1206,-22 3 0,1 0 0,3-1-1206,8-1 0,5-2 0,2 1 0,-1 0 0,1 0 0,0 1 0,1 0 0,2-1-245,-13 1 1,1 1-1,1-1 1,0-1-1,2 2 1,0-1 244,-2 1 0,1 1 0,1 0 0,0 0 0,0 0 0,1-1 0,0 1 0,3-1 0,0 0 0,1 0 0,0 0 0,0 0 0,0 0 0,1 0-90,0 0 1,1 0 0,0-1-1,1 1 1,-1 0 0,0 0-1,0 0 90,0 0 0,-1 0 0,1 0 0,0-1 0,-1 1 0,1 0 0,-2-1 149,-1 0 0,0 0 0,-1 0 0,1 0 1,-2-1-1,1 1 0,-2 1-149,5-1 0,0 1 0,-1-1 0,0 1 0,-2 1 0,-1-1 0,2 0 0,-2-1 0,0 1 0,-3 1 0,-3 1 0,8 0 0,-3 2 0,-7 1 299,-9 0 0,-10 2-299,-18 1 899,-23-1 0,9-3 0,1 0 1</inkml:trace>
  <inkml:trace contextRef="#ctx0" brushRef="#br0" timeOffset="54840">7236 11081 8191,'-17'-8'0,"3"4"5063,-2-4-5063,2 7 2818,-9-5-2818,-5 7 0,-4 1 0,-21-4 0,3 5 0,-2 3 0,9 0 0,0 0-68,6 0 0,-1 0 1,0 1 67,0 0 0,0 1 0,-1 1 0,-3 0 0,-1 1 0,0 1 0,2-1 0,0 0 0,0 1 0,0 0 0,1 1 0,0 1 0,1 2 0,1 0 0,1 2 0,2-2 0,2 1 0,-1 2 0,-2 2 0,0 2 0,1 1 0,0 1 0,1 0 0,-1 1 0,-2 5 0,0 1 0,0 0 0,-1 1 0,1-1 0,-1 2 0,-2 4 0,0 1 0,1 0 0,2-2 0,0 0 0,1 0 0,-2 1 0,0 2 0,1-1 0,5-1 0,1 1 0,0-1 429,-2 1 1,-1-1-1,2 1-429,1 1 0,2 1 0,0 0 0,-1 1 0,0 1 0,1 0-912,1 2 1,1 0-1,1 1 912,3 3 0,2 0 0,1 0 0,-1-1 0,0-1 0,2 0-504,2 2 1,3 0 0,0-1 503,1-3 0,0-1 0,2 0 0,2-1 0,1 1 0,0-1 0,2-3 0,-1-1 0,3 0 120,2 15 0,2 0-120,-2 0 0,0-1 0,7-3 0,1 1 0,-3 3 0,0 0 0,1-15 0,0 0 0,0-1 748,4 17 0,1 0-748,-3-14 0,0 0 0,1 0 0,4 14 0,2-1 0,-3-15 0,2 0 0,0-1 0,-1-1 0,1-1 0,2 1 0,2 0 0,2 0 0,1-1 0,0 0 0,1-1 0,1-1 0,2 0 0,1-1 0,1-1 0,0 0 0,1-1 0,1-2 0,1-1 0,2-1 0,1 0 0,0 0 0,1 0 0,1-1 0,2-2 0,2 0 0,1-1 0,2 1 0,2-1 0,0 0 0,1-3 0,0 0 0,2-1 0,0 3 0,2 0 0,-1-1 60,-1-3 1,1 0-1,-1 0-60,1 1 0,0 1 0,-1-1 0,0-1 0,1-1 0,-1 0 0,5 1 0,0 0 0,0 0 0,-1 1 0,0 1 0,0 0 0,2-1 0,0 1 0,-1 1 0,-1 2 0,0 1 0,-2 1 0,1 1 0,-2 1 0,0 0 0,-4-2 0,0 2 0,-1-1 0,3 2 0,-1 0 0,0 0 0,-3-2 0,-2 0 0,1-1-116,0-1 0,0-1 0,1 1 116,0 1 0,1 1 0,0-1 0,0-3 0,0 0 0,0 0 0,3 0 0,-1-1 0,1 1 0,2 0 0,0 0 0,1-2 0,0-2 0,0-2 0,2-1 0,1 1 0,1 0 0,0-2 0,0-1 0,-1-2 0,2-1-313,0-1 1,1-2 0,-1 0 312,-1-1 0,-1-1 0,0 0 0,-1-1 0,-1 1 0,0 0 0,0-2 0,-1-1 0,1 2 0,-3 3 0,1 0 0,-1 0 329,0-1 1,1-1 0,-1 1-330,0 2 0,1 2 0,-1-2 0,0-2 0,1-1 0,-1 1 209,0 2 0,1 2 0,-1-2-209,3-2 0,0-1 0,-1 1 0,-1 3 0,0 1 0,0-2 0,-1-4 0,1-1 0,-1 1 0,-2 1 0,0 1 0,-1-3 0,-1-4 0,-1-2 0,0-1 0,-2 2 0,1-1 0,-1-2 0,2-4 0,0-2 0,-1-1 0,0-1 0,-1 0 0,1-2 0,1 1 0,1-2 0,-1-1 0,-1-1 0,0-2 0,0 2 0,1 2 0,0 1 0,0-1 0,-2-2 0,0-1 0,3-1 0,1 0 0,4-2 0,0 0 0,-2 1 0,2-3 0,-1 1 0,1-3 0,-1 2 0,1-2 0,0-1 0,-3 1 0,-1-3 0,-3 1 0,-1 0 0,0 1 0,-1 1 0,0-1 0,-1 0 0,-1-1 0,-2 1 0,10-8 0,-1 1 443,2 2 1,-2 1-444,-10-1 0,-1 0 0,0 5 0,-2 0 1462,-6-6 1,-3 0-1463,-1 5 0,-2-1 0,0-9 0,-1-3-456,-2 0 0,0-1 456,0-3 0,0-1 0,-5-2 0,0 0 0,-1 3 0,0 1 0,-2-1 0,0 0 0,-1 1 0,1-1 0,0 1 0,-1-1 0,2-3 0,-2 0 0,-1-4 0,-2-1 0,1 17 0,-1-2 0,-1 1 0,-3-2 0,-2-1 0,-1 1 58,-2-1 1,0 0 0,-3 1-59,-3 3 0,-1 1 0,-2 0 0,-2-2 0,-2 0 0,-2 1 0,-3 3 0,-2 2 0,0 0 0,-1-3 0,-1 0 0,-1 1 0,-2 1 0,-2 0 0,1 0 0,0 2 0,0 1 0,1-1-392,-2-2 1,1 1-1,1-1 392,0 1 0,2-1 0,-1 0 0,0-2 0,-1 0 0,3-1 0,3 0 0,1-2 0,1 1 0,1 1 0,1 0 0,1-1 0,3 4 0,1 0 0,-1-1-284,-4-11 1,0-2 0,-1 0 283,2 3 0,-1 1 0,0 0 0,1 0 0,0 1 0,0 1 0,0 4 0,-1 1 0,3 3 0,-1 0 0,0 3 0,-1 3 0,-3 1 0,-8-9 0,1 2 0,10 13 0,-1 2 455,-10-8 1,-1 2-456,-9-4 0,18 11 0,-1 0 0,-1 2 0,-2-1 0,-1-4 0,0-1 0,-3 2 0,0 0 0,-1-2 0,1-1 0,2 0 0,1 1 0,0 0 0,0 0 0,0 0 0,0 0 0,1 2 0,-1 1 1032,-2-1 1,-1 2-1033,1 1 0,1 1 0,-4-1 0,-1 0 1676,0-2 1,-1-1-1677,-5 2 0,-1-1 0,1-4 0,1-1-152,-3 4 0,1-2 152,4-4 0,2 0 0,3 3 0,1 0 0,-4-3 0,1 0 0,5 4 0,-1 0 0,-7-2 0,-2 0 0,4 3 0,0 1 0,-6-1 0,0 1 0,3 4 0,0 2 0,-6-2 0,0 2 0,0 3 0,-1 3 0,-4 0 0,0 2 0,0 0 0,0 0 0,1 2 0,0-1 0,0-1 0,0-1 0,3-2 0,-1-1 0,1 1 0,1-1 0,3-5 0,1 0 0,6 3 0,0 0 0,-2-2 0,0-1 0,2 3 0,0 1 88,-2 0 0,-3 3-88,1 6 0,-4 3 0,2 2 0,-6 1 0,-1 4 0,2 2 0,-2 3 0,3 1 0,-3 5 0,3 0 0,2-2 0,2-1 0,8-2 0,4-3 0,-2-2 0,17-7 0</inkml:trace>
  <inkml:trace contextRef="#ctx0" brushRef="#br0" timeOffset="57548">9717 12857 8930,'-6'-5'0,"1"7"5116,-2 1-5116,-1 9 2707,2 8-2707,-9 12 0,1 8 0,0 7 0,4-1 0,10-6 1618,3-8-1618,6-8 6204,3-10-6204,2-2 0,3-1 0,-2 0 0,1 10 0,-6 4 0,-2 7 0,-8 7 0,-1 1 0,-1-7 0,10 4 0,7-15 0,2-3 0,16-4 0,-6-8 0,12-2 0,-14 2 0,-5-7 0,-8 5 0,-5-9 0,-5-3 0,0-13 0,-10-18 0,3-10 0,0 11 0,-1-1-663,-1 2 1,-2 1 662,2-4 0,-2 1 0,-1 3 0,-1 2 0,-1 5 0,0 1 0,2 0 0,-1 1 0,-5 1 0,0 1-316,-10-19 316,12 19 0,-1 1 0,-11-10 0,5-1 0,4 19 0,1 2 0,7 12 325,0 2 1,4 1 0,1 0 0</inkml:trace>
  <inkml:trace contextRef="#ctx0" brushRef="#br0" timeOffset="58749">8148 11943 24575,'-3'53'0,"2"-22"0,0 0 0,3 3 0,1 2 0,0-2 0,0 1-945,2 0 0,0-2 945,8 15 610,4-6-610,0-20 312,3-8-312,-2-3 0,-5-3 0,0 2 968,-8 2-968,1 2 0,-5 3 0,3-4 0,-1 0 0,7-8 0,1-4 0,6-6 0,5-16 0,-4-2 0,0-12 0,-6-3 0,-12-2 0,-1-7 0,-12 0 0,-6 5 0,0 3 0,-11 2 0,8 8 0,-10-7 0,2 5 0,-4-7 0,6 12 0,2 6 0,12 12 0,2 5 0,7 1 0,1 2 0</inkml:trace>
  <inkml:trace contextRef="#ctx0" brushRef="#br0" timeOffset="60231">10473 14330 9415,'-6'4'0,"-1"1"5118,-15 10-5118,-3 2 0,-18 17 1314,20-12 1,-1 2-1315,-4 0 0,-2 1 0,3 7 0,-1 1 600,-3-5 1,2-1-601,7 0 0,1-2 5717,-10 7-5717,16-10 0,10-13 0,5 0 0,5 0 0,5-2 495,0-2-495,6-3 0,11-10 0,6-2 0,-3-5 0,2-1 0,-1 2 0,1 0 0,4-3 0,-1 1 0,-3 5 0,-2 1 0,10-3 0,-10 9 0,-13-2 0,0 3 0,0-5 0,-3 0 0,2-3 0,-6 2 0,2 0 0,-5 1 0,0-3 0,-4 1 0,-1-2 0,-4-1 0,-1 0 0,-7-9 0,-2 9 0,-4-2 0,-1 12 0,0 1 0,0 4 0,-1-1 0,5 3 0,0 1 0,1 3 0,6-3 0,-2 0 0</inkml:trace>
  <inkml:trace contextRef="#ctx0" brushRef="#br0" timeOffset="61897">8587 15493 24575,'-12'-2'0,"1"0"0,2-3 0,0 1 0,-10-2 0,-3-1 0,-10 3 0,-6 4 0,-2 5 0,-7 9 0,4 4 0,4 1 0,11 0 0,8-7 0,16-2 0,8-5 0,10 2 0,16-6 0,-3 5 0,11 2 0,-12 2 0,-3 1 0,-6 0 0,-3-6 0,8 4 0,-6-6 0,14 4 0,-5-6 0,7 3 0,0-4 0,-7 0 0,-1 2 0,-11-1 0,3 1 0,-2 1 0,-1-2 0,3 1 0,-2 1 0,3 0 0,0 0 0,0 2 0,0-2 0,0 0 0,-3 0 0,2-6 0,-3 3 0,1-3 0,-2 1 0,-3 2 0,-9-10 0,1 4 0,-11-7 0,2 1 0,-8-5 0,1 2 0,-5 0 0,2 7 0,-5 5 0,-9 4 0,-2 0 0,-4 7 0,12-7 0,6 0 0,8-3 0,7-1 0,1 1 0</inkml:trace>
  <inkml:trace contextRef="#ctx0" brushRef="#br0" timeOffset="63740">7701 12971 8191,'-45'-6'0,"1"1"0,4-1 0,0 1 1676,-8-1 0,0 0-1676,5 0 0,1 1 0,-7 1 0,0 1 0,-1 0 0,0 1 0,-3 6 0,0 3 0,0 2 0,0 5 0,15 0 0,-1 2 0,2 3 0,-1 3 0,1 3 0,0 2-45,-3 6 0,0 3 1,1 2 44,9-6 0,0 2 0,2 1 0,0 1 0,2 1 0,0 2 0,2 1 0,1 0 0,0 2 0,1 0 0,1 0 0,3 0 0,4-2 0,2 1 0,1-1 0,3 0 561,-2 10 0,3 1 0,5-1-561,4-2 0,5 0 0,2-1 0,1-5 0,2 0 0,3-2 743,6 0 0,4-1 1,2-2-744,2-4 0,2-2 0,2-2 0,5-1 0,2-1 0,1-2 0,4-3 0,1-1 0,1-2-577,3 2 0,0 0 0,2-1 577,-11-5 0,1-1 0,0 1 0,-1 0 0,1 0 0,0 1 0,0 0 0,0 0 0,0 2 0,0-1 0,0 1 0,-1-1 0,9 5 0,-2-1 0,0 1 279,-2-1 0,-1 0 1,0-1-280,-6-2 0,-1-1 0,0-3 0,16 1 0,-2-5 237,-2-2 0,-2-5-237,-1-9 0,-2-5 0,-2-4 0,0-4 282,1-5 1,-2-5-283,-3-4 0,-2-4 0,-1-4 0,-1-1 0,-3 4 0,-2 0 0,-3-2 0,-2 2 1769,-3 8 0,-3 2-1769,7-20 2975,-10 16-2975,-12 8 99,-1 1-99,-7-3 1247,-4-5 1,-2-4-1248,2 6 0,-2-2 0,-7-17 0,-1-1-730,7 13 1,0 1 729,-3-3 0,1 1-377,2 6 0,1 1 377,1 2 0,-1 1 0,-2-7 0,1 0 0,-8-9 0,9 16 0,0 1-609,-8-19 609,4-3 0,2 17 0,0 0 0,2 4 0,-1-1 0,-2 2 0,-3-1 0,-6-6 0,-2 1 0,2 4 0,-1 1 677,-4-7 0,-1 0-677,5 7 0,-1 1 0,3-3 0,0 1-238,-1 3 1,-1 1 237,-7-3 0,-1 0 0,-1 7 0,-2 3 0,-7-2 0,-2 3-882,1 4 0,-1 2 882,-2 1 0,-1 2 0,0 2 0,0 3 0,6 2 0,2 0 0,-9 1 0,20 3 0</inkml:trace>
  <inkml:trace contextRef="#ctx0" brushRef="#br0" timeOffset="81115">8284 12099 24575,'-7'-12'0,"-1"1"0,2-1 0,-4-2 0,1-3 0,-1 3 0,-4 3 0,4 6 0,-3 11 0,3 23 0,3-1 0,2 5-1412,6 18 1,4 4 1411,-2-14 0,0 1 0,5 0 0,5 4 0,4 1 0,1-3 0,-3-5 0,1-2 0,3-3 0,16 9 0,3-8 0,-8-9 0,1-8 0,0-13 0,0-7 0,18-13 0,-28-4 0,-4-6 0,-4-5 0,-6-4 0,-2-7 0,-7-2-1419,-6-10 0,-8-1 1419,1 13 0,-4 0 0,-2 0 0,-2 0 0,-2 1 0,-4 1 0,-1 6 0,-4 0 0,-2 2 0,1 5 0,0 4 0,0 5 0,-1 4 0,-3 3 0,-1 5 0,5 10-826,-1 22 0,11 12 826,13-4 0,7 5 0,3 0 0,3 1 0,3 1 0,5 0 0,3 2 0,5-2 0,4-2 0,4-6 0,3-2 0,3-5 0,16 5 0,3-10 0,0-14 0,0-9 0,-1-10 0,-4-8 568,-13-4 0,-6-5-568,-4-6 0,-9-4 0,-15 3 0,-9-1 0,-6-7 0,-8 0-724,1 12 0,-3 0 1,-1 2 723,0 0 0,0 1 0,-3 4 0,-16-3 0,-1 12 729,11 15 1,3 12-730,8 19 0,8 10 0,13 12 0,10 4 0,1-18 0,2 1 0,5-2 0,7-2 0,5-3 0,1-3 153,11 5 1,4-10-154,5-13 0,1-11 25,-8-11 0,-3-8-25,-5-7 0,-6-7 0,-13-5 0,-8-4 0,-7-4 0,-8-1 0,-3 12 0,-5-1 0,-2 2 140,-2-3 0,-2 1 1,-1 2-141,-12-8 0,-1 8 212,3 13 0,3 15-212,8 25 0,7 13 0,9 0 0,4 5 0,4 2 145,2 10 1,3 1 0,4 1-146,2 1 0,3-1 0,3-3-276,1-8 0,3-3 0,2-4 276,11 8 0,3-11 0,-7-20 0,0-9 529,3-14 0,-4-10-529,-12-12 0,-6-7 0,-5-12 0,-7-4 0,-6 12 0,-5-1 0,-4 0 0,-5-4 0,-5 1 0,-1 1-667,-1 0 0,-2 2 0,-1 4 667,2 7 0,0 3 0,-1 7 76,-8 6 1,2 15-77,6 26 0,7 14 0,11 1 0,6 6 0,3 2 0,1 7 0,3 3 0,5-1 0,5-1 0,6 0 0,2-3-171,4-4 0,2-3 1,5-6 170,14 0 0,5-11 0,-4-11 0,0-12 145,0-17 0,-6-11-145,-15-4 0,-6-6 0,-5-7 0,-9-2 0,-10 9 0,-6-1 0,-3 1 0,-2-2 0,-4 0 0,-1 1 0,-2-2 0,-3 2 0,0 4 1250,-8-6 0,-3 15-1250,3 21 0,3 16 0,16 28 0,10 20 0,4-2-33,0-11 0,3-1 1,4 2 32,2-1 0,3 4 0,3-2 0,5-9 25,5-9 0,5-7 0,1-6-25,12-4 0,1-12 0,-2-11 0,-5-9-291,-7-12 0,-9-6 291,-6-8 0,-9-3 0,-8 8 0,-6-1 0,-4-1 0,-3-3 0,-4 0 0,-2 1 0,-4-1 0,-2 0 0,-1 5 0,-7-6 0,-1 12 0,2 22 0,4 15 0,10 23 0,9 13 0,8-5 0,5 6 0,2-1-810,2 3 1,4-1-1,4 0 810,5-3 0,5-1 0,2-4 0,10 6 0,5-10 30,1-11 0,1-12-30,-6-15 0,-2-10 0,-3-9 0,-8-8 0,-8-8 0,-9-4 0,-7-5 0,-8 0-41,-3 13 1,-5 1-1,-2 1 41,-1-1 0,-2 1 0,-4 8 285,-17 4 0,0 14-285,15 13 0,7 9 0,6 25 0,14 10 0,16 4 0,11-2 461,2-6 1,6-6-462,7-6 0,2-10 238,-7-12 1,-1-8-239,19-8 2551,-28-36-2551,-39-2 0,-3 6 0,-6-2 0,-9 1 0,-5 1-446,3-1 0,-2 6 446,3 11 0,1 14 1054,-10 38-1054,31 6 0,10 7 0,7 7 0,7 2 0,3 0 0,7-4 0,7-10 0,4-6 0,-4-8 0,2-7 0,21-11 142,-16-36-142,-23-23 0,-16 16 0,-6-3 0,-9-3 0,-5-1 0,-6-2 0,-2 4 0,0 9 0,-1 10 0,-19 19 29,28 49-29,24-2 0,9 5 0,3 0 0,5-2 819,6-1 0,4-3-819,1-8 0,2-5 0,14 0 0,-2-37 0,-28-16 0,-8-8 0,-5-6 0,-6-4 0,0 5 0,-2-1 0,-4 0-474,-7 0 1,-5 1 0,2 2 473,-4-9 0,0 5 144,-1 6 1,3 16-145,9 48 0,9 17 0,10-9 0,5 3-773,-2 8 1,1 6-1,4-5 773,10 0 0,4-7 0,-1-9 0,0-6 0,10-1 0,-12-28 507,-20-18 0,-4 7 0,-4-4 0</inkml:trace>
  <inkml:trace contextRef="#ctx0" brushRef="#br0" timeOffset="82280">9885 13027 8191,'-19'-22'0,"0"0"0,-16-20 5063,0 17-5063,15 12 0,8 25 0,6 18 0,4 8 0,1 11 0,2 5-67,1-5 1,0 3 0,2 0 66,2-2 0,2-1 0,2-2 0,0-5 0,1-3 0,3-3 843,8 3 0,4-8-843,21-4 0,2-36 0,-27-8 0,-4-8 0,-4-8 0,-3-6 0,-1-12 0,-4-4 785,-6 15 0,-2-1 0,-2-1-785,-1-7 0,-2-2 0,-1 1 0,-1 4 0,-2 2 0,0 1-179,-1-8 1,-2 7 178,-21 1 0,14 55 0,1 15 0,0 20 0,4 9-20,2-12 0,1 2 1,4 1 19,6 6 0,3 1 0,3-1 0,1-6 0,2-1 0,2-3-215,6 7 0,5-5 215,3-12 0,4-9 2730,20-12-2730,-20-22 0,-1-8 0,-2-12 0,-4-7 33,-2-8 0,-6-5-33,-6 11 0,-3-2 0,-3 0 60,-1-2 1,-2 0 0,-3-1-61,-5-1 0,-3 1 0,-1 3 0,-4-7 0,-4 9 257,-7 14 0,0 16-257,4 28 0,4 16 0,6 0 0,4 7 0,2 1 0,4 5 0,4 2 0,1 0 0,2 1 0,2 0 0,4-2-402,3-10 0,2-2 1,2-4 401,4 6 0,3-8 0,25-8-479,5-46 479,-32-2 0,-4-6 0,-1-11 0,-6-3 0,-12-4 0,-7-1 0,1 12 0,-2-1 0,-1 1 0,-3 3 0,-2 0 0,1 2 0,-5-7 0,-3 8 1492,0 13 0,0 12-1492,4 24 0,3 11 0,-1 14 0,6 6 0,7-10 0,3 1 0,4 0 0,4 1 0,4 0 0,3-4-247,6 9 1,6-7 246,8-10 0,4-10 0,19-18 0,-27-15 0,-5-8 0,-5-11 0,-9-6 0,-7-5 0,-8-3 0,0 11 0,-4-2 0,-2 1 0,-4-2 0,-1 1 0,-3 2-158,0 2 1,-2 1 0,1 4 157,-5-5 0,-1 10 518,-25 25-518,40 30 0,7 11 0,-1 10 0,5 3 0,7-12 0,4 2 0,2-1 0,1-3 0,2 0 0,2-4-522,11 11 0,3-5 522,-3-11 0,0-6 0,22 1 0,-25-17 0,-10-9 0</inkml:trace>
  <inkml:trace contextRef="#ctx0" brushRef="#br0" timeOffset="83323">10461 14531 8191,'3'-17'0,"1"-7"5063,3-1-5063,-6-7 2818,-1 7-2818,-12 6 1719,0 8-1719,-18 12 0,-19 18 1681,7 4 1,-1 8-1682,12-4 0,1 5 0,1 3 0,3-1 0,-1 4 0,3 1 0,4-2 0,5 1 0,3-1 0,5 0 0,-2 21 0,18-13 0,26-38 0,16-16 0,-2-4 0,-11 2 0,-2-3 0,2-2 0,6-2 0,3-3 0,-1 0 0,-5-1 0,-8 1 0,-3-1 0,-2 1 0,9-1 0,-3 0 0,3-10 0,-18 3 0,-13 7 0,-24-6 0,-25 2 0,12 14 0,-4 3 0,-15 8 0,-5 8-1131,14 5 0,-1 4 0,1 3 1131,-3 4 0,0 3 0,4 3 0,4 2 0,3 2 0,5 1 826,-3 10 0,12 1-826,16-8 0,10-3 0,14-6 0,8-6 0,10-8 0,5-8 0,6-11 0,2-8 0,-14 3 0,1-2 0,-1-5 0,1-12 0,-1-7 0,-4 2-571,2-1 1,-6-1 570,-2-10 0,-12-1 0,-20 15 0,-9 2 0,-5 3 0,-6 2 0,-7-1 0,-5 7 1483,-3 10 0,-2 11-1483,7 9 0,-1 7 0,2 5 0,3 5 0,3 5 0,3 2-350,-1 3 1,3 3-1,5-1 350,4 15 0,12-3-730,12-10 1,11-8 729,10-12 0,7-10 0,7-8 0,2-10 0,-11-4 0,-1-5 0,-1-3 0,-3-2 0,-2-2 0,-1-2 0,10-12 0,-7-3 0,-13 6 0,-7 0 219,-9-4 1,-7 1-220,-9 8 0,-7 2 0,-7-2 0,-7 6 0,-5 13 0,-3 12 0,7 9 0,-1 6 0,3 4 0,2 5 0,1 4 0,4 1 162,1 0 1,3 1-1,6 0-162,4 9 0,12-6 0,27-9 0,5-25 0,6-9 827,5-11 1,2-6-828,-10 3 0,0-2 0,-3 0 0,4-9 0,-4 1 0,-7 7 0,-9 3 1716,-23 3-1716,-28 22 0,5 9 0,-3 5-631,-4 1 1,0 4 630,-6 11 0,3 3 0,7-5 0,3 0 0,8-3 0,4-2 0,-1-1 0,16-11 0</inkml:trace>
  <inkml:trace contextRef="#ctx0" brushRef="#br0" timeOffset="84356">8877 15579 8191,'-19'-8'0,"-9"-5"4547,-19-2-4547,17 5 0,-1-1 0,-7 0 0,-1 1 1440,0 1 0,0 1-1440,0-1 0,2 2 0,-18 1 0,16 4 1782,23 23-1782,21 7 0,9 3 0,7 1 0,8 0 0,5-2 0,5 2 0,5-4 1393,-10-11 0,3-3 0,-1-3-1393,12-3 0,-1-5 0,-3-3 0,-4-4 515,8-7-515,-32-6 0,-38-7 0,3 3 0,-3-1 0,-12-3 0,-5-2-743,10 4 1,-1-1-1,0 2 743,-14-5 0,0 5 859,6 5 1,2 10-860,-12 30 0,37 10 0,9 8 0,5 9 0,7 2 0,2-17 0,5 0 0,1-1 0,4-2 0,2-2 0,3-3-659,5-5 0,2-5 0,1-2 659,13 0 0,0-6-267,-4-8 1,-3-5 266,7-12 2116,-45-21-2116,-34-1 0,-6 6 0,-7-4-1041,10 8 0,-2-1 0,-1 0 1041,-1 2 0,0 1 0,1 1 0,-9-7 0,4 9 1781,-12 19-1781,53 53 0,13-10 0,10 2-627,-1-11 0,3-1 0,4-2 627,4 0 0,3-2 0,2-4 0,3-3 0,2-5 0,-1-2 0,12 1 0,-3-6 0,-15-7 0,-8-7 0,-19-20 0,-32 3 0,-14-2 0,7 2 0,-2-2 0,-2 1 380,-3-2 0,0 0 1,0 1-381,6 3 0,2 1 0,1 3 0,-4 0 0,9 12 0,15 27 0,17 7 0,8 4 0,10 5 0,7-1 0,7 2 0,4-2 83,-8-12 1,3-1 0,-5-3 0,-1-1 0,-4-2 0,-2-4 0,0 0 0</inkml:trace>
  <inkml:trace contextRef="#ctx0" brushRef="#br0" timeOffset="96355">23317 9920 8191,'34'-10'0,"-1"-1"0,10 0 0,5 0 398,-5 1 1,2 0 0,3 0-399,-5 3 0,2 0 0,2 1 0,-1-1 0,6-1 0,1-1 0,0 1 0,2 1 0,-7 3 0,1 0 0,1 2 0,0 0 0,1-1-87,0 0 0,0 0 1,0 1-1,1-1 1,0 2 86,2 1 0,0 1 0,0 1 0,1 0 0,-1-1 207,0 0 0,0-1 0,1 0 0,-1 1 0,0-1-207,-2 0 0,0 0 0,-1 0 0,0 0 0,0 0 0,-3-1 0,-1-1 0,0 1 0,0-1 0,-2 0 246,8 1 0,-2-1 0,0 0 0,-3 0-246,5 0 0,-2 0 0,-2 0 0,-9 2 0,-2 0 0,-3 0 1085,-2 0 0,-5 0-1085,-6 3 0,-17-3 0,-12 3 0</inkml:trace>
  <inkml:trace contextRef="#ctx0" brushRef="#br0" timeOffset="96741">23963 10253 8191,'45'0'0,"-9"0"0,3-3 617,-3-2 1,2-1 0,3 0-618,9 1 0,3 1 0,3-1-174,-6-2 0,2-1 0,1 0 0,1 0 174,-6 2 0,-1 1 0,2-1 0,0 1 0,1-1-64,3-2 1,1 0 0,1-1 0,0 1-1,0 0 64,-7 2 0,-1 0 0,1 0 0,0 0 0,0 1 0,-1-1 26,7-1 0,0 0 0,-1 0 0,0 0 0,-1 2-26,-5 1 0,0 1 0,-1 0 0,-1 1 0,-3-1 392,15-2 0,-3 1 0,-5 1-392,0 4 0,-8 1 773,-10-4 0,-24 4 0,-11-4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452F7C-7978-9347-8757-9BEE77F0C2B7}" type="datetimeFigureOut">
              <a:rPr lang="en-US" smtClean="0"/>
              <a:t>1/25/24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316033-B465-2A42-AC43-034E9742E469}" type="slidenum">
              <a:rPr lang="en-US" smtClean="0"/>
              <a:t>‹#›</a:t>
            </a:fld>
            <a:endParaRPr lang="en-US"/>
          </a:p>
        </p:txBody>
      </p:sp>
    </p:spTree>
    <p:extLst>
      <p:ext uri="{BB962C8B-B14F-4D97-AF65-F5344CB8AC3E}">
        <p14:creationId xmlns:p14="http://schemas.microsoft.com/office/powerpoint/2010/main" val="1865916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314FA8-32CD-7148-996F-97945529E7A5}" type="slidenum">
              <a:rPr lang="en-US" smtClean="0"/>
              <a:t>19</a:t>
            </a:fld>
            <a:endParaRPr lang="en-US"/>
          </a:p>
        </p:txBody>
      </p:sp>
    </p:spTree>
    <p:extLst>
      <p:ext uri="{BB962C8B-B14F-4D97-AF65-F5344CB8AC3E}">
        <p14:creationId xmlns:p14="http://schemas.microsoft.com/office/powerpoint/2010/main" val="1271872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we can see how targeted sets of genes are expressed within these cells within the tissues</a:t>
            </a:r>
          </a:p>
          <a:p>
            <a:r>
              <a:rPr lang="en-US"/>
              <a:t>For 100s to 1000s genes</a:t>
            </a:r>
          </a:p>
        </p:txBody>
      </p:sp>
      <p:sp>
        <p:nvSpPr>
          <p:cNvPr id="4" name="Slide Number Placeholder 3"/>
          <p:cNvSpPr>
            <a:spLocks noGrp="1"/>
          </p:cNvSpPr>
          <p:nvPr>
            <p:ph type="sldNum" sz="quarter" idx="5"/>
          </p:nvPr>
        </p:nvSpPr>
        <p:spPr/>
        <p:txBody>
          <a:bodyPr/>
          <a:lstStyle/>
          <a:p>
            <a:fld id="{3576370B-C705-D24A-B1D6-E4CB4471077D}" type="slidenum">
              <a:rPr lang="en-US" smtClean="0"/>
              <a:t>29</a:t>
            </a:fld>
            <a:endParaRPr lang="en-US"/>
          </a:p>
        </p:txBody>
      </p:sp>
    </p:spTree>
    <p:extLst>
      <p:ext uri="{BB962C8B-B14F-4D97-AF65-F5344CB8AC3E}">
        <p14:creationId xmlns:p14="http://schemas.microsoft.com/office/powerpoint/2010/main" val="265334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514EB-CA23-F478-27C9-F7C595CAA5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8C599A-5AD3-FE8B-3D2E-E5F98BC859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667554-EB81-9933-0473-41A97C2FD6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384FF3-5800-3B3C-F083-3E5C1057CB8B}"/>
              </a:ext>
            </a:extLst>
          </p:cNvPr>
          <p:cNvSpPr>
            <a:spLocks noGrp="1"/>
          </p:cNvSpPr>
          <p:nvPr>
            <p:ph type="sldNum" sz="quarter" idx="5"/>
          </p:nvPr>
        </p:nvSpPr>
        <p:spPr/>
        <p:txBody>
          <a:bodyPr/>
          <a:lstStyle/>
          <a:p>
            <a:fld id="{6D316033-B465-2A42-AC43-034E9742E469}" type="slidenum">
              <a:rPr lang="en-US" smtClean="0"/>
              <a:t>20</a:t>
            </a:fld>
            <a:endParaRPr lang="en-US"/>
          </a:p>
        </p:txBody>
      </p:sp>
    </p:spTree>
    <p:extLst>
      <p:ext uri="{BB962C8B-B14F-4D97-AF65-F5344CB8AC3E}">
        <p14:creationId xmlns:p14="http://schemas.microsoft.com/office/powerpoint/2010/main" val="1015705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316033-B465-2A42-AC43-034E9742E469}" type="slidenum">
              <a:rPr lang="en-US" smtClean="0"/>
              <a:t>21</a:t>
            </a:fld>
            <a:endParaRPr lang="en-US"/>
          </a:p>
        </p:txBody>
      </p:sp>
    </p:spTree>
    <p:extLst>
      <p:ext uri="{BB962C8B-B14F-4D97-AF65-F5344CB8AC3E}">
        <p14:creationId xmlns:p14="http://schemas.microsoft.com/office/powerpoint/2010/main" val="3231239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8C738-9331-8707-C534-961AB488DF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FB9498-7A14-452D-FA50-5BF03AD7C8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84C5C4-CFD8-860A-40E4-FD8478A014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3132D1-5ACE-F8F9-2FAA-D5F3C579804C}"/>
              </a:ext>
            </a:extLst>
          </p:cNvPr>
          <p:cNvSpPr>
            <a:spLocks noGrp="1"/>
          </p:cNvSpPr>
          <p:nvPr>
            <p:ph type="sldNum" sz="quarter" idx="5"/>
          </p:nvPr>
        </p:nvSpPr>
        <p:spPr/>
        <p:txBody>
          <a:bodyPr/>
          <a:lstStyle/>
          <a:p>
            <a:fld id="{6D316033-B465-2A42-AC43-034E9742E469}" type="slidenum">
              <a:rPr lang="en-US" smtClean="0"/>
              <a:t>22</a:t>
            </a:fld>
            <a:endParaRPr lang="en-US"/>
          </a:p>
        </p:txBody>
      </p:sp>
    </p:spTree>
    <p:extLst>
      <p:ext uri="{BB962C8B-B14F-4D97-AF65-F5344CB8AC3E}">
        <p14:creationId xmlns:p14="http://schemas.microsoft.com/office/powerpoint/2010/main" val="1347691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count how many copies of each gene we detect in each cell</a:t>
            </a:r>
          </a:p>
        </p:txBody>
      </p:sp>
      <p:sp>
        <p:nvSpPr>
          <p:cNvPr id="4" name="Slide Number Placeholder 3"/>
          <p:cNvSpPr>
            <a:spLocks noGrp="1"/>
          </p:cNvSpPr>
          <p:nvPr>
            <p:ph type="sldNum" sz="quarter" idx="5"/>
          </p:nvPr>
        </p:nvSpPr>
        <p:spPr/>
        <p:txBody>
          <a:bodyPr/>
          <a:lstStyle/>
          <a:p>
            <a:fld id="{3576370B-C705-D24A-B1D6-E4CB4471077D}" type="slidenum">
              <a:rPr lang="en-US" smtClean="0"/>
              <a:t>23</a:t>
            </a:fld>
            <a:endParaRPr lang="en-US"/>
          </a:p>
        </p:txBody>
      </p:sp>
    </p:spTree>
    <p:extLst>
      <p:ext uri="{BB962C8B-B14F-4D97-AF65-F5344CB8AC3E}">
        <p14:creationId xmlns:p14="http://schemas.microsoft.com/office/powerpoint/2010/main" val="3283772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1F957-0B77-A0A4-2ED2-718A9CA514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8B50DF-86F8-9A30-0BD7-417E249408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822588-A2D4-78AD-F8C4-AEF607CAB3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24B91F-A35D-A5B9-22FE-1EC5B1C07CA5}"/>
              </a:ext>
            </a:extLst>
          </p:cNvPr>
          <p:cNvSpPr>
            <a:spLocks noGrp="1"/>
          </p:cNvSpPr>
          <p:nvPr>
            <p:ph type="sldNum" sz="quarter" idx="5"/>
          </p:nvPr>
        </p:nvSpPr>
        <p:spPr/>
        <p:txBody>
          <a:bodyPr/>
          <a:lstStyle/>
          <a:p>
            <a:fld id="{6D316033-B465-2A42-AC43-034E9742E469}" type="slidenum">
              <a:rPr lang="en-US" smtClean="0"/>
              <a:t>24</a:t>
            </a:fld>
            <a:endParaRPr lang="en-US"/>
          </a:p>
        </p:txBody>
      </p:sp>
    </p:spTree>
    <p:extLst>
      <p:ext uri="{BB962C8B-B14F-4D97-AF65-F5344CB8AC3E}">
        <p14:creationId xmlns:p14="http://schemas.microsoft.com/office/powerpoint/2010/main" val="849064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we end up with is not only an image of where cells are within fixed tissues (here we have a cortical section of the mouse cortex)</a:t>
            </a:r>
          </a:p>
        </p:txBody>
      </p:sp>
      <p:sp>
        <p:nvSpPr>
          <p:cNvPr id="4" name="Slide Number Placeholder 3"/>
          <p:cNvSpPr>
            <a:spLocks noGrp="1"/>
          </p:cNvSpPr>
          <p:nvPr>
            <p:ph type="sldNum" sz="quarter" idx="5"/>
          </p:nvPr>
        </p:nvSpPr>
        <p:spPr/>
        <p:txBody>
          <a:bodyPr/>
          <a:lstStyle/>
          <a:p>
            <a:fld id="{3576370B-C705-D24A-B1D6-E4CB4471077D}" type="slidenum">
              <a:rPr lang="en-US" smtClean="0"/>
              <a:t>26</a:t>
            </a:fld>
            <a:endParaRPr lang="en-US"/>
          </a:p>
        </p:txBody>
      </p:sp>
    </p:spTree>
    <p:extLst>
      <p:ext uri="{BB962C8B-B14F-4D97-AF65-F5344CB8AC3E}">
        <p14:creationId xmlns:p14="http://schemas.microsoft.com/office/powerpoint/2010/main" val="2265380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we can see how targeted sets of genes are expressed within these cells within the tissues</a:t>
            </a:r>
          </a:p>
        </p:txBody>
      </p:sp>
      <p:sp>
        <p:nvSpPr>
          <p:cNvPr id="4" name="Slide Number Placeholder 3"/>
          <p:cNvSpPr>
            <a:spLocks noGrp="1"/>
          </p:cNvSpPr>
          <p:nvPr>
            <p:ph type="sldNum" sz="quarter" idx="5"/>
          </p:nvPr>
        </p:nvSpPr>
        <p:spPr/>
        <p:txBody>
          <a:bodyPr/>
          <a:lstStyle/>
          <a:p>
            <a:fld id="{3576370B-C705-D24A-B1D6-E4CB4471077D}" type="slidenum">
              <a:rPr lang="en-US" smtClean="0"/>
              <a:t>27</a:t>
            </a:fld>
            <a:endParaRPr lang="en-US"/>
          </a:p>
        </p:txBody>
      </p:sp>
    </p:spTree>
    <p:extLst>
      <p:ext uri="{BB962C8B-B14F-4D97-AF65-F5344CB8AC3E}">
        <p14:creationId xmlns:p14="http://schemas.microsoft.com/office/powerpoint/2010/main" val="2872523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we can see how targeted sets of genes are expressed within these cells within the tissues</a:t>
            </a:r>
          </a:p>
          <a:p>
            <a:r>
              <a:rPr lang="en-US"/>
              <a:t>For 100s to 1000s genes</a:t>
            </a:r>
          </a:p>
        </p:txBody>
      </p:sp>
      <p:sp>
        <p:nvSpPr>
          <p:cNvPr id="4" name="Slide Number Placeholder 3"/>
          <p:cNvSpPr>
            <a:spLocks noGrp="1"/>
          </p:cNvSpPr>
          <p:nvPr>
            <p:ph type="sldNum" sz="quarter" idx="5"/>
          </p:nvPr>
        </p:nvSpPr>
        <p:spPr/>
        <p:txBody>
          <a:bodyPr/>
          <a:lstStyle/>
          <a:p>
            <a:fld id="{3576370B-C705-D24A-B1D6-E4CB4471077D}" type="slidenum">
              <a:rPr lang="en-US" smtClean="0"/>
              <a:t>28</a:t>
            </a:fld>
            <a:endParaRPr lang="en-US"/>
          </a:p>
        </p:txBody>
      </p:sp>
    </p:spTree>
    <p:extLst>
      <p:ext uri="{BB962C8B-B14F-4D97-AF65-F5344CB8AC3E}">
        <p14:creationId xmlns:p14="http://schemas.microsoft.com/office/powerpoint/2010/main" val="2873315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A03A0-B870-C007-5989-A2E8586C08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88ABF8-C8DC-6E21-2FDF-545BCD2967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A7D91E-ACFF-86BB-CAF3-FE05B4478FDC}"/>
              </a:ext>
            </a:extLst>
          </p:cNvPr>
          <p:cNvSpPr>
            <a:spLocks noGrp="1"/>
          </p:cNvSpPr>
          <p:nvPr>
            <p:ph type="dt" sz="half" idx="10"/>
          </p:nvPr>
        </p:nvSpPr>
        <p:spPr/>
        <p:txBody>
          <a:bodyPr/>
          <a:lstStyle/>
          <a:p>
            <a:fld id="{8B9D9A7E-077C-AA4F-BE45-42AFCF622BD8}" type="datetimeFigureOut">
              <a:rPr lang="en-US" smtClean="0"/>
              <a:t>1/25/24</a:t>
            </a:fld>
            <a:endParaRPr lang="en-US"/>
          </a:p>
        </p:txBody>
      </p:sp>
      <p:sp>
        <p:nvSpPr>
          <p:cNvPr id="5" name="Footer Placeholder 4">
            <a:extLst>
              <a:ext uri="{FF2B5EF4-FFF2-40B4-BE49-F238E27FC236}">
                <a16:creationId xmlns:a16="http://schemas.microsoft.com/office/drawing/2014/main" id="{DFECED19-CA87-100B-EF66-1DC06F71C3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D4927-8352-FB83-24C3-13165353B6D0}"/>
              </a:ext>
            </a:extLst>
          </p:cNvPr>
          <p:cNvSpPr>
            <a:spLocks noGrp="1"/>
          </p:cNvSpPr>
          <p:nvPr>
            <p:ph type="sldNum" sz="quarter" idx="12"/>
          </p:nvPr>
        </p:nvSpPr>
        <p:spPr/>
        <p:txBody>
          <a:bodyPr/>
          <a:lstStyle/>
          <a:p>
            <a:fld id="{912557C2-D33A-7043-B318-145AEED15C7F}" type="slidenum">
              <a:rPr lang="en-US" smtClean="0"/>
              <a:t>‹#›</a:t>
            </a:fld>
            <a:endParaRPr lang="en-US"/>
          </a:p>
        </p:txBody>
      </p:sp>
    </p:spTree>
    <p:extLst>
      <p:ext uri="{BB962C8B-B14F-4D97-AF65-F5344CB8AC3E}">
        <p14:creationId xmlns:p14="http://schemas.microsoft.com/office/powerpoint/2010/main" val="859852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04CF6-F000-981E-5711-EBA2227E2E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801314-7D6C-8085-AAE8-EDBD0D902E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02866-9C2D-486B-AC2F-47EC956B5559}"/>
              </a:ext>
            </a:extLst>
          </p:cNvPr>
          <p:cNvSpPr>
            <a:spLocks noGrp="1"/>
          </p:cNvSpPr>
          <p:nvPr>
            <p:ph type="dt" sz="half" idx="10"/>
          </p:nvPr>
        </p:nvSpPr>
        <p:spPr/>
        <p:txBody>
          <a:bodyPr/>
          <a:lstStyle/>
          <a:p>
            <a:fld id="{8B9D9A7E-077C-AA4F-BE45-42AFCF622BD8}" type="datetimeFigureOut">
              <a:rPr lang="en-US" smtClean="0"/>
              <a:t>1/25/24</a:t>
            </a:fld>
            <a:endParaRPr lang="en-US"/>
          </a:p>
        </p:txBody>
      </p:sp>
      <p:sp>
        <p:nvSpPr>
          <p:cNvPr id="5" name="Footer Placeholder 4">
            <a:extLst>
              <a:ext uri="{FF2B5EF4-FFF2-40B4-BE49-F238E27FC236}">
                <a16:creationId xmlns:a16="http://schemas.microsoft.com/office/drawing/2014/main" id="{7663D422-85B5-106D-007C-DE281E654F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D0633C-3E38-7A43-0567-9B9948FDF840}"/>
              </a:ext>
            </a:extLst>
          </p:cNvPr>
          <p:cNvSpPr>
            <a:spLocks noGrp="1"/>
          </p:cNvSpPr>
          <p:nvPr>
            <p:ph type="sldNum" sz="quarter" idx="12"/>
          </p:nvPr>
        </p:nvSpPr>
        <p:spPr/>
        <p:txBody>
          <a:bodyPr/>
          <a:lstStyle/>
          <a:p>
            <a:fld id="{912557C2-D33A-7043-B318-145AEED15C7F}" type="slidenum">
              <a:rPr lang="en-US" smtClean="0"/>
              <a:t>‹#›</a:t>
            </a:fld>
            <a:endParaRPr lang="en-US"/>
          </a:p>
        </p:txBody>
      </p:sp>
    </p:spTree>
    <p:extLst>
      <p:ext uri="{BB962C8B-B14F-4D97-AF65-F5344CB8AC3E}">
        <p14:creationId xmlns:p14="http://schemas.microsoft.com/office/powerpoint/2010/main" val="35012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BD0116-9CB6-EDA3-AFBA-DAC52413F8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1B1DC1-E3BC-BBC2-5E49-1BBA935F44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F95A61-C0B4-1671-F3BB-8769AA1150A9}"/>
              </a:ext>
            </a:extLst>
          </p:cNvPr>
          <p:cNvSpPr>
            <a:spLocks noGrp="1"/>
          </p:cNvSpPr>
          <p:nvPr>
            <p:ph type="dt" sz="half" idx="10"/>
          </p:nvPr>
        </p:nvSpPr>
        <p:spPr/>
        <p:txBody>
          <a:bodyPr/>
          <a:lstStyle/>
          <a:p>
            <a:fld id="{8B9D9A7E-077C-AA4F-BE45-42AFCF622BD8}" type="datetimeFigureOut">
              <a:rPr lang="en-US" smtClean="0"/>
              <a:t>1/25/24</a:t>
            </a:fld>
            <a:endParaRPr lang="en-US"/>
          </a:p>
        </p:txBody>
      </p:sp>
      <p:sp>
        <p:nvSpPr>
          <p:cNvPr id="5" name="Footer Placeholder 4">
            <a:extLst>
              <a:ext uri="{FF2B5EF4-FFF2-40B4-BE49-F238E27FC236}">
                <a16:creationId xmlns:a16="http://schemas.microsoft.com/office/drawing/2014/main" id="{6A3E6665-CEB9-ED89-FD5D-29B028FBD7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B2B40-1D7D-3376-3600-0EFF62F52259}"/>
              </a:ext>
            </a:extLst>
          </p:cNvPr>
          <p:cNvSpPr>
            <a:spLocks noGrp="1"/>
          </p:cNvSpPr>
          <p:nvPr>
            <p:ph type="sldNum" sz="quarter" idx="12"/>
          </p:nvPr>
        </p:nvSpPr>
        <p:spPr/>
        <p:txBody>
          <a:bodyPr/>
          <a:lstStyle/>
          <a:p>
            <a:fld id="{912557C2-D33A-7043-B318-145AEED15C7F}" type="slidenum">
              <a:rPr lang="en-US" smtClean="0"/>
              <a:t>‹#›</a:t>
            </a:fld>
            <a:endParaRPr lang="en-US"/>
          </a:p>
        </p:txBody>
      </p:sp>
    </p:spTree>
    <p:extLst>
      <p:ext uri="{BB962C8B-B14F-4D97-AF65-F5344CB8AC3E}">
        <p14:creationId xmlns:p14="http://schemas.microsoft.com/office/powerpoint/2010/main" val="2720227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B9D9A7E-077C-AA4F-BE45-42AFCF622BD8}" type="datetimeFigureOut">
              <a:rPr lang="en-US" smtClean="0"/>
              <a:t>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557C2-D33A-7043-B318-145AEED15C7F}" type="slidenum">
              <a:rPr lang="en-US" smtClean="0"/>
              <a:t>‹#›</a:t>
            </a:fld>
            <a:endParaRPr lang="en-US"/>
          </a:p>
        </p:txBody>
      </p:sp>
    </p:spTree>
    <p:extLst>
      <p:ext uri="{BB962C8B-B14F-4D97-AF65-F5344CB8AC3E}">
        <p14:creationId xmlns:p14="http://schemas.microsoft.com/office/powerpoint/2010/main" val="4124016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9D9A7E-077C-AA4F-BE45-42AFCF622BD8}" type="datetimeFigureOut">
              <a:rPr lang="en-US" smtClean="0"/>
              <a:t>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557C2-D33A-7043-B318-145AEED15C7F}" type="slidenum">
              <a:rPr lang="en-US" smtClean="0"/>
              <a:t>‹#›</a:t>
            </a:fld>
            <a:endParaRPr lang="en-US"/>
          </a:p>
        </p:txBody>
      </p:sp>
    </p:spTree>
    <p:extLst>
      <p:ext uri="{BB962C8B-B14F-4D97-AF65-F5344CB8AC3E}">
        <p14:creationId xmlns:p14="http://schemas.microsoft.com/office/powerpoint/2010/main" val="320487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9D9A7E-077C-AA4F-BE45-42AFCF622BD8}" type="datetimeFigureOut">
              <a:rPr lang="en-US" smtClean="0"/>
              <a:t>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557C2-D33A-7043-B318-145AEED15C7F}" type="slidenum">
              <a:rPr lang="en-US" smtClean="0"/>
              <a:t>‹#›</a:t>
            </a:fld>
            <a:endParaRPr lang="en-US"/>
          </a:p>
        </p:txBody>
      </p:sp>
    </p:spTree>
    <p:extLst>
      <p:ext uri="{BB962C8B-B14F-4D97-AF65-F5344CB8AC3E}">
        <p14:creationId xmlns:p14="http://schemas.microsoft.com/office/powerpoint/2010/main" val="1428336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9D9A7E-077C-AA4F-BE45-42AFCF622BD8}" type="datetimeFigureOut">
              <a:rPr lang="en-US" smtClean="0"/>
              <a:t>1/25/24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2557C2-D33A-7043-B318-145AEED15C7F}" type="slidenum">
              <a:rPr lang="en-US" smtClean="0"/>
              <a:t>‹#›</a:t>
            </a:fld>
            <a:endParaRPr lang="en-US"/>
          </a:p>
        </p:txBody>
      </p:sp>
    </p:spTree>
    <p:extLst>
      <p:ext uri="{BB962C8B-B14F-4D97-AF65-F5344CB8AC3E}">
        <p14:creationId xmlns:p14="http://schemas.microsoft.com/office/powerpoint/2010/main" val="11168539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B9D9A7E-077C-AA4F-BE45-42AFCF622BD8}" type="datetimeFigureOut">
              <a:rPr lang="en-US" smtClean="0"/>
              <a:t>1/25/24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2557C2-D33A-7043-B318-145AEED15C7F}" type="slidenum">
              <a:rPr lang="en-US" smtClean="0"/>
              <a:t>‹#›</a:t>
            </a:fld>
            <a:endParaRPr lang="en-US"/>
          </a:p>
        </p:txBody>
      </p:sp>
    </p:spTree>
    <p:extLst>
      <p:ext uri="{BB962C8B-B14F-4D97-AF65-F5344CB8AC3E}">
        <p14:creationId xmlns:p14="http://schemas.microsoft.com/office/powerpoint/2010/main" val="2718288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B9D9A7E-077C-AA4F-BE45-42AFCF622BD8}" type="datetimeFigureOut">
              <a:rPr lang="en-US" smtClean="0"/>
              <a:t>1/25/24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2557C2-D33A-7043-B318-145AEED15C7F}" type="slidenum">
              <a:rPr lang="en-US" smtClean="0"/>
              <a:t>‹#›</a:t>
            </a:fld>
            <a:endParaRPr lang="en-US"/>
          </a:p>
        </p:txBody>
      </p:sp>
    </p:spTree>
    <p:extLst>
      <p:ext uri="{BB962C8B-B14F-4D97-AF65-F5344CB8AC3E}">
        <p14:creationId xmlns:p14="http://schemas.microsoft.com/office/powerpoint/2010/main" val="28363379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9D9A7E-077C-AA4F-BE45-42AFCF622BD8}" type="datetimeFigureOut">
              <a:rPr lang="en-US" smtClean="0"/>
              <a:t>1/25/24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2557C2-D33A-7043-B318-145AEED15C7F}" type="slidenum">
              <a:rPr lang="en-US" smtClean="0"/>
              <a:t>‹#›</a:t>
            </a:fld>
            <a:endParaRPr lang="en-US"/>
          </a:p>
        </p:txBody>
      </p:sp>
    </p:spTree>
    <p:extLst>
      <p:ext uri="{BB962C8B-B14F-4D97-AF65-F5344CB8AC3E}">
        <p14:creationId xmlns:p14="http://schemas.microsoft.com/office/powerpoint/2010/main" val="16254862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9D9A7E-077C-AA4F-BE45-42AFCF622BD8}" type="datetimeFigureOut">
              <a:rPr lang="en-US" smtClean="0"/>
              <a:t>1/25/24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2557C2-D33A-7043-B318-145AEED15C7F}" type="slidenum">
              <a:rPr lang="en-US" smtClean="0"/>
              <a:t>‹#›</a:t>
            </a:fld>
            <a:endParaRPr lang="en-US"/>
          </a:p>
        </p:txBody>
      </p:sp>
    </p:spTree>
    <p:extLst>
      <p:ext uri="{BB962C8B-B14F-4D97-AF65-F5344CB8AC3E}">
        <p14:creationId xmlns:p14="http://schemas.microsoft.com/office/powerpoint/2010/main" val="3529792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27E0F-2F2A-632B-C9A3-73B948422B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FAC507-4762-9857-2E76-7E52E315B4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96AD6-3F29-7A3E-6A04-59CF8F7890FF}"/>
              </a:ext>
            </a:extLst>
          </p:cNvPr>
          <p:cNvSpPr>
            <a:spLocks noGrp="1"/>
          </p:cNvSpPr>
          <p:nvPr>
            <p:ph type="dt" sz="half" idx="10"/>
          </p:nvPr>
        </p:nvSpPr>
        <p:spPr/>
        <p:txBody>
          <a:bodyPr/>
          <a:lstStyle/>
          <a:p>
            <a:fld id="{8B9D9A7E-077C-AA4F-BE45-42AFCF622BD8}" type="datetimeFigureOut">
              <a:rPr lang="en-US" smtClean="0"/>
              <a:t>1/25/24</a:t>
            </a:fld>
            <a:endParaRPr lang="en-US"/>
          </a:p>
        </p:txBody>
      </p:sp>
      <p:sp>
        <p:nvSpPr>
          <p:cNvPr id="5" name="Footer Placeholder 4">
            <a:extLst>
              <a:ext uri="{FF2B5EF4-FFF2-40B4-BE49-F238E27FC236}">
                <a16:creationId xmlns:a16="http://schemas.microsoft.com/office/drawing/2014/main" id="{45258E6B-19C5-0219-DCF8-079AB406F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4E2B1C-9E83-2ACF-3FD0-2906107DC92C}"/>
              </a:ext>
            </a:extLst>
          </p:cNvPr>
          <p:cNvSpPr>
            <a:spLocks noGrp="1"/>
          </p:cNvSpPr>
          <p:nvPr>
            <p:ph type="sldNum" sz="quarter" idx="12"/>
          </p:nvPr>
        </p:nvSpPr>
        <p:spPr/>
        <p:txBody>
          <a:bodyPr/>
          <a:lstStyle/>
          <a:p>
            <a:fld id="{912557C2-D33A-7043-B318-145AEED15C7F}" type="slidenum">
              <a:rPr lang="en-US" smtClean="0"/>
              <a:t>‹#›</a:t>
            </a:fld>
            <a:endParaRPr lang="en-US"/>
          </a:p>
        </p:txBody>
      </p:sp>
    </p:spTree>
    <p:extLst>
      <p:ext uri="{BB962C8B-B14F-4D97-AF65-F5344CB8AC3E}">
        <p14:creationId xmlns:p14="http://schemas.microsoft.com/office/powerpoint/2010/main" val="26718273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9D9A7E-077C-AA4F-BE45-42AFCF622BD8}" type="datetimeFigureOut">
              <a:rPr lang="en-US" smtClean="0"/>
              <a:t>1/25/24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2557C2-D33A-7043-B318-145AEED15C7F}" type="slidenum">
              <a:rPr lang="en-US" smtClean="0"/>
              <a:t>‹#›</a:t>
            </a:fld>
            <a:endParaRPr lang="en-US"/>
          </a:p>
        </p:txBody>
      </p:sp>
    </p:spTree>
    <p:extLst>
      <p:ext uri="{BB962C8B-B14F-4D97-AF65-F5344CB8AC3E}">
        <p14:creationId xmlns:p14="http://schemas.microsoft.com/office/powerpoint/2010/main" val="169044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9D9A7E-077C-AA4F-BE45-42AFCF622BD8}" type="datetimeFigureOut">
              <a:rPr lang="en-US" smtClean="0"/>
              <a:t>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557C2-D33A-7043-B318-145AEED15C7F}" type="slidenum">
              <a:rPr lang="en-US" smtClean="0"/>
              <a:t>‹#›</a:t>
            </a:fld>
            <a:endParaRPr lang="en-US"/>
          </a:p>
        </p:txBody>
      </p:sp>
    </p:spTree>
    <p:extLst>
      <p:ext uri="{BB962C8B-B14F-4D97-AF65-F5344CB8AC3E}">
        <p14:creationId xmlns:p14="http://schemas.microsoft.com/office/powerpoint/2010/main" val="9590176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9D9A7E-077C-AA4F-BE45-42AFCF622BD8}" type="datetimeFigureOut">
              <a:rPr lang="en-US" smtClean="0"/>
              <a:t>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557C2-D33A-7043-B318-145AEED15C7F}" type="slidenum">
              <a:rPr lang="en-US" smtClean="0"/>
              <a:t>‹#›</a:t>
            </a:fld>
            <a:endParaRPr lang="en-US"/>
          </a:p>
        </p:txBody>
      </p:sp>
    </p:spTree>
    <p:extLst>
      <p:ext uri="{BB962C8B-B14F-4D97-AF65-F5344CB8AC3E}">
        <p14:creationId xmlns:p14="http://schemas.microsoft.com/office/powerpoint/2010/main" val="37041503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B9D9A7E-077C-AA4F-BE45-42AFCF622BD8}" type="datetimeFigureOut">
              <a:rPr lang="en-US" smtClean="0"/>
              <a:t>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557C2-D33A-7043-B318-145AEED15C7F}" type="slidenum">
              <a:rPr lang="en-US" smtClean="0"/>
              <a:t>‹#›</a:t>
            </a:fld>
            <a:endParaRPr lang="en-US"/>
          </a:p>
        </p:txBody>
      </p:sp>
    </p:spTree>
    <p:extLst>
      <p:ext uri="{BB962C8B-B14F-4D97-AF65-F5344CB8AC3E}">
        <p14:creationId xmlns:p14="http://schemas.microsoft.com/office/powerpoint/2010/main" val="67682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9D9A7E-077C-AA4F-BE45-42AFCF622BD8}" type="datetimeFigureOut">
              <a:rPr lang="en-US" smtClean="0"/>
              <a:t>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557C2-D33A-7043-B318-145AEED15C7F}" type="slidenum">
              <a:rPr lang="en-US" smtClean="0"/>
              <a:t>‹#›</a:t>
            </a:fld>
            <a:endParaRPr lang="en-US"/>
          </a:p>
        </p:txBody>
      </p:sp>
    </p:spTree>
    <p:extLst>
      <p:ext uri="{BB962C8B-B14F-4D97-AF65-F5344CB8AC3E}">
        <p14:creationId xmlns:p14="http://schemas.microsoft.com/office/powerpoint/2010/main" val="2788060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9D9A7E-077C-AA4F-BE45-42AFCF622BD8}" type="datetimeFigureOut">
              <a:rPr lang="en-US" smtClean="0"/>
              <a:t>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557C2-D33A-7043-B318-145AEED15C7F}" type="slidenum">
              <a:rPr lang="en-US" smtClean="0"/>
              <a:t>‹#›</a:t>
            </a:fld>
            <a:endParaRPr lang="en-US"/>
          </a:p>
        </p:txBody>
      </p:sp>
    </p:spTree>
    <p:extLst>
      <p:ext uri="{BB962C8B-B14F-4D97-AF65-F5344CB8AC3E}">
        <p14:creationId xmlns:p14="http://schemas.microsoft.com/office/powerpoint/2010/main" val="19448781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9D9A7E-077C-AA4F-BE45-42AFCF622BD8}" type="datetimeFigureOut">
              <a:rPr lang="en-US" smtClean="0"/>
              <a:t>1/25/24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2557C2-D33A-7043-B318-145AEED15C7F}" type="slidenum">
              <a:rPr lang="en-US" smtClean="0"/>
              <a:t>‹#›</a:t>
            </a:fld>
            <a:endParaRPr lang="en-US"/>
          </a:p>
        </p:txBody>
      </p:sp>
    </p:spTree>
    <p:extLst>
      <p:ext uri="{BB962C8B-B14F-4D97-AF65-F5344CB8AC3E}">
        <p14:creationId xmlns:p14="http://schemas.microsoft.com/office/powerpoint/2010/main" val="19124358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B9D9A7E-077C-AA4F-BE45-42AFCF622BD8}" type="datetimeFigureOut">
              <a:rPr lang="en-US" smtClean="0"/>
              <a:t>1/25/24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2557C2-D33A-7043-B318-145AEED15C7F}" type="slidenum">
              <a:rPr lang="en-US" smtClean="0"/>
              <a:t>‹#›</a:t>
            </a:fld>
            <a:endParaRPr lang="en-US"/>
          </a:p>
        </p:txBody>
      </p:sp>
    </p:spTree>
    <p:extLst>
      <p:ext uri="{BB962C8B-B14F-4D97-AF65-F5344CB8AC3E}">
        <p14:creationId xmlns:p14="http://schemas.microsoft.com/office/powerpoint/2010/main" val="41555000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B9D9A7E-077C-AA4F-BE45-42AFCF622BD8}" type="datetimeFigureOut">
              <a:rPr lang="en-US" smtClean="0"/>
              <a:t>1/25/24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2557C2-D33A-7043-B318-145AEED15C7F}" type="slidenum">
              <a:rPr lang="en-US" smtClean="0"/>
              <a:t>‹#›</a:t>
            </a:fld>
            <a:endParaRPr lang="en-US"/>
          </a:p>
        </p:txBody>
      </p:sp>
    </p:spTree>
    <p:extLst>
      <p:ext uri="{BB962C8B-B14F-4D97-AF65-F5344CB8AC3E}">
        <p14:creationId xmlns:p14="http://schemas.microsoft.com/office/powerpoint/2010/main" val="29914851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9D9A7E-077C-AA4F-BE45-42AFCF622BD8}" type="datetimeFigureOut">
              <a:rPr lang="en-US" smtClean="0"/>
              <a:t>1/25/24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2557C2-D33A-7043-B318-145AEED15C7F}" type="slidenum">
              <a:rPr lang="en-US" smtClean="0"/>
              <a:t>‹#›</a:t>
            </a:fld>
            <a:endParaRPr lang="en-US"/>
          </a:p>
        </p:txBody>
      </p:sp>
    </p:spTree>
    <p:extLst>
      <p:ext uri="{BB962C8B-B14F-4D97-AF65-F5344CB8AC3E}">
        <p14:creationId xmlns:p14="http://schemas.microsoft.com/office/powerpoint/2010/main" val="3780246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3145A-FFE2-A417-082E-77C00443DB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CE09A9-03F1-D647-FB56-8D719AD440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7B489A-0551-2D75-D94A-94EAB6C56EA5}"/>
              </a:ext>
            </a:extLst>
          </p:cNvPr>
          <p:cNvSpPr>
            <a:spLocks noGrp="1"/>
          </p:cNvSpPr>
          <p:nvPr>
            <p:ph type="dt" sz="half" idx="10"/>
          </p:nvPr>
        </p:nvSpPr>
        <p:spPr/>
        <p:txBody>
          <a:bodyPr/>
          <a:lstStyle/>
          <a:p>
            <a:fld id="{8B9D9A7E-077C-AA4F-BE45-42AFCF622BD8}" type="datetimeFigureOut">
              <a:rPr lang="en-US" smtClean="0"/>
              <a:t>1/25/24</a:t>
            </a:fld>
            <a:endParaRPr lang="en-US"/>
          </a:p>
        </p:txBody>
      </p:sp>
      <p:sp>
        <p:nvSpPr>
          <p:cNvPr id="5" name="Footer Placeholder 4">
            <a:extLst>
              <a:ext uri="{FF2B5EF4-FFF2-40B4-BE49-F238E27FC236}">
                <a16:creationId xmlns:a16="http://schemas.microsoft.com/office/drawing/2014/main" id="{675319C3-A931-8335-0F7C-FC972D095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8CD5D2-3BBE-35C0-B226-4A27912A6902}"/>
              </a:ext>
            </a:extLst>
          </p:cNvPr>
          <p:cNvSpPr>
            <a:spLocks noGrp="1"/>
          </p:cNvSpPr>
          <p:nvPr>
            <p:ph type="sldNum" sz="quarter" idx="12"/>
          </p:nvPr>
        </p:nvSpPr>
        <p:spPr/>
        <p:txBody>
          <a:bodyPr/>
          <a:lstStyle/>
          <a:p>
            <a:fld id="{912557C2-D33A-7043-B318-145AEED15C7F}" type="slidenum">
              <a:rPr lang="en-US" smtClean="0"/>
              <a:t>‹#›</a:t>
            </a:fld>
            <a:endParaRPr lang="en-US"/>
          </a:p>
        </p:txBody>
      </p:sp>
    </p:spTree>
    <p:extLst>
      <p:ext uri="{BB962C8B-B14F-4D97-AF65-F5344CB8AC3E}">
        <p14:creationId xmlns:p14="http://schemas.microsoft.com/office/powerpoint/2010/main" val="899534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9D9A7E-077C-AA4F-BE45-42AFCF622BD8}" type="datetimeFigureOut">
              <a:rPr lang="en-US" smtClean="0"/>
              <a:t>1/25/24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2557C2-D33A-7043-B318-145AEED15C7F}" type="slidenum">
              <a:rPr lang="en-US" smtClean="0"/>
              <a:t>‹#›</a:t>
            </a:fld>
            <a:endParaRPr lang="en-US"/>
          </a:p>
        </p:txBody>
      </p:sp>
    </p:spTree>
    <p:extLst>
      <p:ext uri="{BB962C8B-B14F-4D97-AF65-F5344CB8AC3E}">
        <p14:creationId xmlns:p14="http://schemas.microsoft.com/office/powerpoint/2010/main" val="23737977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9D9A7E-077C-AA4F-BE45-42AFCF622BD8}" type="datetimeFigureOut">
              <a:rPr lang="en-US" smtClean="0"/>
              <a:t>1/25/24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2557C2-D33A-7043-B318-145AEED15C7F}" type="slidenum">
              <a:rPr lang="en-US" smtClean="0"/>
              <a:t>‹#›</a:t>
            </a:fld>
            <a:endParaRPr lang="en-US"/>
          </a:p>
        </p:txBody>
      </p:sp>
    </p:spTree>
    <p:extLst>
      <p:ext uri="{BB962C8B-B14F-4D97-AF65-F5344CB8AC3E}">
        <p14:creationId xmlns:p14="http://schemas.microsoft.com/office/powerpoint/2010/main" val="35918942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9D9A7E-077C-AA4F-BE45-42AFCF622BD8}" type="datetimeFigureOut">
              <a:rPr lang="en-US" smtClean="0"/>
              <a:t>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557C2-D33A-7043-B318-145AEED15C7F}" type="slidenum">
              <a:rPr lang="en-US" smtClean="0"/>
              <a:t>‹#›</a:t>
            </a:fld>
            <a:endParaRPr lang="en-US"/>
          </a:p>
        </p:txBody>
      </p:sp>
    </p:spTree>
    <p:extLst>
      <p:ext uri="{BB962C8B-B14F-4D97-AF65-F5344CB8AC3E}">
        <p14:creationId xmlns:p14="http://schemas.microsoft.com/office/powerpoint/2010/main" val="25479184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9D9A7E-077C-AA4F-BE45-42AFCF622BD8}" type="datetimeFigureOut">
              <a:rPr lang="en-US" smtClean="0"/>
              <a:t>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557C2-D33A-7043-B318-145AEED15C7F}" type="slidenum">
              <a:rPr lang="en-US" smtClean="0"/>
              <a:t>‹#›</a:t>
            </a:fld>
            <a:endParaRPr lang="en-US"/>
          </a:p>
        </p:txBody>
      </p:sp>
    </p:spTree>
    <p:extLst>
      <p:ext uri="{BB962C8B-B14F-4D97-AF65-F5344CB8AC3E}">
        <p14:creationId xmlns:p14="http://schemas.microsoft.com/office/powerpoint/2010/main" val="33916040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B9D9A7E-077C-AA4F-BE45-42AFCF622BD8}" type="datetimeFigureOut">
              <a:rPr lang="en-US" smtClean="0"/>
              <a:t>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557C2-D33A-7043-B318-145AEED15C7F}" type="slidenum">
              <a:rPr lang="en-US" smtClean="0"/>
              <a:t>‹#›</a:t>
            </a:fld>
            <a:endParaRPr lang="en-US"/>
          </a:p>
        </p:txBody>
      </p:sp>
    </p:spTree>
    <p:extLst>
      <p:ext uri="{BB962C8B-B14F-4D97-AF65-F5344CB8AC3E}">
        <p14:creationId xmlns:p14="http://schemas.microsoft.com/office/powerpoint/2010/main" val="36251441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9D9A7E-077C-AA4F-BE45-42AFCF622BD8}" type="datetimeFigureOut">
              <a:rPr lang="en-US" smtClean="0"/>
              <a:t>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557C2-D33A-7043-B318-145AEED15C7F}" type="slidenum">
              <a:rPr lang="en-US" smtClean="0"/>
              <a:t>‹#›</a:t>
            </a:fld>
            <a:endParaRPr lang="en-US"/>
          </a:p>
        </p:txBody>
      </p:sp>
    </p:spTree>
    <p:extLst>
      <p:ext uri="{BB962C8B-B14F-4D97-AF65-F5344CB8AC3E}">
        <p14:creationId xmlns:p14="http://schemas.microsoft.com/office/powerpoint/2010/main" val="27760755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9D9A7E-077C-AA4F-BE45-42AFCF622BD8}" type="datetimeFigureOut">
              <a:rPr lang="en-US" smtClean="0"/>
              <a:t>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557C2-D33A-7043-B318-145AEED15C7F}" type="slidenum">
              <a:rPr lang="en-US" smtClean="0"/>
              <a:t>‹#›</a:t>
            </a:fld>
            <a:endParaRPr lang="en-US"/>
          </a:p>
        </p:txBody>
      </p:sp>
    </p:spTree>
    <p:extLst>
      <p:ext uri="{BB962C8B-B14F-4D97-AF65-F5344CB8AC3E}">
        <p14:creationId xmlns:p14="http://schemas.microsoft.com/office/powerpoint/2010/main" val="4363343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9D9A7E-077C-AA4F-BE45-42AFCF622BD8}" type="datetimeFigureOut">
              <a:rPr lang="en-US" smtClean="0"/>
              <a:t>1/25/24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2557C2-D33A-7043-B318-145AEED15C7F}" type="slidenum">
              <a:rPr lang="en-US" smtClean="0"/>
              <a:t>‹#›</a:t>
            </a:fld>
            <a:endParaRPr lang="en-US"/>
          </a:p>
        </p:txBody>
      </p:sp>
    </p:spTree>
    <p:extLst>
      <p:ext uri="{BB962C8B-B14F-4D97-AF65-F5344CB8AC3E}">
        <p14:creationId xmlns:p14="http://schemas.microsoft.com/office/powerpoint/2010/main" val="37540197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B9D9A7E-077C-AA4F-BE45-42AFCF622BD8}" type="datetimeFigureOut">
              <a:rPr lang="en-US" smtClean="0"/>
              <a:t>1/25/24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2557C2-D33A-7043-B318-145AEED15C7F}" type="slidenum">
              <a:rPr lang="en-US" smtClean="0"/>
              <a:t>‹#›</a:t>
            </a:fld>
            <a:endParaRPr lang="en-US"/>
          </a:p>
        </p:txBody>
      </p:sp>
    </p:spTree>
    <p:extLst>
      <p:ext uri="{BB962C8B-B14F-4D97-AF65-F5344CB8AC3E}">
        <p14:creationId xmlns:p14="http://schemas.microsoft.com/office/powerpoint/2010/main" val="8644937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B9D9A7E-077C-AA4F-BE45-42AFCF622BD8}" type="datetimeFigureOut">
              <a:rPr lang="en-US" smtClean="0"/>
              <a:t>1/25/24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2557C2-D33A-7043-B318-145AEED15C7F}" type="slidenum">
              <a:rPr lang="en-US" smtClean="0"/>
              <a:t>‹#›</a:t>
            </a:fld>
            <a:endParaRPr lang="en-US"/>
          </a:p>
        </p:txBody>
      </p:sp>
    </p:spTree>
    <p:extLst>
      <p:ext uri="{BB962C8B-B14F-4D97-AF65-F5344CB8AC3E}">
        <p14:creationId xmlns:p14="http://schemas.microsoft.com/office/powerpoint/2010/main" val="1661946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913DE-6BA7-35FE-B568-E2FA2A8D33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BB41C9-2C94-9948-6A76-64F6ED49D7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307CE5-E67C-BFAA-E78E-EB431F4EBC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518E67-2EA6-3C28-C291-54C2A8B413C5}"/>
              </a:ext>
            </a:extLst>
          </p:cNvPr>
          <p:cNvSpPr>
            <a:spLocks noGrp="1"/>
          </p:cNvSpPr>
          <p:nvPr>
            <p:ph type="dt" sz="half" idx="10"/>
          </p:nvPr>
        </p:nvSpPr>
        <p:spPr/>
        <p:txBody>
          <a:bodyPr/>
          <a:lstStyle/>
          <a:p>
            <a:fld id="{8B9D9A7E-077C-AA4F-BE45-42AFCF622BD8}" type="datetimeFigureOut">
              <a:rPr lang="en-US" smtClean="0"/>
              <a:t>1/25/24</a:t>
            </a:fld>
            <a:endParaRPr lang="en-US"/>
          </a:p>
        </p:txBody>
      </p:sp>
      <p:sp>
        <p:nvSpPr>
          <p:cNvPr id="6" name="Footer Placeholder 5">
            <a:extLst>
              <a:ext uri="{FF2B5EF4-FFF2-40B4-BE49-F238E27FC236}">
                <a16:creationId xmlns:a16="http://schemas.microsoft.com/office/drawing/2014/main" id="{A33A6838-A1AA-19CC-DC35-AAEFFF909E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F53A3C-2D4F-AB70-3B8E-60FF45AD189A}"/>
              </a:ext>
            </a:extLst>
          </p:cNvPr>
          <p:cNvSpPr>
            <a:spLocks noGrp="1"/>
          </p:cNvSpPr>
          <p:nvPr>
            <p:ph type="sldNum" sz="quarter" idx="12"/>
          </p:nvPr>
        </p:nvSpPr>
        <p:spPr/>
        <p:txBody>
          <a:bodyPr/>
          <a:lstStyle/>
          <a:p>
            <a:fld id="{912557C2-D33A-7043-B318-145AEED15C7F}" type="slidenum">
              <a:rPr lang="en-US" smtClean="0"/>
              <a:t>‹#›</a:t>
            </a:fld>
            <a:endParaRPr lang="en-US"/>
          </a:p>
        </p:txBody>
      </p:sp>
    </p:spTree>
    <p:extLst>
      <p:ext uri="{BB962C8B-B14F-4D97-AF65-F5344CB8AC3E}">
        <p14:creationId xmlns:p14="http://schemas.microsoft.com/office/powerpoint/2010/main" val="32997222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9D9A7E-077C-AA4F-BE45-42AFCF622BD8}" type="datetimeFigureOut">
              <a:rPr lang="en-US" smtClean="0"/>
              <a:t>1/25/24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2557C2-D33A-7043-B318-145AEED15C7F}" type="slidenum">
              <a:rPr lang="en-US" smtClean="0"/>
              <a:t>‹#›</a:t>
            </a:fld>
            <a:endParaRPr lang="en-US"/>
          </a:p>
        </p:txBody>
      </p:sp>
    </p:spTree>
    <p:extLst>
      <p:ext uri="{BB962C8B-B14F-4D97-AF65-F5344CB8AC3E}">
        <p14:creationId xmlns:p14="http://schemas.microsoft.com/office/powerpoint/2010/main" val="11027668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9D9A7E-077C-AA4F-BE45-42AFCF622BD8}" type="datetimeFigureOut">
              <a:rPr lang="en-US" smtClean="0"/>
              <a:t>1/25/24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2557C2-D33A-7043-B318-145AEED15C7F}" type="slidenum">
              <a:rPr lang="en-US" smtClean="0"/>
              <a:t>‹#›</a:t>
            </a:fld>
            <a:endParaRPr lang="en-US"/>
          </a:p>
        </p:txBody>
      </p:sp>
    </p:spTree>
    <p:extLst>
      <p:ext uri="{BB962C8B-B14F-4D97-AF65-F5344CB8AC3E}">
        <p14:creationId xmlns:p14="http://schemas.microsoft.com/office/powerpoint/2010/main" val="10981353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9D9A7E-077C-AA4F-BE45-42AFCF622BD8}" type="datetimeFigureOut">
              <a:rPr lang="en-US" smtClean="0"/>
              <a:t>1/25/24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2557C2-D33A-7043-B318-145AEED15C7F}" type="slidenum">
              <a:rPr lang="en-US" smtClean="0"/>
              <a:t>‹#›</a:t>
            </a:fld>
            <a:endParaRPr lang="en-US"/>
          </a:p>
        </p:txBody>
      </p:sp>
    </p:spTree>
    <p:extLst>
      <p:ext uri="{BB962C8B-B14F-4D97-AF65-F5344CB8AC3E}">
        <p14:creationId xmlns:p14="http://schemas.microsoft.com/office/powerpoint/2010/main" val="25806083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9D9A7E-077C-AA4F-BE45-42AFCF622BD8}" type="datetimeFigureOut">
              <a:rPr lang="en-US" smtClean="0"/>
              <a:t>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557C2-D33A-7043-B318-145AEED15C7F}" type="slidenum">
              <a:rPr lang="en-US" smtClean="0"/>
              <a:t>‹#›</a:t>
            </a:fld>
            <a:endParaRPr lang="en-US"/>
          </a:p>
        </p:txBody>
      </p:sp>
    </p:spTree>
    <p:extLst>
      <p:ext uri="{BB962C8B-B14F-4D97-AF65-F5344CB8AC3E}">
        <p14:creationId xmlns:p14="http://schemas.microsoft.com/office/powerpoint/2010/main" val="28973096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9D9A7E-077C-AA4F-BE45-42AFCF622BD8}" type="datetimeFigureOut">
              <a:rPr lang="en-US" smtClean="0"/>
              <a:t>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557C2-D33A-7043-B318-145AEED15C7F}" type="slidenum">
              <a:rPr lang="en-US" smtClean="0"/>
              <a:t>‹#›</a:t>
            </a:fld>
            <a:endParaRPr lang="en-US"/>
          </a:p>
        </p:txBody>
      </p:sp>
    </p:spTree>
    <p:extLst>
      <p:ext uri="{BB962C8B-B14F-4D97-AF65-F5344CB8AC3E}">
        <p14:creationId xmlns:p14="http://schemas.microsoft.com/office/powerpoint/2010/main" val="375668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B8CB0-21F9-D3AF-0077-537AFF6A88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9EF3CE-328B-6C2B-5432-BAF9DE152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03EA83-797B-E121-6D3C-1DEC6FDB33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9082C2-41B2-B2F6-61D8-A02F1565B7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4B7594-4FAE-2367-AAEF-A6A7A20643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AA2AF9-CEBC-3530-C9ED-179C76FC27EF}"/>
              </a:ext>
            </a:extLst>
          </p:cNvPr>
          <p:cNvSpPr>
            <a:spLocks noGrp="1"/>
          </p:cNvSpPr>
          <p:nvPr>
            <p:ph type="dt" sz="half" idx="10"/>
          </p:nvPr>
        </p:nvSpPr>
        <p:spPr/>
        <p:txBody>
          <a:bodyPr/>
          <a:lstStyle/>
          <a:p>
            <a:fld id="{8B9D9A7E-077C-AA4F-BE45-42AFCF622BD8}" type="datetimeFigureOut">
              <a:rPr lang="en-US" smtClean="0"/>
              <a:t>1/25/24</a:t>
            </a:fld>
            <a:endParaRPr lang="en-US"/>
          </a:p>
        </p:txBody>
      </p:sp>
      <p:sp>
        <p:nvSpPr>
          <p:cNvPr id="8" name="Footer Placeholder 7">
            <a:extLst>
              <a:ext uri="{FF2B5EF4-FFF2-40B4-BE49-F238E27FC236}">
                <a16:creationId xmlns:a16="http://schemas.microsoft.com/office/drawing/2014/main" id="{4673015A-638F-A891-8436-28FDC840A7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8724A1-20A5-9CE7-3921-F37C4F8D85F0}"/>
              </a:ext>
            </a:extLst>
          </p:cNvPr>
          <p:cNvSpPr>
            <a:spLocks noGrp="1"/>
          </p:cNvSpPr>
          <p:nvPr>
            <p:ph type="sldNum" sz="quarter" idx="12"/>
          </p:nvPr>
        </p:nvSpPr>
        <p:spPr/>
        <p:txBody>
          <a:bodyPr/>
          <a:lstStyle/>
          <a:p>
            <a:fld id="{912557C2-D33A-7043-B318-145AEED15C7F}" type="slidenum">
              <a:rPr lang="en-US" smtClean="0"/>
              <a:t>‹#›</a:t>
            </a:fld>
            <a:endParaRPr lang="en-US"/>
          </a:p>
        </p:txBody>
      </p:sp>
    </p:spTree>
    <p:extLst>
      <p:ext uri="{BB962C8B-B14F-4D97-AF65-F5344CB8AC3E}">
        <p14:creationId xmlns:p14="http://schemas.microsoft.com/office/powerpoint/2010/main" val="2053227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F0BBA-E908-C1E1-6F11-FBA0617B79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0DCE9B-8431-8F7B-B524-1550B06534BF}"/>
              </a:ext>
            </a:extLst>
          </p:cNvPr>
          <p:cNvSpPr>
            <a:spLocks noGrp="1"/>
          </p:cNvSpPr>
          <p:nvPr>
            <p:ph type="dt" sz="half" idx="10"/>
          </p:nvPr>
        </p:nvSpPr>
        <p:spPr/>
        <p:txBody>
          <a:bodyPr/>
          <a:lstStyle/>
          <a:p>
            <a:fld id="{8B9D9A7E-077C-AA4F-BE45-42AFCF622BD8}" type="datetimeFigureOut">
              <a:rPr lang="en-US" smtClean="0"/>
              <a:t>1/25/24</a:t>
            </a:fld>
            <a:endParaRPr lang="en-US"/>
          </a:p>
        </p:txBody>
      </p:sp>
      <p:sp>
        <p:nvSpPr>
          <p:cNvPr id="4" name="Footer Placeholder 3">
            <a:extLst>
              <a:ext uri="{FF2B5EF4-FFF2-40B4-BE49-F238E27FC236}">
                <a16:creationId xmlns:a16="http://schemas.microsoft.com/office/drawing/2014/main" id="{F6928C1D-10A9-C625-596A-3F8427FB4E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DFB609-ADAC-8A07-5633-BA92F284CC26}"/>
              </a:ext>
            </a:extLst>
          </p:cNvPr>
          <p:cNvSpPr>
            <a:spLocks noGrp="1"/>
          </p:cNvSpPr>
          <p:nvPr>
            <p:ph type="sldNum" sz="quarter" idx="12"/>
          </p:nvPr>
        </p:nvSpPr>
        <p:spPr/>
        <p:txBody>
          <a:bodyPr/>
          <a:lstStyle/>
          <a:p>
            <a:fld id="{912557C2-D33A-7043-B318-145AEED15C7F}" type="slidenum">
              <a:rPr lang="en-US" smtClean="0"/>
              <a:t>‹#›</a:t>
            </a:fld>
            <a:endParaRPr lang="en-US"/>
          </a:p>
        </p:txBody>
      </p:sp>
    </p:spTree>
    <p:extLst>
      <p:ext uri="{BB962C8B-B14F-4D97-AF65-F5344CB8AC3E}">
        <p14:creationId xmlns:p14="http://schemas.microsoft.com/office/powerpoint/2010/main" val="3385126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BD2CED-A0D2-FC7E-0CF9-215159943514}"/>
              </a:ext>
            </a:extLst>
          </p:cNvPr>
          <p:cNvSpPr>
            <a:spLocks noGrp="1"/>
          </p:cNvSpPr>
          <p:nvPr>
            <p:ph type="dt" sz="half" idx="10"/>
          </p:nvPr>
        </p:nvSpPr>
        <p:spPr/>
        <p:txBody>
          <a:bodyPr/>
          <a:lstStyle/>
          <a:p>
            <a:fld id="{8B9D9A7E-077C-AA4F-BE45-42AFCF622BD8}" type="datetimeFigureOut">
              <a:rPr lang="en-US" smtClean="0"/>
              <a:t>1/25/24</a:t>
            </a:fld>
            <a:endParaRPr lang="en-US"/>
          </a:p>
        </p:txBody>
      </p:sp>
      <p:sp>
        <p:nvSpPr>
          <p:cNvPr id="3" name="Footer Placeholder 2">
            <a:extLst>
              <a:ext uri="{FF2B5EF4-FFF2-40B4-BE49-F238E27FC236}">
                <a16:creationId xmlns:a16="http://schemas.microsoft.com/office/drawing/2014/main" id="{188ACEE9-E7B1-FC84-B37B-777F0D0EEB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EA373D-9D6F-61DC-D342-B2CF7CB8BB86}"/>
              </a:ext>
            </a:extLst>
          </p:cNvPr>
          <p:cNvSpPr>
            <a:spLocks noGrp="1"/>
          </p:cNvSpPr>
          <p:nvPr>
            <p:ph type="sldNum" sz="quarter" idx="12"/>
          </p:nvPr>
        </p:nvSpPr>
        <p:spPr/>
        <p:txBody>
          <a:bodyPr/>
          <a:lstStyle/>
          <a:p>
            <a:fld id="{912557C2-D33A-7043-B318-145AEED15C7F}" type="slidenum">
              <a:rPr lang="en-US" smtClean="0"/>
              <a:t>‹#›</a:t>
            </a:fld>
            <a:endParaRPr lang="en-US"/>
          </a:p>
        </p:txBody>
      </p:sp>
    </p:spTree>
    <p:extLst>
      <p:ext uri="{BB962C8B-B14F-4D97-AF65-F5344CB8AC3E}">
        <p14:creationId xmlns:p14="http://schemas.microsoft.com/office/powerpoint/2010/main" val="1547556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A7759-DFC5-D8DB-AE91-3C58B91252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BF54B9-2113-D8C6-4A0D-CBAD938563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B36424-232B-62D0-614E-C2322BEBF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101C6F-296C-CD43-D153-1482DC395A10}"/>
              </a:ext>
            </a:extLst>
          </p:cNvPr>
          <p:cNvSpPr>
            <a:spLocks noGrp="1"/>
          </p:cNvSpPr>
          <p:nvPr>
            <p:ph type="dt" sz="half" idx="10"/>
          </p:nvPr>
        </p:nvSpPr>
        <p:spPr/>
        <p:txBody>
          <a:bodyPr/>
          <a:lstStyle/>
          <a:p>
            <a:fld id="{8B9D9A7E-077C-AA4F-BE45-42AFCF622BD8}" type="datetimeFigureOut">
              <a:rPr lang="en-US" smtClean="0"/>
              <a:t>1/25/24</a:t>
            </a:fld>
            <a:endParaRPr lang="en-US"/>
          </a:p>
        </p:txBody>
      </p:sp>
      <p:sp>
        <p:nvSpPr>
          <p:cNvPr id="6" name="Footer Placeholder 5">
            <a:extLst>
              <a:ext uri="{FF2B5EF4-FFF2-40B4-BE49-F238E27FC236}">
                <a16:creationId xmlns:a16="http://schemas.microsoft.com/office/drawing/2014/main" id="{EF6F95DB-D5EC-F1D2-5731-DE2EE06A17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147E35-C7C6-7924-EFB9-A6E120E79899}"/>
              </a:ext>
            </a:extLst>
          </p:cNvPr>
          <p:cNvSpPr>
            <a:spLocks noGrp="1"/>
          </p:cNvSpPr>
          <p:nvPr>
            <p:ph type="sldNum" sz="quarter" idx="12"/>
          </p:nvPr>
        </p:nvSpPr>
        <p:spPr/>
        <p:txBody>
          <a:bodyPr/>
          <a:lstStyle/>
          <a:p>
            <a:fld id="{912557C2-D33A-7043-B318-145AEED15C7F}" type="slidenum">
              <a:rPr lang="en-US" smtClean="0"/>
              <a:t>‹#›</a:t>
            </a:fld>
            <a:endParaRPr lang="en-US"/>
          </a:p>
        </p:txBody>
      </p:sp>
    </p:spTree>
    <p:extLst>
      <p:ext uri="{BB962C8B-B14F-4D97-AF65-F5344CB8AC3E}">
        <p14:creationId xmlns:p14="http://schemas.microsoft.com/office/powerpoint/2010/main" val="3238795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F20F-783C-AC8D-6CF9-07307B7F5C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64D597-00D4-DD36-93CE-76FFDDBC7C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29DE31-988F-74FB-97AD-E6EA0103A1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0A7DE7-2F37-2143-7AAD-0B03A9B04ACE}"/>
              </a:ext>
            </a:extLst>
          </p:cNvPr>
          <p:cNvSpPr>
            <a:spLocks noGrp="1"/>
          </p:cNvSpPr>
          <p:nvPr>
            <p:ph type="dt" sz="half" idx="10"/>
          </p:nvPr>
        </p:nvSpPr>
        <p:spPr/>
        <p:txBody>
          <a:bodyPr/>
          <a:lstStyle/>
          <a:p>
            <a:fld id="{8B9D9A7E-077C-AA4F-BE45-42AFCF622BD8}" type="datetimeFigureOut">
              <a:rPr lang="en-US" smtClean="0"/>
              <a:t>1/25/24</a:t>
            </a:fld>
            <a:endParaRPr lang="en-US"/>
          </a:p>
        </p:txBody>
      </p:sp>
      <p:sp>
        <p:nvSpPr>
          <p:cNvPr id="6" name="Footer Placeholder 5">
            <a:extLst>
              <a:ext uri="{FF2B5EF4-FFF2-40B4-BE49-F238E27FC236}">
                <a16:creationId xmlns:a16="http://schemas.microsoft.com/office/drawing/2014/main" id="{CF10AC56-635E-7BBE-415B-8708FA50EE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8B8C80-2234-7C84-30A3-FA06DE132ED4}"/>
              </a:ext>
            </a:extLst>
          </p:cNvPr>
          <p:cNvSpPr>
            <a:spLocks noGrp="1"/>
          </p:cNvSpPr>
          <p:nvPr>
            <p:ph type="sldNum" sz="quarter" idx="12"/>
          </p:nvPr>
        </p:nvSpPr>
        <p:spPr/>
        <p:txBody>
          <a:bodyPr/>
          <a:lstStyle/>
          <a:p>
            <a:fld id="{912557C2-D33A-7043-B318-145AEED15C7F}" type="slidenum">
              <a:rPr lang="en-US" smtClean="0"/>
              <a:t>‹#›</a:t>
            </a:fld>
            <a:endParaRPr lang="en-US"/>
          </a:p>
        </p:txBody>
      </p:sp>
    </p:spTree>
    <p:extLst>
      <p:ext uri="{BB962C8B-B14F-4D97-AF65-F5344CB8AC3E}">
        <p14:creationId xmlns:p14="http://schemas.microsoft.com/office/powerpoint/2010/main" val="3092975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382B48-796B-0419-41C1-C484698084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6C0EE7-A014-B67F-6219-A63278AABD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E5653-7784-8FBC-3CD2-3914BC731D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9D9A7E-077C-AA4F-BE45-42AFCF622BD8}" type="datetimeFigureOut">
              <a:rPr lang="en-US" smtClean="0"/>
              <a:t>1/25/24</a:t>
            </a:fld>
            <a:endParaRPr lang="en-US"/>
          </a:p>
        </p:txBody>
      </p:sp>
      <p:sp>
        <p:nvSpPr>
          <p:cNvPr id="5" name="Footer Placeholder 4">
            <a:extLst>
              <a:ext uri="{FF2B5EF4-FFF2-40B4-BE49-F238E27FC236}">
                <a16:creationId xmlns:a16="http://schemas.microsoft.com/office/drawing/2014/main" id="{9A1E54BB-D35A-8C45-0E88-7C30A4D123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BAEF8E-594A-9E21-85FB-B3D7CB9C4D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2557C2-D33A-7043-B318-145AEED15C7F}" type="slidenum">
              <a:rPr lang="en-US" smtClean="0"/>
              <a:t>‹#›</a:t>
            </a:fld>
            <a:endParaRPr lang="en-US"/>
          </a:p>
        </p:txBody>
      </p:sp>
    </p:spTree>
    <p:extLst>
      <p:ext uri="{BB962C8B-B14F-4D97-AF65-F5344CB8AC3E}">
        <p14:creationId xmlns:p14="http://schemas.microsoft.com/office/powerpoint/2010/main" val="14147888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9D9A7E-077C-AA4F-BE45-42AFCF622BD8}" type="datetimeFigureOut">
              <a:rPr lang="en-US" smtClean="0"/>
              <a:t>1/25/24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2557C2-D33A-7043-B318-145AEED15C7F}" type="slidenum">
              <a:rPr lang="en-US" smtClean="0"/>
              <a:t>‹#›</a:t>
            </a:fld>
            <a:endParaRPr lang="en-US"/>
          </a:p>
        </p:txBody>
      </p:sp>
    </p:spTree>
    <p:extLst>
      <p:ext uri="{BB962C8B-B14F-4D97-AF65-F5344CB8AC3E}">
        <p14:creationId xmlns:p14="http://schemas.microsoft.com/office/powerpoint/2010/main" val="67773479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9D9A7E-077C-AA4F-BE45-42AFCF622BD8}" type="datetimeFigureOut">
              <a:rPr lang="en-US" smtClean="0"/>
              <a:t>1/25/24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2557C2-D33A-7043-B318-145AEED15C7F}" type="slidenum">
              <a:rPr lang="en-US" smtClean="0"/>
              <a:t>‹#›</a:t>
            </a:fld>
            <a:endParaRPr lang="en-US"/>
          </a:p>
        </p:txBody>
      </p:sp>
    </p:spTree>
    <p:extLst>
      <p:ext uri="{BB962C8B-B14F-4D97-AF65-F5344CB8AC3E}">
        <p14:creationId xmlns:p14="http://schemas.microsoft.com/office/powerpoint/2010/main" val="3910787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9D9A7E-077C-AA4F-BE45-42AFCF622BD8}" type="datetimeFigureOut">
              <a:rPr lang="en-US" smtClean="0"/>
              <a:t>1/25/24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2557C2-D33A-7043-B318-145AEED15C7F}" type="slidenum">
              <a:rPr lang="en-US" smtClean="0"/>
              <a:t>‹#›</a:t>
            </a:fld>
            <a:endParaRPr lang="en-US"/>
          </a:p>
        </p:txBody>
      </p:sp>
    </p:spTree>
    <p:extLst>
      <p:ext uri="{BB962C8B-B14F-4D97-AF65-F5344CB8AC3E}">
        <p14:creationId xmlns:p14="http://schemas.microsoft.com/office/powerpoint/2010/main" val="339255155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ustomXml" Target="../ink/ink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customXml" Target="../ink/ink8.xml"/></Relationships>
</file>

<file path=ppt/slides/_rels/slide11.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ustomXml" Target="../ink/ink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ustomXml" Target="../ink/ink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ustomXml" Target="../ink/ink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ustomXml" Target="../ink/ink16.xm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customXml" Target="../ink/ink17.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ustomXml" Target="../ink/ink18.xml"/><Relationship Id="rId5" Type="http://schemas.microsoft.com/office/2007/relationships/hdphoto" Target="../media/hdphoto2.wdp"/><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customXml" Target="../ink/ink19.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customXml" Target="../ink/ink20.xml"/><Relationship Id="rId4" Type="http://schemas.openxmlformats.org/officeDocument/2006/relationships/image" Target="../media/image36.tiff"/></Relationships>
</file>

<file path=ppt/slides/_rels/slide25.xml.rels><?xml version="1.0" encoding="UTF-8" standalone="yes"?>
<Relationships xmlns="http://schemas.openxmlformats.org/package/2006/relationships"><Relationship Id="rId3" Type="http://schemas.openxmlformats.org/officeDocument/2006/relationships/customXml" Target="../ink/ink21.xml"/><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microsoft.com/office/2007/relationships/hdphoto" Target="../media/hdphoto6.wdp"/></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customXml" Target="../ink/ink22.xml"/></Relationships>
</file>

<file path=ppt/slides/_rels/slide32.xml.rels><?xml version="1.0" encoding="UTF-8" standalone="yes"?>
<Relationships xmlns="http://schemas.openxmlformats.org/package/2006/relationships"><Relationship Id="rId3" Type="http://schemas.openxmlformats.org/officeDocument/2006/relationships/customXml" Target="../ink/ink23.xml"/><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customXml" Target="../ink/ink24.xml"/></Relationships>
</file>

<file path=ppt/slides/_rels/slide34.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13.xml"/><Relationship Id="rId6" Type="http://schemas.openxmlformats.org/officeDocument/2006/relationships/customXml" Target="../ink/ink25.xml"/><Relationship Id="rId5" Type="http://schemas.openxmlformats.org/officeDocument/2006/relationships/image" Target="../media/image52.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microsoft.com/office/2007/relationships/hdphoto" Target="../media/hdphoto9.wdp"/><Relationship Id="rId7" Type="http://schemas.openxmlformats.org/officeDocument/2006/relationships/customXml" Target="../ink/ink26.xml"/><Relationship Id="rId2" Type="http://schemas.openxmlformats.org/officeDocument/2006/relationships/image" Target="../media/image54.png"/><Relationship Id="rId1" Type="http://schemas.openxmlformats.org/officeDocument/2006/relationships/slideLayout" Target="../slideLayouts/slideLayout13.xml"/><Relationship Id="rId6" Type="http://schemas.openxmlformats.org/officeDocument/2006/relationships/image" Target="../media/image56.tiff"/><Relationship Id="rId5" Type="http://schemas.microsoft.com/office/2007/relationships/hdphoto" Target="../media/hdphoto10.wdp"/><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microsoft.com/office/2007/relationships/hdphoto" Target="../media/hdphoto11.wdp"/><Relationship Id="rId7"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 Id="rId6" Type="http://schemas.openxmlformats.org/officeDocument/2006/relationships/customXml" Target="../ink/ink27.xml"/><Relationship Id="rId5" Type="http://schemas.microsoft.com/office/2007/relationships/hdphoto" Target="../media/hdphoto8.wdp"/><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customXml" Target="../ink/ink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ustomXml" Target="../ink/ink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ustomXml" Target="../ink/ink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ustomXml" Target="../ink/ink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BD3AC-550C-F448-AA0E-9671A0B2B227}"/>
              </a:ext>
            </a:extLst>
          </p:cNvPr>
          <p:cNvSpPr>
            <a:spLocks noGrp="1"/>
          </p:cNvSpPr>
          <p:nvPr>
            <p:ph type="title"/>
          </p:nvPr>
        </p:nvSpPr>
        <p:spPr>
          <a:xfrm>
            <a:off x="1262729" y="1289303"/>
            <a:ext cx="9638443" cy="3339303"/>
          </a:xfrm>
          <a:ln>
            <a:noFill/>
          </a:ln>
        </p:spPr>
        <p:txBody>
          <a:bodyPr vert="horz" lIns="274320" tIns="182880" rIns="274320" bIns="182880" rtlCol="0" anchor="ctr" anchorCtr="1">
            <a:normAutofit fontScale="90000"/>
          </a:bodyPr>
          <a:lstStyle/>
          <a:p>
            <a:r>
              <a:rPr lang="en-US" sz="5400" b="0" i="0" dirty="0">
                <a:solidFill>
                  <a:srgbClr val="202124"/>
                </a:solidFill>
                <a:effectLst/>
                <a:latin typeface="docs-Roboto"/>
              </a:rPr>
              <a:t>EN.580.428 </a:t>
            </a:r>
            <a:br>
              <a:rPr lang="en-US" sz="5400" b="0" i="0" dirty="0">
                <a:solidFill>
                  <a:srgbClr val="202124"/>
                </a:solidFill>
                <a:effectLst/>
                <a:latin typeface="docs-Roboto"/>
              </a:rPr>
            </a:br>
            <a:r>
              <a:rPr lang="en-US" sz="5400" b="0" i="0" dirty="0">
                <a:solidFill>
                  <a:srgbClr val="202124"/>
                </a:solidFill>
                <a:effectLst/>
                <a:latin typeface="docs-Roboto"/>
              </a:rPr>
              <a:t>Genomic Data Visualization</a:t>
            </a:r>
            <a:br>
              <a:rPr lang="en-US" sz="5400" b="0" i="0" dirty="0">
                <a:solidFill>
                  <a:srgbClr val="202124"/>
                </a:solidFill>
                <a:effectLst/>
                <a:latin typeface="docs-Roboto"/>
              </a:rPr>
            </a:br>
            <a:r>
              <a:rPr lang="en-US" sz="5400" b="0" i="0" dirty="0">
                <a:solidFill>
                  <a:srgbClr val="202124"/>
                </a:solidFill>
                <a:effectLst/>
                <a:latin typeface="docs-Roboto"/>
              </a:rPr>
              <a:t>Lesson 2</a:t>
            </a:r>
            <a:br>
              <a:rPr lang="en-US" sz="5400" b="0" i="0" dirty="0">
                <a:solidFill>
                  <a:srgbClr val="202124"/>
                </a:solidFill>
                <a:effectLst/>
                <a:latin typeface="docs-Roboto"/>
              </a:rPr>
            </a:br>
            <a:br>
              <a:rPr lang="en-US" sz="5000" dirty="0"/>
            </a:br>
            <a:r>
              <a:rPr lang="en-US" sz="5000" dirty="0"/>
              <a:t>Spatially Resolved Transcriptomic Data</a:t>
            </a:r>
          </a:p>
        </p:txBody>
      </p:sp>
      <p:sp>
        <p:nvSpPr>
          <p:cNvPr id="3" name="Text Placeholder 2">
            <a:extLst>
              <a:ext uri="{FF2B5EF4-FFF2-40B4-BE49-F238E27FC236}">
                <a16:creationId xmlns:a16="http://schemas.microsoft.com/office/drawing/2014/main" id="{FAC2EFB6-6688-534D-88FE-6CB4D534529C}"/>
              </a:ext>
            </a:extLst>
          </p:cNvPr>
          <p:cNvSpPr>
            <a:spLocks noGrp="1"/>
          </p:cNvSpPr>
          <p:nvPr>
            <p:ph type="body" idx="1"/>
          </p:nvPr>
        </p:nvSpPr>
        <p:spPr>
          <a:xfrm>
            <a:off x="1262729" y="5499895"/>
            <a:ext cx="9638443" cy="484633"/>
          </a:xfrm>
        </p:spPr>
        <p:txBody>
          <a:bodyPr vert="horz" lIns="91440" tIns="45720" rIns="91440" bIns="45720" rtlCol="0">
            <a:normAutofit/>
          </a:bodyPr>
          <a:lstStyle/>
          <a:p>
            <a:pPr algn="ctr"/>
            <a:r>
              <a:rPr lang="en-US">
                <a:solidFill>
                  <a:schemeClr val="tx1">
                    <a:lumMod val="75000"/>
                    <a:lumOff val="25000"/>
                  </a:schemeClr>
                </a:solidFill>
              </a:rPr>
              <a:t>Prof. Jean Fan</a:t>
            </a:r>
          </a:p>
        </p:txBody>
      </p:sp>
      <mc:AlternateContent xmlns:mc="http://schemas.openxmlformats.org/markup-compatibility/2006">
        <mc:Choice xmlns:p14="http://schemas.microsoft.com/office/powerpoint/2010/main" Requires="p14">
          <p:contentPart p14:bwMode="auto" r:id="rId2">
            <p14:nvContentPartPr>
              <p14:cNvPr id="4" name="Ink 3">
                <a:extLst>
                  <a:ext uri="{FF2B5EF4-FFF2-40B4-BE49-F238E27FC236}">
                    <a16:creationId xmlns:a16="http://schemas.microsoft.com/office/drawing/2014/main" id="{7B246A66-CCE5-CE33-2607-5D53AFCF1D19}"/>
                  </a:ext>
                </a:extLst>
              </p14:cNvPr>
              <p14:cNvContentPartPr/>
              <p14:nvPr/>
            </p14:nvContentPartPr>
            <p14:xfrm>
              <a:off x="5288400" y="5999400"/>
              <a:ext cx="2017080" cy="329040"/>
            </p14:xfrm>
          </p:contentPart>
        </mc:Choice>
        <mc:Fallback>
          <p:pic>
            <p:nvPicPr>
              <p:cNvPr id="4" name="Ink 3">
                <a:extLst>
                  <a:ext uri="{FF2B5EF4-FFF2-40B4-BE49-F238E27FC236}">
                    <a16:creationId xmlns:a16="http://schemas.microsoft.com/office/drawing/2014/main" id="{7B246A66-CCE5-CE33-2607-5D53AFCF1D19}"/>
                  </a:ext>
                </a:extLst>
              </p:cNvPr>
              <p:cNvPicPr/>
              <p:nvPr/>
            </p:nvPicPr>
            <p:blipFill>
              <a:blip r:embed="rId3"/>
              <a:stretch>
                <a:fillRect/>
              </a:stretch>
            </p:blipFill>
            <p:spPr>
              <a:xfrm>
                <a:off x="5279040" y="5990040"/>
                <a:ext cx="2035800" cy="347760"/>
              </a:xfrm>
              <a:prstGeom prst="rect">
                <a:avLst/>
              </a:prstGeom>
            </p:spPr>
          </p:pic>
        </mc:Fallback>
      </mc:AlternateContent>
    </p:spTree>
    <p:extLst>
      <p:ext uri="{BB962C8B-B14F-4D97-AF65-F5344CB8AC3E}">
        <p14:creationId xmlns:p14="http://schemas.microsoft.com/office/powerpoint/2010/main" val="555411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iffraction-Limited Imaging">
            <a:extLst>
              <a:ext uri="{FF2B5EF4-FFF2-40B4-BE49-F238E27FC236}">
                <a16:creationId xmlns:a16="http://schemas.microsoft.com/office/drawing/2014/main" id="{3366B9B2-BD7B-5F10-DDA2-058F27B055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5134" y="2695119"/>
            <a:ext cx="2686131" cy="322335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D171B9FE-EA29-95CD-C317-C104432EF74A}"/>
              </a:ext>
            </a:extLst>
          </p:cNvPr>
          <p:cNvSpPr>
            <a:spLocks noGrp="1"/>
          </p:cNvSpPr>
          <p:nvPr>
            <p:ph type="title"/>
          </p:nvPr>
        </p:nvSpPr>
        <p:spPr>
          <a:xfrm>
            <a:off x="838200" y="365125"/>
            <a:ext cx="10515600" cy="1325563"/>
          </a:xfrm>
        </p:spPr>
        <p:txBody>
          <a:bodyPr>
            <a:normAutofit/>
          </a:bodyPr>
          <a:lstStyle/>
          <a:p>
            <a:r>
              <a:rPr lang="en-US" dirty="0"/>
              <a:t>Recall: diffraction limit</a:t>
            </a:r>
          </a:p>
        </p:txBody>
      </p:sp>
      <p:pic>
        <p:nvPicPr>
          <p:cNvPr id="3076" name="Picture 4" descr="Diffraction-Limited Imaging">
            <a:extLst>
              <a:ext uri="{FF2B5EF4-FFF2-40B4-BE49-F238E27FC236}">
                <a16:creationId xmlns:a16="http://schemas.microsoft.com/office/drawing/2014/main" id="{2C816963-D7D2-3866-1683-EE61D808D5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0736" y="2695122"/>
            <a:ext cx="4483100" cy="1816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648B3A1-D315-BEB7-6053-67A73D5C57A4}"/>
              </a:ext>
            </a:extLst>
          </p:cNvPr>
          <p:cNvSpPr txBox="1"/>
          <p:nvPr/>
        </p:nvSpPr>
        <p:spPr>
          <a:xfrm>
            <a:off x="3369734" y="1900517"/>
            <a:ext cx="646331" cy="584775"/>
          </a:xfrm>
          <a:prstGeom prst="rect">
            <a:avLst/>
          </a:prstGeom>
          <a:noFill/>
        </p:spPr>
        <p:txBody>
          <a:bodyPr wrap="none" rtlCol="0">
            <a:spAutoFit/>
          </a:bodyPr>
          <a:lstStyle/>
          <a:p>
            <a:r>
              <a:rPr lang="en-US" sz="3200" dirty="0"/>
              <a:t>1D</a:t>
            </a:r>
          </a:p>
        </p:txBody>
      </p:sp>
      <p:sp>
        <p:nvSpPr>
          <p:cNvPr id="6" name="TextBox 5">
            <a:extLst>
              <a:ext uri="{FF2B5EF4-FFF2-40B4-BE49-F238E27FC236}">
                <a16:creationId xmlns:a16="http://schemas.microsoft.com/office/drawing/2014/main" id="{CCCA00E3-AF76-8CAE-5A5B-294B1454D13B}"/>
              </a:ext>
            </a:extLst>
          </p:cNvPr>
          <p:cNvSpPr txBox="1"/>
          <p:nvPr/>
        </p:nvSpPr>
        <p:spPr>
          <a:xfrm>
            <a:off x="8485033" y="1900517"/>
            <a:ext cx="646331" cy="584775"/>
          </a:xfrm>
          <a:prstGeom prst="rect">
            <a:avLst/>
          </a:prstGeom>
          <a:noFill/>
        </p:spPr>
        <p:txBody>
          <a:bodyPr wrap="none" rtlCol="0">
            <a:spAutoFit/>
          </a:bodyPr>
          <a:lstStyle/>
          <a:p>
            <a:r>
              <a:rPr lang="en-US" sz="3200" dirty="0"/>
              <a:t>2D</a:t>
            </a:r>
          </a:p>
        </p:txBody>
      </p:sp>
      <p:sp>
        <p:nvSpPr>
          <p:cNvPr id="7" name="TextBox 6">
            <a:extLst>
              <a:ext uri="{FF2B5EF4-FFF2-40B4-BE49-F238E27FC236}">
                <a16:creationId xmlns:a16="http://schemas.microsoft.com/office/drawing/2014/main" id="{B3A6EFAB-2030-6498-7266-433AF858E026}"/>
              </a:ext>
            </a:extLst>
          </p:cNvPr>
          <p:cNvSpPr txBox="1"/>
          <p:nvPr/>
        </p:nvSpPr>
        <p:spPr>
          <a:xfrm>
            <a:off x="1249136" y="5918476"/>
            <a:ext cx="4769254" cy="369332"/>
          </a:xfrm>
          <a:prstGeom prst="rect">
            <a:avLst/>
          </a:prstGeom>
          <a:noFill/>
        </p:spPr>
        <p:txBody>
          <a:bodyPr wrap="none" rtlCol="0">
            <a:spAutoFit/>
          </a:bodyPr>
          <a:lstStyle/>
          <a:p>
            <a:r>
              <a:rPr lang="en-US" b="1" i="0" dirty="0">
                <a:solidFill>
                  <a:srgbClr val="000000"/>
                </a:solidFill>
                <a:effectLst/>
                <a:latin typeface="Arial" panose="020B0604020202020204" pitchFamily="34" charset="0"/>
              </a:rPr>
              <a:t>diffraction limit for a microscope ~ 250nm</a:t>
            </a: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05178D09-C304-DA19-8B82-BD9623C9CEC4}"/>
                  </a:ext>
                </a:extLst>
              </p14:cNvPr>
              <p14:cNvContentPartPr/>
              <p14:nvPr/>
            </p14:nvContentPartPr>
            <p14:xfrm>
              <a:off x="1996560" y="296640"/>
              <a:ext cx="9303480" cy="6017400"/>
            </p14:xfrm>
          </p:contentPart>
        </mc:Choice>
        <mc:Fallback>
          <p:pic>
            <p:nvPicPr>
              <p:cNvPr id="2" name="Ink 1">
                <a:extLst>
                  <a:ext uri="{FF2B5EF4-FFF2-40B4-BE49-F238E27FC236}">
                    <a16:creationId xmlns:a16="http://schemas.microsoft.com/office/drawing/2014/main" id="{05178D09-C304-DA19-8B82-BD9623C9CEC4}"/>
                  </a:ext>
                </a:extLst>
              </p:cNvPr>
              <p:cNvPicPr/>
              <p:nvPr/>
            </p:nvPicPr>
            <p:blipFill>
              <a:blip r:embed="rId5"/>
              <a:stretch>
                <a:fillRect/>
              </a:stretch>
            </p:blipFill>
            <p:spPr>
              <a:xfrm>
                <a:off x="1987200" y="287280"/>
                <a:ext cx="9322200" cy="6036120"/>
              </a:xfrm>
              <a:prstGeom prst="rect">
                <a:avLst/>
              </a:prstGeom>
            </p:spPr>
          </p:pic>
        </mc:Fallback>
      </mc:AlternateContent>
    </p:spTree>
    <p:extLst>
      <p:ext uri="{BB962C8B-B14F-4D97-AF65-F5344CB8AC3E}">
        <p14:creationId xmlns:p14="http://schemas.microsoft.com/office/powerpoint/2010/main" val="2929441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BB05D-98E6-16E1-A2B6-ADC18DD61E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BE1B66-7EC3-E4D8-89C3-9F49AEC9F46A}"/>
              </a:ext>
            </a:extLst>
          </p:cNvPr>
          <p:cNvSpPr>
            <a:spLocks noGrp="1"/>
          </p:cNvSpPr>
          <p:nvPr>
            <p:ph type="title"/>
          </p:nvPr>
        </p:nvSpPr>
        <p:spPr/>
        <p:txBody>
          <a:bodyPr>
            <a:normAutofit fontScale="90000"/>
          </a:bodyPr>
          <a:lstStyle/>
          <a:p>
            <a:r>
              <a:rPr lang="en-US" dirty="0"/>
              <a:t>Question: I design 5 </a:t>
            </a:r>
            <a:r>
              <a:rPr lang="en-US" dirty="0" err="1"/>
              <a:t>smFISH</a:t>
            </a:r>
            <a:r>
              <a:rPr lang="en-US" dirty="0"/>
              <a:t> probes to target the same gene. How many spots will I see when I take a picture?</a:t>
            </a:r>
          </a:p>
        </p:txBody>
      </p:sp>
      <p:pic>
        <p:nvPicPr>
          <p:cNvPr id="3" name="Picture 2">
            <a:extLst>
              <a:ext uri="{FF2B5EF4-FFF2-40B4-BE49-F238E27FC236}">
                <a16:creationId xmlns:a16="http://schemas.microsoft.com/office/drawing/2014/main" id="{B3F091F7-7B0F-D8BE-3212-7BB57B08DC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73" t="58787" r="25731"/>
          <a:stretch/>
        </p:blipFill>
        <p:spPr bwMode="auto">
          <a:xfrm>
            <a:off x="5971942" y="4427607"/>
            <a:ext cx="4188743" cy="9411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08619DB-C5C0-47B1-3A30-7260774ADA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73" t="58787" r="25731"/>
          <a:stretch/>
        </p:blipFill>
        <p:spPr bwMode="auto">
          <a:xfrm>
            <a:off x="2336113" y="2487880"/>
            <a:ext cx="4188743" cy="94112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978D0480-4FAA-A356-A42C-18E8C278E46A}"/>
                  </a:ext>
                </a:extLst>
              </p14:cNvPr>
              <p14:cNvContentPartPr/>
              <p14:nvPr/>
            </p14:nvContentPartPr>
            <p14:xfrm>
              <a:off x="1638360" y="1845360"/>
              <a:ext cx="8173440" cy="4131360"/>
            </p14:xfrm>
          </p:contentPart>
        </mc:Choice>
        <mc:Fallback>
          <p:pic>
            <p:nvPicPr>
              <p:cNvPr id="5" name="Ink 4">
                <a:extLst>
                  <a:ext uri="{FF2B5EF4-FFF2-40B4-BE49-F238E27FC236}">
                    <a16:creationId xmlns:a16="http://schemas.microsoft.com/office/drawing/2014/main" id="{978D0480-4FAA-A356-A42C-18E8C278E46A}"/>
                  </a:ext>
                </a:extLst>
              </p:cNvPr>
              <p:cNvPicPr/>
              <p:nvPr/>
            </p:nvPicPr>
            <p:blipFill>
              <a:blip r:embed="rId4"/>
              <a:stretch>
                <a:fillRect/>
              </a:stretch>
            </p:blipFill>
            <p:spPr>
              <a:xfrm>
                <a:off x="1629000" y="1836000"/>
                <a:ext cx="8192160" cy="4150080"/>
              </a:xfrm>
              <a:prstGeom prst="rect">
                <a:avLst/>
              </a:prstGeom>
            </p:spPr>
          </p:pic>
        </mc:Fallback>
      </mc:AlternateContent>
    </p:spTree>
    <p:extLst>
      <p:ext uri="{BB962C8B-B14F-4D97-AF65-F5344CB8AC3E}">
        <p14:creationId xmlns:p14="http://schemas.microsoft.com/office/powerpoint/2010/main" val="2736716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AEAD0-7DE0-9123-4ADD-6E1314BA2A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6170C0-AB69-03DF-9D02-11368792B08B}"/>
              </a:ext>
            </a:extLst>
          </p:cNvPr>
          <p:cNvSpPr>
            <a:spLocks noGrp="1"/>
          </p:cNvSpPr>
          <p:nvPr>
            <p:ph type="title"/>
          </p:nvPr>
        </p:nvSpPr>
        <p:spPr/>
        <p:txBody>
          <a:bodyPr>
            <a:normAutofit fontScale="90000"/>
          </a:bodyPr>
          <a:lstStyle/>
          <a:p>
            <a:r>
              <a:rPr lang="en-US" dirty="0"/>
              <a:t>How many genes can we image simultaneously with </a:t>
            </a:r>
            <a:r>
              <a:rPr lang="en-US" dirty="0" err="1"/>
              <a:t>smFISH</a:t>
            </a:r>
            <a:r>
              <a:rPr lang="en-US" dirty="0"/>
              <a:t> depends on how many colors we can visually distinguish</a:t>
            </a:r>
          </a:p>
        </p:txBody>
      </p:sp>
      <mc:AlternateContent xmlns:mc="http://schemas.openxmlformats.org/markup-compatibility/2006">
        <mc:Choice xmlns:p14="http://schemas.microsoft.com/office/powerpoint/2010/main" Requires="p14">
          <p:contentPart p14:bwMode="auto" r:id="rId2">
            <p14:nvContentPartPr>
              <p14:cNvPr id="3" name="Ink 2">
                <a:extLst>
                  <a:ext uri="{FF2B5EF4-FFF2-40B4-BE49-F238E27FC236}">
                    <a16:creationId xmlns:a16="http://schemas.microsoft.com/office/drawing/2014/main" id="{9990E99F-C441-F44E-F7B3-6FF155C2648D}"/>
                  </a:ext>
                </a:extLst>
              </p14:cNvPr>
              <p14:cNvContentPartPr/>
              <p14:nvPr/>
            </p14:nvContentPartPr>
            <p14:xfrm>
              <a:off x="545040" y="1591200"/>
              <a:ext cx="10541520" cy="3728520"/>
            </p14:xfrm>
          </p:contentPart>
        </mc:Choice>
        <mc:Fallback>
          <p:pic>
            <p:nvPicPr>
              <p:cNvPr id="3" name="Ink 2">
                <a:extLst>
                  <a:ext uri="{FF2B5EF4-FFF2-40B4-BE49-F238E27FC236}">
                    <a16:creationId xmlns:a16="http://schemas.microsoft.com/office/drawing/2014/main" id="{9990E99F-C441-F44E-F7B3-6FF155C2648D}"/>
                  </a:ext>
                </a:extLst>
              </p:cNvPr>
              <p:cNvPicPr/>
              <p:nvPr/>
            </p:nvPicPr>
            <p:blipFill>
              <a:blip r:embed="rId3"/>
              <a:stretch>
                <a:fillRect/>
              </a:stretch>
            </p:blipFill>
            <p:spPr>
              <a:xfrm>
                <a:off x="535680" y="1581840"/>
                <a:ext cx="10560240" cy="3747240"/>
              </a:xfrm>
              <a:prstGeom prst="rect">
                <a:avLst/>
              </a:prstGeom>
            </p:spPr>
          </p:pic>
        </mc:Fallback>
      </mc:AlternateContent>
    </p:spTree>
    <p:extLst>
      <p:ext uri="{BB962C8B-B14F-4D97-AF65-F5344CB8AC3E}">
        <p14:creationId xmlns:p14="http://schemas.microsoft.com/office/powerpoint/2010/main" val="2985386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045D3-0E4C-EDD2-CB08-85CCC83BFF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51C4EE-36B0-814F-1705-DF06369E3D9C}"/>
              </a:ext>
            </a:extLst>
          </p:cNvPr>
          <p:cNvSpPr>
            <a:spLocks noGrp="1"/>
          </p:cNvSpPr>
          <p:nvPr>
            <p:ph type="title"/>
          </p:nvPr>
        </p:nvSpPr>
        <p:spPr/>
        <p:txBody>
          <a:bodyPr>
            <a:normAutofit fontScale="90000"/>
          </a:bodyPr>
          <a:lstStyle/>
          <a:p>
            <a:r>
              <a:rPr lang="en-US" dirty="0"/>
              <a:t>How many genes can we image simultaneously with </a:t>
            </a:r>
            <a:r>
              <a:rPr lang="en-US" dirty="0" err="1"/>
              <a:t>smFISH</a:t>
            </a:r>
            <a:r>
              <a:rPr lang="en-US" dirty="0"/>
              <a:t> depends on how many colors we can visually distinguish</a:t>
            </a:r>
          </a:p>
        </p:txBody>
      </p:sp>
      <p:pic>
        <p:nvPicPr>
          <p:cNvPr id="4100" name="Picture 4" descr="Emission ranges of some fluorescent proteins (TagBFP, EGFP, mCherry,... |  Download Scientific Diagram">
            <a:extLst>
              <a:ext uri="{FF2B5EF4-FFF2-40B4-BE49-F238E27FC236}">
                <a16:creationId xmlns:a16="http://schemas.microsoft.com/office/drawing/2014/main" id="{0EB73816-F2DE-7016-23A1-2EDAC161CC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705" y="2628458"/>
            <a:ext cx="9606589" cy="36844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D13437F-8A8C-384C-D2DF-3C1BC42F57D5}"/>
              </a:ext>
            </a:extLst>
          </p:cNvPr>
          <p:cNvSpPr txBox="1"/>
          <p:nvPr/>
        </p:nvSpPr>
        <p:spPr>
          <a:xfrm>
            <a:off x="4272972" y="2214008"/>
            <a:ext cx="2874698" cy="584775"/>
          </a:xfrm>
          <a:prstGeom prst="rect">
            <a:avLst/>
          </a:prstGeom>
          <a:noFill/>
        </p:spPr>
        <p:txBody>
          <a:bodyPr wrap="none" rtlCol="0">
            <a:spAutoFit/>
          </a:bodyPr>
          <a:lstStyle/>
          <a:p>
            <a:r>
              <a:rPr lang="en-US" sz="3200" dirty="0"/>
              <a:t>Spectral overlap</a:t>
            </a:r>
          </a:p>
        </p:txBody>
      </p:sp>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9FF68A92-15D7-AC6F-9F26-B4D1A4560A00}"/>
                  </a:ext>
                </a:extLst>
              </p14:cNvPr>
              <p14:cNvContentPartPr/>
              <p14:nvPr/>
            </p14:nvContentPartPr>
            <p14:xfrm>
              <a:off x="1985400" y="1446120"/>
              <a:ext cx="9459720" cy="4394520"/>
            </p14:xfrm>
          </p:contentPart>
        </mc:Choice>
        <mc:Fallback>
          <p:pic>
            <p:nvPicPr>
              <p:cNvPr id="3" name="Ink 2">
                <a:extLst>
                  <a:ext uri="{FF2B5EF4-FFF2-40B4-BE49-F238E27FC236}">
                    <a16:creationId xmlns:a16="http://schemas.microsoft.com/office/drawing/2014/main" id="{9FF68A92-15D7-AC6F-9F26-B4D1A4560A00}"/>
                  </a:ext>
                </a:extLst>
              </p:cNvPr>
              <p:cNvPicPr/>
              <p:nvPr/>
            </p:nvPicPr>
            <p:blipFill>
              <a:blip r:embed="rId4"/>
              <a:stretch>
                <a:fillRect/>
              </a:stretch>
            </p:blipFill>
            <p:spPr>
              <a:xfrm>
                <a:off x="1976040" y="1436760"/>
                <a:ext cx="9478440" cy="4413240"/>
              </a:xfrm>
              <a:prstGeom prst="rect">
                <a:avLst/>
              </a:prstGeom>
            </p:spPr>
          </p:pic>
        </mc:Fallback>
      </mc:AlternateContent>
    </p:spTree>
    <p:extLst>
      <p:ext uri="{BB962C8B-B14F-4D97-AF65-F5344CB8AC3E}">
        <p14:creationId xmlns:p14="http://schemas.microsoft.com/office/powerpoint/2010/main" val="1902208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C8ABD-1C54-6926-DFD5-DA7E0049E2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8FCA24-7AE1-841D-2692-7D714DC627E6}"/>
              </a:ext>
            </a:extLst>
          </p:cNvPr>
          <p:cNvSpPr>
            <a:spLocks noGrp="1"/>
          </p:cNvSpPr>
          <p:nvPr>
            <p:ph type="title"/>
          </p:nvPr>
        </p:nvSpPr>
        <p:spPr/>
        <p:txBody>
          <a:bodyPr>
            <a:normAutofit/>
          </a:bodyPr>
          <a:lstStyle/>
          <a:p>
            <a:r>
              <a:rPr lang="en-US" dirty="0"/>
              <a:t>Sequential </a:t>
            </a:r>
            <a:r>
              <a:rPr lang="en-US" dirty="0" err="1"/>
              <a:t>smFISH</a:t>
            </a:r>
            <a:endParaRPr lang="en-US" dirty="0"/>
          </a:p>
        </p:txBody>
      </p:sp>
      <p:pic>
        <p:nvPicPr>
          <p:cNvPr id="5" name="Picture 4">
            <a:extLst>
              <a:ext uri="{FF2B5EF4-FFF2-40B4-BE49-F238E27FC236}">
                <a16:creationId xmlns:a16="http://schemas.microsoft.com/office/drawing/2014/main" id="{84C461A7-6E44-2754-1E08-D17E5382F9A4}"/>
              </a:ext>
            </a:extLst>
          </p:cNvPr>
          <p:cNvPicPr>
            <a:picLocks noChangeAspect="1"/>
          </p:cNvPicPr>
          <p:nvPr/>
        </p:nvPicPr>
        <p:blipFill>
          <a:blip r:embed="rId2"/>
          <a:stretch>
            <a:fillRect/>
          </a:stretch>
        </p:blipFill>
        <p:spPr>
          <a:xfrm>
            <a:off x="1614888" y="1621611"/>
            <a:ext cx="9215701" cy="3614778"/>
          </a:xfrm>
          <a:prstGeom prst="rect">
            <a:avLst/>
          </a:prstGeom>
        </p:spPr>
      </p:pic>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7CEA4504-881E-9346-1364-7F644498A2B3}"/>
                  </a:ext>
                </a:extLst>
              </p14:cNvPr>
              <p14:cNvContentPartPr/>
              <p14:nvPr/>
            </p14:nvContentPartPr>
            <p14:xfrm>
              <a:off x="506520" y="325800"/>
              <a:ext cx="10625040" cy="4086360"/>
            </p14:xfrm>
          </p:contentPart>
        </mc:Choice>
        <mc:Fallback>
          <p:pic>
            <p:nvPicPr>
              <p:cNvPr id="3" name="Ink 2">
                <a:extLst>
                  <a:ext uri="{FF2B5EF4-FFF2-40B4-BE49-F238E27FC236}">
                    <a16:creationId xmlns:a16="http://schemas.microsoft.com/office/drawing/2014/main" id="{7CEA4504-881E-9346-1364-7F644498A2B3}"/>
                  </a:ext>
                </a:extLst>
              </p:cNvPr>
              <p:cNvPicPr/>
              <p:nvPr/>
            </p:nvPicPr>
            <p:blipFill>
              <a:blip r:embed="rId4"/>
              <a:stretch>
                <a:fillRect/>
              </a:stretch>
            </p:blipFill>
            <p:spPr>
              <a:xfrm>
                <a:off x="497160" y="316440"/>
                <a:ext cx="10643760" cy="4105080"/>
              </a:xfrm>
              <a:prstGeom prst="rect">
                <a:avLst/>
              </a:prstGeom>
            </p:spPr>
          </p:pic>
        </mc:Fallback>
      </mc:AlternateContent>
    </p:spTree>
    <p:extLst>
      <p:ext uri="{BB962C8B-B14F-4D97-AF65-F5344CB8AC3E}">
        <p14:creationId xmlns:p14="http://schemas.microsoft.com/office/powerpoint/2010/main" val="3809608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B0F9B-B01F-CCD2-43F4-A4FEC90105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7BE2F7-74A0-8976-7496-153393055284}"/>
              </a:ext>
            </a:extLst>
          </p:cNvPr>
          <p:cNvSpPr>
            <a:spLocks noGrp="1"/>
          </p:cNvSpPr>
          <p:nvPr>
            <p:ph type="title"/>
          </p:nvPr>
        </p:nvSpPr>
        <p:spPr>
          <a:xfrm>
            <a:off x="838200" y="365125"/>
            <a:ext cx="8828314" cy="1325563"/>
          </a:xfrm>
        </p:spPr>
        <p:txBody>
          <a:bodyPr/>
          <a:lstStyle/>
          <a:p>
            <a:r>
              <a:rPr lang="en-US" dirty="0"/>
              <a:t>Sequential </a:t>
            </a:r>
            <a:r>
              <a:rPr lang="en-US" dirty="0" err="1"/>
              <a:t>smFISH</a:t>
            </a:r>
            <a:endParaRPr lang="en-US" dirty="0"/>
          </a:p>
        </p:txBody>
      </p:sp>
      <p:sp>
        <p:nvSpPr>
          <p:cNvPr id="3" name="Title 1">
            <a:extLst>
              <a:ext uri="{FF2B5EF4-FFF2-40B4-BE49-F238E27FC236}">
                <a16:creationId xmlns:a16="http://schemas.microsoft.com/office/drawing/2014/main" id="{F0AF1F30-1CE7-EC70-ADC6-EDBCB3A35088}"/>
              </a:ext>
            </a:extLst>
          </p:cNvPr>
          <p:cNvSpPr txBox="1">
            <a:spLocks/>
          </p:cNvSpPr>
          <p:nvPr/>
        </p:nvSpPr>
        <p:spPr>
          <a:xfrm>
            <a:off x="10197342" y="-622227"/>
            <a:ext cx="2312915" cy="2312915"/>
          </a:xfrm>
          <a:prstGeom prst="ellipse">
            <a:avLst/>
          </a:prstGeom>
          <a:solidFill>
            <a:schemeClr val="accent2">
              <a:lumMod val="75000"/>
            </a:schemeClr>
          </a:solidFill>
          <a:ln w="31750" cap="sq">
            <a:no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sz="1400" dirty="0">
                <a:solidFill>
                  <a:srgbClr val="FFFFFF"/>
                </a:solidFill>
              </a:rPr>
              <a:t>Practice</a:t>
            </a:r>
          </a:p>
        </p:txBody>
      </p:sp>
      <p:sp>
        <p:nvSpPr>
          <p:cNvPr id="4" name="Content Placeholder 2">
            <a:extLst>
              <a:ext uri="{FF2B5EF4-FFF2-40B4-BE49-F238E27FC236}">
                <a16:creationId xmlns:a16="http://schemas.microsoft.com/office/drawing/2014/main" id="{14CA6621-8A81-AB5E-047A-94B874CAB5A7}"/>
              </a:ext>
            </a:extLst>
          </p:cNvPr>
          <p:cNvSpPr>
            <a:spLocks noGrp="1"/>
          </p:cNvSpPr>
          <p:nvPr>
            <p:ph idx="1"/>
          </p:nvPr>
        </p:nvSpPr>
        <p:spPr>
          <a:xfrm>
            <a:off x="838200" y="1825625"/>
            <a:ext cx="10515600" cy="4351338"/>
          </a:xfrm>
        </p:spPr>
        <p:txBody>
          <a:bodyPr/>
          <a:lstStyle/>
          <a:p>
            <a:r>
              <a:rPr lang="en-US" dirty="0"/>
              <a:t>Consider I am imaging 1 fluorescence probe color. I can do 10 rounds of imaging.</a:t>
            </a:r>
          </a:p>
          <a:p>
            <a:r>
              <a:rPr lang="en-US" dirty="0"/>
              <a:t>Using sequential </a:t>
            </a:r>
            <a:r>
              <a:rPr lang="en-US" dirty="0" err="1"/>
              <a:t>smFISH</a:t>
            </a:r>
            <a:r>
              <a:rPr lang="en-US" dirty="0"/>
              <a:t>, how many different gene species can I detect?</a:t>
            </a:r>
          </a:p>
          <a:p>
            <a:endParaRPr lang="en-US" dirty="0"/>
          </a:p>
        </p:txBody>
      </p:sp>
      <mc:AlternateContent xmlns:mc="http://schemas.openxmlformats.org/markup-compatibility/2006">
        <mc:Choice xmlns:p14="http://schemas.microsoft.com/office/powerpoint/2010/main" Requires="p14">
          <p:contentPart p14:bwMode="auto" r:id="rId2">
            <p14:nvContentPartPr>
              <p14:cNvPr id="5" name="Ink 4">
                <a:extLst>
                  <a:ext uri="{FF2B5EF4-FFF2-40B4-BE49-F238E27FC236}">
                    <a16:creationId xmlns:a16="http://schemas.microsoft.com/office/drawing/2014/main" id="{4BED1D6B-E55B-9078-FBD6-C2C1572BD53A}"/>
                  </a:ext>
                </a:extLst>
              </p14:cNvPr>
              <p14:cNvContentPartPr/>
              <p14:nvPr/>
            </p14:nvContentPartPr>
            <p14:xfrm>
              <a:off x="929160" y="1354680"/>
              <a:ext cx="7077600" cy="4104720"/>
            </p14:xfrm>
          </p:contentPart>
        </mc:Choice>
        <mc:Fallback>
          <p:pic>
            <p:nvPicPr>
              <p:cNvPr id="5" name="Ink 4">
                <a:extLst>
                  <a:ext uri="{FF2B5EF4-FFF2-40B4-BE49-F238E27FC236}">
                    <a16:creationId xmlns:a16="http://schemas.microsoft.com/office/drawing/2014/main" id="{4BED1D6B-E55B-9078-FBD6-C2C1572BD53A}"/>
                  </a:ext>
                </a:extLst>
              </p:cNvPr>
              <p:cNvPicPr/>
              <p:nvPr/>
            </p:nvPicPr>
            <p:blipFill>
              <a:blip r:embed="rId3"/>
              <a:stretch>
                <a:fillRect/>
              </a:stretch>
            </p:blipFill>
            <p:spPr>
              <a:xfrm>
                <a:off x="919800" y="1345320"/>
                <a:ext cx="7096320" cy="4123440"/>
              </a:xfrm>
              <a:prstGeom prst="rect">
                <a:avLst/>
              </a:prstGeom>
            </p:spPr>
          </p:pic>
        </mc:Fallback>
      </mc:AlternateContent>
    </p:spTree>
    <p:extLst>
      <p:ext uri="{BB962C8B-B14F-4D97-AF65-F5344CB8AC3E}">
        <p14:creationId xmlns:p14="http://schemas.microsoft.com/office/powerpoint/2010/main" val="1223487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951F7-E4B4-0A11-6D10-07A90B6BCC71}"/>
              </a:ext>
            </a:extLst>
          </p:cNvPr>
          <p:cNvSpPr>
            <a:spLocks noGrp="1"/>
          </p:cNvSpPr>
          <p:nvPr>
            <p:ph type="title"/>
          </p:nvPr>
        </p:nvSpPr>
        <p:spPr/>
        <p:txBody>
          <a:bodyPr/>
          <a:lstStyle/>
          <a:p>
            <a:r>
              <a:rPr lang="en-US" dirty="0"/>
              <a:t>Multiplexed </a:t>
            </a:r>
            <a:r>
              <a:rPr lang="en-US" dirty="0" err="1"/>
              <a:t>smFISH</a:t>
            </a:r>
            <a:endParaRPr lang="en-US" dirty="0"/>
          </a:p>
        </p:txBody>
      </p:sp>
      <p:pic>
        <p:nvPicPr>
          <p:cNvPr id="3" name="Picture 2">
            <a:extLst>
              <a:ext uri="{FF2B5EF4-FFF2-40B4-BE49-F238E27FC236}">
                <a16:creationId xmlns:a16="http://schemas.microsoft.com/office/drawing/2014/main" id="{4474C366-2952-0FDE-FE03-D1125C3DE121}"/>
              </a:ext>
            </a:extLst>
          </p:cNvPr>
          <p:cNvPicPr>
            <a:picLocks noChangeAspect="1"/>
          </p:cNvPicPr>
          <p:nvPr/>
        </p:nvPicPr>
        <p:blipFill>
          <a:blip r:embed="rId2"/>
          <a:stretch>
            <a:fillRect/>
          </a:stretch>
        </p:blipFill>
        <p:spPr>
          <a:xfrm>
            <a:off x="1389844" y="1690688"/>
            <a:ext cx="9412312" cy="3691897"/>
          </a:xfrm>
          <a:prstGeom prst="rect">
            <a:avLst/>
          </a:prstGeom>
        </p:spPr>
      </p:pic>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12816123-D937-84EE-5D61-AD45981F595C}"/>
                  </a:ext>
                </a:extLst>
              </p14:cNvPr>
              <p14:cNvContentPartPr/>
              <p14:nvPr/>
            </p14:nvContentPartPr>
            <p14:xfrm>
              <a:off x="5664240" y="540000"/>
              <a:ext cx="5892480" cy="5839200"/>
            </p14:xfrm>
          </p:contentPart>
        </mc:Choice>
        <mc:Fallback>
          <p:pic>
            <p:nvPicPr>
              <p:cNvPr id="4" name="Ink 3">
                <a:extLst>
                  <a:ext uri="{FF2B5EF4-FFF2-40B4-BE49-F238E27FC236}">
                    <a16:creationId xmlns:a16="http://schemas.microsoft.com/office/drawing/2014/main" id="{12816123-D937-84EE-5D61-AD45981F595C}"/>
                  </a:ext>
                </a:extLst>
              </p:cNvPr>
              <p:cNvPicPr/>
              <p:nvPr/>
            </p:nvPicPr>
            <p:blipFill>
              <a:blip r:embed="rId4"/>
              <a:stretch>
                <a:fillRect/>
              </a:stretch>
            </p:blipFill>
            <p:spPr>
              <a:xfrm>
                <a:off x="5654880" y="530640"/>
                <a:ext cx="5911200" cy="5857920"/>
              </a:xfrm>
              <a:prstGeom prst="rect">
                <a:avLst/>
              </a:prstGeom>
            </p:spPr>
          </p:pic>
        </mc:Fallback>
      </mc:AlternateContent>
    </p:spTree>
    <p:extLst>
      <p:ext uri="{BB962C8B-B14F-4D97-AF65-F5344CB8AC3E}">
        <p14:creationId xmlns:p14="http://schemas.microsoft.com/office/powerpoint/2010/main" val="2563377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84A49-A8D6-01B3-A4C6-FCEC2E8167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F9033C-8440-E6FB-1F71-C6CBF3609AF5}"/>
              </a:ext>
            </a:extLst>
          </p:cNvPr>
          <p:cNvSpPr>
            <a:spLocks noGrp="1"/>
          </p:cNvSpPr>
          <p:nvPr>
            <p:ph type="title"/>
          </p:nvPr>
        </p:nvSpPr>
        <p:spPr>
          <a:xfrm>
            <a:off x="838200" y="365125"/>
            <a:ext cx="8828314" cy="1325563"/>
          </a:xfrm>
        </p:spPr>
        <p:txBody>
          <a:bodyPr/>
          <a:lstStyle/>
          <a:p>
            <a:r>
              <a:rPr lang="en-US" dirty="0"/>
              <a:t>Sequential vs multiplexed </a:t>
            </a:r>
            <a:r>
              <a:rPr lang="en-US" dirty="0" err="1"/>
              <a:t>smFISH</a:t>
            </a:r>
            <a:endParaRPr lang="en-US" dirty="0"/>
          </a:p>
        </p:txBody>
      </p:sp>
      <p:sp>
        <p:nvSpPr>
          <p:cNvPr id="3" name="Title 1">
            <a:extLst>
              <a:ext uri="{FF2B5EF4-FFF2-40B4-BE49-F238E27FC236}">
                <a16:creationId xmlns:a16="http://schemas.microsoft.com/office/drawing/2014/main" id="{E84969D9-C1EB-2B12-664D-B1A367BE76A4}"/>
              </a:ext>
            </a:extLst>
          </p:cNvPr>
          <p:cNvSpPr txBox="1">
            <a:spLocks/>
          </p:cNvSpPr>
          <p:nvPr/>
        </p:nvSpPr>
        <p:spPr>
          <a:xfrm>
            <a:off x="10197342" y="-622227"/>
            <a:ext cx="2312915" cy="2312915"/>
          </a:xfrm>
          <a:prstGeom prst="ellipse">
            <a:avLst/>
          </a:prstGeom>
          <a:solidFill>
            <a:schemeClr val="accent2">
              <a:lumMod val="75000"/>
            </a:schemeClr>
          </a:solidFill>
          <a:ln w="31750" cap="sq">
            <a:no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sz="1400" dirty="0">
                <a:solidFill>
                  <a:srgbClr val="FFFFFF"/>
                </a:solidFill>
              </a:rPr>
              <a:t>Practice</a:t>
            </a:r>
          </a:p>
        </p:txBody>
      </p:sp>
      <p:sp>
        <p:nvSpPr>
          <p:cNvPr id="4" name="Content Placeholder 2">
            <a:extLst>
              <a:ext uri="{FF2B5EF4-FFF2-40B4-BE49-F238E27FC236}">
                <a16:creationId xmlns:a16="http://schemas.microsoft.com/office/drawing/2014/main" id="{3BF260CB-E43F-6C69-4F22-71CEE4245467}"/>
              </a:ext>
            </a:extLst>
          </p:cNvPr>
          <p:cNvSpPr>
            <a:spLocks noGrp="1"/>
          </p:cNvSpPr>
          <p:nvPr>
            <p:ph idx="1"/>
          </p:nvPr>
        </p:nvSpPr>
        <p:spPr>
          <a:xfrm>
            <a:off x="838200" y="1825625"/>
            <a:ext cx="10515600" cy="4351338"/>
          </a:xfrm>
        </p:spPr>
        <p:txBody>
          <a:bodyPr/>
          <a:lstStyle/>
          <a:p>
            <a:r>
              <a:rPr lang="en-US" dirty="0"/>
              <a:t>Consider I am imaging 1 fluorescence probe color. I can do 10 rounds of imaging.</a:t>
            </a:r>
          </a:p>
          <a:p>
            <a:r>
              <a:rPr lang="en-US" dirty="0"/>
              <a:t>Using multiplexed </a:t>
            </a:r>
            <a:r>
              <a:rPr lang="en-US" dirty="0" err="1"/>
              <a:t>smFISH</a:t>
            </a:r>
            <a:r>
              <a:rPr lang="en-US" dirty="0"/>
              <a:t>, how many different gene species can I detect? (recall combinatorics)</a:t>
            </a:r>
          </a:p>
        </p:txBody>
      </p:sp>
      <mc:AlternateContent xmlns:mc="http://schemas.openxmlformats.org/markup-compatibility/2006">
        <mc:Choice xmlns:p14="http://schemas.microsoft.com/office/powerpoint/2010/main" Requires="p14">
          <p:contentPart p14:bwMode="auto" r:id="rId2">
            <p14:nvContentPartPr>
              <p14:cNvPr id="5" name="Ink 4">
                <a:extLst>
                  <a:ext uri="{FF2B5EF4-FFF2-40B4-BE49-F238E27FC236}">
                    <a16:creationId xmlns:a16="http://schemas.microsoft.com/office/drawing/2014/main" id="{99CD58A6-891D-8E6B-EC39-49831E8AA117}"/>
                  </a:ext>
                </a:extLst>
              </p14:cNvPr>
              <p14:cNvContentPartPr/>
              <p14:nvPr/>
            </p14:nvContentPartPr>
            <p14:xfrm>
              <a:off x="2364120" y="2283840"/>
              <a:ext cx="9321120" cy="3925440"/>
            </p14:xfrm>
          </p:contentPart>
        </mc:Choice>
        <mc:Fallback>
          <p:pic>
            <p:nvPicPr>
              <p:cNvPr id="5" name="Ink 4">
                <a:extLst>
                  <a:ext uri="{FF2B5EF4-FFF2-40B4-BE49-F238E27FC236}">
                    <a16:creationId xmlns:a16="http://schemas.microsoft.com/office/drawing/2014/main" id="{99CD58A6-891D-8E6B-EC39-49831E8AA117}"/>
                  </a:ext>
                </a:extLst>
              </p:cNvPr>
              <p:cNvPicPr/>
              <p:nvPr/>
            </p:nvPicPr>
            <p:blipFill>
              <a:blip r:embed="rId3"/>
              <a:stretch>
                <a:fillRect/>
              </a:stretch>
            </p:blipFill>
            <p:spPr>
              <a:xfrm>
                <a:off x="2354760" y="2274480"/>
                <a:ext cx="9339840" cy="3944160"/>
              </a:xfrm>
              <a:prstGeom prst="rect">
                <a:avLst/>
              </a:prstGeom>
            </p:spPr>
          </p:pic>
        </mc:Fallback>
      </mc:AlternateContent>
    </p:spTree>
    <p:extLst>
      <p:ext uri="{BB962C8B-B14F-4D97-AF65-F5344CB8AC3E}">
        <p14:creationId xmlns:p14="http://schemas.microsoft.com/office/powerpoint/2010/main" val="219754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black and white image&#10;&#10;Description automatically generated">
            <a:extLst>
              <a:ext uri="{FF2B5EF4-FFF2-40B4-BE49-F238E27FC236}">
                <a16:creationId xmlns:a16="http://schemas.microsoft.com/office/drawing/2014/main" id="{4F6AF0D7-2E5C-9E0B-F470-42440C2058B5}"/>
              </a:ext>
            </a:extLst>
          </p:cNvPr>
          <p:cNvPicPr>
            <a:picLocks noGrp="1" noChangeAspect="1"/>
          </p:cNvPicPr>
          <p:nvPr>
            <p:ph idx="1"/>
          </p:nvPr>
        </p:nvPicPr>
        <p:blipFill>
          <a:blip r:embed="rId2"/>
          <a:stretch>
            <a:fillRect/>
          </a:stretch>
        </p:blipFill>
        <p:spPr>
          <a:xfrm>
            <a:off x="413657" y="408215"/>
            <a:ext cx="11364686" cy="5682343"/>
          </a:xfrm>
        </p:spPr>
      </p:pic>
      <p:sp>
        <p:nvSpPr>
          <p:cNvPr id="7" name="TextBox 6">
            <a:extLst>
              <a:ext uri="{FF2B5EF4-FFF2-40B4-BE49-F238E27FC236}">
                <a16:creationId xmlns:a16="http://schemas.microsoft.com/office/drawing/2014/main" id="{94AFB685-DE28-6245-0E82-E08C26C7FAB4}"/>
              </a:ext>
            </a:extLst>
          </p:cNvPr>
          <p:cNvSpPr txBox="1"/>
          <p:nvPr/>
        </p:nvSpPr>
        <p:spPr>
          <a:xfrm>
            <a:off x="119743" y="6400798"/>
            <a:ext cx="6098720" cy="369332"/>
          </a:xfrm>
          <a:prstGeom prst="rect">
            <a:avLst/>
          </a:prstGeom>
          <a:noFill/>
        </p:spPr>
        <p:txBody>
          <a:bodyPr wrap="square">
            <a:spAutoFit/>
          </a:bodyPr>
          <a:lstStyle/>
          <a:p>
            <a:r>
              <a:rPr lang="en-US" dirty="0"/>
              <a:t>(Xia*, Fan*, Emanuel*, et al PNAS 2019)</a:t>
            </a:r>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D48A7A0C-3DF8-2A50-95B6-B78D8BBD0C82}"/>
                  </a:ext>
                </a:extLst>
              </p14:cNvPr>
              <p14:cNvContentPartPr/>
              <p14:nvPr/>
            </p14:nvContentPartPr>
            <p14:xfrm>
              <a:off x="788760" y="1078920"/>
              <a:ext cx="4772880" cy="3561120"/>
            </p14:xfrm>
          </p:contentPart>
        </mc:Choice>
        <mc:Fallback>
          <p:pic>
            <p:nvPicPr>
              <p:cNvPr id="2" name="Ink 1">
                <a:extLst>
                  <a:ext uri="{FF2B5EF4-FFF2-40B4-BE49-F238E27FC236}">
                    <a16:creationId xmlns:a16="http://schemas.microsoft.com/office/drawing/2014/main" id="{D48A7A0C-3DF8-2A50-95B6-B78D8BBD0C82}"/>
                  </a:ext>
                </a:extLst>
              </p:cNvPr>
              <p:cNvPicPr/>
              <p:nvPr/>
            </p:nvPicPr>
            <p:blipFill>
              <a:blip r:embed="rId4"/>
              <a:stretch>
                <a:fillRect/>
              </a:stretch>
            </p:blipFill>
            <p:spPr>
              <a:xfrm>
                <a:off x="779400" y="1069560"/>
                <a:ext cx="4791600" cy="3579840"/>
              </a:xfrm>
              <a:prstGeom prst="rect">
                <a:avLst/>
              </a:prstGeom>
            </p:spPr>
          </p:pic>
        </mc:Fallback>
      </mc:AlternateContent>
    </p:spTree>
    <p:extLst>
      <p:ext uri="{BB962C8B-B14F-4D97-AF65-F5344CB8AC3E}">
        <p14:creationId xmlns:p14="http://schemas.microsoft.com/office/powerpoint/2010/main" val="2999485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99AE2-703C-6143-ADD2-745426D87F25}"/>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brightnessContrast bright="40000" contrast="40000"/>
                    </a14:imgEffect>
                  </a14:imgLayer>
                </a14:imgProps>
              </a:ext>
            </a:extLst>
          </a:blip>
          <a:srcRect l="7426" t="4445" r="9205" b="6350"/>
          <a:stretch/>
        </p:blipFill>
        <p:spPr>
          <a:xfrm>
            <a:off x="-1" y="0"/>
            <a:ext cx="12192001" cy="6858000"/>
          </a:xfrm>
          <a:prstGeom prst="rect">
            <a:avLst/>
          </a:prstGeom>
          <a:ln>
            <a:noFill/>
          </a:ln>
        </p:spPr>
      </p:pic>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404080D2-8F05-C5ED-9696-D4DB4F94FD9E}"/>
                  </a:ext>
                </a:extLst>
              </p14:cNvPr>
              <p14:cNvContentPartPr/>
              <p14:nvPr/>
            </p14:nvContentPartPr>
            <p14:xfrm>
              <a:off x="5673240" y="2243880"/>
              <a:ext cx="1238400" cy="1078560"/>
            </p14:xfrm>
          </p:contentPart>
        </mc:Choice>
        <mc:Fallback>
          <p:pic>
            <p:nvPicPr>
              <p:cNvPr id="2" name="Ink 1">
                <a:extLst>
                  <a:ext uri="{FF2B5EF4-FFF2-40B4-BE49-F238E27FC236}">
                    <a16:creationId xmlns:a16="http://schemas.microsoft.com/office/drawing/2014/main" id="{404080D2-8F05-C5ED-9696-D4DB4F94FD9E}"/>
                  </a:ext>
                </a:extLst>
              </p:cNvPr>
              <p:cNvPicPr/>
              <p:nvPr/>
            </p:nvPicPr>
            <p:blipFill>
              <a:blip r:embed="rId6"/>
              <a:stretch>
                <a:fillRect/>
              </a:stretch>
            </p:blipFill>
            <p:spPr>
              <a:xfrm>
                <a:off x="5663880" y="2234520"/>
                <a:ext cx="1257120" cy="1097280"/>
              </a:xfrm>
              <a:prstGeom prst="rect">
                <a:avLst/>
              </a:prstGeom>
            </p:spPr>
          </p:pic>
        </mc:Fallback>
      </mc:AlternateContent>
    </p:spTree>
    <p:extLst>
      <p:ext uri="{BB962C8B-B14F-4D97-AF65-F5344CB8AC3E}">
        <p14:creationId xmlns:p14="http://schemas.microsoft.com/office/powerpoint/2010/main" val="32242328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B7B957-9A54-802F-8158-A463BC041305}"/>
              </a:ext>
            </a:extLst>
          </p:cNvPr>
          <p:cNvSpPr>
            <a:spLocks noGrp="1"/>
          </p:cNvSpPr>
          <p:nvPr>
            <p:ph type="title"/>
          </p:nvPr>
        </p:nvSpPr>
        <p:spPr/>
        <p:txBody>
          <a:bodyPr/>
          <a:lstStyle/>
          <a:p>
            <a:r>
              <a:rPr lang="en-US" dirty="0"/>
              <a:t>Announcements</a:t>
            </a:r>
          </a:p>
        </p:txBody>
      </p:sp>
      <p:sp>
        <p:nvSpPr>
          <p:cNvPr id="7" name="Content Placeholder 6">
            <a:extLst>
              <a:ext uri="{FF2B5EF4-FFF2-40B4-BE49-F238E27FC236}">
                <a16:creationId xmlns:a16="http://schemas.microsoft.com/office/drawing/2014/main" id="{FE539C66-FE8B-6DFB-97E1-8847FC1FA78F}"/>
              </a:ext>
            </a:extLst>
          </p:cNvPr>
          <p:cNvSpPr>
            <a:spLocks noGrp="1"/>
          </p:cNvSpPr>
          <p:nvPr>
            <p:ph idx="1"/>
          </p:nvPr>
        </p:nvSpPr>
        <p:spPr/>
        <p:txBody>
          <a:bodyPr>
            <a:normAutofit/>
          </a:bodyPr>
          <a:lstStyle/>
          <a:p>
            <a:r>
              <a:rPr lang="en-US" dirty="0"/>
              <a:t>Hope HW0 helped everyone practice HW submission. We will not be able to merge pull requests for the purpose of checking HWs before the HW deadline in the future. Come to office hours if you need help.</a:t>
            </a:r>
          </a:p>
          <a:p>
            <a:endParaRPr lang="en-US" dirty="0"/>
          </a:p>
          <a:p>
            <a:pPr lvl="1"/>
            <a:endParaRPr lang="en-US" dirty="0"/>
          </a:p>
        </p:txBody>
      </p:sp>
    </p:spTree>
    <p:extLst>
      <p:ext uri="{BB962C8B-B14F-4D97-AF65-F5344CB8AC3E}">
        <p14:creationId xmlns:p14="http://schemas.microsoft.com/office/powerpoint/2010/main" val="1070978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7F2A9-7A36-55B9-B6E1-73A77C6A86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E59148-FF52-FFDD-D99D-B69A3412CF26}"/>
              </a:ext>
            </a:extLst>
          </p:cNvPr>
          <p:cNvSpPr>
            <a:spLocks noGrp="1"/>
          </p:cNvSpPr>
          <p:nvPr>
            <p:ph type="title"/>
          </p:nvPr>
        </p:nvSpPr>
        <p:spPr/>
        <p:txBody>
          <a:bodyPr/>
          <a:lstStyle/>
          <a:p>
            <a:r>
              <a:rPr lang="en-US" dirty="0"/>
              <a:t>Water-shedding </a:t>
            </a:r>
            <a:r>
              <a:rPr lang="en-US" dirty="0" err="1"/>
              <a:t>dapi</a:t>
            </a:r>
            <a:r>
              <a:rPr lang="en-US" dirty="0"/>
              <a:t>-based cell segmentation</a:t>
            </a:r>
          </a:p>
        </p:txBody>
      </p:sp>
      <p:pic>
        <p:nvPicPr>
          <p:cNvPr id="3" name="Picture 10" descr="The blue color in the nucleus shows DAPI staining, the green color in... |  Download Scientific Diagram">
            <a:extLst>
              <a:ext uri="{FF2B5EF4-FFF2-40B4-BE49-F238E27FC236}">
                <a16:creationId xmlns:a16="http://schemas.microsoft.com/office/drawing/2014/main" id="{8B53C82B-BD33-C1C1-75A2-9B848D15E6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3058" y="1567045"/>
            <a:ext cx="9345883" cy="49258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ue glowing circles on a black background&#10;&#10;Description automatically generated">
            <a:extLst>
              <a:ext uri="{FF2B5EF4-FFF2-40B4-BE49-F238E27FC236}">
                <a16:creationId xmlns:a16="http://schemas.microsoft.com/office/drawing/2014/main" id="{C973215B-F246-413B-8B0F-09F5748AD5E9}"/>
              </a:ext>
            </a:extLst>
          </p:cNvPr>
          <p:cNvPicPr>
            <a:picLocks noChangeAspect="1"/>
          </p:cNvPicPr>
          <p:nvPr/>
        </p:nvPicPr>
        <p:blipFill>
          <a:blip r:embed="rId4"/>
          <a:stretch>
            <a:fillRect/>
          </a:stretch>
        </p:blipFill>
        <p:spPr>
          <a:xfrm>
            <a:off x="1450414" y="4200272"/>
            <a:ext cx="2263747" cy="2255108"/>
          </a:xfrm>
          <a:prstGeom prst="rect">
            <a:avLst/>
          </a:prstGeom>
        </p:spPr>
      </p:pic>
    </p:spTree>
    <p:extLst>
      <p:ext uri="{BB962C8B-B14F-4D97-AF65-F5344CB8AC3E}">
        <p14:creationId xmlns:p14="http://schemas.microsoft.com/office/powerpoint/2010/main" val="937830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Segmentation of overlapping cells by applying the watershed... | Download  Scientific Diagram">
            <a:extLst>
              <a:ext uri="{FF2B5EF4-FFF2-40B4-BE49-F238E27FC236}">
                <a16:creationId xmlns:a16="http://schemas.microsoft.com/office/drawing/2014/main" id="{803C3268-C0EA-6296-54D2-54635E05B7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498" y="2041071"/>
            <a:ext cx="4430634" cy="39768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blue glowing circles on a black background&#10;&#10;Description automatically generated">
            <a:extLst>
              <a:ext uri="{FF2B5EF4-FFF2-40B4-BE49-F238E27FC236}">
                <a16:creationId xmlns:a16="http://schemas.microsoft.com/office/drawing/2014/main" id="{FDCE58C7-70C0-81B3-C6EE-9C5265486E5A}"/>
              </a:ext>
            </a:extLst>
          </p:cNvPr>
          <p:cNvPicPr>
            <a:picLocks noChangeAspect="1"/>
          </p:cNvPicPr>
          <p:nvPr/>
        </p:nvPicPr>
        <p:blipFill>
          <a:blip r:embed="rId4"/>
          <a:stretch>
            <a:fillRect/>
          </a:stretch>
        </p:blipFill>
        <p:spPr>
          <a:xfrm>
            <a:off x="1665366" y="1933496"/>
            <a:ext cx="4299324" cy="4282914"/>
          </a:xfrm>
          <a:prstGeom prst="rect">
            <a:avLst/>
          </a:prstGeom>
        </p:spPr>
      </p:pic>
      <p:sp>
        <p:nvSpPr>
          <p:cNvPr id="13" name="Title 1">
            <a:extLst>
              <a:ext uri="{FF2B5EF4-FFF2-40B4-BE49-F238E27FC236}">
                <a16:creationId xmlns:a16="http://schemas.microsoft.com/office/drawing/2014/main" id="{824D5DFA-1209-5E2C-E167-167C5DE9FEF7}"/>
              </a:ext>
            </a:extLst>
          </p:cNvPr>
          <p:cNvSpPr>
            <a:spLocks noGrp="1"/>
          </p:cNvSpPr>
          <p:nvPr>
            <p:ph type="title"/>
          </p:nvPr>
        </p:nvSpPr>
        <p:spPr>
          <a:xfrm>
            <a:off x="838200" y="365125"/>
            <a:ext cx="10515600" cy="1325563"/>
          </a:xfrm>
        </p:spPr>
        <p:txBody>
          <a:bodyPr/>
          <a:lstStyle/>
          <a:p>
            <a:r>
              <a:rPr lang="en-US" dirty="0"/>
              <a:t>Water-shedding </a:t>
            </a:r>
            <a:r>
              <a:rPr lang="en-US" dirty="0" err="1"/>
              <a:t>dapi</a:t>
            </a:r>
            <a:r>
              <a:rPr lang="en-US" dirty="0"/>
              <a:t>-based cell segmentation</a:t>
            </a:r>
          </a:p>
        </p:txBody>
      </p:sp>
    </p:spTree>
    <p:extLst>
      <p:ext uri="{BB962C8B-B14F-4D97-AF65-F5344CB8AC3E}">
        <p14:creationId xmlns:p14="http://schemas.microsoft.com/office/powerpoint/2010/main" val="2366740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8EBAF-C895-5F49-097E-6A1F3A69C8B5}"/>
            </a:ext>
          </a:extLst>
        </p:cNvPr>
        <p:cNvGrpSpPr/>
        <p:nvPr/>
      </p:nvGrpSpPr>
      <p:grpSpPr>
        <a:xfrm>
          <a:off x="0" y="0"/>
          <a:ext cx="0" cy="0"/>
          <a:chOff x="0" y="0"/>
          <a:chExt cx="0" cy="0"/>
        </a:xfrm>
      </p:grpSpPr>
      <p:pic>
        <p:nvPicPr>
          <p:cNvPr id="15364" name="Picture 4" descr="Segmentation of overlapping cells by applying the watershed... | Download  Scientific Diagram">
            <a:extLst>
              <a:ext uri="{FF2B5EF4-FFF2-40B4-BE49-F238E27FC236}">
                <a16:creationId xmlns:a16="http://schemas.microsoft.com/office/drawing/2014/main" id="{68836CDB-AB5D-7A7C-3172-118CA04105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498" y="2041071"/>
            <a:ext cx="4430634" cy="39768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blue glowing circles on a black background&#10;&#10;Description automatically generated">
            <a:extLst>
              <a:ext uri="{FF2B5EF4-FFF2-40B4-BE49-F238E27FC236}">
                <a16:creationId xmlns:a16="http://schemas.microsoft.com/office/drawing/2014/main" id="{9833B351-23E2-3A4C-F511-85345B4F7156}"/>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saturation sat="0"/>
                    </a14:imgEffect>
                    <a14:imgEffect>
                      <a14:brightnessContrast bright="40000" contrast="20000"/>
                    </a14:imgEffect>
                  </a14:imgLayer>
                </a14:imgProps>
              </a:ext>
            </a:extLst>
          </a:blip>
          <a:stretch>
            <a:fillRect/>
          </a:stretch>
        </p:blipFill>
        <p:spPr>
          <a:xfrm>
            <a:off x="1665366" y="1933496"/>
            <a:ext cx="4299324" cy="4282914"/>
          </a:xfrm>
          <a:prstGeom prst="rect">
            <a:avLst/>
          </a:prstGeom>
        </p:spPr>
      </p:pic>
      <p:sp>
        <p:nvSpPr>
          <p:cNvPr id="5" name="Title 1">
            <a:extLst>
              <a:ext uri="{FF2B5EF4-FFF2-40B4-BE49-F238E27FC236}">
                <a16:creationId xmlns:a16="http://schemas.microsoft.com/office/drawing/2014/main" id="{A5DE1EF4-556C-A5B2-BE2C-1E7E0062F88E}"/>
              </a:ext>
            </a:extLst>
          </p:cNvPr>
          <p:cNvSpPr>
            <a:spLocks noGrp="1"/>
          </p:cNvSpPr>
          <p:nvPr>
            <p:ph type="title"/>
          </p:nvPr>
        </p:nvSpPr>
        <p:spPr>
          <a:xfrm>
            <a:off x="838200" y="365125"/>
            <a:ext cx="10515600" cy="1325563"/>
          </a:xfrm>
        </p:spPr>
        <p:txBody>
          <a:bodyPr/>
          <a:lstStyle/>
          <a:p>
            <a:r>
              <a:rPr lang="en-US" dirty="0"/>
              <a:t>Water-shedding </a:t>
            </a:r>
            <a:r>
              <a:rPr lang="en-US" dirty="0" err="1"/>
              <a:t>dapi</a:t>
            </a:r>
            <a:r>
              <a:rPr lang="en-US" dirty="0"/>
              <a:t>-based cell segmentation</a:t>
            </a:r>
          </a:p>
        </p:txBody>
      </p:sp>
      <mc:AlternateContent xmlns:mc="http://schemas.openxmlformats.org/markup-compatibility/2006">
        <mc:Choice xmlns:p14="http://schemas.microsoft.com/office/powerpoint/2010/main" Requires="p14">
          <p:contentPart p14:bwMode="auto" r:id="rId6">
            <p14:nvContentPartPr>
              <p14:cNvPr id="2" name="Ink 1">
                <a:extLst>
                  <a:ext uri="{FF2B5EF4-FFF2-40B4-BE49-F238E27FC236}">
                    <a16:creationId xmlns:a16="http://schemas.microsoft.com/office/drawing/2014/main" id="{2F5EE9F8-CE65-1C2C-CB64-31869AF50BA0}"/>
                  </a:ext>
                </a:extLst>
              </p14:cNvPr>
              <p14:cNvContentPartPr/>
              <p14:nvPr/>
            </p14:nvContentPartPr>
            <p14:xfrm>
              <a:off x="1910520" y="3049200"/>
              <a:ext cx="4148640" cy="3187440"/>
            </p14:xfrm>
          </p:contentPart>
        </mc:Choice>
        <mc:Fallback>
          <p:pic>
            <p:nvPicPr>
              <p:cNvPr id="2" name="Ink 1">
                <a:extLst>
                  <a:ext uri="{FF2B5EF4-FFF2-40B4-BE49-F238E27FC236}">
                    <a16:creationId xmlns:a16="http://schemas.microsoft.com/office/drawing/2014/main" id="{2F5EE9F8-CE65-1C2C-CB64-31869AF50BA0}"/>
                  </a:ext>
                </a:extLst>
              </p:cNvPr>
              <p:cNvPicPr/>
              <p:nvPr/>
            </p:nvPicPr>
            <p:blipFill>
              <a:blip r:embed="rId7"/>
              <a:stretch>
                <a:fillRect/>
              </a:stretch>
            </p:blipFill>
            <p:spPr>
              <a:xfrm>
                <a:off x="1901160" y="3039840"/>
                <a:ext cx="4167360" cy="3206160"/>
              </a:xfrm>
              <a:prstGeom prst="rect">
                <a:avLst/>
              </a:prstGeom>
            </p:spPr>
          </p:pic>
        </mc:Fallback>
      </mc:AlternateContent>
    </p:spTree>
    <p:extLst>
      <p:ext uri="{BB962C8B-B14F-4D97-AF65-F5344CB8AC3E}">
        <p14:creationId xmlns:p14="http://schemas.microsoft.com/office/powerpoint/2010/main" val="2151517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89528E-B61F-5A49-8C40-B20150CF7D8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l="6225" t="2966" r="8748" b="6321"/>
          <a:stretch/>
        </p:blipFill>
        <p:spPr>
          <a:xfrm>
            <a:off x="0" y="-109373"/>
            <a:ext cx="12192000" cy="7076745"/>
          </a:xfrm>
          <a:prstGeom prst="rect">
            <a:avLst/>
          </a:prstGeom>
        </p:spPr>
      </p:pic>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83A82238-4C8C-CD0C-2CA4-E2BB573A37AF}"/>
                  </a:ext>
                </a:extLst>
              </p14:cNvPr>
              <p14:cNvContentPartPr/>
              <p14:nvPr/>
            </p14:nvContentPartPr>
            <p14:xfrm>
              <a:off x="6248520" y="2445480"/>
              <a:ext cx="438120" cy="207360"/>
            </p14:xfrm>
          </p:contentPart>
        </mc:Choice>
        <mc:Fallback>
          <p:pic>
            <p:nvPicPr>
              <p:cNvPr id="2" name="Ink 1">
                <a:extLst>
                  <a:ext uri="{FF2B5EF4-FFF2-40B4-BE49-F238E27FC236}">
                    <a16:creationId xmlns:a16="http://schemas.microsoft.com/office/drawing/2014/main" id="{83A82238-4C8C-CD0C-2CA4-E2BB573A37AF}"/>
                  </a:ext>
                </a:extLst>
              </p:cNvPr>
              <p:cNvPicPr/>
              <p:nvPr/>
            </p:nvPicPr>
            <p:blipFill>
              <a:blip r:embed="rId6"/>
              <a:stretch>
                <a:fillRect/>
              </a:stretch>
            </p:blipFill>
            <p:spPr>
              <a:xfrm>
                <a:off x="6239160" y="2436120"/>
                <a:ext cx="456840" cy="226080"/>
              </a:xfrm>
              <a:prstGeom prst="rect">
                <a:avLst/>
              </a:prstGeom>
            </p:spPr>
          </p:pic>
        </mc:Fallback>
      </mc:AlternateContent>
    </p:spTree>
    <p:extLst>
      <p:ext uri="{BB962C8B-B14F-4D97-AF65-F5344CB8AC3E}">
        <p14:creationId xmlns:p14="http://schemas.microsoft.com/office/powerpoint/2010/main" val="321951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A560C-C3B4-7E86-5FCB-C141E1E88C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04C1AF-4B62-F534-2DEF-C958979DC674}"/>
              </a:ext>
            </a:extLst>
          </p:cNvPr>
          <p:cNvSpPr>
            <a:spLocks noGrp="1"/>
          </p:cNvSpPr>
          <p:nvPr>
            <p:ph type="title"/>
          </p:nvPr>
        </p:nvSpPr>
        <p:spPr/>
        <p:txBody>
          <a:bodyPr>
            <a:normAutofit fontScale="90000"/>
          </a:bodyPr>
          <a:lstStyle/>
          <a:p>
            <a:r>
              <a:rPr lang="en-US" dirty="0"/>
              <a:t>Cell segmentation + spot detection + gene counting within cells = cell x gene count matrix</a:t>
            </a:r>
          </a:p>
        </p:txBody>
      </p:sp>
      <p:pic>
        <p:nvPicPr>
          <p:cNvPr id="14338" name="Picture 2" descr="Multiplexed imaging of high-density libraries of RNAs with MERFISH and  expansion microscopy | Scientific Reports">
            <a:extLst>
              <a:ext uri="{FF2B5EF4-FFF2-40B4-BE49-F238E27FC236}">
                <a16:creationId xmlns:a16="http://schemas.microsoft.com/office/drawing/2014/main" id="{CBF4BE65-17E7-3551-D4A3-E450BB926C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606"/>
          <a:stretch/>
        </p:blipFill>
        <p:spPr bwMode="auto">
          <a:xfrm>
            <a:off x="985157" y="2037829"/>
            <a:ext cx="2264229" cy="42860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37761CA-646E-638C-5B8B-B967E584986A}"/>
              </a:ext>
            </a:extLst>
          </p:cNvPr>
          <p:cNvPicPr>
            <a:picLocks noChangeAspect="1"/>
          </p:cNvPicPr>
          <p:nvPr/>
        </p:nvPicPr>
        <p:blipFill>
          <a:blip r:embed="rId4"/>
          <a:stretch>
            <a:fillRect/>
          </a:stretch>
        </p:blipFill>
        <p:spPr>
          <a:xfrm>
            <a:off x="3882451" y="2037829"/>
            <a:ext cx="7610288" cy="4286091"/>
          </a:xfrm>
          <a:prstGeom prst="rect">
            <a:avLst/>
          </a:prstGeom>
        </p:spPr>
      </p:pic>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90D5CE11-2EC6-6A8E-BF27-A128E8BEE4A1}"/>
                  </a:ext>
                </a:extLst>
              </p14:cNvPr>
              <p14:cNvContentPartPr/>
              <p14:nvPr/>
            </p14:nvContentPartPr>
            <p14:xfrm>
              <a:off x="10272960" y="1365480"/>
              <a:ext cx="1647720" cy="674280"/>
            </p14:xfrm>
          </p:contentPart>
        </mc:Choice>
        <mc:Fallback>
          <p:pic>
            <p:nvPicPr>
              <p:cNvPr id="3" name="Ink 2">
                <a:extLst>
                  <a:ext uri="{FF2B5EF4-FFF2-40B4-BE49-F238E27FC236}">
                    <a16:creationId xmlns:a16="http://schemas.microsoft.com/office/drawing/2014/main" id="{90D5CE11-2EC6-6A8E-BF27-A128E8BEE4A1}"/>
                  </a:ext>
                </a:extLst>
              </p:cNvPr>
              <p:cNvPicPr/>
              <p:nvPr/>
            </p:nvPicPr>
            <p:blipFill>
              <a:blip r:embed="rId6"/>
              <a:stretch>
                <a:fillRect/>
              </a:stretch>
            </p:blipFill>
            <p:spPr>
              <a:xfrm>
                <a:off x="10263600" y="1356120"/>
                <a:ext cx="1666440" cy="693000"/>
              </a:xfrm>
              <a:prstGeom prst="rect">
                <a:avLst/>
              </a:prstGeom>
            </p:spPr>
          </p:pic>
        </mc:Fallback>
      </mc:AlternateContent>
    </p:spTree>
    <p:extLst>
      <p:ext uri="{BB962C8B-B14F-4D97-AF65-F5344CB8AC3E}">
        <p14:creationId xmlns:p14="http://schemas.microsoft.com/office/powerpoint/2010/main" val="96490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7DB4A-C4F2-0E9C-12CD-6E1AA76F21C7}"/>
              </a:ext>
            </a:extLst>
          </p:cNvPr>
          <p:cNvSpPr>
            <a:spLocks noGrp="1"/>
          </p:cNvSpPr>
          <p:nvPr>
            <p:ph type="title"/>
          </p:nvPr>
        </p:nvSpPr>
        <p:spPr>
          <a:xfrm>
            <a:off x="838200" y="365125"/>
            <a:ext cx="9011653" cy="1325563"/>
          </a:xfrm>
        </p:spPr>
        <p:txBody>
          <a:bodyPr/>
          <a:lstStyle/>
          <a:p>
            <a:r>
              <a:rPr lang="en-US" dirty="0"/>
              <a:t>What if you have a cell like a neuron with axon and dendrites?</a:t>
            </a:r>
          </a:p>
        </p:txBody>
      </p:sp>
      <p:sp>
        <p:nvSpPr>
          <p:cNvPr id="4" name="Title 1">
            <a:extLst>
              <a:ext uri="{FF2B5EF4-FFF2-40B4-BE49-F238E27FC236}">
                <a16:creationId xmlns:a16="http://schemas.microsoft.com/office/drawing/2014/main" id="{A8D3F4F4-493F-7533-F072-EFCD59FB77C6}"/>
              </a:ext>
            </a:extLst>
          </p:cNvPr>
          <p:cNvSpPr txBox="1">
            <a:spLocks/>
          </p:cNvSpPr>
          <p:nvPr/>
        </p:nvSpPr>
        <p:spPr>
          <a:xfrm>
            <a:off x="10197342" y="-622227"/>
            <a:ext cx="2312915" cy="2312915"/>
          </a:xfrm>
          <a:prstGeom prst="ellipse">
            <a:avLst/>
          </a:prstGeom>
          <a:solidFill>
            <a:schemeClr val="accent2">
              <a:lumMod val="75000"/>
            </a:schemeClr>
          </a:solidFill>
          <a:ln w="31750" cap="sq">
            <a:no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sz="1400" dirty="0">
                <a:solidFill>
                  <a:srgbClr val="FFFFFF"/>
                </a:solidFill>
              </a:rPr>
              <a:t>Practice</a:t>
            </a:r>
          </a:p>
        </p:txBody>
      </p:sp>
      <p:pic>
        <p:nvPicPr>
          <p:cNvPr id="8" name="Picture 7" descr="A collage of red and blue cells&#10;&#10;Description automatically generated">
            <a:extLst>
              <a:ext uri="{FF2B5EF4-FFF2-40B4-BE49-F238E27FC236}">
                <a16:creationId xmlns:a16="http://schemas.microsoft.com/office/drawing/2014/main" id="{8B53A124-6878-C3B4-7811-0A701547B85F}"/>
              </a:ext>
            </a:extLst>
          </p:cNvPr>
          <p:cNvPicPr>
            <a:picLocks noChangeAspect="1"/>
          </p:cNvPicPr>
          <p:nvPr/>
        </p:nvPicPr>
        <p:blipFill>
          <a:blip r:embed="rId2"/>
          <a:stretch>
            <a:fillRect/>
          </a:stretch>
        </p:blipFill>
        <p:spPr>
          <a:xfrm>
            <a:off x="1663198" y="2008269"/>
            <a:ext cx="8865603" cy="4295405"/>
          </a:xfrm>
          <a:prstGeom prst="rect">
            <a:avLst/>
          </a:prstGeom>
        </p:spPr>
      </p:pic>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490A8815-A141-FB2A-3B05-C5361610E66D}"/>
                  </a:ext>
                </a:extLst>
              </p14:cNvPr>
              <p14:cNvContentPartPr/>
              <p14:nvPr/>
            </p14:nvContentPartPr>
            <p14:xfrm>
              <a:off x="550080" y="723600"/>
              <a:ext cx="9699120" cy="3351240"/>
            </p14:xfrm>
          </p:contentPart>
        </mc:Choice>
        <mc:Fallback>
          <p:pic>
            <p:nvPicPr>
              <p:cNvPr id="3" name="Ink 2">
                <a:extLst>
                  <a:ext uri="{FF2B5EF4-FFF2-40B4-BE49-F238E27FC236}">
                    <a16:creationId xmlns:a16="http://schemas.microsoft.com/office/drawing/2014/main" id="{490A8815-A141-FB2A-3B05-C5361610E66D}"/>
                  </a:ext>
                </a:extLst>
              </p:cNvPr>
              <p:cNvPicPr/>
              <p:nvPr/>
            </p:nvPicPr>
            <p:blipFill>
              <a:blip r:embed="rId4"/>
              <a:stretch>
                <a:fillRect/>
              </a:stretch>
            </p:blipFill>
            <p:spPr>
              <a:xfrm>
                <a:off x="540720" y="714240"/>
                <a:ext cx="9717840" cy="3369960"/>
              </a:xfrm>
              <a:prstGeom prst="rect">
                <a:avLst/>
              </a:prstGeom>
            </p:spPr>
          </p:pic>
        </mc:Fallback>
      </mc:AlternateContent>
    </p:spTree>
    <p:extLst>
      <p:ext uri="{BB962C8B-B14F-4D97-AF65-F5344CB8AC3E}">
        <p14:creationId xmlns:p14="http://schemas.microsoft.com/office/powerpoint/2010/main" val="15500827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4A3CFE-A4BF-8640-9388-9051B382339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2605113" y="381000"/>
            <a:ext cx="6916420" cy="6096000"/>
          </a:xfrm>
          <a:prstGeom prst="rect">
            <a:avLst/>
          </a:prstGeom>
        </p:spPr>
      </p:pic>
      <p:sp>
        <p:nvSpPr>
          <p:cNvPr id="2" name="TextBox 1">
            <a:extLst>
              <a:ext uri="{FF2B5EF4-FFF2-40B4-BE49-F238E27FC236}">
                <a16:creationId xmlns:a16="http://schemas.microsoft.com/office/drawing/2014/main" id="{8EA8A505-F046-F1EA-067A-0F971ED1ECDC}"/>
              </a:ext>
            </a:extLst>
          </p:cNvPr>
          <p:cNvSpPr txBox="1"/>
          <p:nvPr/>
        </p:nvSpPr>
        <p:spPr>
          <a:xfrm>
            <a:off x="144827" y="6304362"/>
            <a:ext cx="1411797" cy="369332"/>
          </a:xfrm>
          <a:prstGeom prst="rect">
            <a:avLst/>
          </a:prstGeom>
          <a:noFill/>
        </p:spPr>
        <p:txBody>
          <a:bodyPr wrap="none" rtlCol="0">
            <a:spAutoFit/>
          </a:bodyPr>
          <a:lstStyle/>
          <a:p>
            <a:r>
              <a:rPr lang="en-US" dirty="0">
                <a:solidFill>
                  <a:schemeClr val="tx1">
                    <a:lumMod val="50000"/>
                  </a:schemeClr>
                </a:solidFill>
              </a:rPr>
              <a:t>(</a:t>
            </a:r>
            <a:r>
              <a:rPr lang="en-US" dirty="0" err="1">
                <a:solidFill>
                  <a:schemeClr val="tx1">
                    <a:lumMod val="50000"/>
                  </a:schemeClr>
                </a:solidFill>
              </a:rPr>
              <a:t>Vizgen</a:t>
            </a:r>
            <a:r>
              <a:rPr lang="en-US" dirty="0">
                <a:solidFill>
                  <a:schemeClr val="tx1">
                    <a:lumMod val="50000"/>
                  </a:schemeClr>
                </a:solidFill>
              </a:rPr>
              <a:t> data)</a:t>
            </a:r>
          </a:p>
        </p:txBody>
      </p:sp>
    </p:spTree>
    <p:extLst>
      <p:ext uri="{BB962C8B-B14F-4D97-AF65-F5344CB8AC3E}">
        <p14:creationId xmlns:p14="http://schemas.microsoft.com/office/powerpoint/2010/main" val="21010131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9F5B33-6408-F541-AFAC-E8EF1A94496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2637790" y="381000"/>
            <a:ext cx="6916420" cy="6096000"/>
          </a:xfrm>
          <a:prstGeom prst="rect">
            <a:avLst/>
          </a:prstGeom>
        </p:spPr>
      </p:pic>
      <p:sp>
        <p:nvSpPr>
          <p:cNvPr id="2" name="TextBox 1">
            <a:extLst>
              <a:ext uri="{FF2B5EF4-FFF2-40B4-BE49-F238E27FC236}">
                <a16:creationId xmlns:a16="http://schemas.microsoft.com/office/drawing/2014/main" id="{698C58AD-DEFA-D9B7-2FC5-C91BB8A5F6BB}"/>
              </a:ext>
            </a:extLst>
          </p:cNvPr>
          <p:cNvSpPr txBox="1"/>
          <p:nvPr/>
        </p:nvSpPr>
        <p:spPr>
          <a:xfrm>
            <a:off x="144827" y="6304362"/>
            <a:ext cx="1411797" cy="369332"/>
          </a:xfrm>
          <a:prstGeom prst="rect">
            <a:avLst/>
          </a:prstGeom>
          <a:noFill/>
        </p:spPr>
        <p:txBody>
          <a:bodyPr wrap="none" rtlCol="0">
            <a:spAutoFit/>
          </a:bodyPr>
          <a:lstStyle/>
          <a:p>
            <a:r>
              <a:rPr lang="en-US" dirty="0">
                <a:solidFill>
                  <a:schemeClr val="tx1">
                    <a:lumMod val="50000"/>
                  </a:schemeClr>
                </a:solidFill>
              </a:rPr>
              <a:t>(</a:t>
            </a:r>
            <a:r>
              <a:rPr lang="en-US" dirty="0" err="1">
                <a:solidFill>
                  <a:schemeClr val="tx1">
                    <a:lumMod val="50000"/>
                  </a:schemeClr>
                </a:solidFill>
              </a:rPr>
              <a:t>Vizgen</a:t>
            </a:r>
            <a:r>
              <a:rPr lang="en-US" dirty="0">
                <a:solidFill>
                  <a:schemeClr val="tx1">
                    <a:lumMod val="50000"/>
                  </a:schemeClr>
                </a:solidFill>
              </a:rPr>
              <a:t> data)</a:t>
            </a:r>
          </a:p>
        </p:txBody>
      </p:sp>
    </p:spTree>
    <p:extLst>
      <p:ext uri="{BB962C8B-B14F-4D97-AF65-F5344CB8AC3E}">
        <p14:creationId xmlns:p14="http://schemas.microsoft.com/office/powerpoint/2010/main" val="190662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BB2AE1-E8A2-6C43-A960-9F166F731E0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2607310" y="381000"/>
            <a:ext cx="6916420" cy="6096000"/>
          </a:xfrm>
          <a:prstGeom prst="rect">
            <a:avLst/>
          </a:prstGeom>
        </p:spPr>
      </p:pic>
      <p:sp>
        <p:nvSpPr>
          <p:cNvPr id="2" name="TextBox 1">
            <a:extLst>
              <a:ext uri="{FF2B5EF4-FFF2-40B4-BE49-F238E27FC236}">
                <a16:creationId xmlns:a16="http://schemas.microsoft.com/office/drawing/2014/main" id="{FF572CC0-0FBC-35C7-8033-29CAA4A7D605}"/>
              </a:ext>
            </a:extLst>
          </p:cNvPr>
          <p:cNvSpPr txBox="1"/>
          <p:nvPr/>
        </p:nvSpPr>
        <p:spPr>
          <a:xfrm>
            <a:off x="144827" y="6304362"/>
            <a:ext cx="1411797" cy="369332"/>
          </a:xfrm>
          <a:prstGeom prst="rect">
            <a:avLst/>
          </a:prstGeom>
          <a:noFill/>
        </p:spPr>
        <p:txBody>
          <a:bodyPr wrap="none" rtlCol="0">
            <a:spAutoFit/>
          </a:bodyPr>
          <a:lstStyle/>
          <a:p>
            <a:r>
              <a:rPr lang="en-US" dirty="0">
                <a:solidFill>
                  <a:schemeClr val="tx1">
                    <a:lumMod val="50000"/>
                  </a:schemeClr>
                </a:solidFill>
              </a:rPr>
              <a:t>(</a:t>
            </a:r>
            <a:r>
              <a:rPr lang="en-US" dirty="0" err="1">
                <a:solidFill>
                  <a:schemeClr val="tx1">
                    <a:lumMod val="50000"/>
                  </a:schemeClr>
                </a:solidFill>
              </a:rPr>
              <a:t>Vizgen</a:t>
            </a:r>
            <a:r>
              <a:rPr lang="en-US" dirty="0">
                <a:solidFill>
                  <a:schemeClr val="tx1">
                    <a:lumMod val="50000"/>
                  </a:schemeClr>
                </a:solidFill>
              </a:rPr>
              <a:t> data)</a:t>
            </a:r>
          </a:p>
        </p:txBody>
      </p:sp>
    </p:spTree>
    <p:extLst>
      <p:ext uri="{BB962C8B-B14F-4D97-AF65-F5344CB8AC3E}">
        <p14:creationId xmlns:p14="http://schemas.microsoft.com/office/powerpoint/2010/main" val="327775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5DDED6-C2A2-134A-B1D8-6A54593E060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2607310" y="381000"/>
            <a:ext cx="6916420" cy="6096000"/>
          </a:xfrm>
          <a:prstGeom prst="rect">
            <a:avLst/>
          </a:prstGeom>
        </p:spPr>
      </p:pic>
      <p:sp>
        <p:nvSpPr>
          <p:cNvPr id="2" name="TextBox 1">
            <a:extLst>
              <a:ext uri="{FF2B5EF4-FFF2-40B4-BE49-F238E27FC236}">
                <a16:creationId xmlns:a16="http://schemas.microsoft.com/office/drawing/2014/main" id="{8A5CFF8C-3CE9-CCF4-F4DF-48F1A8A36061}"/>
              </a:ext>
            </a:extLst>
          </p:cNvPr>
          <p:cNvSpPr txBox="1"/>
          <p:nvPr/>
        </p:nvSpPr>
        <p:spPr>
          <a:xfrm>
            <a:off x="144827" y="6304362"/>
            <a:ext cx="1411797" cy="369332"/>
          </a:xfrm>
          <a:prstGeom prst="rect">
            <a:avLst/>
          </a:prstGeom>
          <a:noFill/>
        </p:spPr>
        <p:txBody>
          <a:bodyPr wrap="none" rtlCol="0">
            <a:spAutoFit/>
          </a:bodyPr>
          <a:lstStyle/>
          <a:p>
            <a:r>
              <a:rPr lang="en-US" dirty="0">
                <a:solidFill>
                  <a:schemeClr val="tx1">
                    <a:lumMod val="50000"/>
                  </a:schemeClr>
                </a:solidFill>
              </a:rPr>
              <a:t>(</a:t>
            </a:r>
            <a:r>
              <a:rPr lang="en-US" dirty="0" err="1">
                <a:solidFill>
                  <a:schemeClr val="tx1">
                    <a:lumMod val="50000"/>
                  </a:schemeClr>
                </a:solidFill>
              </a:rPr>
              <a:t>Vizgen</a:t>
            </a:r>
            <a:r>
              <a:rPr lang="en-US" dirty="0">
                <a:solidFill>
                  <a:schemeClr val="tx1">
                    <a:lumMod val="50000"/>
                  </a:schemeClr>
                </a:solidFill>
              </a:rPr>
              <a:t> data)</a:t>
            </a:r>
          </a:p>
        </p:txBody>
      </p:sp>
    </p:spTree>
    <p:extLst>
      <p:ext uri="{BB962C8B-B14F-4D97-AF65-F5344CB8AC3E}">
        <p14:creationId xmlns:p14="http://schemas.microsoft.com/office/powerpoint/2010/main" val="1066753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BF69B-E6EA-2A43-801A-0AFB317A85F6}"/>
              </a:ext>
            </a:extLst>
          </p:cNvPr>
          <p:cNvSpPr>
            <a:spLocks noGrp="1"/>
          </p:cNvSpPr>
          <p:nvPr>
            <p:ph type="title"/>
          </p:nvPr>
        </p:nvSpPr>
        <p:spPr/>
        <p:txBody>
          <a:bodyPr/>
          <a:lstStyle/>
          <a:p>
            <a:r>
              <a:rPr lang="en-US" dirty="0"/>
              <a:t>Lesson learning objectives</a:t>
            </a:r>
          </a:p>
        </p:txBody>
      </p:sp>
      <p:sp>
        <p:nvSpPr>
          <p:cNvPr id="3" name="Content Placeholder 2">
            <a:extLst>
              <a:ext uri="{FF2B5EF4-FFF2-40B4-BE49-F238E27FC236}">
                <a16:creationId xmlns:a16="http://schemas.microsoft.com/office/drawing/2014/main" id="{D44F0B12-4A98-5C4C-9933-412E66E36515}"/>
              </a:ext>
            </a:extLst>
          </p:cNvPr>
          <p:cNvSpPr>
            <a:spLocks noGrp="1"/>
          </p:cNvSpPr>
          <p:nvPr>
            <p:ph idx="1"/>
          </p:nvPr>
        </p:nvSpPr>
        <p:spPr/>
        <p:txBody>
          <a:bodyPr/>
          <a:lstStyle/>
          <a:p>
            <a:r>
              <a:rPr lang="en-US" b="0" i="0" dirty="0">
                <a:effectLst/>
                <a:latin typeface="-apple-system"/>
              </a:rPr>
              <a:t>understand what is spatially resolved transcriptomic data</a:t>
            </a:r>
          </a:p>
          <a:p>
            <a:pPr lvl="1"/>
            <a:r>
              <a:rPr lang="en-US" dirty="0">
                <a:latin typeface="-apple-system"/>
              </a:rPr>
              <a:t>different kinds of spatial transcriptomics technologies</a:t>
            </a:r>
            <a:endParaRPr lang="en-US" b="0" i="0" dirty="0">
              <a:effectLst/>
              <a:latin typeface="-apple-system"/>
            </a:endParaRPr>
          </a:p>
          <a:p>
            <a:r>
              <a:rPr lang="en-US" b="0" i="0" dirty="0">
                <a:effectLst/>
                <a:latin typeface="-apple-system"/>
              </a:rPr>
              <a:t>how the data is generated</a:t>
            </a:r>
          </a:p>
          <a:p>
            <a:r>
              <a:rPr lang="en-US" b="0" i="0" dirty="0">
                <a:effectLst/>
                <a:latin typeface="-apple-system"/>
              </a:rPr>
              <a:t>begin visualizing and interacting with the data</a:t>
            </a:r>
          </a:p>
          <a:p>
            <a:pPr lvl="1"/>
            <a:r>
              <a:rPr lang="en-US" dirty="0">
                <a:latin typeface="-apple-system"/>
              </a:rPr>
              <a:t>assign HW datasets </a:t>
            </a:r>
            <a:endParaRPr lang="en-US" dirty="0"/>
          </a:p>
        </p:txBody>
      </p:sp>
    </p:spTree>
    <p:extLst>
      <p:ext uri="{BB962C8B-B14F-4D97-AF65-F5344CB8AC3E}">
        <p14:creationId xmlns:p14="http://schemas.microsoft.com/office/powerpoint/2010/main" val="8109439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FE94CB-DC5D-CEDE-785D-C04A9A99DF82}"/>
              </a:ext>
            </a:extLst>
          </p:cNvPr>
          <p:cNvSpPr>
            <a:spLocks noGrp="1"/>
          </p:cNvSpPr>
          <p:nvPr>
            <p:ph type="title"/>
          </p:nvPr>
        </p:nvSpPr>
        <p:spPr/>
        <p:txBody>
          <a:bodyPr/>
          <a:lstStyle/>
          <a:p>
            <a:r>
              <a:rPr lang="en-US" dirty="0"/>
              <a:t>Questions before we move onto sequencing-based spatial transcriptomics?</a:t>
            </a:r>
          </a:p>
        </p:txBody>
      </p:sp>
    </p:spTree>
    <p:extLst>
      <p:ext uri="{BB962C8B-B14F-4D97-AF65-F5344CB8AC3E}">
        <p14:creationId xmlns:p14="http://schemas.microsoft.com/office/powerpoint/2010/main" val="19388763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45E10-D9A7-BAF4-BCB6-D13ABC9C15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73BDD6-E452-480A-BAC2-684E61302310}"/>
              </a:ext>
            </a:extLst>
          </p:cNvPr>
          <p:cNvSpPr>
            <a:spLocks noGrp="1"/>
          </p:cNvSpPr>
          <p:nvPr>
            <p:ph type="title"/>
          </p:nvPr>
        </p:nvSpPr>
        <p:spPr/>
        <p:txBody>
          <a:bodyPr>
            <a:normAutofit fontScale="90000"/>
          </a:bodyPr>
          <a:lstStyle/>
          <a:p>
            <a:r>
              <a:rPr lang="en-US" dirty="0"/>
              <a:t>Low-throughput sequencing-based spatial transcriptomic profiling techniques: micro-dissection</a:t>
            </a:r>
          </a:p>
        </p:txBody>
      </p:sp>
      <p:pic>
        <p:nvPicPr>
          <p:cNvPr id="20482" name="Picture 2" descr="Laser Microdissection and Pressure Catapulting | University of Gothenburg">
            <a:extLst>
              <a:ext uri="{FF2B5EF4-FFF2-40B4-BE49-F238E27FC236}">
                <a16:creationId xmlns:a16="http://schemas.microsoft.com/office/drawing/2014/main" id="{CFFF9539-9441-7984-A296-95441D3BA5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853" y="2476048"/>
            <a:ext cx="8450180" cy="338007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87EF27E-9FA2-803D-64BE-F4E340D3C747}"/>
              </a:ext>
            </a:extLst>
          </p:cNvPr>
          <p:cNvPicPr>
            <a:picLocks noChangeAspect="1"/>
          </p:cNvPicPr>
          <p:nvPr/>
        </p:nvPicPr>
        <p:blipFill rotWithShape="1">
          <a:blip r:embed="rId3"/>
          <a:srcRect r="56158"/>
          <a:stretch/>
        </p:blipFill>
        <p:spPr>
          <a:xfrm>
            <a:off x="8775033" y="2083368"/>
            <a:ext cx="2171972" cy="1793589"/>
          </a:xfrm>
          <a:prstGeom prst="rect">
            <a:avLst/>
          </a:prstGeom>
        </p:spPr>
      </p:pic>
      <p:pic>
        <p:nvPicPr>
          <p:cNvPr id="5" name="Picture 4">
            <a:extLst>
              <a:ext uri="{FF2B5EF4-FFF2-40B4-BE49-F238E27FC236}">
                <a16:creationId xmlns:a16="http://schemas.microsoft.com/office/drawing/2014/main" id="{A885D2F9-9830-E66E-F305-519CF35DB653}"/>
              </a:ext>
            </a:extLst>
          </p:cNvPr>
          <p:cNvPicPr>
            <a:picLocks noChangeAspect="1"/>
          </p:cNvPicPr>
          <p:nvPr/>
        </p:nvPicPr>
        <p:blipFill rotWithShape="1">
          <a:blip r:embed="rId3"/>
          <a:srcRect l="50681" r="5477"/>
          <a:stretch/>
        </p:blipFill>
        <p:spPr>
          <a:xfrm>
            <a:off x="8775033" y="4269637"/>
            <a:ext cx="2171972" cy="1793589"/>
          </a:xfrm>
          <a:prstGeom prst="rect">
            <a:avLst/>
          </a:prstGeom>
        </p:spPr>
      </p:pic>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69A21899-8C63-4716-5A71-1CB9A7616C6A}"/>
                  </a:ext>
                </a:extLst>
              </p14:cNvPr>
              <p14:cNvContentPartPr/>
              <p14:nvPr/>
            </p14:nvContentPartPr>
            <p14:xfrm>
              <a:off x="1402560" y="2006640"/>
              <a:ext cx="3671280" cy="1288080"/>
            </p14:xfrm>
          </p:contentPart>
        </mc:Choice>
        <mc:Fallback>
          <p:pic>
            <p:nvPicPr>
              <p:cNvPr id="3" name="Ink 2">
                <a:extLst>
                  <a:ext uri="{FF2B5EF4-FFF2-40B4-BE49-F238E27FC236}">
                    <a16:creationId xmlns:a16="http://schemas.microsoft.com/office/drawing/2014/main" id="{69A21899-8C63-4716-5A71-1CB9A7616C6A}"/>
                  </a:ext>
                </a:extLst>
              </p:cNvPr>
              <p:cNvPicPr/>
              <p:nvPr/>
            </p:nvPicPr>
            <p:blipFill>
              <a:blip r:embed="rId5"/>
              <a:stretch>
                <a:fillRect/>
              </a:stretch>
            </p:blipFill>
            <p:spPr>
              <a:xfrm>
                <a:off x="1393200" y="1997280"/>
                <a:ext cx="3690000" cy="1306800"/>
              </a:xfrm>
              <a:prstGeom prst="rect">
                <a:avLst/>
              </a:prstGeom>
            </p:spPr>
          </p:pic>
        </mc:Fallback>
      </mc:AlternateContent>
    </p:spTree>
    <p:extLst>
      <p:ext uri="{BB962C8B-B14F-4D97-AF65-F5344CB8AC3E}">
        <p14:creationId xmlns:p14="http://schemas.microsoft.com/office/powerpoint/2010/main" val="22756518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B6552-7DD4-3658-1812-706E21AF1D10}"/>
              </a:ext>
            </a:extLst>
          </p:cNvPr>
          <p:cNvSpPr>
            <a:spLocks noGrp="1"/>
          </p:cNvSpPr>
          <p:nvPr>
            <p:ph type="title"/>
          </p:nvPr>
        </p:nvSpPr>
        <p:spPr/>
        <p:txBody>
          <a:bodyPr/>
          <a:lstStyle/>
          <a:p>
            <a:r>
              <a:rPr lang="en-US" dirty="0"/>
              <a:t>Spatial-barcode bead capture</a:t>
            </a:r>
          </a:p>
        </p:txBody>
      </p:sp>
      <p:pic>
        <p:nvPicPr>
          <p:cNvPr id="3" name="Picture 2" descr="NGI Sweden » 10X Genomics Visium for Fresh Frozen samples">
            <a:extLst>
              <a:ext uri="{FF2B5EF4-FFF2-40B4-BE49-F238E27FC236}">
                <a16:creationId xmlns:a16="http://schemas.microsoft.com/office/drawing/2014/main" id="{58493F88-44B7-4850-2E65-92B6B9A002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371" y="1690688"/>
            <a:ext cx="8485094" cy="323162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DD786B70-7513-F2D8-296E-CDD5342E8584}"/>
                  </a:ext>
                </a:extLst>
              </p14:cNvPr>
              <p14:cNvContentPartPr/>
              <p14:nvPr/>
            </p14:nvContentPartPr>
            <p14:xfrm>
              <a:off x="8035560" y="3870720"/>
              <a:ext cx="684000" cy="197640"/>
            </p14:xfrm>
          </p:contentPart>
        </mc:Choice>
        <mc:Fallback>
          <p:pic>
            <p:nvPicPr>
              <p:cNvPr id="4" name="Ink 3">
                <a:extLst>
                  <a:ext uri="{FF2B5EF4-FFF2-40B4-BE49-F238E27FC236}">
                    <a16:creationId xmlns:a16="http://schemas.microsoft.com/office/drawing/2014/main" id="{DD786B70-7513-F2D8-296E-CDD5342E8584}"/>
                  </a:ext>
                </a:extLst>
              </p:cNvPr>
              <p:cNvPicPr/>
              <p:nvPr/>
            </p:nvPicPr>
            <p:blipFill>
              <a:blip r:embed="rId4"/>
              <a:stretch>
                <a:fillRect/>
              </a:stretch>
            </p:blipFill>
            <p:spPr>
              <a:xfrm>
                <a:off x="8026200" y="3861360"/>
                <a:ext cx="702720" cy="216360"/>
              </a:xfrm>
              <a:prstGeom prst="rect">
                <a:avLst/>
              </a:prstGeom>
            </p:spPr>
          </p:pic>
        </mc:Fallback>
      </mc:AlternateContent>
    </p:spTree>
    <p:extLst>
      <p:ext uri="{BB962C8B-B14F-4D97-AF65-F5344CB8AC3E}">
        <p14:creationId xmlns:p14="http://schemas.microsoft.com/office/powerpoint/2010/main" val="8459990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9FC79-74DE-3095-C9C8-058BF4FEAD01}"/>
              </a:ext>
            </a:extLst>
          </p:cNvPr>
          <p:cNvSpPr>
            <a:spLocks noGrp="1"/>
          </p:cNvSpPr>
          <p:nvPr>
            <p:ph type="title"/>
          </p:nvPr>
        </p:nvSpPr>
        <p:spPr/>
        <p:txBody>
          <a:bodyPr/>
          <a:lstStyle/>
          <a:p>
            <a:r>
              <a:rPr lang="en-US" dirty="0"/>
              <a:t>Recall: mRNAs have poly(A)-tails</a:t>
            </a:r>
          </a:p>
        </p:txBody>
      </p:sp>
      <p:pic>
        <p:nvPicPr>
          <p:cNvPr id="1028" name="Picture 4" descr="Eukaryotic pre-mRNA processing | RNA splicing (article) | Khan Academy">
            <a:extLst>
              <a:ext uri="{FF2B5EF4-FFF2-40B4-BE49-F238E27FC236}">
                <a16:creationId xmlns:a16="http://schemas.microsoft.com/office/drawing/2014/main" id="{600F4651-7AC6-0C76-6540-3D4EA4869C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9" y="5167312"/>
            <a:ext cx="10515601" cy="11227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NGI Sweden » 10X Genomics Visium for Fresh Frozen samples">
            <a:extLst>
              <a:ext uri="{FF2B5EF4-FFF2-40B4-BE49-F238E27FC236}">
                <a16:creationId xmlns:a16="http://schemas.microsoft.com/office/drawing/2014/main" id="{41F6C387-B9D8-C1FF-5608-D41EB10821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371" y="1690688"/>
            <a:ext cx="8485094" cy="323162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89FEF4D7-6235-B72D-0852-F41522AE534A}"/>
                  </a:ext>
                </a:extLst>
              </p14:cNvPr>
              <p14:cNvContentPartPr/>
              <p14:nvPr/>
            </p14:nvContentPartPr>
            <p14:xfrm>
              <a:off x="7910280" y="3202920"/>
              <a:ext cx="4157640" cy="2013840"/>
            </p14:xfrm>
          </p:contentPart>
        </mc:Choice>
        <mc:Fallback>
          <p:pic>
            <p:nvPicPr>
              <p:cNvPr id="3" name="Ink 2">
                <a:extLst>
                  <a:ext uri="{FF2B5EF4-FFF2-40B4-BE49-F238E27FC236}">
                    <a16:creationId xmlns:a16="http://schemas.microsoft.com/office/drawing/2014/main" id="{89FEF4D7-6235-B72D-0852-F41522AE534A}"/>
                  </a:ext>
                </a:extLst>
              </p:cNvPr>
              <p:cNvPicPr/>
              <p:nvPr/>
            </p:nvPicPr>
            <p:blipFill>
              <a:blip r:embed="rId5"/>
              <a:stretch>
                <a:fillRect/>
              </a:stretch>
            </p:blipFill>
            <p:spPr>
              <a:xfrm>
                <a:off x="7900920" y="3193560"/>
                <a:ext cx="4176360" cy="2032560"/>
              </a:xfrm>
              <a:prstGeom prst="rect">
                <a:avLst/>
              </a:prstGeom>
            </p:spPr>
          </p:pic>
        </mc:Fallback>
      </mc:AlternateContent>
    </p:spTree>
    <p:extLst>
      <p:ext uri="{BB962C8B-B14F-4D97-AF65-F5344CB8AC3E}">
        <p14:creationId xmlns:p14="http://schemas.microsoft.com/office/powerpoint/2010/main" val="16864650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281935-7006-C923-6E4F-4542054CA93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38200" y="1578393"/>
            <a:ext cx="4802187" cy="480218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1A991232-CDE2-04C7-E4AB-84D42E28091A}"/>
              </a:ext>
            </a:extLst>
          </p:cNvPr>
          <p:cNvSpPr>
            <a:spLocks noGrp="1"/>
          </p:cNvSpPr>
          <p:nvPr>
            <p:ph type="title"/>
          </p:nvPr>
        </p:nvSpPr>
        <p:spPr/>
        <p:txBody>
          <a:bodyPr/>
          <a:lstStyle/>
          <a:p>
            <a:r>
              <a:rPr lang="en-US" dirty="0"/>
              <a:t>Spatial-barcode bead capture</a:t>
            </a:r>
          </a:p>
        </p:txBody>
      </p:sp>
      <p:pic>
        <p:nvPicPr>
          <p:cNvPr id="8" name="Picture 7">
            <a:extLst>
              <a:ext uri="{FF2B5EF4-FFF2-40B4-BE49-F238E27FC236}">
                <a16:creationId xmlns:a16="http://schemas.microsoft.com/office/drawing/2014/main" id="{629ACCAD-0AB9-2434-E0E3-F81B68D56292}"/>
              </a:ext>
            </a:extLst>
          </p:cNvPr>
          <p:cNvPicPr>
            <a:picLocks noChangeAspect="1"/>
          </p:cNvPicPr>
          <p:nvPr/>
        </p:nvPicPr>
        <p:blipFill rotWithShape="1">
          <a:blip r:embed="rId4"/>
          <a:srcRect r="56158"/>
          <a:stretch/>
        </p:blipFill>
        <p:spPr>
          <a:xfrm>
            <a:off x="9496928" y="2099027"/>
            <a:ext cx="2171972" cy="1793589"/>
          </a:xfrm>
          <a:prstGeom prst="rect">
            <a:avLst/>
          </a:prstGeom>
        </p:spPr>
      </p:pic>
      <p:pic>
        <p:nvPicPr>
          <p:cNvPr id="9" name="Picture 8">
            <a:extLst>
              <a:ext uri="{FF2B5EF4-FFF2-40B4-BE49-F238E27FC236}">
                <a16:creationId xmlns:a16="http://schemas.microsoft.com/office/drawing/2014/main" id="{E7CE9A1A-008D-4665-9696-0092B3D34B61}"/>
              </a:ext>
            </a:extLst>
          </p:cNvPr>
          <p:cNvPicPr>
            <a:picLocks noChangeAspect="1"/>
          </p:cNvPicPr>
          <p:nvPr/>
        </p:nvPicPr>
        <p:blipFill rotWithShape="1">
          <a:blip r:embed="rId4"/>
          <a:srcRect l="50681" r="5477"/>
          <a:stretch/>
        </p:blipFill>
        <p:spPr>
          <a:xfrm>
            <a:off x="9356588" y="4300955"/>
            <a:ext cx="2171972" cy="1793589"/>
          </a:xfrm>
          <a:prstGeom prst="rect">
            <a:avLst/>
          </a:prstGeom>
        </p:spPr>
      </p:pic>
      <p:pic>
        <p:nvPicPr>
          <p:cNvPr id="11" name="Picture 10" descr="A diagram of a barcode&#10;&#10;Description automatically generated with medium confidence">
            <a:extLst>
              <a:ext uri="{FF2B5EF4-FFF2-40B4-BE49-F238E27FC236}">
                <a16:creationId xmlns:a16="http://schemas.microsoft.com/office/drawing/2014/main" id="{66E2502A-EB43-97A0-6701-8D35A34E1F3C}"/>
              </a:ext>
            </a:extLst>
          </p:cNvPr>
          <p:cNvPicPr>
            <a:picLocks noChangeAspect="1"/>
          </p:cNvPicPr>
          <p:nvPr/>
        </p:nvPicPr>
        <p:blipFill rotWithShape="1">
          <a:blip r:embed="rId5"/>
          <a:srcRect l="2088"/>
          <a:stretch/>
        </p:blipFill>
        <p:spPr>
          <a:xfrm>
            <a:off x="5640387" y="2903956"/>
            <a:ext cx="3183311" cy="1397000"/>
          </a:xfrm>
          <a:prstGeom prst="rect">
            <a:avLst/>
          </a:prstGeom>
        </p:spPr>
      </p:pic>
      <mc:AlternateContent xmlns:mc="http://schemas.openxmlformats.org/markup-compatibility/2006">
        <mc:Choice xmlns:p14="http://schemas.microsoft.com/office/powerpoint/2010/main" Requires="p14">
          <p:contentPart p14:bwMode="auto" r:id="rId6">
            <p14:nvContentPartPr>
              <p14:cNvPr id="2" name="Ink 1">
                <a:extLst>
                  <a:ext uri="{FF2B5EF4-FFF2-40B4-BE49-F238E27FC236}">
                    <a16:creationId xmlns:a16="http://schemas.microsoft.com/office/drawing/2014/main" id="{9F1CB08A-2DFE-3629-F8CE-0227479D7579}"/>
                  </a:ext>
                </a:extLst>
              </p14:cNvPr>
              <p14:cNvContentPartPr/>
              <p14:nvPr/>
            </p14:nvContentPartPr>
            <p14:xfrm>
              <a:off x="4782960" y="1264320"/>
              <a:ext cx="5477400" cy="4892760"/>
            </p14:xfrm>
          </p:contentPart>
        </mc:Choice>
        <mc:Fallback>
          <p:pic>
            <p:nvPicPr>
              <p:cNvPr id="2" name="Ink 1">
                <a:extLst>
                  <a:ext uri="{FF2B5EF4-FFF2-40B4-BE49-F238E27FC236}">
                    <a16:creationId xmlns:a16="http://schemas.microsoft.com/office/drawing/2014/main" id="{9F1CB08A-2DFE-3629-F8CE-0227479D7579}"/>
                  </a:ext>
                </a:extLst>
              </p:cNvPr>
              <p:cNvPicPr/>
              <p:nvPr/>
            </p:nvPicPr>
            <p:blipFill>
              <a:blip r:embed="rId7"/>
              <a:stretch>
                <a:fillRect/>
              </a:stretch>
            </p:blipFill>
            <p:spPr>
              <a:xfrm>
                <a:off x="4773600" y="1254960"/>
                <a:ext cx="5496120" cy="4911480"/>
              </a:xfrm>
              <a:prstGeom prst="rect">
                <a:avLst/>
              </a:prstGeom>
            </p:spPr>
          </p:pic>
        </mc:Fallback>
      </mc:AlternateContent>
    </p:spTree>
    <p:extLst>
      <p:ext uri="{BB962C8B-B14F-4D97-AF65-F5344CB8AC3E}">
        <p14:creationId xmlns:p14="http://schemas.microsoft.com/office/powerpoint/2010/main" val="30486101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961B7A-6B9D-A8E9-FE68-3191F14879DD}"/>
              </a:ext>
            </a:extLst>
          </p:cNvPr>
          <p:cNvSpPr txBox="1"/>
          <p:nvPr/>
        </p:nvSpPr>
        <p:spPr>
          <a:xfrm>
            <a:off x="2089209" y="2055454"/>
            <a:ext cx="902811" cy="369332"/>
          </a:xfrm>
          <a:prstGeom prst="rect">
            <a:avLst/>
          </a:prstGeom>
          <a:noFill/>
        </p:spPr>
        <p:txBody>
          <a:bodyPr wrap="none" rtlCol="0">
            <a:spAutoFit/>
          </a:bodyPr>
          <a:lstStyle/>
          <a:p>
            <a:r>
              <a:rPr lang="en-US" i="1" dirty="0"/>
              <a:t>Slc17a7</a:t>
            </a:r>
          </a:p>
        </p:txBody>
      </p:sp>
      <p:pic>
        <p:nvPicPr>
          <p:cNvPr id="5" name="Picture 4">
            <a:extLst>
              <a:ext uri="{FF2B5EF4-FFF2-40B4-BE49-F238E27FC236}">
                <a16:creationId xmlns:a16="http://schemas.microsoft.com/office/drawing/2014/main" id="{534CB8B7-A471-5425-0C1F-EFCF4E693256}"/>
              </a:ext>
            </a:extLst>
          </p:cNvPr>
          <p:cNvPicPr>
            <a:picLocks noChangeAspect="1"/>
          </p:cNvPicPr>
          <p:nvPr/>
        </p:nvPicPr>
        <p:blipFill>
          <a:blip r:embed="rId2">
            <a:alphaModFix/>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4419975" y="2534544"/>
            <a:ext cx="2965051" cy="3257192"/>
          </a:xfrm>
          <a:prstGeom prst="rect">
            <a:avLst/>
          </a:prstGeom>
        </p:spPr>
      </p:pic>
      <p:sp>
        <p:nvSpPr>
          <p:cNvPr id="6" name="TextBox 5">
            <a:extLst>
              <a:ext uri="{FF2B5EF4-FFF2-40B4-BE49-F238E27FC236}">
                <a16:creationId xmlns:a16="http://schemas.microsoft.com/office/drawing/2014/main" id="{CC8D8B0B-14D6-F52A-5F78-E5EA763C2160}"/>
              </a:ext>
            </a:extLst>
          </p:cNvPr>
          <p:cNvSpPr txBox="1"/>
          <p:nvPr/>
        </p:nvSpPr>
        <p:spPr>
          <a:xfrm>
            <a:off x="5454316" y="2055454"/>
            <a:ext cx="757130" cy="369332"/>
          </a:xfrm>
          <a:prstGeom prst="rect">
            <a:avLst/>
          </a:prstGeom>
          <a:noFill/>
        </p:spPr>
        <p:txBody>
          <a:bodyPr wrap="none" rtlCol="0">
            <a:spAutoFit/>
          </a:bodyPr>
          <a:lstStyle/>
          <a:p>
            <a:r>
              <a:rPr lang="en-US" i="1"/>
              <a:t>Peg10</a:t>
            </a:r>
          </a:p>
        </p:txBody>
      </p:sp>
      <p:pic>
        <p:nvPicPr>
          <p:cNvPr id="7" name="Picture 6">
            <a:extLst>
              <a:ext uri="{FF2B5EF4-FFF2-40B4-BE49-F238E27FC236}">
                <a16:creationId xmlns:a16="http://schemas.microsoft.com/office/drawing/2014/main" id="{6FB4E733-8B71-CC95-D31B-600199862914}"/>
              </a:ext>
            </a:extLst>
          </p:cNvPr>
          <p:cNvPicPr>
            <a:picLocks noChangeAspect="1"/>
          </p:cNvPicPr>
          <p:nvPr/>
        </p:nvPicPr>
        <p:blipFill rotWithShape="1">
          <a:blip r:embed="rId4">
            <a:alphaModFix/>
            <a:extLst>
              <a:ext uri="{BEBA8EAE-BF5A-486C-A8C5-ECC9F3942E4B}">
                <a14:imgProps xmlns:a14="http://schemas.microsoft.com/office/drawing/2010/main">
                  <a14:imgLayer r:embed="rId5">
                    <a14:imgEffect>
                      <a14:brightnessContrast bright="40000" contrast="40000"/>
                    </a14:imgEffect>
                  </a14:imgLayer>
                </a14:imgProps>
              </a:ext>
            </a:extLst>
          </a:blip>
          <a:srcRect l="5411" t="4211" r="4401" b="5160"/>
          <a:stretch/>
        </p:blipFill>
        <p:spPr>
          <a:xfrm>
            <a:off x="1200241" y="2639303"/>
            <a:ext cx="2965051" cy="3152433"/>
          </a:xfrm>
          <a:prstGeom prst="rect">
            <a:avLst/>
          </a:prstGeom>
        </p:spPr>
      </p:pic>
      <p:sp>
        <p:nvSpPr>
          <p:cNvPr id="8" name="Title 1">
            <a:extLst>
              <a:ext uri="{FF2B5EF4-FFF2-40B4-BE49-F238E27FC236}">
                <a16:creationId xmlns:a16="http://schemas.microsoft.com/office/drawing/2014/main" id="{9E7594D3-D560-558D-1C2A-073599B724FD}"/>
              </a:ext>
            </a:extLst>
          </p:cNvPr>
          <p:cNvSpPr>
            <a:spLocks noGrp="1"/>
          </p:cNvSpPr>
          <p:nvPr>
            <p:ph type="title"/>
          </p:nvPr>
        </p:nvSpPr>
        <p:spPr/>
        <p:txBody>
          <a:bodyPr/>
          <a:lstStyle/>
          <a:p>
            <a:r>
              <a:rPr lang="en-US" dirty="0"/>
              <a:t>Spatial-barcode bead capture</a:t>
            </a:r>
          </a:p>
        </p:txBody>
      </p:sp>
      <p:pic>
        <p:nvPicPr>
          <p:cNvPr id="9" name="Picture 8">
            <a:extLst>
              <a:ext uri="{FF2B5EF4-FFF2-40B4-BE49-F238E27FC236}">
                <a16:creationId xmlns:a16="http://schemas.microsoft.com/office/drawing/2014/main" id="{A12FDEDC-496E-1884-9AE1-AE9AB21CAE1F}"/>
              </a:ext>
            </a:extLst>
          </p:cNvPr>
          <p:cNvPicPr>
            <a:picLocks noChangeAspect="1"/>
          </p:cNvPicPr>
          <p:nvPr/>
        </p:nvPicPr>
        <p:blipFill>
          <a:blip r:embed="rId6"/>
          <a:stretch>
            <a:fillRect/>
          </a:stretch>
        </p:blipFill>
        <p:spPr>
          <a:xfrm>
            <a:off x="8705119" y="3051483"/>
            <a:ext cx="2790967" cy="2223313"/>
          </a:xfrm>
          <a:prstGeom prst="rect">
            <a:avLst/>
          </a:prstGeom>
        </p:spPr>
      </p:pic>
      <p:sp>
        <p:nvSpPr>
          <p:cNvPr id="10" name="TextBox 9">
            <a:extLst>
              <a:ext uri="{FF2B5EF4-FFF2-40B4-BE49-F238E27FC236}">
                <a16:creationId xmlns:a16="http://schemas.microsoft.com/office/drawing/2014/main" id="{B8ACA9A3-15CD-3F2F-0175-5A16D3486D17}"/>
              </a:ext>
            </a:extLst>
          </p:cNvPr>
          <p:cNvSpPr txBox="1"/>
          <p:nvPr/>
        </p:nvSpPr>
        <p:spPr>
          <a:xfrm>
            <a:off x="7873390" y="3898232"/>
            <a:ext cx="343364" cy="369332"/>
          </a:xfrm>
          <a:prstGeom prst="rect">
            <a:avLst/>
          </a:prstGeom>
          <a:noFill/>
        </p:spPr>
        <p:txBody>
          <a:bodyPr wrap="none" rtlCol="0">
            <a:spAutoFit/>
          </a:bodyPr>
          <a:lstStyle/>
          <a:p>
            <a:r>
              <a:rPr lang="en-US" dirty="0"/>
              <a:t>…</a:t>
            </a:r>
          </a:p>
        </p:txBody>
      </p:sp>
      <mc:AlternateContent xmlns:mc="http://schemas.openxmlformats.org/markup-compatibility/2006">
        <mc:Choice xmlns:p14="http://schemas.microsoft.com/office/powerpoint/2010/main" Requires="p14">
          <p:contentPart p14:bwMode="auto" r:id="rId7">
            <p14:nvContentPartPr>
              <p14:cNvPr id="2" name="Ink 1">
                <a:extLst>
                  <a:ext uri="{FF2B5EF4-FFF2-40B4-BE49-F238E27FC236}">
                    <a16:creationId xmlns:a16="http://schemas.microsoft.com/office/drawing/2014/main" id="{18995D9D-7CCA-0953-3DC2-C05982EFE6DD}"/>
                  </a:ext>
                </a:extLst>
              </p14:cNvPr>
              <p14:cNvContentPartPr/>
              <p14:nvPr/>
            </p14:nvContentPartPr>
            <p14:xfrm>
              <a:off x="7503840" y="692280"/>
              <a:ext cx="2825280" cy="2681640"/>
            </p14:xfrm>
          </p:contentPart>
        </mc:Choice>
        <mc:Fallback>
          <p:pic>
            <p:nvPicPr>
              <p:cNvPr id="2" name="Ink 1">
                <a:extLst>
                  <a:ext uri="{FF2B5EF4-FFF2-40B4-BE49-F238E27FC236}">
                    <a16:creationId xmlns:a16="http://schemas.microsoft.com/office/drawing/2014/main" id="{18995D9D-7CCA-0953-3DC2-C05982EFE6DD}"/>
                  </a:ext>
                </a:extLst>
              </p:cNvPr>
              <p:cNvPicPr/>
              <p:nvPr/>
            </p:nvPicPr>
            <p:blipFill>
              <a:blip r:embed="rId8"/>
              <a:stretch>
                <a:fillRect/>
              </a:stretch>
            </p:blipFill>
            <p:spPr>
              <a:xfrm>
                <a:off x="7494480" y="682920"/>
                <a:ext cx="2844000" cy="2700360"/>
              </a:xfrm>
              <a:prstGeom prst="rect">
                <a:avLst/>
              </a:prstGeom>
            </p:spPr>
          </p:pic>
        </mc:Fallback>
      </mc:AlternateContent>
    </p:spTree>
    <p:extLst>
      <p:ext uri="{BB962C8B-B14F-4D97-AF65-F5344CB8AC3E}">
        <p14:creationId xmlns:p14="http://schemas.microsoft.com/office/powerpoint/2010/main" val="31282274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13A9A-AB41-153F-F9C1-28EA08BB4B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3878A4-17CD-B3DD-8A9A-F8D6035B2209}"/>
              </a:ext>
            </a:extLst>
          </p:cNvPr>
          <p:cNvSpPr>
            <a:spLocks noGrp="1"/>
          </p:cNvSpPr>
          <p:nvPr>
            <p:ph type="title"/>
          </p:nvPr>
        </p:nvSpPr>
        <p:spPr>
          <a:xfrm>
            <a:off x="838200" y="365125"/>
            <a:ext cx="9011653" cy="1325563"/>
          </a:xfrm>
        </p:spPr>
        <p:txBody>
          <a:bodyPr/>
          <a:lstStyle/>
          <a:p>
            <a:r>
              <a:rPr lang="en-US" dirty="0"/>
              <a:t>What happens if you have multiple cells in the same spatial spot?</a:t>
            </a:r>
          </a:p>
        </p:txBody>
      </p:sp>
      <p:sp>
        <p:nvSpPr>
          <p:cNvPr id="4" name="Title 1">
            <a:extLst>
              <a:ext uri="{FF2B5EF4-FFF2-40B4-BE49-F238E27FC236}">
                <a16:creationId xmlns:a16="http://schemas.microsoft.com/office/drawing/2014/main" id="{C470E685-A308-1B23-12C5-83E9F3E310E7}"/>
              </a:ext>
            </a:extLst>
          </p:cNvPr>
          <p:cNvSpPr txBox="1">
            <a:spLocks/>
          </p:cNvSpPr>
          <p:nvPr/>
        </p:nvSpPr>
        <p:spPr>
          <a:xfrm>
            <a:off x="10197342" y="-622227"/>
            <a:ext cx="2312915" cy="2312915"/>
          </a:xfrm>
          <a:prstGeom prst="ellipse">
            <a:avLst/>
          </a:prstGeom>
          <a:solidFill>
            <a:schemeClr val="accent2">
              <a:lumMod val="75000"/>
            </a:schemeClr>
          </a:solidFill>
          <a:ln w="31750" cap="sq">
            <a:no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sz="1400" dirty="0">
                <a:solidFill>
                  <a:srgbClr val="FFFFFF"/>
                </a:solidFill>
              </a:rPr>
              <a:t>Practice</a:t>
            </a:r>
          </a:p>
        </p:txBody>
      </p:sp>
      <p:grpSp>
        <p:nvGrpSpPr>
          <p:cNvPr id="3" name="Group 2">
            <a:extLst>
              <a:ext uri="{FF2B5EF4-FFF2-40B4-BE49-F238E27FC236}">
                <a16:creationId xmlns:a16="http://schemas.microsoft.com/office/drawing/2014/main" id="{63B8BF9E-A899-20E0-45C8-740CEA535893}"/>
              </a:ext>
            </a:extLst>
          </p:cNvPr>
          <p:cNvGrpSpPr/>
          <p:nvPr/>
        </p:nvGrpSpPr>
        <p:grpSpPr>
          <a:xfrm>
            <a:off x="6324957" y="3014388"/>
            <a:ext cx="2097582" cy="2097583"/>
            <a:chOff x="6580699" y="2489148"/>
            <a:chExt cx="1243794" cy="1243794"/>
          </a:xfrm>
        </p:grpSpPr>
        <p:pic>
          <p:nvPicPr>
            <p:cNvPr id="5" name="Picture 4">
              <a:extLst>
                <a:ext uri="{FF2B5EF4-FFF2-40B4-BE49-F238E27FC236}">
                  <a16:creationId xmlns:a16="http://schemas.microsoft.com/office/drawing/2014/main" id="{50659FC9-7EE8-602B-E561-C96C20EE9278}"/>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Effect>
                        <a14:saturation sat="66000"/>
                      </a14:imgEffect>
                      <a14:imgEffect>
                        <a14:brightnessContrast bright="-40000"/>
                      </a14:imgEffect>
                    </a14:imgLayer>
                  </a14:imgProps>
                </a:ext>
              </a:extLst>
            </a:blip>
            <a:srcRect l="35154" b="35154"/>
            <a:stretch/>
          </p:blipFill>
          <p:spPr>
            <a:xfrm>
              <a:off x="6689941" y="2680696"/>
              <a:ext cx="1025310" cy="1013388"/>
            </a:xfrm>
            <a:prstGeom prst="rect">
              <a:avLst/>
            </a:prstGeom>
          </p:spPr>
        </p:pic>
        <p:sp>
          <p:nvSpPr>
            <p:cNvPr id="6" name="Oval 5">
              <a:extLst>
                <a:ext uri="{FF2B5EF4-FFF2-40B4-BE49-F238E27FC236}">
                  <a16:creationId xmlns:a16="http://schemas.microsoft.com/office/drawing/2014/main" id="{0990C6F1-BCF4-FBCE-7B72-323F7C231840}"/>
                </a:ext>
              </a:extLst>
            </p:cNvPr>
            <p:cNvSpPr/>
            <p:nvPr/>
          </p:nvSpPr>
          <p:spPr>
            <a:xfrm>
              <a:off x="6580699" y="2489148"/>
              <a:ext cx="1243794" cy="1243794"/>
            </a:xfrm>
            <a:prstGeom prst="ellipse">
              <a:avLst/>
            </a:prstGeom>
            <a:noFill/>
            <a:ln w="635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18E59270-4C71-4286-99E0-B3DE0E22BBA9}"/>
              </a:ext>
            </a:extLst>
          </p:cNvPr>
          <p:cNvGrpSpPr/>
          <p:nvPr/>
        </p:nvGrpSpPr>
        <p:grpSpPr>
          <a:xfrm>
            <a:off x="8602987" y="3014390"/>
            <a:ext cx="2097581" cy="2097581"/>
            <a:chOff x="6500684" y="3058166"/>
            <a:chExt cx="1243793" cy="1243793"/>
          </a:xfrm>
        </p:grpSpPr>
        <p:pic>
          <p:nvPicPr>
            <p:cNvPr id="9" name="Picture 8">
              <a:extLst>
                <a:ext uri="{FF2B5EF4-FFF2-40B4-BE49-F238E27FC236}">
                  <a16:creationId xmlns:a16="http://schemas.microsoft.com/office/drawing/2014/main" id="{934AC9AE-3086-FE77-700B-04F45E50CBD8}"/>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Effect>
                        <a14:saturation sat="66000"/>
                      </a14:imgEffect>
                      <a14:imgEffect>
                        <a14:brightnessContrast bright="-40000"/>
                      </a14:imgEffect>
                    </a14:imgLayer>
                  </a14:imgProps>
                </a:ext>
              </a:extLst>
            </a:blip>
            <a:srcRect l="30371" t="30371"/>
            <a:stretch/>
          </p:blipFill>
          <p:spPr>
            <a:xfrm rot="16200000">
              <a:off x="6614312" y="3155324"/>
              <a:ext cx="1100937" cy="1088136"/>
            </a:xfrm>
            <a:prstGeom prst="rect">
              <a:avLst/>
            </a:prstGeom>
          </p:spPr>
        </p:pic>
        <p:sp>
          <p:nvSpPr>
            <p:cNvPr id="10" name="Oval 9">
              <a:extLst>
                <a:ext uri="{FF2B5EF4-FFF2-40B4-BE49-F238E27FC236}">
                  <a16:creationId xmlns:a16="http://schemas.microsoft.com/office/drawing/2014/main" id="{40CFBC92-2B79-FDB4-5140-D659151EEF8D}"/>
                </a:ext>
              </a:extLst>
            </p:cNvPr>
            <p:cNvSpPr/>
            <p:nvPr/>
          </p:nvSpPr>
          <p:spPr>
            <a:xfrm>
              <a:off x="6500684" y="3058166"/>
              <a:ext cx="1243793" cy="1243793"/>
            </a:xfrm>
            <a:prstGeom prst="ellipse">
              <a:avLst/>
            </a:prstGeom>
            <a:noFill/>
            <a:ln w="635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F84E4070-E513-0876-57D3-895E77D66E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38201" y="2027348"/>
            <a:ext cx="4353232" cy="435323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6">
            <p14:nvContentPartPr>
              <p14:cNvPr id="8" name="Ink 7">
                <a:extLst>
                  <a:ext uri="{FF2B5EF4-FFF2-40B4-BE49-F238E27FC236}">
                    <a16:creationId xmlns:a16="http://schemas.microsoft.com/office/drawing/2014/main" id="{BE6A2B1B-9668-1B8D-AD89-E6F6ABEA2052}"/>
                  </a:ext>
                </a:extLst>
              </p14:cNvPr>
              <p14:cNvContentPartPr/>
              <p14:nvPr/>
            </p14:nvContentPartPr>
            <p14:xfrm>
              <a:off x="5160240" y="1566000"/>
              <a:ext cx="6295320" cy="4597560"/>
            </p14:xfrm>
          </p:contentPart>
        </mc:Choice>
        <mc:Fallback>
          <p:pic>
            <p:nvPicPr>
              <p:cNvPr id="8" name="Ink 7">
                <a:extLst>
                  <a:ext uri="{FF2B5EF4-FFF2-40B4-BE49-F238E27FC236}">
                    <a16:creationId xmlns:a16="http://schemas.microsoft.com/office/drawing/2014/main" id="{BE6A2B1B-9668-1B8D-AD89-E6F6ABEA2052}"/>
                  </a:ext>
                </a:extLst>
              </p:cNvPr>
              <p:cNvPicPr/>
              <p:nvPr/>
            </p:nvPicPr>
            <p:blipFill>
              <a:blip r:embed="rId7"/>
              <a:stretch>
                <a:fillRect/>
              </a:stretch>
            </p:blipFill>
            <p:spPr>
              <a:xfrm>
                <a:off x="5150880" y="1556640"/>
                <a:ext cx="6314040" cy="4616280"/>
              </a:xfrm>
              <a:prstGeom prst="rect">
                <a:avLst/>
              </a:prstGeom>
            </p:spPr>
          </p:pic>
        </mc:Fallback>
      </mc:AlternateContent>
    </p:spTree>
    <p:extLst>
      <p:ext uri="{BB962C8B-B14F-4D97-AF65-F5344CB8AC3E}">
        <p14:creationId xmlns:p14="http://schemas.microsoft.com/office/powerpoint/2010/main" val="24475103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F7437-6D98-A1AD-37DE-0700F7EAF37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A6DA0A5-B975-9CB5-1787-A435A26DB426}"/>
              </a:ext>
            </a:extLst>
          </p:cNvPr>
          <p:cNvSpPr>
            <a:spLocks noGrp="1"/>
          </p:cNvSpPr>
          <p:nvPr>
            <p:ph type="title"/>
          </p:nvPr>
        </p:nvSpPr>
        <p:spPr/>
        <p:txBody>
          <a:bodyPr/>
          <a:lstStyle/>
          <a:p>
            <a:r>
              <a:rPr lang="en-US" dirty="0"/>
              <a:t>Questions before we move analyzing our own spatial transcriptomics datasets?</a:t>
            </a:r>
          </a:p>
        </p:txBody>
      </p:sp>
    </p:spTree>
    <p:extLst>
      <p:ext uri="{BB962C8B-B14F-4D97-AF65-F5344CB8AC3E}">
        <p14:creationId xmlns:p14="http://schemas.microsoft.com/office/powerpoint/2010/main" val="25903944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006F9-1643-5501-0C2E-C23969B10329}"/>
              </a:ext>
            </a:extLst>
          </p:cNvPr>
          <p:cNvSpPr>
            <a:spLocks noGrp="1"/>
          </p:cNvSpPr>
          <p:nvPr>
            <p:ph type="title"/>
          </p:nvPr>
        </p:nvSpPr>
        <p:spPr/>
        <p:txBody>
          <a:bodyPr/>
          <a:lstStyle/>
          <a:p>
            <a:pPr algn="ctr"/>
            <a:r>
              <a:rPr lang="en-US" dirty="0"/>
              <a:t>begin your adventure with your starter </a:t>
            </a:r>
            <a:r>
              <a:rPr lang="en-US" strike="sngStrike" dirty="0" err="1"/>
              <a:t>pokemon</a:t>
            </a:r>
            <a:r>
              <a:rPr lang="en-US" dirty="0"/>
              <a:t> dataset</a:t>
            </a:r>
          </a:p>
        </p:txBody>
      </p:sp>
      <p:pic>
        <p:nvPicPr>
          <p:cNvPr id="26628" name="Picture 4" descr="Eevee | Pokémon Wiki | Fandom">
            <a:extLst>
              <a:ext uri="{FF2B5EF4-FFF2-40B4-BE49-F238E27FC236}">
                <a16:creationId xmlns:a16="http://schemas.microsoft.com/office/drawing/2014/main" id="{94C4FCFE-3523-87C2-B042-9C7AC09F32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1650" y="2309147"/>
            <a:ext cx="2527300" cy="3213100"/>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Pikachu | Pokémon Wiki | Fandom">
            <a:extLst>
              <a:ext uri="{FF2B5EF4-FFF2-40B4-BE49-F238E27FC236}">
                <a16:creationId xmlns:a16="http://schemas.microsoft.com/office/drawing/2014/main" id="{CDC6E23E-3BE6-B19F-57FC-BAC709FAD6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4475" y="2309147"/>
            <a:ext cx="2527300" cy="32131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43EE7BC4-12C3-43E2-7510-EDB20FA06B47}"/>
              </a:ext>
            </a:extLst>
          </p:cNvPr>
          <p:cNvGraphicFramePr>
            <a:graphicFrameLocks noGrp="1"/>
          </p:cNvGraphicFramePr>
          <p:nvPr>
            <p:extLst>
              <p:ext uri="{D42A27DB-BD31-4B8C-83A1-F6EECF244321}">
                <p14:modId xmlns:p14="http://schemas.microsoft.com/office/powerpoint/2010/main" val="3459629589"/>
              </p:ext>
            </p:extLst>
          </p:nvPr>
        </p:nvGraphicFramePr>
        <p:xfrm>
          <a:off x="9691672" y="2202580"/>
          <a:ext cx="1435100" cy="4086225"/>
        </p:xfrm>
        <a:graphic>
          <a:graphicData uri="http://schemas.openxmlformats.org/drawingml/2006/table">
            <a:tbl>
              <a:tblPr>
                <a:tableStyleId>{5C22544A-7EE6-4342-B048-85BDC9FD1C3A}</a:tableStyleId>
              </a:tblPr>
              <a:tblGrid>
                <a:gridCol w="1435100">
                  <a:extLst>
                    <a:ext uri="{9D8B030D-6E8A-4147-A177-3AD203B41FA5}">
                      <a16:colId xmlns:a16="http://schemas.microsoft.com/office/drawing/2014/main" val="1717829660"/>
                    </a:ext>
                  </a:extLst>
                </a:gridCol>
              </a:tblGrid>
              <a:tr h="200025">
                <a:tc>
                  <a:txBody>
                    <a:bodyPr/>
                    <a:lstStyle/>
                    <a:p>
                      <a:pPr algn="l" fontAlgn="b"/>
                      <a:r>
                        <a:rPr lang="en-US" sz="2000" u="none" strike="noStrike" dirty="0">
                          <a:effectLst/>
                        </a:rPr>
                        <a:t>aying2</a:t>
                      </a:r>
                      <a:endParaRPr lang="en-US" sz="2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001244135"/>
                  </a:ext>
                </a:extLst>
              </a:tr>
              <a:tr h="200025">
                <a:tc>
                  <a:txBody>
                    <a:bodyPr/>
                    <a:lstStyle/>
                    <a:p>
                      <a:pPr algn="l" fontAlgn="b"/>
                      <a:r>
                        <a:rPr lang="en-US" sz="2000" u="none" strike="noStrike" dirty="0">
                          <a:effectLst/>
                        </a:rPr>
                        <a:t>cchen260</a:t>
                      </a:r>
                      <a:endParaRPr lang="en-US" sz="2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358920796"/>
                  </a:ext>
                </a:extLst>
              </a:tr>
              <a:tr h="200025">
                <a:tc>
                  <a:txBody>
                    <a:bodyPr/>
                    <a:lstStyle/>
                    <a:p>
                      <a:pPr algn="l" fontAlgn="b"/>
                      <a:r>
                        <a:rPr lang="en-US" sz="2000" u="none" strike="noStrike" dirty="0">
                          <a:effectLst/>
                        </a:rPr>
                        <a:t>challin1</a:t>
                      </a:r>
                      <a:endParaRPr lang="en-US" sz="2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139175381"/>
                  </a:ext>
                </a:extLst>
              </a:tr>
              <a:tr h="200025">
                <a:tc>
                  <a:txBody>
                    <a:bodyPr/>
                    <a:lstStyle/>
                    <a:p>
                      <a:pPr algn="l" fontAlgn="b"/>
                      <a:r>
                        <a:rPr lang="en-US" sz="2000" u="none" strike="noStrike" dirty="0">
                          <a:effectLst/>
                        </a:rPr>
                        <a:t>dvelazq5</a:t>
                      </a:r>
                      <a:endParaRPr lang="en-US" sz="2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101644673"/>
                  </a:ext>
                </a:extLst>
              </a:tr>
              <a:tr h="200025">
                <a:tc>
                  <a:txBody>
                    <a:bodyPr/>
                    <a:lstStyle/>
                    <a:p>
                      <a:pPr algn="l" fontAlgn="b"/>
                      <a:r>
                        <a:rPr lang="en-US" sz="2000" u="none" strike="noStrike" dirty="0">
                          <a:effectLst/>
                        </a:rPr>
                        <a:t>ewhang2</a:t>
                      </a:r>
                      <a:endParaRPr lang="en-US" sz="2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114859591"/>
                  </a:ext>
                </a:extLst>
              </a:tr>
              <a:tr h="200025">
                <a:tc>
                  <a:txBody>
                    <a:bodyPr/>
                    <a:lstStyle/>
                    <a:p>
                      <a:pPr algn="l" fontAlgn="b"/>
                      <a:r>
                        <a:rPr lang="en-US" sz="2000" u="none" strike="noStrike" dirty="0">
                          <a:effectLst/>
                        </a:rPr>
                        <a:t>jwang428</a:t>
                      </a:r>
                      <a:endParaRPr lang="en-US" sz="2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583333824"/>
                  </a:ext>
                </a:extLst>
              </a:tr>
              <a:tr h="200025">
                <a:tc>
                  <a:txBody>
                    <a:bodyPr/>
                    <a:lstStyle/>
                    <a:p>
                      <a:pPr algn="l" fontAlgn="b"/>
                      <a:r>
                        <a:rPr lang="en-US" sz="2000" u="none" strike="noStrike" dirty="0">
                          <a:effectLst/>
                        </a:rPr>
                        <a:t>kmukund1</a:t>
                      </a:r>
                      <a:endParaRPr lang="en-US" sz="2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821100817"/>
                  </a:ext>
                </a:extLst>
              </a:tr>
              <a:tr h="200025">
                <a:tc>
                  <a:txBody>
                    <a:bodyPr/>
                    <a:lstStyle/>
                    <a:p>
                      <a:pPr algn="l" fontAlgn="b"/>
                      <a:r>
                        <a:rPr lang="en-US" sz="2000" u="none" strike="noStrike" dirty="0">
                          <a:effectLst/>
                        </a:rPr>
                        <a:t>nsoley1</a:t>
                      </a:r>
                      <a:endParaRPr lang="en-US" sz="2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544951748"/>
                  </a:ext>
                </a:extLst>
              </a:tr>
              <a:tr h="200025">
                <a:tc>
                  <a:txBody>
                    <a:bodyPr/>
                    <a:lstStyle/>
                    <a:p>
                      <a:pPr algn="l" rtl="0" fontAlgn="t"/>
                      <a:r>
                        <a:rPr lang="en-US" sz="2000" u="none" strike="noStrike" dirty="0">
                          <a:effectLst/>
                        </a:rPr>
                        <a:t>psangkh1</a:t>
                      </a:r>
                      <a:endParaRPr lang="en-US" sz="2000" b="0" i="0" u="none" strike="noStrike" dirty="0">
                        <a:solidFill>
                          <a:srgbClr val="000000"/>
                        </a:solidFill>
                        <a:effectLst/>
                        <a:latin typeface="Arial" panose="020B0604020202020204" pitchFamily="34" charset="0"/>
                      </a:endParaRPr>
                    </a:p>
                  </a:txBody>
                  <a:tcPr marL="9525" marR="9525" marT="9525" marB="0"/>
                </a:tc>
                <a:extLst>
                  <a:ext uri="{0D108BD9-81ED-4DB2-BD59-A6C34878D82A}">
                    <a16:rowId xmlns:a16="http://schemas.microsoft.com/office/drawing/2014/main" val="2575534432"/>
                  </a:ext>
                </a:extLst>
              </a:tr>
              <a:tr h="200025">
                <a:tc>
                  <a:txBody>
                    <a:bodyPr/>
                    <a:lstStyle/>
                    <a:p>
                      <a:pPr algn="l" fontAlgn="b"/>
                      <a:r>
                        <a:rPr lang="en-US" sz="2000" u="none" strike="noStrike" dirty="0">
                          <a:effectLst/>
                        </a:rPr>
                        <a:t>szhan128</a:t>
                      </a:r>
                      <a:endParaRPr lang="en-US" sz="2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25761525"/>
                  </a:ext>
                </a:extLst>
              </a:tr>
              <a:tr h="200025">
                <a:tc>
                  <a:txBody>
                    <a:bodyPr/>
                    <a:lstStyle/>
                    <a:p>
                      <a:pPr algn="l" fontAlgn="b"/>
                      <a:r>
                        <a:rPr lang="en-US" sz="2000" u="none" strike="noStrike" dirty="0">
                          <a:effectLst/>
                        </a:rPr>
                        <a:t>tsinha5</a:t>
                      </a:r>
                      <a:endParaRPr lang="en-US" sz="2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798408305"/>
                  </a:ext>
                </a:extLst>
              </a:tr>
              <a:tr h="200025">
                <a:tc>
                  <a:txBody>
                    <a:bodyPr/>
                    <a:lstStyle/>
                    <a:p>
                      <a:pPr algn="l" fontAlgn="b"/>
                      <a:r>
                        <a:rPr lang="en-US" sz="2000" u="none" strike="noStrike" dirty="0">
                          <a:effectLst/>
                        </a:rPr>
                        <a:t>zzaidi3</a:t>
                      </a:r>
                      <a:endParaRPr lang="en-US" sz="2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606442558"/>
                  </a:ext>
                </a:extLst>
              </a:tr>
              <a:tr h="200025">
                <a:tc>
                  <a:txBody>
                    <a:bodyPr/>
                    <a:lstStyle/>
                    <a:p>
                      <a:pPr algn="l" rtl="0" fontAlgn="t"/>
                      <a:r>
                        <a:rPr lang="en-US" sz="2000" u="none" strike="noStrike" dirty="0">
                          <a:effectLst/>
                        </a:rPr>
                        <a:t>phariha4</a:t>
                      </a:r>
                      <a:endParaRPr lang="en-US" sz="2000" b="0" i="0" u="none" strike="noStrike" dirty="0">
                        <a:solidFill>
                          <a:srgbClr val="000000"/>
                        </a:solidFill>
                        <a:effectLst/>
                        <a:latin typeface="Arial" panose="020B0604020202020204" pitchFamily="34" charset="0"/>
                      </a:endParaRPr>
                    </a:p>
                  </a:txBody>
                  <a:tcPr marL="9525" marR="9525" marT="9525" marB="0"/>
                </a:tc>
                <a:extLst>
                  <a:ext uri="{0D108BD9-81ED-4DB2-BD59-A6C34878D82A}">
                    <a16:rowId xmlns:a16="http://schemas.microsoft.com/office/drawing/2014/main" val="1005183449"/>
                  </a:ext>
                </a:extLst>
              </a:tr>
            </a:tbl>
          </a:graphicData>
        </a:graphic>
      </p:graphicFrame>
      <p:graphicFrame>
        <p:nvGraphicFramePr>
          <p:cNvPr id="5" name="Table 4">
            <a:extLst>
              <a:ext uri="{FF2B5EF4-FFF2-40B4-BE49-F238E27FC236}">
                <a16:creationId xmlns:a16="http://schemas.microsoft.com/office/drawing/2014/main" id="{C5592D5F-DE13-2033-6018-82152E947999}"/>
              </a:ext>
            </a:extLst>
          </p:cNvPr>
          <p:cNvGraphicFramePr>
            <a:graphicFrameLocks noGrp="1"/>
          </p:cNvGraphicFramePr>
          <p:nvPr>
            <p:extLst>
              <p:ext uri="{D42A27DB-BD31-4B8C-83A1-F6EECF244321}">
                <p14:modId xmlns:p14="http://schemas.microsoft.com/office/powerpoint/2010/main" val="2030404467"/>
              </p:ext>
            </p:extLst>
          </p:nvPr>
        </p:nvGraphicFramePr>
        <p:xfrm>
          <a:off x="1065228" y="2202580"/>
          <a:ext cx="1435100" cy="3771900"/>
        </p:xfrm>
        <a:graphic>
          <a:graphicData uri="http://schemas.openxmlformats.org/drawingml/2006/table">
            <a:tbl>
              <a:tblPr>
                <a:tableStyleId>{5C22544A-7EE6-4342-B048-85BDC9FD1C3A}</a:tableStyleId>
              </a:tblPr>
              <a:tblGrid>
                <a:gridCol w="1435100">
                  <a:extLst>
                    <a:ext uri="{9D8B030D-6E8A-4147-A177-3AD203B41FA5}">
                      <a16:colId xmlns:a16="http://schemas.microsoft.com/office/drawing/2014/main" val="2471828778"/>
                    </a:ext>
                  </a:extLst>
                </a:gridCol>
              </a:tblGrid>
              <a:tr h="200025">
                <a:tc>
                  <a:txBody>
                    <a:bodyPr/>
                    <a:lstStyle/>
                    <a:p>
                      <a:pPr algn="l" fontAlgn="b"/>
                      <a:r>
                        <a:rPr lang="en-US" sz="2000" u="none" strike="noStrike">
                          <a:effectLst/>
                        </a:rPr>
                        <a:t>abalan2</a:t>
                      </a:r>
                      <a:endParaRPr lang="en-US" sz="2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313043888"/>
                  </a:ext>
                </a:extLst>
              </a:tr>
              <a:tr h="200025">
                <a:tc>
                  <a:txBody>
                    <a:bodyPr/>
                    <a:lstStyle/>
                    <a:p>
                      <a:pPr algn="l" fontAlgn="b"/>
                      <a:r>
                        <a:rPr lang="en-US" sz="2000" u="none" strike="noStrike">
                          <a:effectLst/>
                        </a:rPr>
                        <a:t>acheng41</a:t>
                      </a:r>
                      <a:endParaRPr lang="en-US" sz="2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581862360"/>
                  </a:ext>
                </a:extLst>
              </a:tr>
              <a:tr h="200025">
                <a:tc>
                  <a:txBody>
                    <a:bodyPr/>
                    <a:lstStyle/>
                    <a:p>
                      <a:pPr algn="l" fontAlgn="b"/>
                      <a:r>
                        <a:rPr lang="en-US" sz="2000" u="none" strike="noStrike">
                          <a:effectLst/>
                        </a:rPr>
                        <a:t>akwok1</a:t>
                      </a:r>
                      <a:endParaRPr lang="en-US" sz="2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655875437"/>
                  </a:ext>
                </a:extLst>
              </a:tr>
              <a:tr h="200025">
                <a:tc>
                  <a:txBody>
                    <a:bodyPr/>
                    <a:lstStyle/>
                    <a:p>
                      <a:pPr algn="l" fontAlgn="b"/>
                      <a:r>
                        <a:rPr lang="en-US" sz="2000" u="none" strike="noStrike" dirty="0">
                          <a:effectLst/>
                        </a:rPr>
                        <a:t>aperei13</a:t>
                      </a:r>
                      <a:endParaRPr lang="en-US" sz="2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69116836"/>
                  </a:ext>
                </a:extLst>
              </a:tr>
              <a:tr h="200025">
                <a:tc>
                  <a:txBody>
                    <a:bodyPr/>
                    <a:lstStyle/>
                    <a:p>
                      <a:pPr algn="l" rtl="0" fontAlgn="t"/>
                      <a:r>
                        <a:rPr lang="en-US" sz="2000" u="none" strike="noStrike" dirty="0">
                          <a:effectLst/>
                        </a:rPr>
                        <a:t>coconn20</a:t>
                      </a:r>
                      <a:endParaRPr lang="en-US" sz="2000" b="0" i="0" u="none" strike="noStrike" dirty="0">
                        <a:solidFill>
                          <a:srgbClr val="000000"/>
                        </a:solidFill>
                        <a:effectLst/>
                        <a:latin typeface="Arial" panose="020B0604020202020204" pitchFamily="34" charset="0"/>
                      </a:endParaRPr>
                    </a:p>
                  </a:txBody>
                  <a:tcPr marL="9525" marR="9525" marT="9525" marB="0"/>
                </a:tc>
                <a:extLst>
                  <a:ext uri="{0D108BD9-81ED-4DB2-BD59-A6C34878D82A}">
                    <a16:rowId xmlns:a16="http://schemas.microsoft.com/office/drawing/2014/main" val="1749899962"/>
                  </a:ext>
                </a:extLst>
              </a:tr>
              <a:tr h="200025">
                <a:tc>
                  <a:txBody>
                    <a:bodyPr/>
                    <a:lstStyle/>
                    <a:p>
                      <a:pPr algn="l" fontAlgn="b"/>
                      <a:r>
                        <a:rPr lang="en-US" sz="2000" u="none" strike="noStrike">
                          <a:effectLst/>
                        </a:rPr>
                        <a:t>eholter1</a:t>
                      </a:r>
                      <a:endParaRPr lang="en-US" sz="2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361696947"/>
                  </a:ext>
                </a:extLst>
              </a:tr>
              <a:tr h="200025">
                <a:tc>
                  <a:txBody>
                    <a:bodyPr/>
                    <a:lstStyle/>
                    <a:p>
                      <a:pPr algn="l" fontAlgn="b"/>
                      <a:r>
                        <a:rPr lang="en-US" sz="2000" u="none" strike="noStrike" dirty="0">
                          <a:effectLst/>
                        </a:rPr>
                        <a:t>jmoor185</a:t>
                      </a:r>
                      <a:endParaRPr lang="en-US" sz="2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050824807"/>
                  </a:ext>
                </a:extLst>
              </a:tr>
              <a:tr h="200025">
                <a:tc>
                  <a:txBody>
                    <a:bodyPr/>
                    <a:lstStyle/>
                    <a:p>
                      <a:pPr algn="l" fontAlgn="b"/>
                      <a:r>
                        <a:rPr lang="en-US" sz="2000" u="none" strike="noStrike">
                          <a:effectLst/>
                        </a:rPr>
                        <a:t>kbowden5</a:t>
                      </a:r>
                      <a:endParaRPr lang="en-US" sz="2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210345257"/>
                  </a:ext>
                </a:extLst>
              </a:tr>
              <a:tr h="200025">
                <a:tc>
                  <a:txBody>
                    <a:bodyPr/>
                    <a:lstStyle/>
                    <a:p>
                      <a:pPr algn="l" fontAlgn="b"/>
                      <a:r>
                        <a:rPr lang="en-US" sz="2000" u="none" strike="noStrike">
                          <a:effectLst/>
                        </a:rPr>
                        <a:t>stripat9</a:t>
                      </a:r>
                      <a:endParaRPr lang="en-US" sz="2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305509853"/>
                  </a:ext>
                </a:extLst>
              </a:tr>
              <a:tr h="200025">
                <a:tc>
                  <a:txBody>
                    <a:bodyPr/>
                    <a:lstStyle/>
                    <a:p>
                      <a:pPr algn="l" fontAlgn="b"/>
                      <a:r>
                        <a:rPr lang="en-US" sz="2000" u="none" strike="noStrike">
                          <a:effectLst/>
                        </a:rPr>
                        <a:t>syuxuan1</a:t>
                      </a:r>
                      <a:endParaRPr lang="en-US" sz="2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675595517"/>
                  </a:ext>
                </a:extLst>
              </a:tr>
              <a:tr h="200025">
                <a:tc>
                  <a:txBody>
                    <a:bodyPr/>
                    <a:lstStyle/>
                    <a:p>
                      <a:pPr algn="l" fontAlgn="b"/>
                      <a:r>
                        <a:rPr lang="en-US" sz="2000" u="none" strike="noStrike">
                          <a:effectLst/>
                        </a:rPr>
                        <a:t>wyang51</a:t>
                      </a:r>
                      <a:endParaRPr lang="en-US" sz="2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493542293"/>
                  </a:ext>
                </a:extLst>
              </a:tr>
              <a:tr h="200025">
                <a:tc>
                  <a:txBody>
                    <a:bodyPr/>
                    <a:lstStyle/>
                    <a:p>
                      <a:pPr algn="l" fontAlgn="b"/>
                      <a:r>
                        <a:rPr lang="en-US" sz="2000" u="none" strike="noStrike" dirty="0">
                          <a:effectLst/>
                        </a:rPr>
                        <a:t>yyan67</a:t>
                      </a:r>
                      <a:endParaRPr lang="en-US" sz="2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701839839"/>
                  </a:ext>
                </a:extLst>
              </a:tr>
            </a:tbl>
          </a:graphicData>
        </a:graphic>
      </p:graphicFrame>
      <p:sp>
        <p:nvSpPr>
          <p:cNvPr id="6" name="TextBox 5">
            <a:extLst>
              <a:ext uri="{FF2B5EF4-FFF2-40B4-BE49-F238E27FC236}">
                <a16:creationId xmlns:a16="http://schemas.microsoft.com/office/drawing/2014/main" id="{2FCA1636-26E2-F322-BBB1-E5EC93FC0D75}"/>
              </a:ext>
            </a:extLst>
          </p:cNvPr>
          <p:cNvSpPr txBox="1"/>
          <p:nvPr/>
        </p:nvSpPr>
        <p:spPr>
          <a:xfrm>
            <a:off x="1320151" y="1763351"/>
            <a:ext cx="925253" cy="369332"/>
          </a:xfrm>
          <a:prstGeom prst="rect">
            <a:avLst/>
          </a:prstGeom>
          <a:noFill/>
        </p:spPr>
        <p:txBody>
          <a:bodyPr wrap="none" rtlCol="0">
            <a:spAutoFit/>
          </a:bodyPr>
          <a:lstStyle/>
          <a:p>
            <a:r>
              <a:rPr lang="en-US" dirty="0"/>
              <a:t>imaging</a:t>
            </a:r>
          </a:p>
        </p:txBody>
      </p:sp>
      <p:sp>
        <p:nvSpPr>
          <p:cNvPr id="7" name="TextBox 6">
            <a:extLst>
              <a:ext uri="{FF2B5EF4-FFF2-40B4-BE49-F238E27FC236}">
                <a16:creationId xmlns:a16="http://schemas.microsoft.com/office/drawing/2014/main" id="{D365FEEF-8DE6-40A6-EB24-E76B8408E02A}"/>
              </a:ext>
            </a:extLst>
          </p:cNvPr>
          <p:cNvSpPr txBox="1"/>
          <p:nvPr/>
        </p:nvSpPr>
        <p:spPr>
          <a:xfrm>
            <a:off x="9691672" y="1761968"/>
            <a:ext cx="1252266" cy="369332"/>
          </a:xfrm>
          <a:prstGeom prst="rect">
            <a:avLst/>
          </a:prstGeom>
          <a:noFill/>
        </p:spPr>
        <p:txBody>
          <a:bodyPr wrap="none" rtlCol="0">
            <a:spAutoFit/>
          </a:bodyPr>
          <a:lstStyle/>
          <a:p>
            <a:r>
              <a:rPr lang="en-US" dirty="0"/>
              <a:t>sequencing</a:t>
            </a:r>
          </a:p>
        </p:txBody>
      </p:sp>
    </p:spTree>
    <p:extLst>
      <p:ext uri="{BB962C8B-B14F-4D97-AF65-F5344CB8AC3E}">
        <p14:creationId xmlns:p14="http://schemas.microsoft.com/office/powerpoint/2010/main" val="29067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30D7C-B657-28EB-79F8-2802F0421664}"/>
              </a:ext>
            </a:extLst>
          </p:cNvPr>
          <p:cNvSpPr>
            <a:spLocks noGrp="1"/>
          </p:cNvSpPr>
          <p:nvPr>
            <p:ph type="title"/>
          </p:nvPr>
        </p:nvSpPr>
        <p:spPr/>
        <p:txBody>
          <a:bodyPr/>
          <a:lstStyle/>
          <a:p>
            <a:r>
              <a:rPr lang="en-US" dirty="0"/>
              <a:t>HW1</a:t>
            </a:r>
          </a:p>
        </p:txBody>
      </p:sp>
      <p:pic>
        <p:nvPicPr>
          <p:cNvPr id="5" name="Content Placeholder 4" descr="A screenshot of a computer&#10;&#10;Description automatically generated">
            <a:extLst>
              <a:ext uri="{FF2B5EF4-FFF2-40B4-BE49-F238E27FC236}">
                <a16:creationId xmlns:a16="http://schemas.microsoft.com/office/drawing/2014/main" id="{978632D1-7B0B-DA18-BAC7-685132F79F6F}"/>
              </a:ext>
            </a:extLst>
          </p:cNvPr>
          <p:cNvPicPr>
            <a:picLocks noGrp="1" noChangeAspect="1"/>
          </p:cNvPicPr>
          <p:nvPr>
            <p:ph idx="1"/>
          </p:nvPr>
        </p:nvPicPr>
        <p:blipFill>
          <a:blip r:embed="rId2"/>
          <a:stretch>
            <a:fillRect/>
          </a:stretch>
        </p:blipFill>
        <p:spPr>
          <a:xfrm>
            <a:off x="1579838" y="1476614"/>
            <a:ext cx="9032323" cy="5016261"/>
          </a:xfrm>
        </p:spPr>
      </p:pic>
    </p:spTree>
    <p:extLst>
      <p:ext uri="{BB962C8B-B14F-4D97-AF65-F5344CB8AC3E}">
        <p14:creationId xmlns:p14="http://schemas.microsoft.com/office/powerpoint/2010/main" val="2525224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47CFB-2D5C-377F-1555-2D037864C62D}"/>
              </a:ext>
            </a:extLst>
          </p:cNvPr>
          <p:cNvSpPr>
            <a:spLocks noGrp="1"/>
          </p:cNvSpPr>
          <p:nvPr>
            <p:ph type="title"/>
          </p:nvPr>
        </p:nvSpPr>
        <p:spPr/>
        <p:txBody>
          <a:bodyPr/>
          <a:lstStyle/>
          <a:p>
            <a:r>
              <a:rPr lang="en-US" dirty="0"/>
              <a:t>What are some different cell-types? </a:t>
            </a:r>
          </a:p>
        </p:txBody>
      </p:sp>
      <p:sp>
        <p:nvSpPr>
          <p:cNvPr id="3" name="Content Placeholder 2">
            <a:extLst>
              <a:ext uri="{FF2B5EF4-FFF2-40B4-BE49-F238E27FC236}">
                <a16:creationId xmlns:a16="http://schemas.microsoft.com/office/drawing/2014/main" id="{097EA829-D3D8-8342-6D08-FE3F62017395}"/>
              </a:ext>
            </a:extLst>
          </p:cNvPr>
          <p:cNvSpPr>
            <a:spLocks noGrp="1"/>
          </p:cNvSpPr>
          <p:nvPr>
            <p:ph idx="1"/>
          </p:nvPr>
        </p:nvSpPr>
        <p:spPr/>
        <p:txBody>
          <a:bodyPr/>
          <a:lstStyle/>
          <a:p>
            <a:pPr marL="0" indent="0">
              <a:buNone/>
            </a:pPr>
            <a:endParaRPr lang="en-US" dirty="0"/>
          </a:p>
        </p:txBody>
      </p:sp>
      <mc:AlternateContent xmlns:mc="http://schemas.openxmlformats.org/markup-compatibility/2006">
        <mc:Choice xmlns:p14="http://schemas.microsoft.com/office/powerpoint/2010/main" Requires="p14">
          <p:contentPart p14:bwMode="auto" r:id="rId2">
            <p14:nvContentPartPr>
              <p14:cNvPr id="4" name="Ink 3">
                <a:extLst>
                  <a:ext uri="{FF2B5EF4-FFF2-40B4-BE49-F238E27FC236}">
                    <a16:creationId xmlns:a16="http://schemas.microsoft.com/office/drawing/2014/main" id="{49E8879D-599E-5524-9E4F-E434A7399D18}"/>
                  </a:ext>
                </a:extLst>
              </p14:cNvPr>
              <p14:cNvContentPartPr/>
              <p14:nvPr/>
            </p14:nvContentPartPr>
            <p14:xfrm>
              <a:off x="2087280" y="1701000"/>
              <a:ext cx="6853320" cy="3554640"/>
            </p14:xfrm>
          </p:contentPart>
        </mc:Choice>
        <mc:Fallback>
          <p:pic>
            <p:nvPicPr>
              <p:cNvPr id="4" name="Ink 3">
                <a:extLst>
                  <a:ext uri="{FF2B5EF4-FFF2-40B4-BE49-F238E27FC236}">
                    <a16:creationId xmlns:a16="http://schemas.microsoft.com/office/drawing/2014/main" id="{49E8879D-599E-5524-9E4F-E434A7399D18}"/>
                  </a:ext>
                </a:extLst>
              </p:cNvPr>
              <p:cNvPicPr/>
              <p:nvPr/>
            </p:nvPicPr>
            <p:blipFill>
              <a:blip r:embed="rId3"/>
              <a:stretch>
                <a:fillRect/>
              </a:stretch>
            </p:blipFill>
            <p:spPr>
              <a:xfrm>
                <a:off x="2077920" y="1691640"/>
                <a:ext cx="6872040" cy="3573360"/>
              </a:xfrm>
              <a:prstGeom prst="rect">
                <a:avLst/>
              </a:prstGeom>
            </p:spPr>
          </p:pic>
        </mc:Fallback>
      </mc:AlternateContent>
    </p:spTree>
    <p:extLst>
      <p:ext uri="{BB962C8B-B14F-4D97-AF65-F5344CB8AC3E}">
        <p14:creationId xmlns:p14="http://schemas.microsoft.com/office/powerpoint/2010/main" val="1023237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578C6-3DC0-2DEA-977C-DB8CC6E9C602}"/>
              </a:ext>
            </a:extLst>
          </p:cNvPr>
          <p:cNvSpPr>
            <a:spLocks noGrp="1"/>
          </p:cNvSpPr>
          <p:nvPr>
            <p:ph type="title"/>
          </p:nvPr>
        </p:nvSpPr>
        <p:spPr/>
        <p:txBody>
          <a:bodyPr/>
          <a:lstStyle/>
          <a:p>
            <a:r>
              <a:rPr lang="en-US" dirty="0"/>
              <a:t>If you want to learn more, original scientific papers are available on class website</a:t>
            </a:r>
          </a:p>
        </p:txBody>
      </p:sp>
      <p:pic>
        <p:nvPicPr>
          <p:cNvPr id="4" name="Content Placeholder 4" descr="A newspaper with a diagram of dna&#10;&#10;Description automatically generated">
            <a:extLst>
              <a:ext uri="{FF2B5EF4-FFF2-40B4-BE49-F238E27FC236}">
                <a16:creationId xmlns:a16="http://schemas.microsoft.com/office/drawing/2014/main" id="{804DBFB7-6F5F-C318-831B-C641C43A4E15}"/>
              </a:ext>
            </a:extLst>
          </p:cNvPr>
          <p:cNvPicPr>
            <a:picLocks noGrp="1" noChangeAspect="1"/>
          </p:cNvPicPr>
          <p:nvPr>
            <p:ph idx="1"/>
          </p:nvPr>
        </p:nvPicPr>
        <p:blipFill>
          <a:blip r:embed="rId2"/>
          <a:stretch>
            <a:fillRect/>
          </a:stretch>
        </p:blipFill>
        <p:spPr>
          <a:xfrm>
            <a:off x="2380130" y="1843554"/>
            <a:ext cx="3655847" cy="4706378"/>
          </a:xfrm>
        </p:spPr>
      </p:pic>
      <p:pic>
        <p:nvPicPr>
          <p:cNvPr id="6" name="Picture 5" descr="A close-up of a page&#10;&#10;Description automatically generated">
            <a:extLst>
              <a:ext uri="{FF2B5EF4-FFF2-40B4-BE49-F238E27FC236}">
                <a16:creationId xmlns:a16="http://schemas.microsoft.com/office/drawing/2014/main" id="{15FB7830-4133-131F-5A6C-171ACDDAC6E7}"/>
              </a:ext>
            </a:extLst>
          </p:cNvPr>
          <p:cNvPicPr>
            <a:picLocks noChangeAspect="1"/>
          </p:cNvPicPr>
          <p:nvPr/>
        </p:nvPicPr>
        <p:blipFill>
          <a:blip r:embed="rId3"/>
          <a:stretch>
            <a:fillRect/>
          </a:stretch>
        </p:blipFill>
        <p:spPr>
          <a:xfrm>
            <a:off x="6844998" y="1690688"/>
            <a:ext cx="3699781" cy="4802187"/>
          </a:xfrm>
          <a:prstGeom prst="rect">
            <a:avLst/>
          </a:prstGeom>
        </p:spPr>
      </p:pic>
    </p:spTree>
    <p:extLst>
      <p:ext uri="{BB962C8B-B14F-4D97-AF65-F5344CB8AC3E}">
        <p14:creationId xmlns:p14="http://schemas.microsoft.com/office/powerpoint/2010/main" val="9855593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1ED6D-AC59-5AD2-BAA6-8EED8EBA61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423DB6-6876-3C78-3E07-3061BA31702A}"/>
              </a:ext>
            </a:extLst>
          </p:cNvPr>
          <p:cNvSpPr>
            <a:spLocks noGrp="1"/>
          </p:cNvSpPr>
          <p:nvPr>
            <p:ph type="title"/>
          </p:nvPr>
        </p:nvSpPr>
        <p:spPr/>
        <p:txBody>
          <a:bodyPr/>
          <a:lstStyle/>
          <a:p>
            <a:r>
              <a:rPr lang="en-US" dirty="0"/>
              <a:t>Reflection card</a:t>
            </a:r>
          </a:p>
        </p:txBody>
      </p:sp>
      <p:sp>
        <p:nvSpPr>
          <p:cNvPr id="3" name="Content Placeholder 2">
            <a:extLst>
              <a:ext uri="{FF2B5EF4-FFF2-40B4-BE49-F238E27FC236}">
                <a16:creationId xmlns:a16="http://schemas.microsoft.com/office/drawing/2014/main" id="{EB9A7DC8-922C-9262-C337-F1362A47DBC3}"/>
              </a:ext>
            </a:extLst>
          </p:cNvPr>
          <p:cNvSpPr>
            <a:spLocks noGrp="1"/>
          </p:cNvSpPr>
          <p:nvPr>
            <p:ph idx="1"/>
          </p:nvPr>
        </p:nvSpPr>
        <p:spPr/>
        <p:txBody>
          <a:bodyPr>
            <a:normAutofit/>
          </a:bodyPr>
          <a:lstStyle/>
          <a:p>
            <a:pPr marL="0" indent="0" algn="ctr">
              <a:buNone/>
            </a:pPr>
            <a:endParaRPr lang="en-US" b="1" dirty="0"/>
          </a:p>
          <a:p>
            <a:pPr marL="0" indent="0" algn="ctr">
              <a:buNone/>
            </a:pPr>
            <a:r>
              <a:rPr lang="en-US" b="1" dirty="0"/>
              <a:t>https://</a:t>
            </a:r>
            <a:r>
              <a:rPr lang="en-US" b="1" dirty="0" err="1"/>
              <a:t>bit.ly</a:t>
            </a:r>
            <a:r>
              <a:rPr lang="en-US" b="1" dirty="0"/>
              <a:t>/GDV24_rc</a:t>
            </a:r>
          </a:p>
        </p:txBody>
      </p:sp>
    </p:spTree>
    <p:extLst>
      <p:ext uri="{BB962C8B-B14F-4D97-AF65-F5344CB8AC3E}">
        <p14:creationId xmlns:p14="http://schemas.microsoft.com/office/powerpoint/2010/main" val="3376631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270A1-89FB-7F75-8A83-04FF75EF8F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6BF94A-3E38-18E2-3322-930E3BF6AC20}"/>
              </a:ext>
            </a:extLst>
          </p:cNvPr>
          <p:cNvSpPr>
            <a:spLocks noGrp="1"/>
          </p:cNvSpPr>
          <p:nvPr>
            <p:ph type="title"/>
          </p:nvPr>
        </p:nvSpPr>
        <p:spPr/>
        <p:txBody>
          <a:bodyPr/>
          <a:lstStyle/>
          <a:p>
            <a:r>
              <a:rPr lang="en-US" dirty="0"/>
              <a:t>What are some different cell-types? </a:t>
            </a:r>
          </a:p>
        </p:txBody>
      </p:sp>
      <p:pic>
        <p:nvPicPr>
          <p:cNvPr id="4" name="Picture 2" descr="H&amp;E Stain Wikipedia, 45% OFF | radio.egerton.ac.ke">
            <a:extLst>
              <a:ext uri="{FF2B5EF4-FFF2-40B4-BE49-F238E27FC236}">
                <a16:creationId xmlns:a16="http://schemas.microsoft.com/office/drawing/2014/main" id="{E14FA319-8DD5-A31C-7353-2FC46D0227C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2275464"/>
            <a:ext cx="5105400" cy="35688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91BC1FA-B6CB-DC20-FE06-CD2C1D065073}"/>
              </a:ext>
            </a:extLst>
          </p:cNvPr>
          <p:cNvSpPr txBox="1"/>
          <p:nvPr/>
        </p:nvSpPr>
        <p:spPr>
          <a:xfrm>
            <a:off x="3068919" y="1690689"/>
            <a:ext cx="1706281" cy="584775"/>
          </a:xfrm>
          <a:prstGeom prst="rect">
            <a:avLst/>
          </a:prstGeom>
          <a:noFill/>
        </p:spPr>
        <p:txBody>
          <a:bodyPr wrap="square" rtlCol="0">
            <a:spAutoFit/>
          </a:bodyPr>
          <a:lstStyle/>
          <a:p>
            <a:r>
              <a:rPr lang="en-US" sz="3200" dirty="0"/>
              <a:t>H&amp;E</a:t>
            </a:r>
          </a:p>
        </p:txBody>
      </p:sp>
      <p:pic>
        <p:nvPicPr>
          <p:cNvPr id="6" name="Picture 4" descr="Nissl body - Wikipedia">
            <a:extLst>
              <a:ext uri="{FF2B5EF4-FFF2-40B4-BE49-F238E27FC236}">
                <a16:creationId xmlns:a16="http://schemas.microsoft.com/office/drawing/2014/main" id="{A786A468-E273-BD04-7F77-B397108C89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9333" y="2275464"/>
            <a:ext cx="4758432" cy="35688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B5BEC62-F7BA-F731-9CDB-3B9214583713}"/>
              </a:ext>
            </a:extLst>
          </p:cNvPr>
          <p:cNvSpPr txBox="1"/>
          <p:nvPr/>
        </p:nvSpPr>
        <p:spPr>
          <a:xfrm>
            <a:off x="8470653" y="1690688"/>
            <a:ext cx="1706281" cy="584775"/>
          </a:xfrm>
          <a:prstGeom prst="rect">
            <a:avLst/>
          </a:prstGeom>
          <a:noFill/>
        </p:spPr>
        <p:txBody>
          <a:bodyPr wrap="square" rtlCol="0">
            <a:spAutoFit/>
          </a:bodyPr>
          <a:lstStyle/>
          <a:p>
            <a:r>
              <a:rPr lang="en-US" sz="3200" dirty="0"/>
              <a:t>Nissl</a:t>
            </a:r>
          </a:p>
        </p:txBody>
      </p:sp>
      <p:sp>
        <p:nvSpPr>
          <p:cNvPr id="8" name="TextBox 7">
            <a:extLst>
              <a:ext uri="{FF2B5EF4-FFF2-40B4-BE49-F238E27FC236}">
                <a16:creationId xmlns:a16="http://schemas.microsoft.com/office/drawing/2014/main" id="{F03400D2-0411-42DD-BA21-EB13E7FB3C74}"/>
              </a:ext>
            </a:extLst>
          </p:cNvPr>
          <p:cNvSpPr txBox="1"/>
          <p:nvPr/>
        </p:nvSpPr>
        <p:spPr>
          <a:xfrm>
            <a:off x="0" y="6492875"/>
            <a:ext cx="2018309" cy="369332"/>
          </a:xfrm>
          <a:prstGeom prst="rect">
            <a:avLst/>
          </a:prstGeom>
          <a:noFill/>
        </p:spPr>
        <p:txBody>
          <a:bodyPr wrap="none" rtlCol="0">
            <a:spAutoFit/>
          </a:bodyPr>
          <a:lstStyle/>
          <a:p>
            <a:r>
              <a:rPr lang="en-US" dirty="0"/>
              <a:t>(Source: Wikipedia)</a:t>
            </a:r>
          </a:p>
        </p:txBody>
      </p:sp>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86B94E0F-766B-1B98-483A-7F0099C790F7}"/>
                  </a:ext>
                </a:extLst>
              </p14:cNvPr>
              <p14:cNvContentPartPr/>
              <p14:nvPr/>
            </p14:nvContentPartPr>
            <p14:xfrm>
              <a:off x="1416600" y="2836440"/>
              <a:ext cx="8367480" cy="1914480"/>
            </p14:xfrm>
          </p:contentPart>
        </mc:Choice>
        <mc:Fallback>
          <p:pic>
            <p:nvPicPr>
              <p:cNvPr id="3" name="Ink 2">
                <a:extLst>
                  <a:ext uri="{FF2B5EF4-FFF2-40B4-BE49-F238E27FC236}">
                    <a16:creationId xmlns:a16="http://schemas.microsoft.com/office/drawing/2014/main" id="{86B94E0F-766B-1B98-483A-7F0099C790F7}"/>
                  </a:ext>
                </a:extLst>
              </p:cNvPr>
              <p:cNvPicPr/>
              <p:nvPr/>
            </p:nvPicPr>
            <p:blipFill>
              <a:blip r:embed="rId5"/>
              <a:stretch>
                <a:fillRect/>
              </a:stretch>
            </p:blipFill>
            <p:spPr>
              <a:xfrm>
                <a:off x="1407240" y="2827080"/>
                <a:ext cx="8386200" cy="1933200"/>
              </a:xfrm>
              <a:prstGeom prst="rect">
                <a:avLst/>
              </a:prstGeom>
            </p:spPr>
          </p:pic>
        </mc:Fallback>
      </mc:AlternateContent>
    </p:spTree>
    <p:extLst>
      <p:ext uri="{BB962C8B-B14F-4D97-AF65-F5344CB8AC3E}">
        <p14:creationId xmlns:p14="http://schemas.microsoft.com/office/powerpoint/2010/main" val="3137034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247A2-761F-8210-21F7-29D76BE2CD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D1CB90-7091-303D-BABE-419E18F09105}"/>
              </a:ext>
            </a:extLst>
          </p:cNvPr>
          <p:cNvSpPr>
            <a:spLocks noGrp="1"/>
          </p:cNvSpPr>
          <p:nvPr>
            <p:ph type="title"/>
          </p:nvPr>
        </p:nvSpPr>
        <p:spPr/>
        <p:txBody>
          <a:bodyPr/>
          <a:lstStyle/>
          <a:p>
            <a:r>
              <a:rPr lang="en-US" dirty="0"/>
              <a:t>How can we distinguish these cell-types (and cell-states) from each other?</a:t>
            </a:r>
          </a:p>
        </p:txBody>
      </p:sp>
      <p:sp>
        <p:nvSpPr>
          <p:cNvPr id="7" name="Content Placeholder 6">
            <a:extLst>
              <a:ext uri="{FF2B5EF4-FFF2-40B4-BE49-F238E27FC236}">
                <a16:creationId xmlns:a16="http://schemas.microsoft.com/office/drawing/2014/main" id="{6F7E589E-0EF8-FC09-E0BD-6F03E5ACB018}"/>
              </a:ext>
            </a:extLst>
          </p:cNvPr>
          <p:cNvSpPr>
            <a:spLocks noGrp="1"/>
          </p:cNvSpPr>
          <p:nvPr>
            <p:ph idx="1"/>
          </p:nvPr>
        </p:nvSpPr>
        <p:spPr/>
        <p:txBody>
          <a:bodyPr/>
          <a:lstStyle/>
          <a:p>
            <a:endParaRPr lang="en-US"/>
          </a:p>
        </p:txBody>
      </p:sp>
      <mc:AlternateContent xmlns:mc="http://schemas.openxmlformats.org/markup-compatibility/2006">
        <mc:Choice xmlns:p14="http://schemas.microsoft.com/office/powerpoint/2010/main" Requires="p14">
          <p:contentPart p14:bwMode="auto" r:id="rId2">
            <p14:nvContentPartPr>
              <p14:cNvPr id="3" name="Ink 2">
                <a:extLst>
                  <a:ext uri="{FF2B5EF4-FFF2-40B4-BE49-F238E27FC236}">
                    <a16:creationId xmlns:a16="http://schemas.microsoft.com/office/drawing/2014/main" id="{0706F5C8-6C30-CAB3-56E0-A44459DB8428}"/>
                  </a:ext>
                </a:extLst>
              </p14:cNvPr>
              <p14:cNvContentPartPr/>
              <p14:nvPr/>
            </p14:nvContentPartPr>
            <p14:xfrm>
              <a:off x="1174320" y="959040"/>
              <a:ext cx="8961840" cy="4918320"/>
            </p14:xfrm>
          </p:contentPart>
        </mc:Choice>
        <mc:Fallback>
          <p:pic>
            <p:nvPicPr>
              <p:cNvPr id="3" name="Ink 2">
                <a:extLst>
                  <a:ext uri="{FF2B5EF4-FFF2-40B4-BE49-F238E27FC236}">
                    <a16:creationId xmlns:a16="http://schemas.microsoft.com/office/drawing/2014/main" id="{0706F5C8-6C30-CAB3-56E0-A44459DB8428}"/>
                  </a:ext>
                </a:extLst>
              </p:cNvPr>
              <p:cNvPicPr/>
              <p:nvPr/>
            </p:nvPicPr>
            <p:blipFill>
              <a:blip r:embed="rId3"/>
              <a:stretch>
                <a:fillRect/>
              </a:stretch>
            </p:blipFill>
            <p:spPr>
              <a:xfrm>
                <a:off x="1164960" y="949680"/>
                <a:ext cx="8980560" cy="4937040"/>
              </a:xfrm>
              <a:prstGeom prst="rect">
                <a:avLst/>
              </a:prstGeom>
            </p:spPr>
          </p:pic>
        </mc:Fallback>
      </mc:AlternateContent>
    </p:spTree>
    <p:extLst>
      <p:ext uri="{BB962C8B-B14F-4D97-AF65-F5344CB8AC3E}">
        <p14:creationId xmlns:p14="http://schemas.microsoft.com/office/powerpoint/2010/main" val="2891523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302C5-5A37-44FF-137D-95A0EB3CFE2F}"/>
              </a:ext>
            </a:extLst>
          </p:cNvPr>
          <p:cNvSpPr>
            <a:spLocks noGrp="1"/>
          </p:cNvSpPr>
          <p:nvPr>
            <p:ph type="title"/>
          </p:nvPr>
        </p:nvSpPr>
        <p:spPr/>
        <p:txBody>
          <a:bodyPr/>
          <a:lstStyle/>
          <a:p>
            <a:r>
              <a:rPr lang="en-US" dirty="0"/>
              <a:t>Why spatially-resolved profiling?</a:t>
            </a:r>
          </a:p>
        </p:txBody>
      </p:sp>
      <p:sp>
        <p:nvSpPr>
          <p:cNvPr id="3" name="Content Placeholder 2">
            <a:extLst>
              <a:ext uri="{FF2B5EF4-FFF2-40B4-BE49-F238E27FC236}">
                <a16:creationId xmlns:a16="http://schemas.microsoft.com/office/drawing/2014/main" id="{279C3EC7-493D-FF03-9B04-61F37842717E}"/>
              </a:ext>
            </a:extLst>
          </p:cNvPr>
          <p:cNvSpPr>
            <a:spLocks noGrp="1"/>
          </p:cNvSpPr>
          <p:nvPr>
            <p:ph idx="1"/>
          </p:nvPr>
        </p:nvSpPr>
        <p:spPr/>
        <p:txBody>
          <a:bodyPr/>
          <a:lstStyle/>
          <a:p>
            <a:endParaRPr lang="en-US"/>
          </a:p>
        </p:txBody>
      </p:sp>
      <mc:AlternateContent xmlns:mc="http://schemas.openxmlformats.org/markup-compatibility/2006">
        <mc:Choice xmlns:p14="http://schemas.microsoft.com/office/powerpoint/2010/main" Requires="p14">
          <p:contentPart p14:bwMode="auto" r:id="rId2">
            <p14:nvContentPartPr>
              <p14:cNvPr id="4" name="Ink 3">
                <a:extLst>
                  <a:ext uri="{FF2B5EF4-FFF2-40B4-BE49-F238E27FC236}">
                    <a16:creationId xmlns:a16="http://schemas.microsoft.com/office/drawing/2014/main" id="{8C9F748D-3F5C-C229-86DD-00A1E960D15F}"/>
                  </a:ext>
                </a:extLst>
              </p14:cNvPr>
              <p14:cNvContentPartPr/>
              <p14:nvPr/>
            </p14:nvContentPartPr>
            <p14:xfrm>
              <a:off x="1847160" y="1357560"/>
              <a:ext cx="7901280" cy="3911400"/>
            </p14:xfrm>
          </p:contentPart>
        </mc:Choice>
        <mc:Fallback>
          <p:pic>
            <p:nvPicPr>
              <p:cNvPr id="4" name="Ink 3">
                <a:extLst>
                  <a:ext uri="{FF2B5EF4-FFF2-40B4-BE49-F238E27FC236}">
                    <a16:creationId xmlns:a16="http://schemas.microsoft.com/office/drawing/2014/main" id="{8C9F748D-3F5C-C229-86DD-00A1E960D15F}"/>
                  </a:ext>
                </a:extLst>
              </p:cNvPr>
              <p:cNvPicPr/>
              <p:nvPr/>
            </p:nvPicPr>
            <p:blipFill>
              <a:blip r:embed="rId3"/>
              <a:stretch>
                <a:fillRect/>
              </a:stretch>
            </p:blipFill>
            <p:spPr>
              <a:xfrm>
                <a:off x="1837800" y="1348200"/>
                <a:ext cx="7920000" cy="3930120"/>
              </a:xfrm>
              <a:prstGeom prst="rect">
                <a:avLst/>
              </a:prstGeom>
            </p:spPr>
          </p:pic>
        </mc:Fallback>
      </mc:AlternateContent>
    </p:spTree>
    <p:extLst>
      <p:ext uri="{BB962C8B-B14F-4D97-AF65-F5344CB8AC3E}">
        <p14:creationId xmlns:p14="http://schemas.microsoft.com/office/powerpoint/2010/main" val="1254913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74682-01E0-FEEB-C686-3C2341EC77F8}"/>
              </a:ext>
            </a:extLst>
          </p:cNvPr>
          <p:cNvSpPr>
            <a:spLocks noGrp="1"/>
          </p:cNvSpPr>
          <p:nvPr>
            <p:ph type="title"/>
          </p:nvPr>
        </p:nvSpPr>
        <p:spPr/>
        <p:txBody>
          <a:bodyPr>
            <a:normAutofit fontScale="90000"/>
          </a:bodyPr>
          <a:lstStyle/>
          <a:p>
            <a:r>
              <a:rPr lang="en-US" dirty="0"/>
              <a:t>Low-throughput imaging-based spatial transcriptomic profiling techniques: single molecule fluorescence </a:t>
            </a:r>
            <a:r>
              <a:rPr lang="en-US" i="1" dirty="0"/>
              <a:t>in situ </a:t>
            </a:r>
            <a:r>
              <a:rPr lang="en-US" dirty="0"/>
              <a:t>hybridization</a:t>
            </a:r>
          </a:p>
        </p:txBody>
      </p:sp>
      <p:sp>
        <p:nvSpPr>
          <p:cNvPr id="3" name="Content Placeholder 2">
            <a:extLst>
              <a:ext uri="{FF2B5EF4-FFF2-40B4-BE49-F238E27FC236}">
                <a16:creationId xmlns:a16="http://schemas.microsoft.com/office/drawing/2014/main" id="{8750A841-57ED-F58F-6470-648CA587E3E7}"/>
              </a:ext>
            </a:extLst>
          </p:cNvPr>
          <p:cNvSpPr>
            <a:spLocks noGrp="1"/>
          </p:cNvSpPr>
          <p:nvPr>
            <p:ph idx="1"/>
          </p:nvPr>
        </p:nvSpPr>
        <p:spPr/>
        <p:txBody>
          <a:bodyPr/>
          <a:lstStyle/>
          <a:p>
            <a:endParaRPr lang="en-US"/>
          </a:p>
        </p:txBody>
      </p:sp>
      <mc:AlternateContent xmlns:mc="http://schemas.openxmlformats.org/markup-compatibility/2006">
        <mc:Choice xmlns:p14="http://schemas.microsoft.com/office/powerpoint/2010/main" Requires="p14">
          <p:contentPart p14:bwMode="auto" r:id="rId2">
            <p14:nvContentPartPr>
              <p14:cNvPr id="4" name="Ink 3">
                <a:extLst>
                  <a:ext uri="{FF2B5EF4-FFF2-40B4-BE49-F238E27FC236}">
                    <a16:creationId xmlns:a16="http://schemas.microsoft.com/office/drawing/2014/main" id="{401CAB46-D342-9863-ADFD-7B49DAE79CE3}"/>
                  </a:ext>
                </a:extLst>
              </p14:cNvPr>
              <p14:cNvContentPartPr/>
              <p14:nvPr/>
            </p14:nvContentPartPr>
            <p14:xfrm>
              <a:off x="1203480" y="1403280"/>
              <a:ext cx="10021320" cy="3637440"/>
            </p14:xfrm>
          </p:contentPart>
        </mc:Choice>
        <mc:Fallback>
          <p:pic>
            <p:nvPicPr>
              <p:cNvPr id="4" name="Ink 3">
                <a:extLst>
                  <a:ext uri="{FF2B5EF4-FFF2-40B4-BE49-F238E27FC236}">
                    <a16:creationId xmlns:a16="http://schemas.microsoft.com/office/drawing/2014/main" id="{401CAB46-D342-9863-ADFD-7B49DAE79CE3}"/>
                  </a:ext>
                </a:extLst>
              </p:cNvPr>
              <p:cNvPicPr/>
              <p:nvPr/>
            </p:nvPicPr>
            <p:blipFill>
              <a:blip r:embed="rId3"/>
              <a:stretch>
                <a:fillRect/>
              </a:stretch>
            </p:blipFill>
            <p:spPr>
              <a:xfrm>
                <a:off x="1194120" y="1393920"/>
                <a:ext cx="10040040" cy="3656160"/>
              </a:xfrm>
              <a:prstGeom prst="rect">
                <a:avLst/>
              </a:prstGeom>
            </p:spPr>
          </p:pic>
        </mc:Fallback>
      </mc:AlternateContent>
    </p:spTree>
    <p:extLst>
      <p:ext uri="{BB962C8B-B14F-4D97-AF65-F5344CB8AC3E}">
        <p14:creationId xmlns:p14="http://schemas.microsoft.com/office/powerpoint/2010/main" val="2407331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1B82D-B7E0-FC82-FBAD-F74B60916E88}"/>
              </a:ext>
            </a:extLst>
          </p:cNvPr>
          <p:cNvSpPr>
            <a:spLocks noGrp="1"/>
          </p:cNvSpPr>
          <p:nvPr>
            <p:ph type="title"/>
          </p:nvPr>
        </p:nvSpPr>
        <p:spPr/>
        <p:txBody>
          <a:bodyPr>
            <a:normAutofit fontScale="90000"/>
          </a:bodyPr>
          <a:lstStyle/>
          <a:p>
            <a:r>
              <a:rPr lang="en-US" dirty="0"/>
              <a:t>Question: I design 5 </a:t>
            </a:r>
            <a:r>
              <a:rPr lang="en-US" dirty="0" err="1"/>
              <a:t>smFISH</a:t>
            </a:r>
            <a:r>
              <a:rPr lang="en-US" dirty="0"/>
              <a:t> probes to target the same gene. How many spots will I see when I take a picture?</a:t>
            </a:r>
          </a:p>
        </p:txBody>
      </p:sp>
      <p:pic>
        <p:nvPicPr>
          <p:cNvPr id="2050" name="Picture 2">
            <a:extLst>
              <a:ext uri="{FF2B5EF4-FFF2-40B4-BE49-F238E27FC236}">
                <a16:creationId xmlns:a16="http://schemas.microsoft.com/office/drawing/2014/main" id="{99BC3D3E-4730-7027-7AA5-156471CD18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73" t="58787" r="25731"/>
          <a:stretch/>
        </p:blipFill>
        <p:spPr bwMode="auto">
          <a:xfrm>
            <a:off x="1847385" y="2474428"/>
            <a:ext cx="8497229" cy="190914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AC41C7D1-2029-640B-252D-65F67ED44C2E}"/>
                  </a:ext>
                </a:extLst>
              </p14:cNvPr>
              <p14:cNvContentPartPr/>
              <p14:nvPr/>
            </p14:nvContentPartPr>
            <p14:xfrm>
              <a:off x="1433880" y="1388160"/>
              <a:ext cx="9989280" cy="4837680"/>
            </p14:xfrm>
          </p:contentPart>
        </mc:Choice>
        <mc:Fallback>
          <p:pic>
            <p:nvPicPr>
              <p:cNvPr id="3" name="Ink 2">
                <a:extLst>
                  <a:ext uri="{FF2B5EF4-FFF2-40B4-BE49-F238E27FC236}">
                    <a16:creationId xmlns:a16="http://schemas.microsoft.com/office/drawing/2014/main" id="{AC41C7D1-2029-640B-252D-65F67ED44C2E}"/>
                  </a:ext>
                </a:extLst>
              </p:cNvPr>
              <p:cNvPicPr/>
              <p:nvPr/>
            </p:nvPicPr>
            <p:blipFill>
              <a:blip r:embed="rId4"/>
              <a:stretch>
                <a:fillRect/>
              </a:stretch>
            </p:blipFill>
            <p:spPr>
              <a:xfrm>
                <a:off x="1424520" y="1378800"/>
                <a:ext cx="10008000" cy="4856400"/>
              </a:xfrm>
              <a:prstGeom prst="rect">
                <a:avLst/>
              </a:prstGeom>
            </p:spPr>
          </p:pic>
        </mc:Fallback>
      </mc:AlternateContent>
    </p:spTree>
    <p:extLst>
      <p:ext uri="{BB962C8B-B14F-4D97-AF65-F5344CB8AC3E}">
        <p14:creationId xmlns:p14="http://schemas.microsoft.com/office/powerpoint/2010/main" val="26442094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5309</TotalTime>
  <Words>630</Words>
  <Application>Microsoft Macintosh PowerPoint</Application>
  <PresentationFormat>Widescreen</PresentationFormat>
  <Paragraphs>110</Paragraphs>
  <Slides>41</Slides>
  <Notes>10</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41</vt:i4>
      </vt:variant>
    </vt:vector>
  </HeadingPairs>
  <TitlesOfParts>
    <vt:vector size="50" baseType="lpstr">
      <vt:lpstr>-apple-system</vt:lpstr>
      <vt:lpstr>Arial</vt:lpstr>
      <vt:lpstr>Calibri</vt:lpstr>
      <vt:lpstr>Calibri Light</vt:lpstr>
      <vt:lpstr>docs-Roboto</vt:lpstr>
      <vt:lpstr>Office Theme</vt:lpstr>
      <vt:lpstr>1_Office Theme</vt:lpstr>
      <vt:lpstr>2_Office Theme</vt:lpstr>
      <vt:lpstr>3_Office Theme</vt:lpstr>
      <vt:lpstr>EN.580.428  Genomic Data Visualization Lesson 2  Spatially Resolved Transcriptomic Data</vt:lpstr>
      <vt:lpstr>Announcements</vt:lpstr>
      <vt:lpstr>Lesson learning objectives</vt:lpstr>
      <vt:lpstr>What are some different cell-types? </vt:lpstr>
      <vt:lpstr>What are some different cell-types? </vt:lpstr>
      <vt:lpstr>How can we distinguish these cell-types (and cell-states) from each other?</vt:lpstr>
      <vt:lpstr>Why spatially-resolved profiling?</vt:lpstr>
      <vt:lpstr>Low-throughput imaging-based spatial transcriptomic profiling techniques: single molecule fluorescence in situ hybridization</vt:lpstr>
      <vt:lpstr>Question: I design 5 smFISH probes to target the same gene. How many spots will I see when I take a picture?</vt:lpstr>
      <vt:lpstr>Recall: diffraction limit</vt:lpstr>
      <vt:lpstr>Question: I design 5 smFISH probes to target the same gene. How many spots will I see when I take a picture?</vt:lpstr>
      <vt:lpstr>How many genes can we image simultaneously with smFISH depends on how many colors we can visually distinguish</vt:lpstr>
      <vt:lpstr>How many genes can we image simultaneously with smFISH depends on how many colors we can visually distinguish</vt:lpstr>
      <vt:lpstr>Sequential smFISH</vt:lpstr>
      <vt:lpstr>Sequential smFISH</vt:lpstr>
      <vt:lpstr>Multiplexed smFISH</vt:lpstr>
      <vt:lpstr>Sequential vs multiplexed smFISH</vt:lpstr>
      <vt:lpstr>PowerPoint Presentation</vt:lpstr>
      <vt:lpstr>PowerPoint Presentation</vt:lpstr>
      <vt:lpstr>Water-shedding dapi-based cell segmentation</vt:lpstr>
      <vt:lpstr>Water-shedding dapi-based cell segmentation</vt:lpstr>
      <vt:lpstr>Water-shedding dapi-based cell segmentation</vt:lpstr>
      <vt:lpstr>PowerPoint Presentation</vt:lpstr>
      <vt:lpstr>Cell segmentation + spot detection + gene counting within cells = cell x gene count matrix</vt:lpstr>
      <vt:lpstr>What if you have a cell like a neuron with axon and dendrites?</vt:lpstr>
      <vt:lpstr>PowerPoint Presentation</vt:lpstr>
      <vt:lpstr>PowerPoint Presentation</vt:lpstr>
      <vt:lpstr>PowerPoint Presentation</vt:lpstr>
      <vt:lpstr>PowerPoint Presentation</vt:lpstr>
      <vt:lpstr>Questions before we move onto sequencing-based spatial transcriptomics?</vt:lpstr>
      <vt:lpstr>Low-throughput sequencing-based spatial transcriptomic profiling techniques: micro-dissection</vt:lpstr>
      <vt:lpstr>Spatial-barcode bead capture</vt:lpstr>
      <vt:lpstr>Recall: mRNAs have poly(A)-tails</vt:lpstr>
      <vt:lpstr>Spatial-barcode bead capture</vt:lpstr>
      <vt:lpstr>Spatial-barcode bead capture</vt:lpstr>
      <vt:lpstr>What happens if you have multiple cells in the same spatial spot?</vt:lpstr>
      <vt:lpstr>Questions before we move analyzing our own spatial transcriptomics datasets?</vt:lpstr>
      <vt:lpstr>begin your adventure with your starter pokemon dataset</vt:lpstr>
      <vt:lpstr>HW1</vt:lpstr>
      <vt:lpstr>If you want to learn more, original scientific papers are available on class website</vt:lpstr>
      <vt:lpstr>Reflection card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EN.580.428  Genomic Data Visualization Lesson 2  Spatially Resolved Transcriptomic Data</dc:title>
  <dc:creator>Jean Fan</dc:creator>
  <cp:lastModifiedBy>Jean Fan</cp:lastModifiedBy>
  <cp:revision>5</cp:revision>
  <dcterms:created xsi:type="dcterms:W3CDTF">2024-01-22T21:29:36Z</dcterms:created>
  <dcterms:modified xsi:type="dcterms:W3CDTF">2024-01-26T14:50:06Z</dcterms:modified>
</cp:coreProperties>
</file>