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8" r:id="rId2"/>
    <p:sldId id="257" r:id="rId3"/>
    <p:sldId id="259" r:id="rId4"/>
    <p:sldId id="260" r:id="rId5"/>
    <p:sldId id="302" r:id="rId6"/>
    <p:sldId id="261" r:id="rId7"/>
    <p:sldId id="262" r:id="rId8"/>
    <p:sldId id="263" r:id="rId9"/>
    <p:sldId id="258" r:id="rId10"/>
    <p:sldId id="264" r:id="rId11"/>
    <p:sldId id="265" r:id="rId12"/>
    <p:sldId id="299" r:id="rId13"/>
    <p:sldId id="266" r:id="rId14"/>
    <p:sldId id="300" r:id="rId15"/>
    <p:sldId id="30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8"/>
    <p:restoredTop sz="96327"/>
  </p:normalViewPr>
  <p:slideViewPr>
    <p:cSldViewPr snapToGrid="0">
      <p:cViewPr varScale="1">
        <p:scale>
          <a:sx n="128" d="100"/>
          <a:sy n="128" d="100"/>
        </p:scale>
        <p:origin x="2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13:07:52.3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5727 9467 8191,'1'-9'0,"11"14"5058,1 10-5058,5 2 0,6 5 0,10 12 0,5 5 0,2-1-376,-3-7 0,2-2 0,3 3 376,-8-5 0,1 3 0,2 1 0,1-1 0,-1-2-311,7 0 0,0-2 1,1-1-1,1 0 311,-8-3 0,0-1 0,2 0 0,-1 0 0,1 0 0,1 1 0,1-1 0,0 0 0,0 0 0,0 1 0,1 0 0,0 0 0,0 1 0,0-1 0,0 2 0,-1-1 0,0 1 0,0 0 0,-1 0 0,0 1 0,-1-1 0,0 1 0,-1 1 0,0 0 0,0 0 106,-1 1 1,1 0 0,-2 1 0,1 1 0,-2-1-107,6 8 0,-1 0 0,-1 1 0,-1 0 0,-1-2 0,-1 0 0,-1 0 0,-1 0 0,-2-2 0,0 1 0,-2-1 0,-3-4 0,8 8 0,-4-5 0,-7-10 0,-1 1 0</inkml:trace>
  <inkml:trace contextRef="#ctx0" brushRef="#br0" timeOffset="1381">11693 10966 24575,'-17'10'0,"13"-2"0,18 0 0,24 0 0,-9-3 0,4 0 0,10-2 0,5-1 0,-8 2 0,3 0 0,2-1-2137,4 0 0,2-1 1,1 0 2136,-5 1 0,2 0 0,0 0 0,1 1 0,2 1 0,1-1 0,0 1 0,1 0 0,-6-1 0,0 0 0,0 0 0,1 0 0,-1 1-707,1 1 1,-1 1-1,0 0 1,1 0 0,0-1 706,1-1 0,1 0 0,0-1 0,0 0 0,0 0 0,-1-1 0,0 1 0,0-2 0,-1 0 0,1 0-699,-1 0 1,0 0 0,-1-1 0,1 0 0,-1-2 698,-2-1 0,-1-1 0,0-1 0,0-1 0,0 1 0,6 0 0,1-1 0,-2 0 0,-1-1-321,-5-1 0,-2-1 1,0-1-1,-2 1 321,7-2 0,-1 1 0,-3 1 374,9-2 1,-6 2 0,1 3 0,-19 5 0</inkml:trace>
  <inkml:trace contextRef="#ctx0" brushRef="#br0" timeOffset="2632">19701 8968 8191,'-5'-17'0,"-1"3"5063,-5-2-5063,-15-3 0,-11 0 0,11 6 0,-3 2 0,-8 1 0,-1 3 0,-1 1 0,0 2 1409,-3 2 0,-1 4-1409,-2 4 0,1 4 0,1 2 0,1 5-174,10 1 0,0 4 0,1 2 174,-2 3 0,0 2 0,3 2 0,0 7 0,2 2 0,2 2 0,2 1 0,2 1 0,6 1 0,7-2 0,6 1 0,5-1 0,7-1 0,6-1 0,6-5 0,13-2 0,7-5 0,5-4 0,-3-6 0,2-4 0,4-2 0,0-3 0,-3-4 0,2-2 0,1-2 0,1-1 0,0-1 0,1-2 0,1-1 0,0-1 0,0-2 0,0 0 0,0-3 0,0 0 0,-1-2 0,0-1 0,-1-1-664,-2-1 1,-2-1 0,0-1-1,-1-1 1,-2-1 663,5-6 0,-1-2 0,-3 1 0,-3 1 0,-3 3 0,-4 2 0,-3-1 0,-3-6 0,1 1 0</inkml:trace>
  <inkml:trace contextRef="#ctx0" brushRef="#br0" timeOffset="2722">20298 8994 8191,'-45'-16'0,"1"0"0,-1-1 0,0 1 0,-1 0 0,1-1 0,-1 1 0,0 1 425,-2-1 1,-2 1-1,2 0 1,5 1 0,4 2-1,4 0 1,2 1 0,-8 0-1,1-1 1</inkml:trace>
  <inkml:trace contextRef="#ctx0" brushRef="#br0" timeOffset="5506">24873 8999 8191,'-15'-29'0,"-8"0"4478,-10-7-4478,13 17 0,-4 1 0,-10-5 0,-3 3 0,7 9 0,-2 4 935,-8 3 1,-1 7-936,7 16 0,3 7 0,-2 10 0,3 6 0,8-4 0,1 3 0,3 4-545,3-2 0,1 3 0,2 2 0,2 2 545,1-3 0,1 2 0,1 2 0,1 0 0,2 1 0,1-6 0,2 1 0,0 1 0,1 0 0,1-1 0,2 1 61,1 8 1,2 0 0,2 0 0,1-1 0,4-3-62,0-7 0,1-1 0,3-1 0,2-3 0,3-4-409,6 1 1,3-4 0,3-3-1,2-6 409,2-5 0,2-5 0,2-4 0,1-3 0,3-5 0,1-4 0,1-4 0,0-2 0,2-3 0,0-3 0,0-3 0,-1-1 0,-1-4 0,-1-2 0,-1-2 0,-1-2 0,-2 0 0,-1-3 0,-1-1 0,-4-2 0,-4 1 0,-2-3 0,-2 0 0,-4-1 0,3-9 0,-4-1 0,-4-1-253,-6 3 1,-3-1 0,-6 0 252,-8 1 0,-6-1 0,-3 2 0,-4 1 0,-3 1 0,-3 1 0,-5 1 0,-3 2 0,-2 2 0,-1 4 0,-2 3 0,-2 4 660,2 6 0,-1 4 0,-1 5-660,-18 4 0,4 7 0,20-1 0,3 3 0,-20 13 0</inkml:trace>
  <inkml:trace contextRef="#ctx0" brushRef="#br0" timeOffset="6131">27261 9318 8191,'-53'-14'0,"4"-1"4563,-4 0-4563,0 5 0,22 13 0,0 5 0,-2 6 0,0 6 252,-5 11 0,2 8-252,13-5 0,3 3 0,2 2 0,2 7 0,3 3 0,4 2 0,5-10 0,3 1 0,2 0 0,4 1-102,2-1 1,3 1-1,3-1 1,2-1 101,4-1 0,2-2 0,3-1 0,2-3 0,7 4 0,3-3 0,3-6 710,0-5 0,3-5 0,1-5-710,-5-8 0,0-4 0,0-4-20,3-6 0,0-5 0,-2-3 20,-3-4 0,-1-3 0,-1-2 0,0-3 0,-1-1 0,-2-2 0,-4-1 0,-3-2 0,-2-2 0,-2 1 0,-2-1 0,-2-1 0,-2-3 0,-2 0 0,-2-2-100,-2 0 1,-1-2 0,-3 1 99,-2-1 0,-1 0 0,-4 2 0,-3 4 0,-4 1 0,-2 3 698,-11-14 1,-7 7-699,-10 11 0,-8 8 0,12 9 0,-3 3 0,-2 5 0,-11 6 0,-4 5 0,6-1 0,4-3 0,3 2 0,0 8 0,-1-1 0</inkml:trace>
  <inkml:trace contextRef="#ctx0" brushRef="#br0" timeOffset="7026">26908 11067 8191,'-12'-5'0,"-2"-3"5063,-3-1-5063,-3-8 0,-11-3 0,7 6 0,-2-1 0,-4 0 0,-3 0 0,-11-3 0,-2 2 512,1 1 1,-3 1-513,12 3 0,-2 1 0,-1 2 0,1 0 0,0 2 0,0 1 0,-2 0 0,-1 2 0,0-1 51,1 0 1,0 0 0,-1 1-52,1 2 0,-1 1 0,1 0 0,-1-3 0,1-2 0,0 2 0,-15-1 0,2 1 1642,0-1 1,1 2-1643,3 3 0,0 3 0,-1 5 0,0 6 0,16-2 0,0 3 0,0 3 0,-1 2 0,1 4 0,1 2 0,3 2 0,1 3 0,1 5 0,3 2 0,0 6 0,3 0 0,3-1 0,3 4 0,5 0 0,1 1 0,1-5 0,1 3 0,3-2 0,6-3 0,14 13 0,9-8 0,5-8 0,6-8 0,10-12 0,5-9 0,-11-7 0,2-4 0,0-4 0,3-6 0,0-4 0,0-2-1073,3 0 1,-1-2 0,-1-3 1072,-4-5 0,-1-2 0,-2-1 0,-3 3 0,-2 1 0,-3-2 309,3-12 1,-6-1-310,-7 9 0,-10 0 815,-14 3 0,-8 1-815,-8 3 0,-6 3 0,-9 0 0,-4 5 853,-3 5 1,-2 6-854,-2 8 0,1 7 0,4 10 0,6 8 767,9 7 1,5 2 0,-5 9 0,26-4-1</inkml:trace>
  <inkml:trace contextRef="#ctx0" brushRef="#br0" timeOffset="7614">27461 11172 8191,'-8'-17'0,"-3"7"5063,0 1-5063,-19 12 2818,0 0-2818,-16 11 0,18-3 0,1 3 0,-1 8 0,2 5 0,-4 5 0,4 5-73,10 10 0,7 5 73,6 2 0,9 0 0,5-16 0,6-1 0,3-2 0,4 0 0,2-2 0,4-4 0,2-3 0,3-4 0,1-2 0,2-3 0,1-3 0,0-4 0,1-4 0,1-4 0,-1-3 0,-1-2 0,0-3 0,-2-3 0,15-9 0,-3-6 2930,-7-2 0,-4-4-2930,-8 4 0,-6-1 0,-5-3 0,-6-2-953,-4-1 1,-4-2 952,-4-7 0,-3-1 0,-4-4 0,-5 1 0,-5 6 0,-6 3 0,-3 6 0,-6 7-78,-9 12 1,-5 8 77,9 5 0,-2 4 0,-1 3 0,-6 2 0,-2 3 0,1 3 0,0 5 0,0 4 0,3-3 0,-3-3 0,6 0 0,15 0 0,0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14:06:12.538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5970 10996 24575,'21'-12'0,"-4"4"0,14-4 0,-6 5 0,7-1 0,0 4 0,-1-3 0,-5 3 0,11 0 0,-11 2 0,26-3 0,3-1-790,-21 1 0,1-1 790,6 1 0,1-1 0,0 0 0,1 1 0,9-1 0,1 0-1326,-3 0 1,1 0 1325,2 0 0,0 1 0,-4 1 0,0 1-812,-3 2 0,-1 2 812,1 1 0,-1 2-132,1 2 1,0 0 131,-4 0 0,0-1 0,3-2 0,0 0 0,0 0 0,1-1 0,7-1 0,0-2 0,1-1 0,0-1-469,-14 1 1,0 0 0,0-1 468,0-1 0,0 0 0,1 0 0,0 0 0,0 0 0,0 0 38,1 0 0,1-1 0,0 1-38,-1 0 0,1 1 0,-1-2 0,0 0 0,-2-1 0,1 0 0,2-1 0,0 1 0,-1 0 0,-1-1 0,-1 1 0,0 0-278,3-1 1,0 1 0,-1 1 277,-1 0 0,0 1 0,0 1 0,2 0 0,-1 1 0,1 0 0,-3 0 0,1 0 0,-1 1 0,0 0 0,1 1 0,-1 1 0,1-2 0,-1 1 0,0 1 0,1 0 0,-1 1 0,1 0-468,-3-2 1,0 0-1,0 1 468,0 2 0,0 2 0,-1-2 0,16-3 0,0 1 0,0 4 0,0 1 0,-3-5 0,0-1 0,2 2 0,0 1 0,-5 0 0,-1-1 0,7-1 0,-1 0 393,-6 1 1,1 1-394,5-3 0,0 0 0,-2 0 0,0 0 0,3 0 0,0 0 0,0-3 0,0 0 0,1 3 0,-2-1 0,-2-4 0,0 0 0,-1 4 0,0 0 0,-3-1 0,-1-1 0,-3 3 0,1 0 0,2 0 0,-1 0 0,-1 0 0,-1 0 889,0 0 0,1 0-889,1 3 0,1-1 0,-3-1 0,1 0 422,2 1 1,1 1-423,3-3 0,0 0 0,0 2 0,1 1 0,3-2 0,1-1-46,-17 2 1,1 0 0,0-1 45,15 0 0,1-2 0,-16 2 0,0-1 0,-1-1 0,16-1 0,0-1 0,-15 3 0,0 0 0,-1-1 0,17-4 0,0-1 0,-16 5 0,0 1 0,-1 0 0,16 0 0,0 0 0,0 0 0,0 1 0,-3 2 0,0-1 0,2-1 0,0-2 0,-2 1 0,0 0 0,0 0 0,0 0 163,-1 0 1,-1 0-164,-7 0 0,-4 0 0,-4 2 0,-4 0 0,2-1 0,-17 2 0</inkml:trace>
  <inkml:trace contextRef="#ctx0" brushRef="#br0" timeOffset="1519">13950 10810 8191,'-6'-5'0,"7"3"5063,4-3-5063,4 3 2818,8-1-2818,3 1 1719,5-2-1719,13-1 0,9-9 0,-20 9 0,1-1 0,5-4 0,2 0 2448,2 4 1,2 0-2449,6-5 0,1 1 0,6 3 0,2 1 0,-16 0 0,0 0 0,1 0-1063,3 2 0,1 0 0,0 0 1063,2 0 0,0 0 0,1 0 0,2-1 0,0 1 0,0 0 0,3 2 0,-1 0 0,0-1-999,-1 0 1,-1-1 0,0 0 998,2 1 0,0 1 0,-1 0 0,0 0 0,-1 0 0,0-1 0,2-1 0,0 0 0,1 1 0,-1 2 0,0 1 0,1-1 0,1 0 0,1-1 0,0 0 0,0 0 0,0 0 0,0 0 0,-10 1 0,0-1 0,1 0 0,-1 0 0,1-1 0,-1 0 0,1 0 0,-1-1 0,1 0 0,0-1 0,-1 0 0,1 1 0,-1 0 0,0 1 0,1 0 0,-1-2-663,-2 0 0,1-2 0,-1 1 0,1 0 663,11 1 0,0 0 0,0 1 0,2-1 0,0 1 0,-1 0 0,-4 2 0,-2 0 0,0 1 0,2 0 0,0 1 0,0 1 0,-2 0 0,0 1 0,-1 0-267,-3 0 0,-1 0 1,1 1 266,1 1 0,0 0 0,-1 0 0,-1 1 0,0-1 0,-1-1 0,-1 0 0,0-1 0,0 0 0,1 0 0,1 0 0,0 0 0,-1-2 0,1 0 0,0 0 0,0 0 0,0 0 0,0 0 0,2 0 0,1 0 0,-1 0 0,1 0 0,-1 0 0,0 0 0,-1 0 0,-1 0 0,0 0 0,2-1 0,0 1 0,-1 1 0,-2 0 0,-1 1 0,-1 0 0,1-1 0,0-1 0,-2 0 0,15 3 0,-1 0 866,-1-3 1,0 0-867,-5-3 0,-1 1 0,3 1 0,0 0 0,0-2 0,0 1 0,-3 4 0,1 1 0,5-2 0,0 0 514,-5 4 0,-1 0-514,6-5 0,1 1 0,-7 4 0,1 0 0,5-2 0,0 1 0,-2 2 0,0-1 0,-1-1 0,1-1 0,3 2 0,-1 0 0,-5-2 0,-1 1 933,0 1 0,-1 1-933,-3-3 0,-1 0 933,-6 2 0,0 0-933,2-2 0,0 0 0,-8 0 0,-1-1 0,5 1 0,0-1 88,15 2-88,-1-3 0,-23 4 0,-10-5 0</inkml:trace>
  <inkml:trace contextRef="#ctx0" brushRef="#br0" timeOffset="2656">21469 10631 24575,'13'0'0,"0"-3"0,17 3 0,4-3 0,19 3 0,2-4 0,-22 3 0,2 0-914,2-1 0,2 0 914,6 2 0,1 0 0,7 0 0,0 0 0,-15 0 0,0-1 0,1 2-983,1 0 0,0 2 1,1-2 982,1 0 0,1-1 0,0 1 0,0 2 0,0 1 0,0-1 0,2-2 0,1-1 0,0 1-991,1 1 0,1 0 1,-1-1 990,1 0 0,0-2 0,1 1 0,3 0 0,0 1 0,2-2 0,0 0 0,2-1 0,0 0-785,-13 0 1,0 1 0,1-1-1,0-1 785,1-1 0,1-1 0,-1 0 0,0 1 0,-1 0 0,0 1 0,-1-1 0,1 0-353,-1 0 1,0-1-1,1 0 1,-2 1 352,12-1 0,-1 1 0,0 0-131,1 0 1,2-1-1,-2 1 131,-3 2 0,0 0 0,0-1 0,1 0 0,1-1 0,0 0 0,-3 1 0,0 1 0,1 0 0,1 0 0,1 0 0,-1-1 0,-1-1 0,0 0 0,0 1 0,2 2 0,0 1 0,-1-1 0,-1-2 0,-1-2 0,0 2 130,-1 2 0,-1 1 0,0 0-130,0-2 0,-1 0 0,0 0 0,-4 2 0,-1 0 0,3 0 0,-1 0 0,3 0 0,0 0 0,-3 0 0,-5 0 0,-2 0 0,1 0 0,13 1 0,2 1 0,-7 0 1088,-9 0 1,-4 2-1089,-1 0 0,-2 2 2975,10 2-2975,-16 0 0,-16-4 0,-6 0 0</inkml:trace>
  <inkml:trace contextRef="#ctx0" brushRef="#br0" timeOffset="4520">16092 5265 8191,'0'9'0,"2"4"5063,-1 0-5063,0 13 0,0 5 0,4 23 0,-2-7 0,0 3 0,0-4 0,0-1 499,5 1 0,0 1-499,-5 4 0,1 3 0,6-5 0,2 4 0,-1-2 0,-5-11 0,-2-1 0,2 2 0,1-1 0,3 3 0,-1 0 0,-2-3 0,-1 0 0,-2-3 0,-1 1 0,2 4 0,-1 1 0,0 0 0,0 0 0,0 0 0,-2 0 0,-1 3 0,-1-1 0,1 0 0,2-1 0,1-1 0,0 0 0,-3 0 0,-1 0 0,0-1 77,2-4 1,0 0-1,-1 0-77,0 2 0,-1 0 0,-1 0 0,1 14 0,0 0 0,0-15 0,0 2 0,0-2 0,0 15 0,0 0 0,2-16 0,0-1 0,0 1 1641,-2 15 0,1 0-1641,4 0 0,0 0 0,-1-3 0,-1 0 0,0-1 0,0 0 0,0-4 0,-1 1 0,-1 0 0,-2-1 0,1 1 0,0-1 0,1 4 0,-2 0 0,-1-2 0,-1-1 171,3 0 0,-1 0-171,-4-1 0,0-1 586,4-5 0,0 0-586,-4 3 0,0-1 0,5-3 0,-1 0 0,-4 1 0,1-1 0,3 0 0,0 0 0,-1 0 0,-1 0 0,1-3 0,0 0 0,2 2 0,-1 1 0,-4-3 0,0-1 0,4 1 0,1 0 1035,-2-1 1,-1 0-1036,3-3 0,0-1 0,0 0 0,0 2 0,0 9 0,0 0 0,0-11 0,0 0 0,0 7 0,0 0 0,4 9 0,-3 7 0,4 2 0,-5-24 0,0-1 447,2 1 0,0 0-447,-1 3 0,-1 0 0,2-3 0,1 1 0,-3 2 0,0 0 0,0-3 0,0-1 0,0 1 0,0-1 0,0 1 0,0 0 0,0-1 0,0 1 0,0 0 0,0-1 606,0 1 1,0 0-607,0 23 0,-1-24 0,2 0 0,1 0 0,1 2 0,-3 5 0,1 2 0,1-1 0,1 2-754,-3 5 0,0-1 754,0-5 0,0 0 0,0 9 0,0 1 0,0-6 0,0 0-1155,0 9 1,0 0 1154,0-2 0,0 0 0,0-13 0,0 1 0,0 0-757,0 2 0,0 0 1,0 1 756,-2 1 0,0 0 0,0-3 0,2 0 0,-1-4 0,-5 19 0</inkml:trace>
  <inkml:trace contextRef="#ctx0" brushRef="#br0" timeOffset="5481">16244 12038 8191,'0'13'0,"2"0"5063,-2 4-5063,0 0 2818,0 1-2818,2-1 1719,-4 20-1719,5-8 6784,-1 11-6784,-1-10 0,1-5 0,-2 14 0,0-6 0,5 19 0,-4-4 0,1-18 0,0 1-601,-1 0 0,-2-1 601,2 1 0,-2 0-276,-1-1 0,0 1 276,1 3 0,1 0 0,-3 1 0,1 0 0,2-1 0,0 1 0,-2 20 0,-1-1 0,3-18 0,-1-1 0,-1 17 0,-1-2 0,3-15 0,0-2 0,0-1 0,0-1 583,0 3 1,0 0-584,0-2 0,0-2 0,0 4 0,0-7 0</inkml:trace>
  <inkml:trace contextRef="#ctx0" brushRef="#br0" timeOffset="7381">16243 13643 8191,'5'10'0,"-3"-3"5063,1 6-5063,0 6 2818,-2-4-2818,3 15 1719,-4-4-1719,-4 12 0,3 9 0,-4 1 0,3-18 0,0 0 0,1 25 0,-2-25 0,1 1 3022,2-1 0,0 1-3022,0 0 0,0-1 0,0 4 0,0 0 0,0 1 0,0 0 0,-2 2 0,-1 2 0,1 1 0,0 3 0,0-2 0,-1 6 0,0 1-141,0-3 1,-1 3-1,0-3 141,1 3 0,0-3-1087,0 4 1,-1 0 1086,2 0 0,-1 0 0,3 1 0,0-1 0,0 1 0,0 0-442,0-4 0,0-1 442,0-6 0,0-1 0,0-4 0,0 0 0,0-4 0,0 1 0,3 0 0,-1-1 0,-1 25 0,4-2 0,-5-6 0,0-7 355,0-2-355,-4-6 2106,3 6-2106,-2-4 1758,3-2-1758,0-9 0,0-9 0,-3 2 0,2-6 0,-1 3 0,-1-16 0,5-3 0,-4-11 0,5-13 0,1-4 0,-3-12 0,3-8 0,-8 6-501,-1-5 501,-1 6 0,-2 0 0,3 1 0,2 16 0,1 0 0,-1-1 0,2-1 0,0-6 0,2-1 0,1-5 0,1-1-1388,-2-2 1,-1 1 1387,3-4 0,-1 0 0,1 3 0,-1 3-367,-1 8 0,-1 2 367,3 3 0,-1 2 372,-2-18-372,0 0 0,0 1 0,0-7 0,0-2 0,-2 21 0,-1 0 1158,0-1 0,0 0-1158,0 3 0,0 1 0,0 0 0,1 2 0,2-18 853,0 7-853,0 8 49,0 2-49,0 4 0,0-6 0,-3 0 420,2 1-420,-3-9 0,4 13 0,3-5 0,-3 15 0,5 4 0,-3 0 0,3 0 0,-2 8 0,0-3 0</inkml:trace>
  <inkml:trace contextRef="#ctx0" brushRef="#br0" timeOffset="7901">16230 13503 24575,'-3'32'0,"1"19"0,2-8 0,0 5-680,0-11 0,0 1 0,0 2 680,2 8 0,0 2 0,0 1-2174,-2 2 1,1 1 0,-1 0 2173,2-8 0,-1 2 0,1-2 0,-1-4 0,-1 10 0,0-4 0,0-8 0,0 1 0</inkml:trace>
  <inkml:trace contextRef="#ctx0" brushRef="#br0" timeOffset="17531">16347 10667 24575,'-27'-11'0,"8"-1"0,8 5 0,13 0 0,5 5 0,33-4 0,4 3 0,-4-1 0,2-2 0,-3-2 0,0 0 0,8 1 0,4 1 0,-8-3 0,3-1 0,-2 2 0,11 1 0,-2 0 0,-11-1 0,0-2 0,0 2 0,-4 1 0,-1 2 0,-2 0 0,4-4 0,-2 1 0,7 2 0,1 1 0,0 2 0,-2 2 0,12 5 0,-15-4 0,2 1 0,2 1 0,0 0 0,-8-4 0,-1 0 0,9 0 0,-3-1 0,5-4 0,-18 2 0,-14 5 0,-16 3 0,-12 3 0,-21 0 0,-11 1 0,8 0 0,-3 0 0,-3 0-986,-1-1 1,-2-2-1,-1 1 1,2-1 985,4 0 0,1 1 0,0-1 0,-2 0 0,-4 0 0,-4 0 0,-1 0 0,3-2 0,6 0 0,-11-3 0,2 0 0,10 2 0,-3 1 0,0 0 0,7-3-552,2-3 1,3-2 551,-5 0 0,-1 1 0,1-1 0,0 1-3,0-1 0,-1 1 3,-9-3 0,-1 1 0,11 3 0,0 0 0,2-1 0,3 1 0,-1 6 0,29 1 0,44-12 0,2-2 1838,-3 2 1,6 0-1839,5 2 0,6 2 0,-1 1 0,-7 5 0,0 1 0,4 0-108,-5-3 0,3 1 0,3-1 0,-2 0 0,-4 1 108,9 1 0,-4 2 0,3-2 0,-8-2 0,4 1 0,0-2 0,-2 0 0,-5 0 0,-2-2 0,-4 0 0,3 1-8,4 0 1,5 2 0,-2 0 0,-9-1 7,15-3 0,-21 6 0,-6 1 0,-13-2 0,0 3 0,0 0 0,-4-3 1903,4 3-1903,-4-5 40,0-1-40,0 1 0,3-3 0,-2 4 0,3-1 0,-4 2 0,0-2 0,0 1 0,0-1 0,-4 2 0,-1 0 0</inkml:trace>
  <inkml:trace contextRef="#ctx0" brushRef="#br0" timeOffset="18493">17678 10265 8191,'-14'0'0,"20"8"5063,8-3-5063,24 15 2818,2-1-2818,-3 1 0,0 2 0,-12-7 0,-1 1 0,12 5 0,-3 0 0,-5-1 1719,-7 2-1719,-11-11 6784,-5 1-6784,-4-3 0,-2 0 0,-5 0 0,-1-2 0,-6 2 0,-7-2 0,-26 15 0,6-3 0,10-4 0,1 1 0,-10 12 0,7-7 0,9-6 0,22-14 0,16-13 0,13-13 0,11-14 0,-19 17 0,-1-1 0,-2-4 0,-2-2 0,3-10 0,-3 1 0,-2-16 0,-5 19 0,-3 4 0,-7 9 0,-2 7 0,-4 11 0,-1 4 0,0 2 0,-3-1 0,-8 1 0,-6-2 0,-6-4 0,7 1 0,5-4 0,25 1 0,17 13 0,8 2 0,7 20 0,-20-7 0,-1 1 0,10 22 0,-5-9 0,-13-15 0</inkml:trace>
  <inkml:trace contextRef="#ctx0" brushRef="#br0" timeOffset="26947">16603 10924 8191,'-7'5'0,"0"-1"5063,2 3-5063,1 0 2818,7 5-2818,7 3 1719,9-2-1719,15-7 0,12-12 0,-18-6 0,1-2 0,6-5 0,0-2 0,2-2 0,-1 0 2781,0 2 0,0 3-2781,0 4 0,-2 5 0,10 11 0,-6 21 0,-17 14 0,-6 9 0,-3-12 0,-8-8 0,11-34 1222,2-19-1222,-3-1 0,2-2 0,1 4 0,0 0 0,16-16 0,-8 33 0,-1 28 0,-8 21 0,2 1 0,-2-2 0,0-18 0,5-16 0,17-10 0,-13-8 0,0-4 0,7-2 0,0-1 0,1-7 0,-1-1 0,-3 6 0,-1 1 0,0 4 0,-1 3 0,3 0 0,-4 12 0,-17 2 0,3-12 0,-7 9 0,2-11 0</inkml:trace>
  <inkml:trace contextRef="#ctx0" brushRef="#br0" timeOffset="28177">17165 11339 8191,'1'-4'0,"6"15"4780,-11 18-4780,2 0 0,-2 4 0,-2 5 0,-1 2 1426,1 2 1,-1 0-1427,1-3 0,2-1 0,6-6 0,0-3 0,-1 3 0,4-11 0</inkml:trace>
  <inkml:trace contextRef="#ctx0" brushRef="#br0" timeOffset="34949">21114 13971 24575,'-5'9'0,"-3"24"0,-3 6 0,8-11 0,0 0 0,-6 8 0,12-29 0,8-40 0,-1-2 0,2-7-513,1 4 0,2-3 0,-1-1 513,1-6 0,0-1 0,1 0-665,2 3 0,1 1 0,-2 3 665,3-9 0,-1 7 0,11 1 0,-12 40 0,0 32 0,-11-3 0,-2 3 0,4 9 0,-2 2 0,-3-1 0,-2 0 0,0-4 0,-3-2-624,-7-4 0,-3-3 624,-21 19 590,-6-11-590,-9-14 0,14-20 2276,-8-14-2276,19-10 0,4 8 0,15 1 0</inkml:trace>
  <inkml:trace contextRef="#ctx0" brushRef="#br0" timeOffset="35216">21635 13726 8191,'-14'-15'0,"-1"7"5063,-5 13-5063,-11 33 0,14-4 0,2 6 0,-1 10 0,2 2 0,6 3 0,4-2 1097,5-10 0,6-5-1097,5-9 0,5-5 0,28-6 0,-12-16 0,2-5 0,2-8 0,-1-1 0,13-4 0,-13-4 0</inkml:trace>
  <inkml:trace contextRef="#ctx0" brushRef="#br0" timeOffset="35407">21975 13570 8839,'-8'13'0,"11"12"2031,-5 2 1,0 3-2032,6 4 0,2 3 0,-3 11 0,0 2 0,3 0 0,-1-1 0,-3-4 0,2-3 0,1-9 0,1-5 0,0 1 0,-1-21 0</inkml:trace>
  <inkml:trace contextRef="#ctx0" brushRef="#br0" timeOffset="36298">22836 13820 8191,'7'-4'0,"14"0"5063,14-7-5063,12 5 0,-14 2 0,-10 4 0,-15 0 0</inkml:trace>
  <inkml:trace contextRef="#ctx0" brushRef="#br0" timeOffset="36472">22841 14004 8191,'13'-5'0,"33"-18"1789,-20 10 1,2-2-1790,12-4 0,3-1 1044,-3 2 1,-2 2-1045,-9 6 0,-2 3 496,19 0 1,-30 7 0,-9 3-1</inkml:trace>
  <inkml:trace contextRef="#ctx0" brushRef="#br0" timeOffset="37672">24003 13622 24575,'4'22'0,"-1"15"0,4-1 0,1 4 0,-1 5 0,-2 2 0,-2-1 0,0 0-1018,2 1 0,0-2 1018,-4-12 0,-1-3 163,5 11 1,-5-25 0,0-12 0</inkml:trace>
  <inkml:trace contextRef="#ctx0" brushRef="#br0" timeOffset="38089">23931 13664 9314,'-2'-4'0,"6"-6"5119,3-5-5119,27-19 0,8 9 0,3 3 0,-14 5 0,-1 2 1323,16-3 0,-5 10-1323,-16 23 1567,-13 12-1567,-15 20 0,-6-20 0,-2 1 0,-6 3 0,-3 1 2391,-5 1 1,0-1-2392,0-1 0,0-3 0,-1-5 0,9-5 0,24-3 0,19-16 0,10-7 0,3 0 0,-9 6 0,-2 2 0,26 1 0,-27 12 0,-26 15 0,-7 6 0,-6-10 0,-4 0 0,-1-1 0,-2-1 0,-4 2 0,0-3 0,-10 6 286,7-16 1,21-8-1,3-11 1</inkml:trace>
  <inkml:trace contextRef="#ctx0" brushRef="#br0" timeOffset="38273">24468 13937 8191,'-5'17'0,"1"-3"5063,2 9-5063,-3 5 2818,8 5-2818,-4 6 429,7-14 1,-1-9 0,0-8 0</inkml:trace>
  <inkml:trace contextRef="#ctx0" brushRef="#br0" timeOffset="42344">25310 13662 24575,'-13'-10'0,"2"1"0,-1-1 0,-6 4 0,-8 1 0,-6 9 0,-2 13 0,12 5 0,7 6 0,23-1 0,11-14 0,29 4 0,2-13 0,-19 0 0,0 1 0,18 13 0,-20 11 0,-20 0 0,-6 4 0,-7 2 0,-4 2-1163,-5 8 0,-4 1 1163,-4 1 0,-4-1 0,-1-2 0,0-2 0,-2 1 0,5-12 0,13-26 0,30-46 0,1 6 0,5-6 0,1-1-1210,1-2 0,0-2 0,1 1 1210,1-2 0,0 0 0,-1 1 0,-7 6 0,-1 1 0,-1 2 0,5-8 0,-5 4 0,-5-13 1861,-12 32-1861,-21 17 0,-6 23 0,-6 10 0,10 21 0,24-9 0,27-5 0,2-27 0,5-8 1233,1-4 0,1-4-1233,4 0 0,-3-2-8,-12 0 0,-3 0 8,11-2 0,-28 16 0,-5 10 0,-13 18 0,-5 8 1627,2-11-1627,15-23 18,17-29-18,-5-1 0,0-2 0,12-11 0,-8 8 0,-9 25 0,2 19 0,-2 20 0,2 7 0,2-5 0,6-11 0,5-24 0,9-12 0,-3-13 0,-7-14 0,-11 1 0,-12-3 0,-4 17 0,-6 15 0,5 19 0,4 7 0,6-1 0,14-10 0,8-15 0,14-13 0,-15 7 0,-5-5 0</inkml:trace>
  <inkml:trace contextRef="#ctx0" brushRef="#br0" timeOffset="42531">26352 13547 8191,'-2'-22'0,"5"21"5063,0 21-5063,6 27 0,-4-17 0,0 1 1409,-2 4 0,0 0-1409,2 0 0,-1 0 0,-3-4 0,-1-1 0,5 17 0,-5-23 0,0-10 0</inkml:trace>
  <inkml:trace contextRef="#ctx0" brushRef="#br0" timeOffset="42931">26314 13509 8191,'9'7'0,"4"-5"5063,13-2-5063,8-5 2818,12 0-2818,-12 3 0,-8 5 1719,-17 7-1719,-9 9 6784,-8 6-6784,-4 7 0,-4-1 0,-5 4 0,10-9 0,-1-4 0,16-9 0,4-3 0,6-3 0,10 3 0,-9-3 0,2 5 0,-12 2 0,-5 3 0,-8 6 0,-9 5 0,-5 7 0,-5-4 0,5-6 0,5-12 0,9-7 0,3-4 0</inkml:trace>
  <inkml:trace contextRef="#ctx0" brushRef="#br0" timeOffset="43539">27370 13694 24575,'-16'3'0,"19"0"0,18-7 0,25-7 0,-4-2 0,-4-1 0,-22 7 0,-8 4 0</inkml:trace>
  <inkml:trace contextRef="#ctx0" brushRef="#br0" timeOffset="43690">27474 13598 24575,'17'30'0,"-5"7"0,-5 3 0,1 0 0,5-2 0,-4-20 0,-2-4 0</inkml:trace>
  <inkml:trace contextRef="#ctx0" brushRef="#br0" timeOffset="44588">28485 13577 8191,'-9'-2'0,"2"4"5063,6 19-5063,-5 23 0,8-8 0,-1 4 0,-5 9 0,-2 2 449,3 2 0,-1 1-449,-2 1 0,0-3 0,3-15 0,0-3 1957,2 12-1957,6-35 0,0-10 0,-1-5 0</inkml:trace>
  <inkml:trace contextRef="#ctx0" brushRef="#br0" timeOffset="45464">28412 13694 8191,'-5'-6'0,"5"-1"5063,15-2-5063,0 2 2818,9-3-2818,-7 1 1719,-3 1-1719,-8 6 6784,12-6-6784,-9 10 0,28-5 0,-10 12 0,10 15 0,-20-5 0,-7 15 0,-23-6 0,-11 7 0,-9 2 0,12-17 0,-1-1 0,-21 14 0,7-9 0,17-15 0,33-11 0,23-8 0,11 9 0,-5 8 0,-14 7 0,-14 13 0,-17 5 0,-5 8 0,-16 2 0,-1 0 0,5-20 0,3-9 0,12-12 0,2-5 0</inkml:trace>
  <inkml:trace contextRef="#ctx0" brushRef="#br0" timeOffset="45862">28807 14053 24575,'17'6'0,"-4"-3"0,10 1 0,-6-2 0,-5 7 0,-5-1 0,-13 15 0,-4-2 0,-6 11 0,0 0 0,11-8 0,3-9 0,21-16 0,5-13 0,17-14 0,-8 0 0,-8 7 0,-14 10 0</inkml:trace>
  <inkml:trace contextRef="#ctx0" brushRef="#br0" timeOffset="47167">29765 13622 24575,'-13'-8'0,"0"1"0,-11 4 0,-8 9 0,-17 15 0,23-3 0,0 1 0,-14 14 0,28 1 0,32-25 0,33-7 0,-22-2 0,1-1 0,3 0 0,0 2 0,16 10 0,-17 17 0,-27 22 0,-11-19 0,-4 1 0,-2 6 0,-3 0 0,-8 2 0,-1-2-856,2-1 1,-1-2 855,-6 3 0,0-4 0,-6 7 0,8-14 0,22-37 0,30-27 0,-11 13 0,2-3-902,9-8 1,1-2 901,1 1 0,-2-1 0,-1 0 0,-1 1 0,-2 0 0,-2 1 773,-6 3 0,-3 1-773,3-17 0,-13 9 0,-10 28 0,-4 19 0,-1 22 1968,13 10-1968,14-2 0,26-10 0,11-19-469,-21-12 0,1-4 469,-3 0 0,-1-2 0,-2-5 0,-1 0 0,8 0 0,-9 2 0,-13 35 0,-9-1 0,0 21 938,-4-18-938,3-5 0,2-15 0,5-16 0,9-18 0,7-11 0,0 0 0,-5 14 0,-6 13 0,-2 19 0,-1 12 0,1 14 0,1 1 0,-1-4 0,6-14 0,4-18 0,8-16 0,2-13 0,2-10 0,-8-5 0,-9 13 0,-11 16 0,-12 25 0,-2 21 0,6 13 0,4-1 0,13-14 0,0-11 0,11-19 0,-3-9 0,13-9 0,-20 8 0,3 2 0</inkml:trace>
  <inkml:trace contextRef="#ctx0" brushRef="#br0" timeOffset="47474">30938 13512 8191,'-2'-9'0,"-8"9"5063,-4 14-5063,-17 31 0,14-14 0,1 4 0,-5 10 0,2 2 893,5-3 0,4-1-893,5-6 0,5-2 1856,13 10-1856,30-22 0,-1-19 0,-13-4 0,1-1 1585,19-9 0,-17 5 1,-11 1-1</inkml:trace>
  <inkml:trace contextRef="#ctx0" brushRef="#br0" timeOffset="48855">24031 14532 24575,'-9'-2'0,"14"-10"0,19-28 0,-1 16 0,2-2-741,0-7 0,1 0 741,-6 10 0,-1 6 482,4 14-482,-18 38 0,-5-8 0,-1 3 0,3 1 0,-1-1 0,1 10 245,11-12-245,8-19 0,12-7 0,-6-8 0,-3 3 0,-17-2 0</inkml:trace>
  <inkml:trace contextRef="#ctx0" brushRef="#br0" timeOffset="49143">24201 14510 8191,'-24'24'0,"8"-3"5063,8-1-5063,9 4 2818,11 7-2818,7 16 0,-5-19 0,3 1 859,3 1 1,3-2-860,5-2 0,3-2 0,7-1 0,4-2 1060,-7-10 0,3-1 0,2-2-1060,8 2 0,2-2 0,3-1 0,-7-3 0,0-1 0,4 0 0,4-1 0,-5 0 0,4 0 0,4 0 0,1 0 0,0 0 0,0-1 0,-3 0-662,1 0 1,-2-1-1,-1 0 1,1 0 0,1 0-1,2 1 662,-10-1 0,2 1 0,2-1 0,0 1 0,1 0 0,-1-1 0,-1 1 0,-1 0 0,-3 0-713,9-1 1,-2 1-1,-2 0 1,0 0-1,-2 0 1,-1 1 712,4 0 0,-1 0 0,-1 1 0,-3 0 0,-3-1 0,8 1 0,-6 0 0,-3 0 0,-3 3 0,0 0 0</inkml:trace>
  <inkml:trace contextRef="#ctx0" brushRef="#br0" timeOffset="49257">26963 15032 8191,'5'-7'0,"-1"-3"5063,7-7-5063,14-11 0,19-1 0,0 0 704,0 7 1,-26 13-1,-4 2 1</inkml:trace>
  <inkml:trace contextRef="#ctx0" brushRef="#br0" timeOffset="50105">27866 14634 8191,'18'-11'0,"19"-4"2151,-10-2 0,2 0-2151,3 5 0,-2 2 2906,10-5-2906,-13 19 1811,-14 19-1811,-6 3 6496,-7 19-6496,2-11 869,-3-2-869,11-9 0,1-8 0,3-6 0,10-1 0,-9-7 0,0 3 0,-11-4 0</inkml:trace>
  <inkml:trace contextRef="#ctx0" brushRef="#br0" timeOffset="50376">28134 14704 8191,'-31'15'0,"5"9"2531,2-7 1,-1 3-2532,1 3 0,0 1 0,-5 1 0,-2-1 0,-4 2 0,-2-2 0,-4-4 0,-3 0-38,7-4 0,-1-1 1,-2 0 37,-5-1 0,-1-2 0,-1 1 0,-1 0 0,-1 0 0,0-2 156,3-2 0,0-3 0,2-1-156,5-2 0,1-1 0,2-1 908,-5-1 1,4-1-1,-9-4 1,25 5-1</inkml:trace>
  <inkml:trace contextRef="#ctx0" brushRef="#br0" timeOffset="50784">26776 15360 10594,'-10'5'0,"-1"12"4932,2 17-4932,-3 14 0,11-15 0,1 2 0,-4-4 0,-1 1 0,4-1 0,1-1 0,-2 10 613,6-15 0,0-17 0,0-6 0</inkml:trace>
  <inkml:trace contextRef="#ctx0" brushRef="#br0" timeOffset="51066">27033 15437 8191,'-17'12'0,"-5"10"4798,-1 8-4798,3 19 0,13-7 0,15 0 2851,22-22-2851,7-16 1751,5-15-1751,-4-17 0,-19 4 6686,-6-2-6686,-17 12 298,-5 3-298,-17 7 0,-1 8 0,2 2 0,11 2 0,14-4 0</inkml:trace>
  <inkml:trace contextRef="#ctx0" brushRef="#br0" timeOffset="51280">27226 15521 24575,'-13'2'0,"-6"4"0,11-1 0,-2 4 0,10 0 0,8-2 0,10-2 0,14-7 0,14-8 0,-18 4 0,-1-3 0</inkml:trace>
  <inkml:trace contextRef="#ctx0" brushRef="#br0" timeOffset="52314">27454 15497 8191,'-6'2'0,"3"2"5063,-12 1-5063,8 9 2818,7-3-2818,13 5 1719,13-15-1719,9-7 0,4-4 0,9-6 0,-7 2 0,-3 0 0,-11 2 6784,-1 1-6784,-17 4 0,-9 2 0,-5 1 0,-4 4 0,-7 11 0,-3 10 0,-3 15 0,8 0 0,9-8 0,14-13 0,13-24 0,8-16 0,-9 3 0,-1-4 0,-1-5 0,-1-2 0,0-2 0,-3-1-373,-4 4 0,-1 1 373,-2 0 0,-1 2 0,-2-5 0,-1 15 0,-4 27 0,0 33 0,5 9 0,-3-13 0,1 1 0,4-9 0,0-2 0,4 17 746,4-15-746,-6-23 0,2-6 0,-2-16 0,-1 0 0,0 1 0,-1 15 0,0 9 0,0 1 0,-2 6 0,2-8 0,4 0 0,2-11 0,24-8 0,12-11 0,0 9 0,-7 1 0,-24 20 0,-11 3 0,-4 7 0,2-1 0,1 0 0,8 3 0,14 2 0,1 9 0,-1 6 0,-15 12-857,-14-19 1,-4 1 856,-4 7 0,-4 1 0,-6 7 0,-4 0 0,5-12 0,-2 0 0,-1-1 0,-1-1 0,0-2 0,0-1 0,-7 10 0,2-5 0,4-13 0,3-5 0,2-3 0,15-38 0,19-27 0,2 11 0,5-4-840,-5 13 0,3 0 0,1 0 840,2 3 0,2 0 0,1 3 0,1 1 0,2 1 0,-1 3 397,8-3 1,-1 4-398,-4 7 0,-3 2 0,6-3 0,-16 14 0,-14 0 0,-1 0 0</inkml:trace>
  <inkml:trace contextRef="#ctx0" brushRef="#br0" timeOffset="52506">27924 15332 8191,'-5'-4'0,"1"3"0,4-3 0</inkml:trace>
  <inkml:trace contextRef="#ctx0" brushRef="#br0" timeOffset="52864">28353 15365 24575,'3'9'0,"-1"-1"0,-2 1 0,2 0 0,0 0 0,5-2 0,10-6 0,11 0 0,5-4 0,-1 8 0,-14 0 0,-8 5 0,-10 3 0,2-3 0,-8 6 0,4-6 0,-3 2 0,2-7 0,1-1 0</inkml:trace>
  <inkml:trace contextRef="#ctx0" brushRef="#br0" timeOffset="76423">18016 10603 8191,'16'-32'0,"-5"8"0,3-4 1356,5-2 0,3-4 0,1-2-1356,5-7 0,1-3 0,-2 4 0,3 0 0,-1 2 0,-3 3 0,0-1 0</inkml:trace>
  <inkml:trace contextRef="#ctx0" brushRef="#br0" timeOffset="77657">23693 6410 8191,'-9'5'0,"6"-5"5063,14-5-5063,35-10 0,-4 6 0,7 1 438,-4-1 0,3 1 0,4 0-438,-4 2 0,2 1 0,2 0 0,0 1-438,-6 1 0,1 0 0,0 0 0,1 1 0,0 0 438,5 0 0,1 0 0,0 1 0,1 0 0,0 1 312,-7-1 0,1 1 1,0 0-1,0 1 1,0-1-1,-1 0-312,1 0 0,-1 0 0,1 0 0,-1 0 0,0 0 0,-1 0-610,9 0 0,0-1 0,-1 1 0,-1 0 0,-2 1 610,4 0 0,-1 0 0,-3 0 0,-3 1 0,1 1 0,-4 0 0,-5 1 0,-5-1 0,-7 1 0,-8 5 0</inkml:trace>
  <inkml:trace contextRef="#ctx0" brushRef="#br0" timeOffset="88439">28024 7221 24575,'9'0'0,"3"-3"0,-2 2 0,3-3 0,6 3 0,15-1 0,21-2-1470,-12 3 1,4 0 1469,-11-2 0,2-1 0,2 1 0,10 0 0,3 1 0,2 0 0,-6-1 0,1-1 0,1 1 0,2 0-1162,-5 0 0,1 0 0,0 0 0,2 1 0,1-1 1162,-4 1 0,2-1 0,0 1 0,1-1 0,0 1 0,0 1 0,2-1 0,1 2 0,1-1 0,-1 1 0,1 1 0,-1-1-648,1 1 0,0-1 1,-1 1-1,1 1 1,-1-1-1,-1 2 648,-3-1 0,0 1 0,0 1 0,-1-1 0,-1 1 0,-1 1-89,3-1 1,-2 1 0,0 0 0,-1 1 0,1 0 88,0 1 0,1 0 0,-1 1 0,-1 0 0,-4-1 0,7 0 0,-4 0 0,-1 0 0,4 2 0,0-1 0,-10-2 0,0-1 0,-18-5 0</inkml:trace>
  <inkml:trace contextRef="#ctx0" brushRef="#br0" timeOffset="96496">16221 10181 8191,'-7'-5'0,"8"3"5063,10 0-5063,24 2 0,-6-3 0,4 0 684,4 1 1,4-2-685,7-2 0,1 0 0,-2 3 0,-1 0 0,-2-2 0,-3 0 947,-9 5 0,-3-1-947,6-3 6153,-22 7-6153,-13 0 0,-14 13 0,-3-1 1886,-4 12-1886,9 8 0,1 5 0,10 7 19,1 6-19,1-5 0,7-1 0,-7-15 0,5-12 0,-6-12 0,2-4 0</inkml:trace>
  <inkml:trace contextRef="#ctx0" brushRef="#br0" timeOffset="105305">16242 10580 8191,'-4'-7'0,"-1"0"5063,3-5-5063,0-2 2818,5-9-2818,-2-16 0,7-9 859,-7 15 1,-1-2-860,3 0 0,-1 0 0,-2-6 0,0-1 2345,0 0 1,0-1-2346,-3-5 0,1-2 0,1-2 0,0-2 0,-1 16 0,0 0 0,1-1-909,2-1 0,1 0 1,0-1 908,1 0 0,-1 0 0,0 2 0,1-13 0,1 2-509,1 4 0,0 3 509,-5 11 0,1 2 0,3-23 0,-1 19 1666,-2 4-1666,1 13 2840,-2 0-2840,0 3 1331,0-2-1331,0 6 0,-2-2 0,0 10 0,-1 3 0,1 4 0,2-1 0</inkml:trace>
  <inkml:trace contextRef="#ctx0" brushRef="#br0" timeOffset="238119">16202 10569 24575,'-5'-13'0,"1"-20"0,4-16 0,0 9 0,0-3 0,0-2 0,0-3 0,-2-4 0,-1-2-1401,1 17 0,0-1 1,-1 0 1400,-2 0 0,-2 0 0,1 0 0,2-3 0,0 1 0,-1-1 0,-1 1 0,0-1 0,0 1 0,3 2 0,1-1 0,1 1 0,0 0 0,1 0 0,0 1 0,3-10 0,1 1 53,1 4 1,1 1-54,-1 9 0,0 3 939,3-11-939,-4 13 0,-5 22 0,-2 6 2108,-7 12-2108,0 7 1048,-7 25-1048,5-15 0,0 3 0,-3 15 0,0 2-1109,3-14 0,0-1 0,0 2 1109,0 3 0,0 1 0,0-1 0,-4 12 0,2-2-189,2-10 1,2-4 188,-3 5 0,11-29 0,9-30 0,12-32 0,-3 10 0,2-5 0,-6 10 0,0-2 0,0 1-620,4 2 1,0-1-1,-2 1 620,2-15 0,-1 2 1074,4 10 0,-1 2-1074,-10 7 0,0 1 383,9-11-383,-9 22 0,0 12 0,2 13 2174,12 13-2174,3 7 0,-3-10 0,0 0 858,17 19-858,-17-20 0,-1-1 0,10 13 0,-4-10 0,-10-6 0,-13-10 0,-11-14 0,-11-5 0,-12-15 0,9 14 0,-1-2 0,-2-4 0,-1-2 0,-4 2 0,0 1 0,5-1 0,2 2 0,-9-3 0,9 8 0,20 20 0,-4 3 0,0 22 0,-12-1 0,4-3 0,-2 2 0,-5 4 0,-2 2 0,4-4 0,0 2 0,-2 1-1235,-3 5 0,-1 2 1,0 0 1234,-2 0 0,-1 0 0,1 0 0,3-4 0,1-1 0,1-2 0,-2 0 0,3-6 0,3-1 0,37-46 0,10-16 0,-9 4 0,2-3-227,4-3 1,3-4 0,-1 1 226,-5 4 0,-2 1 0,1 0-585,-2 3 1,0 1-1,0 1 585,9-11 0,-1 4 1583,-10 14 1,-2 3-1584,5-7 0,-13 23 0,-1 1 739,2 4-739,11 3 2231,1 2-2231,18 3 0,1 9 0,6-1 0,-3 15 0,-11-14 0,-3 12 0,-14-18 0,0 5 0,-10-3 0,-1-7 0,-4 1 0</inkml:trace>
  <inkml:trace contextRef="#ctx0" brushRef="#br0" timeOffset="239120">16152 9593 8191,'-9'-5'0,"2"7"5063,6 11-5063,9 21 0,0-2 0,1 5 0,-1 10 0,1 5-64,-3-10 0,0 1 0,-1 2 64,-1 4 0,-2 2 0,-1 0 0,0 0 0,-1 0 0,-1 0 0,0-3 0,-2 1 0,0-2 342,0-5 1,-2-1-1,1-3-342,-1 4 0,0-6 4950,-1 12-4950,6-36 0,5-30 0,5-8 0,1-5 0,-1-9 0,-1-6 909,1 3 1,0-2 0,0-2-910,-3 1 0,-1 0 0,0-1-654,1-5 0,-1-2 0,-1 2 654,-3 3 0,-2 1 0,0 0 0,-2 2 0,0 1 0,-1 0 0,-1 6 0,0 1 0,-1 1 0,-6-17 0,-1 3 0,6 8 0,0 1 0,-2 6 0,0 2 0,0-12 0,1 19 0,11 33 794,0 20-794,3 0 0,0 3 0,-2 11 0,1 3 1741,0 2 0,-1 3-1741,-2-9 0,-1 1 0,-1 1-1049,0 1 0,-1 1 0,-1 1 1049,-1 5 0,0 2 0,-1 0 0,-1 2 0,0 0 0,-1 0 0,1-11 0,-1 0 0,0 0 0,1-1 0,-1 8 0,0 0 0,1-1 0,-1-2 0,0-1 0,2-2 0,4 6 0,2-5 0,-1 10 0,7-27 0</inkml:trace>
  <inkml:trace contextRef="#ctx0" brushRef="#br0" timeOffset="241111">16237 10824 8191,'-11'-9'0,"7"5"5063,-4 26-5063,8 14 0,3 2 0,0 6 0,-3 5 0,1 3-222,1-8 1,0 2 0,-1 0 221,0 0 0,-2 0 0,1 0 0,0-3 0,0 1 0,0-2 254,2-3 0,-1-1 0,1-2-254,1 5 0,0-4 4585,3 16-4585,2-34 0,-3-33 0,0-11 0,0-7 0,-1-15 0,-2-5 988,0 10 1,0-2-1,-1-2-988,-1-5 0,0-2 0,0 0-765,0 1 1,0 1-1,0 1 765,-1 1 0,-1 1 0,0 0 0,0 4 0,0 1 0,-1 2-314,-3-8 0,1 5 314,2 11 0,-1 8 0,0 18 0,4 48 0,2-1 0,1 5 131,-2-8 1,-2 1-1,2 2-131,3 2 0,0 1 0,-1 1 714,-2 1 1,-1 1-1,1-1-714,2-3 0,1-1 0,-1-1 0,0-2 0,-1 0 0,0-1-221,1 10 1,0-3 220,2-8 0,-1-2 0,-3 19 0,6-21 577,-8-12-577,1-7 0,-3-8 0,1-1 0</inkml:trace>
  <inkml:trace contextRef="#ctx0" brushRef="#br0" timeOffset="242516">16043 11845 8191,'-9'-4'0,"15"-1"5063,12 4-5063,20 6 0,-2 17 0,6 3 0,-9 11 0,-6-14 2818,-9-2-2818,-1-17 1719,-4-7-1719,13-16 0,5-19 0,-10 14 0,-1-3 2662,-1-6 1,1-2-2663,1 2 0,0 1-112,-4 3 1,-2 3 111,9-11 0,-7 19 0,-10 16 0,-2 6 0,-3 4 1442,-6 2-1442,-2 3 240,-4 2-240,-4 6 0,-6 11 0,-12 7 0,14-11 0,-1 2 0,-2 0 0,0 1-488,-1-1 0,1 1 488,3-2 0,0-1 0,-9 9 0,12-10 0,5-19 0,7-11 0,-3-8 0,-2-12 976,-4-1-976,-5-13 0,4 14 0,-2-1 0,-3-3 0,-2-1-763,-4-1 0,-2-1 763,-1 1 0,0 1-315,6 8 0,1 1 315,-11-11 0,15 19 0,15 6 0,2 8 0,6 0 1475,-2 9-1475,-1 2 681,5 18-681,9 9 0,6 8-626,-4-20 0,1 1 626,-3-4 0,1-1-144,3-2 0,1-2 144,14 13 0,-3-15 0,-12-8 0,-3-6 0,-10-2 1232,8-19-1232,-6-1 0,14-23 0,1-7 154,-8 20 0,1-2-154,8-6 0,2-1 0,-4 6 0,1 0-360,3-3 0,-2 2 360,6-2 0,-16 15 0,-24 26 0,0 4 0,-12 5 0,10-3 0,-16 7 0,3 11 0,-14 3 360,16-7 0,-1 0-360,-2-3 0,-1 0 0,-1 8 0,0 0 0,1-7 0,2-2 0,-5 13 0,5-19 0,19-19 0,0 1 0,5-3 0</inkml:trace>
  <inkml:trace contextRef="#ctx0" brushRef="#br0" timeOffset="242770">16243 11924 8191,'-4'-2'0,"4"-4"5063,-1-21-5063,8-13 0,-7 11 0,1-4 0,3-10 0,2-3 0,-3-7 0,0-2-176,1 9 0,1-2 0,-1-1 176,-1-3 0,-1-2 0,0 0 0,-1 12 0,1-2 0,-1 2 0,0 3 0,0-13 0,-2 5 0,1 10 0,0 0 0</inkml:trace>
  <inkml:trace contextRef="#ctx0" brushRef="#br0" timeOffset="254505">16209 10805 8191,'-5'-13'0,"0"0"5063,5 16-5063,2 9 2818,1 13-2818,5 20 0,-2 10 0,-3-15 0,0 3 0,2 6 0,0 1-101,-4-12 1,-1 0 0,0 1 100,2 1 0,1 1 0,-2-1 0,-2-1 0,-2-1 0,2 0 2008,0 16 1,0-2-2009,-4-6 0,0-1 0,2-2 0,0-3 0,0-8 0,0-1 0,0 3 0,1-1 0,2 8 0,0-2 0,3-16 2715,-3-9-2715,5-2 0,-7-14 0,0-4 0</inkml:trace>
  <inkml:trace contextRef="#ctx0" brushRef="#br0" timeOffset="255795">15953 11688 24575,'3'0'0,"5"10"0,8 22 0,-2-9 0,2 2 0,6 1 0,2 0 0,1 4 0,1 0 0,0-6 0,0-1 0,-3-3 0,-1 0 0,15 12 0,-12-14 0,-4-3 0,-12-15 0,5-26 0,3-23 0,-2 9 0,2-5 0,3-5 0,3-1-912,2 6 1,1 2 911,0 5 0,-2 4 0,9-7 0,-15 26 0,-17 13 0,-11 18 0,0-5 0,-13 22 0,4-3 0,3-6 0,-2 1 0,0 2 0,0 1 0,-3-1 0,0-1 496,0 3 0,0-1-496,3-5 0,1-1 0,-1 3 0,2-1 0,-1 2 0,0-3 0,10-21 0,0-7 0,-5-3 831,-4-14-831,-13-10 0,11 11 0,0-3 0,-2-4 0,-2-1 0,-1 1 0,-1 1-636,2-2 0,0 0 636,2 8 0,1 2 0,-7-14 0,10 16 0,8 4 0,7 8 0,4 3 0,19 19 1272,10 14-1272,-8-4 0,0 4 0,4 3 0,0 1 0,-2 1 0,-1 1 0,-1-3 0,0-3 0,-3-6 0,-1-2 0,10 8 0,-8-16 0,-13-9 0,-5-4 0</inkml:trace>
  <inkml:trace contextRef="#ctx0" brushRef="#br0" timeOffset="260869">16252 10820 24575,'-2'9'0,"3"11"0,0 1 0,3 24 0,1 10-1356,-5-15 0,1 3 1356,1 0 0,1 0 0,-3 6 0,0 0 0,0-3 0,0-1 0,0-2 0,0-1-350,0 0 0,0-1 350,0-2 0,0-2 0,0-5 0,0-1 0,0 0 0,0-2 0,0 18 0,0-7 0,0-12 1919,0-9-1919,-2-10 0,1-4 0,-1-1 0</inkml:trace>
  <inkml:trace contextRef="#ctx0" brushRef="#br1" timeOffset="457226">15917 15821 8191,'-26'-14'0,"3"0"5063,6 3-5063,-1-2 2818,4 7-2818,-2 2 1719,5 13-1719,-7 16 0,2 21 0,9-12 0,3 2 2558,0 6 0,3 1-2558,5 0 0,3-2-462,4-3 1,4-4 461,1-6 0,3-4 0,25 6 0,9-16 0,-26-17 0,1-4 0,4-2 0,-1-5 0,-1-5 0,-1-4 0,-7 0 0,-1-1-118,-1 0 0,-5-2 118,-9-21 0,-7 1 0,-18-1 0,5 22 0,-2 1 0,-2 1 0,-3 2 0,-4-1 0,-2 3 0,0 4 0,-2 4 0,-2 3 0,0 5 0,-2 8 0,1 6 0,-16 15 0,10 11 0,15 10 1566,18 1-1566,-3-18 0,2 2 0,7-2 0,1 1 0,-1 24 0,15-12 0,5-13 0,27-22 0,-21-10 0,3-5 0,15-8 0,1-5-661,-4-5 1,-2-3 660,3-3 0,-4-2 0,-11 4 0,-5-2-111,-7 1 0,-5-1 111,-11-18 0,-11 20 0,-5 2 0,-6 2 0,-6 3 0,-7 0 0,-3 4 0,-4 2 0,-3 4-920,-4 8 1,0 7 919,5 6 0,0 5 0,2 6 0,4 6 0,7 5 0,6 4 0,9 8 0,4-1 0,-3 4 0,15 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14:15:56.77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FFC000"/>
    </inkml:brush>
    <inkml:brush xml:id="br4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23336 5014 24575,'-9'4'0,"-6"7"0,4 0 0,-6 8 0,9-6 0,-5 11 0,9 14 0,2 17 0,6-20 0,3 0-400,2 1 1,3-2 399,1-6 0,3-3 0,5-5 0,3-5 0,27-2 0,-18-15 0,2-6 0,1-2 0,-1-4 0,-1-3 0,-2-4 0,-4 1 0,-3-1 0,5-16 0,-13-4 0,-12 1 0,-6-13 0,-1 23 0,-2-1 0,0-1 0,-2 0 0,-3-2 0,-2 0 0,-18-12 0,-10 11 0,-5 32 0,1 7 0,7-5 0,5 8 0,0 0 0</inkml:trace>
  <inkml:trace contextRef="#ctx0" brushRef="#br0" timeOffset="353">23853 4715 10382,'2'6'0,"0"11"5060,2 5-5060,5 17 2468,0-6-2468,3-1 0,-6-8 357,0-7 0,-3-8 1,0-1-1</inkml:trace>
  <inkml:trace contextRef="#ctx0" brushRef="#br0" timeOffset="546">23898 4509 8191,'-21'0'0,"2"0"1265,13 14 1,2-11 0,4 12 0</inkml:trace>
  <inkml:trace contextRef="#ctx0" brushRef="#br0" timeOffset="1861">24300 5136 24575,'-9'-12'0,"-2"1"0,-4 6 0,5 1 0,-11 9 0,10 4 0,-10 14 0,0 10 0,-3 16 0,0-1 0,13 5 0,7-6 0,12-19 0,9-4 0,14-4 0,9-8 0,-5-7 0,4-5 0,0-2 0,2-4 0,0-4 0,-1-3 0,0-3 0,-1-3 0,-4-1 0,2-7 0,-6-1 0,-11 6 0,-3-1 0,-2-17 0,-16 1 0,-12-1 0,-10-2 0,4 19 0,-4 1 0,-21-7 0,-5 7 0,25 14 0,10 8 0</inkml:trace>
  <inkml:trace contextRef="#ctx0" brushRef="#br0" timeOffset="2100">24846 4957 8191,'-11'-5'0,"8"0"0,-9 5 0</inkml:trace>
  <inkml:trace contextRef="#ctx0" brushRef="#br0" timeOffset="2512">24907 5109 8191,'8'7'0,"-5"2"5063,9-2-5063,-5 2 2818,1 4-2818,2 0 1719,0 11-1719,6 9 6784,-7-10-6784,0 4 0,-9-8 0,0 10 0,0-3 0,-2 1 0,-2-4 0,-2-8 0,-13 11 0,-8-7 0,0-12 0,-1-2 0,-1 3 0,-5-8 0</inkml:trace>
  <inkml:trace contextRef="#ctx0" brushRef="#br0" timeOffset="3887">28072 7414 8191,'-8'-14'0,"-1"5"5063,-5 7-5063,-7 12 2818,9 2-2818,-9 19 0,14 3 0,-1 13 0,15-7 0,7 0 1719,10-14-1719,13-8 6784,10-20-6784,1-13 0,-21 4 0,-1-2 0,10-14 0,-9-2 0,-12 1 0,-7-4 0,-7-7 0,-6 6 0,-18-8 0,-4 6 0,-15 6 0,0 14 0,8 13 0,11 8 0,16-1 0</inkml:trace>
  <inkml:trace contextRef="#ctx0" brushRef="#br0" timeOffset="4171">28530 7087 8604,'-3'1'0,"5"12"5100,-1 22-5100,7 20 0,-4-27 0,1 1 1378,2 1 1,2-1-1379,8 11 1662,0-1-1662,0-16 0,-8-8 0,-2-10 0</inkml:trace>
  <inkml:trace contextRef="#ctx0" brushRef="#br0" timeOffset="4462">28751 7250 8191,'-9'2'0,"0"-2"5063,0 6-5063,-9 8 2818,4 7-2818,-3 3 1719,11-4-1719,16-5 6784,15-10-6784,19-3 0,-17-6 0,1-2 0,3 3 0,-1-1 0,12-5 0,-13 9 0,-21 0 0</inkml:trace>
  <inkml:trace contextRef="#ctx0" brushRef="#br0" timeOffset="7983">23431 4698 24575,'12'-53'0,"-1"22"0,2-2 0,4-4 0,1-2 0,4-2 0,1 1 0,-2 6 0,0 1 0,2 3 0,2 3 0,18-3 0,-17 14 0,3 3 0,-2 4 0,0 3 0,4-3 0,0 3-752,2 4 0,2 3 752,0-1 0,-1 1 0,2 4 0,-2 1 0,-3 1 0,0 0 0,-1-2 0,-1 1 183,-1 3 0,-1 1-183,4 0 0,-1 0 0,-2 2 0,-1 1 0,1 4 0,-1 1 0,-1 2 0,-1 1 0,0 5 0,-2 1-340,-1 2 1,-1 1 339,-4-2 0,-3 1 549,-5 1 1,-3-1-550,3 13 0,-6 3 0,-2-23 0,5-3 0,-10-16 0,5 0 0,-5-5 0</inkml:trace>
  <inkml:trace contextRef="#ctx0" brushRef="#br0" timeOffset="8329">24518 4713 24575,'2'9'0,"0"0"0,6 4 0,-1-3 0,4 6 0,-2-6 0,1 2 0,3-4 0,-3-2 0,9-13 0,0-15 0,4-21 0,-10 13 0,-2-2 0,-2-2 0,-2-1 0,2-1 0,-2 2 0,-1-7 0,-2 14 0</inkml:trace>
  <inkml:trace contextRef="#ctx0" brushRef="#br0" timeOffset="9030">23256 4652 8191,'9'-4'0,"-7"15"5063,1 5-5063,-3 22 2818,8-4-2818,7 17 0,7-13 0,1 4 0,13-19 1719,-6-15-1719,8-12 0,-4-18 0,3-12 0,-8-9 0,-6 8 1696,-16 8 0,-5 18 0,-4 5 0</inkml:trace>
  <inkml:trace contextRef="#ctx0" brushRef="#br0" timeOffset="12553">24688 3909 8191,'3'9'0,"1"8"5063,-5 23-5063,4 9 0,-2-10 2818,2-6-2818,-3-36 1719,-2-2-1719,-2-19 6784,-4-8-6784,4-8 0,-1-13-462,9 5 462,10-2 0,4 15 0,11 16 0,-1 8 0,-2 16 0,6 9 0,-13 8 462,2 2-462,-17 6 0,-7-11 0,-19 9 0,-1-10 0,-12 3 0,3-12 0,7-2 0,7-11 0,10 3 0,6-3 0</inkml:trace>
  <inkml:trace contextRef="#ctx0" brushRef="#br0" timeOffset="12895">24998 3979 8191,'-4'7'0,"3"1"5063,0 3-5063,1 3 2818,3-1-2818,-1 0 429,-2-5 1,2-3 0,-2-1 0</inkml:trace>
  <inkml:trace contextRef="#ctx0" brushRef="#br0" timeOffset="13046">25047 3771 24575,'-2'4'0,"-1"-1"0,7-1 0</inkml:trace>
  <inkml:trace contextRef="#ctx0" brushRef="#br0" timeOffset="13329">25183 3873 9927,'-7'0'0,"2"5"0,1-6 0,2 5 0</inkml:trace>
  <inkml:trace contextRef="#ctx0" brushRef="#br0" timeOffset="13592">25192 3986 13425,'-3'13'0,"4"-3"4493,0 6-4493,5-6 1935,-2 13-1935,0-8 1067,-7 8-1067,-4 1 3655,-2-9-3655,-7 5 0,-4-7 0,-12-2 0,-21-3 0,24-8 0,2-1 0,-14 0 0,14-4 0</inkml:trace>
  <inkml:trace contextRef="#ctx0" brushRef="#br0" timeOffset="15095">23653 5594 8191,'-6'4'0,"-2"-1"5063,3 6-5063,3-3 2818,10 17-2818,16-3 0,13 21 0,-7-19 0,2 0 0,3 8 0,0 2 0,4-3 0,2 1 0,-11-7 0,-1 0 0,1 1 14,11 8 0,1 1-14,2-1 0,0 1 0,-15-10 0,1 1 0,-1-1 0,12 10 0,1-1 0,-9-10 0,1 0 0,0 1 0,-3 2 0,-1 1 0,1-1 0,3 0 0,3-1 0,1 2 0,0 3 0,3 4 0,1 0 0,-2-3 0,3 1 0,0-1 0,1 0 0,0 0 0,2 1 0,1 0 0,-3-4 0,3-1 0,-1-4 0,0 0 0,0 0 0,0-1 0,1-1 0,3 0 0,0-2 0,0 0 0,-4-2 0,0-2 0,0 0 919,2 1 1,0-1 0,-1 0-920,-4-1 0,0-1 0,0 0 0,2-1 0,0-1 0,0 1 0,-2 0 0,0 2 0,0-2 0,2-2 0,1-1 0,-1 1 0,1 1 0,-1 1 0,0-2 0,1-2 0,-1-1 0,1 1 0,-1 0 0,1 2 0,-1-2-659,-4-2 0,0-1 0,0 0 659,-3 2 0,0 0 0,-2 0 0,11 0 0,-2-1 0,-6 0 0,-2 1 0,-5-1 0,-3 0 0,18 4 1801,-15-4-1801,-12 1 3149,-8-6-3149,1 5 2743,0-7-2743,5 3 0,-1-6 0,6 1 0,3-3 0,-1 3 0,5 0 0,-5 4 0,1 0 0,4 0 0,-12 0 0,6 3 0,-10-3 0,2 3 0,-8 1 0,7-6 0,-11 6 0,4-7 0</inkml:trace>
  <inkml:trace contextRef="#ctx0" brushRef="#br0" timeOffset="15414">27653 7178 8191,'-9'4'0,"8"-1"5063,2 1-5063,18 3 2818,3 1-2818,10 7 0,-7-5 0,-7 6 1719,-6 5-1719,-12 4 6784,-4 7-6784,-14 2 0,-9-3 0,-10 1 0,-6-4 0,3-9 0,16-5 0,9-11 0</inkml:trace>
  <inkml:trace contextRef="#ctx0" brushRef="#br0" timeOffset="16447">26588 6611 8191,'1'16'0,"-3"22"2170,-1-7 1,1 3-2171,1 1 0,2 1 0,-2 0 0,3-4 0,5 8 2902,-3-21-2902,3-27 0,-2-26 0,-1-21 301,-2 17 0,1-1-301,-3-3 0,1-1 0,4-6 0,0 0 0,0 9 0,1 1 0,0 2 0,2 6 5915,11 2-5915,-6 20 748,2 26-748,-6-2 0,-2 16 0,-4-6 1876,-8 0-1876,-4-4 0,-6-7 0,-2-5 0,4-5 0,4-2 0,5-4 0</inkml:trace>
  <inkml:trace contextRef="#ctx0" brushRef="#br0" timeOffset="16679">26922 6669 8191,'-7'7'0,"2"1"5063,-2 3-5063,4 9 2818,-1-5-2818,5 4 0,-2-14 0,3-1 0</inkml:trace>
  <inkml:trace contextRef="#ctx0" brushRef="#br0" timeOffset="16830">26908 6524 9001,'-2'-2'0,"-1"-2"0,-2 3 0,1-1 0</inkml:trace>
  <inkml:trace contextRef="#ctx0" brushRef="#br0" timeOffset="17031">27083 6530 8191,'-13'-2'0,"3"1"0,1-2 0,5 3 0</inkml:trace>
  <inkml:trace contextRef="#ctx0" brushRef="#br0" timeOffset="17287">27094 6692 8191,'3'14'0,"-1"8"5063,2 0-5063,0 10 2818,8 0-2818,-7-7 1719,-5 5-1719,-18-2 6784,-8-6-6784,-21-9 0,-8-16-916,17-6 0,-1-3 916,-2-2 0,3-1 0,-12-5 0,15 0 0</inkml:trace>
  <inkml:trace contextRef="#ctx0" brushRef="#br0" timeOffset="23286">2006 5927 8191,'-17'2'0,"31"0"3911,20-7-3911,8-1 0,7 0 0,5-1 0,2 1 0,-14 1 0,2 1 0,-2 0 0,13 1 0,-2 1 0,-9 1 0,-4 2 0,6-1 0,-25 0 0</inkml:trace>
  <inkml:trace contextRef="#ctx0" brushRef="#br0" timeOffset="23522">2412 5684 8191,'-8'-21'0,"18"4"5063,23 25-5063,14 7 0,-9 13 2818,-9-4-2818,-12 9 1719,-14-8-1719,-9 13 0,-18 4 0,7-19 0,-1-1 1356,-3-1 1,1-2 0,-7 2 0,11-9 0</inkml:trace>
  <inkml:trace contextRef="#ctx0" brushRef="#br0" timeOffset="25298">4139 1719 8395,'6'-2'0,"5"1"4839,16-8-4839,19 5 0,-12-1 0,2 1 0,8 3 0,3 1 0,-10-2 0,1 0 0,0 1 0,3 2 0,-1 1 0,2 0 0,3 0 0,0 1 0,1-1-240,3 0 1,1 1 0,1-1 239,-9 0 0,1-1 0,0 1 0,1-2 0,3 0 0,0-2 0,1 0 0,1 0 0,5 1 0,0-1 0,1 0 0,0 0 0,-1-1 0,1 0 0,0 0 0,0-1-181,-10 0 1,0 0-1,1 0 1,-1 0 0,0 0 180,10 1 0,0-1 0,0 1 0,-1-1 0,1-1 0,-1 0 0,1 0 0,-1 1 0,-1 1 0,0 1 0,-1 1 0,1-1-23,-2 0 0,0 0 1,0 1-1,0 0 23,-2 2 0,1 0 0,-1 1 0,-1 0 0,-2-1 0,-1 1 0,0 0 0,0 0-400,-1 1 1,-1 0 0,0 1 0,0-1 399,12-1 0,1 0 0,-1 1 0,0 1 0,1 0 0,-1-1 0,-2 0 0,0-1 0,0 0 0,2 0 0,-1 1 0,2-1 0,-13 1 0,0 0 0,0 0 0,0 0 0,0-3 0,-1 0 0,0 0 0,1 1 0,1 1 0,2 1 0,-1 1 0,-1-2 0,12 1 0,-1-1 0,0 1 0,1 0 0,-1 2 0,0-1 0,-3 0 0,-1 1 0,-1-1 176,-3 0 1,-2 0 0,-1 0-177,11 2 0,-4 0 1267,-8-1 1,-3 1-1268,15 0 1101,-20 0 1,-20-5 0,-11 1-1</inkml:trace>
  <inkml:trace contextRef="#ctx0" brushRef="#br0" timeOffset="27362">3856 1428 24575,'17'-6'0,"13"-1"0,3-1 0,14 3 0,0-4 0,6 4 0,-23 0 0,1 0 0,7-2 0,1-2-1120,6-5 1,1-1 1119,0 1 0,1-2 0,2-6 0,0-1 0,-6 3 0,0-1 0,-1-4 0,1-1 0,0 0 0,0-1 0,-5 2 0,-1-1 0,3 0 0,-2 1-548,-4 3 0,-2 1 548,-4 2 0,1 1 0,2 0 0,-1 0 0,-2 3 0,-1 0 0,2-2 0,-1-1-214,-3 3 0,-1-1 214,20-17 0,-7 5 0,5 0 0,-4-4 0,7 2 0,-6-2 0,2 4 0,-12 8 0,-3 1 2052,-9 7-2052,6-1 1200,5-7-1200,11 2 0,-1-9 511,1 8-511,-4-2 0,-4 5 0,-5 2 0,4 2 0,-15 4 0,4 2 0,-6 1 0,0 0 0,11-2 0,1 0 0,7-1 0,6 3 0,-4 2 0,12 9 0,-12-1 0,12 6 0,-13-3 0,6 4 0,-1-2 0,2 6 0,7-6 0,-21 0 0,1-1 0,21 1-453,-18-1 1,0 1 452,18 9 0,-18-9 0,0 2 0,-3 2 0,0 0 0,4-3 0,0-1 0,0 5 0,-1 0 0,1-2 0,-1 0 0,1 2 0,0 1 0,-3 1 0,1 1 0,2 0 0,0 1 0,-2 2 0,1 1 0,-1-1 0,1 0 0,2 1 0,-1-1 0,-7-1 0,-1 0 0,6 4 0,-1 0 0,-5-4 0,0 0 0,3 4 0,0-1 0,0-2 0,0-1 0,-1 1 0,1-1 0,-2-2 0,1-1 0,-1 0 0,0 0 0,3-2 0,0-1 0,-3 0 0,0 0 0,6-1 0,0 0 0,18 14 0,-19-16 0,2 0-408,-4 0 0,0 1 408,4-1 0,0-1 0,3 0 0,0 1 0,-3-1 0,1 0-415,8 1 1,1 0 414,-4 0 0,4 0 0,6-1 0,5 0 0,1-1 0,-1 0 0,2-1 0,0-1 0,-10-1 0,2-2 0,-1 1 0,-2-1 0,9 2 0,-2 0 0,-3-2 0,4-3 0,-4-1 0,-8 3 0,-2-1 0,18-2 0,-24 0 0,-17 0 0</inkml:trace>
  <inkml:trace contextRef="#ctx0" brushRef="#br0" timeOffset="28154">6258 1491 8191,'-4'-7'0,"3"6"5063,-6 14-5063,1 22 0,1-9 0,0 3 1409,0 8 0,0 2-1409,-1 0 0,1 0 0,3 0 0,2-2 429,3 18 1,3-24 0,2-17 0</inkml:trace>
  <inkml:trace contextRef="#ctx0" brushRef="#br0" timeOffset="29178">7238 1573 24575,'-5'31'0,"1"0"0,0-1 0,-1-1 0,-8 17 0,2 8 0,2-27 0,4 0 0</inkml:trace>
  <inkml:trace contextRef="#ctx0" brushRef="#br0" timeOffset="30333">6285 2052 8191,'9'1'0,"-1"4"5063,20 8-5063,-13-5 704,12 7 1,-20-11-1,4 3 1</inkml:trace>
  <inkml:trace contextRef="#ctx0" brushRef="#br0" timeOffset="30545">6381 2008 24575,'-8'14'0,"0"8"0,-3-3 0,1 4 0,1-6 0,2-3 0,3-6 0,2-4 0</inkml:trace>
  <inkml:trace contextRef="#ctx0" brushRef="#br0" timeOffset="30704">6525 2090 8191,'-7'4'0,"2"3"1265,1 0 1,2-2 0,2-1 0</inkml:trace>
  <inkml:trace contextRef="#ctx0" brushRef="#br0" timeOffset="30854">6549 1977 24575,'-10'-2'0,"2"0"0</inkml:trace>
  <inkml:trace contextRef="#ctx0" brushRef="#br0" timeOffset="31391">7086 2050 8191,'-9'-5'0,"8"5"5063,6 6-5063,12 9 2818,-3-1-2818,8 9 1719,-11-13-1719,3 6 0,-10-11 0,-2-1 0</inkml:trace>
  <inkml:trace contextRef="#ctx0" brushRef="#br0" timeOffset="31579">7169 2032 24575,'-7'6'0,"0"5"0,0 2 0,-1 11 0,-3-5 0,6-3 0,0-9 0</inkml:trace>
  <inkml:trace contextRef="#ctx0" brushRef="#br0" timeOffset="31921">7286 2074 8191,'-9'6'0,"4"-3"0,1 1 0</inkml:trace>
  <inkml:trace contextRef="#ctx0" brushRef="#br0" timeOffset="32213">7295 2159 24575,'5'17'0,"1"0"0,0 0 0,-3 7 0,-3-5 0,-4 11 0,-10-8 0,-9 7 0,-13-7 0,-6 0 0,1-15 0,3-6 0,20-7 0,4-1 0</inkml:trace>
  <inkml:trace contextRef="#ctx0" brushRef="#br0" timeOffset="34337">6214 1723 24575,'31'-7'0,"2"-5"0,-1 6 0,2 0 0,1-1 0,2 0 0,11 3 0,2 1 0,-1-2 0,1 0-1718,3 1 1,1 1 1717,-1 0 0,0 0 0,-6-3 0,-1 2-150,-4 3 0,-1 0 150,-6-3 0,-2-1 0,15 4 0,-3-4 0,-20 3 0,-5 1 2472,-7-1-2472,-4 2 1263,-4-4-1263,1-1 0,-2-2 0,1-2 0,1 2 0,1-2 0,-2-4 0,2 0 0,0-11 0,-3-8 0,-1-21-1186,-2 22 1,-2-1 1185,-1-9 0,-1-1-731,3 2 0,-1 1 731,-4-2 0,0-1 0,1 4 0,2 0 0,-1 6 0,0 1 0,0-3 0,1 1 0,2-15 0,0-5 0,0 19 0,0 8 2180,-2 13-2180,1 4 1653,-1 11-1653,2 4 0,0 11 0,0 13 0,-4 10 0,1-7 0,-1 2 0,-1 9 0,-1 4 0,2-9 0,0 1 0,0 2-272,0 1 0,0 1 0,0 0 272,0 4 0,-1 0 0,1-1-698,0-7 0,1-2 1,-2 0 697,-3 12 0,0-2 0,3-9 0,-2-4-55,-6 14 55,5-11 0,3-22 0,3-8 0</inkml:trace>
  <inkml:trace contextRef="#ctx0" brushRef="#br0" timeOffset="35079">7238 825 10015,'-7'-5'0,"0"1"5090,-1 16-5090,6 3 2531,10 14-2531,6-10 1475,13-8-1475,-9-8 5464,2-7-5464,-9-1 0,-9-4 0,0 0 0,-9-4 0,-2 2 0,-6-3 0,-8 4 0,4 4 0,0 10 0,8 5 0,15 15 0,6-2 0,14-2 0,4-8 0,-2-14 0,-8-3 0,-10-5 0,-9-3 0,-4 3 0,-6-4 0,-2 7 0,-4 3 0,5 6 0,4 6 0,11 4 0,6-3 0,-2-1 0,0-5 0</inkml:trace>
  <inkml:trace contextRef="#ctx0" brushRef="#br0" timeOffset="40571">2392 4664 24575,'2'26'0,"1"17"0,6 7 0,2 4 0,-2-14 0,0 0-476,4 13 1,-1-4 475,2-9 0,-5-18 0,-7-14 0</inkml:trace>
  <inkml:trace contextRef="#ctx0" brushRef="#br0" timeOffset="40863">2698 4343 24575,'8'39'0,"2"14"0,-2-19 0,-1 2 0,0 11 0,-1 4 0,3 2 0,-1 2-1560,-4-17 1,0 0 0,0 0 1559,2 13 0,-1-2 341,1-6 1,-1-3-342,1 4 0,-1-15 0,-5-25 0</inkml:trace>
  <inkml:trace contextRef="#ctx0" brushRef="#br0" timeOffset="41367">2396 4585 8191,'-10'-3'0,"11"-6"5063,9-10-5063,16-9 2818,11-6-2818,-8 10 1719,-3 10-1719,-3 12 6784,5 16-6784,8 15 0,-6 10 0,-10-5 0,-3 1 0,-5 17 0,-2-21 0,-3-1 0,-11 8 0,-2-12 0,-9 0 0,-1-11 0,-11 4 0,12-8 0,0 1 0,22 4 0,9-6 0,19 2 0,5-9 0,14-3 0,-24 0 0,1 0 0,0 2 0,1 1-349,2-1 1,0 1 348,-6 2 0,-1 0 0,13 3 0,-10-1 0,-21-3 0,-1-2 0</inkml:trace>
  <inkml:trace contextRef="#ctx0" brushRef="#br0" timeOffset="42855">2915 4032 24575,'5'36'0,"-2"15"0,-3-1 0,4 3 0,-6-36 0,0-32 0,-6-27 0,3 15 0,0-1 0,0-19 0,21 31 0,6 21 0,1 8 0,2 4 0,-3 3 0,1 0 0,1-2 0,1-1 0,17 11 0,-14-14 0,-9-10 0,-14-13 0,4-24 0,-13-9 0,-1-13 0,-8 8 0,2 23 0,4 10 0</inkml:trace>
  <inkml:trace contextRef="#ctx0" brushRef="#br0" timeOffset="43779">2564 8612 24575,'6'5'0,"5"16"0,4 6 0,1 4 0,-4 3 0,-2 1 0,1 0 0,-2 0 0,-3-3 0,-2-3 0,2 8 0,-2-15 0,-4-18 0</inkml:trace>
  <inkml:trace contextRef="#ctx0" brushRef="#br0" timeOffset="43951">2707 8390 8433,'2'7'0,"5"23"3383,3 8-3383,0-5 0,1 2 1483,0 0 1,1 0-1484,2-3 0,1-1 0,-7-3 0,0-3 471,9 1 1,-12-11 0,-1-13 0</inkml:trace>
  <inkml:trace contextRef="#ctx0" brushRef="#br0" timeOffset="44367">2465 8614 8191,'22'-18'0,"-1"1"0,3 0 2531,13-3 1,5-1-2532,3-3 0,2 2 0,-4 6 0,-1 3 1115,-3 3 1,-2 3-1116,18 10 1799,-20 2-1799,-17 18 6533,-13-8-6533,-5 21 0,-8-9 0,-17 20 0,1-10 0,-9 6 0,14-14 758,6-7-758,13-9 0,4-4 0,13-1 0,5-3 0,10-2 0,0-6 0,-7 4 0,-5-1 0,-7 3 0,-4-4 0,-4 1 0,-1-2 0</inkml:trace>
  <inkml:trace contextRef="#ctx0" brushRef="#br0" timeOffset="45947">3015 8109 24575,'3'35'0,"-2"-2"0,3-7 0,-4-24 0,-4-13 0,0-21 0,-4 1 0,1 9 0,7 11 0,11 24 0,7 6 0,5 5 0,4-12 0,-2-14 0,-2-7 0,0-21 0,-12 3 0,-2-18 0,-8 18 0,-2-3 0,-1 16 0,9 20 0,-2 7 0,11 26 0,-1 7 0,8 2 0,-8-8 0,0-13 0,-8-16 0,-4-7 0,1-2 0</inkml:trace>
  <inkml:trace contextRef="#ctx0" brushRef="#br0" timeOffset="46954">3786 7980 8227,'6'1'0,"2"6"5067,10 19-5067,-1 14 0,6 9 2813,-8 4-2813,-2-13 0,-6-12 0,-3-13 0,-2-11 0</inkml:trace>
  <inkml:trace contextRef="#ctx0" brushRef="#br0" timeOffset="47145">3900 7922 24575,'28'44'0,"-13"-19"0,-1 1 0,1 1 0,0 1 0,0 2 0,1 1 0,0 4 0,-1-2 0,-2-3 0,0-3 0,3 12 0,-8-18 0</inkml:trace>
  <inkml:trace contextRef="#ctx0" brushRef="#br0" timeOffset="47587">3905 8024 8191,'-9'-5'0,"0"1"5063,4 0-5063,9 0 2818,18-8-2818,18 2 0,-13 5 0,1 1 0,27 3 0,-8 10 1719,-9 4-1719,-13 0 6784,-2 10-6784,-13 0 0,-3 9 0,-11 6 0,-4-5 0,-11 12 0,-15-4 0,13-10 0,4-6 0,31-21 0,18-10 0,8-4 0,0-7 0,-12 5 0,-8 2 0,-14 3 0,-1 4 0,-3-1 0</inkml:trace>
  <inkml:trace contextRef="#ctx0" brushRef="#br0" timeOffset="47929">4082 7666 8191,'-9'2'0,"8"1"5063,2 1-5063,11-1 2818,2-1-2818,9 1 1719,-4-2-1719,5 8 6784,-10 0-6784,-5 12 0,-4 4 0,-1 7 0,-3-7 0,6-5 0,-2-13 0,4-6 0,0-7 0,-4 3 0,-1-1 0</inkml:trace>
  <inkml:trace contextRef="#ctx0" brushRef="#br0" timeOffset="48904">3561 8486 24575,'2'9'0,"4"10"0,-2 2 0,1 18 0,-2 1 0,-6 0 0,-2 5 0,0-26 0,1 2 0</inkml:trace>
  <inkml:trace contextRef="#ctx0" brushRef="#br0" timeOffset="50185">4263 7827 8191,'2'3'0,"11"-8"5063,8-1-5063,5-4 704,1 1 1,-16 5-1,0 0 1</inkml:trace>
  <inkml:trace contextRef="#ctx0" brushRef="#br0" timeOffset="51271">3823 8128 8191,'1'6'0,"0"-1"5063,10 6-5063,-4 2 2818,3 0-2818,-4 4 1719,4 7-1719,-4-5 6784,5 11-6784,-3-5 0,7 7 0,-6 6 0,6-4 0,-4-2 0,0-9 0,-3-6 0,-2 0 0,2 0 0,-2-11 0,0 1 0,-5-11 0</inkml:trace>
  <inkml:trace contextRef="#ctx0" brushRef="#br0" timeOffset="51787">4083 8166 8191,'-7'7'0,"4"3"5063,1 0-5063,5 6 2818,5-2-2818,3 9 1719,3 3-1719,1 5 6784,3 8-6784,-7-12 0,5 10 0,-10-22 0,2 7 0,-4-12 0,-3 3 0,0-8 0,-1-1 0</inkml:trace>
  <inkml:trace contextRef="#ctx0" brushRef="#br0" timeOffset="68297">10682 4830 24575,'-2'-9'0,"2"0"0,-7 2 0,2-1 0,-7-1 0,-15-4 0,-20-4 0,17 7 0,-3 0-1294,-14-4 0,-2-1 1294,-1 1 0,-1-2 0,11 4 0,-1 0 0,0 0 0,1 1 0,0 1 0,-1 0 0,-1-1 0,-1 1 0,0 1 0,0 3 0,0 2 0,0 0 0,-6 1 0,-1 1 0,-1 2-1426,-2 4 0,0 3 0,0 1 1426,9-2 0,1 2 0,-1 0 0,0 3 0,-1 1 0,-1 2 0,0 2 0,1-1 0,1 1 0,-1 0 0,1 0 0,2 2 0,1 2 0,1 1 0,2 0 0,1 0-78,-5 2 0,2-1 0,4 2 78,5 0 0,3 1 0,4 0 0,0 4 0,5 1-399,6 0 1,4 3 398,5 4 0,4 0 0,6-1 0,4 0 0,5 9 0,5 1-134,6-5 0,6-1 134,-5-11 0,4-1 0,1-1 0,2-2 0,1-1 0,2-1 0,5 1 0,1-1 0,2-2 0,2 0 0,1-2 0,1-2 0,-7-3 0,1 0 0,1-2 0,1 0 0,5-2 0,0-2 0,2 0 0,0-1-299,-8-2 1,0 1 0,0-1-1,1 0 1,-1-1 298,11-1 0,0-1 0,0-1 0,0 0 0,-2 0 0,-1 0 0,1-1 0,-2-2-577,-4-1 0,-1-1 1,-1-1-1,-1-2 577,-1 1 0,-1-1 0,0-2 0,-2-1 55,7-4 0,-1-3 1,-2-1-56,-2-1 0,-2-1 0,-1-2 0,-2-5 0,-3-2 0,0-1-113,0 0 1,-1-1 0,-1-2 112,-2-5 0,0-2 0,-3 0 0,-3 1 0,-1 0 0,-2 0 0,-1-2 0,-1 0 0,-3 0 0,-1-13 0,-5 0 2033,-2 1 0,-10 2-2033,-12 8 0,-11 4 0,-1 9 0,-6 2 0,-4 3 463,1 6 0,-3 2 0,-2 3 0,-3 0-463,1 1 0,-2 2 0,-2 1 0,-1 0 0,-1 1-851,-4 1 1,-1 0 0,-1 2 0,1 0 0,-1 2 850,2 0 0,-1 0 0,1 2 0,2 0 0,3 0 0,-10-1 0,5 1 0,4 1 0,1 1 0,0 0 0</inkml:trace>
  <inkml:trace contextRef="#ctx0" brushRef="#br0" timeOffset="85371">16632 15657 8191,'7'1'0,"1"0"5063,3-6-5063,2 3 2818,18 2-2818,2 0 0,-4 2 0,2 1 0,3 0 0,2 0 0,14 3 0,4 0-272,-16-3 0,0-1 0,2-1 272,9 2 0,1-2 0,1 1 0,3-2 0,2 0 0,0 0 0,-11 0 0,1 0 0,0 0 0,0 0 373,-1 0 0,1-1 0,0 1 0,-1 1-373,2 0 0,0 0 0,-1 1 0,0 0 0,-2-1 0,-1 1 0,1-1 0,0 2 0,4 0 0,0 0 0,1 1 0,0-1 0,0-1 0,0-1 0,1 1 0,0 0 0,3 1 0,2 0 0,-1 0 0,1 0 0,-10-3 0,0 1 0,0-1 0,1 0 0,-1 0-816,2 1 1,-1 1 0,1-1 0,0 0 0,0 0 815,1-1 0,0-2 0,0 1 0,1-1 0,-1 1 0,2 0 0,-1-1 0,1 1 0,-1-1 0,1 1-569,0-1 1,-1 0 0,1 1 0,0-1 0,0 1 568,0 0 0,0-1 0,0 1 0,-1-1 0,1 2 0,0 0 0,-1 2 0,1-1 0,-1 1 0,1-1-206,-2 0 0,1 1 1,-1-1-1,0 0 0,-1 1 206,-1 1 0,0-1 0,-1 1 0,1 0 0,-1 0-58,0-1 1,0 1 0,0 0 0,0 0 0,-1-1 57,8 0 0,-1 0 0,0 0 0,0-1 0,-1 1 0,1 0 0,0-1 0,-1 0 0,-1-1 0,0 0 0,0 0 0,0 0 347,0 0 0,0 0 0,0 0 0,0 0-347,2 0 0,0 0 0,-1 0 0,1 0 0,-3 0 0,0 0 0,-1 0 0,1 0 233,-1 0 0,0 0 0,0 0 0,-1 0-233,11 2 0,-2 0 0,0 0 0,-2-2 0,-1 0 0,0 1 0,-1 2 0,-1 1 0,0 0 0,-1-1 0,-1-1 0,0 0 954,0 0 1,-1 0 0,1 1-955,-3 1 0,0-1 0,1 1 0,1-2 0,1 0 0,0 1 645,-3 1 1,1 0 0,0 0-646,4 1 0,0-1 0,0 0 0,-4-1 0,0-1 0,0 0 0,1 0 0,1 0 0,-1-1-347,1 0 1,0-1 0,-1-1 346,1 0 0,0-2 0,1 2 0,1 0 0,1 1 0,-1-1 0,-4-1 0,0 0 0,0 1 0,-1 0 0,0 1 0,-1 1 342,-3 0 1,-1 2-1,0-2-342,1-2 0,-1-1 0,0 1 0,1 2 0,-1 1 0,1-1 0,1-4 0,1-1 0,-1 0 0,2 1 0,-1 1 0,0 0 0,0 0 0,0 0 0,0-1 0,2 0 0,0-2 0,0 2 0,-4 2 0,0 2 0,0-2 0,-1-3 0,1 0 0,-1 1-264,14 4 0,-2 2 264,-6-3 0,-1 1 0,0 4 0,0 1 0,0 0 0,1-1 0,-9 0 0,1-1 0,0-1 0,2 0 0,1-1 0,1 0 0,5-1 0,1-2 0,0 1 0,0-2 0,0 0 0,0-1-279,2-1 0,1-1 0,-1 1 279,3 0 0,-1 0 0,1-1 0,0 1 0,0-1 0,0 2 0,1 0 0,-1 1 0,0-1 0,-2 1 0,-1 0 0,0 1 0,0 2 0,0 1 0,-1 0 0,-2-1 0,-1-1 0,-1 1 0,1 2 0,0 1 0,-2 0 0,-4-2 0,-2 0 0,-1 0 1187,13 4 1,-2 0-1188,-9-1 0,-2 0 0,-6 1 0,0-1 1089,-1-3 0,-1 1-1089,20 5 0,-20-5 0,1 0 1030,18 2-1030,-18-2 0,0-1 0,18-2 0,6 0 0,-8 0 0,-6 0 4174,-1 3-4174,-1 6 0,-19-3 0,2 2 0</inkml:trace>
  <inkml:trace contextRef="#ctx0" brushRef="#br0" timeOffset="86080">29382 15670 8191,'-7'-7'0,"6"7"5063,3 6-5063,5 21 2818,-6 26-2818,-1-16 0,-2 4 0,-4-2 0,-2 3 0,1-3 0,0 8 0,0-2 721,-1 2 0,0-5-721,2-8 0,5-18 0,-1-12 0</inkml:trace>
  <inkml:trace contextRef="#ctx0" brushRef="#br0" timeOffset="86313">29609 15514 8191,'2'13'0,"0"14"5063,2 6-5063,2 14 0,-6 6 0,8 2 0,-12-25 0,0 1 0,3 24 0,-5-2 2818,2-20-2818,2-6 0,2-18 0,-2-5 0</inkml:trace>
  <inkml:trace contextRef="#ctx0" brushRef="#br0" timeOffset="86783">29373 15736 8191,'-9'-1'0,"12"-8"5035,26-12-5035,-5 7 0,4 0 0,8-1 0,4 2 1410,5 3 1,1 3-1411,-5 5 0,-2 3 0,-2 5 0,-3 3 0,2 11 1723,-10 15-1723,-19-2 0,1 7 6773,-12 5-6773,-9-9 0,-7 6-595,-1-17 1,-4 1 594,4-5 0,-1 0-165,-4 4 1,0-3 164,-9 2 0,31-14 0,14-9 0,35-9 0,-4 7 0,13-3 0,-8 4 0,-6 3 0,-1-2 1200,-14 5-1200,-5-5 0,-12 1 0,-4-2 0</inkml:trace>
  <inkml:trace contextRef="#ctx0" brushRef="#br0" timeOffset="86984">29982 15273 9473,'4'6'0,"2"12"5117,-3 23-5117,1-10 0,1 1 0,-4 3 0,-1 2 1310,0 0 0,0 0-1310,-1 18 386,-3-8 0,4-23 1,0-10-1</inkml:trace>
  <inkml:trace contextRef="#ctx0" brushRef="#br1" timeOffset="93383">20192 15629 8191,'-5'-7'0,"1"0"5063,-1-2-5063,-5 7 2818,4 2-2818,-7 12 1719,10 14-1719,-3 1 6784,14 11-6784,4-9 0,12-9 0,4-8 0,4-16 0,-2-14 0,-6-8 0,-6-8 0,-13 2 0,-10 0 0,-11 4 0,-14 7 0,0 13 0,-7 25 0,15 26 0,15-16 0,4 2 0,5 19 0,18-11 0,3-35 0,15-9 0,-5-31 0,-4-8 0,-20 4 0,-16 2 0,-9 25 0,-10-1 0,0 17 0,0 18 0,10 14 0,22 18 0,12-24 0,20-7 0,-2-33 0,-6-2 0,-10-7 0,-18 12 0,-5 3 0,-6 7 0,-3 5 0,-7 13 0,9-1 0,-3 1 0,13-10 0</inkml:trace>
  <inkml:trace contextRef="#ctx0" brushRef="#br1" timeOffset="94630">21678 15753 8191,'-4'-6'0,"1"-1"5063,1-2-5063,-4 0 2818,-6 14-2818,0 8 1719,0 22-1719,12-1 6784,8 4-6784,12-13 0,11-9 0,9-22 0,3-9 0,-11-15 0,-14 0 0,-15-2 0,-6 7 0,-18-4 0,-6 10 0,-16 9 0,7 13 0,0 24 0,22 10 0,4-4 0,18-5 0,11-19 0,6-11 0,9-12 0,-8-11 0,-8-5 0,-15 8 0,-12 5 0,-11 8 0,2 8 0,-11 15 0,13 0 0,5 12 0,10-12 0,9-4 0,1-7 0,0-6 0,-4 0 0,-1-1 0</inkml:trace>
  <inkml:trace contextRef="#ctx0" brushRef="#br2" timeOffset="101354">20905 15722 24575,'-7'8'0,"0"-2"0,4 10 0,1-3 0,7 4 0,7 3 0,10-2 0,13-6 0,5-9 0,0-11 0,-14-2 0,-9-6 0,-17 3 0,-5-11 0,-7 8 0,-18-8 0,-17 12 0,20 8 0,-2 3 0,-1 3 0,3 5 0,-12 14 0,21 3 0,21 3 0,14-10 0,18-1 0,-2-11 0,6-5 0,-19-12 0,-7 2 0,-15-3 0,-15 1 0,-12 2 0,-11 6 0,6 6 0,10 8 0,20-2 0,10-4 0,14-5 0,12-9 0,10-14 0,-5 1 0,-11-6 0,-23 14 0,-13 10 0,-20 11 0,-1 21 0,1 14 0,18 3 0,30-5 0,15-18 0,20-21 0,-5-11 0,-3-18 0,-21 5 0,-16 2 0,-17 8 0,4 9 0,-3-1 0</inkml:trace>
  <inkml:trace contextRef="#ctx0" brushRef="#br0" timeOffset="112372">8512 8147 8191,'-38'12'0,"0"0"0,0 0 0,2-1 0,0 1 0,1 0 1897,-11 3 1,1-1-1898,9-1 0,2 0 1279,3-3 0,2 0-1279,-13 17 0,18-13 0,0 2 0,3 5 0,2 2 0,-1 2 0,3 1 0,3-1 0,4 1 0,8 27 0,8-25 0,5-1 0,7-3 0,6-1 303,13 4 1,7-4-304,-8-9 0,3-3 0,2-1 0,8 1 0,2-1 0,2-1 0,-7-1 0,3-2 0,0 1 0,1-2 87,2 1 1,1-1-1,1 0 1,0 0-88,-8-2 0,1 0 0,0 0 0,0-1 0,0 0 0,0 0 0,0 0 0,0-1 0,0 0 0,-1-1 0,0-1 0,-1-1 0,0-1 0,0 0 0,0 0-559,9 0 0,-1 0 0,0 0 1,-2-2 558,-4-2 0,-1 0 0,0-2 0,-2 0-334,9-2 1,-2-1 0,-4-2 333,4-4 0,-7-2 483,-10 2 1,-6 0-484,-1-16 0,-11-1 0,-12-5 0,-10 13 0,-4-1 0,-3-3 0,-4-1 0,-11-8 0,-6-1 593,9 10 1,-1 0-1,-3 2-593,-4-2 0,-2 2 0,-2 1 0,-7-1 0,-3 1 0,0 4 0,-1 3 0,-1 4 0,-2 3 92,11 6 0,-2 2 0,0 2 0,0 2-92,-1 4 0,0 3 0,1 2 0,4-1 0,-11 2 0,6 3 0,6 3 0,0 0 0</inkml:trace>
  <inkml:trace contextRef="#ctx0" brushRef="#br0" timeOffset="115430">3182 1190 24575,'2'-1'0,"4"0"0,4 3 0,-3-2 0</inkml:trace>
  <inkml:trace contextRef="#ctx0" brushRef="#br0" timeOffset="115581">3535 1222 8191,'33'3'0,"4"-6"5063,-12-3-5063,7-6 704,7-1 1,-20 5-1,2 4 1</inkml:trace>
  <inkml:trace contextRef="#ctx0" brushRef="#br0" timeOffset="115696">4067 1165 24575,'16'-14'0,"-4"4"0</inkml:trace>
  <inkml:trace contextRef="#ctx0" brushRef="#br0" timeOffset="115840">4443 1035 8191,'-2'3'0,"7"-4"5063,9-14-5063,21-1 0,-11 1 0,3 6 0</inkml:trace>
  <inkml:trace contextRef="#ctx0" brushRef="#br0" timeOffset="115956">4747 922 24575,'17'-11'0,"13"-3"0,-17 7 0,8-1 0</inkml:trace>
  <inkml:trace contextRef="#ctx0" brushRef="#br0" timeOffset="116063">5027 819 8191,'34'-21'0,"-16"10"0,-1-1 0</inkml:trace>
  <inkml:trace contextRef="#ctx0" brushRef="#br0" timeOffset="116180">5229 701 8191,'13'-7'0,"0"-1"5063,-4-1-5063,1-4 2818,3 2-2818,21-11 0,-20 13 0,14-4 0</inkml:trace>
  <inkml:trace contextRef="#ctx0" brushRef="#br0" timeOffset="116873">6025 419 8191,'-1'-4'0,"16"1"5063,-2 1-5063,26-2 0,-20 3 0,2-3 0</inkml:trace>
  <inkml:trace contextRef="#ctx0" brushRef="#br0" timeOffset="117031">6630 593 8191,'13'8'0,"-4"-4"5063,4 1-5063,6 2 704,9 1 1,-8 0-1,0-3 1</inkml:trace>
  <inkml:trace contextRef="#ctx0" brushRef="#br0" timeOffset="117172">7139 719 8191,'2'9'0,"2"-2"5063,3-1-5063,19-3 0,-17-1 0,12-2 0</inkml:trace>
  <inkml:trace contextRef="#ctx0" brushRef="#br0" timeOffset="117416">7581 812 8191,'2'9'0,"6"1"5063,10-1-5063,20 1 0,4-1 0,-9-6 0,0 0 0,-4 1 0,-1 0 1124,3-1 1,-1 0-1125,23 10 1797,-19-1-1797,-4 2 6540,-5 3-6540,-10-6 0,9 3 0,-18-9 0,1-3 0</inkml:trace>
  <inkml:trace contextRef="#ctx0" brushRef="#br0" timeOffset="117780">7786 946 24575,'16'5'0,"8"1"0,4-3 0,13 1 0,12-4 0,1 4 0,-23-2 0,0 2 0,0 3 0,-1 1 0,12 3 0,-13 0 0,-21-6 0</inkml:trace>
  <inkml:trace contextRef="#ctx0" brushRef="#br0" timeOffset="117873">8215 1033 8191,'3'13'0,"0"0"5063,-1-4-5063,12-8 2818,-1 0-2818,18-5 0,-20 1 0,3 3 0</inkml:trace>
  <inkml:trace contextRef="#ctx0" brushRef="#br0" timeOffset="117976">8332 1068 8191,'2'6'0,"2"1"5063,11-6-5063,11-2 0,-7-3 0,2-1 0</inkml:trace>
  <inkml:trace contextRef="#ctx0" brushRef="#br0" timeOffset="118105">8633 1019 8191,'48'0'0,"-17"14"5063,-19-6-5063,-14 11 2818,3-14-2818,6-6 0,-1 0 0,1-5 0</inkml:trace>
  <inkml:trace contextRef="#ctx0" brushRef="#br0" timeOffset="118216">8881 1025 8191,'35'-5'0,"0"0"0,-3 3 0,-3 2 5063,4 4-5063,-13 6 704,-16-1 1,-3-6-1,3-3 1</inkml:trace>
  <inkml:trace contextRef="#ctx0" brushRef="#br0" timeOffset="118480">9363 1072 8191,'2'9'0,"8"-7"5063,0-3-5063,26-12 0,13-4 1008,-18 8 0,1 2-1008,-1-2 0,-1 3 1828,6 2-1828,-14 8 6440,-20 4-6440,-2 4 0,2-5 0,-1-2 0,3-3 0</inkml:trace>
  <inkml:trace contextRef="#ctx0" brushRef="#br0" timeOffset="119323">4308 1063 8191,'-32'0'0,"0"0"5063,10 0-5063,3 0 0,14 0 0,1 0 0</inkml:trace>
  <inkml:trace contextRef="#ctx0" brushRef="#br0" timeOffset="119755">3417 1227 8191,'-31'26'0,"1"0"5063,12-11-5063,3-4 0,10-9 0,1-2 0</inkml:trace>
  <inkml:trace contextRef="#ctx0" brushRef="#br0" timeOffset="119914">3263 1265 8191,'-38'-21'0,"14"8"1265,-1-2 1,20 13 0,1 0 0</inkml:trace>
  <inkml:trace contextRef="#ctx0" brushRef="#br0" timeOffset="136233">9642 12746 24575,'-7'9'0,"8"10"0,13 6 0,9 9 0,13-5 0,-12-13 0,4-3 0,5-6 0,3-4-1411,6 1 1,1-3 1410,8-5 0,2-4 0,-15 1 0,0-1 0,1-1 0,8-3 0,1-1 0,0 0-882,-2 1 0,0 1 1,1 1 881,5-2 0,1 1 0,-2 3 0,-4 5 0,-1 3 0,-1 1-716,-3 1 0,-1 2 0,-1 2 716,12 12 0,-4 3 0,-14-3 0,-4 2 0,-8 1 0,-4 1 0,1 12 1512,-16-2-1512,-7 0 3172,-3-7-3172,0-5 2930,21-28-2930,12-16 0,2-4 0,4-4-228,-5 8 1,4-1 0,0 2 227,3-1 0,1 1 0,1 1-718,2 3 0,2 1 0,-2 6 718,11 5 0,-3 10 0,-6 10 0,-5 9-789,-6 10 0,-4 5 789,-2 0 0,-1 1 0,1-4 0,2-2 0,-1-7 0,4-3 0,5-6 0,4-6 0,10-5 0,4-6-986,-10-3 1,3-3 0,0-2 985,8-4 0,2-3 0,0-1 0,-12 4 0,0-2 0,0 0 0,0 0 0,10-3 0,-1 1 0,-2 0 0,-6 4 0,-2 0 0,-3 2 800,3-1 1,-6 3-801,-1 1 0,-21 4 0,-17 2 0</inkml:trace>
  <inkml:trace contextRef="#ctx0" brushRef="#br0" timeOffset="138448">9608 13788 8191,'-1'-5'0,"-3"9"5063,-6 19-5063,4 17 0,3-11 0,2 3 0,1 2 0,0 2 0,0 2 0,0 0 0,0-5 0,0-3 0,0 17 2818,8-73-2818,4-19 0,1-5 0,1-5 0,0 7 0,1 3 460,1 5 1,0 2-461,-1 4 0,1 5 6389,7 4-6389,-1 14 0,-7 20 0,2 18 0,-3 0 0,-4 12 1193,-7-1-1193,-17-2 0,-5 10 0,-2-25 0,-3-1 0,4 2 0,-2-1 0,-9-5 0,0-3 0,-13 3 0,10-48 0,19 20 0,12-23 0</inkml:trace>
  <inkml:trace contextRef="#ctx0" brushRef="#br0" timeOffset="138773">10243 14009 24575,'24'-7'0,"7"-4"0,9 1 0,0-3 0,-11 8 0,-14 1 0,-11 4 0</inkml:trace>
  <inkml:trace contextRef="#ctx0" brushRef="#br0" timeOffset="138930">10225 14157 8866,'16'-4'0,"17"-1"5114,9-11-5114,-13 7 0,2 2 0,17-4 0,-16 2 0,-11 9 0</inkml:trace>
  <inkml:trace contextRef="#ctx0" brushRef="#br0" timeOffset="139531">10942 13861 8191,'-11'-22'0,"-1"3"5063,1 11-5063,1 6 2818,-11 16-2818,9 26 0,5-11 0,1 1 0,4 5 0,3 0 0,4-3 0,4-3 0,19 16 0,11-17 0,7-18 0,1-16 0,-1-12 1719,-7-10-1719,-11-10 0,-11-4 0,-16-12 3392,-3 24 0,-3-1-3392,-8-2 0,-5 1 0,-2 3 0,-3 3 0,-9 6 0,-1 8 0,-20 10 0,15 6 0,22 8 0</inkml:trace>
  <inkml:trace contextRef="#ctx0" brushRef="#br0" timeOffset="139730">10962 13974 8191,'7'6'0,"3"4"5063,9 10-5063,8 1 0,0 10 0,9-4 2818,-16-5-2818,1-6 0,-14-8 0,-3-6 0</inkml:trace>
  <inkml:trace contextRef="#ctx0" brushRef="#br0" timeOffset="140689">9586 14087 8357,'5'10'0,"-2"-2"5081,-1 8-5081,-2 4 2793,-2-1-2793,-2 11 1696,0-5-1696,1 0 6648,-1 6-6648,3-16 0,-2 4 0,3-14 0,0-1 0</inkml:trace>
  <inkml:trace contextRef="#ctx0" brushRef="#br0" timeOffset="180049">2380 9649 24575,'-18'-5'0,"0"1"0,-12 8 0,-10 7 0,-8 3 0,17 1 0,0 1 0,3-4 0,1 2 0,-6 12 0,-1 2-1201,-2-3 1,1 2 1200,-2 12 0,2 4 0,8-12 0,1 1 0,1 2 0,0 5 0,3 3 0,0 2-1795,-1 3 1,2 1 0,2 3 1794,7-11 0,1 2 0,2 0 0,1 1 0,1 0 0,1 1 0,2-1 0,3 1-728,2 0 0,3 0 0,2-1 1,1 1 727,2-2 0,1 1 0,2-2 0,2 0-641,7 7 0,3-2 0,1 0 641,1-1 0,1-1 0,2-3 0,3-6 0,1-2 0,0-1 282,-2 0 1,0-1 0,1-2-283,13 6 0,-1-4 0,-3-7 0,-4-2 3693,6 5-3693,-6-15 922,-22-13 1,-7 1 0,-3-7 0</inkml:trace>
  <inkml:trace contextRef="#ctx0" brushRef="#br0" timeOffset="180356">1966 11596 8191,'-1'5'0,"12"-3"5063,17-4-5063,25-4 0,-22 3 0,1 1 1409,3-1 0,0 1-1409,-4 1 0,-1 2 0,24-1 1719,-21-3-1719,-3-3 6784,-18-1-6784,3-14 0,-11 0 0,-1-18 0,-4-1 0,-4 14 0,5 5 0</inkml:trace>
  <inkml:trace contextRef="#ctx0" brushRef="#br0" timeOffset="180998">2126 9534 24575,'7'-17'0,"9"-9"0,6 7 0,9 0 0,7 21 0,4 18 0,-16-3 0,-1 3-475,-1 2 1,-1 3 474,2 4 0,-2 1 0,-6-2 0,-2 1 0,1-1 0,-2 1 0,-3 24 0,-12 0 0,-5-26 0,-4 1 0,-5 3 0,-2 1-662,-1 0 1,-2-1 661,-2 3 0,1-2 0,-4 4 0,6-7 0</inkml:trace>
  <inkml:trace contextRef="#ctx0" brushRef="#br0" timeOffset="185049">3216 13425 24575,'-14'40'0,"1"-9"0,10 9 0,7-22 0,10-26 0,17-29 0,-9 5 0,0-4 0,1-7 0,1 0-616,-1 2 0,-1 2 616,-5 7 0,0 6 0,10 7 0,-9 38 0,-7 26 0,-2 10 0,-8-9 0,7-20 0,-3-15 1232,13-31-1232,3-23 0,-4 14 0,2 0 0,-4 2 0,0 2 0,11-7 0,-12 29 0,-5 32 0,-6 13 0,2 6 0,-3-13 0,2-20 0,16-23 0,12-25 0,-7 6 0,-2-1 0,8-10 0,-6 3 0</inkml:trace>
  <inkml:trace contextRef="#ctx0" brushRef="#br0" timeOffset="185148">3880 13079 8191,'13'1'0,"-1"12"5063,-7 15-5063,-5 12 2818,-1 0-2818,-4-12 429,9-10 1,-3-14 0,3-2 0</inkml:trace>
  <inkml:trace contextRef="#ctx0" brushRef="#br0" timeOffset="185257">3875 12934 24575,'-18'-24'0,"1"1"0,-8-15 0,21 38 0</inkml:trace>
  <inkml:trace contextRef="#ctx0" brushRef="#br0" timeOffset="185593">4039 12963 8191,'6'17'0,"1"14"4933,5 2-4933,7 14 0,0-1 0,3-6 0,-7-8 2834,-3-12-2834,12-34 0,-6-5 0,-1-5 0,6-18 0,1-4 0,-7 13 0,1-2 0,-1 1 263,7-16 1,-2 5-264,-5 13 0,0 7 6136,9 3-6136,-10 35 134,3 19-134,0 8 0,2 0 0,-4-1 0,0-19 0,-1-5 455,-2-17 0,-6 1 0,-4-3 0</inkml:trace>
  <inkml:trace contextRef="#ctx0" brushRef="#br0" timeOffset="186191">4833 12854 8191,'-7'9'0,"10"-4"5063,18-9-5063,19-12 0,8-8 1409,-20 7 0,-1-1-1409,12-20 0,-19 17 0,-2-2 1719,2-24-1719,-10 21 0,-2-1 0,-7-21 1696,-1 1 0,-5 23 0,1 9 0</inkml:trace>
  <inkml:trace contextRef="#ctx0" brushRef="#br0" timeOffset="186457">4993 12487 9064,'5'-3'0,"9"-3"5119,18-9-5119,-7 5 0,3 1 0,0 0 0,1 2 2685,25 0-2685,-15 8 1600,-21 12-1600,-6 8 6107,-8 4-6107,-1 1 0,0 5 0,2-12 0,-1-2 0,1-10 0</inkml:trace>
  <inkml:trace contextRef="#ctx0" brushRef="#br0" timeOffset="190923">16754 17685 24575,'18'3'0,"12"-2"0,10-5 0,-8 3 0,4 1-2407,9-5 1,1 0 2406,7 1 0,2 1 0,-11-1 0,2 0 0,-1 0 0,-2 1 0,1 1 0,0 0-1036,3-2 0,1 0 0,0 1 1036,-3 2 0,0 0 0,1 1 0,1 0 0,1 1 0,0-2 0,1 0 0,2 0 0,0-1 0,3 2 0,1 0 0,2-1 0,-10-2 0,2 0 0,0-1 0,0 1 0,4-1 0,-1 1 0,2 0 0,0-1-583,-9 1 1,0-1 0,1 0-1,-1 0 1,1 0 582,2 1 0,0 0 0,0 0 0,0 0 0,0 0 0,-1 0 0,-1-1 0,1-1 0,0 1 0,0 1 0,1 0 0,0 0 0,0 0 0,1 1 0,-1 0 0,-1 0 0,-1 0 0,1 1 0,0-1 0,0 1 0,2 0 0,0-1 0,0 1 0,1 0 0,-1 0-639,-2 2 0,0 0 0,0 1 0,0-1 0,1 0 639,0-1 0,0-1 0,0-1 0,0 1 0,0 1 0,0 0 0,0 1 0,0 1 0,0-1 0,0-1 0,-1-1 0,0 0 0,0 0 0,-1-1 0,1 1-264,-1 1 1,-1 0 0,0 0 0,1 0 0,-1 0 263,2 0 0,-1 0 0,0 0 0,1 0 0,-2 0 0,11 0 0,-1 0 0,-1 0 0,1 0 0,-2 1 0,0 1 0,0-1 0,0 1-97,0-1 1,0 1 0,-1 0 0,-1 0 96,-3 1 0,0 1 0,-1-1 0,0 0 0,1-1 0,1 0 0,0-1 0,-1 1 0,0 1 0,-1 0 0,0 0 0,1 0 0,-1-1 0,0 0 0,0-1 0,1 1 0,0 0 0,1-1 0,0 1 0,-1 0 0,-2 1 0,0 0 0,-1 0 0,1 0 156,-1-3 1,1 0 0,-1 0 0,0 1-157,-1 1 0,-1 2 0,0-1 0,0-1 0,12-1 0,1-1 0,-1 1 724,-2 0 0,0 1 0,0 0-724,2 0 0,0 0 0,0 0 0,-6 0 0,-1 1 0,1-1 336,2 0 0,2 0 0,-1 1-336,-2 1 0,0 0 0,1-1 0,2-2 0,0 0 0,0-1 0,0 0 0,0 0 0,1 0 0,0 0 0,1-1 0,0 0 0,-2-2 0,0-2 0,0 2 0,2 2 0,1 1 0,0-1 0,-13 0 0,0 0 0,0-1 0,0 1 0,-1 0 0,0 1 0,0 1 0,0-1 0,1 0 0,0 0 0,1 0 0,-1 0 0,12 0 0,0-1 0,1 2 90,-13 0 0,0 1 0,0-1 0,0 1-90,1-2 0,0 0 0,0 0 0,-1 1 0,-1 1 0,0 2 0,0-1 0,0-1 172,11-1 0,0-1 0,-2 1-172,-2 0 0,-1 1 0,-2 0 134,-4 0 1,-1 0-1,-1-1-134,-2 0 0,0-2 0,-1 3 0,12 5 0,0 1 766,-3-4 0,-1 0-766,-1 4 0,-3 0 0,8-2 0,-15-1 0</inkml:trace>
  <inkml:trace contextRef="#ctx0" brushRef="#br0" timeOffset="192174">27359 17713 24575,'13'0'0,"7"-4"0,12 4 0,14-13 0,-16 9 0,2 1-1161,5-5 0,2 0 1161,6 3 0,1-1 0,3-3 0,2 1 0,-12 3 0,1 1 0,0 0-834,1-2 0,0 0 0,0 0 834,4 2 0,0 0 0,1 0 0,0 0 0,-1-1 0,0 1 0,-1 0 0,-1 1 0,0-2 0,-2 0 0,-1-2 0,0 2-723,14-2 0,-2 1 723,-8 0 0,-3 0-30,-9 1 0,-3 1 30,16 3 1337,-13-2-1337,0 3 0,6 0 0,9 0 0,-14-3 0,2 0 0,0 1 0,1-2 1083,3-1 0,-1-1-1083,16 4 0,-23-2 0,-17 8 0</inkml:trace>
  <inkml:trace contextRef="#ctx0" brushRef="#br0" timeOffset="192842">29720 17317 8191,'2'5'0,"-5"29"1961,1-8 1,-2 4-1962,-4 11 0,-1 3 945,3-5 0,0 2 0,1-3-945,-2 2 0,1-1 0,-1 3 0,6-7 466,9-19 1,-4-13 0,3-8 0</inkml:trace>
  <inkml:trace contextRef="#ctx0" brushRef="#br0" timeOffset="193033">29889 17263 8191,'-4'24'0,"7"8"4767,-5 14-4767,6 3 0,-4-19 0,0-1 0,0 20 0,4 4 0,-3-20 713,3-6 1,-4-19 0,0-4 0</inkml:trace>
  <inkml:trace contextRef="#ctx0" brushRef="#br0" timeOffset="193482">29670 17278 8191,'16'-11'0,"12"-6"1795,7 6 1,5 0-1796,-1-6 0,1 2 1031,6 4 0,0 3-1031,-10 2 0,-3 4 1988,19 15-1988,-25 14 5813,-13 14-5813,-19-1 0,-1 0 0,-15 1 0,1-6 0,-12 2 0,-1-4 1608,-4-1-1608,12-14 1322,5-1-1322,16-11 0,4 3 0,8 1 0,10 3 0,20-2 0,11 6 0,-9-9 0,2 0 0,-12 0 0,0-1 0,0-1 0,-3 0 0,-2 0 0,-20-3 0,-1-1 0</inkml:trace>
  <inkml:trace contextRef="#ctx0" brushRef="#br0" timeOffset="193715">30412 16944 8191,'6'14'0,"4"13"5063,-2 26-5063,-3-23 0,-1 1 0,-6 0 0,-1-1 0,6 18 704,-7-3 1,8-27-1,-4-4 1</inkml:trace>
  <inkml:trace contextRef="#ctx0" brushRef="#br1" timeOffset="204686">20294 17493 24575,'-14'-9'0,"1"0"0,4 4 0,-7 11 0,7 5 0,-6 36 0,15-27 0,4 19 0,10-35 0,6-12 0,1-5 0,-5-8 0,-9-6 0,-7 12 0,-12-5 0,-6 15 0,-1 2 0,-7 14 0,15 2 0,1 7 0,12-7 0,6-1 0,3-10 0,13-8 0,-8-6 0,7-11 0,-17 4 0,-3-1 0,-11 9 0,-12 7 0,-4 18 0,-6 10 0,6 19 0,14-3 0,10-11 0,26-13 0,7-24 0,10-11 0,-11-12 0,-14-10 0,-16 14 0,-24 0 0,-9 27 0,-16 10 0,9 22 0,14-10 0,53 2 0,22-35 0,0 10 0,-10-14 0</inkml:trace>
  <inkml:trace contextRef="#ctx0" brushRef="#br1" timeOffset="206050">21193 17474 8191,'-9'0'0,"-4"-3"5063,3 3-5063,-2-5 2818,3 5-2818,0-2 1719,0 6-1719,-11 31 0,13 12 3392,2-18 0,3-1-3392,14 21 0,19-29 0,12-12 0,5-18 0,-20-1 0,-1-4 0,6-16 0,-4-5 0,-22 4 0,-10 0 0,-10 4 0,-10 4 0,1 14 0,-11 20 0,8 24 0,11-9 0,3 1 0,-4 22 0,21-7 0,5-21 0,15-13 0,2-18 0,-5-3 0,-1-14 0,-20 2 0,-4 1 0,-17 2 0,-4 13 0,-3 8 0,-2 20 0,17 5 0,2 12 0,15-10 0,13-9 0,4-12 0,9-12 0,-11-1 0,-6-7 0,-13 6 0,-10-4 0,-10 5 0,-14-1 0,-8 10 0,7 2 0,5 11 0,16 1 0,7 3 0,4-3 0,9-3 0,-4-7 0,4-1 0</inkml:trace>
  <inkml:trace contextRef="#ctx0" brushRef="#br1" timeOffset="206707">21198 17471 8273,'-10'-7'0,"-1"-2"5072,-3 1-5072,1 2 2806,1 10-2806,1 4 1707,-2 13-1707,7 11 6717,6 2-6717,5-6 0,7-10 0,8-17 0,8-12 0,3-12 0,-8-15 0,-9 2 0,-12 4 0,-14 6 0,-14 11 0,-10 8 0,8 19 0,1 6 0,-5 8 0,7 18 0,37-20 0,17-19 0,11-3 0,-6-13 0,-7 2 0,-19 3 0,-4 2 0</inkml:trace>
  <inkml:trace contextRef="#ctx0" brushRef="#br1" timeOffset="213341">21681 17540 8191,'6'3'0,"-15"-6"5063,6 2-5063,-14-3 2818,8 8-2818,2 1 1719,3 4-1719,4 0 6784,0 0-6784,6-2 0,-1 2 0,4-6 0,0 1 0,0-4 0,0-2 0,1-6 0,-2-4 0,-3-5 0,-2 0 0,-7 3 0,-2-2 0,-4 6 0,-3 1 0,-1 5 0,-12 17 0,4 0 0,-1 17 0,8-2 0,15-3 0,9 2 0,12-17 0,14-3 0,1-21 0,-6-1 0,-7-7 0,-19 5 0,-2 0 0,-9 3 0,-11-1 0,-4 9 0,-10 6 0,4 12 0,7 12 0,10-2 0,11-2 0,15-8 0,14-15 0,13-14 0,-5-14 0,-15 0 0,-22 1 0,-26 15 0,-17 8 0,-12 13 0,23 1 0,2 2 0,-4 2 0,7-2 0</inkml:trace>
  <inkml:trace contextRef="#ctx0" brushRef="#br1" timeOffset="214131">20672 17480 8191,'-6'9'0,"3"3"5063,-1 2-5063,9 3 2818,3-3-2818,14-1 1719,3-15-1719,3-6 6784,-8-10-6784,-6-9 0,-13 9 0,-6-4 0,-7 11 0,-11 5 0,4 9 0,-10 15 0,10 11 0,7 1 0,9-6 0,27-20 0,6-15 0,-5-3 0,0-4 0,9-14 0,-8-4 0,-23 16 0,-18 11 0,-20 15 0,-11 20 0,22-6 0,1 2 0,3 4 0,4 0 0,3 14 0,10-15 0,14-17 0,11-19 0,0-2 0,-2-2 0,-10 4 0</inkml:trace>
  <inkml:trace contextRef="#ctx0" brushRef="#br3" timeOffset="225407">22528 17554 24575,'2'-12'0,"-2"1"0,-4 2 0,-3 4 0,0 5 0,4 5 0,5 4 0,5-2 0,2 0 0,4 0 0,-3-4 0,-4-5 0,-7-2 0,-6-6 0,-6 7 0,-1 4 0,3 3 0,0 8 0,9 1 0,3 0 0,8 1 0,4-9 0,11-3 0,1-10 0,-2-5 0,-8-4 0,-10 4 0,-10-4 0,-4 9 0,-5-3 0,-10 15 0,2 6 0,3 7 0,7 10 0,14-12 0,3 4 0,14-14 0,9-13 0,8-8 0,-4-14 0,-14 0 0,-16 5 0,-11 4 0,-12 12 0,-11 12 0,-10 17 0,12 14 0,6 3 0,32 4 0,9-19 0,26-9 0,6-20 0,-22-2 0,1-1 0,15-13 0,-18 0 0,-13 10 0,-10 6 0</inkml:trace>
  <inkml:trace contextRef="#ctx0" brushRef="#br3" timeOffset="225924">23010 17491 8191,'-12'-3'0,"-9"-1"5063,6 1-5063,-4 1 2818,9 10-2818,2 4 1719,2 11-1719,11 3 6784,4-4-6784,21-2 0,10-23 0,4-8 0,4-13 0,-25 0 0,-6 6 0,-18 5 0,-14 1 0,-7 3 0,-16 5 0,2 14 0,-2 14 0,18 6 0,20 7 0,18-12 0,25-6 0,5-21 0,-17-5 0,-1-2 0,15-14 0,-13 2 0,-23 2 0,-12 11 0,-8-3 0,-16 17 0,-2 6 0,-4 4 0,15 6 0,12-11 0,21 1 0,11-11 0,-7 1 0,2-6 0</inkml:trace>
  <inkml:trace contextRef="#ctx0" brushRef="#br3" timeOffset="226419">23601 17548 8191,'-24'-3'0,"5"-1"5063,0 8-5063,8 9 2818,11 19-2818,5 2 1719,5-6-1719,12-9 6784,0-18-6784,9-6 0,-8-8 0,0-10 0,-16 4 0,-5-4 0,-22-3 0,-10 15 0,-2 0 0,-1 23 0,19 17 0,6 0 0,15 6 0,34-18 0,-5-19 0,8-10 0,-24-6 0,-17 5 0,-3 4 0,-10 2 0,-2 2 0,-5 2 0,7 11 0,10-4 0,2 5 0,6-7 0</inkml:trace>
  <inkml:trace contextRef="#ctx0" brushRef="#br3" timeOffset="226765">23912 17580 24575,'-11'4'0,"3"5"0,1 11 0,8 19 0,11-13 0,2-2 0,4-24 0,-10-21 0,-6-2 0,-8-2 0,-14-5 0,-10 15 0,-13 2 0,3 12 0,8 5 0,12 4 0,11-5 0,5 1 0</inkml:trace>
  <inkml:trace contextRef="#ctx0" brushRef="#br2" timeOffset="232740">26190 17565 24575,'-6'-12'0,"-1"3"0,-2 5 0,0 6 0,0 3 0,4 14 0,1-4 0,9 9 0,4-12 0,18-4 0,0-13 0,14-9 0,-12-7 0,-7-2 0,-13 7 0,-9 3 0,-17 5 0,-2 3 0,-20 9 0,3 11 0,-1 17 0,13 0 0,16 0 0,13-11 0,23-17 0,6-12 0,12-12 0,-15-3 0,-9 1 0,-19 9 0,-11 1 0,-3 8 0,-13 1 0,9 7 0,-1 1 0,27 0 0,-8-1 0,11-4 0</inkml:trace>
  <inkml:trace contextRef="#ctx0" brushRef="#br2" timeOffset="233116">26595 17573 8931,'-6'-2'0,"-1"1"5116,-2-2-5116,1 10 2706,0 11-2706,5 7 1618,11 9-1618,3-13 6204,18-4-6204,2-23 0,5-8 0,-3-3 0,-12-4 0,-15 10 0,-9-5 0,-8 7 0,-17-7 0,1 11 0,-5 2 0,9 9 0,13 4 0,4 0 0,11-5 0,12-1 0,-9-4 0,6 0 0</inkml:trace>
  <inkml:trace contextRef="#ctx0" brushRef="#br2" timeOffset="233442">26972 17546 24575,'-9'-3'0,"-4"5"0,0 13 0,-1 7 0,6 16 0,10-11 0,4 4 0,15-22 0,1-5 0,4-10 0,-8-6 0,-6-10 0,-9 4 0,-2-6 0,-12 4 0,-2 7 0,-7 4 0,7 9 0,2 7 0,8 0 0,9 1 0,6-1 0,-3-4 0,-1-1 0</inkml:trace>
  <inkml:trace contextRef="#ctx0" brushRef="#br2" timeOffset="233757">27089 17583 24575,'-16'4'0,"2"5"0,6 11 0,7-2 0,6 4 0,7-11 0,12-9 0,-6-5 0,2-6 0,-9-1 0,-9 1 0,-2-1 0,-7 3 0,0 1 0,-5 3 0,-2 6 0,-1 6 0,10 0 0,5-1 0,13-8 0,-7-1 0,1-1 0</inkml:trace>
  <inkml:trace contextRef="#ctx0" brushRef="#br2" timeOffset="234032">27170 17638 8191,'-1'-3'0,"-2"5"5063,-7 7-5063,0 4 0,4-3 0,2-2 0</inkml:trace>
  <inkml:trace contextRef="#ctx0" brushRef="#br4" timeOffset="238899">17765 17796 8191,'-4'-10'0,"1"1"5063,1-3-5063,2-2 2818,-8 2-2818,3 6 1719,-8 6-1719,4 6 6784,1 5-6784,10 1 0,17-3 0,13-12 0,15-11 0,-11-8 0,-7-1 0,-17 6 0,-11 5 0,-6 5 0,-8 2 0,-7 3 0,1 5 0,-8 8 0,12 2 0,3 13 0,9-7 0,8-1 0,27-17 0,-2-21 0,3 4 0,-28-12 0,-16 25 0,-13-1 0,13 11 0,4 0 0,20 2 0,-7-4 0,8-2 0</inkml:trace>
  <inkml:trace contextRef="#ctx0" brushRef="#br4" timeOffset="239242">18112 17682 24575,'-13'-8'0,"3"6"0,0 7 0,5 8 0,5-3 0,8 1 0,10-7 0,1-6 0,13-12 0,-16 2 0,7-9 0,-20 7 0,-3 3 0,-18 2 0,-4 11 0,1 3 0,1 3 0,15 1 0,5-2 0,9-2 0,-3-3 0,1-2 0</inkml:trace>
  <inkml:trace contextRef="#ctx0" brushRef="#br4" timeOffset="239607">18486 17602 8191,'-9'-2'0,"0"3"5063,0-2-5063,2 7 2818,0-1-2818,7 7 1719,3-2-1719,8 4 6784,2-6-6784,11-6 0,-9-3 0,4-7 0,-12 1 0,-4-2 0,-4 0 0,-9-1 0,-2 2 0,-11 2 0,4 4 0,-1 6 0,9 4 0,10 2 0,-1-1 0,6-5 0</inkml:trace>
  <inkml:trace contextRef="#ctx0" brushRef="#br4" timeOffset="240315">17461 17603 24575,'-17'5'0,"5"0"0,2 5 0,10 3 0,3-3 0,21 2 0,12-7 0,13-9 0,4-2 0,-20-8 0,-12 4 0,-18 2 0,-20 0 0,-12 5 0,-11-1 0,-7 9 0,18 0 0,7 4 0,25-2 0,13 1 0,-4-4 0,2-1 0</inkml:trace>
  <inkml:trace contextRef="#ctx0" brushRef="#br4" timeOffset="244000">18780 15722 8191,'-10'0'0,"2"0"5063,-3 7-5063,3 10 2818,7-5-2818,2 7 1719,16-10-1719,5-8 6784,10-6-6784,-7-5 0,-9-2 0,-10 1 0,-14 4 0,-10-1 0,-14 8 0,-9 2 0,8 8 0,8-1 0,19 2 0,9-5 0,7-4 0,10-4 0,-9-1 0,3-1 0</inkml:trace>
  <inkml:trace contextRef="#ctx0" brushRef="#br4" timeOffset="244891">22714 15803 8245,'-10'-2'0,"-7"21"5069,7-7-5069,4 25 2810,15-21-2810,15 3 1712,1-13-1712,0-5 6739,-4-9-6739,-12 0 0,-8-5 0,-9 3 0,-6-1 0,-10 5 0,6 6 0,-3 5 0,18 17 0,14-8 0,19 3 0,10-14 0,-4-14 0,-13 0 0,-14-9 0,-21 4 0,-1 3 0,-13-2 0,11 12 0,-1-1 0,12 4 0</inkml:trace>
  <inkml:trace contextRef="#ctx0" brushRef="#br4" timeOffset="245782">25049 15783 24575,'-12'-5'0,"2"5"0,-11 17 0,9 12 0,-1 7 0,19-1 0,11-15 0,11-12 0,1-16 0,-9-2 0,-5-9 0,-11 5 0,-5 1 0,-8-1 0,-4 9 0,-5 0 0,5 9 0,0-1 0,8 1 0,1-2 0</inkml:trace>
  <inkml:trace contextRef="#ctx0" brushRef="#br2" timeOffset="250427">23806 15891 8191,'-13'5'0,"6"2"5063,-4 4-5063,8-1 2818,5 2-2818,6-7 1719,19-1-1719,6-16 6784,10-4-6784,-13-7 0,-14 5 0,-20 7 0,-14 2 0,-20 10 0,-4 5 0,-1 11 0,18-2 0,13 1 0,25-8 0,4-3 0,28-10 0,-3-6 0,-6-4 0,-14 2 0,-18 8 0,-4 1 0</inkml:trace>
  <inkml:trace contextRef="#ctx0" brushRef="#br2" timeOffset="251291">26515 15759 8191,'-12'-15'0,"1"4"5063,-3 7-5063,-6 9 0,-4 20 0,-2 8 2818,8 7-2818,14-8 1719,16-12-1719,24-21 0,14-17 0,-24 4 0,-1-3 6784,15-20-6784,-24 9 0,-14 8 0,-19 8 0,-18 7 0,-7 14 0,-11 6 0,23 5 0,10-3 0,20-12 0,18-1 0,-11-4 0,7 0 0</inkml:trace>
  <inkml:trace contextRef="#ctx0" brushRef="#br3" timeOffset="255611">17725 15604 8191,'-2'9'0,"4"0"5063,-1 4-5063,1 0 2818,3 4-2818,0-3 1719,2-2-1719,6-7 6784,-3-1-6784,2-8 0,-5-1 0,-2-7 0,-3-2 0,-6 1 0,-12 0 0,-5 8 0,-18 10 0,3 14 0,8 7 0,17 9 0,26-5 0,24-13 0,5-5 0,9-24 0,-23 5 0,-7-11 0,-20 9 0,-9 2 0,-2 2 0,-8 3 0,8 6 0,2 1 0,4 0 0,4-1 0</inkml:trace>
  <inkml:trace contextRef="#ctx0" brushRef="#br3" timeOffset="256811">27256 15796 8192,'-3'-2'0,"-1"3"5063,-5-1-5063,5 5 2818,4 8-2818,8-3 1718,18-1-1718,7-8 0,14-14 0,-7-2 6784,-14-3-6784,-11 6 0,-17 3 0,-7-1 0,-11 5 0,-5-1 0,-4 17 0,7-1 0,10 17 0,10-8 0,16 4 0,13-14 0,7-9 0,7-14 0,-21-4 0,-2-4 0,-20 9 0,-7-1 0,-11 9 0,-12 4 0,5 7 0,5 7 0,14-6 0,8 0 0</inkml:trace>
  <inkml:trace contextRef="#ctx0" brushRef="#br3" timeOffset="257749">28009 15730 8191,'-9'-2'0,"0"3"5063,2 2-5063,0 7 2818,4 11-2818,6-3 1719,5 3-1719,14-5 6784,3-12-6784,0-1 0,-5-11 0,-7 0 0,-8-4 0,-5 2 0,-9-4 0,-18 5 0,-13 2 0,-2 7 0,4 6 0,20 3 0,12 1 0,4-5 0,4-1 0</inkml:trace>
  <inkml:trace contextRef="#ctx0" brushRef="#br0" timeOffset="264843">15620 15321 8191,'-14'-2'0,"1"-10"5063,5-1-5063,0-8 2818,2-3-2818,-5-1 1719,-5-3-1719,2 7 6784,-5 7-6784,-1 16 0,-8 14 0,8 5 0,1 5 0,0 5 0,2 4 0,-2 7 0,3 2-371,6-4 0,2-2 371,3 17 0,14-24 0,19-27 0,14-22 0,-13 1 0,0-5 0,3-5 0,-3-2 0,-5-4 0,-2 1 0,4-12 0,-22 8 0,-13 26 742,-14 15-742,-15 33 0,18-6 0,2 5 0,-4 12 0,4 3-1641,8 2 1,6 0 1640,5 0 0,4-2 0,4-8 0,5-3-466,2-7 1,3-4 465,13 8 0,-5-20 0,-6-14 0,-10-13 0,-7-18 3103,-5-6-3103,-9-14 0,2 20 0,-4 1 131,-5-3 1,-2 1-132,2 2 0,-2 1 0,-17-13 0,14 20 0,13 13 0,5 5 0</inkml:trace>
  <inkml:trace contextRef="#ctx0" brushRef="#br0" timeOffset="266924">15782 15454 24575,'9'17'0,"-1"9"0,5 14 0,-4 7 0,-4 6 0,-1-25 0,-4-1 0</inkml:trace>
  <inkml:trace contextRef="#ctx0" brushRef="#br0" timeOffset="267828">15492 17502 8191,'-4'-32'0,"0"0"5063,-4 0-5063,-5-6 2818,0 4-2818,-2 2 1719,-1 14-1719,1 9 6784,-11 19-6784,-6 29 0,11-10 0,0 4 0,2 6 0,3 1 0,2-1 0,5-1 0,8-8 0,5-3 0,20 8 0,14-21 0,-8-19 0,1-7 0,-3-3 0,-2-4 0,3-4 0,-4-1 0,3-13 0,-18 10 0,-15 21 0,-8 13 0,-7 33 0,2 12 0,8-13 0,2 2-151,-2 6 1,0 4 0,4-2 150,10 2 0,4-3-563,1-4 0,3-3 563,0-7 0,2-4 0,11 4 0,-7-15 0,-6-20 0,-4-6 0,-3-13 425,-3-12-425,-9-1 1152,0 1-1152,-18-1 0,5 11 0,-3-2 0,11 5 0,11 5 0,1 5 0,3 1 0</inkml:trace>
  <inkml:trace contextRef="#ctx0" brushRef="#br0" timeOffset="268193">15637 17661 8191,'-17'-3'0,"4"2"5063,31-12-5063,6 3 0,5 0 0,2 0 0,10 0 2818,-2 8-2818,-19 7 1719,-16 19-1719,-9 6 0,-10 17 0,-3-1 0,4-6 6784,7-8-6784,25-16 0,17-17 0,13-10 0,-8-5 0,-10 4 0,-20 6 0,-3 3 0</inkml:trace>
  <inkml:trace contextRef="#ctx0" brushRef="#br0" timeOffset="282268">13757 17634 8191,'-9'-2'0,"4"4"5063,8 13-5063,8 20 0,2-8 0,3 2 633,-2 6 0,1 0-633,3 1 0,1-1 922,-4-5 1,1-2-923,15 10 0,12-29 0,-9-20 0,2-11 0,0-6 0,1-8 0,1-2 0,-9 7 0,1-1 0,1-2 0,0-2 0,1 0 0,-2 0 0,2-1 0,0 0 0,0-2 0,0 0 0,0 0 0,1-2 0,1 0 0,-1-1 0,1 1 0,-1-1 0,1 1-678,0-1 1,1 0 0,0 0-1,-1 1 1,0 0 0,0 2 677,3-5 0,0 1 0,0 1 0,-3 2 0,-2 3 0,5-7 0,-4 3 0,-2 5 0,2 0 0,-1 1 0</inkml:trace>
  <inkml:trace contextRef="#ctx0" brushRef="#br0" timeOffset="314805">10132 11397 8191,'-2'-13'0,"-3"5"5063,-4 7-5063,-1 9 2818,4 22-2818,8-3 0,12 14 1719,10-16-1719,19-2 0,-12-21 0,1-4 0,13-1 1696,6-11 0,-42 7 0,-1 2 0</inkml:trace>
  <inkml:trace contextRef="#ctx0" brushRef="#br0" timeOffset="315027">10133 11608 9358,'0'-5'0,"9"-6"4329,10-26-4329,2 10 0,3-1 0,4-7 0,2-3 527,0 6 0,3 0 1,2-1-528,-6 6 0,2 0 0,2 0 0,1 0-535,6-2 1,2 0-1,1 1 1,2 1 534,-5 3 0,1 1 0,1 0 0,0 1 0,1 1 0,-1 2 0,1 1 0,0 0 0,0 2 0,1 0 0,9-1 0,1 1 0,-1 2 0,-2 1 212,-5 2 0,0 0 0,-3 2 0,-3 2 0,11-1 0,-7 3 0,-13 2 0,-1 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14:21:52.7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20118 6605 24575,'9'3'0,"5"5"0,25 6 0,1 3 0,6-3 0,-6 3 0,-8-9 0,-12 2 0,-7-3 0,-8-4 0,-1 1 0</inkml:trace>
  <inkml:trace contextRef="#ctx0" brushRef="#br0" timeOffset="186">20347 6460 8191,'-14'2'0,"0"7"5022,-4 11-5022,-4 26 0,8-15 0,1 3 0,-1 11 0,1 1 328,1 2 0,1-3 0,4-14 0,1-4 0,-4 13 0</inkml:trace>
  <inkml:trace contextRef="#ctx0" brushRef="#br0" timeOffset="4533">26188 6241 8191,'11'-9'0,"12"9"5063,30-1-5063,-3 18 0,-20-7 0,0 1 2818,12 21-2818,-12-8 1719,-7 2-1719,-17-9 0,-1-7 0,-5-3 0</inkml:trace>
  <inkml:trace contextRef="#ctx0" brushRef="#br0" timeOffset="4717">26452 6120 24575,'-16'-4'0,"3"8"0,-5 27 0,7-6 0,1 5 0,-6 10 0,-2 4 0,5-9 0,-1 1 0,1 0-359,1 0 1,2 1 0,0-3 0,-3 1 0,2-4 0,0 16 0</inkml:trace>
  <inkml:trace contextRef="#ctx0" brushRef="#br0" timeOffset="6993">20241 6184 8191,'7'-8'0,"1"-13"5063,18-27-5063,-14 14 0,-2-2 0,2-9 0,-2-2 343,-2-5 0,-4-2-343,-5 16 0,-1-1 0,-1 1 0,1-14 0,-3 3 989,-4 7 1,-1 8-990,-4 10 0,5 47 0,9 10 0,3 4 2166,2 6 0,3 1-2166,7 0 0,2-2-141,-5-11 1,2-4 140,22 9 2513,-7-32-2513,1-23 0,-4-21 0,-11-8 0,-6-5 0,-9 13 1735,0 36-1735,8 16 0,3 41 0,12-9 0,-11-12 0,1-16 0</inkml:trace>
  <inkml:trace contextRef="#ctx0" brushRef="#br0" timeOffset="7196">20683 5841 12748,'2'6'0,"3"5"4659,-1 9-4659,3 5 2056,1 14-2056,1-6 285,-1 6 1,-3-22 0,-2-3 0</inkml:trace>
  <inkml:trace contextRef="#ctx0" brushRef="#br0" timeOffset="8451">26453 5808 24575,'6'-7'0,"4"-10"0,4-12 0,5-17 0,-11 16 0,-1-2 0,-1 1 0,-2-1 0,-2-2 0,-3 0 0,-3 6 0,-2 1 0,-3-13 0,0 21 0,10 27 0,5 33 0,8 9 0,-4-16 0,0 0 0,10 15 0,3-14 0,-7-22 0,2-13 0,-5-18 0,-1-5 0,-8 5 0,-1 4 0</inkml:trace>
  <inkml:trace contextRef="#ctx0" brushRef="#br0" timeOffset="8535">26665 5529 8191,'10'12'0,"-3"3"5063,6 11-5063,-1 4 0,-5-19 0,0 3 0</inkml:trace>
  <inkml:trace contextRef="#ctx0" brushRef="#br0" timeOffset="9142">26833 5619 8191,'9'-4'0,"6"-2"5063,7 1-5063,2 21 2818,-18 10-2818,-2 20 0,-8-16 0,-3 0 1719,1 20-1719,-4 3 6784,12-24-6784,6-12 0,4-15 0,2-7 0,3-5 0,-10 1 0,0 4 0</inkml:trace>
  <inkml:trace contextRef="#ctx0" brushRef="#br0" timeOffset="10259">24286 9808 8191,'-6'-3'0,"17"3"5063,9 15-5063,20 4 0,-13-7 0,0 1 0,21 10 0,-2-8 0,-21-6 0,-11-6 0</inkml:trace>
  <inkml:trace contextRef="#ctx0" brushRef="#br0" timeOffset="10436">24479 9767 8191,'-13'12'0,"6"8"1995,-2 6 1,0 4-1996,0 7 0,2 2 0,0 4 0,1 1 0,-3 3 0,1-3 0,2 5 0,1-15 0</inkml:trace>
  <inkml:trace contextRef="#ctx0" brushRef="#br0" timeOffset="11375">24755 10130 8212,'-7'2'0,"6"-4"5065,1-13-5065,12-20 0,-2 6 0,1-3 0,0-6 0,1-2 0,3-8 0,-2-2 0,-5 0 0,-3 0 875,-1 6 0,-2 2-875,-3 2 0,-3 5 1857,-6 2-1857,1 27 0,4 37 0,7-2 0,3 3 2424,0 4 1,2 0-2425,4-1 0,3-1-99,-1-6 0,3-4 99,22 0 1260,-2-19-1260,0-28 0,-10-10 0,-8-7 0,-13 2 0,-2 16 1550,-2 28-1550,7 9 230,5 23-230,0-16 0,2-2 0,-9-15 0,2 0 0</inkml:trace>
  <inkml:trace contextRef="#ctx0" brushRef="#br0" timeOffset="12017">25191 9758 8191,'-1'5'0,"9"-3"5063,-2 0-5063,7-2 2818,0-2-2818,-4 3 1719,0 0-1719,-4 5 6784,-1 1-6784,-4 2 0,0 4 0,0-3 0,2 2 0,2-7 0,3-1 0,2-4 0,3 5 0,-2 1 0,1 7 0,-2 7 0,-6 5 0,4 7 0,-9-6 0,5-6 0,-9-10 0,1-5 0,-21-3 0,17-2 0,-12 0 0</inkml:trace>
  <inkml:trace contextRef="#ctx0" brushRef="#br0" timeOffset="16493">1913 5223 8191,'-6'-3'0,"6"16"4365,2 24-4365,2-4 0,2 4 0,2 2 0,0 2 0,1 5 0,-1-3 0,4 0 0,-2-10 0</inkml:trace>
  <inkml:trace contextRef="#ctx0" brushRef="#br0" timeOffset="16859">2026 4923 8191,'-36'-26'0,"0"0"0,0 6 0,-1 5 1724,3 8 0,-1 4-1724,0 8 0,2 5 0,-1 9 0,2 7 0,-1 9 0,3 8 0,10-7 0,1 3 0,3 3 0,2 7 0,3 2 0,4 2 0,7 0 0,4 1 0,4 0 0,3-1 0,4-1 0,5-2 0,6-6 0,6-3 0,3-6 241,3-8 1,2-5 0,2-6-242,1-7 0,2-6 0,0-4 0,5-7 0,2-6 0,-4-4 0,-5-5 0,-2-5 0,-3-2 0,0 0 0,-1-2 0,-5-1 0,-8 0 0,-3-2 0,-5 0 831,3-11 1,-13-1-832,-18 2 0,-11-2 0,-3 4 0,2 10 0,-1 2 0,-5 0 0,-3-1 0,-3-1 0,-3 1 0,1 5 923,-3 4 0,-1 5 1,0 2-924,3 5 0,0 2 0,1 4 0,-7 4 0,5 5 0,-5 4 0,24 4 0</inkml:trace>
  <inkml:trace contextRef="#ctx0" brushRef="#br0" timeOffset="20547">1841 8055 8191,'-13'0'0,"15"-11"5063,10 1-5063,23-10 2818,-1 7-2818,4 4 1719,-16 7-1719,-7 10 6784,-15 10-6784,-14 20 0,4-11 0,-2 1 0,-6 4 0,0 1 0,3 2 0,1-1 0,0-8 0,3-2 0,5 10 0,17-15 0,24-28 0,-8 1 0,3-4-1132,5-8 0,1-4 1132,2 1 0,-2 0-17,-8 2 0,-3 1 0,7-2 0,-22 11 0</inkml:trace>
  <inkml:trace contextRef="#ctx0" brushRef="#br0" timeOffset="20976">1960 7709 8191,'-41'-24'0,"-8"10"3949,-6 10-3949,0 9 0,25 0 0,0 0 2940,-18 13-2940,8-5 0,5 17 963,4 8-963,12-5 0,0 5 0,6-1 0,1 4 0,1 3 0,2-3 0,0 2 0,2 1 0,2 2 1037,3 5 1,3 1-1,1 1 1,2-1-1038,0-1 0,1 1 0,2-2 0,4-3-440,6 6 0,5-4 0,6-7 440,-1-13 0,4-5 0,3-8 0,5-10 0,4-7 0,-1-8 0,3-8 0,0-7 0,-1-5 0,-9 5 0,0-4 0,-1-1 0,-2-2-824,-1-3 1,-1-1 0,-1-2 0,-3 0 823,-2-1 0,-2-1 0,-1 0 0,-3 1 0,0-7 0,-2 2 0,-5-1-245,-4 1 1,-5 0 0,-4 2 244,-6 4 0,-5 1 0,-3 2 0,-1 0 0,-4 2 0,-1 2 0,-4 0 0,-3 1 0,0 4 0,-10-5 0,-3 7 591,-1 9 0,2 9-591,10 6 0,3 7 0,2 8 0,5 3 0,2 2 0,11 0 0</inkml:trace>
  <inkml:trace contextRef="#ctx0" brushRef="#br0" timeOffset="22859">22060 5542 8191,'-6'-3'0,"-1"1"5063,-2 4-5063,-11 6 0,-1 3 0,-24 11 674,17-7 1,-1 1-675,-11 3 0,-3 2 0,10-4 0,-1 1 0,-2 0 0,-6 0 0,-1 0 0,-1 2-273,0 3 1,-1 3-1,0-1 273,7-6 0,0 0 0,-1 1 0,2 0 0,-1 3 0,1 1 0,0 0 0,0 1 0,1-1 0,1-1 0,0 1 0,0 1 0,1 0 0,0 0 0,0 1 0,2 0 0,-7 7 0,2 1 0,1-1 1026,4-4 1,1 0-1,2-1-1026,-10 8 0,3-2 0,14-11 0,3-4 0,-5 1 0,19-12 0</inkml:trace>
  <inkml:trace contextRef="#ctx0" brushRef="#br0" timeOffset="23168">20655 6303 8191,'-9'0'0,"0"0"5063,2 4-5063,-9 7 2818,5 10-2818,-9 7 1719,7 11-1719,1-6 0,9-4 6784,8-12-6784,13-12 0,20-7 0,-12-5 0,3-2 0,13-5 0,-1-1 0,5-5 0,1-1 0</inkml:trace>
  <inkml:trace contextRef="#ctx0" brushRef="#br0" timeOffset="23751">22368 5762 24575,'-28'12'0,"-15"3"0,-5 8 0,10-12 0,-6 1 0,6 1 0,-6 2 0,-2 2 0,1-1-2368,-1-2 1,1 0 0,-2 0-1,-3 1 2368,7-1 0,-3 0 0,-1 1 0,0 0 0,0 1 0,2 0 0,-4 2 0,1 0 0,1 1 0,1-1 0,0 1 0,1-2 0,2 1 0,-1 0 0,2-1 0,2 1 0,-3 2 0,1 0 0,3-1 0,2 0 0,-13 8 0,8-4 0,-1-1 0,36-17 0</inkml:trace>
  <inkml:trace contextRef="#ctx0" brushRef="#br0" timeOffset="24126">22611 5909 24575,'-12'0'0,"-3"0"0,2 2 0,-11 3 0,-8 10 0,7-5 0,-3 2-1317,-6 5 1,-2 2 1316,-8 1 0,-3 1 0,10-6 0,-1 1 0,0 0 0,0 0 0,-1 0 0,-1 0-912,-6 1 1,-1-1 0,-1 1 911,2-1 0,1 1 0,-2-1 0,-3 0 0,0-1 0,-1-1 0,2-1 0,1 0 0,1-1 0,4-3 0,2-1 0,2-1 0,-9 2 0,4-1 0,-9-2 0,30-2 0,16-4 0</inkml:trace>
  <inkml:trace contextRef="#ctx0" brushRef="#br0" timeOffset="24776">21211 6239 9762,'-17'6'0,"-3"4"5106,-14 12-5106,-3 12 0,18-12 0,-1 1 0,0-1 0,1 1 0,-6 11 2573,7-12-2573,20-11 1508,20-2-1508,21-6 0,-7-3 0,4-2 2461,11 0 0,4-2-2461,-11 0 0,1-1 0,-4 1 0,-1 1 0,-3-1 0,-3 2 0,-1-1 0</inkml:trace>
  <inkml:trace contextRef="#ctx0" brushRef="#br0" timeOffset="25202">22596 6382 8191,'-4'5'0,"-11"3"5063,-7-4-5063,-10 1 0,-13-2 0,16-5 0,-4-1 1149,-13 0 0,-6-1-1149,11 2 0,-2 0 0,-2 0-493,4 0 0,-2 0 0,-1 1 1,-1 0 492,-6 3 0,-2 1 0,0 1 0,-1-1 0,10 0 0,0-1 0,-1 1 0,0 0 0,0 1 0,0 1 0,-1 0 0,0 0 0,1 1 0,1 0 462,-3 0 0,0 0 0,2 1 1,2-1-463,-6 2 0,3 1 0,4-2 0,1 0 0,6 0 0,-1 2 0,28-9 0</inkml:trace>
  <inkml:trace contextRef="#ctx0" brushRef="#br0" timeOffset="25630">20949 6720 24575,'4'-21'0,"-2"-2"0,-6-22 0,-2-4 0,-7 1 0,7 10 0,13 25 0,23 11 0,-4 8 0,3 2 0,12 1 0,1 0-853,1-3 1,1 0 852,2 0 0,-1-2-163,-9-3 1,-2-2 162,9 1 0,-22 0 0,-17 0 0</inkml:trace>
  <inkml:trace contextRef="#ctx0" brushRef="#br0" timeOffset="27493">1920 10810 8191,'-25'3'0,"5"-2"5063,19 1-5063,13-5 2818,13-2-2818,7-3 1719,0 0-1719,-11 6 6784,-6 19-6784,-23 7 0,-2 2 0,-3 2 0,-16 16 0,11-18 0,1-1 0,-9 11 0,14-15 0,17-10 0,17-9 0,-1 0 0,-4 2 0,-12 7 0,-10 9 0,-9 12 0,-7-2 0,1-3 0,9-15 0,7-8 0</inkml:trace>
  <inkml:trace contextRef="#ctx0" brushRef="#br0" timeOffset="27887">1901 10531 8191,'-40'-22'0,"-5"4"2260,14 14 1,0 3-2261,-17 1 2883,-3 13-2883,8 11 0,5 10 892,15-5 1,4 6-893,7 8 0,3 5 0,1-7 0,2 3 0,3 0 967,4 5 1,3 0-1,2 0-967,1 0 0,0 0 0,5-3 0,2-8 0,3-3 0,3-3-636,15 8 0,6-10 636,5-14 0,3-10 0,-12-7 0,2-3 0,-1-4 0,0-3 0,-1-4 0,-1-2 0,1-3 0,-1-2 0,-1-3 0,-4-2 0,-3-1 0,-1-2 0,-4-1 0,-2-1 0,-4-1 0,2-14 0,-8-1 0,-9-2 0,-10 2 0,-11 3 0,-7 2 0,-5 0 0,-6 4 0,6 16 0,-4 3 0,0 2 0,-17-4 0,0 8 0,1 7 0,2 7-29,13 8 1,4 3 0,-5 3 0,24 2 0</inkml:trace>
  <inkml:trace contextRef="#ctx0" brushRef="#br0" timeOffset="29251">18700 7533 8191,'36'-15'0,"1"-4"0,8-4 0,2-1 372,-2 3 1,1 1 0,2-3-373,-9 3 0,2-1 0,1 0 0,-1-1 0,-2 2 246,11-6 0,-2 1 1,-1 0-247,0-2 0,0-1 0,-2 1 643,-4 3 0,-1 1 0,-1 0-643,-3 0 0,-1 1 0,-4 1 0,-5 5 0,-3 1 0,6-4 0</inkml:trace>
  <inkml:trace contextRef="#ctx0" brushRef="#br0" timeOffset="29576">19291 6925 8191,'-25'-4'0,"13"0"5063,19-3-5063,41-10 0,-11 7 0,5-1 178,-8 1 0,2 0 0,1 1-178,4 1 0,0 2 0,-1 1 0,11-3 0,-1 4 825,-3 4 1,-5 3-826,7 5 5618,-18 10-5618,-22-4 0,-14 10 0,-4 1 2917,-12 14-2917,4-6 0,-10 8 150,9-18 0,4-5 0,6-13 1</inkml:trace>
  <inkml:trace contextRef="#ctx0" brushRef="#br0" timeOffset="30009">19047 7868 8191,'7'-18'0,"29"-22"0,-11 14 0,4-4 0,2-1 0,-1 3 0,1-1 0,3-1 0,0 0 115,6-4 0,1 0 1,1-1-1,0 0-115,0 0 0,0-1 0,-1 1 0,1 1 233,0 3 0,-1 1 1,0 1-1,-2 0-233,2-4 0,-3 2 0,-3 3 428,-1 4 0,-6 5 0,-1-5 0,-34 26 0</inkml:trace>
  <inkml:trace contextRef="#ctx0" brushRef="#br0" timeOffset="30651">19199 7914 8191,'-16'32'0,"-4"-4"5063,9-7-5063,7-14 0,29-40 0,0 1 0,3-6 557,1-1 1,3-4 0,1-1-558,-6 8 0,1-2 0,0 0 0,1-1-413,4-4 1,0 0 0,0 0 0,0 0 412,-1 4 0,-1 1 0,0 0 0,0 1 0,-4 4 0,1 0 0,-1 2 0,-1 1 1263,1 0 0,-1 2 0,-2 4-1263,0 0 0,-4 5 0,-2 2 0,-14 15 0</inkml:trace>
  <inkml:trace contextRef="#ctx0" brushRef="#br0" timeOffset="30986">19796 7103 9200,'5'-1'0,"11"-5"5120,11-13-5120,13-3 0,0 3 2664,-2 5-2664,-16 13 1582,-4 9-1582,-16 3 6009,-3 6-6009,-6 7 0,-5 8 0,3 8 0,-13 6 0,6 1 0,-5-7 0,3-1 0,4-14 0,6-9 0,3-9 0</inkml:trace>
  <inkml:trace contextRef="#ctx0" brushRef="#br0" timeOffset="31626">19263 8569 8191,'10'-33'0,"2"-4"5063,-4 11-5063,6-12 0,1 14 0,3 0 0,1-7 0,2-2 0,0 3 0,3-1 0,0-2-309,4-5 1,1-2 0,2-1 308,-5 3 0,2-1 0,0-1 0,1 1 0,2-3 0,1 1 0,-1-1 0,1 0 0,-2-1 0,1 0 0,-2 0 0,0 1 0,5-5 0,-1 2 0,-3 2 783,2-7 1,-5 6-784,-10 16 0,-4 7 4855,-7 9-4855,-5 17 0,-5 8 0,0 4 0,1-7 0,1-3 0</inkml:trace>
  <inkml:trace contextRef="#ctx0" brushRef="#br0" timeOffset="31893">19808 7697 8191,'5'-17'0,"25"-12"4100,11-7-4100,-4 12 0,3 2 0,-7 1 0,1 3 0,1 5 0,-2 4 0,7 5 2926,-15 13-2926,-20 12 1834,-8 11-1834,-11 14 0,5-19 0,-2 1 0,-1 0 0,-1-1 0,-4 5 0,5-11 0</inkml:trace>
  <inkml:trace contextRef="#ctx0" brushRef="#br0" timeOffset="32410">19495 8908 11019,'3'-6'0,"11"-18"4959,10-26-4959,-1 7 0,5-6 0,-7 7 0,2-2 0,1-1-58,-1 6 1,0-2-1,1 2 1,-3 2-1,5-12 1,-1 5-1,-1 6 1,-1 0-1</inkml:trace>
  <inkml:trace contextRef="#ctx0" brushRef="#br0" timeOffset="33485">20376 7392 8191,'-9'-8'0,"5"4"5063,13-9-5063,17 6 2818,1 4-2818,5 5 1719,-11 10-1719,-8 9 6784,-7 5-6784,-7 12 0,-7-4 0,-5 4 0,-9 0 0,10-11 0,-1-4 0,10-15 0</inkml:trace>
  <inkml:trace contextRef="#ctx0" brushRef="#br0" timeOffset="34355">24433 5556 8191,'10'8'0,"21"-1"1160,-3-1 0,5 0-1160,13-3 0,8 0 0,-9-1 0,6 1 0,1 0 0,-4-1 0,-1-1 0,-4-1 0,2 1 0,-1 1 0,3 0 0,-3 1 0,-7 0 757,18 3 1,-26 0 0,-21-1-1</inkml:trace>
  <inkml:trace contextRef="#ctx0" brushRef="#br0" timeOffset="34859">24754 5931 24575,'20'0'0,"12"0"0,21 0 0,-16 0 0,4 0 0,10-2 0,4-1-381,-8 0 1,2 1 0,-3 0 380,3 1 0,-3-1 0,8-1 0,-8 2 0,-17 7 373,-10-5-373,-16-3 47,-4 1 0,-2-3 1,-1 4-1</inkml:trace>
  <inkml:trace contextRef="#ctx0" brushRef="#br0" timeOffset="35369">25392 5633 8191,'-17'-3'0,"11"-2"5063,14 8-5063,33-4 0,-8 5 0,4 1 0,9 0 0,1 2 0,-3 2 0,-2 3 1194,-7-1 1,-5 3-1195,2 9 1778,-20-3-1778,-21 1 6601,-1-6-6601,-23 5 0,-1-5 0,-12 0 0,16-6 0,8-5 0,18-4 0</inkml:trace>
  <inkml:trace contextRef="#ctx0" brushRef="#br0" timeOffset="35710">25510 5936 9985,'5'-3'0,"9"5"5093,12 2-5093,12 9 0,-2 5 0,3 0 2535,-14 4-2535,-6-9 1480,-10 3-1480,-8 4 5482,-2-1-5482,-11 2 0,0-7 0,-11-1 0,4-6 0,-5 0 0,15-7 0,1 0 0</inkml:trace>
  <inkml:trace contextRef="#ctx0" brushRef="#br0" timeOffset="36126">24802 6390 8191,'-23'10'0,"4"-3"5063,-1 3-5063,15-5 2818,16 1-2818,31-8 0,-4-4 0,7-2-383,-5-2 0,4-1 0,1 0 383,8-1 0,1 1 0,0 0 0,-12 1 0,0 0 0,1 0 0,-2 3 0,11 0 0,-1 3 0,-3 0 1404,-7 2 1,-3-1 0,-2 2-1405,1 0 0,-4 3 0,5 7 0,-30-8 0,-6 3 0</inkml:trace>
  <inkml:trace contextRef="#ctx0" brushRef="#br0" timeOffset="36389">25529 6215 24575,'42'20'0,"7"-2"0,-22-13 0,0 0-466,4 2 1,0 1 465,-3-3 0,-2 1 306,11 8-306,-11-5 154,-24 3-154,-3-4 0,-6 4 0,-2-9 0,4 1 0,1-4 0</inkml:trace>
  <inkml:trace contextRef="#ctx0" brushRef="#br0" timeOffset="36893">25001 6739 8191,'-32'8'0,"10"-2"5063,28-6-5063,42-15 0,-2 4 0,8-2 118,-10 1 1,2-1 0,1 1-119,4-1 0,0 0 0,0 1 0,-2 0 0,-1 2 0,0 0 0,-4 1 0,-1 0 0,-3 2 881,2 0 0,-4 2-881,-6 3 0,-5 1 0,-11 2 0,-9 1 0</inkml:trace>
  <inkml:trace contextRef="#ctx0" brushRef="#br0" timeOffset="37164">25790 6513 8636,'18'5'0,"-5"0"5103,8 0-5103,-5 1 2752,-6 0-2752,1 6 1658,-6-3-1658,-3 8 6426,-7-4-6426,1 4 0,-9-2 0,3 1 0,-6-4 0,1 0 0,6-7 0,1-2 0</inkml:trace>
  <inkml:trace contextRef="#ctx0" brushRef="#br0" timeOffset="37636">25032 6885 24575,'2'0'0,"10"0"0,33-5 0,-12 2 0,4-1-3135,14-4 0,4-1 3135,-13 3 0,1-1 0,2 1 0,4-2 0,2-1 0,0 1 0,-2 1 0,0 0 0,-1 1 0,-4 0 0,0 0 0,-3 0 0,11 0 0,-6 1 460,6-1 0,-24 1 0,-24 5 1</inkml:trace>
  <inkml:trace contextRef="#ctx0" brushRef="#br0" timeOffset="37989">25920 6743 10288,'3'-10'0,"10"6"5069,16-8-5069,11 15 2484,-6-1-2484,-6 11 1441,-18-2-1441,-4 5 5293,-7-2-5293,-3-1 0,-5 3 0,-4-5 0,-5 9 0,-6-6 0,-4 6 0,2-11 0,10-2 0,9-7 0</inkml:trace>
  <inkml:trace contextRef="#ctx0" brushRef="#br0" timeOffset="44503">19862 6565 24575,'-10'-13'0,"4"2"0,-8-3 0,0-3 0,-10-10 0,-15-12 0,14 16 0,-2-1-853,-2-3 0,-2 0 853,-4 1 0,-2 1 0,-2 2 0,-1 2 0,-2 2 0,-2 3 0,-4 5 0,-2 4 0,1 6 0,-2 3 0,14 1 0,0 1 0,-2 2 0,-3 4 0,-1 3 0,0 0 0,0-1 0,-1 0 0,0 2 0,-2 3 0,0 3 0,1-2 0,2-1 0,0-1 0,1 2-1036,0 1 1,1 2-1,0-1 1036,4-2 0,0 0 0,1 1 0,1 2 0,1 1 0,1 0-738,-9 7 1,4 1 737,5 2 0,2 2 0,6-5 0,3 1-329,4 1 0,4 1 329,3-1 0,1-1 0,3-2 0,0-1 1230,-2 20-1230,4-9 731,1-16 1,4-7 0,0-11 0</inkml:trace>
  <inkml:trace contextRef="#ctx0" brushRef="#br0" timeOffset="44777">17944 6878 9440,'-6'-5'0,"-1"3"5118,8 22-5118,1-7 2625,10 31-2625,1-17 1550,-2 5-1550,0-8 5842,2-12-5842,-1-7 0,20-21 0,-11-1 0,2-4-95,7-4 0,-1 0 0,9-11 0,-9 11 0</inkml:trace>
  <inkml:trace contextRef="#ctx0" brushRef="#br0" timeOffset="56253">26777 6626 8191,'-3'-14'0,"-2"2"5063,0-1-5063,-1 3 2818,5 2-2818,20-1 0,31-2 682,-10 5 0,5 0-682,-9 3 0,3 1 0,0 1 1187,2 1 0,0 2 0,0 3-1187,2 2 0,0 3 0,-1 2 0,-3 2 0,0 2 0,-1 3 0,1 3 0,0 3 0,-1 2-1016,-1 3 1,-2 2 0,-1 0 1015,0 1 0,0 0 0,-3 2 0,-2-1 0,-2 1 0,-2-1-579,6 10 1,-4-1 578,-6-6 0,-3-3 169,-5-6 0,-3-2-169,0 2 0,-3-13 0,-7-11 0</inkml:trace>
  <inkml:trace contextRef="#ctx0" brushRef="#br0" timeOffset="56527">27585 7034 8191,'-1'4'0,"12"4"4893,18 10-4893,-6-4 0,2 1 0,2 1 0,1-1 1419,0 2 1,1-3-1420,1-4 0,0-4 0,18-6 0,1-15 870,-26-3 0,-2-4-870,-5-1 0,-1-1 0,1-8 0,-2 1 0,-2-3 0,-3 6 0</inkml:trace>
  <inkml:trace contextRef="#ctx0" brushRef="#br0" timeOffset="60012">10977 9172 8191,'-14'-7'0,"4"0"5063,9-13-5063,4-8 0,6-25 0,-2 22 0,1-1 0,0-4 0,0 2 0,4 4 0,1 2 0,7-8 2818,8 18-2818,4 25 0,8 9 859,-16-1 1,1 4-860,-3 0 0,0 1 0,1 0 0,-2 1 0,8 20 6784,-7-7-6784,-14-2 0,-4-7 0,-4-5 0,-2-7 0,-1-4 0,-3-2 0,3-3 0,-1-2 0</inkml:trace>
  <inkml:trace contextRef="#ctx0" brushRef="#br0" timeOffset="60285">11185 9095 24575,'-3'-4'0,"4"7"0,4 30 0,-3-4 0,0 4 0,-2 17 0,-1 6-3070,-3-12 1,0 2 0,-1 2 3069,1-5 0,-1 2 0,0 0 0,-1 1 0,-1 0 0,-1 0 0,-1 0 0,1 0 0,0 3 0,0 1 0,-1-1 0,1-1 0,-2-3 0,1-1 0,-1 0 0,0-2-37,-2 8 1,0-2 0,-1-2 36,0-7 0,-1-3 0,1-3 914,0 1 0,0-6-914,-12 7 0,19-26 0,2-5 0</inkml:trace>
  <inkml:trace contextRef="#ctx0" brushRef="#br0" timeOffset="60584">10871 10320 8191,'-3'5'0,"1"9"5063,6 18-5063,-3 8 0,7 0 2818,-2-8-2818,6-11 1719,16-21-1719,20-17 0,-12-6 0,1-5 0,-5 4 0,2-2 0,-3 1 0,-2 0 0,-3 1 0,0 2 0,-1 0 0</inkml:trace>
  <inkml:trace contextRef="#ctx0" brushRef="#br0" timeOffset="77237">9028 4927 8191,'-8'-6'0,"2"14"5063,4 20-5063,7 19 0,3-6 0,9 1 2818,0-23-2818,10-8 1719,-8-8-1719,1-3 0,-12 0 0,-4 0 0</inkml:trace>
  <inkml:trace contextRef="#ctx0" brushRef="#br0" timeOffset="77428">8987 5073 8191,'-3'-4'0,"16"-9"3625,22-19-3625,2 5 0,6-4 0,-12 8 0,2-2 0,2 0 0,6-4 0,2-1 0,-1 1 348,-5 5 0,0 1 0,-1 1-348,-1 1 0,0 0 0,-5 4 0,19-7 0,-15 9 0</inkml:trace>
  <inkml:trace contextRef="#ctx0" brushRef="#br0" timeOffset="114795">17745 8012 8191,'-15'-22'0,"6"10"5063,-15-16-5063,9 16 0,-26-14 0,6 13 0,8 2 0,0 3 0,-20 7 0,-6 2 2818,4 12-2818,19-4 0,1 3 0,2 4 0,2 4 564,-7 3 1,0 4-565,3 1 0,2 5 0,0 7 0,2 4 0,1 2 0,3 3 308,9-5 0,2 4 0,1 1-308,-2 3 0,0 2 0,2 1 0,4-6 0,1 2 0,1 1 0,1-1 0,0-3 0,2 1 0,0-1 0,2 0-841,0 1 1,2 0 0,2 0-1,1-2 841,2-4 0,2 0 0,0-2 0,3-1-653,4 9 0,2-2 0,4-3 653,3-1 0,2-3 0,3-4 19,-2-5 0,2-4 0,4-5-19,4-3 0,4-4 0,0-5 0,-1-4 0,1-5 0,0-4 285,8-3 1,2-5 0,-2-4-286,-12-1 0,-1-2 0,-1-3 0,0 0 0,2-2 0,-1-1 0,0-2 0,-2 0 0,-1-3 0,-1-2 0,-2-1 0,-1 0 0,-2 1 0,-2 0 0,-1-1 0,-3-1 873,4-9 0,-5-2 0,-3-1-873,-6 0 0,-4 0 0,-4-2 0,-6-3 0,-5 0 0,-3-1-484,-1 11 0,-1-1 0,-3 1 0,-1 0 484,-3-1 0,-2 0 0,-1 1 0,-1 1 0,-2 0 0,-1 1 0,-1 2 0,-1 0-406,0 2 1,-1 1 0,-1 2 0,0 1 405,-6-4 0,-2 3 0,1 2 750,1 4 0,0 3 0,0 2-750,-10-2 0,2 4 0,9 7 0,3 1 0,-12-3 0,27 9 0,11 2 0</inkml:trace>
  <inkml:trace contextRef="#ctx0" brushRef="#br0" timeOffset="115421">18470 7823 8191,'-17'-18'0,"-2"2"5063,5 8-5063,-9 2 2818,-9 12-2818,-8 4 0,12 3 0,1 4 111,-2 0 0,0 3-111,-2 8 0,1 5 0,0 5 0,3 4 0,11-8 0,3 2 0,1 2 881,0 4 1,1 1 0,4 2-882,4 6 0,3 2 0,2 0 0,0-11 0,1 0 0,1 0 0,2 0 0,2 3 0,2 1 0,2-1 0,2 0-840,2-1 0,1-1 0,1-1 0,2-1 840,-1-2 0,1-1 0,2-2 0,2-1 0,8 4 0,4-3 0,1-3-636,-1-5 0,1-3 0,1-5 636,2-4 0,1-4 0,0-3 6,15-2 0,-2-7-6,0-5 0,-2-7 0,-7-8 0,-4-7 0,-3-8 0,-4-7 0,-11 10 0,-1-3 0,-2-2 0,-1-6 0,-2-3 0,-3-2-203,-3-4 0,-3-1 1,-1-2 202,-2 11 0,-2-1 0,0-1 0,-3 0 0,-2-1 0,-2-1 0,-2 1 0,-1 0 0,-1 1 0,-1-1 0,-1 2 0,-1 0 0,-2 2 0,-1 0 0,-1 2 0,-2 1 0,-8-9 0,-2 2 0,-2 3 286,3 9 0,0 1 0,-3 4-286,-2 1 0,-4 2 0,0 5 384,-11 1 1,-2 6-385,1 1 0,1 6 425,6 7 0,3 5-425,-14 14 0,27-5 0,12 3 0</inkml:trace>
  <inkml:trace contextRef="#ctx0" brushRef="#br0" timeOffset="116823">23712 10005 8191,'-35'-39'0,"-1"-1"0,11 13 0,-2 2 2531,-15-5 1,-2 5-2532,10 15 0,-2 5 0,-10 2 0,-6 7 229,9 9 1,-4 6 0,-2 3 0,3 1-230,6-3 0,2 0 0,0 2 0,-2 3-145,-1 3 1,-2 2 0,0 2 0,2 2 0,3 0 144,0 5 0,2 2 0,4 0 0,1 2 0,1 2 0,2 1 0,3 1 0,1 2 0,5-8 0,2 1 0,1 1 0,1 0 0,2 0 0,-1 10 0,3 1 0,2-1 0,3 1 0,2-1 0,2 0 0,3 0 0,4-1 0,3-5 0,3 0 0,3-1 0,3-2 0,2-2 0,2-2 0,4-2 0,2-2 0,5-3 0,2-2 0,4-4 0,1-1 0,4-3 0,3-2 0,1-3 0,1-2 0,2-2 0,2-2 0,0-2 0,1-1 0,1-2 0,1-1 0,0-2 0,0-2 173,0-1 0,0-1 0,-1-3 0,0-1-173,-4-1 0,0-2 0,-1-2 0,-1-1 0,-2-1 0,-2-1 0,0-2 0,-2-2-481,9-6 0,-2-4 0,-4-2 481,-7 1 0,-2-2 0,-4-1 0,-3 1 0,-3 0 0,-3-3 0,-2-2 0,-4-2 0,-1-1 0,-1-2 0,-1-1 0,-2-2-309,0-5 0,-2-1 0,0-2 309,-3 10 0,-1-2 0,0 1 0,0-2 0,1-2 0,0 0 0,-1 0 0,-2-1 0,-1 0 0,-3 1 0,0-1 0,0 0 0,1 2 0,0 0 0,-2 1 0,-1 0 0,-4-11 0,-3 1 0,-1 2 192,-1 4 0,-1 2 0,-2 1-192,-2 3 0,-2 2 0,-2 2 0,-2 0 0,-2 3 0,-3 2 572,-3 7 1,-2 2 0,-3 3-573,-2-1 0,-2 2 0,-2 6 0,-5 8 0,-1 7 0,4-1 0,2-6 0,4 3 0,4 10 0,-1 1 0</inkml:trace>
  <inkml:trace contextRef="#ctx0" brushRef="#br0" timeOffset="117997">24042 5206 8191,'-14'-12'0,"-28"-4"3898,-9 16-3898,11-1 0,-4 1 0,2 4 0,0 3 0,-4 1 0,0 1 0,0-1 0,1 1 0,-1 5 0,1 0 524,-1 0 0,0 1-524,11-1 0,0 2 0,-1 1 0,2 2 0,-1 1 0,1 1 0,-6 5 0,1 1 0,0 2-76,0 5 0,1 2 0,1 1 76,2 0 0,1 1 0,1 2 0,2 1 0,1 1 0,3 1 720,3-3 0,3 1 0,3 1-720,3 0 0,3 1 0,2 1 0,4 1 0,2 0 0,2 1 0,2 2 0,2 0 0,3 1-566,4 2 1,4 0-1,2-1 566,3 0 0,3-1 0,4-2 0,-3-11 0,3-2 0,2 0 0,2-2 0,4 0 0,2 0 0,2-3 0,1 0-399,3-1 0,1-1 0,2-1 0,1-2 399,2-2 0,2-1 0,2-1 0,-1-3 0,2-1 0,1-2 0,1-2 0,-1-1 0,0-2 0,0-2 0,1-1 0,-1-3 0,-2-3 0,1-3 0,-1-1 0,-1-1 319,-2 0 0,0 0 0,-2-3 0,0-1-319,7-5 0,-1-2 0,-3-4 0,-5-2 0,-2-2 0,-3-3 0,-7 1 0,-4-2 0,-3-3 0,-3-7 0,-4-4 0,-4-1 0,-2-1 0,-5-2 0,-2-1-106,-2 5 1,-2-1 0,-2-1 0,-2 0 105,-3-2 0,-1 1 0,-2-1 0,-1 0 0,-2-2 0,0 0 0,-2 0 0,-2 2-123,-2 0 1,-3 2 0,-1 0 0,-1 1 122,0 2 0,-1 0 0,-1 0 0,-1 2 0,-2 2 0,-1 1 0,0 1 0,-1 1 369,-8-7 1,-1 2 0,0 3-370,0 4 0,0 3 0,0 2-205,3 4 0,0 3 0,-1 3 205,-16 1 0,0 7 269,1 7 1,4 4 0,18-1 0,3 2 0,-14 12 0</inkml:trace>
  <inkml:trace contextRef="#ctx0" brushRef="#br0" timeOffset="119677">28879 7389 8191,'-4'-9'0,"-1"0"5063,-4 0-5063,-10 0 2818,-3-3-2818,-17-2 0,-7 5 0,16 4 0,-2 2 236,-5 6 0,-2 4-236,-6 1 0,-2 2 0,-3 6 0,1 3 0,1 3 0,1 3 1124,13-7 0,1 2 1,1 1-1125,-8 16 0,1 3 0,9-13 0,0 2 0,1 1 0,3 4 0,1 3 0,2 1-926,-1 0 1,1 1 0,2 1 925,-1 1 0,1 0 0,3 1 0,3 4 0,3 2 0,1-1 0,0-3 0,0 0 0,3-1 0,1 3 0,3-1 0,2 1 0,3-1 0,3 0 0,2-1 0,2-2 0,3-1 0,2 0 0,4 1 0,4-1 0,3 0 0,4 0 0,4-2 0,2-1 0,2-2 0,2-3 0,3 0 0,-8-6 0,1-1 0,2-1 0,1-2-812,3-1 0,2-2 0,0-2 1,1 1 811,-1-1 0,0 1 0,1-2 0,0-1 0,3-3 0,2-1 0,-1-1 0,0-1 0,-5 0 0,0 0 0,0-1 0,0-1-200,0-2 1,2-1 0,-2 0-1,1-1 200,8 1 0,0-1 0,-1 0 0,3-3 0,0-1 0,-1-1 0,-3-4 0,-1-1 0,0-1 0,-4-2 0,-1 0 0,-1-4 0,-4-3 0,-2-2 0,-1-1 95,0 0 0,-2-1 1,-1-3-96,6-16 0,-3-3 0,-8 12 0,-1 0 0,-2-2 0,-4-2 0,-3-3 0,0 0 0,2-1 0,-1-1 0,-1 0 0,0 1 0,-1 0 0,-1 0 0,-2 2 0,0 1 0,-2 0 0,4-15 0,-1 2 507,-3 5 0,-1 1-507,-5 1 0,-3-1 0,-1-3 0,-3 0 0,-1 3 0,-7-2 0,-9-4 0,-7-5 0,-1 5 0,8 13 0,-1 3 0,-3-1 0,-4-2 0,-4-2 0,-2 1 0,0 4 0,-4 0 0,0 4 0,-2 1 0,-6-2 0,-2 1 0,-1 2 0,0 1 0,-1 1 0,-1 2 0,11 6 0,-1 1 0,0 1 0,0 3 313,-8-1 1,-1 3 0,0 3-314,-4 2 0,-2 2 0,7 2 0,7 0 0,5 3 0,2 2 0,0 1 0</inkml:trace>
  <inkml:trace contextRef="#ctx0" brushRef="#br0" timeOffset="122936">19569 14465 8191,'-7'-9'0,"3"15"5063,-3 39-5063,4-17 0,0 3 0,-2 16 0,0 3-150,-3 2 1,-1 2 149,1-12 0,-1 1 0,1 2 0,0-6 0,0 2 0,0 1 0,-1 0 0,-2 3 0,0 0 0,-1 1 0,1 1 0,1 3 0,0 1 0,0 0 0,-1 1 0,2-9 0,0 1 0,-1-1 0,1 1 0,1 0-230,-1 9 0,0 0 0,1 0 1,0 0 229,1-1 0,0-1 0,0 0 0,2-1 0,0-2 0,2-1 0,0 0 0,1-1 0,0-2 0,0 0 0,1-1 0,0-1 0,0 9 0,2 0 0,-1 0 543,0 1 1,0 0 0,0 0-544,0-6 0,0 0 0,0-1-424,0-1 0,0 0 0,0-2 424,0-4 0,0 0 0,0-1 0,-1 13 0,2-2 1052,1-9 1,0 0-1053,-1 3 0,-1-2 0,8 3 3911,-8 2-3911,3-28 3443,-3-4-3443,0 0 2721,2-4-2721,0-8 0,3-2 0,1-6 0,5 0 0,15 0 0,14-1 0,15 2 0,-19 4 0,3 0-1246,2 2 1,2 0 1245,-7 0 0,2 0 0,1 0 0,3-2 0,1 0 0,2 0 0,4 0 0,1 0 0,2-1-1395,2-1 1,2 0 0,0-1 1394,-12 2 0,1 0 0,1 0 0,0-1 0,1 1 0,0 0 0,0 0 0,1-1 0,4 1 0,0 0 0,1 0 0,-1-1 0,1 0 0,0-1 0,1 0 0,-1 0 0,1 0 0,1 0 0,0 0 0,0-1 0,-9 2 0,0-2 0,1 1 0,-1-1 0,0 1 0,0-1 0,-1 1 0,0-1 0,1 1 0,0 0 0,0 1 0,1-1 0,0 1 0,0 0 0,0 0 0,-1 0 0,1 0 0,-1 0 0,1 0 0,-1 1 0,1 1 0,0 0 0,0 1 0,-1-1 0,0 2-980,8-1 1,0 1 0,-1 0 0,0 1 979,1-1 0,1-1 0,-1 2 0,-1 0 0,-3 1 0,-1 2 0,-1-1 0,1 0 0,2-2 0,0-1 0,-1 0 0,1 0 0,-3 1 0,-1 1 0,1 0 0,0-1-219,2-1 0,0 0 1,1 0-1,-1 0 219,-2 0 0,-1 0 0,0 0 0,0 0 0,0 0 0,1 0 0,-1 0 0,0 0-298,1 0 0,-1-1 0,0 1 0,-1 1 298,-2 0 0,0 1 0,-1-1 0,1 0 0,0 0 0,1-1 0,0 0 0,0 1 0,-1 0 0,-1 1 0,1 0 0,-1-2 0,2 0 0,1-2 0,-1 1 0,0-1 0,1 0 0,-1 0 0,0 0 0,0 1 0,1-1 0,-1-1 0,0 2 0,1-1 0,-1 2 0,0-1 0,1 2 0,-1-1 0,-3 1 0,0 1 0,0 0 0,-1 0 141,13 2 1,-2 0-1,0 1-141,-3-1 0,-2 0 0,0 0 440,-4 2 0,0 0 0,0 0-440,2-1 0,0-1 0,0 1 0,-2-1 0,0 0 0,0 0 0,2-2 0,1 0 0,-1-1 0,1-2 0,-1-1 0,1 0 0,-1 0 0,0 0 0,1-1 0,-1-1 0,1-1 0,-1 1-208,-2 2 0,1 0 0,-2-1 208,-1 0 0,0-1 0,-2 1 1394,13 2 1,-4 0-1395,-8-2 0,-4 1 0,8 4 0,-23-1 0,-17 1 0</inkml:trace>
  <inkml:trace contextRef="#ctx0" brushRef="#br0" timeOffset="124477">19474 14539 24575,'5'-12'0,"-2"2"0,-1-7 0,-2 8 0,4-14 0,-3 8 0,2-16 0,1-1 0,-3-8 0,4-7 0,-10-6 0,5 23 0,-1-1 0,-4-4 0,0 0 0,5-3 0,-1 0 0,-3-1 0,-1 1 0,2 3 0,0 0 0,-2 4 0,0 1 0,-1-17 0,-1 15 0,7 16 0,-3 9 0</inkml:trace>
  <inkml:trace contextRef="#ctx0" brushRef="#br0" timeOffset="125006">17604 16073 8191,'-9'3'0,"8"-3"5063,14-17-5063,20-18 0,-11 11 0,3-1 0,2-4 0,0-1 1215,-3 6 1,-1 1-1216,10-13 443,-12 10 0,-16 16 1,-2 3-1</inkml:trace>
  <inkml:trace contextRef="#ctx0" brushRef="#br0" timeOffset="125178">17767 15671 8191,'-5'21'0,"5"12"2531,-2 2 1,0 4-2532,6 3 0,1 2 0,-8 9 0,2 1 334,5-6 0,2-3 0,-6-16 0,1-3 1,4 8-1</inkml:trace>
  <inkml:trace contextRef="#ctx0" brushRef="#br0" timeOffset="125421">17934 16019 8191,'5'14'0,"-1"-7"5063,4 11-5063,-2-17 2818,9-14-2818,-5-15 0,-2-19 0,-16-1 0,-12 3 1719,-11 14-1719,4 19 1696,7 7 0,11 8 0,5-1 0</inkml:trace>
  <inkml:trace contextRef="#ctx0" brushRef="#br0" timeOffset="125561">17973 15778 8191,'-1'-7'0,"1"-1"5063,2-3-5063,4-2 704,17-9 1,-14 11-1,8-2 1</inkml:trace>
  <inkml:trace contextRef="#ctx0" brushRef="#br0" timeOffset="125736">17993 15499 8191,'-8'3'0,"8"16"5063,8 34-5063,1-9 0,0 3 0,3 4 0,-1 1 412,-3-14 1,0 1-1,0-3-412,5 5 0,0-4 384,-3-5 0,0-4 0,4-4 0,-7-10 1</inkml:trace>
  <inkml:trace contextRef="#ctx0" brushRef="#br0" timeOffset="127878">18376 15692 8191,'-4'-11'0,"-2"10"5063,-7 15-5063,7 1 2818,-2 8-2818,8-9 1719,4-1-1719,0 3 6784,2-6-6784,-3 3 0,1-4 0,-1 0 0,1 0 0,-1 0 0,-1 0 0,0-1 0,0 1 0,11-14 0,-6 2 0,4-16 0,-2-1 0,-4-6 0,7-6 0,-8 11 0,5 13 0,-3 14 0,5 7 0,-1-2 0,-1-7 0,3-7 0,1-13 0,9-13 0,-8-5 0,2-4 0,-14 13 0,1 16 0,-5 11 0,6 11 0,4-4 0,2-7 0,-1-3 0,-5-1 0</inkml:trace>
  <inkml:trace contextRef="#ctx0" brushRef="#br0" timeOffset="127996">18597 15620 8191,'2'-9'0,"3"-3"5063,-1-8-5063,3-6 2818,0 1-2818,4-5 1719,-4 11-1719,2-1 1696,-6 7 0,-1 8 0,-2 1 0</inkml:trace>
  <inkml:trace contextRef="#ctx0" brushRef="#br0" timeOffset="128169">18616 15347 8191,'0'7'0,"3"19"1353,1 2 0,1 3-1353,1 7 0,-1 2 1154,-2 3 0,0-1-1154,3-9 0,0-3 511,-2 11 0,4-26 0,-6-11 1</inkml:trace>
  <inkml:trace contextRef="#ctx0" brushRef="#br0" timeOffset="128445">18725 15253 8191,'11'20'0,"1"23"2531,-1-7 1,1 3-2532,2 4 0,-1-1 0,0-6 0,1-2 2818,11 10-2818,-3-25 1719,-8-22-1719,-1-16 6784,-7-13-6784,-3-1 0,10 25 0,-2 19 0,12 31 0,0 1 0,-12-18 0,1-9 0</inkml:trace>
  <inkml:trace contextRef="#ctx0" brushRef="#br0" timeOffset="130013">22125 17900 8191,'8'14'0,"-3"11"4387,-1 28-4387,-4-22 0,0 1 0,-3 9 0,1 1 0,1-2 0,0-2 0,-2-5 0,1-3 724,4 12 0,-1-27 1,1-11-1</inkml:trace>
  <inkml:trace contextRef="#ctx0" brushRef="#br0" timeOffset="130254">22266 18114 8191,'-27'12'0,"1"0"0,0 3 0,1 0 2529,0 0 1,1 1-2530,-6 13 2819,16-8-2819,28 1 0,10-12 0,6-4 0,15 0 0,6-4 383,-11-1 0,2-2 0,0 0-383,2-3 0,-1 0 0,0-1 0,12 1 0,-4 2 0,-18 0 0,-3 3 0,11 8 1625,-30 2 0,-6-2 0,-3-5 0</inkml:trace>
  <inkml:trace contextRef="#ctx0" brushRef="#br0" timeOffset="134194">20569 17034 24575,'0'13'0,"0"-3"0,2 6 0,-1 4 0,8 19 0,-4-10 0,2 22 0,-4-24 0,-7 11 0,3-20 0,-2-4 0</inkml:trace>
  <inkml:trace contextRef="#ctx0" brushRef="#br0" timeOffset="134937">20535 17383 8191,'5'3'0,"-1"2"5063,2 19-5063,0 8 0,-10 21 0,4-25 0,-1 0 983,-4 7 1,-1-2-984,1 22 1834,-3-15-1834,6-13 0,-1-19 0,1-4 0</inkml:trace>
  <inkml:trace contextRef="#ctx0" brushRef="#br0" timeOffset="137053">23311 5016 8191,'-34'-16'0,"-2"0"3524,-3 4-3524,13 6 0,-3-1 0,-8 1 0,-2 1 0,-10 0 0,0-1 591,2 0 0,-1 0-591,11 1 0,-2-2 0,-3 2 0,2 1 0,-2 0 0,-2 1 0,2 1 0,-9-1 0,1 0 0,-6 2 0,6 1 0,-6 1 0,-2 0 0,1 1 0,4 1-297,4 1 0,3 1 0,0 1 0,-2-1 297,0 0 0,-3 0 0,0 0 0,0 0 0,4 1 0,0 1 0,3 0 0,0 2 0,-4-1 0,1 1 0,-4 0 0,-3 0 0,0 1 0,2 0 0,2 1 0,1 0 0,2 2 0,1-1 0,-1 1 0,-2 1 0,4-3 0,-2 1 0,-2 0 0,0 0 0,1 1 0,1-1 0,3 2-112,-4 2 0,3 0 0,2 0 1,-1 2-1,-3 2 112,0 1 0,-3 1 0,-1 3 0,0-1 0,2 0 0,3-1 0,1 0 0,3-2 0,1 1 0,-1 0 0,-1 2-273,-1 0 1,-2 3 0,-1 0 0,0 0 0,2 0 0,3-1 272,-7 4 0,3 0 0,1-1 0,0 1 0,6-5 0,1 0 0,-1 0 0,0 1 0,0 0-27,-1 1 1,0 1 0,-1 0 0,1 1 0,0-1 26,2-1 0,0-1 0,1 1 0,0 0 0,0 0 457,-9 6 1,1 0 0,1 0-1,1 0-457,4-2 0,1 0 0,1-1 0,0 1 0,2-1 0,1 1 0,1-1 0,0 1-163,-7 7 1,2 0-1,2 2 163,9-9 0,1 3 0,1-1 0,1 0 0,-7 9 0,1 1 0,2 0 0,1 2 0,2 2 0,1 0 0,2 1 0,1 0 0,1 0 916,2-1 1,1-1 0,2 0-917,1 2 0,1 0 0,2-1 0,2-3 0,1-1 0,0-1 428,0 1 1,0 0 0,1-1-429,4-3 0,1-1 0,-1 0 0,-1 0 0,0-1 0,1 1-147,5 15 0,2 0 147,0 0 0,3 0 0,4-3 0,2 0 0,3 2 0,3 0 0,0-5 0,3-1 0,-4-12 0,2-1 0,0 0 0,-1-1 0,1 0 0,2-1 0,4 0 0,2 0 0,1-2 0,0 1 0,1-2 0,3-1 0,2 1 0,3-2 0,5 0 0,-4-7 0,5 1 0,1-2 0,3 0 0,1-1 0,-2-3 0,3 0 0,0-2 0,2 0 0,0 0 0,0 0-224,-6-1 1,1 0 0,0 0 0,1-1 0,-1 1-1,1-2 1,0-1 223,1-1 0,1-1 0,0-1 0,0-1 0,0 0 0,-2-1 0,0 0-162,9 0 0,-2-1 0,0-1 0,-1-1 0,0 0 162,-7 0 0,-1-1 0,1 0 0,-1-1 0,1 1 0,0-1-186,1-1 0,1 0 0,0 0 0,0 0 0,0-1 1,1 0 185,1-1 0,0 0 0,0-1 0,1 1 0,-1-1 0,0-1-86,-1 1 0,-1 0 0,0-1 0,0 0 0,0-1 1,1 0 85,1-2 0,0 0 0,0-2 0,0 1 0,0-1 0,-1 0 0,-1 0 0,-1 0 0,0 0 0,0-1 0,-1 0 0,1-1 0,2-2 0,0 0 0,0-1 0,0 0 0,0-1 0,0 0-80,0-1 0,-1 0 1,1 0-1,-1-1 1,0 0-1,0-1 80,0 0 0,-1 0 0,0-1 0,0 0 0,0-1 0,0 1 0,-1 1 0,1-1 0,-1 1 0,0-1 0,-1 0 0,-1-1 0,-2 2 0,0-2 0,-1 1 0,-1-1 0,1 1 0,-1-1 58,8-3 0,1 1 0,-2 0 0,1-1 1,-3-1-59,-2 0 0,-2-1 0,0 0 0,-1 0 0,0-1 24,1 1 0,-1 1 0,1-1 0,-1-1 0,-2 0-24,-1 0 0,-1-1 0,-1-1 0,-1 0 0,-1 0 0,7-6 0,-2-1 0,-1 0 0,-1-2-116,-2 0 0,-2-3 0,-1 0 0,-2 0 116,-4 1 0,-3 0 0,-1-1 0,-2-1 550,-1 0 1,-2-2-1,-2 0 1,-1 0-551,-2 1 0,-1 0 0,-2 0 0,-2-1 0,-2 1 0,-1 0 0,-2-1 0,0 1-276,-1 1 1,-1 1 0,0-1 0,-3 1 275,-1 0 0,-1 1 0,-2-1 0,-1-2 0,-1 0 0,-1-3 0,-1 0 0,-1 0 0,-1 3 0,-3-1 0,0 2 0,-2 1 0,0-2 0,-1 1 0,0-2 0,-1 0 0,-1 2 0,-1 3 178,-4 2 0,0 4 0,-2 1 0,-1 1-178,-2-1 0,-1 1 0,-1 2 0,0-1 0,-1 2 0,0 1 0,0 0 0,-2 1 0,-1 1 0,-1 0 0,-1 2 0,0 1 0,1 3 0,-1 1 0,1 1 0,-1 1 217,-12-5 0,0 2 0,-1 3-217,2 4 0,-1 3 0,1 3-7,3 2 1,0 2 0,5 1 0,3 0 0,4 2 0,-19 6 0</inkml:trace>
  <inkml:trace contextRef="#ctx0" brushRef="#br0" timeOffset="139205">28416 7246 8191,'-13'-11'0,"-4"0"5063,4 3-5063,-11-1 0,-8 1 0,-15 4 1409,15 1 0,-4 2-1409,-5 3 0,-2 1 0,-9 0 0,-3 1-272,14 1 0,-2 1 1,-1 0 271,-1 0 0,-1 0 0,-1 2 0,-4 3 0,-2 1 0,0 1 0,10-3 0,0-1 0,0 1 0,-1 2 78,-6 2 0,0 2 0,-1 1 0,-1 0-78,9-4 0,-1 0 0,0 0 0,-1 1 0,0 0 0,-3 3 0,0 0 0,-1 0 0,1 1 0,0 0-761,0-1 1,1 0 0,0 1 0,0-1 0,0 2 760,-1 0 0,0 1 0,-1 0 0,1 0 0,1 1-210,1-1 0,0 0 0,0 0 0,1 1 1,-2-1 209,-1 1 0,-2 1 0,0-1 0,0 1 0,1 0-238,0 0 0,0 1 1,0 0-1,1 0 0,-2 0 238,0-1 0,0 0 0,0-1 0,0 1 0,0 0 0,-1 2 0,1 0 0,0 0 0,0 1 0,0-1-30,2-1 1,1 0-1,-1-1 1,1 1-1,1 1 30,0 1 0,1 0 0,0 0 0,1 1 0,1 0 0,2-1 0,0 0 0,1 1 0,0 0 0,1 0 116,1 0 0,1 0 0,0 1 1,1 0-1,0-1-116,-5 5 0,1 0 0,1 1 0,0-1 0,1 1 0,0 1 0,1-1 0,1 0 0,2-3 0,1 0 0,2 0 0,1 1-63,-5 9 0,3 1 1,2-1 62,2-4 0,1-2 0,4 2 628,6 0 1,4 1 0,1-1-629,-4 8 0,4 0 0,7 5 0,3 1 0,2-4 0,2 1 0,5 3 0,3 1 0,-1 3 0,0 1 0,-2-17 0,1 1 0,1-1 0,1 0 0,2-1 0,0-1 0,1 2 0,1-1 0,1-1 0,12 10 0,4-2 0,-7-14 0,2-2 0,1-1 633,3-2 0,2-3 1,2 0-634,6 1 0,1-2 0,2 0 0,4-1 0,2 0 0,1-2 0,-8-4 0,1-2 0,1 0 0,0 0-96,2 1 0,1-1 1,0 1-1,2-3 96,4 0 0,1-2 0,1-1 0,1 0 0,-9 0 0,0 0 0,2-1 0,-1 0 0,1-2-363,3-1 0,1-1 1,0-2-1,0 1 1,1 0 362,-8 0 0,0 0 0,0 0 0,1-1 0,0 1 0,0-1-55,0 0 0,1-1 1,-1 0-1,1-1 1,2 1-1,2-2 55,-1 1 0,2-2 0,2 0 0,1 0 0,0 0 0,0 0 0,-1 0 0,-3 0-96,1 1 0,-3 1 0,0-1 0,0 1 1,-1 0-1,2-1 0,2-1 96,-5 0 0,3 0 0,0-1 0,1 0 0,0 0 0,0 0 0,-2 0 0,0 0 0,-3 0-64,10 0 0,-2 0 1,-2 1-1,-1-1 0,1 0 1,-1 0 63,-1 0 0,-1-1 0,0 0 0,0 1 0,0-2 0,0 1 242,-1 0 0,0-1 0,-1 0 0,1 1 1,-1-2-1,1 1-242,0 0 0,0-1 0,0 0 0,-1 0 0,1-1 0,-1 1-262,1-2 0,-1 0 1,0 0-1,0-1 1,-1 0-1,1 0 262,-1 0 0,0 0 0,-1 0 0,1-1 0,-1 0 0,0 0 144,8-4 1,-1 0 0,0 0 0,-1-1-1,-1 0-144,-3 1 0,0 0 0,-1-1 0,-1 1 0,0-2 0,-1 0 0,0-1 0,-1 0 0,-1 0 0,0-1 30,-2 2 0,-1-1 0,0 1 0,-1-2 0,0 0-30,8-5 0,0-2 0,-1 0 0,-1-1 0,-5 2 0,0-1 0,-1 0 0,-1 0-52,-3 1 0,0 0 0,-2 0 0,-2-1 52,5-8 0,-3-1 0,-2-1 553,-3 4 1,-1-1-1,-3 0-553,-4-2 0,-2 0 0,-1-4 153,-2-1 1,-1-3 0,-1-1-1,-2 3-153,-1-3 0,-1 2 0,-1-3 0,0 1 0,0-3 0,-1 1 0,-2 3 753,-2 2 0,-3 3 0,-1 0-753,0-5 0,-2 0 0,0 0 0,-2 4 0,-2 0 0,0 0 0,-2-3 0,-1-2 0,-1 2 98,-2 2 0,-2 1 1,0 0-99,0-2 0,-2-1 0,-2 1 0,-5-1 0,-4 0 0,0 1 0,2 1 0,-2-1 0,-1 1 0,2 9 0,-1-1 0,-2 0 0,0 1 0,-1 0 0,0 1 0,-2 0 0,0 1 0,-2 2 0,0 1 0,-2 0 0,0 1-478,-2-1 0,-1-1 0,-1 2 0,0 3 478,0 3 0,0 3 0,-2 1 0,1 0 0,-3-1 0,0-1 0,-1 2 0,0 2-630,-2 2 1,-1 3 0,-1 1 0,1 0 629,-3-1 0,-1 0 0,0 0 0,0 2 0,8 3 0,0 0 0,-1 2 0,-1-1 0,-3 1-219,2-1 1,-3 1-1,-2-1 1,-1 1-1,0 1 1,1 0-1,3 0 219,0 2 0,2 0 0,0 1 0,1 0 0,-2 1 0,-2-1-38,5 0 1,-3-1 0,-1 1-1,-1 0 1,0-1 0,1 2-1,2 0 1,2 0 37,-3 1 0,2 1 0,1 1 0,1-1 0,-1 2 0,0-1-36,-2 1 1,-1 0-1,0 0 1,0 1-1,0 0 1,0 0 35,0 1 0,-1-1 0,-1 1 0,1 0 0,0 1 0,0 0 0,-2 1 0,1 1 0,-1 0 0,1 1 0,-1 0 0,1 0 0,-1 2 0,0 0 0,0 1 0,0 0 0,1 0 0,0 1 0,1-1 0,1 1 0,0 0 0,0 0 0,0 1 0,0 0 174,0 1 1,0 1-1,0 0 1,0 0-1,1 1 1,0 1-175,2-1 0,0 1 0,0 1 0,1-1 0,-1 1 0,1 1-142,-2-1 0,0 0 1,0 1-1,0 0 1,1 0-1,0 2 142,2 0 0,0 0 0,0 1 0,1 1 0,0-1 0,0 1 174,0 0 0,0 0 1,-1 0-1,1 1 1,1-1-1,-1 1-174,2-1 0,-1 0 0,1 0 0,1 1 0,-1-1 0,1 2 0,1-1 0,-1 1 0,2 1 0,-1-1 0,1 1 0,-1-1 0,0 0 0,1 1 0,-1-1 0,1 0 0,0 1 0,0 0 53,-5 5 1,1 0-1,0 0 1,0 1-1,1 0-53,1 0 0,0 0 0,1 1 0,0-1 0,0 0 20,3-2 1,-1 0 0,1-1-1,1 0 1,0 1-21,2-1 0,0 0 0,2 0 0,-1 0 0,2 0 0,-6 6 0,1 1 0,0-1 0,2 1 20,1-3 1,0 0-1,1 1 1,3 0-21,3-2 0,2 1 0,1 0 0,0 0 0,-5 9 0,2-1 0,3 2 0,4-2 0,4 1 0,1 0 0,3-3 0,2 0 0,1 1 0,2-1 0,1 0 0,2-2 1529,4 14 0,1-2-1529,1-15 0,-1-1 0,2-1 0,3 11 0,2-1 92,5 3 0,3 0-92,2 1 0,2-1 0,-2-12 0,3-1 0,1 0 0,4 5 0,3 0 0,-3-4 0,-1 0 0,-2-4 0,1-4 0,-1-1 0</inkml:trace>
  <inkml:trace contextRef="#ctx0" brushRef="#br0" timeOffset="141169">24305 9450 8191,'-9'2'0,"-1"6"5063,5 4-5063,0 1 2818,7 3-2818,3-6 1719,6 4-1719,16-9 6784,-1-7-6784,19-12 0,-11-3 0,1-8 0,-18 15 0,-7-1 0</inkml:trace>
  <inkml:trace contextRef="#ctx0" brushRef="#br0" timeOffset="141555">24296 9442 8191,'5'-9'0,"29"-21"1335,-6 10 0,5-3 0,2 0-1335,9-6 0,4-1 0,1 0-351,-8 4 1,2 0-1,0 0 1,1-1 350,-5 4 0,1-1 0,0 0 0,0-1 0,1 1 0,1 0 0,0-1 0,1 1 0,0 0 0,1-1 0,2 1 0,1-1 0,0 1 0,0 0 0,1 0-155,-1 2 0,0 0 0,0 0 0,1 1 0,1 0 155,-6 4 0,0-1 0,1 1 0,0 1 0,0-1 0,0 1 321,7-1 1,-1 0 0,0 1 0,0 0 0,1 0-322,-1 1 0,0-1 0,0 1 0,0 1 0,0 1 0,-4 1 0,0 0 0,-1 2 0,0 0 0,-1 0-280,5 1 0,-1 0 0,-1 1 0,-2 1 280,6-1 0,-3 1 0,-3 3 0,4 2 0,-6 2 2912,5 3-2912,-37 3 1154,-4-8 1,-10 3 0,7-5-1</inkml:trace>
  <inkml:trace contextRef="#ctx0" brushRef="#br0" timeOffset="142086">27360 8124 8191,'2'-3'0,"4"5"5063,17-4-5063,3 12 2818,6-1-2818,-11 4 1719,-3 2-1719,-17 5 6784,-4-1-6784,-13 8 0,-6-10 0,-13 4 0,2-5 0,1-4 0,16-4 0,8-5 0</inkml:trace>
  <inkml:trace contextRef="#ctx0" brushRef="#br0" timeOffset="143454">20288 14477 8191,'4'-23'0,"0"7"5063,-3-3-5063,1 10 2818,-5 8-2818,3 10 1719,2 0-1719,3 5 6784,8-14-6784,3-10 0,5-6 0,-5-5 0,-9 3 0,-13 11 0,-14 9 0,-8 15 0,2 7 0,8-1 0,16 1 0,17-11 0,8-11 0,11-13 0,-3-16 0,-4-4 0,-15 3 0,-14 10 0,-16 6 0,-21 22 0,-4 8 0,20 0 0,4 3 0,-1 10 0,41-15 0,13-6 0,-2-16 0,5-7 0,1 1 0,3-2 0,-4-1 0,-5-3 0,-5-1 0,-5 1 0,-1-1 0</inkml:trace>
  <inkml:trace contextRef="#ctx0" brushRef="#br0" timeOffset="150773">22418 15651 24575,'-11'-7'0,"0"3"0,-2 7 0,7 5 0,-1 14 0,9-4 0,3 2 0,6-9 0,2-9 0,2-7 0,-4-4 0,-6-3 0,-7 3 0,-6 4 0,-6 3 0,1 5 0,2 4 0,10-2 0,15-1 0,-7-2 0,7-2 0</inkml:trace>
  <inkml:trace contextRef="#ctx0" brushRef="#br0" timeOffset="153111">24128 16557 24575,'-1'9'0,"4"-4"0,7-3 0,-2-7 0,2-2 0,-7-6 0,-3 3 0,-15 1 0,5 7 0,-10 10 0,13 0 0,5 5 0,9-13 0,15-10 0,-5-6 0,1 2 0,-13 6 0</inkml:trace>
  <inkml:trace contextRef="#ctx0" brushRef="#br0" timeOffset="167079">20169 14062 24575,'-12'-2'0,"9"5"0,5 4 0,14 9 0,2 5 0,8 9 0,4 1 0,9 8 0,0-1 0,-17-19 0,0 1 0,-3 1 0,1 1 0,13 10 0,2 1 0,-9-7 0,0-1 0,12 8 0,0 0-690,-9-9 0,-1-1 690,-2-2 0,1 0 0,1 2 0,1 1 0,0-3 0,0 0-430,-4-3 0,1-1 430,2 3 0,0 1 0,-2-1 0,-1 1 0,4 3 0,0 1-700,1-1 0,1 1 700,1 2 0,1 0 0,3 1 0,1 0 0,3 1 0,0 1 0,-1 4 0,0 0 0,1-1 0,0-1 0,-6-1 0,-1 0-841,0 0 1,1-2 840,1 0 0,1-2 0,-2-2 0,-1 0 0,6 1 0,1-2 0,-7-1 0,1-2 0,4-1 0,0 0 0,-2 2 0,1-1 0,4-3 0,2-1 0,0 3 0,0-1 0,-4-2 0,0-1 0,3 3 0,-1 1 0,-5-1 0,-1 1 0,2 2 0,0 0-100,2 1 1,0 0 99,-9-2 0,1 0 0,3-1 0,0-1 352,-8-2 1,-2 0-353,4 1 0,-1-1 0,21 12 374,-24-12 0,0 0-374,23 7 0,-1 3 0,1-8 0,-7 3 1821,-1-9-1821,-8 2 1577,1-2-1577,-3 6 0,1-2 0,-1-1 669,3-1-669,-1-6 0,1 6 0,0-3 0,7 1 0,7 4 0,-16-11 0,2 0 0,5 4 0,2 0-1131,6-3 1,1-1 1130,3 2 0,2 0 0,-14-3 0,1-2 0,0 1 0,14 4 0,3 1 0,-3-1 0,3 0 0,-2 0 0,-10-1 0,-3-1 0,2 1 0,9 2 0,2 1 0,-2-2-900,-10-3 1,-1-1-1,-1 1 900,-1 0 0,-1 1 0,2 0 0,5 0 0,1 0 0,1 0 0,-1-1 0,1-1 0,1 1 0,4 0 0,3 2 0,-2-1 0,-1 0 0,0 0 0,0 0 0,2 0 0,0 1 0,-1 0-1010,-4 1 0,0 1 0,0-1 1010,2-2 0,0 1 0,0-1 0,0 2 0,0 0 0,1 0 0,2-1 0,0-1 0,0 1 0,-12-1 0,1 0 0,-1 1 0,1-1 0,3 1 0,-1-1 0,2 1 0,-1-1 0,0 0 0,1 1 0,0-1 0,-1 1 0,1-1 0,0 1 0,0-1 0,-1 1 0,-1-1 0,0 0 0,-1 1 0,-1-1 0,5 2 0,-1 1 0,-1-1-50,-4-1 0,-1 1 0,-2 1 50,11 5 0,-6 0 306,-14-5 0,-4 0 1,10 7-1,-31-12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14:25:20.6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5163 4962 24575,'0'0'0</inkml:trace>
  <inkml:trace contextRef="#ctx0" brushRef="#br0" timeOffset="2034">21716 1719 8191,'-4'-5'0,"5"8"5063,-4 13-5063,10 23 0,-2-13 0,1 3 511,0 10 1,0 5-512,0 7 0,-1 4 0,-3-10 0,0 3 0,-1 2 0,0-10 0,-1 1 0,0 2 0,-1 0 71,0 8 0,0 1 0,-1 1 0,0 1-71,0 0 0,1 1 0,-1 0 0,0 2 29,-1-9 1,0 2 0,0 0 0,1 0 0,-1-1-30,1-3 0,1 0 0,-1 0 0,1-1 0,0 1 0,0 2 0,-1 0 0,1 0 0,0-1 0,0 0-698,-1 5 0,1 0 0,0-1 0,-1 0 698,0 0 0,1 0 0,-1-1 0,0 0 0,-1-2 0,0-1 0,-1 0 0,1-1 115,-1-3 0,1-1 1,0 0-1,0-1-115,0 12 0,1 0 0,0-1 0,-2-6 0,0 0 0,1-2 172,0-5 0,1 0 0,0-3-172,-1 8 0,0-3 2088,-1-9 0,3-4-2088,3 0 4630,6-10-4630,3-19 1173,6-3-1173,0-7 1701,3-6-1701,18-4 0,-14 8 0,3 2 0,16-3 0,4 1-1017,4 1 1,6 1 1016,-18 3 0,6 1 0,2-1 0,0 1 0,-2 0-1503,5 0 1,-2-1 0,1 1-1,3 1 1503,-7 0 0,3 0 0,1 1 0,0-1 0,0 1 0,-2 1-824,2-1 0,-1 1 0,0 0 0,0 0 1,0 1 823,1 1 0,1 0 0,0 1 0,0 0 0,0 0 0,2 0 0,0-1 0,1 1 0,-1 0 0,1 0 0,1 1 0,0 0 0,0 0 0,1 0 0,-1 0-460,-8 0 1,1 0 0,-1 0 0,1 0 0,-1 0-1,1 0 460,1 0 0,1 0 0,0 0 0,-1 0 0,1 0 0,1 0-239,0 0 0,1 0 1,1 0-1,-1 0 0,0 0 1,1 0 238,1 0 0,-1 0 0,1 0 0,0 0 0,0 0 0,0 0 124,1-1 1,0 0 0,0 0 0,0 0 0,0 0-1,0 0-124,1 0 0,0-1 0,0 1 0,0 0 0,0 0 0,-1-1 0,0 1 0,0 0 0,0 0 0,0-1 0,0 1 0,0 0 0,1-1 0,0 0 0,1-1 0,-1 1 0,0 0 0,0 0 181,-2 1 0,1 0 1,-1 0-1,0 0 1,-1-1-1,0 1-181,-2-1 0,0-1 0,-1 1 0,0-1 0,-1 1 0,0 0 11,6 0 1,-1 1-1,0-1 1,-1 1 0,-1-1-12,-3 1 0,-1 0 0,-1-1 0,0 1 0,-1 0 0,6 1 0,0 0 0,-2 0 0,-2 0 98,8 2 0,-2-1 0,-2 2-98,-6 0 0,-2 0 0,-4 2 1462,-2 2 0,-3 1-1462,-4 3 0,-5 1 2059,-6 1-2059,-12 3 0,-6-11 0,-5-1 0</inkml:trace>
  <inkml:trace contextRef="#ctx0" brushRef="#br0" timeOffset="6406">21810 1767 24575,'-10'-7'0,"0"2"0,7-4 0,-4-1 0,6-10 0,3-12 0,1 4 0,0-4 0,0-6 0,-1-2 0,2 4 0,0-3 0,-1 1-831,-3-1 0,-2 0 1,0 1 830,2-17 0,-1 2-560,-5 6 0,-4 4 560,1 13 0,-1 3 0,-7-13 0,3 22 0,9 10 0</inkml:trace>
  <inkml:trace contextRef="#ctx0" brushRef="#br0" timeOffset="8782">23429 1652 8191,'-13'-1'0,"0"1"5063,5 17-5063,-6 15 0,9 2 0,4 7 0,2-1 0,1 7 0,2 2 0,2-3 495,5 7 1,2-2 0,3 2-496,-3-11 0,1 2 0,2 0 0,2-2 0,2-6-217,14 5 1,4-7-1,4-6 217,6-3 0,5-7 0,1-5 0,-12-6 0,2-3 0,1-3 0,0-2 0,0-3 0,1-4 0,0-1 0,-1-1 0,-2 0 0,0-1 0,-1-1 0,-3-2 0,6-5 0,-4-1 0,-2-2 2475,9-5 1,-7-3-2476,-13 2 0,-7-2 0,-5-21 0,-16 19 0,-6-2 0,-9-1 0,-5-1 0,-10-8 0,-5-1-576,8 12 0,-2 0 0,-2 2 576,-7 0 0,-2 2 0,-1 0 0,2-1 0,-1 1 0,-1 1 0,-6 3 0,-2 2 0,1 1 0,6 2 0,0 1 0,0 2 0,1 2 0,0 3 0,1 1 1175,-11 0 1,4 5-1176,13 5 0,5 4-202,-12 13 202,25 35 0,24-16 0,2 1 0,-5 17 0,16-6 0</inkml:trace>
  <inkml:trace contextRef="#ctx0" brushRef="#br0" timeOffset="9431">25446 1977 24435,'-40'-8'0,"0"0"0,1 0 0,-15-6 0,4 4 0,15 10 0,2 3-866,2-4 1,1 3 865,-2 10 0,0 6 0,2 3 0,1 4 0,-2 15 0,5 7 0,9-8 0,3 2 0,2 2-1438,2 4 0,1 2 0,4 1 1438,3 3 0,4 1 0,3-2 0,4-1 0,3-2 0,5-3-378,3-6 1,4-4 0,5-4 377,7-6 0,4-5 0,3-6 0,2-9 0,2-8 0,2-4 0,-6-3 0,1-3 0,1-4 0,-3-1-577,-3-1 1,-1-3-1,-1-2 1,-1 0 576,0-1 0,-1-1 0,-2 0 0,-3-2 0,0-3 0,-4-2 0,-6-2-404,-9-7 0,-6-4 0,-6 3 404,-11-10 0,-10 2 0,-1 9 0,-6 0 0,-2 5 0,-2 8 0,-2 4 0,-1 3 0,-2 5 0,0 3 0,-2 4 737,0 4 1,-2 2-1,3 6-737,-16 13 0,6 4 0,15-9 0,5 2 0,-8 18 0</inkml:trace>
  <inkml:trace contextRef="#ctx0" brushRef="#br0" timeOffset="10049">24337 3304 8191,'-24'-14'0,"5"5"5063,-4 3-5063,8 12 2818,-8 26-2818,16-4 0,1 5 0,-5 18 0,1 5-751,6-12 0,2 2 0,1 1 751,0 4 0,0 0 0,3 0 0,4-1 0,1-2 0,3-1 1748,5 8 0,5-6-1748,8-11 0,6-11 0,4-17 0,4-10 0,2-12 0,1-8 0,-11 1 0,1-4 0,-2-2-690,-4-4 1,-2-2 0,-2-1 689,0-3 0,-2-2 0,-5-1 0,-5 0 0,-5-1 0,-3 0 0,-3-1 0,-4-1 0,-5 0 0,-5-2 0,-6-1 0,-2 2 0,-3 0 0,-3 2 0,-2 2 0,-1 2 0,-2 1 0,-2 4 0,4 6 0,-1 2 0,0 5 0,-10 4 0,2 8 0,-15 15 1139,19 25 0,20-12 0,10-1 0</inkml:trace>
  <inkml:trace contextRef="#ctx0" brushRef="#br0" timeOffset="10548">25831 3177 8191,'-38'-1'0,"4"2"5011,-11 13-5011,13 8 0,12-2 0,2 6 0,4 15 0,6 4 0,5 2 0,6 2 457,1-10 0,4 0 0,4-3-457,16 6 0,7-6 0,5-5 0,4-10 0,8-13 0,2-10 0,-5-5 0,-2-5 0,2-6 0,-6-5 801,-17 1 1,-5-2-802,5-21 0,-37-8 0,-3 21 0,-5 0 0,-10-5 0,-5 1 1114,8 9 1,-2 1-1,-2 1-1114,-4 3 0,-1 2 0,1 1 0,-11-6 0,2 4 0,15 11 0,2 2 0,-1-1 0</inkml:trace>
  <inkml:trace contextRef="#ctx0" brushRef="#br0" timeOffset="10966">26994 2196 8191,'-31'5'0,"1"1"0,2 0 0,1 1 2531,0 2 1,0 1-2532,1 8 0,2 5 0,4 5 0,3 4 730,3 10 1,7 3-731,8-4 0,8-1 0,6-3 0,8-6 0,7-13 0,6-9 0,3-6 0,0-9 0,2-8 0,-2-5 748,-7 2 0,-4-4-748,-8-2 0,-8-3 6002,-12-12-6002,-10 11 0,-7 0 0,-7 2 0,-6 1-1284,-12-8 0,-4 1 1284,12 11 0,0 2 0,-1 2 0,-2 0 0,1 2 0,-1 1 151,-14-3 1,4 3 0,-2 1-1,15 7 1</inkml:trace>
  <inkml:trace contextRef="#ctx0" brushRef="#br0" timeOffset="11431">26215 1138 8191,'-32'-11'0,"0"2"5063,7-2-5063,-5 11 2818,11 3-2818,-10 23 0,15-3 0,2 4 638,3 2 1,2 1-639,1 4 0,5 0 6455,24 11-6455,18-22 0,7-19 0,-20-11 0,-1-6 0,12-20 0,-22 9 0,-4-3 0,-6 0 0,-5-1 0,-7-7 0,-7 0 0,-5 4 0,-4 2-829,-9-4 0,-4 4 829,-3 7 0,-4 5 0,-2 2 0,0 7 0,3 7 0,2 5 0,0 6 0,5 2 0,0 6 0,11 0 0</inkml:trace>
  <inkml:trace contextRef="#ctx0" brushRef="#br0" timeOffset="11951">25032 1073 8191,'-32'8'0,"0"0"5063,7-1-5063,4 5 2818,12 6-2818,4 8 1719,17 8-1719,18-2 0,-5-20 0,4-4 3392,8-4 0,2-5-3392,3-7 0,1-7 0,-1-5 0,-3-5-440,-8-2 0,-5-2 440,-8 1 0,-8-2 0,-11-1 0,-9 1 0,-6 3 0,-6 2 0,-9-5 0,-5 4 0,-3 4 0,-2 5 0,-4 2 0,-1 7-843,3 6 1,1 8 842,0 8 0,4 6-115,8 7 0,4 2 0,-8 10 0,20-5 0</inkml:trace>
  <inkml:trace contextRef="#ctx0" brushRef="#br0" timeOffset="12757">20780 953 8191,'2'-14'0,"16"-2"1800,15-11 1,5-2-1801,-8 10 0,2 2 1484,9-7 1,-3 2-1485,-3 6 0,-20 11 0,-11 3 0</inkml:trace>
  <inkml:trace contextRef="#ctx0" brushRef="#br0" timeOffset="12907">20974 880 8191,'-5'13'0,"2"1"5063,0 16-5063,8 3 0,0 14 2818,7-7-2818,-1-8 0,-3-16 0,-3-9 0</inkml:trace>
  <inkml:trace contextRef="#ctx0" brushRef="#br0" timeOffset="13231">21362 565 8191,'-26'19'0,"-2"1"4387,-10 8-4387,5 4 2897,8-7-2897,11-3 1801,11-9-1801,11-6 6528,10 1-6528,8-1 771,6-2-771,-11 0 0,-4 0 0,-15 5 0,-5 4 0,-18 12 0,-5-2 0,-2 1 0,9-12 0,12-8 0</inkml:trace>
  <inkml:trace contextRef="#ctx0" brushRef="#br0" timeOffset="13640">21516 506 8191,'-4'20'0,"-1"8"5002,1 12-5002,-1 6 0,5 8 2825,0-6-2825,0-8 1727,4-32-1727,-3-31 0,1-5 0,-1-6 0,-1-4 0,0-2 0,2 1 0,1 0 6761,1-16-6761,5 28 69,-2 41-69,8 27 0,-5-14 0,0 2 0,0 2 0,2 0 0,1-5 0,2-3 0,10 9 0,5-14 0,-4-16 0,2-20 0,-13-12 0,2-12 0,-16-12 0,-2 13 0,-4 10 0,1 17 0</inkml:trace>
  <inkml:trace contextRef="#ctx0" brushRef="#br0" timeOffset="13881">21952 457 8191,'-9'11'0,"9"18"4798,-3 13-4798,9-12 0,2-1 0,-2 13 2851,9-3-2851,-8-19 437,2-12 1,-6-4 0,1-4 0</inkml:trace>
  <inkml:trace contextRef="#ctx0" brushRef="#br0" timeOffset="14041">21885 489 8191,'16'0'0,"6"-4"5063,24-1-5063,-6-4 0,-1 4 0,-22 1 0,-2 4 0</inkml:trace>
  <inkml:trace contextRef="#ctx0" brushRef="#br0" timeOffset="14190">21982 651 8191,'5'5'0,"3"-4"5063,16-8-5063,1-5 704,0 1 1,-9 3-1,-8 6 1</inkml:trace>
  <inkml:trace contextRef="#ctx0" brushRef="#br0" timeOffset="14356">21982 780 24575,'13'-5'0,"14"-8"0,-1-3 0,13 2 0,-17 5 0,-3 12 0,-14-4 0,-1 5 0</inkml:trace>
  <inkml:trace contextRef="#ctx0" brushRef="#br0" timeOffset="36040">27804 4317 8191,'-7'-9'0,"0"0"5063,23 13-5063,-1-3 0,37 13 0,-4 0 0,-20-7 0,-1 1 0,13 8 2818,-10-1-2818,-18-2 1719,-4-2-1719,-5 6 6784,-8-4-6784,-7 7 0,-7 1 0,-11 5 0,-5 0 0,13-9 0,-1 0 0,-3-2 0,-1 0-301,1 2 0,1 0 301,-21 7 0,14-7 0,16-10 0,8-4 0</inkml:trace>
  <inkml:trace contextRef="#ctx0" brushRef="#br0" timeOffset="48791">23645 1637 8191,'-10'-13'0,"3"3"5063,-3-2-5063,3 3 2818,0 8-2818,0 2 1719,1 5-1719,-1 1 6784,-2-3-6784,0 1 0,-4 2 0,3 1 0,-9 8 0,7-2 0,-8 20 0,8 19 0,4-13 0,1 5-1204,4-7 0,1 3 0,0 1 1204,0 3 0,0 1 0,1 1 0,2 3 0,1 1 0,0-1 0,1-5 0,1-1 0,1-2 0,3-4 0,1-2 0,2-2 0,6 6 0,4-7 0,3-13 0,4-7 0,3-7 0,2-8-1143,6-12 0,0-8 1143,-10-1 0,-1-4 0,-1-2 0,3-2 0,0-3 0,-4-2 0,-1-6 0,-4-2 0,-3 0 0,-4 1 0,-4-1 0,-2 0 0,-4-3 0,-2-1 0,-4 0 0,-6 0 0,-3-1 0,-1 1-1069,0 2 1,0-1 0,-3 3 1068,-1 3 0,-1 1 0,-3 4 0,-6-5 0,-3 6 1063,3 12 1,-1 7-1064,-26 15 0,29 18 0,2 9 0,-4 12 0,4 7 0,6-4 0,2 3 0,1 1-791,-1 3 0,1 1 1,2 0 790,3-2 0,2-1 0,1-1 0,-1 10 0,5-4 840,4-15 0,6-7-840,19-4 0,16-39 0,-14-6 0,0-7 953,3-12 0,-2-4-953,-7 0 0,-5-4 0,-10 11 0,-3-2 0,-4 0 0,-8-14 0,-6 3 0,-4-1 0,-4 5 168,2 12 0,-4 8-168,-17 7 0,18 36 0,2 11 245,1 10 1,3 7-246,5-4 0,2 5 0,3 0 0,2-1 0,3 1 0,3-1 0,2-3 0,2-1 0,4-2 0,8 8 0,7-8 39,5-12 0,6-10-39,2-12 0,2-7 0,-1-5 0,-1-6 904,-2-10 1,-6-5-905,-9-2 0,-6-3 0,-5-6 0,-6-2-902,-8-2 0,-6-1 902,-6-4 0,-5 1 1130,-1 9 0,-3 5-1130,-1 9 0,-2 12 0,1 21 0,3 12 0,4 13 0,6 8 0,7-6 0,2 2 0,3 0 0,4 16 0,6-2-687,8-7 0,5-4 687,0-11 0,5-6 0,7-10 0,3-9 0,0-11 0,-1-8 0,3-7 0,-3-7 0,-2-5 0,-6-5 0,-10-4 0,-6-3 0,-4-5 0,-6-2 0,-7 13 0,-4 0 0,-2-1 0,-3-3 0,-2 0 0,-3 2 0,-1 6 0,-2 1 0,-2 6 0,-9-4 0,-3 15 0,-6 27 0,2 17 0,17 2 0,4 8 0,1 2 0,3-2 0,1 3 0,2 1 0,2 1-650,3-1 1,1 0 0,2 1 0,2-1 649,3 12 0,3 0 0,3-4 0,7 6 0,6-7 326,5-12 1,6-10-327,5-16 0,1-11 0,1-11 0,-1-8 0,2-7 0,-5-6 0,-9-3 0,-8-4 0,-5-5 0,-8-3 0,-9 1 0,-9-1 0,-1 13 0,-3-1 0,-2 2 0,-8-12 0,-4 8 0,-6 12 0,-3 15 0,7 21 0,3 13 0,2 18 0,6 11-660,11-13 1,3 3 0,5 0 659,6 0 0,4 1 0,3-2 0,9 9 0,7-6-92,9-5 0,7-8 92,-2-14 0,3-7 0,4-10 0,-1-9 0,-3-9 0,-3-6 0,-2-7 0,-5-4 0,-11-4 0,-7-4 0,-7-3 0,-9-3 0,-5 13 0,-4-1 0,-3 0 0,-1-1 0,-3 0 0,-4 1 0,-3 2 0,-4 2 0,-1 4 0,-11-5 0,-3 11 0,-7 20 0,0 15-103,9 16 1,5 13 102,12-2 0,4 6 0,5 1 0,7 2 0,4 1 0,5 0 0,4-2 0,3 0 0,7-4 0,6-5 0,5-3 0,4-6 294,14 3 1,5-11-295,-11-11 0,2-5 0,-1-5 0,15-9 0,-3-8 630,-4-2 1,-3-6-631,-8-6 0,-8-6 0,-12 1 0,-7-3 0,-6-4 0,-6-1-675,-10-7 1,-8 1 674,-5 2 0,-5 4 0,-4 5 0,-4 8 621,-7 15 1,-1 12-622,2 16 0,2 12 0,15 0 0,3 4 0,3 3 0,5 3 0,3 2 0,5 1 0,2 17 0,10-2 0,10-3 0,10-5 0,6-13 0,7-6 0,4-8 0,3-8 0,1-12 0,0-8 0,2-7 0,-3-7 0,-11-2 0,-4-4 0,-5-7 0,-9-5 0,-13-3 0,-9-1 0,-4 9 0,-4 0 0,-3 1 0,-4-3 0,-4 1 0,-2 2 0,-3 3 0,-2 2 0,-2 6 0,-1 6 0,-2 6 0,0 6 0,0 9 0,0 7 0,2 6 0,2 7 0,2 6 0,4 5-888,2 8 1,4 5-1,6 1 888,4 3 0,5 3 0,7-2 0,6-2 0,6-1 0,6-3-265,2-4 0,5-3 1,5-4 264,4-7 0,3-4 0,2-6 0,1-6 0,1-5 0,0-4 0,0-5 0,0-3 0,-1-4 0,-2-3 0,-1-3 0,-3-4 426,8-18 0,-7-6-426,-10 1 0,-10-5 0,-16 9 0,-6-5 0,-5-1 0,-1 4 0,-5-1 0,-3 4 0,-4-1 0,-1 1 0,-4-2 0,-2 3 0,-1 9 0,-3 7 0,-3 8 0,1 7-199,0 6 0,0 6 0,3 6 199,3 8 0,2 6 0,6 4 0,4 6 0,5 4 0,6 2 0,7 0 0,6 1 0,5-1 0,7 0 0,5-1 0,6-5 0,8-4 0,5-4 0,4-6 0,0-5 0,3-5 0,1-4 0,0-6 0,1-4 0,-2-4 0,-2-3 0,-2-3 0,-3-5 0,9-11 0,-9-7 765,-12-1 1,-10-4-766,-12-5 0,-10-3 0,-6 12 0,-5-1 0,-4 2 0,-3-2 0,-3 1 0,-3 3 0,-3-1 0,-2 3 0,-2 7 214,-16 5 0,0 14-214,1 17 0,6 16 0,24 2 0,6 8 0,4 1 0,3 4 0,5 2 0,6-1-103,7 2 1,7-2 0,3-2 102,2-6 0,4-2 0,2-5 0,3-4 0,3-4 0,1-5 289,13-3 0,0-9-289,-2-8 0,-4-9 646,-9-5 1,-7-6-647,-5-7 0,-8-5 0,-11-5 0,-9-2 369,-3 5 1,-4-1 0,-3 1-370,-1-1 0,-2 1 0,-3 2 201,-4 1 1,-3 3-1,0 4-201,-7 2 0,0 11 0,0 15 0,4 12 455,12 12 0,6 7-455,7 4 0,7 2 0,10-1 0,7-1 0,7 0 0,6-5 0,3-7 0,3-6 0,-1-6 0,-1-5 0,9-4 0,-14-11 0</inkml:trace>
  <inkml:trace contextRef="#ctx0" brushRef="#br0" timeOffset="55006">3817 5526 8191,'36'-18'0,"-12"6"0,3-1 791,5-2 0,5-1 1,0-1-792,1-1 0,1-1 0,1 1 0,3 0 0,2 1 0,-2 0 0,-4 1 0,0 0 0,-1 1 1514,9 0 1,-3 1-1515,-11 1 0,-5 1 0,3 1 0,-17 4 0</inkml:trace>
  <inkml:trace contextRef="#ctx0" brushRef="#br0" timeOffset="55248">4198 5405 8191,'3'30'0,"12"4"1760,-8-3 1,-1 4-1761,4 6 0,0 3 0,-3-6 0,-1 3 0,-2 1 0,0 3 0,-2 1 0,-1 1 0,1 1 0,0 1 0,0-2 0,-2-4 0,0-1 0,0-4 0,0 0 0,0-5 0,0 7 0</inkml:trace>
  <inkml:trace contextRef="#ctx0" brushRef="#br0" timeOffset="56083">5123 5715 24575,'38'-15'0,"-12"5"0,1-1 0,12-8 0,0 0 0,-7 2 0,-2 0 0,-2 2 0,-4 1 0,-7 1 0</inkml:trace>
  <inkml:trace contextRef="#ctx0" brushRef="#br0" timeOffset="56292">5299 5392 8191,'4'12'0,"5"17"1465,-8-1 1,-2 5-1466,3 8 0,1 3 821,-3 5 1,0 1-822,1-2 0,3-3 375,2-4 0,1-5 0,1 3 1,5-18-1</inkml:trace>
  <inkml:trace contextRef="#ctx0" brushRef="#br0" timeOffset="56574">5518 5840 8191,'19'-10'0,"10"-9"1817,-6-3 0,1-2-1817,-1 3 0,-1-1 1422,-1-4 0,-5-2-1422,-5-8 1901,-12 10-1901,-22 14 6179,-5 27-6179,1 20 0,4 9 0,20 3 0,21-15 0,21-11 330,-8-20 0,0-2 0,5 3 0,-2-12 0</inkml:trace>
  <inkml:trace contextRef="#ctx0" brushRef="#br0" timeOffset="56799">5954 5608 8191,'-28'19'0,"9"-5"5063,12 0-5063,10-8 2818,16 0-2818,3-3 1719,3 1-1719,-5 0 6784,-9 1-6784,-9 7 0,-5 8 0,-13 8 0,3 4 0,-4-8 0,10-8 0,5-12 0</inkml:trace>
  <inkml:trace contextRef="#ctx0" brushRef="#br0" timeOffset="56958">6015 5597 8191,'9'-2'0,"4"-4"5063,0-2-5063,4-4 704,-3 2 1,-6 4-1,-4 2 1</inkml:trace>
  <inkml:trace contextRef="#ctx0" brushRef="#br0" timeOffset="57099">6020 5357 8191,'-3'17'0,"5"20"4071,8 11-4071,-2-11 0,2 3 0,0-2 0,1 2 0,0 1 0,1 0 0,-1-4 0,-1-4 0,2 8 0,-3-14 0</inkml:trace>
  <inkml:trace contextRef="#ctx0" brushRef="#br0" timeOffset="57417">4710 5962 24575,'26'-18'0,"0"1"0,12-6 0,-1 1 0,4-4 0,7-1 0</inkml:trace>
  <inkml:trace contextRef="#ctx0" brushRef="#br0" timeOffset="58227">6846 5352 8191,'-32'1'0,"28"2"1265,-3-7 1,23 4 0,-12 0 0</inkml:trace>
  <inkml:trace contextRef="#ctx0" brushRef="#br0" timeOffset="58376">6872 5654 8191,'2'9'0,"-1"-4"0,1-1 0</inkml:trace>
  <inkml:trace contextRef="#ctx0" brushRef="#br0" timeOffset="59023">8612 4931 8191,'4'16'0,"-5"21"1765,-1-6 0,-3 5-1765,-2 8 0,-2 3 0,0 0 0,0-1 0,0-6 0,1-2 594,3-6 1,2-4 0,0-4 0,6-10 0</inkml:trace>
  <inkml:trace contextRef="#ctx0" brushRef="#br0" timeOffset="59181">8583 5299 8191,'7'-6'0,"18"-1"5063,3-7-5063,12 1 0,5-1 0,-5-3 0,-14 11 0,-5-2 0</inkml:trace>
  <inkml:trace contextRef="#ctx0" brushRef="#br0" timeOffset="59351">8857 5006 24575,'-8'32'0,"-3"13"0,6-2 0,-2 4 0,-1 3 0,-2 1-1175,3-13 1,1 1 0,0-2 1174,1 15 0,3-4 182,3-11 1,1-4-1,5 4 1,0-22-1</inkml:trace>
  <inkml:trace contextRef="#ctx0" brushRef="#br0" timeOffset="59560">8927 5558 24575,'6'7'0,"5"-3"0,7-21 0,0-4 0,-7-14 0,-9 3 0,-23 2 0,-14 8 0,-9 13 0,-5 18 0,24-2 0,8 5 0</inkml:trace>
  <inkml:trace contextRef="#ctx0" brushRef="#br0" timeOffset="62152">10698 5381 24575,'23'-26'0,"6"-15"0,-9 13 0,1-3 0,2-7 0,-1-3-2350,-1-4 0,-1-3 2350,1-1 0,-2-1 0,-5-1 0,-3 2 0,-2 5 0,-1 3 1432,-3-10-1432,-9 25 765,-1 43-765,-6 30 0,10-12 0,2 2 0,0-1 0,2-1 0,5-4 0,2-5 2503,9 0-2503,10-28 0,-5-19 0,-3-3 0,-2-5-855,-7-2 1,-2-2 854,4-3 0,-2 1 0,-6-20 0,-3 20 0,-4 41 0,-1 35 0,4-7 0,1 4-842,2 7 1,2 1 841,3-3 0,2-1 218,1-8 0,0-3 0,5 7 1,-6-21-1</inkml:trace>
  <inkml:trace contextRef="#ctx0" brushRef="#br0" timeOffset="63015">11448 5241 8413,'-2'-4'0,"-1"3"5086,-6 4-5086,0 14 2785,1 5-2785,7 9 1688,6-8-1688,28-3 1650,15-28 1,-12 9 0,-2-16 0</inkml:trace>
  <inkml:trace contextRef="#ctx0" brushRef="#br0" timeOffset="64166">12290 4914 8191,'-9'-7'0,"0"2"5063,21-9-5063,8 6 0,29-14 0,-18 13 0,0 2 995,0-2 0,1 2-995,5-2 0,0 2 843,-7 1 0,-3 2-843,20-2 0,-25 2 0,-14 4 0</inkml:trace>
  <inkml:trace contextRef="#ctx0" brushRef="#br0" timeOffset="64858">12373 5013 24575,'26'-1'0,"17"-8"0,-13-1 0,3-1 0,13-4 0,-2 1 0,1-5 0,3 3 0</inkml:trace>
  <inkml:trace contextRef="#ctx0" brushRef="#br0" timeOffset="65673">13483 5064 8191,'-17'-6'0,"4"1"5063,0 7-5063,12-4 2818,5 1-2818,19-18 0,13-12 0,-15 6 0,0-2 859,1-2 1,-1-1-860,-2-1 0,-2-1 0,-5 2 0,-3-1 0,3-3 0,-4 0 3392,-7 2 0,-1 1-3392,4-18 0,-13 41 0,8 39 0,-2 2 0,2 4-386,5-1 1,1-1 385,-2-2 0,3-4 0,19 9 0,0-26 0,9-18 0,-3-22 0,-3-10 0,-9-9 0,-10 7 0,-5 2 0,0 34 771,1 14-771,8 30 0,2 13 0,-5-25 0,-1-1 0</inkml:trace>
  <inkml:trace contextRef="#ctx0" brushRef="#br0" timeOffset="66032">14029 4983 24575,'-2'17'0,"2"0"0,5-5 0,6-2 0,2-9 0,1-4 0,-1-8 0,-4-9 0,-5 5 0,-11-11 0,-12 12 0,-16 2 0,-5 13 0,-3 14 0,14 0 0,12 2 0,12-12 0,5-1 0</inkml:trace>
  <inkml:trace contextRef="#ctx0" brushRef="#br0" timeOffset="67565">8657 6365 8673,'-9'21'0,"-1"11"2552,4 0 1,2 5-2553,-2 4 0,0 2 0,3 4 0,0-1 1373,0-3 0,1-1-1373,3-10 0,1-3 0,2 10 0,0-23 0,-2-9 0</inkml:trace>
  <inkml:trace contextRef="#ctx0" brushRef="#br0" timeOffset="67732">8620 6770 24575,'30'-14'0,"4"-1"0,19 0 0,-5 1 0,-15 9 0,-13 1 0</inkml:trace>
  <inkml:trace contextRef="#ctx0" brushRef="#br0" timeOffset="67923">8896 6520 8191,'-6'7'0,"-1"10"3887,-2 17-3887,6-5 0,1 4 0,0 8 0,0 3 0,-1 2 0,1 0 0,1 1 0,0-2 0,0-12 0,1-3 736,5 11 1,-1-25-1,0-12 1</inkml:trace>
  <inkml:trace contextRef="#ctx0" brushRef="#br0" timeOffset="68582">9080 6887 24575,'-12'54'0,"6"-27"0,0 0 0,1 1 0,0-1 0,-4 20 0,2-19 0,8-21 0,3-32 0,11-17 0,-6 9 0,-1-2 0,0 3 0,0 1 0,8-17 0,1 22 0,-2 33 0,5 14 0,-2 17 0,-1 2 0,-4-6 0,-4-4 0,-5-16 0,-3-6 0,1-4 0</inkml:trace>
  <inkml:trace contextRef="#ctx0" brushRef="#br0" timeOffset="68748">9081 7023 8191,'4'-9'0,"18"-5"4779,14 4-4779,-8 2 0,-1 2 0,7 0 0,-6 1 0</inkml:trace>
  <inkml:trace contextRef="#ctx0" brushRef="#br0" timeOffset="69895">10744 6747 24575,'19'-20'0,"3"-13"0,2 2 0,1-3 0,-1-5 0,-3-1 0,-3 1 0,-1-1-1025,1-6 0,-3 2 1025,-10 11 0,-2 1 659,6-21-659,-20 44 339,14 39-339,-4-3 0,1 2 0,6 3 0,2 0 0,6 21 0,10-22 1052,1-18-1052,9-24 0,-14-8 0,-1-5 0,0-4 0,-2-4-655,-1-6 0,-3-2 655,-2 5 0,-2 1 0,-3-21 0,3 45 0,1 35 0,-1 1 0,2 4 0,7 9 0,3-2 0,-4-9 0,2-3 0,7 3 0,-1-4 0,-4-4 0,0-8 0</inkml:trace>
  <inkml:trace contextRef="#ctx0" brushRef="#br0" timeOffset="70490">11658 6498 8191,'-5'-7'0,"-2"-1"5063,-7 7-5063,1 1 2818,-2 13-2818,5 6 1719,-2 9-1719,14-2 6784,13-7-6784,14-10 0,18-15 0,3-14 0,-17 6 0,-10-4 0</inkml:trace>
  <inkml:trace contextRef="#ctx0" brushRef="#br0" timeOffset="71473">12468 6220 8191,'-25'0'0,"12"2"5063,28-2-5063,28 2 0,-7 1 0,4 0 1409,3-3 0,0 1-1409,0 3 0,-1 2 0,-6-2 0,-4 1 0,8 7 1719,-15 5-1719,-17-3 6784,-10 4-6784,-10 2 0,-12 6 0,-14 7-858,-1 5 858,13-15 0,1 1 0,6 0 0,2 2 0,-4-3 0,1 1-96,-3 22 96,8-19 0,8-7 0,7-11 0,0-5 0</inkml:trace>
  <inkml:trace contextRef="#ctx0" brushRef="#br0" timeOffset="72544">13535 6668 8191,'-9'7'0,"-4"0"5063,24-21-5063,-2-8 0,8-2 0,5-3 0,-3-4 0,-1-1 0,2-7 0,0-1 572,-2-3 1,-2 0-573,-1-3 0,-2 0 718,-6 6 1,-1 2-719,0 9 0,-2 3 5816,-7 5-5816,-2 49 0,6 22 0,-2-9 0,3 1 0,7-6 0,2-1 0,-2-4 0,1-4 0,14 6 0,2-29 0,4-26 0,-3-18 0,-11 12 0,-2-1 0,-5-2 0,-2 0 0,7-17 2097,-13 38-2097,1 28 0,-4 11 0,0 4 0,5-5 0,3 0 165,0 1 0,2-2 0,3-2 1,2-9-1</inkml:trace>
  <inkml:trace contextRef="#ctx0" brushRef="#br0" timeOffset="72776">14134 6423 8191,'-7'14'0,"3"2"5063,4-6-5063,9 1 2818,24-11-2818,-5-6 1719,16-17-1719,-25 4 6784,-11-7-6784,-11 9 0,-18 0 0,-15 8 0,1 2 0,4 7 0,17 0 0</inkml:trace>
  <inkml:trace contextRef="#ctx0" brushRef="#br0" timeOffset="74940">15873 6124 24575,'-8'3'0,"0"2"0,3 25 0,2 4 0,1-1 0,7-8 0,12-20 0,11-17 0,-6-4 0,0-4 0,-2 1 0,-1-2 0,0-3 0,-3-1 0,-2-6 0,-11 35 0,-4 14 0,7 19 0,11-7 0,11-17 0,11-14 0,-20-2 0,2-5 0</inkml:trace>
  <inkml:trace contextRef="#ctx0" brushRef="#br0" timeOffset="75311">16227 6119 8191,'0'13'0,"4"10"4532,1 5-4532,4 25 0,-6-18 0,0 0 0,0 4 0,-2 0 1057,-2 3 0,-2-1-1057,0-8 0,0-3 1881,-5 17-1881,1-28 6252,4-34-6252,1-34 0,4 5 0,1-4-995,1 9 1,0-2-1,1-2 995,2-5 0,2-1 0,0 2 0,0 8 0,0 1 0,2 3 372,5-7 1,2 7-373,7 9 0,-2 37 0,-9 29 0,-6-12 0,-3 1 0,-1 5 0,-1 2 0,0-1 0,-2-2 0,-3 8 3724,-1-8-3724,-4-26 120,0-8-120,-10-18 0,9 11 0,-4-9 0</inkml:trace>
  <inkml:trace contextRef="#ctx0" brushRef="#br0" timeOffset="75799">16610 6053 8240,'3'11'0,"-1"0"5069,-2 13-5069,0-6 2810,-3 6-2810,11-35 1713,0-8-1713,2-6 0,4-3 0,14-12 0,10 6 0,5 20 0,4 18 6743,-18 2-6743,-3 7 0,-17-6 0,10-2 0,-7-7 0,10-4 0,-12-4 0,1 0 0,-7-2 0,-16 9 0,-2 7 0,-11 23 0,5 3 0,10 8 0,7-16 0,18-7 0,26-20 0,-18 2 0,11-7 0</inkml:trace>
  <inkml:trace contextRef="#ctx0" brushRef="#br0" timeOffset="76117">17299 5951 8191,'-39'8'0,"6"4"5063,4 1-5063,9 0 2818,18 0-2818,6-8 1719,10-6-1719,10-8 6784,-6 0-6784,2 3 0,-8 18 0,-7 27 0,-5-12 0,-1 3 0,-2 11 0,0 1-1242,-2-3 1,-1 0 1241,-2 3 0,0-1-371,0-5 1,-1-2 370,0-6 0,-1-1 0,-8 8 0,5-19 0,0-15 0,8-2 0,1-3 0</inkml:trace>
  <inkml:trace contextRef="#ctx0" brushRef="#br0" timeOffset="76465">17442 6012 8191,'2'19'0,"0"-4"5063,-2 9-5063,2-11 2818,3-2-2818,2-8 1719,8-13-1719,9-11 6784,3-10-6784,-2 2 0,-10 7 0,-7 21 0,-5 13 0,-1 20 0,2 1 0,-1-5 0,15-9 0,-2-25 0,17-9 0,-5-21 0,-9 14 0,-6 1 0</inkml:trace>
  <inkml:trace contextRef="#ctx0" brushRef="#br0" timeOffset="76624">17868 5621 9655,'-9'17'0,"-3"9"1984,2-1 0,1 4-1984,-2 4 0,1 3 0,3 3 0,2 0 0,-2-3 0,3-2 2768,8 19-2768,-1-24 418,5-14 0,-5-11 1,1-4-1</inkml:trace>
  <inkml:trace contextRef="#ctx0" brushRef="#br0" timeOffset="76890">17955 5938 8191,'-17'-2'0,"4"3"5063,0-1-5063,4 5 2818,4 1-2818,9-1 1719,12-3-1719,2-3 6784,6-4-6784,-7 3 0,-3 6 0,-1 4 0,-8 2 0,5 1 0,-9-7 0,3-2 0</inkml:trace>
  <inkml:trace contextRef="#ctx0" brushRef="#br0" timeOffset="77032">18032 5910 8293,'10'0'0,"-2"-3"5074,12-11-5074,0 0 2803,2-12-2803,-1 7 0,-13 3 0,-3 9 0</inkml:trace>
  <inkml:trace contextRef="#ctx0" brushRef="#br0" timeOffset="77184">18105 5586 8191,'0'9'0,"0"10"4538,0 15-4538,-2-1 0,-1 3 0,0 3 0,-1 1 0,-1 6 0,-1-1 0,0-8 0,1-4 0,-1 14 720,2-20 0,4-19 0,0-4 0</inkml:trace>
  <inkml:trace contextRef="#ctx0" brushRef="#br0" timeOffset="77791">18187 6008 8191,'4'8'0,"1"-3"5063,8-10-5063,-3-2 2818,6-2-2818,-3 1 1719,1 1-1719,-8 8 6784,-6 2-6784,1 6 0,16-4 0,20-6 0,11-4 0,-1-4 0,-23-1 0,-14 2 0,-15 3 0,-4 3 0,0 4 0,-7 11 0,4 0 0,-5 7 0,11-3 0,1-4 0,13-2 0,-3-8 0,18-5 0,-15-1 0,6 0 0</inkml:trace>
  <inkml:trace contextRef="#ctx0" brushRef="#br0" timeOffset="78233">18707 5955 8191,'-6'0'0,"-1"0"5063,-2-3-5063,-2 9 2818,4 0-2818,-1 10 1719,2 4-1719,2-1 6784,3 1-6784,9-7 0,3-10 0,9-9 0,-4-7 0,8-16 0,-2-10 0,-9 8 0,0-2 0,3-5 0,-1-2 0,-2-11 0,-1-3-1144,0 0 0,-1 0 1144,-4 8 0,-2 4 0,-1 7 0,-1 15 0,-2 27 0,1 45 0,-2-6 0,0 6 0,0 2 0,0 1 0,-2-14 0,0 0 0,1-2 0,0 6 0,0-3 0,-3-6 0,-1-6 0,5-5 0,-4-11 0</inkml:trace>
  <inkml:trace contextRef="#ctx0" brushRef="#br0" timeOffset="82800">10691 8013 10307,'-6'-2'0,"7"0"5067,0 2-5067,18-7 2481,3-2-2481,14-23 0,-17 12 0,0-2 134,2-9 0,1-3-134,1-3 0,-1 0 0,-2-2 0,-1 0 0,-1 2 0,-3 2 0,5-13 4874,-15 23-4874,-8 45 0,-2 25 0,2-17 0,2 1 0,8 24 0,2-24 0,21-18 0,-1-23 0,-4-4 0,-1-6 789,-1-6 0,-3-3-789,0-1 0,-1-1 0,-5 0 0,-2 3 0,-2-7 0,-11 23 0,-4 39 0,-7 23 0,8-13 0,3 0 0,2-3 0,5-1 0,5-3 0,2-4 0,5 0 0,2-12 0</inkml:trace>
  <inkml:trace contextRef="#ctx0" brushRef="#br0" timeOffset="83032">11593 7745 24575,'-13'5'0,"5"1"0,-5 5 0,1 16 0,5 0 0,4 5 0,12-11 0,19-12 0,18-19 0,-17 7 0,5-12 0</inkml:trace>
  <inkml:trace contextRef="#ctx0" brushRef="#br0" timeOffset="83558">12653 7494 8191,'-9'-3'0,"-4"4"5063,-10 12-5063,-13 17 0,11-7 0,-3 3 0,-5 5 0,-2 1 697,-1 2 1,2 1-698,1-3 0,3-2 951,7-9 0,3-1-951,2 8 6170,25-19-6170,46-4 0,-18-3 0,3 0-884,11 2 0,2 2 884,-5-1 0,-1 2 453,-9 5 1,-2 1-454,15 10 0,-23-4 0,-11-3 0,-12-11 0,1-1 0</inkml:trace>
  <inkml:trace contextRef="#ctx0" brushRef="#br0" timeOffset="84616">13583 7871 10826,'3'-5'0,"14"-17"3968,11-15-3968,-7 7 0,1-3 0,0 0 0,-1-2 0,-2-6 0,-2-3 572,0 1 0,-1 0-572,-6 3 0,-3 2 869,1 4 0,-5 6-869,-6 18 4356,0 29-4356,-5 35 0,12 1 853,4-8-853,2-19 1690,6-15-1690,6-23 0,2-16 0,9-12 0,-10-9 0,-5 7 0,-6 8 0,-6 20 0,1 19 0,-4 15 0,4 16 0,-2-4 0,7 4 0,1-15 0,-4-7 0,-2-11 0</inkml:trace>
  <inkml:trace contextRef="#ctx0" brushRef="#br0" timeOffset="85592">14246 7555 9740,'-6'-4'0,"1"5"5107,-2 6-5107,6 6 2576,-1 11-2576,9-9 1511,-2 2-1511,4-11 5641,0-3-5641,0-3 0,0-5 0,-2-5 0,0-4 0,-3-3 0,-2-7 0,-5-1 0,-1 0 0,-8 6 0,4 11 0,-8 10 0,-1 10 0,7-4 0,-1 2 0</inkml:trace>
  <inkml:trace contextRef="#ctx0" brushRef="#br0" timeOffset="87024">10701 9266 8191,'-3'9'0,"5"-4"5063,3-3-5063,17-19 2818,4-12-2818,-6 5 0,0-4 0,2-3 0,0-3 262,0-2 1,0-2-263,-1-1 0,-2 0 3096,-2 0 0,-1 6-3096,0 12 0,-12 32 0,-2 17 0,-1 7 0,-2-3 0,3-1 0,14 19 0,5-23 0,7-23 0,7-19 0,1-19 0,-7-9 0,-8 1 1786,-13 10-1786,-5 30 0,11 40 0,9-1 0,-5-11 0,1-4 0,3-8 0,-1-10 0</inkml:trace>
  <inkml:trace contextRef="#ctx0" brushRef="#br0" timeOffset="87832">11693 9019 8191,'-14'0'0,"2"4"5063,4 5-5063,-5 18 2818,6-6-2818,0 10 1719,19-18-1719,28-4 0,-17-6 0,11-3 0</inkml:trace>
  <inkml:trace contextRef="#ctx0" brushRef="#br0" timeOffset="88132">12801 8861 8191,'-24'3'0,"54"-9"5063,-6-5-5063,5 4 0,4 0 0,12-3 704,-23 6 1,-7 4-1,-11 0 1</inkml:trace>
  <inkml:trace contextRef="#ctx0" brushRef="#br0" timeOffset="88311">12554 9059 24575,'36'-8'0,"0"0"0,5-1 0,1 1 0,4-1 0,1 0 0,-8-2 0,0 2 0,-4 3 0,-4 0 0,-5-3 0,-5 5 0</inkml:trace>
  <inkml:trace contextRef="#ctx0" brushRef="#br0" timeOffset="88524">13010 8723 8191,'-17'8'0,"7"10"3421,-2 25-3421,5-10 0,2 4 0,-1 8 0,-1 3 0,-2 1 0,1 1 0,2-3 0,1-3 0,-1-7 0,1-4 745,-1 14 1,2-24-1,4-16 1</inkml:trace>
  <inkml:trace contextRef="#ctx0" brushRef="#br0" timeOffset="89316">13226 9105 8191,'7'5'0,"3"-3"5063,11 0-5063,-2-5 2818,12-1-2818,-9-10 0,18-10 0,-6-14 0,-11 15 0,0-1 0,-2-4 0,0-2 859,-2 2 1,-2-1-860,-2 0 0,-3 1 0,5-12 6784,-12 22-6784,-7 32 0,1 16 0,-3 16 0,7-12 0,5-7 0,0-18 0,15-11 0,1-16 0,7-14 0,-16 8 0,-1-1 0,9-24 0,-5 3 0,-6 14 0,-1 23 0,-8 24 0,-1 19 0,-2 19 0,9-5 0,-4-1 0,4-23 0,-5-10 0</inkml:trace>
  <inkml:trace contextRef="#ctx0" brushRef="#br0" timeOffset="89616">13903 8944 24575,'-3'23'0,"3"-4"0,4 11 0,10-8 0,-4-1 0,6-10 0,-7-11 0,8-17 0,-7 1 0,3-17 0,-10 18 0,-9-8 0,-2 15 0,-7 2 0,-9 11 0,5 4 0,3 0 0,9-4 0</inkml:trace>
  <inkml:trace contextRef="#ctx0" brushRef="#br0" timeOffset="91209">19864 5919 8191,'2'16'0,"12"-1"2213,4 5 1,4 1-2214,3-5 0,2-2 0,4 3 0,1-2 1423,-4-2 0,-2-2-1423,11 3 1802,-11-2-1802,-23-5 6525,-11 9-6525,-17 3 0,4-3 0,-3 1 361,-4 1 0,-1 1-361,-4 2 0,0 1 0,9-4 0,1-1 0,-13 13 62,26-10-62,13-6 0,29 0 0,10-8 0,-9-3 0,2-2 0,-3-3 0,-1 0 0,23 4 0,-19-5 0,-30 17 0,-25 1 0,-18 17 0,13-15 0,1 1 0,-10 12 0,13 4 0,28-12 0,20 7 0,22-5-914,-15-9 1,2 0 913,3-2 0,0 2-526,-3 4 1,-5 3 525,-6 4 0,-6 2 0,-6 4 0,-7 2 0,-8 6 0,-6 3 0,0-1 0,-3 0-1055,-7 4 1,-4-1 1054,-3 3 0,-2-2 0,-2-1 0,-2-2 0,8-12 0,-1-1 0,-1-2 0,-12 9 0,-1-3 0,7-6 0,1-4-19,2-8 1,1-5 18,-11-10 0,20-2 0,4-7 0</inkml:trace>
  <inkml:trace contextRef="#ctx0" brushRef="#br0" timeOffset="93608">21321 6488 8191,'-4'-5'0,"-1"-1"5063,-2 9-5063,-1 11 0,5 14 0,4 18 0,7-4 2818,3-4-2818,12-14 1719,-1-19-1719,17-11 0,-7-21 0,-1-5 6784,-17-7-6784,-14 7 0,-19 2 0,-13 5 0,-10 10 0,2 10 0,17 10 0,10 0 0,15-1 0</inkml:trace>
  <inkml:trace contextRef="#ctx0" brushRef="#br0" timeOffset="94092">21730 6416 8191,'0'19'0,"-4"3"5063,3 10-5063,-2 6 2818,3-4-2818,0-2 1719,13-44-1719,3-8 0,-3-8 0,0-3 6784,7-5-6784,-6 5 0,-4 25 0,0 12 0,4 19 0,1 8 0,0 20 0,5-15 0,-2 3 0,3-28 0,5-9 0,8-24 0,-3-5 0,-1-3 0,8-8 0,-13 7 0,-8 1 0,-17 9 0,-5 1 0,-5 10 0,-3 11 0,-6 15 0,5 12 0,4 6 0,14-7 0,22-9 0,14-23 0,15-4 0,-21-5 0,-7 3 0</inkml:trace>
  <inkml:trace contextRef="#ctx0" brushRef="#br0" timeOffset="94666">22564 6426 24575,'37'-8'0,"6"-2"0,-23 6 0,0 0 0</inkml:trace>
  <inkml:trace contextRef="#ctx0" brushRef="#br0" timeOffset="95016">23064 6330 8191,'-7'-7'0,"0"2"5063,-2 5-5063,0 2 2818,4 5-2818,3 0 1719,7 2-1719,12-1 6784,5 4-6784,9-3 0,-2 10 0,-9 1 0,-8 8 0,-18 1 0,-6 1 0,-5 12 0,-1-10 0,-1-2 0,0-6 0,5-6 0,10-14 0</inkml:trace>
  <inkml:trace contextRef="#ctx0" brushRef="#br0" timeOffset="95440">23427 6399 8191,'-9'4'0,"0"2"5063,-6 8-5063,3 0 2818,-3 6-2818,10-6 1719,4-2-1719,6-5 6784,5-2-6784,10-10 0,-1 0 0,1-6 0,-16 9 0,-1 3 0,-7 1 0,4 2 0</inkml:trace>
  <inkml:trace contextRef="#ctx0" brushRef="#br0" timeOffset="95616">23493 6293 8191,'5'9'0,"-6"-10"0,9 16 0</inkml:trace>
  <inkml:trace contextRef="#ctx0" brushRef="#br0" timeOffset="96049">23793 6490 8191,'-5'-7'0,"-2"-3"5063,1-4-5063,-4 1 2818,-1 4-2818,-3 8 1719,-12 14-1719,11 6 6784,-3 12-6784,19-10 0,14-2 0,13-18 0,12-11 0,-14-4 0,-2-4 0,0-1 0,-3-3-237,-1-3 1,-3-1 236,-1 2 0,-3-1 0,-5-4 0,-1-1 0,1 1 0,-2 1 0,-3-20 0,-3 22 0,-12 40 0,-3 23 0,5-8 0,0 3 0,3 3 0,2 0-463,3 0 1,4 0 462,4-5 0,3-3 451,10 9-451,10-18 0,-4-20 0,0-5 0,-9-1 0,-8 3 0</inkml:trace>
  <inkml:trace contextRef="#ctx0" brushRef="#br0" timeOffset="96149">24063 6459 8191,'-6'-1'0,"3"5"5063,1 6-5063,7 6 2818,6-7-2818,23-1 0,-19-6 0,12-2 0</inkml:trace>
  <inkml:trace contextRef="#ctx0" brushRef="#br0" timeOffset="96477">24371 6452 8191,'-13'-11'0,"0"6"5063,-5 3-5063,-2 13 2818,5 2-2818,-1 13 1719,15-7-1719,7 0 6784,15-11-6784,11-18 0,4-10 0,1-13-593,-22 10 1,-1-2 592,-1-6 0,-2-2 0,1-8 0,-1-3 0,-2-9 0,0 0 0,-1 8 0,0 2 0,-4 6 0,-1 6 0,1 5 0,-4 34 0,-5 47 0,-1-18 0,0 5 0,1-3 0,1 2 0,-1 1-498,-2-4 1,-1 1 0,1 0 497,0 2 0,1 0 0,0-4 0,-1-6 0,1-3 0,-5 19 0</inkml:trace>
  <inkml:trace contextRef="#ctx0" brushRef="#br0" timeOffset="97291">20952 8735 8191,'-2'-9'0,"5"4"5063,10-3-5063,9 4 0,23-10 0,3 4 0,-21 1 0,1-1 0,25-5 0,-13-2 0,-16 7 0,-10 3 0</inkml:trace>
  <inkml:trace contextRef="#ctx0" brushRef="#br0" timeOffset="97482">21135 8353 8191,'-13'1'0,"4"12"4162,5 35-4162,4-14 0,0 3 0,2 15 0,2 3 0,-2-1 0,2-1 0,1-5 0,1-3 0,4-7 0,-1-5 0,-1-2 0,4-14 0</inkml:trace>
  <inkml:trace contextRef="#ctx0" brushRef="#br0" timeOffset="97784">21343 8733 24575,'-8'20'0,"4"12"0,-1 1 0,5 1 0,4-8 0,5-17 0,7-16 0,3-16 0,0-7 0,-5-9 0,-6 18 0,-3 9 0,-2 17 0,7 15 0,-2 5 0,8-2 0,-3-5 0,4-17 0,0-5 0,-8-3 0,-1 2 0</inkml:trace>
  <inkml:trace contextRef="#ctx0" brushRef="#br0" timeOffset="98074">21727 8709 8191,'-14'2'0,"2"3"5063,4 5-5063,-1 17 2818,10 6-2818,1 1 1719,11-9-1719,1-19 6784,12-17-6784,-7-9 0,6-10 0,-16 5 0,-4 1 0,-17 4 0,0 4 0,-9 4 0,8 9 0,4 8 0,5-2 0,4 1 0</inkml:trace>
  <inkml:trace contextRef="#ctx0" brushRef="#br0" timeOffset="98575">22336 8640 8191,'-1'-5'0,"9"1"5063,-6 4-5063,11 0 2818,-4-2-2818,0-1 429,10-3 1,-12 3 0,7 0 0</inkml:trace>
  <inkml:trace contextRef="#ctx0" brushRef="#br0" timeOffset="98941">22828 8557 8191,'-14'-12'0,"0"4"5063,-4 8-5063,2 15 2818,1-2-2818,0 17 1719,10-11-1719,13 4 6784,6-13-6784,16-3 0,-5-4 0,-3 2 0,-5 4 0,-15 3 0,-3 2 0,-5 3 0,-7 1 0,4-8 0,-1-1 0,6-9 0</inkml:trace>
  <inkml:trace contextRef="#ctx0" brushRef="#br0" timeOffset="99099">23120 8487 8191,'-5'13'0,"3"0"5063,-1 4-5063,3 1 704,8-6 1,-7-4-1,7-6 1</inkml:trace>
  <inkml:trace contextRef="#ctx0" brushRef="#br0" timeOffset="99224">23153 8355 8709,'-6'1'0,"3"2"1276,1 6 1,2-4 0,2-1 0</inkml:trace>
  <inkml:trace contextRef="#ctx0" brushRef="#br0" timeOffset="99633">23436 8440 8191,'-18'-6'0,"5"1"5063,0 2-5063,1 3 2818,2 5-2818,-7 19 1719,7 0-1719,8 14 6784,5-13-6784,26 0 0,-4-19 0,20-11 0,-8-25 0,-15 11 0,0-3-565,-2-8 0,-3-2 565,-3 0 0,-1-1-3205,-1-11 0,-3-2 3205,-5 3 0,-2 0 0,-1-2 0,-2 5 0,-7-2 0,-3 43 0,0 20 0,3 10 0,3 10 0,3 3 0,-4 5 0,1 1-304,6-2 1,3-3 303,2-5 0,2-3 720,7 7-720,14-26 1616,-7-24 1,-6 0-1,-5-5 1</inkml:trace>
  <inkml:trace contextRef="#ctx0" brushRef="#br0" timeOffset="99767">23769 8414 8191,'-10'10'0,"2"2"5063,5 5-5063,5-4 2818,16-1-2818,4-7 0,29-6 0,-22-4 0,-1-1 0,14-1 0,-8-3 0</inkml:trace>
  <inkml:trace contextRef="#ctx0" brushRef="#br0" timeOffset="100116">24042 8415 8191,'-17'-15'0,"1"1"5063,4 12-5063,-2 2 2818,2 9-2818,-1 3 1719,5 18-1719,2-10 6784,4 10-6784,10-18 0,21-18 0,-3-12 0,-6 0 0,-1-4 0,6-27-875,-12 19 1,-2-2 874,-1-8 0,-3-3 0,2-3 0,-2-1 0,-1 3 0,-1 2 0,0 11 0,-1 4 0,1 3 0,-3 35 0,-8 43 0,3-19 0,0 4-149,-1-2 0,0 5 1,0-2 148,0 15 0,1 0 99,-2-4 0,0-3-99,5-8 0,-1-5 0,-6 5 0,6-18 0,-1-14 0</inkml:trace>
  <inkml:trace contextRef="#ctx0" brushRef="#br0" timeOffset="110333">27136 7010 24575,'17'3'0,"2"-1"0,20-6 0,1 3 0,-11-4 0,2 1-1160,3 0 1,1 1 1159,10-2 0,2-1 0,2 0 0,1 0 0,-13 4 0,1 0 0,0 0-696,0-2 1,0 0 0,1 1 695,0 2 0,2 1 0,0 0 0,3-3 0,1-1 0,0 0 0,3 0 0,0 0 0,1-1 0,3-1 0,1-1 0,1 0 0,-10 1 0,1 0 0,0-1 0,0 0 0,1 0 0,-1-1 0,1-1 0,0 1-1075,3 0 1,0 0-1,0-1 1,0 1 1074,0 0 0,0-1 0,0 1 0,0-1 0,0 1 0,0-1 0,1 1 0,-2 1 0,-2 3 0,0 0 0,0 1 0,-1 0-794,11-2 0,-1 1 0,0 1 794,-5 2 0,0 1 0,-1 1-308,-3 1 0,-1 0 1,0 0 307,1-2 0,-1 1 0,1-1 0,1 2 0,1 0 0,-1 0 0,-1-3 0,0-2 0,0 1 0,2 0 0,0 0 0,-1-1 0,-3-1 0,-2 0 0,1 0 0,0 1 0,0 1 0,-1 0-3,-1-2 0,-1 0 1,0 1 2,-1 2 0,-1 1 0,0 0 0,0-2 0,-1 0 0,1 0 0,-1 0 0,1 1 0,0-1 0,0 2 0,0 0 0,0-1 0,2-3 0,1 0 0,-1 1 0,3 2 0,0 1 0,-1 0 0,-3-4 0,0 0 0,-1 1 0,2 2 0,1 1 0,-2 0 930,11-6 1,-1 1-931,1 7 0,-2 0 0,-2-4 0,0 0 0,-4 2 0,0 0 0,3 0 0,0-1 1299,-3-4 0,0 0-1299,1 4 0,-1 1 0,-3-5 0,-2 0 1062,-2 2 0,-2 0-1062,22-2 0,-2 0 0,-13 5 2487,-8 0-2487,-12 0 521,-15-2 0,-2 2 1,-7-2-1</inkml:trace>
  <inkml:trace contextRef="#ctx0" brushRef="#br0" timeOffset="111776">26976 9626 24575,'3'0'0,"2"2"0,32-13 0,12 4 0,-11-1 0,7 0 0,-6 1 0,5 0 0,2-1 0,-2 2-1286,8-2 1,0 1 0,3-1 1285,-10 1 0,2 0 0,2-1 0,-1 0 0,-2 2-1166,3 0 1,-2 1 0,0 0 0,0 0 1165,1-1 0,1 0 0,1 0 0,-1 0 0,0 0 0,0 1 0,0 0 0,0 0 0,-2 0 0,1 0 0,-1 0 0,0 0 0,-1 0 0,0 0 0,-1 0 0,-1 1 0,8 1 0,-1 1 0,-1 0 401,-2 0 1,-1 0-1,-1 0-401,-5 0 0,-1 1 0,0-1 0,0 2 0,1 0 0,-1-1-817,5-2 0,-1-2 0,2 2 817,1 0 0,2 1 0,-1 0 0,3-2 0,0-1 0,0 1 0,4 0 0,0-1 0,-1 1 0,-2 0 0,-2-1 0,1 1 0,2 3 0,0 1 0,-1 0 0,-6-2 0,-1 0 0,2 2 0,-1 1 0,2 2 0,1 1 0,-4-1 0,-1-1 0,-3 0 0,2 0 0,0 1 0,1 0 0,1 0 0,-3 1-159,-3-1 0,-1 1 0,-1 1 159,3-1 0,1 0 0,-1 0 0,1-1 0,-1 1 0,0 1 0,-1 0 0,-1 1 0,0 0 0,2-2 0,0 0 0,-1 1 0,2 3 0,-1 0 0,1-1 0,-3-2 0,1-1 0,0 0 0,3 2 0,0 0 0,0 0 0,12 1 0,0-2 1096,-17-2 0,1-1 0,0 0-1096,12 1 0,-1-1 0,-5-2 0,-3 0 265,-5-2 1,-4 0-266,4 1 0,-14-3 0,-18 4 0</inkml:trace>
  <inkml:trace contextRef="#ctx0" brushRef="#br0" timeOffset="114668">29201 6801 24575,'-3'4'0,"12"-1"0,26-6 0,-9-3 0,2-4 0,13-3 0,1-3 0,4-3 0,1-3-1509,-11 5 1,0-1 0,0 0 1508,0 0 0,0 0 0,0 0 0,0-2 0,0 0 0,1-1 0,1-1 0,1 0 0,-1-1-677,-2 1 0,-1 0 1,0-1 676,0-1 0,-1 0 0,-1-1 0,10-10 0,-3-1-255,-2-1 0,0-2 255,-3 2 0,-1-2 0,-8 12 0,-1-1 0,0 0 0,12-13 0,-1 0 0,-11 13 0,1 0 0,-1 1 0,7-11 0,-1 1 0,1 0 0,-2 1 0,-5 3 0,0 0 0,0-2 0,-1-1 892,-2 2 0,0 0-892,2-2 0,1 1 0,-4 7 0,0 3 1151,1-1 1,1 2-1152,14-9 0,-2 6 0,-1 5 0,5 5 0,7-1 0,3-1 0,-19 11 0,-1 0 0,13-1 2504,-4 4-2504,-14 8 0,-10 1 0,2 5 0,-6 0 0,1 5 474,0 6-474,1 5 0,5 14 0,4 1-604,-1 6 604,7 1 0,-10-22 0,2 0 0,-2 0 0,2 0 0,4 1 0,1 0 0,-3 3 0,0 0 0,3 0 0,-1 1 0,1 5 0,-2 1-835,0-3 1,-1 0 834,1 6 0,0-1 0,-3-5 0,0 0 0,3 6 0,1 0 0,1-5 0,1-1 0,3 4 0,1-1 0,0-5 0,3-1-966,4 5 0,2-2 966,-1-6 0,0-2 0,3 4 0,1-1 0,-4-5 0,-1-1-110,1 0 0,-2 0 110,-5-3 0,-3-1 0,15 9 0,-15-11 1472,-15-6-1472,-3-11 520,0 2 0,-4-6 0,-1 3 1</inkml:trace>
  <inkml:trace contextRef="#ctx0" brushRef="#br0" timeOffset="115575">31225 4986 8191,'-2'7'0,"-2"20"0,0 10 2312,1-2 1,0 3-2313,-2 4 0,-2 5 0,1-1 0,2-1 0,-1-1 0,1-3 0,-3-2 0,1-3 0,3-5 0,1-1 0</inkml:trace>
  <inkml:trace contextRef="#ctx0" brushRef="#br0" timeOffset="116874">31177 4654 8191,'1'13'0,"1"0"5063,-2-4-5063,14-8 0,8-10 0,1-4 0,2-5 0,-1-8 0,1-2 0,5-2 0,0-2 1409,-4-7 0,-1-1-1409,-3 10 0,-2 2 0,6-21 1719,-13 23-1719,-15 19 6784,-1 11-6784,-6 27 0,5-2 0,5 9 0,7-19 0,24-22 0,-2-14 0,12-18 0,-14-8 0,-11 10 0,-13 31 0,-7 40 0,-2-1 0,-1 4-1042,2 5 0,2 1 1042,2-3 0,4-3 0,1-10 0,2-4 0,5 2 0,-1-18 0</inkml:trace>
  <inkml:trace contextRef="#ctx0" brushRef="#br0" timeOffset="117433">31915 4555 8191,'2'-7'0,"-6"7"5063,-4 0-5063,-13 20 2818,2 9-2818,0 7 1719,9 3-1719,18-11 0,25-7 0,19-4 0,-21-11 0,1-2 0,8 2 0,-12-1 0</inkml:trace>
  <inkml:trace contextRef="#ctx0" brushRef="#br0" timeOffset="118959">27021 9550 24575,'9'8'0,"10"-6"0,10-11 0,4-10 0,3-4 0,-5 3 0,0-2 0,-2-1 0,1-2 0,-2 0 0,4-6 0,-3 1-1220,2-4 1,-1 1 1219,-2 0 0,-2 0 0,0-2 0,-1-2 0,0 4 0,-1-1 0,-5-1 0,0 0 290,2 3 1,0-1-291,-1 1 0,-2 1 0,1 2 0,-1 0-211,0 4 1,-1 0 210,11-17 0,0 5 0,-2 5 0,-4 8 0,-5 8 1816,-4 8-1816,-1 3 0,2 3 0,9-1 463,9 2-463,8-11 0,7 6 0,-1-8 0,-6 6 0,-11 3 0,-7 3 0,-14 7 0,4 3 0,-4 4 0,8 5 0,6 0 0,9 8 0,14-1 0,-19-7 0,1 1 0,3-3 0,2 2-1021,3 6 0,1 2 1021,2-2 0,2 0 0,-9-4 0,1 1 0,0 0 0,0 1 0,0 2 0,1-2-935,2 0 1,1-1 0,0 1 934,1 1 0,0 1 0,0-1 0,-1-2 0,1 1 0,0-2 0,2 0 0,-1-1 0,0 1 0,10 7 0,-1 0-868,0-2 0,-2-2 868,-8-2 0,-2-1-212,-3-2 0,-1-2 212,15 4 373,-18-11 0,-12-5 0,-12-5 0</inkml:trace>
  <inkml:trace contextRef="#ctx0" brushRef="#br0" timeOffset="120066">28043 8383 8191,'-9'25'0,"9"20"2266,-2 1 1,1 6-2267,3-12 0,3 1 0,-2 1 0,-2 5 0,-1 2 0,1-1 231,0 3 0,1 0 0,0-1-231,0-4 0,0 0 0,0-1 0,-1 0 0,2-1 0,-1-5 0,1-4 0,1-4 0,1 16 0</inkml:trace>
  <inkml:trace contextRef="#ctx0" brushRef="#br0" timeOffset="122274">28189 8088 8191,'1'-4'0,"-2"1"5063,15-18-5063,2-3 0,8-22 1409,-11 21 0,-1-1-1409,-1-7 0,-2-2 0,-3 6 0,-1 2 0,3-27 1719,-11 34-1719,1 27 0,-3 37 0,5-17 0,1 2 6784,7 26-6784,6-19 0,9-21 0,5-22 0,13-15 0,-23 2 0,-1-4 0,2-1 0,-2-2 0,-6-1 0,-2 1 0,-2-13 0,-7 38 0,-4 27 0,4 30 0,2-25 0,2 1 0,14 20 0,4-13 0,-6-20 0,-2-11 0</inkml:trace>
  <inkml:trace contextRef="#ctx0" brushRef="#br0" timeOffset="122551">28701 7995 24575,'7'22'0,"2"0"0,-1-10 0,5-7 0,-3-8 0,1-8 0,-9-2 0,-2-4 0,-7 3 0,-1 3 0,-1 7 0,0 4 0,4 0 0,1 2 0</inkml:trace>
  <inkml:trace contextRef="#ctx0" brushRef="#br0" timeOffset="127024">29817 6979 24575,'0'17'0,"0"0"0,-4 13 0,-1 4 0,-5 19 0,5-18 0,2-2 0,8-24 0,12-13 0,26-18 0,-12 4 0,3-2 0,14-4 0,4-1-1174,-17 9 1,1-1-1,2 3 1174,4 1 0,1 3 0,0 1 0,0 0 0,0 1 0,0 2 0,4 4 0,1 2 0,0 1 0,2-1 0,0 0 0,1 2 0,4 1 0,0 2 0,1-1 0,-11 0 0,0-1 0,0 0 0,1 0 0,3 0 0,-1-1 0,2-1 0,-1 0 0,3 0 0,1-1 0,0-1 0,0 1 0,2 0 0,0-1 0,0 1 0,-1 0 0,0-1 0,-1 1 0,0 0 0,0 1-962,-1 0 1,-1 0 0,0 1 0,-2 1 961,7 0 0,-3 1 0,-1 1 0,-7 1 0,-2 0 0,-3-1 0,-3-1 0,-4 0 0,6 7 0,-26-14 0,-8 0 2722,-3-6-2722,-10-1 4644,4 0-4644,-6-3 0,6-7 0,0-19 0,0-9 0,0-7 0,3 8 0,-3 19 0,4 13 0,0 11 0</inkml:trace>
  <inkml:trace contextRef="#ctx0" brushRef="#br0" timeOffset="128724">27103 9961 8191,'-9'2'0,"0"1"5063,0 3-5063,-3 11 2818,3 5-2818,-3 10 1719,8-7-1719,2-5 6784,10-9-6784,17-6 0,15-12 0,-11-1 0,3-1 0,13-2 0,6-2 0,-10 5 0,4-1 0,2 0 0,-3 1-1315,7 1 0,-1 0 0,2 1 1315,-5 0 0,2 1 0,0 1 0,-4 0 0,-1 2 0,-2 1 0,-2-1-866,-2 0 1,0 0-1,1 1 866,5-1 0,1-1 0,0 1 0,3-2 0,0 0 0,1-1 0,3-1 0,2 0 0,-1 0 0,0-1 0,0 1 0,1-1-843,-1 0 0,0 0 0,-2 1 843,-5 1 0,-2 1 0,-3 1 0,8 1 0,-4 1 0,-13 1 0,-6 1 0,-6 5 2722,-7-8-2722,-1-1 2632,-2-5-2632,13-5 3717,-8 2-3717,15-1 0,-5-1 0,1 5 0,-6 1 0,-8 4 0,-3 7 0,0-1 0,0 1 0,-7-9 0,0-1 0,-12-17 0,-7-1 0,-5-11 0,1 7 0,7 5 0,11 10 0,4 8 0,1 1 0</inkml:trace>
  <inkml:trace contextRef="#ctx0" brushRef="#br0" timeOffset="138533">3851 11662 9128,'-6'-3'0,"3"9"5120,-1 30-5120,3-4 0,2 6 0,-1 10 0,0 5 661,0-1 0,-1 5 0,2-4-661,1 0 0,0-2 0,0 8 0,3-9 0,4-19 1696,12-26-1696,0-26 0,2-9 0,-1 6 0,0-4 1938,-4-12 0,-1-5 0,-1 7-1938,10 1 0,-12 7 0,-1 72 834,10 7-834,11-16 0,15-15-616,-21-20 0,0-7 616,6-8 0,-2-7 0,-1-8 0,-5-6 0,0-7 0,-5-4-1119,-4 0 0,-5-1 1119,-9 0 0,-5 0-345,0 6 0,-2 3 345,-5 12 0,0 3 0,-1-3 0,5 22 0</inkml:trace>
  <inkml:trace contextRef="#ctx0" brushRef="#br0" timeOffset="138883">4678 11877 24575,'-5'26'0,"-3"10"0,6-6 0,2 1 0,-1 19 0,5-5 0,0-29 0,-2-8 0</inkml:trace>
  <inkml:trace contextRef="#ctx0" brushRef="#br0" timeOffset="139008">4692 11750 24575,'-10'10'0,"3"-6"0,5 3 0</inkml:trace>
  <inkml:trace contextRef="#ctx0" brushRef="#br0" timeOffset="139242">4887 11849 24575,'-18'16'0,"1"11"0,13 26 0,3-25 0,2 0 0,4 2 0,4-2 0,13 7 0,8-14 0,1-24 0,-13 5 0,-4-9 0</inkml:trace>
  <inkml:trace contextRef="#ctx0" brushRef="#br0" timeOffset="139516">5162 11925 8191,'-26'31'0,"3"3"5063,12 8-5063,18-17 2818,18 4-2818,11-38 1719,0-5-1719,-17-8 6784,-8 2-6784,-18-4 0,-6 2 0,-4 0 0,0 10 0,6 11 0,11 2 0,3 5 0,2-6 0,-1 2 0</inkml:trace>
  <inkml:trace contextRef="#ctx0" brushRef="#br0" timeOffset="140533">4845 11742 8191,'1'-9'0,"-2"0"5063,-1 0-5063,-2 0 2818,3 18-2818,-1 17 0,2 3 0,0 4 179,0 8 0,0 3-179,0 5 0,0 1 0,-2 0 0,-1 0 0,2-4 0,1-1 0,-1-9 0,1-2 6110,1 12-6110,7-19 0,-7-18 0,3-5 0</inkml:trace>
  <inkml:trace contextRef="#ctx0" brushRef="#br0" timeOffset="141241">5102 12039 24575,'-11'-4'0,"0"-1"0,1 1 0,1 5 0,4-2 0,1 5 0</inkml:trace>
  <inkml:trace contextRef="#ctx0" brushRef="#br0" timeOffset="141776">5414 11884 8191,'-13'-6'0,"12"6"5063,19 13-5063,16 8 0,12 7 0,-3 0 2818,-11-8-2818,-9-2 1719,-11-8-1719,-3-3 0,-4-3 0,-1-2 0</inkml:trace>
  <inkml:trace contextRef="#ctx0" brushRef="#br0" timeOffset="141944">5616 11876 24575,'-15'9'0,"-3"14"0,1 8 0,2-2 0,1 3 0,-6 14 0,0-1 0,9-16 0,2-3 0,-1 4 0,6-15 0</inkml:trace>
  <inkml:trace contextRef="#ctx0" brushRef="#br0" timeOffset="142600">6074 11897 8191,'11'-22'0,"11"-3"4521,19 15-4521,-3-5 0,-8 12 0,-1 2 2882,-2-3-2882,4 2 0,-22 2 0,-1-2 0</inkml:trace>
  <inkml:trace contextRef="#ctx0" brushRef="#br0" timeOffset="142816">6241 11519 24575,'0'19'0,"0"16"0,-5 20 0,2-18 0,-1 2 0,-1 0 0,-1 0-844,0 3 1,1-1 843,3-12 0,2-2 136,0 15 1,4-27 0,0-11-1</inkml:trace>
  <inkml:trace contextRef="#ctx0" brushRef="#br0" timeOffset="143049">6264 11988 8191,'24'-3'0,"1"-4"5063,7-1-5063,7-9 0,-15 2 0,0 0 2818,20-15-2818,-20 11 0,-2-1 0,0-4 1719,-9-2-1719,-14 12 6784,-8 3-6784,-4 11 0,-8 10 0,8 12 0,5 6 0,16 0 0,18-7 0,18-9 0,10-17 0,-20 3 0,-6-8 0</inkml:trace>
  <inkml:trace contextRef="#ctx0" brushRef="#br0" timeOffset="143291">6824 11785 8191,'-12'7'0,"4"0"5063,23 11-5063,-3-11 2818,20 5-2818,-13-9 1719,1-1-1719,-9 5 6784,-10 4-6784,-3 9 0,-8 5 0,-8 10 0,5-10 0,-4-4 0,13-13 0,0-6 0</inkml:trace>
  <inkml:trace contextRef="#ctx0" brushRef="#br0" timeOffset="143434">6927 11817 8191,'9'-2'0,"3"-1"5063,8-7-5063,6 2 2818,-1-2-2818,-1 0 429,-11 3 1,-4 0 0,-5 3 0</inkml:trace>
  <inkml:trace contextRef="#ctx0" brushRef="#br0" timeOffset="143592">7035 11544 8191,'1'16'0,"3"17"1745,-2-1 0,0 4-1745,3 6 0,0 2 0,-2 9 0,1 0 0,1-5 0,1-3 0,-3-4 0,0-5 0,2 3 0,-5-18 0</inkml:trace>
  <inkml:trace contextRef="#ctx0" brushRef="#br0" timeOffset="145425">8432 12664 24575,'0'48'0,"1"-21"0,1 3 0,3 10 0,1 2 0,0 4 0,-1 1 0,-2 6 0,1 1-1631,1-4 0,0-1 1631,-4-9 0,-1-2 0,3-6 0,-1-4 0,-2-4 0,0-10 0</inkml:trace>
  <inkml:trace contextRef="#ctx0" brushRef="#br0" timeOffset="145592">8434 13221 24575,'30'-14'0,"10"-7"0,-10 8 0,2 0 0,-3-1 0,-2 2 0,12-5 0,-18 9 0</inkml:trace>
  <inkml:trace contextRef="#ctx0" brushRef="#br0" timeOffset="145776">8708 12868 24575,'-2'23'0,"3"22"0,3-18 0,1 3 0,-1 10 0,-1 3-1494,1-1 0,1 0 1494,-2-2 0,0-2 188,4-5 1,-1-4 0,1 2 0,0-17 0</inkml:trace>
  <inkml:trace contextRef="#ctx0" brushRef="#br0" timeOffset="146019">8872 13287 8191,'-2'13'0,"1"0"5063,1 4-5063,5-5 2818,12-4-2818,-1-11 1719,12-19-1719,-14-3 6784,-6-7-6784,-12 2 0,-17 12 0,-11 2 0,-1 16 0,-8 14 0,22-4 0,3 3 0</inkml:trace>
  <inkml:trace contextRef="#ctx0" brushRef="#br0" timeOffset="146741">9819 12996 8191,'3'-13'0,"7"2"0,-8 6 0,6 2 0</inkml:trace>
  <inkml:trace contextRef="#ctx0" brushRef="#br0" timeOffset="146891">9850 13276 24575,'2'-3'0,"0"1"0</inkml:trace>
  <inkml:trace contextRef="#ctx0" brushRef="#br0" timeOffset="148720">10707 12913 8191,'-5'9'0,"0"4"5063,3 14-5063,-1-1 1409,1 7 0,0 0-1409,2-1 1719,8-5-1719,5-58 0,1 3 0,2-3 3392,-3-3 0,0-1-3392,3 0 0,0 2 0,-1 6 0,-1 3 0,11-10 0,3 24 0,0 25 0,-10-3 0,-1 4 0</inkml:trace>
  <inkml:trace contextRef="#ctx0" brushRef="#br0" timeOffset="149328">11107 12882 24575,'-11'-4'0,"0"1"0,2 1 0,0 6 0,-7 8 0,6 9 0,1 1 0,13-4 0,15-13 0,13-12 0,4-15 0,5-3 0,-13 3 0,-5 7 0,-13 15 0,-2 14 0,-1 7 0,-3 18 0,3-6 0,-6-5 0,7-10 0,-3-16 0,5-8 0,7-19 0,4-4 0,0-4 0,-4 13 0,-7 16 0,-2 10 0,-4 21 0,1-7 0,-1 10 0,1-16 0,2-8 0,0-6 0,10-24 0,13-3 0,4-15 0,1 17 0,-13 10 0,-11 16 0,-4 10 0,-1 9 0,1-5 0,2 2 0,-4-12 0,-1-3 0</inkml:trace>
  <inkml:trace contextRef="#ctx0" brushRef="#br0" timeOffset="149600">11777 12428 8191,'-3'6'0,"2"5"4827,8 22-4827,-3 22 0,-2-15 0,0 4 0,-2 9 0,0 1 0,0-3 0,0-1 894,2-3 0,1-3-894,-3-8 0,1-4 0,7 5 471,-3-18 0,0-15 0,-1-6 0</inkml:trace>
  <inkml:trace contextRef="#ctx0" brushRef="#br0" timeOffset="149800">11912 12809 8191,'-9'2'0,"-1"6"5063,-3 10-5063,3 7 2818,2 7-2818,7-7 1719,9-6-1719,17-7 6784,2-12-6784,18-1 0,-11-7 0,-3 3 0,-15 1 0,-8 4 0</inkml:trace>
  <inkml:trace contextRef="#ctx0" brushRef="#br0" timeOffset="150666">12386 13024 8191,'-9'-7'0,"0"6"5063,-1 5-5063,1 14 2818,3 14-2818,5-5 1719,5 0-1719,14-15 0,10-7 0,25-16 0,-23 7 0,4-11 0</inkml:trace>
  <inkml:trace contextRef="#ctx0" brushRef="#br0" timeOffset="151250">13172 12694 24575,'47'-13'0,"-19"6"0,1 1 0,5 0 0,2 1-878,-1 2 1,-1 0 877,1 0 0,-2 1 99,16 2 0,-19 0 1,-15 0-1</inkml:trace>
  <inkml:trace contextRef="#ctx0" brushRef="#br0" timeOffset="151408">13374 12803 8191,'12'-1'0,"16"-7"2531,1-1 1,4-3-2532,5-2 0,2 0 0,3-1 0,-2 1 0,8-3 0,-15 7 0</inkml:trace>
  <inkml:trace contextRef="#ctx0" brushRef="#br0" timeOffset="152025">14228 12794 8191,'-7'12'0,"-2"-2"5063,8-5-5063,0-10 2818,16-22-2818,5-19 0,-3 17 0,1-1 615,1-2 1,0 0-616,-2 8 0,0 3 6543,18-8-6543,-6 17 0,-12 9 0,-3 3 0</inkml:trace>
  <inkml:trace contextRef="#ctx0" brushRef="#br0" timeOffset="152552">14719 12639 8191,'-9'-9'0,"0"0"5063,2 0-5063,-1 2 2818,-3 8-2818,-3 3 1719,-8 23-1719,5-3 6784,-2 21-6784,13-21 0,10 0 0,20-24 0,12-16 0,-11 0 0,1-1 0,0-4 0,-1-1 0,-2 3 0,-2 2 0,9-5 0,-10 19 0,-13 9 0,1 14 0,-1 6 0,-2 5 0,-2-9 0,1-7 0,2-18 0,6-14 0,8-14 0,-5 4 0,3 0 0,-8 20 0,-1 8 0,-2 9 0,1 10 0,3 6 0,-3-1 0,7-7 0,0-20 0,2-12 0,-4-1 0,-6 1 0</inkml:trace>
  <inkml:trace contextRef="#ctx0" brushRef="#br0" timeOffset="152777">15421 12087 8191,'-14'-1'0,"4"3"5063,1 22-5063,6 12 0,3-4 0,1 4 0,1 2 0,2 2 700,2 5 0,0 1-700,-1-3 0,1-1 755,-3-6 0,0-2-755,5 19 1494,-7-21 1,3-16 0,-4-9-1</inkml:trace>
  <inkml:trace contextRef="#ctx0" brushRef="#br0" timeOffset="152984">15513 12521 24575,'-13'0'0,"5"3"0,-3 8 0,9 2 0,-1 1 0,15-2 0,5-7 0,12-1 0,10 0 0,7-3 0,-18 3 0,-1-4 0</inkml:trace>
  <inkml:trace contextRef="#ctx0" brushRef="#br0" timeOffset="155904">15984 12728 10116,'-10'-5'0,"-5"13"5083,2 0-5083,2 12 2513,16-8-2513,11-3 1463,16-15-1463,-2-6 5400,4-10-5400,-21 1 0,-2 4 0,-16 5 0,-10 3 0,-6 4 0,-5 7 0,5 7 0,12-2 0,4 0 0</inkml:trace>
  <inkml:trace contextRef="#ctx0" brushRef="#br0" timeOffset="164650">12428 13008 8191,'-4'-5'0,"-1"-1"5063,-4 7-5063,-4 3 2818,3 3-2818,0 3 1719,1-1-1719,4 0 6784,-2 0-6784,2 3 0,3-2 0,1 3 0,2-8 0,1-1 0</inkml:trace>
  <inkml:trace contextRef="#ctx0" brushRef="#br0" timeOffset="176250">8505 14090 8191,'-5'5'0,"2"15"3841,1 34-3841,0-14 0,-1 4 0,-3 10 0,-1 0 0,3 1 0,0-2 0,-2-2 0,1-4 589,6-17 1,1-3 0,-1 9 0,1-29 0</inkml:trace>
  <inkml:trace contextRef="#ctx0" brushRef="#br0" timeOffset="176442">8449 14546 8191,'2'-9'0,"8"2"5063,12-10-5063,12 3 0,13-9 0,-1 4 0,-20 9 0,-5 1 0</inkml:trace>
  <inkml:trace contextRef="#ctx0" brushRef="#br0" timeOffset="176625">8701 14325 24575,'-5'-1'0,"1"26"0,-1 26 0,2-14 0,0 4 0,-3 7 0,0 2 0,2-3 0,2-1 0,-1-2 0,0-4 0,3 8 0,0-21 0</inkml:trace>
  <inkml:trace contextRef="#ctx0" brushRef="#br0" timeOffset="177075">9086 14668 8191,'-13'-5'0,"5"10"5035,-9 15-5035,2 34 0,2-16 0,0 2 0,1 0 0,0-1 0,1-3 0,1-4 0,0 3 2821,10-34-2821,14-28 0,-5-1 0,-1-5 0,5-8 0,1-3 0,-4 3 0,-1-3 0,0 2 861,0-6 1,0 3-862,1-1 0,0 11 6773,0 21-6773,4 52 0,-9-11 0,1 2 0,4 6 0,0 0 16,-4-1 0,-1 0-16,3-3 0,-1-1 0,-1 19 0,-2-11 0,-4-18 0,0-11 0,0-5 0</inkml:trace>
  <inkml:trace contextRef="#ctx0" brushRef="#br0" timeOffset="177225">8950 14781 8191,'9'-2'0,"17"0"4401,17 2-4401,-10 0 0,3 0 0,4-3 0,-2 1 0,12 1 0,-17-4 0</inkml:trace>
  <inkml:trace contextRef="#ctx0" brushRef="#br0" timeOffset="178059">10309 14229 8453,'-2'-9'0,"3"0"0,-2 4 0,3 1 0</inkml:trace>
  <inkml:trace contextRef="#ctx0" brushRef="#br0" timeOffset="178235">10230 14548 8191,'-10'5'0,"2"-2"1265,3-1 1,2-2 0,7 0 0</inkml:trace>
  <inkml:trace contextRef="#ctx0" brushRef="#br0" timeOffset="179341">11336 14312 8556,'-6'7'0,"-4"10"5097,1-2-5097,2 5 2764,4-8-2764,10-21 0,9-18 0,-4 2 0,1-5 0,2-4 0,1-1 0,2 1 0,1 3 644,0 3 1,1 3-645,24-5 0,-18 17 0,-5 9 0</inkml:trace>
  <inkml:trace contextRef="#ctx0" brushRef="#br0" timeOffset="179793">11718 14106 24575,'-16'-5'0,"1"2"0,1 2 0,-2 7 0,5 5 0,0 3 0,12 1 0,6-9 0,17-8 0,1-10 0,10-9 0,-10 8 0,-2 2 0,-13 13 0,-3 8 0,-4 10 0,0-1 0,-3 1 0,4-11 0,2-13 0,11-14 0,4-15 0,11-1 0,-12 10 0,3 19 0,-15 14 0,1 15 0,-5 1 0,1-3 0,3-9 0,14-33 0,-10 12 0,6-15 0</inkml:trace>
  <inkml:trace contextRef="#ctx0" brushRef="#br0" timeOffset="179952">12155 13706 8191,'1'7'0,"-4"16"1762,2 3 0,-1 5-1762,0 10 0,0 4 0,3-8 0,1 2 0,0 0 0,1 15 0,1 0 0,3-7 0,1-3 0,2-10 0,0-4 743,6 3 1,-2-16 0,-10-15-1</inkml:trace>
  <inkml:trace contextRef="#ctx0" brushRef="#br0" timeOffset="180145">12294 14067 8191,'-45'13'0,"1"11"4959,-1 7-4959,19-5 2831,18-1-2831,24-16 0,26 0 0,-14-11 0,1-2 0,10 1 0,-2-2 0,6-5 0,-9 5 0</inkml:trace>
  <inkml:trace contextRef="#ctx0" brushRef="#br0" timeOffset="180501">12569 14112 24575,'-15'2'0,"0"12"0,1 22 0,9 5 0,9 6 0,19-10 0,8-20 0,18-14 0,-21-5 0,-1-7 0</inkml:trace>
  <inkml:trace contextRef="#ctx0" brushRef="#br0" timeOffset="181492">13537 13924 24575,'2'3'0,"17"2"0,21 3 0,-14-2 0,3 2 0,7 3 0,-1 1 0,4 10 0,-14 13 0,-43-7 0,-1-6 0,-3 1 0,-4 4 0,-1-1 0,2 2 0,0-1 0,1-3 0,2-1 0,0 6 0,25-21 0,-2-5 0,13-6 0</inkml:trace>
  <inkml:trace contextRef="#ctx0" brushRef="#br0" timeOffset="183158">14794 13913 8191,'0'2'0,"0"10"5063,0 20-5063,0 15 0,0-6 0,-4 4 2818,11-41-2818,9-16 0,9-36 0,7 8 0,-1 3 429,-3 28 1,-10 3 0,-4 10 0</inkml:trace>
  <inkml:trace contextRef="#ctx0" brushRef="#br0" timeOffset="183625">15326 14013 8191,'-10'-10'0,"-5"-6"5063,1 6-5063,-12-1 2818,4 16-2818,-8 13 1719,0 10-1719,15 7 6784,6-13-6784,18-7 0,18-26 0,1-7 0,1-4 0,-4 5 0,-1 0 0,5-8 0,-1 8 0,-2 24 0,-13 10 0,-3 28 0,-3-11 0,-6-6 0,6-11 0,5-23 0,7-16 0,-1 1 0,2-2 0,0-4 0,2 1 0,4 1 0,-1 3 0,12-3 0,-14 34 0,-15 19 0,-8 19 0,2-14 0,1-6 0,7-19 0,2-9 0,-3 0 0,-1-4 0</inkml:trace>
  <inkml:trace contextRef="#ctx0" brushRef="#br0" timeOffset="183818">15844 13642 8191,'1'7'0,"4"10"4333,-7 31-4333,4-17 0,0 3 0,-2 8 0,0 0 0,2-6 0,0-2 2902,2 13-2902,2-21 451,1-17 1,-4-5 0,1-4 0</inkml:trace>
  <inkml:trace contextRef="#ctx0" brushRef="#br0" timeOffset="184009">15964 13886 24575,'-18'13'0,"-9"14"0,3 17 0,4-7 0,12-4 0,13-23 0,5-5 0,4-3 0,10-6 0,7 8 0,-11-7 0,0 7 0</inkml:trace>
  <inkml:trace contextRef="#ctx0" brushRef="#br0" timeOffset="184337">16251 14098 8191,'-9'0'0,"0"14"5063,-3 4-5063,3 14 2818,6-7-2818,5-5 1719,11-9-1719,7-10 6784,8-12-6784,7-12 0,-11-8 0,-9 3 0,-17 5 0,-13 3 0,-13 13 0,-9 10 0,11 4 0,6 6 0</inkml:trace>
  <inkml:trace contextRef="#ctx0" brushRef="#br0" timeOffset="185283">13635 15157 8191,'-1'-7'0,"-2"3"5063,-4 6-5063,2 3 0,3 0 0,2-1 0</inkml:trace>
  <inkml:trace contextRef="#ctx0" brushRef="#br0" timeOffset="185417">13666 15487 8191,'-23'16'0,"8"1"1265,10 0 1,5-8 0,0-1 0</inkml:trace>
  <inkml:trace contextRef="#ctx0" brushRef="#br0" timeOffset="185550">13684 15671 8191,'-7'6'0,"2"-3"0,3 1 0</inkml:trace>
  <inkml:trace contextRef="#ctx0" brushRef="#br0" timeOffset="185675">13709 15790 24575,'-9'5'0</inkml:trace>
  <inkml:trace contextRef="#ctx0" brushRef="#br0" timeOffset="191867">7924 11639 10483,'19'-15'0,"8"1"4735,16-9-4735,3 9 0,1 0 0,0 9 0,-7 1 0,-8 1 627,-12 3 1,-12-3-1,-4 3 1</inkml:trace>
  <inkml:trace contextRef="#ctx0" brushRef="#br0" timeOffset="192108">8234 11466 24575,'41'-5'0,"1"2"0,11 7 0,-11 4 0,-4 4 0,-19 4 0,-11-2 0,-13 10 0,-7-2 0,-14 7 0,11-15 0,-2-2 0</inkml:trace>
  <inkml:trace contextRef="#ctx0" brushRef="#br0" timeOffset="192826">9079 11412 24575,'-1'14'0,"0"8"0,-2 0 0,-2 10 0,1-7 0,0-5 0,6-15 0,4-10 0,15-21 0,5-7 0,8-11 0,-2 6 0,0 5 0,-4 14 0,-10 30 0,-13 22 0,-9 14 0,3-14 0,0-6 0,10-19 0,13-16 0,13-13 0,-10 4 0,1-3 0,-1-2 0,-2-2 0,1 3 0,-2 1 0,4-11 0,-17 17 0,-11 19 0,-7 15 0,3-2 0,4 3 0,7-11 0,5-8 0,4-3 0,0-10 0,-5-1 0,-6-5 0,-8 5 0,-6-1 0,1 8 0,5-5 0,2 7 0,7-1 0</inkml:trace>
  <inkml:trace contextRef="#ctx0" brushRef="#br0" timeOffset="193084">9592 11289 8191,'25'3'0,"-5"1"5063,-7 14-5063,-5 4 2818,-4 10-2818,0-7 1719,-4-5-1719,4-14 6784,2-10-6784,8-20 0,5-10 0,1-13 0,-2 21 0,-6 13 0,-4 29 0,-1 10 0,3-1 0,-3-1 0,3-13 0,-3-3 0,-2-6 0,-1-2 0</inkml:trace>
  <inkml:trace contextRef="#ctx0" brushRef="#br0" timeOffset="193777">9998 11375 8191,'2'-9'0,"4"0"5063,-1 4-5063,4 3 2818,1 10-2818,8 17 1719,-6 15-1719,-4-13 0,-2 1 0,-3 2 0,-2 1 0,0 0 0,-2-1 0,-2 19 6784,2-15-6784,-3-26 0,4-27 0,5-34 0,-2 16 0,1-4-998,1 5 1,0-3 0,2 1 997,2-1 0,1-1 0,1 3 0,5-14 0,2 5-1,1 12 1,3 8 0,10 14 0,-3 31 0,-6 23-704,-8 9 704,-9-20 0,-3-1 0,-6 12 0,1-9 2871,-9-30-2871,4-7 0,-1-3 0,6-1 0</inkml:trace>
  <inkml:trace contextRef="#ctx0" brushRef="#br0" timeOffset="194778">10627 11170 24575,'-13'-10'0,"-2"1"0,4 0 0,-5 7 0,5 10 0,-1 11 0,6-1 0,4 2 0,10-9 0,10-10 0,7-6 0,14-13 0,1-5 0,0 4 0,-12 6 0,-10 17 0,-14 5 0,-5 15 0,0 1 0,-4-3 0,8-11 0,9-29 0,14-20 0,-1 11 0,3 1 0,2-1 0,2 4 0,-2 6 0,-2 5 0,12 5 0,-25 16 0,-9 5 0,-1-8 0,2-6 0,0-7 0,-1 0 0,-7 2 0,-3 6 0,-10 2 0,-6 11 0,-3 7 0,7 2 0,5-1 0,16-11 0,7-6 0,11-10 0,3-4 0,5-7 0,-9 3 0,-5 1 0,-10 15 0,-2 2 0,2 9 0,1-2 0,5-7 0,13-1 0,21-13 0,3-2 0,-11-1 0,-18 4 0</inkml:trace>
  <inkml:trace contextRef="#ctx0" brushRef="#br0" timeOffset="195476">11294 11090 24575,'1'-7'0,"2"2"0,9 15 0,-9-1 0,0 21 0,-6-15 0,-1 5 0,17-32 0,-3-2 0,11-21 0,-5 3 0,5-2 0,-6 16 0,0 5 0,-7 28 0,-5 13 0,0 19 0,-3-5 0,0-4 0,2-18 0,3-11 0,3-13 0,10-19 0,-5 1 0,2-4-684,4-6 1,0-1 683,1-4 0,-1 2 0,2-3 0,-8 19 0,-18 39 0,4 12 0,0-5 0,4 0 1367,4-17-1367,10-9 0,11-8 0,-4-7 0,0-2 0,21-15 0,-21 8 0,-3 1 0,-3-3 0,-18 14 0,-7 13 0,-8 19 0,12 1 0,3 10 0,5-11 0,3-3 0,5-14 0,-3-4 0,6-6 0,-6-1 0,11-16 0,-14 15 0,5-8 0</inkml:trace>
  <inkml:trace contextRef="#ctx0" brushRef="#br0" timeOffset="195859">11903 10898 8191,'0'6'0,"0"1"5063,0 10-5063,4-6 2818,5-12-2818,1-2 1719,6-8-1719,10-7 6784,-5 7-6784,5 0 0,-3 5 0,-1 4 0,10-10 0,-1 3 0,-13 1 0,-4 5 0</inkml:trace>
  <inkml:trace contextRef="#ctx0" brushRef="#br0" timeOffset="196067">12075 10606 8191,'5'12'0,"-7"22"4408,-2 20-4408,-4-12 0,-1 1 0,3 1 0,0-2 1447,-4-2 0,0-3-1447,3 9 0,1-15 0,7-22 0,1-1 0</inkml:trace>
  <inkml:trace contextRef="#ctx0" brushRef="#br0" timeOffset="196359">12218 10902 8191,'-4'25'0,"3"-1"5063,-1-7-5063,4-4 2818,-1-6-2818,8-9 1719,21-25-1719,-9 7 0,2-2 0,10-9 0,3-1 3392,-2 3 0,-2 6-3392,12 2 0,-20 25 0,-32 28 0,0-11 0,-1-1 0,8-19 0,0 2 0,3-7 0</inkml:trace>
  <inkml:trace contextRef="#ctx0" brushRef="#br0" timeOffset="196585">12586 10791 24575,'-2'11'0,"1"0"0,-3 2 0,0 7 0,-4 12 0,4 1 0,3 5 0,6-16 0,7-7 0,-2-13 0,15-15 0,-6-2 0,0-1 0,-9 6 0</inkml:trace>
  <inkml:trace contextRef="#ctx0" brushRef="#br0" timeOffset="217993">19408 13212 24575,'3'-8'0,"2"2"0,32-13 0,4 4-1198,-11 4 1,2 1 1197,1 2 0,2 1 0,-1 1 0,1 2 0,6 1 0,1 0-679,1-2 1,-1 0 678,0 2 0,1-1 0,1-1 0,1-1 0,-2 0 0,-1 1 0,1 1 0,-2 1 240,-4 1 1,-4-1-241,14 3 0,-17 0 0,-16 2 1104,-2-1-1104,-3 3 1715,0-4-1715,0 2 452,10-5-452,9-2 0,12-4 0,7-5 0,0 4 0,-1-4-609,1 5 609,6-1-136,-5 1 136,5 3 0,1-2 0,-24 7 0,1 1 0,3-5 0,2 0-848,5 4 0,1 1 848,0-5 0,0 0 0,7 4 0,0 1 0,1-6 0,0 1 0,0 4 0,-1 1 0,-3-3 0,0 1 0,-1 1 0,-1 2 0,-4 1 0,-2 0 0,0-1 0,0 0 0,-1 1 0,1 1 0,14-1 0,0 0 0,-10-1 0,1 0 0,-5 2 0,2 0 0,-2 0 0,6-2 0,-3 0 0,1 1 0,1 1 0,2-3 0,-1 0 0,-5 0 0,0 0 0,3 2 0,-1 1 0,-5-3 0,-2 1 0,-3 3 0,-1 1-127,23 0 127,-6 0 0,0-1 0,-1 0 0,-6-3 0,-1 3 549,-7-4-549,-7 3 127,-1-2-127,-11 1 1748,0-2-1748,-4 0 144,3 0-144,2 0 0,9 0 0,3 0 0,12 0 0,2 0 0,13-4 0,2 2 0,-22-2 0,2-1-747,-1 4 0,2 1 747,5-5 0,1 0 0,-4 4 0,2 1 0,4-3 0,1 0 0,-6 1 0,0 0 0,6 1 0,0 0 0,0-4 0,1 0 0,0 4 0,1 1-1066,5-2 1,0-1 1065,-2 0 0,0 0 0,3 3 0,0-1 0,-3-4 0,0 0 0,-1 4 0,0 0 0,0-4 0,0 0 0,0 4 0,1 1 0,3-3 0,0 0 0,1 1 0,-2-1 0,-1 3 0,-2-1 0,-3-4 0,-1 0-718,0 4 1,0 0 717,-6-1 0,0 0-345,-1 1 0,0 2 345,-4-2 0,0 2 0,0 1 0,0 0 0,-3-1 0,1 0 0,5 1 0,1 0 0,-7 1 0,1-1 0,2-1 0,0-1 0,-3 2 0,-1 1 0,1-3 0,-1 0 0,1 0 0,0 0 0,2 0 0,2 0 0,-1-3 0,1 1 0,4 1 0,-1 1 0,-3-5 0,-1 0 0,1 2 0,-2 0 395,-1-1 1,-2-2-396,18-3 0,3 3 0,-17-1 1963,4 6-1963,-6-6 1626,0 6-1626,-7-5 896,5 6-896,-11-5 474,11 4-474,-11-2 0,11 3 0,-11 3 0,5 0 0,-7 3 0,6-3 0,3 3 0,6-5 0,-1 2 0,8-3 0,1-4 0,6 3 0,8-8-784,0 8 784,-23-1 0,0 0 0,-1 1 0,1 2 0,3-1 0,0 0 0,-3 0 0,1 0 0,5-3 0,1 1 0,-4 4 0,1-1 0,4-2 0,-1-1-597,-3 4 0,-1 1 597,4-3 0,-1 0 0,-2-1 0,0 2 0,2 1 0,2 0 0,2-1 0,1 0 0,-3 1 0,0 0 0,2-1 0,1-2 0,0 1 0,-1 0 0,-2 0 0,0 0 0,0 0 0,-2 0-79,-5 0 1,-2 0 78,23 5 0,-20-4 0,-6 5 0,-15-6 729,1 5-729,-3-5 1232,6 3-1232,-6-3 174,2-2-174,1 1 0,-3-1 0,2 0 0,1 2 0,0-2 0,1 2 0,-2 0 0,1 0 0,-3 0 0,2 0 0,-3 0 0,-4 7 0,-1-1 0,-6-5 0,-6 1 0,3-9 0,-3 7 0</inkml:trace>
  <inkml:trace contextRef="#ctx0" brushRef="#br0" timeOffset="232485">19490 16294 24575,'34'-8'0,"0"-3"0,11 1 0,-18 1 0,1 0 0,6 1 0,2-1 0,-2-1 0,1-1-750,3 2 0,-1 1 750,-2 0 0,0 1 0,3 4 0,0 0 0,0-2 0,0 0 0,0 4 0,1 1 182,2-2 0,1-1-182,0 0 0,0 1 0,0 2 0,1-1 0,5-4 0,0-1 0,-2 3 0,1 0-1382,-11 1 0,2 0 0,1-1 1382,5 0 0,1-1 0,0 0 0,3 2 0,0 0 0,2-1 0,-6 0 0,1 0 0,0 0 0,1-1 0,-1 1 0,1 0 0,-1-1 0,1 1-919,2 0 0,-1-1 0,1 1 0,-1 0 919,-2 1 0,1 0 0,-1 0 0,0 1 0,11 0 0,-1 1 0,0 1-516,-2-1 0,-1 0 1,1 1 515,-3 3 0,1 0 0,-1-1 0,-2-2 0,0-1 0,0 1 0,2 2 0,0 1 0,0 0 0,-4-2 0,-1 1 0,1-1 0,6 0 0,0 1 0,1-1 0,-2 0 0,-1 0 0,1-1 0,0 0 0,0-2 0,0 1 0,1 0 0,0 0 0,0 0 0,-3 0 0,-1 0 0,0 0 0,0 0 0,0 0 0,0 0 0,0 0 0,0 1 0,-1-2 0,-1 0 0,-1-2 0,0 2 0,-1 0 0,-1 1 0,-1-1 0,-1 0 0,-1-2 0,1 2-474,-1 0 0,-1 2 1,1-1 473,-2 0 0,1 0 0,-1 0 0,0 0 0,0 0 0,0 0 343,0-2 0,0 0 1,-1 1-344,13 0 0,0 0 0,-1-4 0,-1 0 0,2 4 0,-2 1 0,-1-6 0,-1 1 0,3 5 0,0-1 0,-3-4 0,-1 0 896,1 4 0,0 1-896,0-3 0,-1 0 0,-3 3 0,1 0 0,1 0 0,1 0 0,-3 1 0,1-2 0,5-1 0,2-1 0,-4 3 0,1-1 0,5-2 0,0 1 0,-5 1 0,-1 2 0,3-1 0,0 0 0,-3-1 0,-1 2 0,1 1 0,-1 1 0,4-3 0,0 1 0,-2 1 0,-1 1 0,3 0 0,0-1 781,-6-1 1,-1-1-782,0 3 0,-1-1 0,-6 1 0,-1-1 0,0 1 0,0 0 735,1-1 0,-2 1-735,-1 2 0,-1-1 0,0-3 0,0-1 1959,22 9-1959,-6-8 0,-1 7 0,1-2 0,-1-1 0,-5-1 0,10-4 1820,-3 0-1820,-15-3 0,2 1 0,0 1 0,0 1-190,6-3 1,1 1 189,0-1 0,0 1 0,4 1 0,0 0 0,-3 1 0,-2 0 0,-2 0 0,-1 1 420,-4 2 0,0-1-420,-4 1 0,1-1 0,0-2 0,-1 1-399,25 8 399,-2-4 0,0 0 0,-4 3 0,-3-3 0,-7 0 0,-7 2 0,-7-4 1791,-5 1-1791,-8-1 0,-3-1 0,0-2 109,0 2 1,-4-2 0,-1 0 0</inkml:trace>
  <inkml:trace contextRef="#ctx0" brushRef="#br0" timeOffset="245093">26467 6750 8191,'-11'-13'0,"2"5"5063,-1-2-5063,1 4 2818,0 3-2818,0-3 1719,0 7-1719,-4 0 6784,3 6-6784,-2 0 0,-1 12 0,5-4 0,2 5 0,12-8 0,12-8 0,20-1 0,4 1 0,5 4 0,-16 12 0,-12 5 0,-20 20 0,-6-4 0,-3-14 0,-3-1 0,-11 17 0,-8-2 0,7-15 0,3-4 0,11-20 0,7-20 0,15-18 0,2 5 0,3-1 0,8-8 0,4 0 0,4 2 0,0 0-738,-1-3 1,-3 2 737,-5 12 0,-3 2 0,3-15 0,-17 20 0,-8 11 0,-9 7 0,0 11 0,-1 9 1475,8 1-1475,12 8 0,11-14 0,23-6 0,0-8 0,-13-6 0,1-1 0,12-6 0,-7-1 0,-22 11 0,-12 9 0,-7 15 0,2-1 0,8-3 0,6-14 0,17-26 0,4-10 0,2-5 0,-7 6 0,-10 23 0,-10 7 0,-2 20 0,-2-2 0,-1 8 0,5-9 0,-1-3 0,8-10 0,3-10 0,11-13 0,0-9 0,-3-4 0,-11 1 0,-12 8 0,-6 8 0,-2 12 0,-2 19 0,1 6 0,3 20 0,9-6 0,8 2 0,18-14 0,7-9 0,-11-8 0,-5-4 0</inkml:trace>
  <inkml:trace contextRef="#ctx0" brushRef="#br0" timeOffset="245335">27408 6310 8191,'16'14'0,"16"8"1898,-6-3 0,3 2-1898,3 3 0,1 1 0,-3-3 0,-1-1 1476,-5-1 1,-3 0-1477,15 11 0,-22-18 0,-4-2 0</inkml:trace>
  <inkml:trace contextRef="#ctx0" brushRef="#br0" timeOffset="245493">27719 6319 8191,'-17'-6'0,"-2"15"1492,-1 10 0,-2 6-1492,-1 6 0,1 5 0,3-6 0,-1 2 0,0 0 0,0 0 0,0 0 0,1 0 0,-2 5 0,0 1 0,2-5 0,2-5 0,1-2 0,-11 22 0</inkml:trace>
  <inkml:trace contextRef="#ctx0" brushRef="#br0" timeOffset="246955">26088 9582 8191,'-21'-34'0,"3"12"0,-2 2 4197,-20-11-4197,14 15 0,-1 3 2916,-20 8-2916,7 9 1823,11 9-1823,9 0 6455,16 0-6455,4-6 993,11 0-993,16-9 0,13 4 0,1-3 0,-6 6 0,-20 20 0,-25 18 0,-1-12 0,-2 3 0,-12 11 0,-2 1-901,3-4 0,-1-1 901,-4 4 0,1-3-238,8-11 0,3-3 238,-10 9 0,21-33 0,12-31 0,7 3 0,3-2 0,3-11 0,2-3 0,5-3 0,1-2-460,-7 13 1,0 0-1,-1 0 460,3-9 0,-2 2 811,-2 7 1,-4 3-812,-9 3 483,-4 15-483,-2 38 0,7-11 0,20 18 0,8-32 0,-5-4 0,2-3 29,-2-6 0,0-4-29,1-3 0,-1-1 0,-2 0 0,-4 0 0,4-6 0,-10 20 0,-13 27 0,-8 12 0,-1 6 1493,0-12-1493,6-15 0,12-26 0,3-14 0,6-15 0,-9 8 0,0 26 0,-10 18 0,3 15 0,-3-5 0,7-9 0,2-11 0,8-10 0,7-14 0,-8 1 0,3 1 0,-12 5 0,-7 7 0,1 1 0,-6 5 0</inkml:trace>
  <inkml:trace contextRef="#ctx0" brushRef="#br0" timeOffset="247178">26487 9112 24575,'10'10'0,"5"5"0,10 12 0,14 12 0,-17-19 0,1 0 0,1 3 0,-1 0 0,14 10 0,-7-3 0,-13-13 0,-5-6 0,-8-7 0</inkml:trace>
  <inkml:trace contextRef="#ctx0" brushRef="#br0" timeOffset="247360">26761 9093 8191,'-9'4'0,"-1"4"4543,-9 25-4543,7-4 0,0 4 0,-7 12 0,-1 3 0,6-13 0,0 2 0,0-1 869,-7 15 0,0-3-869,4-11 0,2-4 0,-1 5 0,9-24 0</inkml:trace>
  <inkml:trace contextRef="#ctx0" brushRef="#br0" timeOffset="292919">24347 12920 12905,'1'-4'0,"2"-1"4622,6 2-4622,0-1 2028,4 1-2028,0-2 1126,11-2-1126,1-3 0,14 0 0,1-6 0,6 6 0,-6-3 0,5-1 0,-5 4 0,7-3 0,0 0 0,-1-2 0,-12 2 0,9-8 0,1-5 0,1-3 0,-19 11 0,-1 1 0,6-10 3894,-4 7-3894,-4-3 0,-5 11 0,5-11 0,4-1 0,4-8 0,-6 10 0,0-1 0,-2 3 0,1-1-491,4-2 0,1-1 491,-5 1 0,-1 1-454,9-10 454,-2-3 0,-20 17 0,9-9 0,-10 9 0,6-13 959,5 4-959,-5 1 477,9-4-477,-11 12 0,7 1 0,-10 4 0,3 3 0,0 0 0,3-6 0,2 3 0,11-12 0,-10 12 0,4-5 0,-7 10 0,-6-1 0,2 2 0,1-4 0,0 1 0,8-7 0,-4 4 0,3-4 0,-2 6 0,-5 2 0,0 0 0,-1 3 0,-2-1 0,6 2 0,-2 0 0,3-1 0,6-4 0,16 1 0,2-4 0,6 4 0,-15 4 0,-9 1 0,-5 2 0,-5 1 0,0-1 0,-1 2 0,-2 0 0,6 0 0,-6 2 0,3-2 0,-4 4 0,3-1 0,-2 2 0,3 0 0,-5-1 0,1 1 0,1 5 0,0-3 0,-2 6 0,1 0 0,2-2 0,13 10 0,4 4 0,3 2 0,5 4 0,-11-6 0,11 2 0,-4 3 0,5-1 0,0 8 0,0-4 0,-3 4 0,-2 0 0,0 1 0,-9-3 0,8 1 0,-16-10 0,6 7 0,-7-8 0,0 0 0,-1-1 0,-1-7 0,5 3 0,-4-2 0,2-2 0,-5-3 0,-1-6 0,4 3 0,-5-3 0,4 1 0,-5 0 0,2-1 0,0 2 0,3 1 0,2 1 0,6 5 0,-2-3 0,2 4 0,-3-5 0,0-1 0,-4-1 0,4 1 0,3 2 0,-2-1 0,6 1 0,0 1 0,-6-5 0,13 2 0,-6-4 0,7 1 0,6 1 0,2-1 0,7 2 0,6 4-515,-26-9 1,1 1 514,2 3 0,1 1 0,3-4 0,0 0 0,1 3 0,0 2 0,0-3 0,-1 0 0,1 2 0,-2 1 0,-2-3 0,0 0 0,-3 1 0,-2 0 0,15 0 0,-15 2 0,-17-8 0,-5-1 0</inkml:trace>
  <inkml:trace contextRef="#ctx0" brushRef="#br0" timeOffset="296180">18334 13226 8191,'-4'-9'0,"-1"0"5063,-3-4-5063,5 3 2818,-2-2-2818,3 11 1719,2 12-1719,-6 10 6784,1 18-6784,-4 1 0,4 6 0,1-12 0,4-4 0,2-13 0,2 0 0,-1 7 0,-1 1 0,-6 14 0,-11 7 0,1-4 0,-9 3 0,10-23 0,5-22 0,13-26 0,8-6 0,3-6-318,-1 6 0,2-2 0,1-1 318,5-6 0,3-1 0,0-1-1120,-2-2 1,-1 1 0,1 0 1119,-1 6 0,0 1 0,-2 1 0,-1-9 0,-4 5 0,6-5 0,-26 44 0,-3 36 0,-3 15 0,13-6 790,19-17-790,12-30 0,19-8 0,-9-18 0,-21 13 0,-2-2 0,2-17 3522,-10 11-3522,-9 16 0,-4 20 0,3 7 0,-3 1 0,10-11 0,-4-7 0,8-10 0,-6-4 0,1 0 0,-1 4 0,4 11 0,-2-1 0,6 0 0,1-13 0,6-15 0,-3-4 0,-6-15 0,-15 5 0,-3 10 0,-17 25 0,12 25 0,-1 16 0,19 5 0,18-14 0,18-9 0,10-14 0,-21-5 0,-7-4 0</inkml:trace>
  <inkml:trace contextRef="#ctx0" brushRef="#br0" timeOffset="296419">19180 12446 24575,'10'23'0,"1"3"0,6-3 0,6-5 0,2-15 0,10-13 0,-5-17 0,-6-18 0,-13 18 0,-3-1 0,-7-27 0,0 15 0,-6 17 0,3 16 0</inkml:trace>
  <inkml:trace contextRef="#ctx0" brushRef="#br0" timeOffset="296595">19313 12554 8191,'-9'38'0,"8"-4"5063,-2 17-5063,10-9 0,-2 11 0,10 0 2193,-5-4-2193,-2-18 0,-1-3 0,-2 0 0,0-1 0</inkml:trace>
  <inkml:trace contextRef="#ctx0" brushRef="#br0" timeOffset="298652">26120 11475 10679,'5'6'0,"1"11"5028,1 11-5028,-2 8 0,1 13 0,-1 5 0,-1-5 0,0 1 0,-2-3 0,0 6-397,2-11 1,0 4 0,0 2 0,0 1 0,0-1 0,-2-4 396,0 6 0,-2-3 0,-1-1 0,2 0 0,0 2 0,1-1 0,0 0 0,-1-1 210,-2-2 1,-1-1 0,0-1 0,1-3 0,0 12 0,1-5 0,-3-12 0,0-1 0</inkml:trace>
  <inkml:trace contextRef="#ctx0" brushRef="#br0" timeOffset="302523">18131 16239 24575,'-22'-20'0,"-1"0"0,-21-12 0,9 11 0,-19 16 0,5 12 0,9 9 0,25 4 0,30-8 0,27-7 0,-15-3 0,2 0 0,6 1 0,0 3 0,-5-1 0,-3 4 0,5 24 0,-20 12 0,-20-14 0,-6 1 0,1 1 0,-3-1-764,-7 5 0,-3-2 764,1-3 0,0-3-352,4-5 0,1-3 352,-9 10 0,20-23 0,18-16 0,21-34 0,-6 13 0,1-5-209,-3 3 0,0-4 0,1 0 209,-1 0 0,1 0 0,-1 0-233,-1-1 0,0-1 1,-3 2 232,4-10 0,-3 4 0,-5 13 0,-3 5 653,-6-2-653,-12 43 0,-4 18 0,10 13 0,9-6 0,17-16 625,10-20-625,5-13 0,3-17 0,-8 0 0,-5-7 2279,-13 21-2279,-5 13 0,-8 18 0,0 10 0,-2-10 0,17-7 0,3-28 0,8-8 0,-3-14 0,-9-5 0,-7 13 0,-6 8 0,-3 26 0,-2 15 0,7 10 0,12-2 0,6-13 0,16-8 0,-5-23 0,-1-4 0,-8-11 0,-15 15 0,-5-1 0</inkml:trace>
  <inkml:trace contextRef="#ctx0" brushRef="#br0" timeOffset="302779">19061 15612 8191,'5'6'0,"6"9"5063,14 11-5063,-6-3 2818,0-6-2818,-6-12 1719,5-5-1719,-4-9 6784,2-12-6784,-6-5 0,-2 9 0,-4 2 0</inkml:trace>
  <inkml:trace contextRef="#ctx0" brushRef="#br0" timeOffset="302952">19160 15708 8191,'4'47'0,"2"6"4419,7-5-4419,-7-18 0,-1 0 0,9 18 0,-5 5 0,-3 0 0,-6-11 0,-1-11 0,-2-17 0</inkml:trace>
  <inkml:trace contextRef="#ctx0" brushRef="#br0" timeOffset="307463">20117 16088 24575,'2'-11'0,"-2"0"0,7-2 0,-1-14 0,13-13 0,-10 11 0,0-3-1348,6-9 1,1-1 1347,-1-1 0,-1-1 0,0-1 0,1-1 0,1 4 0,0 1 0,-2 3 0,0 0-397,2-1 1,1 1 396,4-1 0,1 0 0,-2 0 0,2 0 0,5 2 0,0 0 0,-4 4 0,-1 1 0,1 2 0,1 2 0,9-11 0,-2 3 0,-10 18 0,-4 2 0,-1 7 1896,4 1-1896,-1 4 1592,11-3-1592,-11 6 0,4 0 0,-6 5 0,0 1 0,7 2 0,4 9 0,4-3 0,1 18 0,1-3 0,-9 20 0,2-4-478,-18-15 1,-2 2 477,2-4 0,0 1 0,-1-1 0,0 0 0,1 3 0,2 0 0,8 18 0,-1-1 0,10 0-509,0-11 509,11 4 0,-2-4 0,1-7 0,-1 3 0,0-4 0,-2-6 0,-1 0 0,-8-11 0,4 0 930,-4-7-930,6-4 0,4-14 0,-11 3 534,10-20-534,-5-1 0,4-11 0,-17 19 0,0-1-445,-5-1 0,0-1 445,3-3 0,-1-1 0,-3 3 0,-1-1 0,6-4 0,-1 0 0,-5 5 0,0 1 0,5-1 0,-1 1-211,-4 0 0,0 1 211,13-21 0,0 0 0,-5 7 0,9-1 0,-5 6 0,-2 11 0,1 3 0,-8 17 0,4-1 870,0 4-870,7-5 442,1 5-442,14-3 0,-12 4 0,3 3 0,-17 2 0,0 2 0,-3 6 0,2 7 0,6 1 0,4 13 0,8-3 0,-1 6-389,-10-15 1,0 0 388,10 21 0,-11-16 0,-1 1 0,-2-1 0,0 1 0,1 5 0,-1 2 0,1-4 0,-1 1 0,1 2 0,0 0 0,-3-4 0,0 1-879,2 3 1,0 0 878,-4 1 0,1 0-469,3 0 1,0-1 468,-4-2 0,-1-2 0,4-3 0,1-1 671,8 16-671,14-8 0,1-12 0,15-12 0,2-15 0,-28 1 0,1-3 579,3-7 0,-1-3-579,-4 3 0,-1-3 0,5-6 0,-1-2 0,-8 3 0,-1-1 0,4-6 0,-1-1 0,-7 3 0,-1-1 0,1-3 0,-1-1 0,-2 1 0,-1 0 0,1 1 0,-1-1 518,2-3 1,-1 0-519,1-4 0,0 0 0,2-1 0,-1-1-908,-3-1 1,0-1 907,3 4 0,1 0 0,1-1 0,-1 1 0,-3 8 0,1 3 0,12-19 0,-14 26 549,-2 7-549,-1 8 0,4-2 0,-3 5 1871,2-1-1871,-3 1 0,4 7 0,-5 0 0,4 5 0,-7-1 0,1 0 0,-2 0 0,3 0 0,1 3 0,1-2 0,2 6 0,2 4 0,4 2 0,0 9 0,0-9 0,-1 8 0,-2-5 0,2 7 0,0 0 0,-1 0 0,-2 0 0,2 0 0,3 6 0,4-2 0,-2-7 0,1 0 0,14 12 0,-12-13 0,-1-2 0,10 6 0,3 3 0,-3-7 0,5 4 0,-2-10 0,2 5 0,-5-10 0,5 10 0,-5-14 0,9 9 0,-8-13 0,12 9 0,-4-9-815,12 5 815,-26-9 0,0 0 0,4 0 0,0 0 0,-1 0 0,1 0 0,0 0 0,-1 0 0,1 1 0,0-1 0,-1-2 0,1-1 0,3 3 0,0 0 0,-2-3 0,-1 1 0,3 2 0,0 1 0,-3-1 0,-1 0 0,4 0 0,0 1 0,4-1 0,1 0 0,2 1 0,2-1 0,6 1 0,0 0 0,6 0 0,-4 0 0,-19-3 0,-3 0 0,25 3 0</inkml:trace>
  <inkml:trace contextRef="#ctx0" brushRef="#br0" timeOffset="314044">25773 16044 9974,'17'-6'0,"2"-1"5094,26 3-5094,4-4 0,-3 7 0,3 1 0,-14-2 0,0-1 0,14 1 0,4-1 0,-2 0 0,1 0-115,-4 0 1,2 0 114,-5 0 0,3 0 0,-1-1-215,-1 0 0,-1-1 0,0 1 215,6 0 0,0-1 0,0 0 0,-10-1 0,1 0 0,0-1 0,-1 2 0,11 0 0,-2 0 0,1 1 0,0-3 0,-1 1 0,-2 1 1154,-8 3 1,-1 2-1,-1 0-1154,-1-2 0,1 0 0,-2 1 0,7 6 0,-2 0-668,4-4 1,0 0 667,0 1 0,1 0 0,4-3 0,0-3 0,3 1 0,0 0 0,-15 1 0,-1 0 0,1-1 0,16-5 0,0 0 0,-16 6 0,0 0 0,-1-2 0,10-6 0,-1-1 1146,-1 4 0,-1 1-1146,-8-1 0,-2-1 0,-3 0 0,-1 1 0,23-3 0,-13-7 0,1-1 0,-6-5 3054,9-11-3054,-6 1 0,-12 10 0,0-1 0,9-15 0,-15 16 0,-1 1 0,7-10 303,-7-1-303,-2 11 1953,-9 2-1953,4 4 0,3-1 0,10-10 0,8-10 0,-12 17 0,1-1 0,2-5 0,1 1-49,1 3 1,-1 1 48,-3-2 0,-2 1 0,10-5 0,-12 8 0,-6 19 0,8 3 0,-5 7 0,8-3 748,-13 2-748,6 8 0,-6-1 0,11 20 0,-6-9 0,-1-2 0,0 2 0,15 16-612,-11-12 0,1 0 612,2-4 0,0-1-355,0 3 1,0 0 354,-3-1 0,0-1 0,2-1 0,0 1 0,0 2 0,2-1 0,1-4 0,1-1 0,5 2 0,1-2-669,1-3 0,2-3 669,5-1 0,2-4 0,5 0 0,1-3 0,4-2 0,0-2 0,-3-2 0,-1 1 0,-6 1 0,-4-1 0,7-3 273,-21 7 1,-18-7-1,-4 3 1</inkml:trace>
  <inkml:trace contextRef="#ctx0" brushRef="#br0" timeOffset="315112">28320 16132 24575,'17'0'0,"6"-3"0,3 0 0,25-6 0,-20 6 0,1 0-1478,13-3 0,2 1 1478,5 1 0,2 1 0,0 0 0,0 1 0,-1 2 0,0 0 0,-3 0 0,-2 0 0,-6 0 0,1 0 0,2 3 0,-1-1 0,-8-2 0,-1 1 348,6 4 0,0 0-348,-6-4 0,-1-1 0,7 3 0,1-1-1017,0-4 0,1-1 1017,8 3 0,3-1 0,-17-1 0,1 0 0,1 1 0,9 0 0,3 2 0,0-1-1195,0 0 0,0 0 0,1 0 1195,-10 0 0,0 0 0,1 0 0,3 0 0,1 1 0,3 0 0,2 0 0,-2 0 0,-3 1 0,-2-1 0,-3 1 0,0 0 0,2-1 0,0 1 0,3-1 0,0 0 0,-2 1 0,-5 0-10,2 1 1,-5 1 0,-1-1 9,15 0 0,-4 0 0,-14 4 0,-3 0 0,22 3 1580,-31 2-1580,-8-12 0,-9 3 0,-6-7 0</inkml:trace>
  <inkml:trace contextRef="#ctx0" brushRef="#br0" timeOffset="332731">20380 16615 8191,'-9'4'0,"4"1"5063,4 8-5063,14 9 0,11 13 1409,-3-15 0,4 1-1409,4 4 0,3-2 0,2-2 0,3-3 697,11-1 1,2-5-698,-13-6 0,1-2 0,2-3 637,6-5 1,2-2-1,2-3-637,-7 1 0,2-2 0,0 0 0,2-3 0,-6 1 0,0-3 0,2 0 0,0 0 0,0 0 0,4 0 0,1-1 0,1 1 0,0 0 0,1 0-844,-6 2 0,1 0 0,0 0 1,1 0-1,0 1 0,-1 1 844,0 0 0,1 1 0,0 1 0,-1 0 0,1 1 0,-1 0-210,7 1 0,0 1 1,-1 0-1,0 2 1,0 0 209,-3 2 0,-1 0 0,-1 0 0,0 2 0,0 0-526,6 1 0,-1 0 0,-1 2 0,-1-1 526,-2 1 0,-2 0 0,0 1 0,-1-1 0,10 1 0,-1 1 0,0-1 192,-3-2 1,0 1 0,-1-1-193,-5 0 0,-1 0 0,0-1 0,0-2 0,-1-1 0,1 0 1215,-5 1 1,1 1 0,-2-1-1216,14-2 0,-2 1 0,-9 1 0,-4 2 0,7 1 1291,-17 0-1291,-9-20 0,4-12 0,-2 4 0,2 0 2070,2-2 0,3 3-2070,2 4 0,2 4 0,20-1 0,2 18 0,-16 18 0,-11-6 0,2 1 0,4 3 0,2-1 465,7-2 0,4-4-465,-6-3 0,3-3 0,0-1 0,4-1 0,1-1 0,1-3 0,-7 0 0,1-2 0,1 0 0,1 0 0,1 1 0,1 0 0,1 1 0,0-1 0,2 1 0,1-1 0,0 1 0,1 1 0,1 0 0,-1 2 0,2 1 0,-1 0-1278,3 0 0,1 0 0,-1 1 1,1 1 1277,-1 0 0,1 0 0,0 1 0,0-1 0,-8 0 0,1 0 0,0 0 0,0-1 0,0 0 0,2 0 0,-1 0 0,1 0 0,0-1 0,0 0-831,2-1 0,-1 1 0,0-1 0,1 0 0,0-1 831,2-1 0,-1 0 0,2-1 0,-1 0 0,-1-1 0,-1 1 0,0-1 0,-1-1 0,0 1 0,1-1-556,-2 0 0,0 0 0,0-1 1,0 1-1,-1-1 556,-2 1 0,0 0 0,0-1 0,-1 1 0,-1 0 78,8-1 1,-1 1-1,-2 0 1,0 0-79,-7 0 0,0 1 0,-2-1 0,-1 1 0,7-1 0,-1 1 0,-4 0 1258,6-1 1,-5-1-1259,-10 1 0,-4 0 4181,5-4-4181,-21-3 0,-10 6 0,-5-2 0</inkml:trace>
  <inkml:trace contextRef="#ctx0" brushRef="#br0" timeOffset="336445">24642 13220 24575,'5'13'0,"7"6"0,7 5 0,22-1 0,5 1 0,-10-17 0,3-4 0,6-4 0,1-4-2018,7-3 0,2-3 2018,-14 0 0,-1-1 0,0-2 0,-3 1 0,-1-1 0,-1-1-398,0 1 0,0 0 1,0 1 397,14-6 0,0 3 0,-9 3 0,-1 4 0,0 6 0,-3 6 0,13 12 0,-16 23 0,-10 11 0,-9-1 0,-5-1 0,0-19 2729,-1-11-2729,5-18 0,16-16 0,-6-2 0,4-3 0,8-9 0,5-2 0,-10 10 0,3 0 0,0 1-14,0 2 1,1 1-1,1 3 14,19 0 0,-1 8 0,-5 5 0,-3 6-631,-2 6 1,-3 3 630,-5 1 0,-2 1 0,1 2 0,0 0 0,1-2 0,0-2 0,5 1 0,3-4 0,5-4 0,2-4 0,3-5 0,2-5 0,-13-1 0,2-3 0,-1-1-787,-4 0 0,0 0 0,-1-2 787,-1-2 0,0 0 0,-2 0-249,5 0 1,-3 2 248,7-8 0,-22 15 0,-18 7 0</inkml:trace>
  <inkml:trace contextRef="#ctx0" brushRef="#br0" timeOffset="356928">23837 14380 8191,'-9'-5'0,"6"6"5063,3 13-5063,7 20 0,-4-5 0,-1 4 0,1 11 0,-1 3 0,-2-10 0,0 1 0,0 2-3,-2 4 1,0 2 0,0 0 2,-2 2 0,0 0 0,-1 0 0,1 2 0,-1 1 0,0-1 0,-1 1 0,-1 0 0,2-1 0,2-4 0,1 0 0,0-1 0,0-3 0,-1-2 0,2 0 319,3 11 0,1-5 0,-2 4 0,4-17 0</inkml:trace>
  <inkml:trace contextRef="#ctx0" brushRef="#br0" timeOffset="357886">23863 15698 8191,'-9'3'0,"4"6"5063,1-3-5063,4 17 2818,3-1-2818,2 16 0,0 9 0,-1 1 1719,-8 5-1719,3-19 6784,-6-4-6784,6-17 0,-1 0 0,2-8 0,0-1 0</inkml:trace>
  <inkml:trace contextRef="#ctx0" brushRef="#br0" timeOffset="424728">1771 14175 8191,'-5'-8'0,"1"1"5063,-12 7-5063,6 3 2818,-3 4-2818,6 6 1719,-2 13-1719,2 1 6784,5 12-6784,3-18 0,25 3 0,10-23 0,-7-3 0,4-3 0,6-6 0,-2-2 0,7-5 0,-4 3 0</inkml:trace>
  <inkml:trace contextRef="#ctx0" brushRef="#br0" timeOffset="426421">4776 13819 24575,'-5'-6'0,"-6"5"0,5 2 0,-11 23 0,1 19 0,11-12 0,4 1 0,3-2 0,4-1 0,9-3 0,6-5 0,9-10 0,4-8 0,8-7 0,1-5 0,5-7 0,-2-5-721,-6-3 0,-4-2 721,-5 0 0,-7-1 0,-6-8 0,-16 4 0,-20 15 0,-11 2 0,-11 6 0,-1 7 0,17 2 0,10 3 0</inkml:trace>
  <inkml:trace contextRef="#ctx0" brushRef="#br0" timeOffset="427421">1532 14785 8191,'-9'-5'0,"-4"3"5063,3 0-5063,22 2 0,23-10 0,6 2 0,8-3 538,-8-1 1,2-3 0,2 0-539,-5 2 0,2 0 0,1-1 0,0 1-359,3-2 1,1 0-1,1 0 1,0 1 358,4 1 0,1 1 0,-2 0 0,-4 2 0,-7 0 0,-4 1 0,-1 2 0,11 1 0,1 0 0</inkml:trace>
  <inkml:trace contextRef="#ctx0" brushRef="#br0" timeOffset="428113">4327 14415 24575,'30'-4'0,"-1"0"0,11 1 0,4-1 0,-5-2 0,3-2 0,0 0-3033,6-1 1,0 1 0,1-1 3032,-1 1 0,1-1 0,-2 0 0,-3-1 0,-1 0 0,0 0-4,-1 1 0,1 1 0,-2 1 4,10-3 0,-1 1 197,-2 2 0,-5 2 0,5 0 1,-21 5-1</inkml:trace>
  <inkml:trace contextRef="#ctx0" brushRef="#br0" timeOffset="431754">1479 15213 24575,'-16'36'0,"0"1"0,2 2 0,1 2 0,1 5 0,1 1 0,6-8 0,3-2 0,8 13 0,1-27 0,4-12 0</inkml:trace>
  <inkml:trace contextRef="#ctx0" brushRef="#br0" timeOffset="432080">1893 15184 24575,'-28'17'0,"-1"-1"0,0 1 0,8 3 0,21 26 0,3-18 0,20 8 0,2-38 0,16-18 0,-13-12 0,-4-6 0,-24-7 0,-9 11 0,-22-2 0,-8 18 0,-10 10 0,15 13 0,15 4 0,38 0 0,-12-4 0,14-1 0</inkml:trace>
  <inkml:trace contextRef="#ctx0" brushRef="#br0" timeOffset="432356">2314 15017 24575,'-17'2'0,"4"3"0,-11-3 0,6 23 0,4 6 0,10 2 0,15-7 0,19-21 0,10-15 0,-13-4 0,1-4 0,-1-2 0,-2-3 0,-4-2 0,-3-1 0,4-17 0,-24 11 0,-17 9 0,-17 13 0,-12 17-83,18 8 1,1 2 0,-4 4-1,9 8 1</inkml:trace>
  <inkml:trace contextRef="#ctx0" brushRef="#br0" timeOffset="434971">2492 15814 8191,'6'-6'0,"8"-8"5063,0 5-5063,2-3 2818,7 10-2818,-8 7 0,1-4 0,-8 4 0</inkml:trace>
  <inkml:trace contextRef="#ctx0" brushRef="#br0" timeOffset="435931">1552 17038 11107,'12'-10'0,"4"3"4869,28-11-4869,-2 8 0,-2 3 2364,-14 17-2364,-30 13 1354,-13 18-1354,-3-15 0,-2-1 0,2-1 0,-1-1 0,-10 18 4793,18-21-4793,19-9 88,14-9-88,12-3 0,-5 0 0,3-1 0,-20 3 0,-3 1 0</inkml:trace>
  <inkml:trace contextRef="#ctx0" brushRef="#br0" timeOffset="436280">1942 16973 24575,'-18'11'0,"8"1"0,7 5 0,9 0 0,12-8 0,17-10 0,-7-8 0,1-5 0,-2 0 0,-1-2 0,18-17 0,-26 1 0,-15 13 0,-8-1 0,-13 8 0,-3 10 0,-8 10 0,10 6 0,11 2 0,7-7 0,5-5 0</inkml:trace>
  <inkml:trace contextRef="#ctx0" brushRef="#br0" timeOffset="436566">2522 16703 8191,'-21'12'0,"8"2"5063,-10 10-5063,16 1 2818,4-3-2818,11-5 1719,12-16-1719,-1-4 6784,8-13-6784,-14 1 0,0-2 0,-8 1 0,-4 6 0,-3-3 0,-9 6 0,1 2 0,-1 10 0,7-3 0,1 6 0</inkml:trace>
  <inkml:trace contextRef="#ctx0" brushRef="#br0" timeOffset="438289">4922 14733 8191,'-1'3'0,"5"13"5063,-11 2-5063,10 20 2818,-6 2-2818,3 7 0,0-21 0,0-6 0</inkml:trace>
  <inkml:trace contextRef="#ctx0" brushRef="#br0" timeOffset="439712">4998 16276 24575,'-12'0'0,"10"0"0,17 0 0,15 0 0,11 4 0,-9-1 0,-16 5 0,-8 0 0,-14 4 0,-5 5 0,-2 1 0,-1-2 0,12-7 0,9-8 0,19-6 0,14 2 0,2 2 0,-4 7 0,-22 13 0,-13 17 0,-17 12 0,4-18 0,-2 1 0,-5 2 0,-2-2 0,3-5 0,1-1 0,-10 12 0,12-20 0,11-13 0</inkml:trace>
  <inkml:trace contextRef="#ctx0" brushRef="#br0" timeOffset="454996">5985 17070 24575,'-17'-2'0,"15"2"0,44-13 0,0 4 0,9-2-2976,-2-2 0,5-2 0,2-1 2976,-8 3 0,1 0 0,1-1 0,1 0 0,-8 1 0,1 0 0,0-1 0,0 1 0,0 0 0,10-3 0,0 0 0,-1 1 0,-1 2 0,-6 1 0,-1 2 0,-1 0 0,-3 1 0,0-1 0,-2 2 0,-5 1 0,-1 4 0,-8 1 0,-11 2 0</inkml:trace>
  <inkml:trace contextRef="#ctx0" brushRef="#br0" timeOffset="457878">3094 17528 9733,'-7'3'0,"0"-3"5107,23-5-5107,19-8 0,6 0 0,8-2-484,-8 1 1,2-1 0,2 0 483,-5 1 0,2 0 0,1-1 0,0-1 0,5-1 0,1-1 0,1-1 0,0 2 0,2 1 0,1 0 0,-1 1 0,-5 1 0,-5-1 0,-3 1 0,-2 1 0,10 2 0,0-1 0</inkml:trace>
  <inkml:trace contextRef="#ctx0" brushRef="#br0" timeOffset="485097">9986 17620 24575,'-9'0'0,"8"0"0,46-3 0,5 1 0,2 2 0,7 0-1410,-22 0 1,1 0-1,1 0 1410,6 1 0,3-1 0,4-1 0,-4-1 0,5-1 0,3-1 0,0 0 0,-3 0-948,-6 1 1,-2 0 0,0 0 0,2-1 0,2 0 947,-4 0 0,2 0 0,2 0 0,1-1 0,0 0 0,-2 0 0,-1 0 0,9-2 0,-1 0 0,-2 1 0,1-1 0,0 1-636,-6 0 0,0 1 1,0 0-1,0 1 0,-1-1 1,0 1 635,6-1 0,-1 0 0,0 1 0,-1 0 0,0 1 0,-2 0 0,-1 1 0,0 1 0,0 0 0,-2 1-574,9 1 1,-1 1-1,0 0 1,-1 1 573,2 0 0,-1 0 0,0 1 0,1-1 0,-10-1 0,0-1 0,0 0 0,1 0 0,1 1 0,2 0 0,2 1 0,0 0 0,0-1 0,1 0 0,0-1 0,1-1 0,0 0 0,0 0 0,0 0-222,0 2 1,0 0 0,0 1 0,0 0 0,1-1 221,-1 1 0,1 0 0,0-1 0,0 1 0,0 0 0,-3 0 0,1-1 0,-1 1 0,0 0 0,0 1 0,-4-1 0,1 1 0,-1 0 0,0 0 0,-1 0 139,0 0 1,-1-1 0,1 1 0,-2 0 0,0 0-140,4 1 0,0 0 0,-2 0 0,1 0 0,-2 1 0,1 1 0,-2 0 0,0-1 0,10-1 0,0 0 0,-2-1 0,-3 0 0,-1 1 0,-1-3 0,-3-1 0,-1-1 0,-2-1 1023,11 2 0,-4-2-1023,-15 0 0,-3 0 0,6 0 0,-29-1 0</inkml:trace>
  <inkml:trace contextRef="#ctx0" brushRef="#br0" timeOffset="486814">10097 17052 8191,'0'8'0,"9"2"5063,-4-9-5063,19 5 0,14-2 0,17-1 607,-18-4 1,2-3-608,6-1 0,2-2 0,-11 1 0,2-2 0,0-2 0,7-2 0,0-3 0,2-1 0,3-3 0,1-3 0,1-1 0,-10 4 0,1-2 0,-1-1 0,-1-1 0,-2-1 0,-1-2 0,-1 0 0,0-1-142,7-6 1,-1-1 0,-3-1 141,-5-1 0,-2-2 0,-3 1 0,-4 5 0,-2 0 0,-2-1 1129,-1 1 1,-1 1-1,-1 0-1129,6-10 0,0 2 0,5 0 0,2 3 0,2 4 0,3 1 0,-8 10 0,3 1 0,1 2-782,2 1 0,1 1 1,1 1 781,-2 1 0,1 0 0,0 2 0,6 2 0,1 2 0,-1 0-186,-4 0 1,1 0 0,0 1 185,3 4 0,1 1 0,0 1 0,-5-2 0,1 1 0,-2 1 636,17 3 1,-2 1-637,-8-1 0,-3 2 676,-9 2 0,-2 1-676,11 10 0,-14 3 0,3 6 2787,-1-5-2787,8 6 0,8-8 867,-17-7 1,2 0-868,1 1 0,1-1 0,5-1 0,0 1 0,-2 3 0,0 1 149,3-2 0,0-1-149,3 4 0,1 0 0,3 2 0,1 1 0,-11-8 0,1 0 0,0 1-1012,1 2 1,1 0 0,1 1 1011,5 1 0,2-1 0,0 1 0,0 2 0,0 0 0,1 0 0,3 2 0,1 1 0,1-1 0,-13-5 0,1 0 0,0 0 0,0 0 0,0 1 0,1 1 0,-1-1 0,0 1 0,10 3 0,-1 0 0,0 1 0,-3 1 0,1 0 0,-3 0 0,-7-3 0,-1 0 0,0 0 0,0-1 0,-1-1 0,0-1-656,9 7 1,0-2 655,-2-3 0,-1-4 0,-6-3 0,-2-3 0,1 2 0,-7-7 0</inkml:trace>
  <inkml:trace contextRef="#ctx0" brushRef="#br0" timeOffset="487906">15125 17045 8191,'13'-2'0,"0"2"5063,19 9-5063,13 1 0,-6-6 0,5-2 0,4-1 0,3-2 78,-11-4 1,0-1 0,1-1-79,2-1 0,0-1 0,1 0 0,2-3 0,1-2 0,-4 2 0,-3 2 0,-4 0 0,-6 1 0,0 1 0</inkml:trace>
  <inkml:trace contextRef="#ctx0" brushRef="#br0" timeOffset="488998">14966 16998 24575,'-14'-3'0,"-1"13"0,-2 42 0,4-8 0,0 6 0,2-9 0,1 3 0,-1 2-1411,3-6 0,-1 1 0,1 1 0,1-1 1411,-3 11 0,1 0 0,2-1 0,4-4 0,2 0 0,3-4 211,3 6 0,3-8 0,6 3 1,3-32-1</inkml:trace>
  <inkml:trace contextRef="#ctx0" brushRef="#br0" timeOffset="490614">14936 16997 8191,'-3'-24'0,"-1"5"5063,-3-11-5063,1 15 2818,0-5-2818,2 11 1719,-2 19-1719,-2 30 0,0-4 0,0 6 0,1 12 0,1 0 0,-1-19 0,2-3 0,-1 22 0</inkml:trace>
  <inkml:trace contextRef="#ctx0" brushRef="#br0" timeOffset="511940">4586 15586 8191,'3'-18'0,"-3"5"5063,4 0-5063,-7 12 2818,10 12-2818,-8 24 0,-5 8 0,1 3 0,4-17 0,1 0 343,-4 11 1,2-6 0,8-19 0,1-13 0</inkml:trace>
  <inkml:trace contextRef="#ctx0" brushRef="#br0" timeOffset="512239">5019 15426 8191,'-24'4'0,"9"-4"5063,-4 6-5063,10 9 2818,0 11-2818,11 7 1719,4-3-1719,23-15 6784,11-14-6784,4-15 0,-8 2 0,-26-15 0,-12 15 0,-22-16 0,-12 17 0,5-5 0,2 10 0,21 4 0</inkml:trace>
  <inkml:trace contextRef="#ctx0" brushRef="#br0" timeOffset="512540">5286 15360 8191,'-5'-3'0,"-3"-1"5063,-5 5-5063,-3 2 2818,3 14-2818,3 6 1719,7-1-1719,18 0 0,27-16 0,-15-6 0,2-3 3071,6-3 0,0-4-3071,-5-2 0,-3-1 0,5-12 0,-18 3 0,-26 2 0,-27 5 0,14 6 0,-3 1-270,-10 4 0,0 2 270,-12 0 0,14 2 0,28 3 0</inkml:trace>
  <inkml:trace contextRef="#ctx0" brushRef="#br0" timeOffset="515281">5639 15349 8599,'-1'-6'0,"0"-1"5100,-8 2-5100,-2-2 2757,-2 7-2757,3 1 1663,0 8-1663,13 11 6456,3 5-6456,15 5 0,11-9 0,-5-10 0,2-3 0,2-7 0,1-2 0,1 0 0,-3-2 0,13-8 0,-18-6 0,-21 3 0,-4-3 0,-17-5 0,-11-1 0,5 8 0,-3 1-297,-1 0 0,0 3 297,-1 4 0,1 2 0,-13-1 0,13 15 0,16 2 0,6-5 0,3 1 0</inkml:trace>
  <inkml:trace contextRef="#ctx0" brushRef="#br0" timeOffset="526082">2159 15894 24575,'-9'1'0,"-6"19"0,-4 23 0,8-13 0,1 3-614,-2 5 0,2 1 614,1-4 0,2-1 0,5 21 0,0-20 100,10-18 0,-5-13 0,1-2 1</inkml:trace>
  <inkml:trace contextRef="#ctx0" brushRef="#br0" timeOffset="527086">2496 15798 24575,'-9'0'0,"0"0"0,2 7 0,3 0 0,2 2 0,2 0 0,-2 0 0,1 0 0,2 3 0,-1-2 0,5 3 0,-3-4 0,8 1 0,8-2 0,14 2 0,8-9 0,7-2 0,-7-12 0,-8 2 0,-12-1 0,-9-2 0,-8 4 0,-7-6 0,-13 3 0,-6-3 0,-15 3 0,4 4 0,-4 5 0,12 4 0,8 8 0,16 8 0,2-5 0,7 3 0</inkml:trace>
  <inkml:trace contextRef="#ctx0" brushRef="#br0" timeOffset="529224">4828 13743 24575,'9'-2'0,"0"-1"0,0 1 0,3 0 0,2 2 0,3 0 0,0 2 0,-4-1 0,0 1 0,-8-2 0,-1 0 0</inkml:trace>
  <inkml:trace contextRef="#ctx0" brushRef="#br0" timeOffset="533198">6186 14461 12756,'-2'-5'0,"5"10"4657,-2 9-4657,2 18 2054,5 8-2054,-7 0 1143,5-8-1143,-3-12 991,2-7 0,-3-8 0,0-2 1</inkml:trace>
  <inkml:trace contextRef="#ctx0" brushRef="#br0" timeOffset="533648">6301 14332 8191,'-24'-6'0,"-15"2"5063,4 1-5063,-10-1 2818,13 7-2818,7-3 1719,4 11-1719,-1 14 0,4 22 0,10-16 0,2 1 0,1 6 0,5 1 3392,3-1 0,5 0-3392,2-5 0,5-1 0,7 0 0,6-4-733,0-9 0,5-5 733,8-3 0,2-6 0,-1-6 0,1-5 0,0-6 0,0-4 0,-3-2 0,-2-3 0,-5-3 0,-5-1-292,-6 0 0,-6-1 292,-6-1 0,-5-1 0,-6-3 0,-5 0 0,-5-5 0,-5 1 0,-7 0 0,-5 2 0,-4-1 0,-5 6 0,-5 9 0,-3 7 0,-5 7 0,2 5 0,-4 4 0,5 12 0</inkml:trace>
  <inkml:trace contextRef="#ctx0" brushRef="#br0" timeOffset="534946">6733 16011 24575,'3'-11'0,"16"-6"0,27 4 0,4-5 0,3 15 0,-24 4 0,-14 11 0,-15 8 0,-9 12 0,-9 8 0,-6 7 0,-4-5 0,0 4 0,10-17 0,2 1 0,17-16 0,12-2 0,15-7 0,18-6 0,-18-3 0,-1-2 0,24-14 0,-20 8 0,-14 0 0</inkml:trace>
  <inkml:trace contextRef="#ctx0" brushRef="#br0" timeOffset="535306">6841 15789 8191,'-31'-1'0,"0"0"0,-3 1 0,0 2 5063,-18 16-5063,20-7 0,3 4 0,10 6 0,2 2 998,-4 2 0,2 3-998,4 5 0,4 2 0,1-4 0,3 1 0,5 5 0,4 0 0,7-4 0,4-1 915,10 6 0,5-3-915,5-7 0,3-4 0,9-3 0,5-7 1914,-14-11 1,3-4 0,-2-2-1915,0-3 0,0-2 0,-1-3-776,2-5 0,-1-2 0,-3-2 776,7-7 0,-6-4 0,-9-1 0,-6-2 170,-7 6 1,-6 0-171,-6-2 0,-6 0 0,-6 1 0,-5 1 0,-10-6 0,-6 1 0,-8 0 0,-4 2 0,-3 4 0,-2 5 0,1 7 0,4 5 0,-5 1 0,15 14 0</inkml:trace>
  <inkml:trace contextRef="#ctx0" brushRef="#br0" timeOffset="536448">3317 15692 10701,'-11'-8'0,"6"1"5025,0 1-5025,12 2 2414,3 6-2414,6-2 1389,-3 5-1389,5-2 5046,-5 2-5046,-4 2 0,-5 4 0,-10 2 0,3 4 0,-5-3 0,7-2 0,7-4 0,5-1 0,6-2 0,-3 3 0,-2-1 0,-7 6 0,-3 0 0,-8 4 0,0-3 0,1-6 0,3-4 0</inkml:trace>
  <inkml:trace contextRef="#ctx0" brushRef="#br0" timeOffset="536840">3419 15514 8191,'-14'-25'0,"-4"2"5063,-3 14-5063,-9 5 2818,15 8-2818,-9 5 1719,2 11-1719,1 0 0,-7 20 0,1 3 2159,16-13 1,1 2-2160,1 5 0,3 2-429,7-3 1,3-1 428,1 1 0,4-4 0,6-7 0,3-5-347,27 4 347,10-21 0,-24-13 0,1-6 0,1-2 0,-2-4 0,-2-6 0,-3-3 0,-4 2 0,-5-1 773,-6-1 1,-6-1-774,-10 0 0,-6 1 0,-3 3 0,-5 3 0,-9-1 0,-3 4 0,5 7 0,0 4 916,-20-2-916,21 13 99,17 11 1,6-5 0,2 2 0</inkml:trace>
  <inkml:trace contextRef="#ctx0" brushRef="#br0" timeOffset="537723">3214 14745 8191,'-2'7'0,"-2"3"5063,-13 13-5063,-4 5 2818,5 7-2818,4-11 1719,16-5-1719,4-11 6784,19 0-6784,7-8 0,19-2 0,-5-7-593,5-5 593,-6 3 0,-14 2 0,-10 5 0,-16 4 0</inkml:trace>
  <inkml:trace contextRef="#ctx0" brushRef="#br0" timeOffset="537908">3394 14756 8191,'-2'-2'0,"3"4"5063,-9 20-5063,2 21 0,1-13 0,0 3 0,1-1 0,2-1 0,0 22 0,3-29 0,3-9 0</inkml:trace>
  <inkml:trace contextRef="#ctx0" brushRef="#br0" timeOffset="538290">3428 14549 8191,'-30'2'0,"0"1"0,2-1 0,-1 0 2331,-2 0 0,1 0-2331,-24 3 0,1 10 0,5 3 0,19-2 0,1 5 1433,6 6 0,2 5-1433,-1 4 0,4 3 0,8 6 0,5 1 519,3-6 1,7-2-520,8-5 0,8-5 0,8-6 0,7-8 0,8-11 0,3-7 1296,-10-2 1,1-3 0,0-3-1297,-1-4 0,-1-3 0,-2-1 0,0-1 0,-3-1 0,-2-1 187,1-7 1,-8-1-188,-9 4 0,-9 2 0,-20-13 0,-23 10 0,-11 9 0,8 13 0,-3 19 0,27-5 0,5 9 0</inkml:trace>
  <inkml:trace contextRef="#ctx0" brushRef="#br0" timeOffset="538792">3523 16213 24575,'-20'0'0,"5"4"0,4 1 0,7 4 0,4 4 0,8 7 0,3 5 0,15 9 0,-3 1 0,14-2 0,-16-5 0,-3 0 0,-15-9 0,-17 13 0,-4-3 0,-11-5 0,13-7 0,1-13 0</inkml:trace>
  <inkml:trace contextRef="#ctx0" brushRef="#br0" timeOffset="538950">3453 16224 24575,'15'-5'0,"0"4"0,9-8 0,8 4 0,-13 1 0,2-1 0</inkml:trace>
  <inkml:trace contextRef="#ctx0" brushRef="#br0" timeOffset="539324">3602 16082 8191,'-33'-5'0,"0"0"0,0 2 0,1 2 2531,-6 5 1,-1 3-2532,1 0 0,2 2 0,3 6 0,1 1 1034,0-3 1,2 1-1035,2 7 0,3 3 0,6 1 0,3 2 0,2 8 0,3 2 910,2 5 0,7 1-910,7 2 0,5 1 0,2 2 0,7-3 1988,12-5 0,7-3-1988,-10-13 0,2-1 0,2-5 0,3-6 0,2-4 0,1-3 0,0-3 0,0-2 0,0-3 0,17-9 0,-4-6 0,-8-5 0,-4-4 0,-6 1 0,-6-3 0,-11-2 0,-9-1-157,-7 1 1,-7-1 156,-5-5 0,-5-1 0,1 5 0,-2-1 0,-1 0 0,-2-2 0,-1 1 0,-1 0 0,1 1 0,0 1 0,0 2 0,-6-2 0,2 5 0,-5 3 0,24 20 0</inkml:trace>
  <inkml:trace contextRef="#ctx0" brushRef="#br0" timeOffset="540123">6590 15023 8191,'-1'-2'0,"-1"8"4846,-15 12-4846,-3 28 0,7-21 0,1 2 0,2 7 0,3 0 0,1 14 2845,18-6-2845,1-23 1746,14-8-1746,-2-12 6703,-3-4-6703,-2-7 244,-17-2-244,-6 2 0,-9 2 0,-19 15 0,4 1 0,-1 8 0,13-6 0,11-4 0</inkml:trace>
  <inkml:trace contextRef="#ctx0" brushRef="#br0" timeOffset="540565">6647 14971 8191,'-47'0'0,"17"-2"5063,1 2-5063,19-2 2818,-6 4-2818,2 4 1719,-1 5-1719,-13 25 0,15-10 0,1 4 0,-5 8 0,1 3 2485,5 5 0,4 0-2485,4-3 0,5-2-464,8-6 1,5-3 463,4-3 0,5-5 0,6-9 0,4-4 0,0-4 0,1-4 0,3-6 0,1-5 0,-4-2 0,-1-2 0,-4-4 0,-3-3 0,-3 1 0,-4-2-238,-4-4 0,-3-1 238,-4-2 0,-3-1 0,-2-6 0,-4 0 0,-8 1 0,-5 1 0,1-1 0,-4 2-481,-7 4 1,-5 5 480,-3 4 0,-3 5 0,-5 10 0,0 6 0,-3 7 0,4 3 0,-10 9 0,19 2 0</inkml:trace>
  <inkml:trace contextRef="#ctx0" brushRef="#br0" timeOffset="548599">3376 17948 24575,'-2'13'0,"-2"13"0,2 21 0,9 3 0,-6 3 0,10-21 0,-4-12 0,0-11 0,-4-5 0,1-4 0</inkml:trace>
  <inkml:trace contextRef="#ctx0" brushRef="#br0" timeOffset="548948">3497 17892 11270,'-6'-5'0,"7"5"4947,10-2-4947,30 4 0,-13 2 0,1 2 0,7 3 0,-1 4 0,-6 0 0,-4 5 0,-6 6 0,-6 2 0,-5 19 0,-21 8 0,-1-25 0,-4-1 0,0-1 0,0-2 0,-16 19 2315,16-15-2315,28-19 1319,29-10-1319,-3-9 0,5-3 0,-7 3 0,3 0 0,0-2 491,16-9 1,-3 0 0,-14 8 0,-4 1-1,2-3 1</inkml:trace>
  <inkml:trace contextRef="#ctx0" brushRef="#br0" timeOffset="556315">7013 17200 24575,'0'-19'0,"-2"2"0,0 8 0,-5 2 0,-3 0 0,-17 8 0,-7 6 0,-14 17 0,5 6 0,13 0 0,21-7 0,35-23 0,18-17 0,-10 1 0,2-2 0,-8-1 0,-2 1 0,16-1 0,-25 28 0,-20 41 0,0-19 0,0 2 0,-1 5 0,1 1 0,5-5 0,0 0 0,5 20 0,6-7 0,-2-15 0,-7-16 0,1-8 0</inkml:trace>
  <inkml:trace contextRef="#ctx0" brushRef="#br0" timeOffset="558777">12369 17427 8191,'-11'-16'0,"6"5"4858,-6 27-4858,6 12 0,3 7 0,0 15 0,2 3 0,0-14 0,-1 0 0,2-1 0,3 14 0,2-6 0,2 2 0,1-21 0</inkml:trace>
  <inkml:trace contextRef="#ctx0" brushRef="#br0" timeOffset="560541">12902 16234 8191,'0'-9'0,"0"0"5063,0 8-5063,-4 19 2818,3 25-2818,-1-4 0,0 5 0,1 5 0,2 3 320,-1-9 0,0 3 0,0-1-320,0 3 0,0 0 0,0 1 879,0 2 0,0 0 0,0 0-879,0-1 0,0 1 0,0-1 0,-1-4 0,1 0 0,1-2-719,1 11 0,0-2 719,0-6 0,2-5-79,2-12 0,1-5 79,1 10 820,2-16-820,-8-35 0,5-12 0,-2-4 0,1-4 410,3-8 1,0-4-411,-3 11 0,0-1 0,0-1 0,2-4 0,0 0 0,-1-1 0,0-1 0,-1 0 0,1-1 0,-1 1 0,1-1 0,-1 1 0,0 1 0,0 1 0,0 0 0,-2 4 0,0 1 0,-1 1 321,1-13 1,-1 2-322,0 5 0,-1 3-39,-3 7 0,-2 2 39,-1-15 0,-2 19 0,-1 18 2862,4 9-2862,-3 5 1107,5 4-1107,-1-8 327,0-5-327,1-16 0,-5-6 0,5-12 0,-6 4 0,4 6 0,-3 9 0,-1 18 0,2 2 0,-2 11 0,-3 8 0,1 32 0,-1-12 0,1 5 0,3-3 0,2 4 0,0 2-445,1-8 0,-1 2 0,1 0 0,0 1 445,0 4 0,0 0 0,0 1 0,1 0-1209,2 1 1,2 0 0,-1 0-1,0 0 1209,-2-2 0,-1 1 0,1-1 0,1 0 0,3-1 0,2 0 0,0-1 0,-1-1-797,-1 11 1,-1-2 0,1-1 796,3-7 0,0-2 0,0-2-189,-1 7 0,1-5 189,4 7 0,-5-28 0,-1-18 0</inkml:trace>
  <inkml:trace contextRef="#ctx0" brushRef="#br0" timeOffset="565757">12263 17395 24575,'-5'-11'0,"1"7"0,6 22 0,-3 12 0,9 23 0,-6-23 0,-3 2 0,-1 3 0,-1-1 0,1 9 0,-8-9 0</inkml:trace>
  <inkml:trace contextRef="#ctx0" brushRef="#br0" timeOffset="566882">13427 16253 8191,'2'-9'0,"0"0"5063,-6 8-5063,-16 27 0,3 4 0,-3 6 38,4-5 0,-3 2 0,1 1-38,-4 8 0,0 2 0,-2 0 0,-5 3 0,-1 0 0,0 0 0,4-4 0,0 0 0,-1-2 0,2-5 0,0-1 0,3-3 0,2-3 0,4-5 0,4-3 0</inkml:trace>
  <inkml:trace contextRef="#ctx0" brushRef="#br0" timeOffset="567116">13671 16342 8191,'-25'8'0,"-3"17"2531,7-8 1,-1 3-2532,-3 15 0,0 6 0,4-10 0,-1 1 0,0 3-174,-3 9 1,-1 3 0,0 1 173,2 1 0,0 1 0,0-1 0,0-2 0,1 0 0,3-2 775,2 7 1,4-5-776,3-16 0,4-5 1262,12-5 0,1-17 0,1-4 0</inkml:trace>
  <inkml:trace contextRef="#ctx0" brushRef="#br0" timeOffset="567291">13739 16594 8191,'-33'28'0,"0"-1"0,2 6 0,-2 3 479,2-5 1,-1 2 0,-1 2-480,7-4 0,0 3 0,0 0 0,0 0 0,-1 1 0,0-1 0,1 1 0,1-1 0,-4 9 0,1 0 0,6-3 1513,2 3 0,12-8-1513,36-9 0,-5-21 0,11-15 0</inkml:trace>
  <inkml:trace contextRef="#ctx0" brushRef="#br0" timeOffset="567467">14072 16675 24575,'-27'42'0,"0"0"0,6-11 0,0 1 0,-2 1 0,-2 3 0,-2 1 0,-1 1-2441,-2 6 1,0 1 0,-1-1 2440,0-2 0,0-2 0,3 0 0,8-5 0,2 0 0,4-4 522,-5 18 1,21-27 0,6-20-1</inkml:trace>
  <inkml:trace contextRef="#ctx0" brushRef="#br0" timeOffset="567632">14282 16826 8191,'-28'30'0,"1"-1"0,-4 10 0,-1 2 607,7-10 0,-1 1 0,0 2-607,-2 9 0,0 2 0,1-2 626,2-6 0,2-2 1,2 0-627,-3 10 0,9-6 532,16-3 0,8-28 1,5-8-1</inkml:trace>
  <inkml:trace contextRef="#ctx0" brushRef="#br0" timeOffset="567807">14593 16871 8191,'-23'26'0,"1"6"2363,-2-1 1,-4 3-2364,-4 5 0,-1 4 0,7-6 0,-1 4 0,3-2 510,2-5 1,3 0-1,1-2-510,-2 7 0,10-4 481,26-5 0,-6-27 1,10-7-1</inkml:trace>
  <inkml:trace contextRef="#ctx0" brushRef="#br0" timeOffset="567983">14857 16912 8191,'-16'23'0,"-1"0"0,1 5 0,-1 1 1515,-11 10 0,0 2-1515,4 5 0,0 1 0,-1 1 0,4-1 1302,8-7 1,5-2-1303,1 10 497,34-31 1,-14-15-1,8-6 1</inkml:trace>
  <inkml:trace contextRef="#ctx0" brushRef="#br0" timeOffset="568136">15314 17070 8191,'2'47'0,"-14"1"4148,-13-1-4148,5-19 0,-1 1 0,-4 4 0,1-1 1407,6-5 1,2-2-1408,-10 18 460,35-35 1,2-7-1,3-9 1</inkml:trace>
  <inkml:trace contextRef="#ctx0" brushRef="#br0" timeOffset="568290">15708 17146 8191,'-21'34'0,"4"-1"2202,1-9 0,-2 1-2202,-12 19 0,6-2 0,13-15 723,34-27 1,-10 1 0,7-10 0</inkml:trace>
  <inkml:trace contextRef="#ctx0" brushRef="#br0" timeOffset="568434">16059 17166 8191,'-6'9'0,"3"4"4927,-6 13-4927,-17 23 0,6-12 0,-3 4 0,3-8 0,-1 1 0,1 1 449,1 0 0,0-1 1,3 0-450,-4 14 0,4-3 0,-1 2 0,13-20 0</inkml:trace>
  <inkml:trace contextRef="#ctx0" brushRef="#br0" timeOffset="579249">7812 18068 24575,'-7'18'0,"4"-1"0,-1 28 0,4-11 0,2-6 0,0-17 0,4-22 0,7-37 0,0 7 0,2-3-855,-2 10 1,1-2 0,2 2 854,10-17 0,1 5 0,-8 16 0,2 8 0,18 15 0,-14 47 0,-11-9 0,-2 4 0,3 10 0,-2 1 0,-4-2 0,-1-2 0,2-5 0,-1-4 0,2 5 0,1-28 0,-7-11 0,-1-3 0</inkml:trace>
  <inkml:trace contextRef="#ctx0" brushRef="#br0" timeOffset="581941">8405 18067 8191,'-13'-3'0,"11"0"5063,10-3-5063,7-2 2818,15-1-2818,-5 3 1719,-3 7-1719,-7 4 6784,-13 7-6784,-10 8 0,-13 8 0,-3 7 0,-3 0 0,15-11 0,10-9 0,12-11 0,10-8 0,-1 9 0,2 0 0,-16 23 0,-11 18-676,-3-15 0,-3 1 676,-1 3 0,-1 0-444,-2 0 0,0-2 444,3-4 0,1-3 0,-6 10 0,9-14 0,7-18 0</inkml:trace>
  <inkml:trace contextRef="#ctx0" brushRef="#br0" timeOffset="582807">8311 17940 8191,'-17'8'0,"15"-1"5063,2-1-5063,28-6 0,19-11 0,-6 1 0,-10 0 0,-17 7 0</inkml:trace>
  <inkml:trace contextRef="#ctx0" brushRef="#br0" timeOffset="582967">8293 18100 8191,'5'2'0,"9"-7"5063,24-6-5063,0-11 0,-7 10 0,-14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13:09:25.9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2338 5167 24575,'-10'-14'0,"2"1"0,1 9 0,-1 9 0,-4 13 0,0 20 0,3-9 0,0 3-1121,2 9 1,2 3 1120,1 8 0,2 2 0,0 1 0,5-2 0,5-5 0,4-3 0,-1-7 0,3-5-60,18 5 60,9-15 0,-1-19 0,0-5 0,-12-6 0,-12 3 0,-12 2 0</inkml:trace>
  <inkml:trace contextRef="#ctx0" brushRef="#br0" timeOffset="267">2314 5733 8191,'2'5'0,"10"3"5063,20 8-5063,4 5 0,10 3 0,-17-6 2818,1-5-2818,-16-15 1719,-1-26-1719,-5 1 0,-1-4 0,0-15 0,-1-1 0,0 16 0,0 1 0,-1-23 0</inkml:trace>
  <inkml:trace contextRef="#ctx0" brushRef="#br0" timeOffset="1435">2303 5888 8191,'1'7'0,"6"0"5063,6-7-5063,11-6 2818,4-10-2818,11-7 1719,-3 0-1719,-5 4 6784,-10 9-6784,-9-10 0,-8 0 0,0-18 0,5-9 0,-1 19 0,0 1 0,4-7 0,2 7 0</inkml:trace>
  <inkml:trace contextRef="#ctx0" brushRef="#br0" timeOffset="18600">13069 6044 8191,'-32'-12'0,"0"4"0,0 4 5063,0 4-5063,0 4 2818,0 0-2818,0 4 1719,0 0-1719,7 2 6784,-2 5-6784,-2 24 0,0 7 0,14-9 0,3 4-347,0 7 1,3 2 346,7-8 0,3 1 0,-1 2-1718,0 5 0,0 1 0,2 1 1718,2 1 0,2 1 0,2-2 0,0-4 0,2-2 0,2-2-1009,5 10 1,6-5 1008,8-11 0,6-8-749,2-7 1,3-7 748,10-7 0,3-6 0,-16-1 0,2-3 0,0-2 0,0-2 0,0-4 0,0-1 0,2-2 0,0-3 0,0 0 0,-4-2 0,0-2 0,-1-1 0,-1-3 0,0-1 0,-1-2 0,-2-1 0,-2-2 0,-1 0 0,-3 1 0,-2 0 0,-2 0 0,5-11 0,-5-1 0,-7-2 0,-7 1 0,-5 5 0,-5 0 0,-6-12 0,-5 0 0,-5 4 0,-3 0 0,3 9 0,-2-2 0,-3 3-486,-5 2 0,-2 1 1,-2 1 485,0-1 0,0 0 0,-3 3 0,-4 1 0,-3 2 0,0 3 0,0 1 0,-1 2 0,-1 3 0,1 1 0,0 3 0,-1 2 0,0 2 0,1 2 0,3 2 0,3 0 0,4 2 0,-16 2 0</inkml:trace>
  <inkml:trace contextRef="#ctx0" brushRef="#br0" timeOffset="23350">12647 3348 24575,'26'-6'0,"-9"0"0,2 2 0,-10 4 0,4 3 0,0 2 0,17 2 0,4 1 0,-3-5 0,4-1 0,6 1 0,3-2 0,9-3 0,2-1-2006,-11 2 0,1 1 0,1 0 2006,1 0 0,2 0 0,-1 0 0,1 0 0,-1 0 0,1 1-880,1 2 0,0 2 1,0-2 879,-6 0 0,-2-1 0,1 0 0,-1 0 0,0 1 0,-5-1 0,-2 1 0,-4-1 0,16-2 0</inkml:trace>
  <inkml:trace contextRef="#ctx0" brushRef="#br0" timeOffset="29075">4888 6324 24575,'-27'-14'0,"6"1"0,5 1 0,2 5 0,-3-2 0,0 3 0,0 3 0,-14 1 0,-2 6 0,-7 0 0,-1 14 0,2 1 0,-1 19-745,16-12 1,2 2 744,3 0 0,1 3-468,-2 7 1,2 0 467,8-10 0,3 0 0,-1 3 0,5-2 0,17 14 0,16 0 0,-4-21 0,6-3 0,9 0 0,5-4 0,7-2 0,2-3-894,-15-5 0,1-1 0,-1-2 894,-1-3 0,-1-1 0,0-1 0,16-1 0,-2-3 192,-8 0 1,-4-3-193,-6-2 0,-4-1 0,2 1 0,-16-1 0</inkml:trace>
  <inkml:trace contextRef="#ctx0" brushRef="#br0" timeOffset="29162">5235 6459 8191,'-27'-34'0,"0"-1"0,-1 1 0,-1 3 898,-7 6 0,2 5 0,-4-8 0,4 13 1</inkml:trace>
  <inkml:trace contextRef="#ctx0" brushRef="#br0" timeOffset="39338">3944 7841 8191,'30'8'0,"4"-1"1838,-2-4 1,2-1-1839,-2 1 0,1-1 0,14-4 0,2-2 0,-3 2 0,1-2 0,-10-1 0,2-1 0,-2-1 0,14-1 0,-1-2 340,-13 2 0,1 0 1,-2 0-341,8-1 0,-1 1 641,2 1 0,-1 2-641,-5 4 0,-1 2 2495,-6 0 1,-1 3-2496,3 5 0,-2 2 0,16 4 276,-18 0 1,0 0-277,18 5 0,-21-6 0,0 0 0,-1-4 0,1 0 0,21 13 1261,-21-13 0,-1 0-1261,14 3 1417,-8-1-1417,-2-8 0,-11-4 0,1 0 921,-8-3-921,-3 1 0,-2-2 0,0-3 0,-1-13 0,4-1 0,8-18 0,4-1 0,2-7 0,3 1 0,-14 19 0,-1 0 0,0 0 0,1-1 0,1-2 0,1-1-860,1-3 0,1-2 860,2 1 0,1-1 0,4-1 0,2 0 0,-4 4 0,0 1-179,1 5 1,-1 2 178,15-9 0,-13 14 0,-1 10 0,-13 5 0,2 0 1687,-3 0-1687,0 1 390,-2-3-390,-1 0 0,-3-2 0,1 0 0,1-3 0,3 2 0,3-6 0,-2 8 0,-1-5 0,0 8 0,-1-1 0,2 1 0,4 0 0,0-2 0,11-1 0,8-2 0,-5 3 0,10-5 0,-6 3 0,3-2 0,11 6 0,-5-3 0,0 3 0,5 0 0,-12-2 0,6 6 0,-14-2 0,-1 3 0,-7 0 0,0 0 0,0 0 0,-4 0 0,0 2 0,-4-2 0,0 2 0,0-4 0,0 2 0,0-4 0,0 1 0,3-4 0,-2 3 0,3-1 0,6 2 0,-4-1 0,15-4 0,-5 1 0,1 0 0,4 3 0,-11 2 0,11 2 0,-15 0 0,8 2 0,-13-1 0,6 4 0,-6-5 0,-2-1 0,-1-8 0,-7-1 0,3-2 0,0-8 0,-2 5 0,3-8 0,-4-1 0,4-8 0,1-8 0,-2 10 0,-1 0 0,3 2 0,-1-1-601,-1-8 0,0 0 601,0 5 0,0 1-2,-1-1 1,0 2 1,-2-17 0,0 15 0,0 12 0,0 8 0,-2 3 1201,-1-4-1201,-1 3 4,-1-3-4,-2 4 0,2 0 0,-1 0 0,1 0 0,-3-3 0,3 2 0,-8-4 0,4 1 0,-17-6 0,1-5 0,-7-2 0,2 0 0,0 1 0,-1-6 0,-2-2 0,-4 0 0,0 1 0,-1 4-380,12 13 0,-1 0 380,-17-9 0,18 14 0,-1 0 0,-20-7 0,-6 1 0,5-2 0,21 8 0,0 0 0,-19-9 0,12 2 0,0-1 0,8 5 0,0-1 0,-9-9 0,1 0 0,-13-2 0,20 7 0,-1 2 0,1 5 0,-1 1-656,-9-4 1,-1 2 655,3 3 0,-1 1 0,-6 0 0,1 0 0,2 2 0,1 1 0,0 0 0,0-1 0,3 1 0,0-1 0,-2 1 0,-1 0 0,3-3 0,1 0 0,-4 2 0,-1 0 0,1-2 0,0 0 0,-4 5 0,1 0 0,-1-2 0,-1 0 0,-2 2 0,-1 0 0,0 0 0,0-1 0,1-1 0,-1 0-592,0 2 1,1 0 591,-1 0 0,0-1-598,4 0 0,0-2 598,0 1 0,1-1 0,2 0 0,1 0 0,0 1 0,0-1 0,-4 1 0,1 0 0,2 4 0,0 1 0,-3 0 0,1 0 0,2 0 0,1 1 0,0 4 0,0 0 0,6-4 0,1-1 0,-3 2 0,1 1 0,-9-3 0,-9-4 0,11 3 0,0-7 0,-6 3 0,13-3 0,-12-2 0,5 6 1142,0 0-1142,8 4 1886,1 0-1886,6 0 1422,0 0-1422,-6 0 0,-1 4 0,-8 5 0,-13 6-667,26-3 1,-1 1 666,-3 2 0,-1 1 0,0 3 0,0 0 0,2 2 0,1 1-271,3-4 1,1 0 270,-19 16 0,1-1 0,0-3 0,21-14 0,-1 1 0,-1 3 0,-1 0 0,1 1 0,1 1 0,-1 4 0,0 1-545,-1 2 1,1 1 544,3-4 0,1 1 480,4-3 1,1 0-481,-13 23 0,10-7 0,9-14 0,-1 2 0,0-1 0,0 0 0,2 7 0,0 0 269,0 1 0,1 0-269,2 9 0,4 2 0,0-4 0,2 2-1201,3 8 0,4 0 1201,5 2 0,3-1 0,-5-18 0,1 1 0,2 1 0,2 3 0,3 0 0,0 0-668,0-1 0,2-1 0,0 1 668,1 4 0,1 1 0,1-1 0,0-1 0,1 0 0,0 0 0,2 3 0,0 2 0,1-1-1109,1 0 0,0 1 0,2-1 1109,-6-8 0,0-1 0,1 1 0,1-1 0,1-1 0,1 1 0,1-2 0,0 0 0,1 0 0,1 0 0,1-1 0,1-2 0,-1-1 0,1-2 0,0 0 0,0-2 0,11 7 0,0-2 0,-1-2 0,-6-4 0,-1-1 0,0-2-350,-3-2 0,0-2 1,-3-1 349,3 2 0,-3-2 296,-1-2 0,-5-1 0,0-1 0,-11-7 0</inkml:trace>
  <inkml:trace contextRef="#ctx0" brushRef="#br0" timeOffset="42827">11493 6028 24575,'-10'9'0,"2"0"0,-2 10 0,1-4 0,-6 15 0,1-4 0,-3 12 0,-1 2 0,8-14 0,1 1 0,-4 4 0,0 0-467,2 0 0,0 1 467,-2 2 0,1 0 0,1-7 0,2 0 0,-7 27 0,3-8 0,8-6 0,1-8 0,6-8 0,3-11 0,2 0 0,12-5 0,3 4 934,16 2-934,9 4 0,-17-6 0,2 1-576,-1 0 1,1 1 575,2 1 0,0 1-347,-7-1 0,0-1 347,0-1 0,-1-1 0,15 6 0,4-4 0,-5-6 0,13-2-409,-23-4 0,1 0 409,4-2 0,0 0 0,0 2 0,0 0 0,-4 0 0,-1 1 0,17 10 881,-7 5-881,-17-3 696,-2 2-696,-12-8 0,0-2 0,0 1 891,4 0-891,3 8 195,5 3-195,9 6 0,-3 6 0,5 2 0,0 0 0,-3 3 0,7-7 0,-2 7 0,-1-3 0,3 5 0,-3-1 0,0 0 0,3 1-737,-7 3 737,4 1 0,-6 5 0,1-4 0,-4 2 0,3-7-288,-8 1 288,7-2 0,-12-15 0,4 0 0,-6-12 0,-2-5 725,3 2-725,-4-4 300,0-1-300,3 0 0,-2-2 0,6 0 0,-6-2 0,13 2 0,-2-6 0,11 5 0,0-6 0,13-3 0,-3 0 0,-13 3 0,2-1 0,17-5 0,5 2 0,0-3 0,-5 1 0,6-2 0,-8 0 0,-6-1 0,5 1 0,-11-1 0,6-6 0,-14 6 0,7-5 0,-8 11 0,14-2 0,-12 2 0,6-6 0,-12-2 0,3-6 0,1-10 0,1-3 0,-8 10 0,-1-1 0,1 0 0,1-1-888,3-7 1,0 0 887,1 0 0,-1-2 0,4-4 0,0-2 0,-2-2 0,-1-1-906,-5 14 0,0-1 0,-1 0 906,-2-3 0,-2-1 0,1 0 0,2 0 0,0 0 0,-1-1 0,-2-3 0,-1-1 0,1 0 0,1 2 0,0 0 0,0 0 0,-2 1 0,0-1 0,0 1 0,4-14 0,-2 2-632,-2 5 0,-1 2 632,-2 6 0,-2 2 0,-3 6 0,-2 1 0,3-24 0,-5 14 0,0 2 1398,-5 8-1398,1 6 2739,-5 6-2739,3 2 1620,-3 6-1620,4-3 0,-2 4 0,3 0 0,-9-6 0,3 0 0,-2-5 0,7 7 0,7-4 0,2 4 0,11-13 0,-1-7 0,19-12-1009,-8-2 1009,-6 22 0,1 0 0,10-18 0,-10 15 0,0 0 0,-1 1 0,-1 1 0,3-4 0,0 0 0,-2-1 0,0 0 0,-2 6 0,0 0 0,0-3 0,1 1 0,-3 3 0,-1 1 0,2-5 0,-2 0 0,-1 1 0,-2-1 0,1 1 0,0 0 0,-2 0 0,0 0 0,4-6 0,-1-1 0,3-18 0,-5 18 0,-1 1 0,-3-21-563,5 6 563,-15-5 0,2 6 0,-11 7 0,-7-1 979,-2 12-979,-10-3 0,-5 6 0,14 9 0,-1 0 0,-1 0 0,-1-1 0,-2 0 0,-1 0-298,0-1 0,-1 2 298,-5 3 0,0 2 0,2-1 0,0 1 0,2 3 0,-1 1 0,1 3 0,0 0 0,-18-3-447,-5 11 447,6-2 0,7 11 0,1 1 0,1 8 0,-4 8 0,17-12 0,0 1 0,-2 5 0,-3 1 0,-8 1 0,-3 1-1470,-2 5 0,-3 1 1470,8-8 0,-1 1 0,-1 0 0,-2 4 0,0 0 0,1 1 0,0 1 0,0 1 0,1 0-974,1 1 0,1 1 1,2-1 973,4-2 0,2-1 0,1 1 0,4 0 0,1 1 0,1-1-396,-1 0 0,1-2 0,0 2 396,0 0 0,2 2 0,-2-1 0,-3 0 0,0 1 0,0-2 0,0 0 0,0-1 0,-1 0 0,0-1 0,-1-1 0,-1-1-450,-12 9 0,1-2 450,5-5 0,2-2 881,4-8 0,2-1-881,-13 5 2848,8-11-2848,6-5 2613,3-3-2613,5 1 1962,-12 0-1962,-10 3 0,11-1 0,-3 0-655,-6 2 0,-1 0 655,-6 4 0,-1 1 0,-4-1 0,0-1 0,3 2 0,1 0 0,4-5 0,1-1 0,10 0 0,1-1-112,-24 3 112,14-1 0,2-1 0,13 2 0,-6 2 0,3 11 0,10-12 0,1 6 0</inkml:trace>
  <inkml:trace contextRef="#ctx0" brushRef="#br0" timeOffset="95468">22854 3661 24575,'13'-5'0,"20"1"0,15 9-1421,-14-5 1,2 1 1420,2 1 0,0 1 0,-3-3 0,0 0 0,0 0 0,-2 0 900,15 0-900,-13 2 0,-20-2 0,-11 2 0</inkml:trace>
  <inkml:trace contextRef="#ctx0" brushRef="#br0" timeOffset="127600">21113 13314 8191,'14'-6'0,"7"-2"1662,5 6 1,5 0-1663,6-3 0,2 0 0,7 4 0,1 1 0,-10 0 0,1 0 0,0 0 0,2 2 0,1 0 0,-1 1 0,1 1 0,0 0 0,0 0 0,4 2 0,0 0 0,0 0 0,-4-1 0,0-1 0,0 0 0,1 2 0,1 1 0,-1-2 433,-3 0 0,-1-1 0,0-1-433,16 1 0,-2-1 0,-2-3 0,-2 0 738,-5 0 0,-1-1-738,-3-4 0,-2 0 0,18 4 1262,-20-4 1,-20 5-1,-11 0 1</inkml:trace>
  <inkml:trace contextRef="#ctx0" brushRef="#br0" timeOffset="129126">21238 13900 8191,'9'1'0,"11"2"1883,8 1 1,4 2-1884,9 1 0,3 2 0,-7-3 0,1 0 0,2 1 0,6-1 0,2 1 0,0-1 0,5 0 0,0 0 0,1 0 0,-11-3 0,1 1 0,-1-1 0,1 0 5,0 0 1,0 0 0,-1 0 0,1 0-6,12 2 0,-1-1 0,0 0 0,-6 0 0,-1 1 0,-1-1 218,-3-2 0,-1 0 1,-2 0-219,10 4 0,-2-1 2115,-9-5 0,-4 1-2115,11 6 0,-25-6 0,-14 1 0</inkml:trace>
  <inkml:trace contextRef="#ctx0" brushRef="#br0" timeOffset="139179">29178 12825 8191,'-26'-19'0,"10"9"5063,-5-5-5063,12 10 2818,0 3-2818,0 0 1719,-4 4-1719,0 1 6784,-2 8-6784,-5 4 0,0 16 0,-7 12 0,11-13 0,1 1-623,-1 4 0,0 0 623,4 3 0,1 0 0,0 1 0,2-1 0,4 0 0,4 0 0,0 0 0,2 0 0,3 4 0,3-1 0,1-1 0,1-2 0,3 1 0,2-1 0,-2-7 0,2-1-187,0-5 0,1-1 187,13 18 0,-2-11 0,-3-7 0,-3-7 0,-3-10 0,0-5 1222,0-8-1222,3-8 0,4-21 0,-8 13 0,1-3 199,0-8 0,-1-2-199,1-7 0,0-1 0,-3 0 0,-1-1 0,-3-7 0,-2-2 0,2 3 0,-3 0-1143,-6 0 1,-1 1 1142,3-1 0,-2 2 0,-5 5 0,-2 1-545,2 3 1,-2 2 544,-1 2 0,-2 2 0,-3 4 0,0 3 0,-11-17 0,-6 16 0,14 15 0,1 8 0</inkml:trace>
  <inkml:trace contextRef="#ctx0" brushRef="#br0" timeOffset="140934">29010 11528 24575,'3'21'0,"-2"16"0,7 11 0,-3-20 0,0-1 0,8 20 0,1-19 0,9-9 0,-2-22 0,8-6 0,-7-8 0,-7-10 0,-9 16 0,-3-3 0</inkml:trace>
  <inkml:trace contextRef="#ctx0" brushRef="#br0" timeOffset="141167">29106 11723 8191,'-3'-24'0,"4"-21"2531,7 15 1,4-3-2532,1-11 0,3-3 0,-2 13 0,3 1 0,0-1 108,2-4 1,1-1 0,1 1-109,2 0 0,0 0 0,-1 4 0,-1-2 0,-1 4 0,-4 8 0,0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13:12:56.5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5245 1286 8191,'-6'-6'0,"-1"1"5063,-2 4-5063,2 4 2818,0 6-2818,5 0 1719,-2 0-1719,5 0 6784,-3 0-6784,7 3 0,-2-2 0,0 6 0,4-2 0,-2-1 0,5-2 0,9-7 0,3-9 0,12-9 0,-3-17 0,-5-1 0,-11-6 0,-11 12 0,-8 6 0,-8 6 0,-8 6 0,-5 2 0,-7 9 0,7 4 0,5 3 0,18-7 0,0-1 0,10-5 0</inkml:trace>
  <inkml:trace contextRef="#ctx0" brushRef="#br0" timeOffset="234">5424 1113 24575,'13'21'0,"-2"9"0,-1-15 0,-3 5 0,3-10 0,0-19 0,4-14 0,2-10 0,6-8 0,-4 17 0,-4 7 0,-6 11 0</inkml:trace>
  <inkml:trace contextRef="#ctx0" brushRef="#br0" timeOffset="792">5654 1062 24575,'7'-6'0,"-2"-1"0,-1-2 0,-6-4 0,-1 7 0,-3 2 0,-3 13 0,-3 18 0,-3 6 0,4 20 0,7-11 0,8-7 0,5-20 0,4-16 0,11-32 0,-8 6 0,-2 0 0,-4-2 0,-10-11 0,0 11 0,-1-2 0,-6 0 0,-1-1 0,-4-14 0,-1 1 0,3 17 0,1 3 0,-10-18 0,18 58 0,12 39 0,-3-19 0,1 1 0,4 7 0,1-1-279,-2-8 1,2-3 278,18 11 0,-2-28 0,-1-22 0,0-15 0,-3-8 0,-7-4 0,-2 11 557,-8 6-557,-2 18 0,0 6 0,-5 8 0,3-1 0,-3 0 0,1-8 0,-1-1 0</inkml:trace>
  <inkml:trace contextRef="#ctx0" brushRef="#br0" timeOffset="1344">5921 872 24575,'11'25'0,"1"5"0,-5-4 0,0-1 0,1-5 0,6-22 0,5-13 0,8-27-532,-12 13 0,1 0 532,1 2 0,-1 2 0,7-13 0,-3 25 0,-16 22 0,1 4 0,-1 1 0,4-6 1064,18-13-1064,5-18 0,2 1 0,-10-4 0,-20 13 0,-8 10 0,-2 4 0,-3 9 0,5 0 0,4 3 0,5-9 0,9-5 0,7-7 0,12-11 0,-5 6 0,3 2 0,-16 11 0,-2 7 0,-3-2 0,0-2 0,-2-6 0,-1-4 0,-3 2 0,-1 1 0</inkml:trace>
  <inkml:trace contextRef="#ctx0" brushRef="#br0" timeOffset="1501">6412 412 8191,'-1'-22'0,"2"23"5063,14 49-5063,-4-14 0,2 6 0,0-1 0,6 8 0,0 0 939,-3-7 0,0 2 1,2-7-940,3-7 0,-2-5 0,-1 6 0,-2-19 0</inkml:trace>
  <inkml:trace contextRef="#ctx0" brushRef="#br0" timeOffset="6609">7386 1828 8191,'1'14'0,"-1"2"5063,-14 1-5063,1 14 2818,0-8-2818,8 14 1719,11-19-1719,13 6 6784,11-15-6784,16-16 0,-19 1 0,1-5 0,4-7 0,-1-5 0,-1-1 0,-1-1-220,-4 1 0,-3 0 220,11-17 0,-17 15 0,-10 9 0,-4 7 0,-2 3 0</inkml:trace>
  <inkml:trace contextRef="#ctx0" brushRef="#br0" timeOffset="6918">7651 1970 8191,'-9'-2'0,"2"-1"5063,-3-10-5063,-1-13 2818,-15-10-2818,9 10 0,-3-3 0,-7-7 0,-2-2-281,4 9 1,0-1 0,-3-1 280,-3-4 0,-3-1 0,-1 0 0,-2 0 0,-1 0 0,-2 0 0,7 8 0,-2 1 0,-1 0 0,0 1 696,-8-4 1,-1 3 0,-1 0-697,10 5 0,0 1 0,-1 1 0,0 2 0,-7-1 0,1 2 0,0 2-475,3 1 0,1 1 1,2 2 474,-10 1 0,3 3-47,11 5 0,4 2 47,-7 9 673,21 17 0,10-13 0,5 7 0</inkml:trace>
  <inkml:trace contextRef="#ctx0" brushRef="#br0" timeOffset="7261">6153 1813 8191,'-36'12'0,"-1"0"0,1 0 0,-8 3 0,1-1 0</inkml:trace>
  <inkml:trace contextRef="#ctx0" brushRef="#br0" timeOffset="23498">6712 12016 11482,'-5'1'0,"3"6"4594,4 19-4594,3 14 0,9 8 0,5 1 0,13-20 0,13-15 0,-15-18 0,1-4 0,-1-4 0,-1-2 0,0-2 0,-2 0 0,4-9 2344,-14 7-2344,-20 16 0,1-2 0,-6 7 0</inkml:trace>
  <inkml:trace contextRef="#ctx0" brushRef="#br0" timeOffset="23726">6834 12194 8191,'1'-23'0,"18"-25"891,0 5 1,5-6-892,2 7 0,4-3 0,1 0 0,-5 6 0,0 0 0,1-1 0,1 1 0,2 0 0,2 0 0,0 2 0,-1 0 0,-4 3 0,0 2 0,0 0 0,0 3 0,3-4 0,0 3 0,-1 2 1321,5-2 1,-3 5-1322,11-5 2089,-16 19-2089,-17 13 0,-5 1 0,-4 1 0</inkml:trace>
  <inkml:trace contextRef="#ctx0" brushRef="#br0" timeOffset="24934">6398 14944 8191,'-5'-9'0,"3"12"5063,3 9-5063,8 34 2818,1-16-2818,7 7 1719,-3-32-1719,13-22 6784,-3-6-6784,8-15 0,-10 3 0,-5 7 0,-9 12 0,-6 9 0</inkml:trace>
  <inkml:trace contextRef="#ctx0" brushRef="#br0" timeOffset="25135">6491 15008 8191,'5'-43'0,"2"13"0,3-4 2154,8-14 0,6-4-2154,-4 11 0,4 0 0,1-1 0,5-3 0,2 1 0,2-1-107,-6 11 0,0 0 1,2 0-1,0 0 107,0 1 0,0 1 0,1 0 0,1 1 0,-1 2 0,2 1 0,-1 2 0,-1-1 178,7-5 0,-2 0 0,-2 4 0,0 3 0,-3 3 0,6-10 1</inkml:trace>
  <inkml:trace contextRef="#ctx0" brushRef="#br0" timeOffset="83719">12305 6041 8191,'-9'0'0,"4"13"5063,1 13-5063,9 27 0,-5-16 0,1 2 149,4 13 0,0 3-149,-3-12 0,-3 3 0,2 1-248,1 5 1,0 1 0,-1 1 247,-1-10 0,-2 1 0,0 1 0,0 0 0,1 5 0,-1 1 0,1 1 0,-2 1 0,0-10 0,-1 1 0,0 0 0,0 1 0,0 1 0,0 5 0,0 1 0,-1 1 0,1 1 0,0 0 0,-1-6 0,1 1 0,-1 0 0,0 1 0,1-1 0,-1 1 0,1 1 0,0 0 0,1 0 0,-1 0 0,1 0 0,0 0-482,0 1 1,0 0 0,1 0 0,-1 0 0,1 0 0,1-2 481,0 5 0,0-1 0,1 0 0,1-2 0,0 0-151,0-3 0,2-1 0,-1-1 1,1-1-1,1-1 151,0 3 0,1-1 0,0-1 0,1-2 104,2 8 0,1-1 0,-1-6 0,-1-4 0,0-5 0,3 10 1</inkml:trace>
  <inkml:trace contextRef="#ctx0" brushRef="#br0" timeOffset="84336">12915 6058 8191,'-1'21'0,"3"25"1240,3-7 0,1 6-1240,-1-3 0,-1 4 0,-1 1 0,0-5 0,-1 1 0,-1 1 0,0 1 0,-1 5 0,-2 1 0,0 1 0,0 1 0,1-5 0,0 1 0,-1 1 0,0 0 0,-1-1-192,-2 0 0,-1-1 0,-1 1 0,0 0 0,1 0 192,1 4 0,0 1 0,1 0 0,0 1 0,-1-2 0,0 1 0,-1-2 0,0 1 0,1 0 0,0 0 0,1-2 0,1 1 0,1 0 0,0-1 0,0 0 0,0-2 0,0 0 0,1-1 0,0 0 0,1-1 229,0 6 1,2-1 0,0-2-1,-1-1-229,-1 7 0,0-2 0,2-4 0,2 3 0,1-7 0,-4 5 0,2-37 0</inkml:trace>
  <inkml:trace contextRef="#ctx0" brushRef="#br0" timeOffset="85056">13184 6343 24575,'6'53'0,"1"-1"0,-5-5 0,-1 5 0,0-9 0,-1 7 0,0 5 0,1 2 0,-2-1 0,1-4-1256,-1-1 1,-1-2-1,1 0 1,-2 0-1,1 4 1256,-1-4 0,-1 3 0,0 2 0,0 1 0,0-1 0,0-1 0,1-2-804,0 0 1,0-1 0,1-1 0,0-1 0,-1 0 0,1 0 803,-1-1 0,1 0 0,0 0 0,-1-1 0,1 0 0,0 0 112,1 6 0,-1 0 0,1-1 0,0 0 1,0-1-113,0-4 0,0 0 0,-1 0 0,1-2 0,0 0 0,1 5 0,0-1 0,0-1 0,-1-2-518,-1 10 0,0-2 0,0-3 518,2-9 0,0-3 0,0-2 337,0 1 0,0-5 0,0 4 0,0-28 0</inkml:trace>
  <inkml:trace contextRef="#ctx0" brushRef="#br0" timeOffset="85520">13536 6257 8191,'0'30'0,"0"0"0,0 7 0,0 3 1412,0-5 1,0 3-1,0 1-1412,0 8 0,0 1 0,0 2 0,-1-9 0,-1 0 0,0 1 0,1 2 396,1 3 0,0 2 1,0 0-1,-1 0-396,-2 1 0,0 1 0,-1 0 0,2 1-358,1-6 0,1 0 0,0 1 0,0 0 1,-1 0 357,0 0 0,-2 0 0,0 0 0,0 1 0,2-1 0,0 0 0,1 0 0,0 0 0,0 0 0,-1-1 0,-1 6 0,-1 0 0,-1-2 0,1 0 314,2-3 1,-1 0-1,0-2 1,0-4-1,-1 7 1,-1-6-1,2-8 1,-1-1 0</inkml:trace>
  <inkml:trace contextRef="#ctx0" brushRef="#br0" timeOffset="86094">13860 6469 9379,'-2'6'0,"7"30"0,3 12 895,-3 2 1,0 5-896,0-12 0,1 4 0,0 3 0,-1-2 0,-2 2 0,-1 1 0,-1 0 0,0 0 0,1 2 0,0-1 0,-1 2 0,0 0 0,-1-7 0,-1 0 0,0 1 0,-1 1 0,0-1 0,0 1 0,-1 1 0,0 0 0,0 0 0,1 0-223,-1 2 1,0-1 0,0 1 0,0 0 0,0-1 222,-1-3 0,0 0 0,-1 0 0,1-2 0,1 0 0,1 3 0,0 0 0,0-3 0,1-1 219,-2 3 0,1-2 0,1-6 1,1-6-1,0-5 0,0 5 0</inkml:trace>
  <inkml:trace contextRef="#ctx0" brushRef="#br0" timeOffset="86561">14252 6662 8191,'-2'12'0,"1"8"5063,-1 25-5063,-1-10 0,0 7 0,1 2 0,-1 7 0,-1 3 0,1-1 226,-2-7 0,0-1 0,-1 1 0,1 3-226,1 2 0,0 4 0,1 1 0,-1 0 0,-1-3-405,1-7 0,-2-1 0,1 0 0,0-1 0,0 0 405,0 12 0,0-1 0,0 0 0,-1 0 0,1-1 0,0 0 0,0-1 0,0-1 468,0-5 0,0-1 1,0-1-1,1-2-468,1 5 0,1-1 0,0-6 0,-1-3 0,0-5 0,3 7 0</inkml:trace>
  <inkml:trace contextRef="#ctx0" brushRef="#br0" timeOffset="87285">14587 6815 8191,'-5'7'0,"5"17"0,2 10 1091,-1 8 1,2 7-1092,0-1 0,1 4 0,0 2 0,-1-12 0,0 2 0,1-1 0,-2 2 0,1 3 0,-1 1 0,-1 0 0,1-1-41,-1 0 1,1-1-1,-1 1 1,0 0 40,0 4 0,-1 1 0,0 0 0,-1-1 0,0-4 0,0 0 0,-1-1 0,1 1 82,-1-1 0,1 1 0,-1-1 0,-1-2-82,-2 10 0,-2-1 0,1-3 355,3-8 1,1-1 0,-1-4 0,-3-1-1,1-5 1,5 1 0</inkml:trace>
  <inkml:trace contextRef="#ctx0" brushRef="#br0" timeOffset="87686">14873 6765 8191,'-5'9'0,"3"16"3386,0 25-3386,4-1 0,1 7 0,-3-10 0,-2 3 0,0 2 340,0-4 1,1 1 0,-1 3 0,-1-1-341,0 2 0,0 1 0,-1 1 0,-1-1-301,1-8 0,-1 0 1,-1 1-1,1-1 0,0 0 301,1 10 0,1 0 0,-1 0 0,1 0 0,-2-2 0,0 0 0,0 0 0,0-1 386,2-7 0,0 0 0,0-2 0,0 0-386,-2 7 0,1-1 0,0-6 0,1-5 0,-1-5 0,-1 8 0</inkml:trace>
  <inkml:trace contextRef="#ctx0" brushRef="#br0" timeOffset="141097">16103 11949 24575,'-9'5'0,"0"-1"0,-3-7 0,-9-1 0,6-1 0,-8-5 0,3 4 0,-5-4 0,-6 9 0,-4 2 0,6-3 0,-2 1 0,-11 5 0,0 1 0,8-4 0,0-1-691,0 2 1,0 0 690,0-1 0,-2-2 0,-5-1 0,-1-1 0,0 3 0,0-1-1190,-7-2 0,0 1 1190,-4 2 0,-1 0 0,17 0 0,-2 0 0,1 0 0,-2 1 0,-1 2 0,0-2 0,1 0 0,0-1 0,-1 1 0,-1 0 0,-1 2 0,0-2 0,2-1 0,1 0 0,-2 0-942,-2 1 0,-1 1 0,0 1 942,2 0 0,0 1 0,-1 1 0,-1 0 0,0 2 0,-1 0 0,-1 2 0,-1 2 0,0 0-993,-2-1 1,0 1 0,-1 0 992,0 1 0,0 1 0,0 0 0,1-2 0,-1 0 0,1-1-432,2-1 1,0 0 0,1-2 431,1-2 0,1-1 0,0-1-31,1 1 0,1 1 1,0-3 30,2-3 0,1-1 0,0 1 0,-14 3 0,2 0 0,2-4 0,2-1 0,5 0 0,1 1 968,4 2 1,0-1-969,-1-5 0,2-1 3128,-7 3-3128,0-5 3161,30 5-3161,-2 1 681,6-2 0,2 2 0,4 1 0</inkml:trace>
  <inkml:trace contextRef="#ctx0" brushRef="#br0" timeOffset="141671">12578 12016 8191,'-9'-4'0,"0"-1"5063,0-1-5063,0 1 2818,2-4-2818,0 2 1719,1 2-1719,-2 9 6784,-3 5-6784,-7 21 0,1 4 0,-5 6 0,12-8 0,3-12 0,9-8 0,3-3 0,5-1 0,0 0 0,13-1 0,5-2 0,19-1 0,7-4-599,-23-2 1,0-1 598,4 3 0,-2-1 0,2-4 0,-1 5 0</inkml:trace>
  <inkml:trace contextRef="#ctx0" brushRef="#br0" timeOffset="150895">17831 12622 8191,'-6'-13'0,"3"0"5063,-1 12-5063,4 19 0,-2 25 0,4-4 0,1 5-364,-2-8 1,-1 2 0,1 3 363,2 11 0,1 3 0,0 2 0,-2-11 0,-1 2 0,1 0 0,0 1 0,1-5 0,1 1 0,0 0 0,0 1 0,0 0 0,0 2 0,1 0 0,-1 0 0,0 0 0,0 1-174,0-1 0,0 1 0,0-1 0,1 1 1,-1-1 173,1 1 0,0-1 0,1 1 0,-1-1 0,-1-1 0,0 9 0,0-1 0,-1 0 0,1-2 267,0-2 0,1-2 0,0 0 0,0-2-267,-1-4 0,1 0 0,-1-2 0,1-2-32,1 7 0,0-3 0,0-2 32,6 11 0,-1-6 0,2 1 0,-4-20 0</inkml:trace>
  <inkml:trace contextRef="#ctx0" brushRef="#br0" timeOffset="151536">18438 12654 24575,'-3'36'0,"0"0"0,0 10 0,2 4 0,0-7 0,2 4 0,-1 5-1064,-2-9 1,1 5 0,-2 2 0,1 1 0,0-1 0,0-2 1063,0 0 0,0-3 0,1 0 0,-1 1 0,0 3-769,-1 3 0,0 3 0,-1 2 1,1 0-1,-1-3 0,2-5 769,-1 3 0,1-5 0,1-1 0,-1 0 0,0 0 0,1-1 0,-1 0 0,1-1 20,1 7 1,0 0 0,0-2-21,2-3 0,0-1 0,0 0 0,0-3 0,0 0 0,0-5 0,2-2 0,-1-4 0,2 16 0</inkml:trace>
  <inkml:trace contextRef="#ctx0" brushRef="#br0" timeOffset="152743">20240 12754 8191,'-2'-13'0,"3"0"5063,0 12-5063,11 32 0,-7-1 0,0 6 0,2 3 0,1 5 0,-1 1-364,-2-4 1,-2 2 0,0 2 0,0 1 363,2 7 0,0 1 0,0 2 0,-1 0 0,-1-9 0,0 0 0,0 0 0,-1 0 0,0 1 0,0 0 0,0 1 0,-1-1 0,0 0 0,1 0 0,1 6 0,0 0 0,0-1 0,0-2 0,-2-3 0,1-1 0,0-1 0,-1-6 0,3 11 0,0-6 0,-2-15 0,1 0 0</inkml:trace>
  <inkml:trace contextRef="#ctx0" brushRef="#br0" timeOffset="153186">21041 12728 24575,'-2'30'0,"0"19"0,1-6 0,2 5-2142,0-5 0,1 2 0,0 2 2142,-1-7 0,-1 1 0,0 2 0,1 1 0,0 6 0,0 3 0,1 0 0,-1 2 0,1-10 0,-1 2 0,0 0 0,0 0 0,0 1-926,0 0 0,-1 0 1,0 1-1,0 0 0,1-1 926,0 1 0,0-1 0,1 0 0,-1 0 0,0 0 0,-1-2 0,0 0 0,0-1 0,0 0 0,0-1 0,-1 9 0,-1 1 0,0-3 0,1-5 0,1-5 0,-1-3 0,1-3 0,-3 5 0,0 1 0</inkml:trace>
  <inkml:trace contextRef="#ctx0" brushRef="#br0" timeOffset="194443">24423 9469 24575,'6'13'0,"3"4"0,-1-4 0,0 0 0,2-2 0,-5-3 0,2 3 0,-7-1 0,0 6 0,-10 4 0,-7 8 0,0 4 0,-10 5 0,12-11 0,-3-8 0,12-10 0,2-8 0</inkml:trace>
  <inkml:trace contextRef="#ctx0" brushRef="#br0" timeOffset="194744">24482 9597 24575,'-15'-2'0,"-1"0"0,-14 2 0,-10 0 0,10 2 0,-2 1-1008,-5-3 1,-2 1 1007,-3 2 0,-1-1 0,0-4 0,2-1 0,5-1 0,2-2 484,-20-8-484,19-6 0,19 10 0,5-1 0</inkml:trace>
  <inkml:trace contextRef="#ctx0" brushRef="#br0" timeOffset="196369">24013 10269 8191,'18'-14'0,"5"6"5063,24 4-5063,0-1 0,-1 4 0,-6-6 2818,-11 6-2818,-10-1 0,-14 3 0,-1 1 0</inkml:trace>
  <inkml:trace contextRef="#ctx0" brushRef="#br0" timeOffset="196639">24263 10144 24575,'14'3'0,"2"0"0,-3 2 0,4 3 0,0 1 0,-3 2 0,-2 9 0,-7 1 0,-5 11 0,-6-6 0,-6 4 0,-6-8 0,8-6 0,0-5 0</inkml:trace>
  <inkml:trace contextRef="#ctx0" brushRef="#br0" timeOffset="198847">32347 8860 24575,'-7'6'0,"0"5"0,1 9 0,2-1 0,1 4 0,4-9 0,4-2 0,2-7 0,2-1 0,3-6 0,-6 1 0,2-1 0</inkml:trace>
  <inkml:trace contextRef="#ctx0" brushRef="#br0" timeOffset="199096">32346 8917 8191,'11'-14'0,"8"-2"2040,5 6 1,5 1-2041,4-1 0,2-1 0,3-2 0,2-1 0,5 2 0,1 0 1464,-3 0 0,-1 1-1464,-3 2 0,-2 2 0,8 3 0,-17 0 0,-24 6 0</inkml:trace>
  <inkml:trace contextRef="#ctx0" brushRef="#br0" timeOffset="201353">32300 11725 24575,'-3'27'0,"-3"13"0,-3 8 0,3 7 0,5-9 0,7-14 0,3-14 0,5-7 0,-1-8 0,4-6 0,-3-2 0,-6-1 0,-4 2 0</inkml:trace>
  <inkml:trace contextRef="#ctx0" brushRef="#br0" timeOffset="201537">32301 11944 8191,'-17'4'0,"11"-2"5063,20-10-5063,36-15 0,-4 1 0,7-3 558,-11 4 1,2 0 0,2 0-559,-8 4 0,0 0 0,1 1 0,0 0 53,13-4 1,1 1-1,-6 2 1,-4 2-1,-4 3 1,-8 4-1,-1 0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13:18:20.1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12399 5333 24575,'-34'-13'0,"-4"4"0,12 6 0,-6 10 0,-2 7 0,3 17 0,2 14-414,18-18 0,3 1 414,2 27 204,13-12-204,7-17 0,20-19 0,-5-18 0,12-13 0,-2-16 0,-14 4 0,-2-5 0,-19 31 0,4 32 0,-2 15 0,1-9 0,4-1 624,17 2-624,17-20 0,5-26 0,-20-1 0,-3-1 0,2-6 0,-5 1 0</inkml:trace>
  <inkml:trace contextRef="#ctx0" brushRef="#br0" timeOffset="565">12703 5362 8191,'6'-7'0,"-1"6"5063,5 8-5063,-3 20 2818,8 6-2818,-6 7 1719,2-12-1719,-2-14 6784,6-28-6784,6-19 0,-7 3 0,3-4 0,4-8 0,2-2 0,0-1 0,1 2-293,0 8 1,0 5 292,12-7 0,-15 37 0,-8 16 0,-7 10 0,1 12 0,-6-11 0,5 0 585,2-19-585,4-6 0,5-8 0,5-14 0,5-6 0,-10 4 0,1 0 0,20-17 0,-11 5 0,-7 11 0,-20 7 0,-7 10 0,-4 2 0,-2 13 0,0 11 0,2 18 0,7 11-433,13 5 433,15-9 0,13-17 0,-10-23 0,2-6-695,5-4 0,2-4 695,3-4 0,0-2 0,0 1 0,-2 0 0,-5 1 0,-2 1 0,10-2 0,-18 5 0,-14 7 0</inkml:trace>
  <inkml:trace contextRef="#ctx0" brushRef="#br0" timeOffset="1292">13670 5019 8191,'-14'-6'0,"-2"3"5063,-2 3-5063,3 8 2818,-2 17-2818,14 2 1719,5 5-1719,10-14 6784,9-17-6784,7-12 0,7-16 0,2-2 0,-2 2 0,-7 13 0,2 14 0,-7 18 0,7 10 0,-2 9 0,4-4 0,-8-10 0,-1-10 0,-11-13 0,-7 0 0,-1-2 0</inkml:trace>
  <inkml:trace contextRef="#ctx0" brushRef="#br0" timeOffset="12150">7199 9312 24575,'22'13'0,"2"2"0,14 13 0,-7-2 0,-1 0 0,-12-5 0,-6-5 0,-7-3 0,-5-8 0,0-1 0</inkml:trace>
  <inkml:trace contextRef="#ctx0" brushRef="#br0" timeOffset="12382">7338 9400 8191,'-9'0'0,"0"-2"5063,-4 7-5063,0 0 2818,-11 6-2818,-4 8 0,-17 5 859,20-10 1,-1 2-860,-8 2 0,-2 1 0,3-1 0,1 2 2922,-2 4 0,1 1-2922,8-4 0,2 0-191,6 4 1,3-1 190,3 6 0,11-8 0,4-14 0,0-8 0</inkml:trace>
  <inkml:trace contextRef="#ctx0" brushRef="#br0" timeOffset="12684">6909 9552 24575,'-9'4'0,"-1"11"0,7 7 0,-1 10 0,8-1 0,2-5 0,2-6 0,6-9 0,-4-7 0,6-4 0,4-4 0,-5-3 0,8-3 0,-17 5 0,1 0 0</inkml:trace>
  <inkml:trace contextRef="#ctx0" brushRef="#br0" timeOffset="30065">13545 8373 24575,'-11'14'0,"6"-3"0,9 20 0,6-13 0,9 9 0,9-17 0,2-3 0,11-20 0,-12-4 0,2-15 0,-6 6 0,-3-7 0,-8 15 0,-4-1 0,-4 14 0,1 0 0,2 5 0,-4 0 0,-1 0 0</inkml:trace>
  <inkml:trace contextRef="#ctx0" brushRef="#br0" timeOffset="30258">13731 8382 8191,'-17'-17'0,"8"-23"1433,9 4 1,4-5-1434,0 5 0,3-3 0,1-1 0,3-3 0,2-1 0,0 0 0,1-2 0,0 0 0,2 2 0,-1 8 0,0 1 0,1 3 557,6-10 0,-1 6 0,3 3 0,-8 16 0</inkml:trace>
  <inkml:trace contextRef="#ctx0" brushRef="#br0" timeOffset="32116">6360 13534 24575,'-3'39'0,"5"1"0,4-7 0,7-5 0,8-23 0,5-8 0,10-25 0,-1-1 0,-17 7 0,-1 0 0,7-6 0,-5 2 0,-13 16 0,-1 3 0</inkml:trace>
  <inkml:trace contextRef="#ctx0" brushRef="#br0" timeOffset="32332">6451 13607 8191,'1'-17'0,"8"-29"999,3 3 1,4-6-1000,0 5 0,0-3 0,3 0 0,3-3 0,1 0 0,3 0 0,-5 11 0,1-1 0,1 2 0,0 2 0,8-5 0,1 4 0,-1 0 0,-1 3 0,-1 1 0,-2 5 0,0 3 0,-3 4 0,7-9 0</inkml:trace>
  <inkml:trace contextRef="#ctx0" brushRef="#br0" timeOffset="46533">2388 10930 8191,'-4'-9'0,"1"0"1265,-6 4 1,6 1 0,-1 4 0</inkml:trace>
  <inkml:trace contextRef="#ctx0" brushRef="#br0" timeOffset="48591">2388 10916 9016,'-1'-7'0,"-3"0"5118,-5-2-5118,0 2 2693,0 2-2693,0 7 1607,4 3-1607,-1 4 6141,4 0-6141,-3 4 0,0 0 0,1 4 0,5 21 0,4-2 0,12 14 0,3-5 0,12-11 0,-1-3 0,3-13 0,-2-14 0,0-4 0,6-17 0,-6-7 0,4-13 0,-12-6 0,-9 17 0,-2-1 0,3-21 0,-6 21 0,-1 1 0,-7-8 0,0 7 0,-9 17 0,0 5 0,-6 6 0,-1 4 0,-2 13 0,-6 8 0,8 6 0,4 2 0,12-12 0,16-7 0,17-16 0,15-19 0,-15 11 0,-6-11 0</inkml:trace>
  <inkml:trace contextRef="#ctx0" brushRef="#br0" timeOffset="49282">2919 10777 8191,'-14'0'0,"1"0"5063,12 0-5063,-6 0 0,10 0 0,-7 0 0</inkml:trace>
  <inkml:trace contextRef="#ctx0" brushRef="#br0" timeOffset="49782">2643 10920 8191,'-9'2'0,"0"1"5063,9-9-5063,1 2 2818,10-12-2818,0 3 1719,-3-1-1719,4 20 6784,-8 20-6784,12 23 0,-9 5 0,1-26 0,2-2 0,9 16 0,0-12 0,16-8 0,-19-18 0,10-4 0,-21-3 0,-1-1 0</inkml:trace>
  <inkml:trace contextRef="#ctx0" brushRef="#br0" timeOffset="50110">2914 10913 24575,'6'-39'0,"-2"-1"0,9 0 0,-8 2 0,-1 12 0,-8 12 0,-2 14 0,-4 32 0,4 16 0,7-14 0,3 2 0,2-6 0,3-1 0,17 16 0,11-31 0,10-22 0,-15-7 0,-1-3 0,5-2 0,-1-5 0</inkml:trace>
  <inkml:trace contextRef="#ctx0" brushRef="#br0" timeOffset="50390">3265 10561 8191,'-20'17'0,"-3"7"5063,10-2-5063,2 1 2818,26-11-2818,4-7 1719,13-9-1719,0 3 6784,-7-4-6784,-4 10 0,-9 12 0,-8 5 0,-4 16 0,-5-4 0,-2-2 0,0-12 0,2-16 0,3-1 0,0-7 0</inkml:trace>
  <inkml:trace contextRef="#ctx0" brushRef="#br0" timeOffset="50518">3350 10562 8191,'10'-13'0,"0"0"5063,3 3-5063,9-12 2818,0 2-2818,8-10 429,-6 6 1,-11 11 0,-2 2 0</inkml:trace>
  <inkml:trace contextRef="#ctx0" brushRef="#br0" timeOffset="50691">3418 10278 8191,'-9'2'0,"2"2"5063,6 13-5063,4 18 0,3-6 0,3 4 594,2 8 1,1 2-595,2 4 0,1-1 616,0-5 1,2-4-617,-2-8 0,2-5 1434,13 2 0,-12-18 1,-4-4-1</inkml:trace>
  <inkml:trace contextRef="#ctx0" brushRef="#br0" timeOffset="50974">3659 10437 8191,'-7'-1'0,"-7"9"5063,4 13-5063,-5 7 2818,11-3-2818,8-6 1719,3-19-1719,8-13 0,1-19 0,5-4 6784,-6 7-6784,3 11 0,-9 18 0,3 15 0,6 9 0,-3 2 0,3-5 0,-4-16 0,-5-7 0,0-2 0,-5 0 0</inkml:trace>
  <inkml:trace contextRef="#ctx0" brushRef="#br0" timeOffset="51149">3809 9910 24575,'4'34'0,"1"-6"0,2 4 0,1 10 0,1 2 0,2 0 0,1-2 0,0-4 0,1-5 0,6 3 0,0-14 0,-11-16 0,-4-2 0</inkml:trace>
  <inkml:trace contextRef="#ctx0" brushRef="#br0" timeOffset="51309">4018 10210 8191,'-3'-6'0,"4"-5"5063,15-11-5063,5-11 2818,-1 4-2818,-2-8 0,-12 26 0,-3-4 0</inkml:trace>
  <inkml:trace contextRef="#ctx0" brushRef="#br0" timeOffset="51469">4017 9887 24575,'2'45'0,"2"-13"0,1 4 0,4 15 0,1 4-2186,-4-14 0,0 1 0,1 0 2186,0 1 0,1 1 0,0-2 0,-2 13 0,1-3 133,1-8 1,0-5 0,-2 1 0,-2-12 0</inkml:trace>
  <inkml:trace contextRef="#ctx0" brushRef="#br0" timeOffset="52884">2989 11843 8191,'-10'-12'0,"7"0"5063,0 5-5063,3 0 2818,3 7-2818,1 13 0,22 30 0,-10-13 0,1 3 714,4 15 0,-1 4-714,-7-17 0,-1 1 0,-2 1 1433,1 1 1,-1 0 0,-1 0-1434,1 14 0,-2-4 0,-1-11 0,-2-4 0,-4 0 0,-7-54 0,-2-8 0,0-8 0,0 1 0,0-3 0,-1-1-163,-1-5 0,-1-1 1,0-1 162,1-1 0,-1-1 0,0 2 141,2 4 1,1 2-1,1 2-141,1-6 0,3 5 0,6-9 0,17 37 0,8 24 0,2 13 0,-12-2 0,-2 1 0,3 14 0,-5 14 0,-14-12 0,-4-7 0,-5-8 223,2-17 0,2-6 1,1-2-1</inkml:trace>
  <inkml:trace contextRef="#ctx0" brushRef="#br0" timeOffset="53374">3255 11656 8191,'10'10'0,"1"1"5063,0 6-5063,-2 0 2818,-1-3-2818,-5-2 1719,-5-21-1719,1-5 6784,2-24-6784,2 11 0,4-4 0,1 20 0,-1 3 0,6 8 0,-3 1 0,2 1 0,-3-4 0,0 2 0,0-2 0,0 2 0,0 0 0,0 6 0,-4-1 0,-1 10 0,-4-2 0,0 1 0,-2-2 0,1-7 0,-1-1 0</inkml:trace>
  <inkml:trace contextRef="#ctx0" brushRef="#br0" timeOffset="53745">3408 11417 8191,'4'-1'0,"5"3"5063,4 9-5063,5 0 2818,2 6-2818,4-2 1719,1 8-1719,-4-9 6784,-8 1-6784,-3-18 0,-4-9 0,9-20 0,-3-1 0,0 5 0,0 12 0,-5 14 0,3 10 0,0 4 0,1 1 0,-1 0 0,2-8 0,-1-9 0,10-14 0,-4-15 0,-3 11 0,-5 2 0</inkml:trace>
  <inkml:trace contextRef="#ctx0" brushRef="#br0" timeOffset="54133">3778 11241 24575,'-1'9'0,"2"4"0,4-4 0,10 17 0,-3-4 0,15 19 0,-12 5 0,-3-13 0,-1 2 0,-4 4 0,-1 0-588,0 4 0,-1-1 588,-2-3 0,-1-2 0,-4 12 0,-7-23 0,0-46 0,-1-5 0,1-7 0,3-2 0,3-5 0,-1-1-1066,-1-3 1,1-2 0,1 0 1065,3-1 0,2-1 0,1 3 0,1-9 0,3 6 0,0 16 0,2 5 0,5 7 981,-1 36-981,-1 8 0,-1 5 0,-2-1 0,-1 2 0,2 5 0,-2-3 0,-4 2 3391,-6-28-3391,-3-26 0,-4-34 0,4 22 0,0-9 0</inkml:trace>
  <inkml:trace contextRef="#ctx0" brushRef="#br0" timeOffset="55149">3935 11040 8191,'22'-46'0,"-6"15"5063,-10 35-5063,-5 16 2818,5 6-2818,-1 12 1719,6-5-1719,-2-1 6784,2-14-6784,1-10 0,-3-10 0,8-4 0,1-16 0,3 2 0,5-10 0,-11 13 0,-4 2 0,-9 5 0,-4 1 0,0 0 0,-5 2 0,2 7 0,-2 6 0,2 8 0,4 3 0,3-4 0,6-6 0,2-11 0,3-21 0,0 5 0,8-20 0,-2 18 0,0 1 0,-3 14 0,-11 13 0,1 4 0,-6 3 0,10-6 0,8-19 0,1-4 0,-1-3 0,1-5 0,6-23 0,-11 16 0,-2-1 0,-3 3 0,-3 1 0,-1-25 0,-5 49 0,9 22 0,-3 14 0,0 5 0,9-1 0,2 0-935,0 4 1,1-1 934,3-8 0,0-3 0,7 13 0,-8-19 0,-14-13 0,-4-5 0</inkml:trace>
  <inkml:trace contextRef="#ctx0" brushRef="#br0" timeOffset="57044">3434 12619 8191,'12'25'0,"4"20"1248,3-5 1,1 5-1249,-4 4 0,-2 1 760,2 4 1,-3-1-761,-3-6 0,-3-2 870,-5-1 1,-2-5-871,1 10 4881,-15-41-4881,5-46 0,1-1 0,1-7-136,4 8 0,1-3 1,0-1 135,0-3 0,0-2 0,1 1 0,2-1 0,1 1 0,0 1 975,3-11 0,1 4-975,-1 15 0,2 6 616,8 0-616,-2 25 0,4 15 0,6 13 0,-6 13 0,1 14 3585,-17 0-3585,-2-19 0,-3-1 0,-10 13 0,-2-4 0,0-21 0,2-15 0,-5-31 0,9 18 0,1-17 0</inkml:trace>
  <inkml:trace contextRef="#ctx0" brushRef="#br0" timeOffset="57450">3754 12475 8191,'13'5'0,"-2"6"5063,-3 7-5063,-4 1 2818,1 1-2818,0-12 1719,5-18-1719,0-14 0,6-16 0,3-3 6784,-3 11-6784,2 11 0,-7 21 0,1 14 0,-2 4 0,1 2 0,7-4 0,-7-12 0,9-2 0,-13-12 0,0 0 0,-4-7 0,-5 8 0,-3-4 0,-15 4 0,5 2 0,-5 1 0,8 3 0,6 1 0,2 2 0</inkml:trace>
  <inkml:trace contextRef="#ctx0" brushRef="#br0" timeOffset="57640">4023 12304 24575,'12'2'0,"2"1"0,6 0 0,19 4-1274,15-11 1274,-25 6 0,-1 0 415,25-7-415,-25 7 0,-12-2 0,-12 2 0</inkml:trace>
  <inkml:trace contextRef="#ctx0" brushRef="#br0" timeOffset="57793">4279 12207 8191,'-6'-3'0,"1"5"5063,-7 13-5063,4 13 0,-1-2 0,1 2 0,1 22 704,0-4 1,7-23-1,3-15 1</inkml:trace>
  <inkml:trace contextRef="#ctx0" brushRef="#br0" timeOffset="57942">4322 12188 24575,'9'34'0,"-5"-12"0,6 6 0,-5-20 0,0-4 0,-1-4 0</inkml:trace>
  <inkml:trace contextRef="#ctx0" brushRef="#br0" timeOffset="58561">4310 11876 24575,'16'29'0,"2"1"0,14 7 0,1 0 0,-2-5 0,-9-5 0,-11-19 0,-8-16 0,1-26 0,7-15 0,6 5 0,-1 16 0,-5 32 0,-3 15 0,-7 13 0,5-7 0,-4-5 0,9-14 0,5-19 0,14-23 0,-13 6 0,-1-4-518,3-3 1,0 1 517,-7 6 0,0 3 0,3-1 0,-10 30 0,-5 28 0,4-3 0,-1 1 0,15-9 1035,-7-22-1035,16-16 0,-9-21 0,-4 13 0,0-1 0,-6-1 0,1 3 0,9-5 0,-13 19 0,2 23 0,-4 6 0,4-3 0,1-4 0,1-7 0,-1-4 0,-1-5 0,-2 3 0,-3-1 0</inkml:trace>
  <inkml:trace contextRef="#ctx0" brushRef="#br0" timeOffset="58684">4924 11653 8191,'3'-9'0,"1"0"5063,7-7-5063,18-15 0,-9 11 0,1-1 1409,1-4 0,-2-1-1409,-3 0 0,-2 2 0,-2-2 0,-9 5 0</inkml:trace>
  <inkml:trace contextRef="#ctx0" brushRef="#br0" timeOffset="58982">5007 11270 8652,'-3'7'0,"5"0"5103,4 5-5103,8 15 2750,5 6-2750,1 14 0,3-1 0,-9-6 1655,0-8-1655,-7-12 6415,1-3-6415,-4-8 0,1 4 0,-2-4 0,3 0 0,-5-4 0,3-1 0</inkml:trace>
  <inkml:trace contextRef="#ctx0" brushRef="#br0" timeOffset="59516">5232 11509 8191,'5'-14'0,"5"-9"5063,4 5-5063,3-13 0,6 6 2818,-11 1-2818,0 7 1719,-12 12-1719,2 10 6784,-1 8-6784,6 18 0,8-8 0,-4 8 0,9-16 0,-9-7 0,1-7 0,-5-6 0,-2-12 0,-1 2 0,-3-15 0,3 14 0,-7 22 0,4 16 0,-3 8 0,0 6 0,4 5 0,1 3 0,-2-7 0,-1 1 0,0 2-1446,1 4 1,-1 2-1,-1 0 1446,0 2 0,-1 0 0,-2 0 0,-2 0 0,-2 1 0,-1-1-961,-1 0 1,1 0 0,-4-2 960,-3-3 0,-3-2 0,-1 0-626,1-1 0,-1-1 0,-3-3 626,-1-5 0,-2-4 0,0 0-556,-14 11 1,-2-6 555,-2-17 0,2-5 0,-9 9 0,10-24 0</inkml:trace>
  <inkml:trace contextRef="#ctx0" brushRef="#br0" timeOffset="69958">9133 13131 8191,'-14'6'0,"1"-3"5063,4 1-5063,2 0 2818,3 7-2818,5 9 0,13 11 0,-7-5 0,2 2 859,6 5 1,0 3-860,0 12 0,0 2 0,-3-10 0,0 0 0,0 2 988,-1 1 1,-1 0 0,0 2-989,2 4 0,0 1 0,0 0 0,2-1 0,0-1 0,2 1 0,3 1 0,3 1 0,1 0-1043,-5-13 0,1 1 1,0-1-1,3 0 1043,2 2 0,1 0 0,1 0 0,1 1 0,0 1 0,0 1 0,1-1 0,1 1 0,3 0 0,0 0 0,2 1 0,0-2 0,-5-6 0,1-2 0,1 1 0,0-1 0,0 0 0,3 0 0,0 0 0,0 0 0,2-2 0,0 0 0,3 1 0,0-2 0,2 0 0,0 0 0,1-2-828,2 1 1,2 0-1,0-2 1,1 0 0,0-1 827,1 0 0,1 0 0,0-2 0,0 0 0,1-1 0,-6-4 0,-1-2 0,2 1 0,-1-2 0,0 1 0,1-1-462,-1 0 1,0-1 0,0 0 0,0 0 0,0-1 0,1 0 461,8 2 0,-1 0 0,1-1 0,0 0 0,1-1 29,-1-1 1,1-2 0,0 0-1,0 0 1,0 0-30,-1-1 0,-1 0 0,1 0 0,0-1 0,0-1 41,0-1 1,0-2 0,0 0-1,1-1 1,4-1-42,-7-1 0,2-1 0,2 0 0,1 0 0,0-2 0,-2 0 0,-2-2 0,1-1 0,-3-1 0,-1-2 0,1 0 0,0-1 0,3 0 0,-6 0 0,2 0 0,2 0 0,0-1 0,-1-1 0,0-1 0,-1 0 0,-3-2 0,5-4 0,-2-1 0,-1-1 0,-1-1 0,-1-1 0,2 0 228,0 0 1,1-1 0,-1-1 0,0 0-1,0 0 1,-2-2-229,-1 2 0,0-2 0,-2 1 0,1-2 0,-2 1 0,0-1-292,6-5 0,-1-1 1,0 1-1,-2-2 1,-2 0 291,-3 1 0,-1-1 0,-2 0 0,0-1 0,-1 0 0,-3 0 0,0 1 0,-1-2 0,-2 1 0,0-2-56,4-8 0,-2-2 0,-2 0 0,0 0 56,-2 3 0,-1-1 0,-1 0 0,-2 0 0,-2-2 0,-2 0 0,-1-1 0,-2 0 0,0 3 0,-2-1 0,-1 0 0,-2 0 288,-3 2 0,-2 0 0,-1 0 0,-1 0-288,1-9 0,-2 1 0,-2 0 401,-4 4 0,-2 1 0,-2 2-401,-5-12 0,-2 2 0,1 0 0,0 1 1372,-1 6 0,3 1-1372,3-1 0,2 0 0,4 0 0,2 1 1484,1 5 1,2 2-1485,2 6 0,1 2 3307,5-8-3307,0 18 541,2 14-541,-7 6 496,0 8 0,-6-3 0,-3-1 0</inkml:trace>
  <inkml:trace contextRef="#ctx0" brushRef="#br0" timeOffset="70599">15065 13187 24575,'43'-13'0,"-15"0"0,3 0 0,13-5 0,3 0-273,-11 5 0,0 0 0,0 2 273,19-4 0,-2 6 0,-10 8 0,-5 8 0,-10 5 0,-7 7 0,-11 8 0,-7 3 0,-2 8 0,-4 1 0,-2 6 0,-1 1-1236,-1 0 1,2 1 1235,3-1 0,2-1-335,2 1 0,3-2 335,4-5 0,4 0 0,0 0 0,1-2-142,-1-5 1,0-2 141,5 10 83,-5-4 1,-10-25 0,1 4-1</inkml:trace>
  <inkml:trace contextRef="#ctx0" brushRef="#br0" timeOffset="74434">15817 11742 8191,'-25'-11'0,"1"1"5063,7 1-5063,-7 6 0,-1-3 0,-27 11 638,24 4 0,-2 4-638,-12 6 0,-2 4 0,14-3 0,1 2 0,-1 2 0,-3 5 0,0 2 0,0 1-161,-1 2 0,1 2 0,1 0 161,1 3 0,1 1 0,2 1 0,3-1 0,1 2 0,4-1 913,3-2 0,2-1 0,4 1-913,5 1 0,4 0 0,4 0-191,3-4 0,3 0 0,3 1 191,4 4 0,4 0 0,4-1 0,4-1 0,5-2 0,2 0 27,-5-5 1,1 1-1,1-1 1,2-2-28,2-2 0,2-1 0,2-2 0,-1 1-425,2 2 1,1 0 0,0-1 0,0-2 424,-2-3 0,-1-2 0,1-2 0,0 0 0,11 5 0,1-1 0,-1-3-46,-6-4 1,-1-2 0,0-3 45,-2-4 0,0-2 0,-2-2-274,12-2 1,-2-5 273,-3-5 0,-3-3 0,-6-1 0,-2-4 0,2-5 0,-2-4 0,-6-5 0,-1-4 0,1-6 0,-2-4 0,-12 12 0,-1-1 0,-1-2 0,0-2 0,-1-2 0,-1 0-273,-2-2 0,-1 0 0,-1-1 273,-1-1 0,-2 0 0,-2-1 0,-2 0 0,-2 1 0,-1 0 0,-2 3 0,-1 1 0,-2 1 0,-1-1 0,-3 1 0,-3 1 0,-2 4 0,-3 1 0,-1 1 0,-4 0 0,-2 1 0,-1 1 0,-4-1 0,-1 2 0,-2 0 0,-5 2 0,-1 1 0,-2 1 0,2 0 0,-1 1 0,-1 1 0,0 1 0,-1 2 0,0 3 0,3 4 0,0 3 0,1 2 663,-12 1 1,4 4 0,18 4 0,4 3 0,-8 6-1</inkml:trace>
  <inkml:trace contextRef="#ctx0" brushRef="#br0" timeOffset="142455">24741 4327 24575,'6'39'0,"-1"-1"0,-2 11 0,0 2 0,0-11 0,1 1 0,-1 1-433,-2 4 0,-1 0 1,1 0 432,0-4 0,1-1 0,0-1 0,0 8 0,0-5 0,7 8 423,5-29-423,8-34 0,12-16 0,-10 2 0,1-1 0,2 1 0,1 2 0,0 0 0,1 4 0,13 7 215,-11 21-215,-10 30 0,-18 10-464,-2-14 1,-3 0 463,-4-6 0,-2 0 86,-1 3 1,-2-2-87,-17 14 0,-5-6 0,5-17 0,2-13 0,4-25 0,11 9 0,-2-8 0</inkml:trace>
  <inkml:trace contextRef="#ctx0" brushRef="#br0" timeOffset="142775">25286 4898 24575,'0'13'0,"-1"7"0,9 5 0,1-2 0,14-8 0,2-17 0,10-12 0,-5-13 0,-8 3 0,-8-2 0,-14 9 0,-9 2 0,-16-2 0,5 7 0,-17 1 0,22 5 0,-1 3 0,12-1 0</inkml:trace>
  <inkml:trace contextRef="#ctx0" brushRef="#br0" timeOffset="142924">25445 4789 8191,'17'-9'0,"9"-7"4789,8-10-4789,5-4 0,4-4 0,-8 12 713,-7 2 0,-12 12 0,-8 3 0</inkml:trace>
  <inkml:trace contextRef="#ctx0" brushRef="#br0" timeOffset="143116">25588 4457 24575,'17'52'0,"-10"-22"0,1 3 0,4 15 0,-1 2-2503,-5 4 0,-1 0 2503,-2 1 0,-1-2 0,1-12 0,1-4 378,6 12 1,-1-33 0,-2-11 0</inkml:trace>
  <inkml:trace contextRef="#ctx0" brushRef="#br0" timeOffset="143404">25907 4325 8191,'-6'16'0,"6"32"1315,-7-4 0,0 6-1315,5-11 0,2 3 0,1-1 0,-2 1 0,0-1 0,2-1 0,7 10 0,4-5 1447,1-10 0,4-9-1447,27-13 2000,7-32-2000,-28-3 0,0-4 0,-2 2 0,-1 0 5756,7-11-5756,-12 21 0,-2 34 0,1 30 543,-4-16 0,1 3-543,2 6 0,1-1-179,-1-6 1,0-2 178,12 10 0,-10-22 0,-8-17 0</inkml:trace>
  <inkml:trace contextRef="#ctx0" brushRef="#br0" timeOffset="154684">25665 10692 8191,'-9'3'0,"8"-5"5063,13-10-5063,12-11 0,16-4 0,-18 9 0,1-2 0,4 2 0,1 0 0,4-3 0,2-1 719,2-1 0,1 1-719,0 0 0,0-1 0,2 1 0,0-1 0,-3-2 0,1 0 0,6-1 0,1-1 0,-13 6 0,0-1 0,1 1 0,2-2 0,0 1 0,1 0 0,1-2 0,0-1 0,1 1-27,-1 1 0,0 1 0,1 0 27,-1-2 0,1-1 0,-1 2 0,-2 4 0,0 1 0,-1 0 1017,1-3 1,-1-1 0,1 1-1018,-3 1 0,1 1 0,-1-1 0,0 0 0,1-1 0,-1 1 0,1 0 0,-1 1 0,1-1 0,1 1 0,1-1 0,-1 1 0,-1-1 0,0 0 0,0 0 0,1 0 0,1 0 0,0-1 0,0-1 0,0 0 0,0 0 0,14-5 0,-1 1-87,0-3 1,0 0 86,-4 6 0,-1-1 0,-8 0 0,-1 0 266,-1 2 0,0 1-266,-7 3 0,-1 1 0,0-1 0,1 2 0,21-12 0,1 0 0,-1 4 0,1-3 0,-20 14 0,-1 1 0,-2-2 0,1 0 0,4-2 0,1 1 0,-5 1 0,-2 0 1141,4-1 1,0 1-1142,15-14 0,-3 5 0,2 0 0,-8 7 2575,-1 1-2575,-2-1 242,2 5-242,2 0 1035,-2 3-1035,-9 1 417,-9 2-417,-2 0 0,-3 2 0,0-1 0,4 1 0,-3-1 0,-2 1 0,-4 1 0</inkml:trace>
  <inkml:trace contextRef="#ctx0" brushRef="#br0" timeOffset="156061">25599 10646 8191,'-2'-34'0,"-1"0"0,2-7 0,1-1 856,0 0 0,0-2-856,0 5 0,0-1 0,2 1 0,2-16 0,2 0 0,-4 11 0,0-1 0,1-1 0,1 3 0,0 0 0,0 0 822,-1-4 1,-1-1 0,0 0-823,0 2 0,0 0 0,-1 0 0,0-1 0,-1-1 0,-1 0 105,1 3 1,0-1 0,0 1-106,0 0 0,0 0 0,0-1 0,0-2 0,0 0 0,0 1 0,2 3 0,0 0 0,0 1 0,0-2 0,0-1 0,0 2 1350,1 5 1,-1 1 0,0 1-1351,1-17 0,0 1 0,-3 1 0,0 0 722,-1 5 0,2 1-722,1-3 0,1 0 0,-1 3 0,2 0 0,4-3 0,1 0 0,-3 6 0,0 0 0,5-6 0,0 2-176,-4 11 1,-2 0 175,1-5 0,-1 1 0,0 8 0,-1 1 1009,-3-6 0,-1-1-1009,3 7 0,-1-1 0,-1-8 0,-2-1 0,-2 2 0,1 0-42,1-5 0,1 3 1,-6-8-1,6 15 1</inkml:trace>
  <inkml:trace contextRef="#ctx0" brushRef="#br0" timeOffset="157608">25603 10374 8191,'-2'9'0,"-2"0"5063,3 0-5063,-5 0 2818,1-6-2818,-7-5 1719,2-5-1719,-7-4 6784,1-5-6784,-17-10 0,-4-2 0,10 11 0,-2-1 0,2 3 0,0 1-781,-7-2 1,-1 0 780,-2 0 0,-2 0 0,1-1 0,-2 1 0,-8-4 0,0 0-1374,1-3 0,-1-1 1374,13 7 0,-2-1 0,2-2 0,0-1 0,0-1 0,1-1 0,-1 1 0,1 0 0,0-1 0,2 1 0,0-1 0,1 1 0,-1 0 0,0 0 0,0 1 0,-15-6 0,1 1 0,0 0 0,-1 0 0,-2 3 0,0 0 0,-1 0 0,1-1 0,15 7 0,1-1 0,-1 1 0,-4-1 0,0 0 0,1-1 0,0-3 0,0 0 0,0 0 0,-4 0 0,0 2 0,-1-2 0,-1-2 0,-1-2 0,1 3-1090,1 3 1,1 1 0,-1 0 1089,-1-1 0,0-1 0,0 2 0,5 2 0,0 1 0,0 1-588,0-1 1,0 0-1,1 0 588,3-1 0,0-1 0,1 0 0,-1 1 0,0-1 0,2-1-148,-10-8 0,3-3 148,-2-1 0,2 0 0,8 3 0,1-1 619,-1-1 1,1 0-620,6 6 0,1 1 0,-16-16 3060,12 14-3060,11 11 599,-1 6 0,11 6 0,-1-1 1</inkml:trace>
  <inkml:trace contextRef="#ctx0" brushRef="#br0" timeOffset="158750">25547 10798 8191,'-2'5'0,"-5"0"5063,-6 2-5063,-13 10 0,-7-1 0,-9 11 0,10-12 0,-3 2 0,-3 4 0,-3 2-57,5-5 1,-3 0 0,-1 1 56,-2 4 0,-2 3 0,-2-1 0,8-6 0,-2 0 0,-1 0 0,0 2 0,-4 4 0,0 1 0,-2 0 0,1 1-342,-2-2 1,-1-1-1,1 1 1,-1 2 341,9-4 0,0 2 0,0 1 0,0-1 0,0 0 0,1-2 0,1 0 0,-1-1 0,1 1 0,1 1 0,-9 7 0,1 2 0,0 0 0,1 1 125,1-2 1,-1 1 0,2 0-1,0 1-125,1-2 0,2 2 0,0-1 0,1 0-131,2-2 0,2 0 1,0 0-1,1-1 131,-6 7 0,1-1 0,2-3 0,-4 2 0,4-4 0,14-9 0,3-4 0,3-6 0</inkml:trace>
  <inkml:trace contextRef="#ctx0" brushRef="#br0" timeOffset="159408">25505 10752 24575,'-3'9'0,"2"3"0,8 15 0,-4 19 0,-1-12 0,0 2 0,-1 12 0,-2 2-452,1-11 1,0 2 0,0 0 451,0 6 0,0 1 0,0 2-1412,0 4 1,1 2 0,-2 0 1411,0-13 0,0 0 0,0 1 0,-2 0 0,1 3 0,-1 0 0,0 0 0,-2 0 0,0 0 0,-1 0 0,-1 1 0,-1-1 0,1 2 0,-1 1 0,-1-1 0,0-1 0,-1-1 0,-2-1 0,1-1 0,-1 0 0,1-1 0,0-1 0,-1 1 0,1-2 0,-4 10 0,0-2 0,0-1-1027,1-7 1,-1-1-1,2-1 1027,-3 14 0,2-4 0,5-16 0,0-5 0,0 9 0,9-24 0</inkml:trace>
  <inkml:trace contextRef="#ctx0" brushRef="#br0" timeOffset="160159">25614 10837 8427,'2'3'0,"4"-1"5087,14 1-5087,19 7 0,-13 0 0,3 1 667,5 2 0,1 1-667,6 5 0,1 0 0,6 2 0,2-1 0,-14-4 0,-1 0 0,2 0-70,3 0 1,1 0 0,-1 0 69,1 2 0,0 0 0,0 1 0,1 1 0,2 1 0,-1 0 0,1-1 0,0 1 0,0 1 578,0 2 1,0 1 0,0 0-579,-3-2 0,1-1 0,-2 2 0,1 0 0,0 1 0,0 0 0,-2-1 0,-1 1 0,2-1 0,3 1 0,0 1 0,1-2 0,0 0 0,0-1 0,0-1 0,2 0 0,-1-1 0,2-1 0,1 1 0,0 0 0,0-1-244,-2-3 1,0 0 0,0 0 243,5 3 0,0 2 0,-1-2 0,-6-3 0,0-1 0,-1 2-271,1 1 0,0 2 0,-2-1 271,-4-2 0,-2 0 0,-2 1 0,9 9 0,-3 2 718,-2-5 0,-5 0-718,-12-5 0,-1-1 810,16 13 0,-23-19 0,-2-2 1</inkml:trace>
  <inkml:trace contextRef="#ctx0" brushRef="#br0" timeOffset="161245">25283 12811 8191,'7'-1'0,"-6"3"5063,2 9-5063,-5 9 2818,2 5-2818,0 14 0,0 14 0,3-19 0,-1 2 0,-1 11 0,0 4 393,2-14 1,1 1 0,-1 1-394,-2 6 0,-1 0 0,1 1 970,0 2 1,2 1 0,-2-1-971,-1 0 0,0 0 0,0 0 0,2 0 0,0 0 0,0-1 0,-2-5 0,0-1 0,1-1-73,1-2 0,0 0 0,-1-1 73,0 18 0,-2-5 0,0-20 0,0-3 0,1 22 0,-2-45 0</inkml:trace>
  <inkml:trace contextRef="#ctx0" brushRef="#br0" timeOffset="166391">27795 9277 8191,'-3'-12'0,"1"2"5063,2-3-5063,-2 4 2818,9 18-2818,-3 18 0,7 2 0,2 4 0,-4 5 0,0 2 0,5 5 0,0 1 493,-3-7 1,0 0-494,-3-4 0,0-2 6421,4 3-6421,-7-22 0,-3-32 0,-7-22 0,1 10 0,-2-2 0,-2-5 0,-2-2 0,-3-6 0,-2-2 0,1 1 0,-1-1 547,-2 4 1,1 2-548,5 9 0,1 9 0,-5 14 0,23 47 0,-3-7 0,2 3-545,3 8 0,2-1 545,1-8 0,-1-3 0,6 17 0,-1-23 0,-7-17 0,-2-14 0,-3 3 0,-3-3 0</inkml:trace>
  <inkml:trace contextRef="#ctx0" brushRef="#br0" timeOffset="167242">28720 8640 8191,'-2'-9'0,"7"12"5063,3 16-5063,8 27 0,-6-18 0,0 1 0,1 5 0,-1 0 0,9 14 0,-5-3 2818,-4-23-2818,-10-11 1719,-6-23-1719,-8-16 0,2 3 0,0-3 0,-2-9 0,0-3 2692,0 1 1,0-1-2693,0 0 0,2 3 0,-2-6 0,5 25 0,17 49 0,-1 22 0,3-12 0,1 3 0,-2-2 0,-1 0 0,3-2 0,0-3 0,4 11 1399,-4-15-1399,-4-24 0,-4-5 0,1-4 0</inkml:trace>
  <inkml:trace contextRef="#ctx0" brushRef="#br0" timeOffset="167959">29113 8453 9348,'6'11'0,"2"18"2060,-4-3 1,1 3-2061,3 5 0,-1 2 0,-1 2 0,0 0 0,4-6 0,0-1 2789,4 22-2789,-2-21 1692,-2-12-1692,-7-15 5614,-5-23-5614,-4-12 0,-1-1 0,-1-4-345,2 0 0,0-2 345,-4-12 0,-2 0-456,4 12 0,0 1 456,0-3 0,0 11 0,3 25 0,7 28 0,5 7 0,2 6 0,-1 4 0,1 0 0,2-2 0,0-2-287,0-3 1,-1-2 286,5 20 0,-6-27 0,-5-5 0</inkml:trace>
  <inkml:trace contextRef="#ctx0" brushRef="#br0" timeOffset="180800">25554 10582 24575,'3'1'0,"2"11"0,13 18 0,0 10 0,0 7 0,-3-1 0,1-6 0,0-11 0,-7-14 0,1-11 0</inkml:trace>
  <inkml:trace contextRef="#ctx0" brushRef="#br0" timeOffset="181246">26289 10578 8821,'-7'-6'0,"-4"0"5111,-5 12-5111,-2 8 2724,2 21-2724,8 12 0,11-5 0,15 1 1633,7-22-1633,16-12 0,-5-19 0,7-20 0,-14-9 0,-12-3 6286,-17 3-6286,-19 14 0,-13 5 0,-8 16 0,7 6 0,10 4 0,15-1 0</inkml:trace>
  <inkml:trace contextRef="#ctx0" brushRef="#br0" timeOffset="183266">29067 9216 8191,'-6'-7'0,"-1"0"5063,-2 2-5063,0 1 2818,-10 8-2818,0 7 1719,-14 12-1719,15 6 6784,0-2-6784,22-5 0,19-14 0,23-12 0,-9-3 0,3-4-1319,3-7 1,1-4 1318,-10 5 0,0-2 0,-1 0 0,-1-1 0,0 0 0,-1-1 0,14-11 0,-1 0 0,-3 3 0,-2 1 0,-5 3 0,-3 1 0,12-8 0,-11 13 0,-19 21 0,-4 20 0,-5 7 0,-9 25 0,0 0 2637,-8-5-2637,4-11 0,-1-18 0,3-9 0,-4-7 0,-2-5 0,-11-6 0,-8-6 0,6-1 0,-3-1 0,-5-2 0,-2 0-762,-3-4 1,-1 2 761,0 4 0,3 1 0,-4-1 0,14 10 0</inkml:trace>
  <inkml:trace contextRef="#ctx0" brushRef="#br0" timeOffset="190117">29176 8533 8191,'-5'-9'0,"3"0"5063,0 11-5063,4 0 2818,-2 21-2818,5-8 1719,-2 8-1719,0-9 6784,1-2-6784,-5-11 0,0-9 0,-4-7 0,-1-6 0,3 26 0,4 11 0,4 24 0,8 0 0,-3-8 0,4-8 0,-4-11 0,0-4 0,-5-9 0,-1-9 0,-7-11 0,-3 1 0,-15-15 0,12 22 0,-7-6 0</inkml:trace>
  <inkml:trace contextRef="#ctx0" brushRef="#br0" timeOffset="191384">25443 6596 8191,'4'-6'0,"6"0"5063,15-7-5063,9 4 1409,4-2 0,4-1-1409,-13 6 0,-2 1 1719,25-7-1719,-46 16 6784,-31 8-6784,-14 1 0,-1-1 0,0-7 0,1-4 0,14-5 0,5-2 0,19 0 0,13 4 0,7 2 0,1 0 0,-28-10 0,-7 7 0,-26-9 0,1 16 0,14-3 0,6 3 0</inkml:trace>
  <inkml:trace contextRef="#ctx0" brushRef="#br0" timeOffset="192542">21938 8605 8191,'-2'-9'0,"-4"12"5063,0 2-5063,-13 32 0,5-2 0,4-8 0,0-1 0,-2 8 2818,11-11-2818,5-23 1719,9-23-1719,3-17 0,-1-9 6784,-1 3-6784,-9 14 0,-4 20 0,-18 47 0,1 6 0,2-6 0,0-1 0,1 6 0,4-13 0,6-19 0,3-4 0</inkml:trace>
  <inkml:trace contextRef="#ctx0" brushRef="#br0" timeOffset="193759">21886 12746 8191,'-6'-7'0,"-1"1"5063,-6 3-5063,4 9 2818,4 3-2818,11 22 0,8 9 0,9 4 0,-4-8 0,3-13 1719,-8-17-1719,-6-5 6784,-4-9-6784,-11-12 0,-7-8 0,-9-11 0,-5 0 0,5 9 0,16 27 0,13 22 0,23 23 0,-10-20 0,1 1-214,1-1 1,-1-1 213,14 7 0,-5 0 0,-18-20 0,-1 3 0</inkml:trace>
  <inkml:trace contextRef="#ctx0" brushRef="#br0" timeOffset="194959">25479 14898 8191,'-24'7'0,"9"-3"5063,-4 3-5063,55-17 0,5 2 804,2-2 0,4 1-804,-10 7 0,-3 2 939,-1-1 0,-4 2-939,6 6 6263,-20 5-6263,-19-6 0,-12 6 0,-16-8 1572,-8-5-1572,0 0 0,2-3 0,24 4 0,28-5 0,31-6 0,-9 1 0,4-2 0,0-2 0,-2 0 0,11-5 0,-15 5 0</inkml:trace>
  <inkml:trace contextRef="#ctx0" brushRef="#br0" timeOffset="196259">29084 12867 24575,'-2'9'0,"-5"10"0,-4 2 0,-5 11 0,4-6 0,7-6 0,7-12 0,5-8 0,10-17 0,7-8 0,5-17-533,-13 18 0,1-1 533,-2-2 0,-1-1 0,1 2 0,0 2 0,5-12 0,-2 14 0,-11 25 0,-5 3 0,-5 11 1066,-13 9-1066,3-7 0,-4 7 0,12-12 0,6-10 0,0-1 0,3-7 0</inkml:trace>
  <inkml:trace contextRef="#ctx0" brushRef="#br0" timeOffset="211384">22741 9022 8191,'-3'-12'0,"-1"10"5063,-2 3-5063,-4 12 2818,-1 11-2818,0-9 1719,1 4-1719,9-28 6784,4-18-6784,11-21 0,-8 20 0,-1 1 0,5-13 0,-13 14 0,-10 29 0,-14 13 0,10 5 0,0 2 0,-3 0 0,0 1 0,4 1 0,1-1 0,-7 6 0,20-23 0,20-35 0,-3 5 0,2 11 0,-20 24 0,-7 33 0,2-19 0,4-3 0,4-15 0</inkml:trace>
  <inkml:trace contextRef="#ctx0" brushRef="#br0" timeOffset="212286">23595 9452 24575,'-9'-7'0,"2"7"0,-5 13 0,-4 11 0,-7 15 0,0 3 0,3-8 0,19-39 0,3-21 0,7-1 0,1-1 0,0-19 0,-5 23 0,-10 24 0,-9 24 0,-4 23 0,0-6 0,4 4 0,10-31 0,14-22 0,10-28 0,3-6 0,-5 7 0,-11 28 0,-9 25 0,1-5 0,-3 8 0</inkml:trace>
  <inkml:trace contextRef="#ctx0" brushRef="#br0" timeOffset="214434">21927 8936 8191,'-10'10'0,"5"-2"5063,-1 14-5063,10 0 2818,-3 3-2818,5-1 1719,-3-11-1719,4 0 6784,-1-8-6784,14-1 0,6-13 0,3-4 0,18-1 0,-7-3 0,0 1 0,2 5 0,3 6 0,-20 20 0,-4 0 0,-9 15 0,1-5 0,-5 0 0,-1-1 0,-2-7 0,-4-3 0,9-3 0,8-19 0,11-5 0,-1-8 0,-2 7 0,-12 11 0,-6 18 0,0 11 0,-7 21 0,3-6 0,1-2 0,1-19 0,14-15 0,15-11 0,-8-6 0,2-2 0,4-3 0,-1 0 0,-1-2 0,-2 0 0,11-8 0,-21 21 0,-11 10 0,-8 6 0,0-3 0</inkml:trace>
  <inkml:trace contextRef="#ctx0" brushRef="#br0" timeOffset="215408">22963 9258 8191,'-9'-2'0,"0"0"5063,0 4-5063,0 0 2818,1 4-2818,1 5 1719,2 3-1719,2 16 0,0-3 6784,3 4-6784,3-7 0,2-12 0,12-4 0,5-6 0,3-5 0,5-1 0,-4 0 0,-1 3 0,-1 7 0,-11 2 0,-2 5 0,-2-3 0,2 4 0,2-9 0,4-2 0,0-9 0,1 2 0,-1 2 0,-3 10 0,-1 10 0,-3 14 0,-6 8 0,0-10 0,-2-4 0,3-23 0,8-10 0,5-9 0,6-8 0,3 11 0,-5 8 0,1 20 0,-6 14 0,0 5 0,-3-6 0,-2-9 0,0-16 0,2-3 0,0-10 0,8-12 0,-12 3 0,3 1 0,-10 10 0</inkml:trace>
  <inkml:trace contextRef="#ctx0" brushRef="#br0" timeOffset="239126">20365 2525 8191,'-9'-9'0,"-4"9"5063,2 5-5063,-7 29 0,9-8 0,1 3 1409,0 9 0,4 2-1409,3-3 0,4-3 0,21 16 859,6-40 1,5-9-860,5-10 0,1-7 0,-7 0 0,1-3 0,-2-1 1456,-1-3 1,-1-2-1,-3 0-1456,7-12 0,-5-1-83,-10 9 0,-5 1 83,-7-11 0,-26 11 0,-18 8 0,9 11 0,-4 3 0,-22 2 0,-4 4 0,13 3 0,1 0 0,-7 0 0,3 0 0,6 2 0,25-5 0,12 0 0</inkml:trace>
  <inkml:trace contextRef="#ctx0" brushRef="#br0" timeOffset="240110">22152 2014 8191,'-38'0'0,"1"10"0,-2 6 1556,7 2 1,-1 5-1557,0-1 0,-3 2 0,4 3 0,6 1 0,3 1 0,0 2 0,-2 2 0,0 2 0,3 1 0,1 3 0,2 3 0,3 0 0,1 0 0,2 2 0,4 0 196,3 3 1,4 1-1,3 0-196,4-1 0,3-1 0,4 0 0,5 1 0,4 0 0,4-3 0,5-1 0,4-2 0,4-4 0,3-3 0,4-4 0,3-4 0,-8-8 0,1-2 0,2-3 0,1-3 0,2-1 0,1-4 0,1-1 0,0-3-209,1-3 0,1-2 1,0-2-1,-1-1 209,1-2 0,-1-2 0,1-2 0,-2-1 0,-3-1 0,0-2 0,-2-2 0,-1-2 0,-3 0 0,-1-3 0,-1 0 0,-2-2 0,8-8 0,-3-2 0,-3-2 972,-4-2 1,-4-3-1,-3 0-972,-5 0 0,-4-1 0,-3-1 0,-3 0 0,-3-1 0,-4 0-301,-4-2 1,-4 0 0,-4 1 300,-4 0 0,-2 1 0,-4 0 0,-2-2 0,-3 2 0,-4 1 0,-1 5 0,-4 2 0,-2 2 0,-3 2 0,-3 3 0,-2 2 0,0 6 0,-3 2 0,0 3 0,-3 2 0,0 4 0,-2 2 0,2 5 0,0 3 0,0 2 558,4 2 0,0 1 1,2 5-559,2 6 0,0 3 0,5-1 0,4-4 0,4 0 0,-16 20 0</inkml:trace>
  <inkml:trace contextRef="#ctx0" brushRef="#br0" timeOffset="241217">24675 1728 8191,'-18'-9'0,"5"1"5063,-3 3-5063,-5-2 2818,-4 11-2818,-11 13 0,-3 8 0,2 9 0,1 6-615,0-1 1,-1 3-1,1 3 615,10-7 0,1 2 0,2 1 0,1 1 0,2 3 0,1 0 0,1 2 0,2 0 0,0 2 0,2 0 0,1 1 0,3 0 0,2 1 0,2 0 0,2 0 0,3-1 0,4-2 0,2-1 0,3 1 0,0-2 0,0 1 0,1-1 0,1-1 0,5-2 987,3-3 0,3-2 0,2-2 0,1 0-987,6 8 0,1-1 0,5-5 0,5-4 0,4-5 0,1-3 0,-2-6 0,0-3 0,2-3 0,3-2 0,2-4 0,-1-3 0,-3-6 0,-2-4 0,1-2-739,0-1 1,0-3 0,-2-1 738,-4-2 0,-1-2 0,-2-2 0,-2-2 0,-1-2 0,-2-1 0,-3-2 0,-1-1 0,-2-2 0,0-2 0,-2-2 0,-2-2 0,0-5 0,-2-2 0,0-1 0,-1-1 0,-1-1 0,0-2 0,-5 7 0,0 0 0,0-3 0,-1-2 0,-1-4 0,0-3 0,-1-2 0,0 0 0,-1 3 0,-1-2 0,0 2 0,-2 1 0,0-3-557,0 2 0,-1-3 0,-1 0 0,-1 1 1,-3 5 556,-4-7 0,-4 5 0,-3 1 0,-2 3 0,-3 1 0,-5 3 264,-4 3 0,-4 3 0,-4 2-264,-7 1 0,-5 2 0,-3 4 0,8 8 0,-1 2 0,-3 3 0,-1 2 0,-5 2 0,-3 3 0,-1 3 0,0 1 0,1 2 0,-1 3 0,0 1 0,1 4-520,-1 3 0,0 3 1,1 2-1,2 1 520,4 1 0,1 3 0,2 0 0,5-2 0,-13 7 0,7 0 0,13-3 0,1-1 0</inkml:trace>
  <inkml:trace contextRef="#ctx0" brushRef="#br0" timeOffset="280861">19996 4158 8191,'-45'18'0,"-3"5"2531,17-8 1,-1 2-2532,-3 4 0,-1 2 0,0 1 0,-1 3 507,-1 6 0,0 2-507,3-1 0,1 2 0,10-6 0,1 2 0,0 0 0,0 1 0,1 1 0,1 2-85,-2 6 0,2 1 0,2 1 85,1 0 0,1 0 0,2 1 0,1 4 0,1 1 0,3 0 0,4-4 0,2 0 0,1 0 0,1-1 0,2 1 0,1-1 0,2 0 0,1 0 0,3-1 0,3 2 0,2-1 0,2 1 0,1 0 0,1 0 0,3 0 0,-2-6 0,2 0 0,1 0 0,1-1 0,0-3 0,1 0 0,1-1 0,2 0 0,3 2 0,1 0 0,2-1 0,2-3 316,-1-3 1,1-1-1,1-2 1,3-3-317,4-1 0,2-2 0,2-3 0,1-2 0,4-2 0,1-4 0,1-2 0,1-1 0,1-3 0,1-1 0,1-3 0,-1-1-705,-8-2 0,0-1 0,-1-2 0,1 0 1,-1-2 704,-1-1 0,-1-1 0,1 0 0,-2-2 0,0 0 0,7-3 0,-2-2 0,0 0 0,-2-1-174,-2 0 1,-1-1 0,-2-1 0,-2 0 173,1-3 0,-3-2 0,-2 0 364,9-9 1,-6-1-365,-10 0 0,-6-2 0,-6-1 0,-4-2 0,0-5 0,-3-2 0,-5-4 0,-2-4 0,-1 12 0,-1-2 0,-1-1 57,-1-4 0,0-1 0,-1-1-57,-1 7 0,0 0 0,-1-1 0,-1 1 0,-1 0 0,0 1 0,-1 0 0,-2 1 0,1-2 0,-2 1 0,-1 1 0,-1 1 0,-6-9 0,-2 3 0,-2 1 984,-1 3 1,-3 1 0,-3 4-985,-4 2 0,-3 4 0,-4 3 0,-5 3 0,-4 4 0,-2 3-263,8 6 1,-2 2-1,-1 2 1,0 1 262,-3 2 0,-1 2 0,-1 1 0,1 1 0,-1 3 0,1 1 0,0 1 0,0 1-62,4 1 1,-1 1-1,2 1 1,5-1 0,-15 2-1,8 2 1,14-1-1,0 0 1</inkml:trace>
  <inkml:trace contextRef="#ctx0" brushRef="#br0" timeOffset="281726">20290 4403 24575,'-12'4'0,"3"5"0,4 11 0,7 25 0,0-15 0,2 3 0,7 17 0,1 5 0,-5-16 0,-1 2 0,1 1-1801,3 5 1,1 2-1,-1 0 1801,-1 3 0,-1 1 0,0 0 0,1-4 0,-1-1 0,0 1-148,-1-1 0,-1 1 0,1-4 148,4 8 0,-1-4 0,-5-9 0,1-5 0,8-1 0,-5-19 0,16-19 0,0-13 0,3-6-209,1 2 1,3-2-1,1-2 209,7-9 0,0-3 0,3 0-186,-7 7 0,1 0 1,1 1-1,-1-1 186,-2 2 0,0 0 0,-1 0 0,-1 2 0,6-2 0,-1 0 0,-2 3 745,3-5 1,-5 5-746,2 3 0,-24 12 0,-8 10 0</inkml:trace>
  <inkml:trace contextRef="#ctx0" brushRef="#br0" timeOffset="282624">20355 5761 8191,'2'-13'0,"4"3"5063,-3-3-5063,6 4 2818,-4 0-2818,3 0 1719,-1 2-1719,-2-1 6784,1 1-6784,-5-2 0,1 0 0,-2 0 0,-4 4 0,4 5 0,-1 8 0,12 19 0,2 6 0,1-3 0,3 2-1568,-1 0 1,1 1 1567,7 3 0,2 1-243,2 0 0,1-1 243,-2-5 0,2-1 0,4 1 0,-1-1 0,-7-8 0,-2-1 0,0-2 0,-2-1 0,9 8 0,-12-5 0,-8-12 3047,-9-7-3047,-8-11 574,-11-17-574,-8-12 0,8 8 0,-2-4-295,-5-8 0,-1-2 295,-1-1 0,0 0-686,8 13 1,-1 0 0,1 2 685,-4-7 0,0 2 0,2 5 0,2 3 0,1-2 0,5 11 0,11 14 0</inkml:trace>
  <inkml:trace contextRef="#ctx0" brushRef="#br0" timeOffset="283235">20457 5652 24575,'17'23'0,"-1"0"0,5 6 0,1 2 0,2 2 0,2 1 0,1 2 0,1 1-1830,4 4 1,-1-2 1829,-3-8 0,1 0-20,2 3 1,-1-1 19,-8-7 0,-1-1 0,0-1 0,-2-2 857,-1 11-857,-3-11 0,-16-27 0,2 5 0,-4-14 0</inkml:trace>
  <inkml:trace contextRef="#ctx0" brushRef="#br0" timeOffset="284901">20557 5604 8191,'-16'-14'0,"7"6"5063,-6-8-5063,12 7 2818,3 0-2818,13-13 0,30-11 0,-8 4 0,7-5 0,1 2 188,-1 6 1,0 1-1,3-1-188,-1-2 0,3-2 0,0 1 0,-1 2 791,4 0 0,-2 2 0,1 1-791,0 0 0,0 1 0,-2-1 0,-8 2 0,-2-1 0,-1 2-305,12-1 1,-5 1 304,-17 5 0,-4 2 0,5 3 0,-22 10 1316,-10 5-1316,-3 3 4023,2 7-4023,9 6 835,7 5-835,-1 13 0,0-12 0,0 2 0,-2 2 0,-2 3-1147,1 11 0,-2 1 1147,-3 1 0,-2 1 0,1 6 0,-1 1 0,-5-1 0,1 0 0,5-3 0,-1-1 0,-4-3 0,0 0-457,2-4 1,0-1 456,0-12 0,0-2 0,-5 18 0,2-21 0,-5-1 0,-6-1 2179,0 0-2179,-17 2 0,-6-2 0,13-10 0,-1 1 514,-2 2 0,-1 0-514,-3-4 0,0 0 0,2 1 0,1 1-576,-7 0 1,1 0 575,5-2 0,1 0-277,0 0 0,0-1 277,-22 4 0,20-6 0,-4-3 0,22-1 0,14-3 1118,14-7-1118,26 1 587,7-13-587,-13 10 0,2 0 0,7-7 0,1-3-1712,4-2 0,0-2 1712,1-3 0,-3-3 0,-3-2 0,-2-3-938,-5 0 0,-2-2 938,-3-2 0,-3-1 0,-5-4 0,-3-1 0,-3-3 0,-4-1 0,-5-5 0,-3-2 0,-3 14 0,-1-1 0,-1 0 0,-2 0 0,-1 0 0,-1 1 0,-1 1 0,0 0 0,-1 2 0,-3-10 0,-2 3 0,2 8 0,-1 3 0,-4-3 0,4 10 0,2 19 3047,2 5-3047,-6 3 2253,3 5-2253,-2 0 0,-1 1 0,3-5 0,-6 1 0,2-3 0,-16 4 0,-3 5 0,7 0 0,-2 2 0,0 3 0,0 3 0,-4 3 0,0 3 0,-5 4 0,1 3-1115,1 1 1,1 0 1114,-3 1 0,1-1 0,2-2 0,1-2 0,3-2 0,1-2 0,3-5 0,0 0 0,-15 10 0,17-12 0,5-6 0,6-10 2229,3-1-2229,-2-2 0,5 5 0,0 3 0,5 4 0,2 4 0,3 0 0,9 17 0,1 10 0,-3-10 0,1 2 0,2 2 0,0 1 0,-1 9 0,-1 2-1246,4 0 1,-2 1 1245,-3 5 0,-2 2 0,0-16 0,-1 0 0,1-1 0,4 15 0,-1-3 0,-4-15 0,1-4 0,7 11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13:24:18.7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4485 16098 24575,'-2'-7'0,"10"-4"0,37-10 0,-9 10 0,5 0-2023,-5 2 0,2-1 1,2 1 2022,5 0 0,1 1 0,1 0 0,3 1 0,1 1 0,-1-1 0,-1 1 0,-1-1 0,0 2 59,-4 2 0,-1 1 0,-1 0-59,10 1 0,-4 1 0,-15 3 0,-5 1 1291,5 5-1291,-22 1 0,-7-5 0,-2-1 0</inkml:trace>
  <inkml:trace contextRef="#ctx0" brushRef="#br0" timeOffset="301">5169 15705 8191,'5'4'0,"18"4"4429,25 6-4429,-12-9 0,3 0 0,0 3 0,0-1 1446,-3-4 0,-1 1-1446,0 6 0,-3 3 0,4 5 1796,-9 11-1796,-19 0 0,-15 16 0,-4-15 0,-4 1 0,-6 6 0,-3 0 0,1-6 0,-1 1 0,-2-1 1281,-1-2 0,-2 0 1,0-2-1282,-1 1 0,-1-1 0,1-3 0,-7 5 0,2-6 155,-10 3 1,23-18 0,18-10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13:25:04.9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17316 7597 24575,'-18'5'0,"5"-4"0,12-10 0,10-24 0,5 3 0,4-3-1889,-1 0 0,1-4 1,3-1 1888,0 3 0,2-2 0,2-1 0,2 0 0,3-5 0,3 0 0,1-1 0,1 1 0,-6 9 0,1-1 0,1 1 0,1 1 0,1 1 0,1 0 0,2 1 0,0 1 0,1 2 0,-1 2 0,6-3 0,1 3 0,0 2 0,0 3 0,-3 4 0,1 3 0,-1 2 0,0 3 0,11 0 0,-1 5 0,-1 5 248,-5 6 0,-1 4 0,0 1-248,-2-1 0,0 0 0,-1 1 0,-2 2 0,0 1 0,0-2-1210,12 0 1,-1-3 1209,-2-1 0,-2-1-214,-9-5 1,-3 0 213,21 5 3496,-23-2-3496,-19-1 0,-5 0 0,-11-5 0</inkml:trace>
  <inkml:trace contextRef="#ctx0" brushRef="#br0" timeOffset="342">18885 6486 8191,'9'-9'0,"12"5"4135,32 2-4135,-22 8 0,1 3 0,4 4 0,-1 2 0,1 3 0,-1 3 0,-4 4 0,-2 3 1461,0-1 0,-3 2-1461,-3 2 0,-4 1 0,-4-3 0,-3-1 1830,3 25-1830,-15-13 0,-13 5 0,-16-7 2477,7-14 0,-4 1-2477,-5 1 0,-3-2 0,-5-1 0,-1 0 0,0-2 0,1-4 0,9-7 0,3-2 0,-9 2 0,29-10 0</inkml:trace>
  <inkml:trace contextRef="#ctx0" brushRef="#br0" timeOffset="35754">10172 8629 24575,'-3'-35'0,"4"7"0,1-4 0,1-15 0,0-5 0,0 5 0,-1-4 0,0-1-1690,0 11 0,-1-1 0,1 0 0,-2-2 1690,0-6 0,-2 0 0,0-2 0,1 1 0,-1 0 0,1 0 0,-1 0 0,-1 0 0,-1-2 0,-1 1 0,0-1 0,0 0 0,1 0 0,1 0 0,0 1 0,-2-1 0,-1-1 0,-2-1 0,0 1 0,-1-1 0,3 10 0,-1 0 0,1 0 0,-1-1 0,-1 1 0,1 1 0,-1 1 0,-1-1 0,1 0 0,-1-2 0,-1-7 0,0-3 0,-1 0 0,1 1 0,0 4 0,2 2 0,-1 3 0,2 1 0,-1 1 0,-1-13 0,1 1 0,0 10 1960,-1-2-1960,9 58 1082,0 8-1082,-4 16 0,-1-1 0,0-4 0,0 2 0,-1 1 0,2-1 0,0 1 0,2-1 0,-3 16 3718,5-32-3718,9-43 0,-2-1 0,-1-6 0,3-10 0,0-3-964,2-2 1,0 1 963,-3 5 0,1 3 0,5-10 0,3 28 0,-1 41 0,0 26 0,-6-11 0,-1 3-344,-6 4 0,0-2 344,2-5 0,2-2 1856,2 11-1856,21-31 0,17-21 0,-15-6 0,0-1 0,11-4 0,-7-5 0</inkml:trace>
  <inkml:trace contextRef="#ctx0" brushRef="#br0" timeOffset="41827">14495 15689 24575,'-19'-2'0,"-1"-3"0,0-3 0,-6-3 0,-19-12 0,18 7 0,-2-4-1699,-7-6 0,-1-4 1699,8 7 0,-1-1 0,1-2 0,0-4 0,1-3 0,-1 1 0,-3-2 0,-2 1 0,2-1 0,5 1 0,0 0 0,0 0 0,1 4 0,-1 0 0,3 3 390,1 1 1,1 2-391,-8-4 0,17 19 0,4 8 0,2 2 0,1 5 2603,1 2-2603,0 4 14,-2-3-14,-1 6 0,-3-3 0,-3 2 0,3-2 0,-5-2 0,6-4 0,0-5 0,7-6 0,4-8 0,9-8 0,1-6 0,10-8 0,0 5 0,2 5 0,-7 14 0,9 18 0,-4 17 0,-5-3 0,1 1 0,-3 1 0,1 0 0,1 0 0,1-3 0,14 10 0,-11-17 0,-6-7 0</inkml:trace>
  <inkml:trace contextRef="#ctx0" brushRef="#br0" timeOffset="42215">14510 15683 24575,'25'-20'0,"0"0"0,7-10 0,4-2 0,-2 4 0,3-2 0,2 0-1182,-6 4 0,0-2 0,2 0 0,1 1 1182,2-3 0,2 1 0,0-1 0,0 1-1002,1-1 0,0 1 0,0-1 0,-2 1 1002,-2 3 0,-1-1 0,0 1 0,-1 1 0,8-6 0,0 1 0,-4 2 685,0 1 1,-4 4-686,-7 6 0,-8 4 0,-15 3 0,-2 7 0,-7-1 0</inkml:trace>
  <inkml:trace contextRef="#ctx0" brushRef="#br0" timeOffset="42450">15457 14852 8191,'-9'7'0,"8"-2"5063,6-6-5063,15-3 0,18-4 0,10 3 2818,7 5-2818,-6 13 0,-17 9 1719,-7 8-1719,-20 8 0,-8 9 2294,-6-14 1,-4 2-2295,-6 10 0,-2 2 0,7-11 0,-1 0 0,0 1 0,-1 0 0,-1 0 0,2-2 0,1-2 0,3-2 0,-5 9 0</inkml:trace>
  <inkml:trace contextRef="#ctx0" brushRef="#br0" timeOffset="43557">21443 14270 8191,'-7'-3'0,"2"-9"1779,7-20 1,3-8-1780,-2 0 0,1-4 0,1 2 0,1-5 0,-1 1 0,1 0 0,-1-1 0,2-3 0,0 8 0,0-2 0,1-2 0,-1 0 0,1 4 0,1-12 0,0 4 0,2-2 0,-2 4 0,2-2 0,0 2 0,-2 7 0,0-1 0,-1 7 0,5-8 0,-9 21 0,-2 18 0</inkml:trace>
  <inkml:trace contextRef="#ctx0" brushRef="#br0" timeOffset="43846">21417 13282 8191,'-13'0'0,"8"-14"4603,14-6-4603,16-21 0,-6 20 0,2 1 0,-1 0 0,0 1 0,21-10 2873,-17 17-2873,-4 13 1775,-10 24-1775,0 8 6612,-5 14-6612,3-1 0,-2 1 0,2-7 0,-3-16 0,-1-10 0</inkml:trace>
  <inkml:trace contextRef="#ctx0" brushRef="#br0" timeOffset="44241">21127 14364 24575,'42'0'0,"-11"-4"0,4-3 0,0 2 0,3-2 0,2 0-1103,9-3 0,2-1 0,2-1 1103,-9 3 0,2-2 0,0 2 0,1 0-1129,0 1 0,0 1 0,1 0 0,-1 1 1129,0-1 0,0 0 0,0 1 0,0 1 0,-3 2 0,0 1 0,0 1 0,-2 0 0,9 0 0,-3 1 0,-1 1 246,-7 0 1,-1 1 0,-5 0-247,0 3 0,-6-1 0,1 2 0,-22-4 0</inkml:trace>
  <inkml:trace contextRef="#ctx0" brushRef="#br0" timeOffset="44567">22366 14021 8191,'7'5'0,"9"-4"4991,16-6-4991,21 0 0,-25 3 0,1 0 1413,8 4 1,1 1-1414,-9-1 0,-2 1 1728,20 8-1728,-20 2 6757,-18 8-6757,-4 4 81,-8 7-81,-5 0 0,-3-7 0,-10 8 0,-3-9 0,7-4 0,0-8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13:27:20.51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92D05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2283 1280 24575,'-46'-14'0,"-4"9"0,-4 12-1069,26 0 0,0 2 1069,-4 4 0,0 4 0,-4 6 0,4 2 0,-2 10 343,12-12 1,8-2-344,19-6 0,18 2 0,1-8 0,5-1 0,8 2 0,4 1 0,-1 2 0,3 2 0,-4 0 176,1 1 1,-3 2-177,5 7 0,-11 4 0,-32 20-753,-8-20 1,-5-1 752,-8 2 0,-4-1 0,-4 0 0,-2-3 0,0-3 0,-1-3 0,4-5 0,1-3 1013,-17-1-1013,22-16 0,8 0 0,10-3 0</inkml:trace>
  <inkml:trace contextRef="#ctx0" brushRef="#br0" timeOffset="486">2524 1432 24575,'9'30'0,"0"0"0,3 7 0,0 2 0,-2 3 0,-1 3 0,3 7 0,-2 0 0,-8-8 0,-2-2 0,2-2 0,0-3 0,-7 6 0,7-26 0,-2-34 0,2-32 0,-2-13 0,-1 24 0,-2-1 0,1-3-342,3-3 0,0-3 0,0-1 0,1 4 342,-1-4 0,1 2 0,1 5 0,2-3 0,2 7 0,12-8 333,1 50-333,9 23 0,-12-6 0,0 5-622,0 8 1,-2 3 621,-3-1 0,-3 0-96,-2-1 1,-3-2 95,-2 7 958,-5-10-958,-4-19 0,-11 1 0,-3-16 324,-15-17 0,17 8 0,1-10 0</inkml:trace>
  <inkml:trace contextRef="#ctx0" brushRef="#br0" timeOffset="833">3171 1349 24575,'-9'-7'0,"-2"4"0,4-3 0,-5 6 0,-9 1 0,-6 17 0,-4 6 0,9 1 0,11-4 0,14-14 0,7-5 0,10-4 0,6-5 0,5-1 0,1 3 0,0 2 0,-7 8 0,-5-2 0,-3 5 0,-8-5 0,8 2 0,-12-5 0,3 3 0</inkml:trace>
  <inkml:trace contextRef="#ctx0" brushRef="#br0" timeOffset="975">3262 1299 24575,'35'-25'0,"-12"10"0,1 0 0,24-4 0,-20 6 0,-1 1 0,26-3 0,-27 6 0,-5 5 0</inkml:trace>
  <inkml:trace contextRef="#ctx0" brushRef="#br0" timeOffset="1184">3476 992 8191,'-10'-34'0,"4"16"5063,5 25-5063,7 48 0,-1-17 0,0 4 642,-2 11 0,0 1-642,2-3 0,1-2 0,-2-9 0,1-4 0,13 14 0,-7-26 0,-1-14 0</inkml:trace>
  <inkml:trace contextRef="#ctx0" brushRef="#br0" timeOffset="1308">3680 1265 8191,'2'25'0,"-3"12"5063,-1-21-5063,3 8 0,2-19 0,1-3 0</inkml:trace>
  <inkml:trace contextRef="#ctx0" brushRef="#br0" timeOffset="1450">3720 1052 24575,'-7'23'0,"6"-8"0,2 8 0,4-16 0</inkml:trace>
  <inkml:trace contextRef="#ctx0" brushRef="#br0" timeOffset="1725">3943 1150 8191,'-13'4'0,"0"-3"5063,4-6-5063,0 2 2818,4 6-2818,5 0 1719,9 1-1719,0-4 6784,8 2-6784,-6 7 0,0 3 0,-1 1 0,-3 0 0,2-7 0,0-3 0,-4-2 0,-1-3 0</inkml:trace>
  <inkml:trace contextRef="#ctx0" brushRef="#br0" timeOffset="1921">4105 731 8191,'9'24'0,"-1"19"2334,-1 8 1,1 5-2335,3-1 0,1-2 0,-4-5 0,2-3 0,3-5 0,0-5 0,1 5 716,-5-3 1,-6-26 0,-3 3-1</inkml:trace>
  <inkml:trace contextRef="#ctx0" brushRef="#br0" timeOffset="3017">5051 1011 8191,'-6'5'0,"7"-3"5063,4-4-5063,21-5 0,21-10 0,-16 8 0,2 0 1409,8-6 0,1-2-1409,-3 3 0,0 0 0,-4 0 0,-1 1 859,-6 4 1,-2 1-860,2 0 0,-13 8 0,-11 0 0</inkml:trace>
  <inkml:trace contextRef="#ctx0" brushRef="#br0" timeOffset="3245">5345 632 8191,'1'-9'0,"-2"8"4871,12 25-4871,-5 3 0,0 4 0,5 10 0,0 4 0,0 8 0,0 0 0,-5-2 0,1-2 1421,3-6 0,1-1-1421,-3-6 0,-1-4 0,4 0 0,-2-11 0</inkml:trace>
  <inkml:trace contextRef="#ctx0" brushRef="#br0" timeOffset="3469">5615 1093 8191,'-4'32'0,"3"0"5028,-7 6-5028,3 3 2822,0-12-2822,13-23 0,8-27 0,1-6 0,2-4 396,-1 2 0,1 0-396,6-6 0,-1 3 0,1-4 0,0 12 0</inkml:trace>
  <inkml:trace contextRef="#ctx0" brushRef="#br0" timeOffset="4110">6076 987 8497,'-6'0'0,"1"-2"5093,-4-6-5093,4-1 2773,-3 6-2773,-8 16 0,-15 23 0,14-6 0,0 4 0,-3-1 0,3 0 0,7-4 0,5-3 1677,4 4-1677,20-30 0,16-26 0,-13 6 0,0-2 3267,0-4 1,-1-1-3268,11-14 0,-16 22 0,-14 26 0,-1 15 0,-1 10 0,3-10 0,5-7 0,-1-11 0,14-17 0,4-6 0,12-15 0,-15 15 0,0-1 0,21-13 0,-8 14 0,-12 15 0,-20 29 0,-4 8 0,-3 7 0,1-1 0,2-17 0,1-9 0,6-17 0,18-23 0,3-9 0,-6 10 0,-1 1 0,7-8 0,-6 13 0,-16 25 0,-1 8 0,-3 11 0,5 8 0,-2-5 0,5-1 0,2-15 0,2-8 0,-3-2 0,-3-3 0</inkml:trace>
  <inkml:trace contextRef="#ctx0" brushRef="#br0" timeOffset="4434">6734 891 8191,'-21'19'0,"1"-5"5063,-2 8-5063,-2 2 2818,9 0-2818,10-4 1719,14-18-1719,15-3 6784,8-7-6784,-5 3 0,-1 5 0,-17 15 0,-9 7 0,-5 17 0,-8 1 0,-1 6 0,1-12 0,0-8 0,2-17 0,1-7 0,1-3 0,5-1 0</inkml:trace>
  <inkml:trace contextRef="#ctx0" brushRef="#br0" timeOffset="5059">6905 896 24575,'-7'4'0,"0"5"0,1 11 0,6 5 0,1 7 0,10 0 0,2-9 0,10-4 0,2-17 0,14-12 0,-6-4 0,8-16 0,-23 18 0,-1-4 0</inkml:trace>
  <inkml:trace contextRef="#ctx0" brushRef="#br0" timeOffset="5575">7176 896 24575,'-1'15'0,"3"6"0,6-2 0,-1 5 0,2-7 0,-1 0 0,-2 0 0,2 0 0,-5 6 0,0 3 0,-3-5 0,-2-9 0,1-17 0,-1-5 0,4 5 0,15-18 0,2 1 0,5-8 0,3-3 0,-6 9 0,1 0 0,4-4 0,2 2 0,13 1 0,-7 12 0,-13 12 0,-5 1 0,-12 2 0</inkml:trace>
  <inkml:trace contextRef="#ctx0" brushRef="#br0" timeOffset="5750">7606 879 8191,'-2'9'0,"2"0"5063,-2 10-5063,-1-3 2818,2 14-2818,-1 2 429,5 1 1,-2-9 0,3-9 0</inkml:trace>
  <inkml:trace contextRef="#ctx0" brushRef="#br0" timeOffset="5867">7606 691 24575,'0'0'0</inkml:trace>
  <inkml:trace contextRef="#ctx0" brushRef="#br0" timeOffset="6278">7794 821 8191,'-8'38'0,"0"1"0,4-5 0,1 1 2159,-5 8 1,1 2-2160,3 1 0,1 1 0,1-9 0,0 0 0,0 1 777,-4 15 0,1 0-777,2-8 0,0-1 0,-2-9 0,0-4 1966,-3 4-1966,-4-28 5911,9-42-5911,-1-4 0,1-7 0,3 3 0,2-4 0,1-2-169,1 7 1,-1-2 0,2 0 0,2 0 168,2 0 0,1 0 0,2 0 0,1 2-119,4-9 1,2 3-1,2 5 119,6-2 0,2 10 0,-4 11 0,-1 11 0,1 20 0,-4 33 0,-16-14 0,-2 2 0,2 6 0,-1 0 0,-3-4 0,-1-1 0,1 17 1417,-4-15-1417,-5-12 2246,-4-12-2246,-1-6 0,-4-8 0,2-5 0,6 4 0,4-1 0</inkml:trace>
  <inkml:trace contextRef="#ctx0" brushRef="#br0" timeOffset="6983">8094 805 8191,'-11'0'0,"15"-4"5063,11-8-5063,25-4 0,-13 6 0,1 0 0,20-9 0,-10 9 704,-17 0 1,-13 10-1,-4-2 1</inkml:trace>
  <inkml:trace contextRef="#ctx0" brushRef="#br0" timeOffset="7200">8207 578 8641,'-5'11'0,"1"33"2455,4-10 0,0 4-2455,-2 14 0,-1 3 0,0 0 0,0-2 852,1-8 1,1-5-853,1 10 457,13-29 0,-8-17 1,3-4-1</inkml:trace>
  <inkml:trace contextRef="#ctx0" brushRef="#br0" timeOffset="7468">8382 902 8191,'-7'10'0,"-2"8"5063,2 14-5063,6-9 2818,6 1-2818,15-23 1719,5-6-1719,5-17 6784,-6-4-6784,-9 2 0,-11 1 0,-10 10 0,-3-4 0,-11 4 0,-3 11 0,5 0 0,4 9 0</inkml:trace>
  <inkml:trace contextRef="#ctx0" brushRef="#br0" timeOffset="8059">8630 868 8191,'7'30'0,"-2"-4"5063,-1-14-5063,-3 8 2818,1-1-2818,0 1 1719,3-12-1719,0-8 6784,11-17-6784,2-12 0,14-10 0,-8 9 0,-5 27 0,-9 9 0,-10 17 0,3 1 0,-1-5 0,1 1 0,4-16 0,7-11 0,-1-14 0,16-10 0,-1 0 0,0 9 0,-9 23 0,-12 8 0,-3 21 0,-3-11 0,2 1 0,5-12 0,1-9 0,12-11 0,12-14 0,-1-6 0,3 5 0,-17 23 0,-10 7 0,-8 19 0,-3-8 0,0 3 0,4-6 0,1-7 0,7-17 0,-4 6 0,-2-8 0</inkml:trace>
  <inkml:trace contextRef="#ctx0" brushRef="#br0" timeOffset="8167">9161 665 8191,'-7'6'0,"2"1"1265,5 2 1,-1-4 0,5-1 0</inkml:trace>
  <inkml:trace contextRef="#ctx0" brushRef="#br0" timeOffset="8375">9271 703 8191,'0'9'0,"-1"3"5063,1-2-5063,-2 13 2818,9-8-2818,1 15 0,9-8 0,6 11 1719,11-10-1719,0-17 6784,12-13-6784,-10-15 0,4-5 0,-21 17 0,-3-3 0</inkml:trace>
  <inkml:trace contextRef="#ctx0" brushRef="#br0" timeOffset="8669">9615 605 8191,'-13'4'0,"0"1"5063,6 8-5063,-1 0 2818,5 1-2818,3-2 1719,2-3-1719,8-4 6784,2-1-6784,11-7 0,2 2 0,1 0 0,-10 5 0,-11 8 0,-13 8 0,-3 5 0,-2 7 0,-2 0 0,6-1 0,1-5 0,1-10 0,6-9 0,-3-7 0</inkml:trace>
  <inkml:trace contextRef="#ctx0" brushRef="#br0" timeOffset="25258">10280 854 24575,'4'-4'0,"19"-10"0,8 1 0,6-2-595,12-8 0,3-1 595,-12 6 0,2-1 0,0 0-1406,4-2 1,1 0 0,-1 0 1405,-4 2 0,-1 0 0,0 1 0,-2 1 0,-1 1 0,-1 0 217,3-1 1,-2 1-218,-7 3 0,-2 2 0,-1-1 0,-9 0 0,-14 9 0,-1-1 0</inkml:trace>
  <inkml:trace contextRef="#ctx0" brushRef="#br0" timeOffset="25502">11053 432 8191,'6'5'0,"14"-5"4487,20-6-4487,-7 3 0,2 1 0,0-1 0,2 1 0,4 4 0,1 1 1019,-4 1 1,0 3-1020,-5 1 0,-3 4 1895,13 14-1895,-25 5 6200,-23 0-6200,-3-5 0,1-10 0,4-9 0</inkml:trace>
  <inkml:trace contextRef="#ctx0" brushRef="#br0" timeOffset="27118">12093 391 24575,'-11'2'0,"-4"1"0,5 2 0,-6 3 0,2 0 0,0 6 0,1-3 0,4 5 0,8-8 0,8 0 0,6-3 0,4-5 0,0 5 0,-5 0 0,-4 6 0,-13 9 0,-8 2 0,-9 11 0,-3-8 0,6-1 0,4-11 0,10-12 0,1 0 0,4-5 0</inkml:trace>
  <inkml:trace contextRef="#ctx0" brushRef="#br0" timeOffset="27461">12162 520 24575,'17'-5'0,"0"-1"0,7-8 0,-9 5 0,2-2 0,-17 4 0,-3 2 0,-6-1 0,-3 8 0,-5 7 0,2 4 0,-1 13 0,13-7 0,4 1 0,10-9 0,15-10 0,14-4 0,-10-4 0,2-1 0,3-3 0,0 0 0,-3-2 0,-1 0 0,8-4 0,-18 4 0</inkml:trace>
  <inkml:trace contextRef="#ctx0" brushRef="#br0" timeOffset="27846">12531 442 24575,'-9'-1'0,"0"4"0,-1 7 0,3 0 0,3 2 0,10-7 0,2-3 0,8-2 0,-6-2 0,3 23 0,-17 5 0,1 2 0,-1 3 0,-6 4 0,-1 0 0,-1 4 0,2 0-495,3 3 1,1-1 494,0-12 0,2-1 0,10 17 0,-1-27 0,8-10 0,1-9 0,0-7 0,0-4 989,-4-12-989,-7-1 0,-4-7 0,-14 3 0,1 8 0,-13 5 0,2 6 0,3 6 0,7 0 0,11 4 0</inkml:trace>
  <inkml:trace contextRef="#ctx0" brushRef="#br0" timeOffset="28869">12763 547 8191,'-2'3'0,"0"2"5063,2 12-5063,4-3 2818,4-6-2818,6-9 1719,16-13-1719,7-18 0,-12 14 0,-1-1 6784,11-17-6784,-11 12 0,-26 29 0,-2 2 0,-4 24 0,8-16 0,4 2 0,13-13 0,5-5 0,10-7 0,-4-8 0,-7 2 0,-8-2 0,-8 7 0,-3 0 0,-6 0 0,-1 2 0,-5 10 0,4 5 0,1 5 0,7 0 0,-1-1 0,3-2 0,-2 3 0,1-4 0,3 0 0,-1-3 0,7-4 0,5-11 0,-3 0 0,2-7 0,-10 7 0,10-7 0,2 3 0,4-5 0,-3 17 0,-11 12 0,-8 8 0,-1 11 0,-1-11 0,4 1 0,6-11 0,3-11 0,15-15 0,7-5 0,-1-9 0,-5 16 0,-13 9 0,-10 11 0,-2 7 0,1 2 0,0 3 0,8-3 0,7-5 0,14-8 0,15-6 0,-20-1 0,1 2 0</inkml:trace>
  <inkml:trace contextRef="#ctx0" brushRef="#br0" timeOffset="29189">13647 410 8191,'-9'0'0,"0"4"5063,2 5-5063,-1 4 2818,5 4-2818,3-3 1719,4-4-1719,3-7 6784,12-9-6784,-1-9 0,16-7 0,-12 3 0,1 2 0,-11 15 0,-7 6 0,-1 10 0,-1 3 0,-3 0 0,5 0 0,3-5 0,-1-8 0,5-7 0,-2-16 0,-4 12 0,1-7 0</inkml:trace>
  <inkml:trace contextRef="#ctx0" brushRef="#br0" timeOffset="29685">13845 403 8191,'10'-5'0,"0"2"5063,3 13-5063,-4-1 2818,8 2-2818,-7-3 1719,2-1-1719,-3-4 6784,4-4-6784,0-5 0,13-10 0,0 1 0,-2-2 0,-5 12 0,-14 7 0,-1 9 0,4 15 0,-2 1 0,12 25 0,-12-10 0,3 11 0,-13-7 0,-14-7 0,-2 1 0,-14-16 0,10-6 0,0-13 0,10-14 0,1-9 0,10-1 0,5-5 0,16 7 0,18-1 0,-7 8 0,3 0 0,6-1 0,2 1-945,6-2 1,-1 1 944,-2 1 0,-1 2-291,-2 2 0,-4 1 291,13-3 0,-16 8 0,-27-7 0,-6 4 0,-3-1 0,-1 2 0</inkml:trace>
  <inkml:trace contextRef="#ctx0" brushRef="#br0" timeOffset="29902">13953 78 24575,'2'5'0,"0"-1"0</inkml:trace>
  <inkml:trace contextRef="#ctx0" brushRef="#br0" timeOffset="39885">10542 1214 8191,'-6'4'0,"11"-2"5063,7 0-5063,19-6 2818,16 3-2818,-17-1 0,1 0 0,7 3 0,1 3 258,3 3 0,0 3-258,1 0 0,-1 3 0,1 5 0,-1 3 0,-3-1 0,0 0 0,1 0 0,-2 0 0,-8-4 0,-2-1 6189,24 5-6189,-27-10 0,-9-6 0,-8-1 0</inkml:trace>
  <inkml:trace contextRef="#ctx0" brushRef="#br0" timeOffset="40159">11268 1282 8191,'5'3'0,"6"6"5063,5 9-5063,3 9 2818,-9-2-2818,1 7 1719,-10-1-1719,-5 1 6784,-14 7-6784,2-17 0,-2-1 0,-2 2 0,-2-1 0,-7 1 0,1-3 0,-2 1 0,3-7 0</inkml:trace>
  <inkml:trace contextRef="#ctx0" brushRef="#br0" timeOffset="40558">11811 1419 8658,'-6'17'0,"3"-4"5104,0 17-5104,-1-4 2748,3 12-2748,-2-15 0,3-1 0,0-18 0</inkml:trace>
  <inkml:trace contextRef="#ctx0" brushRef="#br0" timeOffset="40694">11778 1252 10082,'-3'-2'0,"1"0"0</inkml:trace>
  <inkml:trace contextRef="#ctx0" brushRef="#br0" timeOffset="41143">11959 1384 8191,'-4'55'0,"3"-2"5063,-7-6-5063,9-14 2818,-2-6-2818,11-24 1719,2-21-1719,6-13 0,-8 5 0,0-1 0,5-8 6784,0 4-6784,1 33 0,-5 13 0,0 13 0,-5-3 0,-3-1 0,8-14 0,0-17 0,6-11 0,-1-14 0,-5 11 0,0 9 0,-5 17 0,-2 8 0,2 11 0,-3-9 0,9 3 0,-1-14 0,13-8 0,-13 2 0,3-5 0</inkml:trace>
  <inkml:trace contextRef="#ctx0" brushRef="#br0" timeOffset="41734">12378 1445 8191,'-19'-12'0,"4"9"5063,-6 4-5063,9 11 2818,4 5-2818,12-7 1719,3-8-1719,13-14 6784,-2 2-6784,2-4 0,-6 13 0,-3 6 0,-4 7 0,0 12 0,-2-9 0,7 2 0,-5-16 0,13-10 0,-1-15 0,11-3 0,1 0 0,-4 13 0,-7 9 0,-7 6 0,-4 2 0,0 2 0,0 19 0,1 12 0,-7-6 0,-1 2 0,1 2 0,-2 1-744,-2 6 1,-3 1 743,0-2 0,-3-2-426,-2-2 0,-2-2 426,1-3 0,-1-2 0,-8 4 0,5-10 0,3-23 0,1-23 0,4 10 0,2-7 0</inkml:trace>
  <inkml:trace contextRef="#ctx0" brushRef="#br0" timeOffset="42425">12814 1399 8191,'0'13'0,"4"0"5063,-6 5-5063,4-5 2818,2-6-2818,4-18 1719,15-7-1719,4-16 6784,8 14-6784,-7 5 0,-10 16 0,-7 10 0,-9-1 0,1 6 0,-3-6 0,4-4 0,1-6 0,5-11 0,12-7 0,7 3 0,1 4 0,-4 11 0,-14 18 0,-3 4 0,-1 10 0,0 0 0,3-1 0,5-2 0,6 4 0,9-6 0,-4 4 0,-1-2 0,-9 6 0,-18 5 0,-5 6 0,-12 1 0,-5 0-287,8-23 1,0 0 286,-13 13 0,0-9 0,8-17 0,7-22 0,4-14 0,10-21 0,13-3-578,10 4 578,9 9 0,4 8 0,-2 5 0,6 1 0,-8 9 0,12 0 557,-18 6-557,0 2 0,-18 2 0,-5 3 0</inkml:trace>
  <inkml:trace contextRef="#ctx0" brushRef="#br0" timeOffset="42650">12850 1191 8191,'-5'3'0,"1"-1"0</inkml:trace>
  <inkml:trace contextRef="#ctx0" brushRef="#br0" timeOffset="69250">13580 1442 24575,'-14'2'0,"19"-7"0,9-4 0,9-2 0,5-1 0,6 3 0,2 2 0,9-5 0,3 3-1711,5 6 1,0 4 1710,1 3 0,-2 4 0,-3 5 0,-3 3-372,-4 5 0,-4 3 372,-6 0 0,-4 2 0,-7 1 0,-4 3 0,-3 1 0,-3 1 0,-5 5 0,-2 2-824,2 7 1,-2 0 823,-5 0 0,-1 1 397,4-1 1,0-1-398,-5-3 0,0-1 0,3-5 0,0-2 1461,0 20-1461,-2-19 0,2-20 0,-2-11 0</inkml:trace>
  <inkml:trace contextRef="#ctx0" brushRef="#br0" timeOffset="69475">14114 2149 8191,'0'12'0,"2"-2"5063,13 6-5063,4-3 2818,26-5-2818,4-10 0,-18-6 0,1-5 222,2-10 0,-2-5-222,-3-4 0,-1-5 0,-7 5 0,-2-2 0,-1-1 0,1-13 0,-2 1 0,-4 14 0,-2 2 0,-1-9 0</inkml:trace>
  <inkml:trace contextRef="#ctx0" brushRef="#br0" timeOffset="73093">24482 1583 24575,'-19'-9'0,"-1"3"0,0 9 0,-18 12 0,0 4 0,13-5 0,2 1 0,-9 11 0,11-7 0,14-5 0,20-6 0,22 4 0,7 2 0,-15-3 0,-1 2 0,3 12 0,-11 12 0,-20 3 0,-16 2 0,0-6 0,-13-4 0,12-15 0,-4-11 0,18-4 0,0-10 0</inkml:trace>
  <inkml:trace contextRef="#ctx0" brushRef="#br0" timeOffset="73642">24643 1675 24575,'16'-1'0,"-3"7"0,-4 18 0,-15 16 0,3-9 0,-1 0 0,-4-3 0,0 0 0,-3 26 0,11-32 0,6-16 0,12-31 0,4-15 0,-8 16 0,0 0 0,10-23 0,-6 23 0,-6 12 0,-7 20 0,3 16 0,-11 10 0,9 6 0,-5 5 0,16-43 0,3-2 0,8-41 0,-12 18 0,1 1 0,17-17 0,-4 11 0,-10 19 0,-12 15 0,-2 14 0,-2 5 0,5 14 0,-5-16 0,5 1 0,-1-22 0,-2-1 0,2-4 0</inkml:trace>
  <inkml:trace contextRef="#ctx0" brushRef="#br0" timeOffset="73884">25204 1382 8191,'3'12'0,"3"10"4717,-1 25-4717,0-21 0,0 3 0,-4 7 0,-1 2 0,1-2 0,1-1 0,-5 7 0,1-1 0,3-8 0,2-2 715,-2 15 0,3-23 0,-4-16 0</inkml:trace>
  <inkml:trace contextRef="#ctx0" brushRef="#br0" timeOffset="74094">25226 1406 8742,'-2'-3'0,"8"-6"5108,6 0-5108,23-14 0,7 4 1368,-13 9 0,2 0-1368,0-1 0,-1 3 0,20 1 1644,-10 1-1644,-28 11 0,-10 0 0,-4-1 0</inkml:trace>
  <inkml:trace contextRef="#ctx0" brushRef="#br0" timeOffset="74270">25184 1583 9096,'-3'-2'0,"9"0"5082,23-16-5082,15-7 0,-11 11 0,2 0 0,-3-2 0,1 1 0,4 0 0,0 3 460,0 3 1,-4 0 0,10-6-1,-10 10 1</inkml:trace>
  <inkml:trace contextRef="#ctx0" brushRef="#br0" timeOffset="74484">25620 1381 10488,'17'-10'0,"-4"2"5049,24-5-5049,-4 3 0,21-5 0,-13 5 612,-6 0 1,-20 7 0,-11 3 0</inkml:trace>
  <inkml:trace contextRef="#ctx0" brushRef="#br0" timeOffset="74679">25776 1349 8191,'-9'9'0,"4"4"5063,-3 7-5063,12 11 2818,-3 3-2818,4 11 1719,-2-12-1719,-6 6 1696,2-14 0,-3-9 0,4-8 0</inkml:trace>
  <inkml:trace contextRef="#ctx0" brushRef="#br0" timeOffset="74877">25677 1647 9356,'-6'2'0,"10"0"5119,-2-2-5119,21 0 0,-2-4 0,18-1 0,14-9 0,-22 4 0,1-1 0,0-1 0,-1-2 527,-4 0 1,-4 0 0,0-1 0,-12 4 0</inkml:trace>
  <inkml:trace contextRef="#ctx0" brushRef="#br0" timeOffset="75222">26162 1332 8191,'-6'-9'0,"-5"1"5063,-2 9-5063,-13 10 2818,-3 14-2818,1 6 1719,10-4-1719,13-7 6784,13-6-6784,3-6 0,13 1 0,1-2 0,5 14 0,-9 1 0,-10 5 0,-17 10 0,-11-8 0,1 4 0,-14 2 0,15-16 0,-7 4 0,18-19 0,1-15 0,5 4 0,-2-8 0</inkml:trace>
  <inkml:trace contextRef="#ctx0" brushRef="#br0" timeOffset="75458">26379 1230 8191,'0'9'0,"0"3"5063,0 8-5063,4 12 0,1 8 0,5 13 1409,-7-22 0,-1 0-1409,-2 0 0,0 1 0,-2-1 0,-2-1 0,-5 17 1719,1-9-1719,3-16 0,2-7 0,3-11 0</inkml:trace>
  <inkml:trace contextRef="#ctx0" brushRef="#br0" timeOffset="75644">26393 1445 24575,'21'5'0,"5"-10"0,27-6 0,-23 0 0,1-3 0,10-3 0,1 0 0,-4 3 0,-3-1 0,-6 3 0,-4 1 0,3 2 0</inkml:trace>
  <inkml:trace contextRef="#ctx0" brushRef="#br0" timeOffset="75858">26770 1189 24575,'3'19'0,"-7"22"0,6-8 0,-1 4 0,-6 12 0,-1 2-2398,1 2 0,-1 2 2398,-1-2 0,0 0 0,1-10 0,1-2 406,0-5 0,0-4-406,-3 15 229,0-15 0,0-16 0,5-8 1</inkml:trace>
  <inkml:trace contextRef="#ctx0" brushRef="#br0" timeOffset="78350">19641 1468 8191,'-14'0'0,"20"-4"5063,7-1-5063,32-8 0,-3 3 1409,-13 2 0,2 1-1409,-4 2 0,0 0 0,1-2 0,-1 0 0,20-3 429,-15 1 1,-16 5 0,-9 4 0</inkml:trace>
  <inkml:trace contextRef="#ctx0" brushRef="#br0" timeOffset="78594">19925 1416 24575,'-12'2'0,"0"6"0,2 23 0,4-5 0,1 3 0,-1 9 0,1 2 0,-1 5 0,0 1-1013,5-6 1,1-2 1012,-3-3 0,2-2 651,9 14-651,-5-19 0,1-13 0,-2-11 0</inkml:trace>
  <inkml:trace contextRef="#ctx0" brushRef="#br0" timeOffset="78767">19757 1948 24575,'20'-12'0,"2"0"0,9-4 0,4-2-985,-3 4 1,-1 0 984,3-5 0,-3 1 0,8 1 0,-18 4 0</inkml:trace>
  <inkml:trace contextRef="#ctx0" brushRef="#br0" timeOffset="79446">20387 1420 24575,'-16'0'0,"1"2"0,-13 16 0,2 5 0,6-2 0,0 1 0,-12 17 0,14-7 0,7-9 0,17-12 0,12 0 0,20-2 0,4 4 0,-2-3 0,-15 3 0,-17 8 0,-14 11 0,-14 10 0,6-17 0,-3-1 0,-3 0 0,1-3 0,-8 10 0,10-28 0,13-2 0,4-15 0</inkml:trace>
  <inkml:trace contextRef="#ctx0" brushRef="#br0" timeOffset="79667">20602 1348 8191,'5'13'0,"2"13"4738,-4 14-4738,6 15 0,-5-22 0,-2 2 0,-1 3 0,-1 0 0,2-1 0,-1-2 0,-3 20 714,2-22 1,3-25-1,-3-4 1</inkml:trace>
  <inkml:trace contextRef="#ctx0" brushRef="#br0" timeOffset="79834">20607 1701 8191,'13'-2'0,"7"-6"4641,18-6-4641,-11 5 0,1-1 0,0 0 0,1 0 0,24-5 717,-21 3 0,-16 8 1,-9 2-1</inkml:trace>
  <inkml:trace contextRef="#ctx0" brushRef="#br0" timeOffset="80050">20929 1435 8191,'-7'9'0,"4"4"4723,-1 26-4723,4 11 0,1-13 0,-2 3 0,-1 1 0,-1 1 0,0 0 0,0 0 0,0-5 0,0-2 0,0-1 0,0-2 715,0 8 0,2-16 0,-3-9 0</inkml:trace>
  <inkml:trace contextRef="#ctx0" brushRef="#br0" timeOffset="89801">19121 1240 24575,'-5'1'0,"3"-2"0,13-14 0,12-15 0,1 7 0,4-2 0,5-8 0,4-2-1595,-2 6 0,2 0 1,1 1 1594,2-1 0,0 1 0,1 2 0,-2 2 0,1 2 0,-1 4 171,9 0 1,-4 8-172,-12 11 0,-6 6 0,7 27 0,-19 15 0,-2-1 0,-7-2 0,4-7 0,3-19 0,14-5 3542,14-26-3542,-10-4 0,4-5 0,-3 0 0,2-3 0,-2 1 449,0-5 1,0 1-450,4-1 0,-6 7 0,-19 14 0,-7 21 0,0 13 0,2 12 0,10-3 0,19-14 0,18-22 0,-11-15 0,2-7 0,1-5 0,1-3 0,-11 5 0,1-2 0,-1 1 0,7-6 0,-1 3-310,-4 8 0,-2 4 310,13 6 0,-12 22 0,-15 8 0,1 28-524,-11-20 1,1 1 523,1 0 0,1 1-115,0 0 0,0-2 115,9 8 0,-9 3 0,0-1 580,-6-11-580,-6 10 0,0-12 0,-4 7 266,1-10 1,1-7 0,-1-11 0</inkml:trace>
  <inkml:trace contextRef="#ctx0" brushRef="#br0" timeOffset="131434">21346 7557 8191,'-3'-9'0,"1"0"5063,2-3-5063,5-2 2818,0-10-2818,8-1 1719,5-9-1719,4-5 0,-4 11 0,0-2 2311,3-1 1,1-3-2312,4-8 0,1-2 0,4-1 0,2 1 0,-11 12 0,0 0 0,1 0-948,2-1 1,1 1-1,1 0 948,-1-1 0,1 1 0,-1 0 0,2-1 0,0 0 0,1 2 0,1 2 0,1 0 0,-2 1 0,-2-2 0,-1 0 0,1 2 0,4 2 0,1 2 0,-1 0-967,8-11 1,0 0 966,-10 11 0,1 0 0,0 1 0,14-10 0,0 1 0,0-1 0,1 0 0,-13 9 0,0 0 0,1 1 0,-2 2 0,1 1 0,-1 0 0,1 0 0,-1 0 0,0 1 0,13-8 0,0 2-595,-2 4 1,-1 2 594,-5 0 0,0 0 728,-2 3 0,0 1-728,-4 1 0,1 2 0,0 1 0,-1 1 963,-3 0 0,1 2-963,5 1 0,0 2 0,-4 0 0,-1 1 0,5-2 0,2 2 0,-1 6 0,0 0 0,-3-4 0,1 1 0,5 4 0,0 3 0,-2-1 0,0 1 0,3 0 0,0 0 0,0 4 0,1 1 0,2-3 0,1 1 293,-3 4 0,0 1-293,5-2 0,1 0 0,-6 1 0,0 0 0,6-1 0,0-1 0,-3 0 0,0 0 0,7 1 0,0 0 0,1-3 0,0 0 0,-13-3 0,1 0 0,0-1-288,15 1 0,2 0 288,-16-2 0,2 0 0,-2 0 0,15 2 0,0-1 0,-16-2 0,-1-1 0,1 0 0,15 4 0,0-1 0,-16-4 0,1-1 0,0 0 0,0 0 0,0 0 0,0 0-824,2-2 1,1 0-1,0-1 824,1-2 0,1-1 0,-1-1 0,0 1 0,-1 0 0,-1-1 0,1 0 0,-1-2 0,0 1 0,0 0 0,0 0 0,0 0 0,-2 0 0,0 0 0,0 0-443,1 0 1,-1 0 0,0 0 442,0 0 0,0 0 0,-1 0 0,13-6 0,-1 0 473,1-3 1,-2-1-474,2-4 0,0-3 0,-17 6 0,1-1 0,0-1 1,0-1 1,1 0 0,-1-1-2,2-1 0,1 0 0,-2-1 0,-2 1 0,0-1 0,-1 1 0,0 2 0,0 0 0,-1 0 0,14-10 0,-2 0 0,-6 6 0,-1 1 0,0 3 0,-2 0 0,-7 4 0,-2 1 2401,14-5-2401,-18 4 0,-13 12 0,-6 2 0</inkml:trace>
  <inkml:trace contextRef="#ctx0" brushRef="#br0" timeOffset="133567">27898 5218 8191,'4'9'0,"-1"18"0,-1 7 1879,0-4 1,-1 3-1880,-1 19 0,-2 0 1173,-2-16 0,-2-3-1173,0-2 0,2-7 1942,3-14-1942,13-35 0,-4-4 0,1-5 0,4-3 0,1-2 0,-2 2 0,0-2 0,0 4 0,-2 5 0,0 2 0,6-12 0,1 10 6014,-2 25-6014,-1 13 1450,0 4-1450,-4 12 873,-4 1-873,-6 7 0,-6-7 0,-7-4 0,-4-1 0,-8-5 0,-3-3 0,2-2 0,3-10 0,15 7 0,3-2 0,15 5 0,5 6 0,11 4 0,-6 1 0,9 4 0,-20-11 0,6 2 0,-8-11 0,-2-1 0,-1-4 0</inkml:trace>
  <inkml:trace contextRef="#ctx0" brushRef="#br0" timeOffset="134051">28253 5226 24575,'4'32'0,"-4"0"0,-5 6 0,-4 2 0,1 1 0,1-13 0,1-17 0,3-22 0,1-31 0,2 15 0,0-2 0,0-3 0,0 0 0,3-14 0,5 25 0,7 25 0,3 22 0,9 17 0,-14-17 0,-1 3 0,1 4 0,1 2-896,1 0 1,0-1 895,1 0 0,0-2 0,-1-3 0,1-2 0,9 4 0,-7-14 0,-9-17 0,8-22 0,5-27-292,-5 5 1,-1-4 291,-4 10 0,0-1 0,0 0 8,-1 2 1,-1 0 0,-1 1-9,3-8 0,-1 5 0,-3-3 0,-5 27 0,-5 11 0</inkml:trace>
  <inkml:trace contextRef="#ctx0" brushRef="#br0" timeOffset="134502">28769 5154 8191,'0'-6'0,"0"7"5063,0 32-5063,0 16 0,-5-13 0,-1 4 0,3 2 0,-1 1 754,-7 2 1,0 1-755,5-6 0,0-2 944,0-9 1,1-3-945,0-5 0,10-49 0,0-1 0,2-5 0,1-14 0,2-4 0,-1 14 0,1 0 0,0-1 2154,2-16 1,1 2-2155,3 11 0,-1 4 0,2-11 0,1 33 0,-11 20 1530,7 28-1530,-4 16 0,-3-14 0,1 2 0,-3-2 0,0 1-405,1-1 0,-1 0 405,0-3 0,0 0 1774,1 23-1774,-5-7 0,-4-19 0,-1-13 0,2-11 0</inkml:trace>
  <inkml:trace contextRef="#ctx0" brushRef="#br0" timeOffset="134669">28820 5437 8706,'1'6'0,"6"-3"5106,13 1-5106,-1-6 2742,11-2-2742,-15-2 0,0 2 0,-11 2 0</inkml:trace>
  <inkml:trace contextRef="#ctx0" brushRef="#br0" timeOffset="137245">28041 5549 24575,'9'7'0,"-2"0"0,2 2 0,-2-2 0,0 1 0,1-3 0,-1 1 0,6 2 0,-4-1 0,0-1 0,-5-2 0</inkml:trace>
  <inkml:trace contextRef="#ctx0" brushRef="#br0" timeOffset="138168">27935 5479 8191,'-7'5'0,"0"1"5063,2 1-5063,-1 2 2818,3 4-2818,-2-3 1719,2 2-1719,-1-3 6784,1 4-6784,-2 0 0,2 1 0,-2-2 0,5-3 0,-4 0 0,1 0 0,1 0 0,0-4 0,2-1 0</inkml:trace>
  <inkml:trace contextRef="#ctx0" brushRef="#br0" timeOffset="138801">28059 5476 8191,'-5'4'0,"5"5"5063,6 5-5063,2 0 2818,2 2-2818,-5-6 1719,5 0-1719,-5-1 6784,1-2-6784,1 2 0,-2-1 0,1 1 0,-3-4 0,-1-1 0</inkml:trace>
  <inkml:trace contextRef="#ctx0" brushRef="#br0" timeOffset="146084">23977 6129 8191,'0'-14'0,"-13"33"5063,-3 4-5063,1 9 0,-2 3 0,3-7 0,-1 0 1409,-1 7 0,0-2-1409,-8 15 1719,6-13-1719,11-24 6784,13-28-6784,11-27 0,0 10 0,4-3 0,1-3 0,2 0-897,2 2 0,-1 3 897,-4 7 0,-1 4 0,4 0 0,-7 22 0,-7 33 0,1 10 0,-8-11 0,-1 2 0,1-2 0,-1 1 0,-4 0 0,-1-1 0,-2 19 0,0-11 0,1-18 0,4-11 0,0-5 0</inkml:trace>
  <inkml:trace contextRef="#ctx0" brushRef="#br0" timeOffset="146276">23949 6356 8191,'2'-3'0,"4"-3"5063,14 3-5063,12-4 2818,2-1-2818,11-6 0,-26 9 0,2-4 0</inkml:trace>
  <inkml:trace contextRef="#ctx0" brushRef="#br0" timeOffset="146467">24204 6281 24575,'23'-14'0,"5"0"0,18 0 0,-12 4 0,-8 6 0,-17 4 0,-5 0 0</inkml:trace>
  <inkml:trace contextRef="#ctx0" brushRef="#br0" timeOffset="146651">24291 6249 8191,'-5'9'0,"1"3"5063,4 8-5063,3 5 2818,-2 7-2818,3 0 1719,-2-7-1719,-1-5 0,1-11 0,-2-5 0</inkml:trace>
  <inkml:trace contextRef="#ctx0" brushRef="#br0" timeOffset="147345">24611 6207 8191,'-9'-7'0,"0"6"5063,0 4-5063,-7 13 0,-3 7 0,-7 13 2392,1 13-2392,10-1 1778,10-1-1778,10-19 6602,13-9-6602,17-19 0,13-11 0,-14 3 0,-6-6 0</inkml:trace>
  <inkml:trace contextRef="#ctx0" brushRef="#br0" timeOffset="147887">24916 6228 8191,'-9'-2'0,"-4"2"5063,3 3-5063,-4 8 2818,-2 3-2818,0 17 0,-1 12 0,12 5 0,6-8 1719,15-6-1719,6-21 6784,6-1-6784,11-13 0,-12 0 0,-1-7 0,-17 7 0,-5-3 0</inkml:trace>
  <inkml:trace contextRef="#ctx0" brushRef="#br0" timeOffset="148151">24968 6407 8191,'-9'-3'0,"8"1"5063,2 0-5063,12-1 2818,7-6-2818,5 1 1719,0 2-1719,-4 7 6784,-13 10-6784,-4 22 0,-8 9 0,1-12 0,0 1 0,0 1 0,0-2 0,-5 18 0,4-3 0,-1-23 0,-1-3 0,6-14 0,-2-1 0</inkml:trace>
  <inkml:trace contextRef="#ctx0" brushRef="#br0" timeOffset="151275">23752 5482 9084,'10'0'0,"-3"0"5119,16-3-5119,-1 4 2683,10 4-2683,2 11 1597,-2-5-1597,9 10 0,-1-7 0,7 1 0,0-6 0,-1-5 0,7-4 6092,-11 0-6092,3 0 0,-20 2 0,-1 2 0,-11 3 0,4-1 0,-4 1 0,11 0 0,-6-2 0,13 0 0,-13 0 0,6-2 0,-11 2 0,4-2 0,-4 1 0,4 0 0,7 2 0,1 1 0,7 1 0,0 4 0,0-3 0,-7 1 0,5-2 0,-11-2 0,11 1 0,2-3 0,1-1 0,12-3 0,-18 3 0,10-3 0,-18 5 0,1-2 0,3 3 0,-1 0 0,11-3 0,-1 4 0,-7-3 0,-1 0 0,-10 0 0,-2-1 0,-3 3 0,0-1 0,10 3 0,-4-5 0,15 1 0,-11-4 0,5 0 0,-7 2 0,0-1 0,0 4 0,-4-5 0,0 5 0,0-5 0,-4 2 0,4-2 0,-4 2 0,0-1 0,0 3 0,0-4 0,0 2 0,0-2 0,0-2 0,-4 2 0,-1-2 0</inkml:trace>
  <inkml:trace contextRef="#ctx0" brushRef="#br0" timeOffset="152526">25474 5797 8191,'4'5'0,"1"1"5063,4-6-5063,3 2 2818,2-4-2818,10-6 0,9-14 0,-8 2 0,1-3 0,6-6 0,3-4 0,-8 5 0,2-2 0,-1-2-352,1-4 0,0-2 0,1 0 352,2-2 0,2-1 0,-1 0 0,0-1 0,-2-1 0,1 1 0,-2 4 0,-1 1 0,0 0 0,0 4 0,-1 0 0,0 2 2704,5-9 1,-2 3-2705,-6 8 0,-2 5 0,12-6 0,-21 15 0,-10 13 0,-11 4 0,2 1 0,-3 2 0</inkml:trace>
  <inkml:trace contextRef="#ctx0" brushRef="#br0" timeOffset="153359">23931 5611 8191,'-6'-1'0,"3"20"4305,-6 22-4305,6-7 0,0 2 0,-3-3 0,1-1 0,3-1 0,2-2 726,-2-1 1,6-13-1,-2-11 1</inkml:trace>
  <inkml:trace contextRef="#ctx0" brushRef="#br0" timeOffset="153626">24233 5670 24575,'0'29'0,"-5"14"0,-5 6 0,4-22 0,1 0 0,-5 20 0,6-19 0,6-9 0,-2-14 0,2-1 0</inkml:trace>
  <inkml:trace contextRef="#ctx0" brushRef="#br0" timeOffset="153819">24466 5693 24575,'-6'23'0,"-1"9"0,-7 15 0,3 1 0,-2-1 0,7-19 0,3-13 0,3-11 0</inkml:trace>
  <inkml:trace contextRef="#ctx0" brushRef="#br0" timeOffset="154026">24627 5737 24575,'3'15'0,"-1"7"0,-6 9 0,-2 9 0,-3 7 0,4-17 0,1-8 0,4-18 0</inkml:trace>
  <inkml:trace contextRef="#ctx0" brushRef="#br0" timeOffset="154234">24809 5797 8191,'-4'9'0,"-1"0"5063,3 10-5063,-4 10 2818,5 4-2818,-3 6 1719,6-14-1719,1-5 0,0-12 0,-1-4 0</inkml:trace>
  <inkml:trace contextRef="#ctx0" brushRef="#br0" timeOffset="154428">25088 5816 24575,'0'15'0,"-4"7"0,4-4 0,-4 13 0,7-13 0,-1 2 0,1-11 0,-1-5 0</inkml:trace>
  <inkml:trace contextRef="#ctx0" brushRef="#br0" timeOffset="154600">25190 5883 8191,'-7'9'0,"0"4"5063,1 0-5063,-4 11 2818,6-6-2818,-3 6 1719,9-10-1719,2-4 0,-1-5 0,1-3 0</inkml:trace>
  <inkml:trace contextRef="#ctx0" brushRef="#br0" timeOffset="155960">26186 4703 24575,'19'9'0,"9"7"0,8 5 0,4 1 0,-9-4 0,0-1 0,8 3 0,-1 0 0,0-1 0,-18-12 0,-7 0 0,-8-4 0,-1-1 0</inkml:trace>
  <inkml:trace contextRef="#ctx0" brushRef="#br0" timeOffset="156159">26504 4624 9917,'-4'2'0,"1"4"5097,-7 21-5097,-1 6 0,0-4 0,-2 2 0,0 1 0,-1-1 0,-1 2 0,-1-2 509,2-5 0,0-3 1,-1 1-1,4-14 1</inkml:trace>
  <inkml:trace contextRef="#ctx0" brushRef="#br0" timeOffset="156351">26626 4647 8191,'-13'7'0,"-10"4"5053,-7 13-5053,8-7 0,-1 2 0,-5 4 0,-2 2 0,1 0 0,-2 0 0,-2-5 0,2-2 0,-5 3 0,9-12 0</inkml:trace>
  <inkml:trace contextRef="#ctx0" brushRef="#br0" timeOffset="156634">26202 4743 24575,'17'17'0,"10"12"0,-3 11 0,-6-13 0,-1 1 0,-2-3 0,-1-1 0,9 22 0,-8-22 0,-8-9 0</inkml:trace>
  <inkml:trace contextRef="#ctx0" brushRef="#br0" timeOffset="156926">26149 4952 24575,'38'-18'0,"0"-1"0,11-2 0,2-1 0,-13 7 0,1 1 0,0 0 0,2 1 0,1 0 0,-2 1 0,15-4 0,-4 3-816,-14 6 0,-4 2 816,12 0 0,-29 5 0,-8 0 0</inkml:trace>
  <inkml:trace contextRef="#ctx0" brushRef="#br0" timeOffset="183968">27781 7380 24575,'-23'13'0,"-1"1"0,10-6 0,-3 0 0,0-8 0,2-5 0,-3-27 0,8 0 0,2-4-204,6-10 0,3-3 204,0 9 0,0-2 0,5 3-716,11-9 0,5 4 716,-1 2 0,3 6 0,3 16 0,3 7-230,2 1 1,0 4 229,18 11 0,1 6 0,-29 3 0,-5 4 369,-20-5-369,-5 4 1426,-22-1-1426,-3-6 0,4-1 0,-2-1 0,0-5 0,-2-1 0,-7 4 0,-3 2-640,1 1 0,0 2 640,1 3 0,2 4 0,0 10 0,5 4 0,7-3 0,5 1 0,4 7 0,7 0 0,5 20 0,16-29 0,5-2-569,7-2 0,4-4 569,11-5 0,4-4 0,5-2 0,1-5 0,3-6 0,0-3 0,-7 1 0,-1-1 0,-7 1 0,-2 1 0,1 4 0,-13 17 0,-31 8 0,-8 28 0,-1-26 0,-2 2 0,3 9 0,1 1 837,-2-8 1,1-2-838,2 19 0,11-20 0,14-16 1247,4-4-1247,4-1 0,1-1 0,-5 0 0,3-2 0,-6 1 0,3-5 0,-5-12 0,-3-13 0,-11-21 0,-1 17 0,-2-1 0,-7-7 0,-2-1 0,-3-7 0,-4 0-1257,-3 0 0,-3 2 1257,0-2 0,-3 4 0,1 11 0,0 4 0,1 3 0,-1 5-482,-1 9 0,0 4 482,2 2 0,1 3-49,-1 5 1,2 2 48,-10 6 0,14 1 0,17-3 2366,10 3-2366,14-4 0,15 0 0,-2-9 0,4-2 0,8-3 0,4-2 0,-7 0 0,2-2 0,0 1-715,4-1 1,0 1-1,0-1 715,1-1 0,-1-1 0,0 2 0,-2 0 0,0 1 0,-2 0-611,6-1 0,-4 1 611,-8 2 0,-6 3 0,0 3 0,-18 11 0,-10 16 0,-8 6 0,-6 21 1502,3-27 1,0 0-1503,-4 5 0,0-1 0,2-3 0,1 0 0,-4 0 0,0-1 0,-7 15 1570,4-13-1570,-5-12 0,-2-21 0,-11-12 0,6 3 0,-2 0 0,-4-2 0,-3 3 0,-10 4 0,-4 3-2147,1 4 0,0 4 2147,0 7 0,2 3 0,11-2 0,4 1 0,6 1 0,5 1 0,3 5 0,17 1 0,18 0 0,17-1 0,7-7 0,-4-8 0,3-5 0,3-7 0,2-6 279,-6 3 1,2-1-1,1-3-279,4-3 0,0-3 0,0-1 0,0-1 0,1 0 0,0 0 0,0-1 0,0 1 0,-2 1 0,2-1 0,-3 3 0,-9 5 0,-6 6 0,-9 10 0,-17 18 0,1 10 0,2 11 0,5-7 0,7-5 3456,8-12-3456,4-9 0,1 0 0,-6-5 0,-12 6 0,-6 0 0,-6 2 0,-14 2 0,-10-4 0,-19 4 0,14-10 0,-2-4 0,0-2 0,-1-3 0,-9-3 0,0-4 0,12-1 0,1-1 0,-1 0 0,4 1 0,4 0 0,8 2 0</inkml:trace>
  <inkml:trace contextRef="#ctx0" brushRef="#br0" timeOffset="252335">28534 9751 24575,'17'0'0,"6"0"0,11 1 0,5 2 0,1 0 0,3 0-669,2-1 1,4-1 0,-1 2 668,-2 2 0,0 1 0,0-1-1574,3-2 0,2-1 0,0 2 1574,3 3 0,1 1 0,0 1 0,-13-4 0,0 0 0,0-1 0,0 2 0,0 0 0,0 0 0,0 1 0,0-1 0,1 1 0,0-1 0,0 0 0,-1 1 0,8 1 0,-2 1 0,0-1-305,0-1 1,1-1-1,-3 0 305,-7 0 0,0 0 0,-3 0-323,12 0 0,-4-1 323,-12-2 0,-3 0 161,6 4 0,-20-7 0,-11 2 0</inkml:trace>
  <inkml:trace contextRef="#ctx0" brushRef="#br0" timeOffset="257719">28077 10493 8191,'5'2'0,"9"-4"4479,31 2-4479,-15-5 0,4 1 0,15 3 0,6 1 0,-13-2 0,1 0 0,2 0-280,8 2 1,3 0 0,1 0 279,-11 1 0,1 1 0,1 0 0,0-1 0,2 1 0,2 0 0,-1-1 0,0 2 0,1-1 0,-1 1 0,0 1 0,-1 0 0,-3 0 0,-1 0 0,0 1 0,-2 0 590,10 1 0,-1 1 0,-2 0-590,-8-1 0,-2 0 0,-4 0 0,-3 1 0,-4-1 0,11-1 0</inkml:trace>
  <inkml:trace contextRef="#ctx0" brushRef="#br0" timeOffset="268561">15900 6356 8191,'-13'-8'0,"0"0"5063,1-3-5063,-4 1 2818,-2-2-2818,2 4 1719,-7-5-1719,13 8 6784,-12-4-6784,0 2 0,-17-5 0,-1-2 0,-6-1 0,19 4 0,0-1-373,0 4 0,-1 0 373,-2-7 0,-1 0 0,0 4 0,1 0 0,-1-3 0,0-1-712,-2 4 0,-2 0 712,-2-5 0,-2 0 0,-6 4 0,-2 0 0,1-2 0,-1 0-914,-2 0 1,0 0 913,7 2 0,0 0 0,-6-2 0,-1 0 0,7 0 0,-2 0 0,-8 2 0,0 0 0,5-5 0,1 0 0,-4 5 0,2 0 0,2-4 0,0-1 0,0 2 0,1 1 0,2-1 0,1 1 0,-3 0 0,1 0 0,4 1 0,1-1 0,-5 2 0,-1 0 0,6-1 0,0 0 0,-3 1 0,1 1-336,6-2 1,0 0 335,-2 2 0,-1 0 0,3 0 0,0 1 0,1-1 0,-1 2-314,-6 2 1,0 1 313,6-1 0,-1-1 0,-5 2 0,-1 1 0,4 0 0,0-1 0,-1 0 0,1 1 0,0 2 0,0 0 0,-1-2 0,1 0 0,0 2 0,0 0 0,3-2 0,0 0 0,-2-1 0,-1 1 0,4-1 0,-1 1 0,-3 0 0,-1-1 0,1 1 0,0-1 0,0 1 0,-1-1 0,1-2 0,0 0 0,-3 3 0,-1-2 0,3-3 0,0-1 0,-3 5 0,1 0 0,3-4 0,0-1 0,-1 5 0,1 0 0,0-1 0,0-2 0,-4 1 0,1 0 0,2 2 0,0 0 0,-6-2 0,0-1 0,0 3 0,-1 1 0,-4-1 0,0 0-182,13 2 0,-1 0 0,0 0 182,-16-2 0,0 0 0,17 2 0,-1 0 0,0 0 0,-15-2 0,0 1 0,15 1 0,1 0 0,-1 0 0,-16-5 0,0 0 0,16 5 0,1 0 0,-1-1 0,-15-6 0,0 0 0,0 1 0,0 1 0,-1 0 0,1 0 0,0 0 0,0 1-264,16 3 0,-1 2 1,0-1 263,0 0 0,0 0 0,0 0 0,-3 0 0,1 0 0,-1 0 0,3 0 0,0 0 0,0 0 0,0-2 0,0 0 0,1 0 155,-14 0 1,2-1-156,0-4 0,0 0 0,3 5 0,1 0 0,-1-3 0,0 1 0,4 2 0,0 1 0,-3-1 0,0 0-446,6 1 0,0-1 446,-2 0 0,-1 1 209,0 2 0,1 0-209,2-2 0,0 0 0,-9 4 0,0 1 0,5-3 0,-1 1 0,-8 4 0,0 1 0,5-2 0,1 0 0,-1 4 0,2 0 0,7-5 0,0 1 764,0 4 0,1 0-764,6-2 0,-1-1 0,-5 4 0,-1-1 0,7 0 0,-1 1 0,-5 1 0,0 1 0,2-2 0,0 0 0,-3 4 0,-1 0 0,-2-3 0,-1-1 0,0 4 0,0 1 0,-2-5 0,3 0 0,-8 6 0,15-8 0</inkml:trace>
  <inkml:trace contextRef="#ctx0" brushRef="#br0" timeOffset="271385">7277 4984 8594,'-6'5'0,"-1"-3"5100,-2 4-5100,0-3 2758,0 4-2758,-4 0 1664,0 1-1664,-11 6 0,-8 5 0,-15 0 3229,17-4 1,-1 0-3230,-3-2 0,-2 1 0,-5 2 0,-1 1 0,3 0 0,0-1 0,-3 1 0,1-1 0,6 0 0,0 0-534,0 3 0,0 0 534,4-4 0,0 2 0,-4 4 0,-1 1 0,4-6 0,1 0-755,-5 5 1,0 1 754,1-3 0,0 1 0,2 1 0,-1 2 0,-7-1 0,-1 1 0,2-1 0,0 1 0,-6 2 0,-1 1 0,1-2 0,0-1 0,0 1 0,0-1 0,-3 0 0,0-1 0,-1-1 0,0-1 0,15-4 0,-1 0 0,1-1-867,-1 1 0,1 0 0,-1 0 867,1 1 0,-1 1 0,0 0 0,-1-2 0,0-1 0,-2 3-1268,0 2 1,-1 2 0,-1 1 0,3-2 1267,-2-2 0,1-2 0,-1 2 0,2 0 0,-2 2 0,1 0 0,3-3-135,-8 3 0,2-2 135,-3-1 0,0-2 0,10 0 0,1-1 0,-1-2 0,2 1 0,2 1 0,0 0 420,-3 1 0,0 0-420,2-1 0,1 1 0,0-2 0,0 2 340,4 1 1,-1 1-341,0 0 0,1 0 2405,1 0 1,1 0-2406,-7 2 0,0 1 0,4-3 0,-1 1 0,-3 5 0,-1 0 0,0-2 0,0 1 0,3 4 0,0-1 681,-3-3 0,2-1-681,6 1 0,1 0 0,-5 1 0,1 0-529,-7 15 529,12-17 0,2 1 0,-8 18 0,-3-3 0,4 4 0,0-5 0,0 0 0,0 1 0,0-1 0,-1 0 0,7-2 0,-5 2 0,4 2 0,1-3 0,-5 5 0,4-6 1724,5-7-1724,0-2 1015,8 5-1015,-2-10 0,2 10 0,1-7 613,2 1-613,-1 7 0,-3 0 0,2-1 0,-3 1 0,8 0 0,0 0 0,8 0 0,0 0 0,5-7 0,5 12 0,0-10 0,8 18 0,-5-12 0,-1-9 0,1-1 0,11 13 0,-9-14 0,1 0 0,1-2 0,1-1 0,1 0 0,-1 1-352,1 0 0,-1-1 352,3 2 0,0-1 0,18 13 0,-15-12 0,1-1 0,-5-5 0,1 0 0,5 3 0,1 0 0,-7-4 0,0 0 0,6-1 0,0 0 0,18 10 0,1 0 0,-3-3 0,-10 2 0,9-4-257,-9 3 257,3-2 0,-5 2 0,-9-7 0,12 3 0,-4-2 0,14 0 0,6-2 0,2-7 0,-25-2 0,1 1 347,0-5 1,0 1-348,-1 3 0,1 1 0,-1-2 0,1-1-958,3 1 0,0 0 958,1 2 0,0 0-629,3-3 1,0 2 628,0 1 0,1 0 0,2 1 0,1 0 0,3 0 0,1-1 0,3-2 0,1 0 0,3 3 0,1-1-1194,-2-5 1,2 1 1193,-17 2 0,1 1 0,0 0 0,16-1 0,-1 0 0,-15 1 0,0 0 0,-1 0 0,14 4 0,-2 1-3,0-1 1,0 2 2,-3 1 0,-1 1 0,1-3 0,-1-1 873,-2 1 1,-1-1-874,3-2 0,-1-1 0,-1 0 0,-1 1-200,0 0 0,1-1 200,-1 0 0,-1 1 707,-6 2 0,-1-1-707,4-1 0,-1 0 0,-6 2 0,1-1 0,5-1 0,1-1 0,-1 0 0,2 1 0,3-1 0,1 1-884,2 0 1,1-1 883,-1 1 0,1 0 0,-1-3 0,1 0 0,3 0 0,0-1 0,-2 1 0,-1-1 0,3-1 0,0 0 0,0 1 0,0 1 0,-3-1 0,1 1 0,2-3 0,0 1-522,-7 4 1,0 0 521,3-2 0,0 0 0,0 3 0,1-1 0,3-1 0,2-1 0,-14-1 0,1 0 0,0-1 0,12-1 0,1 0 0,1 3 0,0-1 0,-5-2 0,-2 1 0,-3 4 0,0 0 0,3-4 0,0 0 0,-3 3 0,0 1 0,10-3 0,1-2 0,1 0 0,0-1 0,-14 0 0,0-1 0,1-1 0,-1-1 0,0 0 0,1-1 0,4 1 0,0 0 0,0 0 0,0 1 0,1 1 0,1 0-522,1 1 0,0 1 1,0 1 521,-2 1 0,0 0 0,-2 1 0,-5 0 0,-1 2 0,0-1-302,15 1 1,-2 1 301,-8 2 0,-1 0 704,-3-2 1,-2 0-705,-5 4 0,-2 0 0,16 0 0,-14 1 0,-16-6 0,-8-3 0</inkml:trace>
  <inkml:trace contextRef="#ctx0" brushRef="#br0" timeOffset="273485">10247 9392 24575,'6'7'0,"1"-1"0,12-9 0,-4-1 0,22-4 0,-3 0 0,12-6 0,7 4 0,-25 1 0,-1-1 0,3 2 0,2 0 0,1-2 0,2-1 0,-1 0 0,1 1 0,3-1 0,1 0-950,-2 0 1,2 0 949,5 0 0,1 0 0,-2 2 0,1 0 0,5-2 0,0 0 0,-4 4 0,1 1 0,0 1 0,-1-1 0,1 0 0,-1 2 0,4 3 0,0 0-1379,4-3 0,1-2 1379,-15 4 0,2 0 0,0-1 0,3-2 0,2-2 0,0 1 0,2 1 0,0 1 0,0-1 0,2-2 0,1-2 0,-1 1 0,3 3 0,-1 1 0,1-1 0,0-2 0,0-2 0,1 1-1112,-1 3 1,0 1 0,0-1 1111,0-1 0,0 0 0,-1 0 0,-3 1 0,-1 1 0,-1 0-692,-1 0 1,-1 0-1,0 0 692,-1-1 0,-2 1 0,0 0 278,-3 2 0,-1 0 0,0 0-278,0-2 0,0 0 0,-1 1 0,13 2 0,-1 1-71,0-5 0,0-1 71,-3 3 0,-1 0 960,-2-3 1,-1 1-961,-3 2 0,-2-1 1146,-5 0 0,-2-1-1146,23 4 314,-13-3-314,-2 4 2959,1 0-2959,-6 0 0,12 0 0,-5 0 0,7-4 0,-7 3 0,5-7 0,-12 7 1491,6-7-1491,-14 7 397,5-3-397,-11 4 0,11-3 0,-5 2 0,7-6 0,0 6 0,0-6 0,0 6 0,0-3 0,-7 7 0,-1 0 0,-7 0 0,6 3 0,-4-5 0,11 6 0,-4-6 0,12 7 0,2-3 0,7 0 0,6-1-749,-5 0 749,-18-1 0,0 0 0,18 2 0,-18-3 0,0 1 0,18 1 0,-18-4 0,0 1 0,18 3 0,5-4 0,-13-4 0,5 3 0,-11-6 0,4 6 0,0-2 0,-4-1 0,11 3 0,-5-6 0,7 6 0,-1-8 0,1 4 749,-1-4-749,-5 0 0,3 0 0,-3 0 0,5 4 0,1-4 0,-7 8 0,5-3 0,-5 0 0,-11 2 0,2-2 0,-3 0 0,0-2-580,9 1 1,1-1 579,-3 3 0,-1 1 0,4-3 0,1 0 0,-1 4 0,0 1 0,-6-5 0,-1 1-273,3 3 1,-1 1 272,15-9 0,-18 9 0,0-1 0,18-3 0,-2 1 0,-14 2 0,-8-5 0,-15 5 0,-1-2 0</inkml:trace>
  <inkml:trace contextRef="#ctx0" brushRef="#br0" timeOffset="275010">17108 8690 24575,'12'-5'0,"-2"1"0,2-5 0,8-1 0,-5-1 0,17-10 0,-6 6 0,11-12 0,-2 4 0,-4-3 0,5-6 0,-1 5 0,4-9-417,-17 16 1,-1 0 416,12-23 0,-15 19 0,-2 0 0,-3-3 0,-1 0 0,11-21 0,-8-5 0,-2 6 0,-8 0 0,-1 1-366,-4-1 366,-4 0 0,-5 1 0,-6-1 0,-3 0 0,6 21 0,0-1 0,-12-21 0,11 21 0,1 0 0,-11-19 0,4-1 0,-4 0 0,13 20 0,0 1 0,-12-16 0,3-9 0,-3 11 0,2-7 0,-7 0 0,3 5 0,-8 0 0,3 5 0,-3-1 0,11 10 0,-3-1 0,6 8 0,-6-3 0,0 0 0,-6-2 0,-6 0-142,13 11 1,-3 1 141,-4-2 0,-1 1 0,-1 0 0,0-1 0,1 1 0,1 0 0,3 0 0,1 1 360,-17-14-360,19 11 0,0 0 0,-14-12-300,16 9 1,0 2 299,-19-11 0,-2-4 0,-4 9 0,1-2 0,5 7 0,-4-8 0,5 5 0,-2-6 0,-4 0 0,8 0 0,-1 5 0,4 2 0,13 8 0,3 3 0,14 5 0,1 3 0</inkml:trace>
  <inkml:trace contextRef="#ctx0" brushRef="#br0" timeOffset="278944">7476 5768 8191,'-9'0'0,"-3"3"5063,-5 8-5063,5-2 2818,-2 11-2818,10-11 1719,-2 8-1719,3-4 6784,3 4-6784,3 0 0,4 7 0,2-5 0,3 2 0,5-2 0,8-4 0,3 1 0,4-5 0,0-3 0,0-3 0,0-2 0,-1-3 0,-5-5 0,-3-1 0,-9-5 0,-1-2 0,0-7 0,-6 1 0,0-11 0,-7-2 0,-7-2 0,2 2 0,-13 5 0,5 12 0,-7-2 0,6 7 0,-2 1 0,3 4 0,-11-1 0,-2 5 0,-5-2 0,-8 11 0,12-4 0,0 9 0,17-5 0,5-3 0,3-1 0</inkml:trace>
  <inkml:trace contextRef="#ctx0" brushRef="#br0" timeOffset="280610">7093 6208 24575,'-9'-2'0,"0"0"0,-4 7 0,-1 1 0,0 8 0,0 0 0,4 10 0,0 8 0,1 8 0,4 7 0,8-7 0,5-2 0,12-10 0,4-4 0,11-7 0,11-14 0,3-8 0,-19-1 0,-1-4 0,15-17 0,0-3 0,-17-5 0,-9 1 0,-10 2 0,-9-6 0,-7 4 0,-15-3 0,-5 7 0,-7 11 0,1 2 0,2 16 0,14-1 0,4 5 0</inkml:trace>
  <inkml:trace contextRef="#ctx0" brushRef="#br0" timeOffset="281487">6718 6830 8191,'-13'5'0,"4"-2"5063,-4-2-5063,4-4 2818,0-1-2818,-4-2 1719,0 4-1719,-11 3 6784,5 5-6784,-11 6 0,6 11 0,-6 5 0,11 7 0,2-1 0,17 4 0,1-4 0,8 4 0,2-6 0,-3-7 0,7-3 0,-3-11 0,5-5 0,7-7 0,8-13 0,4-5 0,5-13 0,-13 1 0,-3-3 0,-16 8 0,-2-4 0,-14 5 0,1 3 0,-9 4 0,1 14 0,-3 1 0,3 7 0,6-3 0,4 3 0</inkml:trace>
  <inkml:trace contextRef="#ctx0" brushRef="#br0" timeOffset="282336">7467 6685 8191,'-14'-3'0,"-2"0"5063,2 3-5063,1 2 2818,-4-1-2818,-3 4 1719,2-1-1719,-6 5 6784,7-3-6784,0 5 0,3-3 0,0 6 0,6-1 0,3 11 0,6 1 0,7 7 0,15 8 0,5-3-494,-4-17 1,2 0 493,2-1 0,1-3 0,2-4 0,1-3 0,5 1 0,1-4 0,-6-7 0,-1-3 0,0-1 0,-1-4-204,-4-4 0,-3-3 204,15-22 0,-6-4 0,-17-5 0,-2-6 0,-18-2 0,-1 28 0,-2-1 0,2 1 0,-4 1 0,-21-17 0,5 11 0,-15 10 0,1 14 0,-14 13 0,27 0 0,0 1 0,-1 3 0,1 2 0,-20 7 0,23-8 0,10-3 0</inkml:trace>
  <inkml:trace contextRef="#ctx0" brushRef="#br0" timeOffset="283220">7169 7274 8191,'-9'-4'0,"0"-1"5063,0 3-5063,0 2 2818,0 2-2818,0 5 1719,-6 6-1719,3 1 6784,-8 20-6784,9-7 0,2 24 0,5-9 0,9-2 0,13-5 0,12-20 0,-4-7 0,4-3 0,4-6 0,1-4 0,5-5 0,0-3 0,-1 0 0,-1-3-412,-7-1 1,-4-2 411,7-5 0,-16 2 0,-18 5 0,-6 0 0,-15-10 0,-4-1 0,-10 0 0,-6 1 0,14 16 0,-4 2 0,22 6 0,1 3 0</inkml:trace>
  <inkml:trace contextRef="#ctx0" brushRef="#br0" timeOffset="283911">6846 7503 8191,'-26'-7'0,"2"3"5063,11 1-5063,0 1 2818,4 2-2818,0 0 1719,-3 12-1719,3 7 6784,1 10-6784,4 10 0,11-6 0,6 2 0,17-10 0,13-17 0,12-14 0,-29-5 0,-1-3 0,17-14 0,-23-6 0,-9 6 0,-22-7 0,-4 0 0,-20 2 0,7 16 0,-1 2 0,-5-1 0,-8 4 0,39 12 0</inkml:trace>
  <inkml:trace contextRef="#ctx0" brushRef="#br0" timeOffset="284886">5947 7738 8191,'-6'-13'0,"2"3"5063,-3-2-5063,0 7 2818,-6 3-2818,3 5 1719,-6 2-1719,2 3 6784,0 3-6784,1 11 0,7 3 0,10 7 0,18-2 0,11-5 0,-7-14 0,1-3 0,1 0 0,-1-2 0,28-4 0,-2-3 0,-6-12 0,-17 2 0,-6-6 0,-20 4 0,-1-4 0,-6 0 0,-10-10 0,-9 3 0,-11-8 0,-2 13 0,7 6 0,4 12 0,11 5 0,4 0 0,5 0 0</inkml:trace>
  <inkml:trace contextRef="#ctx0" brushRef="#br0" timeOffset="285511">5723 7634 8191,'-9'2'0,"0"-2"5063,-4 5-5063,3-5 2818,-3 5-2818,1-2 1719,2 3-1719,-11 14 0,1 9 0,-5 20 0,7 0 0,10-9 6784,6-14-6784,13-12 0,14-13 0,8-5 0,14-15 0,-5-9 0,-12 4 0,-12-2 0,-13 12 0,-16-5 0,1 10 0,-7-3 0,5 10 0,3 4 0,0 2 0,4 7 0,1-5 0,4 1 0</inkml:trace>
  <inkml:trace contextRef="#ctx0" brushRef="#br0" timeOffset="287904">3892 8176 8191,'-9'-6'0,"-4"2"5063,2 12-5063,1-2 2818,4 10-2818,4 4 1719,4-1-1719,6 11 6784,3-5-6784,11 10 0,5-5 0,-3-5 0,2-9 0,-3-14 0,-4-3 0,8-13 0,-10-6 0,-2-2 0,-4-8 0,-7 5 0,-1-1 0,-10-4 0,0 11 0,-5-1 0,2 10 0,1 5 0,4 3 0,1 2 0</inkml:trace>
  <inkml:trace contextRef="#ctx0" brushRef="#br0" timeOffset="288480">3639 8029 24575,'-15'0'0,"0"2"0,1 1 0,1 2 0,4 1 0,0 1 0,1 12 0,-1 3 0,5 16 0,4-4 0,11 1 0,16-10 0,16-8 0,12-12 0,-24-9 0,-1-2 0,-1-3 0,-3-3 0,17-15 0,-16-3 0,-15 9 0,-16-10 0,-3 13 0,-18-11 0,8 13 0,-9 0 0,9 10 0,3 6 0,6 0 0,4 2 0</inkml:trace>
  <inkml:trace contextRef="#ctx0" brushRef="#br0" timeOffset="289027">3731 8611 8191,'-6'-9'0,"1"0"5063,-4 2-5063,-2 0 2818,1 4-2818,-2 1 1719,3 6-1719,2 0 6784,0 5-6784,5 4 0,2 0 0,6 5 0,8 2 0,8-7 0,13-1 0,-1-12 0,4-5 0,-15-7 0,-5-1 0,-13-4 0,-9-7 0,-11 0 0,-3 5 0,4 5 0,6 12 0</inkml:trace>
  <inkml:trace contextRef="#ctx0" brushRef="#br0" timeOffset="290227">7652 7670 8191,'-29'-18'0,"7"1"5063,5 13-5063,4 0 2818,-11 4-2818,5 5 1719,-7 7-1719,3 12 6784,5 12-6784,4 6 0,20-10 0,5 0 0,15 6 0,-4-14 0,2-5 0,23-9 0,-7-10 0,-8-6 0,-12-3 0,-9-1 0,-9-2 0,-3 2 0,-5-7 0,0 7 0,2 2 0,0 4 0</inkml:trace>
  <inkml:trace contextRef="#ctx0" brushRef="#br0" timeOffset="291018">8588 7020 8191,'-13'-10'0,"-4"-1"5063,4 3-5063,-1-2 2818,-2 4-2818,6 1 1719,-6 3-1719,-4 5 6784,1 1-6784,-1 4 0,1 6 0,5 7 0,1 7 0,6 11 0,18-10 0,12 3 0,27-14 0,-22-12 0,0-3 0,3-3 0,0-3 0,15-7 0,-17-4 0,-14-1 0,-15-5 0,-6 1 0,-6-2 0,-12-1 0,5 11 0,-7-4 0,16 12 0,2 0 0</inkml:trace>
  <inkml:trace contextRef="#ctx0" brushRef="#br0" timeOffset="291354">8935 6962 8191,'-7'-9'0,"-2"2"5063,2 1-5063,-2 5 2818,-10 7-2818,-7 20 0,7-6 0,0 2 859,0 6 1,2 1-860,-1 2 0,4 1 0,7 3 0,5-1 0,9 9 0,8-19 0,7-6 0,33-15 2870,-20-2 0,0-4-2870,-2-5 0,-3-2 0,9 2 0,-18-5 0</inkml:trace>
  <inkml:trace contextRef="#ctx0" brushRef="#br0" timeOffset="291419">9107 7135 8191,'-14'-20'0,"4"2"0,-2 5 0,7 6 0</inkml:trace>
  <inkml:trace contextRef="#ctx0" brushRef="#br0" timeOffset="291986">9318 6930 8191,'-9'-2'0,"0"-1"5063,0-1-5063,0 3 2818,0 2-2818,0 5 1719,0 18-1719,4-1 6784,8 16-6784,11-5 0,17-3 0,7-8 0,15-9 0,-5-14 0,6-10 0,-18-7 0,-5-8 0,-16 4 0,-8-10 0,-8 6 0,-7-7 0,-10-2 0,-8 3 0,-5 8 0,-4 6 0,14 14 0,5 0 0,12 5 0</inkml:trace>
  <inkml:trace contextRef="#ctx0" brushRef="#br0" timeOffset="292569">9996 6991 8191,'-17'0'0,"0"0"5063,0 2-5063,-1-1 2818,5 6-2818,0-5 1719,3 11-1719,2-2 6784,1 2-6784,6 4 0,7-6 0,13 5 0,13-14 0,8 0 0,6-15 0,-15-1 0,-4-4 0,-23 1 0,-1 3 0,-14 0 0,-1 9 0,-1 0 0,0 7 0,10 3 0,0-2 0,5 0 0</inkml:trace>
  <inkml:trace contextRef="#ctx0" brushRef="#br0" timeOffset="293069">10421 7067 8191,'-17'0'0,"0"0"5063,0 3-5063,-1 3 2818,-5 5-2818,1 6 1719,-6 3-1719,10 1 6784,6-1-6784,10 4 0,8-5 0,13 4 0,11-6 0,10-3 0,0-1 0,-8-8 0,-9-4 0,-9-4 0,-2-4 0,-7-4 0,-1 1 0,-6-2 0,-2 5 0,1 2 0,-1 3 0</inkml:trace>
  <inkml:trace contextRef="#ctx0" brushRef="#br0" timeOffset="312169">21015 9783 9241,'1'2'0,"19"-4"5120,23 1-5120,-1-1 0,6 0 0,-8 2 0,3 0 0,3 0-523,-3 0 1,2 1-1,1-1 1,1-1 522,6-1 0,1-1 0,2-1 0,0 1 0,-5 1 0,1 1 0,1-1 0,0 0 0,1 0-217,-8-1 1,1 0 0,0 0 0,0-1 0,0 0 0,0 1 216,8 0 0,0 1 0,0-1 0,0 1 0,-1-1 0,-3 0 0,-1 0 0,0 0 0,-1 1 0,-2-1 315,3 1 0,-1 0 0,-3 0 0,-1 1-315,1 0 0,-2 0 0,-5 2 0,1 0 0,-9 3 0,-6 5 833,-30-1 1,-1-4-1,-2-1 1</inkml:trace>
  <inkml:trace contextRef="#ctx0" brushRef="#br0" timeOffset="312861">21228 10487 24575,'37'11'0,"-12"-5"0,5 0 0,19 0 0,6-1-1122,-11-2 1,2-1 0,2-1 1121,-2 0 0,2-1 0,2 0 0,0-1-1298,-4 0 0,0 0 0,1-1 0,1 0 0,0 0 1298,3 0 0,0-1 0,1 0 0,0 0 0,1 1 0,1 0 0,1 0 0,0 0 0,-1 1 0,-1 0-349,-6 2 0,0-1 1,-2 1-1,1 1 1,-2 0 348,6 0 0,0 1 0,-2 1 0,-2 1-2,3 2 1,-3 2 0,-5-1 1,1 1 0,-5 1 0,9 3 0,-37-7 0,-5-4 0</inkml:trace>
  <inkml:trace contextRef="#ctx0" brushRef="#br0" timeOffset="326811">21018 10335 24575,'-14'-2'0,"1"2"0,4 0 0,0 6 0,-7 6 0,-1 5 0,-15 19 0,3 8 0,11-11 0,-1 4 0,-1 7 0,1 3-1245,6-8 0,1 1 1,0 2 1244,-3 3 0,1 1 0,0 1 0,2 5 0,2 1 0,0 0 0,0-2 0,1-1 0,3 2 0,3 0 0,3 1 0,1-1 0,1-3 0,2-1 0,4 0 0,5-2 0,4 0 0,1-1 0,1-2 0,1-2 0,4-1 0,6-1 0,4-2 0,1-1 0,-1-3 0,2-2 0,1-1 0,6-1 0,1-2 0,1-2 0,-2-3 0,1-2 0,0 0 0,-1-2 0,1-2 0,-1-1-10,-4-3 0,0-2 0,-2-1 10,7 5 0,-4-2 0,14-5 0,-32 1 0,-14-8 0</inkml:trace>
  <inkml:trace contextRef="#ctx0" brushRef="#br0" timeOffset="327103">21536 11982 24575,'13'13'0,"9"6"0,11 2 0,1 11 0,2 5 0,-20 6 0,-8-3 0,-13 5 0,-12-9 0,-7 1 0,-9-5 0,-8-8 0,5-3 0,-3-7 0,21-6 0,4-5 0</inkml:trace>
  <inkml:trace contextRef="#ctx0" brushRef="#br0" timeOffset="328943">22527 12293 8191,'-9'-7'0,"-4"-2"5063,0 0-5063,-11-1 2818,-1 4-2818,-7 6 1719,0 8-1719,7 9 6784,16 7-6784,11 6 0,23 4 0,11 8 0,-16-19 0,0 0 0,6 5 0,-3 3 0,-8-3 0,-3 1 0,0-1 0,-3 0 0,-9 26 0,-18-12 0,-13 1 0,-5-15 0,-5-4 0,20-20 0,2-16 0,18-23 0,8 6 0,4-3 0,8-14 0,5-1-1140,-2 12 1,3 0 0,1 0 1139,2 1 0,1 0 0,1 2 0,0 6 0,0 1 0,0 3-234,7-3 1,-2 6 233,12 5 0,-21 10 0,-17 8 0,-5 0 0</inkml:trace>
  <inkml:trace contextRef="#ctx0" brushRef="#br0" timeOffset="329687">21605 12600 8191,'11'-10'0,"7"-3"2531,7-1 1,3-1-2532,3 2 0,0 0 0,-3 2 0,0 2 1409,3 3 0,-2 1-1409,5 1 1719,-8 8-1719,-12 5 6784,-6 4-6784,0 4 0,3-2 0,1-4 0,24-5 0,19-14 0,-12 2 0,-1-1 0,10-5 0,-5 1 0</inkml:trace>
  <inkml:trace contextRef="#ctx0" brushRef="#br0" timeOffset="397745">21480 14593 24575,'-7'9'0,"2"3"0,-2 2 0,6-1 0,-7 4 0,10-16 0,-1-8 0,16-28 0,-5 8 0,3-3 0,5-2 0,3-1 0,-1-3 0,1 0 0,3 8 0,0 2 0,13-11 0,2 17 0,-9 24 0,-4 8 0,-11-2 0,-7 1 0</inkml:trace>
  <inkml:trace contextRef="#ctx0" brushRef="#br0" timeOffset="398078">21940 14358 8191,'-4'-7'0,"-1"2"5063,-14 7-5063,7 3 2818,-10 13-2818,12 10 0,2 13 0,7-1 1719,13-6-1719,15-17 6784,9-10-6784,11-17 0,-10-6 0,-11-10 0,-14 5 0,-14-3 0,-7 9 0,-12-1 0,-4 6 0,7 2 0,4 4 0</inkml:trace>
  <inkml:trace contextRef="#ctx0" brushRef="#br0" timeOffset="398808">22175 14350 9407,'2'10'0,"4"8"4818,-9 14-4818,5 8 2679,-6 0-2679,6-11 1595,2-12-1595,18-23 5780,-9-3-5780,14-18 296,-13 2-296,5-3 0,-2 13 0,-4 13 0,-9 21 0,-5 6 0,0 0 0,6-7 0,6-12 0,0-13 0,14-14 0,1-7 0,15-5 0,-15 13 0,-7 15 0,-19 21 0,-3 3 0,2 5 0,9-12 0,17-4 0,15-10 0,-13-2 0,1-3 0,3-2 0,-1-2 0,12-7 0,-9-1 0,-27 9 0,-6-9 0,-5 4 0,-3-5 0,-7 22 0,-11 25 0,11-2 0,0 2 0,2 6 0,3-1 0,1 16 0,18-16 0,5-26 0,12-17 0,4-17 0,4-11-491,-19 15 0,-1-1 491,-3-4 0,-3-2 0,0-6 0,-1-2 0,2-13 0,-1-3-561,-2 18 1,1 0-1,-1 2 561,1-6 0,-1 5 0,3-8 0,-10 55 0,-5 31 0,2-6 0,1 4 0,0 10 0,0 2-744,-1 2 1,2-1 743,3-12 0,2-3 308,2-8 0,1-6 1,0-7-1,5-6 0</inkml:trace>
  <inkml:trace contextRef="#ctx0" brushRef="#br0" timeOffset="399186">23523 14006 10776,'-7'-3'0,"0"22"5016,-3 27-5016,2-6 0,0 4 0,1 6 0,1 1 0,0 3 0,0-1 0,0-3 0,1-2 915,5-12 0,-1-1-915,-3-4 0,-1-2 0,2 3 0,-1-16 0,1-9 0</inkml:trace>
  <inkml:trace contextRef="#ctx0" brushRef="#br0" timeOffset="399896">24124 14233 24575,'9'-3'0,"-1"0"0</inkml:trace>
  <inkml:trace contextRef="#ctx0" brushRef="#br0" timeOffset="400061">24155 14482 24575,'7'0'0,"-1"0"0</inkml:trace>
  <inkml:trace contextRef="#ctx0" brushRef="#br0" timeOffset="402447">25738 14153 8191,'-2'-9'0,"4"0"5063,-11 1-5063,5 4 2818,-19 5-2818,-1 12 1719,-11 6-1719,3 7 6784,3 0-6784,5-2 0,8-7 0,9-1 0,20-4 0,9 0 0,10 4 0,6 6 0,-6 4 0,-5 5 0,-17 3 0,-20 1 0,-17-5 0,-7 2 0,-8-4 0,14-10 0,5-7 0,12-13 0,10-15 0,0 10 0,5-8 0</inkml:trace>
  <inkml:trace contextRef="#ctx0" brushRef="#br0" timeOffset="402712">25958 14233 24575,'3'24'0,"3"7"0,-5 9 0,10 1 0,-4-10 0,16-11 0,-1-12 0,10-11 0,-2-16 0,4-8 0,-8-21 0,-3 3 0,-17 16 0,-2-1 0,-5-25 0,0 21 0,-3 6 0</inkml:trace>
  <inkml:trace contextRef="#ctx0" brushRef="#br0" timeOffset="403099">26357 14061 24575,'2'5'0,"11"1"0,12-3 0,7 1 0,-1-1 0,-9-2 0,-7 7 0,-13 0 0,-15 15 0,-11 11 0,4-11 0,-1 1 0,-1 1 0,1 1 0,2-4 0,2 0 0,-6 19 0,17-20 0,6-3 0,11-12 0,16-7 0,6-10 0,14-9 0,-20 3 0,1-1 0,-3 3 0,-2 1 0,12-9 0,-15 11 0</inkml:trace>
  <inkml:trace contextRef="#ctx0" brushRef="#br0" timeOffset="403367">26820 14024 24575,'-4'1'0,"2"6"0,10 13 0,-9 11 0,4 3 0,-3 11 0,1-12 0,3 7 0,0-20 0,-3-5 0,3-13 0</inkml:trace>
  <inkml:trace contextRef="#ctx0" brushRef="#br0" timeOffset="403678">26919 13998 9164,'28'-14'0,"-5"9"5120,27-3-5120,-10 13 0,7 9 2669,-11 3-2669,-17 14 0,-22 2 0,-12 12 0,-18 0 0,20-19 0,0 1 0,-3-1 0,2-1 0,-4 15 1587,9-10-1587,10-19 6035,8 0-6035,38-13 0,-19-1 0,2-2 0,20-4 0,-1 0 0,4-3 0,-6 1 0</inkml:trace>
  <inkml:trace contextRef="#ctx0" brushRef="#br0" timeOffset="404449">28107 14284 24575,'-5'10'0,"-4"15"0,10 15 0,-5-11 0,-1 3-1179,2 6 1,0 1 1178,-2-3 0,-1-1 106,1 0 1,0-2-107,-5 14 514,3-27-514,3-34 0,7-38 0,0 6 0,1-6-1083,2 13 0,2-3 1,1 0 1082,0-2 0,1 0 0,3 1 0,2 4 0,3 1 0,1 4 43,5-4 0,2 6-43,2 12 0,0 8 346,12 11-346,-13 10 0,-12 27 0,-13-7 0,-5 16 0,-5-14 3338,-2-9-3338,-5-4 1108,1-11-1108,-3-9 0,4-11 0,4 4 0,6-5 0</inkml:trace>
  <inkml:trace contextRef="#ctx0" brushRef="#br0" timeOffset="404869">28400 14088 8191,'21'13'0,"-4"-1"5063,-7 0-5063,-9 2 2818,0 9-2818,-5-7 1719,8-6-1719,15-24 6784,11-18-6784,-5 5 0,1 1 0,14-12 0,-6 14 0,-22 26 0,-16 15 0,1 0 0,1-3 0,6-2 0,1-5 0,4-2 0,3-6 0,2-5 0,0-5 0,-8-4 0,-3 2 0,-14 2 0,-7 2 0,-1 1 0,1-1 0,12-1 0,4 5 0,4 1 0</inkml:trace>
  <inkml:trace contextRef="#ctx0" brushRef="#br0" timeOffset="405195">28832 13769 8191,'5'12'0,"-4"22"4562,5 7-4562,-6-11 0,0 2 0,0-1 0,0-1 0,0 18 2878,0-10-2878,4-23 1780,7-19-1780,17-13 0,21-7 6596,-12 12-6596,-4 11 568,-29 19-568,-11 7 0,-1 7 0,-9 7 0,6-16 0,-10 1 0,11-21 0,-6-4 0,5-9 0,2 6 0,4-4 0</inkml:trace>
  <inkml:trace contextRef="#ctx0" brushRef="#br0" timeOffset="405461">28972 14084 8191,'27'17'0,"-5"-5"5063,8-16-5063,2-10 0,-5 0 0,1-3 0,1-1 0,1 0 0,0-1 0,-1 0 0,4-11 2818,-20 11-2818,-18 11 1719,-8 6-1719,-5 19 6784,3 11-6784,1 1 0,15 1 0,22-18 0,8-8 0,-4-2 0,-6-6 0</inkml:trace>
  <inkml:trace contextRef="#ctx0" brushRef="#br0" timeOffset="405705">29439 13929 8191,'-11'21'0,"7"-4"5063,11-10-5063,13 0 2818,5 3-2818,0 0 1719,-4 6-1719,-12 5 6784,-16 11-6784,-19 6 0,-9 4 0,13-24 0,1-2 0,-8 7 0,7-12 0,13-9 0,5-4 0</inkml:trace>
  <inkml:trace contextRef="#ctx0" brushRef="#br0" timeOffset="422996">21389 15873 24575,'-11'42'0,"3"-12"0,1 0 0,2 0 0,-3 11 0,21-49 0,4-26 0,3 2 0,3-3-1657,-3-7 0,1-1 1657,7-5 0,1 2 0,-6 7 0,0 4 152,0 5 0,-2 5 1,1 1-1,-8 16 1</inkml:trace>
  <inkml:trace contextRef="#ctx0" brushRef="#br0" timeOffset="423338">21840 15697 24575,'-15'0'0,"0"13"0,-3 14 0,5 6 0,7-1 0,10-11 0,15-12 0,6-11 0,9-12 0,-5-7 0,-7-2 0,-8 3 0,-15 6 0,-1 2 0,-7 5 0,-1 0 0,13 0 0,9 0 0,-1 1 0,3 2 0</inkml:trace>
  <inkml:trace contextRef="#ctx0" brushRef="#br0" timeOffset="423608">21985 15679 8191,'40'3'0,"-2"5"5063,-17 5-5063,-2 17 2818,-16 4-2818,1 6 1719,-4-2-1719,2-16 6784,11-28-6784,5-12 0,-4-7 0,1-2 0,8-11 0,0 2 0,-12 25 0,-1 14 0,-4 18 0,1 4 0,1 7 0,-1-7 0,5-7 0,0-14 0,25-17 0,-2-8 0,-3 4 0,-11 5 0</inkml:trace>
  <inkml:trace contextRef="#ctx0" brushRef="#br0" timeOffset="424028">22520 15736 8191,'4'24'0,"-3"-6"5063,6 2-5063,-2-11 2818,14-9-2818,10-13 1719,13-12-1719,-11 0 6784,-5 1-6784,-22 12 0,-7 3 0,-11 9 0,0 11 0,-8 18 0,9 5 0,4-2 0,9-14 0,9-13 0,7-14 0,11-13 0,-3-20 0,3-2 0,-17 12 0,-4-2 0,-1-4 0,0-1-834,0-7 1,0-1 833,-4 0 0,-1 8 0,0 19 0,-11 41 0,6 23 0,3 10-1386,-4 0 0,1 0 1386,6 1 0,3-2 0,2-5 0,3-5-7,5-10 1,2-6-1,2 3 1,3-17 0</inkml:trace>
  <inkml:trace contextRef="#ctx0" brushRef="#br0" timeOffset="424395">23257 15635 8191,'-14'-3'0,"8"-3"5063,6 3-5063,11-2 2818,2 0-2818,11 5 1719,1 1-1719,0 2 6784,-6 9-6784,-13 0 0,-13 18 0,-10 4 0,0 5 0,0 2 0,5-13 0,2-1 0,-4 8 0,4-3 0,8-1 0,7-20 0,13-3 0,16-15 0,-8 2 0,3-2 0,10-4 0,-2 0 0,8-1 0,-5 2 0</inkml:trace>
  <inkml:trace contextRef="#ctx0" brushRef="#br0" timeOffset="424603">24166 15523 8191,'-5'4'0,"1"-3"0,4 3 0</inkml:trace>
  <inkml:trace contextRef="#ctx0" brushRef="#br0" timeOffset="424753">24190 15709 8191,'2'9'0,"1"0"0,-1-4 0,0-1 0</inkml:trace>
  <inkml:trace contextRef="#ctx0" brushRef="#br0" timeOffset="426274">25585 15503 8191,'-4'-6'0,"22"-10"5063,16-5-5063,-5 7 0,4-2 0,2-3 0,1 0 1190,-4 5 1,-1 0-1191,18-13 445,-23 15 0,-17 7 0,-5 3 0</inkml:trace>
  <inkml:trace contextRef="#ctx0" brushRef="#br0" timeOffset="426529">25771 15503 8191,'-3'13'0,"2"0"5063,14 8-5063,0 8 0,14 14 0,-16-17 0,-1 1 0,9 21 0,-9-1 2818,-13-9-2818,-4-13 1719,-12 2-1719,-10-13 0,-7 2 0,-18-15 6784,6-3-6784,9-17 0,21-16 0,12 14 0,10-7 0</inkml:trace>
  <inkml:trace contextRef="#ctx0" brushRef="#br0" timeOffset="426865">26274 15522 8191,'-13'-6'0,"-3"-2"5063,2 12-5063,-6 6 2818,3 12-2818,1 6 1719,10-3-1719,11-4 6784,13-12-6784,14-12 0,8-7 0,-3-11 0,-2-7 0,-21 6 0,-9 8 0,-12 15 0,1 14 0,5-4 0,19 1 0,3-13 0,-3 4 0,-4-7 0</inkml:trace>
  <inkml:trace contextRef="#ctx0" brushRef="#br0" timeOffset="427208">26530 15386 8191,'-9'-14'0,"24"6"5063,3 4-5063,27 4 2818,-5 0-2818,-10 2 1719,-5 2-1719,-23 17 6784,-6 2-6784,-15 26 0,4-25 0,0 2-558,-4 5 0,0 1 558,-1 0 0,2 0 0,3-3 0,3-1 0,-3 12 0,19-15 0,12-17 0,9-13 0,13-9 0,-2-9 0,6-5 0,-21 13 0,-5 2 0</inkml:trace>
  <inkml:trace contextRef="#ctx0" brushRef="#br0" timeOffset="427649">26837 15482 8191,'4'-9'0,"1"2"5063,0 6-5063,-1 4 2818,-6 10-2818,-1 0 1719,-1 11-1719,-2 1 6784,5 7-6784,-2 0 0,3-7 0,0 5 0,0-11 0,0 11 0,0-15 0,2 8 0,-1-13 0,1-1 0,-2-5 0</inkml:trace>
  <inkml:trace contextRef="#ctx0" brushRef="#br0" timeOffset="427840">26881 15389 8191,'-9'-5'0,"18"-1"5063,5 0-5063,24 1 2818,-4 2-2818,-2 3 429,-12 2 1,-12-2 0,-4 2 0</inkml:trace>
  <inkml:trace contextRef="#ctx0" brushRef="#br0" timeOffset="427987">26890 15514 8191,'5'8'0,"23"-11"1265,-6 1 1,8-6 0,-22 6 0</inkml:trace>
  <inkml:trace contextRef="#ctx0" brushRef="#br0" timeOffset="428196">27084 15382 8191,'4'-3'0,"-3"14"5063,3 15-5063,-4 3 0,0 2 0,0 1 0,0 1 1002,0 11 1,0 2-1003,0-10 0,0-1 0,0-3 0,0-3 0,-3 10 0,3-23 0,-3-9 0</inkml:trace>
  <inkml:trace contextRef="#ctx0" brushRef="#br0" timeOffset="429081">28112 15500 9749,'-3'5'0,"1"22"5106,-3 28-5106,0-8 0,-2 4 0,0-15 0,-2 1 0,1 0-223,0 1 0,-1 1 0,1-2 223,-7 14 0,1-4 976,7-15 1,-1-7-977,-2-10 0,16-40 0,2-6 0,2-6 2007,3-11 1,3-2-2008,-3 10 0,2-1 0,-1-1-967,0-2 1,0 0-1,1 1 967,3 0 0,0 1 0,0 4 0,5-3 0,-1 5 1518,-3 9 1,0 6-1519,4 12 0,-8 22 0,-9 15 562,1 12-562,-14 0 3692,0-8-3692,-6-8 30,2-13-30,3-7 0,7-17 0,0 5 0,4-6 0</inkml:trace>
  <inkml:trace contextRef="#ctx0" brushRef="#br0" timeOffset="429461">28396 15462 24575,'14'12'0,"-3"-1"0,-7 1 0,-2-2 0,-4 3 0,6-8 0,-1-3 0,14-19 0,7-2 0,5-17 0,-6 15 0,-12 15 0,-10 12 0,-4 15 0,5-3 0,4-5 0,7-4 0,1-8 0,6-12 0,-7-2 0,1-14 0,-10 2 0,-8-7 0,-6-7 0,-2 12 0,0-9 0,11 17 0,-2 3 0,5 8 0</inkml:trace>
  <inkml:trace contextRef="#ctx0" brushRef="#br0" timeOffset="429787">28650 15179 8191,'13'4'0,"0"18"5053,-4 8-5053,-4 23 0,0-23 0,-1 1 0,-1-3 0,0 1 0,2 1 0,0-1 0,0 5 2819,1-8-2819,7-38 1720,2 0-1720,15-18 6780,-14 21-6780,-4 11 12,-15 25-12,-8-1 0,-2 13 0,2-14 0,-1-5 0,1-11 0,1-7 0,-1-10 0,6 4 0,3-4 0</inkml:trace>
  <inkml:trace contextRef="#ctx0" brushRef="#br0" timeOffset="430050">28902 15528 8191,'13'5'0,"0"-3"5063,17-11-5063,10-10 0,-12 4 0,1-1 0,-1 1 0,-1-1 0,13-14 2818,-18 8-2818,-25 13 1719,-3 5-1719,-8 13 6784,5 11-6784,3-2 0,5 2 0,9-11 0,10-5 0,14-12 0,-13 6 0,2-7 0</inkml:trace>
  <inkml:trace contextRef="#ctx0" brushRef="#br0" timeOffset="430306">29297 15379 8191,'-4'-3'0,"-2"7"5063,0 4-5063,12 12 2818,11-10-2818,11 8 1719,-4-4-1719,-9 2 6784,-11 2-6784,-10-1 0,-5 6 0,-3-6 0,1 2 0,0-13 0,4-2 0,4-4 0,1 0 0</inkml:trace>
  <inkml:trace contextRef="#ctx0" brushRef="#br0" timeOffset="449297">22811 16812 11742,'-7'-3'0,"4"5"4867,-4 13-4867,-1 7 0,-6 16 0,3-12 0,-2 2 1116,2 5 1,0 3-1117,2 6 0,1 1 0,1 6 0,4 0-139,8-5 0,5-2 139,-2-1 0,5-3 1432,12-6 1,5-5-1433,2-5 0,4-6 0,10-1 0,7-7 0,-3-5 0,3-4 0,-1-1 0,-9 0 0,-2 0 0,1-2 0,9-3 0,1-1 0,-8 1 0,-13 3 0,-6 0 0,9-5 0</inkml:trace>
  <inkml:trace contextRef="#ctx0" brushRef="#br0" timeOffset="449586">23507 17256 8191,'-23'0'0,"26"7"5063,7-1-5063,43 7 0,-25-8 0,0 0 1409,4 2 0,-2 0-1409,7 7 1719,-11 11-1719,-24 7 0,-13 14 0,-3-18 0,-4 1 2827,-9 4 1,-3 0-2828,0-1 0,-2-3 0,2-5 0,2-3 0,-9 5 0,22-19 0,11-7 0</inkml:trace>
  <inkml:trace contextRef="#ctx0" brushRef="#br0" timeOffset="455646">24915 17096 8191,'-6'-5'0,"-1"17"1829,0 16 1,0 7-1830,-4 1 0,0 4 0,4-1 0,0 2 0,-2 0 0,-4-5 0,-1-1 0,1 0 1482,1 12 0,-1-1-1482,-4-6 0,2-4 1883,3-1-1883,8-36 0,10-24 0,5-13 0,-1-7 0,0-5 1010,0 7 0,0-4 0,0 1-1010,-5 4 0,-1 0 0,0 2 0,3-16 0,-2 5 678,-7 16 0,4 9-678,6 17 0,8 41 0,0 0 0,1 5-972,2 8 0,2 2 972,4-3 0,1-1 0,-3 1 0,1-2-197,-1-11 0,0-3 197,12 16 3011,-9-25-3011,-5-14 0,0-27 0,-7-1 0,-2-4 0,0-14 0,-2-3 0,2-6 0,-2-2-678,-4-2 0,-1 2 678,-1 18 0,-1 3 0,2-11 0,-5 34 0</inkml:trace>
  <inkml:trace contextRef="#ctx0" brushRef="#br0" timeOffset="457060">25938 17449 8191,'2'-13'0,"0"0"5063,-4-5-5063,-1 1 2818,-6 0-2818,-2 5 1719,-10 4-1719,-11 9 6784,-4 17-6784,-2 7 0,15 10 0,12-8 0,16-5 0,13-14 0,14-3 0,15-5 0,-3 13 0,-6 4 0,-19 26 0,-17 6 0,-7-19 0,-4 1 0,-1 0 0,-2-1-575,-3 1 1,-1 0 574,-2 1 0,0-1 0,-11 14 0,5-18 0,17-44 0,26-30 0,-5 10 0,2-2-968,9-5 0,2 0 968,-4 0 0,1 1-114,1 5 1,-1 3 113,-7 6 0,-2 2 0,7-3 0,-14 19 0,-9 15 0,-4 23 1910,2-7-1910,1 7 1402,10-16-1402,16-10 0,12-18 0,-9 4 0,1-2-467,2-6 0,-1-1 467,-2 3 0,-1 2 0,15-9 0,-15 16 0,-14 16 0,-1 6 0,-8 11 0,-1 3 934,-2-5-934,4-4 0,0-20 0,13-13 0,1-17 0,5-3 0,-5 14 0,-10 16 0,-2 17 0,-5 13 0,4-6 0,0 1 0,6-11 0,2-12 0,19-15 0,-2-3 0,10-16 0,-19 17 0,-11 18 0,-9 17 0,-1 17 0,6-5 0,6-5 0,9-12 0,11-8 0,8-11 0,-14 4 0,-5-2 0</inkml:trace>
  <inkml:trace contextRef="#ctx0" brushRef="#br0" timeOffset="457321">26909 17277 24575,'-16'7'0,"0"4"0,11 3 0,8 0 0,13-1 0,16-11 0,8 0 0,6-2 0,-15 9 0,-11 4 0,-23 11 0,-6-5 0,-10 7 0,3-10 0,-4 1 0,3-14 0,7 2 0,3-8 0</inkml:trace>
  <inkml:trace contextRef="#ctx0" brushRef="#br0" timeOffset="457962">27692 17508 24575,'-5'10'0,"-6"14"0,-7 16 0,6-10 0,-2 2-391,-2 0 1,1-1-1,-3 10 1,4-14-1</inkml:trace>
  <inkml:trace contextRef="#ctx0" brushRef="#br0" timeOffset="459457">28301 17182 8191,'0'10'0,"1"8"5063,-7 7-5063,1 20 2818,-4-10-2818,0 10 429,5-20 1,0-9 0,4-8 0</inkml:trace>
  <inkml:trace contextRef="#ctx0" brushRef="#br0" timeOffset="459596">28316 17023 8191,'-4'-5'0,"9"9"0,-8-2 0,9 6 0</inkml:trace>
  <inkml:trace contextRef="#ctx0" brushRef="#br0" timeOffset="459994">28483 17113 8191,'13'23'0,"-6"9"4808,0 8-4808,-12 13 0,0-4 0,-1-9 2849,2-14-2849,8-17 1750,2-13-1750,13-25 0,-1-13 0,-4 15 0,0-1 6689,0-8-6689,3 18 288,-14 29-288,1 18 0,-4 17 0,4-4 0,-2-7 0,10-20 0,-4-15 0,13-18 0,-6-11 0,9-4 0,-12 13 0,-2 17 0,-5 23 0,1-1 0,13 0 0,11-14 0,0-10 0,0-3 0,0 0 0,11-7 0</inkml:trace>
  <inkml:trace contextRef="#ctx0" brushRef="#br0" timeOffset="460445">29014 17205 8191,'-17'-12'0,"2"9"5063,-16 22-5063,19-3 2818,-2 15-2818,19-21 1719,14-5-1719,3-10 0,16-1 0,3-6 0,5 6 0,-12 5 6784,-4 4-6784,-19-4 0,-3-5 0,-1-12 0,-4 15 0,3 1 0,0 26 0,2 1 0,4 7 0,4 0 0,1 6 0,1 9 0,-9-20 0,-3 1 0,-3 2 0,-5 1 0,-1 0 0,-5-1 0,-6-1 0,-3-1 0,-3 2 0,-2-3 0,0-6 0,-1-5 0,-27 7 0,11-33 0,15 2 0,12-9 0</inkml:trace>
  <inkml:trace contextRef="#ctx0" brushRef="#br0" timeOffset="461113">29456 17146 8931,'-1'7'0,"2"3"5116,6-2-5116,4-2 2706,2-10-2706,13-12 1618,-6 5-1618,2-2 6204,-11 14-6204,-7 22 0,-2-10 0,0 14 0,3-20 0,1-7 0,14-6 0,10-18 0,0 2 0,0-1 0,-19 16 0,-7 14 0,-4 6 0,2 0 0,13 3 0,11-6 0,21 3 0,1-4 0,-8 2 0,-13 15 0,-28 11 0,-6-4 0,-4 2 0,-5 7 0,-3 1-885,1-10 0,-3 1 1,2 0 884,0 0 0,1 0 0,-1-1 0,-9 10 0,-1-4-374,8-8 0,1-4 374,-5-4 0,10-27 0,19-35 0,4 5 0,4-2-902,4 4 1,5 0-1,2 0 902,4-2 0,2 0 0,3 3 0,2 1 0,2 3 0,0 3 549,12-4 1,-1 7-550,-11 7 0,-4 5 678,3 9-678,-15 8 0,-13 2 0,-1-1 0,-4-5 0</inkml:trace>
  <inkml:trace contextRef="#ctx0" brushRef="#br0" timeOffset="461429">30298 16748 8191,'1'-6'0,"4"1"5063,-2 0-5063,23 3 2818,4 6-2818,23-3 0,-12 10 0,0 0 0,4-2 859,-13 5 1,-8 5-860,-29 16 0,-7 13 3392,2-18 0,0 1-3392,1-3 0,2-1 0,-3 13 0,6-13 0,8-17 0,-3-5 0,3-3 0</inkml:trace>
  <inkml:trace contextRef="#ctx0" brushRef="#br0" timeOffset="461581">30556 17222 8191,'-8'14'0,"0"-1"1265,8-16 1,-1 5 0,4-10 0</inkml:trace>
  <inkml:trace contextRef="#ctx0" brushRef="#br0" timeOffset="468996">31544 16754 24575,'-14'32'0,"0"-1"0,1-2 0,0 2 0,-2 10 0,0 6 0,1-1-1513,3-9 1,1-2 0,1 1 1512,-4 15 0,2-3 694,5-16 0,2-4-694,0 3 0,11-55 0,2-17 0,-6-2 0,-2-3 369,6-7 0,1 0-369,-6 6 0,-1 7 0,4 18 0,10 19 0,11 36 0,-5-2 0,1 5 0,1 6 0,1 4 547,-5-10 0,1 1 0,0-1-547,3 13 0,2-3 0,2-6 0,0-5 0,-7-10 0,1-6 0,15-11 0,-4-41 0,-17 6 0,-1-6-1319,1-10 1,-1-5 1318,-4 11 0,0-1 0,-1 0 0,-2-1 0,-2 0 0,1 1 0,5-18 0,0 4 0,-3 11 0,-1 5 0,5-1 0,-5 23 0</inkml:trace>
  <inkml:trace contextRef="#ctx0" brushRef="#br0" timeOffset="1.02037E6">8627 11468 24575,'-6'7'0,"6"3"0,8 4 0,3 3 0,3 6 0,1 9 0,2 8 0,-5-11 0,1 2-849,3 1 1,0 1 848,1 8 0,1 1 0,5 4 0,-1 1 0,-1-1 0,-1 1-799,-5-12 0,1 0 1,0-1 798,7 13 0,0-1 0,-6-11 0,1 1 0,0-1 0,-1-1 0,1-1 0,1 1 0,1 4 0,0 1 0,1 0 0,-1-2 0,0 0 0,1 0 0,-1 1 0,0 1 0,1-1-868,-1-1 1,0-1 0,0 0 867,2 1 0,0-1 0,0 0 0,-1-1 0,-1-1 0,0 0-578,2 0 1,0 0-1,0-1 578,10 12 0,0-1 0,-3 0 0,1-1 0,4-2 0,2 0 0,-13-12 0,0 1 0,1-1 0,2-1 0,-1 0 0,2 0 0,3 4 0,0 1 0,1-2 0,-3-4 0,0-1 0,0 0 0,2 2 0,0 1 0,0-2 0,0-3 0,-1 0 0,1-1 0,15 11 0,0-2 0,-14-12 0,0 0 0,1-1 0,15 11 0,0-2 0,-2-4 0,1-1 0,-13-6 0,1 1 0,-1-1 0,13 6 0,1 0 0,2 1 0,0-2 0,-4-1 0,1-1 0,-1 0 0,1-1 0,3-1 0,0-1 0,-3 0 0,1 0 0,2-1 0,0-2 0,-6 0 0,-2-1 48,-2-2 1,-1 0-49,-4-1 0,0 1 888,-3-1 0,-1 0-888,18 9 0,-3-5 0,-13 1 2628,-7-7-2628,-1 5 2380,-7-7-2380,0 5 1547,0-5-1547,0 3 0,0-4 0,-3 0 0,2-2 0,-3 2 0,8 0 0,-3 1 0,10-1 0,-9 0 0,4-4 0,-5 4 0,-5-4 0,3 1 0,-2 1 0,-1-3 0,3 5 0,-10-4 0,2 1 0</inkml:trace>
  <inkml:trace contextRef="#ctx0" brushRef="#br0" timeOffset="1.02067E6">12131 14736 24575,'53'-5'0,"-23"3"0,1 0 0,4 0 0,0-1 0,6 1 0,1-2 0,0-4 0,1 0 0,2 1 0,1 1-2077,0-3 1,-1 1 2076,-2 2 0,-1 1-471,-1-1 0,1 1 471,-4 1 0,0 2-614,3-1 0,1 1 614,-3-1 0,0 1 0,3 2 0,-1-1 0,-6-4 0,0 0-231,-1 5 0,0-1 231,20-7 2490,-7 3-2490,-15 0 498,-9-1 0,-13 5 0,-2-1 0</inkml:trace>
  <inkml:trace contextRef="#ctx0" brushRef="#br0" timeOffset="1.02289E6">13578 14610 8191,'-14'-4'0,"1"2"5063,4 2-5063,8 0 2818,10-7-2818,12 1 0,17-8 0,7-4 0,-10 6 0,2-1 234,1-2 0,3-2 1,-2 1-235,7-5 0,-1 1 0,1 0 0,0-1 0,-1-1 0,1 0 0,1 2 0,4-1 0,-13 2 0,4-1 0,0-2 0,-2 2 0,4-1 0,-2 2 0,2-3 629,-2 0 1,3-3 0,-1 0 0,-3 3-630,0 0 0,-3 2 0,-1-1 0,-2 0 0,-2-2 0,1 2-607,0 0 1,0 1 0,-1 1 606,11-5 0,-1 1 0,-6-2 0,-1 1 0,-2 8 0,-1 0 0,-8-1 0,0 0 262,3-1 1,-1 1-263,-2-1 0,-1 0 1594,-1-1 0,-1-1-1594,16-13 0,-7-3 0,-6 11 2324,0-5-2324,1 0 0,0-6 0,-9 15 0,0-2 0,-2-4 0,0 0-398,3-1 1,0-1 397,-3 2 0,-1-1 0,0-2 0,-2 1 0,7-20 366,-9 22 1,-2 0-367,3-20 0,5 6 0,3-4 286,0-2-286,-7 20 0,0-1 0,-4-2 0,0-1 0,1 3 0,0 1 0,2-26 0,5 13 0,-2-5 0,0 4 0,7-5 0,-13 19 0,1 0 0,4 0 0,2 0 0,1-7 0,1-2 0,0-2 0,0-1 0,2 0 0,0-1-612,-2-2 1,0 1 611,2-1 0,0 1-713,-4 5 0,-1 0 713,2-5 0,0 1 0,-5 8 0,-1 1 0,-2 0 0,0 0 0,2 1 0,-1 0 0,-3-24-407,1 23 1,0 0 406,-4 0 0,-1 1 0,4-1 0,-1 0 0,-2-3 0,-1 0 905,3 3 1,-1-1-906,-3-2 0,0 0 0,7-21 393,-7 25 1,-1 0-394,4-18 0,-4-5 0,0 6 0,0 1 0,0-1 0,0 0 0,-4-6 0,-2 5 0,-7-6-21,2 8 21,-2-1 0,0 7 0,3-5 0,0 18 0,-2-10 943,0 12-943,-5-14 0,1 5 0,-1-4 0,1 6 0,0 0 758,0 0-758,-2-6 0,2 4 0,2-11 0,-7 9 23,9 4-23,-9-1 0,2 5 0,-2-1 0,-11-7 0,7 11 0,-11-11 0,9 5 0,-6-11 0,5-1 0,4-3-666,-3-1 666,4 0 0,-5 1 0,0-1 0,0 4 0,-5 2 0,0 4 0,-4-1 0,-1 1 0,-3 8 0,3-2 0,-2 12 0,4-8 0,1 5 0,6 1 0,0-3 0,8 5 0,4 2 0,-2 3 666,-1 5-666,-6 2 0,-6 3 0,0 4 0,0 1 0,1 2 0,-1-6 0,0 2 0,0-3 0,6 2 0,3 4 0,6-4 0,2 12 0,6-8 0,4 5 0</inkml:trace>
  <inkml:trace contextRef="#ctx0" brushRef="#br1" timeOffset="1.03176E6">15837 9085 8191,'-14'0'0,"-2"-3"5063,-12-1-5063,-12 1 0,13-1 0,-2 0 0,-1 3 0,-1 0 859,-3-3 0,-1-1-859,-2 4 0,-2 1 0,-6-2 0,-1-1 0,-3 0 0,-2 1-22,14 1 0,-1 1 1,0-1 21,-2-2 0,0-1 0,-1 1 0,-2 2 0,0 1 0,-1-1 0,-3-1 0,0 0 0,-1 1 0,-2 0 0,-1 2 0,0-1 0,-3-2 0,-2-1 0,0 2 0,12 1 0,-1 2 0,-1 0 0,0-2 251,-2-1 0,-1 0 0,-1-1 0,1 2-251,0 2 0,0 1 0,-1 0 0,0 1 0,-2-1 0,0 0 0,-1 0 0,1 1 0,2-1 0,1 1 0,0-1 0,-1 1 0,0 1 0,-1 0 0,0 0 0,1-1 0,0 0 0,1-1 0,1 0 0,-1 0 0,0 1 0,0-1 0,0 0 0,0 0-693,-1-1 1,1 0 0,0 0 0,0-1 692,0 1 0,0 0 0,0-1 0,0 0 0,0-1 0,0 0 0,0 0 0,0 0 0,0 1 0,0 1 0,0-1 0,0 1 0,2-1 0,-1 1 0,1-1 0,0 2-472,-2 1 0,1 1 0,-1 0 0,0 0 472,2 0 0,0 0 0,0 0 0,-1 0 0,-1 1 0,0 1 0,0 0 0,0-1 0,-2 1 0,0-1 0,1 1 0,-1-1 0,3 1 0,1-1 0,-1 1 0,0-1 0,0 1 0,-1 0 0,0-1 0,1 0-192,2 0 0,1-1 0,0-1 0,0 2 192,1 0 0,0 0 0,1 0 0,-1 0 430,1-2 0,0-1 0,0 0 0,0 1-430,1 0 0,0 1 0,1 0 0,-1-1 0,-13 1 0,0-1 0,-1 0 14,15 0 1,0 1 0,-1 0 0,0-1-15,-1 0 0,-1 0 0,1-1 0,0 1 0,-9 2 0,1 0 0,0 0 0,-2-2 0,1 0 0,1 0 0,9 0 0,1 0 0,1 1 909,0 0 0,0 1 0,0 0-909,3-2 0,-1 0 0,0 1 0,0 2 0,0 1 0,0 0 466,-2-2 1,-1 0 0,1 0-467,-1 2 0,1 0 0,-1 1 0,-2-1 0,-2 0 0,5 0 0,4-1 0,3 0 0,3-2 0,0 1 0</inkml:trace>
  <inkml:trace contextRef="#ctx0" brushRef="#br1" timeOffset="1.03374E6">9405 13974 8191,'-7'2'0,"-2"-1"5063,4 7-5063,-4-3 0,6 0 0,-1-3 0</inkml:trace>
  <inkml:trace contextRef="#ctx0" brushRef="#br2" timeOffset="1.07359E6">17109 9151 8191,'-6'-1'0,"2"4"5063,2 4-5063,11 3 704,15-1 1,-11-3-1,8-2 1</inkml:trace>
  <inkml:trace contextRef="#ctx0" brushRef="#br2" timeOffset="1.07831E6">16134 13346 24575,'-19'20'0,"2"-1"0,-3 2 0,8-3 0,-17 11 0,2 5 0,7-9 0,-1 2 0,-5 2 0,-2 2 0,-3 9 0,-2 0 0,5-14 0,-3 0 0,0 1-1513,-3 7 0,-2 1 0,-1 0 1513,7-8 0,-2 0 0,0 0 0,-1 1 0,0 2 0,-1 1 0,0 0 0,0 0 0,-2 1 0,0 1 0,1-1 0,-1 0-958,2-1 1,0 0 0,0 0 0,0-1 957,1 1 0,-1-1 0,1 1 0,-1-1 0,2-3 0,0 1 0,1-1 0,-1-1-826,-8 8 0,0 0 1,0-1 825,-3-1 0,-1-1 0,0 0 0,2-1 0,0 0 0,-2-2 0,9-6 0,-2-1 0,0-1 0,0 1 0,0 0 0,0 0 0,0 0 0,0-2 0,-12 6 0,0-2 0,1 0 0,1-2 0,2 0 0,-1-1-577,3-1 0,0 0 0,0-2 577,1 0 0,-1 0 0,0-2 0,0 0 0,0 0 0,0-1 0,0 0 0,-1 1 0,1-2 0,1-2 0,-1-1 0,0 0 0,1 1 0,-1-1 0,0-1 0,-1-1 0,-2-3 0,0 1 0,-1 1 0,-2-1 0,1-1 0,-5-2 0,0-1 0,1 0 67,1 2 1,0 0 0,0-1-68,0-2 0,1-1 0,0 1 0,0 1 0,0 0 0,0-1 0,2 0 0,0-1 0,0-1 0,-1 0 0,1-1 0,0 0 704,0 0 1,1 1 0,-1-3-705,2-2 0,1-2 0,0-1 0,2-1 0,-1 0 0,2-2 101,-1-1 1,0-1 0,1-2-102,0-1 0,2-2 0,-1 0 0,0 1 0,0 0 0,1-2 0,0 0 0,1-1 0,0 1 651,3 2 0,0 0 0,0-1-651,0 0 0,0-1 0,1 0 0,3 1 0,0-1 0,0 0 125,-2-2 1,0 0 0,0-1-126,3-1 0,1 0 0,0 0 0,0-2 0,0 1 0,1-1-644,-10-12 1,1-2 643,10 11 0,1-1 0,-1 0 0,2 2 0,0 0 0,1 0 0,-2-3 0,0-2 0,2 2 0,0 1 0,2 0 0,-1 0 0,0-3 0,0-2 0,1 1 0,3 2 0,0 0 0,-1 0 0,-4-4 0,-1-1 0,0 1 0,3 4 0,0 0 0,1-1 0,-3-3 0,1-1 0,-1 1 0,1 3 0,0 0 0,1 1 0,2-2 0,1 0 0,-1 0 0,0 0 0,-1 0 0,0 0 0,0 2 0,0 0 0,0-1 0,2-3 0,-1 0 0,0 0 0,-2 1 0,-2 1 0,2-1 0,2 1 0,0 0 0,1 0 0,0-2 0,0 1 0,1-1 0,0 3 0,2-1 0,0 0 0,1-1 0,0 0 0,1-1 0,0-1 0,1-1 0,0 0 0,0 0 0,0 0 0,1 0 0,0-4 0,1-1 0,0 0 0,2 0 0,0 0 0,-1-1 0,-3-3 0,0-1 0,0 0 0,3 2 0,0 0 0,0 0 0,-1-1 0,-1-1 0,1 1-35,1 1 0,0 1 0,2-1 35,2-1 0,0 0 0,2-1 0,0-2 0,0-1 0,2 0 0,2-3 0,1-2 0,2 0-683,-1 12 0,1-2 1,0 1-1,0-1 683,0-1 0,0-1 0,0 1 0,-1 0 0,0 2 0,-1 1 0,0 0 0,-1 1-14,-2-13 0,-1 0 0,-1 3 14,-2 8 0,-2 2 0,1 2 696,-4-14 0,-1 3-696,0 13 0,-1 2 0,4 6 0,0 2 2336,-4-18-2336,9-6 0,6-2 1783,5 28 1,2-1-1784,2-2 0,1 0 3544,11-8-3544,-2 4 0,-1 25 0,-9 10 0,4 10 0,-9-5 0,0 1 0</inkml:trace>
  <inkml:trace contextRef="#ctx0" brushRef="#br0" timeOffset="1.16286E6">10074 9486 8191,'-12'-10'0,"2"3"5063,-7-4-5063,-23-4 0,3 3 1409,7 1 0,-1 1-1409,-23-1 0,27 3 0,0 2 661,-4 2 1,0 2-662,-3-1 0,0 1 0,3 2 0,-1 0 0,-6 2 0,1 1 0,9 0 0,0 0 0,-5 1 0,-1 2 0,3 3 0,1 2 0,-2-3 0,1 1 0,-4 8 0,0 2 0,0-2 0,0 0 0,1 5 0,1 0 2451,-7 1 0,1 0-2451,6-2 0,-1 1 0,-1 1 0,-2-1 0,1 0 0,0 0 0,3 3 0,-1-1 0,1-2 0,1 1-406,2 3 1,1 1 405,2-6 0,2 0 0,3 4 0,2-1 0,-19 16 0,16 6 0,0-4 0,4 5 0,9-21 0,1 1 0,1 4 0,0 0 0,-2 0 0,1 1 258,3 2 1,0 0-259,-2-4 0,1 1 0,4 0 0,0-1 404,1 1 1,0 0-405,1 2 0,2 2 0,1-1 0,1 1 0,-1 0 0,2 0 0,3 2 0,1 1 0,0-7 0,0 1 0,4 2 0,2 0 0,-1-4 0,0 1 0,0 0 0,0-1 0,2 1 0,-1-1 0,0 1 0,-2 0 0,2-1 0,-1 1 0,0 3 0,-1 0 0,-3 1 0,-2 0 0,4 3 0,-1 0 0,-4 0 0,0 0 436,4 1 1,1-1-437,-3 0 0,1 0 0,3-3 0,1 0-575,0 2 1,2 0 574,2-4 0,2-1 0,3 3 0,0 0 0,0-1 0,1-2 0,3-2 0,1 0 0,-2 2 0,0 1 0,2-3 0,0 0 0,1 3 0,-1-1-874,0 1 1,0 0 873,1 3 0,0 0 0,-1-3 0,1 1 0,0 1 0,-1 1 0,1 1 0,0-2 0,-1-1 0,1-1 0,0 3 0,-1 0 0,1 0 0,0 0 0,-1-3 0,1 1 0,3 6 0,1-1 0,-1-4 0,0-1-784,4 7 1,1-1 783,3-7 0,2 0 0,-13-8 0,-1 1 0,3-2 0,4-2 0,3-2 0,0 0 0,0 4 0,0 1 0,1-2 0,2-1 0,1-1 0,1 0 0,3 1 0,1 1 0,0 0-1147,1 0 1,-1 0-1,1 0 1147,4-2 0,1 1 0,-1 0 0,-2 2 0,0 1 0,-1 1 0,-1-1 0,-2 1 0,-4-2 0,-1-2 0,-6-1 0,-9-2 0,0 1 0</inkml:trace>
  <inkml:trace contextRef="#ctx0" brushRef="#br1" timeOffset="1.17023E6">8586 9464 8191,'-25'3'0,"-6"-3"5063,6 6-5063,-20-5 0,18 4 0,-1-1 0,-3-3 0,-1-1 1409,-5 0 0,-1 0-1409,0-1 0,0 1 0,-4 0 0,-1 0-124,-8 0 0,-3 1 124,17 2 0,-1 1 0,-1 0 0,-2-1 0,0 1 0,0 1 0,-4 2 0,0 1 0,0 2 919,2-1 0,0 2 0,0 0-919,-2 1 0,-1 0 0,1 1 0,-1 1 0,1 0 0,-1 1 0,3-3 0,0 1 0,0 0 0,-2 1 0,-1 0 0,2 0 0,7-2 0,1 0 0,0 0-546,-2 0 1,1 0-1,0-1 546,-9 3 0,1 1-342,4 4 0,2 0 342,4-6 0,2 1 913,6 3 0,3 1-913,-12 8 2949,10 3-2949,5 6 0,12 5 0,1 13 2158,12 2-2158,1-21 0,1 0 0,4 1 0,1 0-226,0 3 0,1 0 226,4 0 0,0 0 0,-2 3 0,0 1 0,3 4 0,0 0-1065,3 0 0,0 1 1065,-7-13 0,1 1 0,1 0 0,1-1 0,2-1 0,0 1 0,0 4 0,0 0 0,1 0 0,2-1 0,2 0 0,-1 0 0,1 3 0,-1 2 0,2-2 0,3 0 0,2-1 0,0 0-1286,1 4 0,-1 2 0,2-1 1286,-5-9 0,1 0 0,1 0 0,-1 1 0,0 1 0,-2 0 0,1 1 0,1-1 0,1 1 0,1-1 0,1 1 0,-2-1 0,-1 0 0,-2 0 0,1 0 0,0-1 0,3 0 0,0 0 0,0-1 0,-1 0 0,0 1 0,-1-1 0,0 1 0,1-1-1049,2 0 1,1 1 0,0-1 0,-1 1 1048,0-1 0,-1 1 0,0 0 0,1-1 0,2 2 0,1 1 0,-1-1 0,0 0-535,-2-1 0,-1 0 1,0 0-1,1 0 535,1 1 0,1 1 0,1-1 0,-1 0 57,0-3 1,0 1 0,0-2 0,1 1-58,2 0 0,1 1 0,0-1 0,0-1 0,0-2 0,0 0 0,0 0 0,0-1-5,0 1 1,-1 0 0,1 0 0,-1-2 4,0-2 0,1-1 0,-1 0 0,-1 0 0,0 0 0,0 2 0,-1-2 0,1 0 0,2-2 0,1 0 0,-2-2 0,-2-1 0,8 8 0,-4-3 0,-6-6 0,0 0 0</inkml:trace>
  <inkml:trace contextRef="#ctx0" brushRef="#br1" timeOffset="1.17154E6">9386 14122 8218,'8'10'0,"-1"-2"5066,9 11-5066,8-3 0,3 1 0,0 1 0,3 1 0,15 6 0,3 1 0,-5 0 0,2 0-21,-9-8 1,2 0-1,0 1 21,3 1 0,1 1 0,1-1 0,5 3 0,1 0 0,1 0 0,-11-5 0,1 0 0,1 0 0,-2 0 0,0 1 0,-1 0 0,1 0 0,0 1 0,4-1 0,0 1 0,1-1 0,-1 0 0,0 1 0,-1-1 0,0 1 0,1-1 0,2 1 0,1 0 0,0-1 0,0 0-266,1 0 1,0-1 0,0 0 0,1 0 265,-1 0 0,0 0 0,0 0 0,2-1 0,2-1 0,2-1 0,0 0 0,-1-1 0,0 0 0,-1-1 0,0 0 0,1-1 69,-9-2 0,1 0 1,-1-1-1,1 0 1,0-1-70,10 1 0,0 0 0,1-1 0,-1 0 0,-9-2 0,0 0 0,0-1 0,1 0 0,-1-1-545,2 0 1,-1-1 0,1-1 0,0 1 0,0-1 544,2-1 0,1 1 0,-1-1 0,1 0 0,0-1 0,0 0 0,0-2 0,-1 1 0,1-1 0,0 1 0,0 2 0,0 0 0,0 0 0,0 0 0,-1 0 0,0-2 0,-1 0 0,0 0 0,0 0 0,0 0 0,-1 2 0,0 0 0,-1 0 0,0 1 0,1-1-150,-2 1 0,1-1 1,-1 0-1,0 0 0,0 0 150,8 0 0,0-1 0,0 0 0,0 1 0,0 0 0,0 1 0,-1-1 0,0 1 0,-4-2 0,-1 0 0,0 0 0,0 0 0,-3-2 0,0 1 0,-1-1 0,0 1 48,11 1 0,-2 0 1,0-1-49,-3-2 0,-2-1 0,0-1 656,-6 2 0,0-1 0,0-1-656,1 2 0,1-2 0,-2 0 0,10-6 0,-1 0 1686,0 5 1,-2-1-1687,-6-3 0,-1-1 0,-6 3 0,0 0 1853,-2 0 0,2-1-1853,1-3 0,2-1 0,4 1 0,1-1 0,-9 2 0,2-1 0,0 0 220,2 0 0,0 0 0,1 0-220,3-2 0,1 0 0,-1 0 0,-1 1 0,-1 1 0,2-1 0,0 1 0,4-1 0,-1 1 0,-3 1 0,-1 2 0,-2 0 0,1 1-553,9-2 1,1 0-1,-4 2 553,-6 4 0,-4 2 0,-1-3 0,-2 0 0,16 1 0,-11-4 0,-22 3 0,-8 3 0</inkml:trace>
  <inkml:trace contextRef="#ctx0" brushRef="#br1" timeOffset="1.17333E6">17250 14848 8191,'-10'-12'0,"4"0"5063,16 9-5063,1-4 0,32-2 0,6-6 1190,-10 3 0,4-3-1190,-6 2 0,1-1 0,1-1-603,10-3 1,2-2 0,1 0 602,-5 1 0,0-1 0,2 0 0,0 0 0,-8 4 0,0 0 0,1 0 0,-1 0 0,1-1 0,1-1 0,0-1 0,-1 0 0,1 1 0,-1 0 0,8-1 0,-1 1 0,0 0 0,0-1 0,-3-1 0,0-2 0,-1 1 0,0 1 390,-1 3 1,0 1 0,-1 0 0,-1-1-391,9-6 0,-2 0 0,0 0-675,-2 4 0,1 1 1,-2-2 674,-6 1 0,-1-2 0,-1 2-428,-2 2 0,0 1 0,-1 0 428,7-9 0,-3 0 1404,-9 7 1,-3 0-1405,3-10 3114,-18 7-3114,-7 4 3037,-7 0-3037,-3-7 3282,-2-1-3282,-1-7 251,-3 0-251,1-6 0,-2-2 0,3 0 0,0-12 0,-1 4 0,7 15 0,1-2-930,-1-3 1,1-1 929,-1-6 0,1-1 0,1-3 0,1-2 0,-3-2 0,0 0-1235,1 0 1,-1 0 1234,-2-1 0,-2 1 0,-3 0 0,-4 0 0,-2 3 0,-2 1 0,5 14 0,-1 0 0,-1 0 0,-2-1 0,-1 1 0,0-2 0,1 0 0,1-2 0,-1 1 0,-2-1 0,-2 0 0,1 0 0,3-3 0,1-1 0,-1 1 0,-2 2 0,-2 1 0,1-1 0,3-4 0,1-2 0,-2 1-807,-3 1 1,-2 1-1,1-1 807,2 0 0,2 0 0,-2 1 0,-4-1 0,-1 0 0,0 1 0,4 4 0,1 0 0,-2 0 0,-1 0 0,-2 0 0,1 1 0,2 2 0,-1-1 0,1 1 0,-1 0 0,1-1 0,-1 1 0,1 1 0,1 1 0,-1 0 0,2 0 0,1 0 0,-2 1-126,-11-12 1,0 1 125,2-3 0,0 1 0,-4 6 0,-1 2 155,3-3 0,0 2-155,-1 7 0,-1 2 0,-3-2 0,0 2 0,4 4 0,-1 2 0,2 2 0,1 1 0,2 1 0,1 0 0,2-1 0,1 0 0,-1 0 0,0 0 0,-3-3 0,-1 0 0,4 3 0,-1 0 0,-4-1 0,-1 1 0,0 2 0,0 0 0,0 1 0,-1 0 0,-4 1 0,-1 1 0,3 0 0,0 0 0,-3 0 0,0 0 0,-1-3 0,0-1 0,-3 0 0,0 0 0,5-2 0,0-1 0,-7 0 0,-1 1 0,5-1 0,0 1 0,-2 2 0,0 0-3,-1-2 0,1 0 3,4 4 0,-1 2 453,1-4 0,-2 1-453,-1 2 0,-1 1 0,3-1 0,0 1 0,-3-1 0,1 0 0,5-1 0,1-1 0,-4-1 0,1 0 0,4-2 0,1 0 137,-2 2 0,0 1-137,0 1 0,0-1 0,2 0 0,1 1 562,-2 1 0,0 1-562,5 0 0,1 1 0,1 0 0,1 2 0,-15-6 2468,3 2-2468,13 6 480,5 7 1,11 1 0,5 3 0</inkml:trace>
  <inkml:trace contextRef="#ctx0" brushRef="#br1" timeOffset="1.24698E6">12282 6087 8191,'-6'5'0,"-1"-3"5063,-2-4-5063,6-8 2818,3-8-2818,16-14 0,9-10 0,-8 14 0,2 0 699,1 4 1,0 1-700,-3 0 0,0 2 6626,6 0-6626,-9 14 0,-8 10 0,1 6 0,0 0 0,5-2 478,8-2-478,19-12 0,9-9-783,-17 2 0,1-3 783,0-4 0,-1-1-125,7-2 0,-4 2 0,4-7 0,-2 8 0</inkml:trace>
  <inkml:trace contextRef="#ctx0" brushRef="#br1" timeOffset="1.24842E6">14229 6800 8191,'-6'7'0,"0"-10"5063,4-4-5063,5-11 2818,5 5-2818,3-3 1719,5-1-1719,-3-1 6784,9-5-6784,-10 9 0,4 0 0,-8 10 0,5 4 0,-3 3 0,2 0 0,-3-1 0,0-6 0,0-1 0,4-3 0,-3-1 0,2 4 0,-3-4 0,4 4 0,3-11 0,5 1 0,3-9 0,0 0 0,-7 6 0,-9 7 0,-5 7 0,-7 4 0</inkml:trace>
  <inkml:trace contextRef="#ctx0" brushRef="#br1" timeOffset="1.25305E6">12827 5961 24575,'-14'5'0,"6"-5"0,7-15 0,19-9 0,-3 1 0,2-2 0,5-1 0,3-1 0,4-3 0,1 0 0,-1 4 0,1 3 0,-5 6 0,0 3 0,13 2 0,-11 19 0,-13 13 0,1 8 0,-6-3 0,-2-5 0,2-11 0,-2-9 0,15-18 0,-14 10 0,9-8 0</inkml:trace>
  <inkml:trace contextRef="#ctx0" brushRef="#br1" timeOffset="1.25368E6">11627 5788 24575,'9'10'0,"4"-6"0,-2-11 0,17-26 0,-12 12 0,2-2-1234,6-12 0,3-2 1234,0 3 0,0 1 124,-2 4 1,-2 3-125,10-7 0,-11 29 0,-9 20 0,2 15 0,2 9 1846,1-9-1846,13-13 0,16-28-1063,-16-5 1,2-3 1062,10-10 0,0-3 0,-3-2 0,-3 1 0,-10 8 0,-3 2 0,6-8 0</inkml:trace>
  <inkml:trace contextRef="#ctx0" brushRef="#br1" timeOffset="1.25627E6">11932 5604 8343,'-2'-3'0,"-1"-1"5079,2 4-5079,2-4 2796,6-1-2796,-6-2 1698,-8 2-1698,-3 3 6659,-4 10-6659,11 0 0,13 1 0,9-12 0,6-4 0,-1-4 0,-14 9 0,-3 0 0,-7 6 0</inkml:trace>
  <inkml:trace contextRef="#ctx0" brushRef="#br1" timeOffset="1.25678E6">12476 5812 8191,'-17'-6'0,"3"3"5063,5 8-5063,5 1 2818,12 5-2818,2-12 1719,7-2-1719,-6-8 6784,-5 1-6784,-12 5 0,-2 1 0,-6 12 0,2 8 0,5 15 0,12 5 0,6-8 0,24-11 0,5-28 0,-5 2 0,-4-10 0,-25 9 0,-15-5 0,-16 4 0,-12 3 0,4 8 0,10 4 0,15-1 0</inkml:trace>
  <inkml:trace contextRef="#ctx0" brushRef="#br1" timeOffset="1.25736E6">13094 5734 8191,'-12'0'0,"2"2"5063,1 2-5063,7 3 2818,4 2-2818,8-4 1719,2-3-1719,5-8 6784,-4-2-6784,-2-2 0,-9-3 0,-15 4 0,-7 4 0,-15 15 0,5 13 0,6 8 0,13-7 0,16-7 0,13-12 0,7-6 0,9-12 0,-16 6 0,-1-6 0</inkml:trace>
  <inkml:trace contextRef="#ctx0" brushRef="#br1" timeOffset="1.26892E6">12287 5393 8191,'3'-6'0,"-5"1"5063,-3 0-5063,-8 0 0,-7 5 0,-5 1 0,-14 8 0,-3 15 0,18-2 0,1 4 0,-2 9 0,2 4 347,2 10 1,5 3-348,7-14 0,3 1 0,3-1 0,6 18 0,11-3 0,3-20 0,6-2 0,4-3 0,5-2 0,4-4 0,3-4 0,7-4 0,3-3 0,1-5 0,1-2 0,0-5 0,0-2 0,0-3 0,1-3 0,-4-2 0,-6-1 0,-3-3 0,-2-1 0,9-4 0,-6-3 872,-13 1 1,-6-1-873,2-20 0,-21 14 0,-5-2 0,-1 0 0,-5-1 0,-10-8 0,-7 1 1844,-3 3 1,-6 2-1845,-7-1 0,-5 6 0,11 15 0,-3 4 0,0 2 0,-2 4 0,0 2 0,0 4 0,-1 5 0,0 3 0,1 4 0,5 1 0,1 3 0,3 3 0,-5 11 0,8 4-448,15 0 1,10 1 447,16-1 0,12-3 0,4-13 0,6-3 0,3-3 0,7-1 0,3-3 0,3-4 0,-8-3 0,2-2 0,1-2 0,-2-2-192,10-1 0,-2-2 1,0-3 191,-4-1 0,-1-2 0,-5-2 0,0-3 0,-6-4 31,-6 0 1,-10-3-32,-19-25 0,-9 18 0,-7-1 0,-12-8 0,-8 0-806,8 10 1,-2 1-1,-4 2 806,-7 0 0,-4 3 0,-1 4 0,-2 5 0,-2 4 0,0 5-509,-2 7 0,-1 5 1,4 7 508,5 6 0,3 7 0,4 3 593,3 2 0,4 3 1,8 2-594,8 2 0,8 1 0,4 0 0,5-1 0,5-1 0,7-3-619,8-4 1,6-4-1,4-2 619,6-2 0,5-4 0,0-4 0,2-5 0,1-5 0,-1-5 0,2-3 0,-2-5 0,-2-2 0,4-3 0,-7-6 1595,-8-7 0,-9-4-1595,-15-20 0,-20 16 0,-8-1 0,-11-5 0,-7 1 0,6 10 0,-2 0 0,-3 3 0,-2 2 0,-2 2 0,0 5 268,3 6 1,0 4 0,1 7-269,-16 13 0,7 13 0,13 10 0,10 8-633,10 8 1,12 0 632,16-4 0,11-2 0,-4-15 0,4-2 0,3-4 0,4-6 0,3-3 0,1-4 0,14 2 0,-2-8 0,-5-6 0,-5-7 1300,-10-4 1,-7-4-1301,-5-21 0,-34 0 0,-7 11 0,-6 0 0,-10-1 0,-4 3-420,8 10 1,-2 3 0,1 3 419,-14-1 0,2 11 0,3 15 0,7 12 502,13 3 1,10 6-503,9 5 0,12 1 0,10-5 0,8-4 0,5-6 0,5-6 0,11-5 0,1-8 0,-5-10 0,-2-5 0,0-6 0,-4-5 935,-9-2 1,-5-5-936,-10-6 0,-7-4 0,-7 4 0,-6 0-230,-11-10 1,-7 0 229,-9-1 0,-6 3 219,11 16 1,-1 1-1,-1 4-219,-15-3 0,0 12 0,2 21 0,4 13 0,10 6 0,12 8 0,17 3 0,10 6 0,6-5 0,10 2 0,11-5 0,3-8 0,7-1 0,1-11 0,-4-13 0,1-8 0,-2-4 0,13-5 0,-3-7 0,-10-4 0,-6-5 172,-14 0 0,-8-2-172,-19-29 0,-16 24 0,-8 1 0,3 4 0,-4 0 0,-2 1 0,-3 2 0,-3 1 0,-1 4 0,2 2 0,0 4 0,1 5 0,-12 6 0,5 13 0,12 16 0,8 9 0,8 3 0,11 3-723,12 4 0,11 0 723,12-6 0,9-6 0,5-5 0,4-6 0,4-5 0,-1-8 0,-6-10 0,-3-5 699,-9-4 0,-4-4-699,-2-20 0,-32-11 0,-13 17 0,-7 0 39,-13-8 0,-6-1-39,8 5 0,-4 0 0,0 2-1235,-1 3 1,0 3 0,-1 2 1234,1 4 0,0 3 0,2 7 0,-11 15 0,6 13-86,11 14 1,9 8 85,13-9 0,6 3 0,5-1 0,5 1 0,7-1 0,5-1 0,8-1 0,6-2 0,3-3 0,2-4 0,3-3 0,2-4-660,5-2 0,2-4 0,-1-5 660,-6-6 0,-1-4 0,-2-2-158,10-3 0,-7-8 158,-12-8 0,-11-6 0,-25-23 0,-12 18 0,-9 1 0,-2 7 0,-4 0 0,-2 1 0,-5-2 0,-1 1 0,-1 3 0,1 3 0,-2 4 0,1 3 0,4 4 0,0 4 0,4 6 0,0 10 0,7 10 0,9 10 0,13 6 1423,16-2 0,12-2-1423,14 3 0,9-7 0,-5-11 0,4-4 0,1-4-419,6-6 0,1-5 0,1-2 419,0 0 0,-1-4 0,-1-3 0,-6-5 0,-1-4 0,-5-1 737,3-4 1,-8-3-738,-13-4 0,-11-2 0,-22 3 0,-9 1 0,-8-4 0,-7 4 0,3 9 0,-4 4 0,0 3 0,-14 1 0,0 9 0,-1 10 0,5 9 0,13 9 0,7 7 0,11 3 0,10 3 0,11-1 0,10-1 0,14-3 0,9-4 0,5-3 0,5-6-275,-10-9 0,1-3 1,0-3 274,13-3 0,-1-4-175,-2-2 0,-5-3 1,5-6-1,-21 4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13:35:44.93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3516 5020 8191,'-2'-5'0,"-1"-1"5063,-9-3-5063,-16 0 2818,0 7-2818,-12 2 1719,12 15-1719,-3-2 6784,10 14-6784,3-13 0,10 6 0,14-10 0,10-5 0,22 0 0,17-10 0,-24 2 0,1 0 0,-1 0 0,-1 0 0,10 4 0,-12 8 0,-16 12 0,-10 11 0,-8 14 0,-3-19 0,-2 1 0,-2 6 0,-2 0 0,1-3 0,-2 1-840,-5 6 1,-2 0 839,2-4 0,-2-3-320,-4 1 0,0-3 320,5-8 0,0-5 0,-19 3 0,13-26 0,7-9 0,14-26 0,17 0 810,2 12 1,3-1-811,5 2 0,2 1 0,4-3 0,2 1-398,3-3 0,0 0 398,0 5 0,-1 0-215,-2 1 0,-3 1 215,7-6 0,-14 18 0,-18 25 0,-1 11 0,8 8 1459,-1-11-1459,20-9 465,-11-14-465,15-8 0,-8-5 0,0-1 0,-6 2 0,-8 3 0,0 6 0,-1 4 0,3 9 0,3 3 0,-3 14 0,3-10 0,-7 6 0,3-12 0,-4-6 0,4-8 0,-2-13 0,2 1 0,0-5 0,-1 19 0,5 12 0,-4 15 0,6 10 0,1-4 0,1-9 0,10-11 0,-5-17 0,11-10 0,-6-16 0,-7 3 0,-11-1 0,-14 21 0,2 13 0,-1 19 0,15 1 0,5 0 0,26-14 0,-16-12 0,3-3 0,9-3 0,0-1 0,6-6 0,-3 2 0</inkml:trace>
  <inkml:trace contextRef="#ctx0" brushRef="#br0" timeOffset="493">4687 4737 24575,'10'10'0,"-4"8"0,-3 27 0,-3-18 0,0 2 0,-3 12 0,1 1 0,-1 1 0,-1-1 0,-1 1 0,-1-1 0,3-9 0,0-3 0,-4 11 0,6-33 0,4-33 0,-1-4 0,2-4 0,4-15 0,1-4-1441,-3 12 1,-1-1-1,3-1 1441,2 1 0,3-1 0,-1 2 0,1-8 0,2 3 0,4 12 0,0 7 0,5 6 0,4 30 0,-8 24 0,-7-4 0,-1 4 0,-3 4 0,-1 2 0,3 5 0,-1 1 0,-3-6 0,-2-2 0,1-6 0,0-3 4322,-2 6-4322,-18-16 0,11-14 0,-12-2 0</inkml:trace>
  <inkml:trace contextRef="#ctx0" brushRef="#br0" timeOffset="666">4731 4991 24575,'23'2'0,"5"-4"0,25 1-1235,2-8 1235,-7 4 100,-13-2 1,-20 3 0,-11 2 0</inkml:trace>
  <inkml:trace contextRef="#ctx0" brushRef="#br0" timeOffset="2281">3354 6387 8191,'-9'0'0,"-4"2"5063,-1-4-5063,-30 2 0,7 8 0,-18 1 0,21 12 2818,12-4-2818,3 10 1719,14-8-1719,3 1 6784,13-7-6784,2-5 0,17 0 0,4-1 0,15-2 0,-11 2 0,-1 2 0,5 3 0,-26 5 0,-5 17 0,-15-1 0,-5 14 0,-7 6 0,5-26 0,-2 1 0,-4 3 0,-3 1-547,-1 1 0,-2-3 547,0-4 0,-1-3 0,-12 9 0,14-21 0,8-19 0,9-24 0,9-16-1038,5 11 0,5-2 1038,7-5 0,5 0 0,-5 13 0,1-1 0,1 1 0,1 0 0,1 1 0,-1 0 0,1 1 0,-1-1 0,-2 2 0,5-6 0,-4 1 488,-3 4 1,-4 3-489,0-2 0,-12 11 0,-7 16 0,-7 8 0,4 19 2193,5 8-2193,7-1 0,14-3 0,9-25 0,11-3 0,7-19 0,-7 2 0,5-12 0,-18 15 0,3 1 0,-15 17 0,-7 6 0,1 11 0,-8 3 0,2-5 0,-1-10 0,2-22 0,6-10 0,3-11 0,0 10 0,-1 7 0,-5 15 0,-1 5 0,-1 7 0,5 8 0,5 2 0,2 0 0,3-8 0,4-12 0,8-12 0,-2-8 0,-2-5 0,-16-3 0,-15-6 0,-2 5 0,-12 9 0,13 19 0,-4 27 0,16 2 0,6 1 0,12 14 0,2-14 0,5-6 0,-3-18 0,3-5 0,6 1 0,-2-3 0,5-5 0,-8 5 0</inkml:trace>
  <inkml:trace contextRef="#ctx0" brushRef="#br0" timeOffset="2892">4959 6234 24575,'16'45'0,"-10"-15"0,0 2 0,0 12 0,-2 3-1836,-1 0 1,-1 1 1835,-1-2 0,-2-1 0,1-12 0,0-5 286,2-1 0,-1-14 0,1-17 0</inkml:trace>
  <inkml:trace contextRef="#ctx0" brushRef="#br0" timeOffset="3287">4926 6257 8191,'-12'-30'0,"24"12"5063,12 15-5063,29 7 0,-5 0 0,-1 1 0,-19 4 2818,-9 10-2818,-18 2 1719,-11 13-1719,-9 6 0,3-18 0,-2 0 0,-11 21 6784,4-12-6784,19-11 0,18-12 0,20-5 0,-6 6 0,8 3 0,-20 10 0,-3 13 0,-12 11 0,-8 3-360,0-23 0,-2 1 360,-2-2 0,-3-2-69,-18 16 69,-2-9 0,-5-21 0,21-7 0,0-6 0</inkml:trace>
  <inkml:trace contextRef="#ctx0" brushRef="#br0" timeOffset="4822">3074 8400 8191,'-21'-18'0,"2"-6"5063,2 14-5063,5-3 2818,-5 16-2818,1 9 1719,-7 16-1719,5 9 6784,7-8-6784,14-2 0,22-17 0,15-4 0,15 2 0,-4 6 0,-13 8 0,-20 21 0,-15 5 0,-9-14 0,-4 0 0,0-3 0,-2 1-1073,-8 9 0,-4 1 1073,2-5 0,-2-1-474,0-1 0,-1-3 474,6-8 0,1-5 0,-4-6 0,13-32 0,7-7 0,5-5 0,6-7 0,4-4 0,4-8 0,3-1 0,-3 17 0,1 1 0,1 1-684,9-10 0,1 2 684,-6 6 0,-1 2 0,-4 8 0,-2 1 1875,2-12-1875,-12 14 974,-7 5-974,-6 14 0,-1 10 0,3 10 1613,6 8-1613,11 2 0,8-11 0,22-11 0,6-21 0,-17 3 0,1-3 0,-3-3 0,-1-1 0,-1-1 0,-2 0 0,9-8 0,-11 8 0,-13 19 0,-3 7 0,-1 14 0,-2 5 0,-1 14 0,-3-6 0,0-4 0,2-18 0,2-22 0,3-18 0,10-11 0,-6 10 0,7 12 0,-13 29 0,2 11 0,-6 10 0,5-7 0,-1-5 0,13-14 0,11-15 0,14-15 0,-16 10 0,0-2 0,-4-3 0,-2 1 0,10-3 0,-22-2 0,-14 15 0,-9 2 0,4 9 0,-1 8 0,6 9 0,15 8 0,4 1 0,22-6 0,14-11 0,-19-14 0,1-2 0,0 1 0,-1-1 0,8-6 0,-18 6 0</inkml:trace>
  <inkml:trace contextRef="#ctx0" brushRef="#br0" timeOffset="5431">4650 8007 8191,'-13'-2'0,"3"2"5063,-6 5-5063,-3 15 2818,-4 10-2818,8-7 0,1 3 0,0 4 0,2 2 581,3 2 1,2 1-582,4-3 0,5-1 0,4-1 0,7-4 0,8-6 0,4-5 0,0-4 0,2-3 0,7-4 0,0-3 1627,21-7 0,-23 1 0,-11 1 0</inkml:trace>
  <inkml:trace contextRef="#ctx0" brushRef="#br0" timeOffset="7569">3038 10007 9175,'3'-6'0,"-1"-1"5120,0-3-5120,-2-2 2668,2 2-2668,-4-6 1585,-4 2-1585,-5-1 6027,-4 4-6027,-9 9 0,-4 13 0,-13 13 0,7 10 0,5-4 0,18-8 0,23-10 0,14-15 0,21-9 0,-19-3 0,1-1-254,2 1 1,-1 2 253,20-9 0,-15 17 0,-16 20 0,-14 14 0,-2 17 0,-12 9-794,4-21 0,-2 0 794,-8 1 0,-2 1 0,0 5 0,-1 2 0,-4 3 0,-2 0 0,-1-4 0,0-2 0,5-2 0,0-5 466,-15 0-466,16-24 0,6-32 0,11-17 0,6 13 0,3-1 0,5-3 0,3-1-794,5 3 0,3-1 794,4-6 0,3 0 0,1 4 0,0 1 0,1-6 0,0 0 0,-3 3 0,-3 1 561,-5 4 0,-4 1-561,4-14 0,-15 16 0,-14 19 0,2 12 0,-2 13 1692,9 8-1692,7 5 403,11-6-403,12-13 0,16-15 0,-16-8 0,1-5 0,3-3 0,2-1 0,3-4 0,-1 1 0,-5 0 0,-2 3 0,-4 6 0,-2 4 0,3 2 0,-12 13 0,-13 14 0,-2-4 0,-2 9 0,0-7 0,-2-15 0,1-18 0,2-11 0,2-4 0,6 16 0,-3 16 0,2 17 0,0 1 0,10 9 0,4-21 0,8-2 0,5-27 0,6-7 0,-12-7 0,-5 7 0,-16 5 0,-12 13 0,-1 5 0,-6 12 0,2 18 0,3 10 0,9 6 0,11 5 0,19-8 0,6-7 0,-12-16 0,1-5 0,20-7 0,-17-5 0,-2 0 0,-2-4 0,1-2 0</inkml:trace>
  <inkml:trace contextRef="#ctx0" brushRef="#br0" timeOffset="7984">4527 9518 24575,'10'12'0,"-1"8"0,1 12 0,-6 8 0,-1-11 0,-2 2-438,0 0 1,-2 1 437,1 3 0,0 0 107,1-1 1,-2 0-108,-4 18 0,3-20 0,-3-14 0</inkml:trace>
  <inkml:trace contextRef="#ctx0" brushRef="#br0" timeOffset="8311">4524 9594 8191,'2'-9'0,"6"-1"5063,3 5-5063,13 0 2818,-5 10-2818,11 0 1719,-3 13-1719,4 5 0,1 10 0,-8 9 0,-5 0 0,-6 5 0,-12 6 6175,-2-5-6175,-9 5 0,-12-10 0,-3-2 0,10-14 0,-1-2 0,-16 13 0,-2-5 0,-9-11 0,-4-21 0,21 1 0,6-10 0</inkml:trace>
  <inkml:trace contextRef="#ctx0" brushRef="#br0" timeOffset="13358">6944 3863 24575,'5'9'0,"-1"0"0,-4 0 0,-2 0 0,0 0 0,-1 0 0,1 0 0,0 0 0,2 0 0,16-27 0,2-11 0,-2 5 0,2-2 0,-1 1 0,-1 1 0,6-9 0,3 10 0,-14 14 0,2 8 0,-8 2 0,-1 3 0</inkml:trace>
  <inkml:trace contextRef="#ctx0" brushRef="#br0" timeOffset="13744">7329 3757 8191,'-9'-2'0,"-3"1"5063,-2 2-5063,0 7 2818,-6 7-2818,12 9 1719,3-2-1719,28-3 6784,-5-14-6784,13-8 0,-16-8 0,-5 0 0,-4-2 0,-8-2 0,-3 5 0,-4-3 0,4 9 0,1 2 0</inkml:trace>
  <inkml:trace contextRef="#ctx0" brushRef="#br0" timeOffset="14576">7434 3767 8191,'6'4'0,"-1"3"5063,2 3-5063,-1 10 2818,-2 12-2818,-1 2 1719,-3-2-1719,4-20 6784,4-20-6784,6-20 0,12-8 0,-3 0 0,0 15 0,-9 14 0,-10 13 0,-2 8 0,-5 9 0,2-4 0,-1 1 0,10-14 0,10-10 0,8-7 0,8-10 0,-8 5 0,-4 2 0,-13 13 0,-8 10 0,1 1 0,0 0 0,15-5 0,11-7 0,12-4 0,-6 1 0,-4-1 0,-13 5 0,-4-4 0,0 3 0,-8-5 0,-1 0 0,-12 0 0,2 2 0,-6 5 0,1 8 0,2-1 0,1 17 0,5-12 0,5 6 0,8-13 0,10-7 0,8-11 0,-5-2 0,9-27 0,-20 6 0,-4 3 0,-2-1-233,-3 5 1,-1 1 232,-2-27 0,2 32 0,-1 38 0,1 40 0,0-21 0,1 3-1281,-1 8 0,2 0 1281,4-9 0,0-1 0,-3-3 0,0-2 0,5 0 0,-6-16 0</inkml:trace>
  <inkml:trace contextRef="#ctx0" brushRef="#br0" timeOffset="17067">7466 4519 24575,'3'15'0,"2"13"0,-2 12 0,0-11 0,-2 3 0,0 3 0,-2 0-664,1 0 0,0 0 664,0 0 0,0-2 323,0 8-323,-2-8 0,2-24 0,-2-5 0</inkml:trace>
  <inkml:trace contextRef="#ctx0" brushRef="#br0" timeOffset="20838">7283 6153 24575,'19'-6'0,"3"-1"0,16 3 0,2 0 0,3 17 0,-8 0 0,-13 10 0,-11 10 0,-16 1 0,-7 19 0,-1-25 0,-4 1 0,1 5 0,-2 2 0,-10 6 0,0-1 0,9-10 0,2-1 0,-1 1 0,10-6 0,30-14 0,27-10 0,-15-8 0,1-2 0,4 3 0,-1 0 0,-6-2 0,-1 1 0,15 1 0,-19 4 0,-18 2 0,-5 2 0</inkml:trace>
  <inkml:trace contextRef="#ctx0" brushRef="#br0" timeOffset="22193">7136 7919 8191,'12'1'0,"4"-2"5063,22 9-5063,2-7 0,7 11 2818,-14-7-2818,-4 15 1719,-22-7-1719,-8 15 0,-16 0 0,-12 13 0,-4-7 0,5 0 6784,7-18-6784,18-6 0,8-8 0,15 0 0,12 3 0,-2 6 0,-3 0 0,-13 8 0,-9 1 0,-6 5 0,-7 7 0,-8-3 0,1-5 0,-8-1 0,1-6 0,1-4 0,-3-6 0,0-11 0,2-7 0,-5-6 0,14 4 0,2 2 0</inkml:trace>
  <inkml:trace contextRef="#ctx0" brushRef="#br0" timeOffset="23383">7114 9506 8191,'3'3'0,"-6"2"5063,-3 25-5063,-12 4 0,3 6 0,-7 5 2818,10-18-2818,3-1 1719,11-15-1719,6-7 6784,19-2-6784,13-6 0,15-2 0,-21 1 0,0-1 0,15 1 0,3 0 0,-30 7 0,-3-2 0,-12 6 0,-3-5 0,-2 3 0</inkml:trace>
  <inkml:trace contextRef="#ctx0" brushRef="#br0" timeOffset="23650">7368 9541 11352,'-7'-1'0,"8"21"4477,1 14-4477,3-5 0,0 3 0,-1 3 0,-2 0 0,-1 3 0,-2 0 720,-2 1 1,0-1-721,-2-6 0,-1-1 1397,-3 22-1397,4-8 0,1-26 0,4 2 0</inkml:trace>
  <inkml:trace contextRef="#ctx0" brushRef="#br0" timeOffset="24717">7088 11549 24575,'0'0'0</inkml:trace>
  <inkml:trace contextRef="#ctx0" brushRef="#br0" timeOffset="24877">7141 11776 8191,'-14'11'0,"5"-1"5063,5 2-5063,7 2 0,-2-5 0,1-1 0</inkml:trace>
  <inkml:trace contextRef="#ctx0" brushRef="#br0" timeOffset="25008">7130 12097 8191,'-22'19'0,"1"1"0,-9 15 1265,3-6 1,19-13 0,6-8 0</inkml:trace>
  <inkml:trace contextRef="#ctx0" brushRef="#br0" timeOffset="25167">7054 12337 8191,'-33'41'0,"9"-5"5063,11-4-5063,13-12 704,5-7 1,0-8-1,-1-1 1</inkml:trace>
  <inkml:trace contextRef="#ctx0" brushRef="#br0" timeOffset="25243">7020 12548 8191,'-10'46'0,"5"-20"0,1-5 0</inkml:trace>
  <inkml:trace contextRef="#ctx0" brushRef="#br0" timeOffset="30567">6607 13439 24575,'-19'48'0,"7"5"0,-1-5 0,1 2 0,6-6 0,0-3 0,-2-5 0,0-2 0,2 9 0,2-25 0,4-30 0,5-29 0,-2 14 0,0-3 0,2-7 0,1-2-351,-1 3 1,0 2 350,0 5 0,0 3 0,4-7 0,3 24 0,19 32 0,-12-1 0,1 3 0,5 8 0,0 2-974,4 5 0,-2 0 974,-3-2 0,-2-2 5,0-6 0,-1-1-5,12 15 0,-14-27 0,-4-11 0,-5-36 0,5-22 0,-8 15 0,-2-4 0,2-7 0,-2-2 0,-2 3 0,-1 1 389,-2 6 1,0 2 0,0-8 0,0 26 0</inkml:trace>
  <inkml:trace contextRef="#ctx0" brushRef="#br0" timeOffset="32267">3575 13696 8191,'-9'0'0,"4"4"5063,1 11-5063,4 20 0,0 20 1065,0-21 1,0 2-1066,-2-4 0,0-1 1813,1 19-1813,1-47 6490,6-30-6490,1-6 0,1-4 0,-1-5 0,-1-1-273,0 6 1,-1 3 272,0-20 863,0 39-863,5 37 0,10 13 0,-7-6 0,0 2 0,4-3 0,1 0 0,-1-2 0,1-1 0,20 15 0,-10-19 0,2-13 569,-11-11-569,7-26 0,-16-17 0,-3 14 0,-3 0-332,-5-3 0,-3 1 332,3-20 0,-3 13 0,8 19 0,-3 14 0,3 8 0</inkml:trace>
  <inkml:trace contextRef="#ctx0" brushRef="#br0" timeOffset="62239">10459 4643 8191,'0'-9'0,"7"18"5063,-5 12-5063,5 25 0,-6-13 0,-2 2 461,-1 10 0,-1 2-461,-3 6 0,0 1 0,2-15 0,-1-1 0,0 0 0,-3 13 0,-1-2 977,5-6 1,2-3-978,0 8 1490,2-15 0,3-24 1,-3-5-1</inkml:trace>
  <inkml:trace contextRef="#ctx0" brushRef="#br0" timeOffset="64277">10993 4739 24575,'-9'-7'0,"0"4"0,2 6 0,-8 10 0,2 14 0,-8 10 0,6 16-410,9-26 1,2 1 409,4 27 0,14-23 0,6-3 0,13 3 0,-2-14 0,4-6 0,19-12 0,-26-4 0,-1-2 0,22-13 0,-11-9 0,-12-3 0,-8-3 0,-10 2 0,-9-6 0,-12-2 0,-7-7 0,-12 4 0,-12 9-320,19 19 0,-1 2 320,-22-2 0,3 2 0,27 8 0,4 2 0</inkml:trace>
  <inkml:trace contextRef="#ctx0" brushRef="#br0" timeOffset="65902">11794 4701 24575,'4'-6'0,"0"15"0,-4 30 0,-1-8 0,-1 2-1684,-3 5 0,-1 2 1684,3 5 0,0-1-199,-2-8 1,1-1 198,3 3 0,1-1 871,-9 18-871,8-8 0,-6-14 0,6-16 0,-1-10 0</inkml:trace>
  <inkml:trace contextRef="#ctx0" brushRef="#br0" timeOffset="71277">10460 5999 8958,'1'16'0,"-4"14"2148,-1-3 0,0 5-2148,-2 5 0,1 2 0,-1-3 0,1-1 1251,-1 4 0,1-3-1251,0 6 440,0-6 1,5-26 0,0-3 0</inkml:trace>
  <inkml:trace contextRef="#ctx0" brushRef="#br0" timeOffset="71743">11044 6042 8526,'-6'-3'0,"3"9"5095,-1 10-5095,-1 22 0,4 10 1384,-4-17 0,1 0-1384,3 23 0,-4-7 418,7-19 0,-1-13 1,1-11-1</inkml:trace>
  <inkml:trace contextRef="#ctx0" brushRef="#br0" timeOffset="72333">11612 6069 24575,'-12'11'0,"-2"5"0,5 29 0,-4-3 0,9-13 0,3 1 0,5 19 0,8-6 0,16-7 0,1-19 0,18-4 0,-12-13 0,10-4 0,-23-5 0,-2-3 0,-11-8 0,1-12 0,-10-8 0,-5-7 0,-14 5 0,-9 4 0,-15 9 0,-8 15 0,23 8 0,1 2 0,-13 4 0,13 2 0,19-1 0,4 1 0</inkml:trace>
  <inkml:trace contextRef="#ctx0" brushRef="#br0" timeOffset="74701">10459 7703 8191,'-2'-3'0,"-5"-2"5063,-15 17-5063,2-6 2818,-15 24-2818,15 0 0,6-7 0,0 3 0,3 4 0,2 2 0,4-4 0,3 0 1719,0 25-1719,22-25 0,18-13 0,10-20 3392,-19-4 0,-1-3-3392,-2-2 0,-2-2 0,-4-5 0,-1-1 0,8-14 0,-13-9 0,-11 11 0,-11-4 0,-14 7 0,-3 7 0,-3 10 0,4 7 0,11 7 0,4 0 0,5 0 0</inkml:trace>
  <inkml:trace contextRef="#ctx0" brushRef="#br0" timeOffset="75078">11209 7686 8191,'-9'-2'0,"4"4"5063,1 6-5063,0 25 0,-2 22 0,1-23 0,-1 1 1136,1 5 0,-1-2-1136,1 6 1794,0-5-1794,9-24 0,-3-4 0,3-5 0</inkml:trace>
  <inkml:trace contextRef="#ctx0" brushRef="#br0" timeOffset="75469">11731 7564 10635,'1'7'0,"4"10"5033,-6 11-5033,4 25 0,-3-22 0,0 1 888,0 6 0,0 1-888,0-1 0,0 0 0,0-6 0,0-1 0,0 0 0,0-2 1508,-4 11-1508,-4-1 0,3-22 0,-2-3 0</inkml:trace>
  <inkml:trace contextRef="#ctx0" brushRef="#br0" timeOffset="78359">10332 9269 24575,'-4'24'0,"-1"8"0,-4 15 0,4-21 0,0 2 0,-2 3 0,-1 0 0,3-3 0,-1-2 0,-8 21 0,9-19 0,2-13 0,3-11 0</inkml:trace>
  <inkml:trace contextRef="#ctx0" brushRef="#br0" timeOffset="78879">11106 9280 8191,'-25'-7'0,"5"3"5063,4 1-5063,6 5 2818,-4 6-2818,4 24 0,9 9 0,1-10 0,5 0 859,8-4 1,4-2-860,18 7 0,-8-20 0,1-6 6167,27-15-6167,-4-6 0,-12-2 0,-17-11 0,-14 11 0,-9-6 0,-6 5 0,-13 2 617,-3-1-617,-2 8 0,8 2 0,10 7 0</inkml:trace>
  <inkml:trace contextRef="#ctx0" brushRef="#br0" timeOffset="79271">11858 9370 8191,'-37'-27'0,"12"8"5063,12 4-5063,-9 41 2818,6 12-2818,2-3 0,2 3 0,7-2 0,3-2 1719,6 21-1719,9-19 6784,17-25-6784,4-15 0,10-25 0,-22 11 0,-1-1 0,9-24 0,-10-4 0,-17 7 0,-17-2 0,-16-1 0,-9 17 0,-9 7 0,15 27 0,2 5 0,1-7 0,-7 19 0</inkml:trace>
  <inkml:trace contextRef="#ctx0" brushRef="#br0" timeOffset="80494">10149 10725 8191,'-4'3'0,"-1"11"5063,-6 22-5063,4 6 0,19 7 0,12-16 0,28-14 0,-22-20 0,3-4 966,6-6 0,0-2-966,-8-2 0,-3-2 919,-4-2 0,-5 0-919,-5-11 6403,-24-5-6403,-14 14 0,-7 2 0,6 5 0,-1 2 0,-10-3 0,3 4 0,-2 5 1148,24 1-1148,28 0 0,-8 2 0,12-1 0</inkml:trace>
  <inkml:trace contextRef="#ctx0" brushRef="#br0" timeOffset="80826">11082 10604 8191,'-23'-3'0,"7"0"5063,-13 7-5063,5 38 0,15-1 0,8-7 0,10-1 0,18-9 0,8-6 0,4-7 0,4-6 708,6-4 0,1-3-708,-6-6 0,-3-1 950,-12 0 0,-3 0-950,1-5 6180,-25 0-6180,-22-4 0,-20 1 0,-5 1 0,-4-6 0,7 9 0,5 3 0,23 6 0</inkml:trace>
  <inkml:trace contextRef="#ctx0" brushRef="#br0" timeOffset="81070">12019 10571 8679,'-9'-9'0,"8"18"5022,2 18-5022,4 28 0,-5-15 0,-1 3 0,-2 3 0,-1 0 0,-1 1 0,-1-1 0,3-5 0,0-5 0,-2 3 0,5-18 0</inkml:trace>
  <inkml:trace contextRef="#ctx0" brushRef="#br0" timeOffset="81926">10925 11668 24575,'-5'-2'0,"1"0"0</inkml:trace>
  <inkml:trace contextRef="#ctx0" brushRef="#br0" timeOffset="82053">10894 12219 8191,'-9'9'0,"4"0"0,1-4 0,4-1 0</inkml:trace>
  <inkml:trace contextRef="#ctx0" brushRef="#br0" timeOffset="82176">10897 12488 8191,'-5'17'0,"1"-8"0,2-1 0</inkml:trace>
  <inkml:trace contextRef="#ctx0" brushRef="#br0" timeOffset="82310">10897 12740 8191,'-8'13'0,"2"0"0,4-8 0,2-1 0</inkml:trace>
  <inkml:trace contextRef="#ctx0" brushRef="#br0" timeOffset="82434">10897 12894 8191,'-7'9'0,"4"0"1265,4 0 1,1-4 0,0-1 0</inkml:trace>
  <inkml:trace contextRef="#ctx0" brushRef="#br0" timeOffset="82561">10908 13050 8191,'-25'20'0,"7"-3"0,14-12 0,4-1 0</inkml:trace>
  <inkml:trace contextRef="#ctx0" brushRef="#br0" timeOffset="88259">18013 5546 24575,'0'-12'0,"0"1"0,3 2 0,3 0 0,-3 0 0,1 0 0,2 0 0,-3 0 0,4-4 0,1 0 0,0-1 0,7-6 0,-4 5 0,16-11 0,-9 4 0,2 0 0,2 6 0,1-1 0,5-10 0,1 0 0,-5 9 0,1 0 0,0-2 0,1-1-661,5 0 0,2-1 661,-3 1 0,0 0 0,6-2 0,0 1 0,-7 3 0,-1 1 0,3 2 0,0 1 0,17-8 0,-1 8 0,-19 4 0,-5 4 0,-3 1 0,5-5 0,13-2 0,9-6 0,-20 12 0,1-1 0,5 0 0,2 1-154,2 1 1,2 1 153,3-1 0,1 1 0,5 2 0,1 0 0,-2-2 0,-1-1 0,3 3 0,0 0 0,-3 0 0,-1 0 0,1-1 0,0 3 0,-1 3 0,1 1-866,3-3 1,0 1 865,0 1 0,1 1 0,4 0 0,-1-1 0,-3 1 0,-1 1 0,0-1 0,0 0 0,-3 2 0,-1 0 0,1-2 0,0 1 0,-1 1 0,1 1 0,-1-1 0,1 1 0,0 2 0,-1 1 0,-2-1 0,-1 1 0,0 0 0,-1 0 0,-3 1 0,0 0 0,0-2 0,1 1 0,-1 2 0,0 0 0,3 0 0,1 0 0,-3 0 0,0 0-602,6 0 0,-1 1 602,-4-2 0,-2 1 0,4 0 0,-1 1 0,-2 1 0,-1 0 0,0-1 0,0-1 0,0 3 0,0-1 0,1-2 0,-1 0 0,0-1 0,0 1 0,0 0 0,0 0 0,4-2 0,-1-1 0,-3 3 0,2-1 0,-2-4 0,2 0 0,-1-1 0,7 1 0,0 0 0,-7-1 0,1 1 0,-1-2 0,8-3 0,-3-1 0,-1 0 0,-1 0 0,3 0 0,0-1 0,-3-3 0,0-2 0,4 0 0,0 1 0,2-1 0,1-1 0,1-4 0,0 0 0,3 1 0,0 1 0,1-2 0,-2-1-180,-5 0 0,-1 1 180,0-1 0,-2 1-476,-9 0 1,0 1 475,-1 1 0,0 1 0,-4 1 0,1-1 738,0 3 1,-1 0-739,1-2 0,0-1 0,-1 3 0,1-1 352,-4-1 1,1 0-353,2 1 0,-1 1 0,20-4 0,-3-4 0,-7 4 1873,-8-6-1873,1 2 1215,-6 2-1215,-3 0 0,-6 6 0,7-6 605,-5 5-605,17-11 0,-9 9 0,18-9 0,-5 3 0,-13 4 0,0 0 0,21-9-606,-19 9 1,1 0 605,1 0 0,0 0 0,3 2 0,2-1 0,4-1 0,3-1 0,2 2 0,1 0 0,0-1 0,1-3 0,2-1 0,0 0 0,-7 3 0,0-2 0,1-5 0,-1-1 0,-3 1 0,0 0 0,0-1 0,0-2 0,-2 0 0,-1-1 0,0 3 0,-1-1 0,-2-1 0,-1-1 0,-2 0 0,-1 1 0,-2 3 0,-3 0 0,11-9 0,-13 10 0,-9 7 0,-1-1 0,-2 2 0,5-3 0,-10 6 0,1 0 0</inkml:trace>
  <inkml:trace contextRef="#ctx0" brushRef="#br0" timeOffset="89689">26453 4115 8191,'-8'-17'0,"-3"2"5063,0 3-5063,-12-2 2818,1 12-2818,-10-1 1719,4 18-1719,6-1 6784,7 6-6784,12-3 0,9-2 0,12-3 0,14 3 0,8-2 0,-3 8 0,-7 4 0,-21 2 0,-5 2 0,-6 16 0,0-12 0,-6 2 0,-17 10 0,-5 0 0,9-12 0,-2 0 0,-3 0 0,-3 1 0,3-6 0,-10 3 0,9-30 0,39-44 0,1 7 0,2-4 0,5-6 0,1-1 0,-3 9 0,0-1 0,0 2 0,3-11 0,0 1 0,-3 11 0,0-1 0,-2 5 0,-6 4 0,0 4 0,19-8 0,-12 31 0,23 9 0,15-11 0,-25-5 0,3-3 0,19-2 0,-2 2 0,-2 1 0,-13 5 0,-6 10 0,-28 48 0,-6-15 0,0 15 0,12-48 0,11-22 0,3-11 0,16-11 0,-15 5 0,0 10 0,3 34 0,-20 8 0,7 32 0,-3-32 0,13-3 0,6-28 0,6-11 0,4-9 0,-14-2 0,-3 1 0,-19 8 0,-1 6 0,-24 42 0,16 3 0,-1 5 0,5 0 0,19 1 0,16-6 0,22-26 0,-25 0 0,5-4 0</inkml:trace>
  <inkml:trace contextRef="#ctx0" brushRef="#br0" timeOffset="90101">27589 3721 8191,'-4'9'0,"-1"18"1814,0 5 1,0 4-1815,-1 6 0,1 2 0,-3 6 0,-1 0 0,0 0 0,0-2 0,0-11 0,1-3 0,-6 20 2966,14-59-2966,9-35 0,1-6 0,3-6-340,-3 12 1,0-1-1,1-1 340,1-2 0,1 0 0,-1 1 0,0 3 0,0 1 0,-1 3 2395,2-1 1,-1 4-2396,8-1 643,-11 55 0,-3 13-643,-2-7 0,-1 3 0,1 8 0,2 4 0,-2-3 0,-3 2 0,-1-2 0,6 7 0,1-3 0,-6-4 0,6-3 0,-7-32 0</inkml:trace>
  <inkml:trace contextRef="#ctx0" brushRef="#br0" timeOffset="90268">27529 3961 24575,'54'-2'0,"1"-1"0,-16 0 0,-1-2 0,9-2 0,-5-2 0,-12-1 0,-15 7 0</inkml:trace>
  <inkml:trace contextRef="#ctx0" brushRef="#br0" timeOffset="93910">20120 4435 24575,'46'4'0,"-15"-3"0,4-1 0,0 3 0,3 0 0,1 0-409,14 3 1,2 0 408,-9-1 0,1 1 0,0 1-1194,-6 2 1,-2 2 0,0-1 1193,0-1 0,-1-1 0,2 0 0,4 2 0,1 0 0,0 0 0,-4 0 0,0 1 0,0-2 0,3 0 0,2-1 0,-2 1 0,-2 1 0,-2 0 0,1 0 0,2-2 0,0 0 0,-1 0 0,-3 0 0,-1 0 0,0 0-123,15 4 0,0 0 123,-6-3 0,-3-1-337,-8 3 0,-2-2 337,-3-5 0,-2-1 312,4 5-312,-6-8 0,-19 0 0,-4 0 0</inkml:trace>
  <inkml:trace contextRef="#ctx0" brushRef="#br0" timeOffset="94531">20371 4526 8191,'-4'-7'0,"1"10"5063,-4 4-5063,-1 44 0,0-12 1409,1-3 0,-1 2-1409,1-9 0,0-3 429,-5 13 1,4-10 0,8-25 0</inkml:trace>
  <inkml:trace contextRef="#ctx0" brushRef="#br0" timeOffset="94769">20908 4558 8770,'5'18'0,"-2"8"4597,-5 22-4597,-3-18 0,-1 1 0,-2 4 0,-1 0 0,-1 0 0,-1-1 0,3-5 0,1-3 0,-1 13 0,5-23 0,6-9 0</inkml:trace>
  <inkml:trace contextRef="#ctx0" brushRef="#br0" timeOffset="94968">21303 4684 8191,'0'6'0,"-2"12"5063,-4 3-5063,-3 24 0,-4-3 1409,5-13 0,0 2-1409,-7 17 0,8-2 429,6-17 1,5-14 0,-2-11 0</inkml:trace>
  <inkml:trace contextRef="#ctx0" brushRef="#br0" timeOffset="95177">21489 4855 8823,'-5'17'0,"-3"9"4587,-15 20-4587,12-19 0,1 1 0,-1 3 0,2 0 0,1 10 2797,8-8-2797,7-24 0,-2-5 0,-1-4 0</inkml:trace>
  <inkml:trace contextRef="#ctx0" brushRef="#br0" timeOffset="95370">21798 4899 24575,'8'19'0,"-6"3"0,-8 17 0,-4 1 0,1 6 0,7-12 0,3-12 0,1-14 0</inkml:trace>
  <inkml:trace contextRef="#ctx0" brushRef="#br0" timeOffset="95568">21882 5000 24575,'-1'23'0,"-3"16"0,-9 9 0,7-14 0,0 0 0,-2-5 0,1-1 0,2 25 0,0-29 0,5-10 0</inkml:trace>
  <inkml:trace contextRef="#ctx0" brushRef="#br0" timeOffset="96843">20070 4419 8671,'-7'-5'0,"-7"-6"5105,-7-20-5105,5 7 0,-2-3 0,-5-5 0,-3-3 518,7 6 1,-1-3 0,-1 0-519,-3-2 0,0-1 0,-1 0-146,1-1 0,-1-1 0,1-1 146,-1-4 0,0-1 0,0 0 0,4 3 0,0 1 0,1 0 0,1 0 0,0 0 0,3 1 2067,-1-9 0,4 3-2067,4 14 0,2 5 0,2-4 0,5 21 0</inkml:trace>
  <inkml:trace contextRef="#ctx0" brushRef="#br0" timeOffset="97726">22010 4734 8191,'11'-10'0,"20"-21"2182,0 4 0,5-4-2182,-4-1 0,1-3 0,1-1 0,-6 6 0,1 0 0,0-1 0,0-2-380,4-5 0,0-3 0,-1-1 0,1 0 380,2-1 0,0 0 0,0 0 0,-2-1 0,-1-1 0,-2 0 0,0 0 0,0 1 34,0 2 1,0 1 0,-1 0-1,-2 1-34,1-6 0,-3 2 0,-1 2 1753,7-7 0,-5 5-1753,-11 12 0,-3 4 107,3-1 0,-11 14 1,-2 11-1</inkml:trace>
  <inkml:trace contextRef="#ctx0" brushRef="#br0" timeOffset="101118">18201 4220 24575,'-7'7'0,"2"0"0,3 2 0,2 10 0,0-4 0,0 22 0,3-17 0,-3 10 0,-1-34 0,0-20 0,-2-31 0,2 21 0,2-1 0,0-1 0,2 2 0,1 2 0,2 2 0,5-10 0,6 12 0,11 15 0,6-1 0,12 8 0,-20-3 0,-5 9 0</inkml:trace>
  <inkml:trace contextRef="#ctx0" brushRef="#br0" timeOffset="101426">18440 4029 24575,'10'-13'0,"0"2"0,-3 2 0,-10 4 0,-1-2 0,-9 4 0,4 3 0,-1 8 0,1 17 0,0-5 0,7 10 0,4-16 0,15-2 0,5-11 0,10-2 0,-14-3 0,-4 0 0</inkml:trace>
  <inkml:trace contextRef="#ctx0" brushRef="#br0" timeOffset="101748">18696 3932 24575,'-9'-5'0,"-2"7"0,4 3 0,-2 6 0,9-2 0,2-4 0,5-5 0,3-8 0,0-6 0,-1-3 0,-3 3 0,1 13 0,-3 7 0,10 6 0,-2-4 0,11-13 0,-12 4 0,3-6 0</inkml:trace>
  <inkml:trace contextRef="#ctx0" brushRef="#br0" timeOffset="102053">18864 3814 8191,'-12'0'0,"-3"10"5063,0 17-5063,5-3 2818,14 1-2818,3-24 1719,9-15-1719,0-24 0,-3-4 0,-7 13 0,-2-2 0,-5 1 0,-3-1 2436,-1-4 0,-3 0-2436,-4-4 0,-2 1 0,-5-12 0,3 18 0,16 53 0,10 17 0,0-5 0,1 2 0,2-3 0,1-1 0,1 1 0,0-2 0,12 13 0,-11-20 0,-6-12 0</inkml:trace>
  <inkml:trace contextRef="#ctx0" brushRef="#br0" timeOffset="102392">19047 3729 8835,'-7'-3'0,"4"9"5112,-1 3-5112,6 5 2722,2-4-2722,3-7 1631,2-6-1631,-1-8 6275,-4-2-6275,-1-4 0,-8 0 0,0 3 0,-16 2 0,6 7 0,-5 3 0,11 3 0,5 1 0</inkml:trace>
  <inkml:trace contextRef="#ctx0" brushRef="#br0" timeOffset="102679">19100 3607 8191,'-7'2'0,"2"4"5063,3 8-5063,2 3 2818,7-6-2818,5-3 1719,-3-8-1719,5-8 6784,-4-3-6784,-1-6 0,-1-1 0,-4 5 0,0 8 0,0 16 0,3 1 0,2 7 0,3-14 0,-2-3 0,-1-3 0,-5-1 0</inkml:trace>
  <inkml:trace contextRef="#ctx0" brushRef="#br0" timeOffset="102826">19222 3608 8191,'1'-7'0,"6"-1"5063,9-8-5063,7-8 2818,-7 5-2818,-1-3 0,-13 17 0,0 1 0</inkml:trace>
  <inkml:trace contextRef="#ctx0" brushRef="#br0" timeOffset="102987">19248 3358 24575,'4'27'0,"2"11"0,-1-5 0,0 2 0,0 1 0,1 0 0,-1 3 0,0-2 0,1-9 0,-2-1 0,-3 24 0,2-31 0,-8 1 0</inkml:trace>
  <inkml:trace contextRef="#ctx0" brushRef="#br0" timeOffset="103655">18510 4443 9934,'-10'-3'0,"-7"18"5096,2-4-5096,-1 12 2544,12-10-2544,5-5 1486,5-1-1486,11-2 5515,11-3-5515,6 1 0,4 2 0,-18 3 0,-5 11 0,-22 9 0,-3 12 0,-13 3 0,5-4 0,-5-15 0,12-13 0,3-29 0,6 9 0,2-12 0</inkml:trace>
  <inkml:trace contextRef="#ctx0" brushRef="#br0" timeOffset="103920">18682 4475 24575,'7'-13'0,"9"-9"0,-3 3 0,1-8 0,-13 14 0,-6 2 0,-4 7 0,0 6 0,1 6 0,3 12 0,5-1 0,15 1 0,12-12 0,13-13 0,-12-5 0,-1-1 0,1-2 0,1-7 0</inkml:trace>
  <inkml:trace contextRef="#ctx0" brushRef="#br0" timeOffset="104310">18981 4253 8191,'-12'-5'0,"2"5"5063,-1 5-5063,14 1 2818,4 0-2818,10-9 1719,3-12-1719,-5 0 6784,-1-5-6784,-10 14 0,-10 20 0,-2 16 0,-2 23 0,6 2 0,9-13 0,3-2 0,9 7 0,7 2 0,0-42 0,-4-17 0,-8 3 0,-1-19 0,-9 11 0,-7-9 0,-7 4 0,-10 6 0,-6-1 0,-4 18 0,10-1 0,7 6 0,11-4 0</inkml:trace>
  <inkml:trace contextRef="#ctx0" brushRef="#br0" timeOffset="118986">10260 3857 24575,'-9'-12'0,"-4"6"0,-4 16 0,-1 15 0,-4 19 0,8-3 0,9-2 0,10-18 0,29-8 0,8-16 0,-4-8 0,0-2 0,0-3 0,4-10 0</inkml:trace>
  <inkml:trace contextRef="#ctx0" brushRef="#br0" timeOffset="119235">10601 3802 8191,'-9'-2'0,"0"4"5063,1 6-5063,4 6 2818,4 3-2818,15-4 1719,5-5-1719,12-11 6784,-1-6-6784,-8-8 0,-10 1 0,-14-1 0,-10 2 0,-10-1 0,-11 5 0,5 3 0,4 4 0,16 4 0</inkml:trace>
  <inkml:trace contextRef="#ctx0" brushRef="#br0" timeOffset="119718">10910 3742 8191,'-26'5'0,"3"-2"5063,6 2-5063,3 11 2818,6 13-2818,4 4 1719,8-4-1719,5-12 6784,13-25-6784,7-9 0,-9-6 0,1-6 0,-2 1 0,-2-3 0,-2-8 0,-1 0 0,-3 4 0,-2 0-372,-7 1 1,-3 0 371,0-21 0,-8 19 0,-9 30 0,6 40 0,4-3 0,3 4 0,3 7 0,4 1 0,2 0 0,3-2 0,0-9 0,4-4 0,22 13 743,3-34-743,7-16 0,-11-4 0,-11-8 0,-12 10 0,-15 2 0,2 13 0,-7 5 0,10 9 0,5-1 0,7-5 0,10-8 0,-10-2 0,3-6 0</inkml:trace>
  <inkml:trace contextRef="#ctx0" brushRef="#br0" timeOffset="120239">11362 3554 24575,'9'7'0,"-2"0"0,0 5 0,-4 2 0,-1-1 0,-2 0 0,0 0 0,0 7 0,0 5 0,0 13 0,0-4 0,0 4 0,3-13 0,-1-5 0,1-7 0,4-16 0,0-2 0,4-12 0,-1 3 0,4 6 0,-8 7 0,1 10 0,-7 5 0,0 3 0,-5 0 0,0-4 0,-5-2 0,-3-7 0,3-4 0,2-4 0,4 1 0,4-1 0</inkml:trace>
  <inkml:trace contextRef="#ctx0" brushRef="#br0" timeOffset="120547">11694 3732 8191,'-9'3'0,"1"6"5063,1 1-5063,6 3 2818,4 4-2818,14-4 1719,-4-6-1719,12-13 6784,-15-28-6784,-1 7 0,-11-11 0,-10 28 0,-3 5 0,4 10 0,8 6 0,10-5 0,0 1 0,0-7 0</inkml:trace>
  <inkml:trace contextRef="#ctx0" brushRef="#br0" timeOffset="120822">11858 3689 24575,'-9'4'0,"2"5"0,2 1 0,5 6 0,5-6 0,6 1 0,-1-7 0,10-10 0,-11-4 0,5-5 0,-13-1 0,-4 6 0,-8-2 0,1 6 0,-3 3 0,12 1 0,2 0 0,18-6 0,-11 4 0,6-3 0</inkml:trace>
  <inkml:trace contextRef="#ctx0" brushRef="#br0" timeOffset="121019">12090 3459 24575,'-10'30'0,"5"6"0,0 0 0,0 3 0,5-4 0,-1 1 0,-1 3 0,-1-2 0,3-5 0,0-2 0,3 10 0,1-14 0,4-17 0,4-10 0,-6 0 0,2-4 0</inkml:trace>
  <inkml:trace contextRef="#ctx0" brushRef="#br0" timeOffset="121243">12259 3717 8191,'-13'0'0,"0"3"5063,-5 2-5063,-2 10 2818,6-3-2818,2 7 1719,8-9-1719,8 2 6784,11 0-6784,20-1 0,13-3 0,-17-3 0,0-1 0,17 0 0,-15 6 0,-19 2 0,-12-6 0,-2 1 0</inkml:trace>
  <inkml:trace contextRef="#ctx0" brushRef="#br0" timeOffset="126213">19473 3401 24575,'5'-2'0,"-1"0"0</inkml:trace>
  <inkml:trace contextRef="#ctx0" brushRef="#br0" timeOffset="127934">19996 3847 8191,'4'6'0,"-16"-18"5063,5 5-5063,-11-15 0,-3-4 0,-6-6 0,4 1 0,-1-3 0,1 8 0,0-1 821,1-5 1,-1-1-822,-3 0 0,-1 0 0,4 1 0,1-1 0,-2 0 0,0 1 0,1-1 0,2 0 0,2 1 0,0 0 0,0 1 0,2-1 0,1-2 0,0 0 0,1 6 0,0 0 922,4-3 0,0 2-922,-5-5 6264,9 4-6264,4 16 0,4 8 0,0 2 0,3 6 0</inkml:trace>
  <inkml:trace contextRef="#ctx0" brushRef="#br0" timeOffset="128678">19510 3262 8191,'-5'5'0,"1"-1"5063,-3 18-5063,2-7 2818,-2 9-2818,1-7 0,3-7 0,0-3 0</inkml:trace>
  <inkml:trace contextRef="#ctx0" brushRef="#br0" timeOffset="128969">19650 3392 8191,'-4'9'0,"1"0"5063,1 3-5063,2 2 2818,0 9-2818,0 3 1719,-3 6-1719,-2 6 6784,-3-5-6784,3-1 0,1-12 0,4-11 0,0-5 0</inkml:trace>
  <inkml:trace contextRef="#ctx0" brushRef="#br0" timeOffset="129170">19708 3637 10736,'-2'6'0,"-3"5"5021,5 2-5021,-7 17 2408,2 4-2408,0 6 346,0-8 0,5-16 0,0-9 1</inkml:trace>
  <inkml:trace contextRef="#ctx0" brushRef="#br0" timeOffset="129385">19838 3743 9123,'-5'10'0,"0"1"5119,-3 26-5119,-4-2 0,1 18 0,-2-6 0,4-7 0,6-12 0,0-13 0,5-11 0</inkml:trace>
  <inkml:trace contextRef="#ctx0" brushRef="#br0" timeOffset="129576">19872 3914 8191,'7'1'0,"-5"2"5063,0 10-5063,-13 14 0,5 6 0,-12 14 704,12-7 1,-2-16-1,8-10 1</inkml:trace>
  <inkml:trace contextRef="#ctx0" brushRef="#br0" timeOffset="130301">19423 2851 24575,'-2'4'0,"2"-7"0,1-17 0,1-19 0,-1 10 0,-2-3 0,1-12 0,0-3-1828,5-7 0,1 0 1828,-2 15 0,0 1 0,1 0 0,6-16 0,2 2-571,0 8 1,0 3 570,-3 2 0,-2 3 0,7-12 0,-10 13 0,-19 16 0,10 15 0,-10 0 0</inkml:trace>
  <inkml:trace contextRef="#ctx0" brushRef="#br0" timeOffset="130669">19481 1892 8191,'5'8'0,"15"5"2531,12 0 1,4 1-2532,-6-1 0,1 1 0,5 2 0,-3 0 0,1 6 2818,-23-11-2818,-3 2 0,-6-8 0,0-2 0</inkml:trace>
  <inkml:trace contextRef="#ctx0" brushRef="#br0" timeOffset="130848">19786 1953 8191,'-22'-5'0,"-7"9"4762,1 10-4762,5 0 0,-3 2 0,-8 7 0,-3 3 0,-1 0 0,1 1 1427,1 1 1,3-1-1428,-11 7 0,27-17 0,13-13 0</inkml:trace>
  <inkml:trace contextRef="#ctx0" brushRef="#br0" timeOffset="131014">19616 1938 8191,'-17'8'0,"-9"13"5063,-4 10-5063,-8 8 0,5-1 0,14-15 0,8-11 0,11-8 0</inkml:trace>
  <inkml:trace contextRef="#ctx0" brushRef="#br0" timeOffset="131360">19682 1926 8191,'-51'0'0,"12"0"1900,6 0 0,-1 0-1900,-6-4 2354,-5-1-2354,18-4 1936,0-1-1936,22 2 6037,6 4-6037,8 4 1404,4 3-1404,9 12 0,7 7 0,10 17-311,-17-16 1,1 1 310,3 2 0,1 1 0,7 6 0,-1-1 0,-11-12 0,-1 0 0,1 3 0,-5-2 0,-12-7 0,-2-6 0,-3-4 0</inkml:trace>
  <inkml:trace contextRef="#ctx0" brushRef="#br0" timeOffset="131576">19408 2052 8191,'-17'0'0,"9"-2"5063,18-14-5063,25-10 0,-10 6 0,3-2 0,10-3 0,2-1 435,-2-3 1,-1 1-436,-4 7 0,-1 3 490,15-12 0,-31 22 0,-9 6 0</inkml:trace>
  <inkml:trace contextRef="#ctx0" brushRef="#br0" timeOffset="142774">10431 6125 8191,'-4'-1'0,"1"5"5063,1 10-5063,-1 10 2818,2 1-2818,-3 13 0,0 2 0,3 7 0,-7 0 0,-2-1 0,0 1 0,-3-7 1719,8-2-1719,2-12 6784,3-3-6784,0-9 0,0-10 0,0-15 0,3-11 0,7-23 0,-5 16 0,1-3 0,2-10 0,0-1 0,-5-4 0,0 1-434,0 6 1,-1 2 433,-1 5 0,-2 6 0,-1 10 0,1 12 0,-2 23 0,3 5 0,0-4 0,4 11 0,-3-19 0,2 3 0</inkml:trace>
  <inkml:trace contextRef="#ctx0" brushRef="#br0" timeOffset="149184">18954 2515 24575,'37'0'0,"1"3"0,11 1 0,-1 0 0,-3-2 0,0 1 0,3 0-684,-7 2 1,4 1 0,2 0 0,-2 1 0,-1-1 683,-1-1 0,0-1 0,-2 1 0,-1 2-186,13 6 1,-1 3-1,-6-3 1,-3-5-1,-5 0 1,-11 3 0,0 0-1</inkml:trace>
  <inkml:trace contextRef="#ctx0" brushRef="#br0" timeOffset="149703">18840 2777 8191,'-4'22'0,"3"-3"5063,4-14-5063,13-8 2818,29-14-2818,-11-2 0,3-5 0,-2 3 0,1-1 0,2-3-590,5-5 1,2-2-1,1-2 590,-7 6 0,2-1 0,0-1 0,0 0 0,2-3 0,0 0 0,1 0 0,-1-1 0,-7 7 0,0-1 0,1 0 0,-1-1 0,-1 1 0,9-7 0,-1-1 0,0 1 0,-1 2 0,-3 3 0,0 1 0,-2 1 0,-3 2 0,10-10 0,-4 6 0,-13 13 0,1 1 0</inkml:trace>
  <inkml:trace contextRef="#ctx0" brushRef="#br0" timeOffset="158135">11011 5456 8191,'25'0'0,"-1"0"5063,-22 3-5063,-1-3 2818,-23 6-2818,6-5 1719,-7 5-1719,-1-5 6784,9 1-6784,-4-2 0,18 2 0,19-4 0,6-3 0,9-2 0,-10-4 0,-27 8 0,0 3 0,-33 9 0,10-1 0,-5 4 0,43-3 0,16-10 0,21-4 0,6-2 0,-24 4 0,-2-2 0,13-4 0,-6 4 0,-22 9 0,-10-3 0,-5 3 0</inkml:trace>
  <inkml:trace contextRef="#ctx0" brushRef="#br0" timeOffset="159586">24888 1487 24575,'24'9'0,"4"9"0,17 2 0,-18 2 0,0 3 0,5-1 0,1 3 0,1 9 0,2 3-1915,-5-8 1,3 1 0,-2-1 1914,6 7 0,0-1 0,-5-9 0,3 0 0,-3-3 437,-3-3 1,-1-2-438,-1-4 0,-1-2 0,1 4 0,-13-10 0,-11-4 0</inkml:trace>
  <inkml:trace contextRef="#ctx0" brushRef="#br0" timeOffset="160302">25052 1631 24575,'-12'4'0,"-6"9"0,1 2 0,1 6 0,5-1 0,10-6 0,2-6 0,1-4 0</inkml:trace>
  <inkml:trace contextRef="#ctx0" brushRef="#br0" timeOffset="160472">25216 1833 8191,'-15'16'0,"-1"2"1265,5 3 1,3-8 0,10-5 0</inkml:trace>
  <inkml:trace contextRef="#ctx0" brushRef="#br0" timeOffset="160622">25414 2028 8191,'-17'34'0,"0"-5"5063,0-6-5063,10-9 704,20-13 1,-6 0-1,7-5 1</inkml:trace>
  <inkml:trace contextRef="#ctx0" brushRef="#br0" timeOffset="160735">25626 2093 8191,'-16'32'0,"0"0"5063,0 0-5063,3-11 0,5-6 0,4-11 0</inkml:trace>
  <inkml:trace contextRef="#ctx0" brushRef="#br0" timeOffset="162271">25219 2254 8191,'3'13'0,"3"13"5063,0 21-5063,-3-14 0,-1 4 0,-1 4 0,-2 2 0,-4 3 0,-2-1 0,-1 4 0,-2 0 327,-6 1 0,-2 0-327,6-15 0,0 1 0,-1-1 0,-9 15 0,-2 0 0,5-17 0,0 1 0,-2-1 0,2-1 0,-1-1 0,-1 0 0,-6 3 0,-1-2 0,-2 0 0,0 0 0,0-1 0,-3-1 0,-4 2 0,-3-1 0,-2-1 0,-3 1 0,-2-1 0,-1-2-82,12-7 1,-2-1-1,1-1 1,-1-1 81,-9 4 0,1-3 0,0-2 0,5-6 0,0-2 0,3-3 2058,-10-3 0,4-7-2058,7-7 0,2-3-49,7-1 1,4-1 48,-4-14 2178,19 11-2178,11 16 3815,5 8-3815,0 7 836,-2 2-836,-2 3 145,-3 0-145,-5 0 0,-7-3 0,-5 6 0,-1-10 0,-12 18 0,6-5 0,-8 14 0,8 5 0,5-13 0,6 1 0,10-16 0,1-6 0,4-4 0</inkml:trace>
  <inkml:trace contextRef="#ctx0" brushRef="#br0" timeOffset="162487">23732 3779 8191,'-6'-1'0,"3"12"5063,2 11-5063,20 19 0,13 3 1409,-5-24 0,5-2-1409,3 0 0,3-4 0,7-9 0,1-5 109,1-3 0,-1-5-109,1-5 0,-1-3 951,-1-5 1,-5 1 0,4-6 0,-8 6-1</inkml:trace>
  <inkml:trace contextRef="#ctx0" brushRef="#br0" timeOffset="163214">25474 2644 8191,'-9'9'0,"-5"16"4081,-6 18-4081,8-6 0,1 3 0,-4 8 0,2 3 0,9-13 0,4 0 0,2 1 0,2 0 0,4 1 0,4-3 0,6-2 0,5-2 0,3-3 0,2-3 0,3-3 0,2-3 0,4-1 0,2-2 0,-1-3 0,13 1 0,-1-2 0,-6-2 0,-3-1 0,12 2 732,-26-6 0,-19-4 0,-4-1 0</inkml:trace>
  <inkml:trace contextRef="#ctx0" brushRef="#br0" timeOffset="163535">25929 3148 24575,'38'-15'0,"2"8"0,1 2 0,-12 13 0,-11 5 0,-12 11 0,-4 1 0,-6 7 0,-5 7 0,-5 1 0,-4 6 0,-5 1-647,-1 0 647,-4-5 0,2-6 0,3-15 0,6-8 0,9-10 0,4-1 0</inkml:trace>
  <inkml:trace contextRef="#ctx0" brushRef="#br0" timeOffset="173478">23088 710 8191,'8'10'0,"3"15"4354,6 15-4354,-7-8 0,0 4 0,2 8 0,-1 3 0,-3-10 0,0 2 0,0 0 288,-2-1 1,0 1 0,0 0-289,2 2 0,0-1 0,-1-1 602,1 2 1,0-3-603,0-7 0,1-5 1302,4-5 1,-8-17 0,-1-4 0</inkml:trace>
  <inkml:trace contextRef="#ctx0" brushRef="#br0" timeOffset="173802">23205 844 24575,'-15'-3'0,"3"3"0,-11 8 0,-1 8 0,-11 11 0,6-6 0,8 5 0,15-15 0,4-3 0,4-4 0</inkml:trace>
  <inkml:trace contextRef="#ctx0" brushRef="#br0" timeOffset="173968">23262 1058 8191,'-24'7'0,"-1"0"1265,3-1 1,7-2 0,11-2 0</inkml:trace>
  <inkml:trace contextRef="#ctx0" brushRef="#br0" timeOffset="174111">23392 1186 8191,'-21'17'0,"-4"3"5063,-7 6-5063,11-7 0,10-8 0,9-7 0</inkml:trace>
  <inkml:trace contextRef="#ctx0" brushRef="#br0" timeOffset="174760">23154 1623 24575,'-7'24'0,"-1"8"0,-6 21 0,8-19 0,0 2 0,-4 8 0,-1 3 0,-1 5 0,0 2-2163,4-14 0,0 0 0,-2 1 2163,-1 2 0,-1 0 0,0 1 0,1 1 0,1 0 0,-1 1 0,-1-1 0,-1 1 0,1-1 0,1 0 0,1 1 0,-1-1 0,-1 1 0,0-1 0,0 0 0,3-1 0,1-1 0,0 0-364,-3 0 1,1-1 0,0 1 363,4-4 0,0-1 0,0-1 301,-3 11 0,1-3-301,2-5 0,2-5 0,-2 1 0,0-10 0,5-21 0,-1-1 0</inkml:trace>
  <inkml:trace contextRef="#ctx0" brushRef="#br0" timeOffset="175111">22731 3202 8191,'-13'10'0,"0"1"5063,6 1-5063,2 2 2818,6 9-2818,0 9 0,7 15 1719,-7 7-1719,1-23 0,1 0 0,-3 24 0,0-9 6784,0-18-6784,12-29 0,-1-20 0,16-17 0,-8-2 0,-3 13 0,-4 9 0,-1 15 0,3 7 0,-1 2 0,10-8 0,-16 0 0,8-5 0</inkml:trace>
  <inkml:trace contextRef="#ctx0" brushRef="#br0" timeOffset="180998">20153 7151 24575,'-32'-10'0,"0"1"0,-5 1 0,0 3 0,9 4 0,-1 2-1633,-11-1 1,-1 1 1632,2 6 0,0 1 0,-6-4 0,-1 0 0,0 3 0,0 2 513,1-1 0,-1 1-513,0-2 0,1 3 0,1 6 0,1 1-769,1 0 1,-1 2 768,0 5 0,0 3 0,2 2 0,-1 1 0,11-7 0,-1 1 0,1 0-1076,-9 12 0,2 0 1076,9-9 0,-1 1 0,1-1 0,-6 8 0,0 0-123,0 1 1,2 1 122,4-4 0,2 1 0,-1 1 0,1 2 0,4-1 0,0 1 0,-2 5 0,-1 1 0,3 3 0,0 1 0,-1 2 0,2 1 0,7-14 0,1-1 0,1 1 0,-4 13 0,3 1 0,4 2 0,3 1 0,4-7 0,1 1 0,4-2 0,1 1 0,0-1 0,0-1 0,4-8 0,2 0-465,-2 5 1,3-1 464,1-8 0,3-1 830,1 4 0,2 0-830,1-3 0,2-1 0,4 2 0,0 0 431,1 0 0,0-1-431,2-1 0,1-1 0,1 0 0,1-1 0,-2-2 0,0 1 0,1 1 0,1 1 0,0 1 0,1 0 0,-2 2 0,4 1 0,3-2 0,5 0 0,-1 0 0,-10-8 0,0-1 0,2 1 0,11 5 0,4 1 0,-1-4 0,-8-8 0,0-3 0,0 0-846,2 1 1,1 0 0,1-1 845,3-2 0,0-1 0,1 1 0,0 3 0,-1 0 0,0 0-506,-3 1 1,-1-1 0,0 0 505,2 1 0,-1-1 0,0 2-603,-6-1 0,0 1 0,1 0 603,4-1 0,2-1 0,-1 0 0,-1-1 0,-1-1 0,2 0 0,2-1 0,2-1 0,0 0 0,1-1 0,1-1 0,0-1 0,2 0 0,0-1 0,1 0-484,2 2 0,0 1 1,0-1 483,-2-1 0,0 0 0,0 0 0,1 1 0,1 1 0,-2-1 213,-5-1 0,0-1 1,0 0-214,1-3 0,1 0 0,0-1 456,-5 0 1,0 0 0,0-1-457,0-4 0,0-1 0,-1-1 0,-1 0 0,-1-1 0,0-1 214,15-6 0,-2-1-214,0-2 0,-1-2 0,-6-3 0,-1-2 0,1 4 0,-1-1 0,-1-6 0,-2-2 0,-4 2 0,-2-2 0,-1-7 0,-3-2 0,-6-3 0,-1-3 0,-7 10 0,-1-1 0,0-5 0,-3-4 0,0-6 0,-1-1 0,-1 3 0,2-4 0,-1 1 0,0-2 0,-2 2 0,0-3 0,-1 0 0,-1 4 0,-2 3 0,-1 2 0,0 1 0,0 0 0,0 1 0,-1-1 224,0-1 0,-1-1 0,0 0-224,0 1 0,0-1 0,0-1 0,-3-3 0,0-1 0,-2 0 0,0 2 0,-1 0 0,-2 0 0,-2-2 0,-3 0 0,-1 1 0,-1 3 0,-1 1 0,-2 1 0,-1 0 0,-1 1 0,-1 1 0,-1 1 0,0 1 0,-2 1 0,0 1 0,-2 2 0,-2 0 0,-1 1 0,-1 0 0,-1 2 0,-1 0 0,0 1 0,-2 1 0,-2 0 0,-1 1 0,1 0 723,1 0 0,2-1 1,-2 2-724,-1 0 0,0 1 0,1-1 0,3 2 0,0-1 0,-1 1-273,-3 2 0,-3 1 0,2 0 273,-12-8 0,0 1 0,12 11 0,-2 0 0,-3 1 0,0 2 0,-3 0 0,0 1 0,1 0 0,-1 0 0,2 2 0,-2-1 0,-1 1 0,-3 0 0,0 1 0,3 0 0,0 0 0,3 2 0,-1-1 0,-3 1 0,0 1 0,-1-1 0,-1-1 0,-1-1 0,1 2 0,4 2 0,0 1 0,0 0-57,1 0 0,0-1 1,1 2 56,-15 2 0,2 0 0,1-3 0,2 1 0,-1 5 0,2-1 454,10-4 0,4 1 0,-11 3 0,24-3 0</inkml:trace>
  <inkml:trace contextRef="#ctx0" brushRef="#br0" timeOffset="182991">24030 7354 8191,'-17'-7'0,"-7"7"5063,-4 9-5063,-7 14 0,14-2 0,2 4 1409,0 5 0,1 4-1409,-2 4 0,2 4 0,-1 8 0,2 4-182,6-14 1,1 0 0,1 2 181,-2 4 0,1 3 0,0 0 0,3 3 0,0 2 0,2-1 0,-1 1 0,2-1 0,1 0 708,1 0 0,2-1 1,2 1-709,1-3 0,1 1 0,1-1 0,2-2 0,2 0 0,0 0 0,2 0 0,1 0 0,3-1 0,1-1 0,3 0 0,1-1 0,3 2 0,3-1 0,1-1 0,1-1 0,2-2 0,2 0 0,-7-9 0,2 1 0,1-1 0,-1-1 0,9 5 0,0-1 0,0 0 0,1 0 0,1 0 0,0-1 0,1-5 0,1-1 0,-1-1 0,-2-1 0,0 0 0,1-2 0,2-1 0,1-2 0,0 1-774,-2-1 0,0 0 0,0 0 774,1-1 0,-1-1 0,0 1-551,-2-2 0,-1 1 1,0 1 550,-4 0 0,0 1 0,-1 0 0,1 0 0,-1 0 0,1 0 0,-1 1 0,1-1 0,1 0 0,1 1 0,0-1 0,1-1 0,-1-4 0,-1-1 0,1 0 136,2 0 1,-1-1 0,0 0-137,15 3 0,0-1 0,3-1 0,0-2 0,0-1 0,0-2 0,-16-5 0,1 0 0,0-1 0,0-1 0,0 0 0,1 0 0,-1-1 0,0-1 0,0-1 0,0 0 0,0-1 0,-1 0 0,16 0 0,0-2 0,0-3 0,0 0 0,0 1 0,0 1 0,1 0 0,-1 0 0,-3-5 0,-1 0 881,-6 5 1,-1-1-882,-4-6 0,-2 0 1006,-4 2 0,-2 0-1006,18-11 0,-1-4 0,-18 2 2374,3-11-2374,-13 10 0,7-18 0,-5 10 0,3-2 0,-2-5 0,3-1 577,1 4 1,2-1 0,-1 0-578,-4 1 0,-1 1 0,1-1-590,5-1 1,1 0 0,-1 0 589,-5-1 0,0-1 0,-1 1 0,2 1 0,1 0 0,-2 1 0,-2 0 0,-1 0 0,-1 1-710,5-14 0,0 1 710,-1 0 0,-1-1 0,-4-1 0,-1-2 0,-2 1 0,-1-1 0,-1-3 0,-2-1 0,-6 17 0,-1-1 0,-1 0 0,0-12 0,-1-1 0,-4 14 0,-2-1 0,-1 2 0,-2-8 0,-3 1 0,-3-5 0,-3 0 0,-3 8 0,-1 1 0,0-4 0,-1 1 0,-4-2 0,-1 1 0,-1-1 0,1 0 0,6 13 0,1-1 0,-2 1 0,-10-14 0,-2 0 0,11 14 0,1-1 0,-2 1 0,-15-9 0,-1 1 0,13 10 0,1-2 0,-2 3 0,-13-6 0,-1 2 0,12 9 0,-1-1 0,1 2 0,-14-8 0,-2 2 0,12 8 0,-1-1 0,0 2 0,-13-8 0,-1 1 0,13 9 0,0 1 0,-1 1 0,-13-8 0,-1 1 0,15 9 0,-1 1 0,0 0-679,-1-2 0,-1 0 0,0 1 679,2 1 0,1 0 0,-1 0 0,-2 0 0,0 0 0,1 0 0,-16-3 0,-1 0 0,17 5 0,-1 0 0,0 1 0,0 0 0,0 1 0,0 1 0,-2 0 0,-1 1 0,1 0 0,-1 1 0,1 1 0,-1 1 0,-1 0 0,-1 1 0,0 1 0,-2 2 0,0 2 0,-1-1 0,-2 0 0,0 0 0,0 1 0,1 1 0,1 0 0,1 0 0,-1 0 0,1 1 0,1-1 0,5-1 0,2 1 0,-1 1 0,-2 0 0,0 1 0,0 0 0,2 0 0,-1 0 0,1 1 0,0 0 0,0 1 0,0 1-343,0-1 1,0 0-1,1 0 343,-17 4 0,2-1 0,5-2 0,1 0 0,-1 2 0,4-1 1074,13-6 1,3 0-1075,-14 5 0,26-9 0,11 0 0</inkml:trace>
  <inkml:trace contextRef="#ctx0" brushRef="#br0" timeOffset="184919">29482 7136 8191,'-17'-12'0,"3"2"5063,-2-1-5063,6 4 2818,-6 3-2818,2 6 1719,-3 6-1719,-9 8 6784,-3 9-6784,8-9 0,-1 2 0,-2 9 0,0 3-1320,-3 3 1,-1 3 1319,5-6 0,-1 2 0,0 2 0,1 1 0,0 2 0,0 0 0,-2 4 0,0 0 0,1 2 0,2 0 0,1 1 0,2 0 0,1-1 0,1 1 0,2-1 0,3 0 0,1 0 0,2-1-931,2-2 1,1 1-1,2-1 931,2 3 0,2-1 0,2 1 0,0-2 0,2 0 0,2 0 0,2 4 0,2 0 0,2-1-919,3-2 0,1-1 0,2 0 919,4 3 0,1 0 0,2-1 0,2-3 0,3 0 0,0-1 0,1 1 0,1 0 0,1-1 0,1-2 0,2-2 0,0 1 0,-2-1 0,-1 0 0,1 0 0,1-1 0,0-1 0,1 0 0,-2-1 0,1-1 0,0-1 0,-1 0 0,1-1 0,1-2 0,2-1 0,1-1 0,1-2 0,0 1 0,1-2 0,1 0 0,2-3 0,-1 0 0,1-1 0,0 1 0,-1-1 0,1 0 0,2-1 0,2 0 0,-1-1 0,-1-1 0,-1-1 0,2 1 0,3-1 0,0 1 0,1-1 0,-3 1 0,1-1 0,-2 0 0,-1-3 0,-1 0 0,0 0 0,1 1 0,-1 1 0,-1-2-608,-5-6 0,-1-1 1,1 0 607,3 2 0,1 0 0,-2-1 64,14-4 1,-2-1-65,1 3 0,-2-1 0,-5-1 0,-2-2 671,-3 1 0,-1 0-671,-6 1 0,-1-2 0,4-1 0,-1-1 1339,-2 1 0,0-2-1339,3-1 0,0-1 0,-3-1 0,0-1 600,2 3 0,0-2-600,1-5 0,0-1 0,1 1 0,0 0 0,6-4 0,0-2 0,-6 2 0,0-1 0,3-2 0,1-1 0,-1 1 0,-1-2 0,-3-1 0,-1-1 0,2 2 0,-1-2 0,-7-3 0,-2-2 0,0 2 0,-3-3 0,-6-5 0,-2-3 0,0-1 0,-4-2 540,-4 1 0,-3 0-540,2-2 0,-2-1 0,-1 4 0,-1 0 0,1 0 0,-1-1 0,-1-2 0,-2-1 0,2 4 0,-3-2-366,-5-7 1,-3-2 365,4-1 0,-2 0 0,-3 13 0,-2-2 0,0 1 0,2-3 0,0 1 0,-1-1 0,-3 1 0,0-1 0,-1 1 0,1 0 0,0-1 0,0 1 0,0-1 0,0 1 0,-1 0-833,-1 1 1,-2 0 0,-1 1 832,1-3 0,0 0 0,-2 2 0,-3 1 0,-1 1 0,-1 1 0,-1-3 0,-1-1 0,-1 2 0,1 3 0,-2 0 0,0 1 0,-3-3 0,-2 0 0,1 0 0,0 4 0,1 0 0,-2 0 0,-3-3 0,0 0 0,-1 1-527,0 1 1,1 1 0,-1 0 526,-1 3 0,0 1 0,-1 0 0,0-1 0,-2 1 0,1 2 0,0 3 0,0 2 0,-1 0 0,1-1 0,0 0 0,0 2 0,1 2 0,0 0 0,0 2-392,2 0 1,0 1 0,0 1 391,-1 0 0,-1 1 0,0 2 0,2 1 0,1 1 0,-2 0 0,-2 0 0,-1-1 0,0 3 0,2 2 0,0 2 0,-1 0 0,-5-1 0,-1-1 0,-1 1 0,-1 3 0,-1 2 0,-1 1 0,-5-2 0,-2 1 0,0 1 0,12 0 0,1 0 0,-1 1 0,0 1-411,1 1 0,-1 0 0,0 1 0,1 0 411,-1 0 0,1 0 0,-1 0 0,2 0 0,-8 3 0,2 0 0,0 1-28,0 2 0,1 2 1,1-1 27,5-2 0,2 1 0,4 0 0,0 2 0,4-1 0,-16 4 0</inkml:trace>
  <inkml:trace contextRef="#ctx0" brushRef="#br0" timeOffset="187779">19660 6630 24575,'-10'2'0,"2"0"0,5 7 0,5 0 0,-1 0 0,3 0 0,-4 0 0,0 0 0,-2 0 0,2 4 0,-4-3 0,3 2 0,7-28 0,5-12 0,1 2 0,1-3-310,-3-2 1,1 1 309,3 4 0,0 1 0,15-19 0,2 21 0,-3 12 0,2 15 0,-19 0 0,3 3 0</inkml:trace>
  <inkml:trace contextRef="#ctx0" brushRef="#br0" timeOffset="188103">20012 6476 24575,'-9'-3'0,"-10"5"0,6 6 0,-13 8 0,11 9 0,-2 9 0,13 6 0,6-6 0,24-7 0,5-27 0,16-10 0,-5-18 0,-14 3 0,-11-1 0,-20 9 0,-2 4 0,-9 1 0,4 8 0,6-3 0,1 6 0,7-3 0</inkml:trace>
  <inkml:trace contextRef="#ctx0" brushRef="#br0" timeOffset="188519">20182 6474 24575,'0'12'0,"0"2"0,0 6 0,0 6 0,2-1 0,3-7 0,2-8 0,2-12 0,3-11 0,1-8 0,8-14 0,-5 9 0,5 5 0,-10 15 0,3 11 0,-5 20 0,-3 8 0,-2 14 0,-4-17 0,8-6 0,4-30 0,11-11 0,3-14 0,-5 3 0,-4 13 0,-11 23 0,2 13 0,-4 11 0,6-7 0,9-8 0,8-20 0,2-5 0,-3 4 0,22-14 0</inkml:trace>
  <inkml:trace contextRef="#ctx0" brushRef="#br0" timeOffset="188837">20855 6478 8191,'-7'-5'0,"-4"1"5063,1 4-5063,-3 8 2818,2 1-2818,5 15 1719,5-9-1719,6 2 6784,7-15-6784,5-11 0,0-10 0,0-16 0,-5-12 0,-2-1 0,-9 15 0,-2-1 0,1 6 0,-1 0 0,-3-9 0,-2 12 0,0 27 0,7 32 0,1 10 0,3 5 0,2 4 0,3 1-923,0-3 0,3-3 923,0-9 0,0-4 0,6 10 0,-7-29 0</inkml:trace>
  <inkml:trace contextRef="#ctx0" brushRef="#br0" timeOffset="189352">21512 6321 8191,'9'-3'0,"-1"1"5063,0 10-5063,1 15 0,-6 17 0,-3-8 0,-1 4 1409,-1 2 0,-2 2-1409,-2 2 0,1 0 0,1-3 0,1-1 1719,2 16-1719,4-15 0,2-23 0,-3-9 0</inkml:trace>
  <inkml:trace contextRef="#ctx0" brushRef="#br0" timeOffset="190360">24455 6364 24575,'-3'20'0,"1"8"0,7 18 0,-4 9 0,3 0 0,-2-19 0,7-35 0,0-36 0,3 2 0,1-4-634,-4-1 1,0-2 633,4 1 0,1 2-162,-3 10 1,0 3 161,8-6 0,8 22 0,-16 9 0,3 3 0</inkml:trace>
  <inkml:trace contextRef="#ctx0" brushRef="#br0" timeOffset="190702">24879 6294 8957,'4'-2'0,"-9"5"5116,0 1-5116,-10 8 2703,12 12-2703,7-8 1614,22 7-1614,14-20 0,8 0 6185,-1-16-6185,-19 3 0,-15-5 0,-14 5 0,-17-2 0,-4 7 0,-10-3 0,12 0 0,5 2 0,13-1 0</inkml:trace>
  <inkml:trace contextRef="#ctx0" brushRef="#br0" timeOffset="191128">25256 6248 8191,'-2'18'0,"-2"5"5063,0-4-5063,3 5 2818,4-11-2818,7-2 1719,2-9-1719,5-3 6784,3-12-6784,-5 0 0,-1-4 0,-4 11 0,-5 6 0,-1 17 0,-2 11 0,-2-1 0,2 0 0,6-21 0,7-13 0,11-11 0,6-8 0,-4 8 0,-5 9 0,-15 15 0,-4 7 0,-1 4 0,-1-3 0,5-6 0,17-12 0,14-18 0,-5 6 0,3-1-96,1-3 0,-1 1 1,13-5-1,-15 9 1</inkml:trace>
  <inkml:trace contextRef="#ctx0" brushRef="#br0" timeOffset="191423">25857 6229 24575,'-17'-9'0,"0"4"0,-3 16 0,1 15 0,2 11 0,10-7 0,7-9 0,18-24 0,6-15 0,13-22 0,-21 15 0,-1-2 0,3-4 0,-1-1 0,-8 2 0,-1-1-523,3-3 1,-2 0 522,-8 2 0,-1 1 0,3-18 0,-16 47 0,10 35 0,-2 6 0,1 5 0,5-1 0,3 1-541,2-1 1,3-2 540,2-9 0,3-4 197,8-8 0,1-5 0,1-2 1,3-8-1</inkml:trace>
  <inkml:trace contextRef="#ctx0" brushRef="#br0" timeOffset="191743">26373 6096 8191,'-9'-2'0,"8"3"5063,6-2-5063,15 3 2818,11-2-2818,-4 5 1719,0 17-1719,-22 9 0,-16 22 0,-2-22 0,-2 1 2634,-2 6 0,0 0-2634,2-1 0,1-1 0,5-4 0,2-2 0,6 5 0,17-20 0,12-11 0,25-14 0,-25 4 0,1 0 0,-1 1 0,-2-1 0,5-4 0,-17 10 0</inkml:trace>
  <inkml:trace contextRef="#ctx0" brushRef="#br0" timeOffset="192536">29752 6181 8191,'-20'28'0,"-1"5"5063,14-15-5063,-2 2 2818,11-19-2818,0-13 0,15-26 0,-6 8 0,0-2 299,5-6 0,1-2-299,-1 0 0,1 2 2884,-2 9 1,2 4-2885,21-9 0,-18 26 0,0 4 0</inkml:trace>
  <inkml:trace contextRef="#ctx0" brushRef="#br0" timeOffset="193235">30169 6010 8191,'-7'-6'0,"-2"1"5063,-6 17-5063,1 4 2818,-5 25-2818,14-14 1719,5 0-1719,18-19 6784,3-7-6784,14-15 0,-5-9 0,-5-1 0,-11-2 0,-12 8 0,-6 5 0,-8-1 0,2 7 0,6 5 0,8 1 0,16 2 0,6-6 0,-1 1 0,-1 0 0,-10 12 0,-2 1 0,-3 21 0,-1 4 0,1 6 0,-2-12 0,1-13 0,2-13 0,9-19 0,14-8 0,2-9 0,-4 9 0,-10 13 0,-14 13 0,-1 13 0,1-3 0,10 5 0,-2-16 0,12-8 0,-13-4 0,0-4 0,-12 15 0,-2 2 0,-3 12 0,6 0 0,13 0 0,26-9 0,-10-7 0,-1-2 0,13-3 0,-3-2 0</inkml:trace>
  <inkml:trace contextRef="#ctx0" brushRef="#br0" timeOffset="193602">31014 6000 8191,'-9'-7'0,"0"0"5063,-3 2-5063,-2 6 2818,1 14-2818,5 15 1719,7-3-1719,9 0 6784,10-21-6784,10-15 0,3-14 0,-11 2 0,-1-4 0,-5 1 0,-2-3 0,5-9 0,-2-4-1376,-3-5 1,-2-2 1375,-5 11 0,-1-3 0,0 0 0,2-4 0,0-1 0,-2 1 0,-2-10 0,-2 3 0,3 10 0,-3 17 0,-5 31 0,0 19 0,1 12-1022,1-4 0,1 4 1,1 1 1021,0 5 0,1 2 0,1-1 0,1 1 0,0-1 0,1-1-407,0-5 0,1-1 1,1-3 406,2 5 0,-1-6 0,1 3 0,0-24 0</inkml:trace>
  <inkml:trace contextRef="#ctx0" brushRef="#br0" timeOffset="194194">31480 5797 8191,'12'-6'0,"-3"5"5063,21-1-5063,-11 7 2818,11-1-2818,-15 3 1719,0 2-1719,-11 3 6784,-6-2-6784,-9 9 0,-6 4 0,-8 3 0,3-2 0,7-8 0,10-2 0,7-8 0,9 4 0,3-7 0,-1 4 0,-2 0 0,-3 19 0,-8-3 0,-1 22 0,-8 2 0,-1 1 0,0-8 0,0-13 0,0-19 0,1-4 0,-4-9 0,-9-8 0,10 4 0,-5-3 0</inkml:trace>
  <inkml:trace contextRef="#ctx0" brushRef="#br0" timeOffset="197502">19430 8992 8191,'-13'-4'0,"0"-1"5063,8-14-5063,5-10 0,10-17 0,2 13 0,3-2 0,4-5 0,2 0 0,5-7 0,1 1 433,1 5 0,1 0-433,0 1 0,-1 2 847,-4 12 0,-1 3-847,13-11 0,-10 23 5804,-6 20-5804,-3 10 0,14 18 0,-3-5 0,-2-14 0,4-5 0,2-9 0,2-5-858,11-3 1,1-5 857,-2-9 0,0-4 0,3 0 0,-3-3 0,-14 1 0,-3-1 1128,-3 6 0,-5 1-1128,-8-5 0,-7 14 0,-6 5 0</inkml:trace>
  <inkml:trace contextRef="#ctx0" brushRef="#br0" timeOffset="198135">20738 9513 8191,'-14'-27'0,"14"-5"1147,9 0 1,6-3-1148,6-2 0,5-1 918,-4 6 1,3 0 0,0 0-919,13-9 0,1 3 0,-2 6 0,0 5 0,-5 10 0,-1 7 0,12 11 2042,-7 19-2042,-10 15 0,0-3 0,10 0 0,7-24 0,-13-9 0,1-5 2108,5-9 1,0-4-2109,1-5 0,-1-3 1051,-4-1 0,-3 0-1051,-6 2 0,-4 2 98,1-7 0,-13 16 1,-7 11-1</inkml:trace>
  <inkml:trace contextRef="#ctx0" brushRef="#br0" timeOffset="199012">24428 8722 8191,'-22'9'0,"7"-10"5063,15-15-5063,9-22 0,3 8 0,3-2 1409,3-4 0,3-1-1409,6-4 0,3 2 0,0 6 0,2 4 558,4 4 0,0 5-558,-7 6 0,0 6 3166,1 5 0,0 4-3166,12 14 0,-6 7 0,0 5 0,-14-8 0,11-2 0,-2-15 0,16-9 0,-17-2 0,1-3 0,2-1 0,-3 0 0,11-5 0,-14 4 0</inkml:trace>
  <inkml:trace contextRef="#ctx0" brushRef="#br0" timeOffset="199761">25803 8927 8191,'14'-27'0,"1"5"0,3-4 743,4-5 0,2-4 0,3-1-743,5-6 0,2-1 0,2-1 0,-7 10 0,2-1 0,0 0 0,1 2 0,-2 2 0,1 0 0,-1 2 0,1 3 0,6-1 0,0 3 0,-2 5 1274,9 0 0,-3 9-1274,10 17 2063,0 12-2063,-13 13 0,-12-18 0,2-2 1904,3 4 1,1-2-1905,5-6 0,3-4 0,1-3 0,2-3 0,3-5 0,-1-3 0,2-4 0,-2-2 0,-8 0 0,-3 1 0,12-4 0,-25 7 0</inkml:trace>
  <inkml:trace contextRef="#ctx0" brushRef="#br0" timeOffset="200602">29387 8307 8191,'-14'7'0,"10"-30"3996,16-17-3996,1 0 0,3-3 0,-2 9 0,2 0 0,1 1 0,2 0 0,1 0 0,1 1 0,1 0 0,2 2 0,0 2 0,6 0 0,2 5 0,-1 8 0,-1 7 2935,3 5-2935,1 19 1846,-14 3-1846,8 1 0,0 0 0,17-16 2317,-15-9 0,2-4-2317,10-8 0,2-3 0,6-3 0,-1-2 0,-2-2 0,-4 2 0,-14 12 0,-4 0 0,4-6 0</inkml:trace>
  <inkml:trace contextRef="#ctx0" brushRef="#br0" timeOffset="201394">30779 9197 8191,'-9'0'0,"2"-4"5063,6-11-5063,4-14 0,5 1 0,4-4 0,1-6 0,3-2 172,-2 7 1,1-1 0,3 0-173,2-1 0,2 1 0,1 1 0,2 3 0,2 1 0,0 2 373,11-10 0,1 5-373,0 12 0,-2 4 5163,13-4-5163,-2 28 0,-19 5 0,0 13 0,1 0 2703,-7-7-2703,9-6 2191,0-8-2191,8-13 0,7-6-662,-17-3 0,1-3 662,-1 1 0,-1 0 0,2-8 0,-1 1 0,-6 5 0,-2 0 0,-4-3 0,-3 0 0,8-12 0,-9 12 0,-7 10 0</inkml:trace>
  <inkml:trace contextRef="#ctx0" brushRef="#br0" timeOffset="204623">19707 8413 8191,'-4'-7'0,"-1"-3"5063,-2 2-5063,2-4 2818,-4 7-2818,2 0 1719,-12 7-1719,7 2 6784,-10 15-6784,16 9 0,-1 19 0,18-9 0,2 3 0,27-28 0,5-12 0,6-19 0,-7-16 0,-21-2 0,-10-3 0,-12 14 0,-12-2 0,-9 10 0,-15 4 0,-9 24 0,10 7 0,10 11 0,21-9 0,21-8 0,17-11 0,0-6 0,12-14 0,-21-5 0,-10 0 0,-14 4 0,-20 8 0,-10 11 0,-25 8 0,26 4 0,2 3 0,-5 0 0,3 3 0,-3 19 0,15-8 0,20-7 0,20-16 0,15-11 0,8-12 0,-9-9 0,-13-3 0,-20 5 0,-14-2 0,-11 13 0,-10 2 0,-3 12 0,2 18 0,5 10 0,10 15 0,12-10 0,25-2 0,15-21 0,12-14 0,-5-16 0,-13-11 0,-20-3 0,-10 8 0,-20 3 0,-10 14 0,-18 2 0,-1 19 0,3 8 0,16 24 0,19-7 0,23 6 0,16-21 0,-3-18 0,3-5-462,21-9 462,-21-3 0,-2-4 0,1-14 0,-14-3 0,-22 6 0,-19 7 0,-16 9 0,-5 12 0,-1 18 0,15 11 0,20 13 462,17-5-462,25-6 0,21-23 0,-21-7 0,1-4-552,6-8 1,0-5 551,-10 2 0,-3-2-461,10-28 461,-23 8 0,-27-1 0,-10 11 0,1 17 0,-2 4 0,-3 3 0,1 5 0,0 4 0,3 5 0,2 3 0,5 5 0,2 22 538,30-15 0,7-3-538,26 3 0,-12-16 0,2-6 244,-4-11 0,-4-6-244,-1-8 0,-12-13 0,-31 9 0,-4 3 0,-25 8 0,-1 14 0,3 11 0,11 9 0,30 7 0,10-5 0,23-8 0,-2-13 0,18-11 0,-25 3 0,0-2 0</inkml:trace>
  <inkml:trace contextRef="#ctx0" brushRef="#br0" timeOffset="209210">24554 8198 8191,'-13'5'0,"3"1"5063,-6-3-5063,5 7 2818,0-2-2818,5 5 1719,4-1-1719,2 8 6784,4 12-6784,6 8 0,4 7 0,9-5 0,-4-12 0,-1-8 0,5-9 0,-8-5 0,9 3 0,-1-8 0,3-4 0,5-7 0,1-5 0,-7-1 0,2-5 0,-6 1 0,3-6 0,-9 7 0,-2 1 0,-10 7 0,-3 0 0,-3 0 0,-1 0 0,-4-4 0,-14-9 0,2 0 0,-15-3 0,7 5 0,-4 8 0,0 0 0,0 8 0,0 0 0,7 4 0,1 0 0,10 2 0,2-1 0,5 5 0,2-5 0,3 3 0</inkml:trace>
  <inkml:trace contextRef="#ctx0" brushRef="#br0" timeOffset="212648">29790 7808 8191,'2'-9'0,"-2"0"5063,-4 2-5063,-3 0 2818,-2 5-2818,0 0 1719,0 4-1719,2 2 6784,0 7-6784,1 2 0,7 11 0,1 1 0,10-2 0,7-1 0,13-19 0,15-1 0,-3-20 0,4-2 0,-24 0 0,-4-1 0,-15 1 0,-5 1 0,-11-8 0,-5 6 0,-12 1 0,-13 8 0,-7 14-386,19 6 0,1 4 386,4 3 0,2 4-151,3 6 1,3 1 150,2 22 0,7-8 0,22-10 0,11-21 0,21-11 0,-3-17 760,0-10-760,-20-13 0,-14 6 313,-11-2-313,-14 9 0,-5 5 0,-15 8 0,-1 20 0,-2 11 0,15 16 0,13 3 0,18-5 0,13-5 0,7-12 0,10-9 0,-8-15 0,-4-2 0,-15-3 0,-10 5 0,-9 4 0,-4 1 0,-11 4 0,4 5 0,-4 14 0,13 0 0,6 7 0,18-10 0,0-4 0,23-18 0,-12-11 0,11-13 0,-20-2 0,-4 7 0,-16 8 0,-4 12 0,-6 4 0,-10 11 0,5 15 0,-2 11 0,16 7 0,6-8 0,18-12 0,-2-12 0,15-17 0,-8-15 0,-4-8 0,-8-6 0,-17 13 0,-4 6 0,-5 8 0,-10 15 0,8 3 0,-4 23 0,18 3 0,4 0 0,18-3 0,2-24 0,7-10 0,0-23 0,-12-4 0,-7-7 0,-18 10 0,-6 8 0,-19 9 0,-7 13 0,-9 7 0,4 14 0,22 11 0,18 8 0,28-4 0,11-10 0,19-19 0,-8-18 0,-6-20 0,-18 4 0,-17-5 0,-7 16 0,-17 2 0,-8 11 0,-6 6 0,3 15 0,15 5 0,19 3 0,8-6 0,15-10 0,-15-7 0,4-5 0</inkml:trace>
  <inkml:trace contextRef="#ctx0" brushRef="#br0" timeOffset="234639">21084 9094 24575,'-7'-3'0,"2"-5"0,-3 7 0,3 0 0,-4 15 0,7 7 0,3 5 0,11 0 0,10-16 0,13 1 0,-2-18 0,6-2 0,-17-7 0,-4-1 0,-12 0 0,-9 0 0,-15-5 0,-12 3 0,-12 0 0,-5 10 0,1 9 0,9 11 0,6 10 0,23 7 0,8 4 0,13-9 0,17-8 0,-3-9 0,5-9 0,-12-2 0,-12-2 0,-8-2 0,-5 0 0,-7-1 0,-8 1 0,1 0 0,-1 7 0,11 4 0,5 8 0,12-1 0,8-1 0,15-10 0,3-6 0,1-8 0,-18 2 0,-9-5 0,-17 8 0,-9-2 0,-14 7 0,-14 26 0,15 0 0,10 22 0,25-17 0,18-6 0,8-14 0,5-15 0,3-14 0,-19-7 0,-11 3 0,-17 7 0,-19 8 0,1 14 0,-2 4 0,13 8 0,15 0 0,16-5 0,-7-3 0,6-1 0</inkml:trace>
  <inkml:trace contextRef="#ctx0" brushRef="#br0" timeOffset="236674">26487 8299 24575,'-10'-7'0,"-3"2"0,0 6 0,-10 16 0,0 10 0,-1 22-382,17-21 1,3-1 381,9 24 169,17-13-169,14-19 0,11-26 0,-1-19 0,-23 9 0,-2-2 0,4-22 0,-16 7 574,-9 8-574,-11 5 20,-15 4-20,-1 13 0,-14 9 0,11 18 0,10 2 0,7 1 0,17-13 0,12-4 0,12-18 0,12-6 0,-4-12 0,-10 5 0,-14 1 0,-14 8 0,-7 2 0,-17 2 0,-1 9 0,-12 4 0,16 9 0,8 3 0,12 1 0,12-5 0,9-7 0,14-8 0,4-14 0,1-7 0,-15 4 0,-11-2 0,-14 15 0,-7 0 0,-17 9 0,0 3 0,-3 9 0,12 2 0,9 8 0,8-5 0,2-1 0,10-10 0,9-10 0,6-6 0,-2-12 0,-3 2 0,-12-6 0,-8 11 0,-10 2 0,-17 2 0,-8 9 0,-13 1 0,11 15 0,4 12 0,19 8 0,8 4 0,19 1 0,13-10 0,11-7 0,9-15 0,-7-13 0,-9-16 0,-15 2 0,-11-6 0,-13 9 0,-11-1 0,-13 1 0,-8 2 0,0 3 0,8 11 0,13 8 0,14 6 0,10 8 0,16 1 0,4 0 0,16-10 0,-1-15 0,-4-12 0,-10-5 0,-17-2 0,-12 2 0,-15 2 0,-12-2 0,-10 1 0,7 6 0,5 11 0,16 9 0,10 15 0,8 1 0,6-2 0,12-1 0,-6-17 0,2-1 0,-11-7 0,-5 1 0</inkml:trace>
  <inkml:trace contextRef="#ctx0" brushRef="#br0" timeOffset="239268">31168 8424 8191,'-9'-4'0,"0"1"5063,0 3-5063,-9 17 2818,6-3-2818,-12 15 0,3 2 0,-5 2 859,11-8 1,1 2-860,1-2 0,1 0 0,0 6 0,3 0 0,3 23 0,11 0 0,18-12 0,16-3 3392,-11-25 0,2-4-3392,4-1 0,1-3 0,4-2 0,-1-3-344,-3-2 1,-1-3 343,21-4 0,-10-2 0,-16-8 0,-9 7 0,-3-8 0,-5-1 0,-5-5 0,4-14 687,-10-1-687,4-7 0,-15-6 0,1 11 0,-18-5 0,-7 10 0,-10 8 0,21 14 0,-2 1 0,-5 3 0,0 2 0,2 1 0,-1 1-223,-1 1 0,-1 1 223,-22 1 0,27 4 0,5 0 0</inkml:trace>
  <inkml:trace contextRef="#ctx0" brushRef="#br0" timeOffset="242496">18910 8471 24575,'2'14'0,"2"8"0,3 7 0,5 4 0,0 6 0,4-8 0,-5-9 0,-1-3 0,-6-10 0,-3 0 0,-4-2 0,-4-1 0,-6-3 0,4 1 0,-8-4 0,4 0 0,-4-1 0,-14-1 0,4 2 0,-11 0 0,16-2 0,7 1 0,11-1 0</inkml:trace>
  <inkml:trace contextRef="#ctx0" brushRef="#br0" timeOffset="243047">18993 8659 8191,'-13'5'0,"3"-4"5063,-2 5-5063,3-8 2818,-4-2-2818,0-1 1719,-18-6-1719,-9-7 0,11 5 0,-3-1 2172,-9-4 1,-1-2-2173,-7 0 0,-2-1 0,13 2 0,0-1 0,-2-1 0,-3 1 0,0 0 0,0-3-1245,0-6 1,1-2-1,0-2 1245,-1 0 0,0 0 0,2-4 0,12 6 0,1-2 0,1-2 0,2 0 0,0 1 0,2-1 0,1-1 0,2-1 0,-4-13 0,3-1 0,2 0 0,3 2 0,1 0 0,3 2 0,4 5 0,2 1 0,0 1-483,-3-14 1,2 3 482,6 14 0,1 4 0,-7-10 0,7 17 0,-2 21 0,2 1 0</inkml:trace>
  <inkml:trace contextRef="#ctx0" brushRef="#br0" timeOffset="255894">17420 6878 8191,'0'-9'0,"-3"32"3645,-11 27-3645,8-6 0,0 5 0,-1-10 0,-1 2 0,0 0 0,-1 14 0,0-1 0,0-3 0,-1-4 0,3-17 0,1-5 2960,3-3-2960,15-50 0,6-21 0,-5 15 0,0-2 0,0-3 263,1-1 1,0-2 0,1-2 0,-2 1-264,3-11 0,-1 1 0,-2 2 0,-2 10 0,-1 2 0,-2 3 0,-3-7 0,4 13 5824,14 22-5824,-4 51 0,-4-5 0,2 2 0,0 2 0,0 1-246,-1-1 1,1-1 245,-1-9 0,-1-1 0,5 16 1,-5-21 1,-12-17 0,-1-5-1</inkml:trace>
  <inkml:trace contextRef="#ctx0" brushRef="#br0" timeOffset="256054">17363 7104 8191,'19'-4'0,"18"-8"2309,5-4 1,5-2-2310,-11 5 0,0 1 0,2 0 0,6-1 0,0 0 0,-3 2 0,-2 1 0,-4 1 0,19-2 0</inkml:trace>
  <inkml:trace contextRef="#ctx0" brushRef="#br0" timeOffset="267816">20512 9819 24575,'-18'-2'0,"1"2"0,15-10 0,0 4 0,10-10 0,3 5 0,1-6 0,5 5 0,-6 1 0,1 6 0,-3 3 0,0 2 0,0 4 0,0-1 0,1 9 0,-2-1 0,0 6 0,0 0 0,-2-3 0,2-2 0,-2-3 0,-1 0 0,-1-4 0,-2-1 0</inkml:trace>
  <inkml:trace contextRef="#ctx0" brushRef="#br0" timeOffset="268165">20552 9767 8191,'-7'-1'0,"2"6"5063,-4 21-5063,1 21 0,2-8 0,1 5 0,-1 8 0,0 4-164,3-7 0,2 4 0,-2 1 164,0-11 0,0 0 0,0 2 0,1 0 0,2 5 0,1 1 0,1 1 0,-1-1 0,-1-1 0,0 0 0,0-1 0,2 0-104,2-2 1,2 1 0,1-1 0,0-1 103,0-4 0,0 0 0,2-1 0,0 0 0,6 9 0,2-2 0,1-1 834,0-4 0,1-2 0,0-2-834,8 8 0,-2-6 0,-9-15 0,-1-4 0,3 1 0</inkml:trace>
  <inkml:trace contextRef="#ctx0" brushRef="#br0" timeOffset="269224">19842 7797 8191,'-14'-9'0,"3"11"5063,7 12-5063,1 18 2818,3 8-2818,0 0 1719,3-8-1719,1-12 1696,7-6 0,-5-9 0,2 0 0</inkml:trace>
  <inkml:trace contextRef="#ctx0" brushRef="#br0" timeOffset="270264">24855 7698 8191,'0'-11'0,"-7"5"5063,-2 9-5063,-11 11 2818,1 9-2818,1 13 1719,8 0-1719,19 4 0,25-12 0,-6-17 0,4-3 0,6-6 0,2-5 0,1-6 0,-2-4 3392,-4-4 0,-4-4-3392,-8-1 0,-4-2 0,-3-25 0,-21 7 0,-17 10 0,-15 1 0,-3 17 0,7-2 0,6 11 0,18 2 0,5 3 0</inkml:trace>
  <inkml:trace contextRef="#ctx0" brushRef="#br0" timeOffset="271164">29895 7384 24575,'-4'19'0,"3"36"0,-2-1 0,2-19 0,2-1 0,2 11 0,-2-28 0,3-2 0</inkml:trace>
  <inkml:trace contextRef="#ctx0" brushRef="#br0" timeOffset="276112">21216 11804 8191,'-12'-20'0,"2"-2"5063,-1-4-5063,5 6 2818,3 52-2818,1 9 0,4 2 0,1 4 0,-3-4 0,1-1 0,1-5 0,1-3 1719,1 16-1719,5-28 0,-3-18 0,1-4 0</inkml:trace>
  <inkml:trace contextRef="#ctx0" brushRef="#br0" timeOffset="276546">21116 11595 24575,'-7'-12'0,"7"-2"0,16-5 0,21-5 0,-10 13 0,3 1 0,1 1 0,1 3 0,23 9 0,-12 15 0,-22 7 0,-11 10 0,-15-4 0,-18 10 0,-6-5-375,6-10 1,0-1 374,-11 9 0,13 0 0,38-17 0,36-3 0,-12-7 0,2 2 0,2 4 0,-2 2 0,-3 3 0,-6 2 0,-8 2 0,-7 3 0,-14 30 0,-21-11 374,-5-17 1,-5-3-375,-2-5 0,-1-2 0,-3 2 0,-1-1-286,-2-6 1,2-2 285,-5 1 0,9-15 0,25-2 0,4-2 0</inkml:trace>
  <inkml:trace contextRef="#ctx0" brushRef="#br0" timeOffset="279320">21144 9597 24575,'4'-26'0,"2"4"0,-3 48 0,0 19 0,0-5 0,-1 4-1329,-2 2 1,0 0 1328,4-6 0,1-2 126,1-8 0,1-2 0,5 2 0,-1-20 0</inkml:trace>
  <inkml:trace contextRef="#ctx0" brushRef="#br0" timeOffset="280079">26666 8894 8191,'-3'7'0,"4"16"4500,2 17-4500,1 15 721,-4-1 0,0-21 1,0-12-1</inkml:trace>
  <inkml:trace contextRef="#ctx0" brushRef="#br0" timeOffset="281320">31257 9323 8191,'-7'-3'0,"-3"1"5063,0 4-5063,-6 13 2818,12-6-2818,3 14 1719,12-12-1719,3 0 6784,3-5-6784,-3-5 0,-4-6 0,-3-6 0,-4-2 0,-6-4 0,-3 0 0,-8 2 0,-7 3 0,2 6 0,-5 2 0,15 4 0,1 0 0</inkml:trace>
  <inkml:trace contextRef="#ctx0" brushRef="#br0" timeOffset="302229">10542 13827 8191,'-4'9'0,"-7"16"5063,7 5-5063,-4 17 2818,11-7-2818,6-13 1719,17-17-1719,16-28 0,-13 0 0,0-3 2821,2-4 1,-1-1-2822,-4-1 0,-3 1 0,9-10 0,-18 31 0,-14 35 0,-5 13 0,6 11 0,4-25 1141,31-18-1141,13-22 0,-17-3 0,1-4 0,3-4 0,-2-1 0,-9 0 0,-1-1 0,-4 0 0,-1 5 0,7 16 0,-11 13 0,2 33 0,-3 4 0,-3-14 0,6-5 0,-10-19 0,1-4 0</inkml:trace>
  <inkml:trace contextRef="#ctx0" brushRef="#br0" timeOffset="302397">11206 13838 8191,'24'-9'0,"22"-2"1777,-9 3 0,4 0-1777,2 0 0,-2-1 541,-8-1 1,-3 0 0,8-1 0,-24 4 0</inkml:trace>
  <inkml:trace contextRef="#ctx0" brushRef="#br0" timeOffset="302585">11471 13513 8341,'-7'0'0,"6"2"4668,7 35-4668,-3-9 0,-1 4 0,1 2 0,1 5 0,-2 1 0,-2 2 0,-2 2 0,-1 1 279,-1 1 0,0 1 0,0-2-279,-1 11 0,1-5 0,2-15 0,1-6 0,3-1 0,6-24 0</inkml:trace>
  <inkml:trace contextRef="#ctx0" brushRef="#br0" timeOffset="302899">11711 13469 8191,'-4'30'0,"8"24"1467,-5-17 1,-1 4-1468,2-5 0,0 2 0,0 1 0,-2-1 0,0 1 0,-1 0 0,-3 16 0,0-2 1423,4-12 1,1-6-1424,5 0 1975,6-29-1975,10-58 0,-6 20 0,0-2 2935,0-5 1,0 2-2936,1 7 0,2 9 2506,14 17-2506,-10 41 0,-6-11 0,-1 2 0,-3 10 0,0 1 0,-1-3 0,1-3 250,6 16-250,-3-18 0,-8-23 0,-2-6 0</inkml:trace>
  <inkml:trace contextRef="#ctx0" brushRef="#br0" timeOffset="303727">10162 11432 8191,'-4'20'0,"7"-10"5063,15-17-5063,25-13 0,-10 6 0,4 0 0,5-1 0,0 2 844,1 2 1,-1 4-845,-2 3 0,-4 2 0,5 3 0,-14 4 0</inkml:trace>
  <inkml:trace contextRef="#ctx0" brushRef="#br0" timeOffset="304036">11297 11275 8191,'-6'5'0,"13"-11"5063,0 0-5063,19-8 2818,-7 10-2818,5 1 1719,6 7-1719,10-8 0,-11 3 0,3 0 0,7-1 0,-1-2 0,6 0 0,-4 4 0</inkml:trace>
  <inkml:trace contextRef="#ctx0" brushRef="#br0" timeOffset="304261">11973 11325 24575,'18'0'0,"18"-5"0,13-6 0,-15 5 0,1 0 0,-2-2 0,-3 1 0,13 1 0,-21 2 0,-18 4 0</inkml:trace>
  <inkml:trace contextRef="#ctx0" brushRef="#br0" timeOffset="305369">13024 13688 8191,'-23'-8'0,"22"3"5063,12-8-5063,13 6 0,7 2 0,7-5 0,2 3 0,-4 4 0,-1 3 0,19 2 2818,-29 15-2818,-24 4 1719,-13 7-1719,-15 6 0,6-13 0,-3-1 3392,-2-4 0,0-2-3392,-13 10 0,24-22 0,42-6 0,28-5 0,-23 10 0,-1 3 0,20 9 0,-17 13 0,-27 9 0,-17 5 0,-15 8 0,6-25 0,-2-1 0,-1-1 0,-1-2 0,-1-3 0,0-3 0,-10 2 0,4-21 0,21 2 0,2-10 0</inkml:trace>
  <inkml:trace contextRef="#ctx0" brushRef="#br0" timeOffset="305852">13773 14027 9152,'5'10'0,"1"1"5120,-1-5-5120,10-20 0,8-18 0,-3 4 0,2 0 1335,-1 6 1,2 2-1336,6 0 0,-1 3 0,0 3 0,-1 10 0</inkml:trace>
  <inkml:trace contextRef="#ctx0" brushRef="#br0" timeOffset="306735">14220 13927 8191,'-10'-12'0,"-7"15"5063,3 12-5063,2 13 2818,7-3-2818,10-7 1719,6-10-1719,16-14 6784,-4-7-6784,11-8 0,-17-7 0,-6 10 0,-9-1 0,-7 12 0,-2 4 0,6 4 0,6 1 0,15-3 0,5 3 0,7 3 0,3 25 0,-16 4 0,-1 10 0,-18-16 0,4-17 0,15-31 0,14-18 0,-7 13 0,1 0 0,12-14 0,-5 33 0,-25 18 0,-6 13 0,-3-4 0,5-5 0,4-10 0,26 1 0,6-16 0,-13 4 0,-1-1 0,13-7 0,-13 0 0,-19 5 0,-6-1 0,-4 0 0,-8 4 0,-2 6 0,-10 17 0,3 12 0,7-1 0,12-1 0,18-19 0,14-17 0,4-11 0,2-15 0,-6-3 0,-21 11 0,-2-3 0,1-3 0,-1-1-250,-6-3 0,0 0 250,1 7 0,-1 3 0,-2 5 0,-8 70 0,4-20 0,-1 3-303,-4 14 1,1 0 302,5-10 0,2-3 0,4 4 0,2-15 0,2-17 0</inkml:trace>
  <inkml:trace contextRef="#ctx0" brushRef="#br0" timeOffset="307019">15214 13871 8191,'-9'0'0,"-1"4"5063,1 1-5063,0 4 2818,9 4-2818,2-7 1719,18 5-1719,2-7 6784,3 3-6784,-7 5 0,-9 19 0,-9-9 0,-5 12 0,-6-12 0,0-7 0,-4 16 0,0-15 0,-1-1 0,6-10 0,3-5 0</inkml:trace>
  <inkml:trace contextRef="#ctx0" brushRef="#br0" timeOffset="307783">15905 14165 8191,'-2'4'0,"3"3"5063,-9 17-5063,-5 5 0,-7 18 2818,-8 0-2818,5-7 0,9-16 0,7-10 0</inkml:trace>
  <inkml:trace contextRef="#ctx0" brushRef="#br0" timeOffset="308869">16732 13529 24575,'-14'5'0,"1"30"0,5-4 0,0 5-2541,-3 12 0,-2 5 2541,3-13 0,0 1 0,-1-1 0,-1-1 0,0-1 0,0 0 220,-1 10 0,1-3-220,5-15 0,1-4 1051,7 1-1051,9-32 0,15-26 0,-11 7 0,2-3 0,5-9 0,2-1 0,-1 5 0,-2 3 0,9-15 0,-8 41 0,-20 23 2589,1 20-2589,-6-7 1002,6-2-1002,7-22 0,22-10 0,11-15 0,-14 1 0,1-1 0,14-13 0,-13 6 0,-17 16 0,-11 14 0,-5 19 0,-4 1 0,-1 12 0,24-14 0,0-15 0,24-21 0,-9-16 0,-11-8 0,-11 0 0,-21 7 0,-8 4 0,-22 7 0,0 17 0,8 2 0,17 9 0,16-7 0,5-2 0</inkml:trace>
  <inkml:trace contextRef="#ctx0" brushRef="#br0" timeOffset="309238">17243 13859 8894,'5'16'0,"-2"4"5115,13 18-5115,-2 2 0,1-6 2712,3-6-2712,-8-22 1623,7-6-1623,1-20 6231,5-6-6231,-4-9 0,-6 7 0,-9 20 0,-8 23 0,6 12 0,6 8 0,19-18 0,9-11 0,2-24 0,-1-7 0,-18-9 0,-2-1 0,-13 10 0,-4-5 0,-1 18 0,-3-2 0</inkml:trace>
  <inkml:trace contextRef="#ctx0" brushRef="#br0" timeOffset="310202">18239 13925 23855,'0'5'0,"1"3"357,2 22-357,-4-3 120,0 5-120,5-30 0,17-28 0,-6 3 0,1-4 0,5-3 0,0 1 0,11-11 60,-8 18-60,-15 25 183,-2 15-183,-6 14 0,2-5 0,-3-1 0,4-17 0,10-22 0,5-8 0,9-20 0,-10 12 0,-1 6 0,-9 36 0,1 6 0,3 20 0,5-5 0,8-9 0,11-6 0,11-21 0,-19-1 0,-1-6 0</inkml:trace>
  <inkml:trace contextRef="#ctx0" brushRef="#br0" timeOffset="311606">18861 13854 8191,'-21'-16'0,"-5"8"5063,7 12-5063,-10 17 2818,19-4-2818,18 10 1719,18-18-1719,20-9 0,1-14 3392,-20 4 0,-1-1-3392,22-12 0,-1 12 0,-19 7 0,-11 9 0,-8 0 0,-4-5 0,3-5 0,0-8 0,-4 3 0,-2 5 0,0 0 0,1 7 0,-1 3 0,1-1 0,-1 8 0,3-5 0,2 2 0,-3-2 0,1 5 0,-1-2 0,16-14 0,5-7 0,12-17 0,-8 7 0,-7 5 0,-11 15 0,-7 4 0,-2 9 0,-2 2 0,2-1 0,0 0 0,5-8 0,3-4 0,24-11 0,-5 0 0,3 0-292,1 1 1,1 0 291,-2-1 0,-3 1 0,-7 3 0,-21 6 0,-9 4 0,6 3 0,6-2 0,7-6 0,22-9 0,15-7 0,-19 6 0,-1 2 0,15-3 583,-22 8-583,-17 9 0,-7 14 0,-2 30 0,0-4 0,3-15 0,0 1 0,-3 20 0,0-9 0,-3-12 0,-3 0 0,-1-5 0,-2 0 0,-3 4 0,-2-2 0,-3-8 0,0-2 0,-15 12 0,8-22 0,18-18 0,12-22 0,9 6 0,5-3-1061,6-7 0,4 1 1061,12 2 0,3 3 0,-2 1 0,0 4-164,-3 8 1,-2 4 163,5-1 0,-22 8 0,-8 7 0</inkml:trace>
  <inkml:trace contextRef="#ctx0" brushRef="#br0" timeOffset="312873">21072 13754 24575,'-7'-11'0,"-1"0"0,-10 6 0,-3 1 0,-24 13 0,3 6 0,-7 9 0,26-4 0,27-3 0,24-8 0,19 1 0,0 3 0,-28 8 0,-5 6 0,-6 25 0,-13-10 0,-7 2 0,-8-5 0,-5 0-810,-4 2 0,-1-1 810,1-6 0,2-5 0,8-11 0,34-48 0,5 3 0,9-5 0,2-3 0,-3 2 0,-2-3 0,-4 1 0,3-2 0,2 4 0,3-2 0,-2 1 0,-6 4 0,-6 0 0,-4 4 0,8-9 0,-22 31 0,1 8 1620,0 10-1620,9 0 0,17-5 0,9-8 0,19-11 0,-5-5 0,-1 4 0,-15 5 0,-11 14 0,-12 11 0,-4 13 0,-5 1 0,0-1 0,0-12 0,7-26 0,13-16 0,-6-1 0,3-3 0,14-8 0,2 1 0,0-5 0,9 9 0,-38 38 0,-4 15 0,3 1 0,2-3 0,4-5 0,10-16 0,5-12 0,22-10 0,-20 4 0,0-1 0,19-11 0,-11-1 0,-20 14 0,-19 10 0,-5 17 0,0 10 0,1 2 0,28-6 0,8-21 0,-3 4 0,-4-9 0</inkml:trace>
  <inkml:trace contextRef="#ctx0" brushRef="#br0" timeOffset="313084">22093 13647 8191,'-7'10'0,"7"2"5063,6 0-5063,9 1 2818,-4-5-2818,0 5 1719,-8 1-1719,-9 16 0,-11 17 6784,-7-2-6784,2-5 0,-8-10 0,22-25 0,-9 7 0</inkml:trace>
  <inkml:trace contextRef="#ctx0" brushRef="#br0" timeOffset="313785">23222 13572 8191,'4'0'0,"33"-4"2298,2-2 0,6-3-2298,-5 1 0,1-1 0,1 1 0,0-1 0,0 1 0,-1-1 1437,14-3 0,-4 0-1437,-18 3 0,-4 1 0,0 3 0,-22-1 0</inkml:trace>
  <inkml:trace contextRef="#ctx0" brushRef="#br0" timeOffset="314010">23608 13393 8191,'-5'-13'0,"7"3"5063,23-7-5063,20 1 0,-11 6 0,2 3 1409,-1 4 0,-1 4-1409,20 13 0,-19 27 448,-28-11 1,-6 4-449,-5 4 0,-4 2 0,-2 2 0,-4 0 0,-1-5 0,-1-4 0,2-6 0,0-4 0,-1 0 0,4-12 0</inkml:trace>
  <inkml:trace contextRef="#ctx0" brushRef="#br0" timeOffset="314581">24860 13349 8191,'-18'1'0,"11"-1"5063,43-10-5063,-1 3 0,7-1 744,-4 2 0,4-1 1,0 1-745,3 1 0,0 0 0,-2 1 498,14 2 0,-6 1-498,-16 1 0,-7 4 6136,-6 13-6136,-30 3 0,-20 21 0,7-10 0,-3 4-208,-4 4 0,-1 3 208,10-8 0,1 2 0,1 0-559,0-1 1,1-1 0,1 0 558,2 2 0,1 0 0,2-2 0,-3 10 0,3-3 204,5-5 0,3-4 1,-2 0-1,8-11 0</inkml:trace>
  <inkml:trace contextRef="#ctx0" brushRef="#br0" timeOffset="316918">22982 15120 9508,'0'-10'0,"26"-3"5116,24-2-5116,-2 12 0,3 5 0,-14 3 0,-2 3 0,5 3 0,-8 6 0,-17 17 0,-17 4 0,-23 11 0,8-23 0,-3 0 0,-6 4 0,-3-1 550,-4 0 0,-1-2-550,1-2 0,-1 0 625,-2-2 1,2-2-626,-10 6 5083,36-8-5083,39-17 0,5-3 0,5-1 0,2-3 0,0-1 0,0 0 0,-1 1 0,-10 1 0,-3 2 0,10 0 1727,-19 2-1727,-4-2 197,6-12 1,-10 6-1,5-5 1</inkml:trace>
  <inkml:trace contextRef="#ctx0" brushRef="#br0" timeOffset="317344">23637 14805 8191,'-19'6'0,"7"-1"5063,0 7-5063,8 6 2818,7 14-2818,-3 1 0,0 6 1719,0-18-1719,3-20 6784,-2-14-6784,3-33 0,-4-2-314,0 17 1,0 1 313,3-19 0,9 29 0,8 36 0,6 22 0,-11-8 0,1 0 0,12 14 0,-8-9 0,-2-17 627,-9-18-627,-1-15 0,6-20 0,-8-13 0,-1 14 0,-1-1 0,-3 6 0,-2 2 0,1-12 0,0 18 0</inkml:trace>
  <inkml:trace contextRef="#ctx0" brushRef="#br0" timeOffset="317644">24086 15129 9205,'-3'6'0,"9"-3"5119,16-3-5119,12-9 0,-5 1 0,2 0 0,-3-2 0,0 0 0,4 1 0,-3 2 666,8-6 0,-15 9 0,-18 2 0</inkml:trace>
  <inkml:trace contextRef="#ctx0" brushRef="#br0" timeOffset="317877">24598 14889 8408,'1'17'0,"1"3"1730,3 16 0,-1 7-1730,-4-3 0,-1 3 1015,1 12 0,-2-1-1015,-3-15 0,0-2 396,0-5 1,0-6-1,0-6 1,1 0-1</inkml:trace>
  <inkml:trace contextRef="#ctx0" brushRef="#br0" timeOffset="320945">6862 8777 8191,'5'5'0,"29"2"1355,-2-4 0,6-2-1355,1-1 0,4 0 0,2-1 0,-5-2 0,2-2 0,0 0 0,2-1 0,7-2 0,2 0 0,1-1 0,-1 0 41,-8 1 0,1-1 1,0 1-1,-3 0 1,-2 0-1,6-2 1,-3 0-1,-3 1 1,9 0-1,1 1 1</inkml:trace>
  <inkml:trace contextRef="#ctx0" brushRef="#br0" timeOffset="352343">29221 5569 24575,'3'45'0,"1"-13"0,2 4 0,4 11 0,3 5 0,2-4 0,1 3 0,3 1-2458,-2-10 0,2 0 1,1 1-1,3 1 2308,-1-5 1,2 2-1,2-1 1,0 0 0,2 0 149,1-1 0,1 0 0,1 0 0,2 0 0,0-1-421,-1-3 0,1-1 1,1 1-1,0-1 1,1 1-1,0 1 421,1 1 0,1 2 0,0-1 0,0 1 0,0 1 0,1 0 0,-4-3 0,1 1 0,0 1 0,-1 0 0,1 1 0,1 0 0,-1 1-127,-2-2 1,1 1 0,1 1 0,-1 0 0,0 1 0,0-1 0,-1 1 0,0-1 126,-2-2 0,-1 0 0,0 1 0,-1-1 0,1 0 0,-1 1 0,0-1 0,0 1-172,-1 0 0,1 0 1,0 0-1,0 1 0,-1-1 1,0 0-1,0 0 0,-2-1 172,2 2 0,-1 0 0,0-1 0,0 0 0,-2 0 0,0 0 0,0-1-32,1 5 0,-1 0 0,-1 0 1,0-1-1,-1 1 0,1-2 32,1 5 0,1 0 0,-2-1 0,0 0 0,-2-1 0,2 3 0,-2 1 0,-2-3 0,-1 0 302,0 4 1,-2-2-1,-2-3-302,-1 8 0,-4-6 1414,-4-16 1,-3-4-1415,-4-3 0,-1-21 0,2-7 0</inkml:trace>
  <inkml:trace contextRef="#ctx0" brushRef="#br0" timeOffset="352851">32008 4901 8767,'-10'0'0,"-2"1"4758,-14 9-4758,4 5 0,-5 5 0,-5 3 0,-5 3 0,-2 4-572,2 2 0,-1 3 0,-1 2 0,-2 2 572,8-6 0,-1 0 0,-1 2 0,0 2 0,0 1 0,0 1 0,2 1 0,0 2 0,-1 2 0,1 1 0,1 1 0,-1 0 0,1 1-116,2-2 0,1 0 0,-1 2 0,1 0 1,1 1-1,-1 0 0,0 1 0,1 0 116,2-2 0,0 1 0,0 0 0,0 1 0,0 1 0,1-1 0,0 1 0,-1-1 0,1 0-23,0 0 1,0 0 0,0-1-1,0 1 1,0 0 0,1 0 0,-1 0-1,1 0 1,0 1 22,1-3 0,1 0 0,0 1 0,0-1 0,0 1 0,0 0 0,0 1 0,0-1 0,0 1 0,0 0-175,0-2 1,1 0 0,-1 0-1,0 0 1,0 0 0,0 1-1,1 0 1,-1 0 0,0 1 0,0 0-1,1 0 175,0 0 0,0 0 0,0 1 0,1 0 0,-1 0 0,0 1 0,1 0 0,-1 0 0,1 0 0,-1 1 0,1 0 0,0 0 0,2-4 0,0 0 0,-1 0 0,1 1 0,0 0 0,0 0 0,0 0 0,0 0 0,0 1 0,0-1 0,1 0 0,0 0 0,1 1 0,-1-2 0,0 4 0,1-1 0,0 0 0,-1 0 0,2 0 0,-1 1 0,1-1 0,0 0 0,0 0 0,0 0 0,1 0 0,0 0 0,1-1 0,-1 3 0,1 0 0,-1 0 0,1 1 0,1-1 0,-1 0 0,2 0 0,-1-1 0,1 0 0,0 0 0,1-1 0,0-1 0,0 5 0,1-1 0,0-1 0,1 0 0,0 0 0,1-1 0,-1 0 0,2-1 0,-1-1 0,0 0 101,0 6 1,1-2-1,-1 1 1,1-2 0,0 0-1,1-2 1,0 0 0,1-2-102,0 5 0,0-1 0,1-2 0,0-1 0,1-2 0,1-4 0,1 3 0,1-2 0,1-5 0,-1-3 0,-1 7 0,5-10 0,11-18 0</inkml:trace>
  <inkml:trace contextRef="#ctx0" brushRef="#br0" timeOffset="354901">31687 9394 8752,'-1'4'0,"-6"1"5109,3 2-5109,-1 0 2734,12 2-2734,3 10 0,4 10 0,-1 17 0,-3-16 0,-1 2 0,-1 8 0,-3 3-43,-2 2 0,-1 2 43,0-8 0,-1 2 0,0-1 0,-1-1 0,0-1 0,0 1 0,0 3 0,0 1 0,2 0 850,0-3 1,2 0 0,0 1-851,0 4 0,0 0 0,1 0 0,1-3 0,0-1 0,1 0-638,2 15 1,0-4 637,0-10 0,-2-3-496,-1 15 496,2-8 459,-4-12 0,0-12 0,-1-14 0</inkml:trace>
  <inkml:trace contextRef="#ctx0" brushRef="#br0" timeOffset="371534">29434 5921 8191,'9'2'0,"3"25"3497,14 20-3497,-8-4 0,3 6 0,-1-10 0,3 2 0,1 3 0,-2-4 0,1 1 0,0 2 0,0 2 0,-2-5 0,-1 2 0,0 1 0,0 0 0,1 1-283,2 5 1,0 1 0,0 0-1,0 1 1,-1 1 282,-3-7 0,-1 1 0,0 1 0,0 0 0,0 0 0,0 1 0,1 3 0,1-1 0,-1 2 0,1 0 0,-1-1 0,0 2-87,-2-7 1,0 0 0,0 0 0,0 1-1,0 0 1,0 0 0,0 1 86,-1-2 0,1 0 0,-1 0 0,1 1 0,0 0 0,-1 0 0,1 0 0,-1 0 74,0 0 1,-1 0-1,1-1 1,-1 1-1,1 0 1,-1 0-1,1 0 1,-1 0-75,1 0 0,-1 0 0,1 0 0,-1 1 0,1-1 0,-1 0 0,1 0 0,0-1-235,2 5 1,-1 0 0,2-1 0,-1 1 0,0-2 0,0 0 0,0 0 234,2 3 0,-1 0 0,1-1 0,0-1 0,0 0 0,0-1 206,0-4 1,0 1 0,1-1-1,0-1 1,-1-1 0,0 0-207,2 2 0,-1-1 0,1-1 0,-1-2 0,-1-2 0,8 12 0,0-4 0,-2-4 0,3 4 0,-2-8 0,0-7 0,-16-22 0</inkml:trace>
  <inkml:trace contextRef="#ctx0" brushRef="#br0" timeOffset="372009">31946 5875 24575,'-40'20'0,"-1"0"0,-2 6 0,1 6 0,11-5 0,2 4 0,-1 3-1286,0 0 0,0 4 0,-1 3 1,0 0 1285,2-2 0,-1 2 0,0 1 0,0 1 0,-1 3-780,5-4 0,-1 1 0,0 2 0,0 1 0,-1 1 0,-1 1 0,1 1 780,1-5 0,1 1 0,-1 0 0,-1 2 0,0 0 0,0 0 0,0 1 0,0 1 0,1-1-178,2-4 1,1 1 0,-1-1-1,1 2 1,-1-1 0,1 1-1,-1 1 1,1-1 0,-1 0-1,0 1 1,0-1 177,-1 2 0,-1 0 0,0 0 0,1 0 0,-1 1 0,0-1 0,0 1 0,0-1 0,1 0 0,-1 1 0,2-1-239,0-1 0,1 0 1,-1 0-1,1 0 0,0 1 1,0-1-1,0 0 0,1-1 1,0 1-1,1-1 1,0 0 238,-1 0 0,1 1 0,0-1 0,1-1 0,-1 1 0,2-1 0,-1 0 0,1 0 0,0 0 0,1-1-151,-2 8 0,-1-1 1,2 0-1,0 0 1,0 0-1,1-2 1,1 1-1,1-1 151,0 0 0,1 1 0,0-1 0,1 0 0,1-1 0,1-2 0,0 0 86,-1 6 0,1 0 0,1-2 1,1-1-1,1-3-86,0 1 0,2-2 0,0-2 0,2-5 0,-1 8 0,1-8 0,1 2 0</inkml:trace>
  <inkml:trace contextRef="#ctx0" brushRef="#br0" timeOffset="372485">29354 6134 8191,'13'39'0,"-4"-14"0,2 3 1259,2 14 0,2 6-1259,-2-10 0,1 3 0,1 2 0,-1-1 0,1 1 0,1 1 0,2 1 0,-1-5 0,1 1 0,0 0 0,2 1 0,0 0 180,3 3 1,1 1 0,1 0 0,0 0 0,1 1-181,-2-6 0,1 1 0,0-1 0,0 1 0,1 0 0,-1 1-177,0 2 1,1 0-1,-1 0 1,0 1-1,0-1 1,1 1 176,0 1 0,0 0 0,1 0 0,-1 1 0,0-1 0,0 1 161,-3-5 0,0 0 0,-1 1 1,1-1-1,-1 1 0,1 0 1,-1-1-162,3 6 0,-1-1 0,1 1 0,-1-1 0,0 0 0,0 0 0,0-3 0,-1 0 0,0 0 0,0 0 0,-1-2 0,0 0 0,1 4 0,-1 0 0,0-2 0,-1-2 0,-2-3 0,2 3 0,-3-3 0,-1-3 0,0 0 0,1 0 0</inkml:trace>
  <inkml:trace contextRef="#ctx0" brushRef="#br0" timeOffset="372851">31605 6486 8191,'-31'21'0,"0"-1"0,-8 9 0,-2 6 974,5-2 1,-2 5-1,-1 4-974,10-10 0,-1 3 0,0 1 0,-1 2 0,-1 1-193,1-1 1,-2 1 0,0 1 0,0 1 0,-1 1 0,0 2 192,4-6 0,0 2 0,-1 1 0,0 0 0,0 1 0,-1 0 0,1 1 0,-1 0 0,1-2 0,0 1 0,-1 0 0,1 0 0,-1 1 0,0 0 0,0 0 0,0 1 0,0 0-51,2-4 1,1 2-1,-1-1 1,0 1 0,0 0-1,0 0 1,0 0 0,1-1-1,0 1 1,0 0 50,-2 2 0,0 1 0,1 0 0,0 0 0,0-1 0,0 1 0,0-1 0,1-1 0,0 1 113,-1 0 1,0 1 0,1-1 0,-1-1 0,1 0 0,1 0-1,0-1 1,1 0-114,-4 8 0,1 0 0,0-1 0,1-1 0,2-3 0,2-3 0,-1-1 0,2-4 0,1-2 0,3-1 0,2 0 0,0 0 0,0 0 0</inkml:trace>
  <inkml:trace contextRef="#ctx0" brushRef="#br0" timeOffset="379726">19741 8373 24575,'-19'2'0,"10"14"0,8-4 0,18 20 0,-6-12 0,6 0 0,-7-8 0,-1-9 0,0-1 0,-2-7 0,-2-2 0,-3-5 0,-7-2 0,-2-3 0,-16-5 0,-7 7 0,1 7 0,-4 16 0,18 20 0,3 2 0,13 2 0,8-14 0,12-9 0,-2-9 0,5-6 0,-8-12 0,-6 9 0,-3-5 0</inkml:trace>
  <inkml:trace contextRef="#ctx0" brushRef="#br0" timeOffset="404268">12656 4776 24575,'-6'-11'0,"1"0"0,-8 11 0,4 5 0,-7 16 0,1 11 0,1 14 0,10 9 0,12-4 0,11-9 0,10-20 0,6-14 0,-8-8 0,-5-5 0,-14 2 0</inkml:trace>
  <inkml:trace contextRef="#ctx0" brushRef="#br0" timeOffset="404492">12682 4967 8191,'-22'-5'0,"11"2"5063,29 3-5063,10-2 0,7-2 0,13-4 0,5-2-243,-7 2 1,2 0 0,2-2 242,-7 0 0,0-2 0,1 0 0,-1 1 0,-1 1 0,1 0 0,-1 0 0,1 0 0,1 0 0,2 0 0,-1 0 0,-1 2 0,6-2 0,-1 1 0,-2 2 461,-4 2 1,-2 1 0,-4 1-462,-1-1 0,-5 2 1215,3 6 1,-30-3 0,-4 3 0</inkml:trace>
  <inkml:trace contextRef="#ctx0" brushRef="#br0" timeOffset="405739">12763 9045 24575,'-9'1'0,"0"12"0,0 16 0,0 11 0,4 13 0,2-23 0,2 1 0,2-2 0,2-1 0,5 25 0,9-18 0,0-13 0,10-10 0,-9-7 0,-2-5 0,-8 0 0</inkml:trace>
  <inkml:trace contextRef="#ctx0" brushRef="#br0" timeOffset="405995">12760 9323 8191,'-2'2'0,"23"-6"1599,7-2 1,6-2-1600,16-6 0,6-3 0,-10 3 0,2-1 0,2 0 0,-6 1 0,1-1 0,1 0 0,0 1 0,3 1 0,1 1 0,0 1 0,-1-1 22,-1 0 1,1 0 0,-2 1 0,0 1-23,8 1 0,-1 3 0,-4 1 0,-9 3 0,-3 1 0,-4 2 1072,-3 0 1,-6 4-1073,-1 7 1180,-31-10 0,1-1 0,-1-3 1</inkml:trace>
  <inkml:trace contextRef="#ctx0" brushRef="#br0" timeOffset="409008">11559 5531 24575,'-6'9'0,"3"0"0,36-11 0,-1 3 0,16-4 0,-10-1 0,-16 3 0,-11 0 0,-16 1 0,-5 4 0,-2-1 0,3-3 0,0 2 0,-1-4 0,1 4 0,8-2 0,6 2 0,8-4 0,1 1 0,2-4 0,-6 4 0,3-3 0,-9 3 0,0-1 0</inkml:trace>
  <inkml:trace contextRef="#ctx0" brushRef="#br0" timeOffset="409933">11791 9709 8191,'-6'9'0,"10"-7"5063,2-4-5063,17-1 2818,3-6-2818,12 8 1719,-4-6-1719,-2 6 6784,-12-3-6784,-8 4 0,-7 0 0,-1 0 0</inkml:trace>
  <inkml:trace contextRef="#ctx0" brushRef="#br1" timeOffset="822953">15617 1558 24575,'0'0'0</inkml:trace>
  <inkml:trace contextRef="#ctx0" brushRef="#br1" timeOffset="1.01801E6">6226 16518 24575,'2'9'0,"-1"4"0,4 7 0,0 5 0,3 14 0,-3-6 0,-1 6 0,-4-14 0,2-2 0,-1-13 0,2-2 0</inkml:trace>
  <inkml:trace contextRef="#ctx0" brushRef="#br1" timeOffset="1.0189E6">6530 16505 24575,'-9'9'0,"2"3"0,9 8 0,1-1 0,5 1 0,0-8 0,4-4 0,2-3 0,9-10 0,-4 1 0,8-15 0,-13 10 0,3-10 0,-10 9 0,-4-6 0,-4 2 0,-7 0 0,-3 1 0,-2 2 0,-11 5 0,-1 4 0,-7 7 0,10 1 0,7-2 0,11-2 0</inkml:trace>
  <inkml:trace contextRef="#ctx0" brushRef="#br1" timeOffset="1.0199E6">6899 16373 24575,'5'25'0,"1"5"0,1-5 0,3 1 0,-3-3 0,1-6 0,-2 0 0,-3-7 0,0-2 0</inkml:trace>
  <inkml:trace contextRef="#ctx0" brushRef="#br1" timeOffset="1.02064E6">7257 16303 24575,'-11'0'0,"-1"8"0,6 1 0,1 15 0,7-9 0,1 4 0,3-12 0,1 0 0,6-7 0,0-2 0,1-3 0,-2-2 0,-5 0 0,0-2 0,-3-4 0,-3 0 0,-2-4 0,-6 3 0,-1 1 0,-1 4 0,0 4 0,0 1 0,2 8 0,2-3 0,3 3 0</inkml:trace>
  <inkml:trace contextRef="#ctx0" brushRef="#br1" timeOffset="1.02093E6">7551 16121 24575,'5'9'0,"-1"0"0,1 3 0,0 2 0,2 9 0,-3-4 0,3 11 0,-6-11 0,-1 11 0,-1-19 0,-3 3 0</inkml:trace>
  <inkml:trace contextRef="#ctx0" brushRef="#br1" timeOffset="1.02439E6">7536 16215 24575,'2'-5'0,"0"1"0</inkml:trace>
  <inkml:trace contextRef="#ctx0" brushRef="#br1" timeOffset="1.02547E6">7545 16206 24575,'9'2'0,"-2"4"0,-3 4 0,-4 3 0,4-4 0,-2 0 0,3 0 0,1 0 0,5 1 0,-1-3 0,2 0 0,-3-4 0,0-1 0,0-4 0,0 1 0,0-5 0,-2 1 0,0-4 0,-2-3 0,-1 2 0,-1-7 0,-1 8 0,-2-8 0,0 7 0,-2-6 0,-1 6 0,-2-2 0,2 2 0,-1 1 0,-4-1 0,0 3 0,-4 1 0,-1 7 0,3 2 0,-3 2 0,4-1 0,0 2 0,0 1 0,-1 6 0,2 0 0,0 4 0,3-3 0,2-1 0,1-5 0,0 1 0,1 0 0,2 4 0,1-3 0,3 2 0,0-3 0,1 0 0,1-2 0,6-2 0,0-3 0,4-5 0,-3 0 0,-2-2 0,-3 1 0,0-3 0,1-3 0,-2-4 0,-2 1 0,-4-10 0,-2 8 0,-2-9 0,1 7 0,-3 3 0,3 2 0,-3 3 0,-4-2 0,-4 4 0,-5-2 0,4 6 0,-4-2 0,4 4 0,-1-1 0,-8 5 0,6 3 0,0-1 0,9 0 0</inkml:trace>
  <inkml:trace contextRef="#ctx0" brushRef="#br1" timeOffset="1.02722E6">6318 17204 24575,'-2'13'0,"0"0"0,2 4 0,4-3 0,-1-2 0,5-5 0,3 0 0,-1-4 0,6-6 0,-6 0 0,2-7 0,-3 3 0,-4-2 0,-1-3 0,-6 2 0,-2-3 0,-3 6 0,-2 1 0,-4 3 0,3 1 0,-3 0 0,11-6 0,-2 4 0,7-4 0</inkml:trace>
  <inkml:trace contextRef="#ctx0" brushRef="#br1" timeOffset="1.02768E6">6598 17069 24575,'-10'6'0,"1"5"0,6 9 0,1 5 0,6 14 0,-1-13 0,6 1 0,9-18 0,4-9 0,16-9 0,-5-4 0,2-8 0,-13 4 0,-8 0 0,-10 5 0,-5 3 0,-5 2 0,-5-3 0,-3 7 0,-3-5 0,4 8 0,4-3 0,5 3 0</inkml:trace>
  <inkml:trace contextRef="#ctx0" brushRef="#br1" timeOffset="1.02843E6">7047 16908 8191,'-5'4'0,"4"5"5063,5 1-5063,2 6 2818,1-6-2818,-2 2 429,2-3 1,-5-4 0,2-1 0</inkml:trace>
  <inkml:trace contextRef="#ctx0" brushRef="#br1" timeOffset="1.02955E6">7352 16814 8191,'-9'2'0,"4"6"5063,1 10-5063,4 0 2818,5 6-2818,0-10 1719,9-3-1719,-1-7 6784,4-4-6784,-3-2 0,-2-5 0,-3 0 0,-2-3 0,-1 1 0,-3-3 0,-3 2 0,-3-3 0,-10-2 0,5 8 0,-8-4 0,7 11 0,0 0 0,4 0 0,1 0 0</inkml:trace>
  <inkml:trace contextRef="#ctx0" brushRef="#br1" timeOffset="1.03001E6">7678 16662 24575,'5'13'0,"1"-3"0,-5 6 0,3-3 0,-3 11 0,4-5 0,-2 4 0,3-5 0,-1-1 0,1 0 0,-1-4 0,-2 3 0,-1-10 0,-2 2 0</inkml:trace>
  <inkml:trace contextRef="#ctx0" brushRef="#br1" timeOffset="1.03117E6">7049 16899 8191,'-1'5'0,"0"-1"5063,4 9-5063,0 0 2818,3 0-2818,-1 4 1719,1 0-1719,1-3 6784,-1-1-6784,-2-5 0,1 5 0,-5-7 0,3 1 0</inkml:trace>
  <inkml:trace contextRef="#ctx0" brushRef="#br1" timeOffset="1.03202E6">6435 17744 24575,'-14'8'0,"4"2"0,1 7 0,1 13 0,5-9 0,-1 9 0,8-16 0,4-3 0,19-11 0,6-7 0,14-11 0,-5-10 0,-4-6 0,-14 6 0,-10 2 0,-14 9 0,-9 7 0,-5 0 0,-4 9 0,1-1 0,4 0 0,4 1 0,5-1 0</inkml:trace>
  <inkml:trace contextRef="#ctx0" brushRef="#br1" timeOffset="1.03232E6">6765 17550 24575,'-4'32'0,"2"-7"0,10 5 0,-1-5 0,0 1 0,-1-6 0,-3-12 0,-1-4 0</inkml:trace>
  <inkml:trace contextRef="#ctx0" brushRef="#br1" timeOffset="1.03276E6">7074 17462 24575,'-5'17'0,"3"-4"0,5 11 0,4-11 0,4 1 0,16-5 0,0-6 0,11-7 0,-3-14 0,-13 4 0,-1-4 0,-16 9 0,-3 0 0,-4 0 0,-5 2 0,-10-4 0,2 4 0,-9-3 0,11 7 0,4 0 0,5 3 0</inkml:trace>
  <inkml:trace contextRef="#ctx0" brushRef="#br1" timeOffset="1.03309E6">7527 17328 9411,'-3'7'0,"4"3"5118,-1 4-5118,6 9 2630,-2-4-2630,0 5 1554,3-3-1554,-4-7 0,2-1 0,-3-9 0</inkml:trace>
  <inkml:trace contextRef="#ctx0" brushRef="#br1" timeOffset="1.03368E6">7873 17182 8191,'-14'0'0,"5"7"5063,8 3-5063,2 7 2818,5 6-2818,0-4 1719,2-1-1719,6-10 6784,6-6-6784,-1-7 0,1 0 0,-10-5 0,-3 1 0,-5 0 0,-2-4 0,-6-1 0,-6 0 0,-9-2 0,-4 9 0,-7 0 0,7 12 0,1 1 0,14 1 0,3-2 0</inkml:trace>
  <inkml:trace contextRef="#ctx0" brushRef="#br1" timeOffset="1.03604E6">6671 18254 24575,'0'15'0,"-2"7"0,8 3 0,-2 0 0,0-1 0,1-11 0,-1 0 0,-1-8 0,1-1 0</inkml:trace>
  <inkml:trace contextRef="#ctx0" brushRef="#br1" timeOffset="1.03644E6">7060 18158 8191,'-17'-3'0,"3"0"5063,2 5-5063,3 1 2818,6 3-2818,7 0 1719,7-2-1719,13-5 6784,-5-5-6784,1-1 0,-8-2 0,-7 2 0,-1-2 0,-11-2 0,-3 4 0,-7-2 0,0 4 0,7 1 0,3 2 0</inkml:trace>
  <inkml:trace contextRef="#ctx0" brushRef="#br1" timeOffset="1.03679E6">7355 17973 8191,'-9'3'0,"0"2"5063,2 0-5063,2 4 2818,3 4-2818,4-3 1719,3 2-1719,12-7 6784,-2-3-6784,9-8 0,-4-8 0,-6 2 0,0-4 0,-10 7 0,-4 0 0,-4 2 0,-3-1 0,-6 4 0,3 0 0,1 4 0,5 0 0</inkml:trace>
  <inkml:trace contextRef="#ctx0" brushRef="#br1" timeOffset="1.03819E6">7639 17862 8191,'3'-6'0,"3"3"5063,-2 1-5063,14 19 2818,-9-3-2818,7 12 1719,-13-9-1719,2-4 6784,-3 0-6784,8-8 0,-6-1 0,4-4 0</inkml:trace>
  <inkml:trace contextRef="#ctx0" brushRef="#br1" timeOffset="1.03874E6">8070 17686 8191,'-6'6'0,"3"3"5063,-4 1-5063,4 4 2818,-3 3-2818,3 7 1719,1 1-1719,8 1 6784,3-5-6784,6-12 0,-1-4 0,-2-9 0,-3 1 0,-2-5 0,-2-3 0,-6 1 0,-2-6 0,-4 2 0,-2-3 0,-2 3 0,-2 3 0,-1 7 0,-3 1 0,3 5 0,6-1 0,4 1 0</inkml:trace>
  <inkml:trace contextRef="#ctx0" brushRef="#br1" timeOffset="1.04517E6">6909 18694 24575,'-3'1'0,"7"13"0,7 8 0,1 5 0,-2-4 0,-5-9 0,0-2 0,-3-7 0,0-1 0</inkml:trace>
  <inkml:trace contextRef="#ctx0" brushRef="#br1" timeOffset="1.04554E6">7218 18555 8823,'-5'5'0,"12"11"5112,-9-6-5112,21 16 2723,-5-17-2723,3 3 1633,-1-13-1633,-6-1 6284,2-5-6284,-4-4 0,-11 0 0,-4 2 0,-10 2 0,3 6 0,2-4 0,10 1 0,-1 1 0,7-1 0</inkml:trace>
  <inkml:trace contextRef="#ctx0" brushRef="#br1" timeOffset="1.04587E6">7702 18444 24575,'-15'2'0,"5"2"0,-1 9 0,11 1 0,1 3 0,6-4 0,11-4 0,-3-8 0,15-8 0,-11-3 0,2-6 0,-11 1 0,-6 1 0,-6 3 0,-17 2 0,4 6 0,-2-3 0,9 6 0</inkml:trace>
  <inkml:trace contextRef="#ctx0" brushRef="#br1" timeOffset="1.04622E6">7928 18329 24575,'-10'9'0,"2"0"0,10 3 0,1-2 0,4 1 0,0-9 0,2-3 0,0-3 0,-2-3 0,-3-3 0,-4 0 0,-8-4 0,2 5 0,-2 3 0,6 2 0</inkml:trace>
  <inkml:trace contextRef="#ctx0" brushRef="#br1" timeOffset="1.04648E6">8135 18204 8191,'9'3'0,"0"3"5063,-2-1-5063,2 7 2818,-3 2-2818,7 9 1719,-5 3-1719,3 5 6784,-4-5-6784,-3 4 0,1-11 0,-4-3 0,2-9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13:58:21.825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26763 3505 24575,'-2'30'0,"-6"19"0,3-11 0,-1 2 0,0 5 0,-1 1 0,-1 0 0,0 0-1025,3-3 1,3-2 1024,2-8 0,2-3 164,14 8 1,-5-24 0,3-14 0</inkml:trace>
  <inkml:trace contextRef="#ctx0" brushRef="#br0" timeOffset="303">27158 3494 8191,'-23'17'0,"-1"19"4192,2 12-4192,10-17 0,2 1 1458,1-3 1,5-3-1459,9 8 0,23-23 0,1-14 0,2-6 0,-1-4 0,0-2 0,4-2 0,-4-3 1823,7-17-1823,-23 2 6454,-16 10-6454,-20-8 998,-8 9-998,-19 0 0,7 14 0,9 10 0,19 5 0,12-1 0</inkml:trace>
  <inkml:trace contextRef="#ctx0" brushRef="#br0" timeOffset="575">27654 3446 24575,'-9'5'0,"0"3"0,-4 13 0,-7 16 0,9 11 0,9 1 0,20-21 0,18-14 0,6-30 0,-3-9 0,-5-18 0,-19 0 0,-7 3 0,-16-5 0,-7 9 0,-13-2 0,-9 15 0,7 12 0,8 7 0,14 7 0</inkml:trace>
  <inkml:trace contextRef="#ctx0" brushRef="#br0" timeOffset="1078">27997 2891 8191,'-9'1'0,"8"0"5063,6-8-5063,28-8 0,-7 8 0,3 1 0,3-3 0,1 3 1409,-1 3 0,-3 4-1409,2 8 1719,-20 10-1719,-21 20 0,-5-12 0,-2 2 3392,0 3 0,-1 1-3392,2 0 0,2-2 0,2 6 0,35-16 0,5-22 0,4-6 0,8-4 0,0-2 0,-10 6 0,-1-1 0,18-13 0</inkml:trace>
  <inkml:trace contextRef="#ctx0" brushRef="#br1" timeOffset="13288">29138 3294 24575,'-11'-1'0,"6"12"0,-11 31 0,12-9 0,0 3 0,-4 7 0,0 1 0,5 5 0,0 0 0,-3-6 0,2-2 0,3-7 0,1-5 0,-5 1 0,5-45 0,1-15 0,3-8 0,4-8 0,2-3 0,-1-5 0,1 0-680,4 3 0,0 4 680,-5 17 0,0 4 0,6-12 0,-1 30 0,-3 13 0,1 11 0,-4 3 0,-3 11 1360,-3-11-1360,-6 1 0,-2-4 0,-3-8 0,-1 0 0,1-8 0,4-5 0,1 2 0,4-1 0</inkml:trace>
  <inkml:trace contextRef="#ctx0" brushRef="#br1" timeOffset="13725">29508 3241 9368,'-2'-5'0,"-1"3"5119,-10 5-5119,-5 15 2637,0 5-2637,0 11 1560,31-8-1560,3-16 0,37-23 0,-15-16 0,-15 12 0,-2 0 0,3-10 5891,-12 18-5891,-4 10 0,0 10 0,10-9 0,14-7 0,8-17 0,-6 8 0,-8 1 0,-13 15 0,-8 3 0,-4 7 0,-4 2 0,-2-1 0,2-4 0,1-5 0</inkml:trace>
  <inkml:trace contextRef="#ctx0" brushRef="#br1" timeOffset="13943">29835 3078 8191,'0'-21'0,"4"5"5063,1 16-5063,14 8 2818,1 15-2818,6 9 1719,-8 4-1719,-9 2 6784,-7-16-6784,0-15 0,9-21 0,11-10 0,-6 4 0,1 7 0</inkml:trace>
  <inkml:trace contextRef="#ctx0" brushRef="#br1" timeOffset="14225">30103 3087 24575,'-7'12'0,"1"2"0,2-1 0,6 0 0,9-8 0,15-1 0,8-4 0,-1 2 0,-8 3 0,-21 12 0,-10 5 0,-3 0 0,-4 0 0,-9-3 0,-4 8 0,-11 2 0,8-4 0,11-12 0,10-7 0</inkml:trace>
  <inkml:trace contextRef="#ctx0" brushRef="#br1" timeOffset="15692">28087 4026 8191,'9'-1'0,"-4"19"5063,-5 18-5063,-1-3 0,1 3 0,-2 2 0,-1 2 727,0 5 0,1 1-727,6-3 0,0-2 702,-3-1 1,0-3-703,4-9 0,1-1 1488,1 11 0,-6-22 1,1-8-1</inkml:trace>
  <inkml:trace contextRef="#ctx0" brushRef="#br1" timeOffset="15919">27940 4492 8191,'-14'10'0,"6"4"5063,8-5-5063,15 7 2818,13-6-2818,19-2 0,7-4 1719,1-8-1719,-8-4 6784,-5-14-6784,-11-10 0,-1-9 0,-19 14 0,-3 0 0,1 0 0,-4 0 0</inkml:trace>
  <inkml:trace contextRef="#ctx0" brushRef="#br1" timeOffset="16907">27009 5526 8191,'2'22'0,"-2"4"0,-1 5 1101,3 17 1,1 5-1102,-3-9 0,0 2 0,0 0 447,0-2 0,0 0 0,0-1-447,-1-3 0,1-1 0,1-3 1067,-1 0 1,4-6-1068,11-2 0,-8-26 0,7-9 0</inkml:trace>
  <inkml:trace contextRef="#ctx0" brushRef="#br1" timeOffset="17599">26420 6291 24575,'4'25'0,"2"25"0,-1-13 0,1 4 0,-3 5 0,0 1-1977,2 3 1,0-2 1976,-2-11 0,0-3 612,0-2 1,0-4-613,1 0 0,-4-12 0,0-12 0</inkml:trace>
  <inkml:trace contextRef="#ctx0" brushRef="#br1" timeOffset="18217">26475 6557 8191,'-13'-10'0,"4"1"5063,-4-12-5063,17-7 0,8-19 0,4 19 0,4 0 1409,0 0 0,2 3-1409,0 3 0,0 3 1719,12-3-1719,-7 25 6784,-10 11-6784,-1 21 0,-3 5 0,-13 13 0,3-5 0,-14-1 0,4-15 0,-6-12 0,0-7 0,-1-5 0,1-4 0,6 2 0,26 11 0,11 10 0,-2-7 0,2 2 0,0-1 0,-1 0-217,-2 0 0,-1-1 217,18 14 0,-23-7 0,-7-11 0,-11-7 0,-1-5 0</inkml:trace>
  <inkml:trace contextRef="#ctx0" brushRef="#br1" timeOffset="18758">27285 5730 24575,'-11'2'0,"2"3"0,-3 12 0,8 11 0,-3 6 0,12-2 0,11-9 0,0-17 0,16-12 0,-9-10 0,-1-7 0,-11-3 0,-9 7 0,-6-1 0,-4 6 0,-12 9 0,-6 3 0,4 5 0,7 1 0,11-2 0</inkml:trace>
  <inkml:trace contextRef="#ctx0" brushRef="#br1" timeOffset="19025">27506 5711 24575,'-9'4'0,"0"13"0,0 9 0,9 20 0,9-1 0,20-6 0,15-25 0,5-15 0,-4-22 0,-13-10 0,-21-3 0,-16-5 0,-19 10 0,-13 3 0,-12 13 0,7 11 0,7 9 0,20-1 0,11 0 0</inkml:trace>
  <inkml:trace contextRef="#ctx0" brushRef="#br1" timeOffset="19483">28239 6234 8191,'-18'5'0,"44"-9"3379,15-11-3379,0 5 0,4-2 0,1-1 0,-1-2 1037,-5 4 1,-2 1-1038,-3-1 0,-2 1 2006,14-5-2006,-19 6 0,-13 5 0,-11 4 0</inkml:trace>
  <inkml:trace contextRef="#ctx0" brushRef="#br1" timeOffset="19686">28599 5981 8191,'4'12'0,"10"0"5063,17-5-5063,9-2 2818,1 6-2818,-15-5 1719,-12 16-1719,-15 0 6784,-13 12-6784,-16 8 0,9-20 0,0-3 0,-9 10 0,8-11 0</inkml:trace>
  <inkml:trace contextRef="#ctx0" brushRef="#br1" timeOffset="20432">29170 5763 24575,'4'33'0,"2"16"0,-1-13 0,1 4 0,-3 3 0,0 0 0,2 7 0,0-2 0,-4-11 0,-1-2 0,8 18 0,-5-26 0,2-23 0,-3-1 0,0-7 0</inkml:trace>
  <inkml:trace contextRef="#ctx0" brushRef="#br1" timeOffset="20624">29370 5641 24575,'5'39'0,"1"12"0,-1-14 0,1 2 0,-3-3 0,0-1-860,2 3 1,-1-1 859,2 18 81,2-15-81,-4-14 0,-1-17 0,-3-5 0</inkml:trace>
  <inkml:trace contextRef="#ctx0" brushRef="#br1" timeOffset="21075">29198 5856 8191,'-3'-9'0,"16"-8"4192,34-11-4192,-15 14 0,3 1 0,10-5 0,1 3 0,-3 7 0,-1 3 0,-9 0 0,-3 3 0,15 8 2917,-26 7-2917,-15 8 1823,-6 4-1823,-6 7 0,-1-7 0,-9 8 6454,-6-5-6454,-16 11 0,18-19 0,-1-1 998,-16 15-998,6-9 0,18-9 0,11-6 0,17-1 0,22 0 0,13-4 0,-17-3 0,0 0 0,24 3 0,-9-1 0,-14 6 0,-11 3 0,-12-6 0,-4 0 0</inkml:trace>
  <inkml:trace contextRef="#ctx0" brushRef="#br1" timeOffset="22466">26534 6372 24575,'2'-1'0,"-2"6"0,5-1 0,-3 16 0,2 19 0,2 16 0,-3-21 0,0 1 0,2 6 0,0 1-1059,-2-3 1,0 0 1058,3 3 0,-1-1 15,-2-8 0,0-3-15,6 24 0,-6-26 0,1-13 0,-2-11 0</inkml:trace>
  <inkml:trace contextRef="#ctx0" brushRef="#br1" timeOffset="23507">29772 5384 8191,'-17'-2'0,"22"1"5063,12-1-5063,29 6 2818,-11 2-2818,-2 2 1719,-24 2-1719,-8 0 6784,-8 10-6784,-10 8 0,4-2 0,0 0 0,25-10 0,5-6 0,15-7 0,-7-9 0,-1-1 0,-10-1 0,-6 5 0,-4 1 0</inkml:trace>
  <inkml:trace contextRef="#ctx0" brushRef="#br1" timeOffset="32666">6409 5201 8191,'-3'3'0,"9"0"5063,-12 20-5063,15 25 0,-4-14 0,1 6 0,-1-2 753,-1 10 1,1-1-754,3 7 0,-1-4 0,-5-9 472,2-26 1,-1-11-1,1-4 1</inkml:trace>
  <inkml:trace contextRef="#ctx0" brushRef="#br1" timeOffset="32908">6673 5051 24575,'-5'7'0,"-5"16"0,11 14 0,-3-8 0,0 3 0,4 6 0,1 0 0,-3 4 0,1 1-1279,4 0 1,0-1 1278,-4-6 0,-1-3 203,7 11 1,-6-23 0,0-17-1</inkml:trace>
  <inkml:trace contextRef="#ctx0" brushRef="#br1" timeOffset="33425">6511 5252 8191,'-17'-5'0,"5"-6"5063,4 2-5063,5-3 2818,20-10-2818,8 6 0,1-1 0,3 0 859,2 8 1,2 1-860,2 0 0,-1 1 0,21 5 0,-14 14 6784,-17 8-6784,-9 2 0,-11 8 0,-6-5 0,-7 1 0,-4-5 0,-10 0 0,-10-4 0,-9 1 0,2-5 0,1-8 0,1 3 0,14-7 0,6 5 0,18 2 0,19 3 0,1 5 0,18 1 0,2 1 0,14-3 0,-24-8 0,1 0 0,-3 0 0,0 0 0,26 7 0,-28 0 0,-7-2 0,-16-7 0,1-1 0</inkml:trace>
  <inkml:trace contextRef="#ctx0" brushRef="#br1" timeOffset="33900">6917 4681 8191,'-9'3'0,"11"3"5063,17-8-5063,8 5 2818,11-3-2818,-16 0 1719,-5 4-1719,-13 1 6784,-5 14-6784,-13 5 0,1 9 0,-5 1 0,12-12 0,10-2 0,14-19 0,14-5 0,8-10 0,7-4 0,-21 7 0,-5 3 0</inkml:trace>
  <inkml:trace contextRef="#ctx0" brushRef="#br1" timeOffset="34350">7234 5049 8365,'-7'4'0,"16"-6"5016,17-1-5016,-1-6 0,2-2 0,4 3 0,1-1 0,0-4 0,-2 1 0,10-2 700,-10 5 0,-21 6 1,-1 3-1</inkml:trace>
  <inkml:trace contextRef="#ctx0" brushRef="#br1" timeOffset="34620">7460 4928 24575,'42'-14'0,"5"10"0,7 5 0,-14 10 0,-12 2 0,-17 1 0,-5 3 0,-3 7 0,-5-9 0,-1 8 0,0-13 0,0-2 0,3-4 0</inkml:trace>
  <inkml:trace contextRef="#ctx0" brushRef="#br1" timeOffset="34918">8001 4744 24575,'-1'5'0,"5"11"0,6 4 0,2 25 0,-7-18 0,-1 1 0,2 3 0,-1 1 0,-2-1 0,0-1 0,5 24 0,-4-21 0,3-6 0,-4-19 0,-1-4 0</inkml:trace>
  <inkml:trace contextRef="#ctx0" brushRef="#br1" timeOffset="35125">8168 4665 8191,'5'4'0,"-3"5"5063,4 11-5063,-6 18 0,2 10 0,1 7 0,-3-8 0,8-15 2818,-4-9-2818,-2-9 0,-2-6 0,0-4 0</inkml:trace>
  <inkml:trace contextRef="#ctx0" brushRef="#br1" timeOffset="35592">7955 4724 8191,'-9'-4'0,"4"-3"5063,22-8-5063,9-5 0,-1 7 0,3 2 0,6 0 0,0 2 1072,-2 3 0,1 1-1072,2 1 0,-2 3 1810,14 8-1810,-16 0 6496,-4 12-6496,-14-4 0,1 5 0,-14-2 871,-2-5-871,-7 3 0,-13 7 0,-1-5 0,-18 13 0,1-17 0,0 3 0,14-8 0,15 0 0,17-2 0,21 6 0,7-8 0,6 7 0,5-7 0,-19 2 0,11 1 0,-22-3 0,4 1 0,-14-3 0,-1-1 0</inkml:trace>
  <inkml:trace contextRef="#ctx0" brushRef="#br1" timeOffset="37118">8518 4317 24575,'10'24'0,"-6"1"0,7 7 0,-7 0 0,3-11 0,-3 2 0,0-13 0,-4 6 0,2-10 0,-2 2 0</inkml:trace>
  <inkml:trace contextRef="#ctx0" brushRef="#br1" timeOffset="60095">6030 10614 8191,'1'-5'0,"10"-2"5063,-6 4-5063,12 0 2818,-3 0-2818,2 3 1719,-6 0-1719,6 0 6784,-3 0-6784,5 0 0,12-4 0,10 3 0,15-8 0,-25 9 0,1-1 0,0-3 0,-1-1 0,1 4 0,0 1 0,-1-2 0,1-1 0,24 3 0,-2 0 0,-7 0 0,1-4 0,0 3-930,6-7 930,-23 7 0,1 0 0,3-3 0,2-1 0,8 4 0,2 1-853,-4-3 0,2 1 853,4 4 0,2 1 0,2 0 0,0 1 0,-14-2 0,0 0 0,1 0 0,3 2 0,2 0 0,-1-1 0,3-2 0,-1-2 0,0 2 0,-1 2 0,-1 1 0,0 0-812,-2-1 0,-1-1 0,0 0 812,-2 0 0,-1 0 0,1 0 0,0 2 0,-1 0 0,1-1 0,16 0 0,0 1 0,-17-1 0,1 1 0,-1 1 0,17 3 0,-1 1 0,0-3 0,0 1 0,-16-1 0,1 0 0,0-1 0,0-2 0,0-1 0,0-1 0,2 1 0,1 0 0,-1 0 0,-1 0 0,-1 0 0,0-1 0,0 0 0,0-1 0,-1 0 0,13 3 0,-1 0 0,-3-1 0,0 0 0,-4-1 0,-1 0-204,-3 1 1,0 0 203,0-1 0,0-2 0,1 1 0,-1 0 0,-3 0 0,-1 0 0,0 0 0,0 0 717,-3 0 0,0 0-717,23 0 0,-24 0 0,0 0 751,0 0 1,1 0-752,4 0 0,0 0 0,0 0 0,0 0 0,-1 1 0,0-2 0,-3-1 0,-1 0 0,1 1 0,-1 1-336,1-3 1,0 1 335,0 2 0,-1 0 0,25-4 0,-25 4 0,0-1 0,24-3 0,-23 2 0,0-1 0,2 1 0,2-2 0,-1-1 0,1 0 0,3 2 0,1 0-31,2-2 0,1 0 31,-7 1 0,1 2 0,5-1 0,-1 0 0,-5 0 0,0 1 0,3 1 0,0 2 0,-3 1 0,0 0-250,-1-1 0,0 0 250,21 7 0,-26-7 0,1-1 0,25 4 0,-21-3 0,0-2 0,-2 1 0,-1 0 0,3 0 0,0 0 0,-3 0 0,-1 0 0,25 5 0,-8-4 0,-15 5 255,-12-3 0,-12 0 0,-4-1 0</inkml:trace>
  <inkml:trace contextRef="#ctx0" brushRef="#br1" timeOffset="61710">12048 10658 24575,'11'-2'0,"4"1"0,-6-1 0,8 2 0,3 0 0,5 0 0,13 0 0,9-4 0,-17 1 0,1 0 0,3-2 0,2-1 0,8 0 0,2 1 0,3-1 0,1 0-1056,-10 1 0,1-2 0,-1 2 1056,1 0 0,0 1 0,0-1 0,4-1 0,0-1 0,0 2 0,0 2 0,0 1 0,1 0-1020,0 0 0,0 1 1,0-1 1019,1 0 0,1 0 0,-1 0 0,1 2 0,0 0 0,-1-1 0,1-2 0,1-2 0,-1 2 0,0 2 0,0 1 0,0-1 0,0 0 0,0-2 0,-1 2 0,-1 0 0,-1 2 0,0-1 0,-4 0 0,0 0 0,0 0 0,1 0 0,1 0 0,-2 0-919,13 0 0,0 0 919,-17 0 0,1 0 0,0 0 0,-1-2 0,1 1 0,0-2 0,16 0 0,-1 0 0,-15 1 0,0 0 0,-1-1 0,17-2 0,-2 0 0,2 1 0,-1 1 0,-3-3 0,-1 0 0,0 0 0,0 1 0,0 1 0,0 1 0,1 1 0,0-1 0,-1 0 0,1 1 0,-1 2 0,0-1-536,-3-4 0,-1 0 536,1 4 0,0 0 0,-1-4 0,1 0 0,2 4 0,2 1 0,-1-3 0,1 1 0,3-1 0,0 0 0,1 3 0,-1-1 0,-3-2 0,-1 1 230,0 2 0,0 0-230,0-3 0,0 1 0,0 1 0,1 0 0,3 1 0,1 0 0,-1 0 0,0 1 0,0 2 0,0 0 0,0-3 0,0 0 0,-4 2 0,2 1 0,-4-1 0,3-1 0,-2 2 0,4 3 0,-1 0 0,-5-2 0,2-1 0,-4 1 0,0-1 0,-3 0 1266,1 2 1,-1 0-1267,-6-2 0,0 0 0,2 2 0,0 1 1061,1-3 0,1-1-1061,0 1 0,0-1 0,-1 1 0,0-1 375,0-2 0,-2 1-375,-7 1 0,-1 0 1178,2-1 0,0-2-1178,16 1 0,-12 0 0,-8 2 0,-17-1 0,-5 1 0</inkml:trace>
  <inkml:trace contextRef="#ctx0" brushRef="#br1" timeOffset="63291">18572 10485 8191,'2'5'0,"0"-3"5063,14-2-5063,-2-5 2818,16 0-2818,10-3 0,-11 3 0,3 0-69,9-1 1,1 1 68,4 1 0,1 2 0,-8 0 0,1 0 0,1 0 0,-1 0 0,1 0 0,1 1 0,2 0 0,2 1 0,0 0 0,-1-2 0,0 0 0,1 0 0,1 2 0,1 0 0,0 0 0,2 0 0,0 0 0,1 0 763,0 0 0,0 0 0,-1 0-763,1 0 0,0 0 0,-1 0 0,-2 1 0,-1 1 0,0 1-795,-1-2 1,-1 2-1,0-1 795,-1 2 0,-1 0 0,0 1 0,0-1 0,0 0 0,-1 0-452,-4-2 0,0 0 0,0 1 452,0 0 0,0 1 0,-1-1 0,16 1 0,0-1 0,-15-1 0,0 0 0,-1 0 0,17 1 0,0-1 0,-1 1 0,0 0 0,-3-3 0,-2 1 0,-5 1 0,-1 1 0,3-3 0,-1 0 0,-1 0 0,-1 0 0,3-2 0,1-1 0,3 0 0,0-1 0,1-1 0,0-1 0,3 0 0,0 0 0,-3 0 0,-1 0 0,1 0 0,-2 0 0,-2 1 0,0-1 0,-1 0 0,1 0 313,3 1 0,0-1-313,0 0 0,1 0 0,0 0 0,0 0 0,2-2 0,0-1 0,-5 3 0,-1-1 0,6-1 0,1-1 475,-4 3 1,1 1-476,-13 2 0,1 1 0,0 0 0,0-1 0,0-1 0,1 0 0,1 2 0,0 0 0,1 0 73,1 0 0,1-1 0,0 1-73,-2-2 0,-1 0 0,2 1 0,2 2 0,2 1 0,-2 0 0,-5-2 0,0-1 0,-1 2-78,3 2 0,-1 2 0,-1-1 78,8-2 0,-1 1-181,-1 4 1,-1 0 180,-5-4 0,-1-1 889,-3 3 1,-1-1-890,-3-2 0,0 0 0,22 0 0,-7 0 2424,1 4-2424,-7-3 2411,-8 3-2411,1 9 0,-11 0 2276,5 5-2276,-7-7 0,-3-6 0,0-2 0,0 0 0,-3 2 0,-2-3 0,1 3 0,-3 0 0,6-2 0,-10-1 0,1-2 0</inkml:trace>
  <inkml:trace contextRef="#ctx0" brushRef="#br1" timeOffset="64449">24846 10423 24575,'21'-3'0,"9"1"0,17 2 0,-18-3 0,3 1 0,2 1 0,2 0-1293,4-1 1,3 0 1292,2-1 0,1 0 0,3 3 0,1-1 0,3-1 0,1-1-588,-15 1 1,1 0 0,0 0 587,1 0 0,-1 0 0,2-1 0,3 1 0,1 0 0,-1-1 0,-3-2 0,-1-1 0,-1 1 0,-2 2 0,0 1 0,-1 0 0,7-4 0,-4 0 0,-7 3 0,-4 1 0,2 2 0,-17 0 0</inkml:trace>
  <inkml:trace contextRef="#ctx0" brushRef="#br1" timeOffset="67440">15911 4590 24575,'0'9'0,"-2"6"0,7 20 0,-5 12 0,-5 8 0,4-18 0,1 0 0,-2-1 0,-1 0 0,3 5 0,0 1-748,0-4 0,0 0 748,2 0 0,1 0 0,0 4 0,0-1 0,0-2 0,1 0 0,1 6 0,0 0 0,-4-3 0,-1 1 0,3 2 0,-1 1 0,-2-3 0,0-2 0,2-2 0,1-1 0,-3 0 0,1-2 0,3-4 0,1-1-293,-2 0 1,-1 0 292,0-1 0,2 0 0,4 18 0,-3 5 0,0-13 0,-1 5 0,-4-11 0,-4 10 0,7-10 1450,-7-2-1450,8-2 631,-4-5-631,0 14 0,0-12 0,0 9 0,0-10 0,0-1 0,0 5 0,3-5 0,2 21 0,-1-10 0,0 16 0,-4-18 0,-4 11 0,3 1 0,-8 9 0,8 0 0,-8-2 0,3 0-618,1-4 618,1 4 0,4-13 0,-5 5-49,4-12 49,1 12 0,1-11 0,3 4 0,-4 1 0,0-6 617,0 6-617,0-1 50,0-5-50,-4 12 0,3-11 0,-3 11 0,4-5 0,-4 7 0,3-1 0,-8 7 0,4 2 0,0-24 0,-1-1 0,-1 1 0,-1 0 0,5-1 0,0 1 0,-4 0 0,0-1 0,4 1 0,0 0 0,0 0 0,1-1 0,-3 25 0,1-2 0,3-6 0,-3-1 0,4 1 0,-5 0 0,4-1 0,-3 7 0,4-4 0,-4 4 0,3-7-571,-3 7 571,4-4 0,0 4 0,0 0 0,0 2 0,-4 0 0,4-26 0,-1 1 0,-8 25 0,8-24 0,1-1 0,-2 1 0,-1 0 0,3-1 0,0 1 0,0 0 0,0-1 0,0 1 0,0 0 0,3 0 0,-1-1 0,-1 25 0,4-25 0,-1 0 0,-3 18 0,4-18 0,-1-1 0,-3 20 0,4 4 0,-5-6 0,0-1 0,0-6 0,0 5 0,0-11 0,0 4 0,0-6 0,0-7 0,3 5 0,-2-11 571,3 5-571,-4-7 0,0 6 0,0-4 0,-4 11 0,6-11 0,-5 11 0,5-11 0,-2 5 0,3-7 0,-2 0 0,1 0 0,-2 7 0,0 1 0,0 7 0,0 6 0,0 2 0,4 7 0,-3-1-1014,3 8 1014,-3-24 0,-2 1 0,-1 0 0,0 1 0,1 5 0,1 1 0,-3-7 0,1 1 0,2 5 0,0 0 0,0-2 0,0 0 0,-2 0 0,0 0 0,1-1 0,0 0-561,-3 20 561,4-14 0,0-9 0,0-22 0,0-1 0</inkml:trace>
  <inkml:trace contextRef="#ctx0" brushRef="#br1" timeOffset="68523">15827 11587 8191,'-2'-4'0,"5"9"5063,-6-1-5063,5 13 2818,-2 3-2818,0 12 0,0 14 0,0 9 0,0-22 0,0 2 0,0-1 0,0 2 242,-3 4 0,1 3-242,1 2 0,0 1 0,-1 0 0,-1 1 0,3 5 0,0 0 0,-2 1 0,-1 0 0,2 1 0,1 0 0,-2-16 0,0 0 0,0-1 1979,2 17 0,0-2-1979,-2-2 0,-1 0 0,2 2 0,1 0 0,-3-2 0,1 0-1172,1 3 1,2 0 1171,-1 0 0,0 0 0,-3-3 0,1 0-715,1-1 0,0 0 715,-4-3 0,0-1 0,2 1 0,0-1 0,0 1 0,-1 0 0,-1-4 0,0 0 0,4 0 0,1-1 138,-2-2 1,-1-2-139,1 2 0,-1-1 0,3 1 0,-1-2 0,-4 6 0,5-10 0</inkml:trace>
  <inkml:trace contextRef="#ctx0" brushRef="#br1" timeOffset="69982">15756 14168 8677,'1'6'0,"-2"5"5105,7-1-5105,-2 13 2746,-1-2-2746,4 11 0,-2 6 0,0 3 1652,3 5-1652,-7 1 0,7 6 5173,-6 2-5173,2-1-380,-1-23 0,-1-2 380,-1 19 0,1-15 0,0 1 0,1-6 0,-1 0 0,-2 9 0,1 1 0,1-3 0,0 0-596,-1 3 0,-2 0 596,1 0 0,0 0 0,0 0 0,0 1 0,0-1 0,0 0 0,0-3 0,0 0 0,1-2 0,-2 2 0,-1 12 0,0 1 0,1-13 0,1 0 0,-3 16 0,1-1 0,2-17 0,0-3 165,-2 4 1,0 0-166,3 1 0,1-2 0,-3-1 0,-1-1 0,4 4 0,1-2 0,-3-1 0,0-2 0,0 25 0,0-25 0,0-1 0,4 20 724,-3 4-724,3-7 0,-4 1 0,4-7 0,-4 5 1265,4-18-1265,-4 3 0,0-16 0,0-2 213,-2-3 1,2-4-1,-2-1 1</inkml:trace>
  <inkml:trace contextRef="#ctx0" brushRef="#br1" timeOffset="82007">16043 10647 8191,'-4'-7'0,"1"6"5063,-1 8-5063,2 13 2818,4-2-2818,4 6 1719,2-11-1719,2-4 6784,9-9-6784,-7-2 0,8-10 0,-15 4 0,0-8 0,-7 6 0,-6-4 0,0 5 0,-5 1 0,4 3 0,4 3 0,1 2 0</inkml:trace>
  <inkml:trace contextRef="#ctx0" brushRef="#br1" timeOffset="82207">16220 10698 8191,'-2'13'0,"-1"-4"5063,0 8-5063,-2-4 704,2 4 1,0-7-1,0-3 1</inkml:trace>
  <inkml:trace contextRef="#ctx0" brushRef="#br1" timeOffset="82569">16327 10607 24575,'-7'5'0,"2"9"0,6 12 0,5-1 0,13-2 0,4-14 0,2-4 0,-1-8 0,-11-5 0,-4-3 0,-5-2 0,-6-1 0,-9-5 0,-8 5 0,-10-2 0,-2 8 0,5 7 0,6 6 0,11-2 0,5 1 0</inkml:trace>
  <inkml:trace contextRef="#ctx0" brushRef="#br0" timeOffset="91276">8763 13702 24575,'38'-10'0,"9"-8"0,-14 3 0,2-2-2160,3-1 0,2-3 2160,6-4 0,1-1 0,-13 7 0,0 1 0,-3 1 0,-3 0 0,-2 1 0,23-11 0</inkml:trace>
  <inkml:trace contextRef="#ctx0" brushRef="#br0" timeOffset="92734">9339 13417 8191,'1'-3'0,"6"0"5063,19-14-5063,8-3 0,12-4 0,-18 7 0,-1-1 1409,1 3 0,0-1-1409,4-5 0,1 0 0,-2 5 0,-1 0 454,3-5 0,-1 0-454,-1 5 0,0 0 0,2-5 0,-1-1 0,-1 3 0,2 0 2180,4-2 1,2-2-2181,1-3 0,2 1 0,6 1 0,2 0 0,-16 5 0,0-1 0,0 1 0,16-3 0,0 1 0,0-3 0,-1 2 0,-3 4 0,-1 2 0,2-2 0,-2 1 0,-6 1 0,0 0-548,-1 2 1,-2 0 547,-4-1 0,-2 0-291,-3 3 0,0-1 291,0-1 0,0-1 0,19-13 0,-3 0 979,-11 7-979,-6 5 1941,-9 5-1941,-3 3 1253,11-10-1253,4-2 0,-3 6 0,3-2 0,3-2 0,1 0 369,2 1 0,0 0-369,1-2 0,-2 1 0,14-6 0,-3 5 0,-20 6 0,-1 5 0,-7 0 0,6 1 0,3-3 0,12-4 0,2-3 0,7-2 0,-1 0 0,-5 2 0,-3 3 0,0-2 0,2 6 0,-14-1 0,2-1 0,2 1 0,1 0 0,6-5 0,2-1 0,6 0 0,2 0 0,-1 0 0,0 0-1106,3-1 0,0 1 1106,-3 0 0,0 0 0,-1 2 0,1 0 0,3-1 0,0-1 0,0 2 0,1 0 0,-12 3 0,0 0 0,-1 0 0,-1 0 0,0 0 0,0 1 0,17-5 0,0 1-1149,0-2 1,-1 0 1148,-5 5 0,-1 0 0,0-2 0,-1 0 0,-6 3 0,-2 0-200,-5 1 0,-2 0 200,16-5 0,-17 4 0,-14 7 0,-11 2 0</inkml:trace>
  <inkml:trace contextRef="#ctx0" brushRef="#br0" timeOffset="94591">13792 11434 8191,'-1'5'0,"2"-3"5063,11-8-5063,2-2 2818,9-6-2818,5-5 0,11-4 0,-14 7 0,1-2 0,5-1 0,1 0 0,7-6 0,2-1-102,5 2 0,1 0 102,-13 5 0,0 0 0,1-1 0,2 0 0,2-1 0,-1 1 0,-1-1 0,0 1 0,0-1 0,-1 1 0,0-1 0,-1 2 0,13-8 0,-2 1 2115,-3 6 1,-2 1-2116,-5-1 0,-1 2-310,-4 5 0,0 0 310,-4-2 0,-1 1 0,20-5 0,-3-8 0,-4 8 2513,-3-7-2513,-1 3 0,3-5 1789,3 0-1789,2 0 0,3 0 232,1 4-232,-1 1 0,-6 6 0,-1 3 0,-14 3 0,-1 2 0,-11 3 0,3-2 0,-2 3 0,-1 0 562,4-1-562,-4-2 0,11 1 0,-6-2 0,6 3 0,-7 0 0,-3 1 0,2-1 0,-6 1 0,2 0 0,-3 3 0,0-2 0,0 1 0,8-4 0,-3 2 0,3-1 0,-4 2 0,-4 1 0,0 1 0,0-2 0,0 1 0,0-1 0,0-1 0,0 1 0,3-1 0,2-1 0,3-2 0,-4 2 0,10-6 0,-1 1 0,2-1 0,3 0 0,7-1 0,2 0-1487,9-6 0,3-2 1487,-9 7 0,1 0 0,1-1 0,-3 0 0,1-2 0,0 1 0,3 0 0,1 0 0,0-1-950,-3 1 0,0 0 0,1 0 950,-1-1 0,1 1 0,-1 0 0,-2 2 0,0 0 0,0-1 0,2 0 0,0-1 0,0 0 0,-2 2 0,0 0 0,0 0 0,3-2 0,-1-1 0,1 1 0,-1 0 0,0 0 0,1 0 0,2-3 0,0 1 0,0 0 0,-4 1 0,-1 1 0,1-1 0,4-3 0,1-1 0,-2 1 0,-8 4 0,-1 0 0,1 0-619,3-2 1,2 0 0,-3 0 618,11-2 0,-1 0-578,0-1 0,0 2 578,-7 5 0,-2 0 920,-5 1 0,-3 1-920,11-2 655,-13 3 1,-18 8 0,-5 1 0</inkml:trace>
  <inkml:trace contextRef="#ctx0" brushRef="#br0" timeOffset="96111">18497 9240 24575,'12'-4'0,"-1"-1"0,8-4 0,26-20 0,-21 16 0,2-1 0,10-9 0,1-2 0,-5 6 0,0 0 0,3-5 0,2-1 0,2 2 0,0 0 0,5-6 0,0 1-1304,1 4 1,2 1 1303,0-6 0,0 0 0,-4 5 0,0 1 0,4-6 0,-1 0 0,-8 6 0,-1 0 0,5-5 0,1-1 0,-4 4 0,2-2 0,-7 4 0,2-1 0,2 0 0,2 0 0,2 1 0,2-1-1031,-7 4 1,2-1-1,0 0 1,0 1 1030,-2 0 0,0 1 0,0 0 0,0 0 0,11-3 0,1 1 0,-2 0-751,-3 0 0,-2 0 0,1 2 751,-2 4 0,-1 1 0,0 0-546,-1-1 1,-1-1-1,0 0 546,-1 4 0,1 0 0,0-1 0,-1 0 0,1-1 0,-1 0 0,0 2 0,-2 0 0,1 1 0,0-1 0,-1 0 0,0 0 0,18-5 0,-1-1 0,-5-1 0,-1-2 0,3 1 0,0-1 55,-6-1 0,0-1-55,2 0 0,0 0 0,-2 0 0,0 0 0,-10 6 0,0-1 0,0 1 0,14-7 0,0 0 0,-12 5 0,1-1 0,0 0 0,11-3 0,-1-1 0,1-5 0,0 1 0,-4 4 0,-1 1 0,-5-5 0,-1 1 0,6 4 0,0-1 0,-5-3 0,0 0 0,11 3 0,1 0 0,-5-5 0,1 1 0,-10 11 0,1 2 0,-2-2 0,11-9 0,-1 1 0,-1 4 0,-2 2 0,-9 1 0,-1 0 0,-6 3 0,-1 1 2989,8-7-2989,-9 3 2540,-7 7-2540,-3 0 2572,4 0-2572,0 0 2408,-3 0-2408,-2 1 0,-7 5 0,-1 1 0</inkml:trace>
  <inkml:trace contextRef="#ctx0" brushRef="#br0" timeOffset="97174">23234 6776 24575,'4'-9'0,"11"-3"0,13-7 0,-2 5 0,3-2 0,5-5 0,3-2-1763,6-3 1,2-1 1762,-12 6 0,1-1 0,0 0 0,0 0 0,0 0 0,1-1 0,1-1 0,0 0 0,1-1-931,1 1 0,1 0 0,-1-1 931,2-2 0,-1 0 0,1 1 0,1 0 0,0 2 0,1-2-839,-3 0 0,1-1 1,-1 0 838,0 2 0,-1 1 0,0 0 0,-1-1 0,0 1 0,-1 0-547,-2 2 0,0 0 1,0-1 546,-1 0 0,-2-1 0,1 1 712,12-7 1,-2 0-713,-4-1 0,-1 0 0,-1 5 0,0 1 1148,-6 1 1,-1 1-1149,-6 5 0,-1 1 2966,11-6-2966,-16 10 684,-5 10 0,-7 1 0,-1 2 1</inkml:trace>
  <inkml:trace contextRef="#ctx0" brushRef="#br0" timeOffset="100533">21990 10045 24575,'0'0'0</inkml:trace>
  <inkml:trace contextRef="#ctx0" brushRef="#br0" timeOffset="103432">22429 9229 24575,'-2'-6'0,"-8"-3"0,0 7 0,-3 1 0,7 12 0,10-2 0,4-1 0,5-10 0,-4-3 0,-4-4 0,-1 0 0,-8 0 0,-9 0 0,-1 3 0,-8 4 0,9 7 0,4 3 0,5 0 0,8 1 0,1-2 0,4-4 0,4-4 0,-5-9 0,0 1 0,-9-2 0,-4 7 0,-4 2 0,0 6 0,0 1 0,2 4 0,6 0 0,8-7 0,1-2 0,2-8 0,-8-1 0,-2 0 0,0 4 0,-2 1 0</inkml:trace>
  <inkml:trace contextRef="#ctx0" brushRef="#br0" timeOffset="105223">22331 9270 24575,'-1'-7'0,"0"0"0,-9-5 0,3 2 0,-4-6 0,0 2 0,0-3 0,0 3 0,0-2 0,1 3 0,1-1 0,-1-2 0,1 2 0,-1 1 0,-1-4 0,0 4 0,0-4 0,-8-9 0,0 3 0,-1-4 0,3 7 0,5 3 0,1 0 0,2 0 0,-2 0 0,5-1 0,-5 1 0,5 4 0,-7-10 0,4 8 0,-4-9 0,4 7 0,-2 0 0,3 3 0,0-2 0,-4-4 0,2 1 0,-1-5 0,-1 1 0,2 4 0,-3-5 0,2 11 0,0-4 0,2 7 0,1-2 0,-1 3 0,1-4 0,0-1 0,-2 1 0,4-3 0,-1 2 0,-1-3 0,1 0 0,-2 3 0,2-8 0,-4 6 0,4-7 0,-4 5 0,5 1 0,-5 0 0,2 0 0,-10-9 0,4 0 0,-12-11 0,5-2 0,1 10 0,0-8 0,4 15 0,4-2 0,-2 7 0,9 4 0,2 4 0,2 4 0,2 1 0</inkml:trace>
  <inkml:trace contextRef="#ctx0" brushRef="#br0" timeOffset="106123">21565 8000 8191,'-6'1'0,"1"-4"5063,-2-4-5063,1-2 2818,1 0-2818,-4 2 1719,4-1-1719,-3 1 6784,1-2-6784,-2 0 0,0 0 0,-4-2 0,3 2 0,-4-5 0,6 1 0,-1-11 0,6 5 0,-1 3 0,4 9 0</inkml:trace>
  <inkml:trace contextRef="#ctx0" brushRef="#br0" timeOffset="106749">21237 7896 8191,'-6'-3'0,"3"15"5063,-1 6-5063,8 20 0,1 2 0,7 0 0,1-1 0,9-5 2818,-5-13-2818,5-1 1719,2-21-1719,4-10 6784,6-12-6784,-2-4 0,-8 0 0,-8 12 0,-2 5 0,-5 9 0,8 4 0,-12 0 0,3 2 0</inkml:trace>
  <inkml:trace contextRef="#ctx0" brushRef="#br0" timeOffset="108317">16429 10257 24575,'4'-9'0,"1"0"0,8 4 0,7-5 0,-9 6 0,3-3 0</inkml:trace>
  <inkml:trace contextRef="#ctx0" brushRef="#br0" timeOffset="108459">16749 10161 8191,'15'-13'0,"6"1"5063,14-9-5063,12 3 0,-20 7 0,0 2 0</inkml:trace>
  <inkml:trace contextRef="#ctx0" brushRef="#br0" timeOffset="108582">17066 10090 8191,'9'5'0,"0"-3"5063,10-10-5063,9-4 704,19-6 1,-20 7-1,0 2 1</inkml:trace>
  <inkml:trace contextRef="#ctx0" brushRef="#br0" timeOffset="108692">17323 10028 8191,'2'3'0,"0"-1"0</inkml:trace>
  <inkml:trace contextRef="#ctx0" brushRef="#br0" timeOffset="110915">16549 10170 24575,'13'-3'0,"0"-1"0,11 0 0,1-3 0,13-2 0,3 4 0,5-3 0,-6 11 0,12-7 0,-11 4-419,13-1 419,-8-8 0,1 0 0,6-6 0,-26 7 0,1 0 0,0 1 0,-1 0 0,13 1 0,-4 2 0,-10 4 0,5 0 0,14-4 0,-3-2 209,-9 2 1,0-2-210,17-4 0,-16 5 0,-1 0 0,8 0 0,11 0 0,-19 5 0,12 0 0,2-4 0,1 2 0,-15-2 0,1-1 0,-3 2 0,1 0-591,6-4 0,0-2 591,-3 1 0,0 0 0,-1-1 0,0 1 0,0 0 0,0 1 0,-3 2 0,1 0-232,-1-1 0,-1 2 232,23-2 0,0-3 0,-4 4 0,-20-2 0,1-1 0,25 2 0,-28-3 0,1 0 0,2 6 0,0 0 0,-3-4 0,0 0 0,4-1 0,0 1-506,24 0 506,-2-6 0,-7 8 0,-6-4 0,-1 4 1123,-7-2-1123,6 6 478,-4-6-478,4 6 0,-6-3 0,0 1 0,6 2 0,2-7 0,0 7 0,5-7 551,-11 3-551,4 0 0,-6-2 0,-7 6 0,-1-3 0,0 1 0,-6 2 0,6-3 0,-7 4 0,0-2 0,7-2 0,-6 0 0,6 1 0,-3 0 0,-3 0 0,3 0 0,17-7 0,-3 4 0,-5 0 0,1-1 0,-4 2 0,1 0 0,3 2 0,-1 1 0,25-3 0,-25 5 0,0 0-482,25-4 482,-1 3 0,-1-8 0,-12 4 0,-3 0 0,-13-1 0,5 5 0,2-1 0,8-2 0,-11 1 0,2 0 0,0-2 0,1 0 0,6-1 0,1 1 0,2-1 0,1 0 0,-3 1 0,0-1 0,2 0 0,1 1-405,-4 2 0,0 0 405,0 0 0,0 1 0,-3 2 0,0 0 0,-1 0 0,0 0 0,0 0 0,0 0 0,-3 0 0,1 0-412,2 0 1,0 0 411,-3 1 0,-1-2 0,25-3 0,-2 7 0,-13-6 0,5 7 0,-11-4 0,4-3 1237,-6 2-1237,0-6 878,-7 3-878,-1 0 0,-11-1 0,0 3 0,-4-3 0,0 3 0,0-2 0,-1 1 0,5-2 0,7-1 0,-1-3 0,1 3 0,-4-3 0,-6 5 0,2-1 0,-3 0 0,0 3 0,0-2 0,4 1 0,-3 0 0,2-2 0,1 2 0,0-2 0,1 2 0,2-2 0,-6 4 0,2-3 0,-3 3 0,4-3 0,-3 3 0,2-2 0,1 3 0,-3-2 0,2 2 0,-3-2 0,0 2 0,0 2 0,0 0 0,0 1 0,-4-1 0,-1-2 0</inkml:trace>
  <inkml:trace contextRef="#ctx0" brushRef="#br0" timeOffset="112182">21929 8358 8191,'-3'7'0,"9"-2"5063,10-8-5063,16-9 0,10-17 0,1-4 0,-19 8 0,-1-2 920,-2 2 1,-2-3-921,2-9 0,-2-3 0,-4 4 0,-2-1 0,-5-4 0,-5-1 0,-2 9 0,-2 3 1849,-9-13-1849,-3 19 6365,0 19-6365,-1 6 0,-5 11 0,5 9 0,-11 14 0,13-10 0,-1 3 0,-2 2 0,0 3 0,-1 8 0,3 1 29,5-3 1,4 0-30,3-3 0,5-2-369,11-5 1,6-6 368,3-8 0,5-5 0,5-4 0,1-4 0,1-6 0,-2-2 0,7-1 0,-14-2 0</inkml:trace>
  <inkml:trace contextRef="#ctx0" brushRef="#br0" timeOffset="112574">22559 8198 8191,'-5'11'0,"4"0"5063,1 6-5063,-1 7 2818,0-6-2818,-5 6 0,6-14 0,-3-3 0</inkml:trace>
  <inkml:trace contextRef="#ctx0" brushRef="#br0" timeOffset="112741">22678 7941 8191,'-7'-8'0,"1"6"5063,-5 4-5063,7 8 704,2 10 1,2-9-1,0 3 1</inkml:trace>
  <inkml:trace contextRef="#ctx0" brushRef="#br0" timeOffset="113310">22792 8962 8191,'9'11'0,"-5"5"5063,3 16-5063,-7 0 2818,0-11-2818,-2-1 429,-1-11 1,1-4 0,0-1 0</inkml:trace>
  <inkml:trace contextRef="#ctx0" brushRef="#br0" timeOffset="113498">22846 8767 8191,'-6'-5'0,"-2"5"5063,1 2-5063,3 9 0,2-5 0,2 1 0</inkml:trace>
  <inkml:trace contextRef="#ctx0" brushRef="#br0" timeOffset="115490">20400 10111 24575,'-9'-5'0,"2"-3"0,-5 2 0,4-1 0,-5-1 0,1 6 0,-2 2 0,-3 6 0,0 12 0,1 5 0,3 8 0,5-5 0,7-6 0,9-12 0,17-12 0,6-18 0,3-7 0,-7 6 0,0-3 0,11-15 0,-5-2 0,-17 12 0,-4-1 0,-3 4 0,-4 1 0,-3-13 0,-6 14 0,-12 34 0,4 12 0,-6 29 0,13 6-626,5 0 626,5-2 0,4-13 0,0-12 0,-5-12 0,0-12 0</inkml:trace>
  <inkml:trace contextRef="#ctx0" brushRef="#br0" timeOffset="115665">20618 10114 24575,'-5'15'0,"2"7"0,-2-4 0,5 13 0,-1-16 0,2 0 0,0-11 0</inkml:trace>
  <inkml:trace contextRef="#ctx0" brushRef="#br0" timeOffset="115824">20619 9960 8191,'-4'-7'0,"-1"4"5063,2 6-5063,3 1 0,3 1 0,1-3 0</inkml:trace>
  <inkml:trace contextRef="#ctx0" brushRef="#br0" timeOffset="117431">26394 13302 8191,'-12'0'0,"-2"35"4448,0 1-4448,7-3 0,1 3 0,0-5 0,1-1 2891,-4 18-2891,4-13 1793,5-34-1793,21-36 0,-4 2 0,1-6 1997,-1 4 0,2-2 0,0 0-1997,1 1 0,0 0 0,0 2-150,9-14 0,0 6 150,-10 16 0,1 10 0,9 27 0,-22 14 0,-5 9 0,-2 7 0,-1 4-989,1 8 0,-1 0 989,-4-6 0,0-1 46,2-6 1,0-4-47,-2 7 882,13-42-882,15-42 0,-4 7 0,0-4 0,2-7 0,-1-1 0,-3 5 0,-1 4 2092,6-3-2092,-11 42 0,-9 23 0,-5 11 0,0 3 0,0 2-268,2 5 0,0-1 268,0-12 0,2-3 0,12 13 0,13-32 0,16-26 0,-14 6 0,1-11 0</inkml:trace>
  <inkml:trace contextRef="#ctx0" brushRef="#br0" timeOffset="117749">27221 13385 8191,'-24'-17'0,"0"0"0,-1 4 0,-1 1 2531,-1-1 1,-1 3-2532,-2 8 0,1 2 0,-13 0 2818,4 20-2818,22 12 1719,13 8-1719,8-10 6784,14-5-6784,9-24 0,13-11 0,-3-14 0,-4-4 0,-15 5 0,0 26 0,-10 10 0,8 26 0,-1-9 0,2-2 0,9-12 0,-2-14 0,-7 1 0,-4-7 0</inkml:trace>
  <inkml:trace contextRef="#ctx0" brushRef="#br0" timeOffset="118057">27351 13305 8191,'4'18'0,"6"2"4699,24 23-4699,-12-25 0,2-1 0,-2 0 0,2 0 0,21 7 2862,-17-8-2862,-4-6 0,-15-6 0,-1-2 0</inkml:trace>
  <inkml:trace contextRef="#ctx0" brushRef="#br0" timeOffset="118240">27619 13215 8191,'-12'10'0,"-5"6"4553,-13 21-4553,13-15 0,-1 3 0,-1 9 0,0 2 0,-3-2 0,1-1 968,5-2 0,0 0-968,-5 2 0,0-3 0,4-2 0,-2 1 0</inkml:trace>
  <inkml:trace contextRef="#ctx0" brushRef="#br0" timeOffset="119166">28403 13095 8191,'-6'-4'0,"-1"-3"5063,-2 2-5063,-10 1 0,-16 11 0,9 0 0,-3 3 0,-12 8 0,-2 3 0,-1-1 0,1 2 831,-2 6 1,2 0-832,12-9 0,4-1 1871,-5 17-1871,25-19 6287,29 5-6287,21-9 0,-10-5 0,4 0 0,4-4 0,2-2-352,1 2 0,-3-1 352,-11-1 0,-3 2 1444,5 17-1444,-42-2 0,-21 17 0,4-14 0,-3 1 0,-3 2 0,-2 2-1253,-10 2 1,-2 2 1252,4 2 0,1 0 0,2-4 0,4 1 252,14-3 0,6 0-252,12 16 0,44-18 0,-11-14 0,4-3-818,8-7 1,2-5 817,3 0 0,-1-3-479,-5-4 0,-2-2 479,-4 1 0,-4 0 2200,12-15-2200,-18 9 0,-13 8 0,-7 7 0</inkml:trace>
  <inkml:trace contextRef="#ctx0" brushRef="#br0" timeOffset="119790">28604 13498 8684,'-2'-7'0,"-2"0"5105,1-2-5105,-3 2 2745,-5-2-2745,1 5 1651,-6 2-1651,-1 13 6390,-5 11-6390,4 13 0,0 8 0,18-10 0,5-5 0,22-15 0,13-21 0,9-3 0,-20-8 0,-2-3 0,12-18 0,-19 13 0,-3-2-641,-6-5 1,-2-1 640,-1-3 0,-1-2 0,-3-5 0,-2-1 0,-1 6 0,-1 2 0,-4-17 0,-6 33 0,2 37 0,-7 25 0,8-10 0,2 2 0,-1-1 0,2 1-225,3-1 0,1-1 225,5 23 1251,8-13-1251,-2-8 0,1-12 0,-1-3 0,-2-10 0,-3 1 0,-2-6 0</inkml:trace>
  <inkml:trace contextRef="#ctx0" brushRef="#br0" timeOffset="119982">28926 13400 8191,'-9'4'0,"4"5"5063,1 11-5063,4 5 2818,2 0-2818,1-1 429,5-10 1,-5-6 0,1-4 0</inkml:trace>
  <inkml:trace contextRef="#ctx0" brushRef="#br0" timeOffset="120182">29096 13245 8191,'-14'-4'0,"1"0"0,17 4 0</inkml:trace>
  <inkml:trace contextRef="#ctx0" brushRef="#br0" timeOffset="120592">29112 13005 8191,'-5'-7'0,"9"-1"5063,12-4-5063,16 1 2818,8 3-2818,0 7 1719,-11 10-1719,-17 10 6784,-16 13-6784,-20 10 0,11-15 0,0 0 0,-3-2 0,2 0 0,-5 15 0,16-10 0,5-16 0,18-2 0,9-11 0,-2-1 0,-1-3 0,-17 1 0,-5 4 0</inkml:trace>
  <inkml:trace contextRef="#ctx0" brushRef="#br0" timeOffset="121706">26523 14798 8191,'-13'3'0,"2"4"5063,2 20-5063,-1 20 0,9-16 0,1 1 0,-5-3 0,1-1 0,6 17 2818,-1-33-2818,10-20 0,3-27 0,5-13 0,-9 17 0,0 1 0,9-19 1719,-4 14-1719,-3 20 6784,-5 19-6784,5 12 0,-4 9 0,0 7 0,-2-7 0,-2-7 0,2-17 0,11-22 0,-3-12 0,9-14 0,-2 10 0,0 24 0,-7 20 0,1 27 0,-14 13 0,6-5 0,-3-4 0,4-18 0,3-14 0,5-13 0,-5 2 0,-1-6 0</inkml:trace>
  <inkml:trace contextRef="#ctx0" brushRef="#br0" timeOffset="121807">26946 14809 8191,'17'-13'0,"-12"16"5063,-6 15-5063,-12 7 704,1 6 1,5-20-1,0 3 1</inkml:trace>
  <inkml:trace contextRef="#ctx0" brushRef="#br0" timeOffset="121949">27019 14558 8191,'-5'-25'0,"7"23"5063,6 14-5063,22 25 0,-12-16 0,4-3 0</inkml:trace>
  <inkml:trace contextRef="#ctx0" brushRef="#br0" timeOffset="122198">27138 14684 8191,'17'39'0,"-8"-6"4541,0 12-4541,-13-11 2880,1-6-2880,1-17 1783,14-35-1783,7-14 0,-2 9 0,1 1 6588,8-10-6588,2 16 592,-14 25-592,0 29 0,-4 10 0,-4-12 0,-2 1 0,2 24 0,2-9 0,-3-21 0,10-22 0,-8-6 0,3-7 0</inkml:trace>
  <inkml:trace contextRef="#ctx0" brushRef="#br0" timeOffset="122949">27948 14506 8191,'-3'-13'0,"3"3"5063,-17-2-5063,-1 11 2818,-34 13-2818,15 3 0,-3 4 0,6-2 0,0 2 0,-1 0 174,0 1 1,-1 0-1,3 1-174,-10 7 0,5 0 3096,14-9 0,6-1-3096,5 2 0,38-7 0,27-15 0,-8 1 0,3 0 0,-3-3 0,0 1 0,2 2 0,-3 1 0,-9 4 0,-5 2 0,6 8 1788,-15 4-1788,-29 3 0,-19 7 0,9-9 0,-2 1 0,-8 7 0,-2 1 0,0 3 0,0 0 0,-1 0 0,2 1-268,4-3 0,3-1 268,-5 9 0,23-10 0,28-18 0,17-8 0,-10-8 0,2-2 0,-1 1 0,1-1 0,-1-4 0,-1 1 0,17-3 0,-16 3 0,-11 6 0,-11 3 0,-5 1 0</inkml:trace>
  <inkml:trace contextRef="#ctx0" brushRef="#br0" timeOffset="123891">28362 14833 8191,'-7'4'0,"12"4"5063,0-7-5063,19-4 2818,10-20-2818,4-11 0,-12 11 0,-1-2 444,-5-6 0,-1-1-444,3 2 0,-3 0 2895,-6-1 0,-3 0-2895,0 4 0,-2 1 0,-5-7 0,-2 6 0,-8 16 0,-3 9 1205,0 3-1205,-10 13 620,7 4-620,-14 30 0,16-20 0,1 1 0,-4 8 0,2 2 0,7 0 0,2-1-237,-1-6 0,4-1 237,9-4 0,4-3 0,10 4 0,18-15 0,-1-14 0,0-7 0,-16 2 0,-10-1 0</inkml:trace>
  <inkml:trace contextRef="#ctx0" brushRef="#br0" timeOffset="124133">28841 14778 8191,'-2'9'0,"2"3"5063,-2-2-5063,2 6 704,0-2 1,0-5-1,0-1 1</inkml:trace>
  <inkml:trace contextRef="#ctx0" brushRef="#br0" timeOffset="124290">28863 14622 9208,'-7'-4'0,"8"3"0,-4 0 0,7 3 0</inkml:trace>
  <inkml:trace contextRef="#ctx0" brushRef="#br0" timeOffset="124908">29132 14265 8324,'-7'-5'0,"26"15"5078,-3-5-5078,23 11 2798,-17-7-2798,-5-1 1701,-15 5-1701,-8 7 6674,-11 7-6674,-5 12 0,3-9 0,9 0 0,12-17 0,16-4 0,3-5 0,5-9 0,-3 1 0,-13-2 0,-3 4 0</inkml:trace>
  <inkml:trace contextRef="#ctx0" brushRef="#br0" timeOffset="125523">28047 15231 8191,'13'-17'0,"-2"9"5063,-11 19-5063,0 11 2818,0 10-2818,-3-7 429,5-5 1,-4-12 0,3-4 0</inkml:trace>
  <inkml:trace contextRef="#ctx0" brushRef="#br0" timeOffset="125673">28056 15109 8191,'-14'-7'0,"9"-2"0,2 8 0,7-3 0</inkml:trace>
  <inkml:trace contextRef="#ctx0" brushRef="#br0" timeOffset="126482">28362 13878 24575,'5'9'0,"-1"0"0,-1 0 0,-2 3 0,-1-6 0,0 2 0</inkml:trace>
  <inkml:trace contextRef="#ctx0" brushRef="#br0" timeOffset="126656">28410 13592 8191,'-7'-5'0,"0"1"0</inkml:trace>
  <inkml:trace contextRef="#ctx0" brushRef="#br2" timeOffset="159364">6832 10855 8191,'9'-4'0,"0"1"5063,3 1-5063,2 0 2818,3 1-2818,6-2 1719,9 3-1719,8 0 0,7 0 0,0 0 0,-1 0 0,1-4 5986,6 3-5986,2-3 0,-19 2 0,2-1 0,1 0 0,0 0-812,7-3 1,0 0 811,-1 3 0,1 0 0,0-1 0,-1 3 0,-3 3 0,1 0 0,1-1 0,1 0 0,0 3 0,2 2 0,5-3 0,2 0 0,-1 1 0,2-1-852,-16-1 1,2 0 0,-2-1 851,15 0 0,0-2 0,-14 1 0,0 0 0,0 0 0,-2 0 0,0 0 0,0 0 0,4 0 0,1 0 0,0 0 0,-2 0 0,0 0 0,0 0 0,1 0 0,1 0 0,0 0 0,-5 0 0,0 0 0,0 0 0,2 0 0,0 0 0,0 0 0,-2 1 0,0-1 0,0-1 0,2 0 0,1-1 0,-1 0 0,1 2 0,-1 0 0,1-1 0,-1-3 0,0 0 0,1 1 0,-1 2 0,1 1 0,-1-1 0,-2-2 0,0-1 0,0 1 0,0 2 0,0 1 0,-1-1-146,16-1 0,0-1 146,-15 3 0,0 0 0,-1 0 0,14 3 0,0-1 0,1-2 0,0 1 0,-6 5 0,-1-1 0,4-4 0,0-1-696,1 3 0,0-1 696,0-2 0,-1 0 0,0 0 0,0 0 0,1-3 0,-2 1 0,-5 1 0,0 0 0,6-1 0,-1-1-116,-6 3 1,0 0 115,4 0 0,0 0 0,-1 0 0,1 0 0,-1 0 0,1 0 0,3 0 0,0 0 0,-6 2 0,0 1 0,2-2 0,0-1 1119,-7 2 1,0 1-1120,3 0 0,1-1 0,0-1 0,1-1 152,4 3 0,4-1-152,-8-3 0,3-1 0,-2 0 0,10 2 0,0-1 623,-10-2 0,1-2 0,-2 3-623,4 3 0,-3 2 127,2-3 0,-1 1-127,1 4 0,0 1 0,-4-3 0,0 1 0,3 1 0,0 0 0,-6-4 0,0-1-631,2 3 0,1-1 631,-4-2 0,0 0 0,4 0 0,-1 0 0,-2 2 0,0 1 0,3-3 0,-1 1 0,-2 2 0,-2-1 0,2-2 0,-1 0 0,0 0 0,0 0 0,-1 0 0,2 0 0,16-2 0,1-1 0,-11 3 0,1-1 150,-9-2 0,2-1 0,-3 1-150,7 2 0,-3 1 0,-5-3 0,0 1 450,2 2 1,0 0-451,-5-2 0,-1-1 0,6 3 0,1-1 0,0-3 0,0-1-921,7 1 1,2 1 920,-1 0 0,0 0 0,3-3 0,0 1 0,-3 2 0,0 0 0,-4 0 0,0 0 0,3-3 0,0 1 0,-3 4 0,0 1 0,7-2 0,0-1 0,1 0 0,0 1 0,-14 0 0,2 0 0,1-1 0,11-2 0,3-2 0,-1 2 0,-8 2 0,-1 1 0,1-1 0,-3-1 0,3-1 0,-1 1 0,-3 1 0,1 2 0,-3 1 0,0-1-350,2 0 0,0-2 0,-1 2 350,15 0 0,-2 2 0,-2-1 0,0 0 0,2 0 0,0 0 0,-5-1 0,-1 2 0,0 1 0,0 1 0,-4-1 0,-1 2 0,-6 1 0,-1 0 303,1 0 0,-2 1-303,15 3 0,4 0 0,-19 0 0,6-1 1792,-7-3-1792,-7-2 2628,-1-3-2628,-11 0 0,0 0 0,-8 0 0,-1 0 0</inkml:trace>
  <inkml:trace contextRef="#ctx0" brushRef="#br2" timeOffset="161048">17191 10825 8191,'3'-4'0,"-1"1"5063,15-4-5063,3 5 2818,12-5-2818,14 1 0,-17 1 0,4 0 0,3 1 0,4 0 0,0 1 0,-2 1 0,0 0 0,1 0 367,12-2 0,3 0 0,-2 1-367,-6 2 0,-1 1 0,0 0 1015,0-2 1,0 0-1,1 0-1015,1 2 0,1 0 0,0 0 0,0 0 0,0 0 0,0 0 0,2 0 0,1 0 0,-1 0-1104,1 0 0,-1 0 0,1 0 1104,1 0 0,1 0 0,-1 0 0,1 1 0,0-1 0,1-1 0,-11 0 0,0 0 0,1-1 0,-2 1 0,13 0 0,-2 1 0,1-1 0,0-2 0,1-2 0,0 2 0,-2 2 0,0 0 0,-1 1 0,-3 0 0,-1 0 0,1 0-681,-1 0 0,0 1 0,-1 0 681,-4 0 0,-1 2 0,0-2 0,1 0 0,0-2 0,-1 1 0,-1 0 0,0 1 0,0-2 0,4 0 0,0-2 0,0 2-23,-2 0 1,0 1 0,0-1 22,2-2 0,1-1 0,-1 0 0,-1 2 0,-1 0 0,0-1 0,-1 1 0,1 0 0,0 0 0,-1 0 0,0 0 0,1 0 0,3 0 0,-1 0 0,1 1 25,-3 0 1,1 1 0,0-1-26,3-1 0,0 0 0,0 1 0,-6 0 0,0 1 0,0 1 0,1-1 0,2 0 0,-3 0 772,14 0 0,-2 0-772,-15-1 0,-1 1 0,0 1 0,10 1 0,-2 1 0,1-3 0,0 1 0,-4 4 0,-1 0 0,-3-5 0,0 1 0,3 4 0,1 0 0,0-2 0,1 0 0,2 3 0,1 0 637,-3-1 0,-2 1-637,-2-1 0,-1 1 0,-4-1 0,0 0 366,-3 0 0,-1 0-366,1 1 0,-1-2 0,1 0 0,0-2 1075,0 0 0,-1 1-1075,25 1 0,-2-3 0,-6 3 1635,-7-1-1635,-2 2 1417,-6-1-1417,-7 2 0,-1-5 0,-7 1 919,-4-2-919,0 0 30,-4 0-30,0 0 0,-4 0 0,-1 0 0</inkml:trace>
  <inkml:trace contextRef="#ctx0" brushRef="#br2" timeOffset="161939">23360 10678 8191,'-7'-4'0,"12"-1"5063,0 2-5063,26 0 2818,2 8-2818,20 5 0,-15 7 0,0 0 1719,-18 9-1719,-11-10 6784,-2 14-6784,-12-11 0,-4 11 0,-8-8 0,-16 13 0,12-18 0,-3 0 0,-8 7 0,-2 0 0,1-1 0,-1 0 0,3-1 0,3-2 0,-9 7 0,19-14 0,14-9 0</inkml:trace>
  <inkml:trace contextRef="#ctx0" brushRef="#br2" timeOffset="167439">16104 14276 24575,'-3'-13'0,"1"0"0,2-19 0,4-2 0,-3-20 0,4 21 0,0-2-1279,-5-3 1,1-2 1278,4-9 0,0 0 0,-2 3 0,1-1 0,-1 10 0,2 0 0,-2 0 0,1-14 0,-1 0 0,1 12 0,0-1 0,-1 0 0,-2 1 0,-1 1 0,0 0-796,3-16 1,-1 0 795,-1 17 0,-2 0 0,1 0 0,3-13 0,0 0 0,-1 1 0,2-1 0,0 13 0,0 0 0,0-1 0,1-16 0,2 0 0,-2 16 0,1 0 0,0 0 0,0 0 0,0 0 0,0 1 0,4-17 0,-1 2 0,0 2 0,-1 0 0,-2-3 0,-1 1 0,1 6 0,0-1 0,0-5 0,-1 0 0,1 5 0,0 1 0,0-3 0,0 0 0,-3 3 0,0 1 0,2 2 0,0 1-604,-4-3 0,-1 0 604,2 6 0,1 0 0,-3-6 0,0 0 0,-1 3 0,2 0 0,1-1 0,1 1 0,-3 0 0,1 1 0,1 5 0,1 2 0,-1 3 0,0 1 0,3-24 0,0 14 0,3 2 1590,-4 6-1590,1 0 2250,-2 7-2250,0 1 1516,-3 10-1516,3 2 0,-5 3 0,-1 0 0,-3 6 0,3-1 0,-1 6 0</inkml:trace>
  <inkml:trace contextRef="#ctx0" brushRef="#br2" timeOffset="168565">16342 10673 8191,'-4'-3'0,"3"-3"5063,-3-11-5063,4-7 0,5-21 0,-4 18 0,-1-3 0,2-10 0,1-3 0,0-5 0,0-2 985,-3-2 0,1-4-985,0 16 0,1-3 0,-1-1 0,0 3-127,0-4 1,-2 1 0,1 0 126,0-10 0,0-2 0,0 4 0,0 13 0,0 1 0,0 2 2171,0-14 0,0 0-2171,2 1 0,1 0 0,3 0 0,0 0 0,0 3 0,1-1 0,4-5 0,0 0 0,-2 2 0,0 0-1044,2-3 0,2 0 1044,1 0 0,1 0 0,-5 15 0,0 0 0,0 1 0,2 1 0,0 0 0,0 0 0,0-2 0,0 1 0,-1-1 0,1 0 0,0 0 0,0 1 0,0 1 0,0 0 0,0 0 0,4-17 0,-2 0-344,-2 3 0,-1 2 344,-2 5 0,-1 1 786,-3 0 1,1 1-787,-1 6 0,0 0 0,3-2 0,0 0 0,-2 2 0,0 0 0,1-3 0,1-1 0,1-2 0,-1-1 0,-2-3 0,0-1 0,2 0 0,1-1 0,-3-2 0,-1 0-239,1 6 1,-1 1 238,1-3 0,0 1 501,-3 4 1,0 2-502,2-4 0,0 1 0,-2-1 0,0 1 0,0-2 0,0 1 0,2 3 0,0 0 0,-4 1 0,-1 1 1623,4-18-1623,-6 15 1111,-1 10-1111,-5 16 1767,3 2-1767,-2 3 377,2-4 0,3 7 0,-1-2 1</inkml:trace>
  <inkml:trace contextRef="#ctx0" brushRef="#br2" timeOffset="169414">16861 6639 9118,'-6'-5'0,"1"-1"5119,-2-1-5119,3-2 2677,-1-4-2677,2-7 1593,-3-5-1593,5-20 0,-3-4 0,4 13 0,0-2 0,1-1 0,-2 0 2010,-1-6 1,-1-2-2011,3-1 0,-1-2 0,-2 1 0,1-1 0,1 0 0,2 0 0,1 13 0,0 0 0,-1 0 0,0-10 0,0-1 0,2 11 0,1 0 0,-1 0 0,1-10 0,-1 1 0,0-1 0,0 3-293,0 8 0,-1 2 293,-2-20 0,-2 23 0,-3 10 0,-4 20 0,2 3 495,-6 21 1,10-15 0,-4 6-1</inkml:trace>
  <inkml:trace contextRef="#ctx0" brushRef="#br2" timeOffset="169740">16452 5672 9080,'-7'3'0,"8"-6"5119,9-14-5119,21-16 0,-8 8 0,3-3 167,4 0 0,1 0-167,0 0 0,-2 1 956,-5 7 0,-2 1-956,7-4 5233,-13 12-5233,-7 11 0,0 4 0,1 7 2890,7 11-2890,-3-2 7,4 6-7,-6-9 0,-3 0 0,1 0 0,-6-7 0,1-3 0</inkml:trace>
  <inkml:trace contextRef="#ctx0" brushRef="#br2" timeOffset="172256">21525 11318 24575,'3'-19'0,"-5"40"0,-5 24 0,-1 2 0,0 4 0,1 0 0,0-1 0,-2 1 0,1-2 0,7-11 0,0-4 0,-3 4 0,8-22 0</inkml:trace>
  <inkml:trace contextRef="#ctx0" brushRef="#br2" timeOffset="172673">21578 11029 8191,'-42'-28'0,"0"8"5063,-5-2-5063,-6 12 0,-2 5 834,24 7 1,1 6-835,-4 10 0,2 8 0,-4 13 0,3 7 0,12-6 0,2 5 0,2 2 0,4-6 0,1 1 0,1 1 0,3 0 0,3 1 0,2 0 0,2 1 0,3-2-145,4 12 0,4 0 0,4-4 145,3-6 0,4-3 0,4-4 0,3-6 0,4-5 0,5-5 0,5-8 0,5-5 0,2-4 0,-2-3 0,2-3 0,-1-4 0,2-3 0,-1-1 0,3-2 0,-1-3 0,-5-3 0,-4-7 0,-5-3 0,-3-2 1049,-3 3 0,-2-2 0,-4-2-1049,-7-4 0,-4-2 0,-4-1-208,-3 0 1,-4-1-1,-3-2 208,-5-6 0,-4-3 0,-3 1 0,-2 1 0,-3 1 0,-2-1-527,-2-3 0,-2 0 0,-3 5 527,-3 7 0,-2 4 0,-1 3 0,2 5 0,-1 2 0,0 6 932,-16 4 0,1 10-932,8 9 0,4 5 0,-5 4 0,16 5 0</inkml:trace>
  <inkml:trace contextRef="#ctx0" brushRef="#br2" timeOffset="174140">17126 5264 8191,'-27'-4'0,"10"1"5063,2-5-5063,29-7 2818,21-2-2818,16-2 0,-24 13 0,1 2 1719,18 6-1719,-14 14 0,-17 16 0,-17 21 0,-10-18 0,-5 1 0,-5 5 0,-4-1 3392,0-2 0,0-2-3392,3-6 0,3-3 0,0 3 0,20-10 0,36-15 0,-6-6 0,3-3 0,16-4 0,2-3-1177,0-3 0,-1-2 1177,-1-3 0,-5-1-119,-12 5 0,-5-1 119,4-14 0,-20 18 0,-11 4 0</inkml:trace>
  <inkml:trace contextRef="#ctx0" brushRef="#br2" timeOffset="174664">17263 4719 8191,'-25'-4'0,"1"0"5063,3 7-5063,3 0 2818,-3 3-2818,4 2 1719,-14 8-1719,-10 16 0,11-3 0,-1 4 1087,7-5 0,1 2 0,0 2-1087,-1 9 0,0 3 0,3 2 0,0 3 0,2 3 0,2 1 0,5-11 0,1 2 0,2 0 0,2 0-873,3 0 1,2 0 0,3 0 0,2-2 872,7 10 0,4-2 0,6-2 0,4-3 0,7-2 0,4-5 0,-2-14 0,3-4 0,3-2 0,1-3 0,4 0 0,1-2 0,2-3 0,1-3 0,4-3 0,0-2 0,2-4 0,1-3 0,-3-3 0,2-4 0,1-3 0,-3 0 0,-4-1 0,-4 2 0,-3 0 0,-2-3 0,-3-7 0,-3-5 0,-1-8 0,-2-2 0,-6-2 0,-7 2 0,-9-8 0,-10 0 0,-3-3 0,-1 8 0,-1-3 0,-3-2 0,-2 2 0,0 1 0,-4-4 0,-1 2 0,-2 1 0,-1 0 0,-2 0 0,0 0 0,-2 1 0,0 1 0,2 3 0,0 0 0,-1 1 0,-1 4 0,-8-5 0,-1 4 0,0 2-457,-5-6 1,-1 9 456,4 14 0,1 9 0,4 12 0,3 8 0,4 18 0,3 4 0,-8 4 0,20-11 0,-1 0 0</inkml:trace>
  <inkml:trace contextRef="#ctx0" brushRef="#br2" timeOffset="198956">22370 12106 8191,'0'-12'0,"0"2"5063,-4-1-5063,-1 9 2818,-4 14-2818,2 1 1719,3 11-1719,1-11 6784,5 0-6784,6-5 0,4-6 0,-1-5 0,0-8 0,-7 1 0,-3-6 0,-2 6 0,-6 0 0,0 5 0,-2 5 0,0 4 0,0 14 0,4-7 0,6 8 0,4-12 0,7-2 0,2-9 0,-1-1 0,0-5 0,-8 1 0,-3 0 0,-7 2 0,-5 0 0,-4 7 0,-3 0 0,5 11 0,1 1 0,10 2 0,3-2 0,8-4 0,0-4 0,6-4 0,-8-4 0,2-4 0,-9-1 0,-2 0 0,-9-1 0,-2 2 0,-1 4 0,-3 7 0,7 8 0,1 0 0,5 2 0,11-7 0,-2-3 0,7-6 0,-8 0 0,-1-1 0</inkml:trace>
  <inkml:trace contextRef="#ctx0" brushRef="#br2" timeOffset="203655">22392 11008 8191,'0'-18'0,"0"-5"5063,0 4-5063,-2-5 2818,-1 11-2818,-2 0 1719,1 4-1719,-1 0 6784,2 0-6784,1 0 0,2 0 0,2 0 0,-1 0 0,1-4 0,0 3 0,-2 2 0,2 4 0</inkml:trace>
  <inkml:trace contextRef="#ctx0" brushRef="#br2" timeOffset="230589">16633 10837 8191,'10'-3'0,"1"1"5063,6 2-5063,7 0 2818,8 4-2818,1 1 0,12 4 0,-5 4 1719,13 2-1719,-22-5 0,0 0 0,0 3 0,1-1 2707,5 0 1,1-1-2708,-4 2 0,1 0 0,3-2 0,1 0 0,-4 1 0,-1 1 0,0 0 0,0 1 0,1 4 0,0 1 0,-1-2 0,2-1 0,3 4 0,0-1 0,-1-2 0,0-1 0,3 1 0,1-1 0,-3-2 0,0 0 0,2 2 0,1 0 0,-3-5 0,-2 1 0,-2 3 0,0 1 0,2-3 0,1 1 0,-4 2 0,1 0 0,3-2 0,1 0 0,-1-1 0,0 0 0,0-1 0,0-2 0,-3-1 0,0-1 0,2 0 0,1-1 0,-3-1 0,-1-1 0,1 0 0,0 0 0,-1 1 0,0-1 0,0 0 0,0 0 0,0 1 0,2-1-751,5-2 1,0 0 750,-2 2 0,0 0 0,3-2 0,-1 0 0,-2 2 0,-1 1 0,3-3 0,1 0 0,3 2 0,1 0 0,7-5 0,0 1 0,-2 4 0,-1 0-698,-13-4 1,1-1 0,-1 1 697,9 3 0,1 2 0,2-3 0,-1 0-194,-5 2 1,-1 1 193,3 0 0,0 0-540,-6-1 0,0 1 540,-1-1 0,0 0 0,-4 1 0,0-1 598,-3 0 1,-1 0-599,-2 2 0,-1 0 0,3-2 0,0 1 611,18 12-611,-18-13 0,0 1 382,-3 3 1,0 0-383,7-3 0,0 0 0,1 2 0,0-1 0,0-2 0,0 1 0,-1 1 0,0 1 0,-3-3 0,-1 1 0,1 2 0,-1-1 1278,25-2-1278,-2 4 0,-6-4 0,0 0 0,-1 4 0,1-4 0,-1 4 0,1 0 1631,-7-4-1631,-1 3 947,-8-4-947,-5 3 0,-3 0 0,-6 1 0,7 0 0,-5-2 0,11 1 0,-11-4 0,11 1 0,2-1 0,8 1 0,6-3 0,1 3 0,-7 0 0,-8-4 0,-12 6 0,-7-2 0,-1 4 0,-2 0 0,3 1 0,-1-1 0,-2-1 0,6 4 0,-6-4 0,3 3 0,-5-3 0,1 2 0,-4-2 0,3 0 0,-2 5 0,10 2 0,-4-2 0,4 2 0,-7-10 0,-4-2 0,-1 0 0</inkml:trace>
  <inkml:trace contextRef="#ctx0" brushRef="#br2" timeOffset="231580">20031 12213 24575,'-10'-4'0,"1"-5"0,4-4 0,-5-11 0,-15-9 0,8 6 0,-8 1 0,11 23 0,-1 24 0,-3 17 0,2 11 0,10 5 0,8-21 0,8-6 0,10-19 0,2-11 0,18-17 0,-18 1 0,0-3 0,5-3 0,-1-4 0,1-9 0,-3-1-765,-4 2 1,-1 1 764,-4-3 0,-3 1 0,-5 6 0,-3 3 0,-4-2 0,-9 32 0,-7 46 0,9-15 0,3 1-387,0 8 0,2 1 387,6-6 0,3-2 1466,10 17-1466,3-16 0,0-21 0,-11-8 0,-1-3 0</inkml:trace>
  <inkml:trace contextRef="#ctx0" brushRef="#br2" timeOffset="232488">20356 12271 24575,'0'18'0,"0"6"0,-4 1 0,3 1 0,-2-6 0,3-12 0,0-4 0</inkml:trace>
  <inkml:trace contextRef="#ctx0" brushRef="#br2" timeOffset="232629">20374 12151 24575,'-14'3'0,"6"-2"0,4 1 0</inkml:trace>
  <inkml:trace contextRef="#ctx0" brushRef="#br2" timeOffset="233639">20336 12367 24575,'-7'9'0,"2"0"0,6 4 0,1-4 0,4 8 0,-4-4 0,1 4 0,-7 7 0,-4 1 0,-2 0 0,-9 2 0,-5-4 0,-12-6 0,0-3 0,-2-14 0,15-8 0,3-18 0,14 13 0,2-8 0</inkml:trace>
  <inkml:trace contextRef="#ctx0" brushRef="#br2" timeOffset="234447">22422 12375 8191,'-9'0'0,"4"0"0,1 0 0</inkml:trace>
  <inkml:trace contextRef="#ctx0" brushRef="#br2" timeOffset="234685">22443 12596 8191,'0'9'0,"0"0"5063,0 4-5063,0 0 2818,-4 11-2818,3 1 1719,-9 7-1719,0-9 6784,-15 5-6784,-1-17 0,-9 3 0,-3-19 0,0-20 0,13 11 0,7-9 0</inkml:trace>
  <inkml:trace contextRef="#ctx0" brushRef="#br2" timeOffset="235906">22518 11977 24575,'-11'5'0,"0"-3"0,4-4 0,4-3 0,6-4 0,10-6 0,6-13 0,7-4 0,-11 6 0,0 0 0,2 0 0,1-1-1144,-2-9 1,1-3 1143,8-4 0,0-2 0,-8 12 0,-2-1 0,2 0 0,4-2 0,2-1 0,-1 1-948,-1-3 0,0 0 0,0 1 948,1 1 0,0 0 0,0 0 0,-1-1 0,-1-1 0,0 0 0,0 5 0,0 0 0,0 0-603,-2-2 0,0 0 0,0 2 603,8-9 0,-1 3-541,1-3 1,-2 2 540,-5 11 0,0 3 1566,13-15-1566,-14 15 2599,-8 15-2599,3 2 2221,-3 2-2221,-6 5 1635,-3 9-1635,-10 0 0,3 6 0,-3-2 0,0 4 0,1-1 0,-2 0 0,-9 4 0,-9 19 0,3-9 0,-3 3-342,-4 12 0,-2 3 342,10-11 0,-1 1 0,0 1-1177,-2 2 0,1 2 0,-1 0 1177,2-1 0,1 0 0,0 0 0,1-2 0,0 0 0,1-2-641,2-3 0,1 0 0,-1-1 641,-9 12 0,1 0 0,5-6 0,0-1 0,-2 4 0,0-1-355,5-7 0,2 1 355,1-1 0,2-1 0,0-6 0,1-1 0,-4 15 471,-1-11-471,8-5 3062,0-6-3062,3-3 0,2-6 0,2-4 0</inkml:trace>
  <inkml:trace contextRef="#ctx0" brushRef="#br2" timeOffset="236875">22045 12047 8191,'-17'-3'0,"5"-7"5063,6 0-5063,9-7 0,19-15 0,-8 9 0,2-3 724,8-6 1,1-3-725,-2-5 0,1 0 660,-2 3 0,0 2-660,-7 8 0,-2 4 5909,7 2-5909,-10 29 0,3 18 0,0 5 1699,3-8-1699,7 0 0,16-7 0,-13-9 0,2 0 47,7 1 0,0-1-47,-3-4 0,-1 0 0,23 5 0,-26-5 0,-15 5 0,-14-5 0,-9 1 0,-4-6 850,-16 1-850,-4-10 0,-19 4 0,20-2 0,-2-1-1182,-7 3 1,-1 1 1181,-3-2 0,-1 0 0,-3 4 0,2 1 0,11 0 0,9 5 0,18 8 0,58 7 0,-1-3 0,1 0 0,-14-6 0,-2-1 0,15 8 0</inkml:trace>
  <inkml:trace contextRef="#ctx0" brushRef="#br2" timeOffset="239847">22871 11884 10287,'-4'7'0,"13"-13"5069,8-5-5069,17-24 0,-14 15 0,-1-1 0,0-3 0,-2-1 1242,-2 0 0,-1 1-1242,1-9 1441,-11-4-1441,-7 22 5294,-8-3-5294,3 17 0,-5 4 0,1 16 0,3 2 0,-6 11 0,9 7 0,-1-6 0,12-1 0,4-11 0,6-12 0,8-4 0,-12-5 0,3 0 0</inkml:trace>
  <inkml:trace contextRef="#ctx0" brushRef="#br2" timeOffset="240022">23126 11845 8191,'-8'12'0,"1"2"5063,2-1-5063,5 3 704,-2-6 1,5-1-1,-3-5 1</inkml:trace>
  <inkml:trace contextRef="#ctx0" brushRef="#br2" timeOffset="240188">23199 11687 24575,'-7'4'0,"1"-3"0,6 3 0</inkml:trace>
  <inkml:trace contextRef="#ctx0" brushRef="#br2" timeOffset="245397">17389 8120 24575,'0'0'0</inkml:trace>
  <inkml:trace contextRef="#ctx0" brushRef="#br2" timeOffset="246815">17276 6084 24575,'-7'10'0,"0"-2"0,4 8 0,3-6 0,8 1 0,0-6 0,8-5 0,-6-3 0,1-4 0,-7 0 0,-6-2 0,-3 6 0,-8 5 0,6 5 0,-4 3 0,11-1 0,2-4 0,9-1 0,-1-8 0,3-5 0,-5-4 0,-2-4 0,-8 3 0,-6 0 0,-13 14 0,4 4 0,1 10 0,21 6 0,2-9 0,8-1 0,-6-14 0,-4 3 0,-1-3 0</inkml:trace>
  <inkml:trace contextRef="#ctx0" brushRef="#br2" timeOffset="249333">17299 6132 24575,'-7'4'0,"3"-3"0,2 3 0</inkml:trace>
  <inkml:trace contextRef="#ctx0" brushRef="#br2" timeOffset="249521">17290 6154 8191,'1'9'0,"0"0"1265,-3 0 1,2-4 0,0-1 0</inkml:trace>
  <inkml:trace contextRef="#ctx0" brushRef="#br2" timeOffset="252305">16399 10276 24575,'0'-9'0,"2"-3"0,1-2 0,3-3 0,-3 3 0,2-2 0,-2 3 0,3-5 0,1-5 0,0-9 0,2-15 0,-4 21 0,0-3 0,3-7 0,0-2-811,-2 2 0,0 0 811,4-9 0,1 1 0,-3 7 0,1 2 0,1-3 0,1 1-327,-3 6 1,0 1 326,1 3 0,1-1 0,-3-2 0,1 0 0,2 3 0,0 0 0,0-7 0,1-1 0,2-2 0,1-2 0,-3-3 0,1-1 0,4 1 0,0 0 0,-4 3 0,-1 1 0,0 7 0,-1 1 0,0 3 0,-1 1 0,1-21 0,-1 17 0,1 0 0,-3 2 0,1-1 0,5-8 0,1 0 109,-1 2 1,1 0-110,2 0 0,0 0-49,-1 4 1,0 1 48,-2 2 0,-1 2 0,8-7 0,-7-4 0,-4 12 0,-1-7 0,6-13 1340,1-4-1340,-3 16 0,2-2 0,-3 4 0,-1-1 406,3 1 1,0 1-407,2-23 0,-2 6 0,-4 7 0,-1 1 0,1 1 0,-4-9-944,3-8 944,-5 25 0,0-1 0,4-3 0,1 0 0,-2 2 0,0 1 0,1-4 0,1 2 0,-3 5 0,0 1 0,0-3 0,0 0 0,4-18 0,-4 18 0,0 0 0,0 3 0,0-1 0,0-6 0,1 0 0,1-1 0,1 0 0,0 0 0,0 0 0,0 4 0,0 1 0,3 0 0,-2 0 0,-3-18 0,7-5 0,-12 6 0,7 7 0,-7-12 0,6 10 0,-6-11 0,8 6 0,-8 7 0,5 8 0,-5 9 0,-1 9 0,-5-6 944,2 9-944,-1-9 0,4 10 0,2-7 0,-1 8 0,1-4 0,-2 0 0,0 3 0,0-2 0,-2 3 0,2 0 0,-2 4 0,2 1 0</inkml:trace>
  <inkml:trace contextRef="#ctx0" brushRef="#br2" timeOffset="253206">17478 7510 8191,'8'-13'0,"0"0"5063,-6 4-5063,2 0 2818,-3-4-2818,-2 0 1719,-1-1-1719,-5 2 6784,-1 5-6784,-4 2 0,-8 10 0,-4 14 0,-2 19 0,7 6 0,12 3 0,9-15 0,10-14 0,10-13 0,9-16 0,5-12 0,2-15 0,-23 15 0,-2-3 0,-2 0 0,-2-3 0,-1-4 0,-1-2-625,-4-3 0,-1 0 625,1 1 0,-1 3 0,-4-22 0,-3 31 0,-3 80 0,5-27 0,1 4 0,0 20 0,4 1 0,4-16 0,2-4 0,5 13 0,5-15 0,-11-22 0,-2-1 0</inkml:trace>
  <inkml:trace contextRef="#ctx0" brushRef="#br2" timeOffset="254660">17745 7550 8191,'4'-31'0,"-4"5"5063,4 2-5063,-4 11 2818,-2 0-2818,1 22 1719,-4 5-1719,0 25 0,0 1 0,-3 6 0,7-6 0,-1-8 1696,5-12 0,0-11 0,-1-5 0</inkml:trace>
  <inkml:trace contextRef="#ctx0" brushRef="#br2" timeOffset="254901">17838 7582 24575,'-9'-1'0,"-4"5"0,-3 10 0,-7 14 0,4-4 0,5 6 0,13-19 0,6-1 0,21-7 0,-3-1 0,22-6 0,-18 0 0,3-1 0,-20 3 0,-3 2 0</inkml:trace>
  <inkml:trace contextRef="#ctx0" brushRef="#br2" timeOffset="255448">17552 6026 8191,'5'9'0,"-1"10"5063,0 9-5063,-3 13 0,3 12 0,0-5 0,-2-1 2818,4-16-2818,-3-7 429,4-13 1,-3-2 0,0-7 0</inkml:trace>
  <inkml:trace contextRef="#ctx0" brushRef="#br2" timeOffset="255697">17701 6183 8191,'-13'3'0,"3"-1"5063,-3 3-5063,6 2 2818,0 3-2818,5 0 1719,2 6-1719,4-6 6784,14 2-6784,-3-4 0,22-4 0,3-2 0,8-6 0,-1 7 0,-23-7 0,-10 8 0</inkml:trace>
  <inkml:trace contextRef="#ctx0" brushRef="#br2" timeOffset="257663">17308 6144 8191,'-4'-7'0,"-1"3"5063,-4 2-5063,-4-1 2818,0 2-2818,-4-1 1719,-14 2-1719,-2 4 0,-21-3 0,0 8 0,-1-4 1696,1 4 0,29-3 0,4-2 0</inkml:trace>
  <inkml:trace contextRef="#ctx0" brushRef="#br2" timeOffset="259739">17087 6099 8191,'-13'0'0,"-1"0"5063,-3 2-5063,-7 2 2818,-1 3-2818,-28 6 0,16-4 0,-9 2 429,26-9 1,11 0 0,5-4 0</inkml:trace>
  <inkml:trace contextRef="#ctx0" brushRef="#br2" timeOffset="261005">17052 6032 8191,'2'3'0,"5"-4"5063,2-4-5063,17-11 2818,-8-2-2818,9-11 1719,-10 7-1719,-6-1 6784,-3 9-6784,-7 1 0,-4 6 0,-4 3 0,-2 4 0,-5 12 0,5 0 0,-4 16 0,9-9 0,3 1 0,15-5 0,19-9 0,15 1 0,-14-7 0,-6 0 0</inkml:trace>
  <inkml:trace contextRef="#ctx0" brushRef="#br2" timeOffset="268659">6514 15607 8191,'-45'33'0,"1"0"0,0 0 0,-1 0 0,1 0 0,-1 0 0,1 0 0,-1 0 0,1 0 0,-1 0 0,1 0 0,0 0 0,-1 0 0,3-2 0,0 0 0,0 0 0,0 0 0,0 0 0,0 1 0,0-1 0,0 0 0,0 0 0,0 0 0,0 0 0</inkml:trace>
  <inkml:trace contextRef="#ctx0" brushRef="#br2" timeOffset="294471">17466 6392 24575,'0'0'0</inkml:trace>
  <inkml:trace contextRef="#ctx0" brushRef="#br2" timeOffset="315504">16281 16355 8191,'2'10'0,"3"1"5063,3 13-5063,7-2 2818,5 5-2818,14-1 0,4 6 287,-9-17 0,3 1-287,2 5 0,4 0 0,9-2 0,3-2 0,-10-3 0,0 0 0,2-1 0,1 0 0,0 0 0,2-2 0,2-1 0,1-2 0,0 0 0,-3 1 0,0-1 0,1-1 989,-1-4 0,0-1 0,1-1-989,-1 0 0,1 0 0,-1-3 0,0-1 0,0-1 0,1-1 0,2-1 0,-1 0 0,1-2 0,-2 1 0,0-2 0,0 1 0,1-1 0,1 1 0,-1 0 0,-1-1 0,-1 1 0,1 0 0,-1 1 0,0 1 0,1-1-1059,1-2 1,0-1 0,1 0 1058,2 1 0,1 1 0,0-1 0,2-2 0,0-1 0,0 2 0,-6 2 0,0 1 0,-2 2-393,-1 3 0,-1 1 0,-3 3 393,-1 3 0,-5 5 442,-2 5 1,-6 4-443,-3 13 2523,-10 6-2523,-7-13 3748,-5-1-3748,1-7 1935,-2-3-1935,0-2 225,0-3-225,4-6 0,8-10 0,19-27 0,-6 8 0,3-3 0,12-6 0,2 0-848,0 0 1,0 5 847,-5 9 0,-2 4 0,11 2 0,-24 24 0,-10 2 0,0 5 0,0-5 0,3 3 0,15 0 1695,4-2-1695,19 1 0,-23-7 0,1-1-623,7 0 1,1 0 622,-1 3 0,2 0 0,1 2 0,1 2 0,-7 1 0,-1 1 0,0 0 0,0-1 0,-3 0 0,-1-1 0,4-5 0,0-3 0,7-3 0,1-3 0,4-3 0,1-3 0,-8-1 0,1-1 0,1-1 0,-1 0 0,1-2 0,1 0 0,3-1 0,1 0 0,-1-2 0,-4 1 0,0-2 0,0 1 0,1 0 0,1 0 0,-2-1 0,5-6 0,-3 0 0,-3 6 0,-4 1 0,0-9 0,-17 12 0,-9 1 0,0 4 0,-2-4 0,0 7 0,-1-2 1245,6 2-1245,-3 0 0,2 0 0,-3 1 0,-4 1 0,-1 1 0</inkml:trace>
  <inkml:trace contextRef="#ctx0" brushRef="#br2" timeOffset="317904">15415 11316 24575,'-15'-3'0,"-1"7"0,-1 2 0,-9 13 0,-2 5 0,-11 16 0,13-15 0,0 2-1058,1 5 1,-1 2 1057,-8 3 0,0 2 0,6 3 0,2 1 0,-3 1 0,1 0 0,6 1 0,4 1 0,2-4 0,3 1-687,3-2 0,3 1 687,3-4 0,3 0 0,3 0 0,1 0 0,0 0 0,0 1 0,2-1 0,1 0 0,1-3 0,1 0 0,1-4 0,2-1 0,3-1 0,2-3 0,17 17-381,-11-19 0,2-3 381,18 9 703,-17-13 1,-1-2-704,16 0 1426,-8 4-1426,-14-11 0,-14 2 0,-8 3 0,-20 16 0,-9 13-637,9-10 0,-2 1 637,-5 4 0,0 1 0,-1 0 0,0-1 0,0-2 0,1-1 9,5-7 1,3-1-10,-12 7 0,20-11 0,15-13 0,10-5 0,3 1 2172,0-5-2172,-4 4 501,0-1-501,0 1 0,0 2 0,-2 5 0,-2 9 0,-3 18 0,-4-8 0,-1 2 0,0 9 0,0 3-1112,-3-8 0,0 2 1,0 0 1111,1 5 0,1 0 0,0 1 0,-3 2 0,1 0 0,1 0 0,3-1 0,2 1 0,0-1 0,-1-4 0,1 0 0,2-2 0,7 13 0,3-4 0,-1-10 0,4-4 0,8-7 0,6-6 0,3-12 0,2-5 0,8-2 0,1-5 0,-4-5 0,0-1 0,-7-1 0,-3 0 0,6-3 0,-20 6 0,-11 5 0</inkml:trace>
  <inkml:trace contextRef="#ctx0" brushRef="#br2" timeOffset="325696">22344 15377 8191,'4'14'0,"-3"-6"0,3-4 0</inkml:trace>
  <inkml:trace contextRef="#ctx0" brushRef="#br2" timeOffset="335914">18941 17115 24575,'24'-8'0,"8"0"0,8 3 0,0 8 0,-8 4 0,-11 9 0,-12 5 0,-4 11 0,-12 2 0,-13 13 0,-10-5 0,12-17 0,1-1 0,-15 15 0,11-8 0,37-14 0,13-18 0,6-5 0,4-6 0,4-6 0,0-5 0,2-3 0,-2 0 0,-12 9 0,-4 1 0,8-10 0</inkml:trace>
  <inkml:trace contextRef="#ctx0" brushRef="#br2" timeOffset="336164">19525 17133 8191,'-13'-5'0,"-1"4"5063,-3 6-5063,-1 20 2818,4 6-2818,9 16 1719,23-13-1719,18-12 0,-6-19 0,2-7 2815,4-5 1,-1-5-2816,-3-3 0,-3-3-103,-4-3 0,-6-1 103,-3-18 0,-25 1 0,-27 3 0,11 21 0,-4 3-738,-9 3 1,-2 5 737,-3 10 0,1 4 0,-8 2 0,9 11 0</inkml:trace>
  <inkml:trace contextRef="#ctx0" brushRef="#br2" timeOffset="339078">14089 12951 8363,'-3'11'0,"1"18"5081,2 26-5081,1-21 0,-2 2 0,-1 5 0,-1 1 859,2-3 0,1-1-859,0 2 0,-1-3 0,3 4 0,2-14 0</inkml:trace>
  <inkml:trace contextRef="#ctx0" brushRef="#br2" timeOffset="339389">14376 13031 24575,'-21'27'0,"5"1"0,8-2 0,7-6 0,5-12 0,7-6 0,5-14 0,3-14 0,2-10 0,-11-11 0,-10 0 0,-10 21 0,-6 2 0,-26-12 0,10 22 0,-1 7 0,-19 11 0,14 4 0,21 4 0</inkml:trace>
  <inkml:trace contextRef="#ctx0" brushRef="#br2" timeOffset="340322">14414 13040 24575,'-15'3'0,"2"5"0,1 4 0,2 18 0,7 17 0,3 3 0,17 1 0,6-20 0,24-21 0,1-18-416,-19-3 1,-1-4 415,-4-3 0,-3-3 0,5-23 0,-17 4 0,-22-5 0,-17 7 0,-9 0 0,13 22 0,-3 2-266,2 3 0,-1 3 266,0 0 0,1 1 0,-13 2 0,18 1 0,14 4 0</inkml:trace>
  <inkml:trace contextRef="#ctx0" brushRef="#br2" timeOffset="394722">30099 13599 8191,'-5'-11'0,"3"-7"5063,-4-7-5063,-4-20 0,-5-3 0,3 14 0,-2 0 860,-2 1 0,0 1-860,-3-4 0,-1 1 688,0 8 0,-1 1-688,0 4 0,-2 3 0,-26 0 0,-6 11 0,24 12 0,0 5 0,-4 6 0,-1 5 0,1 7 0,2 5 0,1 9 0,4 5 0,7 2 0,7 0 2347,9-1 1,8-1-2348,9-5 0,9-7 0,13-10 0,8-9 0,7-12 0,5-9-1288,-8-4 0,3-6 0,-1-4 1288,-10 2 0,-1-2 0,0-3 0,0 0 0,3-3 0,-1-1 0,0-2 0,-1 0 0,-3 1 0,0-2 0,-2 1 0,0-1 0,4-6 0,-1-1 0,-2 3 195,3-3 1,-5 4 0,2-6 0,-24 28-1</inkml:trace>
  <inkml:trace contextRef="#ctx0" brushRef="#br2" timeOffset="395721">30967 13234 8191,'-7'-7'0,"11"17"5063,-2 12-5063,15 25 0,-9-20 0,0 0 0,1 1 0,1-1 2818,14 22-2818,-5-19 1719,3-12-1719,-5-15 6784,0-9-6784,9-10 0,-2-13 0,-4 4 0,0-4 0,2-8 0,0-4 0,3-7 0,-2 1 0,-6 16 0,-1 2 0,5-18 0</inkml:trace>
  <inkml:trace contextRef="#ctx0" brushRef="#br2" timeOffset="396237">31532 13060 8191,'-17'-3'0,"0"0"5063,-13 16-5063,-1 12 0,8-3 0,1 4 1124,4 2 0,4 1-1124,-4 21 1797,24-12-1797,28-27 0,-7-15 0,2-6 0,10-6 0,0-4 0,-3-2 0,-3-1 0,-3-3 0,-4 0 6541,1-5-6541,-18 4 0,-4 23 0,-2 8 735,14 9-735,9 1 0,21-6 0,1-4 0,5 0 0,-23-1 0,-6 9 0,-24 0 0,-1 1 0,3-18 0,17-24 0,1-2 0,4-3 0,7-2 0,2 1 0,1 3 0,1 4 0,-2 6 0,-2 6 0,2 6 0,-13 6 0</inkml:trace>
  <inkml:trace contextRef="#ctx0" brushRef="#br2" timeOffset="399305">30842 14168 8191,'-7'4'0,"6"-1"5063,4 1-5063,16-9 2818,-3-2-2818,16-14 1719,-10 3-1719,0-5 6784,-13 6-6784,-11 5 0,-5 3 0,-12 7 0,4 4 0,-13 19 0,2 23 0,10 8 0,11-18 0,5 0 0,18 12 0,3-28 0,6-5 0,4-9 0,3-6 0,10-11 0,-2-3 0,9-1 0,-9-9 0</inkml:trace>
  <inkml:trace contextRef="#ctx0" brushRef="#br2" timeOffset="399451">31259 13974 8191,'-4'20'0,"-1"8"5063,4 5-5063,-2 6 2818,13-7-2818,0-12 429,13-9 1,-12-9 0,3-6 0</inkml:trace>
  <inkml:trace contextRef="#ctx0" brushRef="#br2" timeOffset="399570">31310 13806 24575,'-3'2'0,"7"2"0,14 8 0,-7-5 0,3 0 0</inkml:trace>
  <inkml:trace contextRef="#ctx0" brushRef="#br2" timeOffset="399845">31497 13847 8493,'-6'-2'0,"-5"2"5092,-3 6-5092,-3 3 2774,6 1-2774,5 4 1677,10-1-1677,14 4 6539,7 5-6539,4-2 0,-3 10 0,-9 5 0,-14 11 0,-4-16 0,-5 2-877,-6 5 1,-3 2 876,-1 3 0,-3 1 0,-3-3 0,-1-1 0,7-6 0,0-4 0,-7 8 0,20-49 0,2 9 0,5-24 0</inkml:trace>
  <inkml:trace contextRef="#ctx0" brushRef="#br2" timeOffset="400779">31699 13855 8191,'-5'3'0,"1"2"5063,0 9-5063,4-2 2818,10-7-2818,8-8 1719,1-4-1719,9-18 6784,-13 2-6784,2-12 0,-15 14 0,-4 13 0,-5 20 0,1 20 0,11 8 0,1-10 0,17-5 0,5-20 0,6-9 0,1-8 0,-6-15 0,-13 9 0,-1 8 0,-16 22 0,3 13 0,-4-3 0,7-5 0,2-17 0,0-6 0,5-15 0,-5 3 0,4-2 0,-3 15 0,-3 9 0,3 2 0,-3 4 0,4-6 0,-2 3 0,-1 2 0,7 7 0,-1-9 0,5 1 0,-5-12 0,6-16 0,1-5 0,5-16 0,-9 19 0,-7 1 0</inkml:trace>
  <inkml:trace contextRef="#ctx0" brushRef="#br2" timeOffset="401095">32258 13717 8377,'-12'4'0,"3"10"5082,-14 25-5082,17-10 2791,7 1-2791,24-27 1693,4-20-1693,3-6 6632,-6-11-6632,-15 9 0,-1 5 0,-5 18 0,0 8 0,13 11 0,-5-13 0,14-9 0,-17-3 0,1-2 0</inkml:trace>
  <inkml:trace contextRef="#ctx0" brushRef="#br2" timeOffset="401579">32500 13347 24575,'-10'25'0,"5"1"0,0 5 0,-3 10 0,0 4 0,3 5 0,2 1 0,0-4 0,4-2 0,7-11 0,3-4 0,10 3 0,5-18 0,-9-18 0,5-18 0,-3-9 0,2-6 0,-8 5 0,-2 29 0,-7 5 0,3 15 0,2-7 0,4-11 0,7-9 0,-4-4 0,1-7 0,-8-4 0,1-1 0,-13 10 0,2 9 0,-12 37 0,13 5 0,9-3 0,4-1 0,5 0 0,23-2 0,-16-32 0,-3-7 0,3-6 0,-18 8 0,4-3 0</inkml:trace>
  <inkml:trace contextRef="#ctx0" brushRef="#br2" timeOffset="580869">15934 10736 8191,'-2'-7'0,"7"5"5063,6 0-5063,17 0 0,0 0 0,4-2 426,9-6 1,3-2-427,8 2 0,4 0 0,-11 0 0,3 0 0,0 0 0,0 1 0,0 1 0,2 0 0,-7 1 0,2 0 0,1 1 0,-1 0 0,2 1 0,1 2 0,-1-1 0,1 2 0,-1-1 0,1 1 0,0 1 0,0 1-224,-1 2 0,1 1 1,-1 0-1,-2 2 224,10 0 0,-2 2 0,-1 0 0,-4 1 0,0 1 0,-1-1 995,-6-3 1,0-1-1,-2 1-995,9 3 0,-3-1 0,-12-5 0,-5-3 0,-1-2 435,-37-11 0,4 3 1,-11-2-1</inkml:trace>
  <inkml:trace contextRef="#ctx0" brushRef="#br2" timeOffset="581634">17461 10490 8191,'-21'-17'0,"-2"1"5063,6 3-5063,10 10 2818,23 0-2818,23 13 0,-10-7 0,3 0 859,6 2 1,2 1-860,2 1 0,1 2 0,-4 0 0,-2 3 0,-10-1 0,-3 1 0,11 12 6784,-18-4-6784,-10-6 0,-2-2 0,-7-3 0,-6 1 0,-7 6 0,-9-1 0,-11 10 0,-6-3-440,15-7 1,-1 0 439,3-1 0,0 0-110,-3-1 0,1-1 110,-15 9 0,3-4 0,4 5 0,5-1 0,5-2 0,9-6 0,17-8 0,25-23 0,10-13 0,-8 10 0,3-2 48,3-5 1,5-3-1,-4 0-48,4-4 0,-3 0-1007,-4 1 0,-3 0 1007,-3 1 0,-5 1 0,-7 6 0,-3 2 0,2-15 0,-14 19 0,-1 32 0,-12 10 324,3 4 1,-1 3-325,-4 5 0,-4 1 0,-8 5 0,-2 2-1146,-3 2 0,-2 0 1146,10-12 0,-1 0 0,0-1 0,-10 9 0,1-3-287,5-2 0,3-3 287,-4 5 0,13-19 0,15-14 0</inkml:trace>
  <inkml:trace contextRef="#ctx0" brushRef="#br2" timeOffset="582735">15710 10780 8191,'-6'-2'0,"-1"3"5063,-2-7-5063,-4 6 2818,-13-2-2818,-8-2 0,3 1 0,-5-1 0,-4-1 0,-4 0 0,3 2 0,-2 1 0,-1 0 250,-4 0 0,0 0 0,-2 1-250,7 1 0,0 1 0,-1 1 0,1 0 165,-1 1 0,1 0 1,-1 1-1,0-1-165,-2 2 0,-1 0 0,0 0 0,0 1 0,1 0 0,0 0 0,0 1 0,1-1-597,2 0 1,1-1-1,0 0 1,1-1 596,-6 1 0,2 0 0,1-2-470,-10-1 0,3-3 470,11-3 0,4-3 766,-12-5-766,14 0 4563,22 4-4563,5 10 0,2-3 0,3 5 0</inkml:trace>
  <inkml:trace contextRef="#ctx0" brushRef="#br2" timeOffset="583929">14261 10584 24575,'-5'-10'0,"-1"2"0,5-1 0,-8 5 0,-4 7 0,-18 6 0,11 0 0,-13 11 0,6 5 0,-5 6 0,13-10 0,-1 2 0,-13 15 0,9-3 0,11-13 0,14-9 0,3-1 0,14 1 0,9 5 0,13-5 0,7 1 0,0-5 0,-14-1 0,-6-2 0,-15 1 0,-5 0 0,-4 2 0,-10-1 0,-4-1 0,-13-4 0,-1-4 0,-14-4 0,-7-4 0,16-1 0,-2 0 0,0 2 0,1-1 0,3-4 0,1 2 0,-11-3 0,20 2 0,11 5 0,10 2 0,4 3 0,2 4 0,-2 5 0,-1 0 0,4 3 0,11 7 0,7 4 0,-5-7 0,2 1-406,0 0 0,1-1 406,7 2 0,2 0 0,-3 2 0,0 1 0,3-5 0,-1 0 0,-8 1 0,-2-1 0,14 2 0,-18-6 0,-15-4 0,-6-6 0,-12-4 0,-7-2 812,-5-4-812,-1-2 0,-1-1 0,-10-6 0,10 3 0,-1-2 0,1 1 0,2-1 0,-12-18 0,-5 0 0,26 10 0,13 9 0,12-4 0,12-1 0,5-3 0,-3 6 0,-4 2 0,-9 8 0,3-1 0,-1 0 0,5-6 0,1 3 0,-2-1 0,-3 6 0,-11 13 0,1-1 0,-5 9 0,2-8 0,0-1 0</inkml:trace>
  <inkml:trace contextRef="#ctx0" brushRef="#br2" timeOffset="595036">15769 10805 8191,'-11'-2'0,"4"0"5063,-6 0-5063,4 1 2818,0-3-2818,-4 4 1719,0-5-1719,-5 2 6784,-5-4-6784,-3 0 0,-19-2 0,19 4 0,-3 1 0,-1 0 0,-3 2-526,-4-1 0,0 1 526,2 2 0,0 0 0,-6-2 0,-1-1 0,0 2 0,-1 1-935,-2-3 0,-1 1 935,0 2 0,0 0 0,1-3 0,-1 1 0,0 3 0,1 1 0,-1-1 0,0 0 0,-2 1 0,-1 2 0,2 1 0,1 0 0,-1-2 0,2 0 0,10 0 0,0 0 0,1 1 0,2-3 0,-16-5 0,7 3 0,11-6 950,6 7-950,-1-3 1972,-7 3-1972,7 3 0,1-3 0,11 3 0,-4-6 0,7 3 0,-2-3 0,3 3 0,0 0 0,0 0 0,0 0 0,0 0 0,-11 4 0,11 0 0,-2 3 0,18 0 0,6-4 0,11-1 0,1-2 0,27-5 0,-22 5 0,3-1 0,8-4 0,2 0-1244,6 4 0,0 1 1244,4-3 0,1 1 0,-1-1 0,1 0 0,-16 3 0,-1 0 0,1-1 0,2-4 0,0-1 0,0 1 0,0 2 0,1 1 0,1-1 0,3-5 0,0 0 0,1 0-851,-3 3 0,1 1 0,-2-1 851,-3 0 0,-1-2 0,0 2 0,15 1 0,-2 1-248,-10 0 1,-4 1 247,-5 3 0,-2 2 0,15 1 0,-13 1 0,-11-2 2067,2-3-2067,-10 0 2813,1 0-2813,-2 0 656,-3 0-656,-11 3 0,-4-3 0,-24 7 0,-4-2 0,3 0 0,-4 0-1286,-3 1 0,-2-1 1286,-9-2 0,-2 0 0,14 1 0,-1 0 0,0-1 0,-16-2 0,0-1 0,17 2 0,-1 0 0,0 0 0,-1-2 0,-1-1 0,0 2 0,1 0 0,0 1 0,0 0 0,-1-2 0,-1 0 0,1 1 0,2 2 0,1 2 0,-1-2-952,-16-3 0,2 1 952,8 4 0,2 0-138,6-3 1,4 1 137,-14 2 0,25-1 0,2-2 2259,17-2-2259,14 2 0,36-12 0,-12 1 0,6-1-660,-2 0 1,3 0 0,2-1 659,4-2 0,2 0 0,1 1 0,-10 3 0,0 1 0,0 0 0,0 0 0,0 1 0,0 0 0,0 1 0,-2 1 0,10-1 0,-2 1 0,-1 3-689,-5 2 1,-2 2 0,-1 0 688,8 1 0,-3 2-115,-8 4 1,-4 1 114,8 2 0,-9 0 0,-14-4 3529,-4-5-3529,0 0 2898,-4-5-2898,0-1 337,-1 1-337,-10-3 0,-10 4 0,-27-1 0,-16 7-1348,12-3 1,-3 2 1347,-4 4 0,-2 1 0,11-4 0,-2-1 0,-1 1 0,1 1 0,-1 0 0,2-1 0,-14 2 0,2-2 0,10-1 0,5-1 0,-3 2 0,31-7 0,12 1 0,25-5 0,24 0 0,-13-2 0,4 0 0,-6 3 0,3 1 0,2 0-1178,4-2 1,1-1 0,2 2 1177,3 2 0,2 1 0,-2 0 0,-2 0 0,-1-1 0,-2 2 290,-6 2 1,-1 1-1,-2 0-290,4 0 0,-6 1 0,3 5 0,-11-2 0,-29-6 0,1 1 3748,-21-3-3748,-12 2 0,-20 0 0,15 0 0,-3 0-592,-5 0 1,-3 0 591,13 1 0,-1 1 0,1 0 0,-16 1 0,0 1 0,-2 2 0,7 2 0,12 3 0,39 3 0,33-11 0,15-7-1186,-7 1 1,3-2 0,1 0 1185,2 0 0,1 0 0,-1-1 0,2 0 0,1-1 0,-4 2 0,9 1 0,-6 2 0,-12 0 0,-10 4 2230,-20 6-2230,-28-1 0,-34 6 0,23-9 0,-1-2 0,-10 0 0,-1 0 0,1-2 0,2 0 0,3 0 0,2 0 0,-11 0 0,29-4 0,8 3 0,8-3 0</inkml:trace>
  <inkml:trace contextRef="#ctx0" brushRef="#br2" timeOffset="597152">14243 10509 8191,'-2'3'0,"-4"4"5063,-21 7-5063,-7 6 0,-8 12 0,18-15 0,0 1 1409,1 4 0,-1 1-1409,-2 1 0,-1 1 0,3-2 0,1 1 1719,-12 18-1719,17-18 6784,18-6-6784,10-16 0,28-24 0,-10 1 0,2-5 0,-1-1 0,2-4 0,0-1-376,4-4 0,1 0 0,0-1 376,-2 1 0,0-1 0,-2 2 0,7-9 0,-5 6 0,-2 2 0,-44 39 0,-10 11 0,-5 7 0,-6 8 0,-2 3 0,-3-1 0,1 3-846,11-6 1,0 2-1,1-1 846,-11 10 0,2 0 0,3 6 0,1-2 490,8-15 0,3-3-490,1 10 0,28-35 0,28-34 0,-9 1 0,3-5 0,-6 10 0,0-1 0,0-1 0,-3 0 0,-1-1 0,0 2 0,5-4 0,-5 3 0,-10 4 2685,-21 19-2685,-31 28 0,12 1 0,-2 5 0,-5 7 0,-1 3 0,12-8 0,-1 2 0,3-1 0,-3 5 0,4-3 0,-3 14 0,25-34 0,16-24 0,-5 3 0,-8-3 0,-12 13 0,-18 13 0,12-2 0,1 0 0,20-9 0,19-1 0,8 8 0,12 8 0,-18-4 0,-1 3 0,-2 5 0,-2 2-373,1-1 1,-2 2 372,-5 2 0,-3 1 0,7 12 0,-7-12 0,-4-9 0,-22-27 0,-4 2 0,-21-25 0,-1-9 0,15 12 0,0-3 0,0-3 0,0 1 0,1 2 0,2 2 0,-7-8 745,10 17-745,8 14 0,2 7 0,7 6 0,7 13 0,12 12 0,15 11 0,-10-14 0,1-1 0,2 1 0,2-1 0,4 0 0,0-1 0,-11-6 0,-2-2 0,16 7 0,-23-10 0,-21-28 0,-10-5 0,-8-14 0,-5-4 0,4 9 0,-2-1 0,-1 0 0,-2-3 0,3 4 0,5 8 0,4 2 0,-14-5 0,49 34 0,24 25 0,-14-19 0,2 0 0,6 5 0,1 1-549,0-2 1,-1-2 548,-4-4 0,-1-2 0,12 11 0,-20-13 0,-11-3 0,-7-9 0,-11-3 0,-5-14 0,-13-9 0,8 5 0,-1-4 548,2-1 1,0-1-549,-3 2 0,3 2 0,2-12 0,18 43 0,20 21 0,-1 3 0,2 4 0,2 0 0,1 1 0,2 0 0,1-1-555,-1-2 0,-1-4 555,-4-11 0,-1-3 0,10 13 0,-36-45 0,4 14 0,-18-22 0</inkml:trace>
  <inkml:trace contextRef="#ctx0" brushRef="#br2" timeOffset="598384">16222 10726 8191,'6'0'0,"11"2"4619,18-9-4619,-6 2 0,4-1 0,4 0 0,3 0 0,11-4 0,3 3 0,-16 5 0,0 3 0,1-1 0,3-2 0,1 0 0,1 2 0,3 4 0,0 3 0,-5-2 0,-2-3 0,-4-1 0,-6 5 0,0-1 0</inkml:trace>
  <inkml:trace contextRef="#ctx0" brushRef="#br2" timeOffset="600459">15645 10771 8191,'-40'0'0,"2"-4"5063,12 4-5063,3-4 2818,-1 4-2818,9 0 1719,-5 0-1719,30 0 0,23 0 0,-3-4 0,3-2 2527,9 0 0,1-1-2527,0-4 0,-2 0-198,-4 2 1,-4 1 197,14-3 0,-32 10 0,-26 14 0,-28 6 0,11-7 0,-1 1 0,0 0 0,1-1 0,-19-1 0,10-6 0,-1-6 0,3-6 0,0 4 1693,34-5-1693,15 2 432,17-2-432,1 0 0,-6 1 0,-8-1 0,-18-1 0,-14-3 0,-11 5 0,-7 0 0,14 7 0,4 0 0</inkml:trace>
  <inkml:trace contextRef="#ctx0" brushRef="#br2" timeOffset="602192">14918 10760 8191,'-17'0'0,"6"0"5063,-9-3-5063,10 3 2818,-13-7-2818,-5 7 0,-12-4 0,11 4 0,-2 0 367,-3 0 0,-2 0-367,-5 0 0,-3 0 0,-4 0 0,-2 0 0,-2 0 0,-2 0 2122,0 2 1,0 1-2123,7 0 0,1 0-188,7 2 1,3 0 187,-4 1 0,10-2 0,16-4 1284,-2 3-1284,18-5 2162,14 4-2162,18-5 0,1 3 0,4 0-139,2 0 1,4 0 138,0 0 0,3 0 0,0 0-1398,1-2 1,0 0-1,1 0 1398,5 2 0,2 0 0,-3-1 0,-6-1 0,-3 0 0,0 0-428,-6 2 0,-1 0 0,-2 0 428,4 0 0,-4 0 0,11 3 0,-17-3 528,-16 3-528,2-3 3989,-6-2-3989,-9-4 1690,-14 3-1690,-18-2 0,-23 0 0,23 4 0,-1 1-799,-9-3 1,-1 1 798,-1 2 0,1 0 0,2 0 0,2 0 0,7 0 0,3 0 0,2-2 0,29 2 0,32-7 0,-6-1 0,4 0 0,8 1 0,2 0-174,3-2 0,1 1 174,2 5 0,0 1 0,-3 2 0,-1 0 0,-2 0 0,-1 0 0,-3 0 0,-2 0 0,18 0 0,-16 3 0,-19-3 0,-4 3 0,-6-1 0,2-2 1945,-3 4-1945,0-3 0,0-1 0,0 1 0,0-2 0,-4 3 0,-1-2 0</inkml:trace>
  <inkml:trace contextRef="#ctx0" brushRef="#br2" timeOffset="603528">15130 10709 8191,'-53'0'0,"-1"0"0,14 1 0,1-2 2085,1 0 0,2-2-2085,6 0 0,1 0 0,-3 1 0,0-1 0,-3 0 0,1 1 0,3 0 0,0 0 0,1-1 0,0 0 0,0 1 0,-1-1 0,-1-2 0,1 1 0,-3 3 0,0 1 0,-1 0 0,2 0 1273,1 2 1,1 2-1274,2 2 0,3 1 1872,-13 2-1872,19-2 6283,7-2-6283,4-5 998,0 2-998,-3-2 514,2 0-514,13-4 0,3-2 0,15-3 0,-4-2 0,0 2 0,-5-1 0,1-4 0,-8 4 0,-1-2 0,-1 3 0,-2 0 0,5 0 0,8-7 0,6 2 0,2-3 0,-2 4 0,-4 2 0,-8 2 0,-2-1 0,-2 1 0,-16 14 0,3-1 0,-14 18 0,-5 9 0,6-14 0,-1 1 0,-4 11 0,-2 0 0,-1-3 0,-1 0 0,7-2 0,1-1 0,-6 8 0,22-22 0,14-10 0,28-22 0,-13 1 0,2-3 0,11-6 0,4-3 0,-11 7 0,0-2 0,-1 1-558,7-8 1,-2 3 557,-4 8 0,-4 3 0,-9-2 0,-25 37 0,-9 11 0,2-2 0,0 1 0,-7 17 0,2-9 0,10-12 0,9-10 0,-1-4 0,4-1 0</inkml:trace>
  <inkml:trace contextRef="#ctx0" brushRef="#br2" timeOffset="605567">14126 10709 24575,'-11'0'0,"8"0"0,7 14 0,12 0 0,17 21 0,1 3 0,-8-15 0,0 2 0,-5 4 0,1 0 0,7-3 0,0-1-297,-5-1 1,0-2 296,-2-4 0,1-3 0,14 7 0,-19-7 0,1-4 0,-18-12 0,0 0 0,-9-8 593,-6-7-593,-5-7 0,-11-8 0,8 11 0,-2 0 0,-2-1 0,-1 1 0,-2 3 0,1 1 0,3 1 0,1 2 0,-8 2 0,9 4 0,11 11 0,8 1 0,11 5 0,15 8 0,12 8 0,-9-8 0,2 1 0,3 4 0,-1 1 0,-4-3 0,-1 0 0,-1 3 0,-2 1 0,7 13 0,-10-5 0,-1-11 0,-13-17 0,-7-16 0,-6-11 0,-17-13 0,2-4 0,-12 1 0,12 8 0,1 8 0,11 14 0,3 3 0,11 18 0,12 7 0,20 16 0,-9-15 0,1-1-896,4 1 0,-1 0 896,-2-2 0,-1-1 0,15 9 0,-18-11 0,-23-8 0,-5-11 0,-25-4 0,-4-13 0,-3-6 0,2 7 0,-1 0 896,-12-10 0,1 1-896,16 8 0,4 3 0,-9-3 0,14 4 0,13 8 0,4 1 0,-3 0 0,7-2 0,-3 2 0,4-6 0,0-7 0,4-5 0,-3-7 0,2-7 0,4 6 0,3-12 0,7 11 0,5-7 0,5 11 0,0-1 0,-4 12 0,-7 5 0,-7 8 0,0-1 0,-7-3 0,0 0 0,-8-3 0,1 1 0,5 2 0,-4-3 0,7 4 0,-4 0 0,-1 2 0,-1-2 0,0 2 0,12-8 0,0 4 0,-2 1 0,-11 12 0,-19 18 0,-8 18 0,9-13 0,-2 3 0,-7 8 0,0 1 0,7-7 0,2-1 0,-10 10 0,42-31 0,12-24 0,6-11 0,4-3 0,3-4-163,-7 5 0,0-2 0,0 0 163,-2 2 0,0 1 0,-1 1 0,8-9 0,-4 4 0,10-6 0,-29 20 0,-12 18 0,-11 5 0,8 4 0,-1 0 0,-8 3 489,-13 6-489,-9 9 0,-5 2 0,18-10 0,2 0 0,-6 5 0,17-7 0,44-31 0,-11 5 0,12-11 0</inkml:trace>
  <inkml:trace contextRef="#ctx0" brushRef="#br2" timeOffset="608513">14356 11038 8191,'-6'-3'0,"-1"-1"5063,7 11-5063,5-2 2818,7 12-2818,7 0 1719,-4 8-1719,3-3 6784,-8 1-6784,1-6 0,-5-3 0,1-2 0,-4-3 0,-5-4 0,-16-13 0,-1-6 0,-16-18 0,7 1 0,-8-6 0,12 11 0,1 8 0,29 20 0,4 10 0,23 10 0,-1 4 0,5 7 0,0-4 0,-5 1 0,-9-11 0,-8-4 0,-6-6 0,-2 0 0,2-8 0,-6 2 0,1-7 0</inkml:trace>
  <inkml:trace contextRef="#ctx0" brushRef="#br2" timeOffset="625009">13537 10116 24575,'-5'-9'0,"5"4"0,15-7 0,26 1 0,3-7 0,-17 8 0,-1 1 0,-2-1 0,-10 3 0</inkml:trace>
  <inkml:trace contextRef="#ctx0" brushRef="#br2" timeOffset="625201">13757 9899 8191,'3'-7'0,"3"6"5063,-1-1-5063,7 19 0,-2 23 0,-5-8 0,-1 5 744,-4 12 1,-1 2-745,-2 1 0,0-3 0,-1-15 0,1-4 0,-2 11 0</inkml:trace>
  <inkml:trace contextRef="#ctx0" brushRef="#br2" timeOffset="627451">14973 10687 24575,'20'2'0,"8"4"0,20-5 0,-18 4 0,1-1 0,4-3 0,0-1 0,6 5 0,1 0 0,6-3 0,2-2-1583,0 0 1,1-1 1582,3-1 0,-2-2 0,-5 1 0,-2-1 23,-3-1 0,-1 0-23,-9 5 0,-1-1 0,0-3 0,-2-1 0,11 4 0,-12-1 0,-9 4 0,-10 3 2329,-4 1-2329,-5-3 790,-5 1-790,-14-7 0,-3 2 0,-23-3 0,-3 0-845,15 3 0,-2 1 845,-3-5 0,-1 0 0,-6 4 0,-1 1 0,-1-3 0,1 1 0,-1 1 0,3 2 0,7 1 0,4 0 0,-21-1 0,22 0 0,18-5 0,11-4 0,20-1 0,18 5 0,20 0 57,-21 4 1,2 0-58,2 0 0,0 0-60,-9 0 0,-1 0 60,17 0 0,-22 0 0,-17 0 0,-7 0 0,-19 3 391,-12 2 1,12 0-1,-1-1 1</inkml:trace>
  <inkml:trace contextRef="#ctx0" brushRef="#br2" timeOffset="648433">1417 11368 24575,'-9'9'0,"2"0"0,1 0 0,6 4 0,2-5 0,9 0 0,16-2 0,13-5 0,8 7 0,-10 1 0,-13 11 0,-19 12 0,-10 8 0,-12 13 0,1-24 0,-1-1 0,-1-2 0,-1-1 0,-3-1 0,1-3 0,-4-1 0,4-12 0,16-9 0,2-3 0</inkml:trace>
  <inkml:trace contextRef="#ctx0" brushRef="#br2" timeOffset="648684">1720 11369 8191,'-23'35'0,"9"-1"5063,9-8-5063,20-3 0,12-18 0,19-8 0,2-16 1409,-21 2 0,-3-1-1409,1-8 1719,-14-13-1719,-27 21 6784,-15-6-6784,-9 11 0,0 0 0,15 8 0,11 1 0</inkml:trace>
  <inkml:trace contextRef="#ctx0" brushRef="#br2" timeOffset="649167">1896 10845 8191,'-9'14'0,"18"16"0,8 7 2518,-4-3 1,3 2-2519,0 1 0,4 2 0,-2-2 0,2 4 0,-3-4 1410,-4-4 1,0-4-1411,10 4 1722,0-22-1722,12-40 0,-6-9 0,-14 6 0,-4-1 0,-7 1 0,-3 2 0,-3-11 6774,0 19-6774,7 30 30,2 24-30,10 4 0,-2-6 0,7-12 0,-5-18 0,-3-9 0,3-19 0,-9 1 0,0-18 0,-11 18 0,7 6 0,-3 22 0,8 10 0,6 10 0,-4-9 0,9-1 0,-14-9 0,1-2 0</inkml:trace>
  <inkml:trace contextRef="#ctx0" brushRef="#br2" timeOffset="649325">2389 10966 8191,'6'-21'0,"6"-9"4864,4 6-4864,10-11 0,3-2 0,-4 8 710,-9 7 1,-11 13 0,-3 5 0</inkml:trace>
  <inkml:trace contextRef="#ctx0" brushRef="#br2" timeOffset="649472">2387 10516 8191,'2'13'0,"8"20"1840,-1-7 1,2 3-1841,3 12 0,1 3 0,2 2 0,0 1 0,0-1 0,0-1 0,-1-11 0,-1-3 740,7 11 1,-9-24 0,-9-14 0</inkml:trace>
  <inkml:trace contextRef="#ctx0" brushRef="#br2" timeOffset="649600">2706 10760 8191,'-4'32'0,"3"-7"5063,-2-5-5063,7-10 0,-3-5 0,3-3 0</inkml:trace>
  <inkml:trace contextRef="#ctx0" brushRef="#br2" timeOffset="649734">2708 10614 8191,'-9'-5'0,"4"1"0,1 4 0</inkml:trace>
  <inkml:trace contextRef="#ctx0" brushRef="#br2" timeOffset="650241">2774 10581 8191,'0'14'0,"0"2"5063,0-2-5063,7 9 2818,0-4-2818,5 1 1719,2-9-1719,-1-6 6784,-1-7-6784,-2-3 0,-4-14 0,-7-9 0,-1-12 0,-7-7 0,3 17 0,6 10 0,5 21 0,4 5 0,0 3 0,0 0 0,0-2 0,0-2 0,-1-11 0,1-3 0,7-17 0,12-15 0,-7 11 0,1 0 0,-3 2 0,0 2 0,12-6 0,-22 31 0,-7 39 0,-6-2 0,8-2 0,1-17 0,18-25 0,-14 6 0,9-11 0</inkml:trace>
  <inkml:trace contextRef="#ctx0" brushRef="#br2" timeOffset="650470">3248 10064 8191,'-11'17'0,"-1"0"5063,3 1-5063,5-5 2818,6-2-2818,15-3 1719,5-6-1719,3 2 6784,-1 1-6784,-9 4 0,-7 19 0,-7 12 0,-5-14 0,-2 2 0,-4 6 0,-2 0 0,-4 0 0,0-3 0,-3 10 0,-1-12 0</inkml:trace>
  <inkml:trace contextRef="#ctx0" brushRef="#br2" timeOffset="651328">1780 12258 8191,'-13'-5'0,"3"1"5063,-6-4-5063,3-1 2818,-5-2-2818,5 2 1719,-1 25-1719,9 2 6784,7 22-6784,4-21 0,16-4 0,-7-18 0,20-28 0,-12 1 0,-1-2 0,-3 6 0,-1 0 0,2-5 0,-1 7 0,0 18 0,-6 20 0,3 8 0,-4 4 0,3-8 0,-8-13 0,9-25 0,-7-23 0,-2 9 0,0-2 0,-3 0 0,-2 1 0,2 6 0,0 3 0,1 1 0,1 26 0,2 19 0,0-2 0,5 1 0,14-19 0,3-16 0,-6-3 0,1-4 0,-1-3 0,-1-1-649,1-3 1,0 1 648,-3 5 0,-3 3 0,7-9 0,-17 20 0,-7 11 0,-10 4 0,6 3 0,-3 3 1297,15 5-1297,5-6 0,27-14 0,-11-5 0,2-5 0,14-12 0,0 0 0,-18 11 0,-2 1 0,2-2 0,-1-1 0</inkml:trace>
  <inkml:trace contextRef="#ctx0" brushRef="#br2" timeOffset="652055">3198 11262 11809,'-8'10'0,"6"2"4855,4 11-4855,5 2 2221,-3 1-2221,4-6 1254,-5-16-1254,6-8 4436,4-30-4436,-2-7 0,3-8 0,-3 11 0,-3 24 0,0 11 0,-3 20 0,-1-2 0,1 15 0,0-15 0,3-2 0,-1-13 0,10-20 0,3-5 0,8-12 0,-9 2 0,-3 7 0,-14 16 0,2 10 0,-6 14 0,8-2 0,3-1 0,1-7 0,-2-7 0,-4-2 0,-4-2 0,-4 0 0,-2-4 0,-3 3 0,7-2 0,6 4 0,10-2 0,3 2 0,3-9 0,-6 5 0,-2 0 0,-8 8 0</inkml:trace>
  <inkml:trace contextRef="#ctx0" brushRef="#br2" timeOffset="652234">3461 10911 8191,'4'7'0,"10"19"1772,-4-2 1,0 4-1773,0 3 0,0 1 1180,-1 2 0,-2 0-1180,-4-2 0,-1-3 0,3 5 0,-5-6 0</inkml:trace>
  <inkml:trace contextRef="#ctx0" brushRef="#br2" timeOffset="653155">1822 13001 24575,'25'34'0,"-8"-9"0,0 1 0,4 1 0,0 0 0,-3 0 0,1-2 0,22 6 0,-19-25 0,2-24 0,-5-27 0,-10 15 0,-2-3 0,-3-5 0,-2 0 0,-1 5 0,-3 3 0,-3-14 0,0 30 0,9 26 0,4 14 0,5-4 0,10-3 0,2-20 0,9-14 0,1-13 0,-6-13 0,-7 5 0,-6 8 0,-7 14 0,8 22 0,-5 4 0,7 14 0,-10-7 0,-1 5 0,-6-22 0,-2-17 0,5-32 0,0 16 0,1-1 0,1 2 0,0 3 0,12-16 0,-2 28 0,-4 14 0,8 18 0,-9 12 0,8 7 0,-9-4 0,5-21 0,-1-26 0,-5 5 0,-2-11 0</inkml:trace>
  <inkml:trace contextRef="#ctx0" brushRef="#br2" timeOffset="653268">2609 12574 8191,'5'17'0,"2"6"1265,-2-8 1,-1 1 0,-2-12 0</inkml:trace>
  <inkml:trace contextRef="#ctx0" brushRef="#br2" timeOffset="653392">2595 12394 8191,'-2'1'0,"2"2"1265,15 2 1,-10-1 0,9-4 0</inkml:trace>
  <inkml:trace contextRef="#ctx0" brushRef="#br2" timeOffset="653727">2742 12352 8191,'-9'17'0,"0"28"5063,10-2-5063,1-3 0,3 2 0,3-3 0,2 0 579,1 10 1,1 0-580,-1-2 0,1-1 0,-1 3 0,1 0 566,-1-6 0,0-1-566,1-6 0,1-3 0,14 14 5672,-3-25-5672,-1-20 0,-6-17 0,1-21 0,-4-13 0,-8 19 0,-2-1 637,-2 0 1,-4 1-638,-4-2 0,-3 2 1279,-9-15-1279,-6 13 0,-3 21 0,2 8 0,7 3 0,4 0 0</inkml:trace>
  <inkml:trace contextRef="#ctx0" brushRef="#br2" timeOffset="654226">2875 12444 8191,'7'5'0,"0"9"5063,2 5-5063,-3 5 2818,1-13-2818,7-14 1719,-3-11-1719,4-21 0,-1-12 6784,-4 5-6784,4 13 0,-7 23 0,0 18 0,-2 1 0,2-2 0,4-9 0,2-6 0,9-17 0,1-9 0,-3-19 0,-10 22 0,-2-1 0,-6-2 0,-3-1 0,1-17 0,-13 22 0,4 27 0,5 35 0,11 12 0,1-16 0,4-2 0,15 11 0,4-12 0,7-30 0,-8-12 0,1-12 0,-19 10 0,-5 1 0</inkml:trace>
  <inkml:trace contextRef="#ctx0" brushRef="#br2" timeOffset="736191">15834 10864 8191,'-5'-7'0,"3"18"4131,0 29-4131,4-3 0,1 5 0,-1-6 0,0 2 0,1 2 0,1 8 0,0 3 0,0 0 0,-1 0 0,-1 0 0,0 1 209,2 2 0,0 0 0,-1-3-209,-1-10 0,0-2 0,0-2 0,2 7 0,2-7 2065,5-14-2065,3-44 0,-4-8 0,-2-6 0,2-13 0,-2-3 877,-2 11 1,0 0 0,-1-2-878,-2-2 0,-1-2 0,0 0 0,0-4 0,0 0 0,-1-1 0,0 0 0,-2 0 0,1 0 0,2 0 0,0 0 0,0 2 0,-2 8 0,1 2 0,-1 3 259,3-9 0,0 6-259,-3-2 2657,0 30-2657,-4 28 0,1 9 0,-1 5 0,-1 10 0,-1 4 0,1-6 0,-1 2 0,0 0-973,0 2 0,-1 0 1,1 1 972,-2 1 0,-1 1 0,1-1 0,0-2 0,-1 0 0,1 0 942,0 10 1,0 0 0,1-9-943,-2 1 270,6-17-270,5-64 0,1-26 0,-2 23 0,-1-2 0,-1-2-285,-1-6 0,0-2 0,-1 0 285,-1 4 0,0 0 0,-1 1 1131,0 4 0,-1 0 0,1 5-1131,1 4 0,-3 11 0,-8 24 0,8 29 0,5 15 0,-2-10 0,0 4 0,0 0-1176,0 5 0,-1 2 0,2-1 1176,0 0 0,0 0 0,2-2 0,0 9 0,1-5 423,-1-11 1,3-6-424,4 3 0,-5-40 0,1 6 0,-2-14 0</inkml:trace>
  <inkml:trace contextRef="#ctx0" brushRef="#br2" timeOffset="737118">15842 11188 24575,'-9'-3'0,"0"3"0,4 15 0,5 18 0,1-4 0,0 3 0,3 9 0,1 3 0,-3 8 0,-2 2-1416,0-14 0,0 0 1,-1 1 1415,1 0 0,0 0 0,-1 0 0,-2 0 0,-2 0 0,2-2-258,3 12 0,-1-2 258,-4-6 0,0-3 0,4 15 0,-4-17 0,5-26 0,4-26 0,-3-36 0,4 7 0,0-5-378,-2 9 0,-1-3 0,0 0 378,1-10 0,-1-1 0,0 0 0,-1 1 0,-1 1 0,-1-1 315,-1 1 0,0 0 0,-1 2-315,-1 9 0,0 1 0,0 4 0,0-3 0,2 6 0,1-2 0,6 54 0,0 5 0,1 6 0,0 13 0,-1 5-898,-2-8 0,-1 2 0,-1 1 898,0 1 0,-1 1 0,-1 0 0,0 4 0,-2 1 0,0-1 0,-1-3 0,0-1 0,0-1 632,1-3 1,1-1 0,0-3-633,-2 10 0,2-4 206,3-9 1,2-9-207,2-16 0,10-41 0,-8-9 0,-2-5-786,1-5 1,-1-1 785,1 2 0,-2 5 2849,-1-6-2849,9 37 1933,-8 61-1933,0-16 0,-1 1 0,-5 9 0,-1 1 0,2-4 0,1-2 0,-2 12 0,2-20 0,3-22 0</inkml:trace>
  <inkml:trace contextRef="#ctx0" brushRef="#br2" timeOffset="738457">15709 12062 8191,'-18'-9'0,"-2"-7"5063,8 6-5063,6 6 2818,10 10-2818,21 26 0,-3 2 0,-6-10 0,2 1 0,9 21 0,1-3 1719,-7-11-1719,-5-9 6784,-7-13-6784,-8-9 0,1-4 0,-9-23 0,-9-4 0,-3-17 0,5 21 0,-1-1 0,0 3 0,1 0 0,-1-4 0,1 2 0,-7-7 0,6 6 0,26 31 0,9 18 0,1 0 0,3 3 0,0 2 0,1 0 0,-2-1 0,1 0 0,1-2 0,1-2 0,10 7 0,-2-7 0,-14-12 0,-8-9 0,-3-4 0,9-21 0,3-19 0,-5 10 0,0-4-1136,3-7 0,1-3 1136,-2 0 0,0 1-171,-2 9 0,-1 3 171,4-15 0,-15 36 0,-14 20 0,-9 14 0,-7 11 0,-6 5 0,15-15 0,-1 0 0,-4 0 0,-1 2 391,-1 4 1,-1 2-392,-2-1 0,-1 2 0,-6 11 0,1-2 0,13-16 0,2 0 178,-5 4 1,6-6-179,13-17 0,3-6 0,5-12 0,-3-7 0,1-5 0,-2-20 0,-4-4 737,-1 16 0,-1-2-737,-4 1 0,-2-1 0,2-1 0,-2 2 0,-3 2 0,1 2 0,-1-6 0,5 22 0,11 16 0,6 10 0,3 7 0,12 1 0,2 18 0,-5-15 0,1 1 0,-6 6 0,-1 2 0,3 3 0,-1 1 0,-6 0 0,-1-2 0,-1-6 0,0-1 0,2 18 0,-7-24 0,-6-20 0,-12-17 0,-3-29 0,4 16 0,0 0 0,2-2 0,0-1 0,-3-3 0,0 2 0,-11-12 0,6 15 0,12 24 0,13 27 0,19 11 0,-11-5 0,7-5 0</inkml:trace>
  <inkml:trace contextRef="#ctx0" brushRef="#br2" timeOffset="751007">15914 10788 8191,'-7'-29'0,"-1"0"0,3-25 2375,-2 4 1,2-4-2376,4 5 0,2-1 0,0 12 0,1 0 0,0-1 353,-1-3 1,-1-1 0,0 0-354,2 0 0,0 0 0,0 0 0,-2 0 0,0-1 0,0 1 0,-2-2 0,0 0 0,0 1 0,2 4 0,0 2 0,-1-1 0,-1 1 0,0 0 0,0 1 0,2-10 0,0 3 813,0 8 1,0 2-814,0-19 5713,0 25-5713,4 33 302,-2 17-302,0 6 0,0 4 0,-4 5 0,-2 2-319,1 13 0,0 2 319,-1-12 0,-1 1 0,1 2 0,0 4 0,0 2 0,0 0 0,-1-2 0,1-1 0,0 1 0,0 1 0,-1 1 0,2-3 0,0-5 0,1-2 0,0-2-259,-2 13 1,2-4 258,2-12 0,0-4 0,2 3 0,-1-28 0,5-25 0,0-29 0,-1 7 0,0-3 0,1-9 0,0-4 534,-3 10 0,-1-2 0,0-1-534,-2-3 0,0-2 0,-1 0-520,0 13 0,0-1 0,-1-1 1,-1 2 519,-2-13 0,-2 0 0,1 2 0,2 7 0,-1 2 0,1 2 0,-5-14 0,0 5-505,6 13 0,0 4 505,-4-14 0,11 59 0,0 36 0,1-13 0,1 7 0,0 0-630,-1 3 1,-1 2 0,1 1 629,0-8 0,0 2 0,-1 0 0,0 0 0,0 13 0,-2 1 0,-1-1 0,2-2 0,-1 0 0,-1 0 0,-2 2 0,-2 1 0,1-2 0,2-7 0,0-1 0,-1 0 0,-2 0 0,-2-1 0,2-1 809,2 12 1,1-5-810,-3-19 0,0-3 991,1 10-991,2-64 0,-2-26 0,4 5 0,1-6-1075,0 11 0,-1-3 1,0-1 1074,1-5 0,0-3 0,-2-3 0,-1 10 0,-1-3 0,0-2 0,-1 2 0,0 2 0,0-9 0,-1 2 0,0 0 0,1 6 0,-2-3 0,1 3 0,0 8 1404,-3 2 0,4 14-1404,6 22 0,-1 24 0,-2 16 0,2-1 0,2 5 0,-2 2-798,0 8 1,0 2 0,-2 1 797,0-13 0,-1 0 0,0 0 0,-1 0 0,1 10 0,0-1 0,-1-3-459,-2 8 0,0-4 459,3-12 0,0-5 773,0-1 1,0-18-1,0-12 1</inkml:trace>
  <inkml:trace contextRef="#ctx0" brushRef="#br2" timeOffset="752286">15834 9470 24575,'-13'-10'0,"0"3"0,-4 10 0,-16 16 0,-9 15 0,12-5 0,-2 3 0,1-3 0,1-1 0,7-2 0,7-5 0,14-14 0,42-44 0,-9 4 0,2-5 0,-6 11 0,1-1 0,-1-1-1265,7-12 1,-3 1 1264,-2 8 0,-2 3 0,4-6 0,-18 22 0,-6 19 0,-2 21 0,3 13 0,9 8 0,3 1 0,13-11 0,0-6 0,-5-14 2529,-6-3-2529,-15-16 0,-9-6 0,-18-15 0,-5-7 0,3 10 0,0-1 0,-17-18 0,14 18 0,1 0 0,-9-12 0,-7 4 0,22 12 0,-1 3 0,11 16 0,1 3 0,1 11 0,-10 9 0,-2 6 0,-1-7 0,-2 1 0,3 2 0,-1 1 0,-5 1 0,0-1 0,6-5 0,2-3 0,-7 9 0,28-31 0,15-21 0,5-3 0,3-5 0,-2-6 0,0-2-1227,9-4 1,0 0 1226,-5 1 0,-2 2-186,-3 10 1,-2 3 185,8-10 0,-15 27 0,-9 13 0,1 14 0,5 20 0,6 10 0,-5-19 0,3-1 463,5 2 0,3-3-463,5-1 0,1-2-77,-5-5 0,0-2 77,2-1 0,-3-3 0,-3-2 0,-11-6 0,-8-3 0,-7-4 0</inkml:trace>
  <inkml:trace contextRef="#ctx0" brushRef="#br2" timeOffset="770400">15740 5573 24575,'-52'9'0,"8"1"0,27 2 0,5-2 0,0 0 0,9 3 0,-3 0 0,5 11 0,-2 8 0,3 8 0,9 13 0,2-16 0,2 1 0,2-6 0,3-2 0,6 6 0,5-4 0,0-14 0,1-5 0,1-4 0,1-4-840,5-3 1,1-4 839,-7-2 0,1-2-327,2-1 0,0-2 327,-8-3 0,-2 0 0,18-11 0,-10-9 0,-16 10 0,1-17 1620,-13 12-1620,-4-18 0,-9 4 0,-10-5 713,-5-1-713,-8 4 0,-1 6 0,-5 1 0,-3 7 0,5 2 0,-9 8 0,5 7 0,-1 7 0,3 1 0,6 7 0,7 3 0,5 3 0,3 2 0,4 9 0,-4 9 0,-2 18 0,7-21 0,0 2-519,3 3 0,1 0 519,-5 1 0,1 4 0,10 18 0,2 2 0,-3-13 0,3 0 0,4-6 0,3 2 0,1-4 0,4-1 0,3-5 0,3-5 0,3-3 0,2-3 0,4-5 0,6-6 0,2-6 0,7-5 0,1-4-1373,10-6 1,0-3 1372,-18 3 0,-1-2 0,0-1 0,14-9 0,-3-1-271,-6 0 1,-4-2 270,-12 3 0,-3 1 0,-1 0 0,-3-1 0,-6-27 0,-16-2 0,-3 24 0,-4-1 0,-10-1 0,-3 1 0,-2-2 0,-2 1-468,-5 3 0,-3 2 468,-2-2 0,0 4 0,-3 4 0,-1 3 0,5 3 0,0 3-396,2 4 1,0 2 395,5 3 0,2 3 0,3 6 0,-1 3 0,-1 5 0,2 1 0,0 5 0,3 5 0</inkml:trace>
  <inkml:trace contextRef="#ctx0" brushRef="#br2" timeOffset="781874">15905 10521 24575,'9'-2'0,"-2"-4"0,-2 5 0,-3-3 0</inkml:trace>
  <inkml:trace contextRef="#ctx0" brushRef="#br1" timeOffset="789966">15873 9332 24575,'1'9'0,"2"0"0,-1 3 0,0 8 0,2 6 0,-3 12 0,2 9 0,-3 7 0,0-20 0,0 0 0,0 1 0,0 0 0,0 3 0,0 0 0,0 0 0,0 1 0,0 2 0,0 1-974,0 0 0,0 0 974,0 4 0,0 0 0,0-1 0,0 1 0,0 0 0,0-1 0,3-2 0,-1-1 0,-1-3 0,-1-2 0,3-6 0,-1 0 0,-2 22 0,0-7 0,-3-6 0,2-1 0,-6-7 0,6-7 0,-3-5 1948,4-7-1948,0-13 0,4-18 0,-3-19 0,-2 7 0,0-3-807,1-4 1,-1-2 806,-1-2 0,-1-3 0,3 2 0,0-4 0,0 2 0,0-10 0,0 0 0,0 8 0,0-2 0,0 2 0,0-8 0,0 2-1403,0-1 0,0-1 1403,3 1 0,-1 0 0,-1 3 0,0 1-456,2 5 1,-1 3 455,-4 2 0,-1 3 0,2-12 0,-3 9 0,4 19 1295,0 19-1295,-4 21 2874,0 7-2874,-1 13 0,2-23 0,3-3 0</inkml:trace>
  <inkml:trace contextRef="#ctx0" brushRef="#br1" timeOffset="791058">15846 9391 24575,'-12'10'0,"-4"0"0,0 12 0,3-5 0,-11 12 0,2-2 0,-15 6 0,-2 4-436,14-16 0,0-1 436,-14 13 0,2-1 0,13-13 0,23-18 0,16-12 0,24-27 0,1 3-416,-11 6 1,0-1 415,-4 6 0,-1 0 0,1-3 0,-1 1 0,10-17 835,-13 9-835,-9 8 0,-3 6 0,-6 7 0,3 12 0,-1 0 868,8 11-868,7 0 0,8 10 0,13 8 0,-3 5 0,-16-14 0,0 1 0,-2 2 0,-1 0 0,18 17-279,-14-16 0,0-1 279,6 4 0,7 4 0,-21-15 0,-7-2 0,-8-10 0,-13-9 0,-3-10 0,-11-8 0,-1-12 0,-8-2 0,16 13 0,-1 1 0,-18-11 0,14 11 0,-1 2-589,-17-3 589,19 10 0,-1 1 0,-22-5 0,10 4 0,13 6 0,12 4 0</inkml:trace>
  <inkml:trace contextRef="#ctx0" brushRef="#br1" timeOffset="792700">15767 10760 24575,'-18'-9'0,"5"6"0,-10-2 0,-5 0 0,-26 0 0,21-1 0,-3 1 0,-12 2 0,-2 0-1773,0-3 0,-2 2 1773,11 2 0,-1 3 0,-1-2 0,2 0 0,1-2 0,-2 2 0,-3 0 0,-1 1 0,1 1 0,2 2 0,-1 1 0,1 0 0,0-2 0,1 0 0,0 2-780,3 1 0,0 2 1,2-2 779,-14-1 0,2-1-545,3-2 0,3-2 545,7-1 0,2-2-190,2-2 1,2-2 189,-23-7 2749,20 0-2749,2 3 2543,18 6-2543,0 3 1487,4 7-1487,0 1 575,0 0-575,0 1 0,0-5 0,-4 1 0,0-2 0,-1 0 0,10 0 0,15 3 0,23-2 0,-2 1 0,5 0 0,10-2 0,5 0-1392,-9-2 0,3 0 1,1 0 1391,7 0 0,2 0 0,0-1 0,-9-2 0,0-2 0,1 1 0,0-1-1028,1 0 0,1 0 0,-1 0 0,0 0 1028,-2 0 0,-1 0 0,-1 0 0,0 1 0,9 0 0,-1 1 0,-2 2-348,-11 2 0,-2 1 1,-2 2 347,8 2 0,-5 2 0,8 3 0,-20-2 713,-21-8 1,-2 1 0,-6-4 0</inkml:trace>
  <inkml:trace contextRef="#ctx0" brushRef="#br1" timeOffset="793983">14149 10329 8191,'17'-6'0,"7"-4"5063,1 6-5063,-3-3 2818,1 4-2818,-34 15 1719,-6 1-1719,-4 3 0,-3 1 0,-19 17 2570,18-15 1,0 3-2571,-1 5 0,-1 3 0,-7 4 0,-1 3 0,11-8 0,-1 1 0,1 1-772,-3 2 0,1-1 1,1 0 771,-7 11 0,4-3-126,5-9 0,3-4 126,-2 8 0,33-39 0,14-13 0,2-7 0,5-6 0,5-7 0,2-4-883,-6 9 0,3-2 0,0 0 883,-5 4 0,1-1 0,0 1 0,2 0 0,1-1 0,1 2 0,1-1 0,-2 2 0,8-8 0,-1 1 0,-3 3 636,-6 6 0,-2 2 1,-5 3-637,6-11 240,-40 35-240,-12 8 0,0 6 0,8-9 4710,5-1-4710,-9 6 0,-1 2 0,-21 22 0,-1-2 0,15-9 0,-1 0 0,3-6 0,0 0-315,3 2 1,-1 0 314,1-1 0,0 1 0,-4 1 0,0 1 0,-3 2 0,-1 1 0,2 0 0,0-1 0,-16 9 0,17-7 0,19-24 0,17 4 0,3-4 0,30 16 0,-2 13-983,-9-11 0,2 1 983,-2 4 0,-1 1 0,7 0 0,-1 1 0,-8-2 0,0 0 283,-1-2 1,-2-2-284,11 16 0,-15-12 0,-10-10 0,-19-19 0,0-1 2028,-21-16-2028,2-3 0,-5 0 0,10 3 0,8 8 0</inkml:trace>
  <inkml:trace contextRef="#ctx0" brushRef="#br1" timeOffset="795716">15830 10631 9074,'-6'2'0,"-1"0"5119,-1-9-5119,4 1 2684,5-17-2684,9-12 0,-5 9 0,0-3 443,5-5 1,0-2-444,-3-7 0,-1-3 0,0 0 0,-1-1 0,-2-6 0,-1 0 1739,-2-1 0,0 1-1739,2 3 0,1 1 0,0-1 0,0 2-658,0 5 0,1 1 658,0 4 0,1 0 0,-2 0 0,0 1-448,2 5 0,0 1 448,1-6 0,-1-1 389,-3-1 0,-2 1-389,3 8 0,-2 1 0,-6-20 2125,2 30-2125,-1 10 1483,5 0-1483,-4 8 1159,1 6-1159,-4 5 0,-5 6 0,3-6 0,-10 15 0,-6-4 0,-15 17 0,16-18 0,-1 1 0,-5 1 0,0 0 0,3-1 0,0-1 0,0-2 0,1-1 0,-8 4 0,7-3 0,13-7 0,0-3 0,11-12 0,3-3 0,15-19 0,15-4 0,-11 10 0,1 0 0,6 2 0,2 0 0,-1 0 0,1 1 0,1 5 0,1 2 0,17-8 0,-3 12 0,-20 5 0,6 9 0,-6 3 0,0 3 0,8 7 0,-5 0 0,3 5 0,5 1 0,-13-8 0,-1-1 0,-9-10 0,-6 0 0,-11-5 0,0-3 0,-12-6 0,-6-12 0,-7-2 0,-14-14-681,21 17 0,-1-1 681,-6-5 0,0-1-241,3-1 1,0 1 240,-12-10 0,19 11 0,30 26 0,24 15 0,-11-5 0,2 3 0,6 5 0,0 1 0,1 2 0,-1 2 0,-2-2 0,-1 0 664,1 3 0,-1-1-664,10 9 0,-7-1 128,-16-17 1,-10-8 0,-2-6 0</inkml:trace>
  <inkml:trace contextRef="#ctx0" brushRef="#br1" timeOffset="799307">15834 5487 24575,'-12'4'0,"1"3"0,-2 1 0,2 5 0,-8 4 0,4 8 0,-5 3 0,7 10 0,-3 2 0,5 14-607,2-6 607,4 5 0,5-6 0,4-7 0,-3-8 0,5-9 0,-3-6 0,5 0 0,1 0 0,11 0 0,10 1 0,16 0 303,-19-10 1,1-1-304,3 1 0,-1-1 0,25-2 0,-2 4 0,-19-11 0,-4 3 0,-13-6 0,3-9 0,3-8 0,7-9 0,-10 9 0,1-1 0,0-3 0,0 0 0,1 0 0,-3-1 0,-4 0 0,-3-1 0,1-18 0,-4-1 0,-8 0 0,-6 1-589,-9 3 589,1 19 0,-4 0 0,-2 1 0,-3 0 0,0 2 0,-1 1 0,-1 0 0,-2 4 0,-1 5 0,1 3 0,-23-2 0,-4 6 0,0 13 0,25-7 0,1 7 0</inkml:trace>
  <inkml:trace contextRef="#ctx0" brushRef="#br1" timeOffset="808789">15875 5528 8191,'-17'-8'0,"6"5"5063,-9 1-5063,7 3 2818,-4 4-2818,-1 1 1719,-6 8-1719,2 4 0,-13 7 0,15-4 6784,-8 4-6784,13 0 0,-1 3 0,4 10 0,7 2 0,1 7 0,12 0 0,1-7 0,12-5 0,-1-8 0,1-9 0,6 1 0,-2-8 0,7 0 0,6-6 0,2-2 0,7-3 0,-16-3 0,-1-2 0,7 1 0,14-8 0,-36 7 0,8-5 0,-7-4 0,-4 3 0,-1-9 0,-6 7 0,-5-4 0,3-7 0,-3-1 0,-4-7 0,-1-7 0,-2 12 0,-1-10 0,-1 19 0,0-3 0,-4 8 0,-1 2 0,-3 0 0,0 2 0,0-2 0,3 5 0,-2-2 0,2 3 0,-3 2 0,-6 0 0,-3 3 0,1 3 0,5-3 0,7 5 0,4-5 0,0 6 0,-7 6 0,8-2 0,-14 17 0,15-11 0,-8 5 0,9-5 0,-1-3 0,2 1 0,2 2 0,-2-3 0,9 18 0,-6-11 0,13 17 0,-6-19 0,7 6 0,0-9 0,2-1 0,6 3 0,7 3 0,-4-2 0,3-1 0,-9-9 0,0-2 0,0-1 0,0-4 0,0-2 0,7-9 0,7-3 0,5-8 0,10-3 0,-24 8 0,-2 4 0</inkml:trace>
  <inkml:trace contextRef="#ctx0" brushRef="#br1" timeOffset="809132">16265 5692 24575,'-6'-33'0,"-1"1"0,1 4 0,-1 2 0,-11-13 0,-1 11 0,-8-6 0,-2 13 0,-5-1 0,2 10 0,-6 3 0,4 8 0,-11 2 0,-2 13 0,20-7 0,0 1 0,-4 4 0,0 1 0,2 2 0,1 1-529,0 1 1,1 2 528,0 4 0,1 1 0,2-1 0,1 1 0,-2 5 0,2 1 0,3 1 0,2 2 0,0 5 0,3 2 0,2 5 0,3 1 0,5 1 0,4-1 0,2 3 0,4 0 0,6-1 0,1-5 0,2 8 0,1-10 0</inkml:trace>
  <inkml:trace contextRef="#ctx0" brushRef="#br1" timeOffset="841140">12791 1136 24575,'-4'14'0,"2"28"0,7 8 0,-5-7 0,1 3 0,4-2 0,0-1-1510,-4 3 1,-1-1 1509,2-5 0,1-4 953,0 13-953,-3-16 496,3-45-496,2-24 0,-4 1 0,-1-6-188,-1-11 1,1-2 187,1 13 0,1 0 0,-1 0-558,-1 1 1,-1 1-1,3 1 558,6-8 0,3 5 0,12-4 0,7 36 0,4 27 0,2 16 0,-7 3 0,-2 3 0,-18-8 0,-6 0 0,-14-4 341,-12 1-341,-13-7 0,-6-3 3277,1-13-3277,13-7 0,13-4 0,11 1 0</inkml:trace>
  <inkml:trace contextRef="#ctx0" brushRef="#br1" timeOffset="841373">13373 1009 8191,'-13'5'0,"3"2"5063,-3 4-5063,-2 22 0,3 9 0,7-13 0,0 3 0,2 2 0,2 0 1220,3-5 0,4-1-1220,2 1 0,2-3 1771,17 6-1771,14-18 0,-22-8 0,2-10 0</inkml:trace>
  <inkml:trace contextRef="#ctx0" brushRef="#br1" timeOffset="841567">13650 1043 8191,'-3'1'0,"5"12"5063,-1 29-5063,7 4 0,2 5 0,-4-8 0,1 0 0,0-6 0,0 2 0,1-5 563,1-4 1,0-5-1,-3 6 1,1-17 0</inkml:trace>
  <inkml:trace contextRef="#ctx0" brushRef="#br1" timeOffset="841990">14135 1115 8191,'-1'5'0,"1"-3"5063,20-10-5063,8-8 2818,12-2-2818,0-1 429,-8 10 1,-16 6 0,-9 3 0</inkml:trace>
  <inkml:trace contextRef="#ctx0" brushRef="#br1" timeOffset="842167">14196 1243 24575,'21'-15'0,"-5"5"0,10-9 0,-12 11 0,-2 2 0,-7 4 0,-1 2 0</inkml:trace>
  <inkml:trace contextRef="#ctx0" brushRef="#br1" timeOffset="843241">15179 860 8191,'-5'-6'0,"6"17"5063,3 16-5063,-1 7 0,-2 7 0,-1 5 0,0 2 77,1-10 0,0 1 0,0-1-77,-1 13 0,1-3 862,4-7 0,1-5-862,2 7 1376,0-19 0,-5-20 1,1-2-1</inkml:trace>
  <inkml:trace contextRef="#ctx0" brushRef="#br1" timeOffset="844340">15951 1025 8191,'-13'-8'0,"0"4"5063,3 10-5063,9-2 2818,1 1-2818,11-11 1719,-8-2-1719,-2 1 6784,-11 8-6784,-9 17 0,4-1 0,1 6 0,16-15 0,8-6 0,10-14 0,-6 3 0,-2-7 0,-16 11 0,-5 4 0,-5 5 0,13 0 0,-1 0 0,10-4 0</inkml:trace>
  <inkml:trace contextRef="#ctx0" brushRef="#br1" timeOffset="845485">16596 1051 8191,'-13'-3'0,"-1"1"5063,-9 6-5063,-3 0 2818,-8 13-2818,-1 6 0,7 8 0,10-4 1719,14 4-1719,18-4 0,9 4 0,10 1 6784,-2-6-6784,-6-3 0,-11-3 0,-12 4 0,-7 1 0,-13 9 0,-5 1 0,0-9 0,1-8 0,26-55 0,17-9 0,0 5 0,3-3-1095,7 2 1,2 2 1094,-1 2 0,-1 1 0,-4 4 0,-2 1 0,-4 9 0,-4 3 0,-1-7 0,-25 19 0,-3 14 0,-17 13 0,12 10 0,6-1 2189,15-7-2189,21-8 0,22-17 0,-16-1 0,1-2-210,1-5 1,-3-2 209,17-9 0,-20 7 0,-14 18 0,-7 19 0,-5 12 0,-3 7 0,0-11 0,7-14 0,0-19 419,7-12-419,-1-9 0,5-7 0,-3 10 0,3 12 0,-8 15 0,3 9 0,7 3 0,3-11 0,18-7 0,-3-22 0,-6 3 0,-10-6 0,-12 9 0,-6 4 0,-4 4 0,-5 19 0,2 1 0,4 9 0,5-9 0,13-10 0,5-7 0,-4 0 0,-4-1 0</inkml:trace>
  <inkml:trace contextRef="#ctx0" brushRef="#br1" timeOffset="845727">17465 788 8191,'-1'-4'0,"8"12"5063,2 0-5063,7 25 0,-8 7 0,-3-10 0,0 2 1409,0-1 0,0 1-1409,0-1 0,0-1 0,5 23 0,-5-19 0,-1-12 0,-4-14 0</inkml:trace>
  <inkml:trace contextRef="#ctx0" brushRef="#br1" timeOffset="846156">17413 795 8191,'13'-6'0,"8"1"5063,23-6-5063,3 2 2818,-13 6-2818,-8 3 1719,-15 12-1719,-10 14 6784,-4 8-6784,-6 6 0,-8 1 0,3-9 0,-2-8 0,8-5 0,10-12 0,3-2 0,8-1 0,0-1 0,1 4 0,-4 1 0,-5 4 0,-3 8 0,-7 12 0,-4 8 0,-1 7 0,-2-14 0,2-2 0,-2-19 0,5-4 0,0-6 0</inkml:trace>
  <inkml:trace contextRef="#ctx0" brushRef="#br1" timeOffset="849573">17965 899 24575,'30'-2'0,"10"-1"0,8-3 0,-18 1 0,0 1 0,18 3 0,-11-4 0,-16 5 0,-17 0 0</inkml:trace>
  <inkml:trace contextRef="#ctx0" brushRef="#br1" timeOffset="849757">18107 710 24575,'4'12'0,"1"9"0,3 1 0,0 9 0,1 8 0,-5-20 0,0 2 0</inkml:trace>
  <inkml:trace contextRef="#ctx0" brushRef="#br1" timeOffset="850622">19011 742 24575,'-5'-2'0,"0"6"0,-12 21 0,10 15 0,3 15 0,9-27 0,3-1 0,11 16 0,17-16 0,7-24 0,7-20 0,-5-13 0,-28 5 0,-4-1 0,-3-5 0,-17-10 0,-13 24 0,-21 0 0,-1 8 0,2 5 0,17 4 0,16 0 0</inkml:trace>
  <inkml:trace contextRef="#ctx0" brushRef="#br1" timeOffset="851998">19810 865 8191,'-11'-12'0,"1"0"5063,1 7-5063,4 5 2818,5 3-2818,36 21 0,-7-2 0,-3-4 0,0 3 0,0 9 1719,-16 11-1719,-12-1 0,-22 9 0,9-24 0,-1-1 0,-5 2 0,1-1 0,-14 14 6784,13-34-6784,24-27 0,9-7 0,5-5-231,7-5 0,4-1 231,-5 10 0,1 0 0,0 0-837,-1 0 0,-1 0 1,1 1 836,9-10 0,-2 3 0,-12 6 0,-3 5 0,0 2 0,-16 24 0,0 21 0,12 3 0,24-5 0,19-21-467,-16-7 0,1-3 467,-6-1 0,-1-3 1188,-2-2 0,-4 0-1188,-1-2 0,-14 22 0,-9 17 0,1 7 0,0 3 1530,8-18-1530,-3-8 0,6-10 0,-5-14 0,0-5 0,1 14 0,1 13 0,4 14 0,8 7 0,9-20 0,1-4 0,8-18 0,-17 1 0,-4-4 0,-14 5 0,-6 4 0,-2 8 0,-3 6 0,3 18 0,5-4 0,2 3 0,15-6 0,15-18 0,-14 7 0,6-10 0</inkml:trace>
  <inkml:trace contextRef="#ctx0" brushRef="#br1" timeOffset="852698">21269 439 8191,'-3'-9'0,"-3"6"5063,1 1-5063,-4 7 2818,2 1-2818,-1 1 1719,-1 6-1719,-4 13 0,-3 8 0,1 19 6784,6-5-6784,12-1 0,6-18 0,21-5 0,10-17 0,8-3 0,5-9 0,-27 0 0,-5 0 0</inkml:trace>
  <inkml:trace contextRef="#ctx0" brushRef="#br1" timeOffset="854056">14277 1948 8191,'7'19'0,"6"18"1766,-2-4 1,-1 3-1767,0 9 0,-1 2 0,5-4 0,-2 0 0,-5-3 0,-2-4 2974,6 7-2974,-7-28 1897,-9-41-1897,4-22 0,-1 5 0,0-4 0,4-3 0,1-1 1824,-1-4 1,2 2-1825,5 9 0,2 3 0,2-12 1546,8 28-1546,-6 19 0,2 6 0,0 9 0,-4-2 0,-2 7 2785,-3 6-2785,-7-1 0,-8 7 0,-11 1 0,-12 0 0,5-4 0,5-14 0,12-8 0,6-5 0</inkml:trace>
  <inkml:trace contextRef="#ctx0" brushRef="#br1" timeOffset="854275">14787 1765 24575,'-10'16'0,"5"-1"0,4 15 0,2 10 0,11 8 0,-1 6 0,2-21 0,3-5 0,-4-19 0,14-17 0,-14 5 0,4-9 0</inkml:trace>
  <inkml:trace contextRef="#ctx0" brushRef="#br1" timeOffset="854606">14965 1781 8191,'-3'4'0,"13"-3"5063,16 3-5063,21-4 0,1 0 0,-8 3 2818,-9 0-2818,-19 8 1719,-1 7-1719,-12 21 0,-1 9 3392,-5-18 0,-1 1-3392,3-3 0,-1-1 0,-4 13 0,8-13 0,16-15 0,6-15 0,32-5 0,-25-3 0,2-2 0,9-1 0,1 0 0,0 0 0,-2 1 0,5-4 0,-8 7 0</inkml:trace>
  <inkml:trace contextRef="#ctx0" brushRef="#br1" timeOffset="854907">15885 1810 8191,'-7'2'0,"8"-4"5063,4-1-5063,15-5 2818,-5 2-2818,4 4 0,-14 0 0,-1 4 0</inkml:trace>
  <inkml:trace contextRef="#ctx0" brushRef="#br1" timeOffset="855057">15875 1952 24575,'23'-5'0,"16"-10"0,3 0 0,-15 3 0,-1 0 0,4-1 0,-9 5 0,-17 6 0</inkml:trace>
  <inkml:trace contextRef="#ctx0" brushRef="#br1" timeOffset="860456">14851 1172 24575,'47'-2'0,"6"-6"0,-5-7 0,-1-3 0,-19 6 0,-13 4 0,-11 6 0</inkml:trace>
  <inkml:trace contextRef="#ctx0" brushRef="#br1" timeOffset="867590">16746 1794 24575,'-13'-5'0,"0"5"0,1 6 0,0 12 0,4 21 0,3 9 0,9 7 0,5-9 0,15-15 0,1-15 0,13-21 0,2-11 0,-1-16 0,-12 2 0,-17-5 0,-10 10 0,-12 4 0,-6 5 0,-8 5 0,1 1 0,9 5 0,8 3 0</inkml:trace>
  <inkml:trace contextRef="#ctx0" brushRef="#br1" timeOffset="867848">17343 1908 8191,'-13'7'0,"0"-3"1265,4 2 1,4-6 0,1 2 0</inkml:trace>
  <inkml:trace contextRef="#ctx0" brushRef="#br1" timeOffset="869283">17644 1755 24575,'-20'-15'0,"-7"0"0,11 15 0,-10 8 0,3 13 0,9 2 0,4 3 0,18-14 0,18-4 0,14-10 0,14 1 0,1 4 0,-6 16-569,-15 21 569,-27-13 0,-5 3 0,1 5 0,-4 0 0,-8 0 0,-2-1 0,2-3 0,-2 0 0,-3 0 0,-3-1 0,0-3 0,-2-3 0,-16 16 0,12-20 0,10-43 0,21-16 0,1 6 0,4-3 0,3-2 0,3-1 0,5-2 0,2 1-701,-2 0 0,-2 1 701,-5 10 0,-4 1 0,3-8 0,-21 20 0,-4 16 0,1 9 0,5 1 0,5 2 1971,15-3-1971,12-8 0,11-7 0,6-9 0,1-3 0,0-5 0,-7 11 0,-14 4 0,-11 23 0,-11 0 0,-3 9 0,3-11 0,2-12 0,1-19 0,7-16 0,-3 6 0,-2 3 0,-1 11 0,8-2 0,-19 53 0,10-17 0,6 3 0,6-26 0,16-12 0,-3-16 0,5-6 0,-19 11 0,-10 0 0,-15 42 0,5 0 0,4 15 0,10-10 0,9-12 0,11-4 0,8-13 0,-14 6 0,-5-6 0</inkml:trace>
  <inkml:trace contextRef="#ctx0" brushRef="#br1" timeOffset="869481">18626 1495 8191,'-1'9'0,"3"10"5063,5 9-5063,6 12 0,2 7 0,2-7 704,-7-8 1,-3-16-1,-7-9 1</inkml:trace>
  <inkml:trace contextRef="#ctx0" brushRef="#br1" timeOffset="869895">18645 1423 24575,'6'9'0,"5"1"0,9-1 0,12-3 0,1-2 0,5-4 0,-16 0 0,-7 4 0,-13 4 0,-15 15 0,-6 9 0,-4 11 0,1-3 0,12-12 0,7-13 0,11-11 0,12-7 0,6 5 0,-1 1 0,-4 9 0,-12 16 0,-9 12 0,-5 8 0,-9 5 0,5-25 0,-1-2 0,-6 4 0,-6-1 0,16-27 0,-2-2 0</inkml:trace>
  <inkml:trace contextRef="#ctx0" brushRef="#br1" timeOffset="870781">19239 1639 8191,'45'-19'0,"-7"11"2243,-1-7 1,1-1-2244,9 3 721,-19-1 1,-13 5-1,-11 5 1</inkml:trace>
  <inkml:trace contextRef="#ctx0" brushRef="#br1" timeOffset="870940">19422 1448 8191,'-3'17'0,"2"-3"5063,5 8-5063,4 20 1409,0-11 0,0 2-1409,5 19 0,0-9 0,-8-35 0</inkml:trace>
  <inkml:trace contextRef="#ctx0" brushRef="#br1" timeOffset="871764">20135 1421 24575,'-6'30'0,"2"10"0,6-10 0,1 2-1281,-3 5 1,1 2 1280,3 1 0,1-2 408,-1-5 0,1-3-408,6 15 105,12-25 1,-15-12-1,7-4 1</inkml:trace>
  <inkml:trace contextRef="#ctx0" brushRef="#br1" timeOffset="872124">20625 1504 8191,'-10'4'0,"-8"3"5063,3-2-5063,7-4 2818,17-10-2818,5 0 1719,-6-1-1719,-7 11 6784,-13 16-6784,6-2 0,-2 5 0,9-11 0,8-8 0,-3-2 0,1-1 0</inkml:trace>
  <inkml:trace contextRef="#ctx0" brushRef="#br1" timeOffset="873047">21118 1488 8191,'1'-14'0,"-3"3"5063,-3-1-5063,-8 6 2818,-5 1-2818,-14 16 1719,0 12-1719,6-2 6784,17 0-6784,22-12 0,22-9 0,20-2 0,-24 0 0,1 2 0,-2 3 0,-3 3 0,8 16 0,-22 21 0,-20 12 0,-3-21 0,-2 2-737,-4 0 1,-1-1 736,2-3 0,-1-2 0,-12 12 0,19-27 0,15-37 0,4-3 0,2-5 0,2-11 0,1-3 0,0-5 0,-1-1 0,1-1 0,-1 2 0,-5 14 0,-3 5 0,-6-2 1473,0 41-1473,-6 26 0,14-10 0,13 4 0,17-27 0,10-5 0,-20-5 0,-1-3 0,0-1 0,-1-1 0,14-10 0,-1 9 0,-22 15 0,-7 21 0,-14 5 0,-1 11 0,-1-16 0,13-21 0,5-21 0,10-20 0,-7 13 0,-1 0 0,13-11 0,-11 22 0,-2 23 0,-9 25 0,4-6 0,0-8 0,5-13 0,8-16 0,1-5 0,0-9 0,-2-3 0,-7 1 0,7-20 0,-32 58 0,10 1 0,-4 19 0,13-10 0,10-9 0,3-7 0,18-6 0,8-14 0,-20 8 0,0-7 0</inkml:trace>
  <inkml:trace contextRef="#ctx0" brushRef="#br1" timeOffset="873316">22247 1200 8191,'-5'-13'0,"1"3"5063,0 6-5063,-10 17 0,-2 23 0,-3 14 1143,16-19 0,5-1-1143,8 21 0,23-7 0,11-20 0,-16-16 0,-1-2 448,22-5 0,-19-2 0,-16-3 0</inkml:trace>
  <inkml:trace contextRef="#ctx0" brushRef="#br1" timeOffset="875881">16048 5557 24575,'-9'-2'0,"0"0"0,0-3 0,-4 0 0,-1 0 0,-9-2 0,-3 0 0,-12 3 0,-2 4 0,-14 10 0,27-3 0,0 2 0,-1 2 0,1 2 0,1 0 0,3 2 0,-9 16 0,10 3 0,9 11-950,13 10 950,0-24 0,1 1 0,6 2 0,1 0 0,2-3 0,1-1 0,0-4 0,3-1-250,4 1 1,3-2 249,18 5 0,-12-17 0,1-4 0,27-4 0,-21-10 0,0-4 0,1 0 0,0-3-656,1-4 1,-1-3 655,-2 2 0,-2-2-270,-3-3 1,-3 0 269,-4 2 0,-2 1 836,5-21-836,-10 0 0,-11 7 0,-6-4 472,-5 6-472,-10-2 1367,-3 5-1367,-5-1 624,-8 8-624,4 6 0,-8 0 0,6 7 0,6-2 0,3 4 0,-1 4 0,9 1 0,-8 4 0,13 3 0,-4 6 0,4 2 0,-4 11 0,4 1 0,-5 7 0,6 0 0,-3 0 0,8 0 0,0-1 0,7-5 0,1 4 0,4-11 0,5 2 0,-6-12 0,0-4 0</inkml:trace>
  <inkml:trace contextRef="#ctx0" brushRef="#br1" timeOffset="881681">15728 5615 24575,'-7'12'0,"0"-1"0,0-2 0,1 0 0,1-1 0,3 5 0,-4 7 0,9 12 0,-1 8 0,16 7 0,5-9-634,21-5 634,7-14 0,-24-12 0,1-4 0,2-3 0,-1-4 0,20-11 0,-21 1 0,-1-2 0,16-18 0,-9-3 0,-13 10 0,-14 3 0,-6 10 0,-7-2 0,-2 3 0,-6-11 0,2 5 158,-13-14 1,16 22-1,-8-6 1</inkml:trace>
  <inkml:trace contextRef="#ctx0" brushRef="#br1" timeOffset="904372">5625 6031 8191,'-9'-3'0,"8"1"5063,12 6-5063,17-3 0,19-2 0,1-1 1409,-18-2 0,0-1-1409,18 4 0,-17-1 0,-2 0 0,-2 2 0,0 0 0</inkml:trace>
  <inkml:trace contextRef="#ctx0" brushRef="#br1" timeOffset="907239">5182 5956 24575,'18'-4'0,"8"3"0,7 0 0,3 2 0,-7 3 0,-1 2 0,19 6 0,-22 5 0,-20-2 0,-15 11 0,-14 8 0,2-11 0,-2 1 0,0 0 0,0-1 0,-15 9 0,29-9 0,37-18 0,15 2 0,4-2 0,-16 8 0,-18 0 0,-14 10 0,-15 9 0,-6 4 0,-3 0 0,13-21 0,16-33 0,3 7 0,7-16 0</inkml:trace>
  <inkml:trace contextRef="#ctx0" brushRef="#br1" timeOffset="907472">5558 5997 8191,'13'-1'0,"-11"40"5063,-13-5-5063,0 19 2818,16-42-2818,12-14 1719,7-9-1719,1-12 6784,-7-6-6784,-18-2 0,-18-3 0,-21 3 0,-5 4 0,-2 16 0,17 8 0,14 9 0,11-1 0</inkml:trace>
  <inkml:trace contextRef="#ctx0" brushRef="#br1" timeOffset="922230">15794 9466 24575,'-26'17'0,"-6"2"0,13-7 0,-8 5 0,8-3 0,1 0 0,28-30 0,8-8 0,1-1 0,3-1 0,2-1 0,-1 1 0,-2 5 0,-1 1 0,19-18 0,-16 20 0,-7 7 0,-7 11 0,-2 5 0,0 5 0,2 10 0,6 2 0,11 7 0,6-3 0,9-6 0,2 2 0,-3-16 0,-2 6 0,-16-9 0,-3 3 0,-22-1 0,1-3 0,-10-1 0,-1-6 0,-15-10 0,-6 0 0,8 1 0,-3 0 0,-1 3 0,-1 0 0,-3-2 0,-2 1-666,-2 4 0,0 3 666,-1 4 0,1 2-168,6 6 1,1 1 167,-16 10 0,25-4 0,14-9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16CA7-5377-E4AC-38A0-F45D1ABC7F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F66708-F365-7914-E907-AE9C81C3F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33C97-56FD-1E0F-49A2-8D50CA178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92B1B-CFE4-2B47-9310-F87EA467DEFC}" type="datetimeFigureOut">
              <a:rPr lang="en-US" smtClean="0"/>
              <a:t>2/9/24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33531A-0C4F-5AA8-A855-E4A74401D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C48EC-8789-3244-B972-BE5B84B29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C82D-31FA-4542-B782-C190D8C83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28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C3102-68B7-0967-6D7A-FF006C5B7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BC50CB-6E6F-EA41-79A2-47CF4EAB68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76426-DC2C-E490-F6BB-B8F18905B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92B1B-CFE4-2B47-9310-F87EA467DEFC}" type="datetimeFigureOut">
              <a:rPr lang="en-US" smtClean="0"/>
              <a:t>2/9/24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2D812-E41A-0C27-AF93-5B6D3F5D0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CB759-0674-C5C5-8750-04F59A397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C82D-31FA-4542-B782-C190D8C83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745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893F8-CE6F-A403-5456-F55593851F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FD3BE5-A89A-D1B3-E500-988B9F0CB0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60062-9B1F-644C-1005-C69145840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92B1B-CFE4-2B47-9310-F87EA467DEFC}" type="datetimeFigureOut">
              <a:rPr lang="en-US" smtClean="0"/>
              <a:t>2/9/24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CE742-02DA-7D8E-6072-14DC38530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F66AC-3F8A-CE7A-554A-0A119B962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C82D-31FA-4542-B782-C190D8C83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2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55B88-1E36-5F59-9528-FC4056750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F2001-2349-EED0-CB84-C1343B6A9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AFCF09-917F-CF72-EBC2-2B02DC48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92B1B-CFE4-2B47-9310-F87EA467DEFC}" type="datetimeFigureOut">
              <a:rPr lang="en-US" smtClean="0"/>
              <a:t>2/9/24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8EC8E-33FF-5BE8-FF80-629E11EC8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32F47-07C1-DB2B-E50A-1FB007D0D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C82D-31FA-4542-B782-C190D8C83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46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2C59C-71D0-2A7A-E765-154D36176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0A8B9C-CE00-55DB-E10B-69FE30AB0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6FB799-7604-BA65-FCC0-538E37018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92B1B-CFE4-2B47-9310-F87EA467DEFC}" type="datetimeFigureOut">
              <a:rPr lang="en-US" smtClean="0"/>
              <a:t>2/9/24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F8D6F-E0A8-D710-9F5F-46404ABBE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A36D5-C371-F122-532F-301D62D2A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C82D-31FA-4542-B782-C190D8C83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87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3E2FF-20A9-730F-9EF2-5045A5587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8AF2C-0B82-E8C9-625F-9C0FC2EE4D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9A2F85-8F98-1A19-7A32-C0314A8818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949D10-C1FB-1714-B081-7DF15368F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92B1B-CFE4-2B47-9310-F87EA467DEFC}" type="datetimeFigureOut">
              <a:rPr lang="en-US" smtClean="0"/>
              <a:t>2/9/24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650738-7AED-AC47-8723-8036851CA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4B1DAD-67D9-5FE8-88AF-F049EF255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C82D-31FA-4542-B782-C190D8C83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21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5E5D4-894E-05BC-0174-AD505C96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AF4068-9AB8-343F-042D-1723C69A64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250C9-95EE-4BE0-13A6-8CB5BDA90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E287EB-CC92-3B37-4241-F403A94B80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55C4FF-E4E7-2E4C-D3D5-87EE5A6202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B76379-2D61-2D5C-24EC-67D7DE796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92B1B-CFE4-2B47-9310-F87EA467DEFC}" type="datetimeFigureOut">
              <a:rPr lang="en-US" smtClean="0"/>
              <a:t>2/9/24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218C66-BF1D-68CA-F4D0-BA32E822B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7FD2D9-2690-8F92-029F-1F5278352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C82D-31FA-4542-B782-C190D8C83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973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D7E86-5DFF-2439-F722-715A0D967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C3A1A2-1E07-8C08-B56C-A47AEE17F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92B1B-CFE4-2B47-9310-F87EA467DEFC}" type="datetimeFigureOut">
              <a:rPr lang="en-US" smtClean="0"/>
              <a:t>2/9/24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C97C6D-D66F-4E58-AF90-F95F8BCAB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C10AE2-1DC0-0E39-44E2-0DDF89B62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C82D-31FA-4542-B782-C190D8C83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6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E7CE25-CD71-2B21-5101-FB5024E42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92B1B-CFE4-2B47-9310-F87EA467DEFC}" type="datetimeFigureOut">
              <a:rPr lang="en-US" smtClean="0"/>
              <a:t>2/9/24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A75F24-E6D8-5E11-F5CE-29C4A6755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FF20E-1A6E-CD11-D04C-0861F46F8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C82D-31FA-4542-B782-C190D8C83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27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5FAEF-1C9E-EC43-67C8-F55E49A87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D1B97-3079-CB5F-D909-8571CB425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C4DB87-9AAE-5A5D-A744-30E29EE54A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5B1D3A-C310-B63C-8C5A-E61A2D297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92B1B-CFE4-2B47-9310-F87EA467DEFC}" type="datetimeFigureOut">
              <a:rPr lang="en-US" smtClean="0"/>
              <a:t>2/9/24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3F7F28-6058-AD12-0580-4C0CA2C2B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89DB16-ECC7-D403-271A-8C45B4B3B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C82D-31FA-4542-B782-C190D8C83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71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DF684-8A0E-8B69-CC67-FD7EE3980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913B2A-BE86-C024-C37C-D4EE5C0CA0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188360-9C09-FC81-8BDB-88B288D860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A74EF7-857B-E176-A831-9E614962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92B1B-CFE4-2B47-9310-F87EA467DEFC}" type="datetimeFigureOut">
              <a:rPr lang="en-US" smtClean="0"/>
              <a:t>2/9/24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7F2F24-1F80-9167-5BB6-74746A16B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5AAFDD-C32D-251C-D649-A4817233B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C82D-31FA-4542-B782-C190D8C83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016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87D406-6150-FE00-FE42-30BFFF017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48707-9305-4440-688F-1B02BEEB4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D8BE02-4C59-ED13-4A81-F7E8911923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D92B1B-CFE4-2B47-9310-F87EA467DEFC}" type="datetimeFigureOut">
              <a:rPr lang="en-US" smtClean="0"/>
              <a:t>2/9/24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2790B8-F15C-96D2-78B8-62E2B31C90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6359B3-AF2D-248C-E8B1-B42A45651A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85C82D-31FA-4542-B782-C190D8C83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7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5" Type="http://schemas.openxmlformats.org/officeDocument/2006/relationships/image" Target="../media/image26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customXml" Target="../ink/ink1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customXml" Target="../ink/ink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customXml" Target="../ink/ink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customXml" Target="../ink/ink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BD3AC-550C-F448-AA0E-9671A0B2B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729" y="1289303"/>
            <a:ext cx="9638443" cy="3339303"/>
          </a:xfrm>
          <a:ln>
            <a:noFill/>
          </a:ln>
        </p:spPr>
        <p:txBody>
          <a:bodyPr vert="horz" lIns="274320" tIns="182880" rIns="274320" bIns="182880" rtlCol="0" anchor="ctr" anchorCtr="1">
            <a:normAutofit fontScale="90000"/>
          </a:bodyPr>
          <a:lstStyle/>
          <a:p>
            <a:r>
              <a:rPr lang="en-US" sz="5400" b="0" i="0" dirty="0">
                <a:solidFill>
                  <a:srgbClr val="202124"/>
                </a:solidFill>
                <a:effectLst/>
                <a:latin typeface="docs-Roboto"/>
              </a:rPr>
              <a:t>EN.580.428 </a:t>
            </a:r>
            <a:br>
              <a:rPr lang="en-US" sz="5400" b="0" i="0" dirty="0">
                <a:solidFill>
                  <a:srgbClr val="202124"/>
                </a:solidFill>
                <a:effectLst/>
                <a:latin typeface="docs-Roboto"/>
              </a:rPr>
            </a:br>
            <a:r>
              <a:rPr lang="en-US" sz="5400" b="0" i="0" dirty="0">
                <a:solidFill>
                  <a:srgbClr val="202124"/>
                </a:solidFill>
                <a:effectLst/>
                <a:latin typeface="docs-Roboto"/>
              </a:rPr>
              <a:t>Genomic Data Visualization</a:t>
            </a:r>
            <a:br>
              <a:rPr lang="en-US" sz="5400" b="0" i="0" dirty="0">
                <a:solidFill>
                  <a:srgbClr val="202124"/>
                </a:solidFill>
                <a:effectLst/>
                <a:latin typeface="docs-Roboto"/>
              </a:rPr>
            </a:br>
            <a:r>
              <a:rPr lang="en-US" sz="5400" b="0" i="0" dirty="0">
                <a:solidFill>
                  <a:srgbClr val="202124"/>
                </a:solidFill>
                <a:effectLst/>
                <a:latin typeface="docs-Roboto"/>
              </a:rPr>
              <a:t>Lesson 8</a:t>
            </a:r>
            <a:br>
              <a:rPr lang="en-US" sz="5400" b="0" i="0" dirty="0">
                <a:solidFill>
                  <a:srgbClr val="202124"/>
                </a:solidFill>
                <a:effectLst/>
                <a:latin typeface="docs-Roboto"/>
              </a:rPr>
            </a:br>
            <a:br>
              <a:rPr lang="en-US" sz="5000" dirty="0"/>
            </a:br>
            <a:r>
              <a:rPr lang="en-US" sz="5000" dirty="0"/>
              <a:t>Review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C2EFB6-6688-534D-88FE-6CB4D5345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2729" y="5499895"/>
            <a:ext cx="9638443" cy="484633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Prof. Jean Fan</a:t>
            </a:r>
          </a:p>
        </p:txBody>
      </p:sp>
    </p:spTree>
    <p:extLst>
      <p:ext uri="{BB962C8B-B14F-4D97-AF65-F5344CB8AC3E}">
        <p14:creationId xmlns:p14="http://schemas.microsoft.com/office/powerpoint/2010/main" val="555411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D848B-A6BF-4521-1730-3468BCEDF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Multiplexed </a:t>
            </a:r>
            <a:r>
              <a:rPr lang="en-US" dirty="0" err="1"/>
              <a:t>smFISH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B46D1-E39C-5FEB-9843-3301C9F363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0D30457-6726-B746-C1AE-62E730CB1550}"/>
                  </a:ext>
                </a:extLst>
              </p14:cNvPr>
              <p14:cNvContentPartPr/>
              <p14:nvPr/>
            </p14:nvContentPartPr>
            <p14:xfrm>
              <a:off x="1024560" y="255600"/>
              <a:ext cx="10846080" cy="6518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0D30457-6726-B746-C1AE-62E730CB155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5200" y="246240"/>
                <a:ext cx="10864800" cy="653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6386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EBB33-F41C-84FB-751B-372DFD00F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dimensionality reduction: PCA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8A2F25-8C10-2B1A-1682-F1F799307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646" y="1832446"/>
            <a:ext cx="8960708" cy="436510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E48DAA8-BC4B-D041-EA88-35FE0B13410F}"/>
                  </a:ext>
                </a:extLst>
              </p14:cNvPr>
              <p14:cNvContentPartPr/>
              <p14:nvPr/>
            </p14:nvContentPartPr>
            <p14:xfrm>
              <a:off x="502200" y="153000"/>
              <a:ext cx="11335680" cy="6122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E48DAA8-BC4B-D041-EA88-35FE0B1341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2840" y="143640"/>
                <a:ext cx="11354400" cy="614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8473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B2CF93-5F82-A5FC-8487-1AD887FBC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2DD86-5DE5-3826-3B3B-D5084FB57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dimensionality reduction: PCA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45B67B-65C9-E78F-92A2-F15125F35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482" y="1947104"/>
            <a:ext cx="9077035" cy="44425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9DE18E4-6465-D839-1B11-51A0E06EEEDB}"/>
              </a:ext>
            </a:extLst>
          </p:cNvPr>
          <p:cNvSpPr txBox="1"/>
          <p:nvPr/>
        </p:nvSpPr>
        <p:spPr>
          <a:xfrm>
            <a:off x="7373893" y="1690688"/>
            <a:ext cx="60980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" pitchFamily="2" charset="0"/>
              </a:rPr>
              <a:t> 		PC1          PC2</a:t>
            </a:r>
          </a:p>
          <a:p>
            <a:r>
              <a:rPr lang="en-US" dirty="0" err="1">
                <a:latin typeface="Courier" pitchFamily="2" charset="0"/>
              </a:rPr>
              <a:t>geneB</a:t>
            </a:r>
            <a:r>
              <a:rPr lang="en-US" dirty="0">
                <a:latin typeface="Courier" pitchFamily="2" charset="0"/>
              </a:rPr>
              <a:t> 0.999986905  0.005117549</a:t>
            </a:r>
          </a:p>
          <a:p>
            <a:r>
              <a:rPr lang="en-US" dirty="0" err="1">
                <a:latin typeface="Courier" pitchFamily="2" charset="0"/>
              </a:rPr>
              <a:t>geneC</a:t>
            </a:r>
            <a:r>
              <a:rPr lang="en-US" dirty="0">
                <a:latin typeface="Courier" pitchFamily="2" charset="0"/>
              </a:rPr>
              <a:t> 0.005117549 -0.999986905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0283C5D-15AE-0D2A-525F-35A46B95781F}"/>
                  </a:ext>
                </a:extLst>
              </p14:cNvPr>
              <p14:cNvContentPartPr/>
              <p14:nvPr/>
            </p14:nvContentPartPr>
            <p14:xfrm>
              <a:off x="2149200" y="1895400"/>
              <a:ext cx="9029160" cy="3953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0283C5D-15AE-0D2A-525F-35A46B95781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39840" y="1886040"/>
                <a:ext cx="9047880" cy="397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9463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34F30E-E278-1332-8BD3-A6A2BB6BC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D0A84-78DF-2C33-F2C2-215C3C5F1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 dimensionality reduction: </a:t>
            </a:r>
            <a:r>
              <a:rPr lang="en-US" dirty="0" err="1"/>
              <a:t>tSNE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CF52D7A-5A53-2C92-8AB1-B57DBBFAA0A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956"/>
          <a:stretch/>
        </p:blipFill>
        <p:spPr bwMode="auto">
          <a:xfrm>
            <a:off x="838200" y="1477878"/>
            <a:ext cx="4610100" cy="116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E1406B5A-E1AD-F68F-4E6C-63A13B9C0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66841"/>
            <a:ext cx="40132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9B5299-4186-D4A0-66AE-E74B0CF15A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8732" y="1690688"/>
            <a:ext cx="6203297" cy="3021863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84C62B4E-250B-A9BA-9DF5-0EDFC1120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97" y="3879594"/>
            <a:ext cx="4214169" cy="84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7F64186-960E-0AA4-F48F-DB0BFFF8AAD8}"/>
                  </a:ext>
                </a:extLst>
              </p14:cNvPr>
              <p14:cNvContentPartPr/>
              <p14:nvPr/>
            </p14:nvContentPartPr>
            <p14:xfrm>
              <a:off x="587160" y="116280"/>
              <a:ext cx="10373400" cy="64026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7F64186-960E-0AA4-F48F-DB0BFFF8AAD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7800" y="106920"/>
                <a:ext cx="10392120" cy="642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1027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67AE6-A112-093A-27AA-FE7968BC6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clustering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0DC1AAD-009C-9A04-439D-75F95CD144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5324" y="1690688"/>
            <a:ext cx="2147529" cy="360534"/>
          </a:xfrm>
          <a:prstGeom prst="rect">
            <a:avLst/>
          </a:prstGeom>
        </p:spPr>
      </p:pic>
      <p:pic>
        <p:nvPicPr>
          <p:cNvPr id="5" name="Picture 2" descr="K-Means Clustering — The Science of Machine Learning">
            <a:extLst>
              <a:ext uri="{FF2B5EF4-FFF2-40B4-BE49-F238E27FC236}">
                <a16:creationId xmlns:a16="http://schemas.microsoft.com/office/drawing/2014/main" id="{1A308AF2-C7E3-9621-6986-24B34E8693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90" b="62187"/>
          <a:stretch/>
        </p:blipFill>
        <p:spPr bwMode="auto">
          <a:xfrm>
            <a:off x="975324" y="2416423"/>
            <a:ext cx="3128771" cy="97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8EE394-CC4A-FD52-80FE-F2B210B0FD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304" y="3727153"/>
            <a:ext cx="2233549" cy="367159"/>
          </a:xfrm>
          <a:prstGeom prst="rect">
            <a:avLst/>
          </a:prstGeom>
        </p:spPr>
      </p:pic>
      <p:pic>
        <p:nvPicPr>
          <p:cNvPr id="7" name="Picture 6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0CF805DD-306A-742D-8BA5-62098AA7ED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5167312"/>
            <a:ext cx="4990757" cy="8738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1B0C70-2584-C58A-6791-86E8476B0E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8732" y="1690688"/>
            <a:ext cx="6203297" cy="302186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A1FABB1-8DBE-E5D0-1369-013FC0182C43}"/>
                  </a:ext>
                </a:extLst>
              </p14:cNvPr>
              <p14:cNvContentPartPr/>
              <p14:nvPr/>
            </p14:nvContentPartPr>
            <p14:xfrm>
              <a:off x="518400" y="1669680"/>
              <a:ext cx="10486440" cy="4933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A1FABB1-8DBE-E5D0-1369-013FC0182C4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9040" y="1660320"/>
                <a:ext cx="10505160" cy="495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2088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0A519-5265-6C34-E0B7-7CBB9BF15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Expression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DC47D-E374-4FB9-B185-4B70628FE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3D4A131-E609-3CE8-D6D9-710C60D69806}"/>
                  </a:ext>
                </a:extLst>
              </p14:cNvPr>
              <p14:cNvContentPartPr/>
              <p14:nvPr/>
            </p14:nvContentPartPr>
            <p14:xfrm>
              <a:off x="500400" y="164520"/>
              <a:ext cx="11309400" cy="6535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3D4A131-E609-3CE8-D6D9-710C60D6980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1040" y="155160"/>
                <a:ext cx="11328120" cy="655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7404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DD691-606F-0A8D-A068-E39B834FE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Visualization Theory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3A4585-F783-BFC4-F9F8-D265744683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768"/>
          <a:stretch/>
        </p:blipFill>
        <p:spPr>
          <a:xfrm>
            <a:off x="1207827" y="2691091"/>
            <a:ext cx="10370004" cy="362878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3E00F80-965C-D37A-4F12-D2F93470C436}"/>
                  </a:ext>
                </a:extLst>
              </p14:cNvPr>
              <p14:cNvContentPartPr/>
              <p14:nvPr/>
            </p14:nvContentPartPr>
            <p14:xfrm>
              <a:off x="2061720" y="3148920"/>
              <a:ext cx="8019720" cy="1110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3E00F80-965C-D37A-4F12-D2F93470C4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52360" y="3139560"/>
                <a:ext cx="8038440" cy="112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979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UpSet showing the bana data with small intersections removed. ">
            <a:extLst>
              <a:ext uri="{FF2B5EF4-FFF2-40B4-BE49-F238E27FC236}">
                <a16:creationId xmlns:a16="http://schemas.microsoft.com/office/drawing/2014/main" id="{C9FA8410-A558-2A32-C8BE-C27564524B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17"/>
          <a:stretch/>
        </p:blipFill>
        <p:spPr bwMode="auto">
          <a:xfrm>
            <a:off x="6096000" y="1049609"/>
            <a:ext cx="5706209" cy="475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ix Way Banana Venn Diagram – Adam Norwood">
            <a:extLst>
              <a:ext uri="{FF2B5EF4-FFF2-40B4-BE49-F238E27FC236}">
                <a16:creationId xmlns:a16="http://schemas.microsoft.com/office/drawing/2014/main" id="{FDB6F78B-7B42-3EB0-FB3D-E61A170C9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68" y="845887"/>
            <a:ext cx="5217648" cy="516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943B41B-CD53-7EFB-7516-C8DA5B344ED5}"/>
                  </a:ext>
                </a:extLst>
              </p14:cNvPr>
              <p14:cNvContentPartPr/>
              <p14:nvPr/>
            </p14:nvContentPartPr>
            <p14:xfrm>
              <a:off x="807480" y="1199520"/>
              <a:ext cx="9777600" cy="3864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943B41B-CD53-7EFB-7516-C8DA5B344ED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8120" y="1190160"/>
                <a:ext cx="9796320" cy="388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4359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1838E-F064-8275-70AB-BEB4E76D9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Hue vs saturation</a:t>
            </a:r>
          </a:p>
        </p:txBody>
      </p:sp>
      <p:pic>
        <p:nvPicPr>
          <p:cNvPr id="5" name="Content Placeholder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203E8535-AA43-5ACB-F001-E751FA8901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8650" y="1603769"/>
            <a:ext cx="8249829" cy="5056347"/>
          </a:xfrm>
        </p:spPr>
      </p:pic>
      <p:pic>
        <p:nvPicPr>
          <p:cNvPr id="7" name="Picture 6" descr="A diagram of different types of data&#10;&#10;Description automatically generated">
            <a:extLst>
              <a:ext uri="{FF2B5EF4-FFF2-40B4-BE49-F238E27FC236}">
                <a16:creationId xmlns:a16="http://schemas.microsoft.com/office/drawing/2014/main" id="{3963376A-2DDC-1292-F935-4C63952900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065" t="12826"/>
          <a:stretch/>
        </p:blipFill>
        <p:spPr>
          <a:xfrm>
            <a:off x="8946292" y="2405643"/>
            <a:ext cx="2958335" cy="353951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CBE1BC7-E8C3-4ADA-0EFE-A0DB557E1E4D}"/>
              </a:ext>
            </a:extLst>
          </p:cNvPr>
          <p:cNvSpPr/>
          <p:nvPr/>
        </p:nvSpPr>
        <p:spPr>
          <a:xfrm>
            <a:off x="8848479" y="3361038"/>
            <a:ext cx="950429" cy="2224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688C2D-50DB-D6B9-55F8-DA39B6F1B3B6}"/>
              </a:ext>
            </a:extLst>
          </p:cNvPr>
          <p:cNvSpPr/>
          <p:nvPr/>
        </p:nvSpPr>
        <p:spPr>
          <a:xfrm>
            <a:off x="10642921" y="3155092"/>
            <a:ext cx="950429" cy="2224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2051B82-2E14-53D1-1CA8-AFF9261DD8AA}"/>
                  </a:ext>
                </a:extLst>
              </p14:cNvPr>
              <p14:cNvContentPartPr/>
              <p14:nvPr/>
            </p14:nvContentPartPr>
            <p14:xfrm>
              <a:off x="1872720" y="140400"/>
              <a:ext cx="10015560" cy="52844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2051B82-2E14-53D1-1CA8-AFF9261DD8A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63360" y="131040"/>
                <a:ext cx="10034280" cy="530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5698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0ED27-7D60-865D-F68C-433BC6C2D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 vs area</a:t>
            </a:r>
          </a:p>
        </p:txBody>
      </p:sp>
      <p:pic>
        <p:nvPicPr>
          <p:cNvPr id="5122" name="Picture 2" descr="Area Graphs and their Variations | The Data Visualisation Catelogue Blog">
            <a:extLst>
              <a:ext uri="{FF2B5EF4-FFF2-40B4-BE49-F238E27FC236}">
                <a16:creationId xmlns:a16="http://schemas.microsoft.com/office/drawing/2014/main" id="{5407D6F3-1A34-898B-DF52-41662793C58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780" y="2061606"/>
            <a:ext cx="3410808" cy="360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ow to build a clustered bubble chart without Javascript - Storybench">
            <a:extLst>
              <a:ext uri="{FF2B5EF4-FFF2-40B4-BE49-F238E27FC236}">
                <a16:creationId xmlns:a16="http://schemas.microsoft.com/office/drawing/2014/main" id="{4E482547-7F5B-0C7D-7821-3F3F4BE541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7" t="8383" r="18710" b="13844"/>
          <a:stretch/>
        </p:blipFill>
        <p:spPr bwMode="auto">
          <a:xfrm>
            <a:off x="838200" y="1690688"/>
            <a:ext cx="5257800" cy="451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AA849A6-A51D-E353-27AC-CAFB4B8CE411}"/>
                  </a:ext>
                </a:extLst>
              </p14:cNvPr>
              <p14:cNvContentPartPr/>
              <p14:nvPr/>
            </p14:nvContentPartPr>
            <p14:xfrm>
              <a:off x="835200" y="534240"/>
              <a:ext cx="9856080" cy="5222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AA849A6-A51D-E353-27AC-CAFB4B8CE41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5840" y="524880"/>
                <a:ext cx="9874800" cy="524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2762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aph of blue squares&#10;&#10;Description automatically generated">
            <a:extLst>
              <a:ext uri="{FF2B5EF4-FFF2-40B4-BE49-F238E27FC236}">
                <a16:creationId xmlns:a16="http://schemas.microsoft.com/office/drawing/2014/main" id="{DA708075-F475-22AD-9034-FBFCD0B50E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0653" y="363663"/>
            <a:ext cx="8730694" cy="6130674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391A0E5-AAF2-DAE3-7CB2-346EF0825DED}"/>
                  </a:ext>
                </a:extLst>
              </p14:cNvPr>
              <p14:cNvContentPartPr/>
              <p14:nvPr/>
            </p14:nvContentPartPr>
            <p14:xfrm>
              <a:off x="1613880" y="5653800"/>
              <a:ext cx="405000" cy="245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391A0E5-AAF2-DAE3-7CB2-346EF0825DE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04520" y="5644440"/>
                <a:ext cx="423720" cy="26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9616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749FC3-F8F3-E6A7-618E-6BE7F2357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26" y="378643"/>
            <a:ext cx="8737547" cy="610071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D8616FC-CDB7-6DF4-6F4D-3429FB4826FA}"/>
                  </a:ext>
                </a:extLst>
              </p14:cNvPr>
              <p14:cNvContentPartPr/>
              <p14:nvPr/>
            </p14:nvContentPartPr>
            <p14:xfrm>
              <a:off x="3556800" y="2109600"/>
              <a:ext cx="4633560" cy="3538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D8616FC-CDB7-6DF4-6F4D-3429FB4826F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47440" y="2100240"/>
                <a:ext cx="4652280" cy="355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72196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E5E1B-CE1D-EF57-16A7-5AE2AF820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are the designer, you make the choice</a:t>
            </a:r>
          </a:p>
        </p:txBody>
      </p:sp>
      <p:pic>
        <p:nvPicPr>
          <p:cNvPr id="2050" name="Picture 2" descr="EN.580.428 Genomic Data Visualization salience">
            <a:extLst>
              <a:ext uri="{FF2B5EF4-FFF2-40B4-BE49-F238E27FC236}">
                <a16:creationId xmlns:a16="http://schemas.microsoft.com/office/drawing/2014/main" id="{ADA5990C-47D0-8DEC-D84A-20669DF84E0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740" y="1845864"/>
            <a:ext cx="8284519" cy="423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240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3714A-796A-B15C-7950-09C9E0410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Single molecule fluorescence in situ hybridization</a:t>
            </a:r>
          </a:p>
        </p:txBody>
      </p:sp>
      <p:pic>
        <p:nvPicPr>
          <p:cNvPr id="3074" name="Picture 2" descr="Single-Molecule RNA FISH | SpringerLink">
            <a:extLst>
              <a:ext uri="{FF2B5EF4-FFF2-40B4-BE49-F238E27FC236}">
                <a16:creationId xmlns:a16="http://schemas.microsoft.com/office/drawing/2014/main" id="{9F5ED108-343C-05CF-2212-62C53E7B6E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6421509" cy="414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877F87-165C-8ACB-6989-2D9DE1175588}"/>
              </a:ext>
            </a:extLst>
          </p:cNvPr>
          <p:cNvSpPr txBox="1"/>
          <p:nvPr/>
        </p:nvSpPr>
        <p:spPr>
          <a:xfrm>
            <a:off x="123568" y="6320566"/>
            <a:ext cx="1716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(Raj et al. 2008)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189AC3-8BFA-6D71-1F1D-20E948479668}"/>
              </a:ext>
            </a:extLst>
          </p:cNvPr>
          <p:cNvSpPr txBox="1"/>
          <p:nvPr/>
        </p:nvSpPr>
        <p:spPr>
          <a:xfrm>
            <a:off x="7512908" y="3202943"/>
            <a:ext cx="43300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chemeClr val="accent6"/>
                </a:solidFill>
                <a:effectLst/>
                <a:latin typeface="Georgia" panose="02040502050405020303" pitchFamily="18" charset="0"/>
              </a:rPr>
              <a:t>green spots </a:t>
            </a: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correspond to Suz12 mRNA </a:t>
            </a:r>
          </a:p>
          <a:p>
            <a:r>
              <a:rPr lang="en-US" b="0" i="0" dirty="0">
                <a:solidFill>
                  <a:srgbClr val="C00000"/>
                </a:solidFill>
                <a:effectLst/>
                <a:latin typeface="Georgia" panose="02040502050405020303" pitchFamily="18" charset="0"/>
              </a:rPr>
              <a:t>red spots </a:t>
            </a: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correspond to JAZF1 mRNA </a:t>
            </a:r>
          </a:p>
          <a:p>
            <a:r>
              <a:rPr lang="en-US" b="0" i="0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nuclei</a:t>
            </a: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stained blue by DAPI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49FEA9F-3EFB-6D8A-19E6-4230C766E199}"/>
                  </a:ext>
                </a:extLst>
              </p14:cNvPr>
              <p14:cNvContentPartPr/>
              <p14:nvPr/>
            </p14:nvContentPartPr>
            <p14:xfrm>
              <a:off x="675000" y="28080"/>
              <a:ext cx="10839240" cy="6428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49FEA9F-3EFB-6D8A-19E6-4230C766E19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5640" y="18720"/>
                <a:ext cx="10857960" cy="644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2727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1897</TotalTime>
  <Words>98</Words>
  <Application>Microsoft Macintosh PowerPoint</Application>
  <PresentationFormat>Widescreen</PresentationFormat>
  <Paragraphs>20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Aptos</vt:lpstr>
      <vt:lpstr>Aptos Display</vt:lpstr>
      <vt:lpstr>Arial</vt:lpstr>
      <vt:lpstr>Courier</vt:lpstr>
      <vt:lpstr>docs-Roboto</vt:lpstr>
      <vt:lpstr>Georgia</vt:lpstr>
      <vt:lpstr>Office Theme</vt:lpstr>
      <vt:lpstr>EN.580.428  Genomic Data Visualization Lesson 8  Review</vt:lpstr>
      <vt:lpstr>Data Visualization Theory</vt:lpstr>
      <vt:lpstr>PowerPoint Presentation</vt:lpstr>
      <vt:lpstr>Hue vs saturation</vt:lpstr>
      <vt:lpstr>Position vs area</vt:lpstr>
      <vt:lpstr>PowerPoint Presentation</vt:lpstr>
      <vt:lpstr>PowerPoint Presentation</vt:lpstr>
      <vt:lpstr>You are the designer, you make the choice</vt:lpstr>
      <vt:lpstr>Single molecule fluorescence in situ hybridization</vt:lpstr>
      <vt:lpstr>Multiplexed smFISH</vt:lpstr>
      <vt:lpstr>Linear dimensionality reduction: PCA</vt:lpstr>
      <vt:lpstr>Linear dimensionality reduction: PCA</vt:lpstr>
      <vt:lpstr>Non-linear dimensionality reduction: tSNE</vt:lpstr>
      <vt:lpstr>K-means clustering</vt:lpstr>
      <vt:lpstr>Differential Expression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EN.580.428  Genomic Data Visualization Lesson 8  Review</dc:title>
  <dc:creator>Jean Fan</dc:creator>
  <cp:lastModifiedBy>Jean Fan</cp:lastModifiedBy>
  <cp:revision>3</cp:revision>
  <dcterms:created xsi:type="dcterms:W3CDTF">2024-02-07T19:45:22Z</dcterms:created>
  <dcterms:modified xsi:type="dcterms:W3CDTF">2024-02-09T14:39:07Z</dcterms:modified>
</cp:coreProperties>
</file>