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FF667-FA9E-DA4B-9AC5-8F28B2A63B79}" v="16" dt="2021-08-26T14:21:4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9"/>
    <p:restoredTop sz="96327"/>
  </p:normalViewPr>
  <p:slideViewPr>
    <p:cSldViewPr snapToGrid="0" snapToObjects="1">
      <p:cViewPr>
        <p:scale>
          <a:sx n="95" d="100"/>
          <a:sy n="95" d="100"/>
        </p:scale>
        <p:origin x="26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49BF8B-8FD1-1748-B518-B651293E6FA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works-Lab/genomic-data-visualization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JEFworks-Lab/genomic-data-visualiz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1029-307D-AC46-9051-0EB1164B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Assignment 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2897-8F09-D94B-9E08-D29098A67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Thursday (Midnight Baltimore Time)</a:t>
            </a:r>
          </a:p>
        </p:txBody>
      </p:sp>
    </p:spTree>
    <p:extLst>
      <p:ext uri="{BB962C8B-B14F-4D97-AF65-F5344CB8AC3E}">
        <p14:creationId xmlns:p14="http://schemas.microsoft.com/office/powerpoint/2010/main" val="13569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4E3D3-CEFF-A440-953D-97FBCB2BE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Checking your HW Submission</a:t>
            </a:r>
          </a:p>
        </p:txBody>
      </p:sp>
    </p:spTree>
    <p:extLst>
      <p:ext uri="{BB962C8B-B14F-4D97-AF65-F5344CB8AC3E}">
        <p14:creationId xmlns:p14="http://schemas.microsoft.com/office/powerpoint/2010/main" val="61501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To check that your homework Submission looks good, follow the following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 Activate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Pages on your personal fork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Go to [</a:t>
            </a:r>
            <a:r>
              <a:rPr lang="en-US" sz="1500" dirty="0" err="1">
                <a:solidFill>
                  <a:srgbClr val="404040"/>
                </a:solidFill>
              </a:rPr>
              <a:t>yourusername</a:t>
            </a:r>
            <a:r>
              <a:rPr lang="en-US" sz="1500" dirty="0">
                <a:solidFill>
                  <a:srgbClr val="404040"/>
                </a:solidFill>
              </a:rPr>
              <a:t>].</a:t>
            </a:r>
            <a:r>
              <a:rPr lang="en-US" sz="1500" dirty="0" err="1">
                <a:solidFill>
                  <a:srgbClr val="404040"/>
                </a:solidFill>
              </a:rPr>
              <a:t>github.io</a:t>
            </a:r>
            <a:r>
              <a:rPr lang="en-US" sz="1500" dirty="0">
                <a:solidFill>
                  <a:srgbClr val="404040"/>
                </a:solidFill>
              </a:rPr>
              <a:t>/genomic-data-visualization to see that the changes you made are present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Now you can be confident that when you make a pull request to submit this assignment, the changes you want will be merged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134578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86C5C3-A85A-CF49-825E-CD3595258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268" y="2791333"/>
            <a:ext cx="5163065" cy="31019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13BC9-5672-324A-BEEC-FF4F9786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0.  Activate </a:t>
            </a:r>
            <a:r>
              <a:rPr lang="en-US" dirty="0" err="1">
                <a:solidFill>
                  <a:srgbClr val="404040"/>
                </a:solidFill>
              </a:rPr>
              <a:t>Github</a:t>
            </a:r>
            <a:r>
              <a:rPr lang="en-US" dirty="0">
                <a:solidFill>
                  <a:srgbClr val="404040"/>
                </a:solidFill>
              </a:rPr>
              <a:t> Pages on your personal fork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A7EEF-D596-7443-A470-45A258561BE2}"/>
              </a:ext>
            </a:extLst>
          </p:cNvPr>
          <p:cNvSpPr/>
          <p:nvPr/>
        </p:nvSpPr>
        <p:spPr>
          <a:xfrm>
            <a:off x="7924800" y="3239008"/>
            <a:ext cx="596348" cy="2401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11296-10E9-F344-A442-49E7AC9950CE}"/>
              </a:ext>
            </a:extLst>
          </p:cNvPr>
          <p:cNvSpPr/>
          <p:nvPr/>
        </p:nvSpPr>
        <p:spPr>
          <a:xfrm>
            <a:off x="5784574" y="5405738"/>
            <a:ext cx="596348" cy="2401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EA0E9-45F2-1346-BC27-4A5D62AE79F5}"/>
              </a:ext>
            </a:extLst>
          </p:cNvPr>
          <p:cNvSpPr/>
          <p:nvPr/>
        </p:nvSpPr>
        <p:spPr>
          <a:xfrm>
            <a:off x="6871334" y="3814317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A8631-A1BA-EC46-903C-6D47922D39CD}"/>
              </a:ext>
            </a:extLst>
          </p:cNvPr>
          <p:cNvSpPr txBox="1"/>
          <p:nvPr/>
        </p:nvSpPr>
        <p:spPr>
          <a:xfrm>
            <a:off x="1836082" y="4019154"/>
            <a:ext cx="328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Settings -&gt; Pages </a:t>
            </a:r>
          </a:p>
          <a:p>
            <a:r>
              <a:rPr lang="en-US" dirty="0"/>
              <a:t>Then change the Source to main/</a:t>
            </a:r>
          </a:p>
        </p:txBody>
      </p:sp>
    </p:spTree>
    <p:extLst>
      <p:ext uri="{BB962C8B-B14F-4D97-AF65-F5344CB8AC3E}">
        <p14:creationId xmlns:p14="http://schemas.microsoft.com/office/powerpoint/2010/main" val="238832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D694-8775-F24C-BA84-84001A18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Go to [</a:t>
            </a:r>
            <a:r>
              <a:rPr lang="en-US" dirty="0" err="1">
                <a:solidFill>
                  <a:srgbClr val="404040"/>
                </a:solidFill>
              </a:rPr>
              <a:t>yourusername</a:t>
            </a:r>
            <a:r>
              <a:rPr lang="en-US" dirty="0">
                <a:solidFill>
                  <a:srgbClr val="404040"/>
                </a:solidFill>
              </a:rPr>
              <a:t>].</a:t>
            </a:r>
            <a:r>
              <a:rPr lang="en-US" dirty="0" err="1">
                <a:solidFill>
                  <a:srgbClr val="404040"/>
                </a:solidFill>
              </a:rPr>
              <a:t>github.io</a:t>
            </a:r>
            <a:r>
              <a:rPr lang="en-US" dirty="0">
                <a:solidFill>
                  <a:srgbClr val="404040"/>
                </a:solidFill>
              </a:rPr>
              <a:t>/genomic-data-visualization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7FF57-D0F6-DD42-8900-8A937928F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164" y="2624977"/>
            <a:ext cx="5624097" cy="3101975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29D865-4EF7-D54E-8D30-1CE7BDFE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01" y="2624977"/>
            <a:ext cx="3664869" cy="3137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CE90C5-B2A6-504C-B98B-1E6C7F91436A}"/>
              </a:ext>
            </a:extLst>
          </p:cNvPr>
          <p:cNvSpPr/>
          <p:nvPr/>
        </p:nvSpPr>
        <p:spPr>
          <a:xfrm>
            <a:off x="5564057" y="4486670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C4227-C158-3948-A196-193A136BB8CB}"/>
              </a:ext>
            </a:extLst>
          </p:cNvPr>
          <p:cNvSpPr/>
          <p:nvPr/>
        </p:nvSpPr>
        <p:spPr>
          <a:xfrm>
            <a:off x="1600087" y="4693362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Add yourself to the course website on </a:t>
            </a:r>
            <a:r>
              <a:rPr lang="en-US" sz="2000" dirty="0" err="1"/>
              <a:t>Github</a:t>
            </a:r>
            <a:br>
              <a:rPr lang="en-US" sz="2000" dirty="0"/>
            </a:br>
            <a:r>
              <a:rPr lang="en-US" sz="2000" dirty="0"/>
              <a:t>Due Thursday (Midnight Baltimore Time)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Download these slides at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If you do not already have a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account, create one at </a:t>
            </a:r>
            <a:r>
              <a:rPr lang="en-US" sz="1500" dirty="0">
                <a:solidFill>
                  <a:srgbClr val="404040"/>
                </a:solidFill>
                <a:hlinkClick r:id="rId2"/>
              </a:rPr>
              <a:t>https://github.com/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Fork the class repo </a:t>
            </a:r>
            <a:r>
              <a:rPr lang="en-US" sz="1500" dirty="0">
                <a:solidFill>
                  <a:srgbClr val="404040"/>
                </a:solidFill>
                <a:hlinkClick r:id="rId3"/>
              </a:rPr>
              <a:t>https://github.com/JEFworks-Lab/genomic-data-visualization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3. Clone the repo to your computer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4. Add a profile picture under the /profiles/ as </a:t>
            </a:r>
            <a:r>
              <a:rPr lang="en-US" sz="1500" dirty="0" err="1">
                <a:solidFill>
                  <a:srgbClr val="404040"/>
                </a:solidFill>
              </a:rPr>
              <a:t>firstnamelastinitial.jpg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5. Create a profile for yourself under the /_authors/ folder as </a:t>
            </a:r>
            <a:r>
              <a:rPr lang="en-US" sz="1500" dirty="0" err="1">
                <a:solidFill>
                  <a:srgbClr val="404040"/>
                </a:solidFill>
              </a:rPr>
              <a:t>firstnamelastinitial.md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6. Commit and push your local changes to your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7. Make a pull request to submit this assignment and merge your changes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34869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8456-DADF-174A-B137-0163FD7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If you do not already have a </a:t>
            </a:r>
            <a:r>
              <a:rPr lang="en-US" dirty="0" err="1"/>
              <a:t>Github</a:t>
            </a:r>
            <a:r>
              <a:rPr lang="en-US" dirty="0"/>
              <a:t> account, create one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F0F585-5E5E-E24E-B5BB-01DE8FEC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331" y="2638425"/>
            <a:ext cx="5027338" cy="3101975"/>
          </a:xfrm>
        </p:spPr>
      </p:pic>
    </p:spTree>
    <p:extLst>
      <p:ext uri="{BB962C8B-B14F-4D97-AF65-F5344CB8AC3E}">
        <p14:creationId xmlns:p14="http://schemas.microsoft.com/office/powerpoint/2010/main" val="8568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E7D8-7619-6A4D-AB12-967A3269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2. Fork the class repo </a:t>
            </a:r>
            <a:r>
              <a:rPr lang="en-US">
                <a:hlinkClick r:id="rId2"/>
              </a:rPr>
              <a:t>https://github.com/JEFworks-Lab/genomic-data-visualization</a:t>
            </a:r>
            <a:endParaRPr lang="en-US" dirty="0"/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9B9C7CD7-3873-7C4D-97F4-00AA11B7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0438" y="3619998"/>
            <a:ext cx="7731125" cy="113882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39406C-8512-0248-8DF9-815293441657}"/>
              </a:ext>
            </a:extLst>
          </p:cNvPr>
          <p:cNvSpPr/>
          <p:nvPr/>
        </p:nvSpPr>
        <p:spPr>
          <a:xfrm>
            <a:off x="9046464" y="3975884"/>
            <a:ext cx="914400" cy="42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E548-1205-F84E-8D04-40645D2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3. Clone the repo to your computer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6D1F0-A451-564F-BF92-5FE6C458F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862492"/>
            <a:ext cx="6257544" cy="4818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C9CB68-6389-C34F-9F5B-B0414CB555D2}"/>
              </a:ext>
            </a:extLst>
          </p:cNvPr>
          <p:cNvSpPr/>
          <p:nvPr/>
        </p:nvSpPr>
        <p:spPr>
          <a:xfrm>
            <a:off x="9335191" y="1548139"/>
            <a:ext cx="559777" cy="2821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8E8E-B4CD-514E-A46C-333CD748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Add a profile picture under the /profiles/ as </a:t>
            </a:r>
            <a:r>
              <a:rPr lang="en-US" dirty="0" err="1"/>
              <a:t>firstnamelastinitial.jpg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629C-99EE-DA4E-A288-02CDE16F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computer, add a 600x600 pixel photo of yourself under the profiles/ folder as </a:t>
            </a:r>
            <a:r>
              <a:rPr lang="en-US" dirty="0" err="1"/>
              <a:t>firstnamelastinitial.jpg</a:t>
            </a:r>
            <a:r>
              <a:rPr lang="en-US" dirty="0"/>
              <a:t> </a:t>
            </a:r>
          </a:p>
          <a:p>
            <a:r>
              <a:rPr lang="en-US" dirty="0"/>
              <a:t>You can use a real photo of yourself, an avatar, or any fun (appropriate) picture.</a:t>
            </a:r>
          </a:p>
        </p:txBody>
      </p:sp>
    </p:spTree>
    <p:extLst>
      <p:ext uri="{BB962C8B-B14F-4D97-AF65-F5344CB8AC3E}">
        <p14:creationId xmlns:p14="http://schemas.microsoft.com/office/powerpoint/2010/main" val="466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5E07-C8B6-9047-8A42-743ABCFF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Create a profile for yourself under the _authors/ folder as </a:t>
            </a:r>
            <a:r>
              <a:rPr lang="en-US" dirty="0" err="1"/>
              <a:t>firstnamelastinitial.md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A060-A539-0746-AC33-D58D2F20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_authors/ folder, copy the </a:t>
            </a:r>
            <a:r>
              <a:rPr lang="en-US" dirty="0" err="1"/>
              <a:t>samplestudent.md</a:t>
            </a:r>
            <a:r>
              <a:rPr lang="en-US" dirty="0"/>
              <a:t> markdown file to be </a:t>
            </a:r>
            <a:r>
              <a:rPr lang="en-US" dirty="0" err="1"/>
              <a:t>firstnamelastinitial.md</a:t>
            </a:r>
            <a:endParaRPr lang="en-US" dirty="0"/>
          </a:p>
          <a:p>
            <a:r>
              <a:rPr lang="en-US" dirty="0"/>
              <a:t>edit the name to your first name and last initial</a:t>
            </a:r>
          </a:p>
          <a:p>
            <a:r>
              <a:rPr lang="en-US" dirty="0"/>
              <a:t>change the avatar URL to the image you added under the /profiles/ folder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FC0-390D-B945-B6BD-4109AB9B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Commit and push your local changes to your </a:t>
            </a:r>
            <a:r>
              <a:rPr lang="en-US" dirty="0" err="1"/>
              <a:t>Github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B878-B295-6D45-8F3B-AA67C7AC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double check that your changes are indeed on </a:t>
            </a:r>
            <a:r>
              <a:rPr lang="en-US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CAD1-1E7B-4048-865F-0349119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Make a pull request to submit this assignment and merge your changes back to the class repo.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8BA42F-AA1A-9C4B-9D2E-C461EC2B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82" y="2638425"/>
            <a:ext cx="6354437" cy="310197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0A9075-4FFA-9A4F-B7FF-CA9B09E62507}"/>
              </a:ext>
            </a:extLst>
          </p:cNvPr>
          <p:cNvSpPr/>
          <p:nvPr/>
        </p:nvSpPr>
        <p:spPr>
          <a:xfrm>
            <a:off x="8188414" y="3257550"/>
            <a:ext cx="1084804" cy="3429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65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{59D49F2E-55E9-F842-A83C-124AF83D916B}tf10001120</Template>
  <TotalTime>24142</TotalTime>
  <Words>450</Words>
  <Application>Microsoft Macintosh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Homework Assignment 0</vt:lpstr>
      <vt:lpstr>Add yourself to the course website on Github Due Thursday (Midnight Baltimore Time)</vt:lpstr>
      <vt:lpstr>1. If you do not already have a Github account, create one at https://github.com/</vt:lpstr>
      <vt:lpstr>2. Fork the class repo https://github.com/JEFworks-Lab/genomic-data-visualization</vt:lpstr>
      <vt:lpstr>3. Clone the repo to your computer</vt:lpstr>
      <vt:lpstr>4. Add a profile picture under the /profiles/ as firstnamelastinitial.jpg</vt:lpstr>
      <vt:lpstr>5. Create a profile for yourself under the _authors/ folder as firstnamelastinitial.md</vt:lpstr>
      <vt:lpstr>6. Commit and push your local changes to your Github. </vt:lpstr>
      <vt:lpstr>7. Make a pull request to submit this assignment and merge your changes back to the class repo.</vt:lpstr>
      <vt:lpstr>Checking your HW Submission</vt:lpstr>
      <vt:lpstr>To check that your homework Submission looks good, follow the following steps</vt:lpstr>
      <vt:lpstr>0.  Activate Github Pages on your personal fork</vt:lpstr>
      <vt:lpstr>Go to [yourusername].github.io/genomic-data-visualization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Assignment 0</dc:title>
  <dc:creator>Jean Fan</dc:creator>
  <cp:lastModifiedBy>Jean Fan</cp:lastModifiedBy>
  <cp:revision>8</cp:revision>
  <dcterms:created xsi:type="dcterms:W3CDTF">2021-08-10T19:19:16Z</dcterms:created>
  <dcterms:modified xsi:type="dcterms:W3CDTF">2022-01-25T14:24:10Z</dcterms:modified>
</cp:coreProperties>
</file>