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4" r:id="rId3"/>
    <p:sldId id="265" r:id="rId4"/>
    <p:sldId id="267"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223"/>
    <p:restoredTop sz="96327"/>
  </p:normalViewPr>
  <p:slideViewPr>
    <p:cSldViewPr snapToGrid="0" snapToObjects="1">
      <p:cViewPr varScale="1">
        <p:scale>
          <a:sx n="126" d="100"/>
          <a:sy n="126" d="100"/>
        </p:scale>
        <p:origin x="224"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B49BF8B-8FD1-1748-B518-B651293E6FA0}" type="datetimeFigureOut">
              <a:rPr lang="en-US" smtClean="0"/>
              <a:t>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3370187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9BF8B-8FD1-1748-B518-B651293E6FA0}" type="datetimeFigureOut">
              <a:rPr lang="en-US" smtClean="0"/>
              <a:t>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8618763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49BF8B-8FD1-1748-B518-B651293E6FA0}" type="datetimeFigureOut">
              <a:rPr lang="en-US" smtClean="0"/>
              <a:t>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9718353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B49BF8B-8FD1-1748-B518-B651293E6FA0}" type="datetimeFigureOut">
              <a:rPr lang="en-US" smtClean="0"/>
              <a:t>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906532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49BF8B-8FD1-1748-B518-B651293E6FA0}" type="datetimeFigureOut">
              <a:rPr lang="en-US" smtClean="0"/>
              <a:t>2/6/22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363592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3B49BF8B-8FD1-1748-B518-B651293E6FA0}" type="datetimeFigureOut">
              <a:rPr lang="en-US" smtClean="0"/>
              <a:t>2/6/22</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540145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3B49BF8B-8FD1-1748-B518-B651293E6FA0}" type="datetimeFigureOut">
              <a:rPr lang="en-US" smtClean="0"/>
              <a:t>2/6/22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0BD3A67-28D3-A24A-BDB9-B8FFDB06109C}" type="slidenum">
              <a:rPr lang="en-US" smtClean="0"/>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323442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B49BF8B-8FD1-1748-B518-B651293E6FA0}" type="datetimeFigureOut">
              <a:rPr lang="en-US" smtClean="0"/>
              <a:t>2/6/22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1081714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49BF8B-8FD1-1748-B518-B651293E6FA0}" type="datetimeFigureOut">
              <a:rPr lang="en-US" smtClean="0"/>
              <a:t>2/6/22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3924339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609600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3B49BF8B-8FD1-1748-B518-B651293E6FA0}" type="datetimeFigureOut">
              <a:rPr lang="en-US" smtClean="0"/>
              <a:t>2/6/22</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a:p>
        </p:txBody>
      </p:sp>
      <p:sp>
        <p:nvSpPr>
          <p:cNvPr id="11" name="Slide Number Placeholder 10"/>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2568054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85000"/>
            </a:schemeClr>
          </a:solidFill>
        </p:spPr>
        <p:txBody>
          <a:bodyPr anchor="t"/>
          <a:lstStyle>
            <a:lvl1pPr marL="0" indent="0">
              <a:buNone/>
              <a:defRPr sz="3200">
                <a:solidFill>
                  <a:schemeClr val="bg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B49BF8B-8FD1-1748-B518-B651293E6FA0}" type="datetimeFigureOut">
              <a:rPr lang="en-US" smtClean="0"/>
              <a:t>2/6/22</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chemeClr val="tx1">
                    <a:alpha val="70000"/>
                  </a:schemeClr>
                </a:solidFill>
              </a:defRPr>
            </a:lvl1pPr>
          </a:lstStyle>
          <a:p>
            <a:endParaRPr lang="en-US"/>
          </a:p>
        </p:txBody>
      </p:sp>
      <p:sp>
        <p:nvSpPr>
          <p:cNvPr id="10" name="Slide Number Placeholder 9"/>
          <p:cNvSpPr>
            <a:spLocks noGrp="1"/>
          </p:cNvSpPr>
          <p:nvPr>
            <p:ph type="sldNum" sz="quarter" idx="12"/>
          </p:nvPr>
        </p:nvSpPr>
        <p:spPr/>
        <p:txBody>
          <a:bodyPr/>
          <a:lstStyle/>
          <a:p>
            <a:fld id="{A0BD3A67-28D3-A24A-BDB9-B8FFDB06109C}" type="slidenum">
              <a:rPr lang="en-US" smtClean="0"/>
              <a:t>‹#›</a:t>
            </a:fld>
            <a:endParaRPr lang="en-US"/>
          </a:p>
        </p:txBody>
      </p:sp>
    </p:spTree>
    <p:extLst>
      <p:ext uri="{BB962C8B-B14F-4D97-AF65-F5344CB8AC3E}">
        <p14:creationId xmlns:p14="http://schemas.microsoft.com/office/powerpoint/2010/main" val="415803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231136" y="964692"/>
            <a:ext cx="7729728" cy="118872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B49BF8B-8FD1-1748-B518-B651293E6FA0}" type="datetimeFigureOut">
              <a:rPr lang="en-US" smtClean="0"/>
              <a:t>2/6/22</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A0BD3A67-28D3-A24A-BDB9-B8FFDB06109C}" type="slidenum">
              <a:rPr lang="en-US" smtClean="0"/>
              <a:t>‹#›</a:t>
            </a:fld>
            <a:endParaRPr lang="en-US"/>
          </a:p>
        </p:txBody>
      </p:sp>
    </p:spTree>
    <p:extLst>
      <p:ext uri="{BB962C8B-B14F-4D97-AF65-F5344CB8AC3E}">
        <p14:creationId xmlns:p14="http://schemas.microsoft.com/office/powerpoint/2010/main" val="109463802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D1029-307D-AC46-9051-0EB1164B6B63}"/>
              </a:ext>
            </a:extLst>
          </p:cNvPr>
          <p:cNvSpPr>
            <a:spLocks noGrp="1"/>
          </p:cNvSpPr>
          <p:nvPr>
            <p:ph type="ctrTitle"/>
          </p:nvPr>
        </p:nvSpPr>
        <p:spPr/>
        <p:txBody>
          <a:bodyPr/>
          <a:lstStyle/>
          <a:p>
            <a:r>
              <a:rPr lang="en-US" dirty="0"/>
              <a:t>Homework Assignment 3</a:t>
            </a:r>
          </a:p>
        </p:txBody>
      </p:sp>
      <p:sp>
        <p:nvSpPr>
          <p:cNvPr id="3" name="Subtitle 2">
            <a:extLst>
              <a:ext uri="{FF2B5EF4-FFF2-40B4-BE49-F238E27FC236}">
                <a16:creationId xmlns:a16="http://schemas.microsoft.com/office/drawing/2014/main" id="{A6412897-8F09-D94B-9E08-D29098A67DA3}"/>
              </a:ext>
            </a:extLst>
          </p:cNvPr>
          <p:cNvSpPr>
            <a:spLocks noGrp="1"/>
          </p:cNvSpPr>
          <p:nvPr>
            <p:ph type="subTitle" idx="1"/>
          </p:nvPr>
        </p:nvSpPr>
        <p:spPr/>
        <p:txBody>
          <a:bodyPr/>
          <a:lstStyle/>
          <a:p>
            <a:r>
              <a:rPr lang="en-US" dirty="0"/>
              <a:t>Due Saturday (Midnight Baltimore Time)</a:t>
            </a:r>
          </a:p>
        </p:txBody>
      </p:sp>
    </p:spTree>
    <p:extLst>
      <p:ext uri="{BB962C8B-B14F-4D97-AF65-F5344CB8AC3E}">
        <p14:creationId xmlns:p14="http://schemas.microsoft.com/office/powerpoint/2010/main" val="13569840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D8A67B-C41D-C04F-A9CD-C8CCBE14AC7C}"/>
              </a:ext>
            </a:extLst>
          </p:cNvPr>
          <p:cNvSpPr>
            <a:spLocks noGrp="1"/>
          </p:cNvSpPr>
          <p:nvPr>
            <p:ph type="title"/>
          </p:nvPr>
        </p:nvSpPr>
        <p:spPr>
          <a:xfrm>
            <a:off x="2231136" y="467418"/>
            <a:ext cx="7729728" cy="1188720"/>
          </a:xfrm>
        </p:spPr>
        <p:txBody>
          <a:bodyPr>
            <a:normAutofit/>
          </a:bodyPr>
          <a:lstStyle/>
          <a:p>
            <a:r>
              <a:rPr lang="en-US" dirty="0"/>
              <a:t>Make a multi-panel (at least 2 panels) data visualization</a:t>
            </a:r>
            <a:endParaRPr lang="en-US" sz="2000" dirty="0"/>
          </a:p>
        </p:txBody>
      </p:sp>
      <p:sp>
        <p:nvSpPr>
          <p:cNvPr id="9" name="Content Placeholder 2">
            <a:extLst>
              <a:ext uri="{FF2B5EF4-FFF2-40B4-BE49-F238E27FC236}">
                <a16:creationId xmlns:a16="http://schemas.microsoft.com/office/drawing/2014/main" id="{3CB996ED-CE04-4444-B7E2-ADBC4AFA0419}"/>
              </a:ext>
            </a:extLst>
          </p:cNvPr>
          <p:cNvSpPr>
            <a:spLocks noGrp="1"/>
          </p:cNvSpPr>
          <p:nvPr>
            <p:ph idx="1"/>
          </p:nvPr>
        </p:nvSpPr>
        <p:spPr>
          <a:xfrm>
            <a:off x="1706062" y="2291262"/>
            <a:ext cx="8779512" cy="2879256"/>
          </a:xfrm>
        </p:spPr>
        <p:txBody>
          <a:bodyPr>
            <a:normAutofit/>
          </a:bodyPr>
          <a:lstStyle/>
          <a:p>
            <a:pPr marL="0" indent="0">
              <a:lnSpc>
                <a:spcPct val="90000"/>
              </a:lnSpc>
              <a:buNone/>
            </a:pPr>
            <a:r>
              <a:rPr lang="en-US" sz="1500" dirty="0">
                <a:solidFill>
                  <a:srgbClr val="404040"/>
                </a:solidFill>
              </a:rPr>
              <a:t>Your description of your data visualization must address the following questions:</a:t>
            </a:r>
          </a:p>
          <a:p>
            <a:pPr marL="342900" indent="-342900">
              <a:lnSpc>
                <a:spcPct val="90000"/>
              </a:lnSpc>
              <a:buFont typeface="Arial" panose="020B0604020202020204" pitchFamily="34" charset="0"/>
              <a:buAutoNum type="arabicPeriod"/>
            </a:pPr>
            <a:r>
              <a:rPr lang="en-US" sz="1500" dirty="0">
                <a:solidFill>
                  <a:srgbClr val="404040"/>
                </a:solidFill>
              </a:rPr>
              <a:t>What type of data are we visualizing?</a:t>
            </a:r>
          </a:p>
          <a:p>
            <a:pPr marL="342900" indent="-342900">
              <a:lnSpc>
                <a:spcPct val="90000"/>
              </a:lnSpc>
              <a:buFont typeface="Arial" panose="020B0604020202020204" pitchFamily="34" charset="0"/>
              <a:buAutoNum type="arabicPeriod"/>
            </a:pPr>
            <a:r>
              <a:rPr lang="en-US" sz="1500" dirty="0">
                <a:solidFill>
                  <a:srgbClr val="404040"/>
                </a:solidFill>
              </a:rPr>
              <a:t>What geometric primitives and visual channels are we using to encode this data?</a:t>
            </a:r>
          </a:p>
          <a:p>
            <a:pPr marL="342900" indent="-342900">
              <a:lnSpc>
                <a:spcPct val="90000"/>
              </a:lnSpc>
              <a:buAutoNum type="arabicPeriod"/>
            </a:pPr>
            <a:r>
              <a:rPr lang="en-US" sz="1500" dirty="0">
                <a:solidFill>
                  <a:srgbClr val="404040"/>
                </a:solidFill>
              </a:rPr>
              <a:t>What trend in the data are you trying to make more salient with your visualization? What Gestalt principles or knowledge about perceptiveness of visual encodings are you using to accomplish this?</a:t>
            </a:r>
          </a:p>
          <a:p>
            <a:pPr marL="342900" indent="-342900">
              <a:lnSpc>
                <a:spcPct val="90000"/>
              </a:lnSpc>
              <a:buAutoNum type="arabicPeriod"/>
            </a:pPr>
            <a:endParaRPr lang="en-US" sz="1500" dirty="0">
              <a:solidFill>
                <a:srgbClr val="404040"/>
              </a:solidFill>
            </a:endParaRPr>
          </a:p>
          <a:p>
            <a:pPr marL="0" indent="0">
              <a:lnSpc>
                <a:spcPct val="90000"/>
              </a:lnSpc>
              <a:buNone/>
            </a:pPr>
            <a:r>
              <a:rPr lang="en-US" sz="1500" dirty="0">
                <a:solidFill>
                  <a:srgbClr val="404040"/>
                </a:solidFill>
              </a:rPr>
              <a:t>You must include the entire code you used to generate the figure so that it can be reproduced. </a:t>
            </a:r>
          </a:p>
          <a:p>
            <a:pPr marL="0" indent="0">
              <a:lnSpc>
                <a:spcPct val="90000"/>
              </a:lnSpc>
              <a:buNone/>
            </a:pPr>
            <a:endParaRPr lang="en-US" sz="1500" dirty="0">
              <a:solidFill>
                <a:srgbClr val="404040"/>
              </a:solidFill>
            </a:endParaRPr>
          </a:p>
          <a:p>
            <a:pPr marL="0" indent="0">
              <a:lnSpc>
                <a:spcPct val="90000"/>
              </a:lnSpc>
              <a:buNone/>
            </a:pPr>
            <a:r>
              <a:rPr lang="en-US" sz="1500" dirty="0">
                <a:solidFill>
                  <a:srgbClr val="404040"/>
                </a:solidFill>
              </a:rPr>
              <a:t>You must provide attribution to external resources referenced (if any) in writing your code. </a:t>
            </a:r>
          </a:p>
        </p:txBody>
      </p:sp>
    </p:spTree>
    <p:extLst>
      <p:ext uri="{BB962C8B-B14F-4D97-AF65-F5344CB8AC3E}">
        <p14:creationId xmlns:p14="http://schemas.microsoft.com/office/powerpoint/2010/main" val="3486928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14E3D3-CEFF-A440-953D-97FBCB2BE115}"/>
              </a:ext>
            </a:extLst>
          </p:cNvPr>
          <p:cNvSpPr>
            <a:spLocks noGrp="1"/>
          </p:cNvSpPr>
          <p:nvPr>
            <p:ph type="ctrTitle"/>
          </p:nvPr>
        </p:nvSpPr>
        <p:spPr/>
        <p:txBody>
          <a:bodyPr/>
          <a:lstStyle/>
          <a:p>
            <a:r>
              <a:rPr lang="en-US" dirty="0"/>
              <a:t>Submitting your HW</a:t>
            </a:r>
          </a:p>
        </p:txBody>
      </p:sp>
    </p:spTree>
    <p:extLst>
      <p:ext uri="{BB962C8B-B14F-4D97-AF65-F5344CB8AC3E}">
        <p14:creationId xmlns:p14="http://schemas.microsoft.com/office/powerpoint/2010/main" val="6150139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C33976D1-3430-450C-A978-87A9A6E8E7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7D6AAC78-7D86-415A-ADC1-2B47480796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49680" y="1248156"/>
            <a:ext cx="9692640" cy="4361688"/>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62228" y="1060704"/>
            <a:ext cx="10067544" cy="4736592"/>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4D8A67B-C41D-C04F-A9CD-C8CCBE14AC7C}"/>
              </a:ext>
            </a:extLst>
          </p:cNvPr>
          <p:cNvSpPr>
            <a:spLocks noGrp="1"/>
          </p:cNvSpPr>
          <p:nvPr>
            <p:ph type="title"/>
          </p:nvPr>
        </p:nvSpPr>
        <p:spPr>
          <a:xfrm>
            <a:off x="2231136" y="467418"/>
            <a:ext cx="7729728" cy="1188720"/>
          </a:xfrm>
        </p:spPr>
        <p:txBody>
          <a:bodyPr>
            <a:normAutofit/>
          </a:bodyPr>
          <a:lstStyle/>
          <a:p>
            <a:r>
              <a:rPr lang="en-US" sz="2000" dirty="0"/>
              <a:t>To submit your homework, follow the steps summarized here</a:t>
            </a:r>
          </a:p>
        </p:txBody>
      </p:sp>
      <p:sp>
        <p:nvSpPr>
          <p:cNvPr id="9" name="Content Placeholder 2">
            <a:extLst>
              <a:ext uri="{FF2B5EF4-FFF2-40B4-BE49-F238E27FC236}">
                <a16:creationId xmlns:a16="http://schemas.microsoft.com/office/drawing/2014/main" id="{3CB996ED-CE04-4444-B7E2-ADBC4AFA0419}"/>
              </a:ext>
            </a:extLst>
          </p:cNvPr>
          <p:cNvSpPr>
            <a:spLocks noGrp="1"/>
          </p:cNvSpPr>
          <p:nvPr>
            <p:ph idx="1"/>
          </p:nvPr>
        </p:nvSpPr>
        <p:spPr>
          <a:xfrm>
            <a:off x="1706062" y="2291262"/>
            <a:ext cx="8779512" cy="2879256"/>
          </a:xfrm>
        </p:spPr>
        <p:txBody>
          <a:bodyPr>
            <a:normAutofit/>
          </a:bodyPr>
          <a:lstStyle/>
          <a:p>
            <a:pPr marL="0" indent="0">
              <a:lnSpc>
                <a:spcPct val="90000"/>
              </a:lnSpc>
              <a:buNone/>
            </a:pPr>
            <a:r>
              <a:rPr lang="en-US" sz="1500" dirty="0">
                <a:solidFill>
                  <a:srgbClr val="404040"/>
                </a:solidFill>
              </a:rPr>
              <a:t>0.  Update your personal fork by fetching upstream</a:t>
            </a:r>
          </a:p>
          <a:p>
            <a:pPr marL="0" indent="0">
              <a:lnSpc>
                <a:spcPct val="90000"/>
              </a:lnSpc>
              <a:buNone/>
            </a:pPr>
            <a:r>
              <a:rPr lang="en-US" sz="1500" dirty="0">
                <a:solidFill>
                  <a:srgbClr val="404040"/>
                </a:solidFill>
              </a:rPr>
              <a:t>1. Save your data visualization to the homework/hw3/ folder using [</a:t>
            </a:r>
            <a:r>
              <a:rPr lang="en-US" sz="1500" dirty="0" err="1">
                <a:solidFill>
                  <a:srgbClr val="404040"/>
                </a:solidFill>
              </a:rPr>
              <a:t>yourname</a:t>
            </a:r>
            <a:r>
              <a:rPr lang="en-US" sz="1500" dirty="0">
                <a:solidFill>
                  <a:srgbClr val="404040"/>
                </a:solidFill>
              </a:rPr>
              <a:t>].</a:t>
            </a:r>
            <a:r>
              <a:rPr lang="en-US" sz="1500" dirty="0" err="1">
                <a:solidFill>
                  <a:srgbClr val="404040"/>
                </a:solidFill>
              </a:rPr>
              <a:t>png</a:t>
            </a:r>
            <a:endParaRPr lang="en-US" sz="1500" dirty="0">
              <a:solidFill>
                <a:srgbClr val="404040"/>
              </a:solidFill>
            </a:endParaRPr>
          </a:p>
          <a:p>
            <a:pPr marL="0" indent="0">
              <a:lnSpc>
                <a:spcPct val="90000"/>
              </a:lnSpc>
              <a:buNone/>
            </a:pPr>
            <a:r>
              <a:rPr lang="en-US" sz="1500" dirty="0">
                <a:solidFill>
                  <a:srgbClr val="404040"/>
                </a:solidFill>
              </a:rPr>
              <a:t>2. Create a .md file in main _posts/ as [submission date]-[</a:t>
            </a:r>
            <a:r>
              <a:rPr lang="en-US" sz="1500" dirty="0" err="1">
                <a:solidFill>
                  <a:srgbClr val="404040"/>
                </a:solidFill>
              </a:rPr>
              <a:t>jhed</a:t>
            </a:r>
            <a:r>
              <a:rPr lang="en-US" sz="1500" dirty="0">
                <a:solidFill>
                  <a:srgbClr val="404040"/>
                </a:solidFill>
              </a:rPr>
              <a:t>].md as you did in HW1</a:t>
            </a:r>
          </a:p>
          <a:p>
            <a:pPr marL="0" indent="0">
              <a:lnSpc>
                <a:spcPct val="90000"/>
              </a:lnSpc>
              <a:buNone/>
            </a:pPr>
            <a:r>
              <a:rPr lang="en-US" sz="1500" dirty="0">
                <a:solidFill>
                  <a:srgbClr val="404040"/>
                </a:solidFill>
              </a:rPr>
              <a:t>3. Update the _posts/[submission date]-[</a:t>
            </a:r>
            <a:r>
              <a:rPr lang="en-US" sz="1500" dirty="0" err="1">
                <a:solidFill>
                  <a:srgbClr val="404040"/>
                </a:solidFill>
              </a:rPr>
              <a:t>jhed</a:t>
            </a:r>
            <a:r>
              <a:rPr lang="en-US" sz="1500" dirty="0">
                <a:solidFill>
                  <a:srgbClr val="404040"/>
                </a:solidFill>
              </a:rPr>
              <a:t>].md header appropriately</a:t>
            </a:r>
          </a:p>
          <a:p>
            <a:pPr marL="0" indent="0">
              <a:lnSpc>
                <a:spcPct val="90000"/>
              </a:lnSpc>
              <a:buNone/>
            </a:pPr>
            <a:r>
              <a:rPr lang="en-US" sz="1500" dirty="0">
                <a:solidFill>
                  <a:srgbClr val="404040"/>
                </a:solidFill>
              </a:rPr>
              <a:t>	- change category to [ HW 3 ] </a:t>
            </a:r>
          </a:p>
          <a:p>
            <a:pPr marL="0" indent="0">
              <a:lnSpc>
                <a:spcPct val="90000"/>
              </a:lnSpc>
              <a:buNone/>
            </a:pPr>
            <a:r>
              <a:rPr lang="en-US" sz="1500" dirty="0">
                <a:solidFill>
                  <a:srgbClr val="404040"/>
                </a:solidFill>
              </a:rPr>
              <a:t>4. Double check your post shows up and make a pull request as you learned from HW1</a:t>
            </a:r>
          </a:p>
          <a:p>
            <a:pPr marL="0" indent="0">
              <a:lnSpc>
                <a:spcPct val="90000"/>
              </a:lnSpc>
              <a:buNone/>
            </a:pPr>
            <a:endParaRPr lang="en-US" sz="1500" dirty="0">
              <a:solidFill>
                <a:srgbClr val="404040"/>
              </a:solidFill>
            </a:endParaRPr>
          </a:p>
        </p:txBody>
      </p:sp>
    </p:spTree>
    <p:extLst>
      <p:ext uri="{BB962C8B-B14F-4D97-AF65-F5344CB8AC3E}">
        <p14:creationId xmlns:p14="http://schemas.microsoft.com/office/powerpoint/2010/main" val="134578455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71C241A9-A460-4AD1-916F-25308628A5BC}"/>
    </a:ext>
  </a:extLst>
</a:theme>
</file>

<file path=docProps/app.xml><?xml version="1.0" encoding="utf-8"?>
<Properties xmlns="http://schemas.openxmlformats.org/officeDocument/2006/extended-properties" xmlns:vt="http://schemas.openxmlformats.org/officeDocument/2006/docPropsVTypes">
  <Template>{59D49F2E-55E9-F842-A83C-124AF83D916B}tf10001120</Template>
  <TotalTime>24212</TotalTime>
  <Words>231</Words>
  <Application>Microsoft Macintosh PowerPoint</Application>
  <PresentationFormat>Widescreen</PresentationFormat>
  <Paragraphs>19</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Gill Sans MT</vt:lpstr>
      <vt:lpstr>Parcel</vt:lpstr>
      <vt:lpstr>Homework Assignment 3</vt:lpstr>
      <vt:lpstr>Make a multi-panel (at least 2 panels) data visualization</vt:lpstr>
      <vt:lpstr>Submitting your HW</vt:lpstr>
      <vt:lpstr>To submit your homework, follow the steps summarized here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Homework Assignment 0</dc:title>
  <dc:creator>Jean Fan</dc:creator>
  <cp:lastModifiedBy>Jean Fan</cp:lastModifiedBy>
  <cp:revision>12</cp:revision>
  <dcterms:created xsi:type="dcterms:W3CDTF">2021-08-10T19:19:16Z</dcterms:created>
  <dcterms:modified xsi:type="dcterms:W3CDTF">2022-02-06T14:50:54Z</dcterms:modified>
</cp:coreProperties>
</file>