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2E0DC-447F-294A-8F8E-105138F9D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71B8C3-0858-9340-805F-826D6EF72D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3D410-80FF-C842-9CB8-7A347B64F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9967-F360-4241-815D-716B76EDC3EC}" type="datetimeFigureOut">
              <a:rPr lang="en-US" smtClean="0"/>
              <a:t>2/13/22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BFD856-E6E7-414A-B4B6-F2478B4EF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65EFD-28B4-C14B-A924-E5CA012F1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70FD-A7D8-2F4B-B80F-CBDC3400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148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A099B-E50A-0843-89A3-CC9B7C334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8AE57F-89FC-3446-9796-05353A7D5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249585-F8A1-1743-BF78-4E0C5DD1D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9967-F360-4241-815D-716B76EDC3EC}" type="datetimeFigureOut">
              <a:rPr lang="en-US" smtClean="0"/>
              <a:t>2/13/22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65D28-EE7C-E34C-8AA9-C127F3202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124C0C-4FED-DE44-8244-14DA579CD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70FD-A7D8-2F4B-B80F-CBDC3400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66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A6932F-E41A-D74A-B7E1-43DBA6B08F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E4AF79-F6E4-E943-BA1C-3C1AC06232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68D19E-DA9C-8E40-A5AE-6977320A5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9967-F360-4241-815D-716B76EDC3EC}" type="datetimeFigureOut">
              <a:rPr lang="en-US" smtClean="0"/>
              <a:t>2/13/22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CDFB6-E4ED-C742-BAE9-D01CDBACC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970DC-8BD4-2447-92CD-6089BF86A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70FD-A7D8-2F4B-B80F-CBDC3400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83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8A3A5-1914-BD49-9D5A-390EE37FE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7699E-7BBE-554C-A989-9B3A3EB94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9B35C-B780-F74D-BF38-F4964D66B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9967-F360-4241-815D-716B76EDC3EC}" type="datetimeFigureOut">
              <a:rPr lang="en-US" smtClean="0"/>
              <a:t>2/13/22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D58E0-6542-724B-8A24-DBE2F7B61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C5630-10D8-884E-B914-69295A12C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70FD-A7D8-2F4B-B80F-CBDC3400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08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5B581-4F45-414D-ADC0-2F4B8624F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A85C0D-D415-0847-A986-7AA5BF285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4408CB-7C7E-1D4F-AFD7-D4F31DAA1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9967-F360-4241-815D-716B76EDC3EC}" type="datetimeFigureOut">
              <a:rPr lang="en-US" smtClean="0"/>
              <a:t>2/13/22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5241F-F22F-C049-8F10-F726C276C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6479A-1DD9-3C4E-88FE-D5BCB3F6D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70FD-A7D8-2F4B-B80F-CBDC3400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850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923D1-3256-8F48-9C06-FF1F65387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78D79-C342-3546-AB83-990A5CCAC4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3C37B7-23EF-4149-B8A7-EFC16BF1C6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13E7B-330D-FB46-9D35-F65E3E256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9967-F360-4241-815D-716B76EDC3EC}" type="datetimeFigureOut">
              <a:rPr lang="en-US" smtClean="0"/>
              <a:t>2/13/22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C961B6-946C-304D-A4C1-A586D44AB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EDAE51-FBAE-E447-8368-4F7DFA671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70FD-A7D8-2F4B-B80F-CBDC3400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95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12DEC-892A-6949-AB85-1660FC90B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4B744C-2249-3F41-BAF1-AFFB56980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608C6-E0A5-DB41-B633-8559D270B8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ED7278-4329-DE45-989B-7FDF5FC34D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3479B6-549C-F940-BF53-E4AD0ED98E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3E19D7-DA3D-2448-A01B-3C9378BAA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9967-F360-4241-815D-716B76EDC3EC}" type="datetimeFigureOut">
              <a:rPr lang="en-US" smtClean="0"/>
              <a:t>2/13/22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593B69-5A31-1E4F-A690-8933462DB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EA37C9-B526-FD45-89ED-01CB123F3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70FD-A7D8-2F4B-B80F-CBDC3400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971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0C0E2-F92B-6D43-BC36-3B3862423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4BCBB4-079D-0A46-91BF-37B251EE5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9967-F360-4241-815D-716B76EDC3EC}" type="datetimeFigureOut">
              <a:rPr lang="en-US" smtClean="0"/>
              <a:t>2/13/22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2105FA-9AF6-A742-84CA-E85685BC5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C8BB14-A81A-B347-8A40-CC85949D0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70FD-A7D8-2F4B-B80F-CBDC3400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793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258359-148D-3E40-AB3C-8B692F4DB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9967-F360-4241-815D-716B76EDC3EC}" type="datetimeFigureOut">
              <a:rPr lang="en-US" smtClean="0"/>
              <a:t>2/13/22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0E9FFC-2FDD-F441-8308-A81685D06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9FAFD4-0971-9D4D-A5C0-B0E0D4E9D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70FD-A7D8-2F4B-B80F-CBDC3400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747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7DCF8-E2C1-9342-8D4C-06E41FD2A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3AD64-F6DB-0042-81BE-1334271B6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46C748-FE89-5140-BA28-1DD1113EB1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2C1CE8-51BF-0E4C-ABBE-7C53D6858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9967-F360-4241-815D-716B76EDC3EC}" type="datetimeFigureOut">
              <a:rPr lang="en-US" smtClean="0"/>
              <a:t>2/13/22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4B2591-F678-3D4C-A09C-17F2F7107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CF3416-053A-854B-9737-D4B0B9337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70FD-A7D8-2F4B-B80F-CBDC3400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085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BDE92-074E-2B45-A310-548D33A3F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C61539-E576-D74F-A2EC-5F7079E0F2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21AAD-74A4-B74A-9518-E43E08F5C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D3891B-4747-E746-8128-0AC7D319F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9967-F360-4241-815D-716B76EDC3EC}" type="datetimeFigureOut">
              <a:rPr lang="en-US" smtClean="0"/>
              <a:t>2/13/22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1B27FC-5E00-6346-8599-C5EDD197D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469BD1-3972-DE43-B5FF-620C3F6E8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70FD-A7D8-2F4B-B80F-CBDC3400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271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475763-0CF5-2D4D-86B1-D225407E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FB577F-42E4-9046-802D-71185980A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6DCC4-0435-E54E-8F79-BD528DBA62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F9967-F360-4241-815D-716B76EDC3EC}" type="datetimeFigureOut">
              <a:rPr lang="en-US" smtClean="0"/>
              <a:t>2/13/22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F7F12-2DE5-A94B-92B9-0A11ABCA39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25ECE5-48B6-E447-B7E5-BD63FF0842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870FD-A7D8-2F4B-B80F-CBDC3400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75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D1029-307D-AC46-9051-0EB1164B6B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Homework Assignment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412897-8F09-D94B-9E08-D29098A67D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Due Thursday (6PM Baltimore Time)</a:t>
            </a:r>
          </a:p>
        </p:txBody>
      </p:sp>
    </p:spTree>
    <p:extLst>
      <p:ext uri="{BB962C8B-B14F-4D97-AF65-F5344CB8AC3E}">
        <p14:creationId xmlns:p14="http://schemas.microsoft.com/office/powerpoint/2010/main" val="1356984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C43AF-1A2E-F64D-8535-948BC87D5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400AE-0B59-D340-94CC-64FD95731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either the MERFISH or </a:t>
            </a:r>
            <a:r>
              <a:rPr lang="en-US" dirty="0" err="1"/>
              <a:t>Visium</a:t>
            </a:r>
            <a:r>
              <a:rPr lang="en-US" dirty="0"/>
              <a:t> dataset, identify and visualize the spatial distribution of Mature Oligodendrocytes </a:t>
            </a:r>
          </a:p>
          <a:p>
            <a:r>
              <a:rPr lang="en-US" dirty="0"/>
              <a:t>Create a multi-panel data visualization with a corresponding ‘figure caption’ that describes your data visualization to convince me that you have correctly identified Mature Oligodendrocytes</a:t>
            </a:r>
          </a:p>
          <a:p>
            <a:r>
              <a:rPr lang="en-US" dirty="0"/>
              <a:t>Submit your HW as you did for HW1 and HW3 including your code</a:t>
            </a:r>
          </a:p>
        </p:txBody>
      </p:sp>
    </p:spTree>
    <p:extLst>
      <p:ext uri="{BB962C8B-B14F-4D97-AF65-F5344CB8AC3E}">
        <p14:creationId xmlns:p14="http://schemas.microsoft.com/office/powerpoint/2010/main" val="2104616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F87AE-9A35-0142-831B-C385B2DD7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8F398-BC4C-A74D-B5EA-A01C3C36B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Mature Oligodendrocytes are a type of glial cell canonically marked by Olig1, Olig2, and Olig3 </a:t>
            </a:r>
          </a:p>
          <a:p>
            <a:pPr lvl="1"/>
            <a:r>
              <a:rPr lang="en-US" dirty="0"/>
              <a:t>Mature Oligodendrocytes should also express </a:t>
            </a:r>
            <a:r>
              <a:rPr lang="en-US" dirty="0" err="1"/>
              <a:t>Osp</a:t>
            </a:r>
            <a:r>
              <a:rPr lang="en-US" dirty="0"/>
              <a:t>, </a:t>
            </a:r>
            <a:r>
              <a:rPr lang="en-US" dirty="0" err="1"/>
              <a:t>Mbp</a:t>
            </a:r>
            <a:r>
              <a:rPr lang="en-US" dirty="0"/>
              <a:t>, Mog, and Sox10 though these genes may also be expressed in other cell-types</a:t>
            </a:r>
          </a:p>
          <a:p>
            <a:r>
              <a:rPr lang="en-US" dirty="0"/>
              <a:t>Caution: Oligodendrocyte Progenitor Cells (OPCs) also express high levels of Olig1, Olig2, and Olig3 but also express </a:t>
            </a:r>
            <a:r>
              <a:rPr lang="en-US" dirty="0" err="1"/>
              <a:t>Pdgfra</a:t>
            </a:r>
            <a:endParaRPr lang="en-US" dirty="0"/>
          </a:p>
          <a:p>
            <a:pPr lvl="1"/>
            <a:r>
              <a:rPr lang="en-US" dirty="0"/>
              <a:t>Mature oligodendrocytes do not express </a:t>
            </a:r>
            <a:r>
              <a:rPr lang="en-US" dirty="0" err="1"/>
              <a:t>Pdgfra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908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138</Words>
  <Application>Microsoft Macintosh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Homework Assignment 4</vt:lpstr>
      <vt:lpstr>Homework</vt:lpstr>
      <vt:lpstr>Hints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 Assignment 4</dc:title>
  <dc:creator>Jean Fan</dc:creator>
  <cp:lastModifiedBy>Jean Fan</cp:lastModifiedBy>
  <cp:revision>7</cp:revision>
  <dcterms:created xsi:type="dcterms:W3CDTF">2022-02-03T13:42:27Z</dcterms:created>
  <dcterms:modified xsi:type="dcterms:W3CDTF">2022-02-13T16:25:57Z</dcterms:modified>
</cp:coreProperties>
</file>