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06" r:id="rId2"/>
    <p:sldId id="256" r:id="rId3"/>
    <p:sldId id="308" r:id="rId4"/>
    <p:sldId id="30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94"/>
    <p:restoredTop sz="96327"/>
  </p:normalViewPr>
  <p:slideViewPr>
    <p:cSldViewPr snapToGrid="0" snapToObjects="1">
      <p:cViewPr varScale="1">
        <p:scale>
          <a:sx n="108" d="100"/>
          <a:sy n="108" d="100"/>
        </p:scale>
        <p:origin x="232" y="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D5308-A7E1-6341-8762-1E508F0BFB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1FD5E8-1846-AE42-8712-2A107846DD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FF6D99-59FD-4C4A-86AF-1A64A3546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BCB1-0C08-954A-BFDE-DFA1B6D17B52}" type="datetimeFigureOut">
              <a:rPr lang="en-US" smtClean="0"/>
              <a:t>3/6/22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746FC7-1F42-7748-81FD-23C2BF79B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11094F-10E7-0E44-BE0F-60E228D56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E32A-C904-1B46-A06F-4A7DFE76B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377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21136-1DE7-5240-9E9F-EACCB347C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8DBCE1-03DA-5249-A428-6A455FD8E4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1F4252-90AD-634D-972D-554F26EFD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BCB1-0C08-954A-BFDE-DFA1B6D17B52}" type="datetimeFigureOut">
              <a:rPr lang="en-US" smtClean="0"/>
              <a:t>3/6/22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890DF7-744E-6E40-8B83-CF985BBA4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2E2D5-B1AA-724D-888A-0D92F856F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E32A-C904-1B46-A06F-4A7DFE76B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718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C2DE76-DDFD-C94B-8E54-C589FB25E0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4057F8-BFEE-2F44-8D3E-E7ACF85285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9B2FA0-C63B-2C49-B5EE-F2E1123B0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BCB1-0C08-954A-BFDE-DFA1B6D17B52}" type="datetimeFigureOut">
              <a:rPr lang="en-US" smtClean="0"/>
              <a:t>3/6/22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BE896-EBE8-BA4A-AD73-91D83492C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ED9202-0812-B94A-9418-6F2549A7E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E32A-C904-1B46-A06F-4A7DFE76B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585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8918E-361D-8A48-AD09-F234BC326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9A7C84-4950-8040-A768-34F63B943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386BC6-8D2B-2646-8D5D-7FC1E65E5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BCB1-0C08-954A-BFDE-DFA1B6D17B52}" type="datetimeFigureOut">
              <a:rPr lang="en-US" smtClean="0"/>
              <a:t>3/6/22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A75F0F-0FA4-9F41-B309-3FE19E1E1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185E09-5A85-9B4B-9D55-A05F0F058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E32A-C904-1B46-A06F-4A7DFE76B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68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DED66-7480-AB43-924D-DF0134CAE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6F8E68-C344-EE4C-B875-0984DBBB46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892C55-8AC3-054E-9036-C1EB3EFAB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BCB1-0C08-954A-BFDE-DFA1B6D17B52}" type="datetimeFigureOut">
              <a:rPr lang="en-US" smtClean="0"/>
              <a:t>3/6/22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91F740-8B0F-C742-A02C-D7A623EA8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A8F39-415B-B04E-8CD9-6FC3DD2F1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E32A-C904-1B46-A06F-4A7DFE76B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488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73BA4-7D88-C845-B156-8CD11C73F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0644C-E4CC-D245-8C6E-8046041C03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C19CE5-D21C-8F4E-A3CD-2598ED6262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F9B2FC-FB60-6649-B58D-34DDC47A7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BCB1-0C08-954A-BFDE-DFA1B6D17B52}" type="datetimeFigureOut">
              <a:rPr lang="en-US" smtClean="0"/>
              <a:t>3/6/22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9E755E-24F6-2E43-8FCF-8E7E1A330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E4C533-8EEC-924C-A32F-C6611D876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E32A-C904-1B46-A06F-4A7DFE76B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642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C53F7-511B-E743-AE6F-70EEE5752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C0B033-E8E8-8743-A7E6-ABEC31540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6091E2-D31A-AC45-A238-4EB297BEA0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3F59E8-EB74-5F43-A79E-6AA80E8101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0BE278-8BE6-FD47-B06A-9C4D6CA518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546AE2-DE21-4140-8B8D-0863FF04A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BCB1-0C08-954A-BFDE-DFA1B6D17B52}" type="datetimeFigureOut">
              <a:rPr lang="en-US" smtClean="0"/>
              <a:t>3/6/22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9A7F33-49A5-8849-BD7B-E8917742F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3F6E2B-CCA0-994E-9110-250078CE3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E32A-C904-1B46-A06F-4A7DFE76B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200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38C67-FE73-FC44-A469-41E688C5D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804EF9-7C28-B84E-8E7C-DA19CB2DA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BCB1-0C08-954A-BFDE-DFA1B6D17B52}" type="datetimeFigureOut">
              <a:rPr lang="en-US" smtClean="0"/>
              <a:t>3/6/22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B78BDB-9BDD-8848-AB47-FA8146B26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078ECB-7CA6-6A49-9915-F4DF2BB26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E32A-C904-1B46-A06F-4A7DFE76B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7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2799D5-3D3C-9445-98F2-59CED612E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BCB1-0C08-954A-BFDE-DFA1B6D17B52}" type="datetimeFigureOut">
              <a:rPr lang="en-US" smtClean="0"/>
              <a:t>3/6/22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2450C6-9BCC-8C44-A136-39C53C418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C004B2-D835-2349-B121-550A1A50F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E32A-C904-1B46-A06F-4A7DFE76B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070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9766C-426D-0A4A-8346-16B7667EC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6DFAB-8FEA-2B46-9C7F-4573FFE83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461F84-205B-C04F-8FFE-03C74EB814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1044FC-379D-7543-873D-EADFB8F8A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BCB1-0C08-954A-BFDE-DFA1B6D17B52}" type="datetimeFigureOut">
              <a:rPr lang="en-US" smtClean="0"/>
              <a:t>3/6/22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7E7256-3E67-8E40-B294-423F87027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8A4EC5-369E-F545-B8B9-667706707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E32A-C904-1B46-A06F-4A7DFE76B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383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5AEA0-2B9A-894B-9AF9-4D9785E20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A1FEB4-E8FC-9948-946A-9F701D4105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43EB66-B92C-C941-8022-1DEDCCB9CC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165DA1-4991-6D49-93F7-25AD93A71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BCB1-0C08-954A-BFDE-DFA1B6D17B52}" type="datetimeFigureOut">
              <a:rPr lang="en-US" smtClean="0"/>
              <a:t>3/6/22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0EB78B-BDF2-9C49-A43C-C866CD0B9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847A1B-C759-F340-B6CC-6508063F2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2E32A-C904-1B46-A06F-4A7DFE76B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545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149D20-2995-0B49-A9DA-3A844C010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E1F108-A5ED-3D4B-873A-93352D9E53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ED9F80-6835-F847-A347-2FF02AD303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9BCB1-0C08-954A-BFDE-DFA1B6D17B52}" type="datetimeFigureOut">
              <a:rPr lang="en-US" smtClean="0"/>
              <a:t>3/6/22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4F477-C50E-0447-A448-11DD779848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D66C0D-FC4E-B446-A10A-7EFCC059A9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2E32A-C904-1B46-A06F-4A7DFE76B6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195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ye examination - Wikipedia">
            <a:extLst>
              <a:ext uri="{FF2B5EF4-FFF2-40B4-BE49-F238E27FC236}">
                <a16:creationId xmlns:a16="http://schemas.microsoft.com/office/drawing/2014/main" id="{E46E3FE6-53BA-D940-8D11-B2B9CFE530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50068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B3C357FA-23F6-4A48-ACDD-A047A7A27B3D}"/>
              </a:ext>
            </a:extLst>
          </p:cNvPr>
          <p:cNvSpPr txBox="1">
            <a:spLocks/>
          </p:cNvSpPr>
          <p:nvPr/>
        </p:nvSpPr>
        <p:spPr>
          <a:xfrm>
            <a:off x="6895474" y="1122362"/>
            <a:ext cx="3772525" cy="433405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900" dirty="0"/>
              <a:t>Genomic Data Visualization </a:t>
            </a:r>
            <a:br>
              <a:rPr lang="en-US" sz="4900" dirty="0"/>
            </a:br>
            <a:br>
              <a:rPr lang="en-US" sz="4900" dirty="0"/>
            </a:br>
            <a:r>
              <a:rPr lang="en-US" sz="4000" dirty="0"/>
              <a:t>Guest Speaker:</a:t>
            </a:r>
          </a:p>
          <a:p>
            <a:r>
              <a:rPr lang="en-US" sz="4000" dirty="0"/>
              <a:t>Lyla Atta</a:t>
            </a:r>
            <a:br>
              <a:rPr lang="en-US" sz="4000" dirty="0"/>
            </a:br>
            <a:br>
              <a:rPr lang="en-US" sz="4000" dirty="0"/>
            </a:br>
            <a:r>
              <a:rPr lang="en-US" sz="2800" dirty="0"/>
              <a:t>please move forward if you cannot read this from where you are</a:t>
            </a:r>
          </a:p>
        </p:txBody>
      </p:sp>
    </p:spTree>
    <p:extLst>
      <p:ext uri="{BB962C8B-B14F-4D97-AF65-F5344CB8AC3E}">
        <p14:creationId xmlns:p14="http://schemas.microsoft.com/office/powerpoint/2010/main" val="3689986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F9FAA-35B7-BA45-8D5D-6F649FDB1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Optional take home retake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DFFE92F5-AAB6-DE40-B64C-CCE82B50B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Old answers will be Slacked to you</a:t>
            </a:r>
          </a:p>
          <a:p>
            <a:r>
              <a:rPr lang="en-US" dirty="0"/>
              <a:t>Optionally retake the quiz at: </a:t>
            </a:r>
            <a:r>
              <a:rPr lang="en-US" dirty="0" err="1"/>
              <a:t>bit.ly</a:t>
            </a:r>
            <a:r>
              <a:rPr lang="en-US" dirty="0"/>
              <a:t>/</a:t>
            </a:r>
            <a:r>
              <a:rPr lang="en-US" dirty="0" err="1"/>
              <a:t>GDV_quizfinal</a:t>
            </a:r>
            <a:endParaRPr lang="en-US" dirty="0"/>
          </a:p>
          <a:p>
            <a:r>
              <a:rPr lang="en-US" dirty="0"/>
              <a:t>Due Thursday 8pm</a:t>
            </a:r>
          </a:p>
          <a:p>
            <a:r>
              <a:rPr lang="en-US" dirty="0"/>
              <a:t>Quiz review will be Friday</a:t>
            </a:r>
          </a:p>
        </p:txBody>
      </p:sp>
    </p:spTree>
    <p:extLst>
      <p:ext uri="{BB962C8B-B14F-4D97-AF65-F5344CB8AC3E}">
        <p14:creationId xmlns:p14="http://schemas.microsoft.com/office/powerpoint/2010/main" val="2814535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44525-36D5-A34A-AB1D-22C2CB095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Reminder: optional extra credit homework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86BE8C-902C-A34D-9E79-F1556452E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Deadline is 3/11 6pm</a:t>
            </a:r>
          </a:p>
          <a:p>
            <a:r>
              <a:rPr lang="en-US" dirty="0"/>
              <a:t>In either the MERFISH or </a:t>
            </a:r>
            <a:r>
              <a:rPr lang="en-US" dirty="0" err="1"/>
              <a:t>Visium</a:t>
            </a:r>
            <a:r>
              <a:rPr lang="en-US" dirty="0"/>
              <a:t> dataset, perform clustering analysis. </a:t>
            </a:r>
          </a:p>
          <a:p>
            <a:r>
              <a:rPr lang="en-US" dirty="0"/>
              <a:t>Pick a cluster. </a:t>
            </a:r>
          </a:p>
          <a:p>
            <a:r>
              <a:rPr lang="en-US" dirty="0"/>
              <a:t>Perform differential expression analysis to identify genes upregulated in this cluster. Interpret this cluster. What cell-type do you think it is? You will likely need to read about the genes upregulated in this cluster to determine the cell-type. </a:t>
            </a:r>
          </a:p>
          <a:p>
            <a:r>
              <a:rPr lang="en-US" dirty="0"/>
              <a:t>Visualize the spatial distribution this cell-type.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473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360F0C1-2B1D-8549-BD05-2129F52D9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ahead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C945ADA-7BF5-2343-9DCF-07856041BC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Today and next class have guest presentations</a:t>
            </a:r>
          </a:p>
          <a:p>
            <a:r>
              <a:rPr lang="en-US" dirty="0"/>
              <a:t>Provide feedback: </a:t>
            </a:r>
            <a:r>
              <a:rPr lang="en-US" dirty="0" err="1"/>
              <a:t>bit.ly</a:t>
            </a:r>
            <a:r>
              <a:rPr lang="en-US" dirty="0"/>
              <a:t>/GDV_pr2</a:t>
            </a:r>
          </a:p>
          <a:p>
            <a:r>
              <a:rPr lang="en-US" dirty="0"/>
              <a:t>Eventually, you will make presentations and give feedback to each other</a:t>
            </a:r>
          </a:p>
        </p:txBody>
      </p:sp>
    </p:spTree>
    <p:extLst>
      <p:ext uri="{BB962C8B-B14F-4D97-AF65-F5344CB8AC3E}">
        <p14:creationId xmlns:p14="http://schemas.microsoft.com/office/powerpoint/2010/main" val="3722152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880</TotalTime>
  <Words>162</Words>
  <Application>Microsoft Macintosh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Optional take home retake</vt:lpstr>
      <vt:lpstr>Reminder: optional extra credit homework </vt:lpstr>
      <vt:lpstr>Looking ahead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 Fan</dc:creator>
  <cp:lastModifiedBy>Jean Fan</cp:lastModifiedBy>
  <cp:revision>1</cp:revision>
  <dcterms:created xsi:type="dcterms:W3CDTF">2022-03-06T23:49:43Z</dcterms:created>
  <dcterms:modified xsi:type="dcterms:W3CDTF">2022-03-07T14:29:44Z</dcterms:modified>
</cp:coreProperties>
</file>