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64" r:id="rId3"/>
    <p:sldId id="26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6327"/>
  </p:normalViewPr>
  <p:slideViewPr>
    <p:cSldViewPr snapToGrid="0">
      <p:cViewPr varScale="1">
        <p:scale>
          <a:sx n="128" d="100"/>
          <a:sy n="128" d="100"/>
        </p:scale>
        <p:origin x="48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9729BF-8F46-A366-D303-017C12A4DE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F127C60-B7BB-06F3-FF26-B16062577E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4F8B44-4731-421B-27A0-382F8EEE4D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AF97D-2E4D-EC45-A828-2A00154AE3A4}" type="datetimeFigureOut">
              <a:rPr lang="en-US" smtClean="0"/>
              <a:t>2/21/23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138E6D-E1FB-618C-444D-BAF61B0744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087C4E-9B81-97BC-CADC-1E0881B5C7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FDAE1-7C7A-C74C-BD14-2D03AFE5CC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101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CEE826-C6BA-D808-0F88-E1B661DAE6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0142225-A07C-7AD9-A4F2-61F35A80CB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A06659-5035-DDC3-3A5D-880187680D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AF97D-2E4D-EC45-A828-2A00154AE3A4}" type="datetimeFigureOut">
              <a:rPr lang="en-US" smtClean="0"/>
              <a:t>2/21/23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6F3253-73F2-B4EB-BDAF-2DAE466216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3E79EE-FF82-6446-1D1C-71868F9CE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FDAE1-7C7A-C74C-BD14-2D03AFE5CC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671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D032F49-497F-E58E-E3DB-3743FE85F65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A4FB1D8-94EC-952A-6E1B-1359B76CFE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20FB87-F508-C8F2-6BE6-E12514EAC0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AF97D-2E4D-EC45-A828-2A00154AE3A4}" type="datetimeFigureOut">
              <a:rPr lang="en-US" smtClean="0"/>
              <a:t>2/21/23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E7CC8D-324D-4021-D141-1B202F0EB6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4F7692-6CD0-FC72-C062-18C6EE5787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FDAE1-7C7A-C74C-BD14-2D03AFE5CC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5941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A5F8F8-F932-6415-9AF4-07F025392C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EDCDBB-79E0-967B-04D8-77651F4E64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FCB6B3-11C6-1572-ED95-5DF87455B5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AF97D-2E4D-EC45-A828-2A00154AE3A4}" type="datetimeFigureOut">
              <a:rPr lang="en-US" smtClean="0"/>
              <a:t>2/21/23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331997-45B5-13F2-ADC5-305FB6BE31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1658F0-5863-9CF3-1B7C-D17DEDC0D0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FDAE1-7C7A-C74C-BD14-2D03AFE5CC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226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F231AB-5EB3-2ADC-C024-1D91C2E065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004085-EE12-0203-1264-08B9DBC804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186868-52B1-5983-2DB1-7B76CAFCFD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AF97D-2E4D-EC45-A828-2A00154AE3A4}" type="datetimeFigureOut">
              <a:rPr lang="en-US" smtClean="0"/>
              <a:t>2/21/23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458289-D667-0946-7EDE-50B85219F1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165246-248C-0493-38C4-2C925C00AF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FDAE1-7C7A-C74C-BD14-2D03AFE5CC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4904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F0CB21-1241-8622-9E70-94DA747DCE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9CA650-33F4-7067-36BB-C27B3986A80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E110BAA-EFF3-7484-2EFB-FEB5FEFFDF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80278D-A1AD-9C62-C9B8-E8AB9104F2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AF97D-2E4D-EC45-A828-2A00154AE3A4}" type="datetimeFigureOut">
              <a:rPr lang="en-US" smtClean="0"/>
              <a:t>2/21/23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488456-60AD-44E4-9C52-F8E5A9574D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52C265-310F-9036-4892-D0AFA192A5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FDAE1-7C7A-C74C-BD14-2D03AFE5CC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8878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0FB07D-F573-2AFB-31F5-0F9A5FC05D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E912E7-9E96-FCC5-6935-9D9AD436F5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0C7DAF5-755B-0DD4-167A-F446152241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03C0377-C536-846F-EA45-6D892D335DD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C8D5700-B813-ACB8-690D-09565A6E2DC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81226BE-221C-B9C8-49F1-FE4EC22E59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AF97D-2E4D-EC45-A828-2A00154AE3A4}" type="datetimeFigureOut">
              <a:rPr lang="en-US" smtClean="0"/>
              <a:t>2/21/23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1151050-C34A-9560-9693-3D90FC2780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7B47565-74DC-DACE-D355-F305CD4BE5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FDAE1-7C7A-C74C-BD14-2D03AFE5CC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8744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D2DF78-6D5E-035D-1A9A-BB0196B090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C5EF780-26E9-21B6-0B31-46A54CD677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AF97D-2E4D-EC45-A828-2A00154AE3A4}" type="datetimeFigureOut">
              <a:rPr lang="en-US" smtClean="0"/>
              <a:t>2/21/23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64F566F-9D6B-9F5F-F935-80749CB3A2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F179528-2B8B-15D3-06BF-AC06A5C3B2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FDAE1-7C7A-C74C-BD14-2D03AFE5CC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27271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6CBD52A-198E-C392-C0DC-B79D9FE82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AF97D-2E4D-EC45-A828-2A00154AE3A4}" type="datetimeFigureOut">
              <a:rPr lang="en-US" smtClean="0"/>
              <a:t>2/21/23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1A1B6C8-0861-8F01-6E22-BC3614684D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82E9B30-6588-905D-9E6A-B3B75F0E3D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FDAE1-7C7A-C74C-BD14-2D03AFE5CC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890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46E8E7-8CA2-F9BC-89A4-FD0004539A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06BCB5-2052-D0BE-20A1-7B1A20D142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BC73FE2-9E92-4582-69DC-7BE9370A45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37C988D-AD07-BFDA-8429-506E01F59E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AF97D-2E4D-EC45-A828-2A00154AE3A4}" type="datetimeFigureOut">
              <a:rPr lang="en-US" smtClean="0"/>
              <a:t>2/21/23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619F621-D5CA-482D-CE93-2F67B6A800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843F8D-5EF0-33FF-BFF2-76CEEBD852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FDAE1-7C7A-C74C-BD14-2D03AFE5CC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8473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733E77-5DCC-6078-F8EA-F72379A3AD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2139ED1-14FE-A9EB-2E6C-99E47C221CA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ED2A531-7797-2B97-AD23-EEACB55A46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EAADD66-C7A5-81B3-159D-35A4711BAD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AF97D-2E4D-EC45-A828-2A00154AE3A4}" type="datetimeFigureOut">
              <a:rPr lang="en-US" smtClean="0"/>
              <a:t>2/21/23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6D4E8A-FC29-565D-299A-43FD2978E4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213714-B1AC-3663-DAE8-AAA59DA381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FDAE1-7C7A-C74C-BD14-2D03AFE5CC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8809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B25599B-6363-1DBF-FA9A-8D1AC262EA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733B61-6134-707B-DE76-78B56840EF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0E8F55-A8B6-1C3D-38B8-D0BAA14DCD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7AF97D-2E4D-EC45-A828-2A00154AE3A4}" type="datetimeFigureOut">
              <a:rPr lang="en-US" smtClean="0"/>
              <a:t>2/21/23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0ED0D0-7A56-38FB-F68F-95AB78DD631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8835F1-A323-EA76-08FE-9257A87B9B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3FDAE1-7C7A-C74C-BD14-2D03AFE5CC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875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AD1029-307D-AC46-9051-0EB1164B6B6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Homework Assignment</a:t>
            </a:r>
            <a:br>
              <a:rPr lang="en-US" dirty="0"/>
            </a:br>
            <a:r>
              <a:rPr lang="en-US" dirty="0"/>
              <a:t>Extra Credit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6412897-8F09-D94B-9E08-D29098A67DA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2400" dirty="0"/>
              <a:t>Due 3/10 (Midnight) </a:t>
            </a:r>
            <a:br>
              <a:rPr lang="en-US" sz="2400" dirty="0"/>
            </a:br>
            <a:r>
              <a:rPr lang="en-US" sz="2400" dirty="0" err="1"/>
              <a:t>ie</a:t>
            </a:r>
            <a:r>
              <a:rPr lang="en-US" sz="2400" dirty="0"/>
              <a:t>. before Final Class Presentations</a:t>
            </a:r>
          </a:p>
        </p:txBody>
      </p:sp>
    </p:spTree>
    <p:extLst>
      <p:ext uri="{BB962C8B-B14F-4D97-AF65-F5344CB8AC3E}">
        <p14:creationId xmlns:p14="http://schemas.microsoft.com/office/powerpoint/2010/main" val="13569840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D8A67B-C41D-C04F-A9CD-C8CCBE14AC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Create a multi-panel data visualization to interpret a cell cluster in the CODEX data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3CB996ED-CE04-4444-B7E2-ADBC4AFA04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404040"/>
                </a:solidFill>
              </a:rPr>
              <a:t>Perform a full analysis (quality control, dimensionality reduction, </a:t>
            </a:r>
            <a:r>
              <a:rPr lang="en-US" sz="1800" dirty="0" err="1">
                <a:solidFill>
                  <a:srgbClr val="404040"/>
                </a:solidFill>
              </a:rPr>
              <a:t>kmeans</a:t>
            </a:r>
            <a:r>
              <a:rPr lang="en-US" sz="1800" dirty="0">
                <a:solidFill>
                  <a:srgbClr val="404040"/>
                </a:solidFill>
              </a:rPr>
              <a:t> clustering, differential expression analysis) on your data. Pick ONE cluster and try to figure out what cell-type(s) it corresponds to. Create a data visualization and write a description to convince me that your interpretation is correct.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800" dirty="0">
              <a:solidFill>
                <a:srgbClr val="404040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404040"/>
                </a:solidFill>
              </a:rPr>
              <a:t>You are welcome to reuse code from HW5 or even use code from other students. However, you must provide attribution (credit) if you do so.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800" dirty="0">
              <a:solidFill>
                <a:srgbClr val="404040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404040"/>
                </a:solidFill>
              </a:rPr>
              <a:t>Your description should reference papers and content that allowed you to interpret your cell cluster as a particular cell-type(s). You must provide attribution to external resources referenced. Links are fine; formatted references are not required. (You do not need to describe the data visualization as you have been doing)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800" dirty="0">
              <a:solidFill>
                <a:srgbClr val="404040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404040"/>
                </a:solidFill>
              </a:rPr>
              <a:t>You must include the entire code you used to generate the figure so that it can be reproduced. </a:t>
            </a:r>
          </a:p>
        </p:txBody>
      </p:sp>
    </p:spTree>
    <p:extLst>
      <p:ext uri="{BB962C8B-B14F-4D97-AF65-F5344CB8AC3E}">
        <p14:creationId xmlns:p14="http://schemas.microsoft.com/office/powerpoint/2010/main" val="34869281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D8A67B-C41D-C04F-A9CD-C8CCBE14AC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To submit your homework, follow the steps from HW0, summarized here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3CB996ED-CE04-4444-B7E2-ADBC4AFA04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US" sz="1800" dirty="0">
                <a:solidFill>
                  <a:srgbClr val="404040"/>
                </a:solidFill>
              </a:rPr>
              <a:t>0.  Update your personal fork by fetching upstream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1800" dirty="0">
                <a:solidFill>
                  <a:srgbClr val="404040"/>
                </a:solidFill>
              </a:rPr>
              <a:t>1. Save your data visualization to the homework/</a:t>
            </a:r>
            <a:r>
              <a:rPr lang="en-US" sz="1800" dirty="0" err="1">
                <a:solidFill>
                  <a:srgbClr val="404040"/>
                </a:solidFill>
              </a:rPr>
              <a:t>hwEC</a:t>
            </a:r>
            <a:r>
              <a:rPr lang="en-US" sz="1800" dirty="0">
                <a:solidFill>
                  <a:srgbClr val="404040"/>
                </a:solidFill>
              </a:rPr>
              <a:t>/ folder using </a:t>
            </a:r>
            <a:r>
              <a:rPr lang="en-US" sz="1800" dirty="0" err="1">
                <a:solidFill>
                  <a:srgbClr val="404040"/>
                </a:solidFill>
              </a:rPr>
              <a:t>hwEC</a:t>
            </a:r>
            <a:r>
              <a:rPr lang="en-US" sz="1800" dirty="0">
                <a:solidFill>
                  <a:srgbClr val="404040"/>
                </a:solidFill>
              </a:rPr>
              <a:t>_[</a:t>
            </a:r>
            <a:r>
              <a:rPr lang="en-US" sz="1800" dirty="0" err="1">
                <a:solidFill>
                  <a:srgbClr val="404040"/>
                </a:solidFill>
              </a:rPr>
              <a:t>jhed</a:t>
            </a:r>
            <a:r>
              <a:rPr lang="en-US" sz="1800" dirty="0">
                <a:solidFill>
                  <a:srgbClr val="404040"/>
                </a:solidFill>
              </a:rPr>
              <a:t>].</a:t>
            </a:r>
            <a:r>
              <a:rPr lang="en-US" sz="1800" dirty="0" err="1">
                <a:solidFill>
                  <a:srgbClr val="404040"/>
                </a:solidFill>
              </a:rPr>
              <a:t>png</a:t>
            </a:r>
            <a:endParaRPr lang="en-US" sz="1800" dirty="0">
              <a:solidFill>
                <a:srgbClr val="404040"/>
              </a:solidFill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en-US" sz="1800" dirty="0">
                <a:solidFill>
                  <a:srgbClr val="404040"/>
                </a:solidFill>
              </a:rPr>
              <a:t>2. Create a [current-date]-[JHED].md file in main/_posts/ following the 2023-01-21-jfan9.md file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1800" dirty="0">
                <a:solidFill>
                  <a:srgbClr val="404040"/>
                </a:solidFill>
              </a:rPr>
              <a:t>3. Double check your post and make a pull request as you learned from HW0</a:t>
            </a:r>
          </a:p>
          <a:p>
            <a:pPr marL="0" indent="0">
              <a:lnSpc>
                <a:spcPct val="90000"/>
              </a:lnSpc>
              <a:buNone/>
            </a:pPr>
            <a:endParaRPr lang="en-US" sz="1800" dirty="0">
              <a:solidFill>
                <a:srgbClr val="4040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29330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1290</TotalTime>
  <Words>272</Words>
  <Application>Microsoft Macintosh PowerPoint</Application>
  <PresentationFormat>Widescreen</PresentationFormat>
  <Paragraphs>15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Homework Assignment Extra Credit</vt:lpstr>
      <vt:lpstr>Create a multi-panel data visualization to interpret a cell cluster in the CODEX data</vt:lpstr>
      <vt:lpstr>To submit your homework, follow the steps from HW0, summarized here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Homework Assignment 6</dc:title>
  <dc:creator>Jean Fan</dc:creator>
  <cp:lastModifiedBy>Jean Fan</cp:lastModifiedBy>
  <cp:revision>6</cp:revision>
  <dcterms:created xsi:type="dcterms:W3CDTF">2023-02-19T17:23:42Z</dcterms:created>
  <dcterms:modified xsi:type="dcterms:W3CDTF">2023-02-21T22:25:08Z</dcterms:modified>
</cp:coreProperties>
</file>