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5.xml" ContentType="application/inkml+xml"/>
  <Override PartName="/ppt/notesSlides/notesSlide8.xml" ContentType="application/vnd.openxmlformats-officedocument.presentationml.notesSlide+xml"/>
  <Override PartName="/ppt/ink/ink6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7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8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9.xml" ContentType="application/inkml+xml"/>
  <Override PartName="/ppt/notesSlides/notesSlide16.xml" ContentType="application/vnd.openxmlformats-officedocument.presentationml.notesSlide+xml"/>
  <Override PartName="/ppt/ink/ink10.xml" ContentType="application/inkml+xml"/>
  <Override PartName="/ppt/notesSlides/notesSlide17.xml" ContentType="application/vnd.openxmlformats-officedocument.presentationml.notesSlide+xml"/>
  <Override PartName="/ppt/ink/ink11.xml" ContentType="application/inkml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12.xml" ContentType="application/inkml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ink/ink15.xml" ContentType="application/inkml+xml"/>
  <Override PartName="/ppt/notesSlides/notesSlide24.xml" ContentType="application/vnd.openxmlformats-officedocument.presentationml.notesSlide+xml"/>
  <Override PartName="/ppt/ink/ink16.xml" ContentType="application/inkml+xml"/>
  <Override PartName="/ppt/notesSlides/notesSlide25.xml" ContentType="application/vnd.openxmlformats-officedocument.presentationml.notesSlide+xml"/>
  <Override PartName="/ppt/ink/ink17.xml" ContentType="application/inkml+xml"/>
  <Override PartName="/ppt/notesSlides/notesSlide26.xml" ContentType="application/vnd.openxmlformats-officedocument.presentationml.notesSlide+xml"/>
  <Override PartName="/ppt/ink/ink18.xml" ContentType="application/inkml+xml"/>
  <Override PartName="/ppt/notesSlides/notesSlide27.xml" ContentType="application/vnd.openxmlformats-officedocument.presentationml.notesSlide+xml"/>
  <Override PartName="/ppt/ink/ink19.xml" ContentType="application/inkml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7"/>
  </p:notesMasterIdLst>
  <p:sldIdLst>
    <p:sldId id="667" r:id="rId2"/>
    <p:sldId id="796" r:id="rId3"/>
    <p:sldId id="826" r:id="rId4"/>
    <p:sldId id="827" r:id="rId5"/>
    <p:sldId id="828" r:id="rId6"/>
    <p:sldId id="797" r:id="rId7"/>
    <p:sldId id="288" r:id="rId8"/>
    <p:sldId id="291" r:id="rId9"/>
    <p:sldId id="292" r:id="rId10"/>
    <p:sldId id="290" r:id="rId11"/>
    <p:sldId id="293" r:id="rId12"/>
    <p:sldId id="641" r:id="rId13"/>
    <p:sldId id="739" r:id="rId14"/>
    <p:sldId id="735" r:id="rId15"/>
    <p:sldId id="740" r:id="rId16"/>
    <p:sldId id="741" r:id="rId17"/>
    <p:sldId id="742" r:id="rId18"/>
    <p:sldId id="743" r:id="rId19"/>
    <p:sldId id="736" r:id="rId20"/>
    <p:sldId id="798" r:id="rId21"/>
    <p:sldId id="608" r:id="rId22"/>
    <p:sldId id="618" r:id="rId23"/>
    <p:sldId id="619" r:id="rId24"/>
    <p:sldId id="799" r:id="rId25"/>
    <p:sldId id="800" r:id="rId26"/>
    <p:sldId id="801" r:id="rId27"/>
    <p:sldId id="802" r:id="rId28"/>
    <p:sldId id="803" r:id="rId29"/>
    <p:sldId id="804" r:id="rId30"/>
    <p:sldId id="805" r:id="rId31"/>
    <p:sldId id="824" r:id="rId32"/>
    <p:sldId id="795" r:id="rId33"/>
    <p:sldId id="806" r:id="rId34"/>
    <p:sldId id="807" r:id="rId35"/>
    <p:sldId id="808" r:id="rId36"/>
    <p:sldId id="809" r:id="rId37"/>
    <p:sldId id="810" r:id="rId38"/>
    <p:sldId id="815" r:id="rId39"/>
    <p:sldId id="816" r:id="rId40"/>
    <p:sldId id="811" r:id="rId41"/>
    <p:sldId id="621" r:id="rId42"/>
    <p:sldId id="617" r:id="rId43"/>
    <p:sldId id="812" r:id="rId44"/>
    <p:sldId id="701" r:id="rId45"/>
    <p:sldId id="622" r:id="rId46"/>
    <p:sldId id="670" r:id="rId47"/>
    <p:sldId id="830" r:id="rId48"/>
    <p:sldId id="814" r:id="rId49"/>
    <p:sldId id="829" r:id="rId50"/>
    <p:sldId id="823" r:id="rId51"/>
    <p:sldId id="702" r:id="rId52"/>
    <p:sldId id="721" r:id="rId53"/>
    <p:sldId id="696" r:id="rId54"/>
    <p:sldId id="720" r:id="rId55"/>
    <p:sldId id="825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92"/>
    <p:restoredTop sz="78844"/>
  </p:normalViewPr>
  <p:slideViewPr>
    <p:cSldViewPr snapToGrid="0" snapToObjects="1">
      <p:cViewPr>
        <p:scale>
          <a:sx n="106" d="100"/>
          <a:sy n="106" d="100"/>
        </p:scale>
        <p:origin x="72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13:07:27.8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2622 4093 8191,'-9'0'0,"-4"2"5063,3-6-5063,-3 3 2818,1-1-2818,-2 2 1719,-3 0-1719,-7 4 6784,-1 0-6784,-13 9 0,-9 1 0,20-2 0,-1 1 0,-3 2 0,-1 1 0,0 3 0,0 0 0,2 2 0,1 1 0,3-4 0,1 0-530,-1 1 1,2 1 529,3 0 0,1 0 0,0 2 0,1 1 0,1 1 0,2 0-386,-12 23 386,4 0 0,1-1 0,13 1 0,2 6 0,8 2 0,0 0 0,4-2-461,1-7 461,4 1 0,3-14 0,2 1 0,-4-8 0,2 0 0,10 7 0,2-1 0,11 10 0,-8-21 0,2-1 506,-4-2 0,1-1-506,9 5 0,1-1 0,-1-1 0,2-1-890,5 2 0,1-1 890,-1 3 0,2-2 0,5-2 0,0-2 0,-3 3 0,1 0 0,5-3 0,0 1 0,-2 2 0,0 0 0,-13-7 0,1-1 0,0 0 0,0 0 0,0 1 0,0-2 0,0-1 0,1 0 0,-1-1 0,-1 0 0,1-2 0,0 1 0,15 4 0,0 0 0,0 0 0,0-1 0,-3-4 0,-1-1 0,-12 0 0,1 0 0,-1-2 0,13-2 0,1-2 0,-14 1 0,1 1 0,0 0 0,12-2 0,-1 0-786,-3 0 0,0 0 786,-4 0 0,-1 0 0,-3 2 0,0 1 201,-3-2 1,0-1-202,-1 1 0,-1-2 0,-2-1 0,0-1-332,0-4 0,-1-1 332,1 0 0,-1 0 0,1-2 0,0-1 0,0-1 0,-1-1 0,-2 1 0,-1-1 0,0-1 0,-1-1 0,21-13 0,-23 12 0,0-2 0,19-15 0,-18 12 0,0 1 0,14-14 0,-18 16 0,1-1 0,15-15 0,-17 13 0,-1-1 0,15-17 0,-14 14 0,-1 0 0,5-11 0,-7 12 0,-1 1 0,2-17 1954,5-7-1954,-6 7 0,2-5 0,-7 11 1735,1-4-1735,-5 6 0,0 0 0,-4 0 818,-4 0-818,-1 0 0,-6 0 0,4 7 0,-5-6 0,2 13 0,-2-13 0,0 13 0,-1-13 0,-2 12 0,1-4 0,-1 6 0,-1-1 0,-5-2 0,4 2 0,-4-2 0,0 0 0,4 2 0,-9-5 0,0 6 0,-3-7 0,-8 2 0,1-4 0,-9 2 0,5 2 0,-3 5 0,7 1 0,-6-1 0,-2 0 0,0 3 0,-6 0 0,0 1 0,-3-2-477,20 7 0,-1 0 477,3-1 0,-1 0 0,-6 3 0,0 0 0,2-4 0,1 0 0,-7 4 0,1 0 0,5-3 0,1-1 0,-3 2 0,0 0 0,3 0 0,0 0 0,-2-3 0,-2 2-63,2 3 0,-3 0 63,0-1 0,-2 0 0,1 0 0,-5 1 0,-1 0 0,7 1 0,-2-1 0,2 1 0,-3 0 0,2-1-663,-2 1 0,1-1 663,0 1 0,0-1 0,0 1 0,-1-1 0,1 1 0,0 0 0,0 1 0,0 1 0,-4 0 0,1 2-400,5 3 0,0 0 400,-2-2 0,1 1 0,-17 8 0,0-8 416,8 3-416,-1-4 0,-6 5 0,11-1 0,-10 6 0,19-2 115,-6 0-115,14-1 1306,-5 1-1306,11-2 885,-5-2-885,11 1 121,0-3 0,8 1 0,1-1 0</inkml:trace>
  <inkml:trace contextRef="#ctx0" brushRef="#br0" timeOffset="7147">2729 4481 8191,'-14'-1'0,"2"0"5063,3 8-5063,4 0 2818,-1 2-2818,5 3 1719,2 2-1719,2 3 6784,3 0-6784,1-4 0,4 1 0,9-5 0,5-3 0,13-7 0,-4-3 0,4-9 0,-16 6 0,-3-5 0,-14 2 0,2-4 0,-7-9 0,3-3 0,-6 1 0,-2 1 0,-7 12 0,-3 1 0,-8 12 0,4-1 0,-2 12 0,7 0 0,7-2 0,2-3 0</inkml:trace>
  <inkml:trace contextRef="#ctx0" brushRef="#br0" timeOffset="7705">3605 4329 8191,'-17'-3'0,"3"-2"5063,1 5-5063,1 0 2818,2 5-2818,-4 6 1719,5 16-1719,-1 0 6784,9 18-6784,9-15 0,15 5 0,20-16 0,7-10 0,-19-10 0,-1-4 0,-1-4 0,-3-1 0,17-13 0,-14 0 0,-15 3 0,-8 6 0,-9-2 0,-9-1 0,1 5 0,-5 1 0,11 9 0,1 2 0</inkml:trace>
  <inkml:trace contextRef="#ctx0" brushRef="#br0" timeOffset="8313">3390 5102 8191,'-9'-3'0,"0"-1"5063,-4 4-5063,0 3 2818,-2 6-2818,3 12 1719,2 4-1719,8 0 6784,4-1-6784,16-11 0,5-1 0,9-11 0,6-7 0,-11-5 0,-2-6 0,-16 3 0,-9-4 0,-12-2 0,-4-1 0,-11 4 0,5 3 0,2 10 0,11 2 0,5 2 0</inkml:trace>
  <inkml:trace contextRef="#ctx0" brushRef="#br0" timeOffset="8781">4336 4875 24575,'-12'4'0,"3"3"0,3 0 0,3 12 0,9-7 0,10 11 0,16-16 0,8-9 0,0-7 0,-8-3 0,-16-4 0,-16 7 0,-6-2 0,-10 5 0,6 2 0,1 4 0,5-2 0</inkml:trace>
  <inkml:trace contextRef="#ctx0" brushRef="#br0" timeOffset="9180">5025 4528 8191,'-9'-2'0,"0"0"5063,0 2-5063,-1 2 2818,1 2-2818,-3 13 1719,3 5-1719,1 10 6784,7-7-6784,6-5 0,12-11 0,11-9 0,8-14 0,-3 2 0,-11-16 0,-14 11 0,-7-6 0,-6 6 0,-7 2 0,-9 3 0,2 6 0,-1 2 0,11 4 0,5 0 0</inkml:trace>
  <inkml:trace contextRef="#ctx0" brushRef="#br0" timeOffset="10355">1892 3972 8191,'-13'-5'0,"6"10"5063,7 2-5063,8 10 2818,14 0-2818,2-4 1719,18-13-1719,-9-5 0,8-22 6784,-15 2-6784,-6-3 0,-15-3 0,-4 20 0,-4-3 0</inkml:trace>
  <inkml:trace contextRef="#ctx0" brushRef="#br0" timeOffset="10580">2034 3946 8191,'-10'-14'0,"1"-2"5063,-1 3-5063,3-11 0,-4-21 0,8 12 0,1-4 1090,-1-14 1,1-4-1091,2 7 0,0-2 0,0 5 0,0 3 0,0 3 0,0-1 0,0 0 0</inkml:trace>
  <inkml:trace contextRef="#ctx0" brushRef="#br0" timeOffset="11597">2121 2556 8191,'-17'-3'0,"3"4"5063,3 8-5063,3 11 2818,0 11-2818,4 16 0,4 8 615,4-24 0,2-1-615,18 17 0,16-13 0,11-25 0,-17-5 0,-7-9 0</inkml:trace>
  <inkml:trace contextRef="#ctx0" brushRef="#br0" timeOffset="11881">2547 2509 8191,'-30'0'0,"9"3"5063,-3 1-5063,13 4 2818,9 4-2818,4 8 1719,2-6-1719,8 0 6784,2-17-6784,-1-2 0,0-16 0,-9 0 0,-5-5 0,-17-2 0,-12 9 0,-13 0 0,10 10 0,6 5 0,19 4 0,4 0 0</inkml:trace>
  <inkml:trace contextRef="#ctx0" brushRef="#br0" timeOffset="12163">2542 2365 24575,'14'17'0,"3"5"0,8-7 0,-1 8 0,-3-10 0,-2-6 0,-9-19 0,2-10 0,-8-10 0,0-7 0,-8-1 0,-2-13 0,1 25 0,0 1 0</inkml:trace>
  <inkml:trace contextRef="#ctx0" brushRef="#br0" timeOffset="12473">2762 2278 8929,'19'-14'0,"-8"4"5116,19-25-5116,-18 9 2707,1-2-2707,-12 5 1618,-3 9-1618,-5 5 6205,-9 22-6205,1 33 0,6-20 0,3 2 0,4 4 0,3-2 0,8 6 0,8-23 0,9-21 0,2-14 0,-7 5 0,-5 0 0</inkml:trace>
  <inkml:trace contextRef="#ctx0" brushRef="#br0" timeOffset="12797">2995 2124 8191,'9'-1'0,"-2"5"5063,-2 10-5063,1-3 2818,-1-1-2818,4-5 1719,0-5-1719,0-3 6784,1-7-6784,-2-4 0,8-6 0,-2-11 0,11-5 0,3-3 0,-12 15 0,1 12 0</inkml:trace>
  <inkml:trace contextRef="#ctx0" brushRef="#br0" timeOffset="13322">3393 1901 8191,'-13'0'0,"3"0"5063,-6 8-5063,5 3 2818,2 0-2818,8 2 1719,9-6-1719,12-2 6784,-1 0-6784,1-1 0,-11 4 0,-5 4 0,-6-2 0,-1 6 0,-4-6 0,1 3 0,2-8 0,2-1 0</inkml:trace>
  <inkml:trace contextRef="#ctx0" brushRef="#br0" timeOffset="13546">3606 1525 24575,'0'30'0,"0"-1"0,0 3 0,0 0 0,0 2 0,0 1 0,2-3 0,0-2 0,1 10 0,6-14 0,-5-17 0,0-5 0</inkml:trace>
  <inkml:trace contextRef="#ctx0" brushRef="#br0" timeOffset="13980">3719 1812 24575,'0'16'0,"0"-1"0,4-6 0,-1 0 0,3 0 0,-1-12 0,-2 5 0,-1-10 0</inkml:trace>
  <inkml:trace contextRef="#ctx0" brushRef="#br0" timeOffset="14088">3802 1656 24575,'0'0'0</inkml:trace>
  <inkml:trace contextRef="#ctx0" brushRef="#br0" timeOffset="14530">3889 1775 8191,'0'17'0,"0"0"5063,0 6-5063,-4 9 2818,3 8-2818,-3 7 0,4-7 1719,0-8-1719,0-9 6784,0-40-6784,9-10 0,-3-11 0,1-5 0,3 3 0,2 0 0,1-6 0,1 1-259,-1 8 0,0 4 259,7-10 0,-3 23 0,-12 20 0,2 11 0,-2 2 0,-2 4 0,0 1 518,-3-5-518,-4 0 0,-5-11 0,-1-1 0,-1-11 0,6 6 0,3-4 0</inkml:trace>
  <inkml:trace contextRef="#ctx0" brushRef="#br0" timeOffset="16443">3623 4338 24575,'4'-7'0,"1"2"0,4 3 0,3 5 0,2-3 0,-1 5 0,4-2 0,-4 2 0,-4-2 0,-1 0 0</inkml:trace>
  <inkml:trace contextRef="#ctx0" brushRef="#br0" timeOffset="26616">4383 4827 24575,'12'0'0,"-1"0"0,-2 0 0,0 0 0,-3 4 0,-1-3 0,-3 3 0</inkml:trace>
  <inkml:trace contextRef="#ctx0" brushRef="#br0" timeOffset="30817">2779 7491 24575,'-21'31'0,"5"-7"0,-1 2 0,0-5 0,0 2 0,-8 17 0,-2 4-766,6-11 1,-1 1 0,0 2 765,-3 8 0,0 3 0,-1 1-1469,6-9 1,-1 1 0,0 1-1,-1 0 1469,-3 4 0,-1 1 0,-1 0 0,1 1 0,6-8 0,-1 0 0,1 1 0,0-1 0,0 2 0,0 1 0,-1 1 0,1-1 0,0 1 0,0 0 0,1-1 0,1-1 0,-1 1 0,1-1 0,1 1 0,-2 8 0,1-1 0,0 1 0,0-2 0,2-5 0,-1-1 0,1-1 0,1-1-131,-2 7 1,0-1-1,1-2 131,2-7 0,0-1 0,2-3 0,1-3 0,2-5 0,-5 9 0</inkml:trace>
  <inkml:trace contextRef="#ctx0" brushRef="#br0" timeOffset="32050">3056 7298 8191,'-13'8'0,"0"-3"5063,16-3-5063,9-5 0,33-3 0,-12-3 0,4-2 1090,14-2 0,4 0-1090,-11 1 0,1-1 0,2 1-478,5 1 0,1 0 1,1 1 477,-8 2 0,1 0 0,0 0 0,1 0 0,2 1 0,1 0 0,1 1 0,-1 0 0,4 0 0,0 1 0,0 0 0,0 0 0,-3 2 0,-1-1 0,1 1 0,-1 0 0,-1 0 0,1 0 0,-1 0 0,0 0 0,-6 2 0,0-1 0,-1 1 0,0-2 372,0-1 0,1 0 0,-1-2 0,0 2-372,13-1 0,-1 1 0,0-1-144,-5-1 0,-2-1 1,0 1 143,-4 2 0,-1 0 0,-2 0 0,6 0 0,-3 2 0,-12 0 0,-2 2 0,8 3 459,-18 2-459,-7-1 3735,-4-5-3735,-1 2 4547,5-6-4547,-3 3 776,6-1-776,-6-1 0,6 3 0,-6-1 0,6 5 0,4-3 0,-1 3 0,1-3 0,-8 0 0,-3 2 0,-4 2 0,-3 7 0,-5-1 0,0 2 0,-1-3 0,1 4 0,-7 7 0,-8 18 0,7-11 0,-3 1 0,-7 10 0,-1 2 0,1 5 0,0 1-885,3-12 1,0 0-1,1-1 885,-7 17 0,1 0 0,9-15 0,1 0 0,-1-1 0,-9 16 0,0 0 0,9-15 0,1 0 0,-2 1 0,0 3 0,-2 2 0,1-1 0,0 0 0,0 1 0,0 1 0,-2 3 0,-1 1 0,0 0-1117,0 0 0,0-1 0,0 1 1117,0 0 0,0 0 0,0 0 0,2-3 0,0 1 0,1-1 0,2 0 0,0 0 0,0-1 0,2-5 0,0-2 0,1 1-692,-7 17 0,0-2 692,4-10 0,0-4 0,3-4 0,1-4 0,0 2 0,7-17 0</inkml:trace>
  <inkml:trace contextRef="#ctx0" brushRef="#br0" timeOffset="33314">1910 9663 8191,'-9'3'0,"8"-1"5063,6-6-5063,9 3 2818,10-7-2818,14 3 0,-12 0 0,3 0 261,8 0 1,2-1-262,6-2 0,1 0 0,7-1 0,1-1 0,-15 2 0,1 0 0,2 0 887,4 0 0,2-1 0,1 1-887,-1 0 0,1 0 0,0-1 0,3-1 0,1 0 0,-1-1 0,-3 1 0,0-1 0,-2 0 0,-3 0 0,-1 1 0,-1 0-92,-1 1 1,-1 1 0,-1 0 91,11-1 0,-1 1 0,-3 2 0,0 1 0,-1-1 0,-1 0 0,-1 3 0,-1 0 0,3-2 0,1 0-113,0 2 1,-1 0 112,1-2 0,0-2 0,-1-1 0,1 0 0,0 1 0,-1 1 0,-5 0 0,-2 0 0,-3 3 0,-2 1 3415,20 2-3415,-13 0 0,-1 4 332,-14-6-332,5 5 0,-11-8 0,5 4 2071,-7-1-2071,0-1 0,-4 5 0,4-4 0,-4 1 0,4 0 0,0-4 0,0 5 0,0-3 0,0 6 0,-3-3 0,-2 5 0,1-2 0,-3-1 0,13-3 0,-2 0 0,11-6 0,-7 6 0,-5-2 0,-11 3 0,-5 0 0</inkml:trace>
  <inkml:trace contextRef="#ctx0" brushRef="#br0" timeOffset="37380">3619 7930 11481,'-7'0'0,"0"-2"4913,-2 6-4913,2 0 2279,-2 3-2279,4 2 1293,-1 0-1293,1 0 4609,1 0-4609,1 0 0,4 4 0,-1-3 0,5 2 0,-3-3 0,5-2 0,0 0 0,2-3 0,0-2 0,3 3 0,-2-4 0,6 1 0,-6-2 0,3 0 0,-4-2 0,0 0 0,-2-5 0,1 2 0,-5-4 0,3 2 0,-5-2 0,2 0 0,-2 0 0,1 0 0,-4 0 0,1 0 0,-3 0 0,0 0 0,-3 2 0,-2 1 0,0 3 0,-4 1 0,0 2 0,-1 2 0,1 1 0,8-1 0,1 0 0</inkml:trace>
  <inkml:trace contextRef="#ctx0" brushRef="#br0" timeOffset="39657">2491 10569 24575,'-3'-4'0,"5"-2"0,18-3 0,12-1 0,2 9 0,4 1 0,-18 8 0,-4 1 0,-20 10 0,-8 5 0,-15 11 0,-2 6 0,-8-2 0,17-11 0,6-10 0,25-14 0,11-4 0,10 4 0,-10 4 0,-4 5 0,-12 11 0,-12 8 0,-4 8 0,-1-14 0,-2 1 0,-11 21 0,0-1 0,5-16 0,10-15 0,4-8 0</inkml:trace>
  <inkml:trace contextRef="#ctx0" brushRef="#br0" timeOffset="39988">2879 10575 8191,'-28'20'0,"7"-2"5063,15-4-5063,13 12 0,10 8 0,-3-10 0,2 0 2818,11 13-2818,8-8 1719,-6-21-1719,3-12 6784,-2-22-6784,-5-7 0,-10-21 0,-15 6 0,-15-1 0,-19 6 0,-5 18 0,-3 2 0,10 18 0,12 1 0,11 4 0,5 0 0</inkml:trace>
  <inkml:trace contextRef="#ctx0" brushRef="#br0" timeOffset="40755">3212 10799 8191,'11'-6'0,"0"-13"4951,10-18-4951,-11 11 0,-1-1 0,10-21 0,-1 1 2832,-6 19-2832,-4 16 1733,-6 17-1733,-2 15 6742,0 5-6742,0 1 126,4-8-126,1-12 0,12-26 0,10-16 0,-9 5 0,1-1 0,0 2 0,-1 1 0,0 2 0,-2 2 0,3 0 0,-5 18 0,-8 10 0,-3 9 0,1 2 0,4-2 0,1-6 0,12-21 0,-14 9 0,5-10 0</inkml:trace>
  <inkml:trace contextRef="#ctx0" brushRef="#br0" timeOffset="40938">3669 10131 8191,'-2'22'0,"2"1"5063,-2-3-5063,6 18 0,1 4 0,0-9 0,1 0 1230,1-4 1,0-1-1231,-2 0 0,1-1 442,6 7 0,-8-18 0,-2-12 1</inkml:trace>
  <inkml:trace contextRef="#ctx0" brushRef="#br0" timeOffset="43017">3053 11504 24575,'2'12'0,"4"-6"0,8-9 0,8-18 0,-3-9 0,-1-12 0,-8 8 0,-10 7 0,-5 17 0,-8 8 0,0 5 0,-2 9 0,-3 22 0,6 8 0,8-9 0,3 2 0,10 17 0,9-3 0,24-35 0,0-29 0,-9-4 0,-2-3 0,1-9 0,-2 0 0</inkml:trace>
  <inkml:trace contextRef="#ctx0" brushRef="#br0" timeOffset="43305">3399 11298 8191,'0'17'0,"0"7"5063,0 8-5063,3 1 2818,0-5-2818,3-9 1719,7-24-1719,-5-8 0,8-29 0,-3 1 0,-1 1 6784,5 14-6784,-6 22 0,3 10 0,-5 21 0,1 6 0,-1 14 0,-1-14 0,1-8 0,-2-21 0,-2-3 0,-1-5 0</inkml:trace>
  <inkml:trace contextRef="#ctx0" brushRef="#br0" timeOffset="43482">3695 11299 8191,'-14'10'0,"6"0"5063,7 9-5063,2 3 2818,7 16-2818,-3-14 0,0-3 0,-1-17 0</inkml:trace>
  <inkml:trace contextRef="#ctx0" brushRef="#br0" timeOffset="43772">3808 11309 24575,'-6'22'0,"0"1"0,11 15 0,1-11 0,3-2 0,1-19 0,0-12 0,0-6 0,4-12 0,-5 6 0,-1-6 0,-8 7 0,-1 3 0,-5 8 0,5 2 0,-3 6 0</inkml:trace>
  <inkml:trace contextRef="#ctx0" brushRef="#br0" timeOffset="44081">4159 11193 8191,'-14'6'0,"2"1"5063,4-2-5063,4 5 2818,2 4-2818,4 3 1719,7-5-1719,3-9 6784,2-9-6784,2-16 0,-4 4 0,-4-2 0,-5 7 0,-3 8 0,-2 1 0</inkml:trace>
  <inkml:trace contextRef="#ctx0" brushRef="#br0" timeOffset="44424">4384 11112 8191,'-13'6'0,"0"-3"5063,12-7-5063,-2-3 2818,7-2-2818,-4 0 429,-2 7 1,1-1 0,-1 7 0</inkml:trace>
  <inkml:trace contextRef="#ctx0" brushRef="#br0" timeOffset="44864">4302 11185 8191,'-5'-3'0,"1"-3"5063,7-11-5063,-2-13 0,1-10 0,-2-15 939,0 21 0,0 0-939,0 2 0,0 1 790,0 0 0,0 0-790,0-15 6250,0 25-6250,0 16 0,0 31 0,0 8 0,0-5 0,0 2 0,0 0 0,0 1 596,0 3 0,0-1-596,0-2 0,0-2 0,2 6 105,2-12 0,-1-20 0,1-2 1</inkml:trace>
  <inkml:trace contextRef="#ctx0" brushRef="#br0" timeOffset="45022">4392 11036 8191,'-5'13'0,"2"0"5063,1-1-5063,4 2 704,-1-1 1,1-4-1,-2-5 1</inkml:trace>
  <inkml:trace contextRef="#ctx0" brushRef="#br0" timeOffset="45155">4414 10945 24575,'0'0'0</inkml:trace>
  <inkml:trace contextRef="#ctx0" brushRef="#br0" timeOffset="45747">4620 11005 8191,'-5'32'0,"2"-7"5063,3-1-5063,2-11 2818,2-4-2818,3-7 1719,0-7-1719,2-2 6784,-1-5-6784,2-2 0,-4-3 0,2 0 0,-8 3 0,3 2 0,1 10 0,5 5 0,4 7 0,2 4 0,-3-3 0,0 5 0,-3 10 0,-3 15 0,-2 13 0,-7-24 0,-3 2 0,1 5 0,-2 0 0,-8-1 0,-2 1 0,-1 8 0,0 0 0,-1-7 0,-1-3 0,2-4 0,2-4 0,-5 5 0,6-25 0,5-27 0,10-30 0,9 15 0,6-3-997,3 8 0,5 0 1,3 0 996,6-2 0,2 2 0,3 1 0,5 1 0,3 2 0,1 2 0,0 2 0,1 1 0,-1 1 0,-8 4 0,-1 2 0,-2 2 0,9 2 0,-5 1 0,-1 0 0,-24 9 0</inkml:trace>
  <inkml:trace contextRef="#ctx0" brushRef="#br0" timeOffset="46563">3672 12312 8191,'-8'5'0,"7"9"5063,4 24-5063,3-11 0,2 1 0,-2 6 0,0 2 1170,-1-1 0,1-1-1170,2 21 1785,-12-58-1785,2-25 0,-1-16 0,0-9 1899,-1 16 1,0-1 0,1-1-1900,3-6 0,2-2 0,0 1-849,-2-1 0,-1 1 0,3 1 849,8-12 0,1 6 0,-6 16 0,3 5 510,14 2-510,-9 29 0,2 8 0,1 12 785,-7-2-785,2 11 2749,-11-5-2749,1-3 0,-9-3 0,1-14 0,-6-1 0,7-4 0,-1 0 0</inkml:trace>
  <inkml:trace contextRef="#ctx0" brushRef="#br0" timeOffset="46784">3933 11959 8191,'-4'14'0,"8"2"5063,-3-6-5063,5 2 2818,0-14-2818,-1-10 0,-2 0 0,1-2 0</inkml:trace>
  <inkml:trace contextRef="#ctx0" brushRef="#br0" timeOffset="47041">4080 11874 8191,'-2'9'0,"2"0"5063,-2 4-5063,4 0 2818,4 4-2818,5-2 1719,10 1-1719,-2-9 6784,5-3-6784,-13-8 0,-3-8 0,-6-8 0,-4 1 0,-3-1 0,-6 9 0,-3 4 0,-3 1 0,8 3 0,1 0 0</inkml:trace>
  <inkml:trace contextRef="#ctx0" brushRef="#br0" timeOffset="47433">4229 11718 8783,'10'14'0,"-1"9"4496,14 20-4496,-9 3 2814,-5 1-2814,-4-14 1716,2-15-1716,2-26 6113,11-11-6113,-6 0 653,5 8-653,-9 13 0,1 6 0,-4 6 0,0 9 0,-4-4 0,-2 5 0,-3-11 0,-7-12 0,4-7 0,-5-17 0,7 12 0,-1-4 0</inkml:trace>
  <inkml:trace contextRef="#ctx0" brushRef="#br0" timeOffset="47572">4543 11815 8233,'-2'2'0,"0"0"0</inkml:trace>
  <inkml:trace contextRef="#ctx0" brushRef="#br0" timeOffset="47849">4552 11824 8191,'4'7'0,"1"-5"5063,4-4-5063,-2-6 2818,2-1-2818,-4 0 1719,-1 0-1719,-2 0 6784,-6 6-6784,-1 14 0,-3 9 0,-1 18 0,8-4 0,0-3 0,10-11 0,8-15 0,7-14 0,-5 2 0,-3-5 0</inkml:trace>
  <inkml:trace contextRef="#ctx0" brushRef="#br0" timeOffset="48122">4901 11697 8191,'-21'11'0,"1"-4"5063,23-2-5063,2-2 2818,10 7-2818,-4 2 1719,-5 6-1719,-5-5 6784,-7 7-6784,-1-11 0,2 3 0,1-10 0</inkml:trace>
  <inkml:trace contextRef="#ctx0" brushRef="#br0" timeOffset="50738">3819 7382 8191,'-14'-2'0,"1"0"5063,4-1-5063,0 1 2818,0 0-2818,-3 4 1719,2-3-1719,-6 6 6784,-5-1-6784,3 5 0,-13-1 0,6 5 0,-9 5 0,-1 4 0,-3 11 0,1 0 0,9 2 0,-1-5 0,9-2 0,-6 2 0,-4 1 0,12-10 0,1 1 0,-3 0 0,0 1-479,-3 6 0,-1 0 479,4-6 0,-1 0 0,1 5 0,0-2 0,-13 13-304,11 0 304,3 1 0,3 0 0,6 7 0,-4 6 0,4-5 0,5 6 0,4-14 0,5-2 0,4-6 0,4 0 0,0 0 0,4 0 943,4-4-943,2 5 0,2-7 0,12 5 0,-4-5 0,1-5 0,-1 0 319,-4-2-319,5-2 0,1 4 0,4-8 0,2 0 0,7-4-426,-1-4 426,1-1 0,6-4 0,-4 0 0,4 0 0,-7 0 0,1 4 0,0-3 0,-1 3 0,1-4 0,-1-4 0,1 3 0,0-7 0,6 2 0,-26 2 0,1-1 0,20-8 0,-3-1 0,-13-2 0,-7 2 0,8-7 0,-11 3 0,8-8 0,-6 2 426,-6 3-426,-1 1 0,-6 3 0,3-7 0,0-1 0,3-14 0,0-1 0,2-7 0,-1 0 0,-3 1 0,-2 6 0,-5 1 0,-3 7 0,2-6 0,-6-2-802,8-14 802,-8 24 0,-1-1 0,2-1 0,1 1 0,-3 0 0,0 0 0,-5-22 0,0 6 0,-2 14 0,-3 2 0,1 14 0,-3 0 0,1 0 802,-1 0-802,-5-3 0,4 2 0,-9-5 0,3 2 0,-5-3 0,0 0 0,4 5 0,-4-3 0,0 7 0,2-3 0,-8 3 0,-2 4 0,-8-6 0,0 8 0,-6-5 0,6 1 0,-6 3 0,-1-8-623,-6 7 623,4-2-100,3 4 100,7 4 0,7 1 0,0 8 0,15-3 0,2 2 0</inkml:trace>
  <inkml:trace contextRef="#ctx0" brushRef="#br0" timeOffset="55147">3575 8098 24575,'5'-1'0,"-4"6"0,-9 22 0,-2 13 0,-7 8 0,6-18 0,1 0 0,-5 11 0,-2-2 0,11-19 0,3-12 0,1-4 0</inkml:trace>
  <inkml:trace contextRef="#ctx0" brushRef="#br0" timeOffset="55388">3450 8335 8191,'-9'6'0,"2"1"5063,5 6-5063,3 0 2818,6 18-2818,4-4 1719,0 4-1719,5-12 6784,-5-11-6784,1-9 0,13-29 0,-13 1 0,0-1 0,12-11 0,-9-6 0</inkml:trace>
  <inkml:trace contextRef="#ctx0" brushRef="#br0" timeOffset="55822">3624 7937 8191,'-9'-4'0,"2"-1"5063,0-4-5063,1-10 0,-1-16 0,-7-13 1017,8 18 0,1-1-1017,-3-1 0,1 2 1824,1-11-1824,0 7 0,5 26 0,-1 4 0</inkml:trace>
  <inkml:trace contextRef="#ctx0" brushRef="#br0" timeOffset="56122">3496 7677 8211,'0'-6'0,"11"-14"4629,12-16-4629,-5 9 0,1-1 0,1 4 0,-1 1 2868,9-14-2868,-7 23 1770,-11 19-1770,-2 8 6605,1 11-6605,2 1 492,-3 0-492,2-1 0,-3-13 0,-3-2 0,0-8 0</inkml:trace>
  <inkml:trace contextRef="#ctx0" brushRef="#br0" timeOffset="56489">3725 7763 8191,'13'-9'0,"9"-6"4563,28-2-4563,-23 8 0,1 0 0,2 3 0,1 2 1439,-3-1 0,-1 0-1439,20-8 0,-9 4 1780,-6-7-1780,-4 0 6596,-7 3-6596,-5-1 0,-12 10 0,0 2 0</inkml:trace>
  <inkml:trace contextRef="#ctx0" brushRef="#br0" timeOffset="56805">4115 7558 8191,'-14'0'0,"9"0"5063,10-3-5063,21-6 2818,8 5-2818,13-5 1719,-7 9-1719,-8 6 6784,-12-1-6784,-10 5 0,-3-1 0,-7 0 0,1 3 0,-5 2 0,-2 3 0,0 0 0,0-8 0,4-1 0</inkml:trace>
  <inkml:trace contextRef="#ctx0" brushRef="#br0" timeOffset="57227">3928 7900 8191,'-9'2'0,"2"3"5063,6-2-5063,8 6 0,26 1 0,-7-2 0,3 2 970,6 2 0,1 2-970,-1-2 0,0 2 767,-4 0 0,-2 2-767,7 10 0,0 6 0,-12-7 6258,-4 2-6258,-4-11 0,-7 1 0,-1-10 277,-2 5 1,-2-9-1,-2 1 1</inkml:trace>
  <inkml:trace contextRef="#ctx0" brushRef="#br0" timeOffset="57505">4301 8234 8191,'-5'6'0,"5"-1"5063,8 0-5063,6-1 2818,-1-3-2818,0-1 1719,-4-4-1719,3-13 6784,2-12-6784,-1-11 0,-4-13 0,-1 5 0,-6 15 0,2 13 0</inkml:trace>
  <inkml:trace contextRef="#ctx0" brushRef="#br0" timeOffset="60873">2309 5627 8191,'-10'-7'0,"-2"1"5063,-1 0-5063,-3 9 2818,7 5-2818,-12 16 1719,7 8-1719,-2-7 0,-1 1 0,5 1 0,1 1 2828,-7 7 0,0 0-2828,9-4 0,1 1 0,-6 8 0,2 2 0,7-4 0,3 1-1012,-4 10 1,2 0 1011,5-2 0,3-1 0,0 0 0,3 0 0,5-4 0,3 0 0,-1-3 0,2-1 0,7-1 0,2-1 0,-4-1 0,3 0 0,5-1 0,2-1 0,1 3 0,0 1 0,2-2 0,0 0 0,-2 2 0,0 0 0,-2-4 0,0 0 0,-2-2 0,-1-1 0,-3-1 0,0 0 0,-1-5 0,0-2 0,9 16 0,4-7 0,-17-13 0,6 0 1009,-15-10-1009,1 1 535,-3-8 1,-5 3-1,1-6 1</inkml:trace>
  <inkml:trace contextRef="#ctx0" brushRef="#br0" timeOffset="61281">2726 7343 8191,'10'8'0,"-2"-1"5063,15 6-5063,-1 0 0,12 8 0,5 2 0,-3 0 0,2-2 2818,-6-9-2818,-10-4 1719,-3-8-1719,-11-15 6784,1-14-6784,0-17 0,-6 15 0,0 0 0,-1 0 0,0-1 0,-2-2 0,0 0 0,4-21 0,-3 19 0,3 14 0,-4 18 0</inkml:trace>
  <inkml:trace contextRef="#ctx0" brushRef="#br0" timeOffset="71039">1823 15414 8191,'-9'-2'0,"2"-1"5063,3-10-5063,6-13 0,3-8 0,9-19 0,-4 19 0,2 0 0,3-2 0,3-1 426,4-9 0,2 0-426,5 1 0,2 1 0,1-1 0,1 1 0,2 4 0,0 3 0,-2 4 0,1 4 980,-2 6 1,0 3-981,3 1 0,0 1 0,-1 2 0,2 0 2965,2-4 0,1 1-2965,3 4 0,0 1 0,0-6 0,2 1-888,1 9 1,1 1 887,0-2 0,-1 1 0,-2 6 0,-1 1 0,3 0 0,0 1 0,-9 4 0,-1 1 1161,6-3 0,-1 1-1161,-8 5 0,-1 2 0,3-5 0,0 0-192,-3 6 0,0 2 192,-4-4 0,0 1 0,0 1 0,0 1 0,19 13 0,1 1 0,-23-8 0,0 1 0,1 1 0,0-1 0,-3 1 0,1 0 0,-1 4 0,1 0 0,14 12 0,-14-11 0,-1-1 0,17 16 0,-15-21 0,0 1 0,-2 1 0,0 0 0,25 10 0,-19-9 0,1 1 0,-2-6 0,2 0 0,5 5 0,1-2 0,-4-5 0,1 0 122,8 3 0,2 0-122,-4-4 0,2-1 0,4 1 0,3-1 0,1-2 0,2-1 0,-1-4 0,1-2 0,-13-1 0,1-1 0,0-1 0,0-2 0,0-1 0,1-1-818,-1-1 0,0 0 0,0-1 818,0-2 0,0-1 0,-1 0 0,13-4 0,0-2 0,-1-3 0,-1-2-571,-4-1 1,-1-1 570,-3 1 0,-2-2-485,-5-5 0,-4-2 485,-3 5 0,-4-2 0,-5-3 0,-2-1 0,-4 2 0,-2-1 0,2-3 0,-2 0 0,-3-1 0,0 0 0,4-3 0,0-1 0,-1 1 0,-1 0 0,3 0 0,0 0 0,-1 2 0,1 2 0,-1 2 0,0 2 1310,5-16-1310,-14 19 582,-3 16 1,-7 9-1,5 6 1</inkml:trace>
  <inkml:trace contextRef="#ctx0" brushRef="#br0" timeOffset="73573">2351 15408 24575,'-24'7'0,"3"-2"0,12-1 0,2 1 0,-1 2 0,-6 8 0,-1 13 0,-2 8 0,0 11 0,2-1 0,5-6 0,-1-11 0,11-35 0,2-16 0,4-31 0,-1-2 0,-3 18 0,0-1 0,1 3 0,-1-1-651,1-6 1,0 1 650,2 5 0,1 2 0,0 5 0,1 3 0,7-7 0,-1 20 0,6 21 0,-8 1 0,5 10 1301,-5-5-1301,-1-1 0,-2 0 0,-4-4 0,-2 0 0,-6 0 0,-11 3 0,0-7 0,-9 3 0,7-8 0,4 0 0,4 14 0,9-7 0,12 19 0,5-9 0,7 7 0,0 0 0,-7-7 0,-3 2 0,-5-9 0,-4 3 0,2-1 0,-4-6 0,-1 2 0</inkml:trace>
  <inkml:trace contextRef="#ctx0" brushRef="#br0" timeOffset="74047">2464 15127 9095,'-5'10'0,"5"1"5120,-2 13-5120,9 8 0,-11 14 0,7 2 0,-7 6 0,4-14 2680,0-12-2680,3-27 1596,2-21-1596,8-21 0,-7-12 0,7 5 0,-10 8 6084,6 15-6084,-3 21 0,3 10 0,-2 15 0,6 4 0,-1 7 0,2-7 0,-2-7 0,-1-8 0,-3-10 0,1-2 0,0-15 0,0-12 0,0-17 0,-4 15 0,0 0 0,-2 2 0,0 2 0,2-12 0,-5 18 0</inkml:trace>
  <inkml:trace contextRef="#ctx0" brushRef="#br0" timeOffset="74547">2734 15034 8191,'-1'9'0,"1"4"5063,8 7-5063,-5 12 0,-4 14 0,-4 2 2818,-5 6-2818,5-14 1719,-1-8-1719,5-12 6784,-2-19-6784,7-20 0,-2-28 0,-1 16 0,2-1-582,-1-6 0,0-1 582,1 4 0,0 1 0,3-21 0,1 20 0,1 17 0,-2 18 0,7 6 0,-3 14 1164,5 11-1164,3 9 0,-4 7 0,4 0 0,-8 6 0,0-5 0,-2-1 0,-7-15 0,0-12 0,-1-12 0,-2-4 0</inkml:trace>
  <inkml:trace contextRef="#ctx0" brushRef="#br0" timeOffset="74773">2769 15196 8191,'3'-3'0,"9"-3"5063,13-5-5063,7 3 2818,-7 2-2818,-5 7 0,-11-3 0,-5 4 0</inkml:trace>
  <inkml:trace contextRef="#ctx0" brushRef="#br0" timeOffset="75873">1979 14679 24575,'30'-27'0,"-11"6"0,1 0 0,5-3 0,2 0 0,2-5 0,2 3-1327,0 5 1,2 4 1326,5 1 0,0 5-163,-2 5 0,0 2 163,-1 0 0,0 2 0,18 6 702,-25 1-702,-9 1 0,-10-1 0,-8-3 1307,-2-16-1307,0-4 0,-2-21 0,15-1 0,-1-13 0,-3 25 0,-1 1 970,7-21-970,-6 13 0,-6 16 0,-1 14 0,-3 1 0</inkml:trace>
  <inkml:trace contextRef="#ctx0" brushRef="#br0" timeOffset="76730">2089 14548 8191,'-7'-2'0,"0"3"5063,-2-7-5063,0 4 2818,0-3-2818,0-1 1719,-1-5-1719,-4-16 0,-2-13 0,4 10 0,-1-1 3392,0-1 0,0 1-3392,-3-4 0,0 1 0,1 8 0,0 2 0,-6-15 0,3 16 0,12 15 0,2 4 0</inkml:trace>
  <inkml:trace contextRef="#ctx0" brushRef="#br0" timeOffset="77289">2099 14561 8874,'-3'10'0,"4"1"5114,3 13-5114,3 1 2716,1 7-2716,1-7 1625,-2-1-1625,-1-11 1561,1-2 1,-6-7-1,3-2 1</inkml:trace>
  <inkml:trace contextRef="#ctx0" brushRef="#br0" timeOffset="77538">2243 14440 8191,'7'19'0,"-2"-4"5063,9 15-5063,-6-5 2818,0 14-2818,-4-6 1719,-2-1-1719,-1-12 0,1-11 0,-2-5 0</inkml:trace>
  <inkml:trace contextRef="#ctx0" brushRef="#br0" timeOffset="77713">2409 14468 24575,'3'12'0,"-1"2"0,1 6 0,-2-1 0,5 1 0,-4-7 0,1-8 0,-1-1 0</inkml:trace>
  <inkml:trace contextRef="#ctx0" brushRef="#br0" timeOffset="77890">2546 14470 8191,'-5'9'0,"1"-1"5063,6 1-5063,1 4 704,2-3 1,-2-2-1,-1-4 1</inkml:trace>
  <inkml:trace contextRef="#ctx0" brushRef="#br0" timeOffset="79081">3041 14352 11020,'10'0'0,"1"-1"4984,19 3-4984,4-2 0,13 0 0,-7 0 0,5 4 2359,-18 0-2359,3 3 1349,-17 0-1349,0 1 4863,2 7-4863,-4-4 0,5 2 0,-7-4 0,1-14 0,0 0 0,3-19 0,7-8 0,-6 8 0,1 0-270,3-2 1,0 1 269,-3-1 0,0 3 0,9-8 0,-10 9 0,-7 12 0,-2-3 0,-3 8 0,-2 1 0</inkml:trace>
  <inkml:trace contextRef="#ctx0" brushRef="#br0" timeOffset="79630">3083 14310 24575,'-6'-14'0,"1"-2"0,2-4 0,-2-5 0,-7-14 0,2-1 0,-8-7 0,8 7 0,-2 2 0,7 12 0,1 10 0,4 9 0</inkml:trace>
  <inkml:trace contextRef="#ctx0" brushRef="#br0" timeOffset="79990">3111 14308 24575,'0'11'0,"0"0"0,0 1 0,-3 2 0,3 3 0,-3-4 0,7-4 0,-3-5 0,3-4 0</inkml:trace>
  <inkml:trace contextRef="#ctx0" brushRef="#br0" timeOffset="80230">3235 14342 8191,'3'9'0,"1"0"5063,-4 0-5063,5 3 2818,-5-2-2818,0 6 1719,0-2-1719,-3-1 1696,7-2 0,-3-7 0,3-2 0</inkml:trace>
  <inkml:trace contextRef="#ctx0" brushRef="#br0" timeOffset="80380">3305 14419 8191,'7'4'0,"-3"5"5063,-2 4-5063,-2 1 0,0-6 0,0-4 0</inkml:trace>
  <inkml:trace contextRef="#ctx0" brushRef="#br0" timeOffset="80522">3455 14420 8191,'-11'13'0,"3"0"0,3-8 0,3-1 0</inkml:trace>
  <inkml:trace contextRef="#ctx0" brushRef="#br0" timeOffset="113801">29954 6617 8191,'-2'-7'0,"0"-3"5063,-2 0-5063,-5-4 2818,-11 5-2818,1 3 1719,-5 3-1719,-6 7 0,-3 1 0,-14 8 5892,-6 3-5892,25-7 0,1 1 0,-4 2 0,0 1 0,6 1 0,0 1 0,-2 0 0,1 0 0,-12 22 0,1 0 0,0 1 0,8 8 0,10-21 0,-1 1 0,5-2 0,0 0 0,-3 7 0,0 0 0,-6 17-370,5-1 370,5-2 0,6-5 0,3 13 0,0 2 0,7-25 0,1 1-409,1 0 1,2-1 408,3 1 0,3 0 0,4 1 0,4-1 0,4 1 0,2 1 0,7 4 0,3-1 0,1 0 0,2-1 0,-8-9 0,0 1 0,2-3-772,-2-2 0,1-2 0,1-1 772,2 0 0,0-1 0,2-2 0,0-2 0,1-2 0,0-2 0,16 0 0,0-2 0,-1-2 0,0-1 0,-3-5 0,-2 0-201,-8 0 0,-2 0 201,0 0 0,-2 0-58,-4-2 1,-2-1 57,25-2 0,-25-4 0,-1-1 0,20-10 345,-18 1 1,-1-3-346,-6-1 0,-1-2 0,7-2 0,-1-2 689,-7 0 0,-1 0-689,0 4 0,-1 0 384,-2 0 0,-2 1-384,8-23 0,-10 21 0,0-1 246,-3 0 1,-1-1-247,2-2 0,1-1 0,-3-3 0,1 0-683,-1-1 1,1 0 682,-2-4 0,-1 1 223,-2 6 0,-1 1-223,-4-22 467,-6 14-467,-6 7 0,-7-2 0,-9-1 0,10 13 0,-1 1 0,-19-18 0,12 13 0,-2 1 59,1 3 1,-1 2-60,-5-5 0,-1 1 0,-2 3 0,-1 3 0,1 3 0,-1 2 0,-3 2 0,1 2 0,-4 3 0,8 1 0</inkml:trace>
  <inkml:trace contextRef="#ctx0" brushRef="#br0" timeOffset="116055">28964 6402 24575,'-9'-5'0,"0"15"0,2 1 0,-1 20 0,-4 0 0,-3 16 0,6-20 0,-1 1 0,-1 5 0,0 2-770,1-4 0,0 1 770,1 5 0,1 0 0,0-5 0,1-1 0,1 4 0,1-2 187,1-5 0,-1-1-187,0 3 0,-1 0 0,-3 18 0,-1 5-887,-4 0 887,6-22 0,0 0 0,-4 0 0,-1 1 0,-1 2 0,1 0 0,2-6 0,1-1 0,-9 19 0,14-14 1112,2-8-1112,1-11 0,1 0 0,-3-4 941,2 0-941,-1 0 0,-1 0 0,4 3 0,-2-2 0,0 3 0,-1-1 0,-4 8 0,4-5 0,-1 8 0,4-13 0,0 2 0,0-3 0,0-8 0,7-9 0,-2-7 0,2-13 0,-2 10 0,-2-2 0,0 7 0,-1 4 0,-2 11 0,3 4 0,0 11 0,7 7 0,8 14 0,-8-12 0,0 3-1059,3 11 0,1 3 1059,0 2 0,0 3 0,-6-11 0,0 1 0,1 0 0,2 0 0,1 0 0,-1 0-889,-2 2 1,-1 1 0,1-1 888,0-1 0,1-1 0,0 0 0,4 13 0,0-3-348,-3-8 0,0-3 348,1-9 0,0-3 0,1 7 0,-4-12 0,-6-11 0,-1-5 0</inkml:trace>
  <inkml:trace contextRef="#ctx0" brushRef="#br0" timeOffset="116681">29181 6188 8191,'-7'9'0,"-6"17"4140,9 10-4140,0 2 0,0 6 0,3-8 0,1 2 0,1 2 0,0 8 0,1 1 0,1 0 111,-2 2 1,1 1 0,1-2-112,3-3 0,0-1 0,0-3 0,0 10 0,1-6 1042,0-16 1,1-4-1043,2 3 1319,0-33 1,-5 3 0,0-8-1</inkml:trace>
  <inkml:trace contextRef="#ctx0" brushRef="#br0" timeOffset="117397">29183 6278 8191,'9'-1'0,"11"-2"4095,34-11-4095,-18 5 0,4 1 0,11-4 0,4 0 0,-13 5 0,1 0 0,2 2 0,6 1 0,2 2 0,1 2 380,-12 1 1,2 2 0,-1 1-1,2 1-380,3 1 0,1 0 0,1 2 0,-1-1-299,-1 2 1,-1-1 0,1 1-1,0-1 299,1-1 0,0 0 0,0-1 0,-2 0 0,-4-1 0,-1 0 0,0 0 0,-1-2 707,10 1 0,0-2 0,-2-1-707,-5 2 0,-2-1 0,0-1-154,-4-2 1,0-1 0,-1 0 153,13 1 0,-1 0 166,-2-4 0,-2 0-166,-9 5 0,-3-1 3931,14-4-3931,-20 7 2850,-17-5-2850,-5 11 1819,-3-6-1819,1 21 0,-2 12 0,3-6 0,1 3-535,0 6 0,1 2 535,2 8 0,2 2 0,2 0 0,-1 0 0,2 3 0,-2 0 0,-2-3 0,0-1 0,3-3 0,-2 0-348,-6-4 1,-1-2 347,2-10 0,0-3 0,-5 14 0,0-25 0,0-12 0</inkml:trace>
  <inkml:trace contextRef="#ctx0" brushRef="#br0" timeOffset="118113">29326 7120 8191,'-7'2'0,"2"4"5063,-2 3-5063,0 4 0,-14 13 0,-6 9 0,4-8 0,-1 4 0,-4 10 0,-1 4-181,5-9 0,-1 1 1,0 2 180,-1 6 0,0 1 0,1 2 0,-1 0 0,0 2 0,1-1 0,3 0 0,1 0 0,1-1 0,4-7 0,1-2 0,2-2 1041,0 4 0,2-5-1041,1 3 0,10-30 0,0-5 0</inkml:trace>
  <inkml:trace contextRef="#ctx0" brushRef="#br0" timeOffset="118833">28993 8513 24575,'16'6'0,"11"-3"0,1 2 0,3-2 0,4-4 0,2-1-2648,13-1 1,4-1 2647,-15-3 0,0-1 0,5-2 0,-3 1 0,4-1 0,2 0 0,0 0 0,-2 0 0,2-1 0,-2 0 0,1 1 0,2-1 0,1 1 0,3 0 0,1-1 0,-1 1 0,-3 1 0,-3 0 0,-3 1 0,-1 0 0,1 2 0,-1 1 0,0 1 0,-1 1 0,0 0 0,8-1 0,0 0 0,-2 1 0,-6 2 0,0 1 0,-2 1 124,8 1 0,-3 0-124,-8 1 0,-4 0 1131,8 2-1131,-13-1 0,-15-6 0,-3 0 2672,-4-5-2672,2-3 0,-7 4 0,3-2 0</inkml:trace>
  <inkml:trace contextRef="#ctx0" brushRef="#br0" timeOffset="119330">29405 7128 8191,'13'2'0,"14"5"4367,13-6-4367,-8 0 0,4 2 0,4-1 0,4 1 0,-4-1 0,2 1 0,2-1 0,5 0 0,2 1 0,2-1-322,-6-2 1,2 1 0,1-2 0,0 0 321,4-1 0,1-1 0,0-1 0,0 0 0,-9 0 0,0 0 0,0 0 0,-1-1 0,0 1 0,8-1 0,-1 0 0,-1 0 0,-1 0 466,-7 0 0,0 0 1,-2 0-1,-2 1-466,2 1 0,-3 1 0,-4 0 0,-3-1 0,-4 1 1120,5 2 0,-27 0 0,-1 0 0</inkml:trace>
  <inkml:trace contextRef="#ctx0" brushRef="#br0" timeOffset="119897">31463 7110 24575,'-12'25'0,"2"5"0,-9 9 0,8-13 0,0 3-2816,-7 13 0,-3 5 2816,4-12 0,-1 1 0,0 2 0,-3 6 0,0 3 0,-1-1 0,3-8 0,0 0 0,-1 1 0,1 0-769,1-1 1,0 1-1,0 0 1,1 0 768,-1-1 0,0 1 0,1-1 0,0 0 0,-1 7 0,1-2 0,1 0 187,1-6 1,1-1 0,1-2-188,1 6 0,2-4 0,-1 3 0,7-18 0</inkml:trace>
  <inkml:trace contextRef="#ctx0" brushRef="#br0" timeOffset="120898">28672 7642 24575,'17'-3'0,"1"3"0,5-6 0,16 5 0,-7-3 0,4-1-2409,11 2 1,5-1 2408,-5-2 0,3 0 0,3 0 0,-8 2 0,2 0 0,1 1 0,1-1 0,-5 0 0,1 0 0,1 0 0,0 0 0,1 1-892,2 1 0,1 0 0,0 1 0,0 0 1,0 0 891,-1-1 0,0 1 0,-1 0 0,1 0 0,-2 0 0,9 0 0,0 1 0,-2 1 0,0-1-553,-6 0 0,0 0 0,-1 0 0,-3 0 553,5-2 0,-3 1 0,-3-1-134,6-1 1,-6 1 133,5-4 486,-37 2 0,-8 4 0,-7 0 0</inkml:trace>
  <inkml:trace contextRef="#ctx0" brushRef="#br0" timeOffset="121255">30691 7466 8191,'8'10'0,"-3"-2"5063,6 8-5063,4 7 0,13 18 0,-7-13 0,0 3 508,0 7 1,-1 2-509,4 9 0,-2 2 0,-6-1 0,-3 1 0,-2-14 0,-1 1 0,-1 0 0,1 16 0,-2-2 0,-1-4 0,-2-3 830,-2-5 0,-1-3-830,-2 9 1465,0-19 1,0-19 0,0-4 0</inkml:trace>
  <inkml:trace contextRef="#ctx0" brushRef="#br0" timeOffset="121797">30732 7493 8729,'-2'-5'0,"8"-15"5108,10-20-5108,-1 4 0,2-3 0,-2 5 0,1-2 0,1-2 461,2-8 0,2-3 0,1-1-461,-2 7 0,1-1 0,1-1 0,0 0-455,1-3 1,0 0 0,1 0 0,0 0 454,-1 1 0,1 0 0,-1 0 0,0 2 0,-1 5 0,-1 0 0,0 1 0,-2 2 1011,1-3 0,-2 1 1,-1 4-1012,0 1 0,-1 5 0,-2-4 0,-12 24 0,-2 5 0</inkml:trace>
  <inkml:trace contextRef="#ctx0" brushRef="#br0" timeOffset="125655">29322 5986 24575,'-3'38'0,"3"9"0,4-20 0,1 1 0,3 5 0,0 2 0,0 0 0,0-1 0,2-1 0,1-2 0,11 18 0,-3-20 0,1-15 0,-3-11 0,0-3 0,-3-11 0,-1 2 0,-5-3 0,1 5 0,-6 2 0,1 3 0</inkml:trace>
  <inkml:trace contextRef="#ctx0" brushRef="#br0" timeOffset="126005">29449 6466 9751,'1'-12'0,"2"-10"5107,11-31-5107,-6 16 0,1-3 0,5-11 0,1-4-439,-3 9 1,0-2 0,1-1 438,-1 9 0,1 0 0,0 0 0,0-1 0,3-4 0,-1-1 0,2 0 0,0 1 0,1 2 0,1 0 0,1 1 0,1 1 0,-1 3 0,1 0 0,0 1 0,0 2 0,4-6 0,-1 2 0,1 3 719,9-2 1,-2 5-720,-12 9 0,-2 4 4131,9 7-4131,-15 9 0,-5 9 0,-4 2 0,-2-2 0,-3-1 0</inkml:trace>
  <inkml:trace contextRef="#ctx0" brushRef="#br0" timeOffset="127297">30311 4590 24575,'34'4'0,"6"-3"0,-10 3 0,1 1 0,-3 0 0,-1 0 0,13 6 0,-12 7 0,-19-4 0,-8 16 0,-10-3 0,-10 25 0,-10-9-464,4 5 464,1-8 0,19-15 0,6-5 0,10-9 0,16-10 0,6-4 0,14-10 0,-5-6 0,0-5 0,-22 9 0,-3 2 0</inkml:trace>
  <inkml:trace contextRef="#ctx0" brushRef="#br0" timeOffset="127839">30924 4579 8191,'7'-1'0,"-2"6"5063,5 8-5063,-3 11 2818,-1 1-2818,-2-3 1719,-4-3-1719,0-29 6784,3-3-6784,2-26 0,4-1 0,4-7 0,-5 17 0,5 13 0,-7 21 0,1 10 0,-4 9 0,2 4 0,14-32 0,6-8 0,-5-11 0,1-4 0,-3 5 0,-1 1 0,12-7 0,-11 12 0,-7 22 0,-6 11 0,-3 9 0,-2 0 0,0-1 0,2-11 0,6-4 0,-4-5 0,4-4 0</inkml:trace>
  <inkml:trace contextRef="#ctx0" brushRef="#br0" timeOffset="128105">31453 4129 8191,'-13'4'0,"5"9"5063,1 26-5063,1 16 0,1-21 0,-1 1 1409,3 4 0,0-1-1409,1-6 0,0-1 0,2 16 1719,0-21-1719,2-10 0,-1-10 0,1 2 0</inkml:trace>
  <inkml:trace contextRef="#ctx0" brushRef="#br0" timeOffset="130013">31061 5240 12628,'-7'4'0,"2"2"4686,6 5-4686,6-5 2077,7 2-2077,3-14 1158,1 3-1158,-4-11 4026,-3 2-4026,-3-1 0,-7 0 0,-7 3 0,-2 7 0,-11 9 0,5 12 0,-2 11 0,4 9 0,10-11 0,1 3 0,18-17 0,10-9 0,19-15 0,-18 4 0,-1-7 0</inkml:trace>
  <inkml:trace contextRef="#ctx0" brushRef="#br0" timeOffset="130313">31341 5188 8191,'-5'13'0,"2"0"5063,0 11-5063,6-6 2818,-1 2-2818,5-7 1719,0-10-1719,11-16 6784,-4-7-6784,13-17 0,-13-2 0,4 9 0,-7 15 0,-2 17 0,0 28 0,-1-3 0,-1 5 0,-1-12 0,1-9 0,4-9 0,-5-1 0,1-4 0</inkml:trace>
  <inkml:trace contextRef="#ctx0" brushRef="#br0" timeOffset="130497">31684 5115 24575,'-9'4'0,"1"2"0,1 5 0,7 2 0,1 5 0,10-6 0,1-7 0,-3-3 0,-1-4 0</inkml:trace>
  <inkml:trace contextRef="#ctx0" brushRef="#br0" timeOffset="130773">31809 5089 9044,'-7'-1'0,"-3"14"5118,-3 7-5118,4 5 2689,5-1-2689,12-12 1603,0-6-1603,5-8 6121,-4-5-6121,-4-6 0,-1 3 0,-6-2 0,-3 4 0,-2 0 0,6 1 0,-2 2 0,7 1 0</inkml:trace>
  <inkml:trace contextRef="#ctx0" brushRef="#br0" timeOffset="131547">32005 5070 24575,'-14'1'0,"1"7"0,0 8 0,3 9 0,-1 0 0,9-5 0,4-9 0,5-8 0,3-10 0,8-13 0,-3-6 0,13-22 0,-10 7 0,-5 9 0,0-3 0,-5 1 0,-1-2 0,2-2 0,-2-2 0,-2 0 0,-4 4 0,-3 9 0,-19 71 0,14-16 0,2 3 0,-5 15 0,4-3 0,11-9 0,7-16 0,2-16 0,9-4 0,3-5 0,5-4 0,-13 9 0,-8 0 0,-13 11 0,-1 0 0,6 0 0,6-6 0,12 0 0,12-10 0,15 6 0,-6 1 0,3 17 0,-24 5 0,-6 25 0,-15 1 0,1-17 0,-1 0 0,-4 0 0,0-1 0,0 25 0,-9-2 0,1-13 0,-4-1 0,0-17 0,4-4 0,1-27 0,17-26 0,2 4 0,5-2 0,8-4 0,5 0 0,8-2 0,4 3 0,-3 11 0,0 4 0,-1 3 0,-3 4 0,5 4 0,-20 6 0,-11 4 0</inkml:trace>
  <inkml:trace contextRef="#ctx0" brushRef="#br0" timeOffset="131797">32067 4786 8191,'-7'-2'0,"4"0"0,-1 2 0</inkml:trace>
  <inkml:trace contextRef="#ctx0" brushRef="#br0" timeOffset="132540">31883 5918 8191,'-5'4'0,"4"11"4774,7 20-4774,-2-9 0,1 3 0,-2 8 0,0 2 1427,0 3 0,-1 1-1427,-7 3 0,-1-1 0,6-8 0,-2-2 1754,-11 18-1754,13-51 0,2-34 0,1-3 0,0-6 0,3-11 0,0-2 1239,-2 13 1,0 0 0,0 0-1240,1 1 0,1 1 0,0 1 0,3-8 0,2 5 277,17-7-277,-5 35 0,0 25 0,-10 11 0,-1 9 0,-8-7 3006,0-1-3006,-6-11 0,-6-4 0,2-9 0,-2-1 0,6-3 0</inkml:trace>
  <inkml:trace contextRef="#ctx0" brushRef="#br0" timeOffset="132849">32219 5819 8191,'-2'17'0,"-1"-3"5063,0 2-5063,1-6 2818,-1 6-2818,-1 4 1719,1-5-1719,3-4 6784,8-22-6784,10-13 0,5-15 0,-8 17 0,-2 1 0</inkml:trace>
  <inkml:trace contextRef="#ctx0" brushRef="#br0" timeOffset="133113">32365 5778 24575,'-7'24'0,"4"1"0,-1 0 0,6-5 0,3-9 0,2-8 0,2-6 0,1-8 0,-3 1 0,-1-2 0,-6 3 0,-9-1 0,3 0 0,-2-3 0,6 7 0,2-2 0</inkml:trace>
  <inkml:trace contextRef="#ctx0" brushRef="#br0" timeOffset="133881">32501 5590 8191,'-2'9'0,"5"10"5063,-4-4-5063,4 22 2818,-3-11-2818,0 19 0,-4 2 0,-1 1 0,-5 5 0,3-23 1719,7-16-1719,2-19 6784,8-9-6784,-3 4 0,-2 9 0,-6 8 0,0 3 0,0-4 0,5-6 0,16-11 0,1-1 0,11-1 0,-7 5 0,-5 9 0,-11 4 0,-5 3 0,-4 1 0,0 0 0,0 0 0,-4 0 0,-1-4 0,-4-1 0,6-11 0,8 2 0,20-7 0,8 0 0,14 1 0,-14-3 0,-6 5 0,-16-2 0,-7-1 0,-2 2 0,-6 1 0,-2 13 0,1 12 0,-1 3 0,9 4 0,5-8 0,1-4 0,13-9 0,0-8 0,-4 0 0,-4-1 0</inkml:trace>
  <inkml:trace contextRef="#ctx0" brushRef="#br0" timeOffset="134230">33208 5433 8191,'4'-5'0,"1"3"5063,8 5-5063,0 2 2818,1 0-2818,-2 2 1719,-4 4-1719,-7 9 6784,-3 5-6784,-15 10 0,3-3 0,-5-4 0,10-8 0,8-10 0,2-5 0,3-3 0</inkml:trace>
  <inkml:trace contextRef="#ctx0" brushRef="#br0" timeOffset="134389">33251 5777 8191,'-17'24'0,"4"-2"0,11-17 0,2-1 0</inkml:trace>
  <inkml:trace contextRef="#ctx0" brushRef="#br0" timeOffset="206364">4015 14666 24575,'-9'6'0,"2"1"0,7 2 0,13 13 0,-3-7 0,14 14 0,-3-2 0,9 5 0,3 1 0,4-1 0,5-8 0,-6-3 0,2-7 0,-6-3 0,-7-1 0,-1-3 0,-7 1 0,-4-3 0,3 1 0,-6-2 0,3-1 0,-4 1 0,0-1 0,-2 3 0,1-1 0,-1 2 0,-2-9 0,3-1 0,0-16 0,7-16 0,-1 11 0,1-2-688,1-9 0,2 0 688,6 3 0,1 2-248,-6-1 1,0 3 247,13-4 0,-19 10 0,-9 17 0,-4 1 0</inkml:trace>
  <inkml:trace contextRef="#ctx0" brushRef="#br0" timeOffset="206849">3999 14648 8191,'-5'-17'0,"1"-13"5063,2-4-5063,-3-19 0,5 22 0,-1 0 1120,-3 3 0,-1 0-1120,3-6 0,-1 1 449,-5-2 1,3 6 0,2 21-1</inkml:trace>
  <inkml:trace contextRef="#ctx0" brushRef="#br0" timeOffset="207281">4065 14871 8191,'-9'-7'0,"0"2"5063,1 11-5063,0 10 2818,1 15-2818,-2 16 0,-1 1 0,4-1 0,2-23 0,4-10 0</inkml:trace>
  <inkml:trace contextRef="#ctx0" brushRef="#br0" timeOffset="207555">4160 15002 8191,'7'6'0,"-3"1"5063,0 2-5063,-3 4 2818,1 7-2818,-2-1 1719,2 4-1719,-1-6 1696,5-7 0,-5-3 0,3-7 0</inkml:trace>
  <inkml:trace contextRef="#ctx0" brushRef="#br0" timeOffset="207747">4303 15029 8191,'0'20'0,"2"-5"5063,1 8-5063,1 1 2818,-2-5-2818,0 1 0,-1-12 0,1-4 0</inkml:trace>
  <inkml:trace contextRef="#ctx0" brushRef="#br0" timeOffset="208389">4415 14990 8191,'5'6'0,"-1"1"5063,4 6-5063,-1-4 2818,2 8-2818,-5-4 1719,2 11-1719,-5-6 6784,3 6-6784,-4-10 0,0-6 0,0-4 0</inkml:trace>
  <inkml:trace contextRef="#ctx0" brushRef="#br0" timeOffset="211430">915 13625 8191,'-13'-5'0,"2"-6"5063,10-7-5063,3-14 0,7 0 0,4-3 0,0 1 0,3-1 0,9-11 0,4-1 386,0 5 1,2 2-387,7 1 0,0 1 0,-5 3 0,-1 1 695,2 5 1,-3 2-696,-9 6 0,-3 3 5609,14-6-5609,-13 16 0,-3 11 0,-3 0 2553,-2-1-2553,-5-7 995,2-3-995,-1-4 0,-1 1 0,-1-13 0,1-8 0,-11-21 0,6 16 0,-1-3 0,-8-5 0,-2-3-1041,6 12 0,1-2 1,-1-1 1040,-2-1 0,-1 0 0,0-1 0,1-2 0,2 0 0,-1 0 0,0-1 0,0 0 0,-1 2 0,0-14 0,-1 4 0,1 15 0,0 4 0,0-3 0,2 29 0</inkml:trace>
  <inkml:trace contextRef="#ctx0" brushRef="#br0" timeOffset="212005">843 13635 8191,'-10'-2'0,"1"-1"5063,-6-10-5063,-7-27 0,5 17 0,0-2 0,-3-13 0,-1-2 613,-3-1 0,-3 2-613,0 4 0,-1 0 457,-1-3 0,0 3-457,-3 12 0,1 2 5597,-14-10-5597,10 17 0,20 10 0,11 4 0</inkml:trace>
  <inkml:trace contextRef="#ctx0" brushRef="#br0" timeOffset="212347">890 13321 8191,'4'19'0,"4"2"5063,1 1-5063,6 7 2818,-4-13-2818,4 14 1719,-3-12-1719,1 2 6784,-3-7-6784,-3-4 0,-3-4 0,-2-1 0</inkml:trace>
  <inkml:trace contextRef="#ctx0" brushRef="#br0" timeOffset="212547">1099 13150 8191,'9'17'0,"1"7"4965,5 8-4965,5-2 2831,-4 0-2831,0-15 432,4-7 1,-12-6 0,6-2 0</inkml:trace>
  <inkml:trace contextRef="#ctx0" brushRef="#br0" timeOffset="212673">1318 13195 8191,'5'4'0,"1"1"5063,0 7-5063,2 2 704,9 6 1,-9-10-1,2 1 1</inkml:trace>
  <inkml:trace contextRef="#ctx0" brushRef="#br0" timeOffset="213764">4806 13363 8191,'13'-1'0,"2"9"4724,33-2-4724,1 17 0,-16-9 0,2-1 1429,-1 1 1,1-1-1430,7 3 0,-1 0 0,-4 0 0,-1 1 447,4 2 0,-3 2-447,-6 0 0,-3 0 2925,-1-3 1,-2 0-2926,12 14 350,-10-12-350,-11-4 0,-3-8 0,0-3 1295,-4-7-1295,10-15 0,6-13 0,-8 3 0,1-3 0,6-5 0,1-3 0,5-6 0,-1-1 0,-1-2 0,-1 0 0,0 6 0,-3 2 0,-7 7 0,-3 2 0,1-5 0,-8 20 0,-7 11 0</inkml:trace>
  <inkml:trace contextRef="#ctx0" brushRef="#br0" timeOffset="214230">4887 13306 8191,'-17'6'0,"3"-5"5063,6-13-5063,4-15 0,4-26 0,2 19 0,1-2 0,-2-5 0,-1-3 0,0-2 0,0 1 1171,0 8 1,-1 3-1172,-2-20 0,4 32 0,1 14 0</inkml:trace>
  <inkml:trace contextRef="#ctx0" brushRef="#br0" timeOffset="214514">4941 13437 24575,'-5'16'0,"2"2"0,-2-5 0,5 4 0,-6 0 0,8 1 0,-4-9 0,5-1 0</inkml:trace>
  <inkml:trace contextRef="#ctx0" brushRef="#br0" timeOffset="214681">5066 13487 8191,'2'13'0,"-5"0"5063,-2 25-5063,-4-9 0,4 3 0,2-18 0</inkml:trace>
  <inkml:trace contextRef="#ctx0" brushRef="#br0" timeOffset="214858">5382 13721 8191,'-10'26'0,"3"-3"5063,1-6-5063,5-3 2818,4-2-2818,3-5 0,-3-2 0,1-3 0</inkml:trace>
  <inkml:trace contextRef="#ctx0" brushRef="#br0" timeOffset="215005">5499 13805 8191,'-10'13'0,"4"0"1265,2-1 1,4-6 0,0 2 0</inkml:trace>
  <inkml:trace contextRef="#ctx0" brushRef="#br0" timeOffset="286597">28375 11328 24575,'-7'5'0,"5"16"0,7 19 0,3-8 0,0 4 0,-5 2 0,1 2-938,3 2 0,1 0 938,-8-2 0,1-3 441,7 18-441,-7-17 0,3-22 0,-4-8 0</inkml:trace>
  <inkml:trace contextRef="#ctx0" brushRef="#br0" timeOffset="286830">28367 11363 8191,'-3'-9'0,"14"-3"4560,15-6-4560,20-1 0,3 0 0,-3 5 719,-18 9 1,-12 1-1,-12 4 1</inkml:trace>
  <inkml:trace contextRef="#ctx0" brushRef="#br0" timeOffset="286997">28454 11471 9165,'10'-8'0,"2"0"5120,11-5-5120,3 2 667,-1 3 0,-9 5 1,-8 3-1</inkml:trace>
  <inkml:trace contextRef="#ctx0" brushRef="#br0" timeOffset="287255">28787 11332 8191,'-9'-4'0,"8"1"5063,12-2-5063,10 0 2818,18-3-2818,-12 0 1719,-1 2-1719,-13-2 0,-8 5 0,-1-1 0</inkml:trace>
  <inkml:trace contextRef="#ctx0" brushRef="#br0" timeOffset="287414">28879 11317 8191,'-12'10'0,"1"4"5063,9 6-5063,-1 5 2818,7 7-2818,-3 0 0,2-15 0,-3-2 0</inkml:trace>
  <inkml:trace contextRef="#ctx0" brushRef="#br0" timeOffset="287809">28842 11600 8191,'-14'1'0,"20"1"5063,1-9-5063,23 2 2818,-11-6-2818,4 1 429,-5 1 1,-9 4 0,-1 2 0</inkml:trace>
  <inkml:trace contextRef="#ctx0" brushRef="#br0" timeOffset="288273">29332 11205 8191,'-17'-3'0,"3"3"5063,2 4-5063,-4 10 2818,-1 3-2818,-2 4 1719,5-1-1719,10-7 6784,10-2-6784,12-6 0,7 1 0,7-1 0,-7 4 0,-4 3 0,-10-1 0,-8 6 0,-4-4 0,-7 4 0,-3 7 0,-9 3 0,6-4 0,1-6 0,9-13 0</inkml:trace>
  <inkml:trace contextRef="#ctx0" brushRef="#br0" timeOffset="288606">29649 11105 8191,'-27'10'0,"1"0"0,-9 5 5063,1 0-5063,26-5 2818,9 2-2818,8-3 1719,2 1-1719,1-5 6784,-3 1-6784,0 1 0,-1 6 0,-7 7 0,-2-1 0,-7 11 0,-3-5 0,-1 7 0,1-10 0,3-7 0,6-11 0</inkml:trace>
  <inkml:trace contextRef="#ctx0" brushRef="#br0" timeOffset="288813">29743 11105 24575,'-3'11'0,"1"4"0,2 5 0,0 5 0,0 7 0,0 0 0,0-10 0,2-3 0,-2-14 0,2-1 0</inkml:trace>
  <inkml:trace contextRef="#ctx0" brushRef="#br0" timeOffset="289006">29775 11116 8191,'-2'-10'0,"7"1"5063,5-5-5063,13 1 2818,9 2-2818,2 3 429,-6 3 1,-13 5 0,-11 0 0</inkml:trace>
  <inkml:trace contextRef="#ctx0" brushRef="#br0" timeOffset="289147">29834 11185 8191,'9'-2'0,"5"0"1265,25-14 1,-20 10 0,2-2 0</inkml:trace>
  <inkml:trace contextRef="#ctx0" brushRef="#br0" timeOffset="289330">29830 11311 8191,'-17'9'0,"11"-3"5063,7-4-5063,19-5 704,19-7 1,-18 4-1,6-3 1</inkml:trace>
  <inkml:trace contextRef="#ctx0" brushRef="#br0" timeOffset="289714">30385 11041 8191,'-7'-5'0,"0"5"5063,-8 11-5063,-4 13 0,-9 18 1409,15-18 0,1 2-1409,1 5 0,2 0 0,3 23 0,14-5 0,7-19 1719,14-8-1719,-11-19 6784,13-7-6784,-8-17 0,7-11 0,-6-11 0,-14 17 0,-1-1 0,-3 0 0,-3-1 0,-7-27 0,-3 15 0,-10 15 0,6 15 0,2 7 0,5 1 0</inkml:trace>
  <inkml:trace contextRef="#ctx0" brushRef="#br0" timeOffset="289972">30360 11150 24575,'13'5'0,"7"-2"0,18 9 0,-11-5 0,1 2 0,4 6 0,1 3 0,2 1 0,0 0-616,-6-1 1,-1 1 615,2 2 0,-3-1 402,3 0-402,-2 4 0,-23-19 0,-1-1 0</inkml:trace>
  <inkml:trace contextRef="#ctx0" brushRef="#br0" timeOffset="301481">29323 12258 24575,'-12'4'0,"1"1"0,-8 27 0,-2 6 0,3-4 0,-1 2-1340,0-1 0,-1 1 1340,-5 7 0,-2 1 0,-1 0 0,-3 1 0,8-13 0,-1-1 0,-1 2 0,-2 1 0,0 1 0,1-1 0,1-3 0,0-1 0,2 0 0,-5 8 0,4-4 0,-3 5 0,20-24 0</inkml:trace>
  <inkml:trace contextRef="#ctx0" brushRef="#br0" timeOffset="302440">29331 12298 24575,'-4'-2'0,"7"-3"0,23 0 0,20-4 0,9-1 0,-18 4 0,1-1 0,3 1-664,6-2 1,3 0 0,2 0-1,-1 1 664,-3 2 0,0-1 0,-1 2 0,1-1-1041,3 1 1,0 0 0,1 1-1,-1 1 1041,-2 1 0,0 1 0,0 0 0,-1 1 0,-3-1 0,-1 0 0,-1 1 0,0-1 0,13 2 0,-1 1 0,-2-2-670,-5-2 0,-2-1 1,-2 0 669,-4 0 0,-2 0 0,-1-1-142,7 0 1,-5 0 141,4-4 1247,-25 8-1247,-20 0 4424,-15 18-4424,3 1 0,-14 27 0,4 2 584,8-13 1,-1 2-585,1-3 0,0 2 0,-1 7 0,0 1 0,1-5 0,-1-2 0,4-2 0,-1-2 227,1-3 0,1-2-227,-3 4 0,3-6 0,7-19 0,3-4 0</inkml:trace>
  <inkml:trace contextRef="#ctx0" brushRef="#br0" timeOffset="302972">29019 13092 8382,'1'2'0,"12"-4"5083,9-2-5083,30-5 0,-13 1 0,5 0-286,-4 0 1,3 0-1,3-1 286,-3 0 0,2-1 0,1 0 0,1 0-278,-4 2 1,0-1-1,1 1 1,1 0 0,0 0 277,2-1 0,2 1 0,0-1 0,0 2 0,-1 0 0,0 1 0,0 1 0,0 1 0,-2 0 0,0 2 0,4 0 0,-1 1 0,-2 1 0,-2 2 1136,3 0 0,-2 2 1,-5 1-1137,-4 4 0,-6 0 0,-2 6 0,-21-9 0,-8-2 0</inkml:trace>
  <inkml:trace contextRef="#ctx0" brushRef="#br0" timeOffset="303481">28993 13144 8191,'-2'-2'0,"3"4"5063,-5 3-5063,8 20 2818,-3 18-2818,1-4 0,0 6 0,-3-7 0,-1 3 0,0 1-314,-1 5 1,1 2 0,-1 1 313,1 3 0,0 0 0,-1 0 0,1-4 0,0 0 0,1-2 1200,2-5 1,1-2 0,0-1-1201,0 9 0,2-5 0,6 9 0,-5-24 0,-1-24 0</inkml:trace>
  <inkml:trace contextRef="#ctx0" brushRef="#br0" timeOffset="303956">30676 12964 9253,'5'6'0,"0"5"5119,-3 15-5119,5 14 0,-8-10 0,-1 2 0,-1 5 0,-1 2 0,-2 3 0,-1 1 474,-1-1 1,0 0-475,0 0 0,0-1 587,2-5 1,0-2-588,-3-3 0,-1-1 1276,-5 23 0,5-27 0,1-5 1</inkml:trace>
  <inkml:trace contextRef="#ctx0" brushRef="#br0" timeOffset="304442">29181 14124 8191,'-12'7'0,"-9"1"5063,14 0-5063,8 0 0,41-8 0,-6-1 0,4-1 0,-4-5 0,3-1 0,1-1-247,6 1 0,3 0 0,0-2 247,-7 0 0,1-2 0,1 0 0,0 2 0,1 0 0,1 2 0,0-1 0,0 1 0,9-3 0,0-1 0,-3 3 399,-7 5 1,-1 2 0,-5 0-400,2 0 0,-7 3 1191,-3 9 0,-17-6 0,-14 0 0</inkml:trace>
  <inkml:trace contextRef="#ctx0" brushRef="#br0" timeOffset="305331">31281 12441 24575,'-5'10'0,"1"8"0,13 20 0,-4-12 0,2 3 0,1 8 0,0 2 0,0 6 0,0 2-2552,1 2 0,-1 1 2552,-1 0 0,-1 0 0,3-4 0,-1-1 309,-5-9 0,0-2-309,0-3 0,-1-3 1020,0 6-1020,-1-4 0,-3-16 0,-4 2 0,-11 6 0,-2 1 0,-2 3-415,-8 9 0,-1 5 415,6-7 0,-1 2 0,0 1 0,-1 0 0,0 1 0,-1 2 0,2-1 0,-1 3 0,1-1 0,1-2 0,1-1 0,1-2 0,0 0 0,-7 9 0,0 1 0,3-6 167,6-7 0,3-4-167,-11 12 0,11-17 0,10-15 0,3-4 0</inkml:trace>
  <inkml:trace contextRef="#ctx0" brushRef="#br0" timeOffset="306365">30412 14073 8191,'6'4'0,"7"0"5063,-2 0-5063,13-5 2818,1-3-2818,7-4 1719,-7 3-1719,5-2 6784,-4-1-6784,-1 3 0,-5-2 0,-8 5 0,-3 1 0,-4-5 0,-1-9 0,-4 0 0,-4-22 0,3-3 0,0 4 0,-2-3 0,-1 0 0,-2-2 0,-2-10 0,-2-2-249,-2-1 1,-1 1 248,-2 1 0,1 3 0,7 15 0,1 4 0,-4-11 0</inkml:trace>
  <inkml:trace contextRef="#ctx0" brushRef="#br0" timeOffset="308639">29574 13165 8191,'-12'-5'0,"-2"3"5063,0-3-5063,2 3 2818,3-1-2818,0 1 1719,0 4-1719,-1 6 6784,-4 17-6784,2 15 0,6-13 0,3 1 0,7 26 0,18-13 0,19-14-788,-8-24 0,2-6 788,1-2 0,-1-3-538,6-7 0,-3-3 538,-10 1 0,-3-2 0,14-19 0,-27 10 0,-13-2 0,-20 6 1487,-11-5-1487,-10 5 0,2 9 291,8 7 0,16 8 0,8 0 1</inkml:trace>
  <inkml:trace contextRef="#ctx0" brushRef="#br0" timeOffset="309089">30336 13024 9176,'-10'-5'0,"-14"-10"5120,7 11-5120,-21 4 0,17 26 0,3 4 0,1 5 517,4 4 1,4 2-518,3 5 0,5 1 545,5-6 1,7-4-546,7-8 0,5-5 0,5-6 0,3-5 0,0-5 0,1-6 0,0-4 0,-2-4 5140,13-13-5140,-13-10 0,-17 1 0,-14-4 1871,-17 2-1871,-10-4 0,-13 5 0,11 4 285,4 9 1,17 10-1,5 4 1</inkml:trace>
  <inkml:trace contextRef="#ctx0" brushRef="#br0" timeOffset="309564">30127 12524 8191,'-47'9'0,"14"-1"5063,2 2-5063,18-3 2818,0 4-2818,5 8 1719,3 2-1719,6 5 6784,8-5-6784,19-4 0,5-6 0,20-11 0,2-7 0,-27-4 0,-1-2-286,-2 0 1,-1-3 285,-1-2 0,-3-3 0,-3-3 0,-4-2 0,-1-5 0,-3-1 0,-5 0 0,-4 1 0,-5 1 0,-3 2-40,-17-16 40,-12 21 0,1 13 0,4 11 0,12 8 0,11-3 0,5-2 0</inkml:trace>
  <inkml:trace contextRef="#ctx0" brushRef="#br0" timeOffset="310017">30976 12491 8191,'-24'-24'0,"3"6"5063,5 4-5063,3 10 2818,4 6-2818,-8 18 0,-4 15 0,-3 9 0,5-4 1719,13-9-1719,12-19 6784,12-4-6784,14-14 0,17-15 0,-5-9 0,-22 8 0,-2 0 0,2-14 0,-17-9 0,-8 18 0,-16-3 0,-4 20 0,-3 8 0,-2 20 0,9 12 0,11-2 0,1 0 0,-1 1 0,8 5 0</inkml:trace>
  <inkml:trace contextRef="#ctx0" brushRef="#br0" timeOffset="310405">31170 12928 8191,'-5'-6'0,"-1"1"5063,-1-2-5063,-2 9 2818,-3 11-2818,6 28 0,3 9 0,8-21 0,4-1 0,15 16 1719,7-21-1719,10-9 6784,-14-16-6784,0-7 0,-15-5 0,-9-4 0,-12-2 0,-4 5 0,-14-1 0,2 10 0,0 8 0,9-1 0,8 4 0</inkml:trace>
  <inkml:trace contextRef="#ctx0" brushRef="#br0" timeOffset="310889">30153 13774 8191,'-11'3'0,"0"4"5063,-9 5-5063,-3 12 2818,2 5-2818,3 5 1719,12-12-1719,7-3 6784,16-14-6784,12-5 0,17-15 0,-2-9 0,-7-1 0,-23-8 0,-26 9 0,-30-3 0,11 16 0,-4 2 0,-8 5 0,1 2 0,-8-2 0,9 10 0</inkml:trace>
  <inkml:trace contextRef="#ctx0" brushRef="#br0" timeOffset="311373">29000 13754 8191,'14'-2'0,"0"2"5063,22-2-5063,-4 6 0,6 9 0,6 18 0,-21-9 0,0 3 0,3 7 0,-3 3 843,-4 0 0,-4 2-843,-1 2 0,-5 0 768,-5-3 0,-3-2-768,-4 14 1533,-7-15 0,7-24 0,-1-5 0</inkml:trace>
  <inkml:trace contextRef="#ctx0" brushRef="#br0" timeOffset="311922">29276 12620 8191,'-2'5'0,"2"-1"5063,4 7-5063,7-7 2818,15-6-2818,4-16 0,13-13 0,-24 5 0,-3-4 0,1-5 0,-2-2 0,0-4 0,-2-2 307,-6 0 1,-2 1-308,1 2 0,-2 3 6237,-6-11-6237,-3 23 0,-7 39 0,6-5 0,-2 12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13:40:20.0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2865 6225 8191,'-17'0'0,"0"0"5063,3-2-5063,1 2 2818,4 0-2818,0 2 1719,4-7-1719,5-9 0,9-18 0,6-15 0,0 14 0,1-2 0,-2-9 0,2-3 1096,0 11 0,2 0 0,0-2-1096,-1-4 0,-1-1 0,2-1 0,2 0 0,1 1 0,0-2 0,-1-1 0,-2 0 0,1 1 0,-1 5 0,0 1 0,0 0-674,-2 2 1,0-1 0,-1 2 673,5-7 0,0 1-635,2 3 1,-1 0 634,-1 4 0,-1 0 0,3-1 0,1 0 0,-2 2 0,1 1-390,0 0 1,0 0 389,-4 5 0,0 1 2658,14-12-2658,-13 12 2103,-4 13-2103,-2 10 1638,-3 4-1638,2 0 1165,1 5-1165,-3-1 0,13 3 0,-2 2 0,11-1 0,20 1 0,-25-7 0,2 1-583,9 2 1,1-1 582,-1-3 0,0-1 0,0 5 0,0 0 0,1-2 0,-1 0 0,-3 2 0,-1 1 0,1-1 0,-2 0 0,-5 0 0,-1 0-332,26 9 332,-6 0 0,-21-5 0,1 2 0,21 12 0,-18-10 0,0-1 0,0 1 0,1 0 0,4 2 0,0 1 0,3-3 0,0 1-748,-3 2 0,0 0 748,3 3 0,0 0 0,-2 1 0,0-1 0,6 4 0,1 0-417,-2-1 0,-1 2 417,-1 0 0,0 1 0,1 1 0,-1 0 0,-2 1 0,-1 2 0,1-1 0,-1 0 0,0 0 0,0-1 0,0-1 0,0-1 0,-3 2 0,1-1 0,5-2 0,0-1 0,-2 2 0,0 0 0,5-4 0,1-2 0,0 1 0,0-1 0,3 1 0,-1 0 0,-3-3 0,1 0 0,4 1 0,2-1 0,-3-3 0,1 0 0,5-2 0,2-1 0,-1-2 0,0 0 0,-15-1 0,0 0 0,-1-1 0,17 0 0,0-1 0,-17 0 0,1 0 0,0-1 0,-1 0 0,1-1 0,0-1-850,0 1 0,0 0 0,0 0 850,2 0 0,1 0 0,-1 0 0,3 0 0,0 1 0,-1-1 0,-1 0 0,0 0 0,0 0 0,4 0 0,0 0 0,0 0 0,-2-1 0,0-2 0,0 2 0,2 0 0,1 1 0,-1 0 0,1-2 0,-1 0 0,0 1 0,1-1 0,-1 0 0,0 0 0,1 2 0,-1 0 0,0-1 0,3-2 0,0-1 0,-1 1 0,-1 2 0,0 1 0,0 0 0,6-2 0,0 1 0,0-1 0,-3 0 0,-1 0 0,1 1 0,5 0 0,2 1 0,-1 0-1018,-2-2 1,0 0-1,0 1 1018,0 1 0,0 0 0,1 1 0,0 0 0,1 2 0,0-1 0,-2-1 0,0-1 0,0 1 0,-10 0 0,0-1 0,1 1 0,-1 0 0,0-2 0,1 0 0,-1 0 0,1 0 0,3 2 0,0 0 0,0 0 0,0-1 0,-1 0 0,-1-1 0,1 0 0,0 1-541,2 2 0,1 0 1,0 1-1,-1-1 541,0-1 0,-1 0 0,0 0 0,1 0 0,0 1 0,1 1 0,0-1 0,1 1 0,-1 1 0,0 0 0,0 0 0,0 0 0,-1 1 0,1-1 0,0 0 0,0 1 0,2-1 0,0 1 0,-1-1 0,1 0 0,0 1 0,0-1 0,0 0 0,0-1-508,3-1 0,1-1 0,-1 0 0,1 0 508,0 0 0,-1 0 0,1-1 0,0 1 0,-10-2 0,1 0 0,-1-1 0,0 0 0,0 1 0,10 0 0,0 1 0,0-1 0,-1 0-204,0 0 1,-2 0-1,1 1 1,-1-1 203,-1 2 0,0-1 0,0 1 0,-1 0-30,-1 0 1,0 0 0,0 0 0,0 1 29,0 0 0,0 0 0,0 1 0,0 0 0,1-1 0,1 1 0,0-1 0,0 1 0,0-1 0,0 1 0,0 0 0,0-1 0,0 1 0,0-1 0,0 1 0,0-1 0,1 1 0,1-1 0,-1 1 0,0 0 0,-2-1 0,-1 1 0,1 0 0,-1-1 0,2-1 0,-1 0 0,1 0 0,0 0 0,-2 1 0,0 1 0,-1-1 0,2 0-48,0-2 0,1-1 0,-1 1 0,1-1 48,0 2 0,0 0 0,0 0 0,1-1 0,0 0 0,1 0 0,0-1 0,-1-1 0,1 1 0,0-1 0,0-1 0,-1 1 0,1-1 0,0 1 0,0 0 0,-1-1 0,1-1 0,0 0 0,0 0 0,-1 0 0,0-2 0,-1 1 0,0-1 0,0 1 0,-1 0 0,1 1 0,0 0 0,-1-1 129,-2 0 0,-1-1 0,1 0 1,-2 2-130,0 0 0,0 2 0,-1 0 0,0-1 225,11 0 1,0-2-1,-2 3-225,-7 1 0,-1 1 0,-2-1 298,-4 0 0,-1-2 1,-5 2-1,-4 0 1,-4 0-1,8 2 1</inkml:trace>
  <inkml:trace contextRef="#ctx0" brushRef="#br0" timeOffset="2557">18568 3789 8191,'11'12'0,"5"-6"2531,19 0 1,9-1-2532,-4-4 0,3-1 0,1 2 0,5 0 0,0-1-407,2-2 1,1-1 0,3-1 406,-7 1 0,3-1 0,0-1 0,1 0 0,-7-1 0,1 0 0,-1 0 0,2-1 0,0 0-243,3 0 1,1-1 0,0 0 0,1 0 0,0 0 242,0-2 0,0 0 0,1 0 0,-1-1 0,1 0 335,0 0 1,0-1 0,-1 0-1,1 0 1,0 0-336,1-1 0,0 0 0,1 0 0,-1-1 0,0 0-465,-9 2 1,1 0 0,-1 0 0,0 0 0,0 0 0,0-2 464,7-2 0,0-1 0,-1 0 0,1 0 0,-1 0 0,-1 1 0,0 0 0,0 0 0,-1 0 0,0-1-101,-1-2 0,-1-1 0,-1 0 0,1 0 0,-1 1 101,0 1 0,0 1 0,-1 0 0,1 0 0,-1-1 0,-1-1 0,0 0 0,0-1 0,0 0 0,1 1 0,0 1 0,0 1 0,1 1 0,-1-1 0,-1-1 0,-1-1 0,-2-1 0,0 1 0,1-1 0,-1 1 76,1 2 1,1 0 0,0 0 0,-1 0 0,-1-1-77,6-5 0,-1-1 0,0 0 0,0 1-121,-1 2 1,1 0 0,0 0-1,-2 0 121,-3 0 0,0-1 0,-1 0 0,-1 0 0,0 2 0,0 0 0,-1 0 0,0 0 0,9-6 0,-1 0 0,-1-1 346,-3 2 0,-1-1 1,0 0-347,1-1 0,-1-1 0,-1 0 817,-2 0 0,-1 0 1,0 0-818,3-2 0,-1 0 0,0 0 0,-3-2 0,-1 0 0,0 0 470,0 2 1,0 0-1,-1 0-470,-3-1 0,-1 0 0,0 0 0,-2 4 0,0 0 0,-1 1 897,11-13 1,-2 1-898,-2 5 0,-1 1 0,2 0 0,-3 2 0,5-2 0,-8 7 0</inkml:trace>
  <inkml:trace contextRef="#ctx0" brushRef="#br0" timeOffset="4299">24669 1466 24575,'15'-17'0,"5"-6"0,3 4 0,13-7 0,-13 11 0,3 1 0,4-2 0,1 1-1919,6-1 1,3 0 1918,4-2 0,3 2 0,2 1 0,1 0 0,-15 3 0,1 1 0,0 0-695,1 2 0,1 1 0,0 0 695,-1-1 0,1 1 0,1 1 0,3-1 0,1 0 0,0 1 0,0 0 0,0 1 0,0-1 0,2 1 0,1-1 0,-1 1 0,1 0 0,-1 0 0,1 0 0,-1 1 0,1 1 0,-1 1-415,-2 1 1,0 2-1,0 0 415,0 0 0,0 0 0,-1 1 0,-3 2 0,-1 2 0,0-1-526,-1 2 0,1 0 0,-1 0 526,17 2 0,-1 2 0,-3 1 0,-1 1 0,0-1 0,0 1 0,-3 2 0,-1 0 0,4 0 0,0 2 0,-2 3 0,-1 1 0,0 0 0,1 1 0,2 5 0,0 1-297,-15-9 1,0 0-1,0 0 297,5 3 0,0-1 0,1 0 0,0-1 0,1 0 0,0-1 0,2 2 0,1 1 0,-1-1 0,1-1 0,-1 0 0,1 0 0,2 1 0,0 1 0,1 1 0,-1-2 0,1 1 0,-2 0 0,-2 0 0,-2-1 0,1 1 0,-1 3 0,1 1 0,-2 0 0,-4-3 0,-2 0 0,0 2 0,-1 3 0,-1 2 0,0-1-33,-2-2 0,-1 0 0,1 0 33,-1 2 0,0 0 0,2-1 0,0-1 0,1-2 0,1 0 0,1 0 0,0 0 0,1-1 0,1-4 0,0-1 0,0-1 0,2 1 0,0-2 0,0-1 0,0-2 0,1-2 0,-1 1 0,0 0 0,0-1 0,0 0 0,0-2 0,0-2 0,-1 2 0,13 8 0,0 0 256,2-2 1,0 0-257,-5-1 0,-1 1 0,0-1 0,-1 0 226,-6-1 0,-1 0-226,-1-2 0,0 1 0,-2 3 0,0 0 0,6-2 0,1-2 0,0 0 0,1 0 0,1 0 0,3 0 0,-4-4 0,2 1 0,-1-1 0,3 3 0,0-1 0,-8-1 0,2-1 0,-4-1 0,2-3 0,-3 0 0,-4 2 0,-1-1 2250,24 1-2250,-10 4 2447,-24-3-2447,-3 2 0,-14-5 0,-2 1 0</inkml:trace>
  <inkml:trace contextRef="#ctx0" brushRef="#br0" timeOffset="7575">8300 3746 11803,'9'-2'0,"6"-1"4856,27-7-4856,-9 5 0,3 0 0,5 0 0,4-1-396,-7 2 1,2 0-1,1 0 396,4-1 0,0-1 0,1-1 0,6-1 0,1 0 0,2-2 0,-9 2 0,0-2 0,2 0 0,0-1-536,2 0 0,1 0 1,0-1-1,1 0 536,-9 1 0,1 1 0,0-1 0,0 0 0,0 1 0,2-1 0,1 0 0,0 1 0,-1-1 0,1 0 0,-2 0 0,1-1 0,-1 0 0,1 0 0,-1 0 0,1 0 0,-1 1 0,0-1 0,0-1 0,0 1 0,-1-2 0,0 0 0,0-1 0,-1 0 0,0 0 0,1 0 0,0-1 0,0 0 0,-1 0 0,1-1 0,-1 1 0,0 0 0,0 0 0,-1 0 0,1-1 0,1-1 0,0-1 0,0 1 0,0-1 0,-1 1 0,0 1 0,0 1 0,-1 0 0,1 0 0,-1 0 0,0-1 0,-1 0 0,0-1 0,0 1 0,0 0 0,9-1 0,-1-1 0,0 1 0,0 0 0,-3 1 0,0-2 0,-1 2 0,0 0-17,-3 2 1,0 0 0,-1 1 0,0-1 16,10-5 0,0-1 0,-1 0 0,0 2 0,1 0 0,-1 0 0,-3-2 0,-1 0 0,1-1 0,1 0 0,1-1 0,-1-1 0,-2 1 0,0 0 0,0-1 0,1 1 0,-1 0 0,0-1-474,-2 1 1,0 1-1,0-1 474,-3 2 0,1 1 0,-1-1 0,-2 1 0,-1-1 0,0 1 0,-1 2 0,-2-1 0,1 1 166,-2 1 1,-1-1 0,1 1-167,15-7 0,0 2 0,-4-1 0,1 0 0,-13 6 0,0-1 0,0 1 0,3-1 0,0 0 0,0-1 0,3-3 0,0-1 0,0 1 332,2 1 0,0 0 0,1 0-332,1-2 0,1 0 0,-1 1 0,1 2 0,0 1 0,-1 1 181,-1 1 1,-1 0 0,0 2-182,-1 2 0,0 1 0,0 1 304,13-5 1,0 3-305,0 0 0,0 2 0,-16 3 0,1 0 0,0 0 0,2 0 0,0 0 0,1 0 0,2 0 0,0-1 0,0 1 0,3 0 0,-1-1 0,1 1-391,-3 2 0,0-1 1,0 1 390,2 0 0,-1 0 0,1 0 0,1 2 0,-1 0 0,1 0 557,-1 0 0,0-1 0,2 2-557,-1 0 0,3 1 0,0 1 0,-3 0 0,2 0 0,-2 1 0,2 0 34,-5 0 1,2 0-1,0 1 1,-3 0-35,0 2 0,-3 1 0,1 0 0,2-2 0,1 0 0,0 0 0,-2 2 0,0 0 0,0 0 0,1 1 0,1-1 0,-1 0 0,3 0 0,0 0 0,0 0 0,-1 0 0,-1 0 0,1 0 0,3 2 0,1 0 0,0 0 0,-2-1 0,-1-1 0,0 1 0,-2 2 0,1 1 0,-2 0 0,1 0 0,0 0 0,-1 0 0,-1 0 0,0 1 0,-1 0-115,-2 2 0,0 0 0,0 1 115,2 0 0,0 0 0,0 1 0,11 4 0,-1 2 0,-13-4 0,0 1 0,0-1 0,13 6 0,0 0 0,-12-6 0,3 1 0,-1 1 0,1 1 0,0 0 0,1 0 0,5 0 0,1-2 0,0 2 177,-2 0 0,0 1 1,1-1-178,0-1 0,1 0 0,0-1 0,-1 1 0,1-1 0,-1 1 0,-1-1 0,0 1 0,0-1 0,2 1 0,0 0 0,-1-1 0,-3 1 0,-1-1 0,-1 0 0,1 0 0,0 0 0,-1 1-361,-3 1 1,0 0-1,-1 0 361,0 0 0,0 0 0,1 1 0,-1 1 0,1 1 0,-1-1 0,-3 0 0,-1 1 0,1-2 0,5 2 0,1-1 0,-1 1 0,-5-1 0,-1 0 0,1 0 0,5 1 0,2-1 0,-2 1 0,-3-1 0,0 1 0,0-2 0,3 0 0,0 0 0,1-1 0,0 2 0,0 1 0,0-2 0,-2-2 0,0 0 0,0-1 0,3 2 0,1 0 0,-1 1 0,-5-2 0,-1 1 0,0 0 0,2-2 0,0 1 0,-1-1 0,0 2 0,-2-1 0,1 1 0,0 0 0,0-1 0,-1 1 0,13 8 0,-1 1 262,0 3 1,-1-1-263,-5-3 0,-2 0 211,-2-1 0,-1 0-211,1 0 0,-2-1 795,-5-2 1,-1 0-796,3 2 0,0 0 0,-3-3 0,1 0 0,2 1 0,1 0 0,3-2 0,-1-2 0,-6-1 0,0-2 938,4-2 0,0-1-938,16 11 0,-23-12 0,1-1 0,19 8 0,-20-8 0,-5-6 0</inkml:trace>
  <inkml:trace contextRef="#ctx0" brushRef="#br0" timeOffset="65857">2167 10190 24575,'-23'-4'0,"2"2"0,12 6 0,-1 4 0,-8 19 0,1 13 0,5-14 0,0 3 0,5 5 0,3 0 0,0-6 0,3 0 0,6 1 0,3-2 0,14 5 0,21-14 0,12-20 0,-19-1 0,-3-6 0</inkml:trace>
  <inkml:trace contextRef="#ctx0" brushRef="#br0" timeOffset="66375">2517 10253 8191,'-13'-2'0,"3"0"5063,-2 2-5063,3 2 2818,-1 6-2818,-1 3 1719,1 13-1719,4-6 6784,10 4-6784,6-16 0,7-7 0,6-10 0,3-3 0,6 2 0,-7 1 0,-5 9 0,-8 4 0,-4 8 0,-1 4 0,-6 3 0,1 0 0,-5 0 0,8-15 0,10-24 0,8-26 0,-6 16 0,3-1 0,-2 5 0,-1 2 0,11-6 0,-9 24 0,-11 23 0,-5 7 0,1 16 0,-2-11 0,3 0 0,3-19 0,4-6 0,-6-3 0,2-2 0</inkml:trace>
  <inkml:trace contextRef="#ctx0" brushRef="#br0" timeOffset="66899">2971 10135 8191,'-9'-3'0,"0"5"5063,-1 7-5063,-4 24 2818,2 9-2818,5-12 0,3 1 0,7 17 1719,6-12-1719,14-24 6784,5-20-6784,1-10 0,-5-4 0,-5-5 0,-5 2 0,-1-7 0,-5 0 0,-9 18 0,-3 15 0,-1 21 0,6 3 0,8-6 0,6-14 0,8-10 0,-1-10 0,11-7 0,-7-3 0,1 5 0,-11 8 0,0 21 0,-13 2 0,3 9 0,-6-7 0,18-31 0,12-2 0,-2-5 0,3-2 0,0 1 0,-1 3 0,12-9 0,-13 8 0</inkml:trace>
  <inkml:trace contextRef="#ctx0" brushRef="#br0" timeOffset="67290">3614 9981 8704,'-5'-6'0,"6"3"5107,-4 3-5107,5 5 2741,-9 4-2741,4 0 1649,3 0-1649,9 1 6374,2 3-6374,0 1 0,-9 10 0,0-6 0,-11 6 0,6-10 0,-7-2 0,5-3 0,-3-6 0,5 0 0,-1-5 0</inkml:trace>
  <inkml:trace contextRef="#ctx0" brushRef="#br0" timeOffset="67448">3644 10001 8191,'10'-5'0,"16"-16"5063,15 0-5063,-13 3 0,1 1 0,-1 3 0,-1 2 0,9-5 0,-14 8 0,-18 7 0</inkml:trace>
  <inkml:trace contextRef="#ctx0" brushRef="#br0" timeOffset="67649">3848 9759 8191,'-9'4'0,"2"3"5063,2 3-5063,0 10 2818,8 19-2818,-1 2 1719,8 13-1719,-3-21 1696,1-3 0,-5-20 0,-1-3 0</inkml:trace>
  <inkml:trace contextRef="#ctx0" brushRef="#br0" timeOffset="68340">3879 10042 8191,'5'0'0,"2"0"5063,19-18-5063,3 0 2818,-1-3-2818,-7 0 1719,-13 10-1719,-8-5 6784,-3 6-6784,-4 1 0,-1 13 0,-2 5 0,0 15 0,4-5 0,4 1 0,7-8 0,5-9 0,10-7 0,8-17 0,11-3 0,-15 7 0,1 1 0,17-7 0,-7 9 0,-18 12 0,-13 12 0,-2 4 0,-4 3 0,-3 6 0,2-7 0,1-5 0,8-16 0,10-22 0,5-13 0,-4 15 0,0 0 0,1 1 0,-1 3 0,9-3 0,-8 16 0,-14 25 0,-4 4 0,0 11 0,0 0 0,0-7 0,7-14 0,8-21 0,15-28 0,-10 14 0,1 0 0,3-1 0,-2 2 0,12-4 0,-10 18 0,-16 24 0,-1 14 0,5 11 0,0-7 0,-3-10 0,-4-16 0</inkml:trace>
  <inkml:trace contextRef="#ctx0" brushRef="#br0" timeOffset="68960">2755 11129 8789,'-7'-3'0,"-1"9"5111,0 3-5111,3 28 0,-2 5 1121,9-12 1,4 1-1122,4 20 1619,16-13-1619,17-24 0,-15-18 0,1-6 3042,3-5 1,1-4-3043,4-5 0,-2-3 0,-6-2 0,-3-1-419,-3 4 0,-3-1 419,-5-3 0,-5-1 569,-4-11-569,-2 7 128,-12 20-128,3 15 0,-7 15 0,-3 20 0,6 13 869,4 7-869,17-12 0,8-20 0,15-25 0,9-25 0,-17 9 0,-3-7 0</inkml:trace>
  <inkml:trace contextRef="#ctx0" brushRef="#br0" timeOffset="69150">3427 10684 8191,'-3'6'0,"1"12"4652,2 16-4652,0-4 0,0 2 0,0 6 0,0 2 0,2 3 0,1-2 0,-1-8 0,1-2 0,4 10 2867,1-26-2867,1-18 0,-4 1 0,0-6 0</inkml:trace>
  <inkml:trace contextRef="#ctx0" brushRef="#br0" timeOffset="69319">3600 10665 24575,'3'15'0,"-2"13"0,-1 19 0,2-16 0,1 1 0,2 3 0,1 0 0,1-3 0,1-3 0,8 11 0,-6-17 0,-5-15 0</inkml:trace>
  <inkml:trace contextRef="#ctx0" brushRef="#br0" timeOffset="71198">29167 10589 8191,'-9'0'0,"0"2"5063,-4 1-5063,-5 16 0,-6 4 0,0 25 1129,11-23 1,2 1-1130,4 29 1671,15-10-1671,28-17 0,-9-22 0,3-3 3241,4-2 1,2-4-3242,3-7 0,-2-1 0,5 3 0,-8-7 0</inkml:trace>
  <inkml:trace contextRef="#ctx0" brushRef="#br0" timeOffset="71674">29693 10576 8191,'-9'-9'0,"-3"4"5063,-15 5-5063,0 8 2818,-10 15-2818,15-4 1719,8 13-1719,11-17 6784,7 0-6784,7-11 0,9-11 0,-1 0 0,11-5 0,2 2 0,1 6 0,-1 2 0,-11 10 0,-8 11 0,-7 6 0,-6 7 0,-1-7 0,-3-5 0,21-28 0,6-21 0,-1 4 0,2-3 0,1-3 0,-1 1 0,14-10 0,-8 15 0,-21 23 0,-5 18 0,-4-1 0,2 8 0,-1-6 0,6-3 0,1-5 0,19-10 0,-14 0 0,7-3 0</inkml:trace>
  <inkml:trace contextRef="#ctx0" brushRef="#br0" timeOffset="71919">30275 10514 8191,'-9'-2'0,"2"5"5063,-5 10-5063,4 16 0,-4 17 0,10 2 0,4-8 2818,17-17-2818,24-20 0,-16-9 0,3-4 859,11-3 1,1-3-860,-8-3 0,-2 0 0,15-6 0,-25 7 0</inkml:trace>
  <inkml:trace contextRef="#ctx0" brushRef="#br0" timeOffset="72240">30620 10507 8191,'5'-22'0,"-9"12"5063,-4 15-5063,-13 19 2818,5 8-2818,1 4 1719,9-4-1719,15-14 6784,9-13-6784,20-17 0,-10 0 0,1-3 0,7-4 0,0-1 0,-2-2 0,-1 0 0,-8 5 0,-2 4 0,2 8 0,-21 17 0,-8 20 0,-1 0 0,2-10 0,17-7 0,10-24 0,4-3 0,5-5-310,9-5 1,2-2 309,-8 5 0,1 1 0,0 0-192,0 1 0,1 0 0,-4 3 0,0 0 0,-4 2 0,11-3 1</inkml:trace>
  <inkml:trace contextRef="#ctx0" brushRef="#br0" timeOffset="72840">29841 11219 8191,'-5'0'0,"3"1"5063,-13 19-5063,8 2 0,-9 16 0,10 9 2818,1-5-2818,10-8 1719,14-15-1719,9-22 6784,20-15-6784,-19 1 0,-1-4 0,0-2 0,-1-2-441,-2-3 0,-3-1 441,-6 4 0,-2-1 0,5-20 0,-17 21 0,-4 25 0,-14 18 0,7 21 0,0 1 882,10-7-882,8-8 0,19-21 0,1-15 0,-4 4 0,-8-5 0</inkml:trace>
  <inkml:trace contextRef="#ctx0" brushRef="#br0" timeOffset="73065">30394 11002 8191,'-9'2'0,"2"3"5063,2 5-5063,-1 17 2818,5 13-2818,-1-10 0,0 1 0,1 1 0,2-1 0,-1 18 429,2-13 1,-1-26 0,1-2 0</inkml:trace>
  <inkml:trace contextRef="#ctx0" brushRef="#br0" timeOffset="73265">30547 10942 8191,'-8'32'0,"0"7"4863,-1 1-4863,4 0 2843,0-12-2843,9-11 435,1-14 1,0-2 0,-1-3 0</inkml:trace>
  <inkml:trace contextRef="#ctx0" brushRef="#br0" timeOffset="73534">30646 11064 8191,'-16'11'0,"8"-4"5063,-3 8-5063,11-6 2818,4 0-2818,7-1 1719,2 1-1719,0-1 6784,-2 2-6784,-4 3 0,-6-3 0,-4 6 0,-8-5 0,-13 10 0,-2-9 0,6 1 0,6-9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13:43:43.5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24611 2283 8191,'10'6'0,"-3"-3"5063,29-3-5063,-2-10 0,-7-1 0,1-3 0,-2-1 0,-1-2 0,1-2 0,-1-2 0,9-16 2818,-18 13-2818,-13 5 1719,-20 10-1719,-5 4 0,-10 9 0,-2 14 0,2 21 0,13-12 0,3 3 0,3 7 0,4 2 2910,1-3 0,4 0-2910,4-1 0,5-2 0,15 3 0,13-19 0,15-34 0,-15-2 0,-1-2 0,6-7 0,-1-3 0</inkml:trace>
  <inkml:trace contextRef="#ctx0" brushRef="#br0" timeOffset="325">25122 2113 8191,'-2'10'0,"1"-2"5063,-5 8-5063,7 4 2818,4 5-2818,2 0 1719,5-6-1719,9-23 0,8-20 0,-8 3 0,-1-5 3392,2-6 0,-1-1-3392,2-4 0,-1 0 0,-5 6 0,-2 3 0,7-7 0,-12 30 0,-1 31 0,-5 14 0,5 15 0,-7-24 0,0-1 0,3 19 0,4-17 0,0-17 0,10-16 0,-4-5 0,1 1 0,-8 0 0</inkml:trace>
  <inkml:trace contextRef="#ctx0" brushRef="#br0" timeOffset="475">25495 2053 8191,'-4'5'0,"7"-1"5063,1-7-5063,16-5 2818,12-9-2818,10-11 0,-18 13 0,-1 1 0,5-8 0,-7 10 0</inkml:trace>
  <inkml:trace contextRef="#ctx0" brushRef="#br0" timeOffset="1433">25689 1782 8191,'-7'-7'0,"4"10"4444,-1 38-4444,1-11 0,1 5 0,1 9 0,0 4 0,-1-11 0,-2 1 0,0-1 0,-2 11 0,0-2 0,0 2 0,0-5 0,-4 9 2891,17-35-2891,11-43 0,-5 3 0,-2-5 0,-2-6 0,-2-2 0,0 4 0,0 1 0,-2-12 1794,2 25-1794,-1 19 6550,-1 12-6550,0-3 705,5 3-705,-2-10 0,22-10 0,14-24 0,-9 9 0,2-1 0,4-6 0,-1 1 0,-4 3 0,-4 5 0,-3 2 0,-21 15 0,-32 33 0,2 9 0,6-8 0,7 0 0,17-21 0,12-14 0,11-10 0,-10-1 0,-5-15 0,-19 18 0,-6-5 0,0 13 0,25-7 0,6 1 0,3 0 0,3 1 0,14-2 0,-4 7 0,-19 13 0,-8 12 0,-3 11 0,0 8 0,2 13 0,-5 2 0,0-22 0,0 2 0,-4-1 0,-1 1 0,0 4 0,0-1 0,0-8 0,-1-4 0,-7 4 0,8-58 0,3-13 0,2-10-1395,1 5 1,0-3 0,3-2 1394,-1 9 0,1-1 0,2 0 0,-1 1 0,4-10 0,1 0 0,0 4 0,3-6 0,-1 8 0,6-1 0,-16 48 0,-7 34 0,-5 13 0,0-14 0,0 0 0,-2 16 1045,0-27 1,8-12 0,3-25 0</inkml:trace>
  <inkml:trace contextRef="#ctx0" brushRef="#br0" timeOffset="1775">26727 1722 8191,'-8'11'0,"5"2"5063,-1-3-5063,8 0 2818,4-4-2818,12-6 1719,8-16-1719,3-7 0,-3-15 0,-14 2 0,-2-2 6784,-9 24-6784,1 8 0,-2 33 0,-7 26 0,2-15 0,-1 2 0,2 12 0,-2 3-1106,-1-18 0,-1 1 1,1 1 1105,1 3 0,0 2 0,-2-2 0,-2-3 0,-2 0 0,-1-1 0,0 3 0,-1-1 0,-1-1 0,-6 7 0,-2-4 0,2-9 0,-3-5-307,-1-7 0,-4-6 307,-4-12 0,1-3 0,-8 3 0,-2-8 0</inkml:trace>
  <inkml:trace contextRef="#ctx0" brushRef="#br0" timeOffset="7736">24947 3092 24575,'-28'-11'0,"0"1"0,18 7 0,-3 4 0,-4 17 0,5 11 0,-3 21 0,15-18 0,7-3 0,13-32 0,15-23 0,-13 8 0,0-2 0,0-5 0,-1-1 0,-3 2 0,-1 5 0,4 8 0,-12 28 0,2 25 0,-7 4 0,9-16 0,7-22 0,20-24 0,-19 4 0,8-8 0</inkml:trace>
  <inkml:trace contextRef="#ctx0" brushRef="#br0" timeOffset="8025">25371 2830 8191,'-30'8'0,"0"7"5063,-5 7-5063,9 7 2818,11-7-2818,13 0 1719,8-13-1719,23-8 6784,-2-5-6784,5-1 0,-9 4 0,-8 9 0,-6 4 0,-8 12 0,-9 1 0,-4 7 0,1-11 0,1-2 0,18-24 0,-7 6 0,10-12 0</inkml:trace>
  <inkml:trace contextRef="#ctx0" brushRef="#br0" timeOffset="8316">25535 2806 8191,'-10'5'0,"2"1"5063,-4 12-5063,9-7 2818,4 9-2818,6-13 1719,2-1-1719,0-2 6784,3 1-6784,-4 2 0,3 4 0,-11 3 0,-2 9 0,-10 10 0,4-9 0,-1-2 0,7-18 0</inkml:trace>
  <inkml:trace contextRef="#ctx0" brushRef="#br0" timeOffset="9054">25648 2647 8191,'1'14'0,"1"8"5063,-1 0-5063,7 10 2818,5 0-2818,-2-7 1719,1-7-1719,-1-12 6784,0-13-6784,10-18 0,1-15 0,-10 13 0,1-1 0,1 2 0,0 1 0,0-10 0,-1 21 0,-9 15 0,0 18 0,-1 3 0,0 10 0,0-7 0,1-7 0,4-12 0,1-8 0,7-12 0,3-9 0,-1 0 0,4 10 0,-13 14 0,-1 20 0,-5 5 0,-3-1 0,0-5 0,12-32 0,0-10 0,1-3 0,2-3 0,5-21 0,-1 15 0,-9 16 0,-6 25 0,-4 13 0,0 12 0,0 1 0,5-1 0,0-16 0,9-11 0,8-18 0,2-9 0,3-9 0,-6-3 0,-12 2 0,-2 7 0,-7 1 0,-3 28 0,-2 13 0,4 30 0,5-6 0,17-6 0,17-25 0,-9-13 0,3-7 0,11-6 0,0-3-158,-2 1 0,-2 0 0,-9 2 1,-5 2-1,3 0 0</inkml:trace>
  <inkml:trace contextRef="#ctx0" brushRef="#br0" timeOffset="10343">27342 2088 8191,'-6'-3'0,"3"13"5063,-1 30-5063,6-8 0,1 5 0,0 12 0,1 2 488,1-1 1,1 1-489,3 3 0,-1-3 755,-2-14 1,0-3-756,2-5 0,0-4 1442,2-1 0,-4-16 1,-2-6-1</inkml:trace>
  <inkml:trace contextRef="#ctx0" brushRef="#br0" timeOffset="10566">27307 2643 8191,'-2'8'0,"5"12"5063,3 1-5063,16 9 2818,10 0-2818,10-10 0,11-16 278,-21-10 1,-1-6-279,4-11 0,-2-5 0,3-6 0,-2-4 0,-13 7 0,-1-2 0,-2 3 0,-1 2 0,-3 2 0,7-21 0</inkml:trace>
  <inkml:trace contextRef="#ctx0" brushRef="#br0" timeOffset="59553">24954 4406 8191,'-6'-5'0,"-1"1"5063,-6-1-5063,-7 2 2818,1 3-2818,-18 9 1719,4 8-1719,9-3 0,-1 2 0,-18 13 6784,14 0-6784,26-8 0,31-7 0,20-1 0,-18-4 0,1 1 0,-2-1 0,-3 2 0,-2 5 0,-3 2 0,5 6 0,-16 8 0,-14-13 0,-11 8 0,-5 0 0,-5-2 0,2-3 0,11-25 0,4 2 0,8-13 0</inkml:trace>
  <inkml:trace contextRef="#ctx0" brushRef="#br0" timeOffset="59687">25122 4534 8191,'1'31'0,"1"8"5063,-5-6-5063,5-1 704,3-14 1,-2-10-1,1-6 1</inkml:trace>
  <inkml:trace contextRef="#ctx0" brushRef="#br0" timeOffset="59828">25092 4309 8191,'-14'-9'0,"6"4"0,4 3 0</inkml:trace>
  <inkml:trace contextRef="#ctx0" brushRef="#br0" timeOffset="60329">25272 4410 8191,'4'5'0,"5"-1"5063,17-8-5063,8-1 2818,6-4-2818,-2 4 1719,-20 5-1719,-6 5 6784,-16 4-6784,-1 0 0,-12 13 0,2 13 0,3-10 0,1 1 0,2 1 0,2 0 0,-1 14 0,9-15 0,16-17 0,12-14 0,17-10 0,-18-2 0,1-2 0,3-2 0,-1-2 0,3-4 0,-2-1 0,-7 3 0,-1-1 0,-4 1 0,-4 0 0,-6-15 0,-7 8 0,-11 14 0,0 15 0,-3 9 0,-5 16 0,-4 9 0,6 9 0,6-6 0,12-6 0,17-19 0,18-9 0,-10-4 0,3-3 0,8-4 0,-2-1 0,13-2 0,-10-1 0</inkml:trace>
  <inkml:trace contextRef="#ctx0" brushRef="#br0" timeOffset="61302">24138 4769 9396,'-9'0'0,"11"-3"5119,0 1-5119,11-5 2632,-1 1-2632,-2 1 0,-1 3 0,-5 2 0</inkml:trace>
  <inkml:trace contextRef="#ctx0" brushRef="#br0" timeOffset="62508">24006 2526 24575,'-8'4'0,"4"1"0,6 1 0,3-5 0,2-4 0,-1-6 0,-7 8 0,-1 5 0,-2 6 0,5-1 0,0-5 0,3-4 0</inkml:trace>
  <inkml:trace contextRef="#ctx0" brushRef="#br0" timeOffset="188265">17337 9208 8191,'-7'-7'0,"2"-3"5063,6-4-5063,2-3 2818,7-7-2818,7-4 1719,0-4-1719,1 8 6784,-6 10-6784,-5 15 0,1 16 0,-3-6 0,3 9 0,9-15 0,5-9 0,25-17 0,-24 2 0,-1-3 0,3-1 0,-2-1 0,7-18 0,-15 12 0,-12 20 0,0 2 0</inkml:trace>
  <inkml:trace contextRef="#ctx0" brushRef="#br0" timeOffset="188726">17357 9498 24575,'11'-17'0,"0"0"0,1 0 0,-3 0 0,7-4 0,-7 7 0,10 0 0,-9 11 0,6 6 0,-8 4 0,4 2 0,-5-5 0,6-7 0,9-11 0,6-11 0,6-8 0,-7 7 0,-9 10 0,-13 26 0,-2-5 0,-6 10 0</inkml:trace>
  <inkml:trace contextRef="#ctx0" brushRef="#br0" timeOffset="189150">17517 9680 8846,'-2'-24'0,"7"3"5113,4-17-5113,7 6 2719,-2 6-2719,-2 6 1630,-2 10-1630,-1 7 6267,-2 5-6267,-1 5 0,-1 6 0,3 0 0,3 2 0,4-9 0,-2-5 0,7-15 0,-3-4 0,-2 1 0,-2 1 0,-10 11 0,-1 1 0</inkml:trace>
  <inkml:trace contextRef="#ctx0" brushRef="#br0" timeOffset="189423">17734 9265 8191,'9'-5'0,"7"-7"5063,16-6-5063,3 1 2818,-14 10-2818,-2 19 1719,-14-3-1719,0 10 1696,0-14 0,-2-1 0,1-4 0</inkml:trace>
  <inkml:trace contextRef="#ctx0" brushRef="#br0" timeOffset="194523">18113 8879 10965,'5'-1'0,"9"-5"4992,19-13-4992,13-5 0,-18 7 0,1-1 465,4 2 1,2-1-466,2-4 0,-1-1 0,-1 5 0,0 1 0,2-6 0,-2 0 0,-7 7 0,-1-1 798,-2 1 1,-2 1-799,6-4 1129,-10 7 1,-14 7-1,-1 2 1</inkml:trace>
  <inkml:trace contextRef="#ctx0" brushRef="#br0" timeOffset="194865">18639 8498 8191,'-1'-4'0,"12"-4"5063,18-2-5063,17-7 2818,-4 7-2818,-4 0 1719,-18 8-1719,-9 7 6784,-7 2-6784,-2 5 0,-7 2 0,1 3 0,-6 0 0,2-4 0,2-4 0,2-5 0</inkml:trace>
  <inkml:trace contextRef="#ctx0" brushRef="#br0" timeOffset="196173">19092 8268 24575,'-6'-4'0,"5"-1"0,9-8 0,8-3 0,-1 0 0,14-8 0,-3 9 0,2-2 0,2 13 0,-11 2 0,1 7 0,-8-2 0,-3-1 0,10-3 0,5-13 0,11-5 0,-3-7 0,-11 7 0,-10 7 0,-9 8 0</inkml:trace>
  <inkml:trace contextRef="#ctx0" brushRef="#br0" timeOffset="196526">19237 8445 24575,'2'-9'0,"6"-1"0,3 0 0,13 0 0,-6 1 0,2 5 0,-7 4 0,0 3 0,-4 1 0,8 2 0,-4-4 0,4-2 0,7-4 0,1-6 0,0-1 0,-1 0 0,-15 5 0,-1 4 0</inkml:trace>
  <inkml:trace contextRef="#ctx0" brushRef="#br0" timeOffset="196909">19224 8718 24575,'4'-9'0,"14"-9"0,7-1 0,-3 4 0,4 1 0,-1 0 0,0 3 0,3 2 0,-1 2 0,20-2 0,-15 14 0,-11 3 0,-10 3 0,-4 2 0,-1-6 0,5-3 0,3-7 0,-5 2 0,-1-4 0</inkml:trace>
  <inkml:trace contextRef="#ctx0" brushRef="#br0" timeOffset="199874">19080 8192 11637,'2'-2'0,"0"0"0</inkml:trace>
  <inkml:trace contextRef="#ctx0" brushRef="#br0" timeOffset="200540">19084 8188 24575,'1'-10'0,"-4"3"0,-7 0 0,0 3 0,-6 1 0,-11-3 0,-7 4 0,-12-2 0,-8 9 0,13-4 0,-4 7 0,19-5 0,6 4 0,11 3 0,8 2 0,4 1 0,2 0 0,1-4 0,-7-6 0,0-2 0,-12-9 0,0 3 0,-11-8 0,-8 4 0,-1 1 0,-6 0 0,7 11 0,10-6 0,3 9 0,18-6 0,2 0 0,8-2 0,-4-1 0,-1 1 0</inkml:trace>
  <inkml:trace contextRef="#ctx0" brushRef="#br0" timeOffset="200734">18564 8147 8191,'-10'-14'0,"-1"8"5063,6 10-5063,1 7 2818,4 3-2818,2-2 1719,1-3-1719,3-4 0,-3-1 0,1-4 0</inkml:trace>
  <inkml:trace contextRef="#ctx0" brushRef="#br0" timeOffset="205198">18482 7195 22730,'17'-46'0,"0"0"0,1 1 0,-4 5 0,1 2 0,-1 5 0,1 3 0,0 5 0,3-3 901,-6 9-901,-3 12 309,0 4-309,-4 5 157,-6 9-157,-2-1 478,-7-2-478,2 4 0,0-2 0,4 3 0,6-2 0,5-7 0,2-6 0,-1-7 0,-4-1 0,-3-2 0,-6 3 0,-2 2 0,-2 6 0,2 4 0,-2 10 0,5-3 0,-1 2 0,7-3 0,3-4 0,0-5 0,-1-9 0,-6 1 0,-3 0 0,-2 10 0,1 3 0,-5 21 0,3-3 0,-1 9 0,5-12 0,8-9 0,5-7 0,4-4 0,13-13 0,-6 2 0,1-11 0,-13 11 0,-13 3 0,-1 6 0,-7 4 0,6 5 0,10-2 0,18-9 0,12-3 0,-7-2 0,2-2 0,20-8 0,-8 5 0,-22 7 0,-19 8 0,-12 4 0,17 2 0,13-8 0,30-1 0,7-3 0,-5 0 0,-11 8 0,-22 5 0,-10 0 0,-14 6 0,0-5 0,-5-1 0,10 1 0,7-6 0,0 1 0,3-4 0</inkml:trace>
  <inkml:trace contextRef="#ctx0" brushRef="#br0" timeOffset="205323">19197 6976 8191,'4'9'0,"-1"-1"5063,0 1-5063,6 1 704,2-2 1,-2-2-1,-1-4 1</inkml:trace>
  <inkml:trace contextRef="#ctx0" brushRef="#br0" timeOffset="207041">19922 7940 24575,'9'-9'0,"17"-4"0,10-7 0,-5 4 0,1 0 0,3 0 0,1-1 0,2-3 0,1 1-1128,-3 7 1,-2 1 1127,-6-1 0,-1 2 180,11 3 1,-22 0 0,-8 7-1</inkml:trace>
  <inkml:trace contextRef="#ctx0" brushRef="#br0" timeOffset="207518">20425 7664 24575,'-12'14'0,"6"-7"0,4 13 0,4-11 0,15-4 0,-4-1 0,17-8 0,-4-4 0,-1 0 0,-7-4 0,-10 5 0,-10 2 0,-3 1 0,-2 8 0,2 1 0,7 4 0,3-2 0,4-1 0,4-1 0,0-2 0,1-1 0,2-4 0,-10 1 0,1-2 0</inkml:trace>
  <inkml:trace contextRef="#ctx0" brushRef="#br0" timeOffset="212815">19015 9122 24575,'0'15'0,"1"1"0,7 1 0,0 6 0,1 3 0,-4-1 0,-2 5 0,-5-11 0,-4 4 0,-3-5 0,-8 2 0,-7 2 0,-8 4 0,-9-2 0,-2-1 0,-10-8-652,5-2 652,-6-3 0,14-5 0,-5-5 0,18-1 0,-10-3 0,26 4 0,-3 0 0</inkml:trace>
  <inkml:trace contextRef="#ctx0" brushRef="#br0" timeOffset="213215">18582 9388 9538,'-2'2'0,"-1"0"5115,-9 1-5115,-2 0 2609,-3 5-2609,-9 8 1538,4 3-1538,-8 7 5775,14-5-5775,4-1 0,12-3 0,13 13 0,4-6 0,14 15 0,-5-13 0,7 0 0,-11-11 0,-6-7 0,-9-6 0</inkml:trace>
  <inkml:trace contextRef="#ctx0" brushRef="#br0" timeOffset="216689">24034 6150 24575,'-3'-17'0,"3"4"0,-6 18 0,5 2 0,-3 17 0,8-13 0,1-7 0,0-7 0,-3-6 0,-3 4 0,-1 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13:48:51.43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16468 6965 24575,'-15'-24'0,"-5"-3"0,-1 13 0,-14 1 0,1 6 0,-4 14 0,4 12 0,8 6 0,8 3 0,25-5 0,11-14 0,20-10 0,2-5 0,7-4 0,-5 19 0,-9 15 0,-16 2 0,-5 6-1011,-10 5 1,-4 4 1010,5 8 0,-3 1 0,-10 0 0,-2 0 0,3-3 0,0-3 0,-3-9 0,-1-4 0,-5-1 0,13-36 0,17-47 0,5 17 0,4-1 0,2-6 0,1-1 0,4 3 0,1 2-577,-4 6 0,0 1 577,-4 3 0,-1 2 0,5-15 0,-14 14 0,-12 10 1895,-6 14-1895,-5 16 0,-3 19 0,10 11 1280,1-2-1280,17-15 0,22-22 0,6-15 0,-6-1 0,0-2 0,-8 0 0,-1-1 0,15-12 0,-22 11 0,-14 8 0,-11 24 0,10 14 0,-11 19 0,12 5 0,-3-23 0,2-6 0,16-36 0,6-13 0,-6 3 0,-1-1 0,-3-2 0,-1 1 0,8-12 0,-12 9 0,-6 26 0,-2 20 0,-1 8 0,6 11 0,-3-16 0,11-4 0,4-17 0,12-8 0,4-11 0,-4-8 0,-14 6 0,-11-3 0,-7 10 0,-2-4 0,-3 9 0,-2 15 0,2 19 0,5 8 0,8-5 0,12-13 0,12-15 0,14-16 0,-18 7 0,-1-5 0</inkml:trace>
  <inkml:trace contextRef="#ctx0" brushRef="#br0" timeOffset="427">17704 6604 8191,'-5'17'0,"-4"22"735,5-2 1,1 7 0,-2-1-736,-3 10 0,-2 1 394,0-2 1,-2 4 0,0-4-395,-1-3 0,1-6 1070,0-9 1,3-4-1071,4 6 4769,10-33-4769,8-25 0,6-27 0,-8 11 0,1-3 383,2-11 0,0-2-383,-2 0 0,0 0 0,0 3 0,-1 3 1364,-4 15 1,1 6-1365,4-1 0,-1 47 0,-6 28 0,-1-14 0,0 4 0,-4 5 0,0 0 0,4-5 0,0-2 0,3 18 647,14-20 0,-14-23 0,4 1 0</inkml:trace>
  <inkml:trace contextRef="#ctx0" brushRef="#br0" timeOffset="602">17685 6932 8191,'-12'7'0,"20"4"5063,9 0-5063,36-8 0,-19-5 0,2-3 475,4-3 1,-2-1 0,11-4 0,-15 3 0</inkml:trace>
  <inkml:trace contextRef="#ctx0" brushRef="#br0" timeOffset="10010">19150 13558 8191,'-32'-12'0,"7"2"5063,5-1-5063,3 3 2818,-3 6-2818,-5 3 0,-14 4 0,-14 9 0,22-7 0,-1 2 0,-9 6 0,-1 2 231,3-3 1,0 2-232,-4 5 0,1 2 0,6-4 0,0 1 0,-3 4 0,0 2 0,7-1 0,2 0 2561,2 1 1,2 0-2562,4 2 0,3 1 0,3-2 0,2 1 0,0 5 0,1 2 0,0-4 0,1 1 0,3 8 0,1 1 0,0-5 0,1-1 0,3 7 0,2-1 0,-2-2 0,3-1 0,4 0 0,3 0 0,1-3 0,2 0 0,5-3 0,4-1 0,4-4 0,3-2 0,4 1 0,3-4 0,3-3 0,2-4 0,4 1 0,2-4 0,2-5 0,1-3-1174,4-3 0,0-2 1174,-13-1 0,1 0 0,0-1 0,13 0 0,-1-1-486,-3 2 0,-3-1 486,-9 1 0,-2 0 1438,21-3-1438,-14-8 0,5-5 61,-23 2 0,-1-2-61,2-2 0,-1-2 0,5-6 0,-1-3 0,-3 2 0,-2-1 1219,-1-5 1,-2 0-1220,-1 3 0,-3-1 0,-4-7 0,-3-1-112,1 5 1,-1 0 111,0-11 0,-2-2 0,-2 6 0,0-1 0,0-4 0,-1-2 0,-1 4 0,-2 1 0,-1 2 0,-1 1-378,1 7 1,-1 1 377,-3 3 0,-2 2 0,-11-18 0,6 22 0,-3 1 0,-3 1 0,-2 2 0,-3-1 0,-3 3 0,-7 1 0,-3 4 0,-1 2 0,-2 3 0,-1 2 0,-2 2-442,-2 3 1,0 4 441,1 6 0,3 1 0,-9-1 0,9 8 0</inkml:trace>
  <inkml:trace contextRef="#ctx0" brushRef="#br0" timeOffset="13745">15342 9979 24575,'-28'-13'0,"0"2"0,14 6 0,-16 7 0,10-4 0,-11 6 0,1-7 0,10 3 0,-17 0 0,18 0 0,-11 4 0,4 4 0,-8 10 0,5 2 0,-7 12 0,9-1 0,0 4 0,9-1 0,2 5 0,1 14 0,0-3 0,7-14 0,0 1-728,0-5 1,1-1 727,3 7 0,1 1 0,-3-1 0,2 0 0,6 0 0,1 0 0,-3 1 0,1-1 0,5-6 0,1-1 0,2 0 0,2-1 0,3-4 0,3-2-258,5 0 0,2-2 258,4 0 0,2-2 0,1-1 0,3-2 0,3-1 0,2-4-885,2-2 1,1-3 884,3-3 0,1-4 0,4-7 0,0-3 0,0 2 0,-1-3 0,1-7 0,-2-3 0,-1 4 0,-2-1 0,-5-1 0,-2-1 0,-5 0 0,-3-1 1280,12-7-1280,-20 1 0,-3 0 0,-8 2 503,1-7-503,-4-6 0,0-2 0,-7-7 0,3 0 0,-8 7 0,-4 1 0,-1 1 0,-12-2 0,6-7 0,2 21 0,-2-1 978,0 2 1,0 0-979,-5-1 0,-1 0 0,-2 3 0,-1 1-306,2 2 0,-1 1 306,-1 1 0,0 1 0,-18-11 0,-5 5 0,21 13 0,-1 0 0,0 2 0,-1 1 0,0 0 0,1 0 0,-13-1 0,10 3 0,20 2 0,3 3 0</inkml:trace>
  <inkml:trace contextRef="#ctx0" brushRef="#br0" timeOffset="25692">15419 9697 8191,'-9'-6'0,"-3"17"5063,6 9-5063,-1 27 0,6-14 0,2 2 1100,-2 1 0,2-1-1100,2-2 0,1-3 1803,5 13-1803,8-30 6520,9-25-6520,-2-12 0,8-13 0,-11 9 0,-8 9 0,-7 12 0</inkml:trace>
  <inkml:trace contextRef="#ctx0" brushRef="#br0" timeOffset="25908">15461 9940 8191,'-9'9'0,"6"-8"4889,8-25-4889,8 0 0,5-5 0,7-16 0,5-4-86,-5 11 1,3-2 0,0 0 85,3-1 0,1 0 0,0 1 0,1 1 0,0 0 0,1 4 637,-2 6 0,0 2 1,0 3-638,13-5 0,-3 5 0,7 2 0,-15 12 0</inkml:trace>
  <inkml:trace contextRef="#ctx0" brushRef="#br0" timeOffset="34618">8688 7816 8191,'-11'-10'0,"8"26"5059,-5 4-5059,9 8 0,3 4 0,-4 2 0,1 2 0,2 9 0,-1 1 721,-4 1 1,-1-1-722,2-3 0,0-1 883,-1-6 0,-1-4-883,3 4 0,0-14 0,0-18 0</inkml:trace>
  <inkml:trace contextRef="#ctx0" brushRef="#br0" timeOffset="34833">8608 8334 8191,'-2'6'0,"4"1"5063,12 13-5063,4 1 2818,10-1-2818,7-7 0,5-15 0,-15-8 0,0-6 859,1-4 1,-1-3-860,1-11 0,-2 1 0,6-5 0,-10 2 0</inkml:trace>
  <inkml:trace contextRef="#ctx0" brushRef="#br0" timeOffset="35067">9045 7833 9352,'1'12'0,"2"16"1813,4 1 1,1 4-1814,-1 8 0,-1 3 0,0 8 0,-1 2 0,1 0 0,-1 0 0,-2-1 0,0 0 0,2-3 0,1-2 0,0-11 0,-1-3 570,0-2 0,0-4 1,0-4-1,-2-9 1</inkml:trace>
  <inkml:trace contextRef="#ctx0" brushRef="#br0" timeOffset="35342">9075 8539 8191,'-9'5'0,"4"1"5063,1 1-5063,7 12 1409,6 7 0,0 4-1409,3 17 0,3-14 0,-1-3 0,1-1 1719,5-22-1719,6-20 0,6-32 3392,-11 13 0,0-2-3392,-1-2 0,-1-1 0,-4-2 0,-2 3 0,2 2 0,-11 7 0</inkml:trace>
  <inkml:trace contextRef="#ctx0" brushRef="#br0" timeOffset="35925">9567 8262 8269,'5'5'0,"1"9"5021,2 18-5021,-4 22 0,-2-17 0,0 2 0,-1 0 0,-2 2 1406,-1 7 1,-1 0-1407,3-15 0,-1-1 0,-2-1 0,1-2 428,2-1 1,0-13 0,0-11 0</inkml:trace>
  <inkml:trace contextRef="#ctx0" brushRef="#br0" timeOffset="36184">9524 8711 8191,'-8'10'0,"7"8"5063,3 14-5063,7 8 0,9 3 2818,-6-11-2818,12-3 1719,-2-18-1719,0-3 6784,10-21-6784,-6-20 0,-7 10 0,1-3 0,0-5 0,-2-1 0,-1 2 0,-2 3 0,7-8 0,-14 14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13:50:02.8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9770 9257 24575,'-27'-18'0,"0"0"0,-16-10 0,27 20 0,6 3 0,-3 4 0,8 3 0,1 1 0,4 1 0</inkml:trace>
  <inkml:trace contextRef="#ctx0" brushRef="#br0" timeOffset="586">9781 9197 8191,'-23'0'0,"4"2"5063,-1 3-5063,7 0 2818,4 2-2818,0-1 1719,0 1-1719,-1 6 6784,4-3-6784,5 19 0,11 1 0,8 12 0,1-12 0,10-8 0,3-21 0,16-18 0,-21 3 0,-2-5 0,1-3 0,-4-2 0,5-20 0,-18 6 0,-15 13 0,-6 3 0,-16 9 0,7 5 0,-5 3 0,17 2 0,5 3 0</inkml:trace>
  <inkml:trace contextRef="#ctx0" brushRef="#br0" timeOffset="1017">9953 8893 24575,'19'38'0,"-7"-12"0,-1 1 0,5 7 0,0 2 0,-2 3 0,0 0 0,-3-3 0,-1-2 0,4 13 0,-6-39 0,0-31 0,-1-6 0,1-4 0,-2-6 0,0 0 0,0 10 0,1 3 0,6-10 0,2 44 0,13 22 0,0 7 0,-13-13 0,-1 1 0,8 15 0,-12-8 0,-3-12 0,-28-7 0,2-8 0,-22-14 0,23 6 0,1-9 0</inkml:trace>
  <inkml:trace contextRef="#ctx0" brushRef="#br0" timeOffset="1355">10388 8956 8191,'-10'-5'0,"2"5"5063,-8 6-5063,7 7 2818,4 1-2818,7 0 1719,15-5-1719,12-5 0,17-4 0,-4 3 6784,-4 3-6784,-19 6 0,-9-1 0,-10 6 0,-1-4 0,-7 4 0,-7 3 0,3-2 0,-4-2 0,12-15 0,1 2 0,5-11 0</inkml:trace>
  <inkml:trace contextRef="#ctx0" brushRef="#br0" timeOffset="7317">10131 11934 24575,'-22'-5'0,"6"6"0,4 1 0,4 11 0,3 7 0,0-1 0,7 4 0,3 1 0,9-2 0,-1 0 0,14-7 0,-2-13 0,-3-1 0,-3-7 0,-11-4 0,-4 2 0,-4-8 0,-5 6 0,-3-6 0,-5 4 0,-2-2 0,2 6 0,2-2 0,7 7 0,2-1 0</inkml:trace>
  <inkml:trace contextRef="#ctx0" brushRef="#br0" timeOffset="7736">10249 11709 24575,'6'16'0,"2"20"0,1-7 0,1 2 0,-1 10 0,-2 1 0,-4-2 0,0-2 0,-1 2 0,1-3 0,-1 11 0,3-23 0,5-32 0,0-22 0,7-11 0,-6 7 0,2 8 0,-5 21 0,2 10 0,-3 14 0,-1 6 0,1 12 0,-6-11 0,4 3 0,-7-16 0,1-10 0,-6-8 0,6-23 0,-4 14 0,5-8 0</inkml:trace>
  <inkml:trace contextRef="#ctx0" brushRef="#br0" timeOffset="8043">10502 11879 8191,'-9'-2'0,"2"7"5063,-2 18-5063,5 4 2818,4 1-2818,9-10 1719,4-11-1719,4-1 6784,0 2-6784,-5 0 0,-2 5 0,-7 1 0,-3 3 0,-8 6 0,-3 3 0,-10 8 0,6-12 0,2-4 0,9-14 0</inkml:trace>
  <inkml:trace contextRef="#ctx0" brushRef="#br0" timeOffset="31555">6974 16729 24575,'27'-4'0,"5"-5"0,-1 3 0,4 0 0,3-3 0,2-2 0,-4 3 0,2 0 0,1 0-2043,1 1 0,1 0 0,1 1 2043,3-1 0,2 0 0,-3 3 0,13 4 0,-4 4 568,-9-1 0,-5 4-568,3 12 1121,-22-8-1121,-10-1 0,-1-8 0,-4-7 807,1-1 1,-6-3 0,2 5 0</inkml:trace>
  <inkml:trace contextRef="#ctx0" brushRef="#br0" timeOffset="32504">8526 16671 8191,'15'-11'0,"27"7"1281,1-2 1,5-2-1282,-8 5 0,1 1 0,1 0 0,4 0 0,0 0 0,0 0 0,0-2 0,0 0 0,-2 1 0,-4 2 0,-2 0 0,-1 1 1392,4-1 1,-4 0-1393,14 2 0,-34 3 0,-10-4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13:51:03.0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25346 9872 9884,'-7'-7'0,"12"0"4912,28-3-4912,17 1 0,-4 2 0,5 0 0,-10 4 0,1 2 0,3-1-444,-5-1 1,2 0-1,0 0 1,2 1 443,4-1 0,1 2 0,1-1 0,0 0 0,-6 1 0,1-1 0,0 1 0,0-1 0,1 1-316,0-1 0,0 1 0,1-1 0,0 1 0,1 1 316,2 0 0,1 1 0,0 1 0,1-1 0,0 1 220,1-1 1,1 1 0,1-1 0,-1 1 0,0-1-221,1 2 0,0-1 0,-1 1 0,1 0 0,-1 0-534,-1 0 1,1-1 0,-1 1 0,-1-1 0,0 1 533,-4 1 0,-1 0 0,0 0 0,0 0 0,-2-1 0,8 1 0,-2-1 0,0 0 0,-3 2 277,5 2 1,-2 2 0,-2-2-278,-8-2 0,0-1 0,-4 1 1639,4 3 1,-6-1-1640,12 2 1904,-20-5-1904,-21-5 0,-2 0 0,-6-3 0</inkml:trace>
  <inkml:trace contextRef="#ctx0" brushRef="#br0" timeOffset="762">25414 10202 8191,'-2'-9'0,"16"-3"5063,1 2-5063,30-2 0,-15 6 0,2 2 299,18-2 0,5 0-299,-12 2 0,3 0 0,2 0 0,-3 2 0,1 0 0,2 1 0,1-1 0,4 0 0,2 0 0,1 1 0,-1 0-344,-8 2 1,0 0-1,0 0 1,1 1-1,-1-1 344,2 1 0,1-1 0,0 0 0,-1 1 0,1 0 0,-2 0 0,0 1 0,1-1 0,-1 1 0,0 0 0,-1 0 0,0 0 0,0-1 0,-1 1 0,1-1 0,-2 0 0,1 0 0,0-1 0,-1 0 0,-1 1 0,6-1 0,0 1 0,-1-1 0,-1 1 482,-3-1 1,-1 0 0,-1 1 0,-2-1-483,2 1 0,-2 0 0,-2 0-108,5 1 1,-5 1 107,2 3 405,-29-7 1,-9 2-1,-7-2 1</inkml:trace>
  <inkml:trace contextRef="#ctx0" brushRef="#br0" timeOffset="4125">23873 12988 24575,'0'-14'0,"9"-11"0,16-3 0,8-5 0,-4 11 0,-3 6 0,-13 13 0,3 3 0,-6 2 0,6 6 0,-6-2 0,3 1 0,-8-4 0,-1-1 0</inkml:trace>
  <inkml:trace contextRef="#ctx0" brushRef="#br0" timeOffset="4370">24019 12865 24575,'0'27'0,"5"0"0,5 18 0,-3-19 0,-1 3 0,-3 5 0,0 1-542,2 0 1,-1 0 541,-1-4 0,-1-1 265,8 17-265,-3-15 0,-3-16 0,-1-9 0</inkml:trace>
  <inkml:trace contextRef="#ctx0" brushRef="#br0" timeOffset="6168">26341 11282 8191,'-11'-15'0,"-1"4"5063,-5 0-5063,3 5 2818,-2 0-2818,2 7 1719,-6 10-1719,-4 22 0,9-4 0,1 6 0,1 10 0,3 3 0,1 6 0,6 0 2703,4-10 1,6-2-2704,6-4 0,5-5 0,3-13 0,3-6 0,7-1 0,2-5 0,2-6 0,0-5 0,-2-5 0,-1-5 0,-3 0 0,-2-4 0,-6-3 0,-3-4 0,-4-2 0,-3-3 0,0-5 0,-4-2 0,-7-6 0,-4-1 0,0-6 0,-5 0-990,-8 4 1,-5 2 989,-2 1 0,-4 4-354,0 12 0,-4 6 354,4 7 0,0 9 0,-5 12 0,3 12 0,6 13 0,3 3 0,3-14 0,2 0 0,8 5 0,0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13:51:53.3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14224 17718 24575,'0'8'0,"10"-2"0,35 5 0,-12-10 0,4-2-507,14-2 0,4-2 507,-17 0 0,1-2 0,0 0-979,4-1 0,0-1 0,-1 2 979,11-1 0,-5 2 0,-12 0 0,-6 1 909,1 5-909,-32 0 0,-18 0 0,-9 0 0,-12 0 0,-7-4 0,0 7 0,-6-6 0,25 9 0,1 1 449,-21 3-449,12 8 2593,22-5-2593,14 0 0,17-1 0,18-6 0,-9 0 0,3-1 0,2-3 0,1-2 0,23 5 0,-21-5 0,-33 3 0,-8-2 0,-17 5 0,19-3 0,25 4 0,8-2 0,2-2 0,9 3 0,9 0 0</inkml:trace>
  <inkml:trace contextRef="#ctx0" brushRef="#br0" timeOffset="1494">16631 17879 24575,'20'-3'0,"21"1"0,1-3 0,7-1-609,-8 4 1,2-1 0,1 0 608,0-4 0,0-1 0,1 0-1297,6 1 1,2 0-1,-1 1 1297,-7 0 0,-2-1 0,0 1 0,-1-1 0,-1 1 0,-3 1 629,0 3 1,-4 0-630,8-10 0,-34 12 0,-8-7 0</inkml:trace>
  <inkml:trace contextRef="#ctx0" brushRef="#br0" timeOffset="2984">18988 17730 8191,'-2'5'0,"17"-1"5063,6-4-5063,32 0 0,-22-5 0,1 0 0,12 2 0,2-2 0,-3-5 0,0-1 1409,-6 5 0,-3 1-1409,15-5 429,-30 5 1,-14 7 0,-1-4 0</inkml:trace>
  <inkml:trace contextRef="#ctx0" brushRef="#br0" timeOffset="5158">19610 17708 24575,'-4'4'0,"13"-1"0,20-1 0,-1-2 0,3 0-2078,7-2 0,2-2 2078,12-1 0,3-2 0,-17 3 0,0 0 0,0-1 0,1-1 0,-1 0 0,0 0 0,10 0 0,-3 1 256,-12 2 0,-5 0 1,1-2-1,-21 5 1</inkml:trace>
  <inkml:trace contextRef="#ctx0" brushRef="#br0" timeOffset="12287">12893 18720 24575,'-11'-3'0,"-4"5"0,-3 18 0,-10 6 0,-1 11 0,5-9 0,8-5 0,18-10 0,5-5 0,17-2 0,1 0 0,7-2 0,-10 3 0,-7 4 0,-16 1 0,-23 15 0,-11 10 0,12-17 0,0 0 0,-3 5 0</inkml:trace>
  <inkml:trace contextRef="#ctx0" brushRef="#br0" timeOffset="12287">12735 19049 24575,'0'-1'0,"12"-20"0</inkml:trace>
  <inkml:trace contextRef="#ctx0" brushRef="#br0" timeOffset="12708">13152 18646 8191,'-30'26'0,"12"-1"5063,6 9-5063,12-8 2818,2-6-2818,2-8 1719,13-14-1719,2-6 6784,10-19-6784,-3-8 0,-5 5 0,-4 6 0,-6 23 0,-2 15 0,1 18 0,-1 15 0,0-6 0,-3-6 0,1-18 0,-2-12 0,12-20 0,9-12 0,3-16 0,-12 20 0,0 1 0,2-2 0,-3 15 0,-7 31 0,-1 18 0,1 2 0,4-6 0,0-18 0,-4-13 0,-1-2 0</inkml:trace>
  <inkml:trace contextRef="#ctx0" brushRef="#br0" timeOffset="13013">13613 18734 8191,'-11'-10'0,"0"0"5063,-2 17-5063,8 6 2818,2 19-2818,9-10 1719,2-10-1719,1-16 6784,12-17-6784,0-8 0,-3 1 0,-7 14 0,-6 21 0,-6 21 0,8 6 0,-2-6 0,4-11 0,3-17 0,-6 0 0,2-5 0</inkml:trace>
  <inkml:trace contextRef="#ctx0" brushRef="#br0" timeOffset="13210">13838 18402 8191,'-2'9'0,"7"30"3772,-1 14-3772,2-12 0,-1 3 0,-2-1 0,1-1 0,0-6 0,1-3 2955,-2 10-2955,5-21 0,-5-18 0,1-4 0</inkml:trace>
  <inkml:trace contextRef="#ctx0" brushRef="#br0" timeOffset="13367">14007 18456 8191,'-8'31'0,"5"-5"1900,0 2 0,2 3-1900,0 3 0,2 2 0,1 9 0,1 2 0,-1-3 0,2-1 0,2-7 0,1-4 0,-1-1 0,1-17 0</inkml:trace>
  <inkml:trace contextRef="#ctx0" brushRef="#br0" timeOffset="14245">15590 18696 8191,'-11'-15'0,"-8"-1"5063,1 4-5063,-6 1 2818,7 11-2818,-5 19 0,1 25 635,11-16 0,1 1-635,2 26 6562,7-23-6562,8-19 0,14-24 0,4-17 0,-3 3 0,1-4 0,-1-5 0,-1-4 0,2-7 0,-2-3 0,-5 2 0,-5-1-704,-6 1 1,-5 1 703,1 7 0,-5 6 623,-12 7-623,10 29 0,4 26 0,4 13 0,5 3 0,2 3-808,-3-11 1,-1 1 0,1 0 807,5 15 0,0-2 0,-2-12 0,0-4 0,4 6 0,-3-21 0,-4-18 0</inkml:trace>
  <inkml:trace contextRef="#ctx0" brushRef="#br0" timeOffset="14478">15856 18662 24575,'30'-8'0,"-1"0"0,-3 1 0,-3 3 0,-13 2 0,-3 2 0</inkml:trace>
  <inkml:trace contextRef="#ctx0" brushRef="#br0" timeOffset="14711">15967 18493 8191,'-12'3'0,"6"18"4500,-2 14-4500,8-2 0,0 2 0,-2 1 0,-1 0 1442,3 5 0,-1 1-1442,-2-7 0,1-1 0,9 21 1788,3-22-1788,26-22 0,-22-10 0,14-5 0</inkml:trace>
  <inkml:trace contextRef="#ctx0" brushRef="#br0" timeOffset="474565">9916 10599 8191,'-4'-7'0,"1"-1"5063,-5 3-5063,3-4 2818,-4 4-2818,-8-6 1719,-5 0-1719,-16-6 0,-9-2 2749,20 10 0,-1-1-2749,-5-3 0,-2 0 0,-2-1 0,-2 0 0,-6-1 0,-1 1-1130,0 1 1,-1 3 1129,-6 0 0,1 3 0,6 2 0,-1 3 0,-5 1 0,-1 2 0,0 2 0,0 1 0,2 1 0,1 2 0,-3 0 0,1 2-378,9-1 0,1 2 378,7-1 0,1 2-174,5 1 1,2 1 173,-15 10 0,5 9 0,0 2 0,-1 3 0,1 0 0,4 0 0,2-5 1061,9 1-1061,10-11 2253,8 8-2253,9-5 0,11 14 0,14-2 447,-6-14 1,5 0-448,9 0 0,3-2 0,-9-5 0,2 0 0,1-1-1711,10 2 1,2 0-1,2-2 1711,-7-2 0,1-2 0,2 0 0,0-1 0,5 0 0,1-1 0,1-2 0,1 1 0,1-1 0,2 0 0,-1-1 0,-1-1 0,-4-3 0,0-2 0,-1 0 0,0-1-182,-5 1 0,0-1 0,-1-1 0,-2-1 182,5-3 0,-3-2 0,-2-2 0,11-6 0,-4-2 0,-16 0 0,-4-1 0,-4 0 0,-4-2 0,0-27-503,-11 20 1,-4-1 502,-4-9 0,-3-1 0,-2-3 0,-3-1 0,-5 0 0,-4 0 1484,-3 0 0,-3 1-1484,-5 4 0,-3 1 0,0 2 0,-2 3 0,-3 4 0,-2 5 0,-1 4 0,-2 5 0,-4 5 0,-3 7 0,10 6 0,0 2 0,-2 2 0,-3 2 0,-2 1 0,0 2 0,-3 2 0,-2 2 0,1 1 0,-1 0 0,0 1 0,1 0 0,3-2 0,1 0 0,4-1 0,0 1 0,6-1 0,-13 5 0</inkml:trace>
  <inkml:trace contextRef="#ctx0" brushRef="#br0" timeOffset="518665">9584 10592 24575,'-12'-14'0,"-1"1"0,3 3 0,-4 4 0,-3 6 0,3 6 0,1 7 0,-5 10 0,1 9 0,3-8 0,0 1 0,5 2 0,2 1 0,0 0 0,3-1 0,8 19 0,10-1 0,7-9 0,7 2 0,6-6 0,3-4 0,-2-9 0,-1-2 0,-9-16 0,-1-3 0,-11-6 0,3-12 0,-6-8 0,3-19 0,-10 17 0,-1-1 0,-3-4 0,-3 0 0,-3-4 0,-3 1 0,-3 3 0,-1 1 0,-3 4 0,-1 2 0,3 3 0,0 2 0,-13 0 0,6 6 0,5 19 0,3 7 0,5-2 0,4 1 0</inkml:trace>
  <inkml:trace contextRef="#ctx0" brushRef="#br0" timeOffset="521137">10189 10085 24575,'-3'13'0,"0"13"0,10 8 0,-3 6 0,5-2 0,-2-12 0,-1-6 0,-3-12 0,-1-4 0</inkml:trace>
  <inkml:trace contextRef="#ctx0" brushRef="#br0" timeOffset="521308">10307 10246 8191,'-14'9'0,"5"0"1265,20-6 1,-8 1 0,11-4 0</inkml:trace>
  <inkml:trace contextRef="#ctx0" brushRef="#br0" timeOffset="521824">10465 10074 8191,'-9'-7'0,"0"1"5063,0 17-5063,0 12 2818,4 10-2818,1 6 1719,9-14-1719,4-7 6784,6-9-6784,8-14 0,-1-7 0,0-6 0,-7-9 0,-12 2 0,-8-7 0,-17 2 0,-3 9 0,-3 8 0,8 11 0,11 7 0,5-2 0,4 1 0</inkml:trace>
  <inkml:trace contextRef="#ctx0" brushRef="#br0" timeOffset="522179">10652 9984 8191,'-7'7'0,"2"9"5063,9 9-5063,3 1 2818,7-3-2818,0-13 1719,-3-5-1719,1-9 6784,-3-3-6784,-4-6 0,-1 0 0,-8-1 0,-11-2 0,0 8 0,-16 0 0,16 8 0,-2 4 0,12-1 0,3 1 0</inkml:trace>
  <inkml:trace contextRef="#ctx0" brushRef="#br0" timeOffset="522384">10794 9939 8191,'-13'-8'0,"0"18"5063,7 5-5063,12 19 2818,12-5-2818,11-3 1719,-1-13-1719,4-10 6784,-7-9-6784,-4-6 0,-12 5 0,-4-1 0</inkml:trace>
  <inkml:trace contextRef="#ctx0" brushRef="#br0" timeOffset="522521">10941 9947 8191,'-16'-32'0,"3"12"5063,1 8-5063,4 18 2818,0 12-2818,2 0 1719,2 6-1719,4-7 0,0-7 0,3-3 0</inkml:trace>
  <inkml:trace contextRef="#ctx0" brushRef="#br0" timeOffset="522814">11008 9892 24575,'-5'7'0,"3"3"0,3 11 0,8 4 0,-3-4 0,6-1 0,-7-15 0,-1-1 0</inkml:trace>
  <inkml:trace contextRef="#ctx0" brushRef="#br0" timeOffset="523579">10288 10697 8191,'-3'13'0,"-4"15"5063,10 18-5063,-2 7 0,9-19 704,3-9 1,-6-17-1,1-6 1</inkml:trace>
  <inkml:trace contextRef="#ctx0" brushRef="#br0" timeOffset="523865">10438 10710 8191,'-9'2'0,"2"6"5063,6 17-5063,3 2 2818,10 11-2818,1-15 1719,4-5-1719,-4-14 6784,0-6-6784,-8-9 0,2-9 0,-9 1 0,-7-14 0,-7 11 0,-7 0 0,6 13 0,9 7 0,4 4 0</inkml:trace>
  <inkml:trace contextRef="#ctx0" brushRef="#br0" timeOffset="524037">10599 10749 8191,'-5'10'0,"3"-2"0,3 1 0,1-5 0</inkml:trace>
  <inkml:trace contextRef="#ctx0" brushRef="#br0" timeOffset="524396">10708 10621 24575,'-11'8'0,"5"-2"0,3 6 0,3 8 0,0-5 0,5 8 0,1-9 0,7-3 0,1-6 0,3-5 0,-6-5 0,0-6 0,-9-3 0,-2-3 0,-7-7 0,-2 9 0,-3-4 0,7 14 0,1 1 0</inkml:trace>
  <inkml:trace contextRef="#ctx0" brushRef="#br0" timeOffset="524637">10835 10568 8694,'4'4'0,"-5"3"5105,11 15-5105,-6 3 2744,3 1-2744,1 4 1650,-3-15-1650,2 8 0,-5-18 0,1 3 0</inkml:trace>
  <inkml:trace contextRef="#ctx0" brushRef="#br0" timeOffset="526041">10412 10962 24575,'-9'9'0,"10"-4"0,3-5 0,8-5 0,-5-4 0,-6 4 0,-2 5 0,-8 5 0,6 7 0,7-8 0,8-8 0,-1-1 0,-1-6 0</inkml:trace>
  <inkml:trace contextRef="#ctx0" brushRef="#br0" timeOffset="526512">10511 10729 8191,'-6'-5'0,"-1"5"5063,0 4-5063,-3 9 2818,3 7-2818,1-1 1719,3 4-1719,8-5 6784,1-1-6784,15-1 0,1-7 0,17-6 0,-6-11 0,-1 0 0,-8-5 0,-11 5 0,-4-2 0,-5-3 0,-4 0 0,-3-4 0,-10-9 0,-4 5 0,-3 0 0,0 11 0,10 10 0,-2 3 0,7-1 0,1 0 0</inkml:trace>
  <inkml:trace contextRef="#ctx0" brushRef="#br0" timeOffset="527096">10790 10657 8191,'-7'4'0,"0"1"5063,-2 1-5063,2 1 2818,0 6-2818,2 0 1719,2 4-1719,3 0 6784,4-3-6784,4-6 0,4-6 0,2-8 0,-1-2 0,1-6 0,-9 1 0,0-4 0,-7 0 0,-2-1 0,-3 5 0,0 4 0,2 5 0,1 4 0</inkml:trace>
  <inkml:trace contextRef="#ctx0" brushRef="#br0" timeOffset="527290">10843 10611 8191,'3'10'0,"1"2"5063,1 18-5063,3 10 0,2 8 0,3 5 0,-3-12 0,-1-10 0,-5-15 0,-4-8 0</inkml:trace>
  <inkml:trace contextRef="#ctx0" brushRef="#br0" timeOffset="527840">10473 11294 8264,'-6'4'0,"-1"1"5071,-2 1-5071,0 11 2807,-1 18-2807,10 7 0,0 11 0,16-17 1709,-1-10-1709,18-19 6724,-6-12-6724,14-18 0,-16-2 0,-3-10 0,-14-3 0,-12 4 0,-10-6 0,-10 14 0,-7 8 0,6 13 0,7 10 0,10-2 0,6 1 0</inkml:trace>
  <inkml:trace contextRef="#ctx0" brushRef="#br0" timeOffset="528000">10733 11296 8191,'-4'13'0,"3"3"5063,-1-6-5063,3 3 704,5-8 1,-5-1-1,3-4 1</inkml:trace>
  <inkml:trace contextRef="#ctx0" brushRef="#br0" timeOffset="528379">10846 11136 24575,'-1'13'0,"0"0"0,1-4 0,2-8 0,1-2 0</inkml:trace>
  <inkml:trace contextRef="#ctx0" brushRef="#br0" timeOffset="529779">10526 11371 8525,'0'-9'0,"0"-3"5095,0-2-5095,-2 1 2769,-2 4-2769,-3 9 1673,-9 12-1673,-10 23 0,2 4 6513,-1 9-6513,16-16 0,10-14 0,20-18 0,7-15 0,3-9 0,7-8 0,2-4-1102,-6 6 1,2-3 0,-2 1 1101,-4 1 0,-1 0 0,-1 1 0,8-9 0,-3 4 0,-12 11 0,-4 4 0,-2-1 0,-26 31 0,-13 15 0,-5 16 0,1 2 0,11-10 3304,8-6-3304,10-19 0,8-6 0,4-8 0,1-2 0,-2 0 0,-7 8 0,-1-1 0,-4 5 0</inkml:trace>
  <inkml:trace contextRef="#ctx0" brushRef="#br0" timeOffset="530098">10627 11909 24575,'4'22'0,"-3"2"0,2 14 0,-3 2 0,0 0 0,0-8 0,0-16 0,0-8 0</inkml:trace>
  <inkml:trace contextRef="#ctx0" brushRef="#br0" timeOffset="530449">10804 11779 24575,'-5'3'0,"1"22"0,4 30 0,2-20 0,1 1 0,-1 0 0,1-2 0,8 13 0,-2-23 0,1-19 0,8-25 0,-3-10 0,-3 4 0,0-1 0,-6 0 0,-2-1 0,2-3 0,-3 0 0,-6-17 0,-3 10 0,-3 21 0,-1 12 0,0 13 0,4-4 0,1 3 0</inkml:trace>
  <inkml:trace contextRef="#ctx0" brushRef="#br0" timeOffset="530612">11071 11778 8191,'-5'2'0,"1"0"0</inkml:trace>
  <inkml:trace contextRef="#ctx0" brushRef="#br0" timeOffset="531554">10748 11923 8191,'2'-9'0,"-2"0"5063,0 0-5063,-15 20 0,-2 23 0,4-3 0,-1 4 1409,-3 7 0,2 1-1409,7-7 0,2-1 0,-5 15 1719,26-36-1719,22-36 0,-14-3 0,1-5 0,8-7 0,-2-3 2148,-5-2 1,-3-2-2149,-1 4 0,-3 2 0,-6 9 0,-3 3 0,1-9 0,-7 24 0,-5 16 0,-4 34 0,-7 11 0,9-12 0,0 1 0,-1-10 0,1-2 2487,6 15-2487,2-31 0,12-25 0,3-10 0,2-5 0,-4 13 0,-11 23 0,-6 25 0,-5 10 0,-1-9 0,2-13 0</inkml:trace>
  <inkml:trace contextRef="#ctx0" brushRef="#br0" timeOffset="562704">9163 13588 24575,'-13'-3'0,"3"2"0,-9 14 0,-6 15 0,-3 9 0,11-15 0,1 0 0,-7 17 0,5-5 0,14-2 0,12-3 0,14 0 0,20-6 0,3-9 0,8-5 0,-20-9 0,-3 0 0,-20 0 0,-2 0 0</inkml:trace>
  <inkml:trace contextRef="#ctx0" brushRef="#br0" timeOffset="562890">9123 13821 24575,'34'-15'0,"0"1"0,-1-1 0,2-1 0,1 0 0,2 1 0,2 1 0,1-2-2524,9-4 1,2-2-1,-1 0 2524,-2 3 0,0 0 0,-1 0 0,-3 0 0,0 0 0,-5 2 0,-1 2 0,-5 3 0,13-9 0</inkml:trace>
  <inkml:trace contextRef="#ctx0" brushRef="#br0" timeOffset="567929">9443 7997 24575,'-22'13'0,"-3"4"0,7-5 0,-1 6 0,-9 20 0,15-16 0,-4 19 0,17-28 0,10 1 0,8-2 0,21 4 0,-12-9 0,1 0 0,7 3 0,-1-5 0</inkml:trace>
  <inkml:trace contextRef="#ctx0" brushRef="#br0" timeOffset="568162">9557 8220 8191,'-55'6'0,"25"-5"5063,37-16-5063,16 3 0,10 1 0,14-6 0,5 0 101,-14 3 1,1 0 0,1 0-102,1 1 0,1 1 0,-4 0 0,-3-2 0,-5 2 0,18-4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14:02:54.8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4539 9804 24575,'-38'-9'0,"0"0"0,-1 1 0,-11-4 0,6 1 0,-1 2 0,11 1 0,-11 7 0,5-2 0,-7 16 0,-6-2 0,23 0 0,-2 3-1656,-3 2 1,-1 1 1655,-3 4 0,0 3 0,-2 4 0,1 2 0,-1 4 0,0 2-917,-1 0 0,2 0 917,4 1 0,1 0 0,4-6 0,1-1 238,5-1 1,3 0-239,6-5 0,1 1 0,0-1 0,2 0 0,2 2 0,2 2 0,-1 2 0,0 1 0,2 3 0,-1 2 0,-1 2 0,0 0 0,3 0 0,2 0-522,-1 0 1,1 1 521,1-1 0,3 0 319,3-3 1,0 0-320,0-1 0,2 0 0,4-6 0,2-2 2119,14 23-2119,-6-26 0,4-3 0,4-1 0,4-2-551,4 2 1,4-1 550,6 0 0,3-2 0,2 2 0,1-1 0,0 0 0,0 1 0,-1 0 0,0-1 0,0-2 0,0-1 0,-3-4 0,1-2-366,-11-4 0,2 0 1,-1-2 365,13-1 0,1-2 0,-10 0 0,2-1 0,-1 0 0,-1-1 0,0-1 0,0-2-709,4-1 1,1-1-1,-1-1 709,1-1 0,-1-1 0,0 0 0,-1-1 0,-1 0 0,0-1 0,-2 1 0,-1 1 0,0-2-580,-3-2 0,-2 0 0,1-2 580,15-6 0,-3-2 0,-5-6 0,-3-2 0,0 5 0,-1-2 644,-7-2 1,-2-1-645,-5 0 0,-1 0 0,-2 2 0,-2-3 141,-3-6 1,-1-1-142,-2 2 0,-1 0 0,-1-3 0,-1-1 0,0 1 0,-1 1 962,-4 6 1,0 0-963,2 1 0,-1 0 885,-3 3 0,-2 1-885,-2-25 0,-9 2 0,-6 6 0,2 20 0,-4-1 0,0 0 0,-3-1-732,-6-2 0,-2 1 732,-5-1 0,-2 2 0,-5 2 0,-5 2 0,-4 3 0,-3 3 0,13 7 0,-1 3 0,-2 1 0,-5 2 0,-1 2 0,0 2 0,-2 2 0,-2 2 0,1 1-591,-2 1 1,0 0 0,0 2 590,-1 5 0,1 2 0,2 0 0,7-2 0,2-1 0,3 1 0,-2 2 0,5 0 0,-5 2 0</inkml:trace>
  <inkml:trace contextRef="#ctx0" brushRef="#br0" timeOffset="25040">4953 9611 24575,'-43'0'0,"0"0"0,0 0 0,0 0 0,1 1 0,4-2 0,5-1 0,3-1 0,-4 3 0,0-1 0,3-1 0,0 0 0,-3 3 0,0 3-872,0-2 1,-2 2 871,-2 2 0,0 3 0,0 1 0,0 2 0,-4 4 0,1 2-826,-2 3 1,0 3 825,11-5 0,0 1 0,1 1 0,1 1 0,0 2 0,1 1 0,-2 0 0,1 1 0,2 1-719,2 1 1,3 2 0,0 0 718,-10 13 0,2 1 0,12-10 0,1 0 0,2 4-260,1 2 1,2 3-1,0 1 1,1-2 259,0 1 0,0-1 0,2 2 0,2-1 0,-1 2 0,2 0 0,3-4-402,1 10 0,5-3 402,5 5 0,3-1 0,1-2 0,3-1 0,4 2 0,4-2 0,3-1 0,2-2 0,1-5 0,3-2 0,-5-12 0,1-2 0,2 0 0,0-1 0,1 0 0,1-1 0,4-2 0,1 0 0,2-1 0,2 1 0,0 0 0,2-4 0,2-3 0,2-4 0,0-1-532,6 1 0,1-2 1,0-3 531,0-4 0,1-4 0,0 0 0,-11-1 0,1 0 0,0-1 0,-2-2 0,10-6 0,-1-2 0,0-1 0,-2-2 0,0-1 0,-3-1 498,-7 2 1,-3-1 0,0-1-499,12-9 0,-3 1 0,-14 7 0,-3 0 212,-4 0 0,-2-2-212,-5-1 0,-1-1 0,0-5 0,-2-2 0,3-8 0,-1-3-229,2-5 1,-1-4 228,-7 13 0,-2-2 0,-1 0 0,0 0 0,-1 1 0,-1-2 0,-3 0 0,-2-1 0,-2 0 0,-2 4 0,-2 1 0,-1 1 756,-4-17 1,-3 2-757,-5 4 0,-2 3 0,-1-1 0,-2 0 0,-2 2 0,-2 0 0,6 11 0,-2-2 0,-1 1 0,1-1 0,0 1 0,-2-1-828,-5-1 1,-3 0-1,0 1 828,0 3 0,-1 0 0,-2 3 0,-3-1 0,-2 3 0,-2 3 0,-2 3 0,-3 3 0,0 5-736,-2 4 0,0 5 1,-1 3 735,-1 5 0,-1 5 0,1 5 0,9 5 0,0 5 0,2 1 0,4-2 0,-8 2 0,5 0 0,2 8 0,1-1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13:54:10.1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3412 9747 24575,'-32'4'0,"0"1"0,3 0 0,3 2 0,-10 16 0,6 9 0,16-6 0,2 3 0,0-1 0,0 1 0,3 4 0,2 2-393,1-4 0,2-1 393,7 25 0,12-2 0,0-30 0,4-2 0,26 9 0,-14-20 0,2-6 0,4-6 0,2-8 0,5-7 0,-1-7-1070,0-4 1,-3-4 1069,-2-6 0,-5-1-515,-6 6 1,-5 0 514,-8 1 0,-4 2 0,2-10 0,-20-5 0,-7 9 57,-19-7-57,-5 9 0,16 19 0,-3 1 0,-3 0 0,-1 3 0,2 7 0,-1 2 0,-5-2 0,0 4 0,-17 22 0,7 4 0,20 22 0,10-4 0,16-15 0,5 1 0,15 21 181,2-21 1,6-2-182,5-1 0,4-4 0,10 0 0,3-5 0,-15-7 0,2-3 0,0-3 150,2-3 1,1-3 0,-4 0-1,-3 0 1,-3-1 0,22-8-1</inkml:trace>
  <inkml:trace contextRef="#ctx0" brushRef="#br0" timeOffset="27067">10323 9002 24575,'-14'-7'0,"-9"2"0,12 5 0,-12 3 0,0 12 0,-5 7 0,8 1 0,-1 6 0,-2 6 0,-1 5 0,2 0 0,-1 8 0,4 2 0,5-11 0,1 4 0,1-1 0,5-5 0,5 0 0,7-2 0,9 11 0,9-7 0,1-21 0,5-5 0,6-1 0,2-2-691,1-4 1,0-3 690,0-4 0,0-3 0,-2 1 0,-2-4 0,1-5 0,0-2 0,-3-2 0,-1-2 0,0-5 0,-1-2 0,0-2 0,-1-1 0,-2-4 0,-3-3 0,-3 0 0,-3-2 0,0-4 0,-3-2 0,-5-3 0,-3 0 0,0 0 0,-2-1 0,-6 1 0,-3 1-408,0 9 1,-3 2 407,-5 4 0,-4 4 0,-24-3 0,10 18 0,-4 4 0,-4 8 0,-2 4 0,-2 1 0,0 5 0,-6 8 0,4 2 0,0 0 0,2 5 0</inkml:trace>
  <inkml:trace contextRef="#ctx0" brushRef="#br0" timeOffset="29091">12514 14649 24575,'-26'-33'0,"1"5"0,4 12 0,-5 6 0,-12 6 0,-2 6 0,11 4 0,-2 2 0,0 2 0,-1 2-773,-6 0 1,-1 3 772,3 5 0,1 3 0,-5 2 0,2 2 0,6 2 0,1 3 0,-7 7 0,1 4 0,6 0 0,3 2 0,7-10 0,0 2 0,2 0-744,3 1 1,1 1 0,3 0 743,0 12 0,5-1-522,3-3 1,7-4 521,9-12 0,6-3-286,1-3 1,4-5 285,13-6 0,5-6 0,4-7 0,3-5 0,-7-3 0,2-5 0,1-1-860,4-6 0,1-2 0,0-3 860,-10 3 0,0-1 0,1-2 0,-2 0 0,2-1 0,0 0 0,-1-2 0,-2-1 0,-4 1 0,-1-2 0,-2 0 0,-1-1 0,5-4 0,-2-1 0,-5 0 271,-1-12 0,-9 0-271,-7 8 0,-8 2 0,-9 1 0,-8 2 0,-11-1 0,-5 3 0,-3 4 0,-3 3 0,-12 1 0,-2 7 0,6 12 0,3 3 0,13 0 0,3 1 0,-8 11 0</inkml:trace>
  <inkml:trace contextRef="#ctx0" brushRef="#br0" timeOffset="50675">10975 8349 8191,'-9'-4'0,"-4"-1"5063,3 4-5063,-3 3 2818,6 9-2818,0 2 1719,3 4-1719,2 13 6784,6 4-6784,0 6 0,7-8 0,4-6 0,0-10 0,12-1 0,-8-9 0,11-6 0,-11-3 0,4-4 0,-6 1 0,4-4 0,-6 2 0,1-4 0,-7 3 0,-4-3 0,2-2 0,-7-3 0,0 0 0,0 0 0,-6-7 0,1-1 0,-2-1 0,0 3 0,-3 8 0,-3 1 0,-4 5 0,-6 3 0,-3 7 0,1 5 0,-5 6 0,8 6 0,0-1 0,5 3 0,8-6 0,4-6 0,3-4 0</inkml:trace>
  <inkml:trace contextRef="#ctx0" brushRef="#br0" timeOffset="63683">15528 10587 11400,'0'5'0,"4"2"4926,10 14-4926,9-1 2293,-1-4-2293,3-6 1303,-8-10-1303,-4-4 4653,3-14-4653,-6-10 0,-2 1 0,-4-4 0,-4 22 0,0 1 0</inkml:trace>
  <inkml:trace contextRef="#ctx0" brushRef="#br0" timeOffset="63941">15617 10625 8191,'-7'-7'0,"-1"-5"5063,0 0-5063,3-12 0,6-8 0,5-14 1409,0 19 0,2-1-1409,2-6 0,1 0 0,2 2 0,1 1 0,1 1 0,0 2 0,7-11 429,-4 17 1,-12 13 0,-2 5 0</inkml:trace>
  <inkml:trace contextRef="#ctx0" brushRef="#br0" timeOffset="64549">15799 10027 24575,'-5'10'0,"5"14"0,6 16 0,-2-13 0,2 1 0,3 20 0,-2-13 0,1-20 0,-3-15 0,2-8 0,0-26 0,-8-7 0,-1 11 0,-1-2-585,-5 1 1,0 1 584,-2-2 0,-1 2 0,-5-11 0,5 26 0,10 31 0,7 11 0,7 1 0,2-19 1169,8-11-1169,1-17 0,0-6 0,-2-9 0,-14-5 0,0 12 0,4 21 0,-5 17 0,10 36 0,-4-5 0,-3 4 0,10-11 0,-6-18 0,-1-6 0,-6-11 0</inkml:trace>
  <inkml:trace contextRef="#ctx0" brushRef="#br0" timeOffset="64791">16107 9850 8567,'-6'-2'0,"-1"14"5098,2 5-5098,6 28 0,0-3 0,8 11 2763,-3-19-2763,3-10 1667,5-16-1667,13-14 1620,2-9 0,-4 4 0,-9-1 0</inkml:trace>
  <inkml:trace contextRef="#ctx0" brushRef="#br0" timeOffset="64983">16299 9795 24575,'-7'12'0,"6"15"0,0 7 0,9 12 0,0-6 0,0-11 0,3-12 0,-4-13 0,0-6 0,-2 1 0,-3-3 0</inkml:trace>
  <inkml:trace contextRef="#ctx0" brushRef="#br0" timeOffset="65433">16311 9771 24575,'2'15'0,"1"0"0,9 15 0,-4-3 0,5 11 0,-6-12 0,1-14 0,-5-20 0,1-20 0,-4-12 0,-4-14 0,2 6 0,-2 12 0,8 16 0,0 30 0,8 10 0,-4 5 0,4-5 0,-5-11 0,2-7 0,4-8 0,-2-5 0,1-10 0,-2-11 0,-1-14 0,-3 18 0,-2 1 0</inkml:trace>
  <inkml:trace contextRef="#ctx0" brushRef="#br0" timeOffset="65549">16496 9498 24575,'-3'23'0,"0"3"0,3 12 0,4-5 0,1-4 0,3-10 0,1-14 0,-4-1 0,-1-4 0</inkml:trace>
  <inkml:trace contextRef="#ctx0" brushRef="#br0" timeOffset="65979">16724 9346 24575,'-3'19'0,"-2"2"0,0 18 0,-5 7-2085,5 9 2085,0-21 0,1 0 0,5-2 0,1-1 0,-3 0 0,2 0 670,12 15-670,-3-20 344,5-8-344,-1-18 0,0-6 0,-2-6 1071,1-12-1071,-9-1 0,3-7 0,-11 0 0,2 10 0,-10 7 0,0 13 0,3 3 0,1 2 0</inkml:trace>
  <inkml:trace contextRef="#ctx0" brushRef="#br0" timeOffset="67124">18529 10641 24575,'4'17'0,"-2"-8"0,16 17 0,15-6 0,-7-3 0,24-8 0,-23-14 0,12-8 0,-16-4 0,-3 1 0,-14 2 0,-1 1 0,-5 8 0,0 1 0</inkml:trace>
  <inkml:trace contextRef="#ctx0" brushRef="#br0" timeOffset="67316">18693 10700 8191,'-5'-4'0,"1"-5"5063,4-18-5063,0-19 0,-1 15 0,2-2 0,1-5 0,0 0 0,1 5 0,0 3 0,5-17 704,1 20 1,-6 19-1,1 4 1</inkml:trace>
  <inkml:trace contextRef="#ctx0" brushRef="#br0" timeOffset="67749">18820 9731 8191,'-3'-17'0,"-2"4"5063,14 59-5063,-4-3 0,3 2 0,3 1 1181,-4-14 0,1-3-1181,16 20 1782,-9-20-1782,6-11 0,-15-14 0,2-4 0</inkml:trace>
  <inkml:trace contextRef="#ctx0" brushRef="#br0" timeOffset="68010">19009 9762 8191,'-11'-2'0,"3"0"5063,-7 20-5063,1 8 2818,0 14-2818,1 7 0,8-14 1719,3-3-1719,7-18 6784,2-2-6784,12-8 0,9-8 0,12-4 0,7-13 0,-21 11 0,-5 0 0</inkml:trace>
  <inkml:trace contextRef="#ctx0" brushRef="#br0" timeOffset="68216">19156 9646 8191,'-7'-5'0,"6"-1"5063,0-1-5063,7-2 2818,8-7-2818,7 2 429,0-3 1,-5 8 0,-8 4 0</inkml:trace>
  <inkml:trace contextRef="#ctx0" brushRef="#br0" timeOffset="68399">19223 9632 8191,'0'13'0,"3"7"5063,2 5-5063,1 1 2818,2 4-2818,1-11 429,-1 1 1,-2-12 0,-2-4 0</inkml:trace>
  <inkml:trace contextRef="#ctx0" brushRef="#br0" timeOffset="68549">19259 9833 24575,'12'-5'0,"8"-4"0,8-10 0,-10 9 0,-1-3 0</inkml:trace>
  <inkml:trace contextRef="#ctx0" brushRef="#br0" timeOffset="68749">19449 9414 24575,'-5'28'0,"0"8"0,13 11 0,-3 1 0,7-1 0,-3-16 0,3-13 0,-7-6 0,0-9 0,-4 1 0</inkml:trace>
  <inkml:trace contextRef="#ctx0" brushRef="#br0" timeOffset="68916">19458 9517 8191,'0'-17'0,"4"4"5063,1 0-5063,8 3 2818,0 2-2818,4 2 0,-7 4 0,-3 2 0</inkml:trace>
  <inkml:trace contextRef="#ctx0" brushRef="#br0" timeOffset="69067">19435 9633 24575,'24'-13'0,"8"-2"0,-25 9 0,7-1 0</inkml:trace>
  <inkml:trace contextRef="#ctx0" brushRef="#br0" timeOffset="69416">19645 9427 24575,'11'-6'0,"3"3"0,-4 1 0,4 10 0,-9 2 0,0 7 0,-12 6 0,1 9 0,-9 2 0,9 4 0,-3-16 0,10-3 0,1-14 0,9-1 0,9-8 0,8-9 0,7-6 0,-15 3 0,-3 4 0</inkml:trace>
  <inkml:trace contextRef="#ctx0" brushRef="#br0" timeOffset="69625">19922 9332 8191,'-7'-7'0,"0"2"5063,-2 5-5063,0 5 2818,-3 12-2818,-2 11 1719,0 12-1719,9 0 6784,6-8-6784,12-11 0,15-12 0,-2-11 0,19-8 0,-25 1 0,0 0 0</inkml:trace>
  <inkml:trace contextRef="#ctx0" brushRef="#br0" timeOffset="88116">17522 10609 8191,'-6'7'0,"7"0"1265,-8-7 1,10 2 0,-7-4 0</inkml:trace>
  <inkml:trace contextRef="#ctx0" brushRef="#br0" timeOffset="90182">17366 10878 8191,'-5'-4'0,"-1"-1"5063,-1 6-5063,2 1 2818,-1 3-2818,5 8 1719,-1-3-1719,5 6 6784,-3-3-6784,3 24 0,2 12-534,-5-19 1,1 2 533,3 3 0,1-2-418,0 22 418,5-2 0,-1-6 0,1 0 0,-2-7 0,2-8 0,-2-9 0,5-11 0,-5-4 1044,5-7-1044,2-12 441,-3-1-441,8-22 0,-4 1 0,-1-21 0,-10 27 0,-1 0 0,-1-7 0,-1-1-882,-4-5 1,-2-3 881,2 1 0,-2-2 0,-3-5 0,-3 0 0,-1 2 0,-1 3 0,1 7 0,0 2 0,-1 3 0,-1 4 0,-1 2 0,2 11 0,2 21 0,0 3 0,1 8 1763,-1-3-1763,-1 9 0,3-8 0,-8 22 0,7 3 0,1-14 0,2 2 0,2 6 0,2 0 0,-1 4 0,2 1-873,0-1 1,2 2 872,-2 4 0,2 1 0,1-2 0,1-1 0,-1 1 0,2-2 0,2-4 0,2-4 0,4 14 0,2-22 0,-1-15 0,1-12 0,-1-1 0,4-24 0,-2-10 0,-5 11 0,0-2 0,1-9 0,-1-1 0,0-4 0,-3-1-209,-2-3 0,-3-1 209,-4-5 0,-3 0 0,-3 1 0,-2 2 0,-3 2 0,-2 1 0,-1 2 0,-1 3 0,1 9 0,0 2 0,-14-9 0,11 19 0,7 19 0,3 18 0,4-9 0,2 6 0</inkml:trace>
  <inkml:trace contextRef="#ctx0" brushRef="#br0" timeOffset="99842">17358 12243 24575,'-10'5'0,"3"4"0,7 5 0,0 3 0,4 13 0,-3 3 0,3-4 0,1 2 0,-4 0 0,-1 1 0,2 6 0,1 1-613,-1-1 0,1 0 613,-1 0 0,2 0 0,1 1 0,1-1 0,-3-3 0,0-1 0,-1 1 0,1-2-10,1 22 10,-3-15 0,5-10 0,3-15 0,-1-4 0,8-6 1225,-6-5-1225,3-2 11,-5-3-11,0-5 0,4-8 0,-4-14 0,5-15 0,-4-1 0,-5 16 0,-2-2 0,-2-1 0,-1 0 0,-5-10 0,0-2 0,0-2 0,-1-1 0,-4-3 0,-1 0-880,6 2 0,-1 2 880,0 8 0,-1 4 0,-4-17 0,5 28 0,-3 13 0,0 8 0,0-1 0,-3 4 0,5 7 1760,2-1-1760,0 12 0,0 4 0,3 5 0,-6 20 0,3 10 0,1-18 0,0 2-1028,1 3 1,1 1 1027,0 5 0,1 2 0,2-4 0,0 1 0,2 2 0,1-1 0,2-4 0,1-3 0,2-4 0,0-4 0,4 6 0,-4-18 0</inkml:trace>
  <inkml:trace contextRef="#ctx0" brushRef="#br0" timeOffset="102791">18651 10922 24575,'-5'6'0,"1"5"0,4 2 0,0 11 0,0 15 0,-4 9-804,3-18 0,1 1 804,-3 0 0,1-1-248,2 25 248,0-25 0,0 0 0,0 18 0,2-18 0,1 0 0,2 18 0,4-1 0,-1-9 0,-1-13 0,2-5 0,-2-7 1178,2-8-1178,-2-5 678,5-15-678,-5-14 0,2 4 0,0-3 0,-3-2 0,0-3 0,0-11 0,-2-2 0,0 3 0,-3 0-1046,-5-6 0,-2 0 1046,1 2 0,-3 2-606,-4 6 0,-2 0 606,3 4 0,0 2 0,-10-7 0,8 20 0,7 16 0,2 7 0,4 1 0</inkml:trace>
  <inkml:trace contextRef="#ctx0" brushRef="#br0" timeOffset="152582">16730 13421 8191,'-13'-2'0,"0"0"5063,-1 2-5063,9 2 2818,16 2-2818,24-1 0,0-4 0,5 0 612,9 0 0,3 1-612,-6-2 0,2 0 0,1 0 696,3 2 0,2 0 1,-1 0-697,-11 0 0,0 0 0,0 0 0,0 0 0,3 1 0,0 1 0,0 0 0,0-1 0,-3-1 0,0 1 0,0-1 0,-1 0-730,14 0 0,-2 1 0,-1-2 730,-9 1 0,-2 0 0,-2-1 0,2-1 0,-6 1 0,1 2 0,-28 1 0</inkml:trace>
  <inkml:trace contextRef="#ctx0" brushRef="#br0" timeOffset="152900">17982 13321 8191,'-33'8'0,"18"2"5063,36-2-5063,28 3 0,-15-5 0,1-1 0,4 0 0,-1 1 1409,-6 1 0,-1 0-1409,16 5 1719,-23 2-1719,-14-4 6784,-9-1-6784,-4 0 0,-11 6 0,-13 0 0,-5 10 0,-14-5 0,7 7 0,15-16 0,7 1 0</inkml:trace>
  <inkml:trace contextRef="#ctx0" brushRef="#br0" timeOffset="158258">10734 11540 8191,'-12'5'0,"2"-1"5063,5-6-5063,10-1 0,28-5 0,-5 6 0,5 1 0,18-2 0,5 1-220,-12 0 1,2 0 0,1 1 219,-3-1 0,0 0 0,2 0 0,0 0 0,1-1 0,1 0 0,-1 0 0,2-1 0,2 1 0,0-1 0,0 1 0,0 0 0,-3 1 0,0 0 0,0 0 0,-3 1 0,8 0 0,-1 0 0,-4 2 696,-8 0 1,-1 1 0,-5 1-697,-2 1 0,-6 0 1311,-2-3 1,-21 0 0,-7-5 0</inkml:trace>
  <inkml:trace contextRef="#ctx0" brushRef="#br0" timeOffset="158627">11934 11395 8191,'-14'-3'0,"13"-2"5063,13 8-5063,20 0 0,21 11 0,-22-6 0,1 0 0,3 2 0,0 1 0,-5 1 0,-3 0 2818,12 6-2818,-18 3 1719,-15-10-1719,-6 1 6784,-10-1-6784,2-2 0,-8 2 0,3-3 0,-1-1 0,5-4 0,5-1 0</inkml:trace>
  <inkml:trace contextRef="#ctx0" brushRef="#br0" timeOffset="167957">11671 11721 11330,'-5'2'0,"3"1"4938,2 9-4938,4 2 2305,1 3-2305,2-6 1311,4 0-1311,-1-11 4691,3-2-4691,-3-8 0,0-4 0,-1 1 0,-4 0 0,9 25 0,-7 2 0,16 33 0,-18-5 0,9 11 0,-18-6 0,4-7 0,-8-8 0,0-12 0,1-8 0,-3-5 0,1-2 0,0-5 0,4-1 0,1-1 0</inkml:trace>
  <inkml:trace contextRef="#ctx0" brushRef="#br0" timeOffset="168226">11932 11752 24575,'9'-4'0,"5"0"0,24-5 0,-4-2 0,-2 2 0,-9-1 0,-13 7 0,-3 0 0</inkml:trace>
  <inkml:trace contextRef="#ctx0" brushRef="#br0" timeOffset="168432">12024 11591 8191,'-8'12'0,"0"8"4935,5 19-4935,-1 9 0,6-18 0,1 1 2834,-2 24-2834,7-19 433,1-11 1,-3-21 0,1-1 0</inkml:trace>
  <inkml:trace contextRef="#ctx0" brushRef="#br0" timeOffset="168682">12108 11828 8191,'-5'13'0,"2"3"5063,4-2-5063,3-3 2818,7-3-2818,-1-6 1719,3-6-1719,-6-4 6784,-2-6-6784,-5-3 0,-6 0 0,-2 3 0,-2 4 0,1 3 0,4 5 0,1 0 0</inkml:trace>
  <inkml:trace contextRef="#ctx0" brushRef="#br0" timeOffset="169965">12330 11771 11142,'-6'-3'0,"5"9"4966,6 16-4966,9 18 0,-7-13 0,1 1 814,-1 3 1,0 0-815,-1 0 0,-1-1 1458,4 18-1458,-4-13 4616,-1-24-4616,-8-22 0,3-31 0,0 15 0,-1-2 0,1-15 0,2-2-195,-2 5 0,2 2 195,2 3 0,1 2 0,2-3 0,7 30 0,-1 23 0,-2 10 0,2 5 0,-8-5 1154,-3-3-1154,-6-6 0,-3-3 0,-2-4 0,1-5 0,2-7 0,2 1 0,3-3 0</inkml:trace>
  <inkml:trace contextRef="#ctx0" brushRef="#br0" timeOffset="170148">12570 11438 24575,'-6'15'0,"4"7"0,3 10 0,5 8 0,3 7 0,-1-7 0,3-8 0,-7-16 0,1-9 0</inkml:trace>
  <inkml:trace contextRef="#ctx0" brushRef="#br0" timeOffset="170426">12698 11585 24575,'-9'6'0,"0"11"0,1 5 0,6 3 0,1-5 0,11-14 0,-2-7 0,3-6 0,-4-6 0,-5 3 0,4 16 0,-2 1 0,2 13 0,1-9 0,-4-7 0,1-2 0</inkml:trace>
  <inkml:trace contextRef="#ctx0" brushRef="#br0" timeOffset="170682">12885 11528 8191,'-15'14'0,"4"-3"5063,6 2-5063,17-1 2818,-1-6-2818,13 3 1719,-11-8-1719,-2 9 6784,-9-1-6784,-3 15 0,-8-5 0,2 4 0,1-13 0,3-2 0</inkml:trace>
  <inkml:trace contextRef="#ctx0" brushRef="#br0" timeOffset="171108">13011 11579 8191,'-3'17'0,"0"7"5063,6-5-5063,0 1 2818,4-8-2818,0-9 1719,1-3-1719,3-11 6784,-3-9-6784,3 1 0,-4-1 0,1 19 0,-2 13 0,0 7 0,2 11 0,-3-15 0,7 0 0,2-21 0,9-14 0,-4-2 0,0-4 0,-8 24 0,-7 4 0,0 15 0,-6 0 0,2-4 0,4-8 0,-3-2 0,3-7 0</inkml:trace>
  <inkml:trace contextRef="#ctx0" brushRef="#br0" timeOffset="171224">13237 11532 8191,'-9'-5'0,"4"3"0,1 0 0</inkml:trace>
  <inkml:trace contextRef="#ctx0" brushRef="#br0" timeOffset="171459">13372 11547 8191,'-2'7'0,"0"0"5063,-2 12-5063,3-4 2818,0 9-2818,6-13 1719,2-3-1719,6-8 1696,0-6 0,-3 2 0,-3-1 0</inkml:trace>
  <inkml:trace contextRef="#ctx0" brushRef="#br0" timeOffset="195458">9828 10841 24575,'-4'-3'0,"-1"2"0,-2 7 0,7-3 0,13-3 0,2-3 0,29-15 0,-15 5 0,17-9 0,-14 9 0,0-2 0,0 6 0,6-7 0,9-3-734,-17 6 1,1 0 733,4-3 0,0 0 0,4-3 0,0-1 0,-1 3 0,0 0 0,2-2 0,-2-1 0,-3 4 0,0 1-426,-1 1 0,0 1 426,-6 0 0,-1 1 0,3 2 0,-1 0 0,13-8 0,10 3 0,-19 0-676,19 0 676,-28 1 0,2-1 0,7 1 0,2 0 0,-2-5 0,-1 1 674,-1 2 0,-1 2-674,1 0 0,-2 2 0,13-10 0,9 3 884,-11 1-884,7-1 0,-21 8 0,1-2-651,0 1 0,1-1 651,5-2 0,2-2 0,3-1 0,0-1 0,1 2 0,0 0-586,6-3 1,0 0 585,-6 4 0,0 0 0,6-2 0,-1 1 0,-5 1 0,0-1 0,6-2 0,0-1 0,0 3 0,1-1 0,0-2 0,1 0-1120,2 0 0,0 0 1120,-14 7 0,0-1 0,0 0 0,15-7 0,1 0 0,-14 6 0,1-1 0,0 1 0,-3 2 0,0 1 0,1 0 0,1-3 0,1-1 0,0 0 0,-2 4 0,0 0 0,0-1 0,0 0 0,-1-1 0,0 1 0,8-4 0,-2 0-355,-2 3 1,-3 1 354,12-7 1010,-9 8-1010,-19 5 1672,-10 0-1672,-9 4 0,0-1 0,-5 4 0</inkml:trace>
  <inkml:trace contextRef="#ctx0" brushRef="#br0" timeOffset="231260">12848 8416 24575,'-12'-7'0,"2"0"0,-3 2 0,4 0 0,0 3 0,-4-3 0,4 5 0,-4-3 0,0 3 0,3 0 0,-6 3 0,6-3 0,-6 3 0,6-1 0,-6 3 0,2 1 0,-12 12 0,4-1 0,-10 14 0,6 5 0,-2 6 0,8-2 0,3 5 0,9-11 0,3 11 0,5-12 0,5 12 0,8-5 0,0 0 0,2-8 0,6 1 0,8-13 0,9 7 0,9-9 0,-1-7 0,7-3 0,-4-12 0,-3-4 0,-1-7 0,-11-1 0,4-1 0,-10-3 0,0 0 0,-4-4 0,-4-4 0,-5 7 0,-7-3 0,-3 7 0,-5 0 0,3-7 0,-3 5 0,0-11 0,0-2 0,-4-2 0,1 2 0,-7 9 0,-12-3 0,5 10 0,-24-6 0,14 13 0,-18 4 0,5 1 0,-7 4 0,21 0 0,6 0 0</inkml:trace>
  <inkml:trace contextRef="#ctx0" brushRef="#br0" timeOffset="232581">9760 10465 8191,'-1'-11'0,"2"1"5063,-7-1-5063,3-1 2818,-2 2-2818,-2-3 1719,0 8-1719,-2 1 6784,0 8-6784,0 1 0,1 8 0,0 7 0,5 11 0,3 9 0,10 7 0,12-4 0,7-6 0,13-13 0,0-11 0,5-17 0,1-16 0,-22 5 0,-2-1-210,-3-3 1,-2-2 209,15-22 0,-19 1 0,-11-5 0,-13 0 0,-14 5 0,-6 4 0,0 13 0,-3 12 0,6 8 0,1 10 0,1 1 419,2 17-419,3 7 0,0 19 0,10-22 0,4 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14:05:03.1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20037 6738 24575,'-14'-14'0,"1"1"0,4 6 0,0 2 0,0 3 0,0 4 0,-1 6 0,-3 10 0,3 6 0,-2 4-1521,-4 9 1,0 4 1520,1-1 0,1 3 0,-1 2 0,0 6 0,0 3 0,0 0 0,3-9 0,-2 0 0,2 1 0,0 1-1156,2 3 0,1 1 0,1 0 0,0 0 1156,-1-3 0,0 0 0,1-1 0,2 1 0,2-2 0,2 0 0,0-1 0,3-1-673,1 8 0,2-2 0,1-1 673,2-5 0,1-1 0,3-2-424,7 8 0,3-4 424,-3-7 0,1-5 858,3-10 1,1-4-859,12 3 0,10-17 0,-9-15 0,-11-5 0,-1-6 0,1-8 0,-1-4 0,-4 4 0,-1-3 0,1-2 339,1-6 0,0-4 0,-2-1-339,-5 7 0,0-2 0,-2-1 0,0-1 0,1-4 0,-1-1 0,-1-1 0,-3 0 0,-1-1 0,-3 0 0,-1-1 0,-2 0 0,-1-3 0,-1-1 0,-2-1 0,0 1-492,-2 1 1,-2-1-1,0 1 1,-2 0 491,-3 0 0,-1-1 0,0 1 0,-1 1 0,3 3 0,-1 1 0,0 1 0,0 1-301,-4-7 0,-1 3 1,0 2 300,1 10 0,1 2 0,0 2-136,-2-4 0,1 5 136,-14-3 2403,8 19-2403,4 19 4835,2 14-4835,-7 20 0,7-4 0,0 4 443,-2 11 0,1-1 1,4-15-1,1-2 1,4-2-1,0 0 0</inkml:trace>
  <inkml:trace contextRef="#ctx0" brushRef="#br0" timeOffset="2407">21078 9023 8191,'-32'0'0,"10"4"5063,3 1-5063,2 17 0,-4 13 0,6-8 0,-1 3 381,-1 13 0,1 4-381,4-13 0,0 2 0,1 2 0,1 6 0,1 2 0,2 0 0,-1 0 0,2 0 0,2 0 0,2-1 0,2 1 0,2-1 0,2-6 0,1 0 0,2-3 0,3 12 0,3-4 788,3-10 0,3-5-788,20 7 5695,3-27-5695,11-20 0,-26-5 0,-2-4 0,3-6 0,-2-4 0,-5-5 0,-3-3 0,-2-7 0,-4-3-441,-4-4 0,-5-2 441,-3 14 0,-2-1 0,-1 0 0,-2-2 0,-2 0 0,-1 0-626,-1 1 0,-1 1 0,-2 1 626,-4-12 0,-2 4 0,3 13 0,1 6 0,-3-1 0,7 19 0</inkml:trace>
  <inkml:trace contextRef="#ctx0" brushRef="#br0" timeOffset="168794">10704 9601 24575,'-2'-8'0,"0"2"0,8-10 0,0-4 0,2-18 0,-1 8 0,1-2 0,3-9 0,0-3 0,1-2 0,1-1-790,3 4 1,-1 2 789,-6 8 0,-1 4 383,9-6-383,-11 16 0,-2 18 0,-1-2 0,-1 7 0</inkml:trace>
  <inkml:trace contextRef="#ctx0" brushRef="#br0" timeOffset="169119">10791 9094 8191,'-6'-5'0,"5"-3"5063,5 2-5063,7-4 2818,13-4-2818,-5 2 1719,1 4-1719,-8 3 6784,-5 9-6784,0 1 0,-5 7 0,0 8 0,-2-1 0,0 5 0,0-7 0,0-8 0,0-1 0</inkml:trace>
  <inkml:trace contextRef="#ctx0" brushRef="#br0" timeOffset="169703">10830 9591 8191,'6'-1'0,"9"-15"5063,0-6-5063,8-26 0,-11 18 0,0-1 708,2-8 0,0 0-708,1-4 0,-1 1 650,0 3 1,-1 1-651,-5 10 0,-1 1 5882,5-7-5882,-8 14 0,-2 15 0,-2 1 0</inkml:trace>
  <inkml:trace contextRef="#ctx0" brushRef="#br0" timeOffset="170930">10989 9076 24575,'-12'0'0,"3"4"0,19-3 0,6-4 0,16-3 0,6-6 0,-4 4 0,-6 1 0,-9 5 0,-14 4 0,-1 9 0,-7 2 0,0 4 0,0 0 0,0-3 0,3-5 0,0-6 0</inkml:trace>
  <inkml:trace contextRef="#ctx0" brushRef="#br0" timeOffset="171530">11413 8883 8191,'-13'8'0,"3"-1"5063,-2 3-5063,8-9 2818,6-6-2818,12-11 1719,6-16-1719,10 0 0,8-5 0,-9 12 6784,1 9-6784,-16 8 0,-2 5 0,-3 1 0,-4 2 0,-1 0 0</inkml:trace>
  <inkml:trace contextRef="#ctx0" brushRef="#br0" timeOffset="171928">11532 8661 8191,'-14'2'0,"13"-4"5063,13 0-5063,20-10 2818,2-1-2818,4-4 1719,-6 8-1719,-10 4 6784,-5 10-6784,-15 1 0,0 7 0,-10 1 0,4 9 0,-7-4 0,3 5 0,0-11 0,5-4 0,1-5 0</inkml:trace>
  <inkml:trace contextRef="#ctx0" brushRef="#br0" timeOffset="172619">12166 8462 8191,'-13'3'0,"21"-13"5063,13-5-5063,2 1 0,3-1 0,1 0 0,1 0 1409,2 2 0,1 0-1409,17-10 1719,-10 9-1719,-18 5 0,-11 6 0,-5 1 0</inkml:trace>
  <inkml:trace contextRef="#ctx0" brushRef="#br0" timeOffset="172939">12423 8250 8436,'-3'-6'0,"9"3"5088,3 4-5088,9 3 2782,-1 6-2782,0-3 1685,0 1-1685,-4-1 6584,0 1-6584,-8 1 0,-3 0 0,-5 3 0,-11 5 0,7 0 0,-9-2 0,13-7 0,-1-6 0</inkml:trace>
  <inkml:trace contextRef="#ctx0" brushRef="#br0" timeOffset="173761">13514 7759 8191,'9'-2'0,"12"0"5063,25-7-5063,-16 4 0,2 1 0,-4 4 0,0-1 1409,6-4 0,-2 1-1409,10 3 0,10-4 1719,-29 3-1719,3 0 0,-21-1 0,-1 1 0</inkml:trace>
  <inkml:trace contextRef="#ctx0" brushRef="#br0" timeOffset="174078">13838 7595 8191,'3'2'0,"9"3"5063,19-4-5063,9 3 0,7 0 2818,-7 1-2818,-12 4 1719,-7 3-1719,-16-2 6784,0 6-6784,-8-3 0,1 1 0,-6 2 0,-1-3 0,-5 2 0,5-2 0,1-7 0,6-2 0</inkml:trace>
  <inkml:trace contextRef="#ctx0" brushRef="#br0" timeOffset="175031">15786 7727 24575,'0'0'0</inkml:trace>
  <inkml:trace contextRef="#ctx0" brushRef="#br0" timeOffset="175378">15865 7754 24575,'11'2'0,"16"2"0,16 4 0,-10-3 0,4 0-1853,4 3 0,2 1 1853,3 1 0,0 2 0,0 4 0,-1 3 0,-5 0 0,0 1 0,2 3 0,-1 0 119,-13-2 0,-2-1-119,3-4 0,-4-1 202,-1 8 0,-9-15 0,-11-4 0</inkml:trace>
  <inkml:trace contextRef="#ctx0" brushRef="#br0" timeOffset="175761">16465 8060 8191,'-3'9'0,"3"-2"5063,11 0-5063,9-1 2818,5-2-2818,7-1 1719,-7-5-1719,-1-4 6784,-13-2-6784,0-5 0,-6-1 0,-2-10 0,0-8 0,-6 5 0,2-3 0,-1 21 0,2 1 0</inkml:trace>
  <inkml:trace contextRef="#ctx0" brushRef="#br0" timeOffset="176728">16967 8657 8191,'-9'-4'0,"0"-3"5063,0 4-5063,9 7 2818,2 5-2818,12 15 0,7 21 0,-8-15 0,0 3 0,4 9 0,0 1 0,-3-1 0,0 0 488,0-3 0,-1-1-488,-2-6 0,-2-3 6417,4 8-6417,-2-12 0,-8-20 0,-1-1 0</inkml:trace>
  <inkml:trace contextRef="#ctx0" brushRef="#br0" timeOffset="177020">17015 9122 8191,'2'13'0,"5"-2"5063,8 3-5063,8-1 2818,3-2-2818,-1-6 1719,5-9-1719,-6-17 0,1-11 0,-2-11 1696,-8 10 0,-5 10 0,-5 16 0</inkml:trace>
  <inkml:trace contextRef="#ctx0" brushRef="#br0" timeOffset="178037">17410 10150 24575,'6'13'0,"-2"0"0,-4-4 0,0 10 0,0 2 0,-3 11 0,2 7 0,-7-6 0,8 6 0,-8-8 0,8-9 0,-4-7 0,4-11 0</inkml:trace>
  <inkml:trace contextRef="#ctx0" brushRef="#br0" timeOffset="178337">17355 10409 8191,'-11'7'0,"3"10"5063,6-2-5063,5 16 2818,0-16-2818,5 4 1719,3-17-1719,2-3 6784,7-14-6784,7-9 0,4-8 0,2-9 0,-13 19 0,-7 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14:05:35.5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10893 5706 8191,'0'-9'0,"-4"0"5063,-4 4-5063,-9 12 2818,3 10-2818,-1 18 1719,10-2-1719,6-1 6784,8-11-6784,5-12 0,3-4 0,1-10 0,-4-4 0,-3-2 0,-5-5 0,-7 2 0,-4 1 0,-2 0 0,-6 3 0,3 5 0,-3 3 0,6 11 0,0 5 0,7 9 0,-2-8 0,10 2 0,1-10 0,0-6 0,8-4 0,-7-8 0,2-4 0,-6-2 0,-11-6 0,-2 4 0,-18-10 0,2 11 0,-2 6 0,5 13 0,8 17 0,5 14 0,3 1 0,9-4 0,7-9 0,2-17 0,3-4 0,-1-17 0,-3-5 0,-7-2 0,-8 1 0,-17 14 0,3 5 0,-11 17 0,14 7 0,1-1 0,9-3 0,3-11 0</inkml:trace>
  <inkml:trace contextRef="#ctx0" brushRef="#br0" timeOffset="1222">9945 5352 8191,'-9'2'0,"2"3"5063,0 5-5063,4 4 2818,4 16-2818,4-3 1719,7 11-1719,-1-12 6784,11-7-6784,1-10 0,9-13 0,2-10 0,-11-4 0,-1-10 0,-19 9 0,-13-14 0,-12 5 0,-9 0 0,4 7 0,3 11 0,10 8 0,6 4 0,4 1 0,4 1 0</inkml:trace>
  <inkml:trace contextRef="#ctx0" brushRef="#br0" timeOffset="1650">10028 5164 8191,'-4'-9'0,"9"9"5063,7 18-5063,8 20 0,-7-9 0,-2 3 0,0 3 0,0 0 0,6 15 2818,-2-10-2818,-7-28 1719,-2-11-1719,4-12 6784,-2-24-6784,1 9 0,0-3 0,-3-3 0,-1 1 0,9-17 0,1 29 0,-2 28 0,8 33 0,-3-1 0,-4 6 0,-2-15 0,-8-12 0,-5-12 0,-4-8 0,-2-5 0,2 0 0,3 1 0</inkml:trace>
  <inkml:trace contextRef="#ctx0" brushRef="#br0" timeOffset="1967">10497 5244 8191,'-9'0'0,"-4"0"5063,2 8-5063,-3 2 2818,8 7-2818,-2-4 1719,12 0-1719,-1-6 6784,9 0-6784,15-5 0,0 1 0,5-1 0,-12 1 0,-14 4 0,-4 0 0,-15 8 0,3 0 0,-13 8 0,12-11 0,-1-1 0,8-9 0</inkml:trace>
  <inkml:trace contextRef="#ctx0" brushRef="#br0" timeOffset="3325">11726 4876 24575,'8'32'0,"1"13"0,1 3-834,-3-17 1,0-1 833,0 25 540,5-15-540,-14-21 275,4-27-275,-8-27 0,0-20 0,3 18 0,0-2-473,0 0 0,1 0 473,6 3 0,0 2 811,2-7-811,8 20 0,-5 21 0,3 5 0,-1 6 0,2 0 987,-5 2-987,-3-4 0,-5 0 0,-4 3 0,-6-1 0,-2 3 0,-5-8 0,3-5 0,6-2 0,4-3 0</inkml:trace>
  <inkml:trace contextRef="#ctx0" brushRef="#br0" timeOffset="3634">11901 4758 8191,'0'12'0,"1"8"5063,-3-1-5063,4 1 2818,0-7-2818,3-12 1719,1-13-1719,5-22 0,8-8 0,0-5 6784,3 18-6784,-9 13 0,-1 15 0,1 7 0,-7 0 0,1-1 0</inkml:trace>
  <inkml:trace contextRef="#ctx0" brushRef="#br0" timeOffset="3894">12116 4702 24575,'6'-14'0,"-2"2"0,-4 3 0,-2 0 0,-2 4 0,1 5 0,-3 5 0,3 7 0,0 2 0,3-1 0,4 0 0,7-8 0,9-5 0,-9-1 0,3-2 0</inkml:trace>
  <inkml:trace contextRef="#ctx0" brushRef="#br0" timeOffset="4264">12306 4611 8191,'-9'-4'0,"0"1"5063,-1 9-5063,4 3 2818,1 15-2818,5 1 1719,4-3-1719,1-5 6784,4-14-6784,7-13 0,3-11 0,-2-8 0,5-12 0,-12-6 0,-5 18 0,-1-3 0,-3-3 0,-2 0 0,-1 0 0,-2 0 0,-5-13 0,0 21 0,6 40 0,-1 29 0,5-12 0,3 3 0,-2 4 0,2 2 0,3-1 0,1 0 0,0-1 0,1-4 0,3 8 0,-3-14 0</inkml:trace>
  <inkml:trace contextRef="#ctx0" brushRef="#br0" timeOffset="5417">12082 5242 24575,'2'-9'0,"-2"0"0,-2 2 0,-3 2 0,0 7 0,-2 7 0,9 4 0,-1 4 0,4-3 0,6-3 0,0-9 0,13-7 0,-3-10 0,-2 1 0,-5-5 0,-14 5 0,2 1 0,-12-1 0,4 5 0,-11 5 0,7 5 0,-1 10 0,3 9 0,5 5 0,4 0 0,4-7 0,5-12 0,3-9 0,-3-4 0,1-7 0,-6 4 0,-5-3 0,-4 6 0,-7 0 0,1 6 0,-6 2 0,5 9 0,4-1 0,10-1 0,5-4 0,0-4 0,-4 0 0</inkml:trace>
  <inkml:trace contextRef="#ctx0" brushRef="#br0" timeOffset="6776">11010 5775 8191,'-9'2'0,"0"-1"5063,8-2-5063,9-10 2818,21-12-2818,-5 4 0,4-2 0,13-7 0,5-2-515,-8 6 0,4-1 1,2 0 514,-6 5 0,2 1 0,2-1 0,-1 1 0,3-1 0,1 0 0,-1 1 0,0 0 0,-2 3 0,-1 1 0,-1 1 0,-1 1 1318,4 0 1,-2 2 0,-4 2-1319,3-1 0,-5 4 0,4 6 0,-19-2 0,-12 1 0,-4-1 0</inkml:trace>
  <inkml:trace contextRef="#ctx0" brushRef="#br0" timeOffset="7260">11936 5249 8191,'-25'12'0,"5"-4"5063,19-6-5063,3 0 2818,14-1-2818,4 4 1719,12 0-1719,1 3 0,6 4 0,-7-3 6784,-7 4-6784,-7-4 0,-8 1 0,-13 3 0,-4-3 0,-16 12 0,-12 4 0,0 12 0,15-16 0,2 0 0,-3 11 0,8-10 0,8-15 0</inkml:trace>
  <inkml:trace contextRef="#ctx0" brushRef="#br0" timeOffset="20575">11700 10059 24575,'-5'-13'0,"3"0"0,-1-1 0,3-2 0,7-4 0,2-5 0,13-20 0,-5 22 0,1 0 0,3-7 0,2-2 0,6 1 0,3 0 0,4-6 0,3 0-1672,-12 11 1,1 0 0,1 0 1671,3-3 0,0 1 0,1 0 0,-3 3 0,0 2 0,-1-2-771,13-13 0,-2 2 771,-3 9 0,-1 2 0,0-6 0,1 1 0,-1 4 0,1 1 0,0-1 0,0 1 0,4-1 0,1 1 0,-5 2 0,1 1 0,6-1 0,2 1 0,-3 1 0,0 1 0,2 0 0,1 1 0,0 1 0,-1 1 0,1 3 0,0-1 0,-1-1 0,1-1 0,-4 3 0,0-1 0,4-1 0,-2-2 0,-5 2 0,0-1 0,3 0 0,-1 1 0,-2 2 0,-2 0-344,-1 0 1,-2 2 343,-3 3 0,-1 2 0,1-1 0,-2 1-182,19-2 182,6 3 0,-8 2 0,7 4 0,-4 4 0,4 1 0,-7 4 0,8 6 0,-6-1 0,-16-4 0,2 1 2116,-2-1 1,-1 0-2117,2 5 0,-1 1 0,-1-3 0,-1 0 536,-2 4 0,-1 1-536,-2-1 0,0 0 0,3 1 0,0 1 0,1 4 0,-1 0 0,-2-1 0,1-1 476,5 5 0,0 1-476,-5-1 0,0 1 0,0 0 0,-1 0-641,-1 5 1,-2 0 640,-1 1 0,0 0-151,-1-1 1,2 3 150,-4-1 0,1 3 0,0-3 0,0 2 0,1 0 0,-2-2 0,1 3 0,-1-3 0,-2 2 0,-1-2-104,1 5 0,-1 0 104,-1-1 0,-3 0 0,-3 4 0,-1-1 0,3 1 0,-1 1 0,-3 2 0,-1 1 0,3 3 0,-2 0 0,-3-3 0,-1 1-949,0 5 0,-1 1 949,-1-7 0,-2 1 0,-1 5 0,-1 0 0,0-5 0,-1-1 0,-4 3 0,0 0 0,2-3 0,-1-1 0,-4 4 0,0 0 0,2 1 0,0 0 0,-5-1 0,-1 1 0,3-1 0,0 0 0,-2-3 0,0-1 0,-3 1 0,1 0 0,1-1 0,-1 1 0,-3 0 0,-1-1 0,1-2 0,-1 0 0,-2 0 0,-2-1 0,-1-1 0,-2-2 0,-1-2 0,0-1 0,-3 5 0,-1-2 0,2-8 0,-1 0 0,-4 6 0,0 0 0,3-9 0,-1 0 0,-4 1 0,0-2 0,2-4 0,-2-2 671,2-1 1,-1-2-672,-4-4 0,-1 0 0,5-1 0,0 0 144,-5-2 0,-1 0-144,4 0 0,0 0 0,-3-2 0,-1-1-570,3 0 0,0-1 570,-6-1 0,0 0 251,6 0 1,0-1-252,-3-2 0,1 0 0,6 0 0,0-1 0,-2-2 0,0 0-373,5 0 1,1 0 372,-4 0 0,1 0 0,4-2 0,-1-1 0,0-1 0,1-2 0,-1 1 0,0-1 0,1-4 0,-1 0 0,-3 2 0,0 0 0,-1-5 0,0 0 0,-3 1 0,0 1 0,3-3 0,0 1 0,1 3 0,0-1 0,3 0 0,0-3 0,3 0 0,0-2 0,-1-2 0,2-1 0,4 0 0,1-1-114,0 2 1,0 1 113,-11-19 0,6 5 2084,10 3-2084,-3-10 1553,8 11-1553,-13-9 0,15 19 0,0 6 0</inkml:trace>
  <inkml:trace contextRef="#ctx0" brushRef="#br0" timeOffset="21076">12501 12279 8191,'-6'5'0,"1"-7"5063,-2-5-5063,0-19 0,3-14 0,-2 10 0,-1-2 611,1-5 0,-1-2-611,-4-3 0,0-1 0,-1 1 0,1-1 0,2 1 0,1 1 961,1 12 0,3 2-961,6-25 6094,7 29-6094,21 3 0,23 14 0,-15 5 0,2 3 0,10 5 0,0 3-1034,0 1 0,0 3 1034,-4 2 0,-1 2 383,-6-2 1,-2 0-384,-5-4 0,-2-2-48,16 9 48,-7-14 0,-22-2 0,-3-3 0</inkml:trace>
  <inkml:trace contextRef="#ctx0" brushRef="#br0" timeOffset="152190">10698 7927 24575,'52'-2'0,"0"1"0,-13 0 0,0-1 0,1 0 0,3-2 0,0 0 0,1 0-2133,3 1 1,2 1 0,-1 0 2132,-3-2 0,-1 0 0,-2 1 0,11 4 0,-6 1 936,-15-5 0,-8 3-936,-10 10 0,-12-7 0,-9 2 0</inkml:trace>
  <inkml:trace contextRef="#ctx0" brushRef="#br0" timeOffset="478520">7891 15426 24575,'-20'45'0,"12"-18"0,2 2 0,3 10 0,2 5-2135,0-8 1,1 1-1,1 2 2135,0 6 0,2 1 0,-2 1 0,0-5 0,-1 1 0,0 1 0,1 0 0,1 0 0,1 0 0,1 0 0,-2 0 0,-1 3 0,-1 0 0,0 0 0,1 0 0,1 0 0,1 0 0,0-1 0,0 1 0,-1 0 0,0-2 0,0 2 0,-1 4 0,1-4 0,-1 3 0,0 2 0,0 0 0,0 0 0,1-2 0,-1 1 0,0-3 0,0 1 0,1 0 0,-2 3-679,1-5 1,-1 1 0,0 2 0,0 1-1,0-1 1,-1 0 0,1-3 678,0 9 0,1-1 0,-1-2 0,0 0 0,-1 1 61,0-1 1,0 0-1,0 1 1,-1-1-1,1 0-61,1 0 0,0 0 0,0 0 0,-1-1 0,1-1 0,-1-4 0,-1-1 0,1 0 0,-1-1 0,2-1-506,0 6 0,2 0 1,0-1-1,-1-2 506,1 8 0,0-3 0,1-2 0</inkml:trace>
  <inkml:trace contextRef="#ctx0" brushRef="#br0" timeOffset="480618">7944 15291 8191,'10'0'0,"10"4"2216,6-4 0,8 1-2216,10 3 0,6 1 0,1 1 0,-7-2 0,1 0 0,2 2-269,5 0 1,3 2 0,2 1 0,-3-1 268,-7-1 0,-2-1 0,0 1 0,1 0 0,-3-1 0,2 1 0,0 0 0,1-1 0,-1 0 0,3 0 0,0 0 0,0-1 0,1 0 0,1 0-208,3-1 1,1-1 0,0-1 0,1 1-1,0 0 208,-9 0 0,0 0 0,1 1 0,-1-1 0,1 0 0,0-1 261,0-1 1,1-1 0,0 0-1,-1 0 1,1 0 0,-1 0-262,0 1 0,0 0 0,-1 0 0,1 1 0,-1-1 0,1-1-491,7 1 1,1-1 0,-1-1-1,0 1 1,-1 0 490,-2 1 0,0 0 0,-1 0 0,-1 1 0,0-1 0,7 2 0,-1 0 0,-1 1 0,0-1 60,-4 0 1,-1 1 0,-1-1 0,-1 2-61,-4 0 0,-1 2 0,-1-1 0,-1 0 501,9-1 1,0-1-1,-2 1-501,-4-1 0,0 0 0,-1 0 253,12 2 1,-2-1-254,-5-7 0,-3 0 1750,-8 4 1,-2 0-1751,19-11 3603,-25 8-3603,-9-4 2777,-10 2-2777,0 1 2178,0-2-2178,0 5 631,-1 5-631,-6 6 0,0 18 0,-5 10 0,0-7 0,1 2 0,1 6 0,1 3 0,-1 8 0,2 2-1527,1-15 1,0 2-1,1 0 1527,-1 4 0,0 0 0,1 1 0,-1 4 0,0 0 0,-1 1 0,0 2 0,-1 0 0,-1 1 0,0-12 0,0 2 0,-1-1 0,0 0 0,1 1 0,-1-1 0,1 1 0,-2 0 0,-1 2 0,-1 1 0,0 0 0,0 1 0,1-1 0,1 0 0,0 1 0,-1-1 0,-1 0 0,0 1 0,0-1 0,1 0 0,0-1 0,1 0 0,0-1 0,0-1 0,-1 13 0,0-2 0,-1-1 0,1-4 0,0-2 0,0-1-121,1-4 0,1 0 0,0-1 121,-1 12 0,0-2 0,1-9 0,0-2 0,2-2 0,-1-3 0,-7 12 0,7-13 0,-3-16 0,2-10 0,-2 0 4475,-7 1-4475,1-1 468,-3-1-468,6 1 0,-1-2 0,-3 0 0,-2 0 0,-11-3 0,-21 8 0,9-8 0,-5 0-372,5 2 1,-2 2 0,-2 0 371,-9 0 0,-2 1 0,-1-1-1501,-1 1 1,0 0 0,-2 0 1500,11-1 0,-1 0 0,0 0 0,0 0 0,1-1 0,0 2 0,1-2 0,-1 1 0,1-1 0,-1-1 0,0 1 0,1 0 0,0 2 0,-1 0 0,1 1 0,0-1 0,1-1 0,1 0 0,0 0 0,-1 1-798,0 0 1,1 1 0,-1 0 0,1-1 797,-12 2 0,-1 0 0,1-1 0,1 1 0,-1 0 0,1-2 0,1 0 0,0 0 0,1-1-665,2-1 1,-1-1-1,2 0 665,3 1 0,1-1 0,0-1-153,5-2 1,0-1 0,1 0 152,-6 1 0,2-1 1299,5-4 1,4 0-1300,-9 1 3229,15-3-3229,10 1 3100,6 2-3100,-3-3 1996,-6 3-1996,-3-4 331,-16 4-331,-3-3 0,12 4 0,-2 0 0,4 0 0,-2 0 0,-8 1 0,-1-2-657,3 0 1,0-3 656,-3 0 0,0-2 0,0-3 0,0 1 0,-4-1 0,1 0 0,2 1 0,0 0 0,-6 4 0,0 2 0,-1 3 0,1 4 0,2 1 0,-1 5 0,8 4 0,-2 3 0,5 1 0,0 0 0,2 2 0,-7 8 0,3 0 0,-2 9 0,16-18 0,5-3 0</inkml:trace>
  <inkml:trace contextRef="#ctx0" brushRef="#br0" timeOffset="484115">6742 16508 24575,'-22'5'0,"4"1"0,-1 7 0,10-1 0,-6 15 0,8 6 0,8-6 0,7 7 0,7-18 0,8 6 0,-2-3 0,-7 1 0,-4 14 0,-17-7 0,-3 18 0,-12-10 0,0 1 0,7-17 0,4-8 0</inkml:trace>
  <inkml:trace contextRef="#ctx0" brushRef="#br0" timeOffset="484505">6871 16636 8191,'0'23'0,"3"3"4949,2 12-4949,4 9 0,-4-20 0,0 0 0,0 1 0,0-1 2832,0 13-2832,-3-13 1733,-4-23-1733,-3-8 6742,-3-36-6742,4 10 0,-1-4 0,1-1 0,0-3 0,0-2-140,2-1 1,-1 0 0,2-1 139,0 0 0,0 0 0,2 3 0,2-6 0,3 5 0,4-6 0,6 34 0,2 31 0,7 16 0,-10-9 0,-1 3 0,0 5 0,-1 0 0,6 16 0,-5 1 0,-13-29 0,-3-9 0,-3-9 0,1-6 0</inkml:trace>
  <inkml:trace contextRef="#ctx0" brushRef="#br0" timeOffset="484898">7301 16246 8191,'-17'-7'0,"0"5"5063,3 6-5063,2 14 2818,0 4-2818,7 16 1719,1-4-1719,7-6 6784,5-13-6784,6-22 0,10-18 0,1-19 0,-12 19 0,-2 0 0,-1-22 0,-6 19 0,-6 20 0,5 41 0,1-9 0,9 15 0,1-31 0,13-17 0,-16 5 0,6-8 0</inkml:trace>
  <inkml:trace contextRef="#ctx0" brushRef="#br0" timeOffset="485298">7487 16013 8191,'-14'5'0,"4"2"5063,3 4-5063,4 9 2818,1 12-2818,6 8 1719,2-7-1719,7-8 6784,1-19-6784,12-16 0,-3-7 0,3-12 0,-10-6 0,-7-5 0,-9-7 0,-10 0 0,-1 14 0,-3 8 0,8 25 0,2 14 0,8 18 0,4 1 0,11 8 0,7-10 0,-1-9 0,1-9 0,-13-15 0,0-3 0,-8 0 0,-1 1 0</inkml:trace>
  <inkml:trace contextRef="#ctx0" brushRef="#br0" timeOffset="486898">9044 16253 8191,'-13'5'0,"0"2"5063,5 3-5063,4 4 2818,1 9-2818,6-4 1719,1 1-1719,7-11 6784,9-9-6784,-3-8 0,5-12 0,-13 1 0,-3-5 0,-8 11 0,-6 4 0,-5 8 0,0 7 0,-2 5 0,4 0 0,10-1 0,7-10 0,5-7 0,1-8 0,-7 2 0,-16 4 0,-4 16 0,-5 9 0,11 6 0,6-6 0,5-8 0</inkml:trace>
  <inkml:trace contextRef="#ctx0" brushRef="#br0" timeOffset="487777">10750 17707 8191,'-26'6'0,"7"9"5063,10 9-5063,5 8 2818,7-7-2818,5-6 1719,4-11-1719,8-16 6784,1-5-6784,-5-8 0,-8 0 0,-10 8 0,-5 2 0,-2 7 0,-7 12 0,4 3 0,0 9 0,7-7 0,13-2 0,-2-10 0,4-4 0,-7-6 0,-2 4 0,-3 1 0</inkml:trace>
  <inkml:trace contextRef="#ctx0" brushRef="#br0" timeOffset="488823">8856 17530 8191,'-9'5'0,"0"1"5063,-1 5-5063,1 9 2818,3-1-2818,6 11 1719,5-15-1719,4 0 6784,0-15-6784,1-9 0,3-17 0,-6-1 0,-1-5 0,-11 12 0,-2 9 0,-4 12 0,7 3 0,6 0 0,2 0 0,4-7 0</inkml:trace>
  <inkml:trace contextRef="#ctx0" brushRef="#br0" timeOffset="489561">11079 16493 8191,'-9'0'0,"0"0"5063,0 0-5063,0 4 2818,4 1-2818,5 4 1719,5-6-1719,3-2 6784,-1-7-6784,0-1 0,-5-2 0,-7-1 0,-11 8 0,0 2 0,-1 8 0,11 1 0,11 1 0,2-7 0,3 1 0,-3-6 0</inkml:trace>
  <inkml:trace contextRef="#ctx0" brushRef="#br0" timeOffset="491765">10704 16272 10367,'-7'4'0,"4"2"5061,-1 1-5061,1 13 2471,2-9-2471,1 18 1431,1-17-1431,6 7 5245,-2-12-5245,4-1 0,10-3 0,-4-4 0,9-4 0,-7-4 0,-6-2 0,3-3 0,-11 5 0,4-8 0,-9 4 0,2-4 0,-5 3 0,-6 0 0,3 9 0,-8 0 0,2 7 0,1 1 0,4 0 0,5-1 0</inkml:trace>
  <inkml:trace contextRef="#ctx0" brushRef="#br0" timeOffset="492298">11027 16204 8191,'-10'-5'0,"1"3"5063,-3 5-5063,-1 12 2818,1 2-2818,8 13 1719,6-15-1719,17 7 6784,2-16-6784,11-3 0,0-11 0,-7-2 0,-5-3 0,-9 0 0,-6-1 0,-5-3 0,-11-3 0,1 10 0,-6 7 0,10 4 0,1 7 0</inkml:trace>
  <inkml:trace contextRef="#ctx0" brushRef="#br0" timeOffset="492665">11365 16268 8452,'-7'-7'0,"-1"12"5089,-1 7-5089,3 20 2779,3 8-2779,5-7 1683,4-3-1683,5-20 6572,4-2-6572,-2-12 0,1-5 0,-6-5 0,0-3 0,-9-6 0,0 4 0,-7-1 0,1 9 0,-2 6 0,-4 9 0,7-3 0,-2 4 0</inkml:trace>
  <inkml:trace contextRef="#ctx0" brushRef="#br0" timeOffset="493415">11358 16722 24575,'-12'-3'0,"3"9"0,4 3 0,5 8 0,5-3 0,6-3 0,2-6 0,1-7 0,5-10 0,-10-2 0,2-2 0,-8 3 0,-5 4 0,-3 0 0,-5 4 0,-4 1 0,-3 9 0,7-4 0,3 4 0</inkml:trace>
  <inkml:trace contextRef="#ctx0" brushRef="#br0" timeOffset="493999">10930 16637 8191,'-13'-6'0,"0"0"5063,4 6-5063,0 4 2818,7-10-2818,-4 4 1719,4-9-1719,-5 7 6784,-3 9-6784,5 1 0,4 5 0,6-9 0,0 0 0,-1-4 0</inkml:trace>
  <inkml:trace contextRef="#ctx0" brushRef="#br0" timeOffset="494367">11053 16720 8191,'-1'-12'0,"0"8"5063,-6 11-5063,2 3 2818,2 2-2818,5-5 1719,3-4-1719,2-6 6784,0-8-6784,-4-2 0,-5 3 0,-3 7 0,-2 8 0,3 4 0,2-4 0,2-1 0</inkml:trace>
  <inkml:trace contextRef="#ctx0" brushRef="#br0" timeOffset="494690">10980 16913 24575,'-6'-2'0,"1"3"0,6-5 0</inkml:trace>
  <inkml:trace contextRef="#ctx0" brushRef="#br0" timeOffset="495083">10639 16707 8516,'-6'-1'0,"-1"0"5094,4-5-5094,2-4 2770,5-3-2770,-6 8 1674,-2 10-1674,-2 5 1630,3 6 0,1-10 0,2 1 1</inkml:trace>
  <inkml:trace contextRef="#ctx0" brushRef="#br0" timeOffset="498167">10273 15988 8191,'-5'9'0,"8"-6"5063,2-4-5063,30-27 0,-13 9 0,1-3 0,5-8 0,0-1 1052,-1 3 0,-2 1-1052,-6 1 0,-2 2 1816,5 0-1816,-13 8 6478,-10 16-6478,-9 11 0,2 16 0,-2 13 0,4-11 0,2 3 0,1-1 0,0 1 213,-2 3 0,0-2-213,1 15 0,-4-5 0,-1-26 0,4-10 0,0-15 0,-1-19 0,1-7 0,-4-12-349,-6-7 349,10 25 0,-1 1 0,-7-22 0,5 14 0,7 28 0,7 25 0,11 12 0,7 11 846,6-13-846,-7-5 0,-2-12 0,-9-4 0,-11-2 0,-2-3 0,-12 0 0,-7-2 0,-5 0 0,-7 0 0,0-3 0,10 2 0,3-5 0,14 6 0,1-2 0</inkml:trace>
  <inkml:trace contextRef="#ctx0" brushRef="#br0" timeOffset="498940">10736 15847 8191,'5'-2'0,"16"-4"4418,26-5-4418,-13 3 0,1-1 0,1-4 0,0 0 0,-4 4 0,-3 1 2893,10-9-2893,-19 13 1797,-12 9-1797,-6 1 6541,-2 10-6541,-7-3 735,-2 11-735,-6 8 0,-2 8 0,-1 0 0,3-8 0,4-12 0,2-14 0,2-6 0,-3-11 0,0-16 0,4-6 0,-6-14 0,5-6 0,-11 5 0,9 8 0,0 13 0,11 22 0,4 10 0,9 11 0,6 11 0,5 4 0,-4 4 0,3-4 0,-11-10 0,-1-6 0,-12-12 0,-8-4 0,-6-8 0,-18-9 0,-2 1 0,-14-6 0,14 10 0,10 4 0,15 7 0</inkml:trace>
  <inkml:trace contextRef="#ctx0" brushRef="#br0" timeOffset="499784">11460 15958 24575,'28'-19'0,"10"2"0,10-2 0,5 5 0,-19 8 0,-8 6 0,-19 5 0,-14 11 0,-9 1 0,-10 13 0,0 5 0,9-10 0,-1 1-362,1 0 0,-1-1 362,-3 1 0,1-1 0,-7 10 0,5-13 0,16-21 0,2-13 0,8-26 0,-3-17 0,2 17 0,-1-1 0,-4 3 0,-1 1 0,3-1 0,-1 4 0,-3-5 724,9 23-724,4 33 0,5 7 0,9 19 0,-6-11 0,4 4 0,0 2 0,-8-13 0,0 1 0,-9-16 0,-11-12 0,5-5 0,-19-23 0,3-5 0,-1 8 0,-2 0 0,3-1 0,-1 2 0,-4 2 0,1 2 0,-4-8 0,4 13 0,17 12 0,1 1 0</inkml:trace>
  <inkml:trace contextRef="#ctx0" brushRef="#br0" timeOffset="500857">11687 16286 8191,'-7'2'0,"12"3"5063,7-8-5063,13-3 2818,7-6-2818,0-1 1719,-7 3-1719,-5 5 6784,-11 7-6784,-7 3 0,-13 10 0,2-4 0,-15 17 0,6-9 0,-9 21 0,0-8 0,1 4 0,7-15 0,5-18 0,13-17 0,4-24 0,1 11 0,1-1 0,1-6 0,-1-2 0,-2 1 0,0 0 0,-1 3 0,0 3 0,-2-8 0,4 18 0,3 23 0,6 20 0,2 10 0,-5-9 0,0 3 0,0-1 0,-1 1 0,0-1 0,-2 0 0,7 27 0,-5-14 0,-4-8 0,-6-18 0,-7-12 0,-3-13 0,-2 0 0,3-2 0,5 8 0,1 1 0</inkml:trace>
  <inkml:trace contextRef="#ctx0" brushRef="#br0" timeOffset="513423">9157 16521 24575,'-9'-5'0,"-1"8"0,5 13 0,-4 9 0,8 14 0,0-12 0,6-1 0,12-17 0,11-17 0,21-15 0,-25 1 0,-1-2-344,2 1 1,-4-2 343,-5-2 0,-5-1 0,-3-5 0,-12 5 0,-24 15 0,1 14 0,-12 3 0,18 7 0,5-3 0,12-6 0</inkml:trace>
  <inkml:trace contextRef="#ctx0" brushRef="#br0" timeOffset="513924">9338 16159 8715,'-6'0'0,"1"-2"5107,-4-1-5107,6 3 2740,-1 8-2740,4 6 1647,2-1-1647,6 1 6366,4-11-6366,1-3 0,0-8 0,-6-4 0,-6-8 0,-6-6 0,-13-8 0,-3 5 0,-8 3 0,7 8 0,-2 7 0,15 5 0,1 4 0</inkml:trace>
  <inkml:trace contextRef="#ctx0" brushRef="#br0" timeOffset="514440">8684 16145 8191,'-13'5'0,"4"2"5063,7 0-5063,6 0 2818,14 1-2818,3-12 0,18-3 0,3-20 0,-3-3 0,-11 0 1719,-15-2-1719,-18 6 6784,-4 3-6784,-14 4 0,-3 13 0,-6 6 0,7 6 0,2 13 0,10 4 0,5 9 0,8 0 0,1-15 0,2-2 0</inkml:trace>
  <inkml:trace contextRef="#ctx0" brushRef="#br0" timeOffset="515640">9172 17550 8191,'-21'-19'0,"4"7"5063,5 7-5063,5 9 2818,-3 5-2818,-2 38 0,5-8 859,4-8 1,1-1-860,7-2 6784,7-13-6784,8-15 0,8-13 0,-3-8 0,2-16 0,-21 4 0,-2 1 0,-18 5 0,1 14 0,-14 2 0,12 12 0,0 0 0,11 3 0</inkml:trace>
  <inkml:trace contextRef="#ctx0" brushRef="#br0" timeOffset="516099">8753 18037 8191,'-13'-3'0,"0"0"5063,6 7-5063,2 1 2818,6 8-2818,3 7 1719,5-1-1719,-1 1 6784,13-12-6784,0-11 0,14-11 0,-1-13 0,-9-10 0,-7 7 0,-19 0 0,-15 17 0,-6 4 0,-17 10 0,12 5 0,2 3 0,17-3 0,6-2 0</inkml:trace>
  <inkml:trace contextRef="#ctx0" brushRef="#br0" timeOffset="516783">10478 17977 8191,'-6'-4'0,"-1"-3"5063,-3 12-5063,-1 0 2818,5 25-2818,1 4 0,13 13 1719,5-11-1719,5-10 6784,2-17-6784,-6-10 0,-2-4 0,-4-5 0,-4-1 0,-1-6 0,-10-7 0,0 5 0,-4-1 0,6 11 0,3 5 0</inkml:trace>
  <inkml:trace contextRef="#ctx0" brushRef="#br0" timeOffset="517159">10924 18141 8191,'-17'-6'0,"4"1"5063,2 6-5063,3 12 2818,1 8-2818,3 18 1719,7-6-1719,4-1 6784,9-11-6784,5-15 0,-6-6 0,6-12 0,-13-9 0,2-4 0,-9-7 0,-6 0 0,-5 7 0,-3 5 0,3 11 0,5 5 0,1 4 0</inkml:trace>
  <inkml:trace contextRef="#ctx0" brushRef="#br0" timeOffset="517590">11124 17976 8191,'-9'0'0,"-4"5"5063,5 1-5063,0 4 2818,9 2-2818,2 2 1719,4-3-1719,4 0 6784,2-11-6784,4-3 0,-2-9 0,-4-2 0,-2-4 0,-9 1 0,0 4 0,-8-4 0,1 8 0,-7-5 0,0 9 0,-3 2 0,8 4 0,1 1 0</inkml:trace>
  <inkml:trace contextRef="#ctx0" brushRef="#br0" timeOffset="518832">9255 17889 8191,'-32'0'0,"10"2"5063,3-2-5063,10 6 2818,0-3-2818,25-2 1719,5-13-1719,7 2 0,4-2 0,0-6 0,1 0 3129,3 3 0,-2 1-3129,12-11 0,-18 20 0,-39 39 0,-12 7 0,3-3 0,-1 2-1032,1-1 1,1 1 1031,-4 3 0,1 0-628,5-4 0,0 0 628,1-4 0,0-2 438,-5 7-438,8-20 0,3-27 0,2-12 0,-2-26 0,3 18 0,0-1 984,1-7 1,0 0-985,-4 2 0,1 3 0,2-14 1438,-3 19-1438,13 22 0,0 3 0,13 14 0,1 3 0,14 19 0,1-3 0,-12-11 0,-1-1 0,12 11 0,-7-9 0,-11-8 0,-12-10 0,-15-4 0,-7-9 0,-24-7 0,-4-8-634,19 12 1,-1 1 633,0-3 0,1 1 0,-19-3 0,14 3 0,20 8 0,11 1 0</inkml:trace>
  <inkml:trace contextRef="#ctx0" brushRef="#br0" timeOffset="519865">8361 18427 8191,'9'-7'0,"-2"2"5063,24-10-5063,-6 4 2818,0-3-2818,-5 6 1719,-7 3-1719,-8 12 6784,-4 3-6784,-6 20 0,-7 3 0,-3 20 0,-3-11 0,-5 5 0,8-21 0,-3-3 0,4-12 0,8-10 0,-5-14 0,10-22 0,-3 9 0,0-3 0,3-5 0,1-2 0,-5-10 0,0 2 0,4-10 0,-6 0 0,18 56 0,2 13 0,13 21 0,-10-14 0,1 0 0,1 3 0,0 0 0,-1 0 0,1-1 0,20 16 0,-17-9 0,-3-12 0,-17-11 0,-16-4 0,-13-12 0,-19-3 0,16-1 0,0-1 0,3 2 0,0 1 0,-19-12 0,24 8 0,16 8 0,7 2 0</inkml:trace>
  <inkml:trace contextRef="#ctx0" brushRef="#br0" timeOffset="520823">9430 17427 9557,'-1'-3'0,"-2"1"5114,0-2-5114,20-9 0,13-13 0,-7 12 0,1-1 0,1-2 0,-1 0 0,9-3 2607,-6 4-2607,-19 18 1534,-4 5-1534,-6 10 0,-3 14 0,-3 9 2881,0-11 1,1 3-2882,1-1 0,0 1 0,-2 3 0,1-2 0,-2 9 0,4-9 0,-5-30 0,1-14 0,-7-12 0,-2-16 0,1-1 0,7 11 0,0-2 0,-1 0 0,1-1 0,4 3 0,0 2 0,-3-15 0,13 31 0,0 22 0,8 11 0,2 16 0,2-4 0,1 4 0,-6-13 0,-3-5 0,-20-8 0,-5-14 0,-22-4 0,-1-12 0,13 8 0,1 1 0,-9-7 0,-2 0 0,25 6 0,4 4 0,6 2 0</inkml:trace>
  <inkml:trace contextRef="#ctx0" brushRef="#br0" timeOffset="536610">10869 16688 12568,'-3'3'0,"1"-1"0</inkml:trace>
  <inkml:trace contextRef="#ctx0" brushRef="#br0" timeOffset="537157">10860 16719 24575,'-7'11'0,"6"-18"0,-1-14 0,10-25 0,-5 16 0,0-2 0,3-5 0,-1-2 0,-1-3 0,-2-1-892,-1 0 1,-1 1 891,0 7 0,-2 1 215,-2 2 1,-1 4-216,4-6 0,-3 7 0,-1 26 0,4-1 0,-4 10 0</inkml:trace>
  <inkml:trace contextRef="#ctx0" brushRef="#br0" timeOffset="537482">10727 16278 8191,'-5'-10'0,"5"-1"5063,9-9-5063,8-7 0,9-5 0,2-5 0,-7 8 2818,-3 9-2818,-8 14 1719,-1 8-1719,1 9 6784,5 5-6784,0 9 0,3-4 0,-5 3 0,-4-7 0,-1 0 0,-2 0 0,-3-7 0,0-3 0</inkml:trace>
  <inkml:trace contextRef="#ctx0" brushRef="#br0" timeOffset="538032">11340 16966 9670,'-6'0'0,"5"-6"5110,-2-5-5110,10-20 0,-6-9 0,3 8 0,1-4 0,-4-2 0,-1-2 0,3-8 0,-1-2 348,-2 4 0,0-1-348,2-2 0,1 0 452,0 6 0,0 2-452,2 5 0,1 2 4722,3-20-4722,-2 26 0,-3 13 0,-2 11 0</inkml:trace>
  <inkml:trace contextRef="#ctx0" brushRef="#br0" timeOffset="538376">11256 16220 8191,'-14'0'0,"13"-5"5063,26-5-5063,19-17 0,-14 13 0,2 0 0,-3-3 0,-2-1 0,13-4 2818,-13 9-2818,-12 22 1719,-9 8-1719,1 15 6784,-7 0-6784,-4 6 0,7 2 0,-6 0 0,7 5 0,-4-25 0,0 1 0</inkml:trace>
  <inkml:trace contextRef="#ctx0" brushRef="#br0" timeOffset="539377">8956 17485 8191,'-9'3'0,"4"3"5063,5-3-5063,12 12 0,11 6 0,16 18 0,-14-13 0,3 1 0,5 4 0,2 1 618,0-1 1,-1 1-619,1 2 0,-2-2 770,-6-7 0,-2-2-770,11 16 1478,-16-18 0,-12-14 0,-6-3 0</inkml:trace>
  <inkml:trace contextRef="#ctx0" brushRef="#br0" timeOffset="539699">9092 17945 8191,'-3'8'0,"7"-1"5063,21 10-5063,9-6 0,12 2 0,1-8 0,-7-4 0,-1-9 0,-9-14 0,-1-10 0,-9-11 0,-7-3 0,-8-1 0,-5 7 0,0 16 0,0 9 0</inkml:trace>
  <inkml:trace contextRef="#ctx0" brushRef="#br0" timeOffset="540190">8681 17734 24575,'-9'5'0,"1"5"0,4 14 0,-4 30-2390,7-14 1,1 4 2389,-3 9 0,1 2 0,1-17 0,1 1 0,1-1-459,-2 13 0,2-3 459,0-11 0,1-4 313,-1 12 1,3-29 0,-4-8 0</inkml:trace>
  <inkml:trace contextRef="#ctx0" brushRef="#br0" timeOffset="540482">8563 18189 24575,'-10'10'0,"9"2"0,8 18 0,12 4 0,1 12 0,7-3 0,-2-11 0,5-14 0,2-11 0,2-19 0,7-10-774,-20 1 1,0-4 773,7-9 0,-2 1 0,0-7 0,0-2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13:13:38.8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23268 8015 8191,'3'-3'0,"2"1"5063,25 6-5063,17 7 0,-14-1 0,4 2 403,7 1 1,3 3-404,-12-3 0,0 1 0,1-1 0,2 1 0,0 0 0,1 1 0,5 3 0,2 1 0,-1-1-167,-1-1 1,-1 0 0,2 0 166,4 2 0,2 0 0,-1-1 0,-2-1 0,0 0 0,0-1 0,3 1 0,0-1 0,-1 2 0,-4 0 0,0 0 0,1 1 0,0 0 0,1 0 0,-1 0 0,-5 2 0,0-1 0,-1 1 0,3 0 0,-1 0 0,1 0 0,-1 1 0,1 1 0,-1 0 0,-1-1 0,0 1 0,0 1 741,-1 0 0,1 1 0,-2 0-741,-1-1 0,0 0 0,-1 1 0,-1-1 0,-1 0 0,0 1-79,-3-1 0,0 0 0,-2 0 79,-1-1 0,0 1 0,-2-1 0,10 7 0,-2-1 846,-3 1 0,1-1-846,-2-6 0,1-1 0,0 5 0,-1-1 1074,1-3 0,0-1-1074,-1 2 0,1 0 0,0-1 0,-1-2 0,2 1 0,-2 0 0,-5-2 0,-1 0 3225,18 15-3225,-21-12 384,-10-8-384,-16-15 0,3 3 0,-7-8 0</inkml:trace>
  <inkml:trace contextRef="#ctx0" brushRef="#br0" timeOffset="452">26238 9702 8191,'3'7'0,"9"4"5063,13 2-5063,14 0 2818,-6-1-2818,5-7 1719,-16-1-1719,-3-6 6784,-6-20-6784,-2-6 0,-4 0 0,0-4 0,-1-5 0,-2-2 0,0-7 0,-2-1 0,2-6 0,-2 0 0,-2 8 0,0 3 0,-1 10 0,-1 3 0,0-4 0,-6 26 0,0 11 0,3 0 0,0 3 0</inkml:trace>
  <inkml:trace contextRef="#ctx0" brushRef="#br0" timeOffset="11375">6622 9771 24575,'9'22'0,"2"5"0,4-10 0,1 1 0,1-10 0,0-8 0,-3 2 0,2-9 0,-5-2 0,0-2 0,-6-6 0,-3 4 0,-2 3 0,0 3 0</inkml:trace>
  <inkml:trace contextRef="#ctx0" brushRef="#br0" timeOffset="11600">6720 9839 8191,'-9'1'0,"4"-4"5063,4-14-5063,7-18 0,1 9 0,0-3 0,-1-11 0,0-3 0,3-3 0,-2-1 0,-3-4 0,-1 2 563,0 12 1,-1 3-1,-2-10 1,0 29 0</inkml:trace>
  <inkml:trace contextRef="#ctx0" brushRef="#br0" timeOffset="12300">6272 9640 8191,'-4'-3'0,"3"3"5063,-3 17-5063,4 5 0,5 23 0,4-4 0,1 6 2818,3-19-2818,-1-10 1719,-2-15-1719,11-18 6784,-1-8-6784,0-18 0,0 5 0,-12 7 0,-1 14 0,-5 11 0</inkml:trace>
  <inkml:trace contextRef="#ctx0" brushRef="#br0" timeOffset="12567">6374 9757 8191,'-20'0'0,"6"-5"5063,19-15-5063,1-18 0,4 11 0,3-1 0,-2-9 0,1-3 409,5-8 1,1-2-410,-1 0 0,1-1 0,-1 0 0,0 2 771,-1 9 1,0 4-772,4-7 1426,-4 21 1,-13 18 0,1 4 0</inkml:trace>
  <inkml:trace contextRef="#ctx0" brushRef="#br0" timeOffset="13610">7051 9571 24575,'2'22'0,"6"-2"0,7-11 0,10-3 0,-3-7 0,2-5 0,-4-11 0,-2-5 0,-2 3 0,-6 0 0,-4 10 0,-3 4 0,-1 1 0</inkml:trace>
  <inkml:trace contextRef="#ctx0" brushRef="#br0" timeOffset="13892">7166 9606 8191,'-5'-14'0,"4"3"5015,10-32-5015,5 1 0,1 8 0,2-2 0,-3 1 0,0 0 915,5-1 0,0 1-915,-3 0 0,-1 2 708,1 1 1,-1 2-709,9-18 1530,-6 13 0,-11 20 1,-5 11-1</inkml:trace>
  <inkml:trace contextRef="#ctx0" brushRef="#br0" timeOffset="14510">6936 9160 8191,'-8'13'0,"2"0"5063,4-1-5063,6 9 2818,-1-3-2818,3 2 1719,1-7-1719,4-8 6784,9-8-6784,-2-4 0,2-6 0,-6 0 0,-5 3 0,-3 1 0,-2 5 0</inkml:trace>
  <inkml:trace contextRef="#ctx0" brushRef="#br0" timeOffset="14787">7009 9199 8191,'-4'-7'0,"1"-10"4625,11-18-4625,1 8 0,4-2 0,6-12 0,3-3 0,1-3 0,2-1 0,-6 14 0,1 0 0,-1 0 0,5-16 0,0 1 873,1 11 1,0 1-874,-4 4 0,-1 4 1913,10-3-1913,-7 12 0,-15 14 0,-4 4 0</inkml:trace>
  <inkml:trace contextRef="#ctx0" brushRef="#br0" timeOffset="17317">5785 5915 8191,'-4'9'0,"1"0"5063,4 4-5063,2-3 2818,2 2-2818,1-7 1719,-1-9-1719,4-18 6784,-1-18-6784,-3 7 0,1-2 0,-1-4 0,0-1-569,1 1 1,-1 0 568,0 4 0,1 2-250,6-13 250,2 16 0,9 8 0,-12 15 0,3 0 0</inkml:trace>
  <inkml:trace contextRef="#ctx0" brushRef="#br0" timeOffset="17634">6050 5733 24575,'32'-29'0,"-1"-4"0,-6 7 0,-6 3 0,-10 7 0,-7 7 0,-9 4 0,-4 4 0,2 5 0,-13 21 0,11 4 0,-6 12 0,16-3 0,2-16 0,18-7 0,15-20 0,-13 2 0,7-6 0</inkml:trace>
  <inkml:trace contextRef="#ctx0" brushRef="#br0" timeOffset="17935">6413 5570 8191,'-9'-4'0,"0"3"5063,0 4-5063,0 20 2818,3-6-2818,5 13 1719,5-20-1719,14-10 6784,0-12-6784,7-19 0,-5 1 0,-10-2 0,-3 12 0,-11 16 0,3 15 0,2 4 0,4 3 0,22-10 0,3-10 0,17-7 0,-21 2 0,-6-1 0</inkml:trace>
  <inkml:trace contextRef="#ctx0" brushRef="#br0" timeOffset="18317">6695 5467 24575,'-9'13'0,"2"0"0,4-4 0,5-6 0,1-4 0,9-16 0,-4-11 0,-2 0 0,1-4 0,-1-6 0,-2-2 0,0-10 0,-1 0 0,-3 3 0,0 1 0,0 6 0,-1 4 0,-4-18 0,3 26 0,-2 27 0,1 34 0,1-3 0,0 3 0,2 12 0,0 2-1153,2 6 1,2 0 1152,1-5 0,1-1-326,1-4 0,2-3 326,10 4 0,-1-20 0,-9-18 0,-1-3 0</inkml:trace>
  <inkml:trace contextRef="#ctx0" brushRef="#br0" timeOffset="18651">6937 5404 8191,'-4'-9'0,"-1"0"5063,-1 2-5063,-4 17 2818,4 5-2818,1 11 1719,13-5-1719,11-12 6784,13-13-6784,8-10 0,2-10 0,-15 4 0,-12 3 0,-17 8 0,-16 0 0,-3 1 0,-1 1 0,7 3 0,11 2 0</inkml:trace>
  <inkml:trace contextRef="#ctx0" brushRef="#br0" timeOffset="18961">7221 5279 8191,'-8'12'0,"2"-2"5063,3 6-5063,5-6 2818,3 3-2818,7-8 1719,2-1-1719,9-11 6784,-6-3-6784,3-6 0,-9-1 0,-4-1 0,0 5 0,-12 12 0,12 7 0,-3 3 0,4-1 0,-1-8 0</inkml:trace>
  <inkml:trace contextRef="#ctx0" brushRef="#br0" timeOffset="19118">7379 5242 8916,'5'-6'0,"1"-1"5115,5-3-5115,-1 0 2709,6-1-2709,-3 3 405,-1-1 0,-4 5 0,-6 0 0</inkml:trace>
  <inkml:trace contextRef="#ctx0" brushRef="#br0" timeOffset="19300">7446 5045 8191,'-9'19'0,"4"10"5063,2 17-5063,3 2 0,0 6 2818,0-14-2818,0-9 429,0-7 1,0-14 0,0-3 0</inkml:trace>
  <inkml:trace contextRef="#ctx0" brushRef="#br0" timeOffset="20092">7944 4979 8191,'6'17'0,"1"13"4218,7 17-4218,-9-14 0,1 3 0,3 6 0,-2 1 1457,-3 0 0,-2-1-1457,-1-3 0,-1-2 0,-1 18 1821,-4-32-1821,15-45 0,-3-6 0,-1-7 0,3-13 0,0-4 0,-5 15 0,0-2 0,-1 1 1365,-1-3 0,0 0 1,0 1-1366,2-12 0,1 3 0,-2 12 0,2 4 850,13-3-850,-3 34 0,5 14 0,3 12 0,-3 5 0,-5-2 2485,-6-3-2485,-10-10 0,-1-4 0,-5-1 0,-12-6 0,3-2 0,0-2 0,9-1 0</inkml:trace>
  <inkml:trace contextRef="#ctx0" brushRef="#br0" timeOffset="20601">8257 4736 8191,'3'19'0,"-2"-8"5063,-1 12-5063,2-13 2818,4-9-2818,2-7 1719,11-20-1719,2-6 6784,5-1-6784,-4 5 0,-11 20 0,-6 11 0,-8 11 0,0 3 0,5-4 0,6-4 0,4-8 0,11-9 0,-7 0 0,1-4 0,-13 3 0,-4 0 0,-15-3 0,6 6 0,-6-1 0,11 7 0</inkml:trace>
  <inkml:trace contextRef="#ctx0" brushRef="#br0" timeOffset="20970">8530 4400 24575,'14'28'0,"4"6"0,-13 13 0,0-17 0,-1 1 0,-6 4 0,-1 0 0,2 0 0,1 0 0,-3-3 0,1-3 0,2 8 0,4-20 0,4-28 0,10-17 0,3-2 0,-2 2 0,-6 21 0,-8 8 0,-6 11 0,-2 2 0,-2-1 0,0 0 0,-2-8 0,4-9 0,-1 2 0,4-5 0</inkml:trace>
  <inkml:trace contextRef="#ctx0" brushRef="#br0" timeOffset="21242">8744 4737 24575,'14'-18'0,"2"-1"0,8-5 0,-6 3 0,-2-5 0,-12 10 0,-5 3 0,-10 15 0,-2 15 0,1-1 0,8 15 0,4-16 0,12 2 0,12-16 0,10-12 0,-8 4 0,-6-6 0</inkml:trace>
  <inkml:trace contextRef="#ctx0" brushRef="#br0" timeOffset="24117">6785 10178 24575,'-11'0'0,"0"4"0,4 1 0,0 4 0,1-2 0,1 1 0,-2 3 0,-1 2 0,2 4 0,0 0 0,3 7 0,7 8 0,2 8 0,7 7 0,-5-18 0,0 1 0,0 1 0,-1 1-713,2 6 0,-2 1 713,-1 2 0,-1 1 0,-1 3 0,-2 1 0,-1 7 0,-2 0 0,1 1 0,-1 0 0,-1-14 0,0 0 0,0 0 0,2 14 0,0-1-735,0-15 0,0 0 0,0-1 735,2 10 0,1-1-547,0 0 1,0-2 546,2-12 0,0-1-75,0 0 1,0-2 74,4 11 1168,-1-2-1168,-3-12 2195,2 4-2195,-6-12 1316,5 6-1316,-4-10 194,5-4-194,0-3 0,6-5 0,0 3 0,11-8 0,-9 4 0,8-4 0,-10 0 0,1 0 0,-2-4 0,1-1 0,9-9 0,-6 4 0,9-5 0,-15 10 0,3 1 0,-4 2 0,3 0 0,-2-1 0,3-2 0,-6-1 0,1-10 0,-6-3 0,6-16 0,-7-9 0,-1 17 0,-1-2-846,-1-5 0,-2-2 846,1-6 0,0-1 0,-2-4 0,0 0 0,1-3 0,1 0-1120,-3-1 0,0 1 1120,1 3 0,-2 1 0,0 3 0,-2 1 0,1-1 0,-2 2 0,-3 1 0,-1 1-39,-1-3 1,1-1 38,-1 0 0,0 0 0,3 4 0,2 0 0,1 0 0,2 1 0,3 8 0,1 3 0,-5-24 1483,7 22-1483,-4 12 2430,4 8-2430,-1-1 96,4 3-96,-1-3 0,2 4 0,-4 0 0,-2 2 0,-4 3 0,0 6 0,-5 4 0,3 7 0,-7-1 0,1 2 0,2-6 0,-10-3 0,1-3 0,4-2 0,4 0 0</inkml:trace>
  <inkml:trace contextRef="#ctx0" brushRef="#br0" timeOffset="26734">6462 10251 24575,'-7'26'0,"3"17"0,-3 12 0,3-11 0,1 3-725,1-10 1,0 1-1,-1 2 725,0 6 0,-2 2 0,2 1-1335,2-1 1,2 1 0,-2 0 1334,-2 1 0,-2 1 0,2-1 0,2-7 0,1 0 0,-1 0-209,0 5 1,-2 0-1,2-4 209,0 0 0,2-3 0,1 5 0,-1-5 0,0-9 790,3-8-790,-2-11 3436,0 0-3436,5-6 2577,3-3-2577,4-2 0,3-2 0,0 0 0,-4 0 0,3 3 0,-6-3 0,3 7 0,-4-2 0,0 4 0,3 1 0,-2-5 0,3-2 0,-3-11 0,6-6 0,-3-4 0,1-3 0,-4 8 0,-7-3 0,4 2 0,-7-16 0,3-4 0,-3-19 0,-2 20 0,-1-2 0,0 0 0,0-2 0,0-10 0,-1-2-1448,-1 0 1,0-1 1447,2 12 0,1-1 0,0 1 0,0 0 0,0-1 0,-1 1-581,1 0 1,1 0 0,-1 1 580,-1-10 0,1 1 0,1 0 0,1 3 0,-1 10 0,1 3 0,2-1 0,1 2 0,7-18 0,2 7 0,-2-5 0,-2 18 0,-4 0 2608,-4 14-2608,-2 4 2028,5 0-2028,0 2 0,6 3 0,-2-2 0,-2 1 0,-5-4 0,-5 0 0,-5-1 0,0 2 0,-7-2 0,8 4 0,-4 1 0,4 3 0,0 0 0,-4 4 0,2 4 0,-3 6 0,5 5 0,1 0 0,1 7 0,4-13 0,-1 3 0</inkml:trace>
  <inkml:trace contextRef="#ctx0" brushRef="#br0" timeOffset="28569">11221 6169 24575,'-8'13'0,"-5"14"0,8 6 0,-3 14 0,13-14 0,4-5 0,19-19 0,-1-11 0,4-5 0,-7-7 0,-9 0 0,-7 3 0,-3 3 0,-5 4 0</inkml:trace>
  <inkml:trace contextRef="#ctx0" brushRef="#br0" timeOffset="28793">11287 6283 8191,'-3'-7'0,"5"-4"5063,25-24-5063,-5 11 0,4-3 0,-2-1 0,3-2 0,0-1-30,3-2 1,1 0-1,1-1 30,3-3 0,0-1 0,1 0 0,0 1 0,0 1 0,0 1 269,-5 5 0,0 1 1,-1 2-270,11-6 0,-4 3 4893,5-2-4893,-15 16 0,-19 10 0,-4 4 0</inkml:trace>
  <inkml:trace contextRef="#ctx0" brushRef="#br0" timeOffset="40562">7365 11691 24575,'7'-7'0,"0"0"0,2 5 0,0 0 0,0 2 0,3 0 0,-2 2 0,2-2 0,-3 6 0,0-3 0,1 9 0,0-4 0,0 5 0,-3-1 0,3 2 0,-1 3 0,8 3 0,1 1 0,6 2 0,2 7 0,6 8 0,-3 1-413,-9-15 0,-1 1 413,11 18 0,-8-17 0,1 0 0,-7-2 0,-1 0 0,8 5 0,1 0 0,-6-4 0,-1 1 0,2 5 0,0 0 0,2-2 0,-1 1-591,-4 0 0,0 1 591,4 2 0,2-1 0,-4-3 0,0 0 0,3 0 0,1-1 0,-2-2 0,0-1 0,3-1 0,0-1 0,-2 2 0,0 0-295,1-5 0,0 0 295,-3 2 0,1 0 0,17 15 0,0 0 0,-4 0 0,4 1-126,-8 3 126,3-2 0,0 2 0,-3 0 0,-8-18 0,2 0 0,-6-1 0,1 0 373,10 4 0,1 0-373,-6-5 0,1-1 0,4 4 0,1-1 55,0-2 1,0 0-56,0 0 0,1 0 0,2 2 0,1-2 0,-1-2 0,0 0 0,0 2 0,1 0 0,1-4 0,0-1 0,-2 3 0,1-1 0,4-4 0,0-1 0,-5 2 0,-1 0 0,7-4 0,-1 1 0,-5 0 0,-1 1 0,3-3 0,0 1 0,-6-2 0,-1 1 0,3 1 0,0-1 0,18 4 0,-19-4 0,1-1 0,25-2 0,-27-1 0,-1 1 0,26-2 106,-6 0-106,-1-1 25,-5 0-25,-3-3 0,-6 6 0,0-6 1080,-7 5-1080,-1-6 538,-7 5-538,6-7 118,-4 3-118,11-4 0,2-2 0,2 4 0,17-3-1027,-3 0 1027,-14 1 0,0 0 0,-2 0 0,-1 0 0,7-2 0,-1 0 0,-5 2 0,-1 0 0,3 0 0,0 0 0,0 1 0,0 0 0,-3 2 0,1 0 0,2 0 0,0 0-342,21 4 342,-25-4 0,-1 1 0,26 3 0,-24-4 0,-1 0 0,1 0 0,0 0 0,3 0 0,0 0-618,0 0 0,1 0 618,3-2 0,1-1 0,-1 1 0,0-2 0,4-4 0,-1 0 0,-2 2 0,0 0 0,6-7 0,0-1 0,-6 5 0,0 0 0,5-9 0,1-2 0,1 2 0,-1 0 0,2-4 0,-1-2-589,1 1 1,-1 0 588,-3-2 0,-1-1 0,-1 0 0,-2 0 0,-2-2 0,-1 0 0,1-3 0,0 0 0,-3 0 0,-1 0 0,-4-3 0,-1 0-456,3 1 1,-2 0 455,-10 4 0,-1 0 0,3-2 0,-1 1 545,-5 6 1,-1 0-546,0-3 0,1 0 0,8-19 0,4 3 0,-12 19 0,0 0 0,14-19 0,-9 15 0,1-1 1071,-3 4 1,-1 0-1072,5-7 0,0 0 0,-2 5 0,1 1 421,0-3 0,0 0-421,-1 3 0,1 1 0,4-1 0,2-1 0,2 0 0,2 0-907,2 0 1,1-1 906,5 0 0,1-1 0,-3 1 0,-1 0 0,1 1 0,0-2 0,-3 1 0,-1 1 0,-5 5 0,-1 1-379,-3-2 1,-2 2 378,20-8 0,-7 2 0,1 0 0,-3 10 0,8-10 537,1-1-537,-19 13 0,1 1 0,18-15 0,-10 10 0,-12 6 1791,-4 2-1791,-6 2 214,2-1 1,-7 5 0,-1 1 0</inkml:trace>
  <inkml:trace contextRef="#ctx0" brushRef="#br0" timeOffset="42117">14510 11696 24575,'7'1'0,"4"-2"0,34 4 0,-12-2 0,2-2 0,13 1 0,4 0-1883,-9 0 1,3 0-1,1 0 1883,7 0 0,1 0 0,2 0 0,-9 2 0,0 1 0,2 1 0,0-1 0,4 0 0,1 0 0,0 1 0,0 1 0,-9 0 0,-1 2 0,1 0 0,-1 0 0,1-1 0,0 1 0,1-1 0,0 1 0,0 0 0,-1 0 0,-2 2 0,0 0 0,0 0 0,0 1 0,-1-1-746,9 2 1,-1 0 0,0 1-1,-1 1 746,-2 0 0,0 1 0,-2 1 0,0 0 0,-5-1 0,0 0 0,-1 1 0,-2 0-679,10 5 0,-2 1 0,-2 0 679,-4 1 0,-1 0 0,-1 1 0,-3 0 0,-1-1 0,-1 1-577,12 10 1,-1-1 576,1-1 0,-2-3 0,-6-2 0,-1-2 1185,2-5 0,1-3-1185,-4 1 0,1-3 0,8-3 0,2-4 952,3-3 1,2-3-953,-14-2 0,1-1 0,1-2 0,3-1 0,1-2 0,0 0 0,0 1 0,0 0 0,0-1 30,0 0 1,0-1 0,1 0-31,1 2 0,0-1 0,-1 1 0,-2-2 0,-2 0 0,1-1 0,2 0 0,-1-2 0,1 2 0,0 0 0,0 1 0,-1-1 0,-1-4 0,-1-1 0,2 0 0,2 1 0,1 1 0,0-1 0,1-2 0,-1 1 0,0-1 0,-1 0 0,0 1 0,-1 0 0,3 2 0,-1-1 0,-1 1 0,-7 2 0,-2 0 0,1 0 94,17-5 1,-2 1-95,-8 2 0,-1 2-46,-1 1 1,1 0 45,7-3 0,-1 0 0,-10 5 0,-1 1 0,5-4 0,-2 1 0,13-1 0,-6 5 0,-1-3 0,7 2 1611,2 1-1611,-22 0 0,2 0 0,3 2 0,0 0 0,4-2 0,1-1 603,2 0 1,1 0-604,0 0 0,-1 1 0,1 1 0,0 1 0,2-2 0,2 0 0,-1 4 0,1 1 0,3-5 0,0-1 0,-13 4 0,0 0 0,0-1-375,0-2 1,1-1 0,1 0 374,2-1 0,2 1 0,0-1 0,1-1 0,1 0 0,0-1 0,0 1 0,0 0 0,0-1 0,2-1 0,1 0 0,-1-1 0,-3 3 0,-1-1 0,-1 0 0,-4-1 0,0 0 0,-2 0-586,15-1 0,-3-1 586,-11 1 0,-2 0 0,0 3 0,-2-1 20,-4-1 1,-2 1-21,-3 1 0,0 1 0,3-1 0,0 0 0,-3 0 0,1 2 0,5 0 0,2 1 0,-1 0 0,2 0 741,1-1 0,2 1-741,0 1 0,-2 2 0,6-3 0,-9 5 0</inkml:trace>
  <inkml:trace contextRef="#ctx0" brushRef="#br0" timeOffset="42747">22507 11350 8191,'14'-2'0,"-2"-1"1265,1-2 1,-7 2 0,1 1 0</inkml:trace>
  <inkml:trace contextRef="#ctx0" brushRef="#br0" timeOffset="43125">22657 11315 8191,'9'-2'0,"4"4"5063,0-1-5063,4 8 2818,7 1-2818,4 10 0,6 2 0,0 10 0,-2 2 0,-4 3 0,0 0 1719,-1 5-1719,-4-7 0,4 6 0,-10-8 6784,-1-9-6784,-8-5 0,-21-7 0,2-4 0,-26 0 0,-9-6 0,15-2 0,-2 0 0,-12 3 0,1 0 0,-2-2 0,-1 4 0</inkml:trace>
  <inkml:trace contextRef="#ctx0" brushRef="#br0" timeOffset="44100">18839 11408 10407,'-1'-5'0,"4"10"5058,-4 3-5058,4 9 2464,0 6-2464,-3-7 1425,2 3-1425,-2-18 5221,7-6-5221,4-35 0,11-10 0,-8 9 0,1-1 0,2 7 0,2 3 0,-1 5 0,-2 4 0,6 0 0,-8 19 0</inkml:trace>
  <inkml:trace contextRef="#ctx0" brushRef="#br0" timeOffset="44434">19138 11354 24575,'13'-16'0,"4"-7"0,9-8 0,0-1 0,-7 11 0,-11 8 0,-13 15 0,-3 5 0,-1 8 0,9 2 0,5-4 0,2-2 0,19-7 0,4-10 0,-4 4 0,-5-6 0</inkml:trace>
  <inkml:trace contextRef="#ctx0" brushRef="#br0" timeOffset="44893">19615 11077 8191,'-9'-7'0,"0"5"5063,0 2-5063,-4 5 2818,4 12-2818,-7 3 1719,11 19-1719,-2-12 6784,11-1-6784,1-17 0,7-10 0,7-17 0,-2-6 0,5-10 0,-10 2 0,-4-6 0,-4-9 0,-4-8 0,2 25 0,0-1-215,-1 0 1,-1 0 214,1-17 0,-2 13 0,-6 34 0,6 15 0,-2 18 0,3-1 0,0 1 429,2-6-429,2 4 0,4 2 0,-4 1 0,4 6 0,-4-14 0,7-4 0,-6-12 0,2-4 0</inkml:trace>
  <inkml:trace contextRef="#ctx0" brushRef="#br0" timeOffset="45417">19912 10996 24575,'-9'-1'0,"1"6"0,4 15 0,5 5 0,3-4 0,9-3 0,0-16 0,7-11 0,-5-3 0,1-15 0,-8 8 0,-6-5 0,-4 11 0,-7-3 0,0 8 0,3 0 0,2 6 0</inkml:trace>
  <inkml:trace contextRef="#ctx0" brushRef="#br0" timeOffset="45717">20087 10866 8191,'0'6'0,"0"1"5063,-3 6-5063,1 0 2818,7 4-2818,4-2 1719,6-4-1719,2-5 6784,0-9-6784,0-3 0,0-6 0,-3-2 0,-3 11 0,-3 4 0,-2 13 0,1-3 0,0-3 0,2-6 0,0-6 0,-4 3 0,-1-3 0</inkml:trace>
  <inkml:trace contextRef="#ctx0" brushRef="#br0" timeOffset="45842">20286 10878 8191,'10'-7'0,"-2"2"5063,5 2-5063,-4 1 0,-4 2 0,-1-2 0</inkml:trace>
  <inkml:trace contextRef="#ctx0" brushRef="#br0" timeOffset="46017">20371 10610 8298,'-11'18'0,"2"19"1672,2-4 1,0 4-1673,3 11 0,2 2 0,-1-3 0,1 0 0,1 3 0,2-2 0,-1-11 0,0-4 0,0 6 0,0-18 0</inkml:trace>
  <inkml:trace contextRef="#ctx0" brushRef="#br0" timeOffset="46769">21320 11057 8191,'-2'12'0,"3"8"5063,4 12-5063,0 15 0,-6 8 0,1-24 0,-1-1 2818,-6 11-2818,6-32 1719,-1-34-1719,4-3 0,1-6 0,-5-6 0,-1-3 2088,5-2 0,0-3-2088,-4 11 0,-1-1 0,3 1 0,6-15 0,3 2-352,-3 8 0,4 4 352,8 10 0,3 7 0,18 7 0,3 28 0,-8 21 0,-18-11 0,-4 3 0,-5 0 0,-3 1 0,5 18 2505,-11-18-2505,-2-8 807,-7-16-807,1-4 0,-1-8 0,6 2 0,3-2 0</inkml:trace>
  <inkml:trace contextRef="#ctx0" brushRef="#br0" timeOffset="47167">21609 10829 8833,'5'6'0,"0"5"5112,-3-2-5112,3 8 2722,-2-8-2722,4-4 1631,13-14-1631,4-15 0,15-16 0,-5 2 0,-9 7 6277,-14 21-6277,-11 22 0,-6 6 0,1 2 0,10-9 0,5-11 0,10-9 0,-8-3 0,2-8 0,-14 11 0,-2-4 0,-5 4 0,-5-10 0,6-3 0,3-17 0,4 20 0,4-2 0</inkml:trace>
  <inkml:trace contextRef="#ctx0" brushRef="#br0" timeOffset="47500">21945 10393 24575,'3'30'0,"-1"0"0,1 4 0,-1 1 0,-2 7 0,0 1 0,0 0 0,0-1 0,0-7 0,0-1 0,0-2 0,0-4 0,0 2 0,14-12 0,2-35 0,22-5 0,0-10 0,-8 18 0,-8 9 0,-21 14 0,-7 4 0,-8 8 0,1-4 0,-3 0 0,10-16 0,2 1 0,4-10 0</inkml:trace>
  <inkml:trace contextRef="#ctx0" brushRef="#br0" timeOffset="47750">22183 10760 8604,'7'0'0,"0"-2"5101,8-12-5101,3-3 2756,0-4-2756,-6 1 1663,-21 14-1663,-7 16 0,-10 18 0,8 8 6451,14-4-6451,9-11 0,29-12 0,15-9 0,-14-3 0,-1 0 0,9-3 0,-9 1 0</inkml:trace>
  <inkml:trace contextRef="#ctx0" brushRef="#br0" timeOffset="47993">23050 10435 24575,'3'21'0,"-2"16"0,-2 18 0,-2-21 0,0 1 0,0 0 0,0 0 0,-2-4 0,1-1 0,3 17 0,-3-19 0,4-13 0,0-11 0</inkml:trace>
  <inkml:trace contextRef="#ctx0" brushRef="#br0" timeOffset="58058">20968 5863 24575,'3'-14'0,"5"-9"0,3 2 0,16-20 0,-15 15 0,2-2 0,7-1 0,4-2 0,1-7 0,2-4 0,1 2 0,0 8 0,1 2 0,2-2-952,-1 1 0,2-3 0,1 1 1,-1 2 951,5 2 0,0 2 0,-1 2 0,-2 3 0,-1 2 0,-1 1 0,8-2 0,-4 4 0,10 0 0,-11 12 0,-10 10 0,6 2 0,6 6 0,15-2 1080,-22-4 0,1 0-1080,9-1 0,1-1 0,6 1 0,2 0 0,-12-2 0,0-1 0,1 1 0,1 0 0,1 0 0,1 1 0,4 0 0,2 1 0,-1 1 0,-1-1 0,-1 0 0,2 1-1230,3 1 1,0 0 0,1 1 1229,-3 1 0,1 0 0,-2 1 0,-1-2 0,0 2 0,-2 0-520,-5 2 1,-1 1 0,0 0 519,0 0 0,-1-1 0,-1 2 0,11 8 0,-1 0 0,-10-7 0,2 0 0,-1-1 0,-1 0 0,0-1 0,0-1-758,4 0 1,0 0 0,1-2 757,3-2 0,1-1 0,1-1 0,-1-2 0,1-1 0,1-1 0,5-1 0,1-2 0,-1-2 0,-2-1 0,-2-1 0,0-1 0,1-1 0,-1 0 0,-2-2 0,-5-1 0,-1-1 0,0 0 0,0 0 0,0 0 0,0-1 0,0-2 0,0-1 0,1-1 0,2-2 0,1-2 0,0 0 0,2 0 0,0 1 0,-1-4 0,-2-3 0,-1-2 0,-1 0 0,-3 6 0,-1 1 0,-2-2 28,8-13 0,-3 1-28,-10 11 0,-2 2 2768,4-10-2768,-16 13 0,-13 13 0,-5 1 0</inkml:trace>
  <inkml:trace contextRef="#ctx0" brushRef="#br0" timeOffset="60384">21192 5240 8191,'-6'9'0,"12"-16"5063,9-4-5063,21-22 0,-9 17 0,2 0 1409,3-5 0,3 0-1409,6 3 0,1 1 0,-5 2 0,-1 1 859,-4 3 1,-3 2-860,10 7 6784,-19 1-6784,-8 4 0,-3-1 0,-4-6 0,3-12 0,6-19 0,-5 6 0,-1-3-1070,6-9 1,-1-3 1069,-1-5 0,-1-1 0,3 3 0,0 1 0,-3 3 0,1 3-23,1 7 0,-1 4 0,-1-3 1,-2 11-1</inkml:trace>
  <inkml:trace contextRef="#ctx0" brushRef="#br0" timeOffset="60986">21220 5203 8191,'-17'-4'0,"3"2"5063,-2-3-5063,6-1 2818,-9-10-2818,7 1 1719,-12-18-1719,2-7 0,9 13 0,1-1 2910,-3 1 1,1-1-2911,4 1 0,0 1 0,-12-14 0,8 12 0,6 12 0,4 12 0</inkml:trace>
  <inkml:trace contextRef="#ctx0" brushRef="#br0" timeOffset="63142">20604 5152 24575,'2'13'0,"2"-3"0,-3 6 0,1 4 0,-5-1 0,4 1 0,4-26 0,6-8 0,6-24 0,5-2 0,2-7 0,4 4 0,-9 14 0,2 14 0,-15 12 0,2 6 0</inkml:trace>
  <inkml:trace contextRef="#ctx0" brushRef="#br0" timeOffset="63725">20824 5083 8191,'-7'4'0,"6"11"5063,0 6-5063,9 18 2818,-7 1-2818,3 0 1719,-7-8-1719,3-20 6784,-3-20-6784,7-20 0,2-19 0,3-1 0,2 8 0,-2 15 0,1 19 0,-1 8 0,1 9 0,-2-1 0,-3 6 0,-3-6 0,-4 2 0,-6-2 0,0-6 0,-1 0 0,5-6 0</inkml:trace>
  <inkml:trace contextRef="#ctx0" brushRef="#br0" timeOffset="63950">20898 4924 8191,'8'10'0,"0"2"5063,6 18-5063,-3-3 0,2 18 0,-13 1 2818,3 3-2818,-7-9 0,4-18 0,0-14 0</inkml:trace>
  <inkml:trace contextRef="#ctx0" brushRef="#br0" timeOffset="65409">20981 4801 11263,'-4'-1'0,"-3"-2"4948,-1-10-4948,1 3 2317,-1-3-2317,4 4 1319,-1 0-1319,0 0 0,3 4 0,0 1 0</inkml:trace>
  <inkml:trace contextRef="#ctx0" brushRef="#br0" timeOffset="66900">21144 4953 24575,'-5'-14'0,"0"2"0,0-1 0,-1-7 0,-6-12 0,-7-15 0,6 20 0,0-1 0,-2-5 0,-1-2 0,-3-2 0,0-2-1033,2-3 0,-1-1 1033,-1 1 0,0 0-596,2 3 0,1 1 596,3 6 0,0 3 0,-8-11 0,7 13 0,4 16 0,5 7 0,1 2 0</inkml:trace>
  <inkml:trace contextRef="#ctx0" brushRef="#br0" timeOffset="67383">20676 4194 8191,'-6'5'0,"7"-1"5063,-1-6-5063,13-4 2818,10-9-2818,5-6 1719,0 0-1719,1-3 6784,-17 12-6784,5-7 0,-12 9 0,0 1 0,-3 5 0</inkml:trace>
  <inkml:trace contextRef="#ctx0" brushRef="#br0" timeOffset="67559">20820 4030 8191,'-8'12'0,"7"8"5063,3 6-5063,2 19 0,0-4 1166,-6-11 0,-1 0-1166,2 18 0,-3-15 0,4-13 0</inkml:trace>
  <inkml:trace contextRef="#ctx0" brushRef="#br0" timeOffset="67729">20971 4040 8191,'-24'7'0,"-1"0"5063,-1 2-5063,6-2 2818,8 1-2818,-1-11 0,7 4 0,-2-6 0</inkml:trace>
  <inkml:trace contextRef="#ctx0" brushRef="#br0" timeOffset="67925">20683 4044 8191,'11'6'0,"11"5"4396,25 8-4396,-19-4 0,1 1 0,1 0 0,1 0 0,1 3 0,0-1 0,-4-7 0,-2-1 0,7 4 0,-13-10 0</inkml:trace>
  <inkml:trace contextRef="#ctx0" brushRef="#br0" timeOffset="79150">20510 4472 24575,'13'-7'0,"13"-1"0,21-13 0,-14 8 0,4-2 0,7-4 0,3-2-2057,-10 3 0,1 0 0,1 0 2057,-1 3 0,1 1 0,0-1 0,0-1 0,0 0 0,-1 1 151,13-4 1,-4 3-152,-14 4 0,-3 2 0,7-6 0,-23 13 0</inkml:trace>
  <inkml:trace contextRef="#ctx0" brushRef="#br0" timeOffset="79492">20535 4721 8191,'7'-13'0,"12"-20"1422,-2 6 0,4-3-1422,-1-2 0,3-2 0,1-1 0,6-4 0,3-2 0,-1-1 0,-6 6 0,0-1 0,0 0 0,1 0-47,0-1 1,0 1 0,1 0 0,-1-1 46,-1 1 0,0 0 0,-1-1 0,1 2 0,-2 0 0,1 0 0,-1 1 0,-1 1 168,4-5 1,-2 1-1,-1 3 1,0 0-1,-4 5 1,0-5-1</inkml:trace>
  <inkml:trace contextRef="#ctx0" brushRef="#br0" timeOffset="81617">12345 9236 24575,'-9'9'0,"2"0"0,-1 0 0,-8 13 0,-9 9 0,-5 12 0,12-16 0,1 1 0,-7 20 0,12-1 0,10-16 0,21-7 0,17-15 0,5-2 0,12-11 0,-19-2 0,-8-2 0,-19-1 0,-7 4 0,-3 0 0,-1 3 0</inkml:trace>
  <inkml:trace contextRef="#ctx0" brushRef="#br0" timeOffset="81850">12308 9538 8191,'13'-31'0,"4"10"0,6-2 2326,9-7 1,6-1-2327,-7 5 0,2 0 0,1 0 0,4 0 0,1 1 0,0 1 142,0-1 0,0-1 0,1 3-142,1 1 0,1 1 0,-2 2 0,9-4 0,-2 4 408,-11 6 0,-4 2 0,-3 2 0,-21 9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13:15:47.1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14674 6200 8191,'-4'-7'0,"13"24"5063,-7-9-5063,12 18 2818,-5-19-2818,-2 2 429,0-2 1,-5-2 0,0-1 0</inkml:trace>
  <inkml:trace contextRef="#ctx0" brushRef="#br0" timeOffset="649">14032 6480 9108,'-7'-2'0,"0"2"5119,2 4-5119,1 7 2679,8 9-2679,1 12 1594,4-5-1594,2 3 6075,3-18-6075,0-4 0,10-9 0,1-7 0,0-2 0,-5-3 0,-9 3 0,-6 1 0,-4 4 0,-1 1 0</inkml:trace>
  <inkml:trace contextRef="#ctx0" brushRef="#br0" timeOffset="982">14110 6607 8191,'-10'-5'0,"16"-21"4004,18-24-4004,-5 7 0,2-4 0,-2 8 0,2-2 0,-1-3-280,-3 3 1,-1-2 0,0-2 0,1 0 279,-1 5 0,2-1 0,-1-1 0,1 0 0,-2-1 0,1-3 0,0-1 0,-1-1 0,0 1 0,0 0 0,0 3 0,1 0 0,-1 1 0,0 0 0,-1 2 220,-1-3 0,0 1 1,-2 1-1,1 3-220,6-18 0,-4 10 3895,-4 6-3895,-10 36 186,-1 18 0,-3-3 1,3-3-1</inkml:trace>
  <inkml:trace contextRef="#ctx0" brushRef="#br0" timeOffset="2123">14949 4494 8191,'-17'-2'0,"-1"10"5063,-1 3-5063,4 15 2818,-1 13-2818,6 9 0,2-15 0,1 2 413,3-1 0,2 2-413,-1 2 0,1 0 3119,3-9 0,2-2-3119,3 19 0,3-28 0,-3-10 0,-2-6 0</inkml:trace>
  <inkml:trace contextRef="#ctx0" brushRef="#br0" timeOffset="2252">14849 4910 8191,'-14'-11'0,"5"1"5063,9 1-5063,9 2 704,18-6 1,-15 8-1,9-3 1</inkml:trace>
  <inkml:trace contextRef="#ctx0" brushRef="#br0" timeOffset="2365">15067 4881 8191,'5'6'0,"1"1"5063,-6 2-5063,2 4 704,3 0 1,-4-3-1,5-3 1</inkml:trace>
  <inkml:trace contextRef="#ctx0" brushRef="#br0" timeOffset="2490">15113 4721 8191,'-5'-3'0,"1"1"0</inkml:trace>
  <inkml:trace contextRef="#ctx0" brushRef="#br0" timeOffset="2890">15220 4764 8191,'-9'-5'0,"0"1"5063,1 9-5063,3 16 2818,3 12-2818,5 7 1719,2-14-1719,7-16 6784,12-32-6784,2-16 0,-7 4 0,-1-2 0,-3 0 0,-3 0 0,-2-5 0,-2-1 0,-2 7 0,-3 0-502,-4 1 0,-2 0 502,-3-21 0,-6 9 0,6 42 0,-6 29 0,12 7 0,4 6 0,-7 4 0,2 0 0,8 2 0,1-3 0,-4-8 0,1-3 0,14 13 0,-10-28 0,-1-10 0</inkml:trace>
  <inkml:trace contextRef="#ctx0" brushRef="#br0" timeOffset="3206">15445 4649 24575,'-3'16'0,"1"11"0,6 13 0,6 6 0,1-12 0,6-9 0,-6-21 0,3-10 0,-1-21 0,-2 0 0,1-5 0,-5 2 0,-1 27 0,-2 4 0,2 25 0,-2-1 0,2-5 0,5-11 0,0-11 0,-1 1 0,-3-4 0</inkml:trace>
  <inkml:trace contextRef="#ctx0" brushRef="#br0" timeOffset="3422">15778 4641 8191,'-9'-5'0,"0"3"5063,4 6-5063,-6 13 2818,5 18-2818,-2 7 1719,6-2-1719,6-14 6784,4-17-6784,1-9 0,0-5 0,3-14 0,-7 11 0,2-6 0</inkml:trace>
  <inkml:trace contextRef="#ctx0" brushRef="#br0" timeOffset="3539">15829 4667 8191,'11'-21'0,"-4"13"5063,-5 27-5063,-2 14 2818,0 7-2818,3-8 429,1-16 1,0-8 0,0-8 0</inkml:trace>
  <inkml:trace contextRef="#ctx0" brushRef="#br0" timeOffset="3673">15955 4500 8191,'-9'4'0,"1"4"0,4-2 0,1 2 0</inkml:trace>
  <inkml:trace contextRef="#ctx0" brushRef="#br0" timeOffset="3932">16078 4528 8191,'-9'2'0,"0"0"5063,-4 4-5063,3 9 2818,2 8-2818,4 9 1719,7-7-1719,1-7 6784,4-12-6784,2-12 0,8-19 0,-8 5 0,7-17 0,-10 11 0,2-19 0,0 4 0,-4 8 0,-1 12 0</inkml:trace>
  <inkml:trace contextRef="#ctx0" brushRef="#br0" timeOffset="4264">16167 4211 24575,'7'21'0,"1"16"0,-4 17 0,1-20 0,0 2 0,-2 5 0,0 1-1305,2-3 0,1 0 1305,-1 0 0,1-2 103,-1-5 1,0-2-104,4 16 0,-4-21 0,-2-11 0</inkml:trace>
  <inkml:trace contextRef="#ctx0" brushRef="#br0" timeOffset="5155">16937 4084 24575,'8'54'0,"-4"-24"0,0 1 0,1 10 0,1 1 0,-3 1 0,0 0 0,0 1 0,-1-3 0,-2 10 0,4-22 0,15-48 0,2-8 0,-3 5 0,2 0 0,11-7 0,-7 14 0,-5 16 0,-12 9 0,-2 10 0,-5-1 0,-3 5 0,-2-11 0,-2 0 0,0-8 0,-6-4 0,3-6 0,1 2 0,5-1 0</inkml:trace>
  <inkml:trace contextRef="#ctx0" brushRef="#br0" timeOffset="5421">17173 4427 24575,'22'-7'0,"4"-7"0,6-3 0,-6-5 0,-11 9 0,-12 0 0,-7 6 0,-3 2 0,0 7 0,-2 3 0,6 15 0,-1 1 0,8 1 0,5-4 0,-4-14 0,3-1 0</inkml:trace>
  <inkml:trace contextRef="#ctx0" brushRef="#br0" timeOffset="5731">17560 4288 8191,'-14'-5'0,"1"6"5063,6 5-5063,0 8 2818,3 9-2818,4-8 1719,8 1-1719,6-23 6784,9-12-6784,1-7 0,-4-1 0,-3 22 0,-10 7 0,2 12 0,-1-3 0,12-7 0,25-11 0,-22 5 0,11-8 0</inkml:trace>
  <inkml:trace contextRef="#ctx0" brushRef="#br0" timeOffset="5922">17905 4197 8191,'-9'-7'0,"-4"5"5063,3 4-5063,-3 23 2818,4 4-2818,7 11 1719,2-8-1719,8-14 6784,-1-14-6784,11-19 0,-3-14 0,9-20 0,-14 21 0,-1 1 0</inkml:trace>
  <inkml:trace contextRef="#ctx0" brushRef="#br0" timeOffset="6055">17986 3795 8191,'-4'-30'0,"-6"24"5043,4 42-5043,1-6 0,2 2 0,10 18 0,0-5 705,9-29 0,-9-9 0,0-7 1</inkml:trace>
  <inkml:trace contextRef="#ctx0" brushRef="#br0" timeOffset="6329">18184 3863 8191,'-6'9'0,"-8"6"5063,7-4-5063,4 5 2818,13-8-2818,7 0 1719,0-2-1719,-6 1 6784,0 4-6784,-9 3 0,-2 3 0,-2-4 0,-4 4 0,-1-8 0,-4 5 0,5-9 0,-1 0 0</inkml:trace>
  <inkml:trace contextRef="#ctx0" brushRef="#br0" timeOffset="7512">18043 3803 8204,'0'6'0,"2"-3"5065,-1 17-5065,4 0 2816,-4 5-2816,7 14 0,-7 1 0,7 13 858,-7-23 1,0 2-859,1-1 0,0 1 0,-2-1 0,0-1 0,4 17 6773,-4-9-6773,6-16 0,-3 0 0,0-12 0,-1 3 0,1-1 0,-3-13 0,3 2 0,-3-9 0,0 4 0</inkml:trace>
  <inkml:trace contextRef="#ctx0" brushRef="#br0" timeOffset="8087">18097 4328 8191,'-9'-7'0,"2"-2"5063,1 2-5063,1-2 2818,3-3-2818,0-15 0,-2-6 0,-2-21 588,1 27 0,0-1-588,0 1 0,0 0 3102,1-4 0,-2 2-3102,-6-13 0,6-10 0,-6 12 0,7-6 0,-4 5 0,2 13 0,1 9 0,4 10 0,2 11 799,1 4-799,10 24 0,0 10 0,-4-10 0,1 2-547,2 5 1,1 2 546,-3 0 0,1 0 0,1 3 0,2-1 0,-1-5 0,-1-2 0,2 6 0,-3-12 0</inkml:trace>
  <inkml:trace contextRef="#ctx0" brushRef="#br0" timeOffset="8612">18089 4256 8191,'-2'-9'0,"-1"0"5063,-4-4-5063,1 3 2818,-7-4-2818,5 7 1719,-4 2-1719,-1 5 6784,3 3-6784,-3 4 0,4 0 0,-1 5 0,-3-1 0,1 6 0,-2-3 0,-5 12 0,8 0 0,-3 8 0,15-12 0,14 0 0,7-16 0,16-3 0,2-8 0,2-13 0,-9 6 0,-4-13 0,-19 18 0,1-4 0</inkml:trace>
  <inkml:trace contextRef="#ctx0" brushRef="#br0" timeOffset="9728">17306 4393 8191,'5'-1'0,"-1"0"5063,9-9-5063,-3-3 2818,-3 3-2818,1-6 1719,-3 3-1719,-2-1 6784,0 1-6784,-5 4 0,-3 0 0,-5 7 0,0 2 0,-3 8 0,0 2 0,2 3 0,-5 8 0,5 11 0,0 1 0,5 12 0,6-11 0,6-2 0,3-12 0,5-9 0,-1-9 0,32-16 0,-12-9 0,6 2 0,-23 5 0</inkml:trace>
  <inkml:trace contextRef="#ctx0" brushRef="#br0" timeOffset="10361">17591 4292 8191,'-6'-9'0,"1"0"5063,-4 4-5063,2 1 2818,-2 4-2818,-3 5 1719,-5 7-1719,4 3 6784,-2 12-6784,12-2 0,-1 13 0,8-4 0,1-6 0,3-13 0,11-11 0,0-15 0,10-8 0,-7-16 0,-1-1 0,-11-3 0,-3 14 0,-9 1 0,5 35 0,-2-6 0,12 23 0,8-7 0,-2-10 0,7 5 0,-9-11 0,-3 0 0,-2-2 0,-7-1 0,-1-2 0</inkml:trace>
  <inkml:trace contextRef="#ctx0" brushRef="#br0" timeOffset="48924">22488 6329 24575,'-9'-12'0,"0"7"0,-4 7 0,-4 12 0,-1 14 0,-3 9 0,10 16 0,12 2 0,9-28 0,5-2 0,21 15 0,12-16 0,6-19 0,-10-14 0,1-6 0,-25 1 0,-6 7 0</inkml:trace>
  <inkml:trace contextRef="#ctx0" brushRef="#br0" timeOffset="49308">22635 6499 8191,'-17'1'0,"7"-3"5063,10-7-5063,23-4 0,4 3 0,6 2 0,11-1 0,5 2 0,-8 2 0,3 0 0,0 3-167,8 0 1,1 3 0,0 0 166,-11 0 0,-1 0 0,2 1 0,-1 1 0,3 1 0,0 0 0,1 1 0,-1 1 0,1-1 0,-1 1 0,0 1 0,0 0 0,-2 2 0,-1 0 0,0 1 0,-1 1 0,9 4 0,-1 1 0,-2 2 176,-7 1 0,-1 1 1,-2 2-177,-4-1 0,-2 1 0,-1 1 2275,6 8 1,-2 2-2276,1 0 0,-3 0 0,-9-6 0,-3-2 0,-2 0 0,-2-1 0,0 4 3783,-6-9-3783,-10-21 0,1 4 0,-3-10 0</inkml:trace>
  <inkml:trace contextRef="#ctx0" brushRef="#br0" timeOffset="49748">24234 6971 24575,'-8'4'0,"6"-1"0,7 6 0,8-1 0,7 1 0,5 0 0,0-2 0,-1-3 0,-7-4 0,-4-4 0,1-8 0,-2-8 0,3-12 0,4-14 0,-11 18 0,-1 1 0,7-21 0,-9 9 0,-2 23 0,-3 8 0</inkml:trace>
  <inkml:trace contextRef="#ctx0" brushRef="#br0" timeOffset="68155">15969 10979 24575,'3'-9'0,"-3"0"0,-5 0 0,-2 0 0,-6-1 0,3 1 0,-15-10 0,-4 4 0,-13-8 0,-12 8 0,6-3-824,-5 3 824,26 6 0,1-1-222,-23-9 222,3 1 0,1-5 0,-2 8 0,-1-6 0,-6 10 0,8-3 0,6 5 0,1-3 0,7 0 0,0-4 0,7 2 815,-8-7-815,5 0 231,-1 1-231,0-5 0,-2 5 0,-5-6 0,-5 3 0,3 5 0,6 7 0,7 6 0,1 4 0,7 2 0,3 1 0,2 0 0,3-1 0,0 1 0,-4 0 0,3-1 0,-6 2 0,6-1 0,-13 2 0,8 3 0,-18 15 0,11-2 0,-8 10 0,9-3 0,5 1 0,12 4 0,8 0 0,9 0 0,12 2 0,-1 5 0,-8-15 0,1 1 0,0 0 0,0 0 0,1 6 0,2 0-1054,0-1 0,2-1 1054,2 2 0,0-1-403,0-2 1,0-3 402,4-3 0,2-1 0,2 0 0,1-1 0,-4-2 0,1 1 0,14 11 0,-2 1 0,-17-7 0,-3 0-84,8 4 0,-4-1 84,-10 5 0,-2-8 0,-6-12 1996,3 0-1996,2-6 889,0-2-889,4-1 196,7-3-196,1-7 0,7-2 0,6-4 0,-4-3 0,-2 10 0,-2-4 0,-15 9 0,4-3 0,-6 2 0,7-6 0,5-3 0,4-8 0,3-2 0,14-2 0,-15 4 0,1 2 0,6 7 0,-16 7 0,0 3 0,-8 0 0,10-4 0,1 0 0,7-4 0,-1 7 0,1-2 0,0 14 0,-10-7 0,-3 7 0,-6-5 0,-4 2 0,8 1 0,-4 1 0,4-1 0,0 2 0,-3-4 0,2 5 0,-6-5 0,6 3 0,-3-4 0,11 3 0,1-2 0,14 2 0,1 0 0,6-4 0,1-1 0,6-4-813,-5-4 813,-18 3 0,0 1 0,25-4 0,0-1 0,-2 0 0,-13-4-120,5 0 120,-12-2 0,12-4 0,-5-2 0,3-6 0,2-1 0,-6-4 0,2 0 0,-6 5 0,2-7 0,-7 2 0,-10 7 0,-2-2 0,12-20 0,-13 21 0,-1 0 0,7-18 0,2 10 0,-10 5 0,2 5 0,-7 6 808,3-8-808,3 3 125,1-12-125,8 1 0,-10 4 0,4-8 0,-11 18 0,0-4 0,-6 11 0,2 0 0,-1 0 0,-1 0 0,0 0 0,-2 0 0,-4 2 0,1-2 0,-5 4 0,0-3 0,-1 3 0,2-4 0,-1 4 0,3-3 0,-7 0 0,4 2 0,-8 4 0,2 5 0,-10 4 0,6 1 0,-6-1 0,7 4 0,-7-4 0,-8 8 0,-2-3 0,-11 7 0,5-6 0,0 3 0,2-6 0,6 5 0,0-6 0,0 6 0,-2 2 0,-6 2 0,-2 8 0,-5-3 0,0-1 0,14-6 0,3-5 0,12-4 0,1-2 0,0 2 0,-7-1 0,6 2 0,-6-2 0,7 1 0,-7-1 0,-1 0 0,-1-3 0,-4 3 0,11-6 0,-4 3 0,9-4 0,-2-3 0,2 3 0,-3-6 0,4 4 0,0-3 0,4 2 0,0 1 0,0 2 0,0 2 0,0-1 0,-4 3 0,0-1 0,-5 3 0,5-3 0,0 0 0,4-1 0,-3 1 0,-2-1 0,0 1 0,2-7 0,7 3 0,1-3 0</inkml:trace>
  <inkml:trace contextRef="#ctx0" brushRef="#br0" timeOffset="72663">26368 11712 8191,'-13'-2'0,"-4"-4"5063,9-1-5063,-7-4 2818,3 0-2818,-18-7 0,-17-5 226,17 8 1,-3-1-227,-6-3 0,0 0 0,-1-3 0,2-1 0,1 0 0,0-1 0,1 0 0,0-1 0,6 3 0,1 1 2520,-3-1 0,0 1-2520,3 2 0,1 1 0,0 0 0,-1 1 0,2 4 0,1 1 0,-21-15 0,1 7-477,-1-2 477,0 3 0,-6 4 0,23 9 0,-2 2 865,-2 1 1,-1 2-866,-3 3 0,-1 1 0,1-3 0,0 1 75,3 4 0,0-1-75,0-5 0,2-1 0,-15 2 0,3-13 0,13 1 529,0-1-529,0 5 0,-7 5 0,6 3 1077,-6 3-1077,18-2 0,1 5 0,11-8 0,0 4 0,0-5 0,2 11 0,6 8 0,6 9 0,7 7 0,11 13 0,-8-15 0,1 2 0,2 6 0,3 2 0,-5-8 0,2 1 0,0 1 0,0 0 0,0-1 0,0 1 0,0 0 0,0-1 0,0 1-963,1 2 1,1 0 0,0-1 962,-2-1 0,0 0 0,0-1 0,-1 1 0,1 0 0,0 0 0,1-1 0,1 1 0,0-1 0,-1-1 0,1-1 0,0 0 0,7 14 0,0-1 0,3-3 0,-3-1 0,-6-5 0,-3 0 0,-2-7 0,-1 0 0,-2 0 0,-2-3 0,-1 9 0,2 3 0,-11-19 0,5 6 0,-3-11 2887,2 4-2887,0-8 0,3 8 0,3-6 0,0-1 0,1 0 0,1-5 0,7 4 0,5-6 0,7 1 0,6-9 0,9 0 0,-17-4 0,1-2-914,7-2 1,1-3 913,3-3 0,0-2 0,-2-1 0,0 0 0,-1-1 0,-1 1 0,-9 4 0,-1-1-119,-2 0 0,-1-1 119,10-7 0,-5-3 0,-6 6 0,0 0 0,3 4 0,-5 2 0,2 5 1803,-11 4-1803,0 0 262,-4 4-262,0-2 0,0 3 0,-1-1 0,1 3 0,4 0 0,-3 4 0,6 1 0,-3 2 0,5 0 0,12 3 0,3-1 0,14 7 0,-1-4 0,-5 6 0,-10-5 0,0 5 0,-4 3 0,6-2 0,8 6 0,-6-2 0,11-1 0,-3 3 0,-3-9 0,5 3 0,-12-11 0,5 2 0,1-8 0,1-4 0,13-2-325,-22 2 1,0-2 324,0-1 0,1-1 0,2 0 0,0 0 0,-4-2 0,1-1 0,0 1 0,-1 0 0,-2-2 0,-1 0 0,0 0 0,-1-1 0,17-15 0,-19 12 0,-1-2 0,16-15 0,-13 10 0,-1-1 0,-4 2 0,-1-1 0,6-4 0,1 0 0,-5-2 0,0 0 0,2-2 0,0 1-684,1 0 1,-2-1 683,-3 0 0,-1 0-417,5 4 1,-2 0 416,-8 0 0,-1 0 319,19-17-319,-13 5 0,2 4 0,-7 10 1330,7-8-1330,-3 11 0,10-14 0,-2 5 0,2-7 910,-5 3-910,-7 8 290,-5 3-290,-6 7 0,-2 3 0,0-2 0,-3 2 0,-3-7 0,3 3 0,-8-3 0,5 7 0,-7 2 0,3 3 0,-2 0 0,2 0 0,-1 2 0,-3-3 0,1 5 0,-13-4 0,8 6 0,-15 3 0,11 0 0,-5 7 0,7-7 0,0 5 0,0-4 0,-7 5 0,-1-2 0,-14 5 0,-1 0 0,-13 5-1168,4-4 1168,20 0 0,-1-1 0,2-1 0,1 0 0,-4 2 0,0 0 0,1 0 0,-1 1 0,0 1 0,1 1 0,-2-2 0,2-1-173,-18 13 173,3-5 0,20-4 0,1-3 0,7-3 0,-14 4 1157,-2 1-1157,-7 4 184,8-2-184,12-5 0,7-2 0,4-4 0,0 1 0,-4 0 0,3-3 0,-12 1 0,0-3 0,-17 0 0,-1 4 0,0-3 0,2 3 0,6 0 0,0-3 0,6 5 0,3-6 0,9 5 0,-2-2 0,6 3 0,-6 3 0,-4 3 0,4-1 0,-6 0 0,12-3 0,-3-2 0,4 0 0,0-3 0,0-1 0,0-2 0,-4 2 0,0 1 0,3 0 0,3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13:18:36.5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5730 7868 11227,'-5'-7'0,"-2"0"4954,0 4-4954,-5 0 2323,2 7-2323,-3-2 1324,1 3-1324,2 0 4747,-3 0-4747,-3 8 0,3 5 0,-5 4 0,7 2 0,3-11 0,0 3 0,2-2 0,-2 3 0,2 0 0,1 0 0,-1 0 0,3 0 0,0-3 0,6 2 0,-1-6 0,3 2 0,0-3 0,-1 0 0,3 0 0,-1-2 0,7 0 0,0-2 0,5-2 0,5-4 0,2-3 0,1-3 0,-3 0 0,-6-1 0,-3 2 0,-2-4 0,1-7 0,-5 2 0,2-9 0,-4 7 0,-1 0 0,-4 0 0,1 0 0,-5-1 0,1 5 0,0 0 0,-6 1 0,1 2 0,-3-1 0,1 3 0,-4 5 0,3-3 0,-6 5 0,6-1 0,-3 4 0,4 0 0,0 3 0,2 1 0,-1 1 0,3 2 0,-2 0 0,3 0 0,-1 0 0,1 0 0,5-6 0,-2 1 0,5-6 0</inkml:trace>
  <inkml:trace contextRef="#ctx0" brushRef="#br0" timeOffset="8825">16553 6024 24575,'0'0'0</inkml:trace>
  <inkml:trace contextRef="#ctx0" brushRef="#br0" timeOffset="9992">16659 6032 8191,'-17'0'0,"3"0"5063,2-2-5063,3 2 2818,-4 3-2818,3 2 1719,-4 9-1719,-4 12 0,2 8 0,-7 12 6318,9 1-6318,4 0 0,15 6 0,10-9 0,18 0 0,-9-28 0,3-3 0,4-4 0,1-3-572,6-2 1,1-3 571,-4-7 0,-1-3-284,-1-3 1,-2-3 283,12-14-61,-14-6 61,-10 7 0,-9-17 0,-2 3-23,-7 13 0,-2-2 23,-9-17 0,-9-1 0,-3 14 1102,0 15-1102,1 7 149,4 15 1,8-4 0,1 5-1</inkml:trace>
  <inkml:trace contextRef="#ctx0" brushRef="#br0" timeOffset="11228">19060 5861 8191,'-6'-2'0,"-1"2"5063,-6 5-5063,2 6 2818,-9 7-2818,6 6 1719,-2 4-1719,1 4 6784,9 6-6784,4 9 0,7-19 0,4-1-449,6-2 1,5-2 448,9-3 0,3-5 0,9-4 0,3-7 0,3-5 0,-1-3 0,-2-1 0,-3-2 0,-12-1 0,-3-1 0,7-6 0,-20 2 0,-7-7 0,-1-19 0,-10-16-609,-2 24 1,-1-1 608,-1-2 0,-4 0 0,-6 4 0,-3 2 0,2 3 0,-1 4 210,-16-9 0,14 17 0,16 10 1</inkml:trace>
  <inkml:trace contextRef="#ctx0" brushRef="#br0" timeOffset="15900">14358 8162 24575,'-17'-3'0,"4"2"0,-4 2 0,8 5 0,-4-3 0,3 9 0,0 19 0,-1 17-764,11-14 0,4 2 764,2 4 0,6-2 0,3-6 0,7-3 0,9-4 0,4-5 0,-2-7 0,1-7 0,8-7 0,-1-7 0,-4-2 0,-2-3-241,-5-4 1,-3-2 240,10-19 0,-19-3 0,-23 1 0,-10-7 0,-8 1 0,5 18 0,1 1 0,-11-12 0,2 5 0,10 23 0,11 9 0,1 2 0</inkml:trace>
  <inkml:trace contextRef="#ctx0" brushRef="#br0" timeOffset="18309">14491 12651 8191,'-14'5'0,"2"0"5063,3 0-5063,0 1 2818,2 1-2818,-1 12 1719,5 3-1719,-1 23 0,18 3 0,-5-19 0,3-1 3392,6-4 0,3-3-3392,3-1 0,3-5 0,-1-8 0,3-4-393,5 1 0,0-5 393,-6-6 0,0-4 0,1 0 0,-2-3 0,10-23 0,-13-5 0,-13 13 0,-4-2 0,-6 0 0,-2-2 0,2-4 0,-3-2-669,-6 0 0,-4 2 669,-4 2 0,-1 3-299,0 2 1,-3 3 298,-5 9 0,0 4 0,-4-6 0,2 17 177,15 5 0,7 1 0,1 1 1</inkml:trace>
  <inkml:trace contextRef="#ctx0" brushRef="#br0" timeOffset="31767">5630 7627 24575,'0'9'0,"4"10"0,0 3 0,8 10 0,0-1 0,1-9 0,9-3 0,-7-14 0,9-4 0,-7-5 0,0-4 0,-5 0 0,-4-5 0,-6 3 0,-2-3 0,0 8 0,0 1 0</inkml:trace>
  <inkml:trace contextRef="#ctx0" brushRef="#br0" timeOffset="32076">5711 7760 8191,'0'-27'0,"17"-16"1199,0 0 1,3-5-1200,0 14 0,3-1 0,1-1 0,-1-5 0,0-1 0,1 1 0,0 3 0,1 0 0,-1 2 0,-3 3 0,-2 1 0,0 2 1350,6-5 1,-2 5-1351,4-8 2038,-9 25-2038,-18 14 0,-1 4 0,-3-1 0</inkml:trace>
  <inkml:trace contextRef="#ctx0" brushRef="#br0" timeOffset="39767">10050 15143 8191,'-9'-5'0,"2"8"5063,0 7-5063,3 33 0,3-16 0,0 3 0,-2 17 0,0 4 795,3-14 0,0 2 1,-1-1-796,-2 3 0,-1 0 0,0 0 170,2-2 0,0 0 0,0-2-170,-4 10 0,1-3 0,1 11 1492,4-26 1,3-21 0,1-8 0</inkml:trace>
  <inkml:trace contextRef="#ctx0" brushRef="#br0" timeOffset="50125">10631 15306 24575,'-17'-5'0,"2"3"0,8 6 0,-2 3 0,1 6 0,-1 7 0,-1 25 0,4-15 0,2 3 0,-2 11 0,0 3 0,3-10 0,1 1 0,1 0 0,-1 14 0,4-1-588,3-4 1,3-3 587,2-12 0,5-6 0,29 3-421,0-16 421,9-16 0,-4-18 0,-25 2 0,-2-4 0,-3-2 0,-2-2 0,1-10 0,-4-3-635,-9 2 0,-4-2 635,3-8 0,-4-2 0,-11 0 0,-5 0 0,1 0 0,-1 1 536,-6 4 0,-2 3-536,4 8 0,-1 4 0,-17-7 416,10 22-416,7 20 0,12-1 0,4 4 0</inkml:trace>
  <inkml:trace contextRef="#ctx0" brushRef="#br0" timeOffset="51892">11401 15219 11310,'-6'-3'0,"0"9"4519,6 23-4519,4-1 0,1 5 0,2 18 0,-1 5 0,-2-12 0,1 2 0,-2 1-387,-2 4 0,-1 0 0,-1 0 387,-1 0 0,-1 0 0,1-2 0,-1-6 0,1-2 0,0-2 707,-1 13 1,0-6-708,3 5 0,0-22 0,0-25 0</inkml:trace>
  <inkml:trace contextRef="#ctx0" brushRef="#br0" timeOffset="53508">12101 15339 11167,'-7'-5'0,"0"3"4963,-5 2-4963,0 8 2333,-4 11-2333,0 26 0,8-15 0,1 3 0,-2 15 0,2 2-153,2 1 0,3-1 153,2-2 0,4-3 1989,4-9 1,3-5-1990,16 2 0,21-24 0,2-31 0,-24 8 0,0-5-614,3-12 1,-4-4 613,-9 4 0,-4-3 0,1-8 0,-4-1 0,-9 4 0,-5 0 105,-4-6 1,-5 1-106,-7 5 0,-3 3-500,-1-2 1,-2 4 499,-5 8 0,0 6 0,-13-3 0,1 31 0,27 0 0,5 8 0</inkml:trace>
  <inkml:trace contextRef="#ctx0" brushRef="#br0" timeOffset="56500">12799 15185 10858,'-6'-5'0,"-1"1"5006,-2-1-5006,0 5 2387,-1 0-2387,0 10 1369,-3 15-1369,-4 21 0,8-6 0,2 3 1312,0 7 1,3 2-1313,0 2 0,2 0 0,6-7 0,1-3-49,1-13 0,1-4 49,13 8 0,6-27 0,0-7 0,8-18 0,-3-11 0,-14 4 0,0-3 0,-1-7 0,-1-2-972,-2-9 1,-2-1 971,-4-4 0,-3 0 0,-7-1 0,-6 2 0,-5 4 0,-5 4 1034,-1 8 0,-2 5-1034,-22-4 0,-1 24 24,21 17 1,2-3 0,17 1 0</inkml:trace>
  <inkml:trace contextRef="#ctx0" brushRef="#br0" timeOffset="58893">13387 15130 8191,'-6'-5'0,"-1"3"5063,-2 4-5063,0 3 2818,-1 7-2818,2 2 1719,-2 9-1719,3 3 0,-2 25 0,6-24 0,1 3 2442,-1 13 1,1 3-2443,2-3 0,0 1 0,5 5 0,1-1-644,-2-11 1,2-2 643,7-2 0,3-4-4,17 0 4,10-15 0,10-20 0,-5-13 0,-19 2 0,-1-3 0,-7-1 0,-2-4 335,-1-6 0,-3-3-335,-4 0 0,-3-1 0,-3-6 0,-4-1 0,-2-1 0,-3 1-261,-2-4 0,-6 1 261,-8 2 0,-4 4-530,0 6 0,-2 4 530,-6 7 0,-1 6 0,-15 5 0,9 10 0,23 5 0,9-2 0</inkml:trace>
  <inkml:trace contextRef="#ctx0" brushRef="#br0" timeOffset="60575">13942 15263 9985,'-2'-2'0,"1"8"5093,-8 10-5093,6 15 0,-1 16 0,4-17 0,0 1 0,2 7 0,1 1 0,2 3 0,2 0 717,1 4 1,2 0-718,1-6 0,4-2 656,1-6 1,2-5-657,22 4 0,13-28 0,-3-23 0,-18 0 0,-1-5 0,-4-3 0,-3-5 1677,3-6 0,-3-2-1677,-5 2 0,-4-1 0,-5-5 0,-3 0 0,0 3 0,-4-1 0,-9-3 0,-3 1-572,1 1 0,-3 3 572,-5 6 0,-3 4 490,0 8 1,-2 4-491,-21 6 0,-5 22 0,4 15-4,2 5 4,8 7 0,13-19 0,8-1 0</inkml:trace>
  <inkml:trace contextRef="#ctx0" brushRef="#br0" timeOffset="61541">14663 15246 8191,'-9'-7'0,"13"25"5063,-6 11-5063,8 2 0,1 6 0,-3 4 0,-1 2 382,-2 10 0,-2 1-382,1 0 0,-1-1 0,-2-5 0,-1-3 394,3-12 0,0-4 0,1 0 0,3-21 1</inkml:trace>
  <inkml:trace contextRef="#ctx0" brushRef="#br0" timeOffset="64416">15318 15464 8191,'-7'-7'0,"0"3"5063,-2 4-5063,-8 17 0,0 16 0,7-6 0,1 4 0,0 9 0,2 3 0,0 6 0,3 1 515,4 4 1,3 0-516,-1-3 0,3-2 624,11-10 0,4-5-624,0-7 0,3-6 2833,3-10 0,4-6-2833,7-5 0,1-7 0,-1-10 0,0-6-1081,6-8 0,-4-5 1081,-6-3 0,-6-4 0,-3-3 0,-7-2 77,-10-1 0,-8 0-77,-4 2 0,-8 1 0,-7 1 0,-6 2 0,-3 4 0,-5 4 0,-1 10 0,-3 4 89,-1 4 0,0 6-89,3 6 0,2 5 0,5 3 0,3 2 0,-9 5 0,20-2 0,11-4 0</inkml:trace>
  <inkml:trace contextRef="#ctx0" brushRef="#br0" timeOffset="65191">16241 15512 8191,'-9'0'0,"0"-2"5063,0 4-5063,0 0 2818,-4 4-2818,-5 13 0,-7 25 722,8-11 0,2 6-722,3-4 0,2 4 0,2 0 1209,2 2 1,1 0 0,3 1-1210,1 2 0,3 0 0,3-2 0,8 11 0,7-5-507,6-12 1,4-8 506,2-13 0,3-8 0,3-7 0,0-7 0,-1-7 0,-3-5 0,-5 0 0,-4-2-116,-2-1 1,-6-2 115,-2-22 0,-11-1 0,-14-6-356,0 22 1,-1 0 355,-2 0 0,0-1 0,-2 1 0,-1 1 0,-11-14 668,4 16 0,10 16 0,6 7 1</inkml:trace>
  <inkml:trace contextRef="#ctx0" brushRef="#br0" timeOffset="65751">17260 15613 8191,'-9'-5'0,"0"1"5063,0-1-5063,0 2 2818,-4 4-2818,0 5 1719,-8 8-1719,-8 23 0,13-10 0,1 4 0,-3 11 0,2 3 0,3 4 0,3 1 2717,6 1 0,6-2-2717,6-10 0,4-3 0,4-4 0,5-6-194,5-12 0,3-7 194,26-4 0,-23-11 0,-1-5 0,-1-5 0,-1-2 0,-1-3 0,-3-3 0,-4-1 0,-4-3 0,-5 2 0,-4-1 0,-3-1 0,-5-1 0,-3 0 0,-4 0 0,-4 5 0,-2 2 0,-17-20 0,-1 13 0,4 14 0,14 5 0,6 10 0</inkml:trace>
  <inkml:trace contextRef="#ctx0" brushRef="#br0" timeOffset="66208">18044 15614 8191,'-3'-12'0,"0"-2"5063,-4 3-5063,2-1 2818,-8 11-2818,-1 8 0,-13 15 0,9 1 0,1 4 201,-5 5 1,2 2-202,1 8 0,2 2 0,1 2 0,4 0 0,9-6 0,4-2 2863,3-7 0,6-3-2863,7-5 0,6-6 0,4-9 0,3-6 0,5-4 0,0-3-402,4-4 1,-2-5 401,-5-5 0,-3-3 0,1 1 0,-3-1 0,-10-2 0,-3-1 0,-3-2 0,-2-1-344,-1-27 344,-16 0 0,-7 2 0,-7 16 0,-9 1 0,-5 18 0,-13 0 0,21 13 0,1 0 0</inkml:trace>
  <inkml:trace contextRef="#ctx0" brushRef="#br0" timeOffset="67025">18707 15373 24575,'-6'7'0,"3"11"0,-9 29 0,8-11 0,0 2 0,-6 5 0,-1 1 0,4 8 0,1 2-1960,-3-7 1,1-1 1959,5 0 0,0-3 577,-2-13 1,1-3-578,6 14 0,-6-25 0,6-13 0</inkml:trace>
  <inkml:trace contextRef="#ctx0" brushRef="#br0" timeOffset="67966">19560 15872 24575,'-9'-10'0,"-4"6"0,0 8 0,-9 17 0,-4 22 0,10-15 0,2 3 0,3 6 0,4 2 0,0 0 0,4-2 0,5-8 0,4-1 0,17 22 0,9-33 0,11-9 0,10-22 0,-9-11 0,-21 9 0,-2-2 0,7-24 0,-10 7 0,-9-11 0,-14 6 0,-5-6 0,-13 3 0,8 14 0,-3 8 0,9 13 0,4 0 0,1 5 0,4-1 0</inkml:trace>
  <inkml:trace contextRef="#ctx0" brushRef="#br0" timeOffset="68400">20293 15951 8191,'-10'-14'0,"-1"2"5063,2 3-5063,2 8 2818,-2 5-2818,1 23 0,-6 6 0,8 20 1399,-3 2-1399,16-7 6625,9-10-6625,9-22 0,27-14 0,-21-8 0,1-4 0,4-3 0,1-2 0,0-4 0,-3 0 0,5-13 0,-11-2 0,-26 8 0,-11-12 0,-15 6 0,-20-1 0,16 24 0,-1 3 0,1 3 0,-1 1 0,-24 7 119,25 0 1,13-2 0,11-3 0</inkml:trace>
  <inkml:trace contextRef="#ctx0" brushRef="#br0" timeOffset="68825">21034 15842 8191,'0'-9'0,"0"0"5063,0 0-5063,-7 6 2818,0 7-2818,-10 21 0,-4 15 0,12-10 0,1 2 0,2-4 0,1 0 0,9 26 1719,16-23-1719,4-15 0,15-13 0,-3-17 6784,-1-4-6784,-12-11 0,-8 1 0,-15-11 0,-10-1 0,-13-3 0,-15 6 0,-4 9 0,1 10 0,3 2 0,-1 10 0,20-1 0,-2 7 0</inkml:trace>
  <inkml:trace contextRef="#ctx0" brushRef="#br0" timeOffset="70625">9746 16918 24575,'48'0'0,"-1"0"0,0 0 0,3-2 0,0 0 0,2 0 0,-9 1 0,0 1 0,1 0 0,1-1-2434,1 0 1,1-1-1,0 1 1,0 0 2433,0 0 0,0 2 0,0-1 0,2 0 0,-6-1 0,1-1 0,1 1 0,0 0 0,0 0 0,2 0 0,0 1 0,0 0 0,0 0 0,1-1 0,4 0 0,1 0 0,0-1 0,0 1 0,0 0 0,0 1 0,0 0 0,0 0 0,0 0 0,0 0-591,-1 0 0,1 0 0,-1 0 0,1 0 0,-1 0 591,1 0 0,-1 0 0,0 0 0,1 0 0,0 0 94,0 0 0,1 0 0,1 0 0,-1 0 0,0 0-94,-7 0 0,-1 0 0,0 0 0,1 0 0,0 0 0,-1 0-456,3 0 0,0 0 0,-1 1 0,1-1 0,0-1 0,0 1 456,-1-1 0,0 1 0,-1-1 0,1-1 0,0 1 0,0 0 116,2 0 1,0 0 0,0 0 0,0 0 0,0-1 0,-1 0-117,0 1 0,0-1 0,0-1 0,0 1 0,0-1 0,0 1 0,1-1 0,0-1 0,0 1 0,1-1 0,-1 1 0,0 0 0,0 0 0,0 1 0,1-1 0,-1 1 0,0 0 0,0-1-2,-1 0 0,0-1 0,0 0 1,0 1-1,0 0 0,0 0 2,-2 1 0,0 0 0,-1 1 0,1 0 0,-1 0 0,0 0 0,7 1 0,0-1 0,-1 1 0,1 1 0,-2-1 0,0 1 0,-2 0 0,1 1 0,-1 0 0,0 0 0,-3 0 0,0 1 0,-1 0 0,0 0 0,0-1 0,0 0 0,1-1 0,-1 0 0,-1 1 0,1-1 0,8 2 0,0 1 0,-1-1 0,1-1-183,-2-2 0,0-2 0,0 1 0,0 0 183,1 1 0,0 2 0,1-1 0,-1 0 0,-1-2 0,0 0 0,0-1 0,0 0 0,1 1 0,-1-1 0,0 1 0,0-1 0,-2 2 0,0 0 0,0 0 0,0-1 168,0 0 1,-1-1 0,1 0-1,-1 1-168,-3 1 0,-1 0 0,-1 0 0,1 0-98,-1 0 1,1 0 0,-1 0-1,0 0 98,12 0 0,0 0 0,-1 0 0,-3 0 0,0 0 0,0 0 0,2 2 0,0 0 0,-1 0 446,-4-2 1,1 0-1,-2 1-446,-2 1 0,-1 0 0,3 0 0,-1-2 0,2 0 0,1 0 0,-3 0 0,0 0 0,-2 0 0,2 0 0,-2 0 0,3 0 0,0 0 0,-3 0 0,-2 0 0,-2-1 0,-1 2 0,-1 0 0,0 1 0,0 0 830,0-1 1,0-1 0,-1 0-831,17 3 0,-2 0 0,1-3 0,1 0 669,-2 0 1,2 0-670,-17-2 0,1 0 0,0 0 0,12-1 0,1 0 706,1-3 1,0 0-707,-2 2 0,-2 1 0,-1 1 0,-1-1 639,0 3 0,-1 0-639,-3 3 0,-1-1 0,-2-2 0,-1 1 192,-3 4 0,-1 0-192,4-2 0,-1 0 0,-8 0 0,-1-1 0,2 1 0,-1-1 2361,5-2-2361,-8-2 2250,-13 2-2250,-4-2 0,-4 2 0,-1 0 0</inkml:trace>
  <inkml:trace contextRef="#ctx0" brushRef="#br0" timeOffset="144636">4672 907 8191,'-9'8'0,"0"-5"5063,0-1-5063,0-9 2818,0 2-2818,0-3 1719,0 5-1719,4 3 6784,1 5-6784,8 2 0,1 1 0,-4-3 0,-3-2 0,-7 0 0,0-3 0,0 3 0,0 1 0,-3 1 0,2 3 0,-10 8 0,1 8 0,-3 11 0,-1 8 0,13-10 0,4-6 0,14-16 0,3-9 0,19-9 0,6-15 0,1-2 0,-7-4 0,-11 1 0,-12 1 0,-2 1 0,-8 1 0,-5 17 0,1 14 0,6 19 0,3 21 0,8 1 0,4 5 0,-4 0-690,0-5 690,-6 6 0,-8-1 0,-6-5 0,-5 5 0,-6-16 0,0-3 0,-7-14 0,0 0 0,-4-12 0,7-1 0,1-9 690,10-3-690,6-2 0,9-6 0,12-9 0,25-10 0,-12 10 0,3-3 0,13-6 0,3-2-1134,-12 8 0,0-2 0,-1-1 1134,2-2 0,0-1 0,-2 0 0,0-2 0,0 0 0,-4 0 0,5-11 0,-5 0 0,-6 4 0,-4 1-64,-8 10 0,-4 3 64,-6-9 0,-8 15 0,-2 17 0,-3 2 0,1 18 3376,3 5-3376,1 23 0,8-3 0,9 11 0,3-20 154,11-7-154,0-21 0,18-20 0,-5-10 0,3-14 0,-12 4 0,-13 1 0,-7 12 0,-7 11 0,0 28 0,0 20 0,2-7 0,1 1 0,-1-2 0,1-1 0,7 25 0,2-31 0,1-23 0,16-34 0,-18 9 0,-1-4 0,9-5 0,-1-1 0,-8 7 0,0 1 0,10-11 0,-8 28 0,-3 24 0,0 15 0,0 19 0,0 1 0,0-1 0,6-19 0,12-25 0,4-19 0,6-17 0,-10-2 0,-9 1 0,-13 8 0,-2 6 0,-13 11 0,6 9 0,-11 16 0,7 12 0,3 5 0,24 0 0,10-21 0,19-12 0,-2-15 0,-20 5 0,-5 1 0</inkml:trace>
  <inkml:trace contextRef="#ctx0" brushRef="#br0" timeOffset="145153">6146 440 8191,'-9'6'0,"1"11"4285,-2 25-4285,5-9 0,0 3 0,-1 9 0,0 3 0,1-11 0,-1 1 0,0 0 0,0 0 0,0 1 0,-1-1 864,-4 17 0,-1-2-864,2-9 0,2-4 1952,-3 10-1952,14-42 0,12-35 0,-2-2 0,0-4 1875,1-8 1,0-3-1876,1-8 0,-2-2 0,0 0 0,-2 0 0,1 3 0,-1 2 0,-3 15 0,0 5 717,7 1-717,-8 36 0,4 31 0,-6-13 0,-1 3 0,1 2 0,0 1 0,0-1 0,1-1 0,3 17 1427,-1-9-1427,-3-16 0,-2-3 0,-7-10 0,3-4 0,-3-1 0</inkml:trace>
  <inkml:trace contextRef="#ctx0" brushRef="#br0" timeOffset="145336">6171 903 8191,'-14'0'0,"10"-4"5063,21-1-5063,20-5 0,11 1 0,-19 4 0,2 0 0,-4 0 0,0 0 563,5-1 1,-2 1-1,4 0 1,-7 0 0</inkml:trace>
  <inkml:trace contextRef="#ctx0" brushRef="#br0" timeOffset="148507">8249 674 24575,'0'12'0,"1"21"0,-3 22 0,1-14 0,2 3 0,-1 2 0,0 1 0,-1 0 0,2-3 0,0-11 0,1-3 0,-1 15 0,10-31 0,-9-7 0,6-10 0</inkml:trace>
  <inkml:trace contextRef="#ctx0" brushRef="#br0" timeOffset="149557">8751 674 24575,'-8'10'0,"-1"8"0,8 21 0,-3 15 0,8-22 0,1-1 0,-1 1 0,3-2 0,6-4 0,2-3 0,11 9 0,2-14 0,2-18 0,-8-12 0,2-12 0,-8-11 0,-8-5 0,-8-14 0,-9 6 0,0 18 0,-3 0-307,-2 5 1,-2 0 306,1-1 0,0 2 0,-9-7 0,11 14 0,11 13 0</inkml:trace>
  <inkml:trace contextRef="#ctx0" brushRef="#br0" timeOffset="150574">9312 657 8191,'-6'-1'0,"-2"7"5063,1 2-5063,-4 8 2818,3 11-2818,-2 6 0,0 21 1231,5 0-1231,9 1 6334,14-10-6334,22-17 0,-12-19 0,1-4 0,2-6 0,1-3 0,3 2 0,-2-3 0,18-17 0,-15 6 0,-14-12 0,-20 2 722,-2 1-722,-22-14 0,-2 9 0,-9-7 0,-3 5 0,16 11 54,3 2 0,11 11 0,6 4 0</inkml:trace>
  <inkml:trace contextRef="#ctx0" brushRef="#br0" timeOffset="151843">10064 685 11618,'-2'-4'0,"-1"1"4890,-6 3-4890,-7 11 2254,5 2-2254,-7 7 1277,5 3-1277,3 3 4536,-2 5-4536,11 1 0,2 7 0,15-9 0,5 0 0,7-14 0,10-4 0,-11-7 0,10-1 0,-18-7 0,7-8 0,-10-2 0,-1-14 0,-5 2 0,-6 0 0,-5-12 0,-5 16 0,-16-14 0,-1 17 0,-12-3 0,4 9 0,9 2 0,3 2 0,14 5 0,1-1 0</inkml:trace>
  <inkml:trace contextRef="#ctx0" brushRef="#br0" timeOffset="152532">10731 791 8191,'-7'-7'0,"0"3"5063,-12 9-5063,1 7 2818,-11 14-2818,11 3 0,1 12 0,20-1 0,8 3 0,14-12 1719,12-4-1719,3-18 0,0 0 6784,-1-17-6784,-14 2 0,-4-10 0,-7 1 0,-5-2 0,-4-7 0,-6-1 0,-7-7 0,-5 9 0,-3 2 0,2 11 0,-2 4 0,10 2 0,-2 4 0</inkml:trace>
  <inkml:trace contextRef="#ctx0" brushRef="#br0" timeOffset="152999">11342 867 8191,'-8'-5'0,"2"3"5063,-7 7-5063,4 2 2818,-6 8-2818,5 6 1719,-6 7-1719,15 4 6784,2 0-6784,8-10 0,9 0 0,4-16 0,16-3 0,-4-12 0,4-4 0,-16 0 0,-2-2 0,-12 1 0,-2-10 0,-6 6 0,-6-6 0,-5 9 0,0 2 0,-2 7 0,6-2 0,2 7 0,3-3 0</inkml:trace>
  <inkml:trace contextRef="#ctx0" brushRef="#br0" timeOffset="153432">11825 916 24575,'-7'-14'0,"-1"4"0,-1 10 0,-8 17 0,3 3 0,0 8 0,6-5 0,13-5 0,8-5 0,16-4 0,2-13 0,1-2 0,-9-8 0,-8 0 0,-4 3 0,-2-12 0,-9 8 0,-2-9 0,-7 7 0,-5 3 0,-1 0 0,-2 2 0,-6 2 0,4 2 0,3 3 0,8 3 0</inkml:trace>
  <inkml:trace contextRef="#ctx0" brushRef="#br0" timeOffset="154182">12090 665 8191,'10'-10'0,"-1"10"5063,-3 7-5063,-11 28 0,-1 13 0,-2-17 0,1-1 2818,-3 19-2818,5-4 429,1-20 1,4-9 0,0-8 0</inkml:trace>
  <inkml:trace contextRef="#ctx0" brushRef="#br0" timeOffset="155166">12459 885 8191,'0'-9'0,"-4"4"5063,1 5-5063,-4 8 2818,1 6-2818,7 9 1719,0-4-1719,10 2 6784,8-8-6784,6-8 0,7-1 0,-7-7 0,-5-1 0,-7-4 0,-1-11 0,-3-3 0,-1-3 0,-8-5 0,-3 11 0,-9-2 0,0 9 0,-5 6 0,-7 4 0,-1 5 0,3 0 0,3 1 0,16 2 0,-1-5 0,6 3 0</inkml:trace>
  <inkml:trace contextRef="#ctx0" brushRef="#br0" timeOffset="155632">12955 782 24575,'-11'5'0,"5"-2"0,-11 16 0,5 1 0,5 5 0,5 1 0,8-3 0,14-6 0,10-4 0,3-5 0,6-7 0,-7-6 0,-11-3 0,-1-4 0,-14-2 0,-1-3 0,-9-7 0,-9-3 0,-5-2 0,-11 2 0,1 11 0,2 6 0,10 5 0,9 3 0</inkml:trace>
  <inkml:trace contextRef="#ctx0" brushRef="#br0" timeOffset="156017">13537 804 8191,'-11'-7'0,"-1"2"5063,5-2-5063,-11 21 2818,4 2-2818,0 19 1719,7-4-1719,11-9 6784,4-2-6784,12-14 0,12-5 0,1-6 0,6-7 0,-11-4 0,-7 2 0,-9-5 0,-8 5 0,-7-3 0,-2 3 0,-6 1 0,1 5 0,-2 3 0,7 3 0,1 2 0</inkml:trace>
  <inkml:trace contextRef="#ctx0" brushRef="#br0" timeOffset="156359">13919 799 24575,'-11'-7'0,"-1"10"0,4 4 0,0 10 0,7 0 0,4 1 0,15-5 0,5-1 0,9-12 0,-1-4 0,-9-5 0,-5-4 0,-12 1 0,-3-2 0,-5-3 0,-1 4 0,-5-4 0,0 9 0,-5-2 0,0 5 0,5 1 0,1 2 0</inkml:trace>
  <inkml:trace contextRef="#ctx0" brushRef="#br0" timeOffset="157167">14304 695 8191,'2'-6'0,"0"-1"5063,0 6-5063,1 5 2818,-4 16-2818,3 19 0,-15 9 859,7-15 1,0 2-860,-1-3 0,-2-1 0,2-3 0,0-1 6784,1 8-6784,7-18 0,0-13 0,3-2 0</inkml:trace>
  <inkml:trace contextRef="#ctx0" brushRef="#br0" timeOffset="157640">14850 693 8191,'-17'4'0,"0"-2"5063,3 0-5063,-2 4 2818,8 1-2818,-7 13 1719,7 2-1719,3 3 6784,7-1-6784,9-10 0,11-5 0,9-8 0,-4-7 0,4-5 0,-17-3 0,-3 0 0,-5-4 0,-7-5 0,-5 4 0,-1-5 0,-3 11 0,2 0 0,3 8 0,1 1 0</inkml:trace>
  <inkml:trace contextRef="#ctx0" brushRef="#br0" timeOffset="158024">15338 676 8191,'-6'-5'0,"-1"-1"5063,-6 5-5063,0 3 2818,-2 9-2818,2 10 1719,8 5-1719,12 2 6784,16-3-6784,13-8 0,18-8 0,0-9 0,-5-8 0,-15-3 0,-16-1 0,-14 3 0,-4 0 0,-3-4 0,-7-7 0,2 5 0,-4-4 0,3 12 0,0 2 0,0 1 0,4 4 0,1-2 0</inkml:trace>
  <inkml:trace contextRef="#ctx0" brushRef="#br0" timeOffset="158416">15861 725 8191,'5'-2'0,"-3"-1"5063,2-6-5063,-8 8 2818,0 6-2818,-12 11 1719,5 8-1719,0-2 6784,12 2-6784,8-12 0,19-4 0,-2-13 0,13-3 0,-11-12 0,-6 3 0,-10 0 0,-7 1 0,-8 2 0,-1 1 0,-10-7 0,3 10 0,-5-4 0,4 7 0,-2 4 0,5 1 0,1 2 0</inkml:trace>
  <inkml:trace contextRef="#ctx0" brushRef="#br0" timeOffset="160883">4772 2428 8191,'-13'-10'0,"-9"-8"5063,-1-1-5063,-12-8 0,-1 0 0,0 12 0,-9 7 0,5 21 2397,-4 17-2397,10 9 1715,10 9-1715,19-14 6573,23-3-6573,20-22 0,-9-5 0,3-4 0,0-5 0,-1-1 0,24-1 0,-17 1 540,-19 14-540,-11 24 96,-19 9-96,3-8 0,-2 2 0,-7 1 0,-4-1-795,3 2 0,-3-2 795,-3 0 0,-1-3-182,4-7 1,0-2 181,-15 9 0,22-39 0,19-14 0,7-7 0,4-5 0,5-5 0,2-2 0,6-5 0,2-1-745,-11 14 0,0 0 0,0 1 745,8-13 0,-3 2 0,-7 9 0,-3 1 685,-4 5 1,-3 1-686,-5-2 345,-4 11-345,-4 20 0,0 17 0,7 14 2472,4-1-2472,13-3 0,4-21 0,16-10 0,1-14 0,0-3 0,-9-1 0,-10 8 0,-11 10 0,-5 7 0,-3 14 0,-5 3 0,10-11 0,5-23 0,11-20 0,5-15 0,-5 15 0,-4 16 0,-6 26 0,-7 21 0,1 1 0,-2-4 0,7-12 0,14-20 0,14-11 0,-12 0 0,1-3 0,0-1 0,-1 0 0,-1-1 0,-3 1 0,6-11 0,-13 11 0,-18 5 0,-5 6 0,-3 1 0,0 5 0,0 4 0,-3 14 0,3 4 0,5 18 0,10 1 0,11-4 0,14-4 0,-1-16 0,9-10 0,5-13 0,5-8 0,-17 0 0,-1 0 0,3 1 0,-5-6 0</inkml:trace>
  <inkml:trace contextRef="#ctx0" brushRef="#br0" timeOffset="161341">6262 1904 8191,'-2'1'0,"0"6"5063,2 26-5063,0 9 0,0-13 0,0 3 1173,-3-1 0,1-1-1173,1 25 1784,-4-8-1784,5-19 0,0-13 0,0-11 0</inkml:trace>
  <inkml:trace contextRef="#ctx0" brushRef="#br0" timeOffset="161782">6215 1884 8191,'-13'-20'0,"9"4"5063,21 13-5063,26-4 0,-12 8 0,2 2 0,-2-4 0,1 2 0,21 12 2818,-26 1-2818,-13 2 1719,-16 1-1719,-4 0 6784,-12 3-6784,6-2 0,-5 2 0,12-6 0,5-4 0,10-3 0,4-1 0,-3 1 0,0 4 0,-11 2 0,-1 4 0,-7 0 0,-9 9 0,-7 3 0,7-8 0,-1 1 0,-16 17 0,15-17 0,0-1 0,-2 8 0,1-7 0,14-13 0,4-5 0</inkml:trace>
  <inkml:trace contextRef="#ctx0" brushRef="#br0" timeOffset="163341">8195 1949 8191,'-9'-3'0,"16"43"3627,-8 11-3627,5-4 0,-1 4 0,-4 2 0,-4 1 0,-4 0 0,1-1 0,3-8 0,2-3 0,-2-12 0,1-4 0,5-4 0,1-18 0</inkml:trace>
  <inkml:trace contextRef="#ctx0" brushRef="#br0" timeOffset="163824">8702 1887 8191,'-11'26'0,"3"4"1926,-2 1 0,0 4-1926,4 0 0,0 2 0,-5 8 0,1 1 0,5-3 0,2-2 0,-1-8 0,2-2 737,10 11 0,-3-26 0,3-11 0</inkml:trace>
  <inkml:trace contextRef="#ctx0" brushRef="#br0" timeOffset="164374">9294 1990 8825,'-10'-5'0,"2"0"5112,-8 2-5112,6 3 2723,-11 17-2723,5 17 0,5-7 0,2 3 0,4 5 0,5 0 532,4-1 1,6-3-533,9-4 0,5-5 0,8-9 0,4-6 0,3-2 0,0-6 0,-6-7 0,-1-3 0,17-8 6031,-30-3-6031,-11 1 0,-12 8 0,-8-1 0,-10-4 0,2 5 0,2-1 0,10 9 0</inkml:trace>
  <inkml:trace contextRef="#ctx0" brushRef="#br0" timeOffset="164766">9921 2092 8191,'-14'-9'0,"-2"4"5063,6 5-5063,-5 14 2818,9 13-2818,3 13 1719,9-7-1719,20-2 0,5-21 0,22-7 0,-9-16 6784,-2-6-6784,-20-3 0,-8 2 0,-14 2 0,-3 1 0,-6 0 0,-5 2 0,0 1 0,-4 6 0,5 2 0,4 7 0,5 0 0,4 3 0</inkml:trace>
  <inkml:trace contextRef="#ctx0" brushRef="#br0" timeOffset="165165">10656 2052 8191,'-9'-5'0,"0"-1"5063,2 7-5063,0 0 2818,-2 18-2818,-3 9 0,-2 12 1719,8 0-1719,8-8 6784,11-13-6784,14-11 0,7-10 0,12-11 0,-6-2 0,-10-7 0,-11-1 0,-13 4 0,-6-11 0,-8 5 0,-5 2 0,-4 2 0,3 15 0,2 1 0,7 5 0,1 0 0</inkml:trace>
  <inkml:trace contextRef="#ctx0" brushRef="#br0" timeOffset="165541">11211 2084 8191,'-9'-4'0,"0"-1"5063,0 0-5063,0 5 2818,-1 8-2818,-8 15 1719,6 3-1719,2 8 6784,13-9-6784,16-2 0,10-13 0,5-10 0,10-11 0,-14-8 0,-1 0 0,-17-1 0,-12 3 0,-6 3 0,-14-2 0,9 7 0,-9-1 0,15 5 0,1 3 0</inkml:trace>
  <inkml:trace contextRef="#ctx0" brushRef="#br0" timeOffset="166399">11859 1939 9440,'-6'-5'0,"-1"1"5117,-2 5-5117,0 2 2626,-9 19-2626,7 7 1550,-2 13-1550,19-5 5842,13-2-5842,17-17 0,6-4 0,5-19 0,-14-2 0,-2-7 0,-19 0 0,-4 3 0,-6-6 0,-7 4 0,-3-11 0,-10 2 0,5 1 0,-3 6 0,11 6 0,1 4 0,4 1 0</inkml:trace>
  <inkml:trace contextRef="#ctx0" brushRef="#br0" timeOffset="169182">12308 1824 24575,'-16'-2'0,"2"4"0,0 19 0,3 22 0,3-6 0,1 3 0,6 5 0,2 3-1136,-4 2 1,2-1 1135,5-9 0,1-2 0,-2-6 0,2-4 135,9 1 1,-6-13 0,0-11 0</inkml:trace>
  <inkml:trace contextRef="#ctx0" brushRef="#br0" timeOffset="169640">12739 1966 8191,'-17'-3'0,"0"3"5063,-9 13-5063,2 9 2818,0 15-2818,10-1 1719,21-1-1719,10-14 6784,11-10-6784,4-14 0,-4-10 0,-7-1 0,-9-5 0,-11 5 0,-7-3 0,-8-3 0,-5-1 0,2 6 0,5 4 0,8 9 0</inkml:trace>
  <inkml:trace contextRef="#ctx0" brushRef="#br0" timeOffset="169983">13082 2047 8191,'-7'-7'0,"-3"2"5063,-1 11-5063,-2 10 2818,4 9-2818,7 0 1719,3-5-1719,16-11 6784,5-9-6784,12-13 0,-5-4 0,-7-6 0,-11 6 0,-11 1 0,-4 6 0,-4-2 0,-5 4 0,3 1 0,2 4 0,4 1 0</inkml:trace>
  <inkml:trace contextRef="#ctx0" brushRef="#br0" timeOffset="170332">13373 2025 8369,'-6'-4'0,"-1"5"5081,-3 6-5081,4 19 2792,4-5-2792,13 12 1695,2-18-1695,13-3 6638,0-10-6638,6-10 0,-4-8 0,-9 2 0,-8-5 0,-12 5 0,-5-3 0,-12 0 0,2 3 0,-8 0 0,15 8 0,1 1 0</inkml:trace>
  <inkml:trace contextRef="#ctx0" brushRef="#br0" timeOffset="171665">13922 1977 24575,'-9'-7'0,"0"7"0,-3 13 0,3 8 0,1 11 0,8 0 0,5-10 0,7-2 0,8-15 0,5-7 0,0-5 0,2-12 0,-13 7 0,-2-7 0,-8 9 0,-8-2 0,-1 3 0,-8 4 0,0 1 0,-1 4 0,3 4 0,7-3 0,2 2 0</inkml:trace>
  <inkml:trace contextRef="#ctx0" brushRef="#br0" timeOffset="172091">14352 2013 8191,'-9'-5'0,"-12"32"5063,9-6-5063,-1 28 2818,14-28-2818,11-3 1719,8-13-1719,12-11 0,2-3 0,0-12 6784,-13 7-6784,-9-5 0,-8 9 0,-6-3 0,-3 4 0,-2 0 0,-5 2 0,-2 2 0,5 3 0,1 2 0</inkml:trace>
  <inkml:trace contextRef="#ctx0" brushRef="#br0" timeOffset="172425">14811 2021 8191,'-17'-3'0,"-1"-2"5063,5 4-5063,0 3 2818,5 13-2818,6 6 1719,12 14-1719,17-9 0,12-3 0,14-18 6784,-11-6-6784,-4-9 0,-18 1 0,-11-1 0,-5-3 0,-7-1 0,0-3 0,-4 4 0,-5-1 0,3 7 0,0 1 0,5 4 0</inkml:trace>
  <inkml:trace contextRef="#ctx0" brushRef="#br0" timeOffset="172765">15328 2063 8191,'-14'-5'0,"-2"-1"5063,3 1-5063,-1 2 2818,1 4-2818,6 8 1719,2 4-1719,8 4 6784,12-4-6784,28-4 0,6-10 0,-11-5 0,-1-4 0,-10 0 0,-2 0 0,17-12 0,-29 1 0,-18 10 0,-16-5 0,-5 9 0,1 0 0,5 9 0,13 2 0,11 2 0,0-2 0,4-1 0</inkml:trace>
  <inkml:trace contextRef="#ctx0" brushRef="#br0" timeOffset="173067">15783 2002 8191,'-6'-7'0,"-5"3"5063,1 2-5063,-3 4 2818,8 2-2818,6 7 1719,11 5-1719,10-2 6784,13-2-6784,-1-12 0,-3-4 0,-11-4 0,-11 0 0,-9-11 0,-6 4 0,-13-8 0,-10 1 0,-11 3 0,6 2 0,8 8 0,17 7 0,5 2 0</inkml:trace>
  <inkml:trace contextRef="#ctx0" brushRef="#br0" timeOffset="174649">7666 3331 24575,'-5'0'0,"1"0"0</inkml:trace>
  <inkml:trace contextRef="#ctx0" brushRef="#br0" timeOffset="174799">7737 3659 8191,'-17'8'0,"4"0"0,4-5 0,5-1 0</inkml:trace>
  <inkml:trace contextRef="#ctx0" brushRef="#br0" timeOffset="174940">7758 3781 8191,'-17'6'0,"3"-1"0,6-2 0,4-1 0</inkml:trace>
  <inkml:trace contextRef="#ctx0" brushRef="#br0" timeOffset="175076">7782 4033 8191,'-11'22'0,"4"-3"5063,5-6-5063,2-3 704,3 12 1,-2-14-1,3 6 1</inkml:trace>
  <inkml:trace contextRef="#ctx0" brushRef="#br0" timeOffset="175190">7774 4252 8191,'-5'3'0,"1"-1"0</inkml:trace>
  <inkml:trace contextRef="#ctx0" brushRef="#br0" timeOffset="180007">8605 15645 24575,'-8'10'0,"10"15"0,20 17 0,-2-14 0,3 2-1875,5 7 1,3-1 1874,0-3 0,0-2-76,-2 3 1,-2-2 75,-5-8 0,-3-2 899,2 13-899,-12-3 0,-28 2 0,-6 3 0,4-14 0,-3-1 0,-19 7 0,1-9 0,4-12 464,16-12 1,7 3 0,11-3 0</inkml:trace>
  <inkml:trace contextRef="#ctx0" brushRef="#br0" timeOffset="180374">8740 16124 8191,'-25'-3'0,"-5"2"4982,-2-5-4982,-15 0 0,18 1 0,-3 0 0,-12-1 0,-2 1 0,-4-1 0,-1 0-51,7-1 0,-1-1 0,-1 0 51,1 0 0,0 0 0,-3-3 0,6-1 0,-4-2 0,0-1 0,-1-1 0,3 1 0,-1 1 0,2 0 0,0 0 0,-2-2 0,-2 0 0,-2-2 0,-1 0 0,1 0 0,4 2 0,2 0 0,3 2 0,1 0 0,0 0 0,-11-4 0,2 1 0,1 2 0,8 3 0,1 2 0,2 0 1030,-7-2 0,3 3-1030,-8 3 0,19 1 0,21 5 0</inkml:trace>
  <inkml:trace contextRef="#ctx0" brushRef="#br0" timeOffset="190082">17039 571 24575,'-14'0'0,"2"3"0,2 9 0,-4 15 0,-2 13 0,6-13 0,0 1 0,0 0 0,0-1 0,-1 13 0,5-14 0,10-15 0,7-4 0,2-2 0,18-6 0,2-6 0,7-6 0,-16 3 0,-9 3 0</inkml:trace>
  <inkml:trace contextRef="#ctx0" brushRef="#br0" timeOffset="190357">16992 769 8191,'-26'-7'0,"3"3"5063,27-6-5063,33 3 0,-1-4 0,6-2 0,0 1 0,4-1 0,1 0-219,3-2 0,2 0 0,0-2 219,-10 3 0,0 0 0,0-1 0,0 1 0,11-1 0,0 0 0,-2 0 230,-8 3 0,-2-1 0,-2 2-230,16-5 0,-5 3 910,-20 6 1,-3 1 0,8-4-1,-27 10 1</inkml:trace>
  <inkml:trace contextRef="#ctx0" brushRef="#br0" timeOffset="200732">9282 1253 24575,'-19'0'0,"2"-2"0,27 5 0,10-5 0,26 6 0,-16-6 0,2-1-1080,6 0 1,0 0 1079,1-2 0,0-1 62,-3 1 0,-2-1-62,13-2 0,-21 3 0,-25 3 0,-6 2 0,-19 3 0,-15-2 0,-9 2 0,-7-3 0,25 3 0,1-1 0,-20-1 0,-4 8 1607,19-6-1607,4 5 428,28 0-428,11-4 0,29 1 0,-9-7 0,4-1 0,11 0 0,3-1 0,3-4 0,1-1-752,0 2 0,-2 1 752,-12-1 0,-5 2 0,-6 7 0,-29 0 0,-39 9 0,-6-10 0,17 3 0,0 1-280,0-2 1,1-1 279,-25 4 1460,2 3-1460,19-6 0,7 2 0,23-2 0,8-1 0,23-1 603,13 1-603,8-2 0,5 0 0,-23 0 0,-12-2 0,-19-2 0,-4 1 0,1-1 0</inkml:trace>
  <inkml:trace contextRef="#ctx0" brushRef="#br0" timeOffset="262074">20459 15329 24575,'-10'2'0,"3"3"0,3 5 0,-2 17 0,9 6 0,-2 14 0,11-7 0,5-5 0,6-15 0,6-8 0,-4-11 0,5-6 0,-15-2 0,4-2 0,-8-3 0,-6-2 0,2 1 0,-9 0 0,4 8 0,-4 1 0</inkml:trace>
  <inkml:trace contextRef="#ctx0" brushRef="#br0" timeOffset="262356">20507 15469 8191,'2'-20'0,"22"-29"2116,3 13 1,5-3-2117,-4 3 0,3-1 0,5-2 0,-5 7 0,5-1 0,1-1 0,1 2 0,-2 1-221,3 1 0,-1 1 0,0 1 0,2 0 221,-2 0 0,1 0 0,1-1 0,-2 3 0,-1 4 0,6 0 0,-2 4 0,-3 2 1071,4-4 1,-5 5-1072,2 6 0,-26 8 0,-18 8 0</inkml:trace>
  <inkml:trace contextRef="#ctx0" brushRef="#br0" timeOffset="272190">16913 406 24575,'3'6'0,"-4"5"0,0 16 0,-10 13 0,7-8 0,0 4-1383,-4 5 0,1 2 1383,2 7 0,3 0 0,1-3 0,2-1-107,2-7 0,3-2 107,2-5 0,4-4 0,13 5 0,12-7 0,3-22 0,6-9 0,-5-5 0,-10-1 2012,-11 4-2012,-8-3 0,-8 6 0,-1-4 0</inkml:trace>
  <inkml:trace contextRef="#ctx0" brushRef="#br0" timeOffset="272531">16960 828 8191,'-22'-5'0,"12"-6"4937,30-9-4937,1 4 0,4-1 0,16-10 0,5-2 0,-7 7 0,2-1 0,3-1-524,-3 1 1,3-1 0,1-1 0,0 0 523,-5 4 0,0-1 0,0 0 0,1 1 0,0 0 0,2-1 0,1 1 0,0 1 0,-1-1 0,-2 2 207,4-2 1,-1 0 0,-2 2 0,-2 2-208,1 1 0,-2 3 0,-5 2 3849,19 0-3849,-42 14 80,-15 3-80,2-11 0,-1 5 0,5-8 0</inkml:trace>
  <inkml:trace contextRef="#ctx0" brushRef="#br0" timeOffset="278981">16059 15289 8191,'35'-22'0,"0"0"0,-1-1 0,1 4 0,0 1 0,0 1 1017,14-7 0,1 2-1017,-13 10 0,2 1 0,0-1 0,6-4 0,1 0 0,0-1 0,0 0 0,0 0 0,1-1 0,3 0 0,0-1 0,1-2 0,-12 4 0,1-1 0,-2 0 0,-2 3 0,9-1 0,-4 1 0,-4-2 0,0 0 0</inkml:trace>
  <inkml:trace contextRef="#ctx0" brushRef="#br0" timeOffset="303064">8122 1476 11020,'2'-2'0,"1"0"4984,6 4-4984,0-2 2359,10 2-2359,12 0 0,6 1 0,-3-3 0,2 1 0,0 0 0,3 1 0,-2-1-199,13-1 0,-2 0 199,1 0 0,2 0 0,-14 0 0,1 1 0,0-2 0,-1 0 0,1-1 0,1 0 0,5 0 0,1-1 0,1 1 0,1 0 0,1 0 0,1-1 0,0-1 0,1 0 0,4 1 0,-7 1 0,4 0 0,1 1 0,0 0 0,-3 0 0,-1-1 0,-2 0 0,0 0 0,2 1 0,3 0 0,2 0 0,2 1 0,-2 1 0,-3 0 0,-4 0 0,-3 0 0,-1 1 0,1 1 0,0-1 0,1 2 0,-1-1 0,0 0 0,13 1 0,-1 0 0,0 1 0,-1 1 0,-1 0 0,-1 0 341,-3-1 0,-1-1 0,0 1-341,-1 2 0,0 2 0,0-1 0,-4-2 0,0 1 0,0-1 0,3 1 0,-1-1 0,0 0-779,-1-1 0,-1-1 0,0-1 779,0 0 0,0-1 0,-1-1 0,-4-1 0,0 0 0,0 0 0,2 0 0,0 0 0,0 0-787,14 0 1,0 0 786,-17 0 0,1 0 0,0 0 0,12 0 0,-1 0 0,4 2 0,-1 1 0,-6 0 0,1 1 42,1-1 0,1 0-42,0 2 0,0 0 0,4-4 0,1 0 0,-4 1 0,1 1 0,1-3 0,0 0 0,-6 0 0,0 0 0,-1 0 0,1 0 1203,0 0 1,-1 0-1204,-3 0 0,1 0 0,1 0 0,1 0 358,1 0 0,0 0-358,3-3 0,1 1 0,-13 1 0,1 1 0,0-1 0,16-4 0,0 0-132,-15 2 0,1 1 0,0 0 132,-1 0 0,-1-1 0,0 1 0,2 0 0,1 0 0,-1 1 0,-1 2 0,-1 1 0,0 0 799,15-1 0,0 0-799,-7 1 0,-1 1 0,0 0 0,0-1-541,-6-2 1,0 1 540,2 4 0,1 0 0,-1-4 0,1-1 0,-7 3 0,1-1 0,5-2 0,-1 0 0,-8 2 0,-1 1 605,3-3 1,0 1-606,21 3 0,-25-3 0,0-2 0,24 1 0,-20 1 0,0-2 0,-2-1 0,-1 0 0,4 1 0,-2 1 0,22-5 0,-25 5 0,0 0 0,18-4 0,-18 3 0,0 1 2461,18-4-2461,5 4 0,-13-4 24,-11 3-24,-10-4 355,-18 2 0,2 1 0,-7 0 0</inkml:trace>
  <inkml:trace contextRef="#ctx0" brushRef="#br0" timeOffset="304506">8091 2765 24575,'6'1'0,"5"0"0,16-7 0,19 0 0,-9 3 0,3 1 0,11-1 0,4 1-528,-13 2 0,1 0 0,1 0 528,8-2 0,0 0 0,2 0-1120,-11 1 0,0 1 0,1 0 0,1 0 1120,1-1 0,2 1 0,-1 0 0,1 1 0,1 0 0,-1 0 0,2 1 0,-1 1 0,1 0 0,1 0 0,0 0 0,0 1 0,-1 0 0,1 1 0,0 0 0,1 0-1086,2-1 0,0-1 1,1 1-1,-1 0 1086,1 0 0,0 2 0,-1-1 0,2-1 0,-10-2 0,0-1 0,1 1 0,0-1 0,-1 0 0,1 0 0,0 1 0,-1-1 0,1 0 0,0 0-654,1-1 0,0 0 0,1 0 1,-1 0-1,0 0 654,2 0 0,-1 0 0,1 0 0,0 0 0,-1 0 0,-2 0 0,1 0 0,-1-1 0,0 1 0,0 1 0,0 0 0,0 0 0,-1 0 0,1 0 0,-2 1 0,7-1 0,0 0 0,-2 1 0,1 1-349,-2 1 1,-1 1 0,1 0 0,-1 0 348,-2-2 0,-1 1 0,0-1 0,0 1 69,-3 0 1,0 1 0,0 0 0,0-1-70,13 3 0,0-1 0,-1 0 306,-5-2 0,-1 1 1,0 0-307,0 0 0,0 1 0,-2 1 647,-4-2 1,-1 1 0,-1 0-648,-2-2 0,0 0 0,-1 1 846,13 3 1,-2 1-847,-2-1 0,-1 0 0,1-1 0,-1-1 0,1 0 0,0-1 0,-1-1 0,1-2 0,3-2 0,0 0 0,-3 0 0,1 0 0,2-3 0,0 0 902,-7 0 1,0 0-903,0 0 0,-1 0 0,-3-2 0,1 0 0,2 2 0,1 0 0,-3 0 0,-1 0 0,4-3 0,-1 2 0,-2 3 0,-1 1 0,3-5 0,1 0 0,3 1 0,1 1 436,7-3 0,0 0-436,1 0 0,0 0 0,-14 2 0,0 0 0,0 0 0,14-2 0,-1 0 0,-2 0 0,-2 1 0,-3 1 0,-2 1 590,-9 0 0,-1 1-590,-2 2 0,-2 0 1621,10 0-1621,-14 0 0,-17 0 0,-5 0 0</inkml:trace>
  <inkml:trace contextRef="#ctx0" brushRef="#br0" timeOffset="337522">21756 15868 9704,'-10'-7'0,"2"1"5108,-4 3-5108,3 3 2583,-1 10-2583,-8 11 0,-3 11 0,-4 17 1515,11-1-1515,12-1 0,16-6 0,17-15 0,1 0 5665,-1-13-5665,-7-6 0,-11-6 0,-4-2 0,-5-1 0</inkml:trace>
  <inkml:trace contextRef="#ctx0" brushRef="#br0" timeOffset="337765">21699 16089 8191,'25'-9'0,"-1"0"0,6-1 698,5 0 0,4 0 1,2-1-699,5 0 0,3 1 0,0 0 0,-8 3 0,0 0 0,1 1 0,1 0 0,1 1 0,2 0 0,0 1 0,-1 0 0,-2 0 0,-1 1 0,0 0 0,0 0 0,10 0 0,-1 0 0,-3 2 0,8-1 0,-6 2 1516,-18 1 1,-6 2-1517,-1 4 0,-22-5 0,-7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13:26:34.4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29996 10373 24575,'-9'-7'0,"0"3"0,0 0 0,0 3 0,0-1 0,0 2 0,0 2 0,0-1 0,0-1 0,0-3 0,0-1 0,0-1 0,0 3 0,0 0 0,0 0 0,0 1 0,0-1 0,0 0 0,-4-1 0,3-2 0,-3 0 0,4 1 0,-3 1 0,2-1 0,-3 4 0,4-2 0,0 2 0,0 0 0,0 2 0,0-2 0,0 2 0,0-2 0,0 0 0,0 0 0,0 0 0,0 0 0,0 0 0,-4 3 0,0-3 0,-1 5 0,-2-5 0,2 5 0,-9-1 0,4 2 0,-11 2 0,11-2 0,-1 0 0,7-1 0,4-1 0,0 3 0,0 0 0,0 0 0,-7 8 0,5-9 0,-11 16 0,11-13 0,-5 10 0,6-9 0,-3 3 0,-1-2 0,1-3 0,-4 3 0,7-4 0,-2 1 0,3-4 0,-4 3 0,0-3 0,-1 6 0,1-5 0,4 4 0,-6 4 0,3 2 0,-4 1 0,7 0 0,-6 1 0,5 1 0,-5 2 0,7-3 0,1 6 0,0 3 0,-1 5 0,4 1 0,0 7 0,4-6 0,0-1 0,0-8 0,0-1 0,0-4 0,0 11 0,4-4 0,-4 5 0,8 1 0,-5-6 0,1 4 0,1-12 0,-4 6 0,4-7 0,-5 0 0,5 0 0,-1 0 0,1 0 0,4 1 0,-2-5 0,7 1 0,2 2 0,2-6 0,2 6 0,4-9 0,1 6 0,1-5 0,4 7 0,-12-8 0,13 4 0,-13-5 0,19 2 0,-10-1 0,12-2 0,-1 3 0,-5-7 0,6 3 0,-7-4 0,-7 3 0,-1-3 0,-7 3 0,0-1 0,6-1 0,-4 2 0,11-3 0,2 0 0,2 0 0,-3 0 0,0 3 0,-13-2 0,6 5 0,0-5 0,1 1 0,0-4 0,5 1 0,-11-4 0,11 1 0,-15 0 0,8-2 0,-9 3 0,3 0 0,6-3 0,-4 2 0,5-5 0,-7 2 0,0-3 0,-4 2 0,0-2 0,-4 1 0,6-7 0,3-1 0,-2-4 0,-3 0 0,-3-2 0,-5-9 0,6-8 0,-6 0 0,0-5 0,-2 11 0,-3-5 0,0 14 0,-3-5 0,-3-2 0,-2-8 0,-5 0 0,3-5 0,-2 4 0,2 8 0,1-4 0,-2 18 0,2-1 0,1 7 0,-2 1 0,3 2 0,-3-3 0,1 4 0,2 0 0,-2 0 0,2 0 0,0 0 0,-8-7 0,8 6 0,-6-6 0,8 7 0,1 0 0,-3 2 0,-12-10 0,7 10 0,-14-9 0,13 11 0,-4-1 0,0-2 0,-5 0 0,4-1 0,-3-1 0,12 6 0,1-1 0</inkml:trace>
  <inkml:trace contextRef="#ctx0" brushRef="#br0" timeOffset="1841">28085 11874 8191,'-4'-7'0,"-1"3"5063,-7-1-5063,2 5 2818,-3-3-2818,0 3 1719,0 0-1719,-11 4 6784,-1 0-6784,-14 5 0,6-1 0,-6 0 0,7 0 0,7-1 0,1 0 0,7-2 0,0 4 0,-3 5 0,-7 6 0,0 10 0,-6 4 0,1-1 0,3 3 0,-7-3 0,7 9 0,-3-4 0,4 7 0,0-6 0,5 0 0,6-11 0,2 2 0,8-12 0,-7 13 0,6-6 0,-4 13 0,4-11 0,0 10 0,1-12 0,3 1 0,0-6 0,4-4 0,0-6 0,2 2 0,2-3 0,3 0 0,6 1 0,7 2 0,12-1 0,1 1 0,12 1 0,-5-3 0,7 8 0,0-8-805,6 4 805,2-9 0,-25-2 0,1-1 0,-1-2 0,1 0 0,3 2 0,0 0 0,-2-1 0,-1 0 0,3 1 0,0 0 0,21-2 0,-2 0 0,-6-4 0,-1-1 0,1-8 0,6-3 0,-25 5 0,-1-2 0,-1 1 0,-1-1 0,-1-1 0,0-1 0,10-8 0,-8 1 0,-7 9 0,-9 1 0,0-1 0,6-4 0,-3 0 805,4-4-805,-6 4 0,-2 0 0,-1 0 0,-5 0 0,2 0 0,0-7 0,0 5 0,3-11 0,-4 4 0,-1 1 0,-3 1 0,-2 7 0,1 0 0,-5-7 0,2 6 0,-2-6 0,-3 7 0,0 0 0,-8-4 0,4 3 0,-9-5 0,6 8 0,-7-8 0,-1 8 0,2-2 0,-8 1 0,-2 5 0,-2-4 0,-17 0 0,9 2 0,-11-2 0,6 10 0,7 4 0,15 2 0,11 3 0</inkml:trace>
  <inkml:trace contextRef="#ctx0" brushRef="#br0" timeOffset="7466">27757 10823 8191,'-9'-2'0,"0"-1"1265,0-1 1,4 1 0,1 1 0</inkml:trace>
  <inkml:trace contextRef="#ctx0" brushRef="#br0" timeOffset="7624">27424 10853 8191,'-30'3'0,"-1"0"0,-24 1 5063,15-4-5063,10 3 704,16-1 1,6 2-1,4-3 1</inkml:trace>
  <inkml:trace contextRef="#ctx0" brushRef="#br0" timeOffset="7741">27065 11085 8191,'-40'26'0,"1"0"0,-2-2 0,3-3 0,-6 3 0,10-9 0</inkml:trace>
  <inkml:trace contextRef="#ctx0" brushRef="#br0" timeOffset="7876">26656 11490 8191,'-27'33'0,"0"0"0,-3 4 0,1 0 1940,0-2 1,0-2-1941,6-2 0,3-3 0,-1 4 0,14-18 0</inkml:trace>
  <inkml:trace contextRef="#ctx0" brushRef="#br0" timeOffset="7983">26442 11847 8191,'-1'24'0,"-5"8"2531,-3-7 1,-3 3-2532,0 0 0,-1 0 0,-1 6 0,1 0 0,2-2 0,1-2 0,0 4 0,5-7 0</inkml:trace>
  <inkml:trace contextRef="#ctx0" brushRef="#br0" timeOffset="8125">26362 12365 8191,'-17'34'0,"-4"11"2181,9-20 0,-1 1-2181,2 1 0,2 1 2899,3 18-2899,15-5 0,-3-22 0,7-3 0</inkml:trace>
  <inkml:trace contextRef="#ctx0" brushRef="#br0" timeOffset="8241">26401 12797 8191,'-3'17'0,"3"0"5063,0 0-5063,3 0 2818,11 3-2818,1 1 0,-1-8 0,-4-2 0</inkml:trace>
  <inkml:trace contextRef="#ctx0" brushRef="#br0" timeOffset="8352">26531 13109 8191,'0'47'0,"4"-1"4749,5-6-4749,19 3 0,8-6 0,-8-14 0,-5-5 0</inkml:trace>
  <inkml:trace contextRef="#ctx0" brushRef="#br0" timeOffset="8474">27030 13678 8191,'9'27'0,"1"0"0,4-2 0,1 0 2001,3 4 1,2-1-2002,5-1 0,3-1 518,3 0 0,-1-2 0,6 5 0,-7-10 0</inkml:trace>
  <inkml:trace contextRef="#ctx0" brushRef="#br0" timeOffset="8575">27617 14052 8191,'17'6'0,"0"-3"4963,13-5-4963,17 1 0,-18-3 0,5 4 0</inkml:trace>
  <inkml:trace contextRef="#ctx0" brushRef="#br0" timeOffset="8691">28265 14080 8191,'28'20'0,"13"-7"1265,14-6 1,-19-7 0,-2 0 0</inkml:trace>
  <inkml:trace contextRef="#ctx0" brushRef="#br0" timeOffset="8791">28932 14085 8191,'12'2'0,"25"-23"0,-22 15 0,15-17 0</inkml:trace>
  <inkml:trace contextRef="#ctx0" brushRef="#br0" timeOffset="8908">29316 13797 8191,'3'-13'0,"4"0"5063,6-17-5063,14-6 0,-10 9 0,1 5 0</inkml:trace>
  <inkml:trace contextRef="#ctx0" brushRef="#br0" timeOffset="9033">29674 13361 8191,'-3'-12'0,"3"2"5063,0-6-5063,7-4 704,5-6 1,-3 8-1,-2 4 1</inkml:trace>
  <inkml:trace contextRef="#ctx0" brushRef="#br0" timeOffset="9153">29779 12980 8191,'-17'-6'0,"5"-5"5063,3-7-5063,11-14 704,9-21 1,-5 23-1,4-4 1</inkml:trace>
  <inkml:trace contextRef="#ctx0" brushRef="#br0" timeOffset="9249">29813 12439 8191,'-11'-30'0,"5"-10"0,2 12 0,4 1 0</inkml:trace>
  <inkml:trace contextRef="#ctx0" brushRef="#br0" timeOffset="9384">29793 11972 8191,'-28'-19'0,"4"-5"5063,7-11-5063,9-12 0,4 20 0,4-1 0</inkml:trace>
  <inkml:trace contextRef="#ctx0" brushRef="#br0" timeOffset="9491">29698 11634 8191,'-12'-10'0,"1"-3"5063,-7-15-5063,4 1 0,4 3 0,3 10 0</inkml:trace>
  <inkml:trace contextRef="#ctx0" brushRef="#br0" timeOffset="9649">29397 11304 8191,'-29'-21'0,"0"-3"5063,2 4-5063,-4-6 0,-6-2 0,-1 0 2818,1-1-2818,4-3 0,13 16 0,7-1 0</inkml:trace>
  <inkml:trace contextRef="#ctx0" brushRef="#br0" timeOffset="9791">28724 10842 8191,'-38'5'0,"0"1"0,2-1 0,2 0 5063,-21-2-5063,16-5 704,16-8 1,13 4-1,3 1 1</inkml:trace>
  <inkml:trace contextRef="#ctx0" brushRef="#br0" timeOffset="9924">27944 10684 8191,'-32'9'0,"10"-2"0,7-7 0,11 0 0</inkml:trace>
  <inkml:trace contextRef="#ctx0" brushRef="#br0" timeOffset="11058">28855 9247 8191,'-13'5'0,"3"-3"5063,-3 1-5063,4 1 0,4-3 0,1 3 0</inkml:trace>
  <inkml:trace contextRef="#ctx0" brushRef="#br0" timeOffset="11208">28498 9637 8191,'-23'23'0,"-1"1"0,3-2 0,2 1 5063,-14 14-5063,13-9 2818,2 5-2818,12-1 0,3-13 0,3 2 0</inkml:trace>
  <inkml:trace contextRef="#ctx0" brushRef="#br0" timeOffset="11334">28290 10179 8191,'-25'40'0,"-1"0"0,6-4 0,0-1 2531,-3 0 1,4 0-2532,9-7 0,2-1 0,-3 13 0,12-18 0,2-14 0</inkml:trace>
  <inkml:trace contextRef="#ctx0" brushRef="#br0" timeOffset="11466">28322 10715 8191,'12'35'0,"-1"-7"5063,-18 2-5063,9-11 2818,0 4-2818,12-2 429,11 1 1,-10-8 0,1-2 0</inkml:trace>
  <inkml:trace contextRef="#ctx0" brushRef="#br0" timeOffset="11553">28539 11028 8191,'8'31'0,"3"1"1265,2 0 1,-4-14 0,-2-4 0</inkml:trace>
  <inkml:trace contextRef="#ctx0" brushRef="#br0" timeOffset="11683">28788 11437 8191,'-5'46'0,"4"1"5063,4-7-5063,16-3 0,-8-20 0,5-4 0</inkml:trace>
  <inkml:trace contextRef="#ctx0" brushRef="#br0" timeOffset="11800">29077 11802 8191,'0'25'0,"11"2"5063,-1-14-5063,24 2 0,-22-11 0,9 0 0</inkml:trace>
  <inkml:trace contextRef="#ctx0" brushRef="#br0" timeOffset="11933">29307 11951 8191,'3'13'0,"2"-3"5063,4 1-5063,24-7 0,16-6 0,-14 1 0,-1-4 0</inkml:trace>
  <inkml:trace contextRef="#ctx0" brushRef="#br0" timeOffset="12049">29795 11969 8191,'38'16'0,"3"10"4731,-23-7-4731,18 13 0,7-14 0,-8-9 0,4-4 0,12-7 0,-2-3 0,-17 4 0,-2-1 0,1-3 0,-1-1 0</inkml:trace>
  <inkml:trace contextRef="#ctx0" brushRef="#br0" timeOffset="12168">30650 12057 8191,'3'13'0,"3"-5"5063,2 0-5063,32-16 0,-10-2 0,3-3 0,2-1 0,3-1 0,-4 1 0,-1-1 0,-3 2 0,1-1 0,0 0 0</inkml:trace>
  <inkml:trace contextRef="#ctx0" brushRef="#br0" timeOffset="12287">31313 11791 24575,'4'-24'0,"14"-16"0,2 9 0,5-3 0,7-8 0,1 1 0,-12 13 0,-1 3 0,-1 3 0,0 0 0</inkml:trace>
  <inkml:trace contextRef="#ctx0" brushRef="#br0" timeOffset="12367">31651 11258 8191,'-4'-38'0,"5"-9"968,-1 16 0,1 1 1,3-6-1,-4 2 0</inkml:trace>
  <inkml:trace contextRef="#ctx0" brushRef="#br0" timeOffset="12516">31629 10593 8191,'-28'-7'0,"1"0"0,-18-20 1828,30 2 1,6-4-1829,6-14 0,4 1 0,2-12 0,8 0 0</inkml:trace>
  <inkml:trace contextRef="#ctx0" brushRef="#br0" timeOffset="12616">31559 9969 8191,'-30'-13'0,"0"1"0,-1-1 0,-1 1 1986,-6-1 1,0 0-1987,4-2 0,3-2 0,-3-7 0,4 0 0,1-2 0,5-3 0</inkml:trace>
  <inkml:trace contextRef="#ctx0" brushRef="#br0" timeOffset="12825">30881 9339 8191,'-49'-5'0,"0"-1"0,-1 0 0,0 0 1509,13 1 1,-1-1 0,0 0-1510,0 0 0,0-1 0,0 1 0,-3-2 0,0 0 0,1 0 468,3-1 1,1-1-1,1 0-468,-9-6 0,2-1 703,7 3 0,2 0-703,6 0 0,-1 3 0,-8 7 0,-3 4 0,-6 2 0,-3 3 0,11 4 0,-1 1 0,-1 1 0,-5 0 0,0-1 0,4 2 0,4 1 0,3-1 0,3-4 0,-1 1 0</inkml:trace>
  <inkml:trace contextRef="#ctx0" brushRef="#br0" timeOffset="13908">28051 10674 8191,'-7'-2'0,"0"2"5063,-2 0-5063,18 9 2818,5-4-2818,31 17 0,-21-7 0,2 1 859,5 5 1,1 2-860,5 9 0,-1 3 0,2-1 0,-1 2 2063,-11-9 0,0 1 0,0 0-2063,-1-1 0,1 1 0,-1-1-1135,10 12 0,0-1 1135,-1-1 0,1 0 0,-1-2 0,0-1 0,0-3 0,0 0 0,-1 0 0,0-1-512,-2-2 1,-1-2 511,2-1 0,0 0 0,-4 2 0,0-1 0,3-3 0,2-1-764,0 3 0,1-1 764,4-3 0,2-2 0,1 3 0,-1 0 0,0-2 0,-1 0 0,-5 1 0,-3 1 225,-3 1 0,-3 1-225,-2-4 0,-2 0 0,-3 2 0,-1 0 0,15 15 0,-6-6 0,0-1 2000,-9-13-2000,-1-3 1080,-7-6-1080,0-3 1886,3 5-1886,-2-3 0,3 3 0,-12-7 0,2 1 0,-7-6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13:27:21.0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17496 8251 8191,'-3'-2'0,"14"-4"5063,2-5-5063,11 0 0,3-1 0,18-17 0,-4 7 0,2-2 0,0 1 0,1-1 246,-10 4 0,0 0 1,0 1-247,2 2 0,0 2 0,-1-1 0,13-8 0,-2 1 510,0 4 1,-2 3-511,-9 7 0,-1 2 2390,1 1 1,-2 2-2391,22 4 0,-25 0 0,0 0 0,25 0 0,-25 0 0,1 0 0,3 2 0,0 1 0,-6 1 0,0 1 0,6 2 0,-1 2 0,11 18 0,-17-12 0,0 2 0,-4 4 0,1 3 0,4 3 0,3 1 0,2 0 0,1 1 0,0 1 0,0 1 54,6 0 1,0 1-55,-2-1 0,-1 1 0,-2 2 0,0 1 0,0 1 0,-2 2 676,-9-3 0,-3 2-676,2 4 0,-2 2 0,-5-4 0,-4 0-327,0 6 0,-1 0 327,-3-9 0,0-1-330,-3 3 1,0-1 329,1 18 2120,2-9-2120,-7-7 27,2-18-27,-5-2 1460,-2-12-1460,-3-2 810,-2-5-810,-4-3 215,-14-4-215,-13 3 0,5 0 0,-4-1-249,-7 1 0,-1 1 249,7 0 0,0-1 0,-2-1-1101,-1-2 0,0-1 1,0 0 1100,1 0 0,1 0 0,1-2 0,-1-2 0,1-2 0,1-1-601,4 0 1,2-1 0,0 0 600,-9-10 0,2 0-91,2 0 1,5 1 0,4-4 0,6 11 0</inkml:trace>
  <inkml:trace contextRef="#ctx0" brushRef="#br0" timeOffset="872">18414 8654 8191,'-17'-6'0,"0"0"5063,-7 3-5063,-8-4 0,-8 10 0,-13-1 952,26 2 0,-1 2-952,-5 1 0,-2 1 0,0 0 0,0 0 0,-3 5 0,0 1 0,4 1 0,3 2 0,3 0 0,4 1 1806,-9 19-1806,19 4 0,19-1 3187,6-13 0,5 1-3187,9-1 0,4-1 0,7 5 0,3-1 0,4 1 0,2-3 0,-2-4 0,0-1-290,5 1 1,-5-3-1,2-3 1,-5-2-1</inkml:trace>
  <inkml:trace contextRef="#ctx0" brushRef="#br0" timeOffset="2572">18414 6576 9274,'7'-2'0,"0"0"5120,12 5-5120,9 2 0,12 12 0,-8-4 0,3 2 52,3 8 0,3 4-52,-5-6 0,3 2 0,1 1 0,5 2 0,1 2 0,2 0 0,-7-4 0,1 0 0,1 1 0,1-1-395,1 2 1,2 0 0,-1 0 0,1 1 394,-7-2 0,0-1 0,0 2 0,1-1 0,-2 1 0,0 1 0,0-1 0,0 1 0,-1 0 0,1 1 0,1 1 0,0 1 0,1 1 0,-1 0 0,-2 1 0,0 1 0,-1-1 0,-1 2 0,0 0 0,0 0 0,2 1 0,0 1 0,0 1 0,-1 0 0,-1 0-101,-1 3 1,0 0-1,-2 1 1,0 0-1,1 0 101,0 0 0,0 1 0,0 0 0,-1 0 0,0 1-245,-2 1 0,0 0 0,-2 0 0,1 1 0,-1 0 245,0-1 0,0 1 0,-1-1 0,0 1 0,-1 0-301,-2 1 0,0-1 1,-1 1-1,-1 0 0,1 0 301,-1-2 0,0 0 0,0 1 0,-1-1 0,0 0 0,-1 0 0,-1 0 0,0 0 0,0 0 0,-1-1-15,1 0 1,-1 0-1,-1 0 1,1-1 0,-2 0 14,4 8 0,-1 0 0,0-1 0,-2 1 177,0-3 1,-2 1-1,0-1 1,0-1-178,-3-4 0,1 0 0,-2-1 0,0 0-47,2 11 1,-2-2 0,0-1 46,-3-8 0,-1-2 0,-1-3 0,0 2 0,-2-7 0,0 3 0</inkml:trace>
  <inkml:trace contextRef="#ctx0" brushRef="#br0" timeOffset="3368">16594 6310 8191,'-54'3'0,"0"0"0,8 1 0,-1 2 963,3-3 1,-2 1 0,2 0-964,-10 2 0,2 1 0,-1 4 0,-1 1 0,17-6 0,0 0 0,-2 0 0,0 2 0,-2 0 0,0 1 0,-3 0 0,-2 2 0,0-1 0,-5 0 0,-2 0 0,-1 2 0,10-1 0,-1 2 0,-1 0 0,0 1-219,-3 1 0,0 0 1,-1 2-1,0 1 219,7-1 0,1 1 0,-1 1 0,1 0 0,-1 2 0,-1 0 0,0 1 0,1 2 0,-1-1 0,-1 1 0,-4 3 0,-2 1 0,1 0 0,2 0 0,4-4 0,-3 4 0,4-3 0,1-1 0,1-2 0,1 1 0,-1-1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13:29:18.7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15217 7174 24575,'-23'-8'0,"6"2"0,-6 4 0,1 5 0,-10-2 0,-6 7 0,-2 1 0,-13 6 0,26-3 0,-1 1-999,-9 2 0,-1 2 999,-4 5 0,-2 2 0,7-5 0,-1 1 0,-1 1 0,-3 3 0,0 2 0,-1 0-1191,1 0 1,0 2 0,0 0 1190,-1 1 0,2 0 0,0 0 0,6-4 0,0 0 0,1 0-870,1 0 1,1 1-1,0-1 870,-9 7 0,1 1-196,-1 3 1,1 4 195,13-12 0,2 2 0,-1 1 0,-3 1 0,1 1 0,0 0 0,0 2 0,2 0 0,-1 0 0,1-2 0,-1 0 0,2-2 0,-6 11 0,2-2 282,4-7 0,2-2-282,6-3 0,3-1 2628,-13 20-2628,3-1 0,-4 1 1601,13-18 1,0 2-1602,-3 1 0,-1 1 0,0 2 0,-1 1-362,-2 1 0,0-2 362,2-3 0,2 0 182,1 0 0,2-1-182,3-4 0,0 1 0,-1 2 0,1-1 0,0-1 0,-1-1 0,-5 8 0,-2 0 0,1-3 0,0 1 213,-3 3 1,0 0-214,3-4 0,0-1 0,-2-1 0,1-1-360,4-2 1,1 0 359,-2-3 0,0 0 1154,-11 19-1154,0-2 0,5-6 0,2-1 686,10-12-686,8-7 0,9-16 0,5-8 795,10-15-795,0-8 0,-2 8 0,2-3 0,3-4 0,2-3-1247,5-6 0,2-1 1247,-9 11 0,0 0 0,0-1 0,9-13 0,0-1 0,-1 1 0,0 0 0,0 4 0,-1-1 0,-2 1 0,1 0 0,-7 9 0,1-1 0,-1 1 0,7-14 0,-1 0 0,-5 10 0,0-1 0,0 0 0,-3 2 0,1 0 0,1-1 0,7-7 0,2-2 0,-3 3 0,0-3 0,-1 3 0,4-1 0,-5 5 0,-8 7 0,-9 16 0,3-9 0,4 5 0,9-15 0,-1 7 0,11-5 0,-14 12 0,18-8 0,-11 7 0,17-8 1342,-25 12 1,2-2-1343,10-6 0,0 0 0,-8 5 0,-1 0 0,2-1 0,-1 1 0,1 0 0,-13 9 0,0 2 0,0-2 0,-4 5 0,8-3 0,-8 3 0,4 0 0,-4 1 0,0-1 0,4-3 0,-3-3 0,10-6 0,-10 3 0,3-2 0,-9 7 0,3 2 0,1-5 0,13-9 0,-7 5 0,7-5 0,-12 12 0,0 2 0,-2-2 0,2 4 0,1-4 0,0 1 0,3 0 0,-1 1 0,-2 4 0,-1 1 0,-6 2 0</inkml:trace>
  <inkml:trace contextRef="#ctx0" brushRef="#br0" timeOffset="2275">14958 7311 24575,'9'-7'0,"4"0"0,-3 2 0,2-2 0,-3 2 0,4-5 0,-3 5 0,2-5 0,1 5 0,0-2 0,4-2 0,-3 3 0,-2-1 0,-3 4 0,0 1 0,0-2 0,0 3 0,0-7 0,0 5 0,0-3 0,0 1 0,0 1 0,0-3 0,0 2 0,3-2 0,2-1 0,23 0 0,4-7 0,-8 6 0,2 1 0,0 0 0,0 0 0,0-1 0,0 2 0,2 3 0,0 2 0,-5-1 0,-1 2 0,24 4 0,-10 5 0,-13 1 0,-7 1 0,-1-3 0,-11-2 0,3 1 0,-6-4 0,7 1 0,-8-3 0,8-3 0,-8 3 0,4-7 0,-4 4 0,0-3 0,0 3 0,0-1 0,0 1 0,0 1 0,0-2 0,0 3 0,0-1 0,0 2 0,-1 0 0,32 0 0,0-4 0,2 1 0,5-1-260,-1-1 1,1-1 259,-6 2 0,2 0 0,1 0-1532,3 0 0,2 0 0,-1-1 1532,3 1 0,0 0 0,0 0 0,2-1 0,0 1 0,-1 0-906,-3 1 0,-1 1 1,-1 0 905,-2 1 0,-2 1 0,-1 1-379,13-1 0,-4 1 379,-17 3 0,-5 0 77,11-2 0,-31 1 1,-5-1-1</inkml:trace>
  <inkml:trace contextRef="#ctx0" brushRef="#br0" timeOffset="3367">14630 7723 8191,'13'-7'0,"10"-3"5063,7-14-5063,-3 6 0,2-1 0,3-6 0,3 0 0,4-2 0,2 2 0,-2 1 0,0 3 994,-7 3 1,1 3-995,0 3 0,0 3 0,15 0 0,5 8 0,1 2 0,-24 4 0,1-1 0,3-3 0,2-1 0,4 0 0,3 0 0,2 0 0,1-1 245,4-4 0,-1-1-245,-2 3 0,-1 0 2386,1-2 0,-4-1-2386,-13 1 0,-3 0 0,14-3 0,-24 0 0,-12 5 0,-3-1 0</inkml:trace>
  <inkml:trace contextRef="#ctx0" brushRef="#br0" timeOffset="6999">18264 7691 24575,'-36'7'0,"-1"1"0,-17 1 0,27-7 0,23-7 0,15-5 0,30 0 0,-11 0 0,3 1 0,9 2 0,1 2 0,5 0 0,2 3-1153,-13 3 1,0 2-1,2 1 1153,3 2 0,1 3 0,1 0 0,6 3 0,1 0 0,-1 2 0,0 1 0,-1 2 0,0 2-1225,0 3 1,-1 4 0,0 0 1224,-3 0 0,-1 2 0,-2 2 0,0 5 0,-2 4 0,-1 0 0,0 0 0,0 1 0,-2 2 0,-11-8 0,0 1 0,-1 1 0,0 0 0,-2 0 0,0 1 0,-1 0 0,-1 0 0,-2 1 0,-1 0 0,-1 0 0,0 1 0,3 11 0,-1 1 0,-2 0 0,-2-1 0,-3 0 0,-1 1 0,-1-1 0,-2 1 0,-1-1-755,0-4 1,-1 0 0,-1 0 754,-2-1 0,-1 0 0,0-1-120,0-5 0,0-1 1,-1 0 119,1 0 0,0-1 0,0 1 0,0 15 0,2 0 372,1-3 1,2-1-373,1 1 0,0-2 0,1-2 0,0 0 0,4-4 0,1 0 1578,0 0 0,1-1-1578,4-2 0,0 0 0,-4-1 0,-1 1 853,3 0 1,-1 0-854,-5-5 0,-1 1 0,1 3 0,0-1 0,-3-5 0,0-1-111,2 3 0,-1 0 111,-3-3 0,0-1 803,1-2 0,0-1-803,3 26 0,-2-13 0,0-8 0,-4-12 1387,-1-15-1387,-6-10 913,0-5-913,-2-6 461,2 6-461,-3-13 0,5 1 0,-6-24 0,6 11 0,-3 6 0,0-1-594,3-19 594,-4 19 0,1-1 0,3-3 0,1 0 0,-1-1 0,2 0 0,1 3 0,1 1-9,2 0 0,0 2 9,5-5 0,3-2 0,-2 20 0,1-3 0,-3 12 593,0 3-593,0 2 19,0-2-19,-2-1 0,-3-8 0,-2-1 0,-2-16 0,-4-3 0,3-21-803,-3 24 1,-1-1 802,2-7 0,-1-1 0,-3 1 0,-1-2 0,0-5 0,-2 1 0,-6 4 0,-1 0 0,2-8 0,-1-1 0,-5 2 0,-3 0 0,8 12 0,0-1 0,0-1-1246,0 0 1,-1-1 0,1 0 1245,-2-2 0,0-1 0,-1-1 0,1-2 0,-1-2 0,1-1 0,0-1 0,1 0 0,0 0 0,1-1 0,-1 0 0,0 1 0,-1 2 0,-1 0 0,2 1 0,2 1 0,1 1 0,-2 1 0,-4 3 0,-3 0 0,1 0 0,1 2 0,1 1 0,-1 0-703,-4 3 0,-1 1 0,-1 1 703,2 1 0,-1 0 0,-1 1 0,-1 4 0,-2 1 0,0 1 0,-13-10 0,-2 2-763,-1 7 1,0 2 762,3 1 0,1 3-10,0 3 0,1 1 10,3 3 0,-1 1 447,0 1 0,2 2 0,-5 1 1,8 1-1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13:30:42.3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22333 3873 8191,'-15'-16'0,"0"4"5063,-5-5-5063,-3 4 2818,-9 6-2818,-9 0 0,1 14 0,-1 7 0,7 13 0,17-4 0,3 4 380,3 8 0,3 3-380,3 1 0,5 1 3117,6-2 1,6-4-3118,18 9 0,19-35 0,-18-19 0,2-8 0,1-3 0,-1-3 0,-3-4 0,-4-2 0,-4 3 0,-6 0 0,-6-12 0,-14 1 0,-5 17 1428,-3 11-1428,7 16 80,5 21-80,4 1 0,8 12 0,-2-18 0,0-2 0,-2-10 0,-9-2 0,0-4 0,-8 0 0,4 0 0,1 7 0,1 4 0,3 3 0,-3 0 0,6 0 0,-6 7 0,4 1 0,-13 20 0,6-19 0,0 3 0,-9 8 0,-2 2 0,0 6 0,-2 1-816,-3-1 1,-2-2 815,3-5 0,0-3 0,-11 9 0,-1-29 0,11-22 0,-6-10 0,5-7 0,-4-16 0,13 22 0,0-9 0</inkml:trace>
  <inkml:trace contextRef="#ctx0" brushRef="#br0" timeOffset="501">22729 3729 8191,'-17'-9'0,"4"1"5063,-4 2-5063,4 4 2818,-4-1-2818,-7 10 1719,0 16-1719,-5 10 6784,9 7-6784,9-12 0,12-13 0,16-18 0,11-11 0,14-15-224,-18 15 0,0-1 224,11-11 0,-8 16 0,-12 20 0,1 31 0,-8-8 0,-2 4 0,1 8 0,-3 3 0,0 4 0,-2 2 0,-3-16 0,-1 0 0,-1-1 0,-1 14 0,-3-1-977,-4 4 0,-2-3 977,1-11 0,-3-2 0,-3-2 0,-1-2 0,-10 9 0,4-17 101,9-23 0,10-5 0,1-6 0</inkml:trace>
  <inkml:trace contextRef="#ctx0" brushRef="#br0" timeOffset="984">23331 3707 8191,'-24'-14'0,"5"5"5063,-11 1-5063,-2 18 0,-12 17 1409,19-4 0,-1 2-1409,1 2 0,2 0 0,-6 12 1719,18-16-1719,42-38 0,8-14 0,-14 9 0,-2-2 6784,11-21-6784,-18 19 0,-5 17 0,-9 25 0,4 9 0,2 11 0,5-15 0,17-11 0,10-18 0,-12-5 0,0-3 0,-2-1 0,-1-1 0,2-4 0,-4 0 0,-2-1 0,-4 5 0</inkml:trace>
  <inkml:trace contextRef="#ctx0" brushRef="#br0" timeOffset="1317">23564 3631 8191,'3'12'0,"0"2"5063,-5 9-5063,-2 3 2818,3 5-2818,-1-1 1719,11-16-1719,5-14 6784,3-19-6784,8-16 0,-2-5 0,-4-7 0,-3 17 0,-9 16 0,-1 26 0,-3 7 0,1 11 0,-4-11 0,0 1 0,4-12 0,1-6 0,8-7 0,3-9 0,11-11 0,0-10 0,-7 13 0,-8 1 0</inkml:trace>
  <inkml:trace contextRef="#ctx0" brushRef="#br0" timeOffset="1417">23874 3538 8191,'3'6'0,"-1"5"5063,-6 9-5063,3 5 2818,-6 14-2818,6-12 429,0-3 1,2-16 0,3-6 0</inkml:trace>
  <inkml:trace contextRef="#ctx0" brushRef="#br0" timeOffset="1600">23983 3259 8191,'-13'-7'0,"2"-4"0,2 4 0,4-1 0</inkml:trace>
  <inkml:trace contextRef="#ctx0" brushRef="#br0" timeOffset="2184">24155 3532 8191,'-9'13'0,"4"0"5063,3-4-5063,-1 3 2818,2 2-2818,-1-1 1719,0 0-1719,5-6 6784,7-13-6784,19-13 0,-6-3 0,1-2 0,9-5 0,1 1 0,-6 4 0,-2 2 0,18-7 0,-31 30 0,-12 9 0,-4 6 0,1-6 0,10-1 0,1-10 0,11-11 0,-6 0 0,6-5 0,-7 9 0,0 5 0,-4 8 0,-8 7 0,-1 1 0,1-2 0,4-5 0,4-5 0,0-4 0,10-7 0,10-8 0,-10 7 0,2-1 0</inkml:trace>
  <inkml:trace contextRef="#ctx0" brushRef="#br0" timeOffset="2600">24758 3345 8571,'-5'-2'0,"-1"-1"5098,-5-5-5098,-2 6 2762,-7 11-2762,1 17 1667,3 4-1667,9 2 6477,8-12-6477,10-12 0,9-11 0,5-6 0,4-10 0,-2-2 0,-12 12 0,-4 3 0,-5 15 0,-1-6 0,8 1 0,-7-6 0,1 2 0</inkml:trace>
  <inkml:trace contextRef="#ctx0" brushRef="#br0" timeOffset="2750">24877 3331 8191,'5'-1'0,"6"-7"5063,20-9-5063,12-9 0,-15 14 0,-1-2 0</inkml:trace>
  <inkml:trace contextRef="#ctx0" brushRef="#br0" timeOffset="2959">25047 3002 8191,'-12'1'0,"0"18"4402,4 24-4402,5-9 0,1 2 0,-3 9 0,-1 1 0,3-2 0,0-1 0,-3-1 0,1-1 0,4-9 0,0-3 0,-2 4 0,7-13 0</inkml:trace>
  <inkml:trace contextRef="#ctx0" brushRef="#br0" timeOffset="3317">25105 3529 8191,'3'0'0,"-1"-3"5063,14-5-5063,4-5 2818,8-6-2818,1-2 1719,-8 2-1719,-10 0 6784,-9 5-6784,-10 2 0,2 6 0,-13 14 0,-6 20 0,-2 9 0,11-14 0,2 2 0,-1 22 0,18-11 0,27-8 0,-4-24 0,6-6 0,8-3 0,4-4-825,-9-1 1,1-2-1,-1-2 825,15-6 0,-3-1 0,-14 7 0,-4 1 0,7-7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13:32:15.8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15012 6271 24575,'-30'-15'0,"1"1"0,0 3 0,1 6 0,-19 14 0,20 2 0,-1 5 0,-1 5 0,0 5 0,-3 6 0,1 5-1460,9-6 0,2 3 0,3 3 1460,3 4 0,4 3 0,2 1 0,1 3 0,3 1 0,4 1 0,7 1 0,4 0 0,2-1 0,0-5 0,1-1 0,4-2 0,4-5 0,2-1 0,2-4-238,7 7 0,4-7 238,4-13 0,3-8 0,-4-10 0,0-9 0,2-11 0,-3-9 0,-4-11 0,-5-6-761,-13 12 1,-3-1-1,-3-3 761,-3-2 0,-4-2 0,-4 0 0,-4 2 0,-5 0 0,-2 1 0,-5 0 0,-3 1 0,-2 3 0,-10-8 0,-3 5 0,4 8 0,1 7 0,-6 9 659,30 22 1,5 1 0,11 1 0</inkml:trace>
  <inkml:trace contextRef="#ctx0" brushRef="#br0" timeOffset="1350">31143 6432 8191,'-4'-10'0,"-1"-2"5063,-3-2-5063,0 1 2818,-2 4-2818,-9 5 1719,-5 17-1719,-19 14 0,19-5 0,1 3 2374,-4 10 1,3 2-2375,4 5 0,6 3 0,5 4 0,7 1 0,5 1 0,6-2 0,5-4 0,6-4 0,4-7 0,6-5 0,5-7 0,5-6 0,5-10 0,3-7 0,2-3 0,-1-5 0,-1-8 0,-3-5 0,-6-2 0,-4-3-364,-6 1 1,-4-1 363,-7 0 0,-5-2 0,1-24 0,-19-2 0,0 28 0,-1 0 0,-5-1 0,-2 2 0,-5-14 0,-1 8 0,10 16 0,4 9 0</inkml:trace>
  <inkml:trace contextRef="#ctx0" brushRef="#br0" timeOffset="10434">30920 8128 8191,'0'-9'0,"3"12"5063,4 9-5063,-1 33 0,-5-12 0,-4 3 1250,-4 13 0,-3 2-1250,3-12 0,1 0 0,-1-2 0,-3-2 0,1-3 0,-2 22 0</inkml:trace>
  <inkml:trace contextRef="#ctx0" brushRef="#br0" timeOffset="16142">17982 8031 24575,'-3'-4'0,"5"-1"0,18-5 0,19 1 0,9-4-746,-18 8 0,1 0 746,3 2 0,0 0 0,1 0 0,0 2 0,3 3 0,0 1-643,3-1 0,1 2 643,0 1 0,1 1 0,5 0 0,2 0 0,-1 0 0,1-1-790,-13-2 0,1-1 1,0 0 789,0-2 0,0 0 0,1 0 0,5-2 0,1 0 0,0-1 0,1-3 0,-1 0 0,2 0 0,3 1 0,0 0 0,1 1 0,-1-2 0,1-1 0,-1 1 0,1 2 0,-1-1 0,0 2-858,-1 0 1,-2 0-1,2 2 858,1 0 0,0 1 0,-1 1 0,-3-1 0,0 0 0,0 1 0,1 1 0,1 0 0,0 0 0,-3-2 0,1 0 0,-1 0 0,0 0 0,0 0 0,1 0 0,1-2 0,1 0 0,0 0 0,0 0 0,0 0 0,0-1-628,0-1 1,0 0-1,1-1 628,0 1 0,1 0 0,0 0 0,0 0 0,1-1 0,-1 1 0,3 0 0,0 0 0,1 0 0,-1-1 0,0 1 0,0 0 0,-2 1 0,-1 1 0,0 0 0,-2-1 0,0 1 0,-1 1 0,-1 2 0,-1 1 0,0 1 0,-2 0 0,0 1 0,1 1-365,2-1 0,2 1 1,-1-1 364,-3 2 0,-1 1 0,1-2 0,3 0 0,1-1 0,0 0 0,1 0 0,1 0 0,0 0 0,1-1 0,-1-1 0,2 0 0,2 0 0,2 0 0,0 0-271,-13-2 1,0 0 0,0 0 0,1 0 270,-2-1 0,-1 1 0,1 0 0,0 1 0,1 0 0,1 0 0,-1 1 0,0-1 0,12 0 0,1-1 0,-1 1 0,-12 1 0,0 1 0,1 0 0,-1 0 0,-1 0 0,-1 0 0,1 0 0,0 1 0,4-1 0,1 1 0,0 0 0,0-1 0,-2 1 0,1-1 0,-1 0 0,1 0 0,3-1 0,0 0 0,0-1 0,0 0 0,-1-1 0,-1 0 0,1-1 0,-1 2 0,-2 0 0,1 0 0,-1 1 0,0-1 0,-2 0 0,1-1 0,-1 0 0,-1 1 0,12 2 0,-1 1 0,0 0 0,0-2 0,0 0 0,-2 1-30,-4 1 0,-1 0 1,-1 0 29,0 0 0,1 0 0,-2 1 608,-3-1 1,-1 0 0,0 0-609,-1 0 0,-1 0 0,-1 0 0,17-1 0,-1 0 1124,-3 3 1,-2-1-1125,-9-5 0,0 1 0,-1 4 0,-2-1 3438,19-2-3438,-8 6 0,-9-7 0,0 2 3452,-4-3-3452,-2 0 477,-9 0-477,-9 0 0,-2 0 0,-3 0 106,-2-4 0,-2 3 0,-3-3 1</inkml:trace>
  <inkml:trace contextRef="#ctx0" brushRef="#br0" timeOffset="16988">26369 7917 8191,'-13'-2'0,"0"0"5063,-5-6-5063,9 8 2818,5 3-2818,26 10 0,8 1 0,16 9 521,-19-13 1,0 1-522,0 2 0,0 2 0,-1-3 0,-1 1 0,0 1 0,-2 1 6449,2 4-6449,-5 2 0,-18-7 0,-5 3 0,-12 3 0,-15 9 0,8-10 0,-2 1-631,-7 4 0,-3 1 631,-7 7 0,0-1 0,3-2 0,1 0-70,4 0 1,3-3 0,-2 2 0,20-11-1</inkml:trace>
  <inkml:trace contextRef="#ctx0" brushRef="#br0" timeOffset="33809">26451 10881 24575,'-13'-5'0,"3"-1"0,-3 6 0,-6-2 0,-9 2 0,0 0 0,-4 0 0,-9-3 0,-3 0 0,6 3 0,-3 0 0,-1-1-2325,-10-1 1,-4 0 0,-1 1 2324,8 0 0,-1 1 0,-2 0 0,-1 1 0,6 0 0,-1 0 0,-1 0 0,0 1 0,-1-1 0,-3-1 0,-1 1 0,0-1 0,-1 0 0,1 0-581,7 0 0,1 1 1,0-1-1,-1 0 1,0 0-1,0-1 581,-2 0 0,0 0 0,-1 0 0,0-1 0,0 1 0,-1-1-349,0 1 1,0 0-1,0 0 1,-1-1-1,1 1 1,-2 0 348,5 0 0,0 0 0,0 0 0,-1 0 0,0 0 0,0 0 0,0 1-376,1-1 1,-1 1 0,1 0-1,-1 0 1,0 1 0,0-1 0,0 0 375,-1 0 0,-1 0 0,0-1 0,0 1 0,1 0 0,-1 0 0,0 1 51,2-1 0,-1 1 1,1 0-1,0-1 1,0 1-1,-1 1 1,1-1-52,-2 0 0,1 1 0,-1 0 0,0 0 0,1 0 0,-1 0 0,0 1 0,0 0 0,0-1 0,0 1 0,-1 0 0,1 1 0,1-1 0,-1 1 0,1-1 0,1 1 0,0 0 0,-1 0 0,1 0 0,1 0 0,-1 0 29,-6 2 1,1-1-1,-1 1 1,1 0 0,0 0-1,1-1-29,4 0 0,-1 0 0,1 0 0,1 0 0,0-1 0,0 1 4,-6 0 1,1-1 0,0 0-1,0 0 1,2 0-5,3-1 0,0 0 0,0-1 0,2 1 0,1-2 0,-2 0 0,0-1 0,2 0 0,2-1 286,-5 0 0,3-1 1,3 0-287,-2 2 0,5-1 832,-4-6 1,21 7 0,18-2-1</inkml:trace>
  <inkml:trace contextRef="#ctx0" brushRef="#br0" timeOffset="34571">20356 10678 8191,'-13'4'0,"0"1"5063,-9 16-5063,-9 5 0,6-1 0,-2 2 442,-6 3 1,-1 2-443,-5 6 0,1 1 0,12-10 0,-1 1 0,2 0 0,-8 9 0,2-2 0,4-3 0,4-1 1958,0 15-1958,15-14 0,21 4 0,23 1 0,-9-18 0,6-1 0,-1-7 0,5-2 0,0-1 958,3 1 0,2-2 0,1 0-958,4 0 0,2-1 0,-1 0 0,1 2 0,1 1 0,-6-1 0,-4-3 0,-4 1 0,-6 0 0,0 0 0</inkml:trace>
  <inkml:trace contextRef="#ctx0" brushRef="#br0" timeOffset="58459">1009 13836 24398,'27'-40'0,"0"1"0,0-1 0,-1 3 0,-1 0 0,-2 1 0,5-9 0,-4 4 44,-7 11 0,-2 7-44,-1 9 30,-12 34-30,-2 13 14,4 6-14,-2-3 45,5-10-45,1 2 0,-2-11 0,0-8 0,-4-1 0</inkml:trace>
  <inkml:trace contextRef="#ctx0" brushRef="#br0" timeOffset="59034">1206 13608 10479,'-6'12'0,"6"3"1903,1 12 1,1 4-1904,2 4 0,2 2 0,-2 2 0,0 4 0,0 1 0,-2 3 0,0 2 0,0 1 0,0-5 0,0 2 0,-1 1 0,0 0-395,-1-1 1,1 1 0,-2 0 0,1 0 394,-1 1 0,0 0 0,-1 0 0,0 0 0,0 0 0,1-1 0,-1 1 0,0-1 0,0 1 0,1 0 0,-1-1 0,0 2 0,-1 4 0,-1 0 0,1 1 0,1 0 0,1 0 0,2 0 0,-1 0 0,-2 1 0,0-10 0,-2 1 0,0 0 0,0 0 0,1-2 0,0 8 0,2-1 0,-1-1 0,-1-1 0,-2-2 0,-1 0 0,-1-1 0,0-2 619,1 5 0,0-1 0,-1-4-619,-2 11 0,0-5 0,1-14 0,1-6 3543,1-4-3543,5-18 207,5-16 1,-1 2-1,1 3 1</inkml:trace>
  <inkml:trace contextRef="#ctx0" brushRef="#br0" timeOffset="59533">1094 16404 24575,'50'-8'0,"0"0"0,0 0 0,2-1 0,1 1 0,1-2 0,-8 0 0,1-2 0,0 0 0,1 1-2343,-1 1 0,1-1 0,0 1 0,0 0 2343,2 0 0,1-1 0,0 1 0,-1 2 0,0 2 0,-1 2 0,0 1 0,-1 1-288,-1 1 0,-1 1 0,0 0 0,-2 3 288,9 1 0,-2 3 0,-2 1 631,-5 0 0,-2 2 1,-2 1-632,4 3 0,-3 0 0,-9-3 0,-3 0 0,6 3 0,-20-14 0,-11-1 0,-4-3 0</inkml:trace>
  <inkml:trace contextRef="#ctx0" brushRef="#br0" timeOffset="59841">2729 16162 8191,'-14'0'0,"10"0"5063,15 4-5063,24 1 0,13 9 1409,-18-4 0,1 0-1409,-3 0 0,-1 1 0,-2 3 0,-1 0 0,11 8 1719,-13 1-1719,-13-3 6784,-10-3-6784,-9 6 0,-5-1 0,-5 6 0,-1-10 0,8-6 0,5-7 0</inkml:trace>
  <inkml:trace contextRef="#ctx0" brushRef="#br0" timeOffset="68867">5463 3644 24575,'-14'-9'0,"1"2"0,5 10 0,4 5 0,1 15 0,8-4 0,4 2 0,2-16 0,1-5 0,-4-12 0,-7-9 0,-2 3 0,-6-6 0,-3 9 0,1 4 0,-4 6 0,3 10 0,5 11 0,3 10 0,6-1 0,8-4 0,0-12 0,5-6 0,-4-6 0,-2-4 0,-7 0 0,-4-2 0,-8 1 0,0 4 0,-5 3 0,4 5 0,2 3 0,7 2 0,-1-4 0,5-1 0</inkml:trace>
  <inkml:trace contextRef="#ctx0" brushRef="#br0" timeOffset="70293">3367 4081 8191,'-7'-5'0,"0"1"5063,2 16-5063,12 0 2818,3 5-2818,6-9 1719,-7-16-1719,-5 0 6784,-7-8-6784,1 6 0,-5-1 0,0 7 0,-6 7 0,4 6 0,-1 5 0,8 0 0,4-4 0,9-5 0,2-8 0,1-3 0,-6-4 0,-8 3 0,-5 5 0,-4 2 0,4 3 0,1-1 0</inkml:trace>
  <inkml:trace contextRef="#ctx0" brushRef="#br0" timeOffset="71334">5417 3673 24575,'0'0'0</inkml:trace>
  <inkml:trace contextRef="#ctx0" brushRef="#br0" timeOffset="73652">5459 3659 24575,'-16'-15'0,"1"4"0,7 17 0,5 0 0,3 6 0,7-5 0,0-4 0,0-6 0,-3-4 0,-6-2 0,-3 4 0,-4 3 0,2 7 0,2 5 0,3 4 0,2 3 0,4-6 0,1-3 0,4-8 0,4-5 0,-5-3 0,2-5 0,-7-1 0,-4 5 0,-5 1 0,-3 12 0,-2 9 0,10 1 0,4-1 0,4-5 0,0-8 0</inkml:trace>
  <inkml:trace contextRef="#ctx0" brushRef="#br0" timeOffset="77250">3383 3990 24575,'-3'13'0,"0"3"0,3-2 0,2-1 0,3-6 0,0-8 0,-1-6 0,-2-2 0,-2 0 0,-4 2 0,-4 17 0,2-1 0,-1 11 0,7-7 0,4-6 0,2-11 0,0 5 0,-1-9 0</inkml:trace>
  <inkml:trace contextRef="#ctx0" brushRef="#br0" timeOffset="81550">5441 3639 24575,'0'0'0</inkml:trace>
  <inkml:trace contextRef="#ctx0" brushRef="#br0" timeOffset="83751">2140 4159 24575,'5'14'0,"4"8"0,16 12 0,4 9 0,-3-11 0,2 1-1691,6-1 1,2 0 1690,-9-6 0,1 0 0,2-1 0,1-2 0,1-1 0,1 0 0,0-1 0,0-1 0,1-2 0,2 0 0,-1-2 0,2-2 0,1-2 0,0-2 0,1-2 0,1 0 0,0-2 0,1-2 0,-3-2 0,1-2 0,-2-2 0,18-2 0,-3-3-462,-9-2 1,-2-4 461,2-4 0,-3-5 0,-8-4 0,-3-3 0,9-8 0,-1-4 0,-15 11 0,0-2 0,-1-1 0,2-2 0,0-2 0,-1-1-895,1-1 1,0 0-1,-2 0 895,-2 0 0,-1 0 0,0 1 0,2 1 0,0 0 0,-1 2-696,3-12 0,-2 2 696,3 3 0,-1 0 0,-5 3 0,-2 1 0,1 0 0,1 0 0,2-3 0,1-1 0,2-1 0,1 0 0,3-4 0,1 1 0,5 1 0,1 1 0,-4-1 0,1 3 0,6 6 0,1 1 0,-5-2 0,1 2 0,5 7 0,3 2 0,-2-2 0,2 0 0,-2 7 0,1 2 0,4 4 0,2 1 0,-4 3 0,0 1 0,6 4 0,2 1 0,-13 2 0,1 1 0,0 0 0,0 2 0,1 0 0,0 0 0,3 2 0,1 0 0,0 1 0,0 2 0,-1 1 0,1 1 0,0 1 0,0 0 0,0 1 0,1-1 0,-1 0 0,0 1-14,-2 3 1,0 0 0,-2-1 13,12 1 0,-2 1 0,-3 3 0,-3 0 568,-13-5 1,-3-1-569,18 11 2625,-27-9-2625,-14-8 455,-8-8 0,-2 0 0,1-3 1</inkml:trace>
  <inkml:trace contextRef="#ctx0" brushRef="#br0" timeOffset="107996">5305 3689 24575,'3'17'0,"8"3"0,2-7 0,3-2 0,-3-10 0,-6-6 0,0-5 0,-7 0 0,2-3 0,-6 4 0,0 2 0,-3 7 0,-1 6 0,3 8 0,5 3 0,9-3 0,3 0 0,5-10 0,-4-2 0,1-12 0,-7 2 0,-4-9 0,-2 8 0,-5-4 0,-1 4 0,-5 9 0,1 5 0,-2 9 0,8 3 0,8-5 0,5-6 0,4-12 0,0-6 0,-5-5 0,-3-7 0,-6 6 0,-3-6 0,-5 10 0,1 4 0,-1 13 0,-1 17 0,1 20 0,7 9 0,6 4 0,5-23 0,3-7 0,0-21 0,-3-4 0,2-16 0,-7 3 0,-2-9 0,-7 10 0,-1 6 0,0 4 0,1 4 0</inkml:trace>
  <inkml:trace contextRef="#ctx0" brushRef="#br0" timeOffset="127236">2990 4217 8191,'-3'2'0,"7"2"5063,10 11-5063,26 17 0,-14-9 0,2 3 0,9 4 0,1 3 0,-10-8 0,-1 1 0,1-1 531,13 12 1,1-2-532,-5 0 0,0-1 0,-1-2 0,-3-2 841,-10-9 0,-1-1-841,16 17 5897,-25-19-5897,-2 1 0,-15-9 0,-5 3 2246,-4-5-2246,-5 0 433,-12 0-433,-3 3 0,4-1 0,-2 1-1046,-7 2 0,-1 2 1046,-6 3 0,-3 3 0,13-5 0,-2 0 0,2 0 0,-13 5 0,2 0 0,0 2 0,1-1-518,10-7 0,1-3 518,2 1 0,2 0 0,-17 5 0,16-6 0,10 0 0,13-8 0,4 0 0</inkml:trace>
  <inkml:trace contextRef="#ctx0" brushRef="#br0" timeOffset="128408">5303 4023 8191,'-9'0'0,"0"-2"5063,0 2-5063,8 0 2818,16 4-2818,15 7 0,20 8 0,-23-9 0,1 1 497,2 1 0,1 1-497,3-2 0,0-1 3012,-5-2 1,-1-1-3013,-1 2 0,-1 0 0,6-1 0,-12 2 0,-12-3 0,-11-1 1061,-3 2-1061,-7-2 423,1 3-423,-11 7 0,-5 9 0,6-6 0,-1 2 0,-4 8 0,0 2 0,-6 6 0,1 2-1088,10-8 0,-1 1 0,1 1 1088,0 1 0,0 1 0,0 0 0,-6 13 0,2 0-289,5-4 1,1-3 288,-2 9 0,13-21 0,9-22 0</inkml:trace>
  <inkml:trace contextRef="#ctx0" brushRef="#br0" timeOffset="129791">7241 5076 8191,'-7'7'0,"2"-1"5063,6 7-5063,4 0 2818,10 8-2818,9 5 0,8 6 0,-11-10 0,2 1 859,1 0 1,-1 1-860,5 5 0,-1 1 0,-3-3 0,0 0 3392,3 3 0,-1-1-3392,-7-6 0,-1-1 0,20 17 0,-23-15 0,-4-5 0,-15-11 0,-1 0 0,-5-4 0,-2-1 0,2 1 0,-6 4 0,-1 6 0,-10 6 0,-6 17 0,10-12 0,0 3 0,-2 5 0,0 1 0,-7 9 0,0 2-2000,4 1 0,1 1 2000,7-13 0,0 0 0,2 0 0,2 2 0,3 0 0,0-1-680,-6 12 0,3-1 680,4-4 0,1-2 0,3-11 0,2-3 0,-3 19 0,4-23 0,2-7 0,3-11 0</inkml:trace>
  <inkml:trace contextRef="#ctx0" brushRef="#br0" timeOffset="130900">8063 6939 8191,'16'15'0,"2"6"2022,4-4 0,3 1-2022,4 5 0,0 0 0,4 2 0,1 0 0,5 0 0,2 2 0,-3-1 0,2 3 0,-3-3 0,0 2 0,-2 0 0,-3-4 0,1 2 0,-6-3 0,0 11 2931,-5-11-2931,-20-15 1840,-2 11-1840,-10-8 6396,-2 19-6396,-4 2 0,7-7 0,0 3 586,-4 6 1,0 2-587,-1 5 0,-1 2 0,-3 3 0,2 0-854,3-4 0,2 0 854,-1 1 0,2-3-18,6-10 0,2-3 18,0 18 0,3-29 0,1-9 0</inkml:trace>
  <inkml:trace contextRef="#ctx0" brushRef="#br0" timeOffset="132457">9313 9309 24575,'-8'4'0,"6"1"0,6 7 0,13 15 0,9 21-1387,-5-16 1,0 1 1386,1 9 0,-2 1 0,4 0 0,-3 0 0,-8 3 0,-2 0 0,0-4 0,-1 0 328,-6-3 0,-2-1-328,1-4 0,-1 0 0,-6 20 0,2-24 0,-2 0 0,-2 1 0,-3 0 0,-1 3 0,-1 1-924,-3 9 0,-1 2 924,-2-3 0,0 0 0,0 3 0,0-1 0,3-5 0,0-3 820,1-9 0,2-1-820,-3 17 0,1-22 0,7-3 0,-1-10 0,5-4 0,0-1 0</inkml:trace>
  <inkml:trace contextRef="#ctx0" brushRef="#br0" timeOffset="133882">9504 11862 8191,'-5'-4'0,"12"-7"5063,14-19-5063,3 7 0,4-2 0,6-6 0,2-1 484,8-1 1,2 1-485,-5 2 0,0 1 741,-4 6 0,-4 3-741,9-5 5751,-15 12-5751,-19 14 0,-4 4 0,-4 4 2327,0 10-2327,0 3 792,0 10-792,-4 6 0,3 9 0,1-17 0,1 1 0,-1 3 0,1 2-950,-1 5 0,0 1 950,-1 3 0,0 1 0,1 0 0,0 1 0,3-1 0,0-1 0,2-6 0,1-2 0,1-1 0,1-4 0,4 10 0,6 1 0,-12-32 0,1 4 0</inkml:trace>
  <inkml:trace contextRef="#ctx0" brushRef="#br0" timeOffset="135091">9879 14142 24575,'11'9'0,"30"25"0,-6-5 0,-3-1 0,4 2-1809,-3-5 0,-1-1 1809,2 3 0,-1 1 0,1 0 0,-1 0 0,0-3 0,-2-1 212,-6 0 1,-2-2-213,2-6 0,-2-1 748,8 13-748,-11-14 0,-6 2 0,-8-7 1841,-7-2-1841,-6 2 604,-3-2-604,-9 10 0,5 4 0,-11 14 0,1 11 0,7-13 0,-2 2-1112,3 4 0,-2 0 1112,-7 7 0,0 1 0,3 2 0,1 0 0,-2-1 0,-1-1 0,4-4 0,2-2 0,7-11 0,1-5 0,-5 4 0,13-21 0</inkml:trace>
  <inkml:trace contextRef="#ctx0" brushRef="#br0" timeOffset="140349">9379 11330 24575,'-7'5'0,"2"-1"0,5 9 0,4-12 0,-3-2 0,-2-4 0,-2 1 0,-1 4 0</inkml:trace>
  <inkml:trace contextRef="#ctx0" brushRef="#br0" timeOffset="141816">5285 3607 8191,'-9'0'0,"7"8"5063,-2-2-5063,11 2 2818,-6-8-2818,-1 7 0,-1-9 0,-3 9 0</inkml:trace>
  <inkml:trace contextRef="#ctx0" brushRef="#br0" timeOffset="201265">2002 6463 8191,'-9'-3'0,"0"1"5063,0 2-5063,-4 3 2818,11-2-2818,30-11 0,-3 0 0,3-3 0,5 0 0,3-3 0,2 0-474,6-1 1,1-2-1,2-1 474,-7 4 0,0-2 0,2 0 0,-1 0 0,4 0 0,1 0 0,0 0 0,-1 0 0,1-1 0,1-1 0,-2 0 0,0 1 0,-3 2 0,-1 0 0,-1 1 0,-1 0 0,11-5 0,-2 0 0,-2 2 2154,7-1 1,-6 3-2155,-16 4 0,-4 1 0,1 2 0,-24 8 0</inkml:trace>
  <inkml:trace contextRef="#ctx0" brushRef="#br0" timeOffset="201615">3064 5826 8399,'5'-5'0,"9"3"4659,24-1-4659,11 3 0,-16 0 0,2 0 1421,-4 0 0,1 0-1421,22 4 1744,-15-1-1744,-20 15 6461,-14-8-6461,-8 13 0,-14 0 0,-10 11 0,-6 5 0,15-15 0,1-1 0,-3-1 0,8-1 0</inkml:trace>
  <inkml:trace contextRef="#ctx0" brushRef="#br0" timeOffset="204973">12923 13428 8191,'-4'-7'0,"11"17"4561,-5 18-4561,4 7 0,1 5 0,-3 12 0,-2 4 0,-1-8 0,-1 3 0,-1 1-304,0-11 0,-1 1 0,0 0 0,0 1 304,-1 2 0,0 1 0,-1-1 0,1 0 0,-1-2 0,1-1 0,0-1 0,0 1 192,0 11 1,0 1 0,2-3-193,0-9 0,1-1 0,0-2 1985,2 12 1,2-4-1986,1-14 0,0-4 0,0 2 0,-1-17 0</inkml:trace>
  <inkml:trace contextRef="#ctx0" brushRef="#br0" timeOffset="205307">12711 14592 8191,'5'9'0,"10"13"4678,2 7-4678,0-5 0,1 2 0,-2 5 0,0 0 0,3 2 0,-1-1 1432,-5-1 1,0 0-1433,0-3 0,2-3 0,10 4 1766,6-7-1766,9-37 0,-15-3 0,1-5 0,6-10 0,-1-5 1103,-7 6 1,0-3 0,1 0-1104,2-2 0,0 1 0,-2 2 0,-3-1 0,-2 3 0,0 7 0,-1 0 0</inkml:trace>
  <inkml:trace contextRef="#ctx0" brushRef="#br0" timeOffset="220908">2930 7753 11423,'6'-1'0,"1"0"4923,24 3-4923,22-2 0,-16 0 0,4 0-299,11 0 0,2 0 299,-12 0 0,0 0 0,2 0 0,5 0 0,2 0 0,0 0 0,-8 0 0,0 0 0,1 0 0,1 0-670,3-1 0,0 1 0,1 0 0,2 1 670,-7-1 0,0 1 0,1 1 0,2-1 0,4 1 0,-2-1 0,4 0 0,2 0 0,1 0 0,0 0 0,-1 0 0,-2 0-203,1 0 1,-1-1-1,-2 0 1,1 0 0,1 0-1,2 0 203,-5 1 0,3-1 0,1 0 0,0 0 0,1 0 0,-2-1 0,-1 1 0,-2-1-429,3-1 1,-2 0 0,-2 0 0,0 0 0,0-1-1,1 0 429,0 0 0,0 0 0,0 0 0,1-1 0,-1 1 0,-1-1-182,0 1 0,-1-1 0,0 1 0,0-1 0,-1 1 0,1-1 182,-1 1 0,-1-1 0,1 1 0,-1-1 0,0 0 0,-1 1 54,5-1 0,-1 0 0,0-1 1,-1 2-1,-1 0-54,7 0 0,0 1 0,-1 0 0,-3 1 668,3 0 0,-2 0 0,-3 2-668,-8 2 0,-2 0 0,-4 2 0,-4-1 0,-5 1 3156,4 9-3156,-26-10 4718,-8-2-4718,-7-3 5736,2-3-5736,-3 6 0,8-4 0,1 4 0</inkml:trace>
  <inkml:trace contextRef="#ctx0" brushRef="#br0" timeOffset="221426">6901 7413 24575,'9'2'0,"10"6"0,9 8 0,-5 0 0,2 3-1364,3-1 0,1 1 1364,4 8 0,0 0 34,-6-6 0,-1 0-34,-2 1 0,-3 1 0,4 5 631,-9-2-631,-13-9 0,-5-3 0,-9-3 1366,-6 4-1366,-9 2 0,-12 15 331,13-9 1,-3 2-332,-5 3 0,-1 1 0,2 2 0,0 0 0,1-2 0,3-3 0,-5 6 0,16-15 0,13-13 0</inkml:trace>
  <inkml:trace contextRef="#ctx0" brushRef="#br0" timeOffset="238002">5993 3048 24575,'-10'-4'0,"1"-5"0,2 1 0,-4-2 0,-2 4 0,-11 3 0,-1 1 0,-1 4 0,-4 2 0,11 0 0,-1-1 0,4-3 0,2 5 0,1-1 0,-12 18 0,11-9 0,-9 13 0,15-12 0,0 2 0,3-6 0,0 2 0,-3 1 0,3-3 0,-2 2 0,2-3 0,-5 1 0,2 0 0,-5-2 0,4-2 0,-3 2 0,-5 6 0,-7 0 0,2 4 0,-2-5 0,7-1 0,0-4 0,-7 2 0,5-4 0,-11 1 0,5 4 0,-7-2 0,0 6 0,0-10 0,0 6 0,7-8 0,-6 5 0,6 2 0,-7 3 0,7 1 0,-2 4 0,6 1 0,-5 11 0,0 5 0,-2 3 0,-4 4 0,5-11 0,-3-1 0,12-13 0,3-1 0,6-7 0,0 0 0,-1 0 0,1 0 0,0-2 0,2 5 0,-3-1 0,3 13 0,-2-5 0,2 4 0,4-6 0,1-3 0,0-2 0,1-3 0,2 4 0,2 0 0,4 1 0,0-4 0,2-1 0,4-4 0,0 2 0,4-1 0,7-3 0,8 0 0,8-3 0,7 0 0,-7-4 0,-2 3 0,-6-2 0,-7 3 0,5 0 0,-11 0 0,5 0 0,-7 2 0,0-1 0,-4 1 0,4-2 0,-4 5 0,1-1 0,-2 5 0,-2 2 0,-3-1 0,1 6 0,-2-3 0,-3 4 0,-1 0 0,-4 0 0,-2 1 0,-2 5 0,-5 2 0,-1 7 0,-8-3 0,3 2 0,0-10 0,1 10 0,2-6 0,2 7 0,-3 0 0,6-1 0,-2-5 0,3 4 0,2-11 0,-5 11 0,0-5 0,-3 0 0,-2-4 0,2 2 0,-7-3 0,5 11 0,-2-10 0,7 3 0,3-7 0,1 7 0,4-9 0,-1 8 0,4-14 0,2 4 0,9 3 0,1-5 0,5 5 0,-1-7 0,-3-2 0,5-1 0,-1-3 0,6 3 0,3-5 0,12-2 0,2-4 0,7-4 0,-14 1 0,-3-2 0,-10-5 0,-7 0 0,6-12 0,-7-5 0,6-14 0,-6 19 0,0-1-704,2-9 0,0-1 704,1 6 0,1-1 0,1-4 0,-2 0 0,-2 8 0,0 3 0,1 1 0,0 1 0,4-15 0,1 11 0,-6 8 0,0 6 0,-3 7 1408,6-4-1408,-2 5 0,3-2 0,0 5 0,0-2 0,-3 4 0,2-4 0,-3 2 0,4-3 0,0 0 0,0 0 0,1 1 0,-5-1 0,3 1 0,-2 0 0,3-4 0,-4 2 0,-2-4 0,-5 2 0,-1 0 0,-3 0 0,-2 0 0,0-3 0,-5-2 0,-1-3 0,0 0 0,-5 0 0,2 0 0,-8-4 0,2 6 0,-9-8 0,7 13 0,-10-8 0,8 11 0,-11-1 0,4 2 0,1 5 0,1-5 0,7 3 0,4-3 0,2-1 0,9-3 0,1 0 0,10-13 0,-7 11 0,7-7 0,-4 10 0,1 0 0,3 0 0,4-1 0,3-6 0,11-4 0,5-6 0,-4 5 0,-2 2 0,-13 9 0,0 2 0,-4 3 0,0 1 0,0 2 0,0-3 0,0 3 0,0 0 0,3 4 0,2 4 0,-1 0 0,0 3 0,-1-3 0,8-2 0,6 2 0,6-1 0,6 3 0,-11 2 0,3 0 0,-13 2 0,0-1 0,0-2 0,7 4 0,1-9 0,14 7 0,1-14 0,13 2 0,-5-9 0,5 0 0,-13 5 0,-8-1 0,-12 5 0,-4-4 0,-6 2 0,3-4 0,-6 0 0,-1-2 0,-3-4 0,-1 3 0,-4-2 0,-4-1 0,-1 5 0,-3-2 0,-3 2 0,-7 2 0,-6-7 0,-12 3 0,-2-6 0,-7 5 0,0-6 0,1 6 0,-1-2 0,0 3 0,7 5 0,2-3 0,12 8 0,3-7 0,6 4 0,3-2 0,1-2 0,4 0 0,2-2 0,3-4 0,4 0 0,3-4 0,6-1 0,-2 5 0,3 0 0,-1 4 0,0 0 0,0 2 0,0-1 0,1-3 0,1-3 0,0-3 0,-2 0 0,-3 0 0,-4 0 0,-2 3 0,-5-2 0,0 6 0,-5-3 0,-3 3 0,3 3 0,-6-4 0,2 6 0,-9-5 0,11 7 0,-2-1 0</inkml:trace>
  <inkml:trace contextRef="#ctx0" brushRef="#br0" timeOffset="260069">5189 6062 24575,'-1'-9'0,"3"0"0,4-4 0,3 5 0,-2-4 0,2 5 0,0 0 0,4-3 0,-4 3 0,8-2 0,-4 2 0,11 0 0,-6 4 0,6 2 0,0 2 0,-6 1 0,13-2 0,-13 0 0,12 4 0,-4 0 0,-1 6 0,-1-3 0,-13 3 0,1-5 0,2 10 0,-4-6 0,4 6 0,-8-6 0,-3 4 0,-1 0 0,0 4 0,-1-3 0,2-2 0,-7 8 0,1-9 0,-6 12 0,1-10 0,-3 1 0,3-2 0,-1-3 0,2 0 0,-2 0 0,0-2 0,-6 8 0,6-6 0,-6 6 0,10-6 0,-4 0 0,4 4 0,-2-3 0,2 2 0,0 1 0,2-3 0,1 6 0,4-3 0,3 1 0,2-2 0,0-3 0,2-2 0,-2 0 0,5-2 0,2-3 0,3 3 0,0-4 0,0 2 0,0-3 0,-3 1 0,-2 2 0,-3 1 0,0-1 0,4 1 0,-4-3 0,8 4 0,3-4 0,-2 1 0,6 1 0,-7 0 0,-3 2 0,2 3 0,-6-1 0,2 1 0,-5 1 0,2-4 0,-5 3 0,5-3 0,-4 7 0,3 0 0,-3 1 0,0 3 0,2-6 0,-2 3 0,2-4 0,-2 3 0,-3-2 0,1 3 0,-3-1 0,-3 2 0,3-1 0,-7 0 0,-2-3 0,-4-8 0,-1 3 0,-2-10 0,3-1 0,-5 0 0,1-3 0,0 4 0,-7-6 0,6 4 0,-6-5 0,0 4 0,-1-5 0,-1 5 0,-4-3 0,11 5 0,-4 2 0,9-1 0,-2 5 0,-4-2 0,-6 5 0,-6-2 0,1 6 0,5-4 0,2 4 0,11-4 0,0 0 0,4-3 0,0 0 0,0 0 0,-3-3 0,2 3 0,-7 0 0,7 2 0,-6 6 0,3 1 0,1 1 0,0 0 0,7-1 0,-4 0 0,4 0 0,-2 3 0,0 2 0,1-1 0,-2 3 0,3-6 0,-3 7 0,2-8 0,-3 4 0,4-4 0,-4 0 0,4 0 0,1 0 0,-1 3 0,2 2 0,-3 3 0,3-4 0,1 0 0,0-4 0,3 0 0,1-2 0,5 1 0,2-3 0,4 0 0,-3-3 0,13-2 0,-8 0 0,22-3 0,-9-1 0,5-2 0,-10 2 0,-6 6 0,-3 1 0,-2 3 0,-3-2 0,0-4 0,4 2 0,0-2 0,1 2 0,2-1 0,-6 1 0,6 3 0,-6-2 0,2 5 0,-5-2 0,3 5 0,-4 2 0,-1 1 0,-2 2 0,-3-6 0,-3 6 0,3-3 0,-6 4 0,3 0 0,-4 7 0,-3 1 0,2 1 0,-5-3 0,6 1 0,-4-5 0,3 4 0,-1-9 0,0 2 0,-7 0 0,3 2 0,-10 5 0,11-5 0,-11 5 0,8-7 0,-2-1 0,1-3 0,2-2 0,0 4 0,-3-2 0,-1 7 0,-2 0 0,2-2 0,3-1 0,6-10 0,-1 3 0,3-2 0,-1 2 0,1 0 0,-2-6 0,4-4 0,-2-9 0,7 0 0,-3-3 0,3 0 0,0-7 0,-2 1 0,1-11 0,-2 15 0,1-4 0,2 10 0,-2 0 0,0 0 0,1 0 0,-6-4 0,4 3 0,-5-3 0,2 6 0,1-1 0,-4 1 0,-4-9 0,-5-1 0,-3 1 0,1 2 0,7 9 0,0 0 0,4 0 0,0-1 0,0 1 0,0-4 0,0 4 0,0-3 0,0 3 0,0-4 0,-4 4 0,3-2 0,-3 4 0,1-2 0,-2 5 0,-3-3 0,4 3 0,0-2 0,4 0 0,-4-6 0,3 1 0,2-3 0,1-3 0,5 3 0,-2-3 0,0 4 0,4 0 0,-4 0 0,1-3 0,0-2 0,-1 1 0,3-4 0,-1 7 0,4-2 0,-1-7 0,3 3 0,4-14 0,0 5 0,3-7 0,1 0 0,-5 7 0,8-6 0,-7 6 0,7-7 0,1 4 0,1-3 0,2 2 0,-8 7 0,2 0 0,-8 12 0,5-3 0,-2 0 0,-1 3 0,2 0 0,-2 1 0,2 4 0,4-4 0,-5 1 0,2-2 0,-8 1 0,2 0 0,-3 0 0,5 0 0,-1 0 0,1 0 0,1 0 0,-3 0 0,1 0 0,-3 0 0,0 0 0,-2 0 0,-2 0 0,4 0 0,-4-4 0,4 3 0,-2-2 0,2 2 0,-1 1 0,3 0 0,0 0 0,3 0 0,3-3 0,2-8 0,-1 4 0,1-3 0,-3 10 0,0 2 0,0 1 0,4-2 0,0 2 0,13-12 0,-6 7 0,6-8 0,-15 9 0,1 2 0,-5 3 0,-2 3 0,-1 2 0</inkml:trace>
  <inkml:trace contextRef="#ctx0" brushRef="#br0" timeOffset="298336">7847 3807 24575,'-10'-18'0,"-6"-3"0,4 7 0,-3 0 0,6 6 0,0 3 0,-1 0 0,1 1 0,0 4 0,-3-5 0,2 5 0,-3-3 0,4 3 0,0 0 0,0 0 0,0 2 0,-4 1 0,3 2 0,2 2 0,-4 1 0,8 1 0,-6 1 0,6-1 0,-3 0 0,2 0 0,-3 0 0,1 0 0,-2 0 0,-1 0 0,1 0 0,0-1 0,0 1 0,0 0 0,0 0 0,2 0 0,-1 0 0,-3 1 0,1-2 0,-2-3 0,3-1 0,-4-3 0,3 0 0,-3-1 0,8 0 0,1 0 0</inkml:trace>
  <inkml:trace contextRef="#ctx0" brushRef="#br0" timeOffset="302487">7503 4558 8191,'-6'-5'0,"1"7"5063,-2 1-5063,5 6 2818,2 0-2818,4-2 1719,3-5-1719,0-4 6784,-2-5-6784,-3-2 0,-4 0 0,-3 0 0,-2 3 0,-2 4 0,2 7 0,-1 2 0,5 2 0,3-4 0,6-9 0,-5 2 0,3-1 0,-8 8 0</inkml:trace>
  <inkml:trace contextRef="#ctx0" brushRef="#br0" timeOffset="305245">5334 3683 24575,'-7'2'0,"3"4"0,2 8 0,4-1 0,0 0 0,5-6 0,3-5 0,1-9 0,-2-5 0,-8-1 0,-6 6 0,-12 20 0,7 1 0,-3 8 0,10-9 0,7-10 0,1-4 0,0-6 0,-3 6 0,-2-2 0,-2 7 0</inkml:trace>
  <inkml:trace contextRef="#ctx0" brushRef="#br0" timeOffset="308936">5366 3717 24575,'-10'7'0,"3"0"0,9 0 0,3-3 0,0-6 0,2-6 0,-8-2 0,-1-1 0,-5 9 0,-1 4 0,0 15 0,5-2 0,0 5 0,7-7 0,1-12 0,2-6 0,-7-8 0,-3 3 0,-6 10 0,5 6 0,3 6 0,9-9 0,-4 0 0,4-5 0</inkml:trace>
  <inkml:trace contextRef="#ctx0" brushRef="#br0" timeOffset="310054">7528 4523 8191,'-13'-8'0,"3"2"5063,-4 7-5063,4 7 2818,3 16-2818,2 7 1719,9 3-1719,-1-6 6784,5-11-6784,2-12 0,4-3 0,-1-6 0,1-5 0,-5-11 0,-3-5 0,-5-1 0,-9-4 0,0 15 0,-8 0 0,-1 21 0,-6 18 0,5 19 0,1-2 0,17-2 0,1-21 0,9-10 0,-1-8 0,4-6 0,-5-5 0,-2-3 0,-7-4 0,-10 4 0,3 9 0,-3 5 0,11 7 0,-1-3 0,5-2 0</inkml:trace>
  <inkml:trace contextRef="#ctx0" brushRef="#br0" timeOffset="311546">5161 6690 24575,'3'15'0,"-1"-4"0,5 0 0,4-7 0,-1-4 0,0-4 0,-3-3 0,-5-2 0,-5-4 0,0 3 0,-7-3 0,3 8 0,-2 1 0,2 8 0,0 1 0,5 4 0,0 0 0,4 0 0,-2-4 0,2-1 0</inkml:trace>
  <inkml:trace contextRef="#ctx0" brushRef="#br0" timeOffset="328536">5409 3696 8191,'-7'-9'0,"-3"2"5063,-4 2-5063,1 6 2818,0 12-2818,4 8 1719,6 2-1719,2-3 6784,8-10-6784,3-5 0,0-5 0,3-3 0,-4-3 0,-2-1 0,-3-2 0,-4 0 0,-4 0 0,-3-1 0,-2 3 0,0 3 0,-9 19 0,11-4 0,-5 15 0,12-9 0,4-3 0,4-6 0,2-4 0,3-6 0,-3-6 0,-7 0 0,-1-8 0,-10 3 0,0-1 0,-2 3 0,-3 12 0,4 12 0,0 4 0,8 6 0,6-9 0,13-6 0,10-4 0,12-16 0,2-8 0,-12-4 0,-12 1 0,-17 11 0,-16 3 0,-13 4 0,-6 5 0,-7 13 0,20 2 0,4 7 0,15-13 0,2-1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257CB-911A-0E43-BC8A-C7ED1CD29607}" type="datetimeFigureOut">
              <a:rPr lang="en-US" smtClean="0"/>
              <a:t>2/14/23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7BA79-0D1E-5540-BB8B-D65B1AB22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8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299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we can see how genes are expressed within these cells within the tissues</a:t>
            </a:r>
          </a:p>
          <a:p>
            <a:r>
              <a:rPr lang="en-US" dirty="0"/>
              <a:t>With red being high expression and blue being low expression f</a:t>
            </a:r>
          </a:p>
          <a:p>
            <a:r>
              <a:rPr lang="en-US" dirty="0"/>
              <a:t>or a targeted set of genes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268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we can see how genes are expressed within these cells within the tissues</a:t>
            </a:r>
          </a:p>
          <a:p>
            <a:r>
              <a:rPr lang="en-US" dirty="0"/>
              <a:t>With red being high expression and blue being low expression f</a:t>
            </a:r>
          </a:p>
          <a:p>
            <a:r>
              <a:rPr lang="en-US" dirty="0"/>
              <a:t>or a targeted set of genes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84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we can see how genes are expressed within these cells within the tissues</a:t>
            </a:r>
          </a:p>
          <a:p>
            <a:r>
              <a:rPr lang="en-US" dirty="0"/>
              <a:t>With red being high expression and blue being low expression f</a:t>
            </a:r>
          </a:p>
          <a:p>
            <a:r>
              <a:rPr lang="en-US" dirty="0"/>
              <a:t>or a targeted set of genes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984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56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841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011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5968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7BA79-0D1E-5540-BB8B-D65B1AB229D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628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8894E-AE4C-7542-9C79-1FBC1D03110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768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8894E-AE4C-7542-9C79-1FBC1D03110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638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7BA79-0D1E-5540-BB8B-D65B1AB229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541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8894E-AE4C-7542-9C79-1FBC1D03110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015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7BA79-0D1E-5540-BB8B-D65B1AB229D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0490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7BA79-0D1E-5540-BB8B-D65B1AB229D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38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7BA79-0D1E-5540-BB8B-D65B1AB229D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670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future c(</a:t>
            </a:r>
            <a:r>
              <a:rPr lang="en-US" dirty="0" err="1"/>
              <a:t>t+dt</a:t>
            </a:r>
            <a:r>
              <a:rPr lang="en-US" dirty="0"/>
              <a:t>) for cells are steady state?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7BA79-0D1E-5540-BB8B-D65B1AB229D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1985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Indeed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618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559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586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MCM6: encodes a protein that is a component of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Minichromosome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Maintenance Complex essential for the initiation of eukaryotic genome replication in G1/S phase transition</a:t>
            </a:r>
            <a:endParaRPr lang="en-US" dirty="0"/>
          </a:p>
          <a:p>
            <a:r>
              <a:rPr lang="en-US" dirty="0"/>
              <a:t>KIF2C: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encodes a kinesin-like protein that is involved mitotic chromosome segregation during M phase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293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436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But effectively what MERFISH allows us to do is image RNA molecules that correspond to Gene A</a:t>
            </a:r>
          </a:p>
          <a:p>
            <a:r>
              <a:rPr lang="en-US"/>
              <a:t>And simultaneously also </a:t>
            </a:r>
          </a:p>
          <a:p>
            <a:r>
              <a:rPr lang="en-US"/>
              <a:t>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35EEEA-69D3-6747-9E57-8DE5EFE1D8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932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7BA79-0D1E-5540-BB8B-D65B1AB229D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419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7BA79-0D1E-5540-BB8B-D65B1AB229D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888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6488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517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cell-type is the stem-cell type that gives rise to all these other cell-types?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102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A7BA79-0D1E-5540-BB8B-D65B1AB229D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07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16 to 64 rounds of imaging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E4DEA-F0CB-5A4A-88F1-EE307E9110A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00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 of course we can do this not only for one cell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680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45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65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these technologies allow us to do is not only image where cells are within fixed tissues (here we have a cortical section of the mouse cortex)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658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we can see how genes are expressed within these cells within the tissues</a:t>
            </a:r>
          </a:p>
          <a:p>
            <a:r>
              <a:rPr lang="en-US" dirty="0"/>
              <a:t>With red being high expression and blue being low expression f</a:t>
            </a:r>
          </a:p>
          <a:p>
            <a:r>
              <a:rPr lang="en-US" dirty="0"/>
              <a:t>or a targeted set of genes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6370B-C705-D24A-B1D6-E4CB447107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90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2474-4623-E44A-A064-CF85206A7128}" type="datetimeFigureOut">
              <a:rPr lang="en-US" smtClean="0"/>
              <a:t>2/14/23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49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2474-4623-E44A-A064-CF85206A7128}" type="datetimeFigureOut">
              <a:rPr lang="en-US" smtClean="0"/>
              <a:t>2/14/23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32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2474-4623-E44A-A064-CF85206A7128}" type="datetimeFigureOut">
              <a:rPr lang="en-US" smtClean="0"/>
              <a:t>2/14/23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22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2474-4623-E44A-A064-CF85206A7128}" type="datetimeFigureOut">
              <a:rPr lang="en-US" smtClean="0"/>
              <a:t>2/14/23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68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2474-4623-E44A-A064-CF85206A7128}" type="datetimeFigureOut">
              <a:rPr lang="en-US" smtClean="0"/>
              <a:t>2/14/23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4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2474-4623-E44A-A064-CF85206A7128}" type="datetimeFigureOut">
              <a:rPr lang="en-US" smtClean="0"/>
              <a:t>2/14/23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465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2474-4623-E44A-A064-CF85206A7128}" type="datetimeFigureOut">
              <a:rPr lang="en-US" smtClean="0"/>
              <a:t>2/14/23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38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2474-4623-E44A-A064-CF85206A7128}" type="datetimeFigureOut">
              <a:rPr lang="en-US" smtClean="0"/>
              <a:t>2/14/23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92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2474-4623-E44A-A064-CF85206A7128}" type="datetimeFigureOut">
              <a:rPr lang="en-US" smtClean="0"/>
              <a:t>2/14/23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46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2474-4623-E44A-A064-CF85206A7128}" type="datetimeFigureOut">
              <a:rPr lang="en-US" smtClean="0"/>
              <a:t>2/14/23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877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2474-4623-E44A-A064-CF85206A7128}" type="datetimeFigureOut">
              <a:rPr lang="en-US" smtClean="0"/>
              <a:t>2/14/23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502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82474-4623-E44A-A064-CF85206A7128}" type="datetimeFigureOut">
              <a:rPr lang="en-US" smtClean="0"/>
              <a:t>2/14/23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A9D86-4A53-F74A-9F25-DC974B2F5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658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customXml" Target="../ink/ink5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customXml" Target="../ink/ink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customXml" Target="../ink/ink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customXml" Target="../ink/ink8.xml"/><Relationship Id="rId4" Type="http://schemas.openxmlformats.org/officeDocument/2006/relationships/image" Target="../media/image2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38.png"/><Relationship Id="rId5" Type="http://schemas.openxmlformats.org/officeDocument/2006/relationships/image" Target="../media/image33.jpeg"/><Relationship Id="rId10" Type="http://schemas.openxmlformats.org/officeDocument/2006/relationships/customXml" Target="../ink/ink9.xml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customXml" Target="../ink/ink10.xml"/><Relationship Id="rId4" Type="http://schemas.openxmlformats.org/officeDocument/2006/relationships/image" Target="../media/image47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customXml" Target="../ink/ink11.xml"/><Relationship Id="rId4" Type="http://schemas.microsoft.com/office/2007/relationships/hdphoto" Target="../media/hdphoto7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tiff"/><Relationship Id="rId3" Type="http://schemas.openxmlformats.org/officeDocument/2006/relationships/image" Target="../media/image52.tiff"/><Relationship Id="rId7" Type="http://schemas.openxmlformats.org/officeDocument/2006/relationships/image" Target="../media/image56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tiff"/><Relationship Id="rId5" Type="http://schemas.openxmlformats.org/officeDocument/2006/relationships/image" Target="../media/image54.tiff"/><Relationship Id="rId10" Type="http://schemas.openxmlformats.org/officeDocument/2006/relationships/image" Target="../media/image58.png"/><Relationship Id="rId4" Type="http://schemas.openxmlformats.org/officeDocument/2006/relationships/image" Target="../media/image53.tiff"/><Relationship Id="rId9" Type="http://schemas.openxmlformats.org/officeDocument/2006/relationships/customXml" Target="../ink/ink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customXml" Target="../ink/ink13.xml"/><Relationship Id="rId4" Type="http://schemas.openxmlformats.org/officeDocument/2006/relationships/image" Target="../media/image59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customXml" Target="../ink/ink14.xml"/><Relationship Id="rId4" Type="http://schemas.openxmlformats.org/officeDocument/2006/relationships/image" Target="../media/image61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7" Type="http://schemas.openxmlformats.org/officeDocument/2006/relationships/image" Target="../media/image64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tiff"/><Relationship Id="rId5" Type="http://schemas.openxmlformats.org/officeDocument/2006/relationships/image" Target="../media/image61.tiff"/><Relationship Id="rId4" Type="http://schemas.openxmlformats.org/officeDocument/2006/relationships/image" Target="../media/image59.tif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.xml"/><Relationship Id="rId3" Type="http://schemas.openxmlformats.org/officeDocument/2006/relationships/image" Target="../media/image52.tiff"/><Relationship Id="rId7" Type="http://schemas.openxmlformats.org/officeDocument/2006/relationships/image" Target="../media/image64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tiff"/><Relationship Id="rId5" Type="http://schemas.openxmlformats.org/officeDocument/2006/relationships/image" Target="../media/image61.tiff"/><Relationship Id="rId4" Type="http://schemas.openxmlformats.org/officeDocument/2006/relationships/image" Target="../media/image59.tiff"/><Relationship Id="rId9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customXml" Target="../ink/ink2.xml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tiff"/><Relationship Id="rId13" Type="http://schemas.openxmlformats.org/officeDocument/2006/relationships/image" Target="../media/image66.png"/><Relationship Id="rId3" Type="http://schemas.openxmlformats.org/officeDocument/2006/relationships/image" Target="../media/image59.tiff"/><Relationship Id="rId7" Type="http://schemas.openxmlformats.org/officeDocument/2006/relationships/image" Target="../media/image55.tiff"/><Relationship Id="rId12" Type="http://schemas.openxmlformats.org/officeDocument/2006/relationships/customXml" Target="../ink/ink1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tiff"/><Relationship Id="rId11" Type="http://schemas.openxmlformats.org/officeDocument/2006/relationships/image" Target="../media/image64.tiff"/><Relationship Id="rId5" Type="http://schemas.openxmlformats.org/officeDocument/2006/relationships/image" Target="../media/image53.tiff"/><Relationship Id="rId10" Type="http://schemas.openxmlformats.org/officeDocument/2006/relationships/image" Target="../media/image63.tiff"/><Relationship Id="rId4" Type="http://schemas.openxmlformats.org/officeDocument/2006/relationships/image" Target="../media/image61.tiff"/><Relationship Id="rId9" Type="http://schemas.openxmlformats.org/officeDocument/2006/relationships/image" Target="../media/image57.tif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.xml"/><Relationship Id="rId3" Type="http://schemas.openxmlformats.org/officeDocument/2006/relationships/image" Target="../media/image67.tiff"/><Relationship Id="rId7" Type="http://schemas.openxmlformats.org/officeDocument/2006/relationships/image" Target="../media/image71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tiff"/><Relationship Id="rId5" Type="http://schemas.openxmlformats.org/officeDocument/2006/relationships/image" Target="../media/image69.tiff"/><Relationship Id="rId4" Type="http://schemas.openxmlformats.org/officeDocument/2006/relationships/image" Target="../media/image68.tiff"/><Relationship Id="rId9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.xml"/><Relationship Id="rId5" Type="http://schemas.openxmlformats.org/officeDocument/2006/relationships/image" Target="../media/image75.tiff"/><Relationship Id="rId4" Type="http://schemas.openxmlformats.org/officeDocument/2006/relationships/image" Target="../media/image74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.xml"/><Relationship Id="rId5" Type="http://schemas.openxmlformats.org/officeDocument/2006/relationships/image" Target="../media/image77.tiff"/><Relationship Id="rId4" Type="http://schemas.openxmlformats.org/officeDocument/2006/relationships/image" Target="../media/image75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tiff"/><Relationship Id="rId4" Type="http://schemas.openxmlformats.org/officeDocument/2006/relationships/image" Target="../media/image79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tif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customXml" Target="../ink/ink3.xml"/><Relationship Id="rId4" Type="http://schemas.openxmlformats.org/officeDocument/2006/relationships/image" Target="../media/image9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tiff"/><Relationship Id="rId5" Type="http://schemas.openxmlformats.org/officeDocument/2006/relationships/image" Target="../media/image89.tiff"/><Relationship Id="rId4" Type="http://schemas.openxmlformats.org/officeDocument/2006/relationships/image" Target="../media/image88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tiff"/><Relationship Id="rId4" Type="http://schemas.openxmlformats.org/officeDocument/2006/relationships/image" Target="../media/image75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velocyto.org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cvelo.readthedocs.io/en/stable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5A665AE-2117-D542-83FE-CC1417E94A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1EAF11F-E4BB-B94E-9C21-C2A094BE0B34}"/>
              </a:ext>
            </a:extLst>
          </p:cNvPr>
          <p:cNvSpPr/>
          <p:nvPr/>
        </p:nvSpPr>
        <p:spPr>
          <a:xfrm>
            <a:off x="1100447" y="1115122"/>
            <a:ext cx="10276114" cy="4605454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1D6F92-20E5-7B44-8443-A4A1AE33AD18}"/>
              </a:ext>
            </a:extLst>
          </p:cNvPr>
          <p:cNvSpPr txBox="1"/>
          <p:nvPr/>
        </p:nvSpPr>
        <p:spPr>
          <a:xfrm>
            <a:off x="1318161" y="1377539"/>
            <a:ext cx="977339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Modeling and Visualizing</a:t>
            </a:r>
          </a:p>
          <a:p>
            <a:pPr algn="ctr"/>
            <a:r>
              <a:rPr lang="en-US" sz="43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RNA Velocity</a:t>
            </a:r>
          </a:p>
          <a:p>
            <a:pPr algn="ctr"/>
            <a:endParaRPr lang="en-US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Jean Fan, PhD</a:t>
            </a:r>
          </a:p>
          <a:p>
            <a:pPr algn="ctr"/>
            <a:r>
              <a: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Assistant Professor</a:t>
            </a:r>
          </a:p>
          <a:p>
            <a:pPr algn="ctr"/>
            <a:r>
              <a: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Center for Computational Biology</a:t>
            </a:r>
          </a:p>
          <a:p>
            <a:pPr algn="ctr"/>
            <a:r>
              <a: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Department of Biomedical Engineering</a:t>
            </a:r>
          </a:p>
          <a:p>
            <a:pPr algn="ctr"/>
            <a:r>
              <a:rPr 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Johns Hopkins University</a:t>
            </a:r>
          </a:p>
          <a:p>
            <a:pPr algn="ctr"/>
            <a:endParaRPr 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7389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86D76-9694-EA47-ACC7-DC4A37B2F1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4835" t="36902" r="47111" b="46769"/>
          <a:stretch/>
        </p:blipFill>
        <p:spPr>
          <a:xfrm>
            <a:off x="5470902" y="2495227"/>
            <a:ext cx="1177872" cy="12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6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099AE2-703C-6143-ADD2-745426D87F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7426" t="4445" r="9205" b="635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7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6E901-30C6-384C-B3E9-861825405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B46AC-CBF1-0B46-A514-854139C31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89528E-B61F-5A49-8C40-B20150CF7D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225" t="2966" r="8748" b="6321"/>
          <a:stretch/>
        </p:blipFill>
        <p:spPr>
          <a:xfrm>
            <a:off x="0" y="-109373"/>
            <a:ext cx="12192000" cy="707674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968D70B-ABFE-3FD8-4DBE-EBACF2BFB47D}"/>
                  </a:ext>
                </a:extLst>
              </p14:cNvPr>
              <p14:cNvContentPartPr/>
              <p14:nvPr/>
            </p14:nvContentPartPr>
            <p14:xfrm>
              <a:off x="9458280" y="3289320"/>
              <a:ext cx="1937160" cy="1794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968D70B-ABFE-3FD8-4DBE-EBACF2BFB47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448920" y="3279960"/>
                <a:ext cx="1955880" cy="181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440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4A3CFE-A4BF-8640-9388-9051B3823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470" y="381000"/>
            <a:ext cx="6916420" cy="6096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2F44EA-A739-9C45-9AB2-897A016CA76E}"/>
              </a:ext>
            </a:extLst>
          </p:cNvPr>
          <p:cNvSpPr txBox="1"/>
          <p:nvPr/>
        </p:nvSpPr>
        <p:spPr>
          <a:xfrm>
            <a:off x="11038267" y="6477000"/>
            <a:ext cx="1036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2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Vizgen</a:t>
            </a:r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2021)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F3AC40C-66A1-5FC1-45E0-2B1B857978EB}"/>
                  </a:ext>
                </a:extLst>
              </p14:cNvPr>
              <p14:cNvContentPartPr/>
              <p14:nvPr/>
            </p14:nvContentPartPr>
            <p14:xfrm>
              <a:off x="5115600" y="2271600"/>
              <a:ext cx="2647800" cy="1491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F3AC40C-66A1-5FC1-45E0-2B1B857978E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06240" y="2262240"/>
                <a:ext cx="2666520" cy="1510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14109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9F5B33-6408-F541-AFAC-E8EF1A944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790" y="381000"/>
            <a:ext cx="6916420" cy="609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9FB3E5-2141-3748-92D7-8F58B163C469}"/>
              </a:ext>
            </a:extLst>
          </p:cNvPr>
          <p:cNvSpPr txBox="1"/>
          <p:nvPr/>
        </p:nvSpPr>
        <p:spPr>
          <a:xfrm>
            <a:off x="11038267" y="6477000"/>
            <a:ext cx="1036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2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Vizgen</a:t>
            </a:r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2021)</a:t>
            </a:r>
          </a:p>
        </p:txBody>
      </p:sp>
    </p:spTree>
    <p:extLst>
      <p:ext uri="{BB962C8B-B14F-4D97-AF65-F5344CB8AC3E}">
        <p14:creationId xmlns:p14="http://schemas.microsoft.com/office/powerpoint/2010/main" val="276293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BB2AE1-E8A2-6C43-A960-9F166F731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310" y="381000"/>
            <a:ext cx="6916420" cy="6096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33E5C9-EC54-1B43-A5AC-BD744FD5A808}"/>
              </a:ext>
            </a:extLst>
          </p:cNvPr>
          <p:cNvSpPr txBox="1"/>
          <p:nvPr/>
        </p:nvSpPr>
        <p:spPr>
          <a:xfrm>
            <a:off x="11038267" y="6477000"/>
            <a:ext cx="1036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2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Vizgen</a:t>
            </a:r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2021)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BA536AC-C35B-5D2B-9475-469B4A055C40}"/>
                  </a:ext>
                </a:extLst>
              </p14:cNvPr>
              <p14:cNvContentPartPr/>
              <p14:nvPr/>
            </p14:nvContentPartPr>
            <p14:xfrm>
              <a:off x="4566960" y="2523960"/>
              <a:ext cx="2734560" cy="13996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BA536AC-C35B-5D2B-9475-469B4A055C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57600" y="2514600"/>
                <a:ext cx="2753280" cy="141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3942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5DDED6-C2A2-134A-B1D8-6A54593E0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310" y="381000"/>
            <a:ext cx="6916420" cy="609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383DCF-17E0-0443-A6A0-8FA92D2E6F50}"/>
              </a:ext>
            </a:extLst>
          </p:cNvPr>
          <p:cNvSpPr txBox="1"/>
          <p:nvPr/>
        </p:nvSpPr>
        <p:spPr>
          <a:xfrm>
            <a:off x="11038267" y="6477000"/>
            <a:ext cx="1036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2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Vizgen</a:t>
            </a:r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2021)</a:t>
            </a:r>
          </a:p>
        </p:txBody>
      </p:sp>
    </p:spTree>
    <p:extLst>
      <p:ext uri="{BB962C8B-B14F-4D97-AF65-F5344CB8AC3E}">
        <p14:creationId xmlns:p14="http://schemas.microsoft.com/office/powerpoint/2010/main" val="64278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180BC9-4584-6D4F-9015-69CCDE935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310" y="381000"/>
            <a:ext cx="6916420" cy="609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A5D5B9-B67A-604C-8E18-E3D7FB7BF176}"/>
              </a:ext>
            </a:extLst>
          </p:cNvPr>
          <p:cNvSpPr txBox="1"/>
          <p:nvPr/>
        </p:nvSpPr>
        <p:spPr>
          <a:xfrm>
            <a:off x="11038267" y="6477000"/>
            <a:ext cx="1036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2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Vizgen</a:t>
            </a:r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2021)</a:t>
            </a:r>
          </a:p>
        </p:txBody>
      </p:sp>
    </p:spTree>
    <p:extLst>
      <p:ext uri="{BB962C8B-B14F-4D97-AF65-F5344CB8AC3E}">
        <p14:creationId xmlns:p14="http://schemas.microsoft.com/office/powerpoint/2010/main" val="346252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BD12545-1482-5A4E-A038-211884B5E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470" y="381000"/>
            <a:ext cx="6916420" cy="609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D6F5FC-2D67-514C-B563-F308BC80B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5576" y="381000"/>
            <a:ext cx="6916420" cy="6096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1EEADF4-2929-B4CE-C6C8-41732B946CBA}"/>
                  </a:ext>
                </a:extLst>
              </p14:cNvPr>
              <p14:cNvContentPartPr/>
              <p14:nvPr/>
            </p14:nvContentPartPr>
            <p14:xfrm>
              <a:off x="7907400" y="1080720"/>
              <a:ext cx="1302840" cy="5907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1EEADF4-2929-B4CE-C6C8-41732B946CB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98040" y="1071360"/>
                <a:ext cx="1321560" cy="609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8010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1458899-4C49-B44E-B97A-11FE52219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470" y="381000"/>
            <a:ext cx="691642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55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A2C5A-CB70-BC45-B75C-C17EE6135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MERFISH Review</a:t>
            </a:r>
          </a:p>
        </p:txBody>
      </p:sp>
    </p:spTree>
    <p:extLst>
      <p:ext uri="{BB962C8B-B14F-4D97-AF65-F5344CB8AC3E}">
        <p14:creationId xmlns:p14="http://schemas.microsoft.com/office/powerpoint/2010/main" val="3289842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B45799B-4590-DC4D-A478-A7AC4FE2A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Limitation: cells are fixed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CB5A6E-087C-EA43-BC0E-3A01943536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Expression measurements represent static snapshots in time</a:t>
            </a:r>
          </a:p>
        </p:txBody>
      </p:sp>
    </p:spTree>
    <p:extLst>
      <p:ext uri="{BB962C8B-B14F-4D97-AF65-F5344CB8AC3E}">
        <p14:creationId xmlns:p14="http://schemas.microsoft.com/office/powerpoint/2010/main" val="24219300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TAP of eight of my friends jumping off a rock : itookapicture">
            <a:extLst>
              <a:ext uri="{FF2B5EF4-FFF2-40B4-BE49-F238E27FC236}">
                <a16:creationId xmlns:a16="http://schemas.microsoft.com/office/drawing/2014/main" id="{5212DB12-828F-274E-B12A-97EBABF92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44403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TAP of eight of my friends jumping off a rock : itookapicture">
            <a:extLst>
              <a:ext uri="{FF2B5EF4-FFF2-40B4-BE49-F238E27FC236}">
                <a16:creationId xmlns:a16="http://schemas.microsoft.com/office/drawing/2014/main" id="{17B0E979-497B-9C45-B1DA-970AAA09BB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882534" y="1014753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TAP of eight of my friends jumping off a rock : itookapicture">
            <a:extLst>
              <a:ext uri="{FF2B5EF4-FFF2-40B4-BE49-F238E27FC236}">
                <a16:creationId xmlns:a16="http://schemas.microsoft.com/office/drawing/2014/main" id="{BA98A3C5-941B-974F-B233-C54FEEF4AE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696572" y="970143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ITAP of eight of my friends jumping off a rock : itookapicture">
            <a:extLst>
              <a:ext uri="{FF2B5EF4-FFF2-40B4-BE49-F238E27FC236}">
                <a16:creationId xmlns:a16="http://schemas.microsoft.com/office/drawing/2014/main" id="{BA6AC81C-01D7-F24E-977B-2A085071E8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2350779" y="1222904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TAP of eight of my friends jumping off a rock : itookapicture">
            <a:extLst>
              <a:ext uri="{FF2B5EF4-FFF2-40B4-BE49-F238E27FC236}">
                <a16:creationId xmlns:a16="http://schemas.microsoft.com/office/drawing/2014/main" id="{21699914-EFBA-CB4F-9D6C-E611043FA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2648415" y="1960742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ITAP of eight of my friends jumping off a rock : itookapicture">
            <a:extLst>
              <a:ext uri="{FF2B5EF4-FFF2-40B4-BE49-F238E27FC236}">
                <a16:creationId xmlns:a16="http://schemas.microsoft.com/office/drawing/2014/main" id="{7EEE1BB1-9D4D-C14A-B52B-EAC3E973E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005254" y="2687429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ITAP of eight of my friends jumping off a rock : itookapicture">
            <a:extLst>
              <a:ext uri="{FF2B5EF4-FFF2-40B4-BE49-F238E27FC236}">
                <a16:creationId xmlns:a16="http://schemas.microsoft.com/office/drawing/2014/main" id="{C80B9841-9541-874C-94D4-2EC3E63098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174927" y="3666876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ITAP of eight of my friends jumping off a rock : itookapicture">
            <a:extLst>
              <a:ext uri="{FF2B5EF4-FFF2-40B4-BE49-F238E27FC236}">
                <a16:creationId xmlns:a16="http://schemas.microsoft.com/office/drawing/2014/main" id="{9482A0C3-FC77-B340-B1B6-B73805437A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221663" y="4603578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235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TAP of eight of my friends jumping off a rock : itookapicture">
            <a:extLst>
              <a:ext uri="{FF2B5EF4-FFF2-40B4-BE49-F238E27FC236}">
                <a16:creationId xmlns:a16="http://schemas.microsoft.com/office/drawing/2014/main" id="{5212DB12-828F-274E-B12A-97EBABF92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44403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TAP of eight of my friends jumping off a rock : itookapicture">
            <a:extLst>
              <a:ext uri="{FF2B5EF4-FFF2-40B4-BE49-F238E27FC236}">
                <a16:creationId xmlns:a16="http://schemas.microsoft.com/office/drawing/2014/main" id="{739121E7-8B8C-FD45-8D57-06BF920E8C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5008486" y="1817641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TAP of eight of my friends jumping off a rock : itookapicture">
            <a:extLst>
              <a:ext uri="{FF2B5EF4-FFF2-40B4-BE49-F238E27FC236}">
                <a16:creationId xmlns:a16="http://schemas.microsoft.com/office/drawing/2014/main" id="{22AFC362-27F2-2D4C-8888-2F4E23581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043420" y="1817641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TAP of eight of my friends jumping off a rock : itookapicture">
            <a:extLst>
              <a:ext uri="{FF2B5EF4-FFF2-40B4-BE49-F238E27FC236}">
                <a16:creationId xmlns:a16="http://schemas.microsoft.com/office/drawing/2014/main" id="{7F4C0FC8-AD64-3844-8993-EDE978E745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993404" y="1813920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TAP of eight of my friends jumping off a rock : itookapicture">
            <a:extLst>
              <a:ext uri="{FF2B5EF4-FFF2-40B4-BE49-F238E27FC236}">
                <a16:creationId xmlns:a16="http://schemas.microsoft.com/office/drawing/2014/main" id="{0E992AA1-63EB-BA41-9897-0945511F19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7943388" y="1813920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TAP of eight of my friends jumping off a rock : itookapicture">
            <a:extLst>
              <a:ext uri="{FF2B5EF4-FFF2-40B4-BE49-F238E27FC236}">
                <a16:creationId xmlns:a16="http://schemas.microsoft.com/office/drawing/2014/main" id="{82A78781-9B50-1347-ACF8-7A8A1AEA03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8893372" y="1813920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ITAP of eight of my friends jumping off a rock : itookapicture">
            <a:extLst>
              <a:ext uri="{FF2B5EF4-FFF2-40B4-BE49-F238E27FC236}">
                <a16:creationId xmlns:a16="http://schemas.microsoft.com/office/drawing/2014/main" id="{E0A2806D-1877-674D-9C38-29144F59A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9843356" y="1851091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TAP of eight of my friends jumping off a rock : itookapicture">
            <a:extLst>
              <a:ext uri="{FF2B5EF4-FFF2-40B4-BE49-F238E27FC236}">
                <a16:creationId xmlns:a16="http://schemas.microsoft.com/office/drawing/2014/main" id="{3F1817BF-5709-0C44-B2C2-D866B194F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0793340" y="1851090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98B10C-C0B2-4C42-9DE0-A008B5E5356C}"/>
              </a:ext>
            </a:extLst>
          </p:cNvPr>
          <p:cNvSpPr txBox="1"/>
          <p:nvPr/>
        </p:nvSpPr>
        <p:spPr>
          <a:xfrm>
            <a:off x="7032528" y="2832410"/>
            <a:ext cx="2580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pseudotemporal</a:t>
            </a:r>
            <a:r>
              <a:rPr lang="en-US" dirty="0"/>
              <a:t> ordering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FC34FD1-ADE8-C291-A80E-973EB90428FC}"/>
                  </a:ext>
                </a:extLst>
              </p14:cNvPr>
              <p14:cNvContentPartPr/>
              <p14:nvPr/>
            </p14:nvContentPartPr>
            <p14:xfrm>
              <a:off x="363240" y="1015200"/>
              <a:ext cx="10981440" cy="49050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FC34FD1-ADE8-C291-A80E-973EB90428F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53880" y="1005840"/>
                <a:ext cx="11000160" cy="492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66236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TAP of eight of my friends jumping off a rock : itookapicture">
            <a:extLst>
              <a:ext uri="{FF2B5EF4-FFF2-40B4-BE49-F238E27FC236}">
                <a16:creationId xmlns:a16="http://schemas.microsoft.com/office/drawing/2014/main" id="{5212DB12-828F-274E-B12A-97EBABF92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44403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TAP of eight of my friends jumping off a rock : itookapicture">
            <a:extLst>
              <a:ext uri="{FF2B5EF4-FFF2-40B4-BE49-F238E27FC236}">
                <a16:creationId xmlns:a16="http://schemas.microsoft.com/office/drawing/2014/main" id="{739121E7-8B8C-FD45-8D57-06BF920E8C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5008486" y="1817641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TAP of eight of my friends jumping off a rock : itookapicture">
            <a:extLst>
              <a:ext uri="{FF2B5EF4-FFF2-40B4-BE49-F238E27FC236}">
                <a16:creationId xmlns:a16="http://schemas.microsoft.com/office/drawing/2014/main" id="{22AFC362-27F2-2D4C-8888-2F4E23581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043420" y="1817641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TAP of eight of my friends jumping off a rock : itookapicture">
            <a:extLst>
              <a:ext uri="{FF2B5EF4-FFF2-40B4-BE49-F238E27FC236}">
                <a16:creationId xmlns:a16="http://schemas.microsoft.com/office/drawing/2014/main" id="{7F4C0FC8-AD64-3844-8993-EDE978E745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6993404" y="1813920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TAP of eight of my friends jumping off a rock : itookapicture">
            <a:extLst>
              <a:ext uri="{FF2B5EF4-FFF2-40B4-BE49-F238E27FC236}">
                <a16:creationId xmlns:a16="http://schemas.microsoft.com/office/drawing/2014/main" id="{0E992AA1-63EB-BA41-9897-0945511F19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7943388" y="1813920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TAP of eight of my friends jumping off a rock : itookapicture">
            <a:extLst>
              <a:ext uri="{FF2B5EF4-FFF2-40B4-BE49-F238E27FC236}">
                <a16:creationId xmlns:a16="http://schemas.microsoft.com/office/drawing/2014/main" id="{82A78781-9B50-1347-ACF8-7A8A1AEA03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8893372" y="1813920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ITAP of eight of my friends jumping off a rock : itookapicture">
            <a:extLst>
              <a:ext uri="{FF2B5EF4-FFF2-40B4-BE49-F238E27FC236}">
                <a16:creationId xmlns:a16="http://schemas.microsoft.com/office/drawing/2014/main" id="{E0A2806D-1877-674D-9C38-29144F59A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9843356" y="1851091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TAP of eight of my friends jumping off a rock : itookapicture">
            <a:extLst>
              <a:ext uri="{FF2B5EF4-FFF2-40B4-BE49-F238E27FC236}">
                <a16:creationId xmlns:a16="http://schemas.microsoft.com/office/drawing/2014/main" id="{3F1817BF-5709-0C44-B2C2-D866B194F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0793340" y="1851090"/>
            <a:ext cx="758283" cy="9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EFCC320-7CB3-2B4B-AB98-1D8AA41A7F2D}"/>
              </a:ext>
            </a:extLst>
          </p:cNvPr>
          <p:cNvCxnSpPr/>
          <p:nvPr/>
        </p:nvCxnSpPr>
        <p:spPr>
          <a:xfrm>
            <a:off x="5553307" y="3166946"/>
            <a:ext cx="541949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55211F5-953F-CE43-9BD2-C0125126C8EC}"/>
              </a:ext>
            </a:extLst>
          </p:cNvPr>
          <p:cNvSpPr txBox="1"/>
          <p:nvPr/>
        </p:nvSpPr>
        <p:spPr>
          <a:xfrm>
            <a:off x="6614882" y="3244334"/>
            <a:ext cx="3415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directed </a:t>
            </a:r>
            <a:r>
              <a:rPr lang="en-US" dirty="0" err="1"/>
              <a:t>pseudotemporal</a:t>
            </a:r>
            <a:r>
              <a:rPr lang="en-US" dirty="0"/>
              <a:t> ordering</a:t>
            </a:r>
          </a:p>
        </p:txBody>
      </p:sp>
    </p:spTree>
    <p:extLst>
      <p:ext uri="{BB962C8B-B14F-4D97-AF65-F5344CB8AC3E}">
        <p14:creationId xmlns:p14="http://schemas.microsoft.com/office/powerpoint/2010/main" val="1345762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TAP of eight of my friends jumping off a rock : itookapicture">
            <a:extLst>
              <a:ext uri="{FF2B5EF4-FFF2-40B4-BE49-F238E27FC236}">
                <a16:creationId xmlns:a16="http://schemas.microsoft.com/office/drawing/2014/main" id="{684D56BD-147E-3F40-9A00-22C9381E90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5" y="320542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TAP of eight of my friends jumping off a rock : itookapicture">
            <a:extLst>
              <a:ext uri="{FF2B5EF4-FFF2-40B4-BE49-F238E27FC236}">
                <a16:creationId xmlns:a16="http://schemas.microsoft.com/office/drawing/2014/main" id="{2D44D7F1-39BF-0A49-A60D-57C0CBE69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5" y="1286774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TAP of eight of my friends jumping off a rock : itookapicture">
            <a:extLst>
              <a:ext uri="{FF2B5EF4-FFF2-40B4-BE49-F238E27FC236}">
                <a16:creationId xmlns:a16="http://schemas.microsoft.com/office/drawing/2014/main" id="{4676FB14-C6D0-3948-B6DB-3FB653BC47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5" y="2187467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ITAP of eight of my friends jumping off a rock : itookapicture">
            <a:extLst>
              <a:ext uri="{FF2B5EF4-FFF2-40B4-BE49-F238E27FC236}">
                <a16:creationId xmlns:a16="http://schemas.microsoft.com/office/drawing/2014/main" id="{21554AFD-88AF-374A-95B8-EE90ACA01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5" y="3101417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TAP of eight of my friends jumping off a rock : itookapicture">
            <a:extLst>
              <a:ext uri="{FF2B5EF4-FFF2-40B4-BE49-F238E27FC236}">
                <a16:creationId xmlns:a16="http://schemas.microsoft.com/office/drawing/2014/main" id="{9B702151-9E99-AC43-8BED-E0CB29AD37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5" y="4015366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ITAP of eight of my friends jumping off a rock : itookapicture">
            <a:extLst>
              <a:ext uri="{FF2B5EF4-FFF2-40B4-BE49-F238E27FC236}">
                <a16:creationId xmlns:a16="http://schemas.microsoft.com/office/drawing/2014/main" id="{9F780DBD-4A39-D840-AFD4-2D4247180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4" y="4916059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ITAP of eight of my friends jumping off a rock : itookapicture">
            <a:extLst>
              <a:ext uri="{FF2B5EF4-FFF2-40B4-BE49-F238E27FC236}">
                <a16:creationId xmlns:a16="http://schemas.microsoft.com/office/drawing/2014/main" id="{69F4C375-9148-084E-984A-BF02EB965C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3" y="5816751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2E9BA40-AD06-364C-A0AA-D966C943ACC5}"/>
              </a:ext>
            </a:extLst>
          </p:cNvPr>
          <p:cNvCxnSpPr>
            <a:cxnSpLocks/>
          </p:cNvCxnSpPr>
          <p:nvPr/>
        </p:nvCxnSpPr>
        <p:spPr>
          <a:xfrm flipV="1">
            <a:off x="1973515" y="320542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D695A4A-E250-ED40-B3D4-9BE31A0D4980}"/>
              </a:ext>
            </a:extLst>
          </p:cNvPr>
          <p:cNvCxnSpPr>
            <a:cxnSpLocks/>
          </p:cNvCxnSpPr>
          <p:nvPr/>
        </p:nvCxnSpPr>
        <p:spPr>
          <a:xfrm flipV="1">
            <a:off x="1980788" y="1274475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5862471-D27D-3E42-BB55-5C06D8BBFF24}"/>
              </a:ext>
            </a:extLst>
          </p:cNvPr>
          <p:cNvCxnSpPr>
            <a:cxnSpLocks/>
          </p:cNvCxnSpPr>
          <p:nvPr/>
        </p:nvCxnSpPr>
        <p:spPr>
          <a:xfrm flipV="1">
            <a:off x="1973515" y="2175168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C750892-9416-D04F-93EC-AB505E619F0C}"/>
              </a:ext>
            </a:extLst>
          </p:cNvPr>
          <p:cNvCxnSpPr>
            <a:cxnSpLocks/>
          </p:cNvCxnSpPr>
          <p:nvPr/>
        </p:nvCxnSpPr>
        <p:spPr>
          <a:xfrm flipV="1">
            <a:off x="1988061" y="3101417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432DEB4-4CF0-C340-BC16-0FC00A8E1BA8}"/>
              </a:ext>
            </a:extLst>
          </p:cNvPr>
          <p:cNvCxnSpPr>
            <a:cxnSpLocks/>
          </p:cNvCxnSpPr>
          <p:nvPr/>
        </p:nvCxnSpPr>
        <p:spPr>
          <a:xfrm flipV="1">
            <a:off x="1995334" y="3989815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BA85115-EBDB-9E45-A5BE-F740121942E0}"/>
              </a:ext>
            </a:extLst>
          </p:cNvPr>
          <p:cNvCxnSpPr>
            <a:cxnSpLocks/>
          </p:cNvCxnSpPr>
          <p:nvPr/>
        </p:nvCxnSpPr>
        <p:spPr>
          <a:xfrm flipV="1">
            <a:off x="1980788" y="4916059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455CFE5-ACD0-EE4F-9CA3-922CB41F31F6}"/>
              </a:ext>
            </a:extLst>
          </p:cNvPr>
          <p:cNvGrpSpPr/>
          <p:nvPr/>
        </p:nvGrpSpPr>
        <p:grpSpPr>
          <a:xfrm>
            <a:off x="1966243" y="1041249"/>
            <a:ext cx="9217154" cy="5496209"/>
            <a:chOff x="1325864" y="1041249"/>
            <a:chExt cx="10365141" cy="5496209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11F4E35-FCDA-E14E-8C76-CB699EA2FF82}"/>
                </a:ext>
              </a:extLst>
            </p:cNvPr>
            <p:cNvCxnSpPr>
              <a:cxnSpLocks/>
            </p:cNvCxnSpPr>
            <p:nvPr/>
          </p:nvCxnSpPr>
          <p:spPr>
            <a:xfrm>
              <a:off x="1325864" y="1041249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FD9BA8F-FD27-234B-8191-7E62C9EE3A64}"/>
                </a:ext>
              </a:extLst>
            </p:cNvPr>
            <p:cNvCxnSpPr>
              <a:cxnSpLocks/>
            </p:cNvCxnSpPr>
            <p:nvPr/>
          </p:nvCxnSpPr>
          <p:spPr>
            <a:xfrm>
              <a:off x="1333137" y="1995182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C2C76F4-B58C-B44F-A480-6E7F6B9FF764}"/>
                </a:ext>
              </a:extLst>
            </p:cNvPr>
            <p:cNvCxnSpPr>
              <a:cxnSpLocks/>
            </p:cNvCxnSpPr>
            <p:nvPr/>
          </p:nvCxnSpPr>
          <p:spPr>
            <a:xfrm>
              <a:off x="1325864" y="2895875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951D739-A067-244E-9E9D-880DAF904FFF}"/>
                </a:ext>
              </a:extLst>
            </p:cNvPr>
            <p:cNvCxnSpPr>
              <a:cxnSpLocks/>
            </p:cNvCxnSpPr>
            <p:nvPr/>
          </p:nvCxnSpPr>
          <p:spPr>
            <a:xfrm>
              <a:off x="1340410" y="3822124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D4BC829-8D5B-F340-B084-26DE781C1FE6}"/>
                </a:ext>
              </a:extLst>
            </p:cNvPr>
            <p:cNvCxnSpPr>
              <a:cxnSpLocks/>
            </p:cNvCxnSpPr>
            <p:nvPr/>
          </p:nvCxnSpPr>
          <p:spPr>
            <a:xfrm>
              <a:off x="1347683" y="4710522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1A73BA9-1B2C-6A46-B5DE-7CC442A719C5}"/>
                </a:ext>
              </a:extLst>
            </p:cNvPr>
            <p:cNvCxnSpPr>
              <a:cxnSpLocks/>
            </p:cNvCxnSpPr>
            <p:nvPr/>
          </p:nvCxnSpPr>
          <p:spPr>
            <a:xfrm>
              <a:off x="1333137" y="5636766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9A8702B3-72C5-BB48-9E6E-BF0A0F5AADB2}"/>
                </a:ext>
              </a:extLst>
            </p:cNvPr>
            <p:cNvCxnSpPr>
              <a:cxnSpLocks/>
            </p:cNvCxnSpPr>
            <p:nvPr/>
          </p:nvCxnSpPr>
          <p:spPr>
            <a:xfrm>
              <a:off x="1354956" y="6537458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5004651-4F17-B042-9A54-811263519856}"/>
              </a:ext>
            </a:extLst>
          </p:cNvPr>
          <p:cNvCxnSpPr>
            <a:cxnSpLocks/>
          </p:cNvCxnSpPr>
          <p:nvPr/>
        </p:nvCxnSpPr>
        <p:spPr>
          <a:xfrm flipV="1">
            <a:off x="2002607" y="5816751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50F9C4A8-5FFD-264E-854B-47C7E64969E1}"/>
              </a:ext>
            </a:extLst>
          </p:cNvPr>
          <p:cNvSpPr/>
          <p:nvPr/>
        </p:nvSpPr>
        <p:spPr>
          <a:xfrm>
            <a:off x="9400065" y="6501422"/>
            <a:ext cx="55659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784224C-6097-DF4B-AC0D-58959BA02F86}"/>
              </a:ext>
            </a:extLst>
          </p:cNvPr>
          <p:cNvSpPr/>
          <p:nvPr/>
        </p:nvSpPr>
        <p:spPr>
          <a:xfrm>
            <a:off x="8147734" y="5389247"/>
            <a:ext cx="556592" cy="2219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09033A0-95BB-0A40-A013-CF6F2043518A}"/>
              </a:ext>
            </a:extLst>
          </p:cNvPr>
          <p:cNvSpPr/>
          <p:nvPr/>
        </p:nvSpPr>
        <p:spPr>
          <a:xfrm>
            <a:off x="6885062" y="4306959"/>
            <a:ext cx="556592" cy="441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AAC4035-F97C-1B43-9542-B0B83A4DA2F4}"/>
              </a:ext>
            </a:extLst>
          </p:cNvPr>
          <p:cNvSpPr/>
          <p:nvPr/>
        </p:nvSpPr>
        <p:spPr>
          <a:xfrm>
            <a:off x="5696082" y="3203807"/>
            <a:ext cx="556592" cy="644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3984DCA-6A44-584F-A843-FE4642FEF839}"/>
              </a:ext>
            </a:extLst>
          </p:cNvPr>
          <p:cNvSpPr/>
          <p:nvPr/>
        </p:nvSpPr>
        <p:spPr>
          <a:xfrm>
            <a:off x="4576597" y="2187467"/>
            <a:ext cx="556592" cy="696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8A718A3-CD17-9D4D-9E9E-D0ECCB29088E}"/>
              </a:ext>
            </a:extLst>
          </p:cNvPr>
          <p:cNvSpPr/>
          <p:nvPr/>
        </p:nvSpPr>
        <p:spPr>
          <a:xfrm>
            <a:off x="2289360" y="450574"/>
            <a:ext cx="556592" cy="615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632CA85-8A2B-CE44-9614-3E303D8DF92D}"/>
              </a:ext>
            </a:extLst>
          </p:cNvPr>
          <p:cNvSpPr/>
          <p:nvPr/>
        </p:nvSpPr>
        <p:spPr>
          <a:xfrm>
            <a:off x="3289899" y="1263034"/>
            <a:ext cx="556592" cy="7207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CD75C74-075D-7648-A710-886620011764}"/>
              </a:ext>
            </a:extLst>
          </p:cNvPr>
          <p:cNvSpPr txBox="1"/>
          <p:nvPr/>
        </p:nvSpPr>
        <p:spPr>
          <a:xfrm rot="16200000">
            <a:off x="71824" y="3317423"/>
            <a:ext cx="2989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Distance away from the water</a:t>
            </a:r>
          </a:p>
        </p:txBody>
      </p:sp>
    </p:spTree>
    <p:extLst>
      <p:ext uri="{BB962C8B-B14F-4D97-AF65-F5344CB8AC3E}">
        <p14:creationId xmlns:p14="http://schemas.microsoft.com/office/powerpoint/2010/main" val="204342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TAP of eight of my friends jumping off a rock : itookapicture">
            <a:extLst>
              <a:ext uri="{FF2B5EF4-FFF2-40B4-BE49-F238E27FC236}">
                <a16:creationId xmlns:a16="http://schemas.microsoft.com/office/drawing/2014/main" id="{684D56BD-147E-3F40-9A00-22C9381E90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5" y="320542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TAP of eight of my friends jumping off a rock : itookapicture">
            <a:extLst>
              <a:ext uri="{FF2B5EF4-FFF2-40B4-BE49-F238E27FC236}">
                <a16:creationId xmlns:a16="http://schemas.microsoft.com/office/drawing/2014/main" id="{2D44D7F1-39BF-0A49-A60D-57C0CBE69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5" y="1286774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TAP of eight of my friends jumping off a rock : itookapicture">
            <a:extLst>
              <a:ext uri="{FF2B5EF4-FFF2-40B4-BE49-F238E27FC236}">
                <a16:creationId xmlns:a16="http://schemas.microsoft.com/office/drawing/2014/main" id="{4676FB14-C6D0-3948-B6DB-3FB653BC47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5" y="2187467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ITAP of eight of my friends jumping off a rock : itookapicture">
            <a:extLst>
              <a:ext uri="{FF2B5EF4-FFF2-40B4-BE49-F238E27FC236}">
                <a16:creationId xmlns:a16="http://schemas.microsoft.com/office/drawing/2014/main" id="{21554AFD-88AF-374A-95B8-EE90ACA01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5" y="3101417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TAP of eight of my friends jumping off a rock : itookapicture">
            <a:extLst>
              <a:ext uri="{FF2B5EF4-FFF2-40B4-BE49-F238E27FC236}">
                <a16:creationId xmlns:a16="http://schemas.microsoft.com/office/drawing/2014/main" id="{9B702151-9E99-AC43-8BED-E0CB29AD37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5" y="4015366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ITAP of eight of my friends jumping off a rock : itookapicture">
            <a:extLst>
              <a:ext uri="{FF2B5EF4-FFF2-40B4-BE49-F238E27FC236}">
                <a16:creationId xmlns:a16="http://schemas.microsoft.com/office/drawing/2014/main" id="{9F780DBD-4A39-D840-AFD4-2D4247180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4" y="4916059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ITAP of eight of my friends jumping off a rock : itookapicture">
            <a:extLst>
              <a:ext uri="{FF2B5EF4-FFF2-40B4-BE49-F238E27FC236}">
                <a16:creationId xmlns:a16="http://schemas.microsoft.com/office/drawing/2014/main" id="{69F4C375-9148-084E-984A-BF02EB965C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12253" y="5816751"/>
            <a:ext cx="605038" cy="7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2E9BA40-AD06-364C-A0AA-D966C943ACC5}"/>
              </a:ext>
            </a:extLst>
          </p:cNvPr>
          <p:cNvCxnSpPr>
            <a:cxnSpLocks/>
          </p:cNvCxnSpPr>
          <p:nvPr/>
        </p:nvCxnSpPr>
        <p:spPr>
          <a:xfrm flipV="1">
            <a:off x="1973515" y="320542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D695A4A-E250-ED40-B3D4-9BE31A0D4980}"/>
              </a:ext>
            </a:extLst>
          </p:cNvPr>
          <p:cNvCxnSpPr>
            <a:cxnSpLocks/>
          </p:cNvCxnSpPr>
          <p:nvPr/>
        </p:nvCxnSpPr>
        <p:spPr>
          <a:xfrm flipV="1">
            <a:off x="1980788" y="1274475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5862471-D27D-3E42-BB55-5C06D8BBFF24}"/>
              </a:ext>
            </a:extLst>
          </p:cNvPr>
          <p:cNvCxnSpPr>
            <a:cxnSpLocks/>
          </p:cNvCxnSpPr>
          <p:nvPr/>
        </p:nvCxnSpPr>
        <p:spPr>
          <a:xfrm flipV="1">
            <a:off x="1973515" y="2175168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C750892-9416-D04F-93EC-AB505E619F0C}"/>
              </a:ext>
            </a:extLst>
          </p:cNvPr>
          <p:cNvCxnSpPr>
            <a:cxnSpLocks/>
          </p:cNvCxnSpPr>
          <p:nvPr/>
        </p:nvCxnSpPr>
        <p:spPr>
          <a:xfrm flipV="1">
            <a:off x="1988061" y="3101417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432DEB4-4CF0-C340-BC16-0FC00A8E1BA8}"/>
              </a:ext>
            </a:extLst>
          </p:cNvPr>
          <p:cNvCxnSpPr>
            <a:cxnSpLocks/>
          </p:cNvCxnSpPr>
          <p:nvPr/>
        </p:nvCxnSpPr>
        <p:spPr>
          <a:xfrm flipV="1">
            <a:off x="1995334" y="3989815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BA85115-EBDB-9E45-A5BE-F740121942E0}"/>
              </a:ext>
            </a:extLst>
          </p:cNvPr>
          <p:cNvCxnSpPr>
            <a:cxnSpLocks/>
          </p:cNvCxnSpPr>
          <p:nvPr/>
        </p:nvCxnSpPr>
        <p:spPr>
          <a:xfrm flipV="1">
            <a:off x="1980788" y="4916059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455CFE5-ACD0-EE4F-9CA3-922CB41F31F6}"/>
              </a:ext>
            </a:extLst>
          </p:cNvPr>
          <p:cNvGrpSpPr/>
          <p:nvPr/>
        </p:nvGrpSpPr>
        <p:grpSpPr>
          <a:xfrm>
            <a:off x="1966243" y="1041249"/>
            <a:ext cx="9217154" cy="5496209"/>
            <a:chOff x="1325864" y="1041249"/>
            <a:chExt cx="10365141" cy="5496209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11F4E35-FCDA-E14E-8C76-CB699EA2FF82}"/>
                </a:ext>
              </a:extLst>
            </p:cNvPr>
            <p:cNvCxnSpPr>
              <a:cxnSpLocks/>
            </p:cNvCxnSpPr>
            <p:nvPr/>
          </p:nvCxnSpPr>
          <p:spPr>
            <a:xfrm>
              <a:off x="1325864" y="1041249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FD9BA8F-FD27-234B-8191-7E62C9EE3A64}"/>
                </a:ext>
              </a:extLst>
            </p:cNvPr>
            <p:cNvCxnSpPr>
              <a:cxnSpLocks/>
            </p:cNvCxnSpPr>
            <p:nvPr/>
          </p:nvCxnSpPr>
          <p:spPr>
            <a:xfrm>
              <a:off x="1333137" y="1995182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C2C76F4-B58C-B44F-A480-6E7F6B9FF764}"/>
                </a:ext>
              </a:extLst>
            </p:cNvPr>
            <p:cNvCxnSpPr>
              <a:cxnSpLocks/>
            </p:cNvCxnSpPr>
            <p:nvPr/>
          </p:nvCxnSpPr>
          <p:spPr>
            <a:xfrm>
              <a:off x="1325864" y="2895875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951D739-A067-244E-9E9D-880DAF904FFF}"/>
                </a:ext>
              </a:extLst>
            </p:cNvPr>
            <p:cNvCxnSpPr>
              <a:cxnSpLocks/>
            </p:cNvCxnSpPr>
            <p:nvPr/>
          </p:nvCxnSpPr>
          <p:spPr>
            <a:xfrm>
              <a:off x="1340410" y="3822124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D4BC829-8D5B-F340-B084-26DE781C1FE6}"/>
                </a:ext>
              </a:extLst>
            </p:cNvPr>
            <p:cNvCxnSpPr>
              <a:cxnSpLocks/>
            </p:cNvCxnSpPr>
            <p:nvPr/>
          </p:nvCxnSpPr>
          <p:spPr>
            <a:xfrm>
              <a:off x="1347683" y="4710522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1A73BA9-1B2C-6A46-B5DE-7CC442A719C5}"/>
                </a:ext>
              </a:extLst>
            </p:cNvPr>
            <p:cNvCxnSpPr>
              <a:cxnSpLocks/>
            </p:cNvCxnSpPr>
            <p:nvPr/>
          </p:nvCxnSpPr>
          <p:spPr>
            <a:xfrm>
              <a:off x="1333137" y="5636766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9A8702B3-72C5-BB48-9E6E-BF0A0F5AADB2}"/>
                </a:ext>
              </a:extLst>
            </p:cNvPr>
            <p:cNvCxnSpPr>
              <a:cxnSpLocks/>
            </p:cNvCxnSpPr>
            <p:nvPr/>
          </p:nvCxnSpPr>
          <p:spPr>
            <a:xfrm>
              <a:off x="1354956" y="6537458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5004651-4F17-B042-9A54-811263519856}"/>
              </a:ext>
            </a:extLst>
          </p:cNvPr>
          <p:cNvCxnSpPr>
            <a:cxnSpLocks/>
          </p:cNvCxnSpPr>
          <p:nvPr/>
        </p:nvCxnSpPr>
        <p:spPr>
          <a:xfrm flipV="1">
            <a:off x="2002607" y="5816751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50F9C4A8-5FFD-264E-854B-47C7E64969E1}"/>
              </a:ext>
            </a:extLst>
          </p:cNvPr>
          <p:cNvSpPr/>
          <p:nvPr/>
        </p:nvSpPr>
        <p:spPr>
          <a:xfrm>
            <a:off x="9400065" y="6149009"/>
            <a:ext cx="556592" cy="3981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784224C-6097-DF4B-AC0D-58959BA02F86}"/>
              </a:ext>
            </a:extLst>
          </p:cNvPr>
          <p:cNvSpPr/>
          <p:nvPr/>
        </p:nvSpPr>
        <p:spPr>
          <a:xfrm>
            <a:off x="8147734" y="5209063"/>
            <a:ext cx="556592" cy="4021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09033A0-95BB-0A40-A013-CF6F2043518A}"/>
              </a:ext>
            </a:extLst>
          </p:cNvPr>
          <p:cNvSpPr/>
          <p:nvPr/>
        </p:nvSpPr>
        <p:spPr>
          <a:xfrm>
            <a:off x="6885062" y="4320213"/>
            <a:ext cx="556592" cy="4281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AAC4035-F97C-1B43-9542-B0B83A4DA2F4}"/>
              </a:ext>
            </a:extLst>
          </p:cNvPr>
          <p:cNvSpPr/>
          <p:nvPr/>
        </p:nvSpPr>
        <p:spPr>
          <a:xfrm>
            <a:off x="5696082" y="3429000"/>
            <a:ext cx="556592" cy="419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3984DCA-6A44-584F-A843-FE4642FEF839}"/>
              </a:ext>
            </a:extLst>
          </p:cNvPr>
          <p:cNvSpPr/>
          <p:nvPr/>
        </p:nvSpPr>
        <p:spPr>
          <a:xfrm>
            <a:off x="4576597" y="2690333"/>
            <a:ext cx="556592" cy="194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8A718A3-CD17-9D4D-9E9E-D0ECCB29088E}"/>
              </a:ext>
            </a:extLst>
          </p:cNvPr>
          <p:cNvSpPr/>
          <p:nvPr/>
        </p:nvSpPr>
        <p:spPr>
          <a:xfrm>
            <a:off x="2289360" y="1019905"/>
            <a:ext cx="55659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632CA85-8A2B-CE44-9614-3E303D8DF92D}"/>
              </a:ext>
            </a:extLst>
          </p:cNvPr>
          <p:cNvSpPr/>
          <p:nvPr/>
        </p:nvSpPr>
        <p:spPr>
          <a:xfrm>
            <a:off x="3289899" y="1903634"/>
            <a:ext cx="556592" cy="80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CD75C74-075D-7648-A710-886620011764}"/>
              </a:ext>
            </a:extLst>
          </p:cNvPr>
          <p:cNvSpPr txBox="1"/>
          <p:nvPr/>
        </p:nvSpPr>
        <p:spPr>
          <a:xfrm rot="16200000">
            <a:off x="-140540" y="3317423"/>
            <a:ext cx="3413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Distance away from the rock ledge</a:t>
            </a:r>
          </a:p>
        </p:txBody>
      </p:sp>
    </p:spTree>
    <p:extLst>
      <p:ext uri="{BB962C8B-B14F-4D97-AF65-F5344CB8AC3E}">
        <p14:creationId xmlns:p14="http://schemas.microsoft.com/office/powerpoint/2010/main" val="212960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7195AEA-E3DD-A545-A0EA-676FFA008E2E}"/>
              </a:ext>
            </a:extLst>
          </p:cNvPr>
          <p:cNvCxnSpPr>
            <a:cxnSpLocks/>
          </p:cNvCxnSpPr>
          <p:nvPr/>
        </p:nvCxnSpPr>
        <p:spPr>
          <a:xfrm flipV="1">
            <a:off x="1973515" y="320542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7DB4F3D-2447-8B4A-BAFB-7DB2DBB32EEC}"/>
              </a:ext>
            </a:extLst>
          </p:cNvPr>
          <p:cNvCxnSpPr>
            <a:cxnSpLocks/>
          </p:cNvCxnSpPr>
          <p:nvPr/>
        </p:nvCxnSpPr>
        <p:spPr>
          <a:xfrm flipV="1">
            <a:off x="1980788" y="1274475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EF8F872-B1A4-624A-A57D-6DCF1E732FA3}"/>
              </a:ext>
            </a:extLst>
          </p:cNvPr>
          <p:cNvCxnSpPr>
            <a:cxnSpLocks/>
          </p:cNvCxnSpPr>
          <p:nvPr/>
        </p:nvCxnSpPr>
        <p:spPr>
          <a:xfrm flipV="1">
            <a:off x="1973515" y="2175168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5DFDFB1-B344-FB46-91B5-D301B83D6E4F}"/>
              </a:ext>
            </a:extLst>
          </p:cNvPr>
          <p:cNvCxnSpPr>
            <a:cxnSpLocks/>
          </p:cNvCxnSpPr>
          <p:nvPr/>
        </p:nvCxnSpPr>
        <p:spPr>
          <a:xfrm flipV="1">
            <a:off x="1988061" y="3101417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01B9162-350D-A44B-A790-64D70CCE739D}"/>
              </a:ext>
            </a:extLst>
          </p:cNvPr>
          <p:cNvCxnSpPr>
            <a:cxnSpLocks/>
          </p:cNvCxnSpPr>
          <p:nvPr/>
        </p:nvCxnSpPr>
        <p:spPr>
          <a:xfrm flipV="1">
            <a:off x="1995334" y="3989815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B078A20-C420-9546-BFC5-5843E97AA90A}"/>
              </a:ext>
            </a:extLst>
          </p:cNvPr>
          <p:cNvCxnSpPr>
            <a:cxnSpLocks/>
          </p:cNvCxnSpPr>
          <p:nvPr/>
        </p:nvCxnSpPr>
        <p:spPr>
          <a:xfrm flipV="1">
            <a:off x="1980788" y="4916059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661D91F5-113D-2449-95CD-0251D9BD1D3A}"/>
              </a:ext>
            </a:extLst>
          </p:cNvPr>
          <p:cNvGrpSpPr/>
          <p:nvPr/>
        </p:nvGrpSpPr>
        <p:grpSpPr>
          <a:xfrm>
            <a:off x="1966243" y="1041249"/>
            <a:ext cx="9217154" cy="5496209"/>
            <a:chOff x="1325864" y="1041249"/>
            <a:chExt cx="10365141" cy="5496209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E3C1CE1-F001-664D-897C-12C3A24F47B3}"/>
                </a:ext>
              </a:extLst>
            </p:cNvPr>
            <p:cNvCxnSpPr>
              <a:cxnSpLocks/>
            </p:cNvCxnSpPr>
            <p:nvPr/>
          </p:nvCxnSpPr>
          <p:spPr>
            <a:xfrm>
              <a:off x="1325864" y="1041249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2418A7B-97B4-4442-8FDB-32F29BDCB550}"/>
                </a:ext>
              </a:extLst>
            </p:cNvPr>
            <p:cNvCxnSpPr>
              <a:cxnSpLocks/>
            </p:cNvCxnSpPr>
            <p:nvPr/>
          </p:nvCxnSpPr>
          <p:spPr>
            <a:xfrm>
              <a:off x="1333137" y="1995182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4C0F13B-C948-BF40-8F9B-737C42ACB5C2}"/>
                </a:ext>
              </a:extLst>
            </p:cNvPr>
            <p:cNvCxnSpPr>
              <a:cxnSpLocks/>
            </p:cNvCxnSpPr>
            <p:nvPr/>
          </p:nvCxnSpPr>
          <p:spPr>
            <a:xfrm>
              <a:off x="1325864" y="2895875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165FCC9-9551-C140-B1FA-EA5C232CA613}"/>
                </a:ext>
              </a:extLst>
            </p:cNvPr>
            <p:cNvCxnSpPr>
              <a:cxnSpLocks/>
            </p:cNvCxnSpPr>
            <p:nvPr/>
          </p:nvCxnSpPr>
          <p:spPr>
            <a:xfrm>
              <a:off x="1340410" y="3822124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25C7357-D6D4-6F40-B14F-CEF4E9E1C6DC}"/>
                </a:ext>
              </a:extLst>
            </p:cNvPr>
            <p:cNvCxnSpPr>
              <a:cxnSpLocks/>
            </p:cNvCxnSpPr>
            <p:nvPr/>
          </p:nvCxnSpPr>
          <p:spPr>
            <a:xfrm>
              <a:off x="1347683" y="4710522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B339D2C-CD13-4A4D-8AE1-B1C847FE4056}"/>
                </a:ext>
              </a:extLst>
            </p:cNvPr>
            <p:cNvCxnSpPr>
              <a:cxnSpLocks/>
            </p:cNvCxnSpPr>
            <p:nvPr/>
          </p:nvCxnSpPr>
          <p:spPr>
            <a:xfrm>
              <a:off x="1333137" y="5636766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3B9DF2E-EBBA-3943-A106-3F0424B1229E}"/>
                </a:ext>
              </a:extLst>
            </p:cNvPr>
            <p:cNvCxnSpPr>
              <a:cxnSpLocks/>
            </p:cNvCxnSpPr>
            <p:nvPr/>
          </p:nvCxnSpPr>
          <p:spPr>
            <a:xfrm>
              <a:off x="1354956" y="6537458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7A9F019-F08A-2E4B-9C44-D74CC203DA34}"/>
              </a:ext>
            </a:extLst>
          </p:cNvPr>
          <p:cNvCxnSpPr>
            <a:cxnSpLocks/>
          </p:cNvCxnSpPr>
          <p:nvPr/>
        </p:nvCxnSpPr>
        <p:spPr>
          <a:xfrm flipV="1">
            <a:off x="2002607" y="5816751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D7812E7F-03A7-2E47-9C8F-B74A28346C3B}"/>
              </a:ext>
            </a:extLst>
          </p:cNvPr>
          <p:cNvSpPr/>
          <p:nvPr/>
        </p:nvSpPr>
        <p:spPr>
          <a:xfrm>
            <a:off x="9400065" y="6501422"/>
            <a:ext cx="55659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2D12CD6-FE44-6545-B0A0-4339F873F850}"/>
              </a:ext>
            </a:extLst>
          </p:cNvPr>
          <p:cNvSpPr/>
          <p:nvPr/>
        </p:nvSpPr>
        <p:spPr>
          <a:xfrm>
            <a:off x="8147734" y="5389247"/>
            <a:ext cx="556592" cy="2219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58046C2-FCAA-6747-9149-353DBD832035}"/>
              </a:ext>
            </a:extLst>
          </p:cNvPr>
          <p:cNvSpPr/>
          <p:nvPr/>
        </p:nvSpPr>
        <p:spPr>
          <a:xfrm>
            <a:off x="6885062" y="4306959"/>
            <a:ext cx="556592" cy="441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481CA43-2248-5646-B96B-B8BCC0D5B5C4}"/>
              </a:ext>
            </a:extLst>
          </p:cNvPr>
          <p:cNvSpPr/>
          <p:nvPr/>
        </p:nvSpPr>
        <p:spPr>
          <a:xfrm>
            <a:off x="5696082" y="3203807"/>
            <a:ext cx="556592" cy="644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A3E9312-38E2-CB48-8C64-D7DD78096017}"/>
              </a:ext>
            </a:extLst>
          </p:cNvPr>
          <p:cNvSpPr/>
          <p:nvPr/>
        </p:nvSpPr>
        <p:spPr>
          <a:xfrm>
            <a:off x="4576597" y="2187467"/>
            <a:ext cx="556592" cy="696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9ACBD0-7D1F-DB45-97FC-EF1B8B3D2806}"/>
              </a:ext>
            </a:extLst>
          </p:cNvPr>
          <p:cNvSpPr/>
          <p:nvPr/>
        </p:nvSpPr>
        <p:spPr>
          <a:xfrm>
            <a:off x="2289360" y="450574"/>
            <a:ext cx="556592" cy="6150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042A5B2-6C02-FD4C-84FD-4E98E67367FC}"/>
              </a:ext>
            </a:extLst>
          </p:cNvPr>
          <p:cNvSpPr/>
          <p:nvPr/>
        </p:nvSpPr>
        <p:spPr>
          <a:xfrm>
            <a:off x="3289899" y="1263034"/>
            <a:ext cx="556592" cy="7207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5CFA82-ECD6-F541-9467-9B4C6FB34B62}"/>
              </a:ext>
            </a:extLst>
          </p:cNvPr>
          <p:cNvSpPr txBox="1"/>
          <p:nvPr/>
        </p:nvSpPr>
        <p:spPr>
          <a:xfrm rot="16200000">
            <a:off x="-618405" y="3112012"/>
            <a:ext cx="4407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Genes to be downregulated as a cell matures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4F5ED51-B53A-F14E-9DD1-5E2A458000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711" y="320542"/>
            <a:ext cx="1219200" cy="1016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23F7696-2B15-AE4C-B880-A787BD9330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47" y="5656405"/>
            <a:ext cx="1384300" cy="10414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BF187AF-D968-7B41-9ADC-DF00D2F85DF4}"/>
              </a:ext>
            </a:extLst>
          </p:cNvPr>
          <p:cNvSpPr txBox="1"/>
          <p:nvPr/>
        </p:nvSpPr>
        <p:spPr>
          <a:xfrm>
            <a:off x="200847" y="1308051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OPCs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7F8D9D-5CF9-B844-81CA-8480ED98738F}"/>
              </a:ext>
            </a:extLst>
          </p:cNvPr>
          <p:cNvSpPr txBox="1"/>
          <p:nvPr/>
        </p:nvSpPr>
        <p:spPr>
          <a:xfrm>
            <a:off x="167337" y="4814748"/>
            <a:ext cx="10310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Mature </a:t>
            </a:r>
          </a:p>
          <a:p>
            <a:r>
              <a:rPr lang="en-US" dirty="0" err="1"/>
              <a:t>Oligoden</a:t>
            </a:r>
            <a:endParaRPr lang="en-US" dirty="0"/>
          </a:p>
          <a:p>
            <a:r>
              <a:rPr lang="en-US" dirty="0" err="1"/>
              <a:t>drocytes</a:t>
            </a:r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0B325DA-6B5B-8A4E-8D07-97AA6F042DE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0" y="2725365"/>
            <a:ext cx="12573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010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2F5CFA82-ECD6-F541-9467-9B4C6FB34B62}"/>
              </a:ext>
            </a:extLst>
          </p:cNvPr>
          <p:cNvSpPr txBox="1"/>
          <p:nvPr/>
        </p:nvSpPr>
        <p:spPr>
          <a:xfrm rot="16200000">
            <a:off x="-536300" y="3112012"/>
            <a:ext cx="424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Genes to be upregulated as a cell matures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4F5ED51-B53A-F14E-9DD1-5E2A458000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711" y="320542"/>
            <a:ext cx="1219200" cy="1016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23F7696-2B15-AE4C-B880-A787BD9330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47" y="5656405"/>
            <a:ext cx="1384300" cy="10414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BF187AF-D968-7B41-9ADC-DF00D2F85DF4}"/>
              </a:ext>
            </a:extLst>
          </p:cNvPr>
          <p:cNvSpPr txBox="1"/>
          <p:nvPr/>
        </p:nvSpPr>
        <p:spPr>
          <a:xfrm>
            <a:off x="200847" y="1308051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OPCs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7F8D9D-5CF9-B844-81CA-8480ED98738F}"/>
              </a:ext>
            </a:extLst>
          </p:cNvPr>
          <p:cNvSpPr txBox="1"/>
          <p:nvPr/>
        </p:nvSpPr>
        <p:spPr>
          <a:xfrm>
            <a:off x="167337" y="4814748"/>
            <a:ext cx="10310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Mature </a:t>
            </a:r>
          </a:p>
          <a:p>
            <a:r>
              <a:rPr lang="en-US" dirty="0" err="1"/>
              <a:t>Oligoden</a:t>
            </a:r>
            <a:endParaRPr lang="en-US" dirty="0"/>
          </a:p>
          <a:p>
            <a:r>
              <a:rPr lang="en-US" dirty="0" err="1"/>
              <a:t>drocytes</a:t>
            </a:r>
            <a:endParaRPr lang="en-US" dirty="0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B965351-0FB1-0B40-A6FA-48EBD0BC7BCF}"/>
              </a:ext>
            </a:extLst>
          </p:cNvPr>
          <p:cNvCxnSpPr>
            <a:cxnSpLocks/>
          </p:cNvCxnSpPr>
          <p:nvPr/>
        </p:nvCxnSpPr>
        <p:spPr>
          <a:xfrm flipV="1">
            <a:off x="1973515" y="320542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4503E3C-3A88-7245-ADD2-B9966B4B2190}"/>
              </a:ext>
            </a:extLst>
          </p:cNvPr>
          <p:cNvCxnSpPr>
            <a:cxnSpLocks/>
          </p:cNvCxnSpPr>
          <p:nvPr/>
        </p:nvCxnSpPr>
        <p:spPr>
          <a:xfrm flipV="1">
            <a:off x="1980788" y="1274475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91BA343-A65D-A440-882D-7907C9ACF6CE}"/>
              </a:ext>
            </a:extLst>
          </p:cNvPr>
          <p:cNvCxnSpPr>
            <a:cxnSpLocks/>
          </p:cNvCxnSpPr>
          <p:nvPr/>
        </p:nvCxnSpPr>
        <p:spPr>
          <a:xfrm flipV="1">
            <a:off x="1973515" y="2175168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B7E7010-1D6E-DF43-A58A-6C82DF8D633E}"/>
              </a:ext>
            </a:extLst>
          </p:cNvPr>
          <p:cNvCxnSpPr>
            <a:cxnSpLocks/>
          </p:cNvCxnSpPr>
          <p:nvPr/>
        </p:nvCxnSpPr>
        <p:spPr>
          <a:xfrm flipV="1">
            <a:off x="1988061" y="3101417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2EAC87F-D1D6-4C49-A4EC-7B3429210CF9}"/>
              </a:ext>
            </a:extLst>
          </p:cNvPr>
          <p:cNvCxnSpPr>
            <a:cxnSpLocks/>
          </p:cNvCxnSpPr>
          <p:nvPr/>
        </p:nvCxnSpPr>
        <p:spPr>
          <a:xfrm flipV="1">
            <a:off x="1995334" y="3989815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AF41A2C-576B-D448-853F-67A794C51CF1}"/>
              </a:ext>
            </a:extLst>
          </p:cNvPr>
          <p:cNvCxnSpPr>
            <a:cxnSpLocks/>
          </p:cNvCxnSpPr>
          <p:nvPr/>
        </p:nvCxnSpPr>
        <p:spPr>
          <a:xfrm flipV="1">
            <a:off x="1980788" y="4916059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C53BCA9-74B0-F94D-8A31-909FB634113B}"/>
              </a:ext>
            </a:extLst>
          </p:cNvPr>
          <p:cNvGrpSpPr/>
          <p:nvPr/>
        </p:nvGrpSpPr>
        <p:grpSpPr>
          <a:xfrm>
            <a:off x="1966243" y="1041249"/>
            <a:ext cx="9217154" cy="5496209"/>
            <a:chOff x="1325864" y="1041249"/>
            <a:chExt cx="10365141" cy="5496209"/>
          </a:xfrm>
        </p:grpSpPr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AA2B0371-3A3E-0745-AC17-652438270AF3}"/>
                </a:ext>
              </a:extLst>
            </p:cNvPr>
            <p:cNvCxnSpPr>
              <a:cxnSpLocks/>
            </p:cNvCxnSpPr>
            <p:nvPr/>
          </p:nvCxnSpPr>
          <p:spPr>
            <a:xfrm>
              <a:off x="1325864" y="1041249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4E88BDF2-ABDC-AC47-AECC-355465D8EB33}"/>
                </a:ext>
              </a:extLst>
            </p:cNvPr>
            <p:cNvCxnSpPr>
              <a:cxnSpLocks/>
            </p:cNvCxnSpPr>
            <p:nvPr/>
          </p:nvCxnSpPr>
          <p:spPr>
            <a:xfrm>
              <a:off x="1333137" y="1995182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27108BD4-E06F-1F41-BB77-AB350D7D018C}"/>
                </a:ext>
              </a:extLst>
            </p:cNvPr>
            <p:cNvCxnSpPr>
              <a:cxnSpLocks/>
            </p:cNvCxnSpPr>
            <p:nvPr/>
          </p:nvCxnSpPr>
          <p:spPr>
            <a:xfrm>
              <a:off x="1325864" y="2895875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403EF454-996A-D546-8577-BE7C0EFB0CDD}"/>
                </a:ext>
              </a:extLst>
            </p:cNvPr>
            <p:cNvCxnSpPr>
              <a:cxnSpLocks/>
            </p:cNvCxnSpPr>
            <p:nvPr/>
          </p:nvCxnSpPr>
          <p:spPr>
            <a:xfrm>
              <a:off x="1340410" y="3822124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4113877F-768F-3A46-B0B1-768CB2BEDB19}"/>
                </a:ext>
              </a:extLst>
            </p:cNvPr>
            <p:cNvCxnSpPr>
              <a:cxnSpLocks/>
            </p:cNvCxnSpPr>
            <p:nvPr/>
          </p:nvCxnSpPr>
          <p:spPr>
            <a:xfrm>
              <a:off x="1347683" y="4710522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4B5CAE22-D62A-8441-9843-63DCF1AB1332}"/>
                </a:ext>
              </a:extLst>
            </p:cNvPr>
            <p:cNvCxnSpPr>
              <a:cxnSpLocks/>
            </p:cNvCxnSpPr>
            <p:nvPr/>
          </p:nvCxnSpPr>
          <p:spPr>
            <a:xfrm>
              <a:off x="1333137" y="5636766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D426C337-8856-934B-BEE7-FC70C5FDCB7D}"/>
                </a:ext>
              </a:extLst>
            </p:cNvPr>
            <p:cNvCxnSpPr>
              <a:cxnSpLocks/>
            </p:cNvCxnSpPr>
            <p:nvPr/>
          </p:nvCxnSpPr>
          <p:spPr>
            <a:xfrm>
              <a:off x="1354956" y="6537458"/>
              <a:ext cx="103360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1EFBF94-89C0-1E47-A2D6-2C9F1B6D2372}"/>
              </a:ext>
            </a:extLst>
          </p:cNvPr>
          <p:cNvCxnSpPr>
            <a:cxnSpLocks/>
          </p:cNvCxnSpPr>
          <p:nvPr/>
        </p:nvCxnSpPr>
        <p:spPr>
          <a:xfrm flipV="1">
            <a:off x="2002607" y="5816751"/>
            <a:ext cx="0" cy="7207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415BED6C-3660-9E46-970F-C16510C61F49}"/>
              </a:ext>
            </a:extLst>
          </p:cNvPr>
          <p:cNvSpPr/>
          <p:nvPr/>
        </p:nvSpPr>
        <p:spPr>
          <a:xfrm>
            <a:off x="9400065" y="6149009"/>
            <a:ext cx="556592" cy="3981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D8F869A-DDAF-6448-BB58-BE5A4F1AD461}"/>
              </a:ext>
            </a:extLst>
          </p:cNvPr>
          <p:cNvSpPr/>
          <p:nvPr/>
        </p:nvSpPr>
        <p:spPr>
          <a:xfrm>
            <a:off x="8147734" y="5209063"/>
            <a:ext cx="556592" cy="4021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64E3604E-4AC7-3642-ACB8-4F8CD7B19E05}"/>
              </a:ext>
            </a:extLst>
          </p:cNvPr>
          <p:cNvSpPr/>
          <p:nvPr/>
        </p:nvSpPr>
        <p:spPr>
          <a:xfrm>
            <a:off x="6885062" y="4320213"/>
            <a:ext cx="556592" cy="4281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112706B-718B-0542-80F8-6930FBA91791}"/>
              </a:ext>
            </a:extLst>
          </p:cNvPr>
          <p:cNvSpPr/>
          <p:nvPr/>
        </p:nvSpPr>
        <p:spPr>
          <a:xfrm>
            <a:off x="5696082" y="3429000"/>
            <a:ext cx="556592" cy="419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1341B50-BE97-4446-B67C-562A78F9D39A}"/>
              </a:ext>
            </a:extLst>
          </p:cNvPr>
          <p:cNvSpPr/>
          <p:nvPr/>
        </p:nvSpPr>
        <p:spPr>
          <a:xfrm>
            <a:off x="4576597" y="2690333"/>
            <a:ext cx="556592" cy="194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B54E244-004C-4D40-9729-B0C9E78B723C}"/>
              </a:ext>
            </a:extLst>
          </p:cNvPr>
          <p:cNvSpPr/>
          <p:nvPr/>
        </p:nvSpPr>
        <p:spPr>
          <a:xfrm>
            <a:off x="2289360" y="1019905"/>
            <a:ext cx="55659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C1BB9C5-1CB3-6B4B-B1C8-245404C0E60E}"/>
              </a:ext>
            </a:extLst>
          </p:cNvPr>
          <p:cNvSpPr/>
          <p:nvPr/>
        </p:nvSpPr>
        <p:spPr>
          <a:xfrm>
            <a:off x="3289899" y="1903634"/>
            <a:ext cx="556592" cy="80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D70627A3-70B6-A54B-944A-E51B7DB112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95" y="2895875"/>
            <a:ext cx="12573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567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C19FA5-7DA8-F742-9B16-76CC7B735F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670" y="2922658"/>
            <a:ext cx="1257300" cy="1041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F00393-4092-704B-9665-A02CEEDB38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1470" y="2203175"/>
            <a:ext cx="1219200" cy="101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7614F8-4BC6-DF40-9183-751D5141C4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3318" y="1067352"/>
            <a:ext cx="1384300" cy="1041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656738-BB29-3F4A-A2ED-864032D52C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9280" y="1458292"/>
            <a:ext cx="1257300" cy="1041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B3F57E-AC8E-284E-8BAC-79A4B1A8A5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8327" y="2499692"/>
            <a:ext cx="1384300" cy="104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1624DF-7079-1748-9D00-225E5CD606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9778" y="3962402"/>
            <a:ext cx="1384300" cy="1041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C5365-7229-E547-A923-7E048938E3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784" y="4211986"/>
            <a:ext cx="1257300" cy="1041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6F847A-4F46-124D-A41E-38E00B2D36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858" y="3642138"/>
            <a:ext cx="1219200" cy="101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6BDB24-7E47-CC4A-AE6C-FF6FF4F3BD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8387" y="1877671"/>
            <a:ext cx="12192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576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C19FA5-7DA8-F742-9B16-76CC7B735F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8071" y="2337904"/>
            <a:ext cx="1257300" cy="1041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F00393-4092-704B-9665-A02CEEDB38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3623" y="2413000"/>
            <a:ext cx="1219200" cy="101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7614F8-4BC6-DF40-9183-751D5141C4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8609" y="2231334"/>
            <a:ext cx="1384300" cy="1041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656738-BB29-3F4A-A2ED-864032D52C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387" y="2337904"/>
            <a:ext cx="1257300" cy="1041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B3F57E-AC8E-284E-8BAC-79A4B1A8A5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4309" y="2337904"/>
            <a:ext cx="1384300" cy="104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1624DF-7079-1748-9D00-225E5CD606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9811" y="2325204"/>
            <a:ext cx="1384300" cy="1041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C5365-7229-E547-A923-7E048938E3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7779" y="2325204"/>
            <a:ext cx="1257300" cy="1041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6F847A-4F46-124D-A41E-38E00B2D36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467" y="2350604"/>
            <a:ext cx="1219200" cy="101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6BDB24-7E47-CC4A-AE6C-FF6FF4F3BD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2965" y="2363304"/>
            <a:ext cx="1219200" cy="1016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BF8DE3-EDB3-1340-9275-24DA6369FB47}"/>
              </a:ext>
            </a:extLst>
          </p:cNvPr>
          <p:cNvSpPr txBox="1"/>
          <p:nvPr/>
        </p:nvSpPr>
        <p:spPr>
          <a:xfrm>
            <a:off x="4805999" y="3544405"/>
            <a:ext cx="2580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pseudotemporal</a:t>
            </a:r>
            <a:r>
              <a:rPr lang="en-US" dirty="0"/>
              <a:t> ordering</a:t>
            </a:r>
          </a:p>
        </p:txBody>
      </p:sp>
    </p:spTree>
    <p:extLst>
      <p:ext uri="{BB962C8B-B14F-4D97-AF65-F5344CB8AC3E}">
        <p14:creationId xmlns:p14="http://schemas.microsoft.com/office/powerpoint/2010/main" val="80855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fferent, several&#10;&#10;Description automatically generated">
            <a:extLst>
              <a:ext uri="{FF2B5EF4-FFF2-40B4-BE49-F238E27FC236}">
                <a16:creationId xmlns:a16="http://schemas.microsoft.com/office/drawing/2014/main" id="{1B8ECB9D-866E-065B-70E1-A88DE2955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461" y="769256"/>
            <a:ext cx="7485078" cy="56138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AD8118-2B7C-3226-55E3-3162215FD171}"/>
              </a:ext>
            </a:extLst>
          </p:cNvPr>
          <p:cNvSpPr txBox="1"/>
          <p:nvPr/>
        </p:nvSpPr>
        <p:spPr>
          <a:xfrm>
            <a:off x="2353461" y="275754"/>
            <a:ext cx="7713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fix cells, hybridize encoding probe @46C over night, wash away unbound probes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A0180D0-EF03-F684-2765-C49E8C4E0C47}"/>
                  </a:ext>
                </a:extLst>
              </p14:cNvPr>
              <p14:cNvContentPartPr/>
              <p14:nvPr/>
            </p14:nvContentPartPr>
            <p14:xfrm>
              <a:off x="138960" y="549000"/>
              <a:ext cx="11841480" cy="50950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A0180D0-EF03-F684-2765-C49E8C4E0C4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9600" y="539640"/>
                <a:ext cx="11860200" cy="511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515626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C19FA5-7DA8-F742-9B16-76CC7B735F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8071" y="2337904"/>
            <a:ext cx="1257300" cy="1041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F00393-4092-704B-9665-A02CEEDB38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3623" y="2413000"/>
            <a:ext cx="1219200" cy="101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7614F8-4BC6-DF40-9183-751D5141C4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8609" y="2231334"/>
            <a:ext cx="1384300" cy="1041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656738-BB29-3F4A-A2ED-864032D52C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2387" y="2337904"/>
            <a:ext cx="1257300" cy="1041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B3F57E-AC8E-284E-8BAC-79A4B1A8A5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4309" y="2337904"/>
            <a:ext cx="1384300" cy="104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1624DF-7079-1748-9D00-225E5CD606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9811" y="2325204"/>
            <a:ext cx="1384300" cy="1041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C5365-7229-E547-A923-7E048938E3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7779" y="2325204"/>
            <a:ext cx="1257300" cy="1041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6F847A-4F46-124D-A41E-38E00B2D36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467" y="2350604"/>
            <a:ext cx="1219200" cy="101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6BDB24-7E47-CC4A-AE6C-FF6FF4F3BD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2965" y="2363304"/>
            <a:ext cx="1219200" cy="1016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BF8DE3-EDB3-1340-9275-24DA6369FB47}"/>
              </a:ext>
            </a:extLst>
          </p:cNvPr>
          <p:cNvSpPr txBox="1"/>
          <p:nvPr/>
        </p:nvSpPr>
        <p:spPr>
          <a:xfrm>
            <a:off x="4805999" y="3544405"/>
            <a:ext cx="2284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Which way does it go?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9937409-72C8-3D47-8339-5580AEA24345}"/>
              </a:ext>
            </a:extLst>
          </p:cNvPr>
          <p:cNvCxnSpPr/>
          <p:nvPr/>
        </p:nvCxnSpPr>
        <p:spPr>
          <a:xfrm>
            <a:off x="3544816" y="4372894"/>
            <a:ext cx="5419493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2751F9B-C591-D541-A3A9-3791A05C6469}"/>
              </a:ext>
            </a:extLst>
          </p:cNvPr>
          <p:cNvCxnSpPr>
            <a:cxnSpLocks/>
          </p:cNvCxnSpPr>
          <p:nvPr/>
        </p:nvCxnSpPr>
        <p:spPr>
          <a:xfrm flipH="1">
            <a:off x="2459066" y="5108390"/>
            <a:ext cx="5810291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ACE97FD-60FE-9438-BF06-DDA2E7916E16}"/>
                  </a:ext>
                </a:extLst>
              </p14:cNvPr>
              <p14:cNvContentPartPr/>
              <p14:nvPr/>
            </p14:nvContentPartPr>
            <p14:xfrm>
              <a:off x="730440" y="377280"/>
              <a:ext cx="10570320" cy="37422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ACE97FD-60FE-9438-BF06-DDA2E7916E1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1080" y="367920"/>
                <a:ext cx="10589040" cy="376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9000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6E901-30C6-384C-B3E9-861825405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B46AC-CBF1-0B46-A514-854139C31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89528E-B61F-5A49-8C40-B20150CF7D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9373"/>
            <a:ext cx="12192000" cy="707674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B0ACB4E-B072-D2DB-D834-BF84BC5FE646}"/>
                  </a:ext>
                </a:extLst>
              </p14:cNvPr>
              <p14:cNvContentPartPr/>
              <p14:nvPr/>
            </p14:nvContentPartPr>
            <p14:xfrm>
              <a:off x="6237000" y="576360"/>
              <a:ext cx="3762360" cy="2914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B0ACB4E-B072-D2DB-D834-BF84BC5FE64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27640" y="567000"/>
                <a:ext cx="3781080" cy="2932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3837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B2F48F-7471-614A-A195-8ACF3AB5C17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Nuclear vs. cytoplasmic subcellular organization of mRNAs is linked to the regulation of protein expression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3511E-2A92-7F4B-8616-5A27410A9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469" y="2679855"/>
            <a:ext cx="2679700" cy="34163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642102-FBE7-D248-BCAD-A0B6C285AD9F}"/>
              </a:ext>
            </a:extLst>
          </p:cNvPr>
          <p:cNvSpPr/>
          <p:nvPr/>
        </p:nvSpPr>
        <p:spPr>
          <a:xfrm>
            <a:off x="1920164" y="5701272"/>
            <a:ext cx="1711817" cy="57954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768FE3-8472-E44D-B401-2D9DA1CA9949}"/>
              </a:ext>
            </a:extLst>
          </p:cNvPr>
          <p:cNvSpPr/>
          <p:nvPr/>
        </p:nvSpPr>
        <p:spPr>
          <a:xfrm>
            <a:off x="592502" y="5411497"/>
            <a:ext cx="1711817" cy="57954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98AB1E-4B95-D648-8C94-A10897CCE30E}"/>
              </a:ext>
            </a:extLst>
          </p:cNvPr>
          <p:cNvSpPr/>
          <p:nvPr/>
        </p:nvSpPr>
        <p:spPr>
          <a:xfrm>
            <a:off x="3051274" y="4712105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87310C-5EC4-0F4C-9CE8-B501B2E05E2A}"/>
              </a:ext>
            </a:extLst>
          </p:cNvPr>
          <p:cNvSpPr/>
          <p:nvPr/>
        </p:nvSpPr>
        <p:spPr>
          <a:xfrm>
            <a:off x="3335533" y="4354382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EAF6AC-4A42-2442-8C7D-07B2D84D7CF0}"/>
              </a:ext>
            </a:extLst>
          </p:cNvPr>
          <p:cNvSpPr/>
          <p:nvPr/>
        </p:nvSpPr>
        <p:spPr>
          <a:xfrm>
            <a:off x="3039085" y="3794666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FE332D-7746-DA47-A21E-542D03786398}"/>
              </a:ext>
            </a:extLst>
          </p:cNvPr>
          <p:cNvSpPr/>
          <p:nvPr/>
        </p:nvSpPr>
        <p:spPr>
          <a:xfrm>
            <a:off x="3347721" y="3193369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D715D3-2747-1843-A7F2-4CB42A5ED239}"/>
              </a:ext>
            </a:extLst>
          </p:cNvPr>
          <p:cNvSpPr/>
          <p:nvPr/>
        </p:nvSpPr>
        <p:spPr>
          <a:xfrm>
            <a:off x="3051413" y="2700676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CC642F-0EE5-9F44-9CF8-B43E473A2D32}"/>
              </a:ext>
            </a:extLst>
          </p:cNvPr>
          <p:cNvSpPr txBox="1"/>
          <p:nvPr/>
        </p:nvSpPr>
        <p:spPr>
          <a:xfrm>
            <a:off x="8287520" y="6104026"/>
            <a:ext cx="3817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(La </a:t>
            </a:r>
            <a:r>
              <a:rPr lang="en-US" b="1" dirty="0" err="1"/>
              <a:t>Manno</a:t>
            </a:r>
            <a:r>
              <a:rPr lang="en-US" b="1" dirty="0"/>
              <a:t>, et al Nature, August 2018)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2ACE03-4F11-EF40-BFA1-9F8D7896F90B}"/>
              </a:ext>
            </a:extLst>
          </p:cNvPr>
          <p:cNvSpPr txBox="1"/>
          <p:nvPr/>
        </p:nvSpPr>
        <p:spPr>
          <a:xfrm>
            <a:off x="7577037" y="6392385"/>
            <a:ext cx="458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(Xia*, Fan*, Emanuel*, et al PNAS, Sept 2019)</a:t>
            </a:r>
          </a:p>
        </p:txBody>
      </p:sp>
    </p:spTree>
    <p:extLst>
      <p:ext uri="{BB962C8B-B14F-4D97-AF65-F5344CB8AC3E}">
        <p14:creationId xmlns:p14="http://schemas.microsoft.com/office/powerpoint/2010/main" val="3805035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B2F48F-7471-614A-A195-8ACF3AB5C17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Nuclear vs. cytoplasmic subcellular organization of mRNAs is linked to the regulation of protein expression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3511E-2A92-7F4B-8616-5A27410A9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469" y="2679855"/>
            <a:ext cx="2679700" cy="34163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642102-FBE7-D248-BCAD-A0B6C285AD9F}"/>
              </a:ext>
            </a:extLst>
          </p:cNvPr>
          <p:cNvSpPr/>
          <p:nvPr/>
        </p:nvSpPr>
        <p:spPr>
          <a:xfrm>
            <a:off x="1920164" y="5701272"/>
            <a:ext cx="1711817" cy="57954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768FE3-8472-E44D-B401-2D9DA1CA9949}"/>
              </a:ext>
            </a:extLst>
          </p:cNvPr>
          <p:cNvSpPr/>
          <p:nvPr/>
        </p:nvSpPr>
        <p:spPr>
          <a:xfrm>
            <a:off x="592502" y="5411497"/>
            <a:ext cx="1711817" cy="57954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98AB1E-4B95-D648-8C94-A10897CCE30E}"/>
              </a:ext>
            </a:extLst>
          </p:cNvPr>
          <p:cNvSpPr/>
          <p:nvPr/>
        </p:nvSpPr>
        <p:spPr>
          <a:xfrm>
            <a:off x="3051274" y="4712105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87310C-5EC4-0F4C-9CE8-B501B2E05E2A}"/>
              </a:ext>
            </a:extLst>
          </p:cNvPr>
          <p:cNvSpPr/>
          <p:nvPr/>
        </p:nvSpPr>
        <p:spPr>
          <a:xfrm>
            <a:off x="3335533" y="4354382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EAF6AC-4A42-2442-8C7D-07B2D84D7CF0}"/>
              </a:ext>
            </a:extLst>
          </p:cNvPr>
          <p:cNvSpPr/>
          <p:nvPr/>
        </p:nvSpPr>
        <p:spPr>
          <a:xfrm>
            <a:off x="3039085" y="3794666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FE332D-7746-DA47-A21E-542D03786398}"/>
              </a:ext>
            </a:extLst>
          </p:cNvPr>
          <p:cNvSpPr/>
          <p:nvPr/>
        </p:nvSpPr>
        <p:spPr>
          <a:xfrm>
            <a:off x="3347721" y="3193369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D715D3-2747-1843-A7F2-4CB42A5ED239}"/>
              </a:ext>
            </a:extLst>
          </p:cNvPr>
          <p:cNvSpPr/>
          <p:nvPr/>
        </p:nvSpPr>
        <p:spPr>
          <a:xfrm>
            <a:off x="3051413" y="2700676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CC642F-0EE5-9F44-9CF8-B43E473A2D32}"/>
              </a:ext>
            </a:extLst>
          </p:cNvPr>
          <p:cNvSpPr txBox="1"/>
          <p:nvPr/>
        </p:nvSpPr>
        <p:spPr>
          <a:xfrm>
            <a:off x="8287520" y="6104026"/>
            <a:ext cx="3817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(La </a:t>
            </a:r>
            <a:r>
              <a:rPr lang="en-US" b="1" dirty="0" err="1"/>
              <a:t>Manno</a:t>
            </a:r>
            <a:r>
              <a:rPr lang="en-US" b="1" dirty="0"/>
              <a:t>, et al Nature, August 2018)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2ACE03-4F11-EF40-BFA1-9F8D7896F90B}"/>
              </a:ext>
            </a:extLst>
          </p:cNvPr>
          <p:cNvSpPr txBox="1"/>
          <p:nvPr/>
        </p:nvSpPr>
        <p:spPr>
          <a:xfrm>
            <a:off x="7577037" y="6392385"/>
            <a:ext cx="458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(Xia*, Fan*, Emanuel*, et al PNAS, Sept 2019)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C928C3-F691-A24E-9EEE-9A4CE32EF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2233" y="2660805"/>
            <a:ext cx="4165600" cy="3454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61B24CF-64AF-D444-B344-2AD344F4D188}"/>
              </a:ext>
            </a:extLst>
          </p:cNvPr>
          <p:cNvSpPr/>
          <p:nvPr/>
        </p:nvSpPr>
        <p:spPr>
          <a:xfrm>
            <a:off x="5022574" y="2660805"/>
            <a:ext cx="3498755" cy="286535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8A20F4D-5F41-DB4C-9D90-F159F72D759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466" y="4556761"/>
            <a:ext cx="468221" cy="3901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D242F0-8DEF-9749-8FB8-A845DA05240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6932" y="4679829"/>
            <a:ext cx="448301" cy="3372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08A534-FACE-6347-A813-47FBB3CAFB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9127" y="5040496"/>
            <a:ext cx="440335" cy="3312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5C38592-F43F-2842-9A7D-FEC573ACB4E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6249" y="4316792"/>
            <a:ext cx="448301" cy="3372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CFEC4E4-523C-FD4B-ADDA-80293D6FD9B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408" y="4154391"/>
            <a:ext cx="448301" cy="3372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8021D1-D966-474A-B31A-FFDC3D20A25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724" y="3763425"/>
            <a:ext cx="448301" cy="3372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04196F6-9A48-1541-BC73-2A6F631074C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901" y="3598149"/>
            <a:ext cx="538181" cy="4457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2547D01-6F7A-5541-B3F3-026F6FD5428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082" y="3431445"/>
            <a:ext cx="538181" cy="4457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AA6AAC5-94D4-614D-8D04-25EC72C9B0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8803" y="4139571"/>
            <a:ext cx="468221" cy="3901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9DE5B93-1C9E-D742-AB88-4A8674C9817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016" y="4732574"/>
            <a:ext cx="448301" cy="3372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481DEC4-B5B0-1D4E-A1BA-06478818CE4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1584" y="4946945"/>
            <a:ext cx="448301" cy="3372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8DD5FF4-73D2-AB4C-9AAF-35809CF3AFD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323" y="4352555"/>
            <a:ext cx="448301" cy="3372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CC90D77-5992-8C4E-B8A9-35E5F8B7765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0879" y="3560103"/>
            <a:ext cx="448301" cy="3372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DA2612-AB7B-0641-9399-92D7F45CAF0C}"/>
              </a:ext>
            </a:extLst>
          </p:cNvPr>
          <p:cNvSpPr txBox="1"/>
          <p:nvPr/>
        </p:nvSpPr>
        <p:spPr>
          <a:xfrm>
            <a:off x="5316725" y="2616311"/>
            <a:ext cx="1996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Oligodendrocyte </a:t>
            </a:r>
          </a:p>
          <a:p>
            <a:pPr algn="ctr"/>
            <a:r>
              <a:rPr lang="en-US" b="1" dirty="0"/>
              <a:t>maturation marker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AB74AA5-0DBE-DC40-B6F0-6DF8172CFE9A}"/>
                  </a:ext>
                </a:extLst>
              </p14:cNvPr>
              <p14:cNvContentPartPr/>
              <p14:nvPr/>
            </p14:nvContentPartPr>
            <p14:xfrm>
              <a:off x="3098160" y="2377440"/>
              <a:ext cx="3926520" cy="29458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AB74AA5-0DBE-DC40-B6F0-6DF8172CFE9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088800" y="2368080"/>
                <a:ext cx="3945240" cy="2964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709291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B2F48F-7471-614A-A195-8ACF3AB5C17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Nuclear vs. cytoplasmic subcellular organization of mRNAs is linked to the regulation of protein expression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3511E-2A92-7F4B-8616-5A27410A9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469" y="2679855"/>
            <a:ext cx="2679700" cy="34163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642102-FBE7-D248-BCAD-A0B6C285AD9F}"/>
              </a:ext>
            </a:extLst>
          </p:cNvPr>
          <p:cNvSpPr/>
          <p:nvPr/>
        </p:nvSpPr>
        <p:spPr>
          <a:xfrm>
            <a:off x="1920164" y="5701272"/>
            <a:ext cx="1711817" cy="57954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768FE3-8472-E44D-B401-2D9DA1CA9949}"/>
              </a:ext>
            </a:extLst>
          </p:cNvPr>
          <p:cNvSpPr/>
          <p:nvPr/>
        </p:nvSpPr>
        <p:spPr>
          <a:xfrm>
            <a:off x="592502" y="5411497"/>
            <a:ext cx="1711817" cy="579549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98AB1E-4B95-D648-8C94-A10897CCE30E}"/>
              </a:ext>
            </a:extLst>
          </p:cNvPr>
          <p:cNvSpPr/>
          <p:nvPr/>
        </p:nvSpPr>
        <p:spPr>
          <a:xfrm>
            <a:off x="3051274" y="4712105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87310C-5EC4-0F4C-9CE8-B501B2E05E2A}"/>
              </a:ext>
            </a:extLst>
          </p:cNvPr>
          <p:cNvSpPr/>
          <p:nvPr/>
        </p:nvSpPr>
        <p:spPr>
          <a:xfrm>
            <a:off x="3335533" y="4354382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EAF6AC-4A42-2442-8C7D-07B2D84D7CF0}"/>
              </a:ext>
            </a:extLst>
          </p:cNvPr>
          <p:cNvSpPr/>
          <p:nvPr/>
        </p:nvSpPr>
        <p:spPr>
          <a:xfrm>
            <a:off x="3039085" y="3794666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FE332D-7746-DA47-A21E-542D03786398}"/>
              </a:ext>
            </a:extLst>
          </p:cNvPr>
          <p:cNvSpPr/>
          <p:nvPr/>
        </p:nvSpPr>
        <p:spPr>
          <a:xfrm>
            <a:off x="3347721" y="3193369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D715D3-2747-1843-A7F2-4CB42A5ED239}"/>
              </a:ext>
            </a:extLst>
          </p:cNvPr>
          <p:cNvSpPr/>
          <p:nvPr/>
        </p:nvSpPr>
        <p:spPr>
          <a:xfrm>
            <a:off x="3051413" y="2700676"/>
            <a:ext cx="592896" cy="35772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CC642F-0EE5-9F44-9CF8-B43E473A2D32}"/>
              </a:ext>
            </a:extLst>
          </p:cNvPr>
          <p:cNvSpPr txBox="1"/>
          <p:nvPr/>
        </p:nvSpPr>
        <p:spPr>
          <a:xfrm>
            <a:off x="8287520" y="6104026"/>
            <a:ext cx="3817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(La </a:t>
            </a:r>
            <a:r>
              <a:rPr lang="en-US" b="1" dirty="0" err="1"/>
              <a:t>Manno</a:t>
            </a:r>
            <a:r>
              <a:rPr lang="en-US" b="1" dirty="0"/>
              <a:t>, et al Nature, August 2018)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2ACE03-4F11-EF40-BFA1-9F8D7896F90B}"/>
              </a:ext>
            </a:extLst>
          </p:cNvPr>
          <p:cNvSpPr txBox="1"/>
          <p:nvPr/>
        </p:nvSpPr>
        <p:spPr>
          <a:xfrm>
            <a:off x="7577037" y="6392385"/>
            <a:ext cx="458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(Xia*, Fan*, Emanuel*, et al PNAS, Sept 2019)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C928C3-F691-A24E-9EEE-9A4CE32EF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2233" y="2660805"/>
            <a:ext cx="41656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8073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B2F48F-7471-614A-A195-8ACF3AB5C17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RNA velocity </a:t>
            </a:r>
            <a:r>
              <a:rPr lang="en-US" i="1" dirty="0"/>
              <a:t>in situ </a:t>
            </a:r>
            <a:r>
              <a:rPr lang="en-US" dirty="0"/>
              <a:t>analysis leverages </a:t>
            </a:r>
            <a:br>
              <a:rPr lang="en-US" dirty="0"/>
            </a:br>
            <a:r>
              <a:rPr lang="en-US" dirty="0"/>
              <a:t>nuclear and cytoplasmic gene expression to predict the future transcriptional state of cells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82456F-BF0B-344F-A023-78767B57B159}"/>
              </a:ext>
            </a:extLst>
          </p:cNvPr>
          <p:cNvSpPr txBox="1"/>
          <p:nvPr/>
        </p:nvSpPr>
        <p:spPr>
          <a:xfrm>
            <a:off x="8287520" y="6104026"/>
            <a:ext cx="3817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(La </a:t>
            </a:r>
            <a:r>
              <a:rPr lang="en-US" b="1" dirty="0" err="1"/>
              <a:t>Manno</a:t>
            </a:r>
            <a:r>
              <a:rPr lang="en-US" b="1" dirty="0"/>
              <a:t>, et al Nature, August 2018)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3511E-2A92-7F4B-8616-5A27410A9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469" y="2679855"/>
            <a:ext cx="2679700" cy="3416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4095ED-AE4F-8048-9881-58B653AD6B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4733" y="3162459"/>
            <a:ext cx="3383300" cy="17581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AB9563-0749-4F45-BB01-F0B2FD44D155}"/>
              </a:ext>
            </a:extLst>
          </p:cNvPr>
          <p:cNvSpPr txBox="1"/>
          <p:nvPr/>
        </p:nvSpPr>
        <p:spPr>
          <a:xfrm>
            <a:off x="7577037" y="6392385"/>
            <a:ext cx="458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(Xia*, Fan*, Emanuel*, et al PNAS, Sept 2019)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290467-B14B-E04A-B497-9506117FB91A}"/>
              </a:ext>
            </a:extLst>
          </p:cNvPr>
          <p:cNvSpPr/>
          <p:nvPr/>
        </p:nvSpPr>
        <p:spPr>
          <a:xfrm>
            <a:off x="5832389" y="3274541"/>
            <a:ext cx="1285103" cy="5931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99852F-8AF4-6143-8FD1-730ED258C234}"/>
              </a:ext>
            </a:extLst>
          </p:cNvPr>
          <p:cNvSpPr/>
          <p:nvPr/>
        </p:nvSpPr>
        <p:spPr>
          <a:xfrm>
            <a:off x="5463831" y="4041536"/>
            <a:ext cx="2113206" cy="59312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D082A4E-D27F-60F9-9CCB-3B25B8920753}"/>
                  </a:ext>
                </a:extLst>
              </p14:cNvPr>
              <p14:cNvContentPartPr/>
              <p14:nvPr/>
            </p14:nvContentPartPr>
            <p14:xfrm>
              <a:off x="2510640" y="3201480"/>
              <a:ext cx="1289160" cy="28213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D082A4E-D27F-60F9-9CCB-3B25B892075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01280" y="3192120"/>
                <a:ext cx="1307880" cy="284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65259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B2F48F-7471-614A-A195-8ACF3AB5C17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RNA velocity </a:t>
            </a:r>
            <a:r>
              <a:rPr lang="en-US" i="1" dirty="0"/>
              <a:t>in situ </a:t>
            </a:r>
            <a:r>
              <a:rPr lang="en-US" dirty="0"/>
              <a:t>analysis leverages </a:t>
            </a:r>
            <a:br>
              <a:rPr lang="en-US" dirty="0"/>
            </a:br>
            <a:r>
              <a:rPr lang="en-US" dirty="0"/>
              <a:t>nuclear and cytoplasmic gene expression to predict the future transcriptional state of cells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82456F-BF0B-344F-A023-78767B57B159}"/>
              </a:ext>
            </a:extLst>
          </p:cNvPr>
          <p:cNvSpPr txBox="1"/>
          <p:nvPr/>
        </p:nvSpPr>
        <p:spPr>
          <a:xfrm>
            <a:off x="8287520" y="6104026"/>
            <a:ext cx="3817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(La </a:t>
            </a:r>
            <a:r>
              <a:rPr lang="en-US" b="1" dirty="0" err="1"/>
              <a:t>Manno</a:t>
            </a:r>
            <a:r>
              <a:rPr lang="en-US" b="1" dirty="0"/>
              <a:t>, et al Nature, August 2018)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3511E-2A92-7F4B-8616-5A27410A9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469" y="2679855"/>
            <a:ext cx="2679700" cy="3416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4095ED-AE4F-8048-9881-58B653AD6B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4733" y="3162459"/>
            <a:ext cx="3383300" cy="17581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AB9563-0749-4F45-BB01-F0B2FD44D155}"/>
              </a:ext>
            </a:extLst>
          </p:cNvPr>
          <p:cNvSpPr txBox="1"/>
          <p:nvPr/>
        </p:nvSpPr>
        <p:spPr>
          <a:xfrm>
            <a:off x="7577037" y="6392385"/>
            <a:ext cx="458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(Xia*, Fan*, Emanuel*, et al PNAS, Sept 2019)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6D039C-0B85-914C-A362-369C6A5E99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0500" y="2990099"/>
            <a:ext cx="3257031" cy="26650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1A1F8A6-234A-D04A-B6DF-AE2AF3097E96}"/>
              </a:ext>
            </a:extLst>
          </p:cNvPr>
          <p:cNvSpPr/>
          <p:nvPr/>
        </p:nvSpPr>
        <p:spPr>
          <a:xfrm>
            <a:off x="9119286" y="3929449"/>
            <a:ext cx="1606379" cy="172567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468AF1D-DACE-5ABA-B004-ED2628113BB3}"/>
                  </a:ext>
                </a:extLst>
              </p14:cNvPr>
              <p14:cNvContentPartPr/>
              <p14:nvPr/>
            </p14:nvContentPartPr>
            <p14:xfrm>
              <a:off x="8594280" y="3523320"/>
              <a:ext cx="1632960" cy="12726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468AF1D-DACE-5ABA-B004-ED2628113BB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584920" y="3513960"/>
                <a:ext cx="1651680" cy="129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66973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B2F48F-7471-614A-A195-8ACF3AB5C17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RNA velocity </a:t>
            </a:r>
            <a:r>
              <a:rPr lang="en-US" i="1" dirty="0"/>
              <a:t>in situ </a:t>
            </a:r>
            <a:r>
              <a:rPr lang="en-US" dirty="0"/>
              <a:t>analysis leverages </a:t>
            </a:r>
            <a:br>
              <a:rPr lang="en-US" dirty="0"/>
            </a:br>
            <a:r>
              <a:rPr lang="en-US" dirty="0"/>
              <a:t>nuclear and cytoplasmic gene expression to predict the future transcriptional state of cells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82456F-BF0B-344F-A023-78767B57B159}"/>
              </a:ext>
            </a:extLst>
          </p:cNvPr>
          <p:cNvSpPr txBox="1"/>
          <p:nvPr/>
        </p:nvSpPr>
        <p:spPr>
          <a:xfrm>
            <a:off x="8287520" y="6104026"/>
            <a:ext cx="3817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(La </a:t>
            </a:r>
            <a:r>
              <a:rPr lang="en-US" b="1" dirty="0" err="1"/>
              <a:t>Manno</a:t>
            </a:r>
            <a:r>
              <a:rPr lang="en-US" b="1" dirty="0"/>
              <a:t>, et al Nature, August 2018)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3511E-2A92-7F4B-8616-5A27410A9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469" y="2679855"/>
            <a:ext cx="2679700" cy="3416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4095ED-AE4F-8048-9881-58B653AD6B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4733" y="3162459"/>
            <a:ext cx="3383300" cy="17581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AB9563-0749-4F45-BB01-F0B2FD44D155}"/>
              </a:ext>
            </a:extLst>
          </p:cNvPr>
          <p:cNvSpPr txBox="1"/>
          <p:nvPr/>
        </p:nvSpPr>
        <p:spPr>
          <a:xfrm>
            <a:off x="7577037" y="6392385"/>
            <a:ext cx="458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(Xia*, Fan*, Emanuel*, et al PNAS, Sept 2019)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6D039C-0B85-914C-A362-369C6A5E99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0500" y="2990099"/>
            <a:ext cx="3257031" cy="26650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BAD774-AB51-654F-8362-B484484BD676}"/>
              </a:ext>
            </a:extLst>
          </p:cNvPr>
          <p:cNvSpPr/>
          <p:nvPr/>
        </p:nvSpPr>
        <p:spPr>
          <a:xfrm>
            <a:off x="6191653" y="5048111"/>
            <a:ext cx="1606379" cy="80366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889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B2F48F-7471-614A-A195-8ACF3AB5C17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RNA velocity </a:t>
            </a:r>
            <a:r>
              <a:rPr lang="en-US" i="1" dirty="0"/>
              <a:t>in situ </a:t>
            </a:r>
            <a:r>
              <a:rPr lang="en-US" dirty="0"/>
              <a:t>analysis leverages </a:t>
            </a:r>
            <a:br>
              <a:rPr lang="en-US" dirty="0"/>
            </a:br>
            <a:r>
              <a:rPr lang="en-US" dirty="0"/>
              <a:t>nuclear and cytoplasmic gene expression to predict the future transcriptional state of cells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82456F-BF0B-344F-A023-78767B57B159}"/>
              </a:ext>
            </a:extLst>
          </p:cNvPr>
          <p:cNvSpPr txBox="1"/>
          <p:nvPr/>
        </p:nvSpPr>
        <p:spPr>
          <a:xfrm>
            <a:off x="8287520" y="6104026"/>
            <a:ext cx="3817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(La </a:t>
            </a:r>
            <a:r>
              <a:rPr lang="en-US" b="1" dirty="0" err="1"/>
              <a:t>Manno</a:t>
            </a:r>
            <a:r>
              <a:rPr lang="en-US" b="1" dirty="0"/>
              <a:t>, et al Nature, August 2018)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3511E-2A92-7F4B-8616-5A27410A9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469" y="2679855"/>
            <a:ext cx="2679700" cy="3416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4095ED-AE4F-8048-9881-58B653AD6B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4733" y="3162459"/>
            <a:ext cx="3383300" cy="17581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AB9563-0749-4F45-BB01-F0B2FD44D155}"/>
              </a:ext>
            </a:extLst>
          </p:cNvPr>
          <p:cNvSpPr txBox="1"/>
          <p:nvPr/>
        </p:nvSpPr>
        <p:spPr>
          <a:xfrm>
            <a:off x="7577037" y="6392385"/>
            <a:ext cx="458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(Xia*, Fan*, Emanuel*, et al PNAS, Sept 2019)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6D039C-0B85-914C-A362-369C6A5E99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0500" y="2990099"/>
            <a:ext cx="3257031" cy="26650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D0CEEA-62FF-C745-BF24-311789B53F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689"/>
          <a:stretch/>
        </p:blipFill>
        <p:spPr>
          <a:xfrm>
            <a:off x="4235504" y="5869575"/>
            <a:ext cx="3059131" cy="55474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BAD774-AB51-654F-8362-B484484BD676}"/>
              </a:ext>
            </a:extLst>
          </p:cNvPr>
          <p:cNvSpPr/>
          <p:nvPr/>
        </p:nvSpPr>
        <p:spPr>
          <a:xfrm>
            <a:off x="6191653" y="5048111"/>
            <a:ext cx="1606379" cy="80366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503C69-0032-0745-8A5C-320898E13C25}"/>
              </a:ext>
            </a:extLst>
          </p:cNvPr>
          <p:cNvSpPr txBox="1"/>
          <p:nvPr/>
        </p:nvSpPr>
        <p:spPr>
          <a:xfrm>
            <a:off x="4443883" y="4914292"/>
            <a:ext cx="2724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Assuming constant velocity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07BBC5-0884-2B4F-AF94-E8EE825440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660867" y="5235543"/>
            <a:ext cx="2788745" cy="78393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385955-1419-7B44-BFFD-7F0CC603B086}"/>
              </a:ext>
            </a:extLst>
          </p:cNvPr>
          <p:cNvSpPr/>
          <p:nvPr/>
        </p:nvSpPr>
        <p:spPr>
          <a:xfrm>
            <a:off x="5844864" y="5850680"/>
            <a:ext cx="1590972" cy="6529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326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B2F48F-7471-614A-A195-8ACF3AB5C17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RNA velocity </a:t>
            </a:r>
            <a:r>
              <a:rPr lang="en-US" i="1" dirty="0"/>
              <a:t>in situ </a:t>
            </a:r>
            <a:r>
              <a:rPr lang="en-US" dirty="0"/>
              <a:t>analysis leverages </a:t>
            </a:r>
            <a:br>
              <a:rPr lang="en-US" dirty="0"/>
            </a:br>
            <a:r>
              <a:rPr lang="en-US" dirty="0"/>
              <a:t>nuclear and cytoplasmic gene expression to predict the future transcriptional state of cells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82456F-BF0B-344F-A023-78767B57B159}"/>
              </a:ext>
            </a:extLst>
          </p:cNvPr>
          <p:cNvSpPr txBox="1"/>
          <p:nvPr/>
        </p:nvSpPr>
        <p:spPr>
          <a:xfrm>
            <a:off x="8287520" y="6104026"/>
            <a:ext cx="3817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(La </a:t>
            </a:r>
            <a:r>
              <a:rPr lang="en-US" b="1" dirty="0" err="1"/>
              <a:t>Manno</a:t>
            </a:r>
            <a:r>
              <a:rPr lang="en-US" b="1" dirty="0"/>
              <a:t>, et al Nature, August 2018)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3511E-2A92-7F4B-8616-5A27410A9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469" y="2679855"/>
            <a:ext cx="2679700" cy="3416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4095ED-AE4F-8048-9881-58B653AD6B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4733" y="3162459"/>
            <a:ext cx="3383300" cy="17581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AB9563-0749-4F45-BB01-F0B2FD44D155}"/>
              </a:ext>
            </a:extLst>
          </p:cNvPr>
          <p:cNvSpPr txBox="1"/>
          <p:nvPr/>
        </p:nvSpPr>
        <p:spPr>
          <a:xfrm>
            <a:off x="7577037" y="6392385"/>
            <a:ext cx="458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(Xia*, Fan*, Emanuel*, et al PNAS, Sept 2019)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6D039C-0B85-914C-A362-369C6A5E99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0500" y="2990099"/>
            <a:ext cx="3257031" cy="26650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D0CEEA-62FF-C745-BF24-311789B53F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689"/>
          <a:stretch/>
        </p:blipFill>
        <p:spPr>
          <a:xfrm>
            <a:off x="4235504" y="5869575"/>
            <a:ext cx="3059131" cy="55474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BAD774-AB51-654F-8362-B484484BD676}"/>
              </a:ext>
            </a:extLst>
          </p:cNvPr>
          <p:cNvSpPr/>
          <p:nvPr/>
        </p:nvSpPr>
        <p:spPr>
          <a:xfrm>
            <a:off x="6191653" y="5048111"/>
            <a:ext cx="1606379" cy="80366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503C69-0032-0745-8A5C-320898E13C25}"/>
              </a:ext>
            </a:extLst>
          </p:cNvPr>
          <p:cNvSpPr txBox="1"/>
          <p:nvPr/>
        </p:nvSpPr>
        <p:spPr>
          <a:xfrm>
            <a:off x="4443883" y="4914292"/>
            <a:ext cx="2724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Assuming constant velocity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07BBC5-0884-2B4F-AF94-E8EE825440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660867" y="5235543"/>
            <a:ext cx="2788745" cy="78393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BFBF742-680C-F475-F8C0-18B2C0ACDC3D}"/>
                  </a:ext>
                </a:extLst>
              </p14:cNvPr>
              <p14:cNvContentPartPr/>
              <p14:nvPr/>
            </p14:nvContentPartPr>
            <p14:xfrm>
              <a:off x="2974320" y="2878920"/>
              <a:ext cx="4336920" cy="3979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BFBF742-680C-F475-F8C0-18B2C0ACDC3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64960" y="2869560"/>
                <a:ext cx="4355640" cy="399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7830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rojector, control panel&#10;&#10;Description automatically generated">
            <a:extLst>
              <a:ext uri="{FF2B5EF4-FFF2-40B4-BE49-F238E27FC236}">
                <a16:creationId xmlns:a16="http://schemas.microsoft.com/office/drawing/2014/main" id="{18A08CF5-F970-4425-62CC-027BA5F84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571" y="1349773"/>
            <a:ext cx="6410103" cy="48075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C2D3F8-3D2E-195F-3715-577BC30B91A9}"/>
              </a:ext>
            </a:extLst>
          </p:cNvPr>
          <p:cNvSpPr txBox="1"/>
          <p:nvPr/>
        </p:nvSpPr>
        <p:spPr>
          <a:xfrm>
            <a:off x="1692198" y="329684"/>
            <a:ext cx="8807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flow on readout probes using microfluidics, wait a few minutes, wash away unbound probes</a:t>
            </a:r>
          </a:p>
        </p:txBody>
      </p:sp>
      <p:pic>
        <p:nvPicPr>
          <p:cNvPr id="8" name="Picture 7" descr="A picture containing indoor, equipment, cluttered&#10;&#10;Description automatically generated">
            <a:extLst>
              <a:ext uri="{FF2B5EF4-FFF2-40B4-BE49-F238E27FC236}">
                <a16:creationId xmlns:a16="http://schemas.microsoft.com/office/drawing/2014/main" id="{20777D20-E34F-820E-FECB-4076E56D0A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34" t="46614" r="37778"/>
          <a:stretch/>
        </p:blipFill>
        <p:spPr>
          <a:xfrm rot="5400000">
            <a:off x="689914" y="1334593"/>
            <a:ext cx="4807577" cy="483793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56B0874-C6A6-BC29-839F-1AC587A6DC28}"/>
                  </a:ext>
                </a:extLst>
              </p14:cNvPr>
              <p14:cNvContentPartPr/>
              <p14:nvPr/>
            </p14:nvContentPartPr>
            <p14:xfrm>
              <a:off x="2080080" y="1294920"/>
              <a:ext cx="7456320" cy="37101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56B0874-C6A6-BC29-839F-1AC587A6DC2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70720" y="1285560"/>
                <a:ext cx="7475040" cy="3728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008706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B2F48F-7471-614A-A195-8ACF3AB5C17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RNA velocity </a:t>
            </a:r>
            <a:r>
              <a:rPr lang="en-US" i="1" dirty="0"/>
              <a:t>in situ </a:t>
            </a:r>
            <a:r>
              <a:rPr lang="en-US" dirty="0"/>
              <a:t>analysis leverages </a:t>
            </a:r>
            <a:br>
              <a:rPr lang="en-US" dirty="0"/>
            </a:br>
            <a:r>
              <a:rPr lang="en-US" dirty="0"/>
              <a:t>nuclear and cytoplasmic gene expression to predict the future transcriptional state of cells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82456F-BF0B-344F-A023-78767B57B159}"/>
              </a:ext>
            </a:extLst>
          </p:cNvPr>
          <p:cNvSpPr txBox="1"/>
          <p:nvPr/>
        </p:nvSpPr>
        <p:spPr>
          <a:xfrm>
            <a:off x="8287520" y="6104026"/>
            <a:ext cx="3817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(La </a:t>
            </a:r>
            <a:r>
              <a:rPr lang="en-US" b="1" dirty="0" err="1"/>
              <a:t>Manno</a:t>
            </a:r>
            <a:r>
              <a:rPr lang="en-US" b="1" dirty="0"/>
              <a:t>, et al Nature, August 2018)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4095ED-AE4F-8048-9881-58B653AD6B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4733" y="3162459"/>
            <a:ext cx="3383300" cy="17581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AB9563-0749-4F45-BB01-F0B2FD44D155}"/>
              </a:ext>
            </a:extLst>
          </p:cNvPr>
          <p:cNvSpPr txBox="1"/>
          <p:nvPr/>
        </p:nvSpPr>
        <p:spPr>
          <a:xfrm>
            <a:off x="7577037" y="6392385"/>
            <a:ext cx="458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(Xia*, Fan*, Emanuel*, et al PNAS, Sept 2019)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6D039C-0B85-914C-A362-369C6A5E99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0500" y="2990099"/>
            <a:ext cx="3257031" cy="266502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3C8A29F-40F6-FE4E-9477-D3FC79ACC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900" y="2784372"/>
            <a:ext cx="4165600" cy="34544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67DF64D-0F51-8B43-B358-175CF944DF96}"/>
              </a:ext>
            </a:extLst>
          </p:cNvPr>
          <p:cNvSpPr/>
          <p:nvPr/>
        </p:nvSpPr>
        <p:spPr>
          <a:xfrm>
            <a:off x="803241" y="2784372"/>
            <a:ext cx="3498755" cy="286535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A186896-DBEA-5940-A8C2-DC0F3044C4F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133" y="4680328"/>
            <a:ext cx="468221" cy="39018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8ED4A2B-D511-6B4D-8A22-D225DDF956C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599" y="4803396"/>
            <a:ext cx="448301" cy="33725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F026F92-3546-6846-9CEA-C569B690F84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794" y="5164063"/>
            <a:ext cx="440335" cy="33126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59B0F9E-4683-5C4F-8649-76CD7CFA555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916" y="4440359"/>
            <a:ext cx="448301" cy="33725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E87F369-4270-DB4F-8632-DFB0C1F6C93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075" y="4277958"/>
            <a:ext cx="448301" cy="33725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5A14047-07EB-FA48-B8DF-D8F98EC1503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391" y="3886992"/>
            <a:ext cx="448301" cy="33725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1064290-E083-5141-99F7-8E8CD3E181F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568" y="3721716"/>
            <a:ext cx="538181" cy="44576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9AD208E-273A-3443-B933-AE5449DE7B5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1749" y="3555012"/>
            <a:ext cx="538181" cy="44576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43FFEB6-D3FF-DC40-90BC-725DB4B6C79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470" y="4263138"/>
            <a:ext cx="468221" cy="39018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8C3AF56-9435-9D48-BFFD-35F109C7F18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683" y="4856141"/>
            <a:ext cx="448301" cy="33725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BE36D1A-148A-354F-9810-07002EFE41D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51" y="5070512"/>
            <a:ext cx="448301" cy="33725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484396E-9DC7-A14F-96C3-13D0EA42373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8990" y="4476122"/>
            <a:ext cx="448301" cy="33725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BBF34AF-5851-224C-B427-5D2E6B441CE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1546" y="3683670"/>
            <a:ext cx="448301" cy="337254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B8930449-D53E-6A44-AC87-5539770D5E77}"/>
              </a:ext>
            </a:extLst>
          </p:cNvPr>
          <p:cNvSpPr txBox="1"/>
          <p:nvPr/>
        </p:nvSpPr>
        <p:spPr>
          <a:xfrm>
            <a:off x="1097392" y="2739878"/>
            <a:ext cx="1996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Oligodendrocyte </a:t>
            </a:r>
          </a:p>
          <a:p>
            <a:pPr algn="ctr"/>
            <a:r>
              <a:rPr lang="en-US" b="1" dirty="0"/>
              <a:t>maturation marker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8F83E7A0-5067-3E47-993B-6E31637A63F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689"/>
          <a:stretch/>
        </p:blipFill>
        <p:spPr>
          <a:xfrm>
            <a:off x="4235504" y="5869575"/>
            <a:ext cx="3059131" cy="55474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20980E1D-1A23-7144-A6CE-C40F9BB4B74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660867" y="5235543"/>
            <a:ext cx="2788745" cy="783934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51C50DE7-81CE-EF4A-B092-463EDF5654B2}"/>
              </a:ext>
            </a:extLst>
          </p:cNvPr>
          <p:cNvSpPr txBox="1"/>
          <p:nvPr/>
        </p:nvSpPr>
        <p:spPr>
          <a:xfrm>
            <a:off x="4443883" y="4914292"/>
            <a:ext cx="2724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Assuming constant velocity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B41D9B7-19DE-E9F7-5759-FF0D89447793}"/>
                  </a:ext>
                </a:extLst>
              </p14:cNvPr>
              <p14:cNvContentPartPr/>
              <p14:nvPr/>
            </p14:nvContentPartPr>
            <p14:xfrm>
              <a:off x="1176120" y="3439440"/>
              <a:ext cx="879480" cy="7344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B41D9B7-19DE-E9F7-5759-FF0D8944779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66760" y="3430080"/>
                <a:ext cx="898200" cy="75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8519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DB2F48F-7471-614A-A195-8ACF3AB5C17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RNA velocity </a:t>
            </a:r>
            <a:r>
              <a:rPr lang="en-US" i="1" dirty="0"/>
              <a:t>in situ </a:t>
            </a:r>
            <a:r>
              <a:rPr lang="en-US" dirty="0"/>
              <a:t>analysis leverages </a:t>
            </a:r>
            <a:br>
              <a:rPr lang="en-US" dirty="0"/>
            </a:br>
            <a:r>
              <a:rPr lang="en-US" dirty="0"/>
              <a:t>nuclear and cytoplasmic gene expression to predict the future transcriptional state of cells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B89161-A720-7F42-AB9A-3F5922E41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077891"/>
            <a:ext cx="1625600" cy="2374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D2093A-99D0-9442-8D69-4C405FF1A8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245" y="2497873"/>
            <a:ext cx="2041946" cy="37050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90EFAE-B5EC-D74A-B83F-7A1A3D378F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8208" y="3609398"/>
            <a:ext cx="3275207" cy="6392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704A5A-5088-7B41-819C-127958BB2C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8207" y="4350408"/>
            <a:ext cx="3275207" cy="3693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019655-1B4D-8548-A7F0-6AD0D108BD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3414" y="3772829"/>
            <a:ext cx="446049" cy="9469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020811-3CFE-6D47-9DB3-208BC24A8C43}"/>
              </a:ext>
            </a:extLst>
          </p:cNvPr>
          <p:cNvSpPr txBox="1"/>
          <p:nvPr/>
        </p:nvSpPr>
        <p:spPr>
          <a:xfrm>
            <a:off x="7577037" y="6392385"/>
            <a:ext cx="458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(Xia*, Fan*, Emanuel*, et al PNAS, Sept 2019)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C457B4F-1062-566F-C208-798D79EA3FB5}"/>
                  </a:ext>
                </a:extLst>
              </p14:cNvPr>
              <p14:cNvContentPartPr/>
              <p14:nvPr/>
            </p14:nvContentPartPr>
            <p14:xfrm>
              <a:off x="1134360" y="2990520"/>
              <a:ext cx="6065280" cy="25869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C457B4F-1062-566F-C208-798D79EA3FB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25000" y="2981160"/>
                <a:ext cx="6084000" cy="260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368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32E247-B545-7049-982C-B41EACCEA9F7}"/>
              </a:ext>
            </a:extLst>
          </p:cNvPr>
          <p:cNvSpPr txBox="1"/>
          <p:nvPr/>
        </p:nvSpPr>
        <p:spPr>
          <a:xfrm>
            <a:off x="8084634" y="6392385"/>
            <a:ext cx="3991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(Xia*, Fan*, Emanuel*, et al PNAS 2019)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A16C37-DB32-534B-8D95-83C7A1FD8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0394" y="2213871"/>
            <a:ext cx="3086100" cy="3314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D1833F-E2A8-A648-A2CF-30EE62847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1895236"/>
            <a:ext cx="4419600" cy="42926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6A78DDE-8DC3-104F-BAF8-8206E5A067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Clustering analysis identifies transcriptionally distinct cell states among cultured U2OS cells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DFAA43-6368-A845-8346-AB38CFC2E13E}"/>
              </a:ext>
            </a:extLst>
          </p:cNvPr>
          <p:cNvGrpSpPr/>
          <p:nvPr/>
        </p:nvGrpSpPr>
        <p:grpSpPr>
          <a:xfrm>
            <a:off x="547430" y="2470805"/>
            <a:ext cx="2465258" cy="2800830"/>
            <a:chOff x="88377" y="2112546"/>
            <a:chExt cx="4932043" cy="365166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54141AE-3663-4546-840C-5F4629465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097" y="2928864"/>
              <a:ext cx="3379906" cy="25031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52BEA68-9CEB-D146-AC8D-114F2956EFC3}"/>
                </a:ext>
              </a:extLst>
            </p:cNvPr>
            <p:cNvSpPr txBox="1"/>
            <p:nvPr/>
          </p:nvSpPr>
          <p:spPr>
            <a:xfrm>
              <a:off x="88377" y="2112546"/>
              <a:ext cx="4536935" cy="84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matrix of </a:t>
              </a:r>
            </a:p>
            <a:p>
              <a:pPr algn="ctr"/>
              <a:r>
                <a:rPr lang="en-US"/>
                <a:t>gene x cell</a:t>
              </a:r>
            </a:p>
          </p:txBody>
        </p:sp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E22D080B-205F-EB4D-86E7-10BC81CF5FD6}"/>
                </a:ext>
              </a:extLst>
            </p:cNvPr>
            <p:cNvSpPr/>
            <p:nvPr/>
          </p:nvSpPr>
          <p:spPr>
            <a:xfrm rot="5400000">
              <a:off x="2867000" y="3610788"/>
              <a:ext cx="3651662" cy="655179"/>
            </a:xfrm>
            <a:prstGeom prst="triangle">
              <a:avLst>
                <a:gd name="adj" fmla="val 50325"/>
              </a:avLst>
            </a:prstGeom>
            <a:solidFill>
              <a:schemeClr val="bg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536471F-E9EC-0F72-7CA4-52EC7786D221}"/>
                  </a:ext>
                </a:extLst>
              </p14:cNvPr>
              <p14:cNvContentPartPr/>
              <p14:nvPr/>
            </p14:nvContentPartPr>
            <p14:xfrm>
              <a:off x="3852000" y="2274840"/>
              <a:ext cx="3786120" cy="15109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536471F-E9EC-0F72-7CA4-52EC7786D22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42640" y="2265480"/>
                <a:ext cx="3804840" cy="1529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755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32E247-B545-7049-982C-B41EACCEA9F7}"/>
              </a:ext>
            </a:extLst>
          </p:cNvPr>
          <p:cNvSpPr txBox="1"/>
          <p:nvPr/>
        </p:nvSpPr>
        <p:spPr>
          <a:xfrm>
            <a:off x="8084634" y="6392385"/>
            <a:ext cx="3991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(Xia*, Fan*, Emanuel*, et al PNAS 2019)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D1833F-E2A8-A648-A2CF-30EE62847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1895236"/>
            <a:ext cx="4419600" cy="42926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6A78DDE-8DC3-104F-BAF8-8206E5A067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Clustering analysis identifies transcriptionally distinct cell states among cultured U2OS cells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DFAA43-6368-A845-8346-AB38CFC2E13E}"/>
              </a:ext>
            </a:extLst>
          </p:cNvPr>
          <p:cNvGrpSpPr/>
          <p:nvPr/>
        </p:nvGrpSpPr>
        <p:grpSpPr>
          <a:xfrm>
            <a:off x="547430" y="2470805"/>
            <a:ext cx="2465258" cy="2800830"/>
            <a:chOff x="88377" y="2112546"/>
            <a:chExt cx="4932043" cy="365166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54141AE-3663-4546-840C-5F4629465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097" y="2928864"/>
              <a:ext cx="3379906" cy="25031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52BEA68-9CEB-D146-AC8D-114F2956EFC3}"/>
                </a:ext>
              </a:extLst>
            </p:cNvPr>
            <p:cNvSpPr txBox="1"/>
            <p:nvPr/>
          </p:nvSpPr>
          <p:spPr>
            <a:xfrm>
              <a:off x="88377" y="2112546"/>
              <a:ext cx="4536935" cy="84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matrix of </a:t>
              </a:r>
            </a:p>
            <a:p>
              <a:pPr algn="ctr"/>
              <a:r>
                <a:rPr lang="en-US"/>
                <a:t>gene x cell</a:t>
              </a:r>
            </a:p>
          </p:txBody>
        </p:sp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E22D080B-205F-EB4D-86E7-10BC81CF5FD6}"/>
                </a:ext>
              </a:extLst>
            </p:cNvPr>
            <p:cNvSpPr/>
            <p:nvPr/>
          </p:nvSpPr>
          <p:spPr>
            <a:xfrm rot="5400000">
              <a:off x="2867000" y="3610788"/>
              <a:ext cx="3651662" cy="655179"/>
            </a:xfrm>
            <a:prstGeom prst="triangle">
              <a:avLst>
                <a:gd name="adj" fmla="val 50325"/>
              </a:avLst>
            </a:prstGeom>
            <a:solidFill>
              <a:schemeClr val="bg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9AF7D5C-98F0-5149-81F5-EFFDA1BA84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2862" y="2393012"/>
            <a:ext cx="3013632" cy="311084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745BF5F-2F10-73EC-A9DB-4611AD81EE52}"/>
                  </a:ext>
                </a:extLst>
              </p14:cNvPr>
              <p14:cNvContentPartPr/>
              <p14:nvPr/>
            </p14:nvContentPartPr>
            <p14:xfrm>
              <a:off x="2394720" y="1542960"/>
              <a:ext cx="3187080" cy="53150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745BF5F-2F10-73EC-A9DB-4611AD81EE5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85360" y="1533600"/>
                <a:ext cx="3205800" cy="5333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1725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32E247-B545-7049-982C-B41EACCEA9F7}"/>
              </a:ext>
            </a:extLst>
          </p:cNvPr>
          <p:cNvSpPr txBox="1"/>
          <p:nvPr/>
        </p:nvSpPr>
        <p:spPr>
          <a:xfrm>
            <a:off x="8084634" y="6392385"/>
            <a:ext cx="3991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(Xia*, Fan*, Emanuel*, et al PNAS 2019)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A78DDE-8DC3-104F-BAF8-8206E5A067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RNA velocity </a:t>
            </a:r>
            <a:r>
              <a:rPr lang="en-US" i="1"/>
              <a:t>in situ </a:t>
            </a:r>
            <a:r>
              <a:rPr lang="en-US"/>
              <a:t>analysis provides a </a:t>
            </a:r>
            <a:br>
              <a:rPr lang="en-US"/>
            </a:br>
            <a:r>
              <a:rPr lang="en-US"/>
              <a:t>directed ordering of cells so we can look at </a:t>
            </a:r>
            <a:br>
              <a:rPr lang="en-US"/>
            </a:br>
            <a:r>
              <a:rPr lang="en-US"/>
              <a:t>gene expression as a function of </a:t>
            </a:r>
            <a:r>
              <a:rPr lang="en-US" err="1"/>
              <a:t>pseudotime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0C278E-ADB9-CC44-9995-B7D14D6F3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86114"/>
            <a:ext cx="3013632" cy="31108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FA9792-FB00-7944-AB96-2031DC4903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89853" y="2547312"/>
            <a:ext cx="2756830" cy="298844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4C0D394-58BD-3C42-B66D-4DADCBC621EA}"/>
              </a:ext>
            </a:extLst>
          </p:cNvPr>
          <p:cNvGrpSpPr/>
          <p:nvPr/>
        </p:nvGrpSpPr>
        <p:grpSpPr>
          <a:xfrm>
            <a:off x="8084634" y="2128205"/>
            <a:ext cx="2969321" cy="3765048"/>
            <a:chOff x="8084634" y="2128205"/>
            <a:chExt cx="2969321" cy="376504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2E6D4C0-753B-FD44-99D0-C932870EB4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84634" y="2189819"/>
              <a:ext cx="2969321" cy="370343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CAC8687-B138-0044-8CDC-06E418C4011E}"/>
                </a:ext>
              </a:extLst>
            </p:cNvPr>
            <p:cNvSpPr txBox="1"/>
            <p:nvPr/>
          </p:nvSpPr>
          <p:spPr>
            <a:xfrm>
              <a:off x="8618018" y="2128205"/>
              <a:ext cx="6078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MCM6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77DED53-C8C6-8749-BFF4-6555333D0F10}"/>
                </a:ext>
              </a:extLst>
            </p:cNvPr>
            <p:cNvSpPr txBox="1"/>
            <p:nvPr/>
          </p:nvSpPr>
          <p:spPr>
            <a:xfrm>
              <a:off x="8654886" y="3986100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KIF2C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2168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9EFDC-AF2E-1748-AB88-46807215F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/>
              <a:t>Pseudotime</a:t>
            </a:r>
            <a:r>
              <a:rPr lang="en-US"/>
              <a:t> analysis identifies new cell-cycle genes and highlights gradual transcriptional change throughout select cell-cycle stages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033021-90A0-6541-89D5-000D4E1B92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20093" y="2599632"/>
            <a:ext cx="4343400" cy="3771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897561-796B-8744-A087-B0F78DDA0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597" y="2287723"/>
            <a:ext cx="3556000" cy="3962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8C2D80-8167-6C41-9CC0-BBD6DDE2F410}"/>
              </a:ext>
            </a:extLst>
          </p:cNvPr>
          <p:cNvSpPr txBox="1"/>
          <p:nvPr/>
        </p:nvSpPr>
        <p:spPr>
          <a:xfrm>
            <a:off x="8084634" y="6392385"/>
            <a:ext cx="3991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(Xia*, Fan*, Emanuel*, et al PNAS 2019)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0C08E4-5F52-1C48-B3D9-03FE3DCF510D}"/>
              </a:ext>
            </a:extLst>
          </p:cNvPr>
          <p:cNvSpPr/>
          <p:nvPr/>
        </p:nvSpPr>
        <p:spPr>
          <a:xfrm>
            <a:off x="1211128" y="2436540"/>
            <a:ext cx="421680" cy="32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18E91A-C350-8545-91CF-A509BB5A1AFE}"/>
              </a:ext>
            </a:extLst>
          </p:cNvPr>
          <p:cNvSpPr txBox="1"/>
          <p:nvPr/>
        </p:nvSpPr>
        <p:spPr>
          <a:xfrm>
            <a:off x="4205094" y="2002755"/>
            <a:ext cx="1073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/>
              <a:t>Known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BA092B-5582-AA4D-9E6B-3948E9E99F03}"/>
              </a:ext>
            </a:extLst>
          </p:cNvPr>
          <p:cNvSpPr txBox="1"/>
          <p:nvPr/>
        </p:nvSpPr>
        <p:spPr>
          <a:xfrm>
            <a:off x="2243001" y="2002755"/>
            <a:ext cx="924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/>
              <a:t>Novel</a:t>
            </a:r>
          </a:p>
        </p:txBody>
      </p:sp>
    </p:spTree>
    <p:extLst>
      <p:ext uri="{BB962C8B-B14F-4D97-AF65-F5344CB8AC3E}">
        <p14:creationId xmlns:p14="http://schemas.microsoft.com/office/powerpoint/2010/main" val="18383999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[effects output image]">
            <a:extLst>
              <a:ext uri="{FF2B5EF4-FFF2-40B4-BE49-F238E27FC236}">
                <a16:creationId xmlns:a16="http://schemas.microsoft.com/office/drawing/2014/main" id="{B9BC01E7-D8EA-C449-85EC-EA66BC51D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381000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525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CEF419E-F22E-53A1-87CB-14AB937EF6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4"/>
          <a:stretch/>
        </p:blipFill>
        <p:spPr bwMode="auto">
          <a:xfrm>
            <a:off x="3048000" y="513736"/>
            <a:ext cx="6096000" cy="545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1238E0-F56F-A528-A6EA-C14B92122B93}"/>
              </a:ext>
            </a:extLst>
          </p:cNvPr>
          <p:cNvSpPr txBox="1"/>
          <p:nvPr/>
        </p:nvSpPr>
        <p:spPr>
          <a:xfrm>
            <a:off x="8921988" y="6292334"/>
            <a:ext cx="3154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(Atta et al, Bioinformatics 2021)</a:t>
            </a:r>
          </a:p>
        </p:txBody>
      </p:sp>
    </p:spTree>
    <p:extLst>
      <p:ext uri="{BB962C8B-B14F-4D97-AF65-F5344CB8AC3E}">
        <p14:creationId xmlns:p14="http://schemas.microsoft.com/office/powerpoint/2010/main" val="39516996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A2C5A-CB70-BC45-B75C-C17EE6135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 those interesting in background:</a:t>
            </a:r>
            <a:br>
              <a:rPr lang="en-US" dirty="0"/>
            </a:br>
            <a:r>
              <a:rPr lang="en-US" dirty="0"/>
              <a:t>RNA velocity in single-cell sequencing</a:t>
            </a:r>
          </a:p>
        </p:txBody>
      </p:sp>
    </p:spTree>
    <p:extLst>
      <p:ext uri="{BB962C8B-B14F-4D97-AF65-F5344CB8AC3E}">
        <p14:creationId xmlns:p14="http://schemas.microsoft.com/office/powerpoint/2010/main" val="1355546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5AEB76-C0CA-FD2F-79F4-902978726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RNA Velocity analysis started with single-cell RNA sequencing…how did the authors distinguish nascent from mature RNAs?</a:t>
            </a:r>
          </a:p>
        </p:txBody>
      </p:sp>
      <p:pic>
        <p:nvPicPr>
          <p:cNvPr id="1026" name="Picture 2" descr="Chemistry – Shalek Lab">
            <a:extLst>
              <a:ext uri="{FF2B5EF4-FFF2-40B4-BE49-F238E27FC236}">
                <a16:creationId xmlns:a16="http://schemas.microsoft.com/office/drawing/2014/main" id="{2C5673BA-8AE6-6889-DCC7-D73EE28643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9" b="50600"/>
          <a:stretch/>
        </p:blipFill>
        <p:spPr bwMode="auto">
          <a:xfrm>
            <a:off x="838200" y="1949798"/>
            <a:ext cx="10490199" cy="263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285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E3CF0A-2D68-276D-551E-F5AE9B852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99294" y="1556265"/>
            <a:ext cx="5682343" cy="42617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558B22-9779-7353-3E00-FE6FBF47BB9E}"/>
              </a:ext>
            </a:extLst>
          </p:cNvPr>
          <p:cNvSpPr txBox="1"/>
          <p:nvPr/>
        </p:nvSpPr>
        <p:spPr>
          <a:xfrm>
            <a:off x="4003984" y="329684"/>
            <a:ext cx="3995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take pictures across many fields of views</a:t>
            </a:r>
          </a:p>
        </p:txBody>
      </p:sp>
      <p:pic>
        <p:nvPicPr>
          <p:cNvPr id="10" name="Picture 9" descr="A picture containing text, monitor, electronics, display&#10;&#10;Description automatically generated">
            <a:extLst>
              <a:ext uri="{FF2B5EF4-FFF2-40B4-BE49-F238E27FC236}">
                <a16:creationId xmlns:a16="http://schemas.microsoft.com/office/drawing/2014/main" id="{CC02F9C7-B17F-FC83-F767-A3F895692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666186" y="1926951"/>
            <a:ext cx="4826434" cy="3619826"/>
          </a:xfrm>
          <a:prstGeom prst="rect">
            <a:avLst/>
          </a:prstGeom>
        </p:spPr>
      </p:pic>
      <p:pic>
        <p:nvPicPr>
          <p:cNvPr id="12" name="Picture 11" descr="A picture containing text, monitor, electronics, computer&#10;&#10;Description automatically generated">
            <a:extLst>
              <a:ext uri="{FF2B5EF4-FFF2-40B4-BE49-F238E27FC236}">
                <a16:creationId xmlns:a16="http://schemas.microsoft.com/office/drawing/2014/main" id="{58456CF0-8E5A-8F70-A802-D27E9455D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957907" y="1926950"/>
            <a:ext cx="4826434" cy="361982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9C7C0C1-F043-EC5B-4A69-37E194469132}"/>
                  </a:ext>
                </a:extLst>
              </p14:cNvPr>
              <p14:cNvContentPartPr/>
              <p14:nvPr/>
            </p14:nvContentPartPr>
            <p14:xfrm>
              <a:off x="5043240" y="1340640"/>
              <a:ext cx="5164200" cy="32443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9C7C0C1-F043-EC5B-4A69-37E19446913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33880" y="1331280"/>
                <a:ext cx="5182920" cy="326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723813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D4D44-5CA9-4944-891F-67DCE2EC4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517560"/>
          </a:xfrm>
        </p:spPr>
        <p:txBody>
          <a:bodyPr>
            <a:normAutofit/>
          </a:bodyPr>
          <a:lstStyle/>
          <a:p>
            <a:r>
              <a:rPr lang="en-US"/>
              <a:t>RNA velocity analysis leverages </a:t>
            </a:r>
            <a:br>
              <a:rPr lang="en-US"/>
            </a:br>
            <a:r>
              <a:rPr lang="en-US"/>
              <a:t>spliced and </a:t>
            </a:r>
            <a:r>
              <a:rPr lang="en-US" err="1"/>
              <a:t>unspliced</a:t>
            </a:r>
            <a:r>
              <a:rPr lang="en-US"/>
              <a:t> gene expression to predict the future transcriptional state of cells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68B1AB-85D1-8A4A-B100-A61966EAB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866" y="3294459"/>
            <a:ext cx="2196777" cy="31984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E6886C-992C-A74D-BB33-0A446280F5DD}"/>
              </a:ext>
            </a:extLst>
          </p:cNvPr>
          <p:cNvSpPr txBox="1"/>
          <p:nvPr/>
        </p:nvSpPr>
        <p:spPr>
          <a:xfrm>
            <a:off x="8560020" y="6096155"/>
            <a:ext cx="3041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(La </a:t>
            </a:r>
            <a:r>
              <a:rPr lang="en-US" b="1" err="1"/>
              <a:t>Manno</a:t>
            </a:r>
            <a:r>
              <a:rPr lang="en-US" b="1"/>
              <a:t>, et al Nature 2018)</a:t>
            </a:r>
          </a:p>
        </p:txBody>
      </p:sp>
    </p:spTree>
    <p:extLst>
      <p:ext uri="{BB962C8B-B14F-4D97-AF65-F5344CB8AC3E}">
        <p14:creationId xmlns:p14="http://schemas.microsoft.com/office/powerpoint/2010/main" val="2692318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D4D44-5CA9-4944-891F-67DCE2EC4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517560"/>
          </a:xfrm>
        </p:spPr>
        <p:txBody>
          <a:bodyPr>
            <a:normAutofit/>
          </a:bodyPr>
          <a:lstStyle/>
          <a:p>
            <a:r>
              <a:rPr lang="en-US"/>
              <a:t>RNA velocity analysis leverages </a:t>
            </a:r>
            <a:br>
              <a:rPr lang="en-US"/>
            </a:br>
            <a:r>
              <a:rPr lang="en-US"/>
              <a:t>spliced and </a:t>
            </a:r>
            <a:r>
              <a:rPr lang="en-US" err="1"/>
              <a:t>unspliced</a:t>
            </a:r>
            <a:r>
              <a:rPr lang="en-US"/>
              <a:t> gene expression to predict the future transcriptional state of cells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68B1AB-85D1-8A4A-B100-A61966EAB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866" y="3294459"/>
            <a:ext cx="2196777" cy="31984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FC9D19-BDB9-AE41-AEDC-50B48CB5F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699" y="3069563"/>
            <a:ext cx="3299525" cy="33108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E6886C-992C-A74D-BB33-0A446280F5DD}"/>
              </a:ext>
            </a:extLst>
          </p:cNvPr>
          <p:cNvSpPr txBox="1"/>
          <p:nvPr/>
        </p:nvSpPr>
        <p:spPr>
          <a:xfrm>
            <a:off x="8560020" y="6096155"/>
            <a:ext cx="3041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(La </a:t>
            </a:r>
            <a:r>
              <a:rPr lang="en-US" b="1" err="1"/>
              <a:t>Manno</a:t>
            </a:r>
            <a:r>
              <a:rPr lang="en-US" b="1"/>
              <a:t>, et al Nature 2018)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54213F-60E5-1D44-BC05-E1B05AF2E0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8928" y="3975316"/>
            <a:ext cx="3275207" cy="6392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4D7D6D-77FC-9949-A6B1-271EA3CD63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8927" y="4716326"/>
            <a:ext cx="3275207" cy="3693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01D984-3237-8147-886B-25C03B241A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4134" y="4138747"/>
            <a:ext cx="446049" cy="94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1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D4D44-5CA9-4944-891F-67DCE2EC4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517560"/>
          </a:xfrm>
        </p:spPr>
        <p:txBody>
          <a:bodyPr>
            <a:normAutofit/>
          </a:bodyPr>
          <a:lstStyle/>
          <a:p>
            <a:r>
              <a:rPr lang="en-US" dirty="0"/>
              <a:t>Dimensionality reduction and clustering analysis identifies transcriptionally distinct groups of cells in single cell RNA-seq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023896-44F8-FE4D-BA4C-33764DA59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727" y="3101975"/>
            <a:ext cx="3263320" cy="29941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2D8916-536D-654C-BC3B-1F0363475007}"/>
              </a:ext>
            </a:extLst>
          </p:cNvPr>
          <p:cNvSpPr txBox="1"/>
          <p:nvPr/>
        </p:nvSpPr>
        <p:spPr>
          <a:xfrm>
            <a:off x="8560020" y="6096155"/>
            <a:ext cx="3041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(La </a:t>
            </a:r>
            <a:r>
              <a:rPr lang="en-US" b="1" err="1"/>
              <a:t>Manno</a:t>
            </a:r>
            <a:r>
              <a:rPr lang="en-US" b="1"/>
              <a:t>, et al Nature 2018)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B5EFC13-C574-2D4B-968D-7CD9B2D0DD24}"/>
              </a:ext>
            </a:extLst>
          </p:cNvPr>
          <p:cNvGrpSpPr/>
          <p:nvPr/>
        </p:nvGrpSpPr>
        <p:grpSpPr>
          <a:xfrm>
            <a:off x="931378" y="3198650"/>
            <a:ext cx="2465258" cy="2800830"/>
            <a:chOff x="88377" y="2112546"/>
            <a:chExt cx="4932043" cy="365166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64D1F7E-422A-614B-831D-CECFCCE7F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097" y="2928864"/>
              <a:ext cx="3379906" cy="25031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E2BC98B-FFEA-F847-ABA1-C60499AC16E4}"/>
                </a:ext>
              </a:extLst>
            </p:cNvPr>
            <p:cNvSpPr txBox="1"/>
            <p:nvPr/>
          </p:nvSpPr>
          <p:spPr>
            <a:xfrm>
              <a:off x="88377" y="2112546"/>
              <a:ext cx="4536935" cy="84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matrix of </a:t>
              </a:r>
            </a:p>
            <a:p>
              <a:pPr algn="ctr"/>
              <a:r>
                <a:rPr lang="en-US"/>
                <a:t>gene x cell</a:t>
              </a:r>
            </a:p>
          </p:txBody>
        </p:sp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2DAA7238-854A-9143-8985-8BFCCF6FD668}"/>
                </a:ext>
              </a:extLst>
            </p:cNvPr>
            <p:cNvSpPr/>
            <p:nvPr/>
          </p:nvSpPr>
          <p:spPr>
            <a:xfrm rot="5400000">
              <a:off x="2867000" y="3610788"/>
              <a:ext cx="3651662" cy="655179"/>
            </a:xfrm>
            <a:prstGeom prst="triangle">
              <a:avLst>
                <a:gd name="adj" fmla="val 50325"/>
              </a:avLst>
            </a:prstGeom>
            <a:solidFill>
              <a:schemeClr val="bg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24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D4D44-5CA9-4944-891F-67DCE2EC4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517560"/>
          </a:xfrm>
        </p:spPr>
        <p:txBody>
          <a:bodyPr>
            <a:normAutofit/>
          </a:bodyPr>
          <a:lstStyle/>
          <a:p>
            <a:r>
              <a:rPr lang="en-US" dirty="0"/>
              <a:t>RNA Velocity analysis relates these groups of cells as a part of an underlying directed cellular trajectory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023896-44F8-FE4D-BA4C-33764DA59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727" y="3101975"/>
            <a:ext cx="3263320" cy="29941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2D8916-536D-654C-BC3B-1F0363475007}"/>
              </a:ext>
            </a:extLst>
          </p:cNvPr>
          <p:cNvSpPr txBox="1"/>
          <p:nvPr/>
        </p:nvSpPr>
        <p:spPr>
          <a:xfrm>
            <a:off x="8560020" y="6096155"/>
            <a:ext cx="3041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(La </a:t>
            </a:r>
            <a:r>
              <a:rPr lang="en-US" b="1" err="1"/>
              <a:t>Manno</a:t>
            </a:r>
            <a:r>
              <a:rPr lang="en-US" b="1"/>
              <a:t>, et al Nature 2018)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B5EFC13-C574-2D4B-968D-7CD9B2D0DD24}"/>
              </a:ext>
            </a:extLst>
          </p:cNvPr>
          <p:cNvGrpSpPr/>
          <p:nvPr/>
        </p:nvGrpSpPr>
        <p:grpSpPr>
          <a:xfrm>
            <a:off x="931378" y="3198650"/>
            <a:ext cx="2465258" cy="2800830"/>
            <a:chOff x="88377" y="2112546"/>
            <a:chExt cx="4932043" cy="365166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64D1F7E-422A-614B-831D-CECFCCE7F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097" y="2928864"/>
              <a:ext cx="3379906" cy="25031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E2BC98B-FFEA-F847-ABA1-C60499AC16E4}"/>
                </a:ext>
              </a:extLst>
            </p:cNvPr>
            <p:cNvSpPr txBox="1"/>
            <p:nvPr/>
          </p:nvSpPr>
          <p:spPr>
            <a:xfrm>
              <a:off x="88377" y="2112546"/>
              <a:ext cx="4536935" cy="84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matrix of </a:t>
              </a:r>
            </a:p>
            <a:p>
              <a:pPr algn="ctr"/>
              <a:r>
                <a:rPr lang="en-US"/>
                <a:t>gene x cell</a:t>
              </a:r>
            </a:p>
          </p:txBody>
        </p:sp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2DAA7238-854A-9143-8985-8BFCCF6FD668}"/>
                </a:ext>
              </a:extLst>
            </p:cNvPr>
            <p:cNvSpPr/>
            <p:nvPr/>
          </p:nvSpPr>
          <p:spPr>
            <a:xfrm rot="5400000">
              <a:off x="2867000" y="3610788"/>
              <a:ext cx="3651662" cy="655179"/>
            </a:xfrm>
            <a:prstGeom prst="triangle">
              <a:avLst>
                <a:gd name="adj" fmla="val 50325"/>
              </a:avLst>
            </a:prstGeom>
            <a:solidFill>
              <a:schemeClr val="bg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6FA9C91-FEF3-5940-B339-A1D3C6F22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2106" y="3347801"/>
            <a:ext cx="2865195" cy="261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127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B2D8916-536D-654C-BC3B-1F0363475007}"/>
              </a:ext>
            </a:extLst>
          </p:cNvPr>
          <p:cNvSpPr txBox="1"/>
          <p:nvPr/>
        </p:nvSpPr>
        <p:spPr>
          <a:xfrm>
            <a:off x="8560020" y="6096155"/>
            <a:ext cx="3041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(La </a:t>
            </a:r>
            <a:r>
              <a:rPr lang="en-US" b="1" err="1"/>
              <a:t>Manno</a:t>
            </a:r>
            <a:r>
              <a:rPr lang="en-US" b="1"/>
              <a:t>, et al Nature 2018)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AAEB23-B823-D548-9D7F-227D908F8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0"/>
            <a:ext cx="116459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5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74B5F-09BA-4FF6-598F-1872DC209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9EB5B-E20F-21E6-7899-4ECD2AEE2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831975"/>
          </a:xfrm>
        </p:spPr>
        <p:txBody>
          <a:bodyPr/>
          <a:lstStyle/>
          <a:p>
            <a:r>
              <a:rPr lang="en-US" dirty="0"/>
              <a:t>Try out the software: </a:t>
            </a:r>
            <a:r>
              <a:rPr lang="en-US" dirty="0">
                <a:hlinkClick r:id="rId3"/>
              </a:rPr>
              <a:t>http://velocyto.org/</a:t>
            </a:r>
            <a:endParaRPr lang="en-US" dirty="0"/>
          </a:p>
          <a:p>
            <a:r>
              <a:rPr lang="en-US" dirty="0">
                <a:hlinkClick r:id="rId4"/>
              </a:rPr>
              <a:t>https://scvelo.readthedocs.io/en/stable/</a:t>
            </a:r>
            <a:r>
              <a:rPr lang="en-US" dirty="0"/>
              <a:t> </a:t>
            </a:r>
          </a:p>
          <a:p>
            <a:r>
              <a:rPr lang="en-US" dirty="0"/>
              <a:t>Little challenging to install so we will skip this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D823AD9-C969-C8AF-A58F-F4B306F87286}"/>
              </a:ext>
            </a:extLst>
          </p:cNvPr>
          <p:cNvSpPr txBox="1">
            <a:spLocks/>
          </p:cNvSpPr>
          <p:nvPr/>
        </p:nvSpPr>
        <p:spPr>
          <a:xfrm>
            <a:off x="838200" y="34290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Hands on component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78F970D-CAD4-9F30-0CC4-99C38B77EC1D}"/>
              </a:ext>
            </a:extLst>
          </p:cNvPr>
          <p:cNvSpPr txBox="1">
            <a:spLocks/>
          </p:cNvSpPr>
          <p:nvPr/>
        </p:nvSpPr>
        <p:spPr>
          <a:xfrm>
            <a:off x="838200" y="4660900"/>
            <a:ext cx="10515600" cy="183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Interactive visualizations with </a:t>
            </a:r>
            <a:r>
              <a:rPr lang="en-US" dirty="0" err="1"/>
              <a:t>gganimate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756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Moffitt Laboratory: in situ, single-cell &amp;#39;omics">
            <a:extLst>
              <a:ext uri="{FF2B5EF4-FFF2-40B4-BE49-F238E27FC236}">
                <a16:creationId xmlns:a16="http://schemas.microsoft.com/office/drawing/2014/main" id="{64F366DB-D7EA-D44D-BDC9-B255DECBC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97000"/>
            <a:ext cx="12192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6C9307-4CA0-834C-A15B-5D7D9CA4E3CB}"/>
              </a:ext>
            </a:extLst>
          </p:cNvPr>
          <p:cNvSpPr txBox="1"/>
          <p:nvPr/>
        </p:nvSpPr>
        <p:spPr>
          <a:xfrm>
            <a:off x="111210" y="6390824"/>
            <a:ext cx="266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Vizgen</a:t>
            </a:r>
            <a:r>
              <a:rPr lang="en-US" dirty="0"/>
              <a:t>, Moffitt lab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C8FBDAC-3A38-61B8-227B-4C8745EA57CF}"/>
                  </a:ext>
                </a:extLst>
              </p14:cNvPr>
              <p14:cNvContentPartPr/>
              <p14:nvPr/>
            </p14:nvContentPartPr>
            <p14:xfrm>
              <a:off x="1589400" y="69840"/>
              <a:ext cx="6653880" cy="60210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C8FBDAC-3A38-61B8-227B-4C8745EA57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80040" y="60480"/>
                <a:ext cx="6672600" cy="603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27709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0447F30-AFF3-214D-85E5-1C5D6E946C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2150" y="963612"/>
            <a:ext cx="5727700" cy="4216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6E54ED-4C54-5B4D-B6D9-2499FF316A50}"/>
              </a:ext>
            </a:extLst>
          </p:cNvPr>
          <p:cNvSpPr txBox="1"/>
          <p:nvPr/>
        </p:nvSpPr>
        <p:spPr>
          <a:xfrm>
            <a:off x="105711" y="59809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Decoded Data</a:t>
            </a:r>
          </a:p>
        </p:txBody>
      </p:sp>
    </p:spTree>
    <p:extLst>
      <p:ext uri="{BB962C8B-B14F-4D97-AF65-F5344CB8AC3E}">
        <p14:creationId xmlns:p14="http://schemas.microsoft.com/office/powerpoint/2010/main" val="372344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544F55-953D-EF49-88F8-502F17E8A2B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2150" y="963612"/>
            <a:ext cx="5727700" cy="421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F004BE-4F8D-5743-AF89-9D88F6E3DED6}"/>
              </a:ext>
            </a:extLst>
          </p:cNvPr>
          <p:cNvSpPr txBox="1"/>
          <p:nvPr/>
        </p:nvSpPr>
        <p:spPr>
          <a:xfrm>
            <a:off x="105711" y="59809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Decoded Data</a:t>
            </a:r>
          </a:p>
        </p:txBody>
      </p:sp>
    </p:spTree>
    <p:extLst>
      <p:ext uri="{BB962C8B-B14F-4D97-AF65-F5344CB8AC3E}">
        <p14:creationId xmlns:p14="http://schemas.microsoft.com/office/powerpoint/2010/main" val="389587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EF4597-AC2B-664F-876D-3BF184EBA8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2150" y="963612"/>
            <a:ext cx="5727700" cy="421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2DA0DF-3435-B842-BB8C-17DE8B3F05BD}"/>
              </a:ext>
            </a:extLst>
          </p:cNvPr>
          <p:cNvSpPr txBox="1"/>
          <p:nvPr/>
        </p:nvSpPr>
        <p:spPr>
          <a:xfrm>
            <a:off x="105711" y="59809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Decoded Data</a:t>
            </a:r>
          </a:p>
        </p:txBody>
      </p:sp>
    </p:spTree>
    <p:extLst>
      <p:ext uri="{BB962C8B-B14F-4D97-AF65-F5344CB8AC3E}">
        <p14:creationId xmlns:p14="http://schemas.microsoft.com/office/powerpoint/2010/main" val="12935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2365</TotalTime>
  <Words>1226</Words>
  <Application>Microsoft Macintosh PowerPoint</Application>
  <PresentationFormat>Widescreen</PresentationFormat>
  <Paragraphs>173</Paragraphs>
  <Slides>55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Arial</vt:lpstr>
      <vt:lpstr>Calibri</vt:lpstr>
      <vt:lpstr>Calibri Light</vt:lpstr>
      <vt:lpstr>Office Theme</vt:lpstr>
      <vt:lpstr>PowerPoint Presentation</vt:lpstr>
      <vt:lpstr>MERFISH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Limitation: cells are fixed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Clustering analysis identifies transcriptionally distinct cell states among cultured U2OS cells</vt:lpstr>
      <vt:lpstr>Clustering analysis identifies transcriptionally distinct cell states among cultured U2OS cells</vt:lpstr>
      <vt:lpstr>RNA velocity in situ analysis provides a  directed ordering of cells so we can look at  gene expression as a function of pseudotime</vt:lpstr>
      <vt:lpstr>Pseudotime analysis identifies new cell-cycle genes and highlights gradual transcriptional change throughout select cell-cycle stages</vt:lpstr>
      <vt:lpstr>PowerPoint Presentation</vt:lpstr>
      <vt:lpstr>PowerPoint Presentation</vt:lpstr>
      <vt:lpstr>For those interesting in background: RNA velocity in single-cell sequencing</vt:lpstr>
      <vt:lpstr>RNA Velocity analysis started with single-cell RNA sequencing…how did the authors distinguish nascent from mature RNAs?</vt:lpstr>
      <vt:lpstr>RNA velocity analysis leverages  spliced and unspliced gene expression to predict the future transcriptional state of cells</vt:lpstr>
      <vt:lpstr>RNA velocity analysis leverages  spliced and unspliced gene expression to predict the future transcriptional state of cells</vt:lpstr>
      <vt:lpstr>Dimensionality reduction and clustering analysis identifies transcriptionally distinct groups of cells in single cell RNA-seq data</vt:lpstr>
      <vt:lpstr>RNA Velocity analysis relates these groups of cells as a part of an underlying directed cellular trajectory</vt:lpstr>
      <vt:lpstr>PowerPoint Presentation</vt:lpstr>
      <vt:lpstr>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 Fan</dc:creator>
  <cp:lastModifiedBy>Jean Fan</cp:lastModifiedBy>
  <cp:revision>13</cp:revision>
  <dcterms:created xsi:type="dcterms:W3CDTF">2022-02-14T00:45:19Z</dcterms:created>
  <dcterms:modified xsi:type="dcterms:W3CDTF">2023-02-15T14:52:17Z</dcterms:modified>
</cp:coreProperties>
</file>