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.xml" ContentType="application/vnd.openxmlformats-officedocument.presentationml.notesSlide+xml"/>
  <Override PartName="/ppt/ink/ink11.xml" ContentType="application/inkml+xml"/>
  <Override PartName="/ppt/notesSlides/notesSlide2.xml" ContentType="application/vnd.openxmlformats-officedocument.presentationml.notesSlide+xml"/>
  <Override PartName="/ppt/ink/ink12.xml" ContentType="application/inkml+xml"/>
  <Override PartName="/ppt/notesSlides/notesSlide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4.xml" ContentType="application/vnd.openxmlformats-officedocument.presentationml.notesSlide+xml"/>
  <Override PartName="/ppt/ink/ink26.xml" ContentType="application/inkml+xml"/>
  <Override PartName="/ppt/notesSlides/notesSlide5.xml" ContentType="application/vnd.openxmlformats-officedocument.presentationml.notesSlide+xml"/>
  <Override PartName="/ppt/ink/ink27.xml" ContentType="application/inkml+xml"/>
  <Override PartName="/ppt/notesSlides/notesSlide6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301" r:id="rId3"/>
    <p:sldId id="257" r:id="rId4"/>
    <p:sldId id="259" r:id="rId5"/>
    <p:sldId id="258" r:id="rId6"/>
    <p:sldId id="260" r:id="rId7"/>
    <p:sldId id="261" r:id="rId8"/>
    <p:sldId id="262" r:id="rId9"/>
    <p:sldId id="306" r:id="rId10"/>
    <p:sldId id="263" r:id="rId11"/>
    <p:sldId id="271" r:id="rId12"/>
    <p:sldId id="272" r:id="rId13"/>
    <p:sldId id="281" r:id="rId14"/>
    <p:sldId id="284" r:id="rId15"/>
    <p:sldId id="286" r:id="rId16"/>
    <p:sldId id="273" r:id="rId17"/>
    <p:sldId id="267" r:id="rId18"/>
    <p:sldId id="268" r:id="rId19"/>
    <p:sldId id="269" r:id="rId20"/>
    <p:sldId id="270" r:id="rId21"/>
    <p:sldId id="307" r:id="rId22"/>
    <p:sldId id="288" r:id="rId23"/>
    <p:sldId id="289" r:id="rId24"/>
    <p:sldId id="302" r:id="rId25"/>
    <p:sldId id="283" r:id="rId26"/>
    <p:sldId id="305" r:id="rId27"/>
    <p:sldId id="299" r:id="rId28"/>
    <p:sldId id="274" r:id="rId29"/>
    <p:sldId id="275" r:id="rId30"/>
    <p:sldId id="300" r:id="rId31"/>
    <p:sldId id="308" r:id="rId32"/>
    <p:sldId id="282" r:id="rId33"/>
    <p:sldId id="304" r:id="rId34"/>
    <p:sldId id="298" r:id="rId35"/>
    <p:sldId id="30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7959"/>
  </p:normalViewPr>
  <p:slideViewPr>
    <p:cSldViewPr snapToGrid="0">
      <p:cViewPr>
        <p:scale>
          <a:sx n="129" d="100"/>
          <a:sy n="129" d="100"/>
        </p:scale>
        <p:origin x="480" y="-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3:06:25.7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4260 3319 8191,'-9'-5'0,"0"1"5063,0 8-5063,-7 8 2818,8-2-2818,-9 10 1719,10 6-1719,1 8 0,11 19 0,9-5 3103,1-24 0,3-3-3103,27 7 0,10-19 0,-24-14 0,1-6 0,1-4 0,-2-3 0,5-8 0,-7 2 0</inkml:trace>
  <inkml:trace contextRef="#ctx0" brushRef="#br0" timeOffset="592">4473 2935 24575,'12'20'0,"7"4"0,-5-2 0,1 3 0,3 1 0,1 1 0,0 7 0,1 2 0,-2-3 0,0-1-476,-2-1 1,-2-1 475,1-4 0,0-3 233,9 12-233,-2-16 0,-7-14 0,-6-6 0,-5-3 0</inkml:trace>
  <inkml:trace contextRef="#ctx0" brushRef="#br0" timeOffset="1136">4779 3041 8191,'0'9'0,"4"0"5063,9 13-5063,11-2 2818,0 5-2818,2-9 1719,-13-10-1719,0-7 6784,-4-4-6784,-2-8 0,1-7 0,-4-6 0,-1 1 0,-3 5 0,0 7 0,11 19 0,-4-3 0,8 10 0,-6-8 0,0-3 0,0-6 0,0-1 0,1-8 0,-3 3 0,1-6 0,-5 10 0,0-2 0</inkml:trace>
  <inkml:trace contextRef="#ctx0" brushRef="#br0" timeOffset="1492">5040 2724 8191,'-9'-1'0,"1"12"5063,3 10-5063,1 18 2818,7-12-2818,1-1 1719,7-17-1719,9-9 6784,6-4-6784,5-4 0,1 0 0,-10 3 0,-5 6 0,-12 4 0,-3 7 0,-5 2 0,0 3 0,-3 0 0,1-4 0,2-4 0,1-5 0</inkml:trace>
  <inkml:trace contextRef="#ctx0" brushRef="#br0" timeOffset="1681">5228 2690 8191,'-3'-9'0,"4"-3"5063,12-11-5063,5-9 0,5-11 0,-1 3 0,-8 2 0,-6 20 0,-5 4 0</inkml:trace>
  <inkml:trace contextRef="#ctx0" brushRef="#br0" timeOffset="1900">5237 2256 8191,'-9'17'0,"3"13"4486,8 10-4486,4 15 0,0-28 0,2 1 0,7 25 2746,6-17-2746,0-2 1808,-4-17-1808,6 6 0,-17-17 0,5 5 0</inkml:trace>
  <inkml:trace contextRef="#ctx0" brushRef="#br0" timeOffset="2219">5425 2652 24575,'10'-10'0,"7"-11"0,4-7 0,-2-7 0,-2-6 0,-12 8 0,-5-6 0,-2 17 0,-7 5 0,-6 29 0,1 4 0,0 25 0,11-1 0,9-6 0,3-10 0,11-19 0,-5-9 0,1-1 0,-8 0 0</inkml:trace>
  <inkml:trace contextRef="#ctx0" brushRef="#br0" timeOffset="2492">5634 2420 8191,'5'7'0,"-1"3"5063,0 10-5063,-1-1 2818,3 1-2818,1-11 1719,0-7-1719,1-11 6784,-1-2-6784,0-19 0,6-17 0,-8 19 0,1-1 0,4-2 0,-1 1 0,3-10 0,1 13 0,-3 18 0,-5 5 0,-1 4 0</inkml:trace>
  <inkml:trace contextRef="#ctx0" brushRef="#br0" timeOffset="2900">5841 2134 8191,'-9'12'0,"3"-7"5063,-4 18-5063,11-13 2818,1-2-2818,11-4 1719,-3-4-1719,2 2 6784,-5 3-6784,0 2 0,-5 2 0,0 3 0,-2 2 0,-2-1 0,-1 3 0,1-6 0,-1 3 0,3-8 0,0-1 0</inkml:trace>
  <inkml:trace contextRef="#ctx0" brushRef="#br0" timeOffset="10900">8023 629 8191,'-10'-10'0,"-2"2"5063,-5 5-5063,4 3 2818,0 7-2818,6 0 1719,2 6-1719,5-4 6784,5 2-6784,2-7 0,5-4 0,-2-3 0,6-2 0,-2 2 0,-1 2 0,4 7 0,-10 1 0,4 7 0,-5 6 0,-2-1 0,-1 11 0,-10-5 0,3 0 0,-8-5 0,1-6 0,-3-9 0,1-2 0,2-7 0,6-3 0,5-2 0,9-1 0,2-1 0,13-2 0,7-2 0,5-11-415,-11 8 0,-1-1 415,16-20 0,-19 14 0,-2 1 0,4-6 0,-10 0 0,-13 16 0,-2 2 0,-5 5 0,1 16 0,1 7 830,4 9-830,4-1 0,4-11 0,4 1 0,-1-11 0,6-3 0,-5-11 0,10-13 0,-5-2 0,2 2 0,-6 7 0,3 23 0,-8 2 0,4 12 0,-9-3 0,-1-3 0,5-4 0,-1-9 0,11-11 0,9-19 0,6-4 0,-11 11 0,-1 0 0,10-3 0,-7 9 0,-11 19 0,-4 8 0,3 13 0,3-7 0,3-2 0,2-14 0,2-13 0,1-6 0,-3-3 0,-3-6 0,-5 2 0,-9-7 0,-3 16 0,-6 17 0,3 18 0,5 13 0,5-10 0,7-7 0,-6-11 0,2-4 0</inkml:trace>
  <inkml:trace contextRef="#ctx0" brushRef="#br0" timeOffset="11200">9039 202 8191,'-20'24'0,"3"-2"5063,10-13-5063,6-4 2818,8 1-2818,6-8 1719,4 4-1719,-3-2 6784,-4 4-6784,-3 3 0,-5 6 0,0 0 0,-4 4 0,-3 7 0,-3 2 0,1-4 0,1-6 0,4-12 0</inkml:trace>
  <inkml:trace contextRef="#ctx0" brushRef="#br0" timeOffset="36417">7747 5819 24575,'-3'-3'0,"4"1"0,13-17 0,17-12 0,-14 9 0,2-2 0,7-4 0,1 0 0,-6 3 0,0 3 0,15-6 0,-14 18 0,-8 18 0,-5 10 0,-3 7 0,-3 7 0,0-7 0,-1-4 0,1-13 0,-1-4 0</inkml:trace>
  <inkml:trace contextRef="#ctx0" brushRef="#br0" timeOffset="37000">7880 5723 8191,'-9'7'0,"8"10"5063,15 7-5063,9 11 0,11 9 1409,-17-22 0,1 1-1409,5 3 0,1 0 0,-1 3 0,2 0 859,4-1 1,1 0-860,4 5 0,1 0 0,1-3 0,1-2 2102,3 4 0,1-1-2102,5-4 0,0-1 0,1 0 0,0-1 0,-12-10 0,1-1 0,0-1 0,1 1 0,0 0 0,2-1 0,0-2 0,2-1 0,0 0 0,0 0 0,0 0 0,0 0 0,-1-2 0,1 0 0,-1 0 0,-2-2 0,-1 0 0,1 0 0,15 4 0,0-3 0,0-2 0,0-3 0,-16-2 0,1-2 0,0-2-924,0 0 0,0-2 0,0-2 924,1-3 0,-1-1 0,0-1 0,-2-1 0,-1 0 0,0 0-831,14-7 0,0 1 831,-3 0 0,-1 0 0,-2 3 0,-1 1 0,0-1 0,-1 0 0,-3 1 0,0-1 0,2-2 0,-2 0-387,-6 3 1,-1 0 386,4-3 0,-2 1 0,12-11 1829,-3 2-1829,-18 4 2662,-5 6-2662,-7 0 2121,1 6-2121,-2-5 293,-1 6 1,-4 1 0,-2 5 0</inkml:trace>
  <inkml:trace contextRef="#ctx0" brushRef="#br0" timeOffset="37450">10572 5955 8191,'5'-5'0,"2"0"5063,24-7-5063,2-1 0,-7 4 0,1-1 0,22-9 0,-3 8 2818,-7 2-2818,-18 13 1719,-2 12-1719,-14 5 6784,-2 11-6784,-3 7 0,-4 1 0,3 0 0,-7 5 0,7-12 0,-3 6 0,4-18 0,0-6 0,0-11 0</inkml:trace>
  <inkml:trace contextRef="#ctx0" brushRef="#br0" timeOffset="63108">20335 3686 24575,'-9'2'0,"-1"-2"0,1 2 0,0 0 0,0-3 0,0 2 0,0-3 0,0 2 0,0 0 0,0 0 0,0 2 0,-3-1 0,2 1 0,-3-2 0,0 2 0,-7-1 0,-5 1 0,-7-2 0,-7 0 0,-7 0 0,16 2 0,-2 1 0,-2-1 0,-1 2-679,-3 4 0,-1 0 679,1-2 0,0 0 0,0-1 0,-1 1 0,1-1 0,0-1 0,3-3 0,0 0 0,-2 3 0,-1 1 0,7-4 0,-1-1 0,-2 5 0,0 0 0,3-4 0,1-1 0,-1 2 0,0 0 0,-23-2-557,0 0 557,8 0 0,-1 0 0,7 0 0,1 4 0,14-3 1318,-5 2-1318,15-3 0,-8-2 0,13 1 597,-6-1-597,6 0 0,-7 1 0,7-1 0,-2 2 0,-1 0 0,3 0 0,-6 0 0,6 0 0,-6-2 0,2 1 0,-3-2 0,-7 3 0,6 3 0,-13-2 0,6 5 0,0-5 0,1 2 0,7-6 0,0 3 0,-1-3 0,5 3 0,-3 0 0,6 0 0,-7-2 0,4 4 0,-11-4 0,5 7 0,-4-2 0,9 2 0,2 0 0,2-3 0,1 2 0,0-1 0,-3 14 0,6-8 0,-1 10 0,7-10 0,0 4 0,0 0 0,0 4 0,3 0 0,-2 7 0,4-5 0,-3 1 0,9-7 0,0-7 0,6-1 0,20-5 0,11-5 0,-14 4 0,2 1 0,8-6 0,2 1 0,-4 4 0,2 1 0,8-3 0,0 1 0,-5 1 0,-1 2-1113,3-1 1,0 0 1112,-3 0 0,-1 0 0,1 0 0,0 0 0,-1-2 0,1-1 0,6-3 0,1 0-1326,0-1 1,1 0 1325,-14 3 0,1 0 0,0 0 0,1 0 0,1 0 0,-1 1 0,2 3 0,-1 0 0,0-1 0,-2-2 0,0-2 0,0 2 0,-1 2 0,0 1 0,-1 0-879,15-3 1,-2 1 878,-1 1 0,-2 2 0,-3 1 0,-1 0 0,-6 1 0,-1 0 0,-7 2 0,-1 0 0,23 5 0,-13-1 1687,-8-4-1687,-2-2 2640,-11-5-2640,1-1 2306,-7-2-2306,-4 0 0,-3-1 0,-3-1 0,-7-6 0,-3 3 0,-4-6 0,-7-7 0,-3-5 0,-7-9 0,0-1 0,2 7 0,0 1 0,2 6 0,7 7 0,-2 3 0,5 4 0,1 4 0,0 0 0,0 9 0,8-1 0,-3 3 0</inkml:trace>
  <inkml:trace contextRef="#ctx0" brushRef="#br0" timeOffset="67449">18333 2990 9105,'-7'4'0,"0"-2"5119,-5 3-5119,2-4 2679,-7 1-2679,4-2 1595,-11 0-1595,-8 0 0,-14 5 5033,-9-4-5033,21 3 0,0 1 0,-4-4 0,-1-1 0,0 3 0,0-1-799,-2-4 1,-1-1 798,1 0 0,-1 0 0,0 0 0,-1 0 0,-2-3 0,-1 2-1036,-3 5 0,0 2 1036,-1-6 0,0 2 0,-3 8 0,0 2 0,3-6 0,1 1 0,5 6 0,3 1-360,3-5 0,1 0 360,9-1 0,1 0 807,-26 0-807,13-5 0,-5 0 0,11 0 0,-11 0 0,5 0 0,-7 0 0,1 0 817,-8 0-817,0 4 0,23-3 0,0-1 0,-3 5 0,0 0 1095,0-5 1,-2 1-1096,-1 3 0,-2 2 0,-2-3 0,-1 0-283,3 2 0,0 1 283,-3-3 0,1 0-399,5 0 0,2-1 399,3 0 0,1 0 0,0-2 0,0 1 0,-25 3 0,0-4 0,2 4 0,6-3 0,0 7 384,1-2-384,6-1 0,1 2 0,14-6 1436,1 3-1436,0-8 881,6 3-881,-6-2 281,0 3-281,5 2 0,-1-1 0,8 1 0,3-6 0,0-1 0,-4 0 0,3 3 0,-3 3 0,-2 11 0,4-5 0,-3 9 0,6-7 0,1 0 0,-1 3 0,0 8 0,0 19 0,3 9 0,2-18 0,2 1 0,4 17 0,2-3 0,3-13 0,1-7 0,-2-5 0,2-7 0,-2-4 0,2-4 0,0-1 0,0-4 0,10-4 0,3-4 0,10-1 0,13 1 0,3 9 0,-18-1 0,1 2-442,0 2 0,0 1 442,2-5 0,2 1 0,-1 1 0,1 0 0,6-1 0,1-2-1045,3-1 0,2-1 1045,2 0 0,1-1 0,-11 1 0,1-2 0,1 1 0,-1 0 0,1 0 0,0 0 0,4 2 0,1 0 0,0-1 0,-1-1 0,1 0 0,-1 1 0,-2 3 0,0 0 0,0-1-849,0-4 1,0-1-1,-1 1 849,-3 2 0,-1 1 0,-1-1 0,1-4 0,0-2 0,-1 2-909,17 0 1,-1 1 908,0-5 0,0-1 0,0 5 0,0 1 0,-6 0 0,-1 0 0,-1 0 0,-1 2 0,-8 6 0,-2 0 296,0-4 1,0 0-297,-3 4 0,-1 0 0,1 1 0,0-1 0,24-1 0,-2 4 0,-13-5 0,5-5 0,-12 4 1639,6-6-1639,-14 6 2617,-1-3-2617,-1 1 2488,-8 2-2488,8 0 0,-13 1 0,6 5 0,-2-4 0,-1 3 0,10 0 0,-8-1 0,8 3 0,-5-2 0,-1-1 0,-4 1 0,3-3 0,-6 3 0,3-4 0,-6-2 0,-1-3 0,-3-8 0,-2 0 0,-1-4 0,0-14 0,-4-9 0,3-15 0,-3 25 0,-1-1 0,-1-24 0,-3 9 0,2 17 0,-1 12 0,5 12 0,-1 3 0</inkml:trace>
  <inkml:trace contextRef="#ctx0" brushRef="#br0" timeOffset="75474">15049 5794 24575,'8'16'0,"-4"-6"0,24 19 0,-9-11 0,13 18 0,-8-11 0,-1 0 0,-3-8 0,-3-8 0,7 0 0,8-2 0,8-2 0,6-1 0,-6-8 0,5-5 0,-5-5 0,7-4 0,-17 3 0,1-1 0,2-1 0,-1 0-664,4-2 1,0-1 663,-1 3 0,0 1-273,-8 3 0,0 2 273,27-4 0,-8 5 0,1 6 0,-14 7 0,4 1 0,-18 2 0,1 2 1289,-8-2-1289,-3 2 584,-2-1-584,0 2 0,-3 0 0,3-4 0,10-8 0,1-10 0,6-2 0,5-9 0,-3 16 0,2-5 0,-4 18 0,-7 2 0,-3 7 0,2 7 0,2 1 0,-2 9 0,7-7 0,-5-2 0,8-3 0,6-4 0,15-6 0,-17-3 0,1-3 0,6-7 0,3-3 0,4 4 0,3-1-926,2-7 1,1 0 925,0 4 0,0 1 0,-1-6 0,0 2 0,-3 6 0,-1 0 0,-2-4 0,-1 1 0,-1 4 0,1 0 0,-4-2 0,0-1-415,-3-2 0,0 1 415,-4 2 0,-1-2-65,-2-2 0,-2-1 65,8-2 0,-8-3 0,-13 1 1755,-10 4-1755,5-6 906,-6 6-906,-3 2 0,2 4 0,-5 4 0</inkml:trace>
  <inkml:trace contextRef="#ctx0" brushRef="#br0" timeOffset="98882">25636 1005 8191,'2'29'0,"13"16"769,-9-12 0,1 6 0,-1 0-769,2 2 0,1 0 0,-2 2 0,0 6 0,-1 2 0,-1 0 0,-2-2 0,-1-1 0,0 0 0,0-6 0,0-1 0,0-2 1515,-2 6 1,0-5-1516,2 8 2018,5-47-2018,7-34 0,-2 3 0,0-4 2290,-2-4 0,-1-2-2290,2 1 0,-1 2 3141,0-8-3141,-1 19 0,-1 30 0,4 21 0,-3 8 0,9 14 0,-5-7 0,5-14 0,11-15 0,5-22 0,-7-1 0,1-3 0,-6-1 0,0-1 0,7-7 0,0 0 367,-6 3 1,-1 1-368,-3-2 0,-1 1 0,10-15 0,-20 11 0,-8 4 0,-3 9 0,-6 7 0,2 3 572,-2 6-572,0 20 0,-1 12 0,5 13 0,13 0 0,9-17 0,20-14 0,-18-11 0,2-7 0</inkml:trace>
  <inkml:trace contextRef="#ctx0" brushRef="#br0" timeOffset="99208">26543 1442 8191,'-17'-15'0,"1"2"5063,7 14-5063,1 6 2818,0 13-2818,0 12 1719,6-9-1719,2 3 6784,7-23-6784,6-5 0,-4-5 0,5-7 0,-5 4 0,1 0 0,-1 5 0,0 5 0,-2 4 0,2 3 0,-2 2 0,2-2 0,0-2 0,-4-3 0,-1-2 0</inkml:trace>
  <inkml:trace contextRef="#ctx0" brushRef="#br0" timeOffset="99358">26618 1427 8191,'1'-9'0,"2"2"5063,10-2-5063,9-7 2818,1-3-2818,13-8 0,-22 13 0,3 1 0</inkml:trace>
  <inkml:trace contextRef="#ctx0" brushRef="#br0" timeOffset="99595">26717 1095 8191,'-7'-7'0,"7"10"5063,0 11-5063,8 24 0,-4-11 0,1 1 0,0 6 0,1 2 1409,-1-1 0,0-1-1409,0-2 0,0-2 0,4 16 1719,-1-14-1719,1-8 0,-5-15 0,1-1 0</inkml:trace>
  <inkml:trace contextRef="#ctx0" brushRef="#br0" timeOffset="100099">26939 1387 8191,'-10'10'0,"5"0"5063,5 9-5063,6 9 2818,-1 6-2818,2-2 1719,2-12-1719,-2-16 6784,5-15-6784,6-17 0,6-19 0,8 3 0,-9 5 0,-1 22 0,-14 14 0,-3 14 0,0 9 0,-4 5 0,3 0 0,-4-5 0,4-11 0,2-13 0,22-29 0,-5-3 0,-3 7 0,-1 0 0,1-4 0,-2 10 0,-8 36 0,-5 0 0,3 24 0,-7-19 0,6 0 0,-2-7 0,8-12 0,-7 3 0,1-5 0</inkml:trace>
  <inkml:trace contextRef="#ctx0" brushRef="#br0" timeOffset="100343">27523 1222 8191,'-9'-2'0,"0"-2"5063,0 3-5063,0-1 2818,-8 23-2818,6-2 1719,0 13-1719,12-12 6784,7-9-6784,11-10 0,-1-11 0,3 0 0,1-13 0,-16 17 0,5-5 0</inkml:trace>
  <inkml:trace contextRef="#ctx0" brushRef="#br0" timeOffset="100449">27559 1248 24575,'-2'32'0,"0"-7"0,6-5 0,1-9 0,7-7 0,2-4 0,-5-1 0,-1-1 0</inkml:trace>
  <inkml:trace contextRef="#ctx0" brushRef="#br0" timeOffset="100874">27667 1290 8191,'6'19'0,"5"9"4481,-1 19-4481,-3-20 0,0 1 0,-2 2 0,0 1 0,0 0 0,0-1 0,-2 4 0,0 0 0,0-2 0,-2-1 0,-2 4 0,-2-2 0,-2 22 2887,-1-8-2887,-1-15 1790,7-31-1790,-3-24 0,2-8 0,2-6 1426,4-11 1,1-4-1427,-2 10 0,0-2 0,2 1 0,3 1 0,1 0 0,1 1-417,2-14 0,2 4 417,1 13 0,0 5 0,3-2 0,-3 15 0,-9 20 0,1 6 3519,1 21-3519,-6 6 1688,5 7-1688,-7-8 0,0-8 0,-4-11 0,-4-4 0,0-7 0,2-3 0,1-1 0</inkml:trace>
  <inkml:trace contextRef="#ctx0" brushRef="#br0" timeOffset="108466">3246 9053 24575,'22'0'0,"14"0"0,-7 0 0,3 0 0,12 0 0,4 0-2249,-10-2 0,3 0 1,1 0 2248,5 1 0,1 1 0,1 0 0,4-2 0,0 0 0,1 0 0,1 2 0,0 0 0,1 0 0,-13-1 0,0 0 0,0-1 0,1 0 0,-1 1 0,0-1 0,1 1 0,0-2 0,3-1 0,0 0 0,0-2 0,0 1-660,-3 1 1,0-1-1,0 0 1,0-1 659,-2 0 0,0 0 0,0-1 0,-2 1 0,5-3 0,-2 1 0,-2 0 655,8 1 1,-6 1-656,6-4 0,-27 10 0,-18 0 0</inkml:trace>
  <inkml:trace contextRef="#ctx0" brushRef="#br0" timeOffset="108868">4964 8676 8191,'-14'-3'0,"10"2"5063,22 10-5063,25 5 0,-7-2 0,4 2 0,5 1 0,3-1 0,-13-2 0,1 0 0,-1 0 667,16 5 1,-2 1-668,-6-4 0,-2 0 0,-10 0 0,-4 0 1909,6 6-1909,-26 13 0,-18 0 0,-3-3 0,-5 2 0,-7 4 0,-4 1 1037,5-8 1,-2 1 0,0 1-1038,-2 0 0,0-1 0,1 0 0,-8 6 0,2-3 0,12-10 0,4-5 0,1-1 0</inkml:trace>
  <inkml:trace contextRef="#ctx0" brushRef="#br0" timeOffset="138766">5421 7322 24575,'-10'-13'0,"6"4"0,19-4 0,13 0 0,5 4 0,6-4 0,-18 9 0,-1 2 0,-13 10 0,-2 4 0,-3 18 0,-6 3 0,-2 20 0,-1-22 0,-1 0 0,-2 19 0,3 1 0,8-31 0,18-2 0,9-23 0,25-8 0,-28 1 0,0-1 0,4-1 0,-2-2 0,3-7 0,-12 9 0,-13 6 0</inkml:trace>
  <inkml:trace contextRef="#ctx0" brushRef="#br0" timeOffset="138966">5408 6887 8191,'-34'2'0,"0"1"0,1-1 0,3 1 5063,-19 8-5063,16-3 0,24-2 0,5-4 0</inkml:trace>
  <inkml:trace contextRef="#ctx0" brushRef="#br0" timeOffset="139382">5191 6945 8191,'-13'24'0,"3"-5"5057,-10 17-5057,6-2 0,-9 12 0,12-14 0,2 3 0,0 3 0,2 2 349,0 12 1,2 2-350,4-16 0,1 0 0,1 1 0,3 1 0,2 1 0,2-1 0,1-2 0,3-2 0,2-1 0,13 13 0,5-6 958,7-7 0,4-6-958,0-9 0,2-6 0,3-5 0,2-6 2036,-4-6 1,-1-5-2037,-1-5 0,-2-4 0,2-7 0,-2-3 0,-6 0 0,-3-4 0,1-7 0,-5-3 0,-8 5 0,-3-1 0,0-7 0,-3-2 0,-5 1 0,-3-1 0,1 0 0,-4-1 0,-5-6 0,-3 1 0,-4 5 0,-2 1 0,-5-1 0,-5 1 0,-3 8 0,-3 3-590,-1 2 0,-3 5 590,-4 6 0,-2 5 0,4 4 0,-1 4 0,-9 2 0,2 4 0,3 3 0,-4 0 0</inkml:trace>
  <inkml:trace contextRef="#ctx0" brushRef="#br0" timeOffset="140370">5231 547 8191,'-4'7'0,"5"5"5063,0 6-5063,11 20 0,-2 11 1409,0-19 0,0 1-1409,-3 24 0,5-9 0,-7-7 0,-1-22 0,0-2 0</inkml:trace>
  <inkml:trace contextRef="#ctx0" brushRef="#br0" timeOffset="140905">5085 266 8191,'-24'-9'0,"5"5"5063,-11 8-5063,2 17 0,-2 11 0,11-6 0,3 4 0,4 6 0,3 4 0,-1 6 0,4 1 495,8 3 0,6 0-495,4 0 0,6-1 0,6-4 0,5-2 0,5-1 0,3-2 0,0-5 0,2-5 0,0-5 0,2-4 631,-2-5 0,0-4-631,-7-5 0,-1-3 2718,-1-2 0,0-4-2718,12-11 0,-1-11 0,-22 4 0,-3-4 0,-1-1 0,-1-1 0,0-4 0,-3-1 0,-4-2 0,-3-2 380,0-3 1,-4 0-381,-4-4 0,-3-1 0,-4-3 0,-1 0 0,-1 3 0,-3 2 0,-4 0 0,-3 4 0,0 5 0,-4 3-4,-1 5 1,-2 5 3,-5 7 0,0 7 0,-1 7 0,2 3 0,-9 3 0,10 7 0</inkml:trace>
  <inkml:trace contextRef="#ctx0" brushRef="#br0" timeOffset="181523">8890 4722 8191,'-1'-4'0,"5"-8"5063,9-14-5063,0 1 2818,-2 1-2818,-1 13 1719,-2 5-1719,0 6 6784,1 5-6784,0 1 0,0-1 0,0-3 0,0 0 0,-4-4 0,-1 2 0</inkml:trace>
  <inkml:trace contextRef="#ctx0" brushRef="#br0" timeOffset="181798">8966 4608 8191,'-7'7'0,"2"0"5063,3 5-5063,7 15 0,5 19 0,0-12 0,2 2 0,2 9 0,1 1 421,2 4 0,1 0-421,-1 0 0,1 0 0,-1-4 0,0-1 754,-2-9 0,1-2-754,-2-8 0,0-3 5700,5 5-5700,1-12 0,-14-10 0,1-1 0</inkml:trace>
  <inkml:trace contextRef="#ctx0" brushRef="#br0" timeOffset="192673">8990 10070 24575,'-11'-3'0,"-4"-1"0,2 6 0,-4-2 0,3 5 0,3 2 0,3-2 0,1 4 0,-2-4 0,0 3 0,-1 3 0,0-1 0,-1 6 0,2 4 0,-1 12 0,6 8 0,-1 0 0,9 5 0,5-12 0,2-1 0,8-5 0,2-10 0,8-5 0,9-9 0,2-12 0,7-10 0,-5-9 0,0-5 0,-14-2 0,-6-6 0,-14 8 0,-8-12 0,-13 4 0,-11-1 0,-10 5 0,-14 12 0,11 12 0,6 8 0,17 5 0</inkml:trace>
  <inkml:trace contextRef="#ctx0" brushRef="#br0" timeOffset="203140">13309 7776 8191,'-9'-2'0,"-4"-3"5063,3 2-5063,-2-2 2818,-1 3-2818,3-2 1719,-2 1-1719,-1 1 6784,-1 0-6784,1 4 0,-3 3 0,2 4 0,-3 2 0,3-1 0,-2 1 0,6-1 0,-2 0 0,5-1 0,0 3 0,-1 2 0,4 9 0,-5 9 0,8 2 0,1 11 0,4-12 0,4-1 0,1-8 0,5-4 0,2-5 0,10 4 0,0-5 0,5-2 0,8-8 0,7-6 0,3-11 0,-18 1 0,-1-3 0,-3-2 0,-2-3 0,3-3 0,-2-2 0,-7 0 0,-1-1 0,9-16 0,-17-3 0,-7 5 0,-16-7 0,0 19 0,-1 1 0,-3 1 0,-2 1-604,-6-2 1,-3 0 603,2 2 0,-2 3-213,-1 5 0,1 2 213,-21-7 0,17 16 0,16 7 0,9 1 0</inkml:trace>
  <inkml:trace contextRef="#ctx0" brushRef="#br0" timeOffset="205157">13161 1954 8191,'-9'2'0,"2"3"5063,1 2-5063,3 2 2818,1 3-2818,5 2 1719,-3 3-1719,6 6 6784,2 3-6784,3-1 0,1-5 0,2-6 0,-1-9 0,11-4 0,1-9 0,9-9 0,-3-10 0,-9 3 0,-6-3 0,-11 14 0,-5-3 0,-1 2 0,-6 1 0,-2-4 0,0 7 0,-5-3 0,1 5 0,-1 2 0,-2 6 0,10 1 0,-2 1 0</inkml:trace>
  <inkml:trace contextRef="#ctx0" brushRef="#br0" timeOffset="239414">3638 15042 24575,'-19'10'0,"48"-19"0,-2 3 0,6-1 0,4-3 0,5-1 0,1 2-2298,6 1 1,1 2 0,2 0 2297,-9 3 0,0-1 0,1 1 0,1 1 0,2 0 0,0 0 0,1 1 0,-1 0 0,-1 1 0,0 0 0,0 0 0,-1 0 0,11 0 0,0 0 0,-2 0 0,-7 0 0,-2 0 0,-1 0 140,11 2 1,-4 1-141,-14-2 0,-4-1 355,12 2 0,-29-2 0,-8-3 0</inkml:trace>
  <inkml:trace contextRef="#ctx0" brushRef="#br0" timeOffset="239822">4548 14697 8191,'10'3'0,"1"-1"5063,33 13-5063,-17-10 0,2 0 0,12 5 0,3 1 826,1 0 0,1 1-826,0 1 0,-1 3 0,-4 5 0,-2 1 0,-5-3 0,-3 0 0,-7 3 0,-3 1 1872,2 12-1872,-13-1 0,-16 5 0,-23 4 0,8-15 0,-3 2 0,-12 4 0,-3 1 975,8-7 1,-2 0 0,0 1-976,-4 2 0,0 2 0,3-4 0,-2 1 0,3-4 0,8-3 0,0-1 0</inkml:trace>
  <inkml:trace contextRef="#ctx0" brushRef="#br0" timeOffset="247933">5437 12960 24575,'19'-11'0,"9"-8"0,12 4 0,0-4 0,-12 10 0,-11 10 0,-15 7 0,-11 9 0,-9 14 0,-8 1 0,-2 9 0,8-16 0,5-3 0,11-13 0,5-4 0,15 2 0,-1-3 0,15 3 0,-11-1 0,1 0 0,-8 12 0,-10-5 0,-6 17 0,-13-2 0,-1 11 0,-15 5 0,13-3 0,-2-11 0,14-23 0,6-5 0,2-9 0</inkml:trace>
  <inkml:trace contextRef="#ctx0" brushRef="#br0" timeOffset="248464">5434 12504 8191,'-18'4'0,"-5"5"5063,-5 5-5063,-7 13 0,13-8 0,-1 3 0,-1 6 0,0 2 502,-5 6 1,1 3-503,1 6 0,1 3 0,9-15 0,1 1 0,2 0 0,-3 19 0,4 0 0,4-3 0,6 0 0,8 0 0,6-2 0,3-7 0,6-2 0,11 0 0,7-4 0,4-10 0,4-4 0,-11-8 0,2-1 0,0-3 0,1-3 0,1-2 0,-1-2 0,12 0 0,-1-3 972,-3-3 1,-2-3-973,-8-2 0,-2-3 0,-2-2 0,-1-3 2610,-4-2 1,-3-3-2611,-2-3 0,-3-1 0,-2-5 0,-3-2 0,-2-4 0,-2-2 0,-4-3 0,-2-1 0,-2-3 0,-4 1 0,-2-1 0,-3 0-100,-3 3 1,-2 2 99,-1 1 0,-2 3-556,-4 6 1,-2 3 555,2 5 0,-3 2 119,-4 4 1,-3 3-120,-19-9-26,17 21 0,2 2 1,2-6-1,-1 15 1</inkml:trace>
  <inkml:trace contextRef="#ctx0" brushRef="#br0" timeOffset="283572">6799 13657 8191,'-4'-1'0,"1"-2"5063,1-6-5063,2-4 2818,0-7-2818,0 1 1719,0-19-1719,0 11 6784,-2-6-6784,1 13 0,-2 7 0,-1 12 0,1 2 0,-12 15 0,13-25 0,-5 2 0,13-16 0,0 0 0,1 15 0,0 4 0,2 7 0,4 7 0,-3-1 0,-2-3 0,-4-2 0</inkml:trace>
  <inkml:trace contextRef="#ctx0" brushRef="#br0" timeOffset="285106">6792 13738 24575,'12'0'0,"2"0"0,6-3 0,-1-1 0,5-5 0,-11 3 0,3 0 0,-6 2 0,-1 4 0,-5-2 0</inkml:trace>
  <inkml:trace contextRef="#ctx0" brushRef="#br0" timeOffset="285414">6901 13672 8191,'1'3'0,"2"-1"5063,6-2-5063,0 0 2818,4 0-2818,-3 0 1719,2 4-1719,-7 4 6784,-1 2-6784,-9 6 0,2-6 0,-3-1 0,4-5 0</inkml:trace>
  <inkml:trace contextRef="#ctx0" brushRef="#br0" timeOffset="303315">7099 13259 24575,'-11'0'0,"0"0"0,2 0 0,-1 0 0,1 0 0,0 2 0,0-2 0,0 4 0,0-2 0,0 3 0,0-1 0,0 1 0,0-1 0,0 1 0,0-1 0,2 3 0,1-1 0,1 3 0,1 0 0,-1 0 0,0 4 0,0-3 0,0 6 0,2-6 0,-2 2 0,5-3 0,-2 4 0,2 0 0,0 1 0,0-2 0,2-3 0,-2 0 0,4 4 0,-1-3 0,-1 3 0,2-4 0,-1 0 0,1 0 0,1 0 0,-1 0 0,2 0 0,1 0 0,0 0 0,2-2 0,-2 1 0,2-3 0,4 2 0,0-2 0,1-1 0,-1-1 0,-4-1 0,0-2 0,0 0 0,-1 0 0,1 0 0,0 0 0,4-2 0,-3 1 0,2-2 0,-3 1 0,0 0 0,0-3 0,1-5 0,0 2 0,-2-4 0,0 3 0,-5 0 0,3 0 0,-6 0 0,6-11 0,-5 9 0,2-8 0,-3 9 0,0 1 0,-2-3 0,1 2 0,-3-3 0,3 4 0,-3-3 0,0-2 0,-1 0 0,-3-2 0,3 6 0,-5-2 0,3 3 0,-2 2 0,0-2 0,-4 4 0,3 0 0,-2 0 0,7 5 0,1-2 0</inkml:trace>
  <inkml:trace contextRef="#ctx0" brushRef="#br0" timeOffset="307405">2674 10990 24575,'0'15'0,"0"7"0,0 24 0,0-20 0,0 4-2052,0 17 0,0 2 2052,0-2 0,0 1 0,1-9 0,1 2 0,0-2 0,1 16 0,1-2 0,1-15 0,1 0 0,0-1 0,1 13 0,-1 0 0,3-1 0,-1 0 0,-2-4 0,-1 1 0,2 2 0,-2 2 0,-1 2 0,-2 2 0,0-16 0,0 0 0,0 1 0,-2 3 0,0 0 0,0 1 0,0 0 0,0 0 0,0 1 0,-2 1 0,0 0 0,0 1 0,1-1 0,1 1 0,0-1-780,-2-1 0,0-1 0,0 0 780,2-1 0,0 1 0,0-1 0,0-1 0,0 0 0,0-1-156,0 14 1,0-1 155,0 1 0,0-3 0,0-14 0,0-3 0,2 1 0,0-3 0,-1 8 0,3-16 0,-4-10 0</inkml:trace>
  <inkml:trace contextRef="#ctx0" brushRef="#br0" timeOffset="309048">2739 10992 8191,'-14'9'0,"10"-2"5063,5-2-5063,11-3 2818,2 3-2818,9-1 1719,9-1-1719,8 5 0,7-3 6784,6 5-6784,-5 3 0,5 2 0,-6 4 0,-7-2 0,5 1 0,-5 4 0,0-4 0,5 5 0,-11-7 0,4-2 0,-13-1 0,2 2 0,-15-3 0,-1 3 0,-7-6 0,-1 0 0,-1 0 0,2 0 0,-3 0 0,3 4 0,-3-3 0,1 2 0,-2 1 0,0-3 0,-2 6 0,1-3 0,-4 4 0,2 0 0,-3 1 0,0-1 0,-2 0 0,-1 0 0,-2 0 0,-1 0 0,1 0 0,-3-3 0,-4 6 0,0-7 0,2 3 0,-4 0 0,6-4 0,-9 11 0,2-5 0,0 0 0,-2 5 0,2-5 0,3-1 0,-1 0 0,-2 6 0,4-5 0,-5 9 0,10-10 0,1 0 0,-1 1 0,1-1 0,2 0 0,0 6 0,3-4 0,-2 11 0,4-4 0,1-1 0,-1 5 0,3-5 0,-2 7 0,3 7 0,0 7 0,0 2 0,0 6 0,-5-1 0,4-5 0,-8 5 0,8-13 0,-7 5 0,3-5 0,-5 7-983,1 6 983,4-23 0,0 1 0,-1 4 0,1 0 0,-1 0 0,1 0 0,2 2 0,0 0 0,1-5 0,0-1 0,1 3 0,2 0 0,-2-3 0,2 0 0,3 24 0,-3-2 0,3-7-183,-4 1 183,0-7 0,0-2 0,-3-12 0,3-3 0,-5-9 243,1-2 0,1-7 1,-1-1-1</inkml:trace>
  <inkml:trace contextRef="#ctx0" brushRef="#br0" timeOffset="309957">2648 10911 8191,'-10'1'0,"2"-2"5063,-5 7-5063,4-6 2818,0 2-2818,0 0 1719,0-1-1719,-4 3 6784,-1 2-6784,-3 0 0,0 5 0,-7 0 0,-3 8 0,-6-1 0,-1 3 0,-1 0 0,3-4 0,-5 10 0,11-12 0,-9 15 0,13-10 0,-14 16 0,16-14 0,-9 7 0,17-14 0,-10 7 0,11-11 0,-13 17 0,17-20 0,-5 8 0</inkml:trace>
  <inkml:trace contextRef="#ctx0" brushRef="#br0" timeOffset="310948">2042 11335 24575,'37'28'0,"0"0"0,1 0 0,-10-7 0,-2-2 0,-2-6 0,-6-1 0,13 3 0,-6-1 0,0 0 0,-4 2 0,-4-4 0,-5 5 0,3-2 0,-5-2 0,-1 0 0,-1-4 0,-3 0 0,4 0 0,-4 0 0,3 0 0,0 3 0,2-2 0,-2 3 0,0-4 0,-3 0 0,1 0 0,-1 3 0,-2-2 0,2 6 0,-4-6 0,4 6 0,-2-2 0,0 3 0,3 6 0,-5 3 0,6 6 0,-6-7 0,2-1 0,1-1 0,-3-4 0,2 5 0,0-7 0,-2 6 0,1 3 0,2 12 0,1 2 0,0 7 0,8-1 0,-7 7 0,1-25 0,0-1 0,-1 4 0,-1-1-449,0 1 1,0 0 448,0 3 0,0 0 0,3 0 0,0 1 0,-2 6 0,0 1-1036,4 4 1,1 0 1035,-2 0 0,0 1 0,3 2 0,-1-1 0,-2-1 0,0-2 0,2-3 0,-1 0 0,-1 0 0,-1-1 0,3-5 0,-1-2 0,1 0 0,-1 0 0,-2-6 0,0-1 0,1 0 0,0-1 0,1 14 802,-1-8-802,-5-9 2166,-2-9-2166,3 2 0,2-6 0,7 13 0,-5-14 0,-1 6 0,-4-13 0</inkml:trace>
  <inkml:trace contextRef="#ctx0" brushRef="#br0" timeOffset="313405">1895 11446 24575,'7'0'0,"3"2"0,17-4 0,19-3 0,-12 2 0,2 0-2102,11-3 1,4 0 2101,-10 2 0,2 0 0,1 0 0,8 1 0,1 2 0,1-2 0,-10-1 0,0 0 0,0-1 0,0 1-795,3 0 1,0 1 0,1 0 0,-2-1 794,-2-2 0,0-1 0,-1 0 0,1 1 0,-2 0 0,-1 1 0,1 1 0,-1-1-731,10-1 1,-1-1 0,0 2 730,-6 0 0,-1 0 0,-1 2-393,13 2 1,-4 0 392,-14 0 0,-4 2 1903,9 5-1903,-23-1 3800,-10-4-3800,0 0 0,-4-1 0,-1 0 0</inkml:trace>
  <inkml:trace contextRef="#ctx0" brushRef="#br0" timeOffset="317581">11041 13148 8191,'-7'-7'0,"-3"0"5063,0 3-5063,-7 1 2818,4 1-2818,-11 2 1719,-1 0-1719,-1 2 6784,-4 2-6784,5 3 0,-1 0 0,6-1 0,4 0 0,6-4 0,-3 5 0,4-4 0,2 9 0,-2-4 0,1 8 0,0-3 0,-3 4 0,4 1 0,-3-1 0,2 6 0,-5 2 0,4 7 0,1 0 0,0 7 0,7-12 0,-3 9 0,4-17 0,4 11 0,-3-11 0,5 5 0,-6-1 0,5-4 0,-4 5 0,4-7 0,0-4 0,0 0 0,7-3 0,-4-1 0,8 2 0,-2-3 0,-1 2 0,0-5 0,-4 1 0,0-1 0,3 0 0,-2-3 0,3 1 0,-1-6 0,2 0 0,3-5 0,0-1 0,6-4 0,-4 1 0,1-1 0,-4 2 0,-6 4 0,11-16 0,-12 13 0,8-11 0,-12 12 0,2 0 0,-2-4 0,-1 3 0,-1-3 0,1 4 0,-3 0 0,1-3 0,0 2 0,-4-3 0,3-4 0,-3 3 0,2-7 0,-2 4 0,-1 3 0,-3-9 0,-2 8 0,-1-15 0,-2 11 0,4-5 0,-2 7 0,4 0 0,-1 3 0,3 2 0,-1 3 0,-1-4 0,-4 0 0,-1 1 0,4 4 0,2 6 0</inkml:trace>
  <inkml:trace contextRef="#ctx0" brushRef="#br0" timeOffset="322581">2904 12405 8191,'-4'9'0,"3"0"5063,-3 3-5063,4-2 2818,0 3-2818,2-1 1719,1 2-1719,3 3 6784,1 6-6784,0 3 0,5 12 0,-2 2 0,7 0 0,-4-1 0,2-8 0,2-5 0,0-1 0,3 12 0,0-10 0,0-1 0,2 9 0,10 2 0,1-4 0,5 4 0,-1-4-557,4 0 557,-2 3 0,2-3 0,-21-11 0,-1 0 0,19 17 0,-18-15 0,0 1 0,14 14 0,-1 4 0,-6-11 0,-5 1 0,1-8 0,-11-1 0,2-4 0,-11-2 0,-3-5 557,-11 6-557,-1-10 0,-8 8 0,0-3 0,-7 6 0,-5 6 0,-5 2 0,-5 0 0,4 0 0,-8 0-870,4 0 870,15-15 0,1-1 0,-23 11 0,23-13 0,-1-1 0,-20 10 0,7-5 0,8-5 0,8-3 0,11-6 0,0 3 0,4-1 870,12-2-870,-1 2 0,14-4 0,-3-1 0,1-5 0,5-6 0,4-5 0,13-7 0,0 3 0,2 2 0,-13 9 0,-1 0 0,-11 4 0,-2-2 0,-4-3 0,-1-7 0,2-12 0,0-2 0,-3-4 0,-5 6 0,-5-7 0,-8-1 0,-6-6 0,-1-1 0,-3 0 0,6 7 0,-1-5 0,-4 9 0,-2-10 0,8 24 0,-2 0 0,1-2 0,-1-1 0,-5-4 0,-1 0-808,0 0 0,0-1 808,-6-4 0,-1 1 0,2 2 0,2 1 0,1 1 0,3 1-118,5 2 1,4 2 117,-3-17 0,16-4 0,11 9 0,-3 12 0,6 7 0</inkml:trace>
  <inkml:trace contextRef="#ctx0" brushRef="#br0" timeOffset="340980">22872 13252 24575,'-19'-12'0,"-1"3"0,7 9 0,-1 0 0,-2 0 0,6 2 0,-6-1 0,2 3 0,1-1 0,-7 10 0,6-3 0,-3 6 0,7-6 0,-7 17 0,5-4 0,-9 17 0,4-2 0,4-5 0,-1 12 0,10-4 0,4 5 0,1 1 0,8 6 0,0-5 0,2 5 0,5-13 0,-5-8 0,8-5 0,-4-12 0,12 4 0,-2-12 0,4-10 0,1-3 0,16-7 0,-9-2 0,-1-2 0,9-12-309,-21 15 0,-1-2 309,11-20 0,-10 12 0,-5-3 0,-9 4 0,0-9 0,-2-2 0,-3-11 0,-5 5 0,-10-7 0,-5-6 0,-8 5 309,11 21 0,-1 1-309,-15-17 0,5 13 0,-7 10 0,15 14 0,-5 3 0,15 3 0,1 0 0</inkml:trace>
  <inkml:trace contextRef="#ctx0" brushRef="#br0" timeOffset="351988">12944 14046 9641,'-7'-4'0,"0"-3"5111,-2 4-5111,-3-1 2593,2 2-2593,-3 2 1524,4-2-1524,0 2 5706,0 0-5706,-4 0 0,3 0 0,-6 0 0,2-3 0,1 3 0,-3 0 0,6 0 0,-3 3 0,4-3 0,0 2 0,-4 3 0,3 1 0,-2 3 0,3-2 0,0 2 0,-7 7 0,7-6 0,-6 6 0,10-7 0,-2 3 0,2 2 0,-1 3 0,0 0 0,3 0 0,-2 0 0,3-3 0,-2 2 0,5-3 0,0 11 0,4-5 0,-5 4 0,5-6 0,0 7 0,0-5 0,5 4 0,-1-6 0,4-5 0,2 2 0,9-11 0,1 2 0,7-5 0,0-3 0,6-2 0,-4-3 0,-3-2 0,0 1 0,-13-2 0,6 1 0,-7-1 0,-4 2 0,10-4 0,-11 10 0,10-7 0,-12 7 0,3-2 0,-1-2 0,-2 1 0,3-1 0,-4 2 0,-2-1 0,1-1 0,-3-2 0,5-4 0,-7 3 0,4-3 0,-7 4 0,2 0 0,-2 0 0,-2-3 0,-3 2 0,-1-6 0,-3 6 0,4-3 0,-5 0 0,3 3 0,-1-2 0,-1 3 0,2 0 0,0 0 0,-1 0 0,-3-1 0,1 2 0,-6 0 0,6 5 0,-3-1 0,4 3 0,-3-1 0,2 2 0,-3 2 0,8-1 0,1 1 0</inkml:trace>
  <inkml:trace contextRef="#ctx0" brushRef="#br0" timeOffset="415686">25984 14258 8191,'-7'-10'0,"2"2"0</inkml:trace>
  <inkml:trace contextRef="#ctx0" brushRef="#br0" timeOffset="416662">26016 14243 24575,'-9'-2'0,"2"6"0,0 3 0,2 6 0,-6 17 0,2 4 0,2-6 0,0 4 0,0 2 0,3 1 0,3 1 0,0 0-261,0-1 0,3-2 261,16 16 0,10-16 0,10-15 0,15-9 0,-5-13 0,5-2 0,-13-2 0,-8-3 0,-13-1 0,-11 5 0,-5-1 0</inkml:trace>
  <inkml:trace contextRef="#ctx0" brushRef="#br0" timeOffset="416845">26144 14606 8191,'-3'-4'0,"20"-10"1600,2-6 0,6-4-1600,18-5 0,6-3 0,-12 1 0,2-3 0,1 1 0,-6 8 0,1 1 0,1-1 0,-1 0 0,0-1 0,-1-2 0,-1 1 0,0 0 0,8-4 0,-1 2 0,-1 0 0,7-5 0,-5 3 0,-15 11 0,-4 5 0,-1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3:33:54.4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22885 7682 24575,'29'-8'0,"7"3"0,18-3 0,-24 4 0,3 2 0,10-1 0,3 0 0,0-3 0,1 1-1915,3 7 0,0 0 1915,-4-4 0,-1 0 0,-9 3 0,-2-1 357,0-2 0,-2-2-357,10-4 183,-7 0 0,-20 4 0,-11 2 0</inkml:trace>
  <inkml:trace contextRef="#ctx0" brushRef="#br0" timeOffset="432">22922 7497 8191,'-13'5'0,"12"1"5063,2-2-5063,22-1 2818,5-1-2818,19-2 0,-14-2 0,2-1 279,3 0 1,2 0-280,5 0 0,1-1 0,0-1 0,0 0 0,-4 4 0,0 1 0,-2-3 0,-4 1 6209,9 4-6209,-13 0 0,-27 1 0,-1-1 0</inkml:trace>
  <inkml:trace contextRef="#ctx0" brushRef="#br0" timeOffset="807">23099 7352 8191,'-7'11'0,"14"-2"5063,13-4-5063,25-1 0,3-4 1409,-18-3 0,1 1-1409,3 2 0,0-1 0,-2-4 0,-1 1 0,0 3 0,0 1 0,15-5 1719,-18 5-1719,-9 0 0,-14 0 0,-1 0 0</inkml:trace>
  <inkml:trace contextRef="#ctx0" brushRef="#br0" timeOffset="1125">23144 7268 8191,'-9'-6'0,"12"0"5063,2 2-5063,26 1 2818,2 3-2818,14 0 0,6 5 1088,2-9-1088,-25 4 0,1-1 3209,-3-3 0,-1-2-3209,13-5 0,-14 4 0,-17 1 0,-5 4 0</inkml:trace>
  <inkml:trace contextRef="#ctx0" brushRef="#br0" timeOffset="1407">23347 7183 24575,'5'0'0,"12"0"0,21 0 0,8 0 0,1 0 0,-7 0 0,-12 0 0,-9-2 0,-14 1 0,-1-1 0</inkml:trace>
  <inkml:trace contextRef="#ctx0" brushRef="#br0" timeOffset="1673">23322 7110 8191,'7'5'0,"-1"-4"5063,22 4-5063,-3-13 704,1 4 1,-10-4-1,-9 6 1</inkml:trace>
  <inkml:trace contextRef="#ctx0" brushRef="#br0" timeOffset="1925">23362 7029 24575,'17'3'0,"0"-1"0,7-2 0,-5-3 0,4 3 0,-13-3 0,-3 3 0</inkml:trace>
  <inkml:trace contextRef="#ctx0" brushRef="#br0" timeOffset="2157">23406 6932 8191,'-3'-18'0,"3"5"5063,0-3-5063,2 6 2818,5-3-2818,4 5 429,2 4 1,-3 1 0,-3 3 0</inkml:trace>
  <inkml:trace contextRef="#ctx0" brushRef="#br0" timeOffset="7583">2629 7668 8191,'-4'-19'0,"4"4"5063,-12-28-5063,11 1 0,-3 6 0,-1-3 1409,2 4 0,-1-1-1409,-3-8 0,-2-2 0,0 1 0,0-1-25,0-4 0,0 0 25,0-2 0,1-2 0,3 15 0,1-1 0,1-1 0,-1-1 0,-1-2 0,1 1 1001,0-3 0,0 0 1,0 0-1002,0 2 0,-1 1 0,2 0 0,0 4 0,1 1 0,0 2-331,-1-8 1,1 4 330,2 7 0,0 4 0,-4-4 0,3 19 0,-3 12 0</inkml:trace>
  <inkml:trace contextRef="#ctx0" brushRef="#br0" timeOffset="7903">2339 6537 8191,'-14'-2'0,"5"-2"5063,5-20-5063,14-13 0,4-11 0,-4 21 0,1 1 0,16-17 0,-5 8 2818,-3 11-2818,-4 11 1719,4 8-1719,-4 3 6784,16 6-6784,-13-1 0,2 5 0,-7 0 0,-3 4 0,-3-2 0,-1-1 0,-4-5 0</inkml:trace>
  <inkml:trace contextRef="#ctx0" brushRef="#br0" timeOffset="15174">2594 7965 8191,'10'-3'0,"3"2"5063,32-7-5063,10 2 0,-18 3 0,2 0 662,3 0 1,1 1-663,5 2 0,2 0 0,2 3 0,2 0 0,-16-3 0,0 0 0,1 1 5,1 1 0,0 0 0,1-1-5,1-2 0,1-1 0,0 0 0,-2 1 0,0 1 0,-1-1 0,1-2 0,0-1 0,-1 1 1938,11-1 0,-3 1-1938,-5 0 0,-3 0 0,15-2 0,-20 7 0,-20-1 0,-11 1 0</inkml:trace>
  <inkml:trace contextRef="#ctx0" brushRef="#br0" timeOffset="15473">3798 7829 8191,'-9'-4'0,"12"-4"5063,9 5-5063,13 1 2818,7 7-2818,7 8 0,1 0 0,2 10 0,-12-4 1719,-10-1-1719,-12-1 6784,-8-4-6784,0 1 0,-14 5 0,2-8 0,-8 6 0,3-10 0,7-2 0,2-5 0</inkml:trace>
  <inkml:trace contextRef="#ctx0" brushRef="#br0" timeOffset="42568">28806 5440 8191,'-9'-7'0,"-4"-3"5063,3 3-5063,-3-1 2818,4 3-2818,0 1 1719,-3 1-1719,-2 0 6784,-3-2-6784,-7 5 0,-1-3 0,-7 3 0,0 0 0,-6 0 0,-9 0-887,-8 5 887,25-3 0,-1 1 0,0 1 0,0 2 0,-6 4 0,0 1-850,1-2 1,0 0 849,-8 5 0,-1 0 0,5-3 0,2 0 0,-1 0 0,1-1-504,1 2 1,-1-2 503,3-1 0,1-2 0,-1 1 0,0 0 0,-2-2 0,-1-1 0,3-2 0,0-1 0,1 1 0,-1-1 0,0-2 0,2 0 0,2 0 0,0 0 0,0 0 0,1 0 0,-18 0 0,9-2 764,19 1-764,7-2 1676,4 3-1676,2 4 1153,3 5-1153,2 4 0,4 5 0,2 5 0,4 9 0,1 8 0,0 13 0,-4-23 0,0 2 0,3 5 0,0 2 0,-2 0 0,0 0 0,5 2 0,-1 1 0,-3-1 0,-1 1 0,2 3 0,0 1-1175,1 0 0,-1 1 1175,-4 5 0,-1 1 0,5-4 0,0 1 0,-4 3 0,-2 0 0,0-15 0,0 0 0,1-1 0,2 17 0,0 0 0,-3-16 0,0 0 0,1-1 0,5 13 0,0-1 0,-4 1 0,0-2 0,4-2 0,-1 0 0,-3 2 0,-1 1 0,0 1 0,0 0 0,3 3 0,-1 0 0,-4 0 0,-1 0 0,2-15 0,0 0 0,-1-1 0,-1 17 0,0 0 0,2-16 0,0 0 0,0-1 0,-2 13 0,1 0 0,1-1 0,1-1 0,0-2 0,-1 0 0,-1-1 0,0 1-769,1-4 0,1 1 769,-1-2 0,0 0 0,-1-2 0,0-1 0,1 0 0,0 0 0,-1 0 0,-2 0 0,1 1 0,0-1 0,0-3 0,0-1 0,0 1 0,0-2 0,1-2 0,-2 0 634,-1-1 1,0 1-635,1 3 0,1 0 0,-3-2 0,1-1 0,2 3 0,0 0 0,0 0 0,0 0 0,-2 1 0,-1 0 0,1 3 0,-2 0 0,-1 0 0,-1 0 0,1 1 0,-1-1 0,1-2 0,0-3 0,-1 8 0,1-14 0</inkml:trace>
  <inkml:trace contextRef="#ctx0" brushRef="#br0" timeOffset="45906">27335 9936 8191,'4'7'0,"-1"3"5063,1 0-5063,-4 6 2818,0-2-2818,-1 3 1719,-5 6-1719,5 3 0,-7 12 0,3 9 3392,0-21 0,0 2-3392,-3 6 0,0 0 0,3 1 0,-1 0 0,-2 3 0,0 0 0,2 1 0,1-1 0,-3 0 0,0 0-533,2-3 0,0 0 533,-2-1 0,1 0-312,1-3 0,2-1 312,-2-2 0,2-1 0,-2 19 0,2-7 0,6-17 0,0-3 1032,5-10-1032,3 1 658,4 0-658,-1-2 0,4-2 0,-4-4 0,0-2 0,10-4 0,-8 3 0,16-6 0,0 2 0,3-3 0,11 3 0,-5-3 0,13 7 0,2-3 0,-25 2 0,1-1-578,0 3 1,0-1 577,-1 1 0,1 0 0,2 3 0,2 0 0,2 0 0,2 0-816,3 2 0,1 0 816,-1-2 0,0 0 0,0 0 0,-1 0 0,1 3 0,-1-2 0,-2-5 0,0-1 0,6 4 0,0-1 0,-3-3 0,0 0 0,4 1 0,0 2 0,3-1 0,0 0 0,-3 0 0,1 0 0,2 0 0,-1 0 0,-5 0 0,-1 0 0,0 0 0,-1 0 0,0-1 0,1 2 0,0 1 0,1 1 0,2-3 0,1 1 0,0 1 0,-1 1 0,-2 0 0,-1-1-532,-3-2 0,-2 1 532,-6 1 0,0 1 0,22 1 0,-20-3 994,-3 6-994,-16-7 1625,-2 1-1625,-3-6 1232,0-2-1232,0 0 0,0 1 0,0 3 0,0-1 0,0 4 0,0-4 0,0 3 0,4 2 0,0-1 0,4 5 0,7-1 0,-9 0 0,4 1 0,-10-2 0,-2-5 0,-1-1 0,-3-6 0,-1-3 0,-2-2 0,0-3 0,-4-7 0,3-8 0,-2-8 0,-1-7-570,3-6 570,-8 5-14,4-5 14,0 13 0,-3-6 0,7 6 0,-8-6 0,8-1 0,-3-6 0,4 4 0,0-4-626,5 0 626,-4 5 0,1 18 0,0 0 0,-2-25 0,2 25 0,1-1 0,-3-3 0,1-1 0,1 1 0,0-1 0,-1-3 0,-2-1-482,1-2 0,0-1 482,0 3 0,0 0 0,0-2 0,0-1 0,3 4 0,-1 0 0,-1 0 0,-1-1 0,3 1 0,-1 0 0,1-3 0,-1-1 0,-1-3 0,0-1 0,4-4 0,0 0 0,-4-3 0,-1 0 0,3 0 0,-1-1-836,-1 17 1,-1-1 0,-1 0 835,2-16 0,-2 1 0,-1-1 0,-1 1 0,3 1 0,-1 0 0,-2 5 0,1 1-49,2-4 1,0 2 48,0 5 0,0 1 0,2 0 0,1 1-408,-3-1 0,1 1 408,1 2 0,1 0 0,0-3 0,-1 1 0,-2 2 0,1 1 0,1 3 0,1 1 266,-3-1 0,0 2-266,0 2 0,0 0 0,0 1 0,0-1 0,0 0 0,0 0 0,0-23 0,2 24 0,0 0 0,-1-1 0,-1 0 0,5 0 0,-1-1 0,-1-5 0,0-1 0,3 3 0,-1 1 0,-2-1 0,0 0 0,-1 1 0,1 0 0,-1 0 0,1 0 0,-3 2 0,1 1 0,3-3 0,1 0 0,-2 3 0,0 0 0,3-24 0,-2 26 0,1-1 0,0-25 0,-2 24 0,0 0 0,1-23 2255,-4 0-2255,0 14 108,0 2-108,0 6 1585,5-7-1585,-4 6 0,7-12 0,-7 11 879,6-4-879,-6 12 234,3 3-234,-4 5 0,0 1 0,0 0 0,0 0 0,0 0 0,3-7 0,-2 5 0,6-11 0,-2 5 0,-1-7 0,0 6 0,-4 3 0,-2 9 0,1-2 0,-1 2 0,0 1 0,-1-3 0,-2 2 0,-1-3 0,1 3 0,2 2 0,-1 3 0,0 0 0,-4 2 0,-4 2 0,2 1 0,-3 3 0,4-1 0,-18 0 0,10 1 0,-27-5 0,17 1 0,-18 0 0,5-3 0,-14 7 0,0-8 0,23 9 0,0-1-561,-3-3 1,0-1 560,0 4 0,-2 1 0,-5-3 0,-1 1 0,3 2 0,0 0 0,-3 0 0,1 0 0,6 0 0,0 0 0,-2 2 0,0 1-352,8-3 1,1 1 351,-5 3 0,0 1 0,-22 1 0,24-1 0,0 0 0,4 0 0,0 0 0,-27 0 0,21 0 0,3-5 1080,12 0-1080,5 0 0,0 0 0,4 0 186,0 0 0,4 0 0,1 0 0</inkml:trace>
  <inkml:trace contextRef="#ctx0" brushRef="#br0" timeOffset="62325">27852 4672 24575,'-9'32'0,"2"13"0,7 10 0,0-20 0,0 0-465,2-3 1,0-1 464,3 22 76,7-26 0,-6-12 0,1-13 1</inkml:trace>
  <inkml:trace contextRef="#ctx0" brushRef="#br0" timeOffset="62648">27990 4822 24575,'-5'15'0,"0"1"0,-1 1 0,5 0 0,3-6 0,10-3 0,1-11 0,13-10 0,-9-3 0,1-6 0,-13 5 0,-8-1 0,-1 5 0,-4 2 0,-5 4 0,0 5 0,3 3 0,3 0 0,7 3 0</inkml:trace>
  <inkml:trace contextRef="#ctx0" brushRef="#br0" timeOffset="62939">28192 4734 8191,'-5'6'0,"1"1"5063,-1 6-5063,2 7 2818,4 5-2818,7-2 1719,12-8-1719,12-14 6784,4-14-6784,1-11 0,-15-1 0,-9-1 0,-13 9 0,-8 3 0,-11-2 0,0 4 0,-4 1 0,13 5 0,3 3 0</inkml:trace>
  <inkml:trace contextRef="#ctx0" brushRef="#br0" timeOffset="63197">28518 4540 8191,'-5'-13'0,"6"9"5063,2 5-5063,12 30 0,-7-5 0,1 3 1409,2 9 0,0 2-1409,-2 2 0,-1 0 0,2-6 0,0-2 0,-3-2 0,1-4 0,10 3 0,-8-9 0,-2-17 0</inkml:trace>
  <inkml:trace contextRef="#ctx0" brushRef="#br0" timeOffset="63439">28740 4749 8191,'-5'-9'0,"-1"4"5063,-5 6-5063,-3 5 2818,-2 29-2818,6-15 1719,5 14-1719,10-24 6784,2-3-6784,5-7 0,2-4 0,9-7 0,-11 4 0,2 0 0</inkml:trace>
  <inkml:trace contextRef="#ctx0" brushRef="#br0" timeOffset="63855">28852 4716 8191,'-8'8'0,"4"1"5063,4 9-5063,7 5 2818,6 9-2818,4 8 0,-2 7 0,2-1 0,-7-6 1719,-1-11-1719,-3-10 6784,-8-18-6784,4-40 0,1-12 0,2-7 0,-3 21 0,1 0 0,0-1 0,1-7 0,1 0 0,2 8 0,10-1 0,-5 48 0,4 38 0,-10-18 0,-1 1 0,0 24 0,-3-15 0,-6-17 0,-4-18 0,3-5 0,1-2 0</inkml:trace>
  <inkml:trace contextRef="#ctx0" brushRef="#br0" timeOffset="66156">29597 4546 8191,'-17'-12'0,"3"4"5063,2 0-5063,3 8 2818,-4 1-2818,-4 12 1719,2 0-1719,1 3 6784,8-3-6784,8-6 0,7-3 0,11-5 0,12-9 0,1 1 0,-1 3 0,-14 7 0,-6 16 0,-9 12 0,0 11 0,-7 13 0,-2 2 0,-1-25 0,-1 1 0,-2 17 0,-5-10 0,12-29 0,3-24 0,17-25 0,-6 7 0,1-2-1012,4-4 0,1 0 1012,0-8 0,0 2-242,-6 12 0,0 1 242,8-20 0,-15 44 0,1 10 0,-2 11 0,4-2 1971,0-5-1971,5-8 537,8-5-537,8-12 0,1-2 0,-6 4 0,-7 8 0,-9 11 0,-1 5 0,-3 2 0,0 0 0,10-21 0,-4-2 0,11-20 0,-12 12 0,3 9 0,-8 13 0,4 11 0,-5-1 0,3 2 0,2-3 0,3-4 0,0-1 0,3-6 0,-1-1 0,2-5 0,6-6 0,-2 1 0,-1-7 0,-5 6 0,-7 0 0,-2 2 0,-7 5 0,-2 10 0,-2 4 0,2 10 0,6 0 0,5-5 0,2-2 0,6-8 0,7-7 0,-2-2 0,15-14 0,-14 8 0,2-5 0,-11 8 0,-8 1 0,-5 12 0,2-1 0,2 12 0,8-13 0,1-1 0,-2-14 0,-4 1 0,-3-4 0,1 0 0,6 5 0,-2 7 0,10 9 0,-5 9 0,0 1 0,-2 3 0,-4 0 0,0-3 0,3-13 0,9-26 0,5-17 0,-7 16 0,0 1 0,6-8 0,-6 20 0,-11 19 0,1 8 0,-4-1 0,4 3 0,-3-6 0,9-4 0,0-8 0,6-7 0,7-4 0,-5 3 0,1 3 0,-8 4 0,-5-1 0,2-1 0,-1-8 0,-3 0 0,0-4 0,-8 0 0,1 3 0,-5 9 0,0 17 0,2 16 0,6 12 0,12 2 0,11-4-491,-1-24 0,5-4 491,3-3 0,3-5 0,8-6 0,1-4 0,-3 0 0,-2-2 0,9-8 0,-20 9 0</inkml:trace>
  <inkml:trace contextRef="#ctx0" brushRef="#br0" timeOffset="83155">28744 9757 24575,'0'-37'0,"0"0"0,0 0 0,1-17 0,-2 3 0,-1 8 0,-1 3 0,2 4 0,1 1 0,-3-6 0,1 0 0,4 6 0,1 0-655,-3 1 1,1-1 654,3 1 0,1 0 0,-2-1 0,0 2 0,2 4 0,0 1 0,0-5 0,0 0 0,0 5 0,0 1 0,-2-4 0,0 0 0,-1 0 0,0 1-27,-2-25 27,0 2 0,0 13 0,0 8 0,2 12 0,-1 7 972,1 4-972,0 0 364,2 0-364,3 4 0,2 5 0,7 11 0,-6 0 0,5 15 0,-6-4 0,-1 9 0,1 14 0,0-3-662,-4-10 0,0 2 662,0 1 0,0 0 0,3 4 0,0 0 0,-2 3 0,0-1 0,4-6 0,0 0 0,-1-1 0,-1 0-382,0-4 0,-1 1 382,1 3 0,-1 0 0,-1-3 0,-1 1 0,-2 8 0,0 1 0,1-5 0,1 0 0,-2 8 0,0 1 0,3-3 0,-1 1 0,1 6 0,0 0 0,0-6 0,-1 0-888,1 2 0,0 0 888,-1-6 0,0-2-127,1-4 1,-1-3 126,3 17 282,-1-21 1,-4-17 0,-1-5 0</inkml:trace>
  <inkml:trace contextRef="#ctx0" brushRef="#br0" timeOffset="98263">26345 2368 24575,'0'11'0,"-2"7"0,5 7 0,1 20 0,-2-4 0,2 6 0,-4-19 0,4-27 0,1-21 0,1-8 0,2-4 0,0 0 0,1-1 0,1-3 0,0 2 0,7-13 0,-3 25 0,2 25 0,-1 20 0,6 14 0,-6 9 0,-2 1 0,-5-14 0,-3-6 0,10-35 0,-3-19 0,1 3 0,2-3 0,-2-4 0,0 0 0,0 3 0,-1 2 0,8-9 0,-7 18 0,-5 23 0,-4 28 0,-1 1 0,1 18 0,0-20 0,8-5 0,0-22 0,-3-1 0,-1-8 0</inkml:trace>
  <inkml:trace contextRef="#ctx0" brushRef="#br0" timeOffset="98538">26952 2210 8191,'-13'7'0,"5"4"5063,0 17-5063,10 18 0,6-2 0,15 6 2818,3-33-2818,10-17 1719,-7-14-1719,-2-15 6784,-15 0-6784,-5-9 0,-11 4 0,-9-11 0,-6 9 0,-4 9 0,4 8 0,11 16 0,4 1 0</inkml:trace>
  <inkml:trace contextRef="#ctx0" brushRef="#br0" timeOffset="98757">27093 2143 8191,'10'24'0,"5"-2"5063,-3 2-5063,4-4 2818,-10-6-2818,5-13 0,-4-27 0,1 1 0,1-5 723,3-11 1,4-2-724,0 9 0,2-1 0,2 2 885,12-12 1,2 5-1,-10 9 1,-1 6-1,13-1 1</inkml:trace>
  <inkml:trace contextRef="#ctx0" brushRef="#br0" timeOffset="99055">27502 1968 8191,'1'22'0,"8"-10"5063,-2-13-5063,19-15 2818,-13 2-2818,10-8 1719,-17 5-1719,-3 3 6784,-7 1-6784,-3 6 0,-6 8 0,-1 19 0,-10 17 0,15-7 0,2 2 0,0-4 0,3 0 0,7 2 0,7-4 0,19 3 0,-3-20 0,3-5 0,8-11 0,3-4 0,10-4 0,-1-2 0,-17 4 0,-3 0 0,-2 2 0,0 0 0</inkml:trace>
  <inkml:trace contextRef="#ctx0" brushRef="#br0" timeOffset="99821">28694 1828 8191,'-23'-26'0,"3"0"5063,4 17-5063,5 3 2818,-10 24-2818,-2 30 0,9-11 0,1 4 284,3 5 0,3 1-284,2-3 0,4-4 6214,9 13-6214,6-30 0,18-37 0,-5-23 0,-7 17 0,-1-2 0,1-23 0,-5 21 0,-9 12 1721,0 23-1721,4 11 0,6 6 0,8-7 0,11-18 0,-16-2 0,2-9 0</inkml:trace>
  <inkml:trace contextRef="#ctx0" brushRef="#br0" timeOffset="100071">29012 1769 8191,'-13'-3'0,"0"2"5063,0 22-5063,3 7 0,2 1 0,1 2 0,4 0 0,1 1 0,1 4 0,2-2 0,10 17 2818,4-21-2818,12-26 1719,-2-13-1719,11-23 0,-17 19 0,-1-9 0</inkml:trace>
  <inkml:trace contextRef="#ctx0" brushRef="#br0" timeOffset="100541">29312 1690 8191,'-13'-3'0,"-1"8"5063,5 11-5063,-1 16 2818,5 8-2818,1 0 1719,7-8-1719,5-11 6784,0-10-6784,15-5 0,-8-7 0,15-3 0,-2-12 0,7-3 0,-12 0 0,-1-2 0,13-14 0,-16 11 0,-3-1 0,-7-4 0,-3 1 0,2-16 0,-10 2 0,-2 25 0,-4 20 0,-1 11 0,-1 17 0,5 10 0,5 5 0,13-3 0,15-10 0,4-15 0,13-18 0,-26-2 0,2-6 0</inkml:trace>
  <inkml:trace contextRef="#ctx0" brushRef="#br0" timeOffset="100880">29936 1408 8191,'-13'0'0,"-4"5"5063,4 11-5063,2 0 2818,-1 14-2818,9-5 1719,-1-3-1719,8-3 6784,1-12-6784,8 0 0,0-4 0,4 2 0,0-2 0,-3 4 0,-6 4 0,-4-1 0,-11 13 0,-2-2 0,-7 11 0,2-7 0,8-13 0,1-5 0,7-11 0</inkml:trace>
  <inkml:trace contextRef="#ctx0" brushRef="#br0" timeOffset="101204">30154 1309 8191,'-17'3'0,"5"1"5063,-1 8-5063,5 1 2818,1 11-2818,4-9 1719,8 4-1719,5-12 6784,10-2-6784,5-3 0,7 2 0,-6-3 0,-3 8 0,-8-1 0,-6 13 0,-4 5 0,-12 6 0,1-1 0,-4-9 0,4-3 0,4-21 0,0 4 0,2-10 0</inkml:trace>
  <inkml:trace contextRef="#ctx0" brushRef="#br0" timeOffset="101355">30428 1264 8191,'-9'47'0,"3"6"5063,2-5-5063,4-1 0,0-23 0,0-10 0</inkml:trace>
  <inkml:trace contextRef="#ctx0" brushRef="#br0" timeOffset="101505">30416 919 8191,'-9'-7'0,"2"-2"0,2 6 0,3-1 0</inkml:trace>
  <inkml:trace contextRef="#ctx0" brushRef="#br0" timeOffset="101846">30476 1003 8191,'8'38'0,"1"0"0,-1-3 0,-1 0 2531,-1-1 1,-1-1-2532,0-4 0,0-3 0,4 21 2818,-2-19-2818,-3-9 1719,5-28-1719,5-11 0,9-20 0,13 1 0,-4 15 6784,-8 16-6784,-10 16 0,-18 19 0,3 0 0,-8 18 0,8-5 0,-7 7 0,7-14 0,-5-6 0,1-21 0,0-10 0,-3-14 0,4 7 0,1-3 0</inkml:trace>
  <inkml:trace contextRef="#ctx0" brushRef="#br0" timeOffset="102246">30730 968 8191,'10'-5'0,"-4"8"2128,5 21 1,0 9-2129,-5-4 0,-1 4 0,4 18 0,1 3 0,0-14 0,0-2 0,-1-3 0,3-2 0,3-9 0,3-3 2910,13 6-2910,3-17 1816,0-20-1816,-8-11 0,1-22 0,-19 16 0,-2-1 3239,0-4 1,-1 1-3240,-3-18 922,-10 25-922,-1 39 0,0 22 0,18 11 0,10 1 0,14-11 0,9-19 0,-6-10 0,-8-10 0,-13-2 0,-11 3 0</inkml:trace>
  <inkml:trace contextRef="#ctx0" brushRef="#br0" timeOffset="103172">27311 2934 24575,'-12'-3'0,"1"1"0,2 6 0,-6 8 0,-1 22 0,-2 10 0,14-7 0,3 1 0,2-5 0,4-1-347,7 3 1,6-5 346,24 2 0,-8-26 0,2-9 0,1-8 0,-1-7 85,6-9 1,-3-5-86,-6 5 0,-4-3 0,-5-2 0,-4 1 0,4-11 0,-18 10 0,-8 8 0,-6 11 522,-2 2-522,1 8 0,-1 9 0,5 19 0,0 15 0,17 8 0,8 1 0,17-24 0,5-12 0,1-27 0,-18 7 0,-9-6 0</inkml:trace>
  <inkml:trace contextRef="#ctx0" brushRef="#br0" timeOffset="103357">27895 2679 8191,'-9'2'0,"2"1"5063,2 22-5063,8 18 0,2-9 0,1 2 0,0 6 0,1 1 0,6 0 0,0-2 0,-7-11 0,2-3 0,11 13 0,-13-32 0,-2-4 0</inkml:trace>
  <inkml:trace contextRef="#ctx0" brushRef="#br0" timeOffset="103525">28034 2660 24575,'0'20'0,"4"21"0,-1-11 0,1 3-1939,3 12 1,2 1 1938,0 1 0,0-1-78,4-2 0,1-3 78,-2-10 0,0-4 0,4 3 0,-5-20 0</inkml:trace>
  <inkml:trace contextRef="#ctx0" brushRef="#br0" timeOffset="103813">28586 2845 8191,'9'-7'0,"5"1"5063,17-9-5063,8-3 0,-3-4 0,-1-5 0,-16 12 0,-8 5 0</inkml:trace>
  <inkml:trace contextRef="#ctx0" brushRef="#br0" timeOffset="104005">28720 2549 8191,'-18'21'0,"10"5"4542,8 13-4542,4-10 0,2 3 0,-1 3 0,0 2 0,3 5 0,0-1 0,-1-12 0,1-2 720,11 16 0,-10-28 0,-2-10 0</inkml:trace>
  <inkml:trace contextRef="#ctx0" brushRef="#br0" timeOffset="104198">28914 2719 8191,'-6'21'0,"2"9"5063,5-9-5063,9 18 2818,6-9-2818,2-4 1719,2-15-1719,-6-13 0,-6 1 0,-4-3 0</inkml:trace>
  <inkml:trace contextRef="#ctx0" brushRef="#br0" timeOffset="104430">29064 2706 8191,'3'6'0,"-1"5"5063,5 9-5063,4 25 0,3-17 0,2 2 0,-1 8 0,-1 1 635,3 3 1,0 0-636,1 0 0,-3 1 0,-5 6 0,-1 0 0,0-5 0,-2-2 0,-3-5 0,-2-4 1917,-6 8-1917,-1-27 6116,-4-15-6116,-9-23 0,-3-12 0,6 8 0,1 1 0</inkml:trace>
  <inkml:trace contextRef="#ctx0" brushRef="#br0" timeOffset="105005">29235 2734 24575,'9'9'0,"-2"4"0,3 0 0,2 18 0,-1 2 0,-2-7 0,0 1 0,-3 1 0,-1-1 0,5 1 0,-1-1 0,-3 19 0,3-17 0,-12-22 0,2-26 0,-6-27 0,4 6 0,-1-3-1496,-3-7 1,-3-2 1495,4 11 0,-1-3 0,1 1 0,1 4 0,1-1 0,0 3-231,-1-8 0,2 4 231,8-14 0,14 40 0,2 18 0,10 19 0,-2 11 0,-17-7 0,-4 1 0,6 22 0,-10-3 0,-11-7 728,1-18 0,-2-6 0,4-11 1</inkml:trace>
  <inkml:trace contextRef="#ctx0" brushRef="#br0" timeOffset="105317">29452 2563 8353,'6'-5'0,"11"-4"5080,1-6-5080,16-11 2794,-9 1-2794,-4 1 1697,-11 9-1697,-23 3 6651,3 10-6651,-12 10 0,12 20 0,2 19 0,16 1 0,12 1 0,-1-28 0,6-4-470,2-5 0,3-4 470,4-1 0,2-5-41,0-6 1,-3-2 0,8-1-1,-14-3 1</inkml:trace>
  <inkml:trace contextRef="#ctx0" brushRef="#br0" timeOffset="105929">30345 2037 24575,'12'53'0,"-6"-23"0,2 2 0,2 2 0,1 1 0,-2 4 0,-1-1 0,0-6 0,-1-1 0,1 15 0,-3-23 0,-2-15 0</inkml:trace>
  <inkml:trace contextRef="#ctx0" brushRef="#br0" timeOffset="106355">30381 2057 24575,'44'-9'0,"-2"3"0,11-8 0,-13 12 0,-15 13 0,-16 4 0,-23 21 0,-7-6 0,-7 15 0,6-9 0,5-4 0,11-12 0,12-11 0,12-5 0,13-4 0,16 4 0,-5 4 0,5 11 0,-25 5 0,-1 6 0,-21 9 0,-4-6 0,-9 6 0,-13-9 0,1-6 0,-10-2 0,3-10 0,0-8 0,15-1 0,2-7 0</inkml:trace>
  <inkml:trace contextRef="#ctx0" brushRef="#br0" timeOffset="114929">28548 13001 24575,'7'4'0,"-1"1"0,7-3 0,7-3 0,12-9 0,8-8 0,-11 8 0,2-1 0,-3 1 0,0 1-214,6 2 1,0 3 213,14 3 0,-3 9 0,-22 5 0,-2 3 0,-11 8 0,-1 1 0,-1 7 427,0-10-427,1-3 0,3-14 0,9-5 0,10-13 0,16-7 0,-23 6 0,0-1 0,3 3 0,-1-1 0,17-14 0,-4 9 0,-15-1 0,-7 7 0,-8 3 0,-3-10 0,1 4 0,0-9 0,-4 11 0,-2 0 0,-2 8 0,-1 1 0</inkml:trace>
  <inkml:trace contextRef="#ctx0" brushRef="#br0" timeOffset="225860">31912 9307 8191,'-9'-2'0,"2"-4"5063,-1 7-5063,-3-2 2818,-5 14-2818,-11 5 0,-1 16 0,11-12 0,1 1 623,5 4 0,2 1-623,0 3 0,3-1 6550,5 18-6550,12-6 0,10-18 0,14-8 0,-2-8 0,-1-4 707,-12-6-707,-14-6 0,-3 4 0,-5-3 0</inkml:trace>
  <inkml:trace contextRef="#ctx0" brushRef="#br0" timeOffset="226052">31829 9609 8191,'-14'-6'0,"9"-3"5063,30-1-5063,19-6 0,-13 5 0,1 1 0,6-1 0,-1 0 0,-5 1 0,-1 0 0,0 1 0,-1 1 0,17-5 704,-19 8 1,-13 1-1,-11 4 1</inkml:trace>
  <inkml:trace contextRef="#ctx0" brushRef="#br0" timeOffset="227118">32259 9201 24575,'-1'30'0,"1"-1"0,-2 1 0,0-1 0,7 26 0,-5-15 0,8-38 0,-1-27 0,2-4 0,1-3 0,-4 0 0,-1 1 0,3-1 0,-1 2 0,3-6 0,-3 18 0,2 22 0,3 23 0,-1 6 0,5 8 0,-2-15 0,-1-15 0,6-20 0,-4-18 0,6-10 0,-4-3 0,-5 11 0,3 28 0,-11 15 0,3 18 0,-4 0 0,2-13 0,7-4 0,2-15 0,-5-1 0,-1-2 0</inkml:trace>
  <inkml:trace contextRef="#ctx0" brushRef="#br0" timeOffset="227363">32663 9150 24575,'3'14'0,"-3"1"0,5 2 0,0-5 0,6-4 0,-1-10 0,9-10 0,-7-2 0,2-6 0,-8 3 0,-7-7 0,-7-2 0,-8-2 0,-2 9 0,-2 10 0,8 15 0,4-2 0,5 4 0</inkml:trace>
  <inkml:trace contextRef="#ctx0" brushRef="#br0" timeOffset="227752">32819 9036 8191,'-2'9'0,"4"3"5063,-4 2-5063,7 3 2818,-2-4-2818,2 0 1719,2-12-1719,3-12 0,8-18 0,10-13 0,-11 17 0,1 1 0,16-15 6784,-10 10-6784,-12 13 0,-12 15 0,-5 12 0,0 11 0,5 10 0,4-7 0,4-7 0,3-8 0,3-10 0,3 0 0,-8-3 0,-1 0 0</inkml:trace>
  <inkml:trace contextRef="#ctx0" brushRef="#br0" timeOffset="228368">32513 10019 8191,'-4'-9'0,"-1"0"5063,-1 6-5063,-1 2 2818,-9 14-2818,1 12 1719,-2 18-1719,11-16 0,2 1 0,8 27 0,12-16 0,17-12 0,7-27 0,-13-7 0,1-4 3147,-5-5 0,0-4-3147,1 0 0,-2-1 0,3-20 0,-12 6 0,-9 10 0,-6 5 0,-4 19 0,3 13 490,-2 20-490,12 1 0,-1-1 0,17-19 0,0-14 0,11-21 0,-16 11 0,-1-6 0</inkml:trace>
  <inkml:trace contextRef="#ctx0" brushRef="#br0" timeOffset="228559">32864 9660 24575,'-13'47'0,"9"-18"0,3 2 0,0 6 0,3 2 0,2 4 0,2 1-751,-4-4 1,1-2 750,3-6 0,1-4 122,3-4 0,-2-10 0,-4-14 0</inkml:trace>
  <inkml:trace contextRef="#ctx0" brushRef="#br0" timeOffset="228752">32949 9644 24575,'0'24'0,"-2"21"0,6-15 0,1 3 0,-2 9 0,0 1 0,3 0 0,-1-1 0,0-6 0,1-3 0,5 14 0,-2-28 0,-3-13 0,-2-10 0</inkml:trace>
  <inkml:trace contextRef="#ctx0" brushRef="#br0" timeOffset="229077">33087 9947 8191,'-5'13'0,"0"0"5063,-1 4-5063,3 1 2818,0-5-2818,11 1 1719,-2-7-1719,6 0 6784,-3 0-6784,-1 3 0,-6 4 0,0 3 0,-9-4 0,-5 7 0,-2-14 0,1 5 0,6-11 0</inkml:trace>
  <inkml:trace contextRef="#ctx0" brushRef="#br0" timeOffset="253586">30700 9115 8191,'9'-1'0,"5"2"5063,31-9-5063,10 7 0,-15-6 0,3-1 1189,9 4 0,2 0-1189,-16-4 0,1-3 0,0 2-159,8 1 1,1 2-1,-2-1 159,-3-3 0,-2 0 0,0 0 0,0 3 0,0 1 0,-2 0 992,9-3 0,-5 2 1,5 0-1,-21 3 0</inkml:trace>
  <inkml:trace contextRef="#ctx0" brushRef="#br0" timeOffset="259868">28892 11339 8191,'-13'7'0,"0"1"5063,16-6-5063,-1-1 2818,11-11-2818,9-7 1719,-5 2-1719,17-4 6784,-15 15-6784,2 1 0,-9 10 0,4 7 0,-5 0 0,9 1 0,-13-7 0,0-5 0</inkml:trace>
  <inkml:trace contextRef="#ctx0" brushRef="#br0" timeOffset="260193">28999 11321 8191,'-4'7'0,"-1"2"5063,-2-2-5063,2 5 2818,1 2-2818,7 16 0,0 10 0,2-13 0,0 1 859,1-1 1,2 1-860,4 0 0,1-1 0,10 10 0,15 1 0,-3-16 0,14-3 0,-19-13 0,2-3 3392,2-2 0,1-2-3392,11-2 0,-2-1 0,2-2 0,1 1 0</inkml:trace>
  <inkml:trace contextRef="#ctx0" brushRef="#br0" timeOffset="325092">23751 9473 24575,'-3'12'0,"1"22"0,7 21-2342,-4-15 1,0 4 2341,3 8 0,2 2 0,-2-15 0,0-1 0,0 0 0,3 14 0,-1-3 222,0-6 1,0-3-223,2 13 969,-5-24-969,-9-25 0,5-2 0,-10-13 0</inkml:trace>
  <inkml:trace contextRef="#ctx0" brushRef="#br0" timeOffset="325251">23698 10071 8191,'-12'4'0,"4"4"5063,11 6-5063,15 8 2818,8 1-2818,15-4 0,2-5 0,3-18 1054,1-11-1054,-22-3 0,0-4 0,2-6 0,-2 0 0,6-10 0,-6 3 0</inkml:trace>
  <inkml:trace contextRef="#ctx0" brushRef="#br0" timeOffset="326841">29538 9240 24575,'0'14'0,"3"6"0,1 27 0,0 8 0,2-19 0,-1 1-1022,-2 19 1,0-2 1021,2 1 0,-2-10 164,-2-20 0,3-9 1,-4-8-1</inkml:trace>
  <inkml:trace contextRef="#ctx0" brushRef="#br0" timeOffset="327075">29486 9683 24575,'19'27'0,"5"3"0,-6-13 0,9 0 0,1-2 0,11-19 0,4-19 0,-17 4 0,-1-5 0,8-13 0,-3-1 0,2-2 0,0-3 0</inkml:trace>
  <inkml:trace contextRef="#ctx0" brushRef="#br0" timeOffset="419111">24090 11465 24575,'-30'-8'0,"0"0"0,-23-4 0,14 12 0,6 0 0,-12 0 0,-2 4-1684,-1-2 1684,16 4 0,-3 2 0,-10-1 0,0 2 0,3 5 0,0 0 0,-7-1 0,1 1 0,15 3 0,3 1 0,1-3 0,2 2 0,0 5 0,1 3 0,2-2 0,1 1 0,-2 4 0,2 3-566,4 0 0,0 2 566,1-2 0,0 2 0,1 8 0,1 0 0,-1-6 0,2 1 0,0 2 0,2 0 0,-1-3 0,2-2-69,3-2 0,2 0 69,-1-1 0,1 1 0,1 24 0,5-25 0,2-1 0,9 20 0,4 4 0,-3-27 0,2 1 0,2 1 0,1 1 0,4 0 0,3 0-772,6 0 1,3-2 771,1-1 0,3-3 0,8-1 0,3-3 0,-3 1 0,0 0-741,8-2 0,0-1 741,-2-2 0,0 0 0,0-3 0,0-1 0,2 1 0,0-2 510,-8-3 1,-2-1-511,4 2 0,-2 0 0,-9 0 0,0-1 53,-1-1 0,0 0-53,-7 1 0,0 0 1453,27 3-1453,-14-1 1285,-8-3 1,1 1-1286,19 3 0,-15-5 0,2-1-731,-2-1 0,0-1 731,2-1 0,0-2 0,6-4 0,1 0 0,4 2 0,-2-2-545,-4-5 1,-1-1 544,2 0 0,-1 0-386,-11-2 1,-3 0 385,1 0 0,-2 0 0,9-18 0,-3 8 0,-9-7 0,-1 0 0,1-6 0,-9 14 0,0 0 0,-2-1 0,0-2 656,8-9 1,0-1-657,2-10 0,-4 14 0,-3 0 0,-3-8 1850,6-4-1850,-10 17 0,-2-1 0,-1 0 0,0-1 276,4 1 1,-1-1-277,0-25 0,-2 6 0,0 1 0,-8-1 0,-1 0 0,-1 1 0,-8-8 0,4 13 0,-9-11 0,5 18 0,-7-4 0,8 13 0,-5 1 0,6 0 0,-2 5 0,-2-11 0,4 11 434,-8-11-434,6 11 0,-5-4 0,3 5 0,-1 1 0,1 0 0,-6-3 0,4 2 0,-10-5 0,-1 0 0,1 4 0,-16-7 0,12 11 0,-18-8 0,5 6 0,-13 2 0,26 7 0,-1 2 0,-6-1 0,0 3 0,0 3 0,-2 1-898,-8-2 1,-2 1 897,3 5 0,0 1 0,-6-1 0,0-1 0,6 0 0,1 0 0,4 0 0,0-1 0,4-4 0,0 0 0,0 1 0,0 0 0,3-3 0,-1-1-551,-5 2 0,-1 0 551,3 2 0,0 1-99,-7 5 0,1 2 0,-3 2 0,4 6 0</inkml:trace>
  <inkml:trace contextRef="#ctx0" brushRef="#br0" timeOffset="420039">22626 12092 8191,'-5'3'0,"-3"-4"5063,-5-1-5063,0-4 2818,-6 4-2818,-3-4 1719,-23 5-1719,-3-7 0,18 8 0,-2-1 3392,-1-3 0,-2-1-3392,-2 4 0,-2 1 0,-9-3 0,-2 1-1776,-3 4 1,-2 1 1775,9-2 0,-2-1 0,1 0 0,0 2 0,1 0 0,-1 0 0,-5-2 0,-1 0 0,0 0-1125,5 0 0,0 0 0,0 0 1125,-4-2 0,-1 0 0,2 0 0,4 2 0,1 0 0,-1-1 0,-3-2 0,0-2 0,1 1-690,5 2 0,1 1 1,0-2 689,2-2 0,0-2 0,2 1-620,-12 0 0,2-1 620,6-3 0,3 0 537,-8 0 0,19 0 1,21 8-1</inkml:trace>
  <inkml:trace contextRef="#ctx0" brushRef="#br0" timeOffset="420515">20850 11841 8191,'-18'-3'0,"5"3"5063,-3-3-5063,6 3 2818,-3 2-2818,0 1 1719,3 4-1719,-6 1 6784,-4 5-6784,1-1 0,-18 8 0,8 5 0,-8 8 0,6-1 0,14-6 0,3-5 0,13-4 0,7-3 0,19 3 0,22-5 0,-11-2 0,4 0 0,5-1 0,3 0 0,-11-1 0,1 0 0,0 0-193,14 2 1,-3-2 0,-15-1-1,-4-2 1,11 0 0</inkml:trace>
  <inkml:trace contextRef="#ctx0" brushRef="#br0" timeOffset="430357">4468 8209 24575,'-9'-3'0,"-3"14"0,2 15 0,2 27 0,3-22 0,1 1 0,5 6 0,2 0 0,-4-2 0,3-2 0,3-2 0,4-2 0,14 14 0,10-16 0,10-18-679,-14-14 0,1-4 679,-1-1 0,-1-3 0,10-9 0,0-2 0,-2 1 0,0-1-1027,3-5 1,2-1 1026,2-3 0,1 0 0,-14 8 0,-1 0 0,1 1 0,4-1 0,0 1 0,1 1 0,12-7 0,1 3 0,-13 12 0,1 2 0,-1 4 0,15 4 0,0 6 0,-2 5 0,-2 4 0,-1 6 0,-5 6 0,-6 6 0,-5 4 0,-3-4 0,-4 2-374,-4 0 1,-4 1 373,-3-2 0,-2 0 0,-1-3 0,-2 1 0,-2 2 0,-2 1 0,2 24 861,-4-15-861,0-14 2400,9-38-2400,2-23 0,4 2 0,1-4 0,1 0 0,1 1 0,5 1 0,1 4 0,16-6 0,0 25 897,-10 31-897,7 22 0,-23-11 0,-1 2-522,4-3 1,0 0 521,-5 0 0,1-2 0,23 2 0,3-20 0,-10-15 0,3-6 0,3-6 0,2-4 0,7-9 0,1-3-947,-15 11 1,-1-1-1,1-1 947,0-1 0,0 0 0,-1 0 0,7-10 0,-2 3-302,-5 5 1,-3 2 301,4-11 0,-17 19 0,-10 10 0</inkml:trace>
  <inkml:trace contextRef="#ctx0" brushRef="#br0" timeOffset="454139">14986 8102 24575,'7'11'0,"-1"10"0,7 7 0,-3 12 0,6 1 0,3-1 0,1-11 0,10-6 0,-2-11 0,10-13 0,2-8 0,7-6 0,0-8 0,-5-5 0,-18 11 0,0-1 0,19-15 0,-15 12 0,1 1-419,19-6 419,-23 12 0,-1 0 0,17-9 0,-15 8 0,-4-7 0,-13 11 0,-6-2 0,-7 4 419,-1 0-419,-4 0 0,-3-1 0,-2 2 0,-9-5 0,-3 5 0,-6 0 0,7 5 0,1 3 0,7 2 0,0-1 0,0 1 0,15 1 0,0-3 0,15 5 0,-1-2 0,2 2 0,3 3 0,0-1 0,6 2 0,3-2 0,12 6 0,-11-5 0,3 3 0,-16-4 0,-2-1 0,-3 2 0,-4-1 0,3 12 0,-5-4 0,1 16 0,-1-13 0,-3 2 0,4-7 0,1-8 0,4-3 0,3-8 0,2-2 0,3-4 0,-4 2 0,3 1 0,-2 2 0,-1 2 0,0 0 0,-6-2 0,-3-3 0,-2 0 0,-12-10 0,3 10 0,-9-6 0,4 11 0,-2 1 0,-3 7 0,3 1 0,2 4 0,4 4 0,8-2 0,6 1 0,20-6 0,8 1 0,-8-5 0,-6 4 0</inkml:trace>
  <inkml:trace contextRef="#ctx0" brushRef="#br0" timeOffset="541525">23062 7407 24575,'9'0'0,"17"-4"0,4-5 0,-2 1 0,4 0 0,2-5 0,2 0 0,-1 1 0,1 1 0,2-3 0,-2 1 0,13 2 0,-11 2 0,-22 9 0,-8 0 0</inkml:trace>
  <inkml:trace contextRef="#ctx0" brushRef="#br0" timeOffset="541749">23359 7188 24575,'-6'-4'0,"13"-4"0,21-6 0,19 0 0,-6 1 0,-10 8 0,-17 1 0</inkml:trace>
  <inkml:trace contextRef="#ctx0" brushRef="#br0" timeOffset="541998">23151 7194 24575,'-10'-8'0,"19"-1"0,13-5 0,7 0 0,1 3 0,1 0 0,17-8 0,-9 9 0,-23 6 0,-9 4 0</inkml:trace>
  <inkml:trace contextRef="#ctx0" brushRef="#br0" timeOffset="542503">23275 7017 8191,'-10'0'0,"9"0"5063,6-2-5063,22-3 0,6-7 0,20 1 0,-11-2 0,3 4 0,-27 5 0,-4 0 0</inkml:trace>
  <inkml:trace contextRef="#ctx0" brushRef="#br0" timeOffset="542720">23356 6952 8191,'-3'-10'0,"14"-1"5063,16-6-5063,13-1 704,0 4 1,-16 5-1,-10 5 1</inkml:trace>
  <inkml:trace contextRef="#ctx0" brushRef="#br0" timeOffset="542912">23397 6841 8191,'3'-6'0,"9"1"1265,7-7 1,-3 7 0,-9 0 0</inkml:trace>
  <inkml:trace contextRef="#ctx0" brushRef="#br0" timeOffset="543120">23349 6823 8191,'-7'-6'0,"10"-2"5063,4 0-5063,17-5 2818,1 1-2818,-3 2 0,-7 2 0,-11 6 0</inkml:trace>
  <inkml:trace contextRef="#ctx0" brushRef="#br0" timeOffset="543278">23408 6694 8191,'5'-3'0,"2"1"0,3 2 0,-3 0 0</inkml:trace>
  <inkml:trace contextRef="#ctx0" brushRef="#br0" timeOffset="545420">22881 7700 8191,'3'-2'0,"0"1"5063,12-6-5063,12 0 0,6-1 0,20 3 0,2-3 0,-21 5 0,0 0 806,0-5 0,2 0-806,8-1 0,1 0 0,1-2 0,1-1 0,6 0 0,0 1 139,-2 1 0,-2 2-139,-2-2 0,-3 3 2401,-8 5 0,-2 2-2401,-3-1 0,-2 2 0,4 7 0,-3-4 1313,-12-1-1313,-5-3 2484,0 0-2484,-4-2 832,-4-3-832,-6 0 0,0 1 0,-3 2 0</inkml:trace>
  <inkml:trace contextRef="#ctx0" brushRef="#br0" timeOffset="546140">22980 7540 8191,'-2'7'0,"7"-3"5063,6-5-5063,18 0 0,24-8 610,-19 6 1,2 0-611,8-5 0,3-1 0,-10 3 0,1 0 0,0 0 0,0-2 0,1 0 0,0 0-86,3-1 1,2 1 0,-2 0 85,-3 0 0,-1-1 0,-1 2 0,11 0 0,-3 1 2453,-9 0 1,-4 1-2454,3 5 0,-16 2 0,-18-3 0,2 2 0,-7-3 0</inkml:trace>
  <inkml:trace contextRef="#ctx0" brushRef="#br0" timeOffset="546780">23342 7361 8191,'-7'5'0,"18"1"5063,3-7-5063,31-1 0,-16 0 0,3-1 0,9 1 0,3 0 0,5 2 0,2 0 446,1-2 1,2-1-447,-1 0 0,0-1 0,-6-1 0,-1-1 751,-3 0 1,-3 1-752,8-1 5724,-23-1-5724,-26 4 0,-9 0 0,2 1 0,4 2 0</inkml:trace>
  <inkml:trace contextRef="#ctx0" brushRef="#br0" timeOffset="547396">23441 7288 24575,'21'0'0,"9"-4"0,10 3 0,13-4-792,-22 3 1,0 0 791,0 1 0,1 0 514,23-4-514,-17 5 0,-22 0 0,-8 0 0</inkml:trace>
  <inkml:trace contextRef="#ctx0" brushRef="#br0" timeOffset="548004">23436 7169 24575,'19'-2'0,"0"1"0,11-1 0,4-3 0,19 0 0,-26 0 0,1 0 0,3 2 0,-1 0 0,18-1 0,-9 4 0,-19 0 0,-4-3 0,-10 3 0,1-3 0</inkml:trace>
  <inkml:trace contextRef="#ctx0" brushRef="#br0" timeOffset="559904">22964 10281 24575,'24'0'0,"1"0"0,20-4 0,-3-1 0,-13 0 0,2-1 0,-4-1 0,0 0 0,1 1 0,-1 1 0,26-9 0,-19 8 0,-8 2 0,-15 8 0,-7-3 0,-2 3 0</inkml:trace>
  <inkml:trace contextRef="#ctx0" brushRef="#br0" timeOffset="560287">23095 10164 8191,'-13'0'0,"11"0"5063,0 2-5063,21 2 2818,2-1-2818,18 0 1719,1-7-1719,13 3 0,-5-11 0,5 5 0,-19-2 6784,-8 5-6784,-17 0 0,-5 3 0,-4-3 0</inkml:trace>
  <inkml:trace contextRef="#ctx0" brushRef="#br0" timeOffset="560595">23118 10053 24575,'22'0'0,"-5"-3"0,20 3 0,-17-3 0,17 3 0,-22-2 0,4 2 0,-14-2 0,-1 2 0</inkml:trace>
  <inkml:trace contextRef="#ctx0" brushRef="#br0" timeOffset="560896">23170 9966 24575,'-1'5'0,"5"-1"0,10-4 0,10 0 0,1-4 0,7 4 0,-7-7 0,-5 7 0,-7-5 0,-9 5 0,0-2 0</inkml:trace>
  <inkml:trace contextRef="#ctx0" brushRef="#br0" timeOffset="561140">23204 9891 24575,'11'0'0,"3"-3"0,-4 2 0,2-1 0,-3 0 0,-4 1 0,-1-1 0</inkml:trace>
  <inkml:trace contextRef="#ctx0" brushRef="#br0" timeOffset="561445">23211 9816 8191,'-9'4'0,"11"1"5063,0-2-5063,14-3 704,-2-1 1,-5-2-1,-1 3 1</inkml:trace>
  <inkml:trace contextRef="#ctx0" brushRef="#br0" timeOffset="563046">23010 10127 8191,'-1'5'0,"6"-1"5063,8-7-5063,18-2 0,9-3 0,-14 3 0,2 0 1101,3 0 0,0 0-1101,0 0 0,-1 0 0,-2 0 0,-1 0 0,26-5 1598,-6 5-1598,-7-3 6419,-8 7-6419,-12-2 0,-8 3 0,-7 0 0,-1 0 0</inkml:trace>
  <inkml:trace contextRef="#ctx0" brushRef="#br0" timeOffset="563611">23065 10001 8191,'-9'4'0,"8"-1"5063,5-1-5063,10-2 2818,16 0-2818,3 0 0,14-5 0,6 0 562,-26 0 1,1 0-563,3 0 0,-1 0 6490,18-5-6490,-9 5 0,-19 1 0,-8 6 0,-7-1 0,-1 1 0</inkml:trace>
  <inkml:trace contextRef="#ctx0" brushRef="#br0" timeOffset="564353">23148 9933 8191,'-9'0'0,"0"0"5063,2-4-5063,-1 1 2818,1-4-2818,-2 3 1719,11 6-1719,4 0 6784,11 4-6784,13 0 0,10 0 0,15-1 0,-25-2 0,1-1 0,0-2 0,-1 0 0,25-4 0,-2-2 0,-19 1 0,-8 1 0,-17 4 0,-5 0 0</inkml:trace>
  <inkml:trace contextRef="#ctx0" brushRef="#br0" timeOffset="565380">23013 9832 8191,'-4'7'0,"7"-2"5063,-2-3-5063,8-2 2818,4 0-2818,0 0 1719,4 0-1719,13 0 0,4 0 0,13 0 0,-7 0 0,-2 0 6784,-13 2-6784,-1-1 0,-11 1 0,4 1 0,-4-3 0,1 3 0,8-7 0,-7 3 0,16-2 0,-13 3 0,6-3 0,-11 3 0,0-3 0,-4 3 0,0 0 0,0 0 0,3 0 0,-2 0 0,3-2 0,-4 2 0,0-2 0,-8 0 0,2 1 0,-7-1 0</inkml:trace>
  <inkml:trace contextRef="#ctx0" brushRef="#br0" timeOffset="567120">23354 7071 8191,'-2'-7'0,"2"0"5063,4 2-5063,3 1 2818,6 4-2818,7-4 1719,12-1-1719,8-3 0,6 2 0,1-2 0,6 3 0,-11-1 0,3-2 6784,-20 7-6784,-1-2 0,-11 3 0,0-2 0,-8 1 0,-1-1 0</inkml:trace>
  <inkml:trace contextRef="#ctx0" brushRef="#br0" timeOffset="567661">23298 6946 24575,'9'5'0,"0"-1"0,10-4 0,9 0 0,12-4 0,7 3 0,0-4-549,6 5 549,-5 0 0,-18-2 0,0 0 0,11 1 0,4-7 0,-13 3 0,-10 1 0,-3 0 0,-10 2 0,-12-4 0,5 3 0,-9-2 0</inkml:trace>
  <inkml:trace contextRef="#ctx0" brushRef="#br0" timeOffset="568167">23426 6863 8191,'-9'2'0,"19"-2"5063,4-1-5063,32 0 0,2-7 0,-18 7 0,2 1 1135,-2-5 1,1 1-1136,0 1 0,-1 0 1794,18-6-1794,-9 3 6551,-19 3-6551,-14-2 0,-2 4 0,-6-3 0</inkml:trace>
  <inkml:trace contextRef="#ctx0" brushRef="#br0" timeOffset="568678">23429 6754 8191,'6'5'0,"8"-2"5063,11-1-5063,13-6 0,16-2 0,-24-1 0,3-1 0,5 2 0,0 0 1409,-3-2 0,0 1-1409,-4 1 0,-1 1 0,10 0 1719,-13 3-1719,-15 2 6784,-3 0-6784,0-2 0,-4-1 0,-1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3:44:53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21396 5236 24575,'-6'1'0,"13"-14"0,11-12 0,3 1 0,4-3 0,0-6 0,2-2 0,-1 6 0,2-1 0,1-2-812,2-5 1,1 0 0,0-2 811,2-1 0,0 0 0,0 0-1247,0 1 0,-1 2 0,0-1 1247,-1 0 0,-2 1 0,0 2 0,7-5 0,-3 2 72,-1 0 0,-4 4-72,-8 12 0,-2 3 0,6-10 0,-14 17 0,-7 8 0</inkml:trace>
  <inkml:trace contextRef="#ctx0" brushRef="#br0" timeOffset="384">22023 4340 8191,'-8'-14'0,"4"1"5063,10 3-5063,19-7 0,15-5 0,-5 8 0,4 1 0,4 2 0,1 1 0,5 2 0,1 4 0,-7 9 0,-4 2 0,10 5 2818,-23 16-2818,-31-5 1719,-9 5-1719,-9 11 0,8-17 0,2-2 0</inkml:trace>
  <inkml:trace contextRef="#ctx0" brushRef="#br0" timeOffset="11539">23218 3340 24575,'-3'5'0,"0"2"0,8 10 0,-5 1 0,3-1 0,-3 6 0,-3-4 0,-1 18 0,-4-10 0,3-3 0,2-10 0</inkml:trace>
  <inkml:trace contextRef="#ctx0" brushRef="#br0" timeOffset="12758">23203 3485 8684,'-4'6'0,"-1"5"5105,0-1-5105,-2 12 0,5 13 0,-7 13 0,9-17 0,-1 0 0,-7 23 0,7 0 0,-4-25 686,5-3 0,0-21 1,0-1-1</inkml:trace>
  <inkml:trace contextRef="#ctx0" brushRef="#br0" timeOffset="13140">23459 3470 8191,'7'2'0,"3"-1"5063,16-17-5063,-7 6 2818,2-8-2818,-15 8 1719,-9 5-1719,-7 1 6784,-4 4-6784,-10 7 0,1 11 0,-7 10 0,5 20 0,2-4 0,14-4 0,9-15 0,32-21 0,10-7 0,-10-9 0,-1-1 0,3 3 0,-5-9 0</inkml:trace>
  <inkml:trace contextRef="#ctx0" brushRef="#br0" timeOffset="13541">23884 3038 8191,'-9'2'0,"0"0"5063,6 2-5063,-1 12 0,2 18 0,-3-5 0,-2 4 0,-1 8 0,-1 2 0,-5 7 0,-1 0 659,2 0 0,1 0-659,2-7 0,2-2 937,4-8 1,5-4-938,15 5 6119,15-19-6119,3-19 0,11-6 0,-13-15 0,-6 4 0,-13-5 1950,-16 9-1950,-6 3 59,-12 1-59,-11 7 0,-1 3 0,4 5 0,14-2 0,11 2 0</inkml:trace>
  <inkml:trace contextRef="#ctx0" brushRef="#br0" timeOffset="13824">24089 3416 8191,'-41'12'0,"9"4"5063,28-12-5063,6 8 2818,11-4-2818,0 0 1719,4 3-1719,-3-3 6784,-4 2-6784,-3 2 0,-7 2 0,-1 3 0,-6-4 0,1 3 0,-2-8 0,4 0 0,0-6 0</inkml:trace>
  <inkml:trace contextRef="#ctx0" brushRef="#br0" timeOffset="22823">22922 2291 8191,'-10'-5'0,"4"6"5063,-13 8-5063,2 18 0,1-5 0,-1 1 1409,2 1 0,0 1-1409,-1 3 0,1-1 0,1 6 1719,13-5-1719,24-19 0,10-4 0,20-9 0,-4 2 0,4 2 0,-20 3 6784,-8 6-6784,-20 2 0,-10 9 0,-18 14 0,-1 3 0,5-15 0,0-1 0,-12 8 0,10-10 0,7-10 0</inkml:trace>
  <inkml:trace contextRef="#ctx0" brushRef="#br0" timeOffset="23009">22821 2350 8191,'-14'3'0,"13"-3"5063,7-5-5063,20-12 0,19-5 0,-13 6 0,2 0 0,2 0 0,-1 0 0,13-2 0,-21 4 0</inkml:trace>
  <inkml:trace contextRef="#ctx0" brushRef="#br0" timeOffset="23273">23276 2077 8191,'-21'-7'0,"5"7"5063,17 20-5063,4 23 0,3-10 0,0 4 1409,-2 8 0,0 1-1409,5-3 0,0 0 0,-3 3 0,1-2 0,-1-15 0,0-2 0,5 19 0,-9-30 0,-2-9 0</inkml:trace>
  <inkml:trace contextRef="#ctx0" brushRef="#br0" timeOffset="23514">23444 2294 8191,'-9'2'0,"0"3"5063,-3 12-5063,-7 11 0,5 12 0,0 7 2818,12-17-2818,17-1 1719,5-27-1719,18-4 0,2-17 0,0 1 6784,-12 0-6784,-10 6 0,-14 7 0,-2 1 0</inkml:trace>
  <inkml:trace contextRef="#ctx0" brushRef="#br0" timeOffset="24000">21990 3123 8191,'3'-24'0,"3"-8"4618,8-8-4618,-2 13 0,2-1 0,6 1 0,2 2 0,0 0 0,2 2 0,1 5 0,0 5 0,15 3 2872,-5 17-2872,-8 10 1773,-8 4-1773,0-6 6617,9-11-6617,12-16 0,-11-6 0,0-2 0,6-2 0,-5-8 0</inkml:trace>
  <inkml:trace contextRef="#ctx0" brushRef="#br0" timeOffset="25439">23252 3408 24575,'0'9'0,"-3"0"0,3 0 0,-4 0 0,1 4 0,-2 0 0,-2 11 0,-1 8 0,-5 14 0,7-19 0,1 1 0,-6 6 0,2 0-476,5-3 0,1 1 476,-5 3 0,1-2 0,6 1 0,-3-7 0</inkml:trace>
  <inkml:trace contextRef="#ctx0" brushRef="#br0" timeOffset="59256">22650 3348 24575,'30'-19'0,"1"2"0,6-2 0,-4 3 0,4-2 0,2-1-2458,-1-1 0,2-1 1,2 0-1,0-1 2395,5-1 0,1 0 1,0 0-1,1-1 63,-9 3 0,-1-1 0,1 1 0,1-1 0,0 1 0,0 1 0,2 0 0,0 0 0,-1 0 0,0 0 0,8-5 0,0-1 0,-2 1 0,-3 3 0,-4 3 0,-3 2 0,-2 1 0,5-4 0,-1-1 0</inkml:trace>
  <inkml:trace contextRef="#ctx0" brushRef="#br0" timeOffset="103296">7974 7903 24575,'-7'5'0,"4"-1"0,1 12 0,11 4 0,5 7 0,13 8 0,10-2 0,-10-15 0,2-1 0,2-4 0,1-1-1019,6 0 0,0-2 1019,0-3 0,1-3-647,-1-3 0,0-2 647,0-1 0,0-2 0,4-6 0,-1-1 0,1 2 0,1-1 0,2-6 0,1-1 0,2 2 0,2 0-1105,-13 3 1,1 0 0,0 0 1104,2 0 0,1-1 0,1 2 0,2 1 0,2 1 0,0 2 0,1-1 0,1 2 0,0 2 0,-2 2 0,0 3 0,-1 0-207,-1 0 1,0 1 0,-2 1 206,-4 2 0,0 1 0,-1 0-165,13 3 1,-2 0 164,-6 2 0,0 0-423,0 1 0,-1-1 423,-5-1 0,-2 1 1420,-5-2 1,-3 1-1421,10 8 2419,-17 5-2419,-11-4 1781,-6 1-1781,0-7 1340,-2-12-1340,3-2 58,9-38-58,-2 13 0,4-1 0,10-11 0,4 0 0,5 4 0,4 4 0,2 7 0,3 6 0,2 8 0,1 7-1102,-3 5 1,1 5 1101,6 5 0,0 4 0,-16-2 0,1 1 0,0 0 0,3 3 0,1-1 0,1 1-1043,1 0 0,1-1 0,1 0 1043,-2 0 0,1-2 0,2 0 0,5-2 0,1-2 0,1-1 0,0-1 0,1-2 0,1-1-1053,-6-4 0,0 0 1,2-2-1,0-1 1053,2-2 0,1-1 0,0-1 0,1-1 0,-6 0 0,0-1 0,1-1 0,0-1 0,0 0-677,1-2 1,0 0 0,1-1 0,-1 0-1,1-1 677,2 0 0,1 0 0,-1 0 0,1-1 0,-2 1 0,-2-1 0,0 1 0,-1-1 0,0 1 0,-1 1 0,8-2 0,0 1 0,-1 1 0,-3 0-65,4-3 1,-3 1 0,-3 3 64,5 4 0,-8 2 0,-1-5 0,-30 12 0</inkml:trace>
  <inkml:trace contextRef="#ctx0" brushRef="#br0" timeOffset="159845">10482 5851 8191,'-7'-4'0,"5"-1"5063,4 0-5063,9 1 2818,15 4-2818,21 0 0,-11-3 0,4 0-414,12 0 1,3-1 413,-12 1 0,3-1 0,1-1 0,-7 1 0,1-1 0,1 0 0,1 1 0,3-1 0,2 0 0,-1 0 0,1-1 285,0 0 0,-1-1 0,1 1 1,0-1-286,2 1 0,1-1 0,-1 1 0,0-1 0,-4-1 0,-1 0 0,1 0 0,0 0 0,3 0 0,2 0 0,-1 0 0,1-1 0,0-2 0,-1-1 0,1 0 0,1 1 0,2 2 0,1 0 0,0 0 0,0 1 0,0-1 0,1 1 0,-1 0 0,-1 1 0,-5 1 0,-1 1 0,-1 0 0,0 2 0,9-1 0,0 2 0,-4 0 0,-12 0 0,-1 0 0,-3 1 0,7 2 0,-3 2 0,6 0 0,-19 2 0,-15-4 701,-11-6 0,2 2 1,-7-1-1</inkml:trace>
  <inkml:trace contextRef="#ctx0" brushRef="#br0" timeOffset="161103">11884 4700 24575,'-14'2'0,"-3"4"0,0 7 0,-11 18 0,0 2 0,2 1 0,16-11 0,14-10 0,16-4 0,11 9 0,-2-4 0,-1 0 0,7 11 0,6 5 0,-37-16 0,-13 5 0,0-5 0,-11 1 0,9-5 0,0-11 0,7 2 0,2-5 0</inkml:trace>
  <inkml:trace contextRef="#ctx0" brushRef="#br0" timeOffset="161565">12019 4737 24575,'17'23'0,"3"10"0,8 10 0,-13-16 0,-1 1 0,0 2 0,-2 1 0,-1 0 0,-2-1 0,-1-2 0,-1-1 0,-2 20 0,-3-15 0,-3-12 0,-5-14 0,0-10 0,-9-27 0,6 2 0,0-4 0,-2-12 0,0-3 0,1-5 0,1-2-975,2 1 1,2 2 974,5 11 0,3 4 0,7-14 0,14 32 0,8 28 0,5 20 0,1 10 0,-22-15 0,-2 0 0,3 10 0,-8-7 0,-9-15 0,-4-5 0,-3-2 487,-6-3 0,7-2 0,-2 0 1</inkml:trace>
  <inkml:trace contextRef="#ctx0" brushRef="#br0" timeOffset="161878">12266 4734 8191,'9'0'0,"4"-5"5063,7-3-5063,1-10 2818,1 1-2818,-7-4 1719,-10 4-1719,-7 0 6784,-10-3-6784,-3 7 0,-6 2 0,7 16 0,1 18 0,2 17 0,6 14 0,7-5 0,11-8 0,10-21 0,12-12 0,14-25 0,-5-9 0,-11 3 0,-16 6 0</inkml:trace>
  <inkml:trace contextRef="#ctx0" brushRef="#br0" timeOffset="162236">12572 4414 8191,'-5'-2'0,"0"11"5063,-6 29-5063,7 4 0,3 4 2818,4-14-2818,5-14 1719,10-10-1719,-7-8 6784,12-5-6784,-6-9 0,11-17 0,0-6 0,0-5 0,-12 14 0,-11 20 0,-6 13 0,-2 12 0,3 1 0,8-4 0,0-7 0,1-2 0,-5-8 0</inkml:trace>
  <inkml:trace contextRef="#ctx0" brushRef="#br0" timeOffset="162396">12725 4097 8191,'-7'-12'0,"7"6"1265,3 12 1,2-2 0,0 3 0</inkml:trace>
  <inkml:trace contextRef="#ctx0" brushRef="#br0" timeOffset="162670">12861 4311 24575,'15'-11'0,"1"-9"0,-4 2 0,0-13 0,-7 16 0,-5 0 0,-5 25 0,-3 8 0,3 14 0,9 0 0,0-7 0,8-7 0,-1-10 0,9-13 0,5-4 0,-7 0 0,-4 2 0</inkml:trace>
  <inkml:trace contextRef="#ctx0" brushRef="#br0" timeOffset="162936">13104 4068 8191,'-4'-7'0,"-1"14"5063,-3 12-5063,6 7 2818,1-3-2818,9-9 1719,9-2-1719,-2-5 6784,9 0-6784,-4 7 0,-7-1 0,-2 13 0,-12 0 0,-3 5 0,-9 8 0,0-6 0,-2-1 0,6-16 0,4-8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3:48:09.5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13684 6901 8191,'2'-5'0,"17"-5"4333,28-2-4333,-11 4 0,4 2 0,5 2 0,3 1 0,-11 1 0,1 0 0,0 1 0,16 1 0,0 0 0,-1 0 0,0 0 850,-3 0 0,-2 0-850,-11 0 0,-3 0 487,20 0 0,-32 0 1,-14 0-1</inkml:trace>
  <inkml:trace contextRef="#ctx0" brushRef="#br0" timeOffset="317">14297 6734 8191,'-7'-9'0,"10"-1"5063,11 5-5063,18 0 0,8 9 0,13 1 0,-12 8 2818,-2-2-2818,-18 5 1719,-12-2-1719,-8 10 6784,-14 4-6784,-12 13 0,6-21 0,-2 0 0,1 3 0,0-2 0,-15 4 0,17-8 0,10-14 0</inkml:trace>
  <inkml:trace contextRef="#ctx0" brushRef="#br0" timeOffset="3278">15117 6865 24575,'-3'8'0,"0"1"0,9 15 0,-5 1 0,3 0 0,-4 6 0,-2-16 0,1 4 0,1-18 0,6-6 0,5-21 0,5-15 0,2 0 0,-5 6 0,-2 18 0,-3 20 0,5 11 0,2 18 0,-2 8 0,0 6 0,-5-16 0,-4-4 0,6-26 0,4-18 0,10-20 0,-9 11 0,0-1 0,12-17 0,-6 11 0,-6 25 0,-8 9 0,0 11 0,-1 9 0,0-1 0,0 1 0,-3-8 0,3-7 0,3-6 0,7-11 0,-5 4 0,-1-2 0</inkml:trace>
  <inkml:trace contextRef="#ctx0" brushRef="#br0" timeOffset="3400">15609 6825 8191,'7'10'0,"-2"2"5063,-3 11-5063,-2 3 2818,0 6-2818,2-11 0,-1-6 0,1-11 0</inkml:trace>
  <inkml:trace contextRef="#ctx0" brushRef="#br0" timeOffset="3517">15665 6598 8191,'-9'-2'0,"4"0"0,1 2 0</inkml:trace>
  <inkml:trace contextRef="#ctx0" brushRef="#br0" timeOffset="3742">15724 6541 8191,'2'7'0,"4"0"5063,-1 12-5063,4 16 0,-6-6 0,-1 3 0,-2 6 0,-1 2 0,1 6 0,-1-1 1099,-2-5 0,1-2-1099,2-5 0,0-4 451,0 6 0,0-20 0,0-11 0</inkml:trace>
  <inkml:trace contextRef="#ctx0" brushRef="#br0" timeOffset="3942">15854 6571 8191,'-3'12'0,"3"8"5063,2 19-5063,-1 15 0,1-16 0,0 1 1171,-1-4 1,-2 1-1172,1 3 0,0-3 1784,0 5-1784,0-7 0,0-26 0,0-4 0</inkml:trace>
  <inkml:trace contextRef="#ctx0" brushRef="#br0" timeOffset="4084">16017 6818 8191,'-3'17'0,"0"0"5063,4 7-5063,-1-5 704,7 4 1,-4-13-1,0-2 1</inkml:trace>
  <inkml:trace contextRef="#ctx0" brushRef="#br0" timeOffset="4234">16059 6691 8191,'-1'4'0,"-2"-3"0,7 3 0</inkml:trace>
  <inkml:trace contextRef="#ctx0" brushRef="#br0" timeOffset="4859">16158 6747 24575,'-3'9'0,"-1"0"0,9 3 0,-5 9 0,3-3 0,-3 12 0,5-11 0,-2 1 0,10-14 0,-7-6 0,7-12 0,-7-1 0,2-4 0,-5 0 0,-3-1 0,-2 5 0,-3 0 0,6 4 0,2 2 0,10 3 0,0 4 0,1 3 0,-2 4 0,0 10 0,1 5 0,-4 9 0,-2-5 0,-7-3 0,3-27 0,7-20 0,2 1 0,2-4 0,3-3 0,4 1 0,5 6 0,0 2 0,13-5 0,-6 18 0,-22 13 0,-4 5 0,-5 11 0,4 4 0,-5 7 0,5-11 0,-6-6 0,2-11 0</inkml:trace>
  <inkml:trace contextRef="#ctx0" brushRef="#br0" timeOffset="5125">16577 6750 8191,'-9'17'0,"5"-7"5063,-1 12-5063,8-8 2818,2-1-2818,2-4 1719,0-3-1719,2-4 6784,4 3-6784,-5 2 0,0 0 0,-6 6 0,-5 0 0,-2 4 0,-4 0 0,-8 4 0,5-7 0,0-3 0,8-7 0</inkml:trace>
  <inkml:trace contextRef="#ctx0" brushRef="#br0" timeOffset="20476">13652 9795 24575,'-11'-4'0,"8"1"0,23 1 0,12 2 0,22 0 0,-20 3 0,1 0 0,4-3 0,0 1 0,3-1 0,-1 0 0,-2 2 0,-1 0-522,0-5 0,0 2 522,-6 5 0,-1 1 0,22-4 0,-21 6 0,-12-3 0,-11 0 0,-5 0 0</inkml:trace>
  <inkml:trace contextRef="#ctx0" brushRef="#br0" timeOffset="20791">14233 9664 8191,'-25'-9'0,"29"2"5063,8 7-5063,33 4 2818,-11 1-2818,4 3 1719,-15 4-1719,-5 1 6784,-17 18-6784,-8 2 0,-11 14 0,3-20 0,-1 1 0,1-4 0,0 0 0,-3 3 0,1-3 0,-2 3 0,5-10 0,10-15 0</inkml:trace>
  <inkml:trace contextRef="#ctx0" brushRef="#br0" timeOffset="21653">15059 9774 24575,'-12'-8'0,"2"5"0,-7-5 0,-3 7 0,-5 6 0,-9 9 0,3 17 0,3 7 0,11-4 0,13-4 0,10-20 0,15-10 0,15-26 0,2-10 0,-18 16 0,-1-1 0,4-8 0,-7 25 0,-5 16 0,3 13 0,7 9 0,3-8 0,6-4 0,9-18 0,-6-2 0,-9-6 0,-9 4 0</inkml:trace>
  <inkml:trace contextRef="#ctx0" brushRef="#br0" timeOffset="22333">16343 9565 8191,'5'3'0,"-1"9"5024,-4 26-5024,0 10 0,-2-14 0,-1 0 0,0 1 0,0 0 0,-3 0 0,1 0 0,-1 20 705,1-21 1,5-18 0,0-12 0</inkml:trace>
  <inkml:trace contextRef="#ctx0" brushRef="#br0" timeOffset="22617">16469 9811 8191,'-5'12'0,"4"2"5063,-1 9-5063,8-4 2818,7 2-2818,8-8 1719,4-11-1719,7-3 6784,-4-14-6784,-8 1 0,-9-6 0,-13 6 0,-9-5 0,-10 9 0,-14-6 0,8 12 0,4-1 0,16 5 0</inkml:trace>
  <inkml:trace contextRef="#ctx0" brushRef="#br0" timeOffset="22800">16681 9756 8191,'22'-6'0,"14"-7"5063,-6-3-5063,10-3 0,5-7 0,-18 10 0,-1 1 0,-17 9 0,-5 4 0</inkml:trace>
  <inkml:trace contextRef="#ctx0" brushRef="#br0" timeOffset="22975">16848 9565 8191,'-7'8'0,"5"8"5063,4 9-5063,7 20 0,0 3 0,-3 7 0,3-2 704,-8-13 1,3-15-1,-4-11 1</inkml:trace>
  <inkml:trace contextRef="#ctx0" brushRef="#br0" timeOffset="23958">17706 9713 24575,'2'10'0,"4"15"0,-5 9 0,-1 12 0,-1 7 0,-3-18 0,4-1 0,7-40 0,7-14 0,6-27 0,3-1 0,-5 1 0,-4 21 0,1 25 0,-9 17 0,4 16 0,-9 0 0,3-7 0,-2-5 0,2-16 0,12-21 0,9-15 0,-8 4 0,2 0 0,1 4 0,0 1 0,17-13 0,-12 39 0,-10 13 0,-16 35 0,0-9 0,-3-2 0,4-14 0,4-17 0,4-10 0,-2 0 0,2-4 0</inkml:trace>
  <inkml:trace contextRef="#ctx0" brushRef="#br0" timeOffset="24233">18204 9741 8416,'0'10'0,"2"8"5086,-5 0-5086,7 13 2785,-2-16-2785,6 2 1688,-1-13-1688,6-4 6600,-2-9-6600,5-9 0,-6-8 0,2-12 0,-7-2 0,-1 0 0,-8 11 0,-1 12 0,-4 17 0,0 3 0,4 2 0,1-1 0</inkml:trace>
  <inkml:trace contextRef="#ctx0" brushRef="#br0" timeOffset="24725">18501 9620 8191,'2'9'0,"6"4"5063,-5 0-5063,7 11 2818,0 1-2818,-1 7 1719,-1 0-1719,-5-7 6784,1-29-6784,22-23 0,-7-1 0,2-3 0,7 5 0,3 2 0,2 0 0,-1 5 0,6 5 0,-6 6 0,-27 14 0,3-8 0,-5 2 0,4-11 0,-8 1 0,-2 4 0,-7 10 0,-2 14 0,5 14 0,0 8 0,12-7 0,4-5 0,12-16 0,4-9 0,7-8 0,6-8 0,-4-4 0,-10 7 0,-10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3:49:16.9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18007 4133 8191,'10'-4'0,"3"0"4532,39-6-4532,-25 5 0,2 1 0,15 0 0,2 2 0,0-4 0,1 1 0,5 2 0,2 0 0,-17-2 0,1-1 0,0-1 0,4 1 0,0 0 0,2-1 0,1-1 0,1 0 0,1-1-154,6 1 1,3-1 0,-1 1 153,-2-1 0,1 1 0,0-1 0,-10 3 0,1-1 0,0 1 0,0 0 0,2-1 0,0 1 0,0-1 0,0 1 0,2-1 0,0 0 0,1 1 0,0-1-199,1 1 0,0-1 0,0 0 0,0 1 199,1 1 0,1-1 0,-1 1 0,0 1 0,-2-1 0,-1 0 0,0 0 0,1 1 0,0 0 0,1 1 0,0 0 0,0-1 204,-2 1 0,0 0 1,0-1-1,0 1-204,-2 1 0,0 0 0,1 1 0,-1-1-436,0 0 1,0 1 0,0-1 0,0 1 435,-3 1 0,-1 0 0,1 1 0,-1-2 0,0 0 0,1-1 0,-1 0 0,0 2 437,10 1 1,0 1 0,0-1-438,-10-3 0,0-2 0,0 1 0,-1 2 0,12 3 0,-1 3 0,1-2 483,-9-4 1,0 0 0,0-1 0,0 1-484,-2 2 0,1 1 0,-1 0 0,1-1 68,1-1 1,1 0-1,-1 0 1,0 0-69,-1 1 0,0 1 0,-1-1 0,1 0 0,-1 0 0,1-1 0,-1 0 0,-1 1 0,8 1 0,-1 0 0,-2 0 475,-1-2 0,0 0 0,-3 0-475,9 0 0,-5 0 0,-17 0 0,-4 0 0,8 0 0</inkml:trace>
  <inkml:trace contextRef="#ctx0" brushRef="#br0" timeOffset="1608">18151 4074 10417,'-6'-12'0,"1"3"5057,-4-34-5057,-4 1 0,7 6 0,0-3 162,-4-2 1,-1-2-163,4-9 0,1-3 0,2 18 0,0-2 0,0 1 0,2-2 0,1-1 0,-1 0-68,0 1 1,0 0 0,1-1 67,0 1 0,2-1 0,-3 1 0,-2 0 0,-3-1 0,2 1 0,2-3 0,1 1 0,-1-1 0,-3-2 0,0 0 0,0-1 0,1-4 0,1-1 0,1 0 0,-2 1 0,1-1 0,0-1 308,-1 0 0,1-1 0,0 1-308,2 3 0,0 0 0,-1 2 0,0 3 0,-1 1 0,0 1-474,2 1 1,0 1 0,0 1 473,-4-9 0,0 3 737,3 2 1,0 3-738,-2 8 0,1 2 0,3-16 2126,-7 7-2126,7 14 3533,-3 1-3533,6 11 0,-1 4 0,1 5 0</inkml:trace>
  <inkml:trace contextRef="#ctx0" brushRef="#br0" timeOffset="3025">18339 1096 24575,'-7'-9'0,"0"0"0,-2 0 0,-4 1 0,0 4 0,-17 5 0,-4 13 0,-9 5 0,13 4 0,12-4 0,15-7 0,8-3 0,19-4 0,12-5 0,-6-3 0,1 0 0,1-3 0,-1 1 0,24 3 0,-10 5 0,-22 10 0,-8 17 0,-14 10 0,-7 15 0,0-22 0,-3 2 0,-4-3 0,-1 0 0,1 6 0,-3-1 0,-4-6 0,-1-1 0,5-1 0,1-2 0,-11 2 0,9-33 0,16-26 0,3-2 0,3-5 0,8-7 0,3-3 0,1-3 0,2-1 0,-4 15 0,1 0 0,0 1 0,8-13 0,-2 4 0,-8 16 0,-1 3 0,5-7 0,-21 56 0,0 8 0,2 14 0,12-11 0,10-18 0,20-16 0,3-21 0,-17 8 0,-1-2 0,13-18 0,-8 12 0,-15 6 0,-5 12 0,-4 9 0,-5 33 0,-3-9 0,1 15 0,0-30 0,13-25 0,13-18 0,-9 5 0,1-1 0,0-1 0,-1 3 0,8-4 0,-10 13 0,-10 29 0,2-2 0,-1 9 0,5-13 0,2-3 0,7-9 0,-3-8 0,9-7 0,-16-2 0,1-9 0,-12 2 0,-2 0 0,-6 8 0,4 14 0,-3 18 0,0 20 0,8 6 0,9 8 0,12-17 0,16-9 0,9-20 0,-18 0 0,-1-7 0</inkml:trace>
  <inkml:trace contextRef="#ctx0" brushRef="#br0" timeOffset="3241">19344 900 8191,'-5'7'0,"9"-2"5063,12 7-5063,9-1 0,13 2 0,9 4 0,-12-5 2818,-1 6-2818,-23-7 0,-5-3 0,-4-4 0</inkml:trace>
  <inkml:trace contextRef="#ctx0" brushRef="#br0" timeOffset="3434">19528 802 8191,'-15'4'0,"4"3"5063,-3 23-5063,-5 17 0,6-17 0,-1 3 774,-2 5 1,-1 0-775,-1 1 0,-2 0 258,0 2 1,0-4 0,-5 8-1,4-10 1</inkml:trace>
  <inkml:trace contextRef="#ctx0" brushRef="#br0" timeOffset="5225">17934 2324 8191,'5'-4'0,"4"-5"5063,3-7-5063,-1 1 2818,5 0-2818,-6 2 1719,-1 3-1719,1 0 6784,-1 7-6784,7 12 0,-8 0 0,7 6 0,-6-2 0,-1 7 0,3-1 0,1 11 0,-2-11 0,4 11 0,-1 2 0,4 8 0,-7-14 0,0 1 0,9 21 0,-11-18 0,-1 0-367,1-3 0,-2 1 367,0 2 0,-2 1 0,1 0 0,1-1 0,-1 1 0,0 0 0,0-1 0,0 1 0,2 0 0,1-1 0,-3 1 0,1 0 0,1-1 0,1 1 0,-1 0 0,0-1 0,0-2 0,2-1 0,2 0 0,1-1 0,8 21 0,7-5 0,-4 4 0,4-14 0,0 8 0,-1-9 0,2 7 0,-4 3-334,-10-17 0,0 1 334,6 23 0,-6-23 0,0-1 0,6 22 354,1-20 0,1-1-354,4 13 0,0-16 0,1-4 0,3 2 0,15-6 0,-12 1 0,6-5 0,-14 0 0,-2-1 694,-5-2-694,-5 0 0,0-2 0,-5-2 0,-3-1 0,-1-2 0</inkml:trace>
  <inkml:trace contextRef="#ctx0" brushRef="#br0" timeOffset="7943">18885 4029 24575,'12'-2'0,"6"-5"0,-7 6 0,6-6 0,-5 4 0,-2 1 0,3-3 0,-1 2 0,2-5 0,9 1 0,-1-10 0,9 4 0,4-12 0,1 2 0,3 1 0,-8-3 0,0 8 0,-3-3 0,-3 6 0,5 2 0,2-2 0,2 1 0,4-4 0,-12 3 0,4-1 0,-5 1 0,7-2 0,2-6 0,1 0 0,0-1 0,2-4 0,-3 5 0,4-10 0,-1 2 0,0-6-630,5 7 630,-4-7-86,-6 14 86,1-3 0,-14 16 0,4-4 0,1 2 0,-2-7 626,11-4-626,-1-4 0,-1 0 90,-4 5-90,-7 4 0,-3 8 0,-4 4 0,3 2 0,-2 1 0,10 1 0,1-5 0,13 5 0,-4-3 0,11 4 0,-5 0 0,13 0 0,2 0 0,-22 0 0,2 0-716,-1 0 0,1 0 716,3 0 0,1 0 0,2 3 0,1-1 0,0 1 0,0 1-938,7 1 1,0 1 937,-2 0 0,-1 0 0,3 2 0,0 0 0,0 1 0,0 1 0,4 1 0,0 1 0,-15-2 0,0 0 0,1-1 0,3 0 0,1-1 0,-1 1-925,0 3 0,-2 0 1,1-1 924,2-2 0,-1-1 0,1 1 0,0 2 0,-1 2 0,1-2 0,0 0 0,0-1 0,0 1 0,3-1 0,-1 1 0,1-1 0,-3 2 0,0 0 0,0 0-640,-2-3 0,0-2 0,-2 2 640,-2 2 0,-2 1 0,-1-1-33,13 2 0,-2-2 33,-6 1 0,-2-2 518,-2-1 0,-2-2-518,9 1 0,-13-3 0,-22-2 0</inkml:trace>
  <inkml:trace contextRef="#ctx0" brushRef="#br0" timeOffset="33297">16417 9616 8191,'-1'26'0,"3"13"2136,3 0 1,1 6-2137,-5 2 0,-1 4 0,0-2 0,0-11 0,-1-1 0,0 1 0,-2 7 0,0 2 0,-1-7 0,-2 13 2909,3-34-2909,17-40 1814,11-19-1814,-7 8 0,2 1 0,2 7 0,1 3 0,16-10 6485,-11 26-6485,-8 14 903,-11 11-903,-3 5 0,-6 7 0,-8 0 0,-5 0 0,-6-4 0,1-9 0,-2-7 0,3-15 0,0-12 0,8 6 0,2-5 0</inkml:trace>
  <inkml:trace contextRef="#ctx0" brushRef="#br0" timeOffset="33647">16842 9982 8191,'-2'-7'0,"-1"2"5063,-6-3-5063,0 4 2818,-4 6-2818,-5 15 1719,-1 13-1719,0 13 6784,12-10-6784,8-6 0,10-19 0,9-7 0,8-14 0,1-5 0,-8-5 0,-7 7 0,-4 21 0,-3 9 0,8 9 0,5-4 0,12-17 0,-13 0 0,2-6 0</inkml:trace>
  <inkml:trace contextRef="#ctx0" brushRef="#br0" timeOffset="34112">17128 9893 8191,'-14'1'0,"1"5"5063,0 14-5063,6-1 2818,2 1-2818,20-8 1719,-2-7-1719,11-2 6784,-7 0-6784,-4-1 0,-2 9 0,-10 7 0,-11 28 0,-9-7 0,-1 8 0,19-49 0,7-17 0,5-6 0,2-3 0,10-20 0,-4 1 0,0 15 0,-9 12 0,-2 19 0,-1 13 0,-1 7 0,0 4 0,19-8 0,-3-10 0,11-6 0,-17-3 0,-8-2 0</inkml:trace>
  <inkml:trace contextRef="#ctx0" brushRef="#br0" timeOffset="34903">17633 9889 8191,'-6'-5'0,"7"3"5063,1 10-5063,11 16 0,-1 16 0,-4-7 0,-1 3 680,-6 5 1,-2 2-681,1 4 0,-1-1 657,-4-2 0,-1-3-657,1-6 0,1-15 5862,3-26-5862,5-49 0,1 18 0,1-5 0,0-1-1049,0-5 0,0-2 0,2 1 1049,1 4 0,0 0 0,2 2 0,4-10 0,2 6 743,-1 19 0,1 8-743,11 7 802,-5 25-802,-5 17 0,-9 18 0,-1 1 0,-15-1 0,-2-9 3643,-7-18-3643,-1-5 0,0-17 0,-3-10 0,9 4 0,1-3 0</inkml:trace>
  <inkml:trace contextRef="#ctx0" brushRef="#br0" timeOffset="35264">18082 9770 8191,'-9'-5'0,"-3"5"5063,2 1-5063,-4 9 2818,2 8-2818,1 8 1719,3-1-1719,7-5 6784,9-11-6784,10-12 0,16-17 0,6-5 0,-17 8 0,-1 1 0,10-2 0,1 4 0,-18 16 0,4 13 0,-15 0 0,3 15 0,-2-17 0,4 4 0,8-31 0,-10 12 0,6-15 0</inkml:trace>
  <inkml:trace contextRef="#ctx0" brushRef="#br0" timeOffset="35369">18349 9770 8191,'-6'5'0,"3"-1"0,-1-4 0</inkml:trace>
  <inkml:trace contextRef="#ctx0" brushRef="#br0" timeOffset="35617">18301 9583 8191,'14'10'0,"2"2"5063,1 3-5063,3 4 2818,6 11-2818,-4 5 0,-3 8 0,-10-3 1719,-5-12-1719,-1-21 6784,0-12-6784,8-25 0,1 12 0,13-11 0,7 13 0,-13 7 0,2 1 0</inkml:trace>
  <inkml:trace contextRef="#ctx0" brushRef="#br0" timeOffset="36437">19860 9449 8191,'-12'-17'0,"4"3"5063,4 9-5063,7 23 0,5 25 0,-5-10 0,-1 4 639,1 8 1,-1 1-640,-2 1 0,0-1 958,-1-5 0,2-4-958,6 9 0,-5-25 0,6-21 0</inkml:trace>
  <inkml:trace contextRef="#ctx0" brushRef="#br0" timeOffset="36712">20087 9609 24575,'-7'28'0,"4"10"0,-1 10 0,11-1 0,2-20 0,15-16 0,14-23 0,1-18 0,-15 9 0,-3-4 0,-8-3 0,-4-1 0,1-20 0,-27 6 0,-12 13 0,-20 15 0,7 6 0,7 14 0,20-1 0,11 0 0</inkml:trace>
  <inkml:trace contextRef="#ctx0" brushRef="#br0" timeOffset="37394">20415 9424 8191,'9'-6'0,"11"-5"4737,27-4-4737,1 1 2858,-1 4-2858,-19 9 1759,-11 6-1759,-10 4 6662,-7 4-6662,-3 13 0,-9 8 0,4-5 0,0 2 0,-2 0 0,0 1 0,-1 3 0,0 0 184,3-4 0,0-1-184,0 6 0,6-10 0,9-23 0,-4 1 0,1-6 0</inkml:trace>
  <inkml:trace contextRef="#ctx0" brushRef="#br0" timeOffset="38320">20887 9427 24575,'-13'12'0,"-4"21"0,0 16 0,6-9 0,0 3-1224,5-3 0,0-1 1224,-1 1 0,4-3 782,8 9-782,0-21 403,8-17-403,1-11 0,1-6 0,-4-6 1263,-3 2-1263,-8-3 0,-1 6 0,-6-3 0,0 6 0,-2 3 0,0 2 0,4 2 0,1 0 0</inkml:trace>
  <inkml:trace contextRef="#ctx0" brushRef="#br0" timeOffset="38761">21209 9544 24575,'-14'-12'0,"1"3"0,0 12 0,-9 11 0,-3 11 0,-3 12 0,14-1 0,7-8 0,12-11 0,12-16 0,11-8 0,8-11 0,-7 2 0,-7-1 0,-13 12 0,-1 15 0,-3 14 0,-5 10 0,-2-2 0,-1 1 0,-2 6 0,1 14 0,8-35 0,5-13 0,-3-4 0,1-3 0</inkml:trace>
  <inkml:trace contextRef="#ctx0" brushRef="#br0" timeOffset="39152">21408 9709 8191,'3'6'0,"1"1"5063,4 1-5063,0-3 2818,15-13-2818,-7 0 1719,15-10-1719,-12 11 6784,-1 4-6784,-8 8 0,-4 14 0,-3 2 0,4 11 0,-2-10 0,3-3 0,5-17 0,9-11 0,19-21 0,-18 12 0,0 0 0,2 1 0,-1 1 0,7-1 0,-16 22 0,-7 1 0,-7 2 0,3-6 0</inkml:trace>
  <inkml:trace contextRef="#ctx0" brushRef="#br0" timeOffset="39828">22557 9480 8191,'-2'-7'0,"-1"5"5063,-9 5-5063,-12 23 0,-8 14 0,12-6 0,2 3 0,2-7 0,4 0 1409,7 3 0,6-4-1409,19-4 0,25-18 0,-13-16 0,-1-4 0,5-2 0,0-5 0</inkml:trace>
  <inkml:trace contextRef="#ctx0" brushRef="#br0" timeOffset="40194">22803 9350 8191,'-7'-21'0,"3"9"5063,2 30-5063,7 32 0,-1-15 0,-1 1 1409,0 3 0,0 0-1409,2-3 0,-1-4 0,1 3 1719,17-31-1719,-7-20 6784,11-18-6784,-10 11 0,-3 9 0,-3 14 0,-3 10 0,0 10 0,-4 6 0,1-1 0,12-22 0,1-19 0,6-6 0,4-4 0,3-6 0,3-2 0,9-3 0,0 2 0,-14 11 0,-2 2 0,17-10 0</inkml:trace>
  <inkml:trace contextRef="#ctx0" brushRef="#br0" timeOffset="40794">23720 9253 8191,'-9'-6'0,"7"10"5063,2 9-5063,8 25 0,-8 17 0,2-21 0,-1 1 922,-3 1 0,-1-2-922,3-2 0,0-2 1849,3 10-1849,1-18 0,0-14 0,0-8 0</inkml:trace>
  <inkml:trace contextRef="#ctx0" brushRef="#br0" timeOffset="41097">23801 9299 24575,'24'-13'0,"7"1"0,9-1 0,7 3 0,-13 0 0,-8 8 0,-14 17 0,-14 5 0,-5 18 0,-11 9 0,8-17 0,0 1-480,-1 0 1,1 1 479,2 2 0,0 0-128,0-6 1,1-1 127,2 19 0,1-14 0,4-16 0,0-8 0</inkml:trace>
  <inkml:trace contextRef="#ctx0" brushRef="#br0" timeOffset="48247">18161 11179 8191,'3'6'0,"2"11"4788,1 18-4788,-2-9 0,1 3 0,1 5 0,-1 1 0,1 6 0,-1 1 0,-2 7 0,0 0 0,3 4 0,-1 2 14,-5-11 1,0 1 0,1 1-15,2-1 0,1 1 0,0 1 0,-3 4 0,-2 2 0,2 0 0,3 2 0,0 1 0,-1-1-91,-2-13 0,0 0 0,-2 0 0,2 0 91,1 14 0,0-1 0,0 0 0,-2-2 0,0 0 0,0-1 626,-1-5 1,1-1 0,1-1-627,0-2 0,1 0 0,0-1-484,-2 12 1,1-2 483,6-5 0,1-3 871,-5-8 0,1-2-871,10 19 3175,-7-21-3175,0-12 3254,-2-7-3254,1-10 2101,13-12-2101,4-4 731,18-9-731,5 8 0,-13 7 0,2-1 0,3 0 0,2 0 0,8 4 0,2 1 0,3-5 0,0 0-1094,-15 7 1,0 1 0,1 0 1093,3-2 0,1 0 0,0 0 0,2 0 0,0 0 0,1 1 0,1 2 0,1 1 0,1-1-1277,5-2 0,2-2 0,-1 3 1277,-2 3 0,1 1 0,0 0 0,-10-3 0,1-1 0,0 0 0,0 0 0,0 2 0,1-1 0,-1 1 0,0-1-812,1 0 0,-1-2 1,1 1-1,0 0 812,1 0 0,0 0 0,0 0 0,0 0 0,-3 0 0,-1 0 0,0 1 0,1-2 0,2 0 0,1-1 0,0 1 0,-1-1 0,0 2 0,-1 0 0,1 0 0,0-1 0,1-2 0,0 0 0,1 0 0,-1 0 0,0 2 0,0 1 0,0 0 0,0 0 0,0-1 0,0-1 0,0 0 0,-1 1 0,0 1 0,0 0 0,0 0 0,-1 0 0,1 0 0,-1 0 0,1 0 0,-2 0-729,12 0 0,-1 0 0,0 0 729,0 0 0,0 0 0,0 0 0,-4 0 0,-1 0 0,2 0-86,2 0 0,2 1 1,-2-2 85,-5 0 0,0-1 0,-1 0 0,2 0 0,0-1 0,-1 1 0,-3-2 0,-1-1 0,1 1 214,-1 2 1,1 0 0,-1-1-215,-4 0 0,0-1 0,-1 1 849,15 2 1,-3 0-850,-9-1 0,-3-1 2760,15 3-2760,-17 3 2947,-18-1-2947,-15 3 734,-7-2 1,-3-1 0,1-2 0</inkml:trace>
  <inkml:trace contextRef="#ctx0" brushRef="#br0" timeOffset="63777">18205 12395 24575,'11'-3'0,"21"-3"0,7-2 0,6 0 0,7 2 0,4-1-2249,-12 0 1,2-2 0,0 2 2248,0 2 0,0 1 0,0-1 0,-2-1 0,-1 0 0,-1 0 346,10 2 1,-4 1-347,-12 2 0,-4 1 1321,3 5-1321,-20 13 0,-11 10 0,-4 19 0,0-14 0,0 2 0,0 9 0,0 3 0,-2-10 0,0 2 0,0 0 104,2 3 0,0 2 1,-1-1-105,-3 3 0,0 0 0,1-1 0,2-6 0,1 0 0,-1-1 219,-2 10 1,1-5-220,4 10 0,-1-30 0,2-15 0</inkml:trace>
  <inkml:trace contextRef="#ctx0" brushRef="#br0" timeOffset="64703">22123 12320 24575,'-9'-11'0,"2"12"0,2 17 0,8 35 0,-3-18 0,1 2 0,1 11 0,1 2 0,-3-7 0,0 0 0,0 0 0,0-3 0,2 8 0,3-17 0,-2-23 0,1-6 0</inkml:trace>
  <inkml:trace contextRef="#ctx0" brushRef="#br0" timeOffset="64994">22065 12483 8191,'-5'-26'0,"18"-2"5063,6 10-5063,6 4 0,4-1 0,-2 2 0,2 1 932,12-3 1,1 2-933,-9 1 0,-1 2 873,2 3 0,-2 3-873,5 11 6325,-10 9-6325,-11 26 0,-11 13-785,-5-21 1,-1 1 784,1 6 0,-1 1 0,-1 0 0,-1 1 0,1 5 0,-1 2-415,0 0 1,-1-1 414,-1-2 0,-1-1-543,0 0 1,0-2 542,1-8 0,0-2 0,-1 6 0,1-12 0</inkml:trace>
  <inkml:trace contextRef="#ctx0" brushRef="#br0" timeOffset="66152">18042 13952 8191,'-12'3'0,"2"-1"5063,-3 5-5063,3 4 2818,-8 16-2818,6 6 0,2-7 0,2 1 0,4 4 0,2 0 711,3 1 0,3-1-711,9 20 0,19-17 0,-5-32 0,3-8 0,7-8 0,0-4 0,-11 7 0,-1-1 0,18-20 0</inkml:trace>
  <inkml:trace contextRef="#ctx0" brushRef="#br0" timeOffset="66335">18505 13650 8191,'-25'-6'0,"4"7"5063,3 31-5063,10 23 0,2-11 0,3 3 656,7 0 0,2 1-656,-2-1 0,4-3 850,5-12 1,3-4-851,11 6 0,-7-21 0,-6-10 0</inkml:trace>
  <inkml:trace contextRef="#ctx0" brushRef="#br0" timeOffset="66561">18633 13975 24575,'-6'19'0,"3"9"0,3 5 0,9-3 0,4-15 0,10-13 0,1-20 0,0-4 0,-10-19 0,-9 14 0,-10 1 0,-12 14 0,1 7 0,-4 5 0,12 1 0,4 3 0</inkml:trace>
  <inkml:trace contextRef="#ctx0" brushRef="#br0" timeOffset="67009">18942 13910 24575,'-8'10'0,"9"-2"0,-1 3 0,19 0 0,-4-2 0,5 4 0,-9 0 0,-6 1 0,-6 9 0,-4 9 0,-8 8 0,1-6 0,1-8 0,12-31 0,18-24 0,-4 5 0,2-3 0,6-5 0,2-1-336,-3 3 0,0 1 336,12-14 0,-17 15 0,-16 23 0,-10 10 0,0 21 0,6 1 0,5 5 672,11-11-672,14-12 0,7-12 0,14-17 0,0-6 0,-21 5 0,-6 8 0</inkml:trace>
  <inkml:trace contextRef="#ctx0" brushRef="#br0" timeOffset="67819">19513 13856 24575,'-13'0'0,"-7"-5"0,5-2 0,-8 0 0,9 7 0,1 5 0,1 12 0,7 12 0,9 11 0,9-4 0,12-12 0,16-27 0,-15-11 0,0-6-1126,5-13 0,0-4 1126,-1-3 0,-3-3 0,-6-6 0,-5-2 0,-3 9 0,-4 0 0,-9 3 0,-4 1 0,-3 8 0,-1 3 0,-8-6 0,0 19 0,8 34 0,15 30 0,-4-10 0,3 5-283,9 4 0,4 3 283,-6-14 0,1 1 0,1-2 0,11 12 0,1-3-187,2-6 1,-2-5 0,4 5 0,-8-22-1</inkml:trace>
  <inkml:trace contextRef="#ctx0" brushRef="#br0" timeOffset="68707">21989 14399 24575,'-2'-11'0,"1"0"0,-5 1 0,3-2 0,-6 4 0,1-2 0,0 21 0,10 5 0,4 7 0,10-3 0,8-17 0,4-11 0,2-15 0,-5-2 0,-15-7 0,-11 13 0,-8-1 0,-11 4 0,-8 6 0,-12 2 0,10 4 0,8 4 0,18 0 0</inkml:trace>
  <inkml:trace contextRef="#ctx0" brushRef="#br0" timeOffset="69097">22204 14182 8191,'8'17'0,"2"7"5063,-3 8-5063,2 8 0,-2-11 0,1 2 1409,-3 0 0,1 1-1409,4 6 0,1 0 0,-2 0 0,-1 1 482,-2-1 0,0 0-482,1-6 0,-1-1 6410,-5 22-6410,4-33 0,-10-27 0,-1-43 0,1 7 0,-1-5-1031,2 6 0,0-1 1,0-2 1030,1-3 0,1-1 0,0 0 0,1 0 0,1 0 0,1 2-28,3-6 0,2 5 28,0 13 0,3 6 0,8 7 0,3 27 0,3 19 0,0 19 0,-13-17 0,-1 2 0,-3 0 0,-2-1 0,-3 20 3082,-7-15-3082,-6-16 1195,-9-12-1195,-3-22 0,7 11 0,4-10 0</inkml:trace>
  <inkml:trace contextRef="#ctx0" brushRef="#br0" timeOffset="69619">22497 14152 8191,'9'5'0,"0"-3"5063,0-2-5063,6-11 2818,-1-8-2818,7-16 1719,-8 2-1719,-4-6 6784,-8 17-6784,-5 9 0,-2 17 0,-2 14 0,7 1 0,6 2 0,13-9 0,14-14 0,15-6 0,-3-15 0,1 8 0,-17 4 0,-8 12 0,-11 16 0,-5 12 0,-4 11 0,-4 0 0,3-8 0,0-20 0,9-26 0,17-31 0,-8 16 0,3-1-532,7-5 0,2 3 532,-3 10 0,0 5 0,16-4 0,-9 29 0,-15 21 0,-1 1 0,-5 8 0,-5-16 0,-3-7 0,-2-11 0</inkml:trace>
  <inkml:trace contextRef="#ctx0" brushRef="#br0" timeOffset="70812">22072 12491 24575,'5'11'0,"-2"10"0,4 7 0,-6 12 0,7 7 0,-7 6-1498,3 2 1498,-3-22 0,-2 2 0,-1 2 0,-1 2 0,0 3 0,-1 1 182,-1 2 0,-1 1-182,-2-3 0,0-2 0,4-5 0,0-2 0,-3-2 0,1-4 0,5 2 0,-4-4 0,5-21 0,0-1 0</inkml:trace>
  <inkml:trace contextRef="#ctx0" brushRef="#br0" timeOffset="75311">22472 13321 24575,'-3'-13'0,"5"-14"0,1-19 0,1-8 0,-2 1 0,1-4-595,0 14 0,0-5 0,0 1 0,-1 6 0,-1-4 0,-1 5 0,3 3 0,0 0 0</inkml:trace>
  <inkml:trace contextRef="#ctx0" brushRef="#br0" timeOffset="81244">22134 13791 24575,'-12'15'0,"13"28"0,1-8 0,15 10 0,-7-40 0,9-13 0,-10-3 0,6-16 0,-15 2 0,-3 0 0,-9 4 0,-10 8 0,4 7 0,6 1 0,19 0 0,28-7 0,13 2 0,-20 4 0,-1 2 0,19 6 0,-11 11 0,-11 11 0,-11 10 0,-3 0 0,-9 4 0,7-24 0,1-22 0,6-28 0,4-12 0,-5 7 0,-2 17 0,-4 20 0,4 17 0,6 11 0,3 5 0,8-6 0,-7-12 0,8-14 0,-6-16 0,5-9 0,-5-13 0,-9-2 0,-7 10 0,-12 8 0,-10 38 0,3 17 0,2 25 0,18 0 0,19-19 0,-4-22 0,4-6-862,5-13 0,3-6 862,8-4 0,-2-2 0,-15 4 0,-3-1 0,18-12 0</inkml:trace>
  <inkml:trace contextRef="#ctx0" brushRef="#br0" timeOffset="82097">23476 13320 24575,'12'-2'0,"2"-3"0,13 1 0,13-5 0,-14 5 0,3-1-707,4-1 1,2 1 706,-1-1 0,1 1 0,9 2 0,2 0 0,0-2 0,1 0 0,-10 4 0,0 2 0,2-2 0,1-2 0,0-2 0,1 2 0,4 2 0,0 1 0,1 0-1126,0 0 1,-1 0-1,2 0 1126,4 0 0,2 0 0,-1 1 0,-3 2 0,-1 2 0,1-2 0,3-2 0,1-1 0,0 1 0,-2 0 0,-1 2 0,0-2 0,-3-2 0,-1-1 0,-1 0-529,-3 1 0,-2 1 1,-1-1 528,5-4 0,-3 1 0,-9 3 0,-4 1 0,0-6 0,-13 5 0,-11-1 0</inkml:trace>
  <inkml:trace contextRef="#ctx0" brushRef="#br0" timeOffset="82952">25299 13118 8191,'-7'-1'0,"3"-6"5063,2-7-5063,6-16 0,1-10 1409,0 4 0,1-3-1409,0-3 0,-1-2 0,-1 7 0,0-1 0,0 0 2,0 0 0,0-1 1,0 1-3,2-16 0,0 0 0,-3 7 0,0 3 2961,0 11 1,-1 4-2962,-4-5 0,0 14 0,7 20 0,-1-4 0,19 5 2558,-2-8-2558,24-6 0,3-2 0,-14 8 0,0 2-267,-2 0 1,-1 1 266,24 8 0,-16 2 0,-16 3 0,-6 0 0,-3 1 0,-2-3 0,-3 2 548,-4 11-548,3 8 0,-7 25-894,-1-19 0,-1 2 894,1 5 0,-1 2 0,-3 9 0,-2 1 0,0 0 0,0 2 0,1-15 0,1 1 0,-1-1 0,-1 15 0,0-2 0,0-3 0,2-2 0,5-8 0,1-4 0,-6 5 0,9-14 0</inkml:trace>
  <inkml:trace contextRef="#ctx0" brushRef="#br0" timeOffset="83677">25223 13720 8191,'4'-7'0,"-3"3"0,3 1 0</inkml:trace>
  <inkml:trace contextRef="#ctx0" brushRef="#br0" timeOffset="83919">25232 13706 8191,'-1'5'0,"-2"-3"5063,5 5-5063,10-9 2818,33-3-2818,-14-5 0,1-2 0,7 1 0,0-1 623,1-2 1,-3 1-624,11 1 1637,-15 3 1,-24 9-1,-5 0 1</inkml:trace>
  <inkml:trace contextRef="#ctx0" brushRef="#br0" timeOffset="84103">25530 13544 8191,'-10'5'0,"2"3"5063,3 22-5063,2 10 0,3 15 0,0-1 0,5-14 704,1-15 1,0-17-1,-2-6 1</inkml:trace>
  <inkml:trace contextRef="#ctx0" brushRef="#br0" timeOffset="84611">25606 13684 24575,'16'39'0,"-6"-6"0,-3 6 0,-1-14 0,3-7 0,1-12 0,6-15 0,-2-10 0,10-16 0,-10 2 0,3 6 0,-10 16 0,1 25 0,-3 1 0,3 15 0,-1-15 0,6-2 0,7-17 0,7-13 0,10-16 0,0 3 0,-4-7 0,-9 24 0,-11 7 0,-8 16 0,-3 0 0,0 3 0,2-6 0,7-8 0,5-9 0,5-8 0,-5-3 0,-9-6 0,-10 8 0,-13-8 0,-6 10 0,-6 5 0,3 7 0,3 13 0,14-3 0,2 2 0</inkml:trace>
  <inkml:trace contextRef="#ctx0" brushRef="#br0" timeOffset="85136">25651 14198 8191,'-17'6'0,"0"0"5063,-5 21-5063,8-3 2818,4 15-2818,18-11 1719,12-11-1719,9-10 6784,5-20-6784,-9-8 0,-6-3 0,-14 4 0,-10 7 0,-12 1 0,2 6 0,-5-1 0,19 5 0,-1 1 0,9-1 0</inkml:trace>
  <inkml:trace contextRef="#ctx0" brushRef="#br0" timeOffset="85480">25859 14202 8191,'14'4'0,"-6"11"5063,-4 13-5063,1 19 0,-5-17 0,1 1 1409,4 0 0,-1 1-1409,-3 6 0,-1-1 0,3-9 0,-1 0 859,-2 3 1,0-2-860,-2 1 6784,-6-23-6784,0-33 0,0-3 0,2-4-1058,5-11 1,2-3 1057,1-4 0,3 0 0,7 3 0,3 1-315,0 10 1,2 3 314,14-4 0,-9 22 0,-10 19 0,-8 22 0,-1 8 2042,-7 14-2042,0-14 702,-5-6-702,2-19 0,-1-11 0,3 1 0,3-6 0</inkml:trace>
  <inkml:trace contextRef="#ctx0" brushRef="#br0" timeOffset="85986">26025 14205 8191,'10'5'0,"8"-9"5063,10-8-5063,2-15 2818,1 0-2818,-16 0 1719,-5 7-1719,-14 9 6784,-2 10-6784,-2 8 0,7 24 0,4-11 0,13 13 0,6-23 0,6-2 0,4-16 0,-9-5 0,-3 2 0,-10 2 0,-1 11 0,-5 7 0,3 4 0,-6 11 0,1-5 0,0-7 0,3-26 0,10-16 0,9-13 0,-4 16 0,6 10 0,-17 19 0,3 7 0,0 17 0,-3 1 0,0 5 0,-6-12 0,-3-11 0,0-5 0</inkml:trace>
  <inkml:trace contextRef="#ctx0" brushRef="#br0" timeOffset="88586">25476 13231 24575,'-1'9'0,"4"-4"0,4 1 0,2-6 0,3 5 0,2-5 0,10 3 0,1 0 0,13-6 0,9 1 0,-15-3 0,4 0-1345,8-1 1,3 0 1344,-10 1 0,1-1 0,2 0 0,4 0 0,2 0 0,0-2 0,3-1 0,2-2 0,0 1 0,1 2 0,2 1 0,-1 0 0,-10 2 0,0 0 0,1 1 0,-1 0 0,-1 2 0,0 0 0,0 1 0,0 0-1089,12 1 0,-1 0 1,-1 0 1088,-3 0 0,-1 0 0,-2 0 0,-6 0 0,-2 0 0,-1 0-314,10 0 0,-3 0 314,-12 0 0,-3 0 0,6-2 0,-20 2 0,-11-2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3:52:01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5206 5114 24575,'-14'15'0,"-1"2"0,2 22 0,5 1 0,11 0 0,3-8 0,13-6 0,-3-10 0,10 3 0,-7-10 0,-3-1 0,-8-6 0</inkml:trace>
  <inkml:trace contextRef="#ctx0" brushRef="#br0" timeOffset="234">5189 5354 8191,'1'-7'0,"19"-6"1754,3-1 1,5-2-1755,13-4 0,4-3 0,-9 3 0,1-3 0,1 0 0,3 0 0,0 0 0,1 0 275,-1 2 1,0 0 0,0 1-276,-4 1 0,-1 0 0,0 3 0,11-3 0,-3 3 1013,-12 5 0,-3 1-1013,6 0 0,-20 7 0,-11 3 0</inkml:trace>
  <inkml:trace contextRef="#ctx0" brushRef="#br0" timeOffset="30375">12395 11515 24575,'-45'-25'0,"18"9"0,0 0 0,0 3 0,-1 0-1623,-9-6 0,-3 1 1623,-1 8 0,-2 2 0,-6-4 0,-2 2 0,14 6 0,-1 2 0,0 1-979,-16 0 0,0 2 979,17 2 0,-1 0 0,0 3 0,0 2 0,1 2 0,-1 1 0,0 3 0,-1 0 0,1 2 0,-2 1 0,2 1 0,-1 2 0,2 3 0,0 2 0,1-1 0,1-2 0,1 1 0,1 1 0,3 2 0,1 2 0,2 0 0,-10 10 0,3 1-182,8 0 1,6 2 181,6 1 0,5 0 0,6-3 0,6 0 0,7 4 0,8-1 0,7-6 0,8-3 0,-4-8 0,4-1 0,2-3-1004,6-3 0,3-4 1,2-2 1003,6 1 0,1-3 0,3-2 0,-11-4 0,2-2 0,1-2 0,-1 0 0,2-2 0,0-1 0,1-1 0,0-1 0,2 0 0,1-1 0,0-1 0,0-1 0,-2-1 0,1 0 0,-1-1 0,-1-1 0,-1-1 0,-2-1 0,1 0 0,-3-1 0,-3 0 0,-1-1 0,-1 1 0,-2-1 0,5-2 0,-2 1 0,-3-1 337,1-4 0,-4 0-337,8-10 1798,-28 9-1798,-3-15 0,-9 2 0,-3-4 0,0 2 0,-1-3 0,-3-12 0,-3-1 0,-5 9 0,-4 3 146,-5 4 1,-3 1-147,-3 1 0,-3 3 0,-11 1 0,-3 4 0,-2 3 0,-3 3 335,10 8 0,-1 3 0,-2 2-335,-3 2 0,0 2 0,-1 2 0,-4 3 0,-1 3 0,0 4 0,0 4 0,0 3 0,0 2-764,10-3 0,0 1 0,2 2 0,1 2 764,-9 11 0,4 4 0,3-4 0,-3-3 0,6-1 0,15-1 0,-1 0 0</inkml:trace>
  <inkml:trace contextRef="#ctx0" brushRef="#br0" timeOffset="48356">17988 9939 24575,'9'-32'0,"4"-13"0,9-3-2033,-4 14 0,2-1 2033,2-5 0,3 1 0,3 3 0,4 2 0,3-3 0,5 6 0,12 11 0,3 10 0,-9 7 0,1 6 0,7 8 0,-3 8 0,-15 6 0,-5 5-354,1 3 0,-3 1 354,-6-2 0,-2 1 0,-1 5 0,-2 0 539,-4-9 0,-3-1-539,-3 2 0,0 0 0,4 10 0,-7-8 0,-1-9 490,-4-9 1,0-6 0,0-4 0</inkml:trace>
  <inkml:trace contextRef="#ctx0" brushRef="#br0" timeOffset="49549">18652 14745 8191,'7'7'0,"7"0"5063,16 16-5063,2-9 2818,2 6-2818,-2-14 1719,0-3-1719,2-16 6784,1-10-6784,-17 2 0,-1-2 0,4-7 0,-2-4-1236,-3-10 0,-3-4 1236,5-2 0,-2-1 0,-5-2 0,-4 0 0,-2 6 0,-3 2-815,-3 3 1,-4 1 814,-7-1 0,-3 1 0,-2 1 0,-1 1 0,-5-4 0,0 1 0,0 4 0,1 2 0,5 7 0,2 1 0,-11-12 0,15 20 0,4 7 0,4 8 0,1 1 0</inkml:trace>
  <inkml:trace contextRef="#ctx0" brushRef="#br0" timeOffset="52166">20675 12658 8191,'17'8'0,"13"4"3959,17 5-3959,-10-6 0,2-1 0,4-1 0,1-1 0,6 4 0,-2-2 0,2-2 0,-9 2 0</inkml:trace>
  <inkml:trace contextRef="#ctx0" brushRef="#br0" timeOffset="52550">21729 12705 24575,'37'-12'0,"-8"0"0,4-2 0,0-1 0,3-2 0,2 0-2446,2 1 1,2-1 0,1-1 2445,6-4 0,2-2 0,0 2 0,-4 4 0,-1 1 0,-1 1-128,-3-1 0,0 1 0,-2 0 128,11-5 0,-4 2 801,-18 7 0,-3 0-801,7-5 0,-25 12 0,-4 3 0</inkml:trace>
  <inkml:trace contextRef="#ctx0" brushRef="#br0" timeOffset="53150">21156 11389 24575,'2'-10'0,"17"-8"0,5 4 0,5 0 0,9-8 0,4-1-2068,-8 5 1,2 0-1,1-1 2068,3-1 0,1-2 0,-4 3 0,-1 1 0,-4 2 0,-4 2 0,-1 0 0</inkml:trace>
  <inkml:trace contextRef="#ctx0" brushRef="#br0" timeOffset="53501">22126 11185 8191,'-9'-4'0,"19"-6"4607,10-6-4607,10 3 0,6 0 0,6-4 0,3 1 0,7 3 0,4 1 0,-16 5 0,2 1 0,-5 2 0,-5 0 0,-3 3 0,25 1 0</inkml:trace>
  <inkml:trace contextRef="#ctx0" brushRef="#br0" timeOffset="57066">22092 9952 24575,'-12'-5'0,"1"1"0,2-1 0,0 1 0,-4-1 0,0-3 0,-4-1 0,-7-5 0,-1 1 0,-14-1 0,-1 2 0,-13 12 0,-2 1 0,21 4 0,0 0-395,-1-2 0,0 0 395,0 2 0,0 0 0,1-5 0,0 1 0,3 3 0,1 1 0,-25-4 0,2 8 0,6-4 0,0 8 0,7 0 0,-5 6 0,5 2 0,0-2 0,-1 7 0,0 3 0,2 4-277,16-11 1,1 1 276,2-1 0,1 1 0,0 8 0,0 1 0,-2-3 0,1 2-572,3 3 0,1 0 572,-2-5 0,1-1 135,4-1 1,1-1-136,-15 21 0,11-1 0,-6 1 0,13-7 0,-1 11 0,11-9 0,8 11 0,4-13 0,5-1 0,7-5 0,7-3 0,-8-11 0,3-1-753,6-3 0,2 0 753,4 4 0,2-1 0,10-6 0,3-2 0,-1 1 0,1-2 0,-10-6 0,1-2 0,1-1 0,1-1 0,2 0 0,-1-1 0,5 0 0,0-2 0,1 0-1030,-1-1 1,0 0 0,0 0 1029,0-1 0,0 1 0,-1 0 0,-5 1 0,-1 1 0,-1 0 0,-2-2 0,0 0 0,-1 1-336,12 2 0,-2 1 336,-2-6 0,-2 1-182,-12 5 1,-1-1 181,-1-5 0,-1-1 1065,13-4-1065,-6-6 0,1-6 0,-12 2 3580,-5-1-3580,-5-5 2048,-7 8-2048,2-5 1046,-4 1-1046,-1-3 106,-5-6-106,0-13 0,-8 3 0,1 13 0,0-1 0,-1 2 0,-2 1-754,0-3 0,-2-2 754,-2-2 0,-2 0-459,0 6 1,-1 0 458,-2-5 0,-1-1 0,-1 6 0,-2 0 0,-1-4 0,-2 0 0,-6-2 0,0 1-782,0 2 1,0 1 781,-8 1 0,0 1 0,2 5 0,0 3 0,-1 3 0,-1 5-367,-2 4 1,1 5 366,8 7 0,2 1 0,-12 3 0,18 5 0</inkml:trace>
  <inkml:trace contextRef="#ctx0" brushRef="#br0" timeOffset="59022">22147 12975 8370,'-3'-2'0,"-1"-1"5082,0-4-5082,-14-5 2792,3 6-2792,-15-5 0,-2 3 0,-15 4 0,-7-5 0,20 8 0,-1 1 437,-2-3 1,-2 1-438,0 2 0,0 0 0,-5 2 0,-2 1 0,1 0 0,-1 1 0,-4 1 0,0 1 0,4 2 0,-1 1 0,-1-1 0,0 1 2182,5 2 0,1 1-2182,0-1 0,0 0 0,0 0 0,1 0 0,5 0 0,2-1 0,3 0 0,0 1 0,4-2 0,1 1 0,-14 7 0,5 4 0,8-1 1094,-3 10-1094,2 2 0,0 9 0,1-3 0,4 8 0,8-22 0,0 1 1461,-9 23-1461,11-18 0,1 0 0,4-3 0,1 1 0,1 2 0,2 1 0,1 0 0,1-1 0,4 1 0,1 0 0,1-1 0,2 1 0,3 0 0,2-1 0,1-2 0,1-1 0,6 2 0,3-1 0,4-1 0,2-2 0,7 1 0,4-1 0,9-1 0,3-2 0,-14-7 0,1-1 0,2-2-1376,6-1 1,2-3 0,1-1 1375,3 0 0,1 0 0,1-3 0,-12-2 0,1-2 0,0-1 0,4 0 0,2-1 0,5 0 0,1-1 0,-2 0 0,-3 0 0,-4 1 0,-4 0 0,0 0 0,3-1 0,10-1 0,4 0 0,-2-1 0,-7 2 0,6 0 0,-6-1-569,-3-5 0,-2-3 569,-9 3 0,-3-3 0,0-10 0,-2-3 0,-5 2 0,-1-3 0,3-8 0,-1-4 0,2-1 0,-1-2 0,1 1 0,-1-1 0,-1-3 0,-1 1 0,-3 7 0,-2 1 0,-3 0 0,-3 0 0,-4 1 0,-1 0 0,-2 0 0,-1-2 0,-3-1 0,-2-2 0,1-3 0,-1 1 0,-1 2 0,-2 0 0,-3-6 0,-2 0 0,0 5 0,-1 2 0,-2 2 0,-3 2-140,1 3 1,-2 2 139,-15-9 0,-9 2 0,-6 8 0,-3 4-257,16 11 1,0 2 256,-1 4 0,-1 3 0,-6 0 0,-1 3 0,-2 3 0,-1 2 1029,0 3 1,-1 2-1030,1 2 0,0 1 132,2-1 0,3 0 0,-3 6 0,12-8 0</inkml:trace>
  <inkml:trace contextRef="#ctx0" brushRef="#br0" timeOffset="69458">29757 12743 24575,'2'-6'0,"1"7"0,3 19 0,2 12 0,6 21 0,-8-22 0,-1 1 0,3 9 0,0 1 0,-2 0 0,-1 1 0,-1-1 0,-1 0 0,0-3 0,-1-1 0,-2 16 0,0-19 0,0-20 0,0-11 0</inkml:trace>
  <inkml:trace contextRef="#ctx0" brushRef="#br0" timeOffset="69724">29737 13273 8191,'-2'6'0,"3"11"5063,3-2-5063,7 15 2818,0-4-2818,1-1 1719,3-4-1719,-3-12 6784,12-11-6784,3-16 0,10-16 0,-17 9 0,0-2 0,2-3 0,-1 1 0,3-7 0,-5 7 0</inkml:trace>
  <inkml:trace contextRef="#ctx0" brushRef="#br0" timeOffset="75909">29527 10826 8191,'-32'-12'0,"-7"3"4317,-8-9-4317,18 12 0,-3 1 0,-5-3 0,-2 1 1452,-3 3 0,-1 1-1452,-3 0 0,1 1 0,-1 7 0,0 1 349,0-3 0,1 1-349,2 6 0,1 1 0,-3 0 0,0 1 0,6 1 0,0 2 0,4 0 0,1 1 0,6-4 0,2 1 5951,-9 12-5951,11-1 780,8 10-780,12 13 0,6 8-446,4-24 0,2-1 446,1-2 0,2-1 0,5 2 0,4-1 0,5-4 0,4-1-213,6 2 1,4-1 212,5-2 0,4-3 0,-11-6 0,1-1 0,0-2 0,2 0 0,1-3 0,1 0-1024,5 1 0,1-2 0,0-2 1024,-2-2 0,0-2 0,0 0 0,2 0 0,0 0 0,-2-2 0,-4-2 0,-1-2 0,-1-1 0,15-1 0,-3-2-487,-8-5 1,-4-2 486,-9 4 0,-4-1 669,10-23-669,-16 7 1674,-17-2-1674,0-6 0,-13-3 3365,-2-12-3365,-2 28 0,-3 0 0,1-3 0,-1 0 245,-7 1 0,-1 1-245,2 5 0,-1 1 0,-5-2 0,-1 3 0,2 8 0,-1 2 0,-6-3 0,0 4 0,2 6 0,1 3 0,-1-4 0,2 2 0,-16 9 0,21-7 0,11 3 0</inkml:trace>
  <inkml:trace contextRef="#ctx0" brushRef="#br0" timeOffset="78741">31134 10739 24575,'-44'-12'0,"0"-1"0,-4 0 0,1 1 0,8 2 0,0 3 0,-6 2 0,-2 3 0,-1 1 0,-1 4-2357,-1 6 1,0 4 2356,0 0 0,0 3 0,3 6 0,1 3 0,2 2 0,2 4 0,3 2 0,2 4 0,3 0 0,3 2 0,0 3 0,5 2-240,9-5 1,4 1 239,1 2 0,7-1 0,10-4 0,6-2 0,6 2 0,6-3 0,9 0 0,5-5-926,8 0 0,5-5 926,-10-7 0,4-3 0,1-3 0,2-2 0,2-3 0,1-2 0,-8-2 0,2-2 0,-1-1 0,1 0-732,-2-1 1,0-1-1,0-1 1,-1-1 731,1-2 0,1-1 0,-2 0 0,-1 0 0,8-2 0,-2 0 0,-2-2 59,-4-2 0,-1-2 0,-3 0-59,6-3 0,-5-2 494,-11-1 1,-4 0-495,6-14 0,-15-16 1308,-10 21 1,-2-1-1309,0-9 0,-2-3 0,-3-5 0,-4 0 1039,-4 4 0,-4 2-1039,-4-2 0,-6 4 0,-3 7 0,-5 4 0,-5 4 0,-2 6 221,-2 8 1,0 7-222,0 4 0,1 7-132,-3 10 1,5 2 0,-3 3 0,8 5-1</inkml:trace>
  <inkml:trace contextRef="#ctx0" brushRef="#br0" timeOffset="803192">12058 14431 24575,'-14'-2'0,"1"-2"0,3-1 0,-2-5 0,-2 2 0,-12-11 0,-2-2 0,5 6 0,-2 1 0,-6 0 0,-2 2-1010,-5-2 0,-2 1 1010,-8 1 0,-2 1 0,0 2 0,0 0 0,0-2 0,0 0 0,-2 4 0,0 1 0,8-2 0,2 0-680,-4 1 0,2 2 680,8 2 0,2 0 0,3 0 0,1 1 0,-24 6 0,14 5 0,-1 9 0,18 0 0,-7 13 0,13 1 993,-7 17-993,11-19 0,1 1 0,3 4 0,1 0 0,-6 0 0,3 0 0,6 2 0,3 0 0,-2-5 0,3-1 0,4 4 0,4-2 0,4-4 0,3-1 0,3 4 0,4-2 0,7-2 0,4 0 0,4 6 0,4-1-708,-6-11 1,2-3-1,2 2 708,1 3 0,0 1 0,3-1 0,5-2 0,1-1 0,2 0 0,-13-3 0,1 0 0,0-1 0,1-1 0,1-1 0,-1-2 0,2-1 0,0 1 0,1 0 0,1 0 0,1 0 0,-1-2 0,-1-3 0,1-1 0,-1-1 0,-1 0 0,11 1 0,-1 0 0,-1-3 0,-6-2 0,-1-2 0,-2-1 0,6-1 0,-3-2 0,-8-3 0,-4-1 0,4-2 0,-11-7 0,-17-3 0,-5-25 0,-1 15 0,0-4 183,-4-16 1,-2-4-184,1 16 0,-1-1 0,-1 0 107,-3-7 1,-2 0-1,-3 1-107,-1 3 0,-2 1 0,-2 0 0,-2 1 0,-1 2 0,-1 0 0,-1 5 0,-1 1 0,-1 1-803,-1 2 1,-2 1-1,-1 1 803,0 2 0,-1 1 0,-2 1 0,-5-2 0,-3 0 0,0 2 0,0 3 0,-2 1 0,0 1 0,-5-2 0,-2 1 0,1 2 0,2 3 0,0 1 0,0 3 0,2 2 0,1 2 0,0 0 0,-12-3 0,4 2 0,17 6 0,5 1 0,-7-5 0,28 5 0</inkml:trace>
  <inkml:trace contextRef="#ctx0" brushRef="#br0" timeOffset="804492">10785 14986 24575,'-9'4'0,"0"-1"0,-3 1 0,2-3 0,-7 4 0,-3-1 0,-5 3 0,-14-3 0,-1 4 0,0 0 0,13 3 0,1 3 0,-19 16 0,11-9 0,-2 3 0,2 2 0,0 2 0,-10 4 0,0 2-1243,14-7 1,-1 2-1,0 0 1243,-3 2 0,-1 0 0,0 1 0,1-2 0,1 1 0,0 0 0,0 0 0,0 0 0,1-2 0,-8 7 0,4-1 0,8-2 0,5-2 0,-6 2 0,20-11 0,7-18 0</inkml:trace>
  <inkml:trace contextRef="#ctx0" brushRef="#br0" timeOffset="805158">11846 15408 8191,'-30'5'0,"9"-2"5063,-9 4-5063,13-3 2818,0 3-2818,0-3 1719,3 6-1719,-5 4 6784,0 9-6784,-12 8 0,-2 7-793,11-14 0,-1 1 793,-3 2 0,-1 1 0,-10 11 0,-2 2 0,11-13 0,0 1 0,-2 0-1160,-2 3 1,-1 1-1,-1 1 1160,2-1 0,-1 0 0,-1 0 0,0-2 0,-1 0 0,0 0 0,-1 2 0,1-1 0,-1 1 0,0 1 0,1-1 0,-1 1 0,-2-1 0,0 1 0,2 1 0,3 0 0,2 0 0,0-1-633,1-4 0,-1-2 0,2 0 633,-9 11 0,1-3-387,7-10 1,2-3 386,2-2 0,1-2 1070,-14 3-1070,11-2 3117,-5 0-3117,14-6 0,0-1 0,12-8 0</inkml:trace>
  <inkml:trace contextRef="#ctx0" brushRef="#br0" timeOffset="806084">9655 15745 24575,'-13'13'0,"0"-1"0,3 0 0,-3 8 0,-1 6 0,-7 12 0,-3 9 0,12-21 0,-1 2 0,-2 6 0,0 0 0,3 1 0,1 0 0,-2 6 0,-1 1 0,3 0 0,0 1-1129,-1 5 1,1 2 1128,1-4 0,2 0 0,-2 7 0,3-1 0,3-8 0,1-2-304,0-2 1,1-3 303,2 16 0,2-21 0,2-9 0,-1-9 0,-1-6 0,-2-4 0</inkml:trace>
  <inkml:trace contextRef="#ctx0" brushRef="#br0" timeOffset="806868">10018 16633 8191,'-33'-8'0,"0"1"0,-5-1 0,-2 1 2461,-6-4 1,-1 0-2462,-2 2 0,0-1 0,3-6 0,0-1 1417,4 3 1,0-1-1418,3 1 0,1 0 0,7 3 0,1 1 1737,-17-3-1737,9 8 6732,6 5-6732,0 8 157,0 4-157,3 7 0,0 8 0,7 8-512,12-8 0,1 2 512,1 2 0,1 1 0,1 8 0,1 3 0,4 2 0,1 1-1032,0 0 1,1 1 1031,4 2 0,2 0-733,0-6 1,2-1 732,3-3 0,3 0 0,1 0 0,3-2 0,4-2 0,2-3 0,5 4 0,2-4 0,6-4 0,4-4 0,7-4 0,4-6 0,-10-7 0,2-4 0,1-1 0,2-3 0,0-1 0,2-3-1076,-8-1 0,2-1 1,-1-2-1,1 0 1076,0 0 0,0-1 0,0 0 0,-2-1 0,12-7 0,-2-1 0,-2-1-273,-5 4 0,-1-1 1,-3 0 272,2-6 0,-6 1 1281,8-9-1281,-31 2 0,-14-2 1112,-17-10-1112,3 14 0,-4-1 0,-1 0 0,-4-1 1153,-12-5 0,-4 0-1153,12 7 0,-1-1 0,-2 1 0,-8-3 0,-2 0 0,0 1 0,0-2 0,0 1 0,-1 1-322,-3 1 0,0 1 0,0 1 322,5 4 0,1 2 0,-1 1 0,1 3 0,-1 2 0,2 1-440,-7-3 0,2 4 440,3 6 0,3 4 0,0 1 0,14 5 0,18-2 0</inkml:trace>
  <inkml:trace contextRef="#ctx0" brushRef="#br0" timeOffset="810426">11260 13624 8191,'-40'17'0,"8"-7"5063,16-7-5063,15-18 2818,32-17-2818,1 4 0,6-3 0,-3 5 0,3-1 0,1 0-437,7-2 0,2 1 1,0 0 436,-12 6 0,2-1 0,-1 1 0,-1 1 0,9-2 0,-2 2 0,0 1 1271,-6 3 0,-1 1 1,-2 1-1272,7-1 0,-5 4 0,3 2 0,-19 5 0</inkml:trace>
  <inkml:trace contextRef="#ctx0" brushRef="#br0" timeOffset="810725">12081 13154 8191,'-9'0'0,"8"0"5063,12-4-5063,24-1 0,20 0 0,-18 4 0,2 3 1409,0 2 0,0 3-1409,0 2 0,-2 3 0,-3 2 0,-4 3 343,-6 2 1,-3 1 0,5 3 0,-14-2 0</inkml:trace>
  <inkml:trace contextRef="#ctx0" brushRef="#br0" timeOffset="811516">9981 15109 8191,'-12'-5'0,"2"0"5063,9 7-5063,11 14 0,4 7 0,3 4 0,2 10 0,1 7 0,-5-6 0,2 5 0,-1 2 0,0-3 66,2 3 0,-1-3 1,0 1-1,-2 1 0,0 0 1,-2-6-1,8 9 1</inkml:trace>
  <inkml:trace contextRef="#ctx0" brushRef="#br0" timeOffset="811828">10882 15773 8191,'-2'2'0,"5"4"4712,15 17-4712,1-1 0,2 4 0,7 7 0,1 3 0,-3-3 0,1 1 0,-1 3 10,0 1 0,-1 2 0,0 0-10,-1 3 0,-1 2 0,-1-1 0,-2-2 0,-2-1 0,-1 0 154,-2-4 1,-2-1-1,-1-3 1,-1-3 0,-2-4-1,5 8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3:53:55.3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15729 8120 24575,'3'5'0,"2"0"0,25 2 0,24-3-657,-16-4 0,8-1 657,-8-3 0,6-2 0,3-1 0,1 0 0,-3 0-1916,5 0 1,-1-1 0,2 1-1,2-1 1916,-6 0 0,3 0 0,1 0 0,1 0 0,0 1 0,-3 0 0,3 2 0,-1 0 0,0 1 0,-1 1 0,0 0-524,2-1 1,-1 1-1,0 0 1,1 1 0,0 2 523,2 1 0,0 1 0,0 1 0,1 0 0,-1 0-233,-2-1 0,0-1 0,0 1 0,-1-1 1,-1 2 232,-3-1 0,-1 1 0,0 0 0,-1-1 0,-1 1 0,5 0 0,-1 0 0,-2 0 0,-2-1 0,2-1 0,-3-1 0,-2 1 0,7 4 0,-6-1 260,1-3-260,-26 2 979,-16-8 1,-5 2 0,2-1 0</inkml:trace>
  <inkml:trace contextRef="#ctx0" brushRef="#br0" timeOffset="7202">2039 14394 24575,'-50'-6'0,"10"2"0,17 7 0,9 1 0,0 7 0,5 16 0,3 13 0,5-10 0,2 2 0,6-1 0,1 1 0,1 0 0,3-3 0,25 8 0,8-20 0,-17-14 0,-1-8 0</inkml:trace>
  <inkml:trace contextRef="#ctx0" brushRef="#br0" timeOffset="7602">2189 13945 8191,'-7'6'0,"3"11"4400,15 18-4400,-2-3 0,1 4 0,9 9 0,1 3 0,-7-9 0,0 3 0,-1-2 0,1 0 0,-1-1 0,-1-1 0,1 10 0,-1-3 0,-1-16 0,0-6 2896,0-6-2896,1-26 0,-2-24 0,-1-9 0,-3 12 0,0-1 0,1-24 1799,2 18-1799,-3 18 6534,11 26-6534,3 18 0,3 12 0,1 9 755,-9-6-755,-1-11 0,-5-18 0,10-29 0,-3-12 0,-1 4 0,-5 5 0</inkml:trace>
  <inkml:trace contextRef="#ctx0" brushRef="#br0" timeOffset="7833">2655 14341 8191,'2'7'0,"3"3"5063,0 4-5063,6 9 2818,3 2-2818,-3-3 1719,0-9-1719,-4-30 0,8-17 0,-8 7 0,1-1 1356,4-1 1,0 3 0,0-7 0,0 13 0</inkml:trace>
  <inkml:trace contextRef="#ctx0" brushRef="#br0" timeOffset="8554">2940 13942 8191,'0'10'0,"3"2"5021,9 18-5021,5 16 0,-6-9 0,-1 3 0,0-1 0,-3 2 861,0 7 0,-2 0-861,-2-15 0,-1-1 373,2-1 1,-1-3 0,-1-3 0,5-11-1</inkml:trace>
  <inkml:trace contextRef="#ctx0" brushRef="#br0" timeOffset="8892">3161 14005 24575,'-4'23'0,"1"26"0,3-13 0,1 4 0,-1 12 0,0 2-2134,2 1 1,1-2 2133,3-4 0,3-5 0,4-12 0,4-6 1313,22-2-1313,0-37 0,-3-16 0,-17-14 696,-9-4-696,-10 14 0,-12 5 0,-13 15 0,-9 11 0,-15 17 0,12 4 0,12 2 0,14-10 0</inkml:trace>
  <inkml:trace contextRef="#ctx0" brushRef="#br0" timeOffset="12168">6722 13693 24575,'0'8'0,"2"21"0,3 0 0,1 4 0,0 8 0,-1 4-1933,1 8 0,0 0 1933,-1-8 0,1-4 240,1-9 0,0-5 0,0 2 0,0-24 0</inkml:trace>
  <inkml:trace contextRef="#ctx0" brushRef="#br0" timeOffset="12368">6953 13832 8191,'4'13'0,"-2"3"5063,5 4-5063,-5 12 0,10 15 0,-11-16 0,-1-1 0,4 6 0,-4-2 0</inkml:trace>
  <inkml:trace contextRef="#ctx0" brushRef="#br0" timeOffset="13217">7387 14067 24575,'-2'-12'0,"1"-2"0,-3 4 0,4-3 0,-10 3 0,4 5 0,-7 2 0,-2 14 0,-10 16 0,1 17 0,7-14 0,3 3 0,7 2 0,3 0 0,1-6 0,3-2 0,16 18 0,22-29 0,4-18 0,11-8 0,-20-3 0,-6 2 0,-21 16 0,-11 15 0,-9 27 0,3-13 0,1 2 0,3 3 0,2 0 0,0-4 0,4 0 0,5-6 0,5-3 0,12-1 0,16-17 0,-12-20 0,0-8 0,0-4 0,-2-4 0,-1-4 0,-4-2 0,-4-1 0,-6 0 0,-12-20 0,-15 6 0,4 26 0,-5 3 0,-3 4 0,-3 2 0,-3 0 0,1 3 0,-21 4 0,19 3 0,15 8 0</inkml:trace>
  <inkml:trace contextRef="#ctx0" brushRef="#br0" timeOffset="14800">26025 13701 8191,'-13'18'0,"5"8"4677,4 21-4677,4 8 0,1-25 0,-2 1 0,-3 24 0,3-15 0,-3-17 0,4-16 0</inkml:trace>
  <inkml:trace contextRef="#ctx0" brushRef="#br0" timeOffset="15168">26027 13612 24575,'44'-5'0,"-6"4"0,7-3 0,-11 4 0,4 4 0,-6 4 0,-7 0 0,-7 3 0,-6-3 0,-7 1 0,0 3 0,-3 8 0,-7 19 0,0 9 0,-2-15 0,-2 2 0,-1-1 0,-1 2 0,-3 5 0,-1 1-582,1-3 1,0-1 581,3-5 0,1-2 0,-1 6 0,8-23 0</inkml:trace>
  <inkml:trace contextRef="#ctx0" brushRef="#br0" timeOffset="16160">26629 13985 8191,'-7'-2'0,"0"-2"5063,-6-2-5063,3 3 2818,-2-2-2818,3 7 1719,-7 9-1719,4 1 6784,-5 8-6784,13-6 0,3-4 0,18-13 0,18-10 0,-10-1 0,0-2 0,1 1 0,-1-1 0,12-10 0,-19 16 0,-23 34 0,-1 3 0,-1 4 0,-6 14 0,-2 3-1250,6-11 1,1 2 0,0 0 1249,-1 3 0,0 1 0,2 0 0,4-4 0,1 0 0,0-1-612,1 17 1,3-4 611,5-12 0,5-6 0,17 9 0,9-32 0,12-32 0,-26 5 0,-3-4 0,-2-6 0,-5-3 0,-3-20 0,-21-3 1737,-5 30 0,-4 1-1737,-6-3 0,-4 0 0,-1 2 0,0 2 0,-13-9 0,14 10 0</inkml:trace>
  <inkml:trace contextRef="#ctx0" brushRef="#br0" timeOffset="16769">26081 13825 24575,'3'31'0,"-1"15"0,-4-9 0,-2 3 0,1 8 0,0 3 0,-3 5 0,0-4 0,2-17 0,1-4 0,-2 16 0</inkml:trace>
  <inkml:trace contextRef="#ctx0" brushRef="#br0" timeOffset="745555">26761 12468 8191,'-19'-8'0,"-3"-1"4747,-23-5-4747,-3 4 0,18 1 0,-2-1 0,-1 1 0,-2 1 0,1 0 0,-1 0 1428,-4-3 0,1 1-1428,3 4 0,0 0 0,1-2 0,0 1 735,4 1 0,-1 2-735,1-2 0,-1 1 0,-3 4 0,0 1 0,2 0 0,0 2 2581,-5 6 1,0 4-2582,2-1 0,0 1-248,-4 4 1,2 1 247,6-2 0,3 0 0,2-1 0,3 0 0,-7 12 0,9 1 390,6-5-390,8 8 1352,4 2-1352,10 2 901,2 4-901,17-4 0,14 4 0,-15-17 0,3-1-719,2-1 1,3 0 718,5-2 0,1-1 0,2-2 0,2-2 0,-5-5 0,3-1 0,0 0-1224,2 0 0,0 0 0,2-1 1224,6-1 0,2-2 0,1-1 0,1-2 0,0-1 0,1-1 0,-2 1 0,0 0 0,-1-2 0,1-5 0,-1-2 0,-2 1 0,-13 4 0,-1 0 0,-3-1-119,10-5 0,-6-2 119,-4-1 0,-18 0 0,-12 5 1142,-12-13-1142,-6-5 0,-14-15 0,3 15 0,-4-2 0,-1-1 0,-4 0 221,2 9 0,-2-1 1,-1 1-222,1 0 0,-1-1 0,-2 3 0,-4 1 0,-3 2 0,0 2 0,1 1 0,1 1 0,3 3 0,0-1 0,4 4 0,-19 1 0</inkml:trace>
  <inkml:trace contextRef="#ctx0" brushRef="#br0" timeOffset="747304">7392 12333 8191,'-24'-4'0,"-8"3"4617,-8-6-4617,12 3 0,-4 2 0,-18-1 0,-4 0 0,2 1 0,-2 0 0,8 1 0,-3 1 0,2 1 0,8-2 0,1 1 0,0 1 323,-2 0 0,0 1 1,1 0-324,-13 0 0,2 2 0,1 4 0,0 1 709,10-2 0,2 2-709,8 1 0,3-1 5498,-9 6-5498,15 1 420,15 4-420,0 5 2449,9 13-2449,6 9 0,-1-20 0,2 1-310,5 3 1,5 1 309,5 2 0,4-2 0,9 1 0,4-2 0,-11-10 0,3-1 0,1-1-1051,5-1 1,2-2 0,2-1 1050,4-1 0,1-1 0,2-3 0,-11-4 0,1-2 0,0-2 0,1 0 0,1-2 0,2-1 0,0-1 0,-1-3-817,-3 0 1,1-3-1,-2-1 1,0-1 816,12-5 0,-2-2 0,-2-1 0,-10 2 0,-2 0 0,-3-1-194,4-6 1,-7-1 193,0-13 1042,-28 5-1042,-12-6 0,-16-11 1313,6 23 1,-4 0-1314,-7-3 0,-2 3 0,-3 2 0,-2 4 1347,-2 2 0,0 2-1347,3 2 0,2 2 0,-7 0 0,14 3 0</inkml:trace>
  <inkml:trace contextRef="#ctx0" brushRef="#br0" timeOffset="748382">7783 12287 8191,'-12'-3'0,"2"1"5063,-4 10-5063,6 1 2818,-2 22-2818,2 9 0,3-8 0,0 4 0,0 5 0,-1 2 0,0-6 0,0 1 0,0 0 28,2 17 0,0 0-28,0-17 0,-1 0 0,3-1 0,5 6 0,3-2 2811,0-7 1,3-4-2812,17 9 0,5-18 0,13-17 0,-17-8 0,1-4-657,5-6 0,-1-5 657,5-4 0,-2-5 0,-5-4 0,-3-3 0,0-4 0,-4-2 51,-5-5 0,-6-1-51,-4-2 0,-5-2 0,-4 14 0,-4-1 0,-1 0 0,-10-14 0,-4 2 0,4 15 0,-2 0 0,-2 4-552,-14-8 1,-2 6 551,2 5 0,0 5 0,-15 1 0,26 27 0,18-2 0,12 11 0</inkml:trace>
  <inkml:trace contextRef="#ctx0" brushRef="#br0" timeOffset="750379">25541 12239 8191,'-24'-7'0,"9"1"5063,-8 2-5063,9 5 2818,-3-1-2818,0 8 1719,-7 0-1719,-8 12 0,-10 8 0,18-12 0,-1 3 2828,-2 9 0,0 2-2828,1 1 0,3 1 0,3 6 0,5 2 0,4-1 0,5 0 0,7-1 0,4 0 0,4 4 0,4-1 0,3 0 0,2-2 0,1-2 0,0-2 0,2-4 0,0-4 0,15 7 0,-8-16 0,2-14 0,-2-22 0,-9-1 0,1-5 0,4-11 0,0-4-899,-7 5 1,-1-2 0,0-2 898,3-7 0,0-1 0,-2-1 0,-3-3 0,-4-1 0,-1-1 0,-2 11 0,-2 0 0,-1-1 0,-1 0 0,-2-14 0,-4 0 0,-2 2 0,-4 7 0,-4 2 0,0 3-402,-5-8 1,-3 7 401,0 15 0,-3 12 0,-19 30 0,24-8 0,1 17 0</inkml:trace>
  <inkml:trace contextRef="#ctx0" brushRef="#br0" timeOffset="760622">25502 12243 24575,'-12'-2'0,"8"-4"0,17-24 0,14-6 0,-5 8 0,3-1-1318,5-2 1,2 0 1317,8-4 0,3 0 0,-10 11 0,2 2 0,0 1 0,-3-1 0,0 2 0,1 2 0,14-1 0,-2 5 0,-12 3 0,-4 6 625,9 20-625,-13 19 0,-11 14 0,-9-17 0,0 0 0,1-4 0,1 0 0,2 20 0,8-20 0,7-9 2010,7-19-2010,10-5 0,-15-2 0,1-3 0,1-4 0,0-2 0,1-1 0,0 0-315,2-1 1,0 0 314,9-13 0,-6 14 0,-19 6 0,-6 10 0,0 4 0,0-1 0,4 1 629,0 0-629,4 2 0,7 6 0,1 1 0,5 15 0,0 5 0,-6 12 0,-6 4 0,-1-7 0,-1-5 0,-4-15 0,1-4 0,-7-9 0,1-3 0,-2-2 0,-1-2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3:55:31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13449 8092 24575,'-10'-9'0,"1"0"0,0 4 0,0 3 0,-3 7 0,1 6 0,-1 3 0,4 4 0,7-1 0,1-4 0,11 1 0,7-5 0,28-20 0,-2-1 0,-17-5 0,-2-2 0,3-2 0,-15 0 0,-11 12 0,-6-1 0,-7 0 0,-9 2 0,-12 2 0,5 4 0,0 7 0,16 6 0,9 3 0,11 6 0,12 2 0,15-8 0,6-1 0,-8-16 0,-9-5 0,-19-4 0,-9-5 0,-15 0 0,-12-1 0,-3 9 0,1 1 0,16 15 0,8 3 0,13 7 0,-4-8 0,4-1 0</inkml:trace>
  <inkml:trace contextRef="#ctx0" brushRef="#br0" timeOffset="4358">6078 8076 24575,'-22'-5'0,"5"0"0,4 7 0,6 3 0,5 5 0,3 0 0,16 6 0,2-11 0,20-2 0,1-16 0,-7 1 0,-8-6 0,-24 7 0,-16 5 0,-17 9 0,-8 12 0,7 1 0,8 2 0,31-5 0,16-15 0,4-4 0,3-4 0,1-5 0,-1-2 0,0-1 0,-1 3 0,1 8 0,-16 4 0,-17 17 0</inkml:trace>
  <inkml:trace contextRef="#ctx0" brushRef="#br0" timeOffset="6175">13702 15054 8191,'-7'-12'0,"4"2"5063,-5-3-5063,3 0 2818,-2 6-2818,-4 2 1719,6 12-1719,-3 26 6784,7 9-6784,-4 13 0,5-9 0,2-18 0,6-15 0,0-24 0,5-22 0,-8 6 0,-1-1 0,0 0 0,-2-1 0,-1-1 0,-2 0 0,-7-10 0,0 23 0,0 39 0,8 4 0,3 5 0,-1 10 0,2 2 0,1-3 0,1-2 0,0-5 0,1-4 0,3 2 0,2-31 0,-2-38 0,-7 8 0,-2-3 0,0-9 0,-2-1 0,-3 6 0,-1 3 0,-5-5 0,1 41 0,6 45 0,7-4 0,1-1 0,3-27 0,1-15 0,-4-1 0,-1-3 0</inkml:trace>
  <inkml:trace contextRef="#ctx0" brushRef="#br0" timeOffset="8225">13567 8188 8191,'5'10'0,"-2"15"4265,-1 21-4265,-1-12 0,-2 2 0,1 12 0,0 2 0,3 3 0,0 2 0,-1-13 0,0 1 0,1 0 0,-1-2 0,0-1 0,0 2 152,2 2 1,0 1-1,-1 0-152,0-2 0,-1 0 0,0 1 0,0-2 0,0 1 0,1 1 0,1 3 0,0 0 0,-1 0 0,0-1 0,-1 0 0,0 0 0,2 4 0,0 1 0,1-1 0,-1-1 0,0-1 0,0 0 0,0-1 0,0 1 0,0-1 0,1-3 0,-1-1 0,0 0 0,0 2 0,0 0 0,0-1 0,0-2 0,0-2 0,0 1 0,0 2 0,1-1 0,-2 1 0,0-2 0,-1-1 0,0 0 0,1 1 0,1-1 0,0 0 0,-2 1 0,0-1 0,1 1 184,-1-3 1,0 0-1,0 0-184,2 2 0,0 0 0,-1 0 0,-2 14 0,-1-1 0,2-15 0,0 0 0,0-1 0,-2 17 0,0-2 1471,0 2 0,0-1-1471,0-4 0,0 1 0,0 3 0,0-1 0,0-6 0,0 1 0,-2 5 0,-2 0 0,2-2 0,-2 0 0,-2 3 0,0 0 0,0 0 0,0 0 0,3-3 0,0 0 0,-3-1 0,1 0 0,5-4 0,-1 1 0,-4 2 0,-1 2 0,6-1 0,-1 1 0,-4 3 0,0 0 0,1 1 0,1-1 0,-3 0 0,0 0 0,0 0 0,0 0 0,3-3 0,0 0 0,0-1 0,0-1-214,3-2 1,0 0 213,0-4 0,0 0 0,3 0 0,-1-1 0,-1-2 0,-1-1 853,3-3 1,-1-1-854,-1 0 0,-2 0 0,1-3 0,0 0 0,0-1 0,0 1 0,0 0 0,0-1 0,3 1 0,-1 0 2198,-1 23-2198,3-24 0,1 0 0,0 18 532,0-18 0,0 0-532,5 18 758,-5 5-758,4 1 0,-8-6 0,8 5 0,-8-27 0,3-5 0</inkml:trace>
  <inkml:trace contextRef="#ctx0" brushRef="#br0" timeOffset="10725">13465 8172 8191,'-9'-2'0,"-4"-3"5063,3 1-5063,-6-1 2818,-4 5-2818,-6 4 1719,-5-3-1719,-8 2 0,-8 2 0,-1-4 3392,15 1 0,0 0-3392,1-1 0,0-2 0,-5 1 0,-2 0-812,-5 0 0,-2 0 812,3 0 0,0 0 0,-6 0 0,0 0 0,3 0 0,1 0-1024,-4 1 1,0-2 1023,2-1 0,1-1 0,-3 3 0,0-1 0,3-4 0,0 0 0,1 2 0,-1-1 0,1-1 0,-1-1 0,-3 0 0,0 0 0,3 0 0,-1 1 0,-5 1 0,-1 1 0,0-2 0,0 0 0,-1 4 0,0 0-749,16-2 1,1-1 0,-1 1 748,-15 2 0,0 0 0,0-1 0,0-1 0,-1 0 0,1 1 0,3 2 0,1-1 0,3-4 0,0-1 0,1 3 0,1 0 0,5 0 0,0 0-90,-6-3 1,0 2 89,3 3 0,-1 0 0,-2-1 0,-1-1 0,0 3 0,1 0 0,-4-2 0,0-1 0,-1 2 0,0 1 0,-3-3 0,0 0-80,3 6 0,0 0 80,-2-3 0,-1 1 0,4 4 0,-1 0 0,-2-4 0,-2-1 0,6 5 0,-3 1 0,3-1 0,8-4 0,3-1 0,-3 2 0,-10 2 0,-3 2 0,3-1-79,10-1 1,3 0-1,-1 0 79,-2 1 0,0-1 0,-1 1 0,-1 1 0,0 0 0,-2-1-258,3-1 0,-3-1 0,1 0 0,1-1 258,-5 1 0,1-1 0,-1 0 0,-4 1 0,-1-1 0,0-1 0,2-2 0,1-1 0,3 0 0,-2-1 0,1 0 0,6-2 0,-3-1 0,5 1 0,3 1 0,2 1 0,0-5 0,0 1 319,4 7 0,-1-1-319,-3-4 0,0 1 0,-1 5 0,0 1 0,0-3 0,0-1 0,1 4 0,0 1 0,-20-3 1520,0 0-1520,14 0 2623,8 0-2623,8 0 1414,10 0-1414,-2 2 919,6-1-919,-3 3 409,4-3-409,0 1 0,0-2 0,0-2 0,0 1 0,0-3 0,0 2 0,0-1 0,0-1 0,-4 1 0,0-2 0,-11-2 0,-1 0 0,7 3 0,4 0 0</inkml:trace>
  <inkml:trace contextRef="#ctx0" brushRef="#br0" timeOffset="11251">7338 7981 8191,'-13'0'0,"3"2"5063,-6 1-5063,6 0 2818,-6 2-2818,6-3 1719,-3 3-1719,0 0 6784,4 0-6784,-4 2 0,6 0 0,-2 2 0,4 0 0,-2 3 0,5 2 0,-1-1 0,7 0 0,1-4 0,4 0 0,4 1 0,13-1 0,8 1 0,12-9 0,-20 2 0,-5-7 0</inkml:trace>
  <inkml:trace contextRef="#ctx0" brushRef="#br0" timeOffset="21133">13547 8113 24575,'-12'0'0,"-3"0"0,5 2 0,-2 0 0,-1 3 0,3 0 0,-6 3 0,8-1 0,-2 3 0,5-1 0,5 0 0,2 0 0,5 0 0,6-4 0,0-1 0,4-7 0,-3-1 0,-3-8 0,-8 2 0,-9-3 0,-2 5 0,-5 1 0,4 4 0,2 9 0,5 3 0,5 8 0,8-5 0,4-1 0,2-10 0,0-2 0,-6-6 0,-1-1 0,-9-1 0,-4 2 0,-7-2 0,-4 5 0,1-1 0,0 7 0,8 3 0,8 3 0,-1-3 0,6 0 0</inkml:trace>
  <inkml:trace contextRef="#ctx0" brushRef="#br0" timeOffset="25501">15781 864 8191,'-3'-13'0,"1"0"4942,14 50-4942,2 10 0,-4 2 0,0 7 0,-4-19 0,0 2 0,-1-1 250,0 5 0,-2 1 0,1-1-250,2 13 0,0-3 778,-1-5 0,1-6-778,2 1 5619,9-42-5619,-3-36 0,0 8 0,1-2 0,-5-3 0,1 2 0,19-6 114,-11 17-114,2 23 2658,-5 15-2658,-4 19 0,-4 11 745,-8 5-745,-4-7 0,-6-15 0,-3-11 0,-1-12 0,0-8 0,-2-16 0,10 7 0,-1-6 0</inkml:trace>
  <inkml:trace contextRef="#ctx0" brushRef="#br0" timeOffset="25816">16256 1164 8191,'-8'31'0,"3"8"5063,6 7-5063,4-4 0,11 0 2818,-3-26-2818,8-10 1719,-1-18-1719,-3-10 6784,-5-6-6784,-5-4 0,-9 6 0,5 12 0,-1 21 0,10 13 0,6 14 0,0-10 0,4-4 0,-5-20 0,5-15 0,-12 6 0,3-8 0</inkml:trace>
  <inkml:trace contextRef="#ctx0" brushRef="#br0" timeOffset="26016">16473 794 8191,'2'20'0,"9"22"1459,-4 0 1,1 5-1460,1 6 0,0 2 0,3 0 0,-1-2 1176,-3-5 1,1-5-1177,7 9 505,-2-22 1,-9-26 0,-1-2 0</inkml:trace>
  <inkml:trace contextRef="#ctx0" brushRef="#br0" timeOffset="26225">16709 802 8191,'-18'28'0,"9"18"3850,17-4-3850,0-6 0,1 2 0,1-2 0,1 0 0,0 5 0,1 1 0,1-4 0,0 0 0,-2-6 0,0-1 589,1-3 1,-1-3 0,-1-1 0,-3-9 0</inkml:trace>
  <inkml:trace contextRef="#ctx0" brushRef="#br0" timeOffset="26519">16914 1133 8191,'-9'1'0,"2"6"5063,-3 6-5063,-1 11 2818,0 8-2818,3-5 1719,9 3-1719,7-18 6784,14-4-6784,9-14 0,9-4 0,-14-2 0,2 0 0,2 1 0,1 0 0,-2-1 0,-1 0 0,18 3 0,-23 1 0,-16 11 0</inkml:trace>
  <inkml:trace contextRef="#ctx0" brushRef="#br0" timeOffset="37392">13673 15283 24575,'-2'-17'0,"2"48"0,-7 9 0,4-2 0,0 2 0,1 15 0,-2-21 0,11-21 0,-6-17 0,7-14 0,-3-14 0,0-8 0,-5 0 0,-6 8 0,-1 12 0,2 15 0,3 23 0,2 32 0,4-19 0,1 3 0,-2 1 0,1-1 0,11 9 0,-6-21 0,4-39 0,-2-22 0,-5 9 0,-3-3-339,-3-2 0,-4 0 339,-2 5 0,-3 3 0,-20-17 0,5 22 0,6 9 0,10 10 0</inkml:trace>
  <inkml:trace contextRef="#ctx0" brushRef="#br0" timeOffset="40341">6508 8095 24575,'-7'2'0,"11"-5"0,28 1 0,8-7 0,14-1 0,-6-3 0,-2 3 0,-17 0 0,-22 12 0,-26 3 0,-8 5 0,-18-5 0,5-2 0,-13 2-385,22-2 0,1 0 385,1 0 0,1 0 0,-19 4 0,21-2 0,28 9 0,17-4 0,24 2 0,-10-13 0,2-4 0,4-3 0,0-2 0,-6 0 0,-1-1 0,16-8 0,-37 12 770,-16 5-770,-21 2 0,-8 0 0,-6-4 0,8 1 0,20 0 0,5 1 0,11 4 0</inkml:trace>
  <inkml:trace contextRef="#ctx0" brushRef="#br0" timeOffset="56792">24846 12131 12828,'32'44'0,"0"0"0,-1 0 0,1 1 0,0-1 0,0 0 0,0 0 0,0 0 0,0 0 0,0 0 0,0 1 0,1-1 0,1 1 0,0 1 0,0-1 0,0 0 0,-1-1 0,-1-2 0,-3-3 0,-3-3 0,-2-4 0,11 18 0,-7-8 0,-1-3 0,-3-9 0,0 0 0,0 0 0</inkml:trace>
  <inkml:trace contextRef="#ctx0" brushRef="#br0" timeOffset="61233">6310 8168 24575,'0'-3'0,"11"3"0,14-3 0,20 3 0,-16 2 0,3 1 0,9-2 0,3-1-2134,7 3 1,4-1 2133,-11-3 0,1-1 0,1 0 0,0 0 0,0-1 0,1 1 0,5-2 0,1-1 0,0 1 0,-4 0 0,-1 0 0,-1-1 0,-3 1 0,-1 0 0,0 0 0,-3 1 0,1 1 0,-3 0-192,10-1 0,-3 1 192,-3 2 0,-1 0 0,-3 0 0,-1 0-370,-6-2 1,1-1 369,2-1 0,0-2 0,0 1 0,0-1 0,0-7 0,1 1 0,3 2 0,1 1 0,-4-2 0,-1 1 0,-5 3 0,-3 3 0,9 1 0,-16 6 2890,-6 2-2890,0-2 1544,1-1-1544,-2-2 956,-3 0-956,4-4 0,7-1 0,6-3 0,12-1 0,2 1 0,-6 2 0,-8 2 0,-13 8 0,-4-1 0,4 2 0,0-3 0,0-2 0,0 2 0,-8 2 0,-3 3 0,1-2 0,0 1 0,6-4 0,0 1 0,0-3 0,0-1 0,0-3 0,0 4 0,0-2 0,0 2 0,0 0 0,0 0 0,0 2 0,0 2 0,-4 7 0,-1-1 0,-4 2 0,0 1 0,0 7 0,0 5 0,0 14 0,0 7 0,0 9 0,0-22 0,0 2-552,-2 0 0,-1 0 552,0 2 0,0 2 0,-2 2 0,-1 1 0,0 0 0,0 0-1009,1 4 1,-1 0 1008,-2 3 0,-1 0 0,2-3 0,1 1 0,0 2 0,0-1 0,1-1 0,0-2 0,2-6 0,0 0-636,-2 2 1,-1-1 635,3-8 0,1-1 0,-1 3 0,1 0 0,2 0 0,0 0 0,-3-3 0,1 1 82,2 2 1,-1 0-83,-1-3 0,-1-1 1793,-1 25-1793,3-8 0,-3-2 0,4-12 0,5 19 0,0-11 0,0-1 1426,0-3-1426,-5-12 0,0 14 0,0-12 901,0 3-901,0-13 107,1-4-107,0 0 0,1-4 0,-2 0 0,2 0 0,0 0 0,3 0 0,-3 3 0,2-2 0,1 3 0,2-4 0,2-2 0,0-1 0,-2 1 0,-1 0 0,-4 1 0,4 1 0,-1 0 0,5 4 0,-4-7 0,-1 1 0</inkml:trace>
  <inkml:trace contextRef="#ctx0" brushRef="#br0" timeOffset="62733">8850 10444 8191,'4'-1'0,"1"-2"5063,-3-10-5063,4-7 0,-1-12 0,4-21 0,-3 13 0,-1-4 0,1-8 0,-1-4 65,0 14 0,-1-1 0,0-1-65,0-3 0,0-1 0,0 0 0,-1 2 0,-1 0 0,0 0 0,-1 1 0,-2-1 0,1 1 0,0 0 0,0 0 0,-1 0 0,-1 4 0,0 0 0,0 0 0,2 1 0,1-1 0,-2 1 318,-1-14 0,-1 2-318,5 3 0,0 0 0,-1 0 0,-1 0 0,3-1 0,1 0 1888,-1 3 0,-1 1-1888,-4 7 0,0 2 0,1-16 0,-3 24 2803,2 10-2803,4 6 2304,-4 3-2304,5-2 1607,-3-1-1607,0 3 0,5-6 0,-2 6 0,0-6 0,-1 6 0,-2-6 0,0-4 0,6-6 0,-2 1 0,0 1 0,0 11 0,-7 2 0,0 4 0,-4 1 0,2-1 0,1-2 0,4 0 0,-2 0 0,-2 0 0,-12 0 0,5 4 0,-19 2 0,9-1 0,-18 3 0,-14-7 0,19 5 0,-2-1 0,-9-1 0,-1-1-1348,-3 0 0,-2 0 1348,14 1 0,-1-1 0,0 0 0,0 1 0,0 1 0,0 0 0,-2-4 0,-1 0 0,0 1 0,-1 2 0,-1 1 0,0-1 0,-2-2 0,0-2 0,-1 2 0,-1 1 0,-2 2 0,1 0 0,-5-2 0,1-1 0,-1 1 0,2 2 0,0 0 0,0 0 0,-2-1 0,0 1 0,1 0 0,3 0 0,1 0 0,1-1-962,1 1 0,1 0 1,-1 0 961,1 0 0,0 0 0,1 0 0,5 0 0,0-1 0,1 2-717,-4 0 1,-1 1 0,1 0 716,-12-2 0,0 3-52,17 1 1,-2 3 0,2-1 51,-10 1 0,1 0 0,3 0 0,3 0 1909,-8 2-1909,15-5 702,28 4 0,2-3 1,7 3-1</inkml:trace>
  <inkml:trace contextRef="#ctx0" brushRef="#br0" timeOffset="63916">8818 8201 8191,'-3'9'0,"1"0"5063,6 11-5063,4 1 2818,1 24-2818,-2-18 0,-1 1 0,2 6 0,0 2 71,-2 7 0,0 3-71,3 3 0,-1 2 0,-5-12 0,-1 2 0,-1 0 0,1 3 0,0 1 0,0-4 0,-2-2 0,0-3 0,0-6 0,0 1 0</inkml:trace>
  <inkml:trace contextRef="#ctx0" brushRef="#br0" timeOffset="458628">13523 8119 24575,'-11'-4'0,"0"-1"0,2 1 0,-11-2 0,9 3 0,-12 2 0,9 7 0,-6 8 0,-2 10 0,8 5 0,5 5 0,22 1 0,21-12 0,13-6 0,-14-17 0,2-5 0,0-2 0,-1-3 0,-1-2 0,-3-2 0,-2-2 0,-4-2 0,2-6 0,-13 1 0,-17 0 0,-3 8 0,-22-9 0,-9 5 0,11 10 0,-1 3 0,-27 0 0,25 7 0,1 3 0,-16 15 0,1 10 0,25 8 0,13-1 0,22-5 0,16-11 0,8-11 0,13-10 0,-9-12 0,-6-9 0,-19-2 0,-17 0 0,-16-2 0,-15 2 0,-16-5 0,18 19 0,-1 5 0,-18 13 0,7 17 0,28 11 0,16 4 0,16-14 0,22-3 0,-1-23 0,7-10 0,-19-9 0,-15 0 0,-18 5 0,-8 4 0,-13 4 0,-1 8 0,2 7 0,8 8 0,13-4 0,18-1 0,-9-7 0,7-1 0</inkml:trace>
  <inkml:trace contextRef="#ctx0" brushRef="#br0" timeOffset="465745">13541 8513 24575,'-19'-10'0,"-8"-3"0,15 9 0,-7-1 0,10 7 0,0 5 0,0 10 0,9 11 0,1 6 0,9-3 0,9-11 0,3-11 0,17-18 0,-3-7 0,1-16 0,-17 1 0,-13 3 0,-23 5 0,-6 7 0,-23 2 0,3 10 0,13 13 0,2 6 0,4 10 0,5 9 0,37-15 0,9-18 0,-9 1 0,2-6 0</inkml:trace>
  <inkml:trace contextRef="#ctx0" brushRef="#br0" timeOffset="466395">13618 8991 8191,'-10'-6'0,"2"4"5063,-5-1-5063,4 3 2818,-1 8-2818,1 8 1719,7 16-1719,10-2 6784,7-4-6784,18-19 0,-13-11 0,19-14 0,-24 2 0,-1-6 0,-17 5 0,-11-3 0,-11-3 0,-4 2 0,-5 7 0,9 10 0,0 25 0,11 7 0,9 12 0,12-5 0,13-18 0,9-10 0,-1-18 0,-4-10 0,-17-1 0,-14-10 0,-22 7 0,-9-3 0,-2 14 0,10 13 0,11 17 0,18 16 0,-2-13 0,7 2 0</inkml:trace>
  <inkml:trace contextRef="#ctx0" brushRef="#br0" timeOffset="467075">13675 9518 24575,'-12'0'0,"1"2"0,4 6 0,2 4 0,2 1 0,7 0 0,1-10 0,4-2 0,7-14 0,-7 1 0,0-8 0,-18-1 0,-10 4 0,-12-8 0,-2 8 0,-1-1 0,2 14 0,10 5 0,4 11 0,17 8 0,3 5 0,13 4 0,-9-13 0,5-5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3:57:00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17251 11597 24575,'-15'-2'0,"-7"-7"0,3 7 0,-11-5 0,5 7 0,-20 0 0,-4 0 0,16 2 0,-2 0 0,1-1 0,-1 0 0,-6 4 0,-2 0-1199,-1-5 0,-3 1 1199,-5 4 0,-2 0 0,14-4 0,0-1 0,-1 1 0,-2 0 0,0 1 0,-1 0 0,-1-2 0,0 0 0,-1 0 0,-1 0 0,-1 0 0,0 0 0,-2 0 0,-1 0 0,1 0-1000,-1 0 1,0 0 0,0 0 999,-4 0 0,0 0 0,1 0 0,2 0 0,2 0 0,-1 0 0,-4 0 0,0 0 0,0 0-1100,2-2 0,0 0 1,0 0 1099,-3 2 0,1 0 0,0-1 0,1-2 0,1-2 0,0 2 0,0 2 0,1 1 0,-1-1 0,2-1 0,1 0 0,0 1-175,1 0 0,1 1 0,0 1 175,3-1 0,-1 0 0,1 0 0,2 0 0,1 0 0,-1 0 0,3 0 0,-1 0 0,1 0 0,0-2 0,-1 0 0,1 0 0,1 0 0,1 0 0,0 0-84,-2 0 1,0-1 0,1 1 83,-16-4 0,2 1 0,15 6 0,0 1 0,1-1 0,-17-3 0,1 0 323,0 7 0,0 1-323,0-3 0,0 0 0,3 3 0,0 0 0,1 0 0,0-1 0,0 1 0,0 0 0,3 0 0,-1 0 0,-5-1 0,0 1 0,2 0 0,0 0 0,-3-1 0,0 2 0,16-2 0,-1 1 0,0 0 0,0-1 0,0-1 0,-1 0 0,1 2 0,0 0 0,0 0 0,0-2 0,0 0 0,1 0 0,-1 0 0,0-1 0,1 1 0,-17 2 0,0 0 0,16-2 0,1 0 0,-1 0 0,-15 2 0,0 0 0,0 0 0,0 0 0,15-2 0,0 0 0,1 0 0,-17 1 0,0 2 0,14-2 0,0 1 0,0 0 0,2-1 0,0-1 0,-1 0 0,-1 2 0,0 0 0,-1 0 0,3-2 0,0 0 0,0 0 0,0 1 0,0 1 0,1 0 0,-13 1 0,0-1 0,-2 0 0,-1 0 0,7-1 0,-1 0 980,1-4 1,1-1-981,3 3 0,1-1 0,3-2 0,0 0 0,-1 2 0,1 1-161,0-3 1,0 1 160,0 4 0,-1 0 0,1-2 0,0 0 0,0 0 0,0 0 0,-4 2 0,1 0 0,-2-4 0,1-1 0,0 3 0,-1-1 0,1-1 0,1-2 0,3-1 0,0-1 0,3 3 0,0-1 0,1-1 0,0-1 716,3 1 1,1 0-717,-1 1 0,0 0 0,-3 1 0,0 1 0,3-1 0,-1 1 0,-5 1 0,-1 1 0,4-3 0,-1 0 0,-20 0 0,-1 0 0,11-3 0,-1 1 0,5 1 0,-1 1 0,6-1 0,-15-4 0,11 5 0</inkml:trace>
  <inkml:trace contextRef="#ctx0" brushRef="#br0" timeOffset="505">8299 11938 24575,'30'5'0,"1"0"0,17 5 0,-3-1 0,-23-3 0,-7-2 0,-11-2 0</inkml:trace>
  <inkml:trace contextRef="#ctx0" brushRef="#br0" timeOffset="2255">8201 11967 8191,'-9'0'0,"-10"4"5063,7-5-5063,-10 4 2818,8-8-2818,-3 5 1719,-7-6-1719,-1 5 6784,-7-6-6784,-7 6 0,-1-3 0,-13 0 0,-2 2-437,24 2 1,1 0 436,-25 2-163,8 9 163,15-7 0,12 6 0,8-3 0,3 0 0,-2 6 865,1 0-865,-1 4 171,-1 0-171,1 0 0,-3 7 0,5-5 0,-3 11 0,9-5 0,3 7 0,8 0 0,1 0 0,9-4 0,-4-6 0,13-3 0,5-8 0,8-3 0,-12-5 0,3-2 0,3-1 0,2 0-1151,9 0 1,1 0 1150,4 0 0,0 0 0,0 2 0,0 1 0,2 0 0,0 1 0,-5 1 0,-1 1 0,3 0 0,0 0 0,-3-3 0,-1 0 0,4 2 0,0 0 0,1-4 0,0 0 0,2 3 0,2 2 0,-1-2 0,0-1 0,-16-1 0,1 0 0,0 0-966,0 2 0,-1 0 0,2-1 966,5-2 0,2-1 0,-1 0 0,-2 2 0,1 0 0,0-1 0,3 0 0,1-1 0,0-1 0,-3 1 0,0 0 0,1 0 0,1 0 0,1 0 0,0 0 0,-2 0 0,-1 0 0,1 0-943,4 2 1,0-1-1,0 2 943,-4 1 0,0 0 0,0 0 0,3 1 0,2-1 0,-2 1 0,-3 3 0,0 0 0,0 0 0,5-3 0,2-1 0,-1 1 0,-3 1 0,-1 0 0,1 0 0,4-2 0,0 0 0,-1 0 0,-4 0 0,0 1 0,0-1 0,2 0 0,0 1 0,0-2 0,-2 0 0,0-1 0,0 0 0,4 0 0,1 0 0,0 0 0,-2-2 0,0 0 0,0 0 0,1-2 0,1 0 0,0 0 0,1 0 0,1 0 0,0-1 0,-13 0 0,0 0 0,0-1 0,0 1-707,1 0 0,1 0 0,0 0 0,-1-1 707,1 1 0,-1 0 0,0 0 0,0-1 0,11 0 0,-1 0 0,-1 0 0,-1 1 0,0 1 0,-2 0 0,-2-1 0,-2 1 0,0 1 342,-4 2 1,-1 1-1,0 0-342,14 1 0,-2 1 0,-5 1 0,-3 1 613,-5 0 1,-2-1-614,1-2 0,-1 0 0,-2-1 0,0 0 0,3-1 0,0-2 0,0-1 0,0-1 0,1 1 0,-1-2 0,0-1 0,0-1 0,-3 1 0,0 0 0,2-1 0,0 1 0,-5 0 0,-1 0 0,6-1 0,1 1 0,-3 2 0,0 0 0,2-2 0,2 0 0,2 4 0,1 1 0,0-3 0,1 1 0,2 2 0,1 0 0,3-2 0,0-1 0,0 2 0,1 0 0,-12 0 0,0-1 0,-1 0 436,17 2 0,0 0-436,-16 0 0,0 0 0,-1 0 0,13 3 0,-1-1 0,1-1 0,-2 0 1851,-2 4 1,0 0-1852,-1-4 0,1-1 0,-1 0 0,1 0-851,3 0 0,0-1 851,0-1 0,2-1 0,-9-1 0,1 1 0,-2 0 0,3 2 0,-3-1 0,6-5 0,-7 1 0,-15 5 0,-11-2 0</inkml:trace>
  <inkml:trace contextRef="#ctx0" brushRef="#br0" timeOffset="3355">16104 12419 8191,'-21'5'0,"1"0"5063,19-4-5063,27-6 0,19-2 0,-8 1 0,3-1 0,5-1 0,1 0 39,-9 2 1,0 0 0,2-1-40,5-2 0,2-1 0,0-1 0,3-1 0,-1 0 0,1-2 0,2-2 0,1-1 0,-3-1 0,-4 2 0,-2-1 0,-1 0 0,-5 2 0,0 1 0,-3 0 0,5-5 0,-2 2 952,-6 6 0,-2 1-952,4-7 5538,-6 4-5538,-15 5 0,-2-4 0,1-2 3529,-3 1-3529,-2-4 231,-4 8-231,-4-4 0,-3 4 0,0-4 0,-5 0 0,-1-11 0,-1 5 0,-7-8 0,7 13 0,-7-3 0,5 9 0,-3-2 0,3 4 0,2-4 0,5 3 0,2 2 0,3 1 0</inkml:trace>
  <inkml:trace contextRef="#ctx0" brushRef="#br0" timeOffset="4464">17598 11766 8191,'-13'5'0,"8"-4"5063,24-10-5063,11-3 0,-4 1 0,2 1 859,2 2 1,2 0-860,8 0 0,3 1 0,5 0 0,3 2 0,-10 3 0,2 0 0,1 0-280,3-2 0,1 0 0,1 1 280,4 0 0,0 1 0,1-1 0,-11 1 0,0-2 0,0 1 0,1 0 0,0-1 0,2 1 0,-1-1 0,1 2 0,1-1 0,0 2 0,0-1 0,1 0 0,1 0 0,0-1 0,0-1 0,0 2 0,-1 0 0,-1 1 0,0-1 0,0 0 0,2-2 0,0-1 0,-1-1 0,1 2 264,-2 0 1,1 0 0,-1 1-1,0-1-264,0 0 0,1-1 0,-1 0 0,0 0 0,0 2 0,0-1 0,0 1 0,0 0 0,0 1 0,0 1 0,0 0 0,0-2-582,-3-1 1,0 0 0,0-1-1,0 1 582,2 2 0,1 0 0,0 0 0,-1-1 0,-2-1 0,-1-1 0,1 0 0,-1 1 0,2 0 0,0 1 0,1 0 0,-1 0 0,2 1 0,0 0 0,0 0 0,0 1 0,-3 0 0,0 1 0,0 0 0,0 1 0,1-1 0,0-1 0,0 2 0,-1 0 0,10 4 0,-1 1 0,0 0 0,-2-2 0,-1 0 0,0 2-289,-4 1 1,0 2 0,-2-1 288,-3-1 0,-1-1 0,0 0 0,0 1 0,0-1 0,0-1 645,-2-2 0,0-1 0,0-1-645,4 1 0,1 0 0,0 0 0,-2-2 0,0 0 0,0 0 591,0-2 0,-1 0 1,0 0-592,14 2 0,-2-1 0,-6-2 0,0 1 913,-1 4 0,-1 1-913,-5 0 0,0 0 0,6 0 0,0 0 0,-6 0 0,0-1 0,-1-2 0,0 0 1293,-3 0 1,-2 0-1294,-2 2 0,-1 1 0,1-3 0,0 1 0,23 7 0,0-2 0,-8-1 0,1 3 317,-1-3-317,-12 3 0,-11-3 0,-16-3 0</inkml:trace>
  <inkml:trace contextRef="#ctx0" brushRef="#br0" timeOffset="7063">23870 11719 24575,'36'-17'0,"-12"5"0,3 0 0,10 3 0,2 1-418,7-6 1,1 2 417,-8 8 0,1 2 0,1 0-1391,-1-3 0,1-1 0,1 1 1391,5 2 0,1 1 0,-1 0 0,0 0 0,-2-1 0,1 1 0,2-2 0,0 0 0,-1 1 0,-1 2 0,-1 1 0,0-1 0,1-2 0,-1-1 0,0 0 0,1 2 0,-1 0 0,0-1 0,1 0 0,-1-1 0,1-1 0,-1-1 0,0 0 0,1 0 0,-1 0 0,1-1 0,-1 1 0,-2-1 0,1 0 0,-2 2 0,-3 0 0,0 1 0,-2 0 4,10 0 1,-3 3-5,-5 2 0,-3 2-194,-8 2 1,-2 0 193,21 5 0,-9 6 0,1-2 317,-6-2-317,6 1 3215,-7-5-3215,6 0 0,-4 1 0,11 0 1341,-12-1-1341,2 1 0,2 0 0,10 2 256,-7 0 1,1 1-257,7 3 0,1 9 0,-14-2 0,-5 3 0,-12-4 0,1 6 0,-8-2 0,-1 0 0,-2 5 0,-7-11 0,2 11 0,-8-11 0,4 5 0,-4-11 0,1 0 0,-7-3 0,-2-2 0,-4-3 0,-20 2 0,2-1 0,-19 3 0,1 1 0,26-5 0,-1 0 0,-5 2 0,-2 1 0,-2-2 0,-2 0 0,-6 2 0,-2 0 0,-2-2 0,-1 0-1427,-3 0 0,0 0 1427,15-2 0,1 0 0,-1 0 0,-2-2 0,-1 0 0,0 0 0,-1 2 0,-1 0 0,-1-1-1156,-3-4 0,-1-1 1,0 1 1155,-2 2 0,-1 1 0,1-1 0,-1-3 0,0 0 0,0 0 0,0 2 0,1 0 0,0 0 0,0-1 0,0-2 0,0 2 0,2 0 0,0 0 0,0 1 0,-2 0 0,-1 0 0,1 0 0,-1 2 0,1 1 0,-1-1 0,-1 0 0,-1 0 0,0 1 0,1 1 0,-1 0 0,-1-1 0,10-2 0,-1-1 0,0 0 0,0 1-848,0 0 1,2 1 0,-1 0 0,-1-2 847,0 0 0,0-2 0,-1 0 0,1 1 0,2 0 0,0 1 0,-1 0 0,2-1 0,-14-2 0,0-2 0,1 2-790,2 2 1,0 1 0,0 0 789,-2-2 0,0-1 0,1 2 0,2 0 0,2 2 0,-1-1 0,9 0 0,-1 0 0,-1 0 0,2 0 0,0 0 0,0 0 0,0 0 0,0 0 132,-2 0 1,0 0 0,1 0 0,-1 0-133,-11 0 0,-1 0 0,1 0 0,0 0 0,0 0 0,1 0-43,2-2 1,2 0-1,-1 0 43,0 0 0,1 0 0,0-1 0,2 1 0,0 0 0,1-1 298,1 1 1,1 0-1,0 1-298,1 0 0,2 2 0,-2-1 0,-3 0 0,0 0 0,0 0 0,1 0 0,0-1 0,0 2 155,-2 0 0,0 1 1,-1 0-156,2 0 0,-1 0 0,1 1 0,1 1 0,1 0 0,-1 0 0,-1 1 0,-1-1 0,1 0 0,3 0 0,0 0 0,0 0 0,-3-1 0,0-1 0,0 0-292,6 1 1,0 1 0,0 0 291,-1-2 0,-1 0 0,0 1 0,3 0 0,0 2 0,-1-1 0,-1-2 0,-1 0 0,0 0 0,2 3 0,0 2 0,0-3 0,-1-2 0,-1-2 0,0 1 0,2 4 0,1 1 0,0-1 294,2 0 0,-1-1 0,1-1-294,0 0 0,0-1 0,1 1 395,-13 7 1,1 1-396,0-7 0,0-1 0,3 5 0,1 1 0,2-3 0,1-1 0,0 0 0,1 1 0,2-1 0,1 1 764,0 0 1,0-1-765,0-2 0,0 0 0,-1 2 0,1 0 0,0-5 0,0 1 0,3 1 0,0 1 0,0-3 0,2 0 2290,-22 0-2290,8 0 0,9-4 0,13 1 2270,-6-5-2270,13 2 1829,-13-2-1829,6-3 1387,0 4-1387,-6-8 210,12 5-210,-4-1 0,6 3 0,3 1 0,1 1 0,3-6 0,-3 3 0,1-7 0,-2 1 0,0-15 0,3 3 0,-6-12 0,9 7 0,-6 7 0,5-3 0,0 10 0,2 0 0,4 6 0,-1 3 0,1 0 0,-1 0 0,1-4 0,-3 3 0,-2-1 0,-2 8 0,-3 1 0,1 2 0,6-1 0,-2-2 0</inkml:trace>
  <inkml:trace contextRef="#ctx0" brushRef="#br0" timeOffset="60151">17987 11696 24575,'-35'6'0,"1"8"0,13 1 0,2 6 0,2-1 0,6-3 0,-3 7 0,4 1 0,-2 14 0,7 7-516,4-16 0,3 2 516,2-1 0,2 1 0,1 5 0,3 0 0,1-8 0,2-1 0,1 4 0,3-2 0,1-7 0,3-2 0,4 0 0,1-1 0,5-1 0,2-2 0,1-3 0,1-1 0,9 1 0,2 0 0,3-2 0,2-1-927,-14-5 1,2 0-1,-1 0 927,0 0 0,0 1 0,1-3 0,1 0 0,0-3 0,-1 1 0,15 1 0,0-1 0,-15-1 0,1-1 0,1-1 0,-1 0 0,0-1 0,1 0 0,3 0 0,2 0 0,0-1 0,2-2 0,0-2 0,0 1 0,5-1 0,-1 1 0,1-1 0,-2-1 0,0-1 0,0 1 0,0 1 0,0 0 0,-2 1 0,-5 0 0,-1-1 0,-1 2 0,-3 2 0,-1 1 0,-2 0-696,11 1 1,-2 2 695,-3 1 0,-1 2-323,-9 1 0,-1 0 323,2-2 0,0 0 624,15 1-624,5-8 0,-6-5 1272,-20-1 0,-1 0-1272,22-10 0,-18 5 0,0 0 1621,18-9-1621,-24 8 0,-3-1 0,14-11 0,-8-7 0,-1 3 0,1 1 0,4-5 358,5 9-358,6-1 0,5 5 0,-14 7 197,-6 5-197,-17 1 0,-3 3 0,-5-6 0,4-7 0,-2-5 505,1 0-505,2-12 0,-6 10 0,1-5 0,-6 2 0,-7 4 0,-1-6 0,-2 7 0,-7-8 0,-4 5 0,-12-5 0,-6 0 0,17 20 0,-1 2 0,-21-8 0,18 11 0,0 1 0,2 2 0,1 0-262,-4 0 1,0 0 261,-23-1 0,20 1 0,1 1 0,5 3 0,0 1-757,-9-3 1,-1 1 756,-3 1 0,-1 2 0,-1 1 0,0 1 0,-9-2 0,-1-1-1094,3 3 0,0-1 1094,1-4 0,-1-1 0,-3 0 0,1 0 0,4-3 0,-4 0 0,1 2 0,-4 0 0,1 0 0,12 2 0,1-1 0,-2 1 0,0 1 0,-2-2 0,0 2 0,3 1 0,-1 3 0,3 1 0,0 0 0,-5 0 0,0 0 0,0 2 0,4 1 0,1 1 0,-2 1-955,-2 0 0,-2 1 0,2 1 955,2 0 0,2 1 0,-1 1 0,-2 3 0,0 0 0,0 2 0,1 0 0,2 1 0,-1 0 0,2 0 0,0-1 0,1 0 0,-13 5 0,1-4-254,8-3 0,1-4 254,10-3 0,1-3 1057,-23 0-1057,23-4 0,8-3 0,18-1 0</inkml:trace>
  <inkml:trace contextRef="#ctx0" brushRef="#br0" timeOffset="71864">18550 11477 8191,'-17'-3'0,"0"2"5063,-7-1-5063,-8 6 0,-15 1 0,21 0 0,-2 0 946,-6 2 0,0 2-946,-1 1 0,0 1 0,0 2 0,0 1 0,1-1 0,0 1 0,3 0 0,1 1 0,1 1 0,1-1 0,0 0 0,2 1 819,3 0 1,1 1-820,-19 11 0,8 4 0,1 2 0,4 3 0,0 4 0,4 2 0,1 3 0,5-6 0,0 5 6286,9-11-6286,0 4 0,13-6 0,4 0 0,14 2 0,6 1 0,13-2 0,-14-17 0,2-2 0,4-1 0,3-1-544,9-3 1,2-1 543,2 1 0,1-1 0,-13-5 0,1-2 0,0 1 0,4 2 0,1 0 0,0-1-986,0-4 1,1-1 0,0 1 985,5 4 0,2 1 0,-1-1 0,-2-4 0,0-2 0,0 3 0,2 3 0,1 1 0,-1 0 0,-2-3 0,0-2 0,1 2 0,0 3 0,2 0 0,-2-1 0,-2-2 0,-2-1 0,1 1 0,-2 0 0,-1 2 0,-1-2-67,-1 0 1,-1-2 0,-1 1 66,15 0 0,-2 0 0,-5 0 0,-1 0-463,0 0 0,-2 0 463,-12 1 0,-1-2 766,-1-1 0,-1 0-766,18 1 0,0-7 0,-7 3 0,5-4 0,-12 1 0,12-6 0,2 0 0,-5 0 0,9-5 0,-17 10 3331,-3-3-3331,-11 8 252,-7-1-252,-4 3 1269,3-6-1269,-2 3 288,3-3-288,-4 2 0,0 1 0,0-4 0,3 1 0,-2-1 0,4-5 0,-5 6 0,-1-4 0,1 5 0,-2-2 0,1 2 0,-1-1 0,2 3 0,10-12 0,-6 9 0,12-7 0,-17 8 0,4 2 0,-5 0 0,0-1 0,2-2 0,-4-2 0,5-3 0,-5 4 0,1 0 0,-1 0 0,2-4 0,-2 3 0,3-2 0,-6 3 0,3-4 0,-4-1 0,1-9 0,-2 4 0,-3-5 0,1 11 0,-5 0 0,0 4 0,-6-1 0,-3-6 0,-5-2 0,-9-8 0,-2 0 0,-3 3 0,-1-4 0,10 14 0,-7-7 0,8 9 0,-1-1 0,-4-3 0,11 6 0,-18-12 0,10 6 0,-11-7 0,-1 5 0,6 5 0,-12-6 0,11 9 0,-4-7 0,6 7 0,0-3 0,-7 3 0,6 1 0,-12 3 0,11-2 0,-11 2 0,11-3 0,-11 3 0,-1-3 0,-9 6 0,25 2 0,-2 0 0,-2 0 0,0 2 0,3 2 0,-1 1-442,-2-5 1,0 1 441,4 1 0,-1 0 0,-3-1 0,0-2 0,2-1 0,1 0 0,-3-1 0,0 0 0,3 0 0,0 0 0,1 1 0,-1 0 0,-3 1 0,0 2 0,2-1 0,1 0 0,-6 0 0,-1 0 0,3 0 0,0 0 0,4-2 0,-1 0 0,-1 1 0,0 1 0,-22-5 0,24 5 0,0 0 0,0 0 0,1 0 0,-25 9 0,2 1 0,28 3 0,1 3 0,-23 9 0,24-8 0,1-1 0,-10 5 0,6-2 0,9-8 0,-1 1 0,1-1 0,4-1 883,-1 4-883,-2 3 0,1 7 0,-10 7 0,10-5 0,-2 6 0,4-7 0,5 1 0,-4-6 0,6-4 0,-1-3 0,3 4 0,2 1 0,2-1 0,0 0 0,0-8 0,0-1 0</inkml:trace>
  <inkml:trace contextRef="#ctx0" brushRef="#br0" timeOffset="95873">7164 14066 24575,'21'-3'0,"9"-8"0,17 0-1468,1-4 1468,-19 7 0,2 1 0,-1 2 0,1 0 0,1 0 0,-1 0 0,0 1 0,0 2 0,-2 1 0,1 2 0,4-1 0,0 1 0,5-1 0,0-1 238,3 3 1,1 0-239,4-1 0,2-1 0,3 3 0,2 0-1063,-14-2 0,1-1 0,1-1 1063,7 0 0,1-1 0,1-2 0,1-1 0,1-2 0,1 1 0,-12 1 0,-1 0 0,1 1 0,1-2-942,1-2 0,2 0 0,-1 0 0,-1 0 942,10 0 0,0 1 0,-1 1 0,2-1 0,0 0 0,0 2 0,-5 2 0,1 2 0,-1 0 0,0 0 0,1 1 0,-1 1 0,0 0 0,1 1 0,-1 0-705,-2 0 0,0 0 0,0 1 705,4 1 0,0 1 0,1-1 0,-3-2 0,1 1 0,0-1 0,4 0 0,1 0 0,-1-1 0,1 0 0,-1-2 0,0 1 0,-1 0 0,-1 0 0,0 0 0,0 1 0,0 1 0,-1 1 0,-4 0 0,0 1 0,0 1 0,0 1 0,0 0 0,-1 1 0,-2 1 0,1 0 0,-1 1 0,0 1 0,0 1 0,1-2 0,1-1 0,1-2 0,0 1 0,-2 3 0,0 0 0,0-1 0,1-3 0,1-3 0,-1 2-146,-3 1 0,-1 0 0,0 0 146,1-3 0,1-1 0,0-1 0,1 2 0,-1-2 0,1 1-74,1-2 0,1 0 1,1 0 73,1-2 0,1 0 0,-1 0 0,0 0 0,1 0 0,-1-1 0,3-1 0,-1 0 0,1-1 0,0 1 0,0 0 0,0 0 0,1 0 0,-1-1 0,0 1 0,-2 0 0,-1 0 0,0-1 0,-2 1 0,0 0 0,-1 0 808,-4 0 0,0-1 1,0 2-809,2 0 0,0 1 0,0 0 0,0-2 0,0 0 0,1 1 80,-1 2 0,1 1 0,1-1-80,2-2 0,1-2 0,0 2 0,-2 2 0,0 2 0,1-2 0,1-2 0,0-2 0,1 1 0,-1 2 0,1 0 0,-1-1 0,-2 0 0,0-1 0,0-1 0,2-1 0,0 0 0,0 0 0,-4-1 0,0 1 0,-1-1 0,1 1 0,0-1 0,-1 1-453,-4 0 1,-1 0 0,0 0 452,0 2 0,0 0 0,-1 0 707,9 0 1,-1 2-708,2 0 0,-2 3-124,-11 1 1,-2 2 123,0 1 0,0 0 0,0-2 0,0 0 0,1 2 0,-1-1 0,1-1 0,0 0 0,2 2 0,1 1 0,-3-1 0,-1 0 0,4-2 0,1 0 0,-1 2 0,0 0 0,3-2 0,1 0 0,0 3 0,1-1 0,5 1 0,2 0 0,2 0 0,2 0 39,-1-1 1,2 2-40,-14-2 0,2 1 0,-1 0 0,-1 0 0,-1 1 0,2-1 0,4 2 0,2 1 0,0-1 0,2 1 0,1-1 0,-1 0 0,3-1 0,0 0 0,1-1 0,-11-1 0,0-1 0,0 1 0,1-1 0,-2 1 0,-1 0 0,1-1 0,0 1-260,3 0 0,0 0 0,0 0 0,0 0 260,9 1 0,-1 0 0,1 2 0,-13-1 0,1 0 0,-1 1 0,-1-1 0,9 1 0,-1-2 0,0 1 210,0 1 1,0 1 0,-2-1-211,-4 0 0,-1 0 0,-1-1 0,15-1 0,-3 1 0,-15 1 0,-5-1 0,6-1 0,-24-3 0</inkml:trace>
  <inkml:trace contextRef="#ctx0" brushRef="#br0" timeOffset="97262">18685 14345 24575,'6'0'0,"8"1"0,5-5 0,18-1 0,3-3 0,-8 1 0,4-2 0,5-2 0,2 0 0,9-1 0,3-1-1731,-12 1 1,2 0 0,1 0 1730,2 3 0,1 0 0,0 1 0,4-3 0,0 0 0,1 2 0,0 1 0,2 2 0,-2 0 0,-3 0 0,0 0 0,0 0-819,3-1 1,1 1 0,0 0 818,-2 1 0,0 1 0,1-1 0,-12 1 0,2-1 0,-1 0 0,0 0 0,-1 2 0,0 0 0,0 0 0,0 0-780,4 0 0,1 0 1,0-1-1,-1 1 780,-2-2 0,0 0 0,0 1 0,0-1 0,3 1 0,0 1 0,0 0 0,0-1 0,-2-2 0,1 0 0,-1-1 0,0 1 0,-2 1 0,-1 0 0,1 0 0,3 0 0,4-1 0,3-1 0,1 1 0,-1-1 0,-3 2 0,-3 0 0,-3 1 0,0 0 0,2 1 0,2 0 0,2 0 0,2 0 0,-3 1 0,-3 1 0,7 2 0,-3 2 0,-2 0-618,1 2 0,-1 2 0,0-1 618,0 0 0,0 1 0,-1-1 473,-4 2 1,0 1 0,0-1-474,2 0 0,0 0 0,0 1 0,-2 1 0,-1 0 0,2 0 110,3-3 1,1-1 0,0 1-111,2 3 0,0 1 0,1-2 0,0-4 0,-1-1 0,2 1 0,2 0 0,2 2 0,-2-1 0,-3 0 0,0 0 0,0 0 0,1-1 0,1-1 0,0 1 0,-3 1 0,1 1 0,-1-2 0,-2-2 0,0-1 0,0 0 0,2 0 0,0 0 0,0 0 0,-4-2 0,0 0 0,-1 0 0,3 0 0,0 0 0,-1 0 0,-3 0 0,-1 0 0,0 0 978,-2 0 1,0 0 0,-2 0-979,11 0 0,0 0 0,-2 0 0,0 0 918,-9 0 1,0 0-919,2 0 0,1 0 0,-4-2 0,0-1 0,3 0 0,1 0 0,0-3 0,1 0 0,5 3 0,1 0 0,4-5 0,1 0 0,-17 5 0,1 1 0,1-1 0,3-2 0,1-2 0,0 1 0,-2 2 0,0 0 0,0 0 0,2 0 0,0 0 0,-1 0 0,9 1 0,-1-1 0,0-1 0,-4 0 21,-13 4 1,-3 1-22,4-3 0,-1 1 3424,8-2-3424,4 3 53,-23-2 1,-7 3 0,-11 0-1</inkml:trace>
  <inkml:trace contextRef="#ctx0" brushRef="#br0" timeOffset="98679">17519 13988 8191,'7'22'0,"-4"11"0,-1 6 1624,7 1 0,-1 2-1624,-5-3 0,-2 1 0,1 0 0,0 6 0,1-1 0,-1-1 0,1-3 0,-2 8 0,4-15 0</inkml:trace>
  <inkml:trace contextRef="#ctx0" brushRef="#br0" timeOffset="99603">20787 13757 8191,'-7'-7'0,"4"12"5063,3 14-5063,6 21 0,-3-8 0,-1 4 0,1-1 0,-1 1 1409,-4 9 0,-1 0-1409,0-6 0,-1 0 0,-1-1 0,-1 0 343,3-6 1,0-3 0,-1 4 0,4-13 0</inkml:trace>
  <inkml:trace contextRef="#ctx0" brushRef="#br0" timeOffset="100337">18118 14124 24575,'-16'5'0,"3"6"0,8 13 0,7 16 0,1-7 0,0 3 0,2 2 0,1 1 0,3-2 0,1-2 0,-1-5 0,1-4 0,5-2 0,-4-14 0</inkml:trace>
  <inkml:trace contextRef="#ctx0" brushRef="#br0" timeOffset="100520">18629 14196 8191,'-7'25'0,"10"6"5054,-4 0-5054,9 9 0,-1 1 0,2-15 0,0-11 0,-1-12 0</inkml:trace>
  <inkml:trace contextRef="#ctx0" brushRef="#br0" timeOffset="100696">19110 14141 8191,'13'28'0,"-2"-6"5063,-7 14-5063,-10-3 0,-1 2 0,12 13 0,-10-15 0,1-4 0,8-14 0,0-11 0</inkml:trace>
  <inkml:trace contextRef="#ctx0" brushRef="#br0" timeOffset="100863">19744 14137 8191,'-10'28'0,"1"-1"0,-7 26 2069,5-26 1,-1-1-2070,3 2 0,2-1 2922,-4 15-2922,17-13 0,3-21 0,5-8 0</inkml:trace>
  <inkml:trace contextRef="#ctx0" brushRef="#br0" timeOffset="101023">20069 14105 8191,'-11'20'0,"9"-5"5063,-12 10-5063,4 4 2818,5 4-2818,4-3 0,3-15 0,6-10 0</inkml:trace>
  <inkml:trace contextRef="#ctx0" brushRef="#br0" timeOffset="101195">20447 13996 8191,'-4'23'0,"1"2"5063,0 1-5063,3-3 2818,10-9-2818,1-3 429,-1-8 1,-2-1 0,-4-4 0</inkml:trace>
  <inkml:trace contextRef="#ctx0" brushRef="#br0" timeOffset="107870">18469 14956 24575,'-38'-22'0,"8"4"0,-8 18 0,8 11 0,-19 15 0,26-7 0,0 3 0,-5 7 0,1 2-1147,2-1 1,0 2 1146,-3 6 0,1 2 0,0-1 0,2 2 0,0 8 0,2 2 0,0-4 0,5 2 0,8 0 0,6 0 0,5-7 0,4-1 0,6-2 0,7-1 0,7 1 0,6-3 0,5-6 0,5-6 0,5-6 0,3-8-840,-10-9 1,2-6-1,-1-3 840,0-5 0,-1-4 0,0-3 0,5-7 0,1-3 0,-2-3 0,-10 6 0,0-2 0,-1-1 0,-2-1-960,6-8 0,-1-2 0,-2 0 960,-1 1 0,0 1 0,-4 0 0,0-8 0,-3 1-237,-3 10 1,-2 1 236,-5 5 0,1 4 0,6 7 0,5 4 0,5 0 0,4 5 0,-1 7 0,3 4 0,2 2 0,5 1 0,1 2 0,1 4 0,0 5 0,1 5 0,-2 1-355,0 0 0,-2 2 0,-3 3 355,-6 1 0,-2 2 0,-3 0 0,9 12 0,-6 1 653,-10-6 0,-5 1-653,-7-3 0,-5 1 1102,-9-4 0,-5-1-1102,-3 0 0,-4-3 0,-3-3 0,-3-2 0,-3-1 0,-3-3 0,-2-3 0,-3-5 0,-8-2 0,-3-5 0,-3-4 0,-1-5-774,8-5 1,-2-4 0,0-2 773,-2-2 0,0-2 0,-1-3 0,5 2 0,1-2 0,-1-1 0,0 0 0,3 2 0,0 0 0,0 0 0,1 0 0,-10-9 0,0 0 0,3 2 0,6 6 0,1 2 0,3 0 0,-4-4 0,4 2 2445,-12-1-2445,30 16 1063,13 12-1063,6 9 672,-1-2-672,-4 6 3860,-2 17-3860,-3-1 0,-2 5 0,-4 11 0,-2 5-412,3-9 1,-1 1 0,0 2 411,0 3 0,0 1 0,1-1-905,1 0 1,0-1 0,2-2 904,4-6 0,1-1 0,3-5 0,1 3 0,7-8-500,31-12 500,-7-25 0,2-9 0,-2-3 0,1-4 0,2-1-406,5-3 0,1-1 1,1-3 405,-9 3 0,1-3 0,-1 0 0,-1-1-639,0-1 0,-2-1 0,0 0 0,-2 0 639,6-9 0,-2 0 0,-5-1 0,-6 1 0,-5-2 0,-3 3 195,0-9 0,-10 1-195,-16-1 0,-11 3 0,-4 6 0,-7 2 0,5 10 0,-5 1 0,-1 2 0,-2 2 0,-3 2 0,0 3 0,-1 4 0,-1 3 0,1 3 0,0 3 0,0 3 0,1 4 0,1 6 0,1 4 0,1 3 0,-11 14 0,4 7 0,5 3 0,7 4 143,9 1 0,9 3-143,11 3 0,7 0 0,3-4 0,5-1-295,8 1 1,4-2 294,-2-9 0,4-5 1242,5-8 0,3-7-1242,3-10 0,3-8 0,6-7 0,0-6 0,-14 0 0,0-3 0,0 0 0,4-3 0,1-1 0,-1-1-392,-1-4 0,0-1 0,0 0 392,2 0 0,1 1 0,-1 3 0,-5 3 0,0 3 0,1 1-549,16-4 1,0 7 548,-9 14 0,-2 6 840,5 6 1,-1 5-841,-6 2 0,0 2 0,3 4 0,0 2-489,-2-2 1,-1 0 488,-2 0 0,-1 0 949,-1 1 1,-4 1-950,-8 1 0,-4 1 369,-4 2 1,-3 1-370,-3 5 0,-3 0-148,-7-5 0,-1-1 148,0 25 2331,-12-26-2331,-3-20 0,-11-41 0,11 2 0,-1-6-757,2 1 0,-1-3 1,-1 0 756,-2-3 0,-2 0 0,-2 2 0,-4-1 0,-3 1 0,-2 2 0,0 5 0,-2 2 0,-2 5 0,0 6 0,-2 4 0,0 4-561,4 1 0,-1 4 1,1 4 560,-3 6 0,1 4 0,1 3 132,-11 7 1,4 4-133,1 2 0,4 2 0,6 3 0,5 0 0,-6 12 0,7-4 0,21-5 0,6 9 0,2 16 0,-1-21 0,2 1 0,3 7 0,2-1 1106,0-4 0,4-2-1106,6-1 0,4-3 0,8-7 0,4-6 0,10-6 0,3-9-3,9-8 1,1-8 2,-16 1 0,0-3 0,-1-3 0,4-6 0,0-3 0,-3-2 0,-3-3 0,-2-2 0,-2 0 0,-1 1 0,-2 0 0,-3 0 0,-5-1 0,-3 0 0,-3 1-149,-1-3 0,-5 3 149,-10-17 0,-10 21 0,-5 19 1007,5 10-1007,14 17 2945,30 0-2945,-4-7 0,5-3 0,1-7 0,3-3 0,2-2-1274,5-2 1,1-2-1,1-1 1274,5-5 0,2-1 0,-1 1 0,-1 3 0,-1 0 0,-1 2 0,-7 3 0,-2 1 0,-2 5-370,8 6 0,-7 10 370,-17 6 0,-8 7 0,-7 9 0,-8 4 0,-7 5 0,-4 1-765,0-8 0,-1 2 0,-2-1 765,-6 11 0,-1 1 0,5-15 0,0 1 0,0-2-325,0 1 1,-1-3 324,-3-3 0,1-4 3244,-2 0-3244,-11-21 0,1-35 0,1 0 0,-4-7-1112,8 2 1,-1-4 0,-3-1 1111,2 5 0,-3 0 0,0-1 0,-1 0 0,0-2 0,-1 1 0,0-1 0,-1 2 0,0 2 0,-2 0 0,0 2 0,0 4 0,-10-4 0,-1 5 0,0 4 6,6 7 0,-1 4 0,0 5-6,2 6 0,0 5 0,1 3 19,0 3 0,1 4 0,1 2-19,1 3 0,1 2 0,2 1 0,-12 10 0,4 0 0,8 0 0,6 0 0,11-2 0,5 0 0,-3 10 0,13 4 0,7-20 4114,6 6-4114,6-10 2864,2 7-2864,7-11 913,2-13-913,5-15 0,-9-13 0,-10-13 0,-34-11 0,0 21 0,-7 0-1140,-2 6 0,-5-1 1,-1 2 1139,-4-2 0,-1 2 0,-3 1 0,4 4 0,-2 2 0,-1 0 0,1 2 0,-14-4 0,0 1 0,0 4 0,2 6 0,0 4 0,3 2 0,5 1 0,2 3 0,5 3-169,-1 7 0,6 4 169,-5 18 0,44 13 0,8-16 0,6 2 0,-2-5 0,1 3 0,3 0-1204,4 0 0,2 1 0,1-1 1204,2 2 0,1-1 0,2-4 0,0-5 0,2-4 0,1-3-813,0-1 1,1-2 0,1-5 812,0-4 0,1-5 0,-1-2 572,-2-2 1,0-3-1,0-2-572,5-4 0,-1-3 0,1-2 0,-1-4 0,-1-2 0,1-1-683,0-1 1,-1-1 0,1 0 682,1 0 0,1 0 0,-2 3 0,9-3 0,0 5 876,-1 9 1,-2 7-877,-9 3 0,-2 6 0,7 16 0,-1 5 0,-9-10 0,-1 3 0,4 11 0,-3 2 1257,-9-12 0,-4 0-1257,4 20 496,-12-7-496,-14-24 0,-15-32 0,3-12 0,1-8-238,2 2 0,0-4 0,-1-2 238,2 6 0,0-2 0,-1-1 0,2 0 0,0-1 0,2 0 0,-1 0 0,0 0 0,-3-11 0,-1 2 0,1 2 2,4 10 1,0 3-1,0 2-2,-2-4 0,0 5 246,1 0-246,3 24 0,5 22 0,7 11 4141,5 1-4141,4-3 1693,0-8-1693,13-2 0,17-4-906,-14-4 1,3 0 905,7 0 0,-1 1-339,-5 2 1,-3 4 338,-4 6 0,-5 5 0,3 27 0,-23-14 0,-5 2 0,1-1 0,-3 2 0,-8 5 0,-2 0 0,1-2 0,-1 0 0,-5 6 0,0 0 0,1-3 0,-2 1 0,-1-5 0,-4 2 0,2-3 0,-1-1 0,1-3 0,-6 6 0,-3-8 0,-16-18 0,-2-20 0,5-3 0,-4-4 0,-3-6 0,-2-3-982,6 4 0,-2-3 1,-1 1 981,11 3 0,-1 0 0,0 0 0,0 1 0,0 0 0,0 0 0,0 1 0,1 0-549,-11-3 1,1 1 0,1 4 548,8 6 0,2 3 0,0 4-54,-14 6-1,3 8 55,2 10 0,4 8 0,4 4 0,4 6 0,5 1 0,6 3 0,13-6 0,7 0 0,4-7 0,6-4 0,34 7 2072,-11-32 1,4-8-2073,11-7 0,2-8 0,-12-1 0,0-5 0,0-1-297,2-5 1,-1-2-1,-2-2 297,-4-2 0,-3-1 0,-3-2 0,-2-1 0,-3-2 0,-4 0 0,-4-3 0,-3 0 0,-3-2-1190,-3-3 1,-3-2 0,0 0 1189,0 12 0,1 0 0,-1-1 0,0 3 0,-2-7 0,1 2 0,0 4 0,1-10 0,5 15 0,6 29 0,-7 50 0,-3 3 0,-1 6-192,2-12 0,1 1 0,-1 1 192,0 3 0,-1 1 0,1 1 136,2 0 0,2 1 0,-1-1-136,0-5 0,0-1 0,0-1 0,2 16 0,0-6 1801,0-17 0,2-5-1801,6 7 0,3-35 0,3-12 0,-9 5 0,-1-4 0</inkml:trace>
  <inkml:trace contextRef="#ctx0" brushRef="#br0" timeOffset="114528">11016 15175 24575,'-33'19'0,"0"-1"0,0 0 0,-10 5 0,6 0 0,12-1 0,4-1 0,-4 5 0,35 23 0,21-5-373,5-15 1,7-2 372,-9-8 0,2-1 0,3-3-1869,9-3 1,2-4-1,3-3 1869,-7-1 0,1-2 0,1-2 0,1-1 0,3-2 0,1-1 0,0-2 0,1-2 0,-9 1 0,1-2 0,-1-1 0,1 0 0,-2 1 0,9-3 0,-1 0 0,0 0 0,-3-1 0,-6 2 0,-2-1 0,-1 0 0,-3 2-136,16-3 1,-8 3 135,-2 4 0,-48 26 0,-22 13 0,-3-2 0,-3 4 0,7-8 0,-1 2 0,0 1-852,-4 7 1,1 4 0,2-1 851,5-3 0,2 1 0,7 0 0,4 16 0,15-4 1184,20-10 1,13-9-1185,-1-14 0,6-6 0,3-4 0,-4-4 0,3-2 0,2-3 0,0-2 0,5-2 0,2-3 0,-1-3 0,1-1-858,-2-1 1,1-3-1,-1-1 1,-1 0 857,-3 0 0,-1 0 0,-2-1 0,-3 1 0,1-3 0,-4 1 0,-5 1 0,1 0 0,-12-1 0,-29-14 0,-20 5 0,2 3 0,-1-2 799,4 0 0,0-3-799,-1-5 0,-1-2 0,-1-2 0,-2 1 0,-1 3 0,-2 3 65,-6-2 0,-5 2-65,11 12 0,-3 2 0,-1 1 0,-5 0 0,-1 1 0,-1 2 0,-2 1 0,-2 1 0,0 3 313,-5 1 1,-1 3 0,-1 3-314,0 4 0,0 3 0,0 2 0,0 1 0,0 2 0,1 2-696,3 1 0,1 3 0,2 1 696,5 1 0,0 1 0,3 1-16,-10 9 1,4 1 15,8-2 0,6 1 825,7-3 0,8 0-825,23 17 0,13-20 0,7-4 0,18 1 0,6-4-183,-8-6 1,2-2-1,3-5 183,-8-2 0,3-4 0,-2-1 0,-3 1 0,12-1 0,-4-2 0,-5-4 0,-1-1 0</inkml:trace>
  <inkml:trace contextRef="#ctx0" brushRef="#br0" timeOffset="115790">12393 15428 24575,'-29'4'0,"0"-1"0,-15 3 0,-4 0 0,5 1 0,-4 2 0,-1-1-2319,6 0 0,-1 0 0,-1 0 0,-1 0 2319,-4 0 0,0 0 0,0 1 0,0-1 0,2 1 0,0 1 0,1 0 0,1 0 675,-8 3 0,1 1 0,5 1-675,8 0 0,3 2 0,7 2 0,4 7 0,9 3 0,9 2 0,10 1 0,12 4 0,9-1 0,6 0 0,5-1 0,-5-9 0,3-1 0,1-1-198,0-1 1,0-2-1,2-2 198,1 0 0,2-2 0,-1-1 0,12 4 0,-1-3-718,-3-7 0,0-5 718,4-4 0,3-7 0,-16-3 0,1-3 0,2-1 0,9-6 0,2-2 0,1 0-54,-9 2 1,1 0 0,1 0-1,0 0 54,0 0 0,1 0 0,0 0 0,0 0 0,0 1 0,0 1 0,0 0 0,-2 2-445,9 1 0,-2 2 0,-2 2 445,-9 2 0,-1 1 0,-4 5 809,5 7 1,-6 4-810,-4 9 1445,-20 9-1445,2-34 0,7-17 0,4-8 0,4-7 572,-4 7 1,1-2 0,2 0-573,3-5 0,1 0 0,-1 0 0,0 1 0,-2 1 0,-1 3 984,4-7 0,-5 5-984,-3-5 0,-40 24 0,-19 15 0,5 2 0,-4 2 0,-5 2 0,-2 1 0,-10 0 0,-1-2-897,6 0 1,2-3 896,2-3 0,5-2 0,-8-3 3130,20 2-3130,14 9 503,4 5-503,-1 5 0,0 2 0,-7 6 2239,-2 1-2239,1-1 0,3 7 0,12-2 0,17 6 0,21-10 0,-2-14 0,4-5-869,3-7 1,0-2 868,7-2 0,-3-1 0,-15 1 0,-5-2 0,1-10 0,-38 9 0,-31-19 0,8 11 0,-4 0-1166,7 3 1,-2-1 0,-1-1 1165,-9-4 0,-1-1 0,-2 2 0,9 7 0,0 1 0,-2 1 0,1 1 0,-14 0 0,0 2 0,0 5 0,10 6 0,0 2 0,0 3 0,2 4 0,1 5 0,1 3 0,2 3 0,1 3 0,3 2 0,2 2 0,2 3 0,2 1-525,2 1 0,2 2 0,3 1 1,3 1 524,0 15 0,6 2 0,4-1 0,2-3 0,4-1 0,4-2-422,2-5 0,4-3 0,2-2 422,8 9 0,7-10 0,3-18 0,4-9 0,4-11 0,-1-9 0,1-4 0,-5-5 1058,-4-8 1,-7-3-1059,-8 2 0,-8 0 0,-14-7 0,-10 1 0,-2 7 0,-5 1 0,-3 0 732,-8-6 0,-3-1 0,-3 1-732,7 4 0,-3 1 0,0 0 0,0 2-343,3 2 1,0 2 0,-1 0 0,2 3 342,-6-4 0,0 3 0,3 5 0,-5 6 0,5 9-264,-8 24 264,24 21 0,25-15 0,8 3 0,7 1 0,8-1 0,10 6 0,7-2 0,-10-15 0,3-2 0,1-1-769,5 0 1,2-2-1,2-4 769,4-5 0,1-4 0,2-3 0,-8-3 0,2-2 0,0-2 0,-1-3 0,4-4 0,-1-4 0,0-1 0,0 0 0,0-1 0,1 0 0,-1 0 0,-2 0 0,5-4 0,-1 0 0,-4 3 259,7-2 1,-7 10-260,-13 17 0,-8 8 2666,-7 32-2666,-11-6 0,-1 5 0,2 10 0,2-1 139,1-15 1,3-2-140,5 3 0,5-9 0,5-20 0,2-7 1192,0-2 0,1-2-1192,3-2 0,0 0 920,20 0-920,-17 5 0,-19 10 0,-14 3 0,-7-4 0,-5-1 1456,-6-7-1456,-1-6 0,5 1 0,1-3 0</inkml:trace>
  <inkml:trace contextRef="#ctx0" brushRef="#br0" timeOffset="118512">24658 15064 8191,'-34'-10'0,"0"-1"0,0 1 0,-1-1 2466,-6-5 1,-1-1-2467,-4 0 0,0-1 0,-3-4 0,-1 2 776,13 9 1,-1 0 0,0 3-777,0 2 0,0 2 0,-1 2-118,-3 4 0,-1 2 1,0 3 117,1 2 0,1 4 0,0 2 0,-1 3 0,1 3 0,0 2 1036,3-2 0,0 2 1,4 2-1037,4 1 0,3 2 0,3 0-481,-4 9 1,8 1 480,14 4 0,12 1 0,13 2 0,11-2 0,-3-14 0,4-3 0,4-2-777,6-1 1,4-4 0,2-4 776,5-6 0,2-5 0,0-5 0,-9-2 0,1-3 0,-1-3 0,0-1 0,0-2 0,0-3 0,-1-1 0,-1 0 0,11-3 0,-3-1 0,-3 1 0,6-5 0,-7 4 2121,6 6-2121,-45 26 2148,-22 34-2148,-1-16 0,-1 3 0,0 14 0,2 4-343,2-1 0,6 1 343,7 3 0,9-2 0,6-11 0,7-5 1050,8-8 1,6-11-1051,8-18 0,4-12 0,-8-2 0,1-6 0,-1-3 0,4-7 0,-2-5 0,-1-1 0,-1 0 0,-1-2 0,-4 0 0,-6 2 0,-3 0 0,-4 1 0,-1-8 0,-7 2-210,-10 6 1,-8 4 209,-21-13 0,-2 25 0,-6 6 0,-2 4 0,-3 5 0,-9 3 0,0 4 0,7 0 0,0 3 1063,4 3 1,2-1-1064,-20-5 0,13-6 163,16-9 0,-1-5-163,-5-6 0,-3-3 0,-10-3 0,-4-1 0,10 9 0,-3 1 0,-1 3-798,-1 4 0,-2 4 0,0 2 798,2 5 0,1 2 0,1 5 0,0 4 0,1 4 0,2 4-611,5 3 1,1 4 0,4 2 610,-7 12 0,7 3 0,9-1 0,10 1 0,14-6 0,10-3 0,12-9 0,8-6-828,14-5 1,8-8 827,-11-6 0,4-5 0,2-1 0,-6-1 0,1-2 0,2-1 0,1 1 0,-8 2 0,1 0 0,1 0 0,-1 1 0,1-1 0,9-2 0,0 0 0,0 0 0,-2 3 0,-5 1 0,0 2 0,-2 2 0,-3 1 428,-1 1 0,-2 2 0,-4 3-428,-2 3 0,-7 5 1784,-6 26-1784,-28 3 0,-7 2 0,-8 0 0,-5-5 0,0 0 0,0 0-421,-5 1 421,-4-5 0,14-15 0,-3-3 0,-7-5 0,-2-4 0,-9 2 0,-4-2 0,10-6 0,-3-3 0,-1 0 0,-1 0 0,-1-2 0,0 1 214,-2-2 0,0-1 0,2 0-214,4 1 0,2 0 0,1 0 0,-7-4 0,3-1 555,11 3 1,4-2-556,0-8 0,20-2 0,25-2 0,32 1-124,-8 5 1,5 0 123,-7 3 0,2-1 0,3-2-666,-5 2 1,3-2 0,0-1 0,0-1 665,2-1 0,1 0 0,-1-2 0,1 1 0,-2-2 0,1 1 0,-2-1 0,-1 1 0,1 0 0,-2 0 0,-4 2 0,1-1 0,-16 5 0,-24 11 0,-49 23 0,10-3 0,-4 2-544,10-2 1,-1 2-1,1 1 544,-1 1 0,0 2 0,2 2 0,-6 13 0,6 2 1987,9-4 0,8 2-1987,11-2 0,9-2 0,16 14 0,25-17 0,-17-29 0,1-4 0,7-1 0,-2-10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4:00:12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8288 10275 24575,'-3'3'0,"3"-2"0,7-10 0,11-12 0,1-4 0,19-14 0,-11 11 0,1-2-2037,8-4 1,4-3 2036,-12 10 0,1-3 0,1 0 0,1-1 0,3-4 0,0-1 0,1-1 0,2-1-1087,-2 2 0,2-1 0,0-1 0,2 0 0,-1-1 1087,-3 3 0,0 0 0,0 0 0,1-1 0,0 0 0,0 0-391,2-2 1,0 0 0,0 0-1,0 0 1,0-1 0,1 1 390,-5 4 0,0-1 0,1 1 0,-1-1 0,1 1 0,-1-1 0,1 0-409,-1 1 1,1-1 0,-1 1-1,1-1 1,-1 1 0,0-1-1,0 1 409,5-6 0,-1 1 0,0 0 0,1-1 0,-1 1 0,0 0 27,0 1 0,0 0 0,0-1 1,0 2-1,-1-1 0,-1 1-27,-3 3 0,0 1 0,-1-1 0,0 1 0,-1 1 0,0-1 121,3-4 1,0 0 0,0 0 0,-1 2 0,-2 1-122,2-2 0,-2 2 0,-1 2 0,-1 0 0,2-3 0,-2 1 0,-3 3 888,-1 1 0,-6 6-888,-4 0 4120,-13 13-4120,-4 4 2661,7-2-2661,2-1 5380,9-4-5380,7-6 0,15-12 0,-18 11 0,0 0 0,1 1 0,-2 1 0,6-11 0,-10 10 0,-5 8 0,10-10 0,6-1 0,-8 4 0,2-2 0,3 1 0,0-1-657,1-6 0,0-2 657,3 3 0,1-1-208,2-4 0,0-2 208,-3 3 0,1-3 0,-1 3 0,3-1 0,-1 0 0,5-10 0,-3 5 0,-8 14 0,-10 7 0,2 0 0,-3-5 0,17-9 0,7-13 0,-14 23 0,1-1 257,1-2 0,-2 1 0,5-1 0,-10 7 0</inkml:trace>
  <inkml:trace contextRef="#ctx0" brushRef="#br0" timeOffset="941">12632 6109 24575,'6'13'0,"0"-3"0,27 14 0,4 9 0,-7-13 0,3 4-361,-6-1 0,0 3 0,2 0 361,3 2 0,1 1 0,1 1-1172,-4-3 0,2 1 1,0 2-1,0 0 1172,1 2 0,1 2 0,0 0 0,1 1 0,4 2 0,0 1 0,1 0 0,0 1 0,-5-5 0,1 1 0,0 0 0,0 0 0,1 0-975,2 0 1,-1 0-1,2 1 1,-1-1-1,1 1 975,-5-5 0,0 0 0,0 1 0,1 0 0,-1-1 0,0 0-311,7 5 0,1-1 0,-1 0 0,0 0 0,0 1 311,-7-4 0,0 0 0,0 1 0,0-1 0,0 1 0,0 0-503,5 5 1,0 0-1,-1-1 1,0 2-1,-1 0 503,0 0 0,-1 2 0,0-1 0,-1 1 0,0 1 156,-1-1 1,-1 0 0,0 1-1,-1 0 1,-1 0-157,-1 0 0,-1-1 0,-1 1 0,0 0 0,0 0 30,-2-2 0,0 1 0,-1-1 1,1 0-1,-1 1-30,1-1 0,-1 0 0,1-1 0,-1 1 0,0-1 0,3 6 0,-1 0 0,0 0 0,1-2-186,0-1 1,0-1 0,1 0 0,-2-1 185,-3-1 0,-1 0 0,0 0 0,0-2 816,9 7 1,1-2 0,-1 0-817,-3-2 0,-1 0 0,1-2 0,2-3 0,1-2 0,-1-2 154,7 8 1,0-1-155,2 0 0,-1-2 0,-10-11 0,-1 0 1964,-4 2 1,-1-2-1965,9 2 1060,-17-5 1,-8-16 0,-6-2 0</inkml:trace>
  <inkml:trace contextRef="#ctx0" brushRef="#br0" timeOffset="51067">12428 6358 8191,'9'-2'0,"3"-12"5063,28-16-5063,-13 3 0,1-4 0,12-3 0,2-4-344,-8 5 0,2-3 0,1 0 344,-3 4 0,1 0 0,1-1 0,1 0 0,-4 3 0,1-1 0,1 1 0,0-2 0,1 1-256,2-2 0,1-1 0,1 0 0,0 0 0,0 0 256,1-1 0,1 0 0,0 0 0,0 0 0,1 0 281,-8 5 0,1 1 1,0-1-1,0 1 0,0 0 1,0 0-282,7-5 0,0 0 0,0 0 0,0 0 0,1 0-472,-7 5 1,0 0 0,0-1 0,1 1 0,-1 0 0,1 0 471,1 1 0,1-1 0,0 1 0,-1 0 0,1-1 0,0 0 91,0-1 0,0 0 1,-1-1-1,1 0 0,0 0 1,0 1-92,0 1 0,0 0 0,0 1 0,0-1 0,0 1 0,-1-2 0,0 1 0,0-2 0,-1 0 0,1 0 0,-1 1 0,0 1 0,7-4 0,0 2 0,-1 0 0,1 0 0,-2-1 0,0 1 0,-1 0 0,0 0 0,0 0 0,-1 1-248,-2 3 1,0 0 0,0 0-1,-1 1 1,0 0 247,9-5 0,-1 1 0,0 1 0,-1 0 431,-2 2 1,-1 1 0,0 0 0,0 1-432,-1 0 0,-1 1 0,1 0 0,-1 1 0,1 0 0,-1 1 0,0 0 0,-1-1-124,-1-1 1,-1 0-1,-1 0 1,1 0 123,0 2 0,-1-1 0,1 1 0,-1-1 0,0-1 0,-1 0 0,0 0 0,0 0 387,9-7 1,1-1-1,0 1-387,-1 2 0,0 2 0,-1-1 0,-3-1 0,0 0 0,-2 1 770,-3 5 0,0 1 0,-2 1-770,9-8 0,-4 1 547,-8 4 0,-2 1-547,9-10 0,-7 3 0,-6 7 3427,-4-5-3427,11-9 0,-7-4 1400,-8 18 1,2-2-1401,-1-3 0,0 1 0,4-2 0,0 1 0,3-5 0,2 0 0,1 2 0,0 1 0,-3 4 0,-1 1 2123,16-14-2123,-3 7 0,-18 14 0,17-8 0,-3-5 0,-10 10 0,3-1 0,7-5 0,2-2 0,-6 2 0,1 0 0,3 1 0,0 2 306,-8 3 0,-1 1-306,14-12 68,-14 14 1,-11 7 0,-8 9 0</inkml:trace>
  <inkml:trace contextRef="#ctx0" brushRef="#br0" timeOffset="52341">18324 1664 8191,'9'-2'0,"4"4"5063,3 7-5063,-2 0 2818,14 15-2818,-3-4 0,19 13 0,-21-13 0,0 2 239,3 3 0,1 3-239,6 3 0,1 1 0,-2 4 0,1 1 0,-7-11 0,2-1 0,-1 2 1015,1 2 0,0 2 1,1-1-1016,3 0 0,1 1 0,0 0 0,2 4 0,1 0 0,0 1 0,0 1 0,0 1 0,0 0-1092,1 0 0,0 0 1,1 1 1091,-10-8 0,0 1 0,1 0 0,0-1 0,1-2 0,0 0 0,1 0 0,0 0 0,1 1 0,0 1 0,0-1 0,0 0 0,9 7 0,-1-1 0,1 0 0,-10-8 0,1 1 0,0-1 0,-1 0 0,5 6 0,0 0 0,0 0 0,4 1 0,0 0 0,-2 2 0,-3-1 0,-2 2 0,1-1 0,1-1 0,1-1 0,-1 3 0,-2 4 0,-2 3 0,1-1 0,-1-3 0,1-1 0,-1 1 0,-1 2 0,-1 2 0,0-1 0,-1-2 0,0-1 0,-2 1 0,0 0 0,-2 0 0,1-1 0,-1-2 0,1 0 0,-2 0-198,0 0 1,-1-1 0,1 1 197,3 0 0,1-1 0,0 1 0,-2 0 0,0 1 0,0-1-370,1 0 0,1 0 1,0 1 369,-2 1 0,-1 0 0,1-1 0,-1-1 0,1 0 0,-1 0 0,-1 0 0,0 0 0,0 1 0,1 1 0,0 0 0,0-1 148,-1-3 0,-1 0 0,1 0-148,-1 1 0,1 1 0,0-1 0,0-1 0,1-1 0,0 0 0,-1-1 0,-1-1 0,0 1 0,2 1 0,1 0 0,-1 0 0,0-1 0,0-1 0,1 0 254,1 1 1,0 0-1,0-1-254,-1 1 0,-1-1 0,1-1 0,1-2 0,0-1 0,-1 0 0,-1 1 0,0 1 0,1 0-71,1-1 1,2 2-1,0-1 1,-1 0 70,0 1 0,-1 0 0,2 0 0,0 0 0,2 1 0,0 0 0,-4-3 0,9 12 0,-3-3 0,-7-8 0,1 0 0,-1-1 0,7 8 0,0-1 119,-7-9 0,1 1 0,0-2-119,8 8 0,2-2 0,-10-7 0,1 1 0,1-1 0,10 8 0,0 1 0,-10-8 0,0 2 0,-1-1 0,12 11 0,0-1 0,-11-10 0,-1 1 0,0 0 0,0 0 0,-2 0 0,2-1 0,0-1 0,1 0 0,0 0 537,-2 2 0,0 0 0,0-1-537,9 9 0,-1-1 0,0 0 0,0 1 0,-3-1 0,1-1 0,5 0 0,1-1 0,0 0 0,0 0 368,0 0 1,0-2-369,-1-4 0,-2-1 29,-3 3 0,-2-1-29,-1-5 0,0-1 0,-2-1 0,-1 1 1270,-1-4 0,1 0-1270,-2 0 0,-2-1 0,6 3 0,-10-6 0</inkml:trace>
  <inkml:trace contextRef="#ctx0" brushRef="#br0" timeOffset="63924">13855 13111 24575,'-22'-30'0,"1"0"0,-1-1 0,-8-11 0,-1 4 0,0 14 0,-2 5 0,-2-3 0,-3 0 0,-5-1 0,-6 0-826,12 6 0,-4-1 0,-1 0 0,1 2 826,-5-1 0,0 1 0,-3 0-1241,0 1 1,-4 0 0,0 0 0,3 2 1240,-3 0 0,3 3 0,-1 2 0,8 3 0,0 1 0,0 1 0,0 1-451,-10-3 0,0 0 1,0 3 450,-2 4 0,-1 2 0,1 2 0,1 0 0,1 2 0,0 3 0,2 3 0,0 3 0,1 2 0,1 3 0,1 1 0,0 3 0,1 2 0,0 2 0,1 1 0,10-7 0,1 2 0,-1 0 0,2 1 0,-9 7 0,3 2 0,0 2 0,10-6 0,0 1 0,2 0 0,2 2 0,-3 8 0,3 2 0,3 1 0,7-6 0,0 1 0,3 1 0,2 1 0,1-2 0,3 1 0,1 0 0,3 0 0,3 5 0,2 0 0,3 0 0,0 0-692,1-1 1,1 0 0,2 0 0,4-1 691,3 0 0,4 0 0,3-1 0,0-1 0,1-1 0,1-1 0,2-1 0,3-1 0,4-1 0,3-1 0,2-2 0,2-1-443,1-1 1,2-3-1,2 0 1,1-3 442,-8-5 0,2 0 0,0-2 0,1-2 0,1-1 0,4-1 0,0-3 0,2 0 0,-1-3 0,1-1-124,1-2 1,-1-1-1,1-2 1,1-1-1,0-3 124,-4-1 0,0-1 0,1-2 0,-1-2 0,1 0 0,-1-2 0,1-1 0,-1-2 0,0-1 0,-1-2 0,1 0 0,0-2-138,1-1 1,1-2 0,-1-1 0,0-2-1,0 0 1,-2-1 137,-1-1 0,0-1 0,-1-1 0,0-1 0,-2-1 0,0 0 117,-3-1 0,-1-1 1,-1-1-1,-1 0 1,-1-1-1,-1 0-117,3-4 0,-1-2 0,-2 1 0,-2-2 0,-3 0 0,3-8 0,-4-1 0,-3 0 0,-3 0 135,-6 4 0,-2 0 1,-4 0-1,-3 0-135,-4-10 0,-4 0 0,-8 1 0,-3 14 0,-5 1 0,-3 0 0,-1 1 0,-2 0 0,-3 1 0,-1 1 0,-3 2 97,-6-2 1,-2 1-1,-2 1 1,-2 3-98,-2 0 0,-2 3 0,-1 1 0,-1 2 0,-2 1 0,-2 3 0,0 1 0,-1 3 0,9 5 0,0 2 0,0 1 0,0 2 0,0 0 0,-6 1 0,0 0 0,0 3 0,3 1 306,-10 3 0,3 2 0,5 1 0,3-1 0,6 1 0,-7 11 1</inkml:trace>
  <inkml:trace contextRef="#ctx0" brushRef="#br0" timeOffset="65212">24317 12571 8191,'-53'2'0,"0"1"0,3 1 0,0 3 1533,1 3 0,0 3-1533,3 3 0,1 2 0,1 3 0,2 4 0,-1 7 0,4 6 0,4 4 0,5 6 37,9-8 1,3 4 0,2 2-38,3 5 0,3 2 0,1 2 0,3-7 0,0 1 0,2 1 0,2-1 0,2 1 0,2 0 0,2 0 0,2 0 0,-1-2 0,1 1 0,3-1 0,3-3 0,4-3 0,3-2 0,3-2 0,3-3 0,11 7 0,5-6 0,5-4 0,-6-11 0,4-3 0,2-4 0,1-3 0,6-2 0,1-5 0,2-3 0,0-3 0,-10-2 0,0-2 0,0-2 0,0-3 0,0 0 0,2-2 0,-1-2 0,1-1 0,-2-2 0,-1-2-64,-3-1 1,-2-2-1,-1-1 1,-1-1-1,-2-1 64,7-7 0,-2-1 0,-2-2 0,-3 0 0,-6 3 0,-3 0 0,-2-1 0,-4-2 538,1-10 1,-5-3-1,-4 1-538,-6 5 0,-3 0 0,-5 0 0,-3-5 0,-5 0 0,-3 1 0,-3 2 0,-4 0 0,-3 2-275,-4-3 1,-4 1-1,-3 3 275,0 7 0,-3 3 0,-3 3 0,-5 2 0,-2 3 0,-2 6 0,1 5 0,-2 5 0,-1 4 0,-4 7 0,-1 5 0,5 0 0,1-3 0,6 2 0,6 7 0,0 1 0</inkml:trace>
  <inkml:trace contextRef="#ctx0" brushRef="#br0" timeOffset="72890">19107 9177 24575,'-18'-10'0,"-2"0"0,3-6 0,-16-10 0,-6-8 0,11 12 0,-2-3-2204,-2-2 1,-2-1 2203,-6-4 0,-2-1 0,10 6 0,-1-1 0,0-1 0,-2-2 0,0 0 0,-1-1-1165,-3-4 0,-1 0 1,-1-1 1164,12 9 0,0 1 0,-1-2 0,-3-1 0,-4-3 0,-3-2 0,-1-1 0,0 1 0,2 1 0,0-2 0,2 1 0,0 0 0,-2-2 0,-1 2 0,-2-2 0,-1-1 0,1 1 0,3 2 0,2-2 0,1 2 0,1 0 0,0-1-681,-2 0 0,0 1 0,-1-1 0,0 0 681,6 5 0,-1 1 0,0-1 0,0 1 0,-1-1 0,2-1 0,-1 1 0,1 0 0,-2-1 0,-2-1-467,2 3 1,-2-2 0,-2 0-1,0-1 1,0 1 0,1 1-1,1 2 467,-3-4 0,1 2 0,2 1 0,-2-1 0,-1 0 0,0 0 0,-2-2 0,-1 0 0,1 1 0,0 1 0,3 2 0,-4-3 0,1 3 0,2 1 0,-1 1-267,-1 0 0,1 1 0,-1 0 0,1-1 267,0 0 0,1-1 0,0 1 0,-1-1 0,-1 1 0,0 0 0,1-1 0,0 0 0,1-2 0,1 0 0,1-1 0,0-1 0,1 0 0,0-1 0,0 0 0,1-1 0,1 1 0,1-1 0,-1 0 0,-1-2 0,2 2 0,-1-3 0,0 0 0,0 0 0,2 4 0,2 1 0,1 3 0,0 0 0,-1-1 0,-4-5 0,-1-2 0,1 1 0,2 4 424,-6-4 1,3 3-425,1 2 0,1 1 0,6 4 0,0-1 1164,-3 1 0,2-2-1164,8-1 0,2 2 0,-10-4 0,14 4 0</inkml:trace>
  <inkml:trace contextRef="#ctx0" brushRef="#br0" timeOffset="74173">19265 9031 8191,'-9'7'0,"2"0"5063,7-2-5063,3-5 2818,14-22-2818,10-16 0,-7 4 0,3-2 0,8-8 0,3-2-474,-7 10 0,2-1 0,2-1 474,-4 7 0,1-1 0,1 0 0,2 0 0,3-5 0,2 0 0,1-1 0,0 0 0,-4 3 0,2-1 0,-1 0 0,2-1 0,0 0 0,-3 5 0,0-1 0,1 0 0,1 0 0,-1-1 0,1 0 0,1-2 0,0-2 0,1 1 0,0-1 0,0 0 0,0 0-335,1 0 1,0 0-1,0 0 1,0 0-1,0 0 1,0 1 334,-2 0 0,0 0 0,-1 0 0,1 0 0,-1 1 0,-1-1-402,-1 3 0,-1 0 0,0-1 0,0 2 1,-1-1-1,-1 1 402,2-2 0,-1 0 0,0 0 0,-1 1 0,0 0 0,5-4 0,-1 0 0,0 1 0,-3 1 0,2-5 0,-3 1 0,-2 2 424,-3 7 1,-1 2-1,-3 1-424,2-8 0,-4 4 3671,4-9-3671,-1-4 0,0 9 0,-6 4 650,2 11 0,-12 13 1,-2 6-1</inkml:trace>
  <inkml:trace contextRef="#ctx0" brushRef="#br0" timeOffset="77632">15470 4170 8191,'-6'-5'0,"-1"1"5063,0 8-5063,-2 1 0,3 14 0,0 6 0,2 5 0,-2 19 0,1 8-425,3-17 0,0 3 0,1 3 0,-1 0 425,0-3 0,-1 2 0,1 2 0,-1-1 0,1 0 0,1 2 0,1 0 0,0 0 0,0-1 0,0 0 0,0 8 0,-1-1 0,1-1 0,1-2 400,0 3 1,1-3 0,1-5-401,1-3 0,3-9 4290,9-10-4290,0-41 0,2-15 0,7-13 0,1-8-448,-7 13 1,0-5 0,1-3 0,0 0 447,-1 2 0,1-2 0,0-1 0,1-1 0,-1-1-86,-2 3 0,1-1 0,-1 0 1,1-2-1,-1 1 0,1-1 86,-1 6 0,-1 0 0,1-1 0,0 0 0,0 0 0,0 1 0,-1 0-95,3-6 0,0 0 0,-1 1 0,1 0 0,-1 1 0,0 3 95,2-1 0,-1 1 0,0 2 0,0 2 0,-1 3 0,5-10 0,-1 3 0,0 11 0,17 0-46,-30 57 1,-5 16 45,-5 0 0,-4 6 0,-1 4 0,2-8 0,-1 4 0,0 2 0,-1 1 0,0 2-373,-1-2 0,0 1 0,-1 2 1,-1 0-1,1 1 0,0 1 373,0-4 0,0 0 0,0 1 0,0 1 0,0 0 0,-1-1 0,1 0 0,-1 1 0,0-1 0,0 1 0,-1-1 0,1 0 0,0 0 0,1-1 0,0 4 0,1 1 0,-1-2 0,1 0 0,1-1 0,-1-2 0,0 0 0,0 0 0,0-2 0,1-2 0,2-3 308,2 9 0,2-5 0,4-7-308,14 13 0,1-69 0,3-18 0,-3 0 0,-1-5 0,1-5-564,-5 8 0,-1-4 0,0-3 0,1-1 0,0-2 564,1 0 0,0-3 0,1-1 0,0-2 0,0 0 0,0-1 0,-4 9 0,1 0 0,-1-2 0,1 0 0,-1 0 0,1-1 0,-1 1 0,1-1 0,0 0 0,0-1 0,0-1 0,0 1 0,0-1 0,0 1 0,1 1 0,-1 0 0,2-5 0,0 1 0,0-1 0,0 2 0,0 0 0,0 2 0,-1 2 0,2-8 0,0 3 0,0 1 0,-1 3 0,-1 4 43,3-9 0,-1 5 0,2 14-43,15 13 0,-28 60 0,-7 26 0,0-20 0,0 4 0,-2 3 0,1 4 121,0-7 0,-1 4 0,1 1 0,-1 2 0,0 1 0,-1 0-121,0-9 0,0 1 0,-1 0 0,0 1 0,0 1 0,0 0 0,0-1 0,1 1 0,0 0 0,0 2 0,1-1 0,0 1 0,1-1 0,-1 0 0,-1 0 0,1-1 0,-1 3 0,-1 1 0,0-1 0,0 0 0,1-2 0,0-1 0,2-1 526,1 7 0,1-2 0,1-2 0,0-2 0,1-4-526,0 8 0,0-4 0,8-11 0,10-8 0,4-16 0,8-41 0,1-23 0,-11 14 0,0-5 0,0-4 0,-1-2-491,-4 6 0,-1-2 1,0-2-1,0-2 1,0 0-1,-1-2 491,0 1 0,0-2 0,0-1 0,-1 0 0,0-2 0,0 0 0,-1 0-87,0 2 1,-2 0-1,1-2 1,-1 1 0,0-1-1,0 0 1,-1 0-1,1 0 87,-1-1 0,0 0 0,0 0 0,0 0 0,-1 0 0,1 0 0,-1 0 0,0 0 0,-1 2 0,0 0 0,0 0 0,0 0 0,0 1 0,-1 0 0,0 1 0,-1 2 0,2-7 0,-2 1 0,1 1 0,-1 2 0,-1 2 0,0 3 105,1-3 1,-2 3 0,1 3 0,-2 4-106,1-14 0,-3 24 0,-3 66 0,5 9 0,0 11 361,-3-13 0,-2 5 0,1 3 0,-1 2-361,2-9 0,0 2 0,0 1 0,0 2 0,-1 1 0,0 2 0,-1-5 0,0 2 0,-1 2 0,0 0 0,0 1 0,-1 1 0,1-1 0,0 1 0,0-3 0,0 0 0,1 1 0,-1 0 0,0 1 0,0-1 0,0 1 0,0-1 0,0 0 70,0 0 1,-1 1 0,0-1-1,0 1 1,0-1 0,1 1 0,-1-2-1,0 1 1,1-2-71,0 3 0,1 0 0,-1 0 0,1-1 0,0 0 0,0-2 0,0-1 0,0-1 0,-1 4 0,0 0 0,-1-2 0,2-2 0,0-1 0,2-4 0,3 7 0,1-3 0,1-4 0,0-7 0,1 2 0,2-18 0,7-43 0,1-20 0,-7 5 0,-2-6 0,0-4 0,0-1-313,1-1 0,-1-2 0,1-2 0,0-2 0,2-1 313,-2 7 0,1-2 0,0-1 0,1-1 0,0-1 0,0 0 0,1-1 0,-1 8 0,0 0 0,0-2 0,1 0 0,0 0 0,0 0 0,1 0 0,-1 0 0,0 0 0,1-5 0,1 0 0,-1 0 0,0 0 0,1 0 0,0 1 0,0-1 0,1 2-65,1 0 1,0 1 0,0-1-1,1 0 1,0 2 0,-1 0-1,0 3 1,0 1 64,2-11 0,0 2 0,0 2 0,-1 3 0,1 2-156,1 2 1,0 2 0,-1 4 0,-2 5 155,1-10 0,0 20 2331,1 40-2331,-16 26 0,-7 17 0,4-14 0,-1 5 0,-1 4 0,-2 4 0,1-10 0,-1 4 0,-1 2 0,0 2 0,-1 1 0,-1 2 0,1 0 0,1-9 0,0 1 0,-1 1 0,0 1 0,0 0 0,0 2 0,-1 0 0,0 0 0,1 1 0,-1 1 0,1-8 0,0 2 0,0 0 0,0 0 0,0 1 0,-1 1 0,1 0 0,0 0 0,-1 0 0,1 0 0,-1 0 0,1 0 0,0-1 0,0 2 0,0 0 0,0-1 0,0 1 0,0 0 0,0 1 0,0-1 0,1 0 0,-1-1 0,1 1 0,-1-1 0,1 0 0,1-1-167,-1 2 0,0-1 0,1 0 0,-1 1 0,1-1 0,0-1 0,0 0 0,1 0 0,-1-1 0,1 0 0,1-1 0,-1-1 167,1 6 0,-1 1 0,1-1 0,0-2 0,1 1 0,0-2 0,0-2 0,1 0 0,1-2-211,0 9 0,1-1 0,1-2 1,0-3-1,1-1 0,0-4 211,2 16 0,2-5 0,2-9 1131,2-7 0,3-18-1131,1-38 0,0-17 0,-2 1 0,-1-7 0,0-5 0,0-3 0,-2 6 0,-1-4 0,1-2 0,-1-3 0,1-1 0,1-2 0,0 0 0,1 4 0,1-3 0,1 0 0,0-1 0,0-2 0,1 0 0,0-1 0,0 0 0,-1-1 0,-1 8 0,-1-1 0,1-1 0,-1 0 0,1-1 0,0 0 0,0-1 0,0 1 0,1-1 0,-1 1 0,2-1 0,-1 1 0,1 0 0,1-1 0,0 0 0,1 1 0,-1-1 0,1 0 0,1 0 0,-1 1 0,0-1 0,1 1 0,-1 0 0,0 0-59,0 1 0,0 0 1,0 0-1,0 0 1,1 0-1,-1 1 1,0-1-1,1 2 1,-1 0-1,1 0 1,-1 2-1,0 0 59,4-6 0,-1 1 0,0 1 0,1 1 0,-1 0 0,0 2 0,0 0 0,0 1 0,0 0-250,1-3 1,0-1-1,0 1 1,-1 2-1,0 2 1,0 2 0,-2 3 249,5-7 0,-2 4 0,-1 4 0,-2 4 1084,3-13 0,-5 22-1084,-8 48 0,-9 14 0,-6 12 0,-2 6 0,4-9 0,-2 3 0,1 3 0,-1 3 0,0 1 0,1-5 0,-1 3 0,0 0 0,0 3 0,0 0 0,0 0 0,0 1 0,-1-3 0,1 1 0,-1 0 0,0 1 0,0 0 0,0 1 0,1 0 0,0 0 0,1-5 0,0 1 0,0 0 0,0 0 0,0 1 0,1-1 0,0 1 0,0-1 0,1 0-47,0-1 0,1 0 0,0 0 0,0 0 0,0 0 1,1-1-1,-1 1 0,1-2 0,0 0 47,0 2 0,-1-1 0,1-1 0,-1 1 0,1-2 0,1 0 0,0 0 0,1-1-301,2 9 1,0 0 0,1-2 0,1 0 0,-1-3 0,1-2 300,0 7 0,0-3 0,0-3 0,1-4 1037,3 15 1,5-13-1038,12-21 0,-12-53 0,0-23 0,-2 12 0,0-5 0,0-3 0,1-3 0,-2 5 0,0-3 0,0-1 0,0-2 0,1-1 0,0-1 0,0 1 0,0-2 0,0-1 0,0 0 0,1-1 0,0-1 0,1 1 98,-1 3 1,1-1 0,0 0 0,1 0 0,-1 0 0,1 0 0,0 0 0,-1 2-99,1-4 0,0 0 0,0 1 0,0 1 0,0 0 0,0 0 0,1 2-38,0-5 0,1 1 1,0 1-1,0 1 1,0 2-1,-2 2 38,3-8 0,0 4 0,-2 2 0,-1 3 0,-2 1 0,-2 3 0,2 11 73,6 8-73,-13 48 0,-5 21 0,-1-5 0,-3 7 0,0 5 0,-1 1 0,1-7 0,1 2 0,-1 1 0,0 3 0,-1 1 0,-1 1 0,0-7 0,0 1 0,-1 2 0,0 0 0,-1 2 0,0 0 0,0 1 0,0 0 0,0 1-71,2-5 1,-2 0 0,1 1-1,0 1 1,0 0 0,0 0-1,-1 1 1,1 0 0,-1 0-1,1 0 1,-1 0 70,1-1 0,-1 0 0,0 0 0,0 1 0,0 0 0,1 0 0,-1 0 0,0 0 0,0-1 0,1 0 0,0 0 0,0-2-14,0 6 0,0 0 0,0-1 1,0 0-1,0 0 0,1-1 0,0 0 1,0-1-1,0-1 0,1-1 14,-2 5 0,1 1 0,0-2 0,0 0 0,1-1 0,0-2 0,1-3 0,1-1-52,0 6 0,2-3 0,0-2 1,1-4-1,1-3 52,-2 9 0,1-5 0,7-18 0,17-27 0,-10-24 0,-2-19 0,0-6 65,-1 10 1,0-5-1,1-3 1,0-2 0,0-2-1,1-2-65,-2 9 0,0-3 0,1-1 0,0-1 0,0-1 0,1-1 0,0 0 0,0-1 0,1 0 0,-2 3 0,1 0 0,1-1 0,0-1 0,-1 0 0,2 0 0,-1-1 0,1 1 0,-1 0 0,1-1 0,0 2 0,1 0 0,-1-1 0,1 0 0,0 1 0,0-1 0,1 1 0,-1 0 0,1 0 0,0 1 0,-1 0 0,1 1 79,1-5 0,1 0 1,-1 0-1,1 1 0,0 0 1,0 1-1,-1 2 0,1 0 1,-1 1-80,2-3 0,0 1 0,0 1 0,-1 1 0,1 2 0,-2 0 0,1 1 0,2-6 0,-1 1 0,0 2 0,-1 1 0,-2 2 0,-1 0 0,-1 2 0,-2 2 0,0 2 0,7-17 0,-3 7 308,-5 1-308,-8 37 2922,-3 35-2922,-1 14 0,-3 9 0,0-10 0,-1 3 0,0 4 0,-1 1 0,0 0 0,0 3 0,-1 1 0,-1 1 0,1 2 0,-1-1 0,0 1 0,0 1 0,-1 1 0,1 0 0,-1 0 0,2-5 0,0-1 0,0 1 0,0 1 0,0-1 0,0 0 0,0 1-150,0 0 1,0 0 0,-1 1 0,1-1 0,0 0 0,1 0 0,0-1 149,0 5 0,1-1 0,0 0 0,0-1 0,1-1 0,0-1-150,-1 3 0,0-2 1,0 0-1,2-3 1,1-2 149,1 14 0,3-3 0,0-7 0,0-2 0,6-14-221,13-28 221,-4-39 0,-1-21 0,-5 17 0,-1-4 0,2-3 0,0-2 0,1-2 0,2-4 0,0-2 0,0-1 0,0 0 0,-1 5 0,0-2 0,0 0 0,0-1 0,0 0 0,0 1 349,-1 6 0,-1 0 1,1-1-1,-1 1 1,1-1-1,1 0 0,-1 0-349,3-5 0,0-1 0,1-1 0,-1 0 0,0 2 0,0 2 0,-3 4 0,3-10 0,-3 5 0,0 2 0,1 0 0,1-4 0,2-3 0,-1 10 0,-5 24 829,-6 23-829,-8 31 0,-6 21 0,5-14 0,-1 4 0,0 4 0,-2 3-599,0-5 1,0 3-1,-1 1 1,-1 3-1,-1 1 1,1 1 598,0-5 0,-1 1 0,0 2 0,0 1 0,0 0 0,-1 2 0,0-1 0,1 1 0,1-7 0,-1 0 0,1 1 0,0 0 0,-1 1 0,1 0 0,-1 0 0,1 0 0,-1-1 0,0 0 0,0 5 0,-2-1 0,1 1 0,0 0 0,-1-1 0,1 0 0,0 0 0,1-1 0,0-1-227,0 3 1,0 0 0,0 0 0,0 0-1,1-2 1,1 0 0,-1-2 0,2-2 226,-1 3 0,1 0 0,0-2 0,1-2 0,1-2 0,0-3 20,-1 20 1,1-5 0,5-10-21,5-7 0,4-19 0,7-42 0,1-22 0,-5 9 0,0-5 0,0-5 0,1-1 156,-2 6 0,-1-2 0,2-2 0,0-3 0,1-2 0,3-3-156,-3 9 0,1-3 0,2-3 0,1-2 0,0-2 0,1-1 0,1 0 0,0 0 0,-1 1 0,0 1 0,0 3 0,-1 1 0,2-2 0,-1 2 0,0 2 0,-1 0 0,1 1 0,0 0 0,1-1 0,0-1 0,1-2 0,0 0 0,2-2 0,0-3 0,1 0 0,0-1 0,0 0 0,0 2 0,0 2 0,-1 3 0,0 3 0,-2 5 0,7-11 0,0 6 0,-1 3 0,-2 6 0,0 3 1748,12-16 1,-5 25-1749,-11 52 0,-22 8 0,-9 11 0,-2 3-875,1-3 1,-1 3 0,-1 2 0,0 1 874,2-11 0,0 2 0,-1 0 0,0 1 0,0 1 0,0-2 99,-1 2 0,1 0 0,-2 1 0,1-1 0,0 0 1,1 0-100,0-1 0,0 1 0,0-1 0,0 0 0,1-2 0,0 0 0,-2 12 0,0-1 0,1-2 0,1-4 0,1-2 0,2-3 0,3-6 0,5 16 2793,25-90-2793,-11 2 0,0-9 0,0-3 0,2 0 0,1-3 0,0-2 0,0-2-693,-1 2 1,-1-2 0,1-1 0,0-1 0,2 1 692,-2 7 0,2 0 0,0-1 0,0 1 0,1 0 0,-1 2 203,2-4 1,0 0 0,1 2-1,-1 2 1,0 2-204,2 1 0,0 2 0,-1 4 0,-1 4 786,6-11 0,-6 22-786,-13 57 0,-10 10 0,-6 8-55,2-14 0,-1 3 1,-1 3-1,0 0 55,0 6 0,0 1 0,0 1 0,-1 1 102,0-10 1,0 1-1,0 0 1,0-1-1,1 1-102,-1 8 0,0 0 0,1-2 0,1-2 0,-1 3 0,1-3 0,2-5 1506,-1 8 0,12-17-1506,29-39 0,-8-33 0,1-18-991,-7 17 1,2-4-1,0-2 1,0-1 990,-4 3 0,0-2 0,1-1 0,-1 0 0,1 0 0,1-2 0,1-1 0,0 0 0,0 1 0,0 3 0,2-2 0,0 1 0,-1 3 0,0 3 360,-2-3 0,0 3 1,0 17-361,7 26 0,-24 20 0,-8 11 0,-2 12 0,-1 4 0,5-2 0,0-1 1799,-2-5 1,2-3-1800,6 14 0,13-30 0,23-61 0,-8-1 0,2-9 724,-4 3 0,0-6 0,-1 0-724,-5 9 0,-1-2 0,0 0 0,-1 3 0,5-7 0,-2 2 0,-2 5 0,-2-7 0,-1 17 0,-4 29 336,-13 25 0,-6 12-336,0 8 0,0 3 0,2 5 0,0 2 0,-1-17 0,-1 0 0,2-2 0,1 6 0,1-4 0,-3 14 0,8-31 0</inkml:trace>
  <inkml:trace contextRef="#ctx0" brushRef="#br0" timeOffset="81427">15047 4773 8191,'-13'-3'0,"17"21"4243,15 22-4243,2-11 0,6 2 0,-3-4 0,1 2 0,3-3 0,3-3 0,2-1 0,1 1-91,8 5 0,2 1 0,2-1 91,1-2 0,2-1 0,1 1 0,-7-2 0,1 0 0,0 0 0,1 1 0,2 1 0,0 1 0,2-1 0,0 1 0,-8-5 0,0 0 0,1 0 0,2 2 0,2 0 0,-2 0 0,3 2 0,1 0 0,1 1 0,0 0 0,-1-1 0,-2-1-210,-3-1 1,-2-2-1,0 0 1,-1-1-1,1 2 1,2 1 209,2 2 0,2 1 0,1 1 0,1 1 0,-2-1 0,-2 0 0,-3-1 0,0 1 0,-2-2 0,-2 1 0,-1-1 0,0 2 93,1 0 0,0 1 1,-1 0-1,-1 1 1,0 0-94,-1 0 0,-2 0 0,0 1 0,0-1 0,0 1-135,0-1 1,0 1 0,0 0 0,0-1 0,-1 1 134,7 5 0,-2 1 0,1-1 0,-1 0 0,1-1 0,-1-1 0,0 0 0,1-1-13,-3-2 1,0-2 0,1 0 0,-1-2 12,10 6 0,0-1 0,-1-1 0,-2-1 0,0-1 0,-1-2 475,-4-4 1,-1 0 0,0-1-476,-2-1 0,0 1 0,-1 0 1026,8 6 0,-1 1-1026,0-1 0,-2 0 0,-4 0 0,-2-1 775,-2-3 0,-1 0-775,-3-2 0,-1-3 0,10 8 3396,-13-12-3396,-9-7 3416,-4-2-3416,-4 1 2083,1 6-2083,-9-11 0,-9-23 0,1-2 0,-1-5-390,-2-6 0,-2-4 1,0-2 389,-1-6 0,1-3 0,-2-2-1398,0 4 1,-2-2-1,0-1 1,0-1 1397,1 0 0,-1-1 0,0 0 0,-2 0 0,3 9 0,-2-2 0,0 1 0,-1 0 0,0 0 0,0 1 0,0 0 0,-1 1 0,0-1 0,-1 1-909,-2-1 0,0 0 0,-1 0 0,-1 0 0,0 0 909,-1-2 0,0-1 0,-1 1 0,0-1 0,0 0-262,4 8 0,0-1 1,-1 1-1,1-1 1,0 0-1,0 0 262,1-1 0,-1-1 0,1 0 0,0 0 0,0 1 0,0-1-430,-4-7 1,1 0-1,-1 1 1,1-1-1,1 1 430,1 2 0,0 0 0,0 0 0,1 1 0,1 1 0,-4-7 0,1 2 0,1 0 0,0 2 150,1 3 0,0 0 0,1 2 0,1 0-150,-3-6 0,1 1 0,0 1 0,4 5 0,1 1 0,1 2 0,-6-12 0,3 5 1500,6 14 0,6 5-1500,12 8 0,21 60 0,-3-12 0,4 5 0,1 3 13,-3 4 0,0 4 0,2 2 0,1 2-13,-4-12 0,2 1 0,1 1 0,0 0 0,1 2 0,0 0-16,0 1 1,0 1 0,1 1 0,0 1 0,1 0-1,1 0 1,-1-2 15,1 0 0,1-1 0,0 0 0,1-1 0,0 1 0,0 0 0,0 0-9,-3-4 1,1 1 0,-1 0-1,1 0 1,0 0 0,-1-1-1,1-1 1,0 0 8,6 6 0,0-1 0,0-1 0,0-1 0,-1 0 0,-1 0-490,3 4 0,-2 0 1,0-1-1,-1-1 0,-1-3 490,0 0 0,0-2 0,-3-2 0,-1-3 0,-3-1 0,-1-2 0,-4-6 1295,8 5-1295,-35-75 0,-3 3 0,-5-9 86,4 13 0,-2-3 0,-1-2 1,-1-2-87,1 5 0,0-2 0,-1-1 0,-1-1 0,0 0-237,-2-6 0,-1-1 1,-1-1-1,0 0 1,0 0 236,2 6 0,0-1 0,-1 1 0,1-1 0,-1-1 0,0 1 0,0-2 0,-1 0 0,1 0 0,-1-1 0,0 1 0,1 0-92,0 1 1,0 1 0,1 0 0,-1 0-1,1 0 1,0 1 91,1 1 0,0 0 0,0 0 0,1 1 0,1 1 0,0 1-101,-3-12 0,1 1 1,2 2-1,1 2 101,1-5 0,1 2 0,6 6 0,4-1 0,11 11 0,16 23 0,7 11 0,-1 14 0,3 11 0,0 5-64,3 3 1,2 6-1,1 4 1,-1 3 63,-8-5 0,0 3 0,1 2 0,-1 2 0,0 2 0,0-1 0,-2-2 0,1 1 0,-1 1 0,1 1 0,-1 1 0,0-1 0,0 1 0,-4-6 0,0 1 0,1 0 0,-1 0 0,0 0 0,-1 1 0,1-2 0,0 0 0,1 5 0,1-1 0,-1 0 0,0 0 0,0-1 0,0-2 0,0-1 0,1-1 0,0-1 0,0-2 0,0-1 0,-1 0 0,0-3 27,7 11 0,-1-3 0,0-2 0,0-6-27,-1-3 0,0-5 0,-1-8 0,4-7 0,-5-13 0,-10-25 0,-7-13 0,-7 2 0,-4-5 0,-2-2 0,0-2 0,0-2 0,-3-3 0,-1 0 0,-2 2 0,-2-2 0,-1 0 0,-1-2 0,0 1 0,1 4 0,-1-1 0,-1-1 0,0 1 0,0-1 0,-1-1 0,1 6 0,0-2 0,-1 1 0,0-1 0,0 0 0,-1 1 0,0 0 0,-2 0 0,0 0 0,0 0 0,-1 0 0,0 1 0,0-1 0,0 2 0,-2-7 0,1 1 0,-1 0 0,0 1 0,0 0 0,0 2-314,-3-6 0,0 2 0,-1 0 0,1 2 1,0 1 313,-2-3 0,-1 2 0,2 2 0,1 2 706,2 1 0,1 2 0,4 6-706,1 2 0,9 15 0,33 48 0,-4 4 0,3 9 0,2 4 0,-6-10 0,1 1 0,1 3 0,1 1 0,0 1 0,-1-1 0,1 1 0,0 2 0,1 0 0,0 1 0,-1 0 0,-1-3 0,0 1 0,-1 1 0,1 0 0,1 0 0,-1 0 0,0-1 0,1 0 0,1 1 0,0-1 0,-1 0 0,1 0 0,-1 0 0,1-1 0,2 7 0,0 0 0,-1 0 0,1-1 0,0-1 0,0-2 307,3 2 1,0-1 0,0-2 0,0-2-1,0-3-307,1-2 0,1-2 0,-1-3 0,-2-4 0,16 7 0,-3-13 0,11-29 0,-42-17 0,-7-8 0,-3-18 0,-8-7 0,-4 9 0,-3-3 0,-1-3 0,1 5 0,0-4 0,-1 0 0,-1-1 0,2 8 0,-2-1 0,0 0 0,0-1 0,-1 0 0,1 5 0,0-2 0,0 1 0,-1-1 0,0 1 0,0 0 0,-4-7 0,1 0 0,-2 0 0,0 1 0,-1 1 0,0 1 0,-2 1 0,-1 1 0,0 1 0,0 2 175,-2-5 1,0 2 0,0 2 0,1 3-176,-5-1 0,0 4 0,7 5 0,3-9 0,39 59 0,11 17 0,-5-6 0,3 4 0,2 2 0,0 2 0,1 0 0,0 3 0,2 1 0,-1 0 0,1 2 0,-4-4 0,1 1 0,0 2 0,-1-1 0,1 1 0,-1-1 0,0 1 0,0 1 0,-1-1 0,1 0 0,-1 1 0,0-1 0,0-2 0,-1 1 0,0-1 0,0 0 0,-1-1 0,1-1 0,1 2 0,-1-1 0,0-2 0,0 0 0,0-4 124,12 12 1,0-4 0,-1-7-125,8 1 0,-2-13 0,-11-17 0,-4-10 0,2-39 0,-26 11 0,-6-6 0,-2 3 0,-3-4 0,-2 0-557,-2-6 0,-2-1 0,0-2 557,2 9 0,-1-1 0,1 0 0,-1 0 0,1-1 0,-1 1 0,1 0 0,0 1 0,-3-11 0,1 0 0,2 5 0,-5-9 0,8 10 3636,20 16-3636,23 72 0,-10-8 0,2 7 0,0 2 891,-4-5 0,0 3 1,0 0-1,0 1-891,3 5 0,0 2 0,1-1 0,0 1-897,0-2 0,1 1 1,0-2-1,0 0 897,-3-3 0,-1-2 0,1 0 0,0-3 0,6 7 0,1-3 0,-2-4 921,3 2 1,-3-5-922,-9-9 0,-4-7 0,-11-12 0,-7-6 0,-9-12 0</inkml:trace>
  <inkml:trace contextRef="#ctx0" brushRef="#br0" timeOffset="86252">27477 5007 8191,'-5'13'0,"6"-3"5063,-2 0-5063,8-5 2818,-4-7-2818,-1-3 1719,-3 4-1719,10 8 6784,-2 4-6784,11 3 0,-6-9 0,5-5 0,7-8 0,-1-13 0,7-7 0,-2-14 0,-4-7 0,-13 22 0,-2 0 0,-3-4 0,-2 0-467,-3 1 0,-2-1 467,-2-3 0,0 0 0,-2-1 0,-1 0 0,-1-6 0,-2-1 0,-1 3 0,-2 0 0,-1 0 0,-2 1 0,1 7 0,-2 1-218,0 4 0,-1 3 218,-17-15 0,-3 6 0,2 10 0,7 5 0,-2 6 913,11 5-913,-11 5 0,11 2 0,-13 15 0,7 11 0,-3 11-291,15-9 0,2 2 291,2-3 0,3 0 0,3 6 0,4 0 0,2-5 0,4-3 0,22 19 0,-6-28 0,4-5 0,2-6 0,1-4-992,11-7 0,1-6 992,5-5 0,-1-5 0,-14 3 0,1-3 0,-2 0 0,12-10 0,-3-2 0,-7 4 0,-4-2 0,-9 0 0,-4 0 0,-1-17 0,-14-5-9,-10 24 1,-4 3 8,-6 1 0,-4 2 0,-6 0 0,-3 3 0,0 4 0,-1 5 0,2 9 0,1 6-564,-21 17 564,31 2 0,5 6 0,2 5 0,6 4 0,4 6 0,6 3 0,7 3 0,4 0 0,5 1 0,4-1-125,4-4 0,4-4 125,4-7 0,4-6 0,4-5 0,2-8 0,1-12 0,1-7 0,4-5 0,-3-9 0,-8-8 0,-3-7 0,-3-4 0,-5-4 0,-8-2 0,-8-2 0,-6-1 0,-7-1 0,-7-6 0,-5-1 0,-2 17 0,-3 0 0,-1-1-1104,-5-6 0,-2-1 0,-2 1 1104,-2 1 0,-1 2 0,-1 1 0,1 3 0,-1 2 0,0 3-169,-9-4 1,-1 9 168,3 12 0,0 11 217,7 13 0,2 7-217,-3 8 0,4 7 0,4 15 0,7 6-300,7-13 1,2 1 0,3 1 299,4 4 0,3 0 0,3 0 0,2-3 0,2-1 0,5-3 725,11 11 0,9-9-725,7-11 0,6-13 0,4-14 0,2-13 0,-13-2 0,0-6 0,-2-4-518,2-5 0,-2-5 1,-3-3 517,-3-3 0,-2-3 0,-3-1 0,-2 0 0,-4-3 0,-4 0 0,-6 0 0,-4-1 0,-5 0 0,-4-2 0,-5 0 0,-4 0 0,-7-3 0,-4 0 0,-3 0 0,4 11 0,-1 0 0,-2 1 0,-1 1 0,-1 3 0,-1 1 0,-1 2 0,0 2 0,-7-4 0,0 2 0,-1 8 0,-9 7 0,2 13-473,6 15 0,5 13 473,9 16 0,7 10 0,6-11 0,5 3 0,4 0 0,5 2 0,7 1 0,2-2 0,5 1 0,3-1 0,5-4 72,4-4 1,4-4-1,2-4-72,2-5 0,2-4 0,0-6 0,1-5 0,0-5 0,0-5 0,-1-7 0,-1-5 0,-2-4 0,-4 0 0,-2-4 0,-3-2 0,9-17 0,-8-4 131,-13 4 0,-9-2-131,-9 1 0,-8 0 0,-10-4 0,-8 1 0,5 16 0,-4 2 0,-2 2 0,-2 0 0,-2 2 0,0 5 0,-12-1 0,1 11 0,4 17 0,6 12 0,11 18 0,8 9 0,6-7 0,3 4 0,5 1 203,5 2 1,5 0 0,2 0-204,0-4 0,4 0 0,3-3 0,4-6 0,4-3 0,2-5 56,15-3 0,3-10-56,1-9 0,-1-9 0,0-14 0,-3-9 0,-6-5 0,-6-5 0,-6-7 0,-8-4 369,-7 3 1,-8-1-370,-13-6 0,-8 0 0,-6 4 0,-6 3 0,5 13 0,-3 2 0,-1 3 633,-7-5 1,-2 10-634,3 15 0,3 12 0,11 19 0,6 10 318,4 16 1,9 5-319,8-15 0,5 1 0,3-1 0,3-2 0,3-1 0,3-4 0,5-4 0,4-4 0,1-4-309,3-5 1,2-5 0,0-4 308,18-5 0,-2-9 0,-3-12 0,-3-7 0,-6-4 0,-7-4 263,-9-3 1,-8-3-264,-10 2 0,-7 0 0,-11-2 0,-9 2 0,-10 0 0,-5 3 0,-3 0 0,-2 7 0,0 10 0,1 9 0,7 8 0,3 9 0,8 14 0,6 7 1637,3 24-1637,21-21 0,9-4 0,4-9 0,5-5 226,14-5 1,3-6-227,3-11 0,0-7 0,2-6 0,-2-5 0,-9 1 0,-6-3 0,-10 0 0,-8 0 1425,-19-9-1425,-44 14 0,16 27 0,-3 8 0,-12 7 0,2 8 0,10 8 0,4 1 0,7-11 0,4-1 0,6 11 0</inkml:trace>
  <inkml:trace contextRef="#ctx0" brushRef="#br0" timeOffset="88323">28711 3257 8191,'6'-1'0,"11"3"4959,12 9-4959,24 4 0,-13-4 0,3 0 0,-8-2 0,1 1 0,1 0 129,3 1 1,1 1 0,1 1-130,0 1 0,1 0 0,-1 2 0,1-1 0,0 2 0,-1-1 0,1 1 0,1-1 0,-1 0 0,0 2 0,1 1 0,-1-1 0,-2-1 0,0 0 0,-1-1 0,-4 1 0,0-1 0,-1-1 689,13 3 1,-5-1-690,-13-5 0,-3-2 5360,13 3-5360,-36-11 93,-6-9-93,-5-3 3064,1-2-3064,0 4 1140,1 4-1140,-7-1 0,2 1 0,-13-7 0,-5 1 0,-6 6 0,-11 13 0,22 6 0,2 5 0,2 8 0,1 5 0,0 8 0,4 4 0,11 1 0,5 1-911,4 3 0,6-2 911,5-9 0,5-3 0,7 0 0,4-5 0,-1-12 0,3-4-451,0-2 0,1-5 451,-1-9 0,-2-7-502,18-12 502,-27 0 0,-3-5 0,-7-2 0,-4-3 0,-3-4 0,-4-2 0,-3-2 0,-6 0 0,-5 1 0,-4 2 842,-5 1 0,-4 3-842,-1 6 0,-4 6 0,-5 4 0,-2 8-94,3 11 0,1 8 94,-2 8 0,2 7 0,3 7 0,7 5 0,6 7 0,8 1-604,7-3 0,8 0 604,9-2 0,8-4 0,7-9 0,6-6 0,2-6 0,2-7-522,-2-9 1,0-6 521,-3-3 0,-2-6-178,-9-3 1,-5-4 177,6-24 0,-17 5 0,-18-5 0,-21 2 0,10 18 0,-4 3 495,-7 3 1,-3 4-496,2 5 0,-1 9 0,-13 26 0,6 12 0,20-10 0,6 5 0,-4 22 0,13 0 0,20-21 0,9-4 335,4-1 1,5-6-336,2-10 0,2-7 0,1-5 0,0-6 0,-1-8 0,-3-5 0,-4-3 0,-5-4 0,-4 1 0,-5-2 933,-6-26-933,-19 6 0,-7 24 0,-4 1 0,-2 3 0,-3 3 0,-9 7 0,-2 6-482,3 8 0,1 8 482,-4 12 0,4 8 0,6 8 0,6 6 0,5 4 0,6 1-924,9 2 1,6-2 923,5-7 0,6-4 156,6-4 1,3-6-157,0-9 0,2-6 0,3-7 0,1-7 0,-2-7 0,-3-6 0,-3-4 0,-2-4 0,-3-5 0,-3-3 167,-6-21-167,-12 20 0,-6 1 0,-24-18 36,9 23 1,-5 3-37,-5 5 0,-4 7 0,-2 4 0,0 7 0,-5 10 0,1 7-94,0 7 1,4 4 93,5 7 0,3 3 0,3 1 0,4 2 0,8-2 0,4-2 253,4-8 0,6-2-253,20 10 0,28-40 0,-14-11 0,1-5 0,1-8 0,-1-4 0,-4-2 0,-3-2 0,-9 3 0,-7-1 0,-8-20 1220,-22 12-1220,-24 3 0,-7 14 0,3 12 0,10 20 2319,22 19-2319,32 7 0,1-14 0,7-3 70,10-4 1,4-6-71,5 0 0,0-5 0,-3-9 0,-2-4 0,-4-2 0,-4-3 0,3-9 0,-15 0 0,-24 10 0,-4-3 0,-13 4 0,11 4 0,-2 3 0</inkml:trace>
  <inkml:trace contextRef="#ctx0" brushRef="#br0" timeOffset="90590">29841 4679 8191,'-4'2'0,"-4"4"5063,3 4-5063,-5 3 2818,3-4-2818,-2 0 1719,0 0-1719,0 0 6784,0 0-6784,2-1 0,-5 3 0,-4 10 0,-8 5 0,-14 13 0,15-16 0,-1-1 0,-8 1 0,-2-1 0,-5 6 0,-2-1 0,-1-2 0,-2-2 0,-2 0 0,-1 0-954,-2-3 1,0 0 953,0 0 0,-2 0 0,12-7 0,-1-1 0,0 0 0,1 1 0,1-1 0,-2-1 0,-4-1 0,-1-2 0,0-1-900,4-2 0,0-1 0,0-1 900,0-2 0,1 0 0,0-3 0,-14-2 0,2-3-667,5-1 0,2-2 667,6-2 0,2-2 0,2 1 0,2-1-271,5 0 0,1-1 271,0 0 0,1 0 0,-17-13 0,2-4 0,3 3 0,5-7 1437,1 3-1437,4-9 0,0 4 2625,2 2-2625,6 15 1658,5 8-1658,2 13 763,0 1-763,-1 6 0,-7 13 0,9-4 0,-2 30 0,9 9 0,9-14 0,2 2-811,1 1 0,4-2 811,5 1 0,6-6-376,0-14 0,4-6 376,5-3 0,3-8 0,-1-16 0,-2-6 0,-2 4 0,-4-3 0,-2-9 0,-5-2 0,-8-9 0,-11-11 0,-28 3 0,5 16 0,-2 2 0,-3 1 0,-3 3 0,-3 4 0,1 6 0,-17 9 0,15 39-355,26-2 1,7 5 354,6 13 0,7 2 0,0-16 0,2 1 0,3-2 0,0 1 0,3-2 0,3-3 0,15 8 0,4-6 0,-4-11 0,3-8-129,3-12 0,1-10 129,-4-12 0,-4-8 0,-3-11 0,-5-5 0,-5-5 0,-9-4 0,-10 13 0,-6-1 0,-2 0 0,-4 1 0,-4 1 0,-3 0 0,-9-2 0,-5 0 0,-1 3 0,1 4 0,-2 1 0,-1 5 0,0 3 0,-2 4 0,1 6 0,-9 6 0,5 14 0,8 20 0,9 12 0,11-6 0,5 4 0,4 1 0,3 7 0,5 1 0,4-1-916,4 0 1,4-2 0,3-2 915,4-5 0,3-3 0,3-4 0,2-6 0,3-5 0,3-6 0,2-7 0,3-7 0,-1-5-927,4-6 0,-1-6 0,-2-5 927,-1-5 0,-3-5 0,-3-2 0,-2 0 0,-4-3 0,-6-2-25,-9 2 1,-6-2-1,-5 1 25,-6-16 0,-13 1 0,-7 20 0,-6 1 0,-3 3 0,-6 0 0,-4 3 0,-2 3 0,0 4 0,-2 5 0,1 4 0,2 5 0,0 4 0,2 7 0,-10 13 0,7 12 0,15 14 0,10 8 0,9-16 0,3 1 0,5 1 0,6 4 0,6 0 0,3-3 0,13 7 0,7-6 0,-6-16 0,2-3 0,3-7 0,2-9 0,1-6 0,1-4 0,1-3 0,1-5 0,-3-4 0,-3-4 0,-1-4 0,-4-3 0,-4-2 0,-3-3 0,-6 0 0,-2-11 0,-11 0 0,-10-3 0,-11 2 0,-12 7 0,-8 6 0,5 8 0,-4 1 0,0 4 0,-1 4 0,0 2 0,0 3 0,-11 1 0,3 7 184,10 11 0,8 8-184,14 7 0,8 5 0,5 8 0,7 2 0,7-4 0,5-2 0,6-1 0,5-7 1136,6-13 0,2-8-1136,2-9 0,-1-8 0,-4-9 0,-6-7 1172,-5-3 1,-9-4-1173,-15-2 0,-11-2 0,-6 0 0,-9 1 0,1 12 0,-3 1 0,-2 2 0,-12-11 0,0 5 0,5 8 0,2 6 2272,-7 10-2272,36 44 0,13-8 0,5 3 0,11 8 0,6-2 0,4-4 0,4-5-597,5-5 1,3-9 596,-1-14 0,-2-9 0,-5-7 0,-5-6-544,-6-8 1,-7-6 543,-10-4 0,-7-2 0,-7 3 0,-7 1 0,-10-2 0,-7 3 0,-4 5 0,-3 4 0,-3 2 0,-1 8 0,5 9 0,4 7 872,-7 22-872,30 8 0,9 4 0,9 0 0,7-1 0,6 3 0,6-4 0,9-9 0,4-7 0,2-9 0,0-8 169,-2-9 0,-3-7-169,-5-6 0,-7-4 455,-14-1 1,-7-1-456,-11-20 0,-35 11 0,13 23 0,-3 5 0,-2 3 0,1 3 0,-15 8 189,26 30-189,28-7 0,8 2 0,3 11 0,4 0-1196,9 3 0,5-2 1196,-4-8 0,3-7 0,7-7 0,0-9 0,-5-11 0,-3-9 212,-1-5 0,-6-7-212,-8-7 0,-8-2 0,-8 2 0,-7 1 0,-11-3 0,-4 4 0,-2 1 0,-9 7 0</inkml:trace>
  <inkml:trace contextRef="#ctx0" brushRef="#br0" timeOffset="145582">12507 6257 24575,'-9'0'0,"0"2"0,0-1 0,0 2 0,-4-2 0,4 3 0,-4-4 0,4 4 0,0-3 0,0 1 0,0 0 0,0 0 0,-4 3 0,3 2 0,-3 0 0,4 2 0,2 0 0,0 4 0,3-3 0,1 2 0,1-3 0,6-2 0,1 2 0,7-4 0,2 2 0,9 0 0,-4 1 0,5-3 0,-7 3 0,-4-8 0,0 3 0,-4-3 0,0-2 0,0 1 0,-2-5 0,1 1 0,-3-4 0,3 2 0,-3-1 0,4 1 0,-6-2 0,5 2 0,-2-5 0,7 3 0,-4-4 0,-1 2 0,-8 2 0,-5 0 0,-6 2 0,2 0 0,-4 4 0,4 1 0,-4 2 0,0 0 0,-4 3 0,-1 0 0,9 0 0,1-1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4:07:16.8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9507 8427 24575,'-3'-4'0,"3"-1"0,7-4 0,9-6 0,8-15 0,-5 9 0,2-3 0,6-11 0,2-3-1244,-6 7 0,1-1 1,1-1 1243,5-6 0,2-1 0,0-2 0,-7 7 0,1-2 0,0-1 0,1 1 0,3-1 0,1 0 0,0 0 0,0 0 0,-3 2 0,0-1 0,0 1 0,-1 2 0,8-8 0,-1 2 0,-2 3-937,5-7 1,-3 5 936,-9 11 0,-3 3 0,3-8 0,-11 17 0,-4 5 0,-3 2 3314,2 4-3314,0-3 2290,0 3-2290,0-4 0,-2 2 0,1 2 0,-1 5 0,3 9 0,0 4 0,9 18 0,9 10 0,-11-13 0,2 1 0,5 7 0,2 0-1369,2 4 0,2 1 1369,-7-11 0,1-1 0,0 2 0,2 2 0,1 2 0,0 0 0,3 0 0,1 0 0,0 1-1354,1 1 1,0 0-1,-1 1 1354,-1 1 0,0 0 0,-1 1 0,-1 0 0,-1-1 0,-2 1-762,-2-1 0,0 0 0,-2 1 762,0-1 0,-1 0 0,0-2-433,0-4 1,0-1-1,-1-1 433,5 13 0,-1-3 308,-2-13 1,-3-3-1,-1 5 1,-7-20-1</inkml:trace>
  <inkml:trace contextRef="#ctx0" brushRef="#br0" timeOffset="1440">11598 8708 24575,'37'-30'0,"-19"8"0,0-4 0,5-9 0,1-4-828,-5 5 1,1-2 0,2-2 827,4-7 0,3-2 0,-1-1-1005,-5 10 1,0-2 0,0 1 0,0 0 1004,-1 1 0,1 0 0,0 1 0,-2 1 466,3-6 1,-1 2 0,-2 4-467,2-2 0,-3 6 0,5-3 0,-12 26 0,1 8 1026,3 7-1026,5 14 0,8 18 0,-10-12 0,1 1 0,4 8 0,1 2 703,4 0 0,2 1-703,1 5 0,0 1 0,-3-2 0,-1-1-599,0-2 1,-2-3 598,-9-9 0,-1-2 0,8 4 0,-13-17 0,-8-8 0</inkml:trace>
  <inkml:trace contextRef="#ctx0" brushRef="#br0" timeOffset="1870">12169 8681 8191,'13'-7'0,"12"-9"1265,4-4 1,-7 5 0,-1 2 0</inkml:trace>
  <inkml:trace contextRef="#ctx0" brushRef="#br0" timeOffset="2832">12628 8451 8191,'-9'7'0,"8"-5"5063,5-3-5063,15-18 0,8-4 0,2-19 1409,-9 15 0,0-3-1409,2-4 0,0-4 0,-5 5 0,1-4 0,1 0-633,5-8 1,1-1 0,0-2 632,-4 4 0,0-1 0,0-2 0,2 0 0,-1 6 0,1-1 0,1 0 0,1 0 0,0 0 0,1-2 0,1-1 0,0 0 0,1 0 0,0 1 0,1 1 0,1 1 0,0 0 0,0 1 0,0 0 0,-1 2 0,-1 0 0,0 0 0,0 1 0,0 0 0,4-4 0,-1 1 0,0 1 0,-2-1 0,-3 4 0,-2 0 0,0 1 0,-1 0 1490,5-6 1,-1 0 0,-1 1-1491,-5 5 0,-1 0 0,-1 1 0,2-10 0,-1 4 0,-4 8 0,-3 4 0,-2-6 0,-2 16 0,-4 12 0,2 0 0,2 3 5221,-1 1-5221,-1 5 707,2 3-707,10 17 0,0-3 0,2 3 0,2 4 0,-3 0 0,2 1 0,6 11 0,0 4-293,-8-10 0,0 2 1,0 1 292,2 3 0,0 1 0,1 1-1371,-1 4 1,1 0 0,1 0 1370,2 4 0,2 0 0,0 1 0,-6-9 0,0 0 0,1 1 0,0-1 0,1 1 0,1-1 0,-1 1 0,1 1 0,1 3 0,0 1 0,1 1 0,-1-2-1222,0-2 0,0 0 0,0 0 0,1 0 1222,0 1 0,1 0 0,0 0 0,0 0 0,-1-1 0,1 0 0,0-1 0,0 0-562,0-1 1,0 0-1,0 0 1,0-1 561,-2 1 0,0-1 0,0 0 0,-1 0 0,0-2 0,-1 0 0,0-2 0,-1 1 0,5 6 0,-1-1 0,0-1-204,-4-3 1,0-1-1,-1-3 204,7 5 0,-2-3 1028,-9-9 0,-1-2-1028,6 4 0,-12-17 0,-9-8 0</inkml:trace>
  <inkml:trace contextRef="#ctx0" brushRef="#br0" timeOffset="4836">9968 9261 8191,'-13'0'0,"-1"3"5063,-3-2-5063,0 6 2818,-9 7-2818,2 11 0,-8 12 0,16-11 0,2 4 0,-1 3 0,3 3 0,2 9 0,3 2 396,0-4 1,4 0-397,7-3 0,4-4 5831,16 12-5831,0-31 0,4-7 0,3-8 0,1-4 0,10 4 0,-8-11 0</inkml:trace>
  <inkml:trace contextRef="#ctx0" brushRef="#br0" timeOffset="5003">10303 9759 8191,'9'19'0,"-1"3"5063,-3 16-5063,-2 2 2818,5-9-2818,8-5 1719,35-35-1719,-16 0 0,2-4 0,-1-2 0,3-4 0,0-1 942,2 0 0,0-1 1,1-1-943,3-3 0,1-1 0,-5 2 0,-1 2 0,-5 2 0,-7 4 0,-1-1 0</inkml:trace>
  <inkml:trace contextRef="#ctx0" brushRef="#br0" timeOffset="6040">11073 9586 24575,'-11'-16'0,"1"1"0,-15-17 0,-4-11-1829,7 14 0,-3-1 1829,1-1 0,-2 1 0,-5 4 0,-2 3 0,1 4 0,-3 5 0,-8 8 0,-3 7 0,0 3 0,-1 5 0,9 3 0,-1 2 0,2 2 0,2 0 0,0 0 0,2 1 0,-16 9 0,3 1 0,9-4 0,4-2 1140,-5 3-1140,20-15 599,38-26-599,17-5 0,-9 2 0,2-1 0,-2 5 0,-1 1 0,22-11 1919,-21 12-1919,-17 15 0,-19 10 0,-2 0 0,-10 6 0,11-8 0,-4 1 0,1 9 0,2 3 0,2 23 0,10 10-1005,4-18 0,4 2 1005,3 3 0,3 0 0,5-1 0,3-2 0,2-3 0,3-5 0,2-6 0,3-6 0,1-7 0,2-7 0,4-8 0,1-6 0,1-6 0,0-6 0,2-9 0,-2-4 0,-5 3 0,-1-2 0,-4-3 0,-4-1-530,-10 5 0,-4 0 530,-5 3 0,-4 1-123,-7-25 123,-7 13 0,-8 5 0,6 14 0,-10 9 1881,7 8-1881,-4 4 1166,-1-2-1166,-2-10 0,-7-5 0,-12-21 0,16 21 0,-4 2 0,-4-1 0,-3 4-674,0 5 1,-1 5 673,-7 8 0,1 5 0,1 2 0,0 2 0,-3 5 0,1 1 0,8-2 0,3 0 0,-18 7 0,43-30 0,27-27 0,9 7 0,5-2 0,-6-1 0,-1 0 0,1 7 0,-3 5 0,-8 9 0,-37 29 0,-3 1 0,-6 4-232,-8 6 1,-4 1 231,10-8 0,-1 0 0,1-2 192,-8 6 1,2-3-193,6-3 0,4-4 0,-1-5 0,18-6 0,5 0 0,4 10 0,-9 19 0,2 15 236,-1-23 0,1 1-236,6 3 0,1-2 0,0 16 1099,19-12-1099,9-16 0,0-15 0,4-4-904,6-4 1,2-3 903,12-2 0,2-5 0,-12-1 0,0-2 0,-3 1 0,-3 2 0,-3 1 0,-2-3 0,-1 0 0</inkml:trace>
  <inkml:trace contextRef="#ctx0" brushRef="#br0" timeOffset="7437">12071 9509 8191,'-2'-14'0,"-7"-9"5063,-2 10-5063,-13-7 0,-8 18 0,-16 18 0,18 2 0,1 4 0,-1 7 0,3 4 797,6 6 0,7 2-797,7-1 0,8 0 0,11-2 0,9-3 0,10-6 0,7-8 0,4-6 0,4-8 0,6-7 0,2-7 0,-4-5 0,-1-5 0,-4-2 0,-3-2 0,-12 3 0,-2 0 940,-3-2 0,-6 1-940,-5 0 6257,-2-6-6257,-14 15 0,-6 2 0,0 8 1590,-4 15-1590,3 19 0,13 15-577,2 6 577,26-11-145,-4-16 145,17-19 0,-16-17 0,-3-7 0,-11-11 0,-11 0 573,-1-12-573,-12-9 0,4 20 0,-1-1-745,-6-6 1,-2 0 744,0 2 0,1 1 0,-10-17 0,1 16 0,7 29 0,-11 14 0,-3 14 0,0 12 0,11-1 0,11-8 0,15-8 1638,17-19-1638,11-15 0,7-11 0,-23 4 0,-1-1 0,8-14 0,-10-3 0,-9 14 0,-7 1 0,-3 11 0,-5 4 0,4 19 0,3 14 0,13 16 0,7 3 0,9-11 0,15-18 0,4-22-205,-6-8 1,-2-3 0,0-1 0,8-7 0</inkml:trace>
  <inkml:trace contextRef="#ctx0" brushRef="#br0" timeOffset="9457">13263 9313 8191,'-38'-9'0,"-2"1"4721,-7-6-4721,0 4 0,1 0 0,-1 10 0,0 10 0,9 12 0,1 12 0,21-8 0,2 3 795,0 5 0,2 2-795,0 6 0,2 1 576,3-1 1,2 0-577,4-6 0,1-2 5725,9 19-5725,7-18 332,14-14-332,7-9 0,-5-13 0,2-4 0,5-1 0,1-1 0,9-7 0,1-1-124,0 4 1,0 2 123,-7 1 0,-2 4 0,-7 6 0,-4 4 813,14 23-813,-15 16 0,-19-18 0,-1 0 0,14 24 0,5-11 0,-5-26 0,5-5 0,15-6 0,4-7 0,-10-1 0,2-2 0,1-2-1469,11-2 0,2-3 0,1 0 1469,-11 1 0,0 0 0,1-1 0,1 2 0,2 1 0,0 0 0,1 2 0,-1 0 0,9-2 0,-2 2 0,-1 3-414,-8 4 1,-2 2 0,-4 4 413,1 3 0,-6 6 662,-11 5 1,-4 2-663,7 12 0,10-4 0,7-21 0,-10-8 0,2-5 0,13-9 0,3-5-633,-12 4 0,0 0 0,1-3 633,4-5 0,1-1 0,-1-2 0,-3 2 0,-1 0 0,-3 0 1175,9-11 0,-7 2-1175,-10 7 0,-7 1 1416,-6-14-1416,-22 1 0,-18-3-696,9 15 0,-2-1 696,-9-6 0,-2 1 0,-1-2 0,0 1 0,-4-1 0,-2 1 0,-1 2 0,-2 3 0,0 5 0,-2 2 0,-5-2 0,-3 3 0,14 8 0,-2 1 0,0 1 0,-4 0 0,-1 1 0,0 1 0,3 0 0,0 0 0,-2 2 0,-4 2 0,-1 0 0,1 3 73,5 3 1,1 1-1,-1 0-73,-2 0 0,1 0 0,0 2 0,-14 7 0,2 1 101,5-8 1,2-1-102,6 5 0,2-1 0,6-6 0,0-1-168,1 0 0,1 0 168,-20-1 0,20-2 0,-2 1 0,-23 7 0,17 2 0,-1 2 0,-4 4 0,-1 4-272,10-3 0,-1 2 0,0 1 272,2 2 0,0 1 0,0 0 0,-13 9 0,3 1 353,6 3 0,4 1-353,5-2 0,4 1 0,5 2 0,4 2 0,1 9 0,4 4-435,7 0 1,4 1 434,-1-11 0,0 1 0,3-1 0,3 1 0,1 0 0,1-2 0,8 14 0,2-3-506,1-2 0,5-4 506,4-8 0,4-4 0,6 0 0,3-1 0,-11-11 0,2 0 0,0-2 0,0 0 0,0-2 0,2-1 0,0 0 0,0-1 0,0-1 0,15 0 0,0-3 0,2-2 0,2-5 0,-14-4 0,0-3 0,0-2 0,0-1 0,1-1 0,1-3 0,7-5 0,2-4 0,-1-1 0,-1 1 0,0-1 0,0-2 0,-10 3 0,0-1 0,0 0 0,-2 0 0,8-5 0,-2 0 0,-4 1 0,0 1 0,-5 1 0,9-10 0</inkml:trace>
  <inkml:trace contextRef="#ctx0" brushRef="#br0" timeOffset="10479">14880 9824 8191,'-5'-30'0,"0"1"0,-4-6 0,-4 0 1564,-9-8 1,-3-2-1565,6 14 0,-1-1 0,-2 1 0,-2 1 0,-2 2 0,-1 1 0,-2-1 0,-1 2 0,-1 2 413,-1 2 0,1 2 0,-3 2-413,-1 2 0,-1 2 0,0 2 0,-18-2 0,2 4 0,5 3 0,1 4 0,0 4 0,2 2 1046,8 2 0,2 1-1046,3 2 0,1 3 0,-19 14 0,11 7 0,6 5 0,13-1 0,6 3 5229,16-8-5229,4-5 1988,18 2-1988,-2-10 2707,14 8-2707,-5-12 0,-4 2 0,-8-12 0,-7-3 0,-12-4 0,-6 1 0,-15 3 0,-12 4 0,-15 9 0,-1 5 0,5 3 0,16 8 0,15-2 0,21 6 0,18 9 0,-6-24 0,4-2 0,12 1 0,4-3 0,11-5 0,3-5-1443,-13-6 0,1-4 0,3-1 1443,8-1 0,1-1 0,0-4 0,-2-4 0,-2-4 0,1-1 0,-12 5 0,1-2 0,-1 0 0,-1-1 0,3-5 0,-1-2 0,-4 1 0,9-10 0,-8 1 0,-14 9 0,-8-1 0,-16-15 0,-16 2 0,-7 10 0,-6 0 0,-1 0 0,-4 2-997,3 4 0,-3 1 1,-2 2 996,1 3 0,-2 3 0,0 2 0,-1 2 0,0 2 0,-1 2-606,-1 3 0,0 4 1,1 1 605,-16 5 0,2 4 0,17-1 0,0 2 0,1 1 0,-16 9 0,3 3 1000,6 0 0,4 1-1000,5 1 0,4-1 0,8-4 0,6 0 0,9 16 0,21-3 0,5-18 0,5-2 0,9 0 0,4-4 0,13-1 0,4-4 212,-14-8 0,0-2 0,0-2-212,-1 1 0,-1-1 0,-2-2 0,12-8 0,-6-1 2239,7-5-2239,-33 4 1265,-35 9-1265,-25-6 0,4 9 0,-5 0 0,-6 0 0,-1 1 0,-4 4 0,2 2 0,8 2 0,5 4 0,-9 14 2996,44 3-2996,46 4 0,5-19 0,8-4 0,-10-1 0,3-3 0,2-1-1141,-7-2 0,2-1 0,1-1 0,-2 0 1141,12 0 0,-1-1 0,-2 0 0,-6-1 0,-2-1 0,-4 2 0,2 1 0,-8 1 0,-6 4 0,-36 3 0,-30 11 0,2-2 0,-2 3 4564,24-3-4564,17 3 0,29-5 0,-14 1 0,9-7 0</inkml:trace>
  <inkml:trace contextRef="#ctx0" brushRef="#br0" timeOffset="20207">9824 12233 8191,'5'10'0,"1"1"5063,-3 3-5063,4-2 2818,0-3-2818,5 10 1719,10 1-1719,10 10 0,-8-13 0,3 1 3392,1 2 0,1 1-3392,6 2 0,2 0 0,-2-1 0,2 0-799,1-2 0,1-2 799,-1-5 0,1-3 0,2 2 0,1-3 0,0-5 0,0-2 0,1 1 0,-1-1 0,-4-3 0,0-2 0,0 0 0,-1 0 0,-5-2 0,-1-1-143,0 2 1,-1-2 142,1-2 0,-2-3 0,0-1 0,-1-3 0,4-5 0,-1-3 0,0-1 0,-1-2 0,0-1 0,-1 0 0,-1-1 0,-1 1 0,-8 4 0,-1 2 0,13-15 0,-12 10 0,-6 8 1573,1 1-1573,-4 1 310,-2 6-310,0-3 0,-2 4 0,-3 4 0,-2 1 0</inkml:trace>
  <inkml:trace contextRef="#ctx0" brushRef="#br0" timeOffset="21128">9699 12295 8191,'5'12'0,"2"4"5063,2 22-5063,15 4 0,-9-14 0,2 0 0,6-1 0,1 0 1033,0 3 0,2-1-1033,3-1 0,1-1 0,3 1 0,1-1 0,2 2 0,2-2 172,3 0 1,3-2-173,-2 1 0,2-1 0,4-3 0,2-3 0,-14-6 0,2-1 0,0-2 0,1-1 0,0-1 0,0-1 0,1 0 0,0-1 0,1-1 0,-1-2 0,0-1 0,-1-1 0,12 0 0,0-2 0,-14-1 0,1-3 0,-2 1 0,8-2 0,-2-1 2312,0-5 0,-1-1-2312,-5 0 0,-2-2 0,-4-5 0,-2-3 0,-3 1 0,-2-2 0,3-4 0,0-3 0,-4 1 0,-1-3 0,0-5 0,-1-3 0,2-1 0,-1-2 0,-3-1 0,-2-1 0,-1 3 0,0 1 0,4 3 0,-1 2 0,-5 7 0,-1 2 0,7-11 807,-8 17-807,-11 9 2168,-5 0-2168,3 4 327,-1-4 1,3 8 0,0 1 0</inkml:trace>
  <inkml:trace contextRef="#ctx0" brushRef="#br0" timeOffset="22448">9936 12292 8191,'-2'32'0,"0"-1"5063,14 8-5063,0-6 0,6 8 0,-1-8 0,10 8 0,0-10 0,10 6 0,1-10 1409,-13-11 0,2-2-1409,1-3 0,2-2 0,4 2 0,1-2 379,3-1 1,1 0-380,-1-2 0,0 0 0,0 1 0,0 1 0,-3 0 0,0-1 0,-1 0 0,0-2 0,0-1 0,0-3 0,4-3 0,0-2 0,4-2 0,1-1 0,2-3 0,1-2 0,3 1 0,0-1 0,1-2 0,0-2 1746,0-3 0,-1-2-1746,-5 4 0,-3 0-472,-8-3 1,-2-1 471,-6 5 0,-2-2-530,10-24 530,-14 18 0,1-2 0,-2-6 0,1 0 0,6-2 0,-1 1 556,-4 0 1,-1 2-557,0 8 0,0 1 2754,0-5-2754,-6 11 287,-10 7 0,-2 4 0,-3 1 0</inkml:trace>
  <inkml:trace contextRef="#ctx0" brushRef="#br0" timeOffset="27071">9944 12111 8191,'-7'3'0,"8"-5"5063,0-1-5063,8-4 0,-4 5 0,-1 0 0</inkml:trace>
  <inkml:trace contextRef="#ctx0" brushRef="#br0" timeOffset="27795">11618 12084 24575,'2'-5'0,"0"3"0,3 0 0,-1 2 0</inkml:trace>
  <inkml:trace contextRef="#ctx0" brushRef="#br0" timeOffset="29603">9895 12271 24575,'0'9'0,"15"13"0,1-3 0,24 12 0,3-4 0,-12-9 0,1 1-1130,6 0 1,1 1 1129,3 1 0,2-2 0,-8-8 0,2-1 0,-1-1 0,0 0 0,-1 1 0,1-2-672,3-1 0,1-2 1,-1 2 671,-2 1 0,0 0 0,-1-1 0,16 1 0,0-2 0,1 0 0,-2-2-841,-5-7 1,-1-4 840,3 3 0,-2-4 0,-6-7 0,-2-3 0,1 1 0,-1 0 0,-6-2 0,-3 0 0,-6 2 0,-3 1 0,5-7 1331,-15 6-1331,-11 1 2500,-1 6-2500,-1-6 2124,2 3-2124,2-5 0,6-5 0,0 7 0,4-1 0,-7 13 0,-1 2 0</inkml:trace>
  <inkml:trace contextRef="#ctx0" brushRef="#br0" timeOffset="49687">13532 14235 24575,'-11'8'0,"4"-7"0,20-28 0,-2 2 0,-1-3 0,3-3 0,0-3 0,4-13 0,0-2 0,-1 8 0,1 1 0,2-1 0,1 3 0,-2 10 0,0 4 0,10-2 0,-8 16 0,-3 15 0,7 3 0,1 6 0,4 6 0,-2 0 0,-9 1 0,-3-1 0,-8-7 0,-4-4 0,-1-5 0</inkml:trace>
  <inkml:trace contextRef="#ctx0" brushRef="#br0" timeOffset="49995">13612 13820 8191,'-1'11'0,"6"-3"5063,4 17-5063,24 19 0,-12-12 0,2 3 742,-2-3 1,2 3 0,-2-1-743,0 1 0,-1-1 0,1 1 54,3 4 1,0 0 0,0-1-55,-3-3 0,-1-1 0,0 0 0,1-2 0,1 0 0,-1-2 0,5 9 0,-1-4 2833,-2-9 1,-2-4-2834,5 2 0,-7-19 0,-14-5 0,-1-2 0</inkml:trace>
  <inkml:trace contextRef="#ctx0" brushRef="#br0" timeOffset="172336">3611 8740 24575,'-35'-36'0,"3"10"0,8 28 0,5 5 0,-9 22 0,7 22-1344,12-17 1,3 3 1343,3 8 0,6 2 0,11 3 0,10-3 0,3-16 0,5-5 318,9-2 1,4-11-319,1-19 0,1-11 0,-15-1 0,0-4 0,-4 0 0,1-6 0,-5-2 0,-3-9 0,-10 0 0,-32-11 0,-1 20 0,-5 1 0,-3 3 0,-2 3 0,-7 1 0,-1 4 632,4 4 0,1 5-632,5 8 0,3 5 0,-13 20 0,17 14 0,16-5 0,9-2 0,16-18 0,4-8 786,19-21-786,-8-19 0,-15 6 0,-5-1 0,-5 1 0,-5 1 0,-10-22 0,-21 19 0,-7 37 0,9 18 0,6 2 0,20 1 0</inkml:trace>
  <inkml:trace contextRef="#ctx0" brushRef="#br0" timeOffset="175095">19850 8589 24575,'-17'-23'0,"-2"2"0,-1 12 0,-12-1 0,-1 5 0,-6 1 0,14 7 0,-5 4 0,8 8 0,-2 9 0,2 18 0,17 6 0,4-18 0,4 1 0,7-1 0,4-3 0,5-2 0,3-3 0,3-3 0,3-3 0,5-7 0,2-2-282,-4-1 1,1-3 281,22-10-92,-15 0 92,-21-9 0,-9 1 0,-10-9 0,-9-8 0,-8-8 0,2 15 0,-3 0 560,-21-10-560,15 18 0,0 4 95,-8 8-95,3 17 0,20 23 0,13 20 0,-1-19 0,8-2 0</inkml:trace>
  <inkml:trace contextRef="#ctx0" brushRef="#br0" timeOffset="179603">11590 833 24575,'8'-10'0,"11"-10"0,15-21 0,-9 15 0,3-3 0,9-10 0,2-2-1795,-12 14 1,1 1-1,1-1 1795,1-1 0,1-1 0,0 2 0,-2 2 0,1 1 0,-2 2 0,10-6 0,-3 4 474,-6 5 0,-1 2-474,23-2 1009,-17 7-1009,4 7 0,-6 5 0,6 5 0,9 8 0,-17-3 0,1 1 0,4 0 0,0 1 1405,4 6 0,0 1-1405,0-2 0,0 1 0,4 4 0,-1 2-985,2 4 1,1 1 984,-12-9 0,0 0 0,1 1 0,2 4 0,2 2 0,-1 0 0,0 0 0,0 0 0,1 0-1062,3 0 0,0 1 0,0-1 1062,-3 0 0,-1-1 0,0 0 0,1-2 0,1-2 0,0 0-547,-5-3 0,0-1 0,-1-1 547,11 7 0,-2-3 0,-13-10 0,-3-1 0,-1 0 0,-19-9 0,-10-5 0</inkml:trace>
  <inkml:trace contextRef="#ctx0" brushRef="#br0" timeOffset="180430">11683 736 8191,'-4'6'0,"5"1"5063,3 6-5063,18 5 0,10 11 0,-4-9 0,2 2 0,3 0 0,1 1 555,5 4 0,2 2-555,2-3 0,0 0 0,3 1 0,1-1 0,-13-6 0,0-1 0,1 1 0,-2-2 0,1 0 0,0 0 0,-1 0 0,1 0 0,-2-1 0,12 7 0,-2-2 589,-3-4 1,-1-3-590,-6-2 0,-3-1 5670,11 4-5670,-10-4 0,-16-4 0,-2-5 2093,1-3-2093,-2-9 0,16-18 0,-10 4 0,1-3 0,11-10 0,4-2 0,-7 6 0,0-1 0,2 1-407,2 2 0,1 0 0,0 2 407,-3 1 0,0 0 0,0 3 0,9-3 0,-3 4 0,8 1 0,-15 9 0,-17 17 0,-9-3 0,-12-1 0,4-1 0,-4-4 0</inkml:trace>
  <inkml:trace contextRef="#ctx0" brushRef="#br0" timeOffset="181678">12208 408 24575,'-13'7'0,"-10"13"0,-13 18-538,12-4 1,-1 4 537,2-7 0,-1 2 0,1 1-1146,-1 4 1,1 2-1,0-1 1146,1-3 0,1-1 0,2-2 0,-4 5 0,7-5 1025,15-4-1025,38-55 0,-4-9 0,3-8 0,-4 5 0,2-3 0,0-2-1032,-6 6 0,0-1 0,0 0 0,-1 0 1032,0 0 0,0 0 0,-1 0 0,-1 3 0,1-3 0,0 3 0,-4 3 176,2-3 0,-11 17-176,-22 34 0,-8 13 0,-3 7 0,2-2 0,0 3 0,-1 1-128,-2 3 1,0 2 0,1-1 127,1-1 0,0 1 0,1-1 0,2-2 0,1 1 0,3-5 0,-1-3 0,4-3 0,7 13 4118,35-58-4118,-5-5 0,3-7 0,-4 2 0,2-3 0,-1-2-187,3-5 1,-2-3 0,0 1 186,-4 4 0,0 1 0,-3 1 1705,0-4 0,-4 6-1705,-1 7 0,-36 62 0,5-3 0,-1 6 0,-2-3 0,-2 3 0,0 1-1106,1 2 1,1 2 0,1-1 1105,2-4 0,1 0 0,1-3 0,-3 7 0,7-7 563,23 1-563,20-51 0,0-15 0,2-9 0,-10 8 0,-1-2 0,0-1-573,2-3 1,-1 0-1,-2 1 573,3-8 0,-4 7 0,-1 8 0,-30 42 1542,-5 11 0,-3 5-1542,-2 3 0,0 0 0,0 0 0,2-3 0,6 7 0,30-56 0,8-15 0,-2 0 0,0-3 0,1-1 0,1-4 0,-2 4 0,-1-1 0,-4 6 0,0 2 2063,-15 39-2063,-13 32 0,-4-10 0,-1 4 0,4 1 0,0 2 0,-4-1 0,1-2 0,10 11 0,33-43 0,-11-19 0,2-7 0,14-12 0,0-4 0,-10 0 0,-3 0 0,-5 11 0,-2 5 0,1 7 0,-19 47 0,-2-3 0,1 3 0,-2 3 0,0 0 0,0-4 0,4-3 0,14 2 0,19-30 0,-5-20 0,1-9 0,7-4 0,0-3-560,-13 5 1,-1-1 0,-2 2 559,4-2 0,-5 2 0,-3-4 0,-27 53 0,-7 15 0,7-10 0,0 3 0,-9 14 0,3 0 0,16 3 0,13-36 0,1-4 0,0-12 0</inkml:trace>
  <inkml:trace contextRef="#ctx0" brushRef="#br0" timeOffset="186470">31599 10509 24575,'-13'-12'0,"-1"2"0,-3 1 0,-27 10 0,0 7 0,11 1 0,-3 2 0,-1 2 0,-1 2-1748,0 3 1,-2 1 1747,-6 4 0,0 1 0,14-6 0,0 2 0,1 1 0,1 1 0,0 2 0,1 1 0,-1 3 0,1 2 0,3 2 0,3 3 0,3 1 0,2 2 0,1 4 0,3 2 0,3 1-942,3 2 0,4 2 0,3 0 942,6 3 0,3 1 0,4-1 0,2-3 0,3-2 0,3-1 0,6 0 0,4-1 0,3-4 0,0-6 0,3-4 0,2-2-153,0-2 0,1-2 0,2-4 153,-3-5 0,1-4 0,-1-2 0,13 4 0,-2-5 0,-5-9 0,-5-4 0,2 2 0,-14-7 0</inkml:trace>
  <inkml:trace contextRef="#ctx0" brushRef="#br0" timeOffset="187012">31699 10409 8191,'-35'-22'0,"1"0"4553,-5 14-4553,-1 5 0,11 6 0,-2 4 0,2 5 0,0 2 801,-9 3 0,-1 1-801,6 3 0,-1 2 0,-5 1 0,0 2 0,4 2 0,1 0 0,0 2 0,1 2 0,1 4 0,2 1 0,1 2 0,1 2 0,1 5 0,1 2-8,9-12 0,1 3 0,1 0 8,3 1 0,2 1 0,2 1 0,1 5 0,2 1 0,4-1 0,6-2 0,3-1 0,3 0 0,2 0 0,4 1 0,4-4 0,4-3 0,5-3 0,1-2 0,3 0 0,1-2 0,2-3 0,1-4 0,1-4 0,1-1 0,1-1 0,0-1 0,0-4 0,-3-5 0,1-2 0,-2-1 0,14 2 0,-2-4 958,-9-4 1,-4-2-1,3 2 1,-18-3-1</inkml:trace>
  <inkml:trace contextRef="#ctx0" brushRef="#br0" timeOffset="187527">31784 10727 8191,'-25'-7'0,"1"0"5063,11 4-5063,-4 3 2818,4 3-2818,-4 5 1719,-5 13-1719,-12 6 0,16-6 0,0 2 0,-6 6 0,0 1 2232,0 2 1,-1 3-2233,-1 11 0,-1 1 0,0-3 0,1 0 0,10-9 0,0 0 0,1 1 0,-7 14 0,4 0 0,3 2 0,5 2 0,2-4 0,4-1 0,4 1 0,6-2 0,6-4 0,4-2-743,1-1 1,5-3 742,6-7 0,4-5 0,4-4 0,2-6 0,3-5 0,2-6-143,4-9 0,-2-2 0,5 2 0,-9-12 0</inkml:trace>
  <inkml:trace contextRef="#ctx0" brushRef="#br0" timeOffset="187919">31633 10773 8191,'-34'-6'0,"0"1"0,0 2 0,-2 1 2015,-2 4 1,0 2-2016,3 3 0,0 2 0,1 0 0,0 2 0,3 1 0,1 2 0,0 6 0,1 2 0,0-2 0,1 4 0,1 8 0,3 6 0,2 8 0,4 3 141,6-10 1,2 3-1,3 0-141,4 3 0,3 1 0,2 1 0,1 1 0,3 1 0,4-3 0,4-7 0,4-2 0,3-1 595,3 0 1,3-1 0,2-4-596,1-7 0,2-2 0,2-2 0,3 1 0,1 0 0,1-4 586,0-6 0,0-4 0,-3 1 0,0 4 0,-4-2 0,22-10 0</inkml:trace>
  <inkml:trace contextRef="#ctx0" brushRef="#br0" timeOffset="188319">31836 10831 8191,'-38'0'0,"4"0"4757,-11 5-4757,-1 5 0,-3 8 0,21-1 0,-1 3 0,3 2 0,1 3 595,-1 7 0,2 3-595,2 9 0,4 4 0,6-11 0,2 2 0,3 1 0,2 3 0,3 1 0,2 0-49,2 4 0,1 0 0,5-1 49,3-4 0,3-2 0,2-1 0,2-1 0,2-2 0,4-3 1086,3-4 1,4-2 0,1-2-1087,0-2 0,3-2 0,0-3 0,4-4 0,1-3 0,-3-1 0,-2 2 0,-2-3 0,20-5 0</inkml:trace>
  <inkml:trace contextRef="#ctx0" brushRef="#br0" timeOffset="188887">31648 10549 8191,'-30'-3'0,"-1"1"0,-3-1 0,0 1 2056,-1 2 1,0 0-2057,0 0 0,0 0 0,1-2 0,0 0 0,4 1 0,-1 0 0,0 1 0,1 0 2924,-25 6-2924,2 7 0,4 12 916,26-9 1,1 3-917,-5 12 0,1 4 0,-1 5 0,2 2 1126,7-10 0,0 2 1,0 1-1127,0 3 0,0 0 0,0 0 0,2-4 0,0-1 0,1 1 0,2 5 0,1 1 0,0-1 0,0-1 0,0 0 0,2 1 0,3 7 0,3 2 0,1 1 0,0 1 0,0 1 0,4 0 0,4 1 0,2-1 0,4-1 0,2-4 0,2-1 0,6-4 0,6-6 0,4-4 0,3-4 0,3-2 0,3-3 0,3-3 0,-4-7 0,2-2 0,1-2 0,1-1 0,0 1 0,0-1 0,0-1 0,-3-1 0,16 2 0,-5-1 0,-11-3 0,1 0 0</inkml:trace>
  <inkml:trace contextRef="#ctx0" brushRef="#br0" timeOffset="190870">31839 10858 24575,'32'-23'0,"20"4"0,-25 10 0,2 0 0,12 3 0,1 0 0,-6-2 0,0 0 0,2 3 0,-2 4 0,11 6 0,-17-2 0,-17 7 0</inkml:trace>
  <inkml:trace contextRef="#ctx0" brushRef="#br0" timeOffset="191238">31960 11150 8191,'-9'-3'0,"8"-3"5063,5 3-5063,29-6 0,22 5 1409,-17 3 0,2 2-1409,2 2 0,1 0 0,-1 3 0,-1 0 0,-5-1 0,-2 0 0,6 1 0,-12-1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3:15:19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23696 10311 24575,'7'9'0,"-1"0"0,-1 4 0,-2 13 0,-1 21 0,-4-8 0,-1 5 0,2 5 0,0 3-1498,-2-8 1,-1 2 0,0-1 1497,3-3 0,1-1 0,0 0 0,0 0 0,-1 0 0,1-2 158,0 9 0,2-4-158,5 11 0,-6-26 0,1-22 0</inkml:trace>
  <inkml:trace contextRef="#ctx0" brushRef="#br0" timeOffset="5808">24112 10302 24575,'-14'7'0,"0"11"0,11 16 0,4-2 0,0 4-2370,-1 9 1,1 3 2369,3-10 0,0 0 0,-1 1 0,-4 1 0,-1 1 0,1-1 0,3 15 0,0-2 0,-5-5 0,1-5 360,4 12 1,-1-26 0,1-21 0</inkml:trace>
  <inkml:trace contextRef="#ctx0" brushRef="#br0" timeOffset="6075">24276 10403 24575,'8'34'0,"1"20"0,-1-21 0,0 3-2495,-4 12 1,-1 4 2494,1-12 0,0 0 0,-2 1 0,-1 0 0,-1 0 0,-1 0 0,1 0 0,-1 0 0,2-2 0,6 12 0,0-5 0,-4 9 0,10-24 0</inkml:trace>
  <inkml:trace contextRef="#ctx0" brushRef="#br0" timeOffset="6300">24524 10391 8191,'-5'45'0,"7"-15"0,0 2 2508,-3 5 1,-1 4-2509,5 10 0,-1 2 0,-4 1 0,-1 0 209,2-14 0,1 1 0,-1-1-209,-1 15 0,-1-2 0,3-1 0,0-6 0,0 3 0,0-15 0</inkml:trace>
  <inkml:trace contextRef="#ctx0" brushRef="#br0" timeOffset="7350">23934 10529 8191,'-17'-3'0,"12"4"5063,6 5-5063,38 14 0,-9-9 0,4 2 0,1 2 0,3 1 0,3 0-351,5 1 1,3 0 0,0 1 350,-7-2 0,1 1 0,-1 2 0,1-1 0,-2 1 0,0 0 0,0 0 0,-1 1 91,-1 1 1,-1 0-1,-1 1 1,-5-3-1,9 7 1,-7-2-1,-9-5 1,0 0-1</inkml:trace>
  <inkml:trace contextRef="#ctx0" brushRef="#br0" timeOffset="47667">28733 7738 8191,'-14'-10'0,"-2"1"5063,6 5-5063,-2-1 2818,-1 5-2818,-1-2 1719,-9 5-1719,-3-2 6784,-6 6-6784,1-3 0,-8 5 0,-1 8-523,14-10 1,-1 2 522,-1 7 0,-1 2 0,-6-1 0,0 1 0,1 3 0,1 1-729,-3 0 1,0 1 728,5 1 0,1 0 0,0 1 0,1 0 0,1 2 0,1 0 0,0 0 0,0 1-459,1 1 1,2 1 458,2-1 0,1 1 0,-1 2 0,2 1 0,6-2 0,0 0 0,-4 0 0,1 1 0,8-5 0,1 1 0,-2 1 0,1 1 0,4 1 0,0 0 0,-1 3 0,1 1 0,2 4 0,0-1 0,1-3 0,-1-1 0,3 1 0,0-2-356,5 22 356,4-2 0,5-6 0,0-23 0,1 1 0,0-1 0,1 1 0,6-2 0,1 0 449,3 3 0,1 0-449,5-1 0,2-1 0,-1 4 0,1-1-519,7-1 1,1 0 518,-3-1 0,2-1 0,4-3 0,1-1 0,2 1 0,2-2 0,-1-6 0,1-2 0,-13-1 0,1 0 0,0-2 0,0-4 0,0-3 0,1 2 0,3 2 0,1 1 0,0-1-581,-2-4 0,-1-1 1,1 0 580,2 2 0,0 0 0,-1 0 0,1-1 0,-1-1 0,1-1 0,0-1 0,0 0 0,1 0 0,-1 2 0,0 0 0,0-1 0,-2-2 0,-1-1 0,0 0 0,-2 2 0,0 1 0,-1-2-756,16-5 1,0-1 755,0 0 0,0-1 0,1-4 0,-1-1 0,0 3 0,0-1 0,-3-6 0,-1 0 0,-2 3 0,-2 1-482,-6-1 0,-2-1 482,-2 2 0,-2 0 790,-7 2 0,-1 1-790,20-12 0,-8-3 0,-2 5 2474,-2-11-2474,-1-4 0,-6 5 0,-4-6 0,-5 3 2250,-2 2-2250,-6-6 1456,6 7-1456,-6 0 371,3 0-371,-8 0 0,4-6 0,-3-2 0,0-7 0,-1 0 0,-4 1 0,0-1 0,-4 0 0,-1 7 0,-3 2 0,-4 6 0,3 0 0,-4 6 0,1-4 0,-2 5 0,-5-4 0,-3-9 0,-9 9 0,4-6 0,-3 9 0,12 5 0,-5-2 0,8 7 0,-14-8 0,7 5 0,-5-1 0,0 1 0,5 1 0,-9 1 0,3-2 0,-4 3 0,-3-5 0,3 3 0,-5-9 0,8 7 0,-4-3 0,2-2 0,5 10 0,-7-6 0,8 7 0,-7 2 0,7-1 0,-6 1 0,6 1 0,-7-4 0,0 6 0,0-2 0,7 4 0,-6-1 0,0 4 0,-3 1 0,2 0 0,2 3 0,11-3 0,-5 1 0,7 1 0,0-4 0,-7 4 0,5-1 0,-17 2 0,9 0 0,-18 0 0,4 0 0,-5 4 0,-1-3 0,-6 3 0,4-4 0,-4 0 0,7-4 0,-1 3 0,0-8-848,-6 8 848,-2-7 0,25 7 0,-1 1 0,-3-2 0,0-1 0,1 1 0,3-1 0,-11 2 0,13-3 0</inkml:trace>
  <inkml:trace contextRef="#ctx0" brushRef="#br0" timeOffset="50708">29653 10366 24575,'-10'-5'0,"2"2"0,-5-2 0,4 5 0,-3-2 0,-8-2 0,-6 3 0,-12-2 0,-9-2 0,-8 4 0,22-3 0,-2-1 0,-2 1 0,-2 1-938,-3 0 1,-1 0 937,-2 2 0,-1 2 0,0 4 0,0 2 0,1 1 0,-1 1 0,0 2 0,1 1 0,2-1 0,1 0-599,3 0 1,2 0 598,2-1 0,2 1 0,2 2 0,0-1 0,0-1 0,1 0 0,-1 3 0,0 1 0,0-2 0,1 0 0,2 2 0,1 0 0,-3 0 0,0 0 0,-1 2 0,-1 2-646,0 2 0,-1 1 646,-1 2 0,1 3 0,0 2 0,0 2 0,5-3 0,0 0 0,-2 5 0,-1 0 0,4-3 0,0 0 0,1 3 0,2 0 0,2-1 0,1-1 0,5-2 0,1-1 644,2-1 1,2-1-645,-3 21 0,4-1 0,2 1 0,7 0 0,1-1 0,1 1 0,8 6 0,0-5 0,6 5 0,4-6 0,3 0 0,2-1 0,4-3 0,4-2 0,1-4 0,9-3 0,-14-14 0,1 0 598,-4-5 1,0-1-599,9 5 0,0-1 0,-3-2 0,0-1-582,0 1 0,1-1 582,5-1 0,0-1 0,-2 3 0,0-1 0,0-1 0,0-1 0,2 1 0,0-1 699,1 1 0,1-1-699,-1-2 0,2-1 0,4 2 0,1-1-1140,-3-2 1,1-1 1139,2 1 0,1-1-773,-4-2 0,1-1 773,1 1 0,1-1 0,-3-1 0,1-2 0,2 1 0,1-1 0,-3-1 0,-1-2 0,0-1 0,-1 0 501,-6-1 1,-1 0-502,4 0 0,-1 0 0,-5-2 0,-1 1-269,3 1 1,0 0 268,-6-2 0,-1 0 0,3 0 0,-1 0 0,-1 0 0,-1 0 0,1 0 0,-1 0 0,26-4 0,-6-5 0,-1 0 0,1-5 0,0-4 0,-1-1 0,1-4 0,-20 11 0,1-1 1234,-1 3 1,1-1-1235,4-2 0,-1 0 0,-5 3 0,-1 0 924,2 1 0,-2-1-924,13-13 0,-2 2 0,0-6 0,-17 10 0,10-7 686,-14 4-686,4-3 0,-6-4 0,2 0 0,-3 0 0,0 0 0,3 0 0,-7 7 0,2 1 0,-3 0 0,-1 5 0,2-11 0,-5-2 0,4-1 0,-2-6 0,-1 7 0,0 0 0,-4 7 0,0 1 0,0 7 0,0 0 0,0-7 0,-3 5 0,-1-11 0,0 5 0,-2-1 0,-1-4 0,0 11 0,-6-4 0,6 6 0,-3-1 0,1 1 0,-10-9 0,6 7 0,-6-7 0,0-1 0,4 1 0,-10-4 0,2-4 0,3 5 0,-5-2 0,4 4 0,-5-3 0,2 5 0,-8-11 0,7 10 0,-11-10 0,5 9 0,-1-3 0,5 10 0,11 4 0,-4-1 0,10 6 0,-6-5 0,7 7 0,-4-1 0,4 1 0,-8 0 0,7 3 0,-12 3 0,6-2 0,-7 4 0,5-4 0,1 5 0,0-3 0,0 3 0,0-2 0,0-2 0,0 1 0,-1-2 0,-5 1 0,4 3 0,-18-2 0,17 8 0,-3-4 0,15 1 0</inkml:trace>
  <inkml:trace contextRef="#ctx0" brushRef="#br0" timeOffset="52916">29646 10382 8191,'2'3'0,"1"1"5063,9-1-5063,-2 1 2818,3-1-2818,-4-1 1719,0-2-1719,3 3 6784,2-3-6784,0 3 0,-1-5 0,-9 2 0,0-3 0</inkml:trace>
  <inkml:trace contextRef="#ctx0" brushRef="#br0" timeOffset="62866">28591 11479 24575,'-5'-9'0,"-1"2"0,-1 2 0,-6 8 0,2 6 0,0 2 0,6 5 0,5-2 0,4 9 0,10-1 0,5 11 0,11-1 0,10 7 0,-2-6 0,-14-17 0,0-2 0,12 4 0,2-6 0,-12-5 0,-3-5 0,-9 0 0,-2-7 0,-2-3 0,-4 0 0,-1-8 0,-9-4 0,3-5 0,-11-14 0,7 5 0,-12-4 0,8 16 0,-7 2 0,-4 11 0,-5 3 0,-7 3 0,-7 7 0,12-3 0,1 5 0,17-6 0,5 2 0</inkml:trace>
  <inkml:trace contextRef="#ctx0" brushRef="#br0" timeOffset="63716">29761 11490 24575,'-13'3'0,"-1"1"0,-2 17 0,-6 4 0,-1 10 0,-1 6 0,6 2 0,8-3 0,9-8 0,5-12 0,7-7 0,3-5 0,10-6 0,1-4 0,7-9 0,0-2 0,2-12 0,-5 3 0,-8-5 0,-7 7 0,-8 3 0,-5 0 0,0-7 0,-8 5 0,1-1 0,-2 7 0,0 4 0,-3 2 0,1 2 0,-6 0 0,10 4 0,-2-1 0</inkml:trace>
  <inkml:trace contextRef="#ctx0" brushRef="#br0" timeOffset="65083">28537 8771 8677,'-2'-10'0,"-3"-2"5105,0-1-5105,0 8 2745,0 6-2745,1 11 1653,6 2-1653,-1 10 6395,15 7-6395,-1-4 0,1-1 0,17 10 0,-11-13 0,-1-4 0,4-8 0,5-7 0,-4-6 0,-1-7 0,2-7 0,-12 1 0,0-12 0,-9 2 0,-2-7 0,-11 0 0,-8-2 0,-5 5 0,-10 2 0,8 10 0,-8 5 0,5 6 0,-1 5 0,6 1 0,12 3 0,4-3 0</inkml:trace>
  <inkml:trace contextRef="#ctx0" brushRef="#br0" timeOffset="66174">29673 8674 8191,'-7'1'0,"0"0"5063,-2-1-5063,0 3 2818,0 3-2818,0 1 1719,-6 9-1719,1 4 6784,-6 9-6784,6-4 0,6-5 0,3-7 0,7-5 0,2 1 0,3 0 0,12 0 0,-4-2 0,16 1 0,1-9 0,1 4 0,12-16 0,-12 4 0,8-18 0,-6 0 0,-2-11 0,-6 3 0,-6 1 0,-12 2 0,-5 0 0,-9 0 0,-3 0 0,0 10 0,-5 5 0,0 10 0,-17 7 0,-4 7 0,-13 12 0,21-8 0,6 2 0</inkml:trace>
  <inkml:trace contextRef="#ctx0" brushRef="#br0" timeOffset="73566">28736 11643 24575,'0'0'0</inkml:trace>
  <inkml:trace contextRef="#ctx0" brushRef="#br0" timeOffset="73824">28675 11580 8191,'-14'5'0,"9"-4"0,2 1 0,7-4 0</inkml:trace>
  <inkml:trace contextRef="#ctx0" brushRef="#br0" timeOffset="74024">28740 11613 24575,'5'3'0,"-1"-1"0</inkml:trace>
  <inkml:trace contextRef="#ctx0" brushRef="#br0" timeOffset="74232">28784 11689 8191,'2'5'0,"-3"-3"0,5 0 0</inkml:trace>
  <inkml:trace contextRef="#ctx0" brushRef="#br0" timeOffset="74432">28830 11642 8191,'-4'7'0,"11"-5"0,-9 0 0,10-5 0</inkml:trace>
  <inkml:trace contextRef="#ctx0" brushRef="#br0" timeOffset="74632">28751 11548 24575,'0'2'0,"-4"0"0,11-2 0</inkml:trace>
  <inkml:trace contextRef="#ctx0" brushRef="#br0" timeOffset="75424">29746 11573 24575,'0'0'0</inkml:trace>
  <inkml:trace contextRef="#ctx0" brushRef="#br0" timeOffset="75612">29735 11656 8191,'-7'5'0,"4"-3"0,-1 0 0</inkml:trace>
  <inkml:trace contextRef="#ctx0" brushRef="#br0" timeOffset="75799">29776 11710 8191,'6'5'0,"1"-5"0,-2 2 0,-1-4 0</inkml:trace>
  <inkml:trace contextRef="#ctx0" brushRef="#br0" timeOffset="75957">29863 11663 24575,'-8'3'0,"2"-1"0</inkml:trace>
  <inkml:trace contextRef="#ctx0" brushRef="#br0" timeOffset="76132">29831 11618 24575,'-5'0'0,"1"0"0</inkml:trace>
  <inkml:trace contextRef="#ctx0" brushRef="#br0" timeOffset="76566">29766 11778 8191,'2'-2'0,"0"0"0</inkml:trace>
  <inkml:trace contextRef="#ctx0" brushRef="#br0" timeOffset="82275">28648 8257 24575,'-14'-3'0,"6"1"0,4 2 0</inkml:trace>
  <inkml:trace contextRef="#ctx0" brushRef="#br0" timeOffset="82466">28378 8190 8191,'-25'0'0,"9"0"0,8 0 0</inkml:trace>
  <inkml:trace contextRef="#ctx0" brushRef="#br0" timeOffset="82616">28207 8570 8191,'-33'33'0,"13"-17"0,8 1 0</inkml:trace>
  <inkml:trace contextRef="#ctx0" brushRef="#br0" timeOffset="82766">28191 9189 8191,'-16'21'0,"4"-4"0</inkml:trace>
  <inkml:trace contextRef="#ctx0" brushRef="#br0" timeOffset="82907">28606 9246 8191,'0'12'0,"-1"-2"1265,2 1 1,-2-7 0,5-2 0</inkml:trace>
  <inkml:trace contextRef="#ctx0" brushRef="#br0" timeOffset="83032">28975 9300 8191,'-3'9'0,"1"-1"0</inkml:trace>
  <inkml:trace contextRef="#ctx0" brushRef="#br0" timeOffset="83158">29298 9057 8191,'-2'-1'0,"2"-6"0,1 1 0,1-2 0</inkml:trace>
  <inkml:trace contextRef="#ctx0" brushRef="#br0" timeOffset="83276">29267 8386 8191,'-30'-13'0,"-1"0"0,-11-8 1265,5 5 1,28 10 0,1 1 0</inkml:trace>
  <inkml:trace contextRef="#ctx0" brushRef="#br0" timeOffset="83416">29182 8197 8191,'-15'-12'0,"2"7"0,15-3 0</inkml:trace>
  <inkml:trace contextRef="#ctx0" brushRef="#br0" timeOffset="83532">29388 8027 8191,'-3'5'0,"1"-1"0</inkml:trace>
  <inkml:trace contextRef="#ctx0" brushRef="#br0" timeOffset="83659">29471 8640 8191,'-4'18'0,"0"-4"0</inkml:trace>
  <inkml:trace contextRef="#ctx0" brushRef="#br0" timeOffset="83832">29615 9087 8191,'0'21'0,"8"-3"0,-6-13 0,5-3 0</inkml:trace>
  <inkml:trace contextRef="#ctx0" brushRef="#br0" timeOffset="83949">29783 9134 8191,'9'9'0,"0"-2"1265,0-4 1,-4-2 0,-1-3 0</inkml:trace>
  <inkml:trace contextRef="#ctx0" brushRef="#br0" timeOffset="84075">30103 9027 8191,'7'-11'0,"-7"10"0,12-15 0</inkml:trace>
  <inkml:trace contextRef="#ctx0" brushRef="#br0" timeOffset="84219">30166 8814 8191,'-5'-17'0,"1"0"1265,5-7 1,0 13 0,3-3 0</inkml:trace>
  <inkml:trace contextRef="#ctx0" brushRef="#br0" timeOffset="84349">30194 8529 8191,'-17'-21'0,"8"13"0,1-7 0</inkml:trace>
  <inkml:trace contextRef="#ctx0" brushRef="#br0" timeOffset="84491">29968 8179 8191,'-6'2'0,"2"0"0</inkml:trace>
  <inkml:trace contextRef="#ctx0" brushRef="#br0" timeOffset="85050">29833 8728 8191,'-9'-2'0,"4"0"0,1 2 0</inkml:trace>
  <inkml:trace contextRef="#ctx0" brushRef="#br0" timeOffset="85267">29752 8723 8191,'-22'11'0,"7"-3"0,11-6 0</inkml:trace>
  <inkml:trace contextRef="#ctx0" brushRef="#br0" timeOffset="85475">29679 8843 8191,'-4'7'0,"8"-18"0,-7 9 0,8-13 0</inkml:trace>
  <inkml:trace contextRef="#ctx0" brushRef="#br0" timeOffset="85661">29715 8614 8191,'10'-7'0,"-6"3"0,4-1 0</inkml:trace>
  <inkml:trace contextRef="#ctx0" brushRef="#br0" timeOffset="85815">29826 8603 24575,'0'0'0</inkml:trace>
  <inkml:trace contextRef="#ctx0" brushRef="#br0" timeOffset="86507">28684 8807 24575,'0'0'0</inkml:trace>
  <inkml:trace contextRef="#ctx0" brushRef="#br0" timeOffset="86824">28580 8797 8191,'-9'-2'0,"4"0"0,1 2 0</inkml:trace>
  <inkml:trace contextRef="#ctx0" brushRef="#br0" timeOffset="86982">28645 8910 8191,'-2'2'0,"0"0"0</inkml:trace>
  <inkml:trace contextRef="#ctx0" brushRef="#br0" timeOffset="87851">28242 8903 24575,'0'0'0</inkml:trace>
  <inkml:trace contextRef="#ctx0" brushRef="#br0" timeOffset="102774">32039 7771 8191,'-5'-10'0,"-1"3"5063,-1 3-5063,-6 4 2818,3 3-2818,-2 2 1719,-1 3-1719,-7 2 6784,1 2-6784,-5 1 0,1 1 0,-5 5 0,-7 3 0,-2 6-697,-2 11 697,1-5 0,17-9 0,1 0 0,1-3 0,-1 1 0,-4 5 0,1 1 0,1 1 0,0-1 0,-4 4 0,-1 0-811,2-1 0,0 1 811,0 0 0,0 0 0,3-2 0,2 1 0,2 3 0,3 0 0,2 0 0,0 0 0,2-1 0,1 1 0,1 3 0,1-1 0,0-5 0,1-1-10,3 3 0,2 0 10,2-3 0,0-1 0,2 1 0,2 0 0,5 0 0,1-1 0,-1-2 0,3-1 0,6 4 0,5-1 0,-1-3 0,3-2 0,4 3 0,3-1 0,3-1 0,1-3 0,-3-3 0,0-2 0,4 2 0,2-2 71,-4-3 0,0-3-71,2 2 0,2-1-132,-2 1 1,2-1 131,-3-5 0,2-1 0,-2 1 0,7 3 0,-1-1 0,-4-6 0,2-3 0,-1 0 0,8 2 0,-3-2 327,0-6 1,-1 0-328,2 2 0,-1 0 0,-5-3 0,-1 1-654,3-1 1,1 0 653,-7-1 0,1-1 0,5 0 0,-1-1 0,-8-1 0,-1-1 316,0-1 0,0 0-316,-1 1 0,-1 1 0,20-13 0,-3 4 0,-1 1 0,-11 2 0,6-7 0,-5 0 0,3-5 0,-7 2 0,5-1 0,-5 0 0,0 1 0,-1 0 0,-4-3 0,-2 3 0,4-10 1355,-6 1-1355,-1-1 0,-11-9 0,2 4 0,-11-5 0,3 6 0,-4-5 0,0 4 0,0 1 831,-4 2-831,-1-1 0,-8-1 0,3-6 0,-8-1 294,-1 0-294,-4 0 0,0 7 0,-4-1 0,0 6 0,-2-2 0,-1 6 0,-2-1 0,5 2 0,-9-4 0,8 3 0,-7-1 0,3 6 0,-5-2 0,2 5 0,0 2 0,1 0 0,-5 2 0,-3-4 0,-5 5 0,0-1 0,21 9 0,-1 0 0,-4 0 0,0 0 0,0 0 0,-1-1 0,-1 2 0,-2 2-955,-5 1 0,-1 2 955,-1 3 0,-2 2 0,6 3 0,-2 0 0,5 0 0,3 0 0,3 0 0,-25 7 0</inkml:trace>
  <inkml:trace contextRef="#ctx0" brushRef="#br0" timeOffset="106837">32595 10497 24575,'0'-9'0,"-2"2"0,-15-1 0,1 5 0,-7-1 0,-8 4 0,4 4 0,-18-3 0,5 11 0,-7-6 0,1 11 0,-3 8 0,25-11 0,-1 3 0,-4 3 0,0 2 0,0 1 0,-1 1 0,0 1 0,0 0-780,-3 2 0,1 0 780,4 0 0,0 1 0,1-2 0,1 1 0,1 2 0,2 1 0,2-4 0,1 0 0,0 5 0,2 0 0,0 1 0,0 0 0,2-1 0,1 1-582,1 5 0,0 0 582,1-5 0,1-1-245,3 0 1,2 0 244,-3 22 0,6-6 0,8-1 0,5 1 0,1 0 0,-1-21 0,1 1 0,4 21 0,-1-23 0,2-1 0,14 17 0,-5-20 0,2-2 0,-1-1 0,1-1 0,6 5 0,1-1 124,-2-5 1,0 0-125,3 3 0,2-1 0,1-4 0,2-1 0,3 2 0,0-2-961,4-4 1,0-1 960,3 1 0,0-1 0,-3-2 0,0-1 0,4 1 0,-2 0 0,-2 2 0,0 0-210,0 3 0,-1 1 210,-2 2 0,-1 1 0,-1-1 0,0 0 0,-2-2 0,-1-2 0,3-3 0,1-3 0,0-1 0,0-1 0,1-2 0,-1 0 0,0-2 0,-1-1-214,-6 0 1,0 0 213,-1-2 0,0 0 494,-7-2 1,0 0-495,27-8 0,-8-4 1498,-3-8-1498,-6-2 0,-5-9 0,0 1 0,-3 0 0,-2 2 1638,-8 7-1638,-3-2 1096,-6 4-1096,1-6 0,-2-6 0,0-2-676,-3-13 676,-1-2 0,-4 24 0,-1 0 0,0-24 0</inkml:trace>
  <inkml:trace contextRef="#ctx0" brushRef="#br0" timeOffset="106837">33866 11476 23388,'-4'-55'0,"1"25"0,0-2 0,-2-2 0,-1 0 0,1 3 0,0-1 0,0-2 0,0 0 0,-2 0 0,-2 0 0,0 6 0,-1 0 0,-1-6 0,0 1 395,-11-9-395,4-3 0,2 14 0,2 5 0,0 2 0,1 1 0,-1-3 689,0 1-689,-2-5 103,2 4-103,-5-2 0,4 4 0,-4 6 0,6 1 0,-3 5 0,4-4 0,-5 4 0,0-8 0,-10 0 0,4 1 0,-9-2 0,6 7 0,1 3 0,-20-11 0,17 12 0,1 0 0,1 1 0,-8 4 0,-11 1 0,5 8 0,-7 10 0,21-5 0,-1 2-618,-1 6 1,-1 2 617,-2 1 0,-1 2-141,1 0 0,3 0 0,-7 7 1,12-11-1</inkml:trace>
  <inkml:trace contextRef="#ctx0" brushRef="#br0" timeOffset="113799">32346 11419 8191,'-6'-4'0,"-1"1"5063,-2 1-5063,-4 2 2818,3 2-2818,-2 1 1719,3 1-1719,0 2 6784,-1 1-6784,1 2 0,2 0 0,0 4 0,5 0 0,3 11 0,2-5 0,9 5 0,7-8 0,20 3 0,2-1 0,-11-8 0,0 0-848,18 5 848,-18-6 0,0 1-329,18 4 329,-21-4 0,-1 0 0,14 4 0,-8-3 0,-12-4 0,-4-7 0,-3-13 833,-1-1-833,-4-16 344,-5 5-344,-3-7 0,-4 0 0,-2 7 0,-6-6 0,0 13 0,2-3 0,-1 5 0,0 5 0,-4-3 0,-8 8 0,-3-3 0,1 11 0,-5-2 0,11 9 0,3-4 0,8 0 0</inkml:trace>
  <inkml:trace contextRef="#ctx0" brushRef="#br0" timeOffset="114773">33372 11422 8191,'-9'-1'0,"0"2"5063,0 3-5063,0 3 2818,0-1-2818,-1 7 1719,-8 9-1719,-1 1 6784,2 4-6784,1-11 0,13 0 0,-4-2 0,9 3 0,-2-4 0,5 0 0,5-3 0,-2-3 0,5 1 0,-1-6 0,2 0 0,3-2 0,6-3 0,3-2 0,6 1 0,-1-7 0,1 6 0,-6-6 0,4 3 0,-12 0 0,3 1 0,-9-3 0,-4 0 0,-2 0 0,-3-7 0,-1 7 0,-4-6 0,-3-4 0,-1 1 0,-2-1 0,1 8 0,-6 1 0,-1 4 0,-9 1 0,-3 7 0,-6 3 0,0 4 0,15-3 0,3-2 0</inkml:trace>
  <inkml:trace contextRef="#ctx0" brushRef="#br0" timeOffset="116279">31843 8612 8191,'-7'-6'0,"-4"3"5063,1-1-5063,-2 4 2818,5 4-2818,-2-1 1719,4 5-1719,-3-1 6784,2 6-6784,-2 7 0,8 5 0,1 7 0,8-7 0,1-1 0,7-4 0,5-3 0,9 8 0,8-11 0,3 8 0,5-12 0,-13 2 0,-1-2 0,12-3 0,-14 0 0,-2-1 0,-4-6 0,-5-2 0,-7-1 0,-6-7 0,-2 2 0,-3-8 0,-4 2 0,1-16 0,-10-4 0,5-12 0,-12-1 0,8 7 0,-6 1 0,3 17 0,-3 1 0,-8 11 0,-2 8 0,-12 3 0,4 7 0,-4 1 0,6-1 0,14-4 0,4 0 0</inkml:trace>
  <inkml:trace contextRef="#ctx0" brushRef="#br0" timeOffset="117303">32766 8620 8191,'-3'-9'0,"-3"4"5063,1 3-5063,-4 6 2818,2 7-2818,-5 9 1719,4 5-1719,-3 7 6784,4-7-6784,2-1 0,5-7 0,3-3 0,2-2 0,1-5 0,1 0 0,2-3 0,4 1 0,0 0 0,11 2 0,8-4 0,1 1 0,12-8 0,-11-1 0,11-4 0,-9-8 0,3 2 0,-12-4 0,-7 7 0,-9-2 0,-3 0 0,-5-3 0,-1 4 0,-2-4 0,0 4 0,-2-1 0,0 2 0,-3-1 0,0 3 0,-2-3 0,-4 6 0,1-2 0,-12 2 0,6 0 0,-14-5 0,5 4 0,-1 0 0,3 5 0,5 8 0,-5 3 0,12-1 0,-4 0 0</inkml:trace>
  <inkml:trace contextRef="#ctx0" brushRef="#br0" timeOffset="134415">32003 8657 24575,'-8'3'0,"2"-1"0</inkml:trace>
  <inkml:trace contextRef="#ctx0" brushRef="#br0" timeOffset="134632">31914 8688 8191,'-6'4'0,"3"-2"0,-1 0 0</inkml:trace>
  <inkml:trace contextRef="#ctx0" brushRef="#br0" timeOffset="134799">32130 8885 24575,'0'0'0</inkml:trace>
  <inkml:trace contextRef="#ctx0" brushRef="#br0" timeOffset="135710">32063 8776 24575,'-4'-4'0,"1"3"0,5-3 0</inkml:trace>
  <inkml:trace contextRef="#ctx0" brushRef="#br0" timeOffset="136332">33017 8750 8191,'-17'-3'0,"3"1"0,6 2 0,4 0 0</inkml:trace>
  <inkml:trace contextRef="#ctx0" brushRef="#br0" timeOffset="136533">32945 8682 8191,'-5'0'0,"1"0"0</inkml:trace>
  <inkml:trace contextRef="#ctx0" brushRef="#br0" timeOffset="136715">32874 8693 8191,'-14'5'0,"2"2"5063,7 0-5063,1 2 0,4-4 0,0-1 0</inkml:trace>
  <inkml:trace contextRef="#ctx0" brushRef="#br0" timeOffset="137682">32575 11363 24575,'0'0'0</inkml:trace>
  <inkml:trace contextRef="#ctx0" brushRef="#br0" timeOffset="137894">32470 11459 8191,'-23'-7'0,"8"4"1265,-5 4 1,15 1 0,1-2 0</inkml:trace>
  <inkml:trace contextRef="#ctx0" brushRef="#br0" timeOffset="138065">32480 11542 8191,'5'6'0,"5"3"1265,2-1 1,-2-1 0,-3-5 0</inkml:trace>
  <inkml:trace contextRef="#ctx0" brushRef="#br0" timeOffset="138223">32627 11577 8191,'4'-4'0</inkml:trace>
  <inkml:trace contextRef="#ctx0" brushRef="#br0" timeOffset="138831">33470 11514 8191,'-4'-3'0,"3"-1"0,-3 6 0</inkml:trace>
  <inkml:trace contextRef="#ctx0" brushRef="#br0" timeOffset="138992">33416 11527 8191,'-13'7'0,"-1"2"1265,1 1 1,4-4 0,5-2 0</inkml:trace>
  <inkml:trace contextRef="#ctx0" brushRef="#br0" timeOffset="139148">33369 11658 8191,'13'3'0,"-3"-3"0,-2 3 0,-4-3 0</inkml:trace>
  <inkml:trace contextRef="#ctx0" brushRef="#br0" timeOffset="139440">33528 11555 8191,'-13'-2'0,"4"1"0,5-1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4:12:39.4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26353 6240 24575,'4'29'0,"4"0"0,10 10 0,5-3 0,3-1 0,9-7 0,2-16 0,16-3-696,-5-14 696,6-4 172,-14-4-172,-12-1 0,-11-2 0,-12 10 0,-2-2 0</inkml:trace>
  <inkml:trace contextRef="#ctx0" brushRef="#br0" timeOffset="237">26454 6461 8191,'-7'-4'0,"12"-24"1199,9-2 0,5-6-1199,0-1 0,3-5 0,1-2 0,1 4 0,2-2 0,1-2 0,0-1 0,-1 4 0,0-2 0,0 0 0,2-1 0,1 1-155,-2 4 1,1 0 0,1 1 0,1-1 0,1 0 0,-1 0 154,3-2 0,-1-1 0,1 0 0,1 1 0,0 0 0,2 1 128,0 2 1,1 0-1,2 0 1,-1 2-1,1-1 1,-1 1-129,-2 2 0,1-1 0,0 1 0,-1 1 0,-2 1 0,-2 4 0,13-10 0,-4 5 0,-3 3 0,4-3 0,-1 1 0</inkml:trace>
  <inkml:trace contextRef="#ctx0" brushRef="#br0" timeOffset="12100">12631 6126 8191,'-7'-1'0,"7"19"5063,3 19-5063,4-5 0,2 4 0,-1-1 0,0 1 1409,2 0 0,1-2-1409,12 15 1719,2-22-1719,3-19 6784,0-16-6784,2-15 0,-10-6 0,-6-5 0,-6 16 0,-8 4 0</inkml:trace>
  <inkml:trace contextRef="#ctx0" brushRef="#br0" timeOffset="12317">12717 6365 24575,'25'-39'0,"-4"9"0,3-4 0,2-1 0,3-2 0,2-2-2458,-1 4 0,2-1 1,2 0-1,-1-1 2364,-4 4 1,0-1-1,1 1 1,0-1 0,1 1 93,2 0 0,2 0 0,0 0 0,0 2 0,0-1 0,7-4 0,-1 0 0,1 2 0,-1 1 35,-3 3 1,1 1 0,-1 2 0,-4 3 0,10-5-1,-5 4 1,-12 9 0,1-1 0</inkml:trace>
  <inkml:trace contextRef="#ctx0" brushRef="#br0" timeOffset="60608">18123 1253 8191,'-4'7'0,"5"2"5063,3-4-5063,14 0 0,27-7 0,-18-3 0,3-1 1409,10-3 0,3-5-1409,3-12 0,-3-2 0,-14 12 0,-3-1 859,1-7 1,-10 1-860,-19 10 6784,-15 5-6784,-25 8 0,12 6 0,-3 5 0,-8 9 0,1 7-1230,3 9 0,3 5 1230,5 2 0,6 3-484,12-3-1,8-2 485,3-6 0,8-6 0,15-7 0,8-7 0,7-10 0,5-9 0,-6-1 0,2-4 0,0-4 0,6-6 0,1-3 0,-5 0 0,0 3 0,-5 1 0,-5-2 0,1 0 0</inkml:trace>
  <inkml:trace contextRef="#ctx0" brushRef="#br0" timeOffset="61012">18840 1096 8191,'-10'13'0,"5"7"4867,4 18-4867,7 17 0,4-18 0,1 3 0,-4 8 0,0 2 0,4 0 0,0 1 378,-6-14 0,-2 2 0,1-2-378,2 7 0,-1-2 976,-2-4 0,0-8-976,2-20 0,-5-42 0,0-12 0,0-10 673,0 11 0,-1-4 0,2-1-673,0 7 0,0-1 0,0-1 0,2 2 0,1-10 0,2 1 0,1 3-222,0 7 1,1 3-1,3 5 222,7 1 0,5 11 1668,19 15-1668,-18 20 0,-2 9 0,-2 10 0,-3 7-919,-6-6 0,-2 2 1,-1 1 918,-1 0 0,-1 1 0,-1 0 0,-2 1 0,0 0 0,-3-1 957,-5 12 1,-5-2-958,0-4 0,-4-4 75,-4-12 1,-4-6-76,-21 2 0,3-35 0,13-8 0,2-6 0,-1-13 0,4-2 0,5 15 0,3-1 0,3-2 0,0 1 0</inkml:trace>
  <inkml:trace contextRef="#ctx0" brushRef="#br0" timeOffset="61209">19379 1035 8191,'28'6'0,"-6"0"5063,-15 34-5063,-3 9 0,-8-15 0,-1 1 1229,2-3 0,0-1-1229,-3 23 0,2-30 0,4-10 0</inkml:trace>
  <inkml:trace contextRef="#ctx0" brushRef="#br0" timeOffset="61333">19412 922 8191,'-18'-29'0,"0"3"5063,5 20-5063,7 8 0,2-2 0,7 7 0</inkml:trace>
  <inkml:trace contextRef="#ctx0" brushRef="#br0" timeOffset="61700">19835 1117 8191,'-38'-39'0,"7"10"5063,-11 21-5063,7 26 0,9 21 2818,10 3-2818,27-10 1719,11-17-1719,9-17 0,3-6 0,7 4 0,-10-5 0,-3 5 6784,-8 26-6784,-6 29 0,-15-15 0,-4 6-370,1 6 1,-2 6 0,-2-2 369,-3-12 0,-2-1 0,0 1-895,-3 10 0,-1 2 0,-2-5 895,-6-1 0,-2-7 0,1-13 0,0-5 0,-11 4 0,14-23 0,16-7 0</inkml:trace>
  <inkml:trace contextRef="#ctx0" brushRef="#br0" timeOffset="62843">20050 1138 8191,'-9'17'0,"11"-10"5063,18-8-5063,15-22 0,-9 6 0,-1-3 1409,-5-2 0,-3-1-1409,9-14 1719,-17 6-1719,-13 8 6784,-5 9-6784,-10 3 0,-9 26 0,8 4 0,1 5 0,2 7 0,3 4 0,2 4 0,6 1 0,5-3 0,5-4 0,18 13 0,21-23 0,-1-24-843,-8-10 0,0-6 843,-3-7 0,-1-3-571,2-4 0,-1-2 571,-8 4 0,-3 0 0,-3 1 0,0 7 0,0 16 0,-8 20 0,-3 33 0,-7-18 0,-2 1 0,3 17 1583,0-13-1583,3-34 0,7-28 0,0 1 0,1-3 622,4-6 1,3-1-623,0 2 0,1 2 0,14-11 0,-5 24 0,-15 39 0,1 24 0,-11-10 0,-1 2 0,5 0 0,0-1 0,-3-3 0,1-3 0,14 5 0,4-27 0,6-29 0,-7 0 0,0-4 0,1-6 0,-1-3-461,-3-1 0,-3 0 461,-4 4 0,-3 1 0,-4-9 0,-13 20 0,-2 34 0,-9 27 0,12-11 0,3 3 0,2 5 0,4 1 0,4-3 0,4-3 0,5-4 0,4-4 471,27 5-471,8-27 0,-26-8 0,-1-5 0,-1-4 0,-3 0 0,2-3 0,-8 0 0</inkml:trace>
  <inkml:trace contextRef="#ctx0" brushRef="#br0" timeOffset="62988">21149 1018 8191,'1'4'0,"15"-14"4183,21-10-4183,-5-1 0,2-2 0,7-6 0,1 0 0,-7 5 0,-1 1 0,-8 4 0,-5 2 0,-4 5 0</inkml:trace>
  <inkml:trace contextRef="#ctx0" brushRef="#br0" timeOffset="63183">21339 545 8191,'-8'13'0,"11"7"5063,6 25-5063,-2-12 0,0 4 0,0 11 0,-3 3 305,-1-13 0,-2 1 0,1-1-305,-3 14 0,2-3 391,1-12 0,1-4 0,-2 3 0,4-29 0</inkml:trace>
  <inkml:trace contextRef="#ctx0" brushRef="#br0" timeOffset="63327">21682 878 8191,'-8'34'0,"0"0"0,4-2 0,2-1 2531,-1 1 1,2-2-2532,10 6 704,-4-18 1,-1-15-1,0-7 1</inkml:trace>
  <inkml:trace contextRef="#ctx0" brushRef="#br0" timeOffset="63439">21780 710 8191,'-6'-1'0,"3"4"5063,-1 7-5063,6 4 0,-1-5 0,2-1 0</inkml:trace>
  <inkml:trace contextRef="#ctx0" brushRef="#br0" timeOffset="63646">21947 786 8191,'-18'21'0,"-1"6"5063,8 5-5063,11 8 0,5 0 0,17 1 2818,-4-18-2818,17-5 0,-1-21 0,14-18 286,-19 6 0,-2-2 0,3-6 1,-1 4-1</inkml:trace>
  <inkml:trace contextRef="#ctx0" brushRef="#br0" timeOffset="64742">23597 1008 8191,'-14'4'0,"13"-4"4954,26-10-4954,1 0 0,3 0 0,12-4 0,3-1 0,8 0 0,2 0 673,-3 2 0,-1 2-673,-3 4 0,-2 2 960,-13 4 0,-3 1-960,4 5 0,-18-1 0,-13 0 0</inkml:trace>
  <inkml:trace contextRef="#ctx0" brushRef="#br0" timeOffset="64958">23900 785 8191,'12'0'0,"8"-3"5063,19 2-5063,16 2 0,-24 3 0,1 2 1137,3 3 0,-2 3-1137,-8 3 0,-4 3 0,-6 7 0,-4 3 0,-5 0 0,-6 0 0,-7 1 0,-4 0 1794,-13 19-1794,-1-23 0,7-7 0,10-13 0</inkml:trace>
  <inkml:trace contextRef="#ctx0" brushRef="#br0" timeOffset="65967">25233 990 8191,'-4'-9'0,"-1"0"5063,-4 0-5063,-3 1 2818,-9 11-2818,-10 8 0,7 4 0,-1 5 859,-3 8 1,2 4-860,-1 5 0,3 1 0,6 2 0,6 0 3392,7-10 0,5-2-3392,17 9 0,18-33 0,7-17 0,-16-9 0,0-5 0,0-3 0,-3-2 0,-6-1 0,-4 0 0,4-11 0,-21 30 0,9 39 0,3 10 0,19 10 0,0-18 0,14-18 0,5-20 0,-18 3 0,-1-5 0</inkml:trace>
  <inkml:trace contextRef="#ctx0" brushRef="#br0" timeOffset="66172">25540 946 8191,'-10'10'0,"-2"-2"5063,1 2-5063,-7 20 0,14 8 0,1-8 0,1 2 0,4 2 0,2 0 0,9 16 2818,8-13-2818,10-27 0,9-23 0,-11-3 0,-3 0 0,2-2 0,1-7 0</inkml:trace>
  <inkml:trace contextRef="#ctx0" brushRef="#br0" timeOffset="66559">25929 946 8191,'-6'-3'0,"-1"3"5063,-2 3-5063,0 1 2818,0 1-2818,-2 5 1719,3 8-1719,-3 14 6784,9-6-6784,1 5 0,8-18 0,1-2 0,1-9 0,0-2 0,6-14 0,4-7 0,-2-1 0,-2-4 0,-12 12 0,-4 20 0,6 1 0,-1 23 0,11-14 0,14 4 0,11-19 0,-9-6 0,0-1 0,5-3 0,-2-5 0</inkml:trace>
  <inkml:trace contextRef="#ctx0" brushRef="#br0" timeOffset="67654">26308 958 8191,'-22'0'0,"7"-4"5063,7 3-5063,-4 8 2818,1 16-2818,-10 20 0,15 12 640,2-24 1,3-1-641,9 18 6567,3-15-6567,4-21 0,4-27 0,6-26 0,-7 10 0,0-3 0,0-7 0,-1-3-292,1-4 0,-1-2 292,-7 13 0,0-1 0,-2 0-758,-2-3 0,-2 0 1,0 0 757,0 1 0,0 1 0,-1 2 0,-1-6 0,-4 8 0,-11 9 0,6 49 0,-3 13 0,1 6 0,4 4 0,4 2-646,0-8 0,1 1 0,1-1 646,0 0 0,1-2 0,1-1 228,6 8 0,1-4-228,-4-5 0,4-5 0,18-3 2655,-10-13-2655,12-15 0,-4-8 0,8-14 2339,-3-6-2339,-8-7 0,-10 1 0,-11 12 0,-7 9 0,-2 11 0,0 12 0,-2 15 0,5 2 0,5 4 0,4-10 0,9-13 0,0-6 0,12-16 0,2-8 0,5-11 0,3-4 0,-15 14 0,-6 10 0,-11 19 0,-6 14 0,5 6 0,-2 12 0,3-5 0,0-8 0,-1-19 0,14-28 0,8-20 0,-5 13 0,2 1 0,-1 0 0,0 3 0,15-9 0,-18 25 0,-7 25 0,-14 23 0,5 9 0,0-18 0,1 1 0,-1 24 0,7-26 0,3-26 0,5-39 0,5 4 0,4-2 0,0-1 0,0 1 0,5 3 0,-1 3 0,8 0 0,-21 34 0,-16 29 0,-4 13 0,6 1 0,5-4 0,1-24 0,4-6 0,2-21 0,16-21 0,-14 10 0,7-7 0</inkml:trace>
  <inkml:trace contextRef="#ctx0" brushRef="#br0" timeOffset="67742">27521 1021 8191,'-5'47'0,"-1"-14"0,5-10 0,-2-16 0</inkml:trace>
  <inkml:trace contextRef="#ctx0" brushRef="#br0" timeOffset="67884">27532 691 8191,'-7'6'0,"3"1"5063,2 2-5063,4 0 0,-2-4 0,2-1 0</inkml:trace>
  <inkml:trace contextRef="#ctx0" brushRef="#br0" timeOffset="68085">27678 771 8191,'-20'25'0,"-6"13"4506,5-2-4506,12-9 0,2 1 0,3 3 0,4-1 0,4-1 0,7-3 1442,15-4 0,8-8-1442,-3-10 0,3-6 0,17-9 0,-2-6 0,-22 4 0,-3-1 0,18-12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4:14:48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14846 9146 24575,'-14'1'0,"5"-5"0,16-16 0,10-12 0,-3 4 0,3-4 0,6-6 0,3-3-790,-2 1 0,1-4 1,1 0 789,-3 6 0,1 0 0,1-2 0,0 0-1125,-2 1 1,1 0 0,0-1 0,0-1-1,1 0 1125,2-2 0,1 0 0,0 0 0,1-1 0,-1 1-379,1-2 1,-1 0 0,1 0-1,-1 1 1,2 0 378,0 1 0,1 0 0,1 2 0,-1-1 0,-2 2 0,4-7 0,0 2 0,-2 1 0,0 1 0,-3 5 0,1 1 0,-2 3 0,-2 1 0,6-10 0,-4 5 0,3-3 0,-30 39 1023,-10 14-1023,2 2 0,2-5 0,4-1 0</inkml:trace>
  <inkml:trace contextRef="#ctx0" brushRef="#br0" timeOffset="657">15586 9212 8191,'-5'-9'0,"10"-10"5063,7-9-5063,7-4 0,4-4 0,-4 6 0,1-2 0,2-2-328,0 0 1,1-2-1,2-2 1,0 0 327,2-5 0,0-1 0,2-1 0,0-1 0,-3 6 0,0 0 0,1 0 0,0-1 0,0 0-197,1 0 0,1-1 0,-1 0 1,1 0-1,-1 1 197,-2 2 0,0 1 0,0 1 0,-1 0 0,0 1 0,2-3 0,0 0 0,-1 3 0,-3 1 1457,9-15 1,-4 7-1458,-11 16 0,-5 4 0,-4 4 0,-1 6 0,-6 7 0,4-1 0</inkml:trace>
  <inkml:trace contextRef="#ctx0" brushRef="#br0" timeOffset="1223">16226 9262 24575,'4'-12'0,"2"1"0,10-11 0,3-6 0,1 1 0,1-4 0,2-12 0,1-5-2349,-1 6 0,1-2 0,2-2 2349,-3 3 0,1-3 0,1-1 0,1-1 0,-2 2 0,1-2 0,1-1 0,1-1 0,0 1 0,-2 6 0,1-1 0,1 0 0,0 0 0,0 0 0,-1-1-576,1-2 1,-1-1 0,1 0 0,0 1 0,-1 0 0,1 2 575,3-3 0,1 1 0,-1 2 0,0 0 0,-2 3 0,-1-3 0,-2 0 0,-1 4 0,-1 4 0,10-9 0,-6 9 0,-11 5 0,-17 36 0,-4 2 0,3 2 0</inkml:trace>
  <inkml:trace contextRef="#ctx0" brushRef="#br0" timeOffset="1756">17074 9103 24575,'-1'-12'0,"7"-9"0,11-14 0,0 8 0,2-3-829,4-13 0,1-5 829,-1 12 0,2 0 0,-1-4-1662,-3 3 1,0-3-1,0-1 1,1 0 1661,4-4 0,2-1 0,1-1 0,-1-1 0,-4 5 0,0-2 0,1 0 0,-1 0 0,2 0 0,1 0 0,1 0 0,1 0 0,0 0 0,-2 1 0,-1 2 0,-1 1 0,-1 0 0,0 1 0,0 2 0,2-1 0,-1 0 0,-1 3 0,-1 2 845,8-13 0,-6 8-845,-8 6 0,-13 26 0,-8 11 0</inkml:trace>
  <inkml:trace contextRef="#ctx0" brushRef="#br0" timeOffset="2374">17877 9088 8191,'7'-2'0,"10"-13"5063,8-26-5063,-4 10 0,2-4 0,3-10 0,1-4 470,-5 9 1,1-1 0,-1-2-471,-4 5 0,0-2 0,-1-1 0,2 0-542,2-6 1,1 0-1,1-1 1,1-1 541,-3 5 0,-1 0 0,2 0 0,0-1 0,0 0 0,3-2 0,0-1 0,1 0 0,1 0 0,-1 2 83,0 2 1,0 2-1,0-1 1,0 2 0,-1 0-84,6-7 0,0 0 0,-1 2 0,-3 4-210,-2 4 0,-2 4 0,-2 2 210,4-4 0,-7 9 804,-14 16-804,-7 12 0,-2 4 0,1-2 0</inkml:trace>
  <inkml:trace contextRef="#ctx0" brushRef="#br0" timeOffset="20361">23233 7933 24575,'5'-14'0,"0"4"0,8 3 0,0 1 0,17 3 0,17 1 0,-11 1 0,5 2 0,10-1 0,4 0-1518,-12 0 0,3 0 0,1 0 1518,-6-1 0,2-1 0,1 0 0,1 1 0,4-1 0,2 1 0,0-1 0,2-1 0,-7 0 0,0-1 0,1-1 0,3 1 0,2 1 0,-2 1 0,4 0 0,3 1 0,0 0 0,0 0 0,-1 0 0,-3 0 0,-1-1 0,-2 0 0,-1-1 0,0 1 0,1 0 0,3 1-660,-6 0 1,2 2-1,2-1 1,0 1 0,0 0-1,-1 0 1,-3 0-1,-2 1 660,6 0 0,-3 0 0,-1 1 0,-2 0 0,0 0 0,7 0 0,0 1 0,-2 0 0,-2-1-142,4 2 1,-3-1-1,-5 0 1,-2 0 0,-7-2-1,6-2 1</inkml:trace>
  <inkml:trace contextRef="#ctx0" brushRef="#br0" timeOffset="21016">23033 8315 8191,'6'-4'0,"11"-6"5063,5 3-5063,10-1 0,13 4 0,-16 4 0,3 0 353,12 3 0,4 0-353,-10-3 0,2 0 0,3 1 0,9 0 0,3 1 0,2 0 0,-8 0 0,2-1 0,0 1 0,3-1-390,-5 1 1,1-1 0,2 1 0,0-1 0,0 1 389,2-1 0,1 1 0,0-1 0,0 1 0,0-1 0,-5 1 0,-1-1 0,1 1 0,1-1 0,-1-1 0,0 0 0,-1-1 0,0 0 0,0-2 0,-1 1 0,1-1 0,1 1 0,0 1 0,0 0 0,0 0 0,1-1 0,-1 1 0,-1-2-184,-1 0 0,-1-1 0,1-1 0,-2 0 1,1 1-1,-2-1 184,5 1 0,0 0 0,-1 0 0,-2 0 0,0 0 0,2-1 0,0-1 0,-3 1 0,-3 1 152,-1 0 1,-3 1-1,-5 1 1,-1-1-1,-7 1 1,-5 7-1</inkml:trace>
  <inkml:trace contextRef="#ctx0" brushRef="#br0" timeOffset="21523">22969 8418 8191,'17'6'0,"3"1"5063,18 1-5063,15-3 0,-16 0 0,3-1 31,-5-1 1,3-1 0,1 0-32,9 1 0,3-1 0,2 0 0,-7-1 0,2 1 0,2-1 0,2 0-342,-4 0 1,2-1 0,2 0 0,0 0 0,0-1 341,2 1 0,1-1 0,0 0 0,0-1 0,1 0 0,-6 0 0,0 0 0,1 0 0,-1 0 0,1-1 0,-2 1 0,-2-1 0,1 1 0,-2 0 0,1-1 0,-1 0 0,-1 1 0,6-2 0,0 0 0,-1 0 0,-1 0 0,-1 0-154,9 0 0,-2 1 1,-1 0-1,-2 0 154,-8 1 0,-1 0 0,-1 0 0,-3 1 0,2-2 0,-2 1 0,-5 1 0,-1 1 0,-7 0 0,-5 0 0</inkml:trace>
  <inkml:trace contextRef="#ctx0" brushRef="#br0" timeOffset="22123">22823 8724 24575,'12'-5'0,"2"0"0,16-2 0,17 3 0,-14-1 0,4 1-557,-3 3 1,4 1-1,1 0 557,7 0 0,2 0 0,2 0-1205,-3 2 1,1-1-1,2 1 1,1 1 1204,-3-1 0,0 0 0,2 1 0,1 0 0,0 0 0,-5 0 0,1 1 0,1-1 0,0 1 0,1-1 0,0 0 0,4-1 0,1-1 0,0 0 0,1 1 0,-1-1 0,0 1-773,-1 0 1,-1 2-1,0-1 1,0 0-1,0 1 1,-1-2 772,0 0 0,0-1 0,-1 0 0,0 0 0,-1 0 0,0 1-212,2 0 1,-1 0-1,0 1 1,-1 0 0,0 0 211,-3-1 0,0 1 0,-1 0 0,-1-1 0,-1 1 0,3 0 0,-2 1 0,-1-1 0,0 0 0,9-2 0,-1-1 0,-5 1 0,4 1 0,-7 0 273,-10-4 0,-6-1-273,-4-1 0,-15 3 0,-8-3 0</inkml:trace>
  <inkml:trace contextRef="#ctx0" brushRef="#br0" timeOffset="30048">9350 13518 24575,'-6'-7'0,"-1"0"0,-6 2 0,-1 2 0,-3-2 0,-7 5 0,-7-3 0,-3 3 0,-11 0 0,11 4 0,-4-3 0,16 4 0,3-4 0,10 2 0,1 6 0,4 9 0,-6 7 0,4 13 0,-15 2 0,7 0 0,-4-1 0,10-14 0,9-7 0,7-12 0,12-9 0,6-7 0,5 1 0,-5 1 0,-3 4 0,-6 7 0,0 0 0,7 4 0,1 0 0,1 0 0,4-3 0,-11-2 0,1 0 0,-8-1 0,-3-1 0,0-15 0,-1-5 0,1-18 0,3-2 0,4-14 0,-6 27 0,-1 0 0,5-15 0,-2 9 0,-9 20 0,-5 10 0,1-1 0,-3 6 0</inkml:trace>
  <inkml:trace contextRef="#ctx0" brushRef="#br0" timeOffset="34048">14325 9944 24575,'-18'-7'0,"4"0"0,2 2 0,-1 3 0,0-3 0,-11 8 0,5-2 0,-11 10 0,14 1 0,-12 13 0,16 1 0,-6 15 0,9 6 0,8 1 0,5-1 0,18-7 0,10-13 0,17-8 0,6-16 0,-25-6 0,1-4 0,1-5 0,-1-2 0,-6 0 0,-3-3 0,14-20 0,-23-4 0,-18 0 0,-15-7 0,6 23 0,-3 1 0,-2 2 0,-1 3 0,-10-10 0,11 16 0,12 11 0</inkml:trace>
  <inkml:trace contextRef="#ctx0" brushRef="#br0" timeOffset="37407">29264 8091 24575,'-16'-16'0,"8"6"0,-8-6 0,8 3 0,-5 2 0,-4-8 0,-8 8 0,-3-8 0,2 14 0,-4 1 0,14 12 0,-7 12 0,12 12 0,3 8 0,8 7 0,14-5 0,3-6 0,19-17 0,7-13 0,-15-14 0,1-5 0,0 1 0,-1-3 0,-1-4 0,-3-3 0,-5 1 0,-2-1 0,5-14 0,-13 4 0,-11 8 0,-4 7 0,-8 3 0,-7 5 0,-5 7 0,-6 10 0,10 5 0,6-4 0,11-1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4:16:07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6353 16098 8191,'11'-3'0,"7"0"5063,11 5-5063,9 2 0,9-3 0,-17 1 0,1 0 0,3 1 0,2-1 1409,5-4 0,1 0-1409,3 2 0,1-2 0,3-3 0,2-1 117,2 2 0,0 1-117,-3 0 0,-1 1 0,1 1 0,-2 2 0,-2 1 0,0 1 0,-4 2 0,0 1 3024,0-1 1,-1 2-3025,-6 3 0,0 0 0,2-4 0,0 0-508,-5 2 1,-1-1 507,7-3 0,-1-2 0,-2 1 0,0-2 0,3-2 0,0-3 0,-3 2 0,0-1 0,3-3 0,-2 1 0,-7 2 0,-1 0 0,2 0 0,0 1 2097,16 2-2097,-6 0 0,-1 0 0,-7 4 0,0 0 0,-1 1 1138,1-2-1138,0-3 0,0 0 0,6-4 0,2-1 0,-6-3 0,-8 3 0,-13 1 0,-6-1 0,-1-2 0,-1-2 0,-5 8 0,-2 0 0,-1 5 0,-1-2 0</inkml:trace>
  <inkml:trace contextRef="#ctx0" brushRef="#br0" timeOffset="29457">16440 9744 24575,'-9'2'0,"0"1"0,1 9 0,-2 2 0,-4 6 0,1-2 0,-10 5 0,11-5 0,-4-2 0,7-3 0,9-10 0,3 0 0,6-7 0,3 6 0,-2 1 0,3 4 0,-3 6 0,-1-5 0,1 2 0,-1-6 0,0 1 0,0-1 0,4 4 0,-4-3 0,8 3 0,-8-6 0,4-3 0,-6-4 0,5-14 0,-4 4 0,6-9 0,3 4 0,-6 5 0,5 0 0,-13 14 0,0-6 0,-5 6 0,2-8 0,0-1 0,0 1 0,-4 2 0,-1 3 0,-4 0 0,0 3 0,-3-3 0,2 1 0,-6-2 0,6 2 0,-3-2 0,8 5 0,1-2 0</inkml:trace>
  <inkml:trace contextRef="#ctx0" brushRef="#br0" timeOffset="32624">16474 9787 24575,'9'-3'0,"0"1"0,10 6 0,3 4 0,9 4 0,10 15-1726,6-1 1726,-16-6 0,3 1 0,4-4 0,1 0 0,1 5 0,1 1 0,4-3 0,0 0 0,-4 3 0,-1 0 0,0-1 0,-2 1 0,-1-1 0,-2 0 0,-6-3 0,-1-1-163,3-2 1,0-1 162,17 12 0,-18-16 0,0 0 0,-3-2 0,1 1 0,-2-1 0,2 0 0,10 3 0,-2-1 0,3 7 0,12 2 0,-31-4 1258,-6-6-1258,2 3 793,-7-6-793,0-3 0,0 3 0,-4 0 0,-5-1 0,-4 3 0,-2-2 0,3 5 0,1 2 0,2-1 0,-2 0 0,-2-10 0,-3-2 0,-2-5 0,-4-4 0,0 0 0,-1-1 0,-2 1 0,-4 2 0,1 0 0,-11-2 0,4 1 0,-6-1 0,1 0 0,5 1 0,2 0 0,7 2 0,4-3 0,-4 0 0,4-3 0,-13-7 0,6 4 0,-12-7 0,6 7 0,-6-2 0,1 0 0,5 2 0,2 1 0,11 5 0,0 0 0,1 0 0,-2 0 0,-3-4 0,-7 3 0,5 0 0,-11-2 0,11 4 0,-11-5 0,11 6 0,-4-3 0,-1 2 0,5-4 0,-5 3 0,7-3 0,0 2 0,0-2 0,0 2 0,3 1 0,4 1 0,1 2 0,2-3 0,-9-6 0,6 5 0,-6-6 0,7 8 0,0 0 0,-4-3 0,3 5 0,-6-6 0,6 4 0,-2-3 0,2 3 0,1-2 0,2 2 0,-1 0 0,1 1 0,-2-1 0,0 4 0,2-5 0,-2 3 0,2-4 0,-5-1 0,2 3 0,-3-1 0,0 3 0,3 1 0,-2 0 0,3 0 0,-4 4 0,0-2 0,-5 2 0,5 0 0,0 0 0,8 0 0,1 0 0</inkml:trace>
  <inkml:trace contextRef="#ctx0" brushRef="#br0" timeOffset="35306">15058 15854 8191,'-25'11'0,"4"-5"5063,7-12-5063,4-2 2818,-1-3-2818,-1 1 0,6 7 0,-2-2 0</inkml:trace>
  <inkml:trace contextRef="#ctx0" brushRef="#br0" timeOffset="35940">14610 15995 24575,'17'-6'0,"7"5"0,7 6 0,23 5 0,-21-5 0,3 0 0,12 1 0,2 0-504,-10-4 0,1 0 0,0 0 504,0 2 0,0 0 0,1-1-1033,3-2 0,1-1 0,-2 0 1033,11 3 0,-3 0 0,-7-1 0,-5 0 1045,14-1-1045,-36 3 0,-15-4 0,-12-4 0,4 3 0,1-3 0</inkml:trace>
  <inkml:trace contextRef="#ctx0" brushRef="#br0" timeOffset="40131">16496 9598 8191,'-9'4'0,"8"1"5063,2-3-5063,12 3 2818,7-1-2818,19 6 1719,-10 1-1719,16 1 6784,-20 1-6784,7-1 0,0 1 0,-1 2 0,8-6 0,-6 3 0,6 0 0,-14-4 0,-1 4 0,-7-3 0,-4-1 0,3 3 0,-2-3 0,9 2 0,-4-4 0,11 1 0,2 2 0,-5 0 0,10 7 0,-15-2 0,-2 0 0,-4 2 0,-7-7 0,4 1 0,-4-1 0,14 1 0,-8 0 0,9-1 0,-1 1 0,3 0 0,6 1 0,-7-3 0,-1 2 0,-1 1 0,-4-2 0,11 3 0,-11-1 0,4-4 0,-5 4 0,-5-5 0,0 3 0,-1-1 0,-2-1 0,6 4 0,4-1 0,-1 0 0,11 1 0,-5-4 0,7 4 0,-10-1 0,1 3 0,-13-4 0,0 1 0,-3-1 0,-1 0 0,1-2 0,2 2 0,-2-3 0,1 1 0,-1-4 0,-2-9 0,2-6 0,-4-5 0,3 0 0,-3 3 0,1 2 0,1 3 0,2 2 0,2 0 0,-7 1 0,0-1 0,-9 0 0,-3-3 0,0 5 0,-6-6 0,-4 1 0,1-2 0,-5-2 0,7 3 0,0 2 0,-7-1 0,5 2 0,-11-4 0,5 1 0,-7-4 0,-7 2 0,3-9 0,-3 3 0,11 0 0,-2 4 0,11 3 0,-4 1 0,-1-2 0,-2 5 0,1-3 0,1 2 0,7 0 0,0-2 0,0 2 0,3 1 0,-2 2 0,6 2 0,-2-1 0,3 0 0,-1-1 0,1 1 0,-3-3 0,2 4 0,-6-2 0,-4 0 0,1 0 0,-5-3 0,7 2 0,0-4 0,-7 4 0,5-4 0,-1 4 0,4-4 0,6 4 0,-6-2 0,6 1 0,-7 2 0,4-2 0,-1 1 0,-2 1 0,6 0 0,-6 0 0,2 1 0,1 0 0,-6-9 0,8 7 0,-5-6 0,7 8 0,2-1 0,-1 1 0,1-2 0,-6 0 0,5-1 0,-4-2 0,1 0 0,-2 2 0,-1 1 0,2 2 0,3 0 0,-1 3 0,-9-4 0,8 3 0,-8-1 0,6 4 0,3 1 0,-1 9 0,4-4 0,2 7 0,0-1 0,-5 8 0,-1 6 0,-1-1 0,-1-2 0,8-9 0,-1-5 0,4-6 0</inkml:trace>
  <inkml:trace contextRef="#ctx0" brushRef="#br0" timeOffset="45608">16820 9384 8191,'-2'7'0,"2"0"5063,11 8-5063,1-3 2818,5 4-2818,-1-8 1719,4 0-1719,-1-2 6784,4 4-6784,1 1 0,-5 0 0,7 8 0,-5 0 0,7 1 0,0 0 0,4-5 0,6-2 0,-4-1 0,4-3 0,-6-1 0,-7-1 0,-1 2 0,-11-3 0,3 4 0,-2-4 0,-1 4 0,4-4 0,3 5 0,-2-1 0,6 3 0,-7-2 0,0 1 0,0-1 0,0 1 0,7 1 0,-2 5 0,9-2 0,-3 4 0,-3-6 0,5 1 0,-11-3 0,5-1 0,-1-2 0,-4 0 0,11-1 0,-4-2 0,-1 0 0,-2-3 0,-5 5 0,-5-2 0,0 2 0,-4-2 0,3 2 0,-2 1 0,3-1 0,-5-1 0,1-3 0,0 1 0,0-3 0,0 2 0,0-3 0,0 3 0,-6-8 0,1 1 0,-6-6 0,-1-4 0,6-7 0,-5-5 0,8 0 0,-5 1 0,4 10 0,-9 6 0,1 4 0,-6 4 0,-4-3 0,-7-1 0,-12-8 0,-14 2-474,19 1 0,-1-1 474,-3 5 0,0-1 0,1-3 0,-1-1 0,0 2 0,1 0 0,2-2 0,1 0 0,0 1 0,0-2-38,-15-11 38,3 3 0,2-8 0,4 10 0,-1-4 0,2 5 0,0 0 0,-2-6 946,8 7-946,0-4 40,11 5-40,2 3 0,2-5 0,4 6 0,-4-6 0,4 6 0,-1-3 0,-1 4 0,2 0 0,-2 0 0,2 0 0,-8-7 0,8 6 0,-6-6 0,7 7 0,-1 2 0,-1-2 0,0 4 0,1-1 0,-2 1 0,0 1 0,-4-4 0,0 2 0,-1-1 0,-2 1 0,6-1 0,-3 2 0,4 0 0,-3 17 0,4 0 0,-7 18 0,3-5 0,1 0 0,1-5 0,7-11 0,1-5 0</inkml:trace>
  <inkml:trace contextRef="#ctx0" brushRef="#br0" timeOffset="51706">16683 16271 24575,'0'-5'0,"4"-1"0,30-18 0,7-3 0,5 1 0,-7 5 0,-15 17 0,-11 4 0,-2 4 0,-7 3 0,-4 6 0,-1-3 0,-1-2 0,2-4 0</inkml:trace>
  <inkml:trace contextRef="#ctx0" brushRef="#br0" timeOffset="52008">16807 16201 8191,'-10'13'0,"2"0"5063,2 5-5063,4 5 0,2 9 0,0-4 0,0 4 0,0 3 0,0 1 0,2 12 0,1 2 699,0-3 0,1-1-699,2-3 0,3-1 715,0-7 1,2-2-716,2-7 0,3-3 5939,14 9-5939,11-14 0,6-15 0,-20-5 0,1-2 0</inkml:trace>
  <inkml:trace contextRef="#ctx0" brushRef="#br0" timeOffset="75599">26698 9175 24575,'-11'0'0,"-7"11"0,8-5 0,-6 10 0,0-1 0,-1 3 0,-13 11 0,3 3 0,-10 5 0,17-15 0,0 1 0,0 0 0,-1-1 0,-6 5 0,1 1-684,1-2 0,1 1 684,-3 0 0,0 0 0,-1 0 0,1 1 0,-2-2 0,-2 2 0,3-2 0,-4 1 0,3-1 0,-4 1 0,-1 0 0,5-3 0,-2 1 0,5-3 0,-13 12 0,3-3 0,17-10 0,3-4 0,8-5 0,-2 1 0,2 0 1368,-2 1-1368,0-2 0,1-3 0,0-2 0,7-4 0,7-4 0,5-1 0,10 10 0,-9-1 0,4 8 0,-6-6 0,4 1 0,-3-4 0,6 1 0,-6-6 0,2-1 0,-3-2 0,1-8 0,-3 2 0,3-5 0,3-3 0,-1 2 0,5-6 0,2-6 0,1-2 0,8-10 0,6-5-542,-17 20 1,1 1 541,2-4 0,1 0 0,0 0 0,-1 1 0,0 2 0,-1 1-394,20-17 394,-2 2 0,1 4 0,-1 0 0,-6 3 0,5-2 0,-14 12 0,8-9 0,-10 11 0,4-6 1061,-3 6-1061,-3-2 416,-4 5-416,-4 2 0,1-3 0,-2 6 0,5-4 0,-4 5 0,2-1 0,-3 1 0,0 2 0,4-3 0,-3 3 0,2-2 0,-3 5 0,0 0 0,0 3 0,-2-5 0,0 1 0,-7-7 0,1 2 0,-8-3 0,-1 6 0,-6-1 0,1 5 0,4 1 0,5 2 0</inkml:trace>
  <inkml:trace contextRef="#ctx0" brushRef="#br0" timeOffset="82374">26849 9259 8191,'-7'-3'0,"-7"10"5063,6 1-5063,-7 8 2818,1 0-2818,-3 1 0,-9 13 0,0 1 0,-1 0 0,2-1 0,-1 0 1719,1-5-1719,0 5 6784,1-6-6784,-2 6 0,2-5 0,-4 11 0,4-10 0,3 0 0,-1-3 0,10-8 0,-5 4 0,1-3 0,3 2 0,-9 5 0,10-8 0,-10 7 0,10-8 0,-8 4 0,8-2 0,1-5 0,2 2 0,4-4 0,-2-1 0,3 1 0,1 0 0,-1 4 0,1-3 0,-2 2 0,-3 1 0,3-3 0,-3 2 0,6-3 0,-4-2 0,3 2 0,-4-2 0,1 2 0,-1 0 0,-2 0 0,2 0 0,-2-1 0,4 1 0,-3 0 0,5 0 0,3-2 0,5 0 0,2-1 0,5 2 0,-5-1 0,6 3 0,0-5 0,-4 4 0,8 0 0,-8-4 0,4 2 0,-4-5 0,0-1 0,-2-4 0,-1-4 0,1-2 0,1-3 0,10-11 0,3-16 0,-4 17 0,0-2 0,1-7 0,2 0-469,2 6 1,2 2 468,-3-6 0,1 1 0,3 4 0,1 0 0,-5 1 0,-1 1 0,3-1 0,-1 1 0,15-16 0,1 1 0,-1-1-520,-4 1 520,-1 0 0,-4-5 0,0 4 0,-2 2 0,2 0 0,-10 14 912,7-7-912,-13 11 0,8 0 0,-8 2 545,1 5-545,-2-6 0,-2 8 0,-1-4 0,-1 4 0,-3 0 0,3 0 0,0 0 0,-1 0 0,3 2 0,-10 4 0,0 4 0,-12 1 0,0 0 0,-5-4 0,1 1 0,0-4 0,0-1 0,0 0 0,3-2 0,6 5 0,4 1 0</inkml:trace>
  <inkml:trace contextRef="#ctx0" brushRef="#br0" timeOffset="84256">27241 9332 8191,'-5'0'0,"0"4"5063,-17 20-5063,2 4 0,-14 16 0,14-19 0,-1 1 651,-6 4 0,-1 0-651,-3 7 0,-1 0 0,-6-2 0,1 1 0,1 2 0,0-1 0,-1-5 0,1-1 0,4 2 0,2 0 0,3-6 0,1 0 550,-1 2 0,1 1-550,2-1 0,-1 0 0,-5 2 0,-1 0 0,6-1 0,0-1 0,-1-2 0,1-1 2863,7-4 0,1-1-2863,-14 10 0,11-4 0,4-10 1847,5-1-1847,8-6 1346,-2 2-1346,10 1 0,6 3 0,-2-1 0,10 1 0,-5-5 0,3 0 0,-4-1 0,0-2 0,-4-3 0,-2-7 0,-1-3 0,1-2 0,-1 0 0,7 0 0,4-7 0,-3 2 0,10-16 0,-1 3 0,17-14 0,-15 14 0,2-2 0,4-3 0,0-2-1403,4-6 0,0-1 1403,0-2 0,1 0 0,-1-1 0,1 1 0,-3 0 0,-2 1-53,-1-1 1,-2 0 52,0 5 0,-1-1 0,-4 0 0,0 2-547,0 5 0,1 1 547,0-1 0,0 1-347,0 2 1,1 1 346,-2 2 0,0 1 0,13-11 2506,-13 12-2506,-13 12 109,-1 3-109,-4-1 1221,3 5-1221,-1-1 862,2 2-862,4-1 0,-11-2 0,0 0 0,-15 0 0,4-2 0,-4 2 0,0-2 0,3 4 0,-2 0 0,-1 1 0,3 3 0,-1 1 0,7 1 0,2 1 0</inkml:trace>
  <inkml:trace contextRef="#ctx0" brushRef="#br0" timeOffset="85866">24227 16019 8191,'-6'5'0,"10"0"5063,2-3-5063,17-3 0,9-4 0,21-4 0,-19 1 0,2 0 0,5 2 0,3 0 690,5 0 0,0 0-690,-6 3 0,0 1 362,0 2 0,-3 0 1,1 0-1,-14 0 1</inkml:trace>
  <inkml:trace contextRef="#ctx0" brushRef="#br0" timeOffset="86490">25417 15862 24575,'-20'6'0,"5"-1"0,2-2 0,4 1 0,8-1 0,6-1 0,15 0 0,12-6 0,14-2 0,-19 2 0,1-2 0,3 1 0,-1 0-591,25 0 591,-25 0 0,0 0-37,18 4 37,-1 0 0,-19 4 0,-13 1 0,-11-2 0</inkml:trace>
  <inkml:trace contextRef="#ctx0" brushRef="#br0" timeOffset="94548">26990 9728 24575,'-9'2'0,"0"1"0,0 3 0,-7 8 0,4 0 0,-5 6 0,6-3 0,-3 4 0,6-6 0,7 2 0,9-6 0,9 0 0,-4-1 0,1 4 0,-1-3 0,-2 2 0,1-5 0,-3-2 0,0-7 0,-1-6 0,-1-6 0,3-11 0,-1 9 0,1-8 0,-1 15 0,2-5 0,-1 9 0,2-3 0,-3 5 0,0-3 0,-4-1 0,4-5 0,-4-9 0,4-5 0,1-1 0,-3 3 0,-1 9 0,-8 5 0,-3 7 0,-4 5 0,0-1 0,-3 3 0,-2-4 0,-9 5 0,4-3 0,-12 5 0,20-5 0,-3 1 0</inkml:trace>
  <inkml:trace contextRef="#ctx0" brushRef="#br0" timeOffset="108166">22911 4039 8191,'-17'-12'0,"-7"-1"5063,-1 2-5063,-7 3 0,-7 13 0,-3 15 1043,16-3 1,1 3-1044,4 2 0,1 1 909,2 3 0,5-2-909,2 10 6471,11-9-6471,24-17 0,6-11 0,19-16-635,-2-2 635,-24 4 0,-2 0 914,8 2-914,-11 10 0,-14 21 0,-4 29 0,-3-18 0,1 3-902,4 7 1,-1 2 901,-2-4 0,-1 0 30,4-4 1,1-1-31,-3 23 0,0-13 0,-2-12 0,-4-5 0,-5-12 1809,-10-2-1809,-11-8 0,-15-16 0,18-3 0,0-2 0,-6-1 0,5-10 0</inkml:trace>
  <inkml:trace contextRef="#ctx0" brushRef="#br0" timeOffset="108523">23206 4012 8191,'-14'-1'0,"9"13"5063,6 14-5063,13 21 0,-8 8 2818,3-7-2818,-6-25 0,2-38 0,4-10 0,1-5 160,-1-11 1,1-3-161,3-2 0,2-1 2609,0 5 0,1 4-2609,-3 10 0,3 6 0,20 6 0,-19 14 0,-2 9 0</inkml:trace>
  <inkml:trace contextRef="#ctx0" brushRef="#br0" timeOffset="108648">23596 3955 8191,'-3'17'0,"3"7"5063,-3 8-5063,0-5 0,3-5 0,-3-14 0</inkml:trace>
  <inkml:trace contextRef="#ctx0" brushRef="#br0" timeOffset="108781">23601 3728 8191,'-13'-21'0,"5"5"0,4 12 0</inkml:trace>
  <inkml:trace contextRef="#ctx0" brushRef="#br0" timeOffset="109184">23922 3913 8191,'-7'-9'0,"-1"-4"5063,-2 0-5063,-7-7 2818,5 7-2818,-14 9 0,-2 40 0,12-10 0,3 4 0,1 9 0,6 2 0,5-7 0,5-3 0,12 12 1719,12-25-1719,6-31 0,10-20 3392,-18 4 0,-3-3-3392,-4-7 0,-3-1 0,-1 1 0,-4-2-1160,-9-6 1,-3-2 1159,1-1 0,-2 0 0,-3 0 0,-1 6 0,-1 9 0,2 61 0,6 23 0,4 10-1141,-2-14 1,1 1 0,1 1 1140,2-1 0,1 1 0,2-2 0,1-4 0,2-2 0,-2-3 0,0-2 0,-1-5 0,11 6 0</inkml:trace>
  <inkml:trace contextRef="#ctx0" brushRef="#br0" timeOffset="110131">25020 3830 8191,'-10'3'0,"-1"1"5063,-6 0-5063,-7 6 0,-10 12 0,14-3 0,1 3 0,-13 17 0,12 8 2818,35-25-2818,16-7 0,22-16 0,1 4 0,-17-2 1719,-20 25-1719,-22 4 6784,-12 6-6784,-10 4 0,-1-9 0,1-7 0,13-7 0,6-15 0</inkml:trace>
  <inkml:trace contextRef="#ctx0" brushRef="#br0" timeOffset="110522">25260 3892 8191,'-7'40'0,"5"11"4165,-10-3-4165,11-14 0,1 0 0,-5 1 0,1 0 1459,3 10 1,0 0-1460,-3-8 0,-1-1 0,5 0 0,-1-4 1827,-6-9-1827,10-46 0,3-16 0,-1 1 0,1-4 0,2-7 0,2-5 0,1 1 1328,0 10 0,2 1 0,-1 3-1328,5-12 0,1 4 450,-4 15 0,0 6-450,0 14 0,-3 27 0,-5 13 0,2 19 0,-4 8 0,-4-7 0,-5-10 0,2-18 0,-7-11 2589,3-9-2589,-1-9 0,4 3 0,1-1 0</inkml:trace>
  <inkml:trace contextRef="#ctx0" brushRef="#br0" timeOffset="110807">25545 3838 24575,'-7'3'0,"2"3"0,1 9 0,2 7 0,5 9 0,3-5 0,3-8 0,5-8 0,-1-10 0,2-5 0,-4-7 0,-2-12 0,-9-8 0,-6-8 0,-9-7 0,-12 9 0,1 17 0,-2 15 0,12 11 0,8 0 0</inkml:trace>
  <inkml:trace contextRef="#ctx0" brushRef="#br0" timeOffset="110982">25573 3771 8191,'40'-5'0,"-12"-2"5063,2 0-5063,-2-5 0,-2 3 0,1-1 0,1-2 0,1-1 0,3 0 0,-3 1 0,4-5 0,-13 5 0</inkml:trace>
  <inkml:trace contextRef="#ctx0" brushRef="#br0" timeOffset="111173">25806 3456 8191,'2'17'0,"6"27"1636,-2-11 1,1 4-1637,1 9 0,0 2 0,-1 5 0,-2 0 0,-2-5 0,0-4 0,0-14 0,-1-4 747,-4 14 1,2-31 0,-2-5 0</inkml:trace>
  <inkml:trace contextRef="#ctx0" brushRef="#br0" timeOffset="111914">26659 3862 8191,'-10'13'0,"2"0"5063,2 1-5063,4-2 2818,14-23-2818,-4-17 0,5 4 0,1-3 859,-6-3 1,1-1-860,5-1 0,1 3 0,8-16 6784,1 17-6784,-7 22 0,8 22 0,-17-9 0,9 6 0</inkml:trace>
  <inkml:trace contextRef="#ctx0" brushRef="#br0" timeOffset="112192">26913 3712 24575,'17'-12'0,"3"-5"0,3-7 0,-4 1 0,-6 1 0,-10 9 0,-11 11 0,-8 19 0,-7 11 0,12-2 0,2 1 0,-5 15 0,13 3 0,10-25 0,10-5 0,6-16 0,-7 0 0,-4-2 0</inkml:trace>
  <inkml:trace contextRef="#ctx0" brushRef="#br0" timeOffset="112515">27388 3534 8191,'-24'14'0,"-1"-8"5063,-10 18-5063,5 1 0,6 17 2818,10-8-2818,14-7 1719,5-17-1719,8-5 6784,7-3-6784,5 1 0,0 0 0,-4 9 0,-9 0 0,-11 18 0,1-3 0,-10 2 0,-6 2 0,3-19 0,-7 6 0,9-16 0,2-10 0,2 4 0,3-4 0</inkml:trace>
  <inkml:trace contextRef="#ctx0" brushRef="#br0" timeOffset="112791">27617 3592 8191,'-9'3'0,"1"6"5063,4 14-5063,1 4 2818,6 4-2818,1-10 1719,4-13-1719,4-6 6784,-2-7-6784,4-6 0,-9-3 0,-2-3 0,-9 0 0,-10-9 0,-7 7 0,-14-4 0,14 17 0,1 2 0,18 6 0</inkml:trace>
  <inkml:trace contextRef="#ctx0" brushRef="#br0" timeOffset="113481">27789 3263 24575,'-14'27'0,"0"-1"0,-1 10 0,4 3 0,7 3 0,3 2 0,0 9 0,2 0 0,1-8 0,1-3 0,2-10 0,2-3 0,6 5 0,-2-27 0,-2-2 0,-5-7 0</inkml:trace>
  <inkml:trace contextRef="#ctx0" brushRef="#br0" timeOffset="113823">27951 3528 8191,'-4'9'0,"-2"17"5063,1 10-5063,1 6 2818,8 3-2818,4-23 1719,5-6-1719,1-15 6784,7-19-6784,-6-11 0,8-13 0,-6 2 0,-3 1 0,-6 29 0,-1 12 0,-6 36 0,11 10 0,-4-6 0,10-10 0,3-28 0,4-9 0,5-17 0,-13 11 0,-4-6 0</inkml:trace>
  <inkml:trace contextRef="#ctx0" brushRef="#br0" timeOffset="113973">28235 3610 8191,'7'1'0,"10"-3"5063,11-14-5063,14-9 0,-17 8 0,-1-1 704,12-10 1,-11 9-1,-17 14 1</inkml:trace>
  <inkml:trace contextRef="#ctx0" brushRef="#br0" timeOffset="114176">28380 3303 8191,'-5'8'0,"8"21"2531,0-1 1,1 5-2532,2 12 0,-3 3 0,-4 6 0,-3 0 708,3-3 1,1-2-709,0-16 0,0-3 0,1 6 0,4-29 0</inkml:trace>
  <inkml:trace contextRef="#ctx0" brushRef="#br0" timeOffset="114324">28706 3554 8191,'-19'47'0,"2"-7"5063,3-2-5063,9-13 704,6-9 1,2-8-1,1-8 1</inkml:trace>
  <inkml:trace contextRef="#ctx0" brushRef="#br0" timeOffset="114448">28730 3422 8191,'-6'1'0,"-1"-2"5063,4 9-5063,3-5 0,3 2 0,1-4 0</inkml:trace>
  <inkml:trace contextRef="#ctx0" brushRef="#br0" timeOffset="114990">28888 3485 8191,'-10'9'0,"0"13"5063,5-11-5063,5 19 2818,3-11-2818,7 5 1719,-3-11-1719,7-2 6784,-4-10-6784,9-10 0,-10-5 0,6-13 0,-16-5 0,0-2 0,-11-4 0,11 18 0,2 8 0,19 14 0,5 5 0,7 4 0,-3 5 0,-2 5 0,-5 19 0,-9-12 0,-3 2 0,-3 9 0,-2 0 0,1-5 0,-2-3 0,-4 17 0,0-47 0,9-28 0,-1-2 0,2-3 0,5-5 0,3 1 0,-3 4 0,1 4 0,11-9 0,-11 35 0,3 33 0,-7-5 0,0 3-393,1 3 1,0 1 392,1-2 0,-3-1 0,0 8 0,-4-22 0,-7-8 0</inkml:trace>
  <inkml:trace contextRef="#ctx0" brushRef="#br0" timeOffset="657803">16780 16081 24575,'6'3'0,"5"-1"0,9-2 0,12 0 0,8 4 0,13-3 0,-23 1 0,1 0 0,6-4 0,3-1-1776,7 2 1,4 0 1775,-14-1 0,1-3 0,1 2 0,4 0 0,0 1 0,1 0 0,-3 0 0,0 0 0,-1-1 0,1-1 0,-1 0 0,-1 1 0,14 2 0,0 1 0,0-2 0,0-1 0,-3 0 0,0 1 0,2 1 0,0 0 412,-5-4 1,-1 0-413,0 5 0,-1-1 0,-5-4 0,-3 0 0,-6 5 0,-1-1 0,1-4 0,-2 1 0,13 3 0,9-8 0,-4 3 0,1-7 0,-18 8 0,0-1 0,-3-4 0,0 1 0,22-1 2726,-11 0-2726,-18 6 0,-7 8 0,-4 1 0,3 0 0,-2-1 0,3-4 0,-4-2 0,-8 4 0,-3-2 0</inkml:trace>
  <inkml:trace contextRef="#ctx0" brushRef="#br0" timeOffset="663004">25819 15507 8191,'-13'-10'0,"4"1"5063,-11-8-5063,3 0 2818,-11-4-2818,-7-3 0,-11 0 393,19 11 0,-1 1-393,-5-2 0,-2 2 0,-3 3 0,-1 1 0,-2 0 0,-2 0 2224,-3 4 1,0 2-2225,1-1 0,-1 1 0,-3 2 0,0 0 0,3 0 0,-1 0 0,-5 2 0,0 1 0,-2 2 0,1 2 0,0 1 0,-2 3-859,16-2 1,-2 1 0,2 0 858,2 0 0,1 0 0,1 0 0,-1 1 0,0 1 0,1 1-524,-9 6 1,2 1 523,2-2 0,3 3 0,6 2 0,1 2 0,0-1 0,1 2 0,6 2 0,2 2 0,2-2 0,1 2 0,4 4 0,3 0 337,6-6 1,2 0-338,-2 26 1553,17-16-1553,6-4 0,13-3 1919,9 7-1919,-11-24 0,2-2 0,7 5 0,3-3 0,-4-7 0,3-4 0,2 0-1097,7 1 0,2 0 1,2-2 1096,-7-3 0,1-2 0,1 0 0,0-1 0,4-1 0,1 1 0,0-1 0,0-2 0,-9-1 0,0-1 0,0 0 0,0-1 0,0 0 0,9-1 0,1-1 0,-1 0 0,-1-1 0,-4-1 0,-2 0 0,0-1 0,-3 0-469,6-1 1,-3 0 0,-3-1 468,3-2 0,-6-1 0,2-11 0,-25 2 0,-23-3 0,-5-14 318,-3 15 0,-3-2-318,1-2 0,-2-1 0,-12-5 0,-3 1 964,2 1 0,-4 1-964,6 13 0,-4 1 0,1 2 0,-15-8 0,-2 6 0,13 11 0,0 3 0,0 2 280,-11 0 1,1 5-281,-1 10 0,4 2 0,1-1 0,8 7 0</inkml:trace>
  <inkml:trace contextRef="#ctx0" brushRef="#br0" timeOffset="665094">27155 9974 24575,'-28'37'0,"11"-13"0,-1 2 0,-3 0 0,0 1-904,-1 5 1,-1 1 903,5-7 0,0-1 584,-5 11-584,30-21 298,15-19-298,24-7 0,-18 5 0,-1 1 0,28-4 0,-8 16 0,-13 5 0,-10 12 0,-8 5 0,-5-4 925,-5-5-925,1-7 0,0-10 0,2-4 0,1-10 0,2-9 0,2-5 0,3-14 0,-1 6 0,2-6 0,-6 18 0,2-2 0,-5 15 0,1-4 0,-1 7 0,-6-4 0,0-1 0,-7 0 0,1-7 0,-2 7 0,0-2 0,-1 5 0,-1 0 0,-6 5 0,-7 3 0,-12 4 0,-1 3 0,-6-3 0,17-1 0,7-4 0,11 0 0</inkml:trace>
  <inkml:trace contextRef="#ctx0" brushRef="#br0" timeOffset="668319">27211 16061 8191,'-9'7'0,"12"-3"5063,2-2-5063,26-2 0,15-5 0,-9 2 0,3 0 121,11-3 1,4 0-122,-12 2 0,3 0 0,1 0 0,7 1 0,1 1 0,2 0 0,-11 0 0,1 0 0,1 1 0,0 0-290,3 2 1,0 0-1,0 1 1,1 0 289,0 0 0,1 0 0,0 0 0,0-1 0,-4 1 0,1 1 0,-1-2 0,0 1 0,0-2 0,1 1 0,-2-1 0,0-1 0,7-1 0,-2 0 0,0-1 1237,-2-1 0,-1 0 0,-2-1-1237,8-1 0,-4 1 0,-12 1 0,-4 1 0,6-2 0,-31 3 0,-22-5 2380,-11-1-2380,-16-4 0,-9 3 0,14 5 0,-2 3 0,-9 0 0,-4 2 714,12-1 0,-3 1 0,0 0-714,-5 2 0,-2 1 0,0 0 0,-4-2 0,0 1 0,-2-1 0,-2 0 0,-2 1 0,0-1-807,14-2 1,0 0 0,0 0-1,1 0 807,-15 1 0,0 1 0,1-1 0,2-3 0,0 0 0,2 2-695,4 2 1,1 3-1,1-2 695,3-2 0,1-1 0,2 1 0,-8 2 0,3-1 0,8-3 0,4-2 0,-8-3 2294,9-2-2294,30 7 3798,2 3-3798,23 7 3221,8-6-3221,21 1 0,-13-7 0,3 0-1321,-7 3 0,3 0 1,1-1 1320,8-2 0,3-2 0,1 2 0,-9 2 0,0 1 0,1 0 0,0-1 0,2 0 0,-1-1 0,1 1 0,0 0 0,0 0 0,0 1 0,-1 0 0,-1 1 0,6 0 0,-1 1 0,-2 0 0,-5-2 0,-1 0 0,-4 1 0,0 4 0,-4-1 0,8-3 0,-28 6 0,-13-4 0,-7 4 0,-6-5 0,7 0 0,-2-2 0</inkml:trace>
  <inkml:trace contextRef="#ctx0" brushRef="#br0" timeOffset="669345">28109 16253 24575,'0'12'0,"7"15"0,2 20 0,-2-17 0,0 3-1632,0 8 1,-2 1 1631,-2 0 0,0 0 0,0 1 0,-1-1 0,-4-3 0,-1-2 461,3-4 1,-1-4-462,-6 7 0,7-14 0,-2-18 0</inkml:trace>
  <inkml:trace contextRef="#ctx0" brushRef="#br0" timeOffset="669561">28015 16788 8191,'-8'12'0,"6"2"5063,3 3-5063,10-3 2818,7-1-2818,7-4 1719,14-4-1719,7-11 0,-17-5 0,-1-5 2530,2-7 0,0-4-2530,2-7 0,-3-1 0,2-9 0,-5 8 0</inkml:trace>
  <inkml:trace contextRef="#ctx0" brushRef="#br0" timeOffset="670569">27218 17717 8191,'-7'-5'0,"2"-1"5063,-1-1-5063,-1-2 2818,-3-1-2818,-7-6 1719,-7 1-1719,2 0 6784,-2 7-6784,7 8 0,2 8 0,2 18 0,7 20 0,6 4 0,9-6 0,11-18 0,12-24 0,4-16 0,7-18 0,-10-11 0,-8 1 0,-7 45 0,-9 17 0,-3 6 0,2 3 0,15 16 0,4-25 0,9-21 0,-17-6 0,-3-5 0</inkml:trace>
  <inkml:trace contextRef="#ctx0" brushRef="#br0" timeOffset="670734">27428 17237 8191,'-4'9'0,"8"11"2531,-4 8 1,2 4-2532,5 6 0,2 2 0,-1 10 0,2 0 776,3-3 0,2-1-776,-2-8 0,0-4 471,9 8 0,-9-24 0,-9-14 0</inkml:trace>
  <inkml:trace contextRef="#ctx0" brushRef="#br0" timeOffset="670855">27660 17555 8191,'2'13'0,"0"13"5063,2 1-5063,0 12 0,1-22 0,-2-3 0</inkml:trace>
  <inkml:trace contextRef="#ctx0" brushRef="#br0" timeOffset="670994">27742 17441 8191,'-13'-3'0,"8"5"1265,5 4 1,1 0 0,7-1 0</inkml:trace>
  <inkml:trace contextRef="#ctx0" brushRef="#br0" timeOffset="671269">27948 17476 8191,'-32'4'0,"0"0"5063,7 5-5063,6 4 2818,13 1-2818,8 0 1719,6-2-1719,4-7 6784,-2 1-6784,3-3 0,-4 3 0,-1 11 0,-3 18 0,-7 10 0,-2 6 0,-2-12 0,-1 1 0,0 11 0,-2-4 0,-1-10 0,6-23 0</inkml:trace>
  <inkml:trace contextRef="#ctx0" brushRef="#br0" timeOffset="671554">28055 17418 8191,'-4'47'0,"3"-1"5063,0-6-5063,5-8 2818,4-16-2818,0-16 1719,6-22-1719,2-18 0,3-9 0,-4 15 6784,-2 16-6784,5 38 0,-2 17 0,7 11 0,-13-21 0,-1-1 0,5 2 0,-4-7 0,-6-19 0</inkml:trace>
  <inkml:trace contextRef="#ctx0" brushRef="#br0" timeOffset="672186">29058 17478 8191,'-32'-12'0,"7"1"5063,14-1-5063,25 4 0,23-5 0,-7 7 0,2 1 1409,-4 0 0,0 0-1409,3 0 0,-2 0 1719,5-2-1719,-8 0 0,-17 4 0,-5 1 0</inkml:trace>
  <inkml:trace contextRef="#ctx0" brushRef="#br0" timeOffset="672355">29160 17206 8191,'-5'8'0,"5"8"4281,5 29-4281,-2-12 0,-1 4 0,3 5 0,0 2 0,-2 6 0,0-2 0,2-14 0,0-3 0,1 13 0,-2-30 0</inkml:trace>
  <inkml:trace contextRef="#ctx0" brushRef="#br0" timeOffset="672594">29365 17492 8191,'-9'46'0,"4"1"5063,1-7-5063,11-11 2818,3-13-2818,12-28 1719,1-13-1719,-3-24 0,-7 7 0,-21-9 0,-5 21 6784,-17-1-6784,8 19 0,1 12 0,12 2 0,4 6 0</inkml:trace>
  <inkml:trace contextRef="#ctx0" brushRef="#br0" timeOffset="674886">29906 17391 24575,'-8'-8'0,"3"0"0,-12 2 0,4-2 0,-11 5 0,5 6 0,-1 2 0,9 9 0,8-5 0,5 4 0,9-8 0,15-1 0,-5-2 0,9 4 0,-13 12 0,-4 18 0,-9 12 0,-4-11 0,-2 1 0,-4-3 0,-3 1 0,-2 6 0,0-1 0,0-8 0,0-3 0,-1-2 0,0-2 0,-2 0 0,6-19 0,8-21 0,9-18 0,16-17 0,-5 21 0,3-2 0,5-7 0,3 0-1180,4-1 0,-1 0 1180,-3-3 0,-2 0-662,-5 8 0,-3 0 662,-8 1 0,-4 3 0,-2-1 0,-12 6 0,-9 30 0,8 9 2187,-1 13-2187,11-6 1497,15-4-1497,9-17 0,12-7 0,0-7 0,-1-4 0,-14 5 0,5 8 0,-16 10 0,4 14 0,-14 18 0,-1 4 0,-5-2 0,1-14 0,3-38 0,3-10 0,12-24 0,3-1 0,10 14 0,-10 12 0,-3 19 0,-9 19 0,-5-2 0,0 15 0,4-5 0,6 4 0,4-10 0,-1-10 0,4-17 0,-10-1 0,12-13 0,-1 8 0,-2-6 0,-1 7 0,-11 0 0,-6 4 0,-2 0 0,-3 8 0,-1 2 0,3 11 0,0 2 0,4-1 0,2-2 0,3-9 0,2-2 0,1-10 0,-2-2 0,1-11 0,-9-3 0,-1-6 0,-6 7 0,-1 5 0,18 15 0,-6 4 0,15 7 0,0 0 0,6 21 0,-2 4 0,-4 13 0,-15-6 0,-4-16 0,0-21 0,4-28 0,11-21 0,-5 16 0,2 2 0,12-6 0,-1 10 0,-11 28 0,0 16 0,-10 4 0,2 9 0,-4-5 0,0-3 0,4-17 0,-1-7 0,14-22 0,6-5 0,7 4 0,-6 6 0,-6 18 0,-10 16 0,-2 5 0,3 5 0,0-8 0,5-13 0,2-14 0,11-13 0,-5-7 0,1-12 0,-15 7 0,-8-11 0,-3 22 0,-5 9 0,6 26 0,-1 13 0,7 14 0,10-3 0,-3-8 0,16-10 0,2-22 0,11-11 0,-10 0 0,-9 1 0,-17 10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4:18:15.4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20784 1530 8191,'-1'-5'0,"9"17"5063,-6 10-5063,6 31 0,-5-13 0,-2 3 448,-1 10 1,0 2-449,0-13 0,0 1 0,0 2 0,2 5 0,0 3 0,0 0 0,-1-10 0,1 0 0,0 1 0,0 0 0,1 5 0,0 0 0,0 1 0,1 0 0,1 1 0,-1 0 0,1 0 0,0 0 0,-1 0 0,-1 0 0,0 0 0,2-1-166,0-5 0,2-1 1,-1-1-1,0 1 166,-1 12 0,-1-1 0,1-2 0,1-6 0,0-2 0,0-1 881,-3-1 0,-1 0 0,0-1-881,-2-3 0,0-1 0,0 0 0,0 13 0,-2-3 0,0-11 0,-1-4 0,3 5 0,0-24 0</inkml:trace>
  <inkml:trace contextRef="#ctx0" brushRef="#br0" timeOffset="2594">20764 1419 8191,'-5'9'0,"4"0"5063,8-4-5063,4-4 2818,19-1-2818,4-7 0,-6 2 0,4-1 859,1 1 1,3-1-860,8-3 0,4 1 0,-10 4 0,2 0 0,1 0 1858,2-1 1,0-1 0,2-1-1859,9 1 0,1 0 0,1-1-1138,-15 0 0,1 1 0,0-1 0,0 1 1138,2-1 0,-1 1 0,1 0 0,0-1 0,-1 1 0,1-1 0,-1 0 0,0 1 0,6 1 0,0 0 0,-1 1 0,-1 0 0,1-1 0,-2 3-774,-5 3 1,-1 1 0,0 0 773,2-1 0,1-1 0,0 1 0,-2-1 0,-1 0 0,2 0 0,4-2 0,1 0 0,1-1 0,-2-1 0,-1 0 0,2-1 0,2 1 0,2 0 0,0 0 0,-1-1 0,0 1 0,1 0 0,-1 1 0,1 1 0,-1 0 0,0-2 0,0 0 0,1 1 0,1 2 0,1 1 0,0-1 0,0-2 0,0-1 0,0 0-889,2 1 0,1 2 1,-1-2 888,-2-1 0,0 0 0,1-1 0,-12 2 0,1 0 0,0 0 0,0-1 0,9 0 0,-1-1 0,0 2 0,2 0 0,0 0 0,-1 1 107,-5 2 1,-2 0-1,-1 0-107,-5 2 0,0 0 0,-2 1 0,13 2 0,-2 1 1117,-12 1 1,-3 1-1118,-2-1 0,-2 1 2221,11 9-2221,5-3 0,2-1 0,-18-7 0,3-2 0,16 0 0,1-2 0,-11 1 0,1-1 0,9-2 0,-1 0 0,-15 0 0,-3 0 0,26 0 0,-15 0 3976,-10 0-3976,-16 2 529,-2-4-529,-5 8 1354,-4-3-1354,-2 6 109,-3 0-109,2-1 0,-2 1 0,2 4 0,-2-3 0,2 2 0,0 1 0,0 0 0,0 8 0,0-2 0,-3 2 0,2-4 0,-1 6 0,-2 9 0,3 2 0,-3 11 0,4-5 0,0 6 0,0 1 0,0 6 0,0 2 0,0 0-521,0-22 1,0 0 520,-1-5 0,2 0 0,1 9 0,0 1 0,-1-3 0,0 0 0,-1-1 0,0 1 0,-3 6 0,0 0 0,-1-6 0,2 1 0,1 8 0,2 2-686,-1-4 1,1 0 685,1 0 0,1 1 0,0 2 0,-1 0 0,-1-6 0,-1 0 0,5 5 0,1 1 0,-6-6 0,1 0 0,1 6 0,1 0 0,-3-3 0,0 0 0,0 1 0,0-1 0,0 0 0,0-1 0,0-3 0,0 0 0,-2 0 0,-1 1 0,2-2 0,1 2 0,-2-1 0,0 2 0,1-1 0,3 7 0,1 1 0,-2-8 0,-1 2 0,0-3 0,3 8 0,-1-2 0,1-5 0,-1 0 0,-2-1 0,1 0 0,4-3 0,0-2 0,-5-2 0,1 0 0,3 0 0,1-1 0,0 25 0,1-2 0,2-6 0,-3-1 0,4-6 0,-1-1 0,-3-8 968,2 1-968,-6 0 1444,5-7-1444,-2 6 0,-1 0 0,1-11 0,-4 1 0</inkml:trace>
  <inkml:trace contextRef="#ctx0" brushRef="#br0" timeOffset="5017">25928 4839 24575,'-9'-4'0,"0"3"0,-4-3 0,3 4 0,-13 0 0,2 3 0,-18 2 0,-8 4 0,14-3 0,-2-1 0,-3-2 0,-2-1 0,-2 4 0,-1-2 0,2-3 0,-1 0 0,1 1 0,-1 0-1204,1-2 0,-2 0 1204,7 2 0,-2 0 0,0 0 0,-13-1 0,-1-1 0,13 1 0,-1-1 0,0-1-864,2 0 0,1-2 0,-1 1 864,-4 0 0,-1 0 0,0-1 0,0 0 0,-1-1 0,0 0 0,-5 2 0,-2 0 0,1-1-1022,2-1 0,0 0 0,0 0 1022,-3 1 0,1 1 0,0 0 0,3 0 0,2 0 0,-1 0-723,-2 0 0,1 0 1,0 1 722,4 0 0,0 0 0,0 1 0,-2 0 0,-1 0 0,1 0 0,1 2 0,1 0 0,0 1 0,0-1 0,1 0 0,-1 1 0,1 0 0,-1 1 0,0 0 0,0-1 0,0 2 0,0-1 0,-2 0 0,-1 1 0,1 0 0,-1 1 0,1 0 0,-1-1 0,3-2 0,0-1 0,0 0-38,2 2 0,0 0 0,2-1 38,-15-2 0,1-1 266,4 3 0,0 0-266,3-3 0,1 0 955,5 0 0,2 0-955,3-2 0,2-1 0,2 3 0,2-1 2590,-13-6-2590,-9 2 0,17-4 0,-4 4 2212,6-2-2212,-7 2 0,6 1 0,-12-1 0,4 5 0,-12 5 1165,-2-4-1165,0 4 0,2-1 0,7-3 0,5 3 828,3-4-828,-1 4 0,6-3 0,-6 3 92,14-4-92,-5-3 0,11 2 0,-5-5 770,0 5-770,6-4 249,-2 2-249,7 0 0,4 1 0,-4 2 0,5-4 0,0-1 0,6-4 0,2-4 0,0 0 0,3-4 0,-5 0 0,4-1 0,-5-5 0,0-3 0,2-6 0,-3-6 0,4 4 0,0-11 0,0 5 0,-3 0 0,-3-12 0,1 17 0,-8-16 0,9 24 0,-12-10 0,11 5 0,-6-15 0,5-8 0,1 22 0,0-2 0,-1-2 0,1-2 0,-3-3 0,-1-1 0,1 0 0,-1 1 0,-4 2 0,0 4 0,0-5 0,-1 14 0</inkml:trace>
  <inkml:trace contextRef="#ctx0" brushRef="#br0" timeOffset="7682">17557 1586 24575,'2'17'0,"2"-7"0,-3 25 0,1 2 0,0-5 0,1 4 0,0 5 0,0 3 0,3 4 0,0 3-1523,-2-12 1,0 1-1,0 1 1523,0 1 0,0 1 0,0 1 0,0 2 0,0-1 0,1 2 0,-1 2 0,0 2 0,0-2 0,-1-2 0,-1-2 0,0 1 0,2 2 0,0-1 0,-1 1 0,-2-2 0,-1-1 0,0 0 0,3 0 0,2 1 0,-2-1 0,0 3 0,-1-1 0,0 1 0,2-2 0,0 0 0,1 0 0,-1-1 0,-1 1 0,2-1 0,0-4 0,2 0 0,-2-2-414,1 11 0,1 0 414,4 1 0,0 1 0,-4-6 0,-1 0 0,2 4 0,1 0 0,-3-1 0,-1 0 0,-1-6 0,-1-2-307,2-1 1,-1-3 306,1 18 0,4-10 0,-1-14 3015,-1-5-3015,0-3 2161,-2-6-2161,-2 14 833,0-4-833,-3 1 0,0 1 0,-2-17 0,3 7 0,0-7 0,4-2 0,-2 6 0,-1-2 0,0 3 0,-1-4 0,2 4 0,-3-8 0,2 4 0,0-4 0,0 3 0,2-2 0,-3 3 0,3-4 0,-4 0 0,2-4 0,-2-1 0</inkml:trace>
  <inkml:trace contextRef="#ctx0" brushRef="#br0" timeOffset="10174">17839 4828 8191,'1'4'0,"6"-1"5063,-6 4-5063,12-5 2818,7-3-2818,12-5 0,14-7 859,-16 7 1,2 0-860,2-3 0,1-2 0,6 3 0,1-1 2375,0-2 0,1 0-2375,2-1 0,1 1 0,6-1 0,1 0 0,-6 3 0,0 0 0,6 0 0,-1 1 0,-9 2 0,-1 1 0,3-1 0,-1 0 0,-4-2 0,-2 0 0,1 2 0,-2 0 0,-2 0 0,-2 2 0,22 3 0,-8 2 0,-9 3 0,-6 0 0,-7-3 0,-1 2 0,-7 0 2034,-6 1-2034,5 2 0,-8 1 0,8-1 0,-6-4 0,3 3 0,-4-3 0,0 3 0,-5 1 0,-4-7 0,-3-4 0,-4-8 0,4-1 0,-4-9 0,6 2 0,-2-11 0,-1-7 0,-2-7 0,1 16 0,0-2 0,2-5 0,0-2-1218,-2-6 1,0-2 1217,1-5 0,1-2 0,1 14 0,-1 0 0,2-1 0,0-2 0,2-1 0,-1 1-912,-1 2 0,-1 0 1,1 0 911,2-1 0,1 0 0,-1 0 0,-2 4 0,-2 0 0,2-1 0,1-1 0,0-1 0,0 1 0,-3 2 0,-1 0 0,0 0 0,0-2 0,0-1 0,-1 2 0,-4-15 0,-1 0 0,3 13 0,-2-2 0,2 1 0,2 3 0,1 0 0,0 1 0,0-3 0,-1 1 0,1-1-560,1 3 1,-1 0-1,1 1 560,-2-10 0,-1 1 0,-2 4 0,-1 1 0,-2 3 0,0 2 0,1 4 0,0 1 519,-1-4 0,0 2-519,-1 2 0,-1 0 0,2-3 0,0 0 0,1 2 0,0 1 0,2 3 0,1 1 2621,2-18-2621,-1 20 2129,5 1-2129,-2 7 0,3 0 0,0 0 1061,0-7-1061,0-2 0,0 1 0,0-5 0,0 11 0,0-5 0,0 7 0,0 4 0,-3-10 0,2 11 0,-5-11 0,5 10 0,-1-1 0,2-2 0,0 3 0,0-1 0,-2 1 0,-3 4 0,-6 4 0,2 1 0,-4 6 0,-6 2 0,-3-1 0,-10 4 0,-6-2 0,-9 4 0,-1-3 0,18-2 0,0 1 0,-25-4-702,25 1 1,-2 0 701,-4-2 0,-2 0 0,-1 3 0,0-1 0,-3-1 0,-1 0 0,-2 3 0,0 2 0,3-3 0,0 0 0,-1 3 0,1-1 0,0-1 0,1-1 0,5 0 0,2-2 0,3-2 0,1-2 0,-24-2-87,14-7 87,2 2 0,6-5 0,7 7 0,1 0 0,10 4 1396,2 5-1396,-1-2 23,2 10 1,2-7-1,4 6 1</inkml:trace>
  <inkml:trace contextRef="#ctx0" brushRef="#br0" timeOffset="12232">15650 3155 24575,'-9'2'0,"0"3"0,2 2 0,-5 12 0,5 2 0,2 14 0,2 3 0,3 10 0,2-10 0,4-2 0,14-5 0,12-15 0,14-18-598,-18-6 0,1-5 598,1-7 0,-2-4 0,4-5 0,-3-4 0,-3 0 0,-2-1 0,-6 2 0,-2 1 0,5-18 0,-21 11 0,-5 16 0,-7 7 0,-2 13 0,-3 24 0,7 19 0,9-13 0,3 1 598,3 1 0,4-3-598,24 9 0,6-27 0,14-21 0,-26-7 0,-2-3 0,8 1 0,-9-8 0</inkml:trace>
  <inkml:trace contextRef="#ctx0" brushRef="#br0" timeOffset="12424">16113 2708 8191,'-8'-5'0,"7"2"4484,2 49-4484,8-17 0,1 3 0,0 19 0,0 4 0,-1-19 0,1 1 0,0-2 0,1 13 0,0-3 1443,1-10 0,0-5-1443,4 1 0,-5-19 0,-7-10 0</inkml:trace>
  <inkml:trace contextRef="#ctx0" brushRef="#br0" timeOffset="12620">16286 2686 8191,'10'21'0,"-7"4"1968,2 3 1,-1 4-1969,0 5 0,1 3 0,5 8 0,3 3 0,-4-13 0,1 1 0,0-1 0,3 17 0,-1-2 0,1-12 0,0-4 0,6 12 0,-10-34 0,-1-10 0</inkml:trace>
  <inkml:trace contextRef="#ctx0" brushRef="#br0" timeOffset="13799">17694 835 8191,'-10'-6'0,"-2"1"5063,-1 23-5063,4 18 0,9-6 0,1 3 1409,-1 5 0,1 1-1409,-1 6 0,0-1 0,-1-3 0,0-2 708,-4 1 0,1-4-708,3 8 6634,-1-27-6634,-2-28 0,6-37 0,-2 14 0,1-4 0,2-13 0,1-4-921,1 15 1,0-1 0,3 1 920,0 2 0,1 1 0,2 2 0,4-11 0,3 5 390,14-1-390,3 38 0,-11 30 0,4 19-259,-17-18 0,-2 1 259,1 20 0,-6-3 0,-9-19 2741,-4-8-2741,-5-10 0,-16-18 0,17 7 0,-8-9 0</inkml:trace>
  <inkml:trace contextRef="#ctx0" brushRef="#br0" timeOffset="14099">18046 834 24575,'-12'0'0,"6"5"0,-2 23 0,12-1 0,1 1 0,7-13 0,8-11 0,-5-8 0,5-5 0,-15-4 0,0-4 0,-7 0 0,-6 5 0,-11 0 0,-6 8 0,3-1 0,7 4 0,11-1 0</inkml:trace>
  <inkml:trace contextRef="#ctx0" brushRef="#br0" timeOffset="14432">18244 781 24575,'-2'9'0,"1"0"0,1 0 0,8-2 0,4 0 0,18 1 0,-3-1 0,1 2 0,-13 3 0,-13-2 0,-7 6 0,-15 6 0,-12 8 0,-7 8 0,-2-12 0,21-9 0,5-13 0</inkml:trace>
  <inkml:trace contextRef="#ctx0" brushRef="#br0" timeOffset="15273">15382 3448 8191,'-4'-5'0,"21"-1"5063,24-10-5063,3 3 0,8-1 0,-7-2 0,4-1 0,1 0-392,-6 2 1,2 1 0,0-1-1,1 0 392,4-3 0,0 0 0,1 0 0,-1 0 0,-2-1 0,-1 1 0,0-1 0,-1 2 154,-4 2 0,0 1 1,-1 1-1,-3 0-154,0-1 0,-2 1 0,-4 3 2033,1 4 1,-7 5-2034,-13 5 0,-14 0 0,-8-1 0</inkml:trace>
  <inkml:trace contextRef="#ctx0" brushRef="#br0" timeOffset="15808">15083 2572 24575,'-13'-1'0,"0"2"0,3 9 0,2 1 0,2 6 0,6-3 0,4-2 0,13-3 0,12 0 0,11 0 0,6 4 0,-12-2 0,-9 6 0,-17 11 0,-18 5 0,-5 14 0,-12-10 0,5-11 0,7-23 0,6-2 0,7-9 0</inkml:trace>
  <inkml:trace contextRef="#ctx0" brushRef="#br0" timeOffset="16240">15358 2539 8191,'-4'7'0,"5"1"5063,-1 9-5063,10 5 2818,15 25-2818,-1-5 0,-5-9 0,-1 2 587,-5-7 1,-1 1-588,0 2 0,-3-1 6515,1 10-6515,-8-13 0,-5-26 0,-8-20 0,2-35-1344,1 14 0,1-4 1344,1 7 0,0-2 0,0 0 0,0-2 0,-1 0 0,1 0 0,-2-15 0,3 4 350,4 18 1,5 6-351,14-3 0,22 50 0,3 8 0,-4 6 0,-11-5 0,-15-7 0,-12-8 0,-15 8 0,0-11 2800,-12 0-2800,12-12 0,6-2 0,4 0 0</inkml:trace>
  <inkml:trace contextRef="#ctx0" brushRef="#br0" timeOffset="16524">15762 2288 8191,'-26'9'0,"8"0"5063,7 11-5063,8 2 2818,4 3-2818,11 2 1719,10-13-1719,13-7 6784,-2-12-6784,4-17 0,-20 3 0,-7-7 0,-16 9 0,-12 0 0,-11 8 0,-11 2 0,6 7 0,12 0 0,14 0 0</inkml:trace>
  <inkml:trace contextRef="#ctx0" brushRef="#br0" timeOffset="16673">15900 2199 8191,'9'-5'0,"0"-1"5063,6-8-5063,0 2 704,5-5 1,-11 11-1,-1 1 1</inkml:trace>
  <inkml:trace contextRef="#ctx0" brushRef="#br0" timeOffset="16865">15878 1997 24575,'10'26'0,"14"17"0,-5-8 0,2 2 0,2 2 0,-2 2 0,-6 0 0,-2 0 0,-2-8 0,-1-2 0,3 15 0,-8-23 0,-2-16 0</inkml:trace>
  <inkml:trace contextRef="#ctx0" brushRef="#br0" timeOffset="18881">22429 569 8191,'-10'-5'0,"-2"-2"5063,-2 4-5063,-8-3 2818,6 0-2818,-14 6 1719,11 3-1719,-11 9 6784,6 11-6784,4 3 0,6 1 0,15-9 0,20-9 0,9-16 0,23-8-529,-25 4 1,-1 1 528,4 2 0,0 4 0,13 7 0,-10 25 0,-22 22 0,-13-20 0,-4 3 0,-2 5 0,-3 0-577,-5-2 0,-2-1 577,1-3 0,0-2 0,-1-6 0,1-3 0,-4 5 993,2-30-993,16-24 0,6-27 0,3 19 0,3 2 0</inkml:trace>
  <inkml:trace contextRef="#ctx0" brushRef="#br0" timeOffset="19752">22596 716 8191,'-14'3'0,"15"-12"5063,1 4-5063,12-9 2818,5 8-2818,-4 1 1719,18-12-1719,-5-1 0,9-14 0,0 3 0,-11 1 6784,-6 10-6784,-22 4 0,-6 6 0,-15 6 0,4 6 0,-14 17 0,13 9 0,-3 12 0,18 5 0,14-5 0,19-8 0,17-20-582,-15-15 0,2-6 582,0-5 0,0-3 0,2-4 0,-4 0 0,10-13 0,-12-2 0,-22 15 0,-1 7 0,-4 26 0,4 10 0,-4 14 1164,0-13-1164,-2-5 0,4-19 0,7-19 0,6-22 0,-4 10 0,1-2 0,2-1 0,2 1 0,3 1 0,2 3 0,11-6 0,-9 37 0,-12 23 0,-11 20 0,7 1 0,-4-14 0,4-8 0,4-17 0,14-14 0,5-19 0,11-6 0,-24 10 0,-1-1 0,7-7 0,-10 3 0,-9 13 0,-9 4 0,-1 9 0,-7 15 0,6 13 0,3 6 0,8-6 0,7-10 0,8-21 0,12-4 0,-8-7 0,0-1 0,4 2 0,1-6 0</inkml:trace>
  <inkml:trace contextRef="#ctx0" brushRef="#br0" timeOffset="20062">23790 334 8191,'-9'5'0,"-4"-1"5063,5 3-5063,-1 9 2818,7 3-2818,4 5 1719,4-7-1719,5-5 6784,0 0-6784,2-5 0,-4 0 0,-2 2 0,-5 1 0,-3 4 0,-13 6 0,-4 7 0,-8 4 0,3-5 0,1-3 0,12-17 0,3-1 0</inkml:trace>
  <inkml:trace contextRef="#ctx0" brushRef="#br0" timeOffset="26357">17689 10988 8191,'-4'-5'0,"3"5"5063,-3 9-5063,4 18 0,5 6 0,-5-4 0,1 2 731,1 3 0,0 2-731,-2 8 0,0 3 0,-3 5 0,0 2 0,1-9 0,0 3 0,-1 0-347,-1 3 1,0 0 0,0 2 346,0-8 0,1 2 0,0 1 0,0-1 0,-1 2 0,1 0 0,0 0 0,0 0 0,-1-1 0,1 0 0,0 0 0,-1-1 0,0 1 0,-1-1 0,0 0 0,1-1 0,1-2 0,2 0 0,-1-1 0,-1-1 0,-2 11 0,-2-1 0,2-4 0,4-1 0,1-6 0,-3-10 0,0-1 0</inkml:trace>
  <inkml:trace contextRef="#ctx0" brushRef="#br0" timeOffset="27881">17634 10965 24575,'2'-5'0,"10"-2"0,20 0 0,15-2 0,-18 6 0,3 0 0,8-1 0,3-1 0,9-1 0,2-1-1653,-12 1 0,2 0 0,0-1 1653,3-1 0,1-1 0,1 1 0,3 0 0,1-1 0,0 1 0,0-3 0,0 1 0,0-1 0,1 2 0,0 1 0,-2-1 0,-5-2 0,-1 0 0,-1 2 0,10 1 0,-4 2 383,-18 0 0,-5 2-383,9 6 0,-23 1 0,-6 4 0,-2 0 0,-5 12 3764,4 3-3764,0 16 0,5 15 0,-3-19 0,1 2 0,-1 9 0,-1 1-1139,2 3 0,0 2 1139,-3-14 0,-1 1 0,-1 0 0,2 2 0,-1 0 0,-1 1 0,0 0 0,-1-1 0,0 2-938,0 2 0,1 2 1,-2-2 937,-3-3 0,0 0 0,0 0 0,1 2 0,1-1 0,0 1 0,0-2 0,0-1 0,0 0-672,0 0 1,0 1 0,1-1 671,1 1 0,0-1 0,0 0 0,-2 3 0,-1 0 0,2-1 0,0 3 0,1-1 0,0-3 0,-1-2 0,-1-3 0,3-5 0,0-1 0</inkml:trace>
  <inkml:trace contextRef="#ctx0" brushRef="#br0" timeOffset="28973">19202 12708 24575,'7'-10'0,"-4"8"0,-2 8 0,-2 4 0,-1 13 0,2-2 0,0 18 0,0 7 0,-5 9 0,5-18 0,-1 1-1428,-3 3 0,-2 2 1428,4-6 0,0 1 0,-1 0 0,0 4 0,-2 2 0,1 0 0,0 5 0,-1 2 0,2 0-1191,0-2 0,1-1 1,0 1 1190,-2 1 0,0 0 0,0-1 0,2-5 0,0-1 0,0 0-662,-1 0 1,1 0 0,0-1 661,0-4 0,0 0 0,0 0 0,1 4 0,-1 1 0,0-2 0,0-2 0,0 0 0,-1 0 0,-1 4 0,0 2 0,0-6 0,0-3 0,1-4 0,-2 22 0</inkml:trace>
  <inkml:trace contextRef="#ctx0" brushRef="#br0" timeOffset="30442">19052 14598 8191,'-9'0'0,"-3"0"5063,-2 3-5063,-16 2 2818,3-2-2818,-18 6 0,-2-8 432,17 3 0,-1 0-432,-4-3 0,0 0 0,-6 4 0,-1 0 0,-3-4 0,-1-1 0,-1 2 0,1 1 0,0-1 0,0 1 0,4 2 0,1 1 0,3-1 0,0 2 0,0 1 0,-1-1 0,1-1 0,0-1 2949,6-1 0,1-2-2949,-23 3 0,16-5 0,13-2 0,4-1 0,9-2 1248,-1 5-1248,-3 9 493,1-2-493,-4 9 0,9-10 0,-1-5 0,7-7 0,2-8 0,2-3 0,4-20 0,2-11-1418,-3 8 1,0-3 1417,3-3 0,-2-1 0,-4 10 0,-2-1 0,0 0 0,2 0 0,0 0 0,-1-1 0,-3-1 0,0-1 0,-1 1 0,1-1 0,0 1 0,0 0 0,0-1 0,0 1 0,0-1 0,0 1 0,-1 0 0,2-1 0,2 1 0,0-1 0,2 1 0,-2-3 0,2 1 0,0-1 0,2 0 0,2 0 0,-1-1 0,0 1 0,1 0 0,-2 0 0,0 2 0,-1 0 0,0 2 0,2-13 0,-2 4-361,-6 8 1,-1 3 360,-4-16 0,-3 25 0,0 9 0,9 14 0,-1 1 0</inkml:trace>
  <inkml:trace contextRef="#ctx0" brushRef="#br0" timeOffset="31482">15771 12878 24575,'-13'-7'0,"3"3"0,-9 15 0,4 14 0,-10 12 0,5 9 0,6-12 0,9-8 0,14-12 0,17-9 0,15 0 0,0-5 0,4 0 0,-25 4 0,-6 5 0,-19 11 0,-9 12 0,-14 10 0,-6-3 0,8-11 0,5-30 0,25-27 0,4 1 0,3 0 0,3-8 0,6 0 0</inkml:trace>
  <inkml:trace contextRef="#ctx0" brushRef="#br0" timeOffset="31882">15897 12933 24575,'2'9'0,"0"0"0,6 4 0,2 7 0,10 18 0,-10-12 0,0 3 0,6 5 0,-1 1 0,-6 0 0,0 0-292,1-3 1,0-2 291,-2 10 144,-4-14-144,-4-25 0,-5-26 0,-3-23-1354,2 5 0,0-4 1354,2 10 0,1-1 0,-1-2 0,-1-3 0,1-1 0,0 0 0,3 2 0,1 0 0,-1 3 0,0-6 0,2 5 0,9-2 0,-2 32 379,0 21-379,-4 2 0,-1 4 0,-3 1 2768,-4-5-2768,-1-2 0,-4-9 0,4-1 0,1-3 0</inkml:trace>
  <inkml:trace contextRef="#ctx0" brushRef="#br0" timeOffset="32149">16253 12571 8191,'-31'26'0,"9"-4"5063,11 5-5063,10-12 2818,9 5-2818,4-14 1719,1-5-1719,0-6 6784,-6-4-6784,-3-10 0,-7 3 0,-3-7 0,-17 1 0,6 8 0,-16-2 0,18 10 0,0 2 0,11 2 0</inkml:trace>
  <inkml:trace contextRef="#ctx0" brushRef="#br0" timeOffset="32292">16303 12497 24575,'5'-15'0,"-1"3"0,4-5 0,-4 11 0,1-1 0</inkml:trace>
  <inkml:trace contextRef="#ctx0" brushRef="#br0" timeOffset="32482">16274 12319 8191,'5'12'0,"8"16"2155,1-1 0,3 3-2155,-1 4 0,1 2 0,2 3 0,0 0 0,-4-4 0,-2-1 0,-2-2 0,-2-2 0,4 6 0,-9-14 0,-2-18 0</inkml:trace>
  <inkml:trace contextRef="#ctx0" brushRef="#br0" timeOffset="34515">17916 10000 8191,'-3'10'0,"5"8"5063,8 21-5063,-5-13 0,0 2 0,4 13 0,-2 1 628,-4 1 0,0 1-628,2 5 0,0 0 863,-2-12 0,0-3-863,5 19 6013,-1-34-6013,1-40 0,0-24 0,-1 3 0,2-5-207,0-3 0,0-2 207,0 14 0,1 0 0,0 0 296,4-14 0,2 4-296,-2 13 0,2 4 290,5-6-290,-8 30 0,-5 23 0,-5 5 435,1 5-435,-7-3 1423,1-9-1423,-5-2 0,-1-7 0,-4-1 0,-2-6 0,3-3 0,3 1 0,6 0 0</inkml:trace>
  <inkml:trace contextRef="#ctx0" brushRef="#br0" timeOffset="34794">18342 9916 8191,'-8'23'0,"-4"3"5063,-2-4-5063,2-4 2818,11 1-2818,9-9 1719,3-4-1719,13-5 6784,-9-6-6784,4-3 0,-14-1 0,-5 0 0,-5 0 0,-14 0 0,4 2 0,-9 2 0,22 3 0,-4 2 0,14 0 0</inkml:trace>
  <inkml:trace contextRef="#ctx0" brushRef="#br0" timeOffset="35057">18623 9875 8191,'-7'12'0,"-1"0"5063,3-5-5063,1 2 2818,9 3-2818,11 1 1719,0 2-1719,14 0 6784,-11-3-6784,1 1 0,-12 7 0,-9-5 0,-7 15 0,-11-2 0,3-2 0,-1-8 0,10-10 0,3-8 0</inkml:trace>
  <inkml:trace contextRef="#ctx0" brushRef="#br0" timeOffset="37224">20486 10640 24575,'-8'19'0,"3"2"0,1 18 0,4 14 0,0-22 0,0 1 0,0 6 0,0 1-1898,3 2 0,-1 1 1898,-1 3 0,0 1 0,4 3 0,0 1 0,-4-11 0,-1 2 0,0-1 0,2 0 0,0 1 0,-1 1 0,-2 2 0,-1 2 0,0 0 0,1 1 0,2 1 0,-2 0-1108,-3 0 1,0 0 0,0 0 1107,3 2 0,1 1 0,0-1 0,-2-2 0,0 0 0,0 1 0,2 0 0,0 2 0,0-2 0,2-3 0,0 0 0,0 0 0,-2 1 0,0 1 0,1 0-314,2-3 0,1 1 0,0-1 314,-1-2 0,-2 0 0,2 0 0,1 0 0,0 0 0,0-1 0,0-1 0,0-1 0,0 0 0,0 0 0,1 1 0,-2-1 0,0 5 0,-1 0 0,0 0 0,2 4 0,0 1 0,-1-5 0,-2 0 0,-1-4 0,3-4 0,0 0 0</inkml:trace>
  <inkml:trace contextRef="#ctx0" brushRef="#br0" timeOffset="38899">20529 13776 8191,'1'5'0,"-3"3"5063,10 9-5063,-7 7 0,1 8 0,3 14 2818,-9 9-2818,6-25 0,0 2 0,-4 1 0,-1 2 293,3 2 0,0 2-293,-2 3 0,-1 0 0,2 1 0,1-1 0,-3 3 0,1 0 0,1-6 0,2 0 0,-1 2 0,0 1 0,-1-4 0,2 0 0,1 0 0,1 0 0,-3 3 0,1 1 0,1 0 0,1 1 0,-3 3 0,0-1 0,-3-5 0,1-2 3111,2 0 0,-1-1-3111,-4 17 0,5-14 0,0-21 0,0-12 0,0-11 0</inkml:trace>
  <inkml:trace contextRef="#ctx0" brushRef="#br0" timeOffset="40907">20575 10701 8191,'-9'-3'0,"2"-3"5063,6 1-5063,8-2 2818,13-1-2818,18 0 0,10-2 336,-11 9 0,1 2-336,-3-4 0,1 2 0,8 6 0,2 1 0,-1-3 0,1 0 0,7 0 0,0 0 0,1 1 0,0-2 0,-12-3 0,0-2 0,0 1 1008,-1 2 0,0 0 1,0-1-1009,6-3 0,1 0 0,0 1 0,2 2 0,0 1 0,1-1 0,2-2 0,0-2 0,1 2-1318,1 2 0,0 1 1,1 0 1317,-1-4 0,1 0 0,-1 0 0,-2 3 0,0 1 0,0 0-761,0 0 1,0-1-1,-1 2 761,-3-1 0,-1 0 0,-1 1 132,-1 1 1,0 0 0,-2 0-133,-1-2 0,0 0 0,-1 0 0,-1 0 0,-1 0 0,0 0 0,1 0 0,-1 0 0,1 0 0,-1 0 0,0 0 0,1 0 0,-1 0 0,0 0 0,1 0 99,2 0 1,0 0-1,-1 0-99,-3 0 0,-1 0 0,1 0 0,1-1 0,0 1 0,0 1 1070,10 1 1,-1 1-1071,0-3 0,0 1 0,-3 2 0,-1-1 0,-2-2 0,-1 0 0,3 0 0,-1 0 0,-4 0 0,-2 0 1483,4 0 1,-1 0-1484,-2 0 0,-1 0 0,3-2 0,1-1 297,-7 3 1,1-1-298,4-4 0,1 0 0,-3 4 0,1 0 338,5-6 0,3-1-338,2 4 0,1 0 0,0-4 0,0-1 0,2 3 0,0 0 0,-5 3 0,-1 0 0,0-2 0,0 0 75,-1 4 1,-1 1-76,-5-5 0,0 0 0,3 2 0,-1 0 0,1 0 0,-1 0-435,-5 0 0,-1 1 435,4 3 0,-3 2 0,12 2 0,-9 3 1948,-16-1-1948,-6-2 1668,1-2-1668,-5 0 0,-4-3 0,-5 0 0</inkml:trace>
  <inkml:trace contextRef="#ctx0" brushRef="#br0" timeOffset="42352">26192 10642 24575,'4'-8'0,"5"4"0,11-2 0,12 1 0,14-4 0,-19 4 0,1 0 0,9-2 0,1-2-1109,0 1 1,2-1 1108,10-2 0,4-1 0,-14 2 0,0 0 0,1 0 0,4 1 0,1 1 0,1-1-1052,3-3 0,1 0 1,-1-1 1051,1 2 0,-1 1 0,0-1 0,-1 0 0,-1 1 0,0-1 0,0 0 0,0 1 0,-1 0 0,-4 3 0,1 1 0,-2 0 0,-1 0 0,0 0 0,-2 1-572,13 1 1,-4 1 571,-8 0 0,-4 1 0,18 5 0,-26 2 1696,-13 4-1696,-9 3 3270,-5 2-3270,2 3 1549,-3 6-1549,0 9 0,0 15-1044,4 8 1044,-4-22 0,1 2 0,4 2 0,0 2 0,-2 2 0,0 2 0,0 9 0,1 1 0,-1-15 0,1 0 0,-1 1 0,-2 3 0,-1 1 0,0 1-1267,2 3 0,1 1 0,-2 0 1267,-2 2 0,-2 0 0,1 1 0,2 1 0,-1 2 0,1-1 0,-1-10 0,-1 0 0,0 1 0,1-1 0,1-1 0,0 0 0,0 0 0,0 0 0,0 1 0,0 0 0,0 0 0,0 0 0,2 13 0,0-1 0,0 1 0,-2-13 0,0 0 0,0 0 0,1 0-833,1-1 1,2 0-1,-1 0 1,0 0 832,-1 14 0,-1-1 0,2 0 0,3-4 0,0-1 0,1 0-752,-1-2 1,0 0 0,1-1 751,-1-1 0,0-1 0,1 0 0,1-2 0,0 0 0,-1 1-380,-2 0 1,-1 2-1,1-2 380,1-1 0,0-2 0,-1-2 0,-1 0 0,-1-4 0,3 19 0</inkml:trace>
  <inkml:trace contextRef="#ctx0" brushRef="#br0" timeOffset="45090">20731 15090 8191,'-4'-5'0,"11"3"5063,-2 3-5063,26 1 0,2 2 0,-1-3 0,3-1 0,-1 2 0,3 0 0,14 1 0,3-1 713,-17-1 0,1 0 0,1-1-713,6 0 0,0 0 0,1 0-283,4-2 0,1 0 0,0-2 283,-1-1 0,1-2 0,0 1 0,2 2 0,0-1 0,-1 0 0,-1-2 0,-1-2 0,0 1 0,2 3 0,1 1 0,0-1 0,0-1 0,0-1 0,0 2 0,1 2 0,-1 1 0,0 0 0,-1 0 0,1-1 0,0 2 0,-1 1 0,1 0 0,-1 0 0,-1-2 0,0 0 0,0 0 0,0 2 0,-1-1 0,0 1 784,-2 0 1,0 0 0,-1 0-785,-1-1 0,-1-1 0,0 1 0,-2 0 0,0 1 0,1-1-175,0 0 0,1-1 0,0-1 175,-2-2 0,0-2 0,1 2 0,-1 2 0,0 1 0,0-1 0,2-2 0,0-2 0,-1 1 0,-2 1 0,-1 1 0,-1 1 0,1 0 0,-1 1 0,0 0-320,-1 1 1,-2 1 0,0 1 319,14 1 0,-2 2 802,-3 2 0,-1 0-802,-3-1 0,-1 1 0,-3-3 0,0 0 1424,1 0 0,-1-1-1424,0-2 0,0 0 0,0 0 0,0 0-258,0 0 1,1 0 257,2 0 0,1 0 0,-3-3 0,0 1 0,5 1 0,1 0 0,-3-3 0,1-1 0,6 1 0,0 1 0,-3 0 0,1 0 194,2-1 0,0 2-194,-6 2 0,-2 0 202,-2 0 1,-1 0-203,-1 2 0,0 1 0,-5 0 0,-1 0 0,3 2 0,0 0 0,-3 0 0,-1 0 0,1 1 0,0-1 210,-1-2 0,1-1-210,3 3 0,0 0 0,-3-4 0,1-1 0,5 0 0,1 0 0,-7 0 0,1-1 0,5-4 0,0 0 0,1 4 0,1 1 0,3-5 0,0 0 865,1 4 0,-1 0-865,0-1 0,-1-1 0,-2 3 0,-2 0 86,-2 1 1,0-2-87,2-1 0,1-1 0,-7 1 0,1-1 0,5 0 0,0 0 0,-2-2 0,0 0 0,3 2 0,0 0 0,0 0 0,1 0 0,2 1 0,1-1 0,-3 1 0,0-1 0,-1 3 0,0-1 0,-4-1 0,0-1 0,-3 1 0,-1 0 0,1 1 0,-1 1 0,1-5 0,0 0 0,0 2 0,-1 1 0,25-4 0,-9 2 929,-7 4-929,-14 0 0,-1 0 0,-11 0 1178,3 0-1178,-2 0 0,-1 0 0,0-2 0,-4 1 0,-2-5 0,-5 1 0,0 0 0,-4 1 0</inkml:trace>
  <inkml:trace contextRef="#ctx0" brushRef="#br0" timeOffset="46099">28118 14865 24575,'2'-9'0,"-2"0"0,2-4 0,1 0 0,-3-4 0,6-7 0,-5-2 0,3-12 0,-4-2 0,0-13-729,0 4 729,0 19 0,0 1 0,0-20 0,0 3 0,0 14 0,3 1 0,2 6 0,-1-7 0,0 0 729,-1 0-729,-2 0 0,7-6 0,-7 4 0,-1-11 0,-1 12 0,-1 1 0,3 1 0,4 13 0,-2-6 0,4 0 0,-1-1 0,2-7 0,-1 7 0,-2-6 0,1 6 0,-6-7 0,1 7 0,-1 1 0,-5 7 0,4 7 0,-1 3 0</inkml:trace>
  <inkml:trace contextRef="#ctx0" brushRef="#br0" timeOffset="52106">23384 9846 8191,'-14'5'0,"13"-2"5063,13-1-5063,27-11 0,-13 4 0,3-2 0,8-6 0,2-1 0,0 4 0,0 2 0,-6 0 0,-3 3 0,10 9 2818,-33 30-2818,-21 7 0,3-10 0,-3 1 0,-1-4 0,1-1 0,-7 19 1719,8-18-1719,13-8 6784,9-13-6784,11-6 0,-9 1 0,3-6 0</inkml:trace>
  <inkml:trace contextRef="#ctx0" brushRef="#br0" timeOffset="52282">23706 10304 8191,'-13'8'0,"16"-19"1265,1 5 1,9-12 0,-9 14 0</inkml:trace>
  <inkml:trace contextRef="#ctx0" brushRef="#br0" timeOffset="92248">20983 10140 24575,'-1'14'0,"-3"17"0,8-2 0,1 3-1196,-2 7 1,0 0 1195,3 1 0,-1-2 382,0-9 0,-1-3-382,3 7 394,0-26-394,1-11 0,6-21 0,-3-15 1233,4 5-1233,-2 6 0,-1 29 0,1 22 0,-3 12 0,-4 6 0,-5-8 0,-6-12 0,-12-5 0,5-11 0,-11 0 0,17-6 0,-1-1 0</inkml:trace>
  <inkml:trace contextRef="#ctx0" brushRef="#br0" timeOffset="92640">21358 10361 8191,'-9'-5'0,"-3"3"5063,1 10-5063,-11 18 2818,10 7-2818,-2 7 1719,24-12-1719,8-20 6784,12-23-6784,4-13 0,-10-7 0,-6 7 0,-11 8 0,-9 16 0,-2 15 0,1 11 0,3 9 0,5-9 0,20-7 0,12-24 0,-10 5 0,0-10 0</inkml:trace>
  <inkml:trace contextRef="#ctx0" brushRef="#br0" timeOffset="92915">21657 10304 8191,'-17'3'0,"4"2"5063,0-1-5063,6 7 2818,6-3-2818,21 2 1719,10-3-1719,5-1 6784,-5 4-6784,-21-2 0,-4 5 0,-16 4 0,2-3 0,-7 2 0,13-15 0,0 2 0,5-7 0</inkml:trace>
  <inkml:trace contextRef="#ctx0" brushRef="#br0" timeOffset="93298">21861 10274 8191,'5'9'0,"-1"4"5063,0 14-5063,1 6 2818,13 14-2818,-10-21 0,0 1 0,4 3 0,0 1 859,-2 4 1,-3 0-860,-1-3 0,-1-1 0,0 22 6784,-5-49-6784,4-29 0,0-10 0,-1-7 0,0-9 0,0-4 0,0 17 0,1-2 0,0 2-667,-2-18 0,2 4 667,1 14 0,1 6 0,4-2 0,-1 34 0,0 25 0,-9 2 0,-1 11 0,-5-16 0,0-3 0,-1-16 0,4 1 0,-1-6 0</inkml:trace>
  <inkml:trace contextRef="#ctx0" brushRef="#br0" timeOffset="94216">21746 10335 8191,'-14'5'0,"7"2"5063,8-4-5063,6 1 2818,2-6-2818,3-1 1719,-2-3-1719,3-2 6784,-6-1-6784,-1 0 0,-7 4 0,-2 3 0,-5 10 0,-4 10 0,8 1 0,2 4 0,17-6 0,21-8 0,19-11 0,-19-1 0,-2-7 0</inkml:trace>
  <inkml:trace contextRef="#ctx0" brushRef="#br0" timeOffset="94584">22311 10213 8191,'-17'-3'0,"3"-2"5063,-2 5-5063,6-2 2818,-3 6-2818,6 4 1719,-5 12-1719,7 6 6784,2-5-6784,12-6 0,4-16 0,8-11 0,-1-6 0,4-6 0,-6 7 0,-3 5 0,-6 22 0,-5 8 0,3 7 0,-3-5 0,7-11 0,3-10 0,3-6 0,-8 1 0,-1 1 0</inkml:trace>
  <inkml:trace contextRef="#ctx0" brushRef="#br0" timeOffset="94673">22461 10230 24575,'0'14'0,"0"-2"0,0-7 0,0-1 0</inkml:trace>
  <inkml:trace contextRef="#ctx0" brushRef="#br0" timeOffset="94907">22479 10176 8191,'5'2'0,"1"11"5063,4 9-5063,3 16 2818,3-5-2818,-3-1 1719,-1-14-1719,-7-14 6784,8-23-6784,-2-5 0,10-11 0,2 15 0,-1 8 0,5 19 0,-17-4 0,1 8 0</inkml:trace>
  <inkml:trace contextRef="#ctx0" brushRef="#br0" timeOffset="96048">20696 10981 24575,'30'-11'0,"17"-8"0,-16 6 0,1-1 0,3-2 0,0 0 0,0 2 0,-2 1 0,8-5 0,-12 8 0,-21 7 0</inkml:trace>
  <inkml:trace contextRef="#ctx0" brushRef="#br0" timeOffset="96240">20684 11173 24575,'21'-12'0,"2"2"0,13-17 0,3 4 0,-9 3 0,-8 6 0,-14 9 0</inkml:trace>
  <inkml:trace contextRef="#ctx0" brushRef="#br0" timeOffset="96457">20785 10813 8191,'-4'1'0,"4"6"5063,7 19-5063,6 14 0,0-10 0,0 2 0,-2 2 0,0 1 0,2 1 0,0-2 1409,-3-5 0,-1-3-1409,6 7 0,-7-19 0,-4-12 0</inkml:trace>
  <inkml:trace contextRef="#ctx0" brushRef="#br0" timeOffset="96623">21006 10829 24575,'-3'28'0,"1"0"0,2 3 0,0 1 0,0 6 0,2 0-1181,2 2 0,1-2 1181,0-1 0,0-4 188,6 10 1,-2-21 0,-5-18 0</inkml:trace>
  <inkml:trace contextRef="#ctx0" brushRef="#br0" timeOffset="101640">24753 10113 8191,'3'-3'0,"16"-3"5063,27 0-5063,-6-1 0,3-2 0,7 0 0,2 0 57,-11 1 1,3 0 0,-2-1-58,0 1 0,-1 0 0,-1 0 0,15-4 0,-2 1 335,-5 1 1,-6 2 0,-1-3-1,-14 6 1</inkml:trace>
  <inkml:trace contextRef="#ctx0" brushRef="#br0" timeOffset="101899">25403 9846 24575,'-1'7'0,"6"0"0,21 0 0,21-4 0,-19-1 0,0 0 0,7 0 0,-2 1 0,9 3 0,-8 7 0,-25 15 0,-11-1 0,-12 18 0,-13-9 0,5-16 0,0-2 0,-1 2 0,-4-6 0</inkml:trace>
  <inkml:trace contextRef="#ctx0" brushRef="#br0" timeOffset="102873">26774 9697 8191,'-9'-3'0,"0"1"5063,24-2-5063,14-2 0,-3 1 0,3 0 0,25 0 2818,-7 4-2818,-21 6 1719,-11 13-1719,-20 4 0,-15 18 0,-10 3 0,10-20 0,1-1 0,-8 9 6784,14-12-6784,24-18 0,23 0 0,15-9 0,-8 12 0,-8-3 0,-39 33 0,-17-5 0,3 0 0,-4-1 0,-5-5 0,0-2 0,-11 11 0,9-27 0,24-6 0,7-13 0</inkml:trace>
  <inkml:trace contextRef="#ctx0" brushRef="#br0" timeOffset="103923">27303 9742 8191,'7'14'0,"0"18"4388,3 14-4388,-6-13 0,-2 2 0,-1 3 0,-2 0 0,-2-1 0,0-2 0,-4-4 0,5-7 2896,9-16-2896,6-26 1801,19-21-1801,-1 12 6529,-7 13-6529,-5 15 770,-14 7-770,-3 2 0,-5 6 0,-10 1 0,4-3 0,-6-10 0,15-22 0,11-16 0,12-9 0,8 11 0,-3 11 0,2 14 0,-11 4 0,1 7 0,-10 1 0,-3 8 0,-4-3 0,0-2 0,-3-4 0</inkml:trace>
  <inkml:trace contextRef="#ctx0" brushRef="#br0" timeOffset="104041">27610 9697 24575,'9'4'0,"-4"-1"0,-1-1 0</inkml:trace>
  <inkml:trace contextRef="#ctx0" brushRef="#br0" timeOffset="104165">27663 9715 8191,'6'17'0,"-3"6"5063,3 9-5063,-4 8 0,2 7 2818,-2-14-2818,1-6 0,0-19 0,-1-4 0</inkml:trace>
  <inkml:trace contextRef="#ctx0" brushRef="#br0" timeOffset="104315">27743 9651 24575,'3'31'0,"4"9"0,-1 14 0,-2-22 0,2-2 0,4 11 0,-2-7 0,-2-26 0,-4-4 0</inkml:trace>
  <inkml:trace contextRef="#ctx0" brushRef="#br0" timeOffset="104448">27871 9789 8191,'0'18'0,"3"-1"1265,-1-4 1,1-4 0,-1-5 0</inkml:trace>
  <inkml:trace contextRef="#ctx0" brushRef="#br0" timeOffset="104568">27927 9717 24575,'0'0'0</inkml:trace>
  <inkml:trace contextRef="#ctx0" brushRef="#br0" timeOffset="104760">28001 9745 8191,'-5'13'0,"5"-3"5063,-1 2-5063,6-3 2818,1-2-2818,8-13 429,-5-2 1,2-5 0,-8 6 0</inkml:trace>
  <inkml:trace contextRef="#ctx0" brushRef="#br0" timeOffset="105048">28071 9672 24575,'20'3'0,"-1"2"0,-2 0 0,-3 7 0,2 9 0,-4 17 0,0 11 0,-6-8 0,1-8 0,5-41 0,6-13 0,10-17 0,-9 9 0,-1 11 0,-11 22 0,1 12 0,-1 9 0,1 7 0,-1-7 0,-3-8 0,-1-10 0</inkml:trace>
  <inkml:trace contextRef="#ctx0" brushRef="#br0" timeOffset="124858">21946 11052 8191,'1'2'0,"12"-4"4832,16-3-4832,-1 1 0,4-1 0,-1-3 0,2 1 1423,9-2 1,-1 0-1424,-8 3 0,-3 0 0,17-4 0,-24 10 0,-16 0 0</inkml:trace>
  <inkml:trace contextRef="#ctx0" brushRef="#br0" timeOffset="125081">21964 11239 8191,'8'-8'0,"20"-6"2115,-6-2 0,2-2-2115,7 2 0,0 0 571,-2 2 1,-1 1 0,4-1 0,-11 10 0</inkml:trace>
  <inkml:trace contextRef="#ctx0" brushRef="#br0" timeOffset="125306">22149 10938 24575,'17'41'0,"-3"8"0,-6-19 0,-2 1 0,0 4 0,-1 0 0,-2-3 0,0-1 0,4 16 0,-6-25 0,1-14 0</inkml:trace>
  <inkml:trace contextRef="#ctx0" brushRef="#br0" timeOffset="125457">22287 10975 8191,'3'30'0,"-2"5"0,1 4 2060,2-4 1,1 0-2061,0 12 0,1-3 0,6-5 0,-4-19 0</inkml:trace>
  <inkml:trace contextRef="#ctx0" brushRef="#br0" timeOffset="126335">23090 10907 24575,'-9'4'0,"0"1"0,2 8 0,6 20 0,5 8 0,1-13 0,3-1 0,11 22 0,7-17 0,4-10 0,9-22 0,-4-11 0,3-17 0,-15-3 0,-14-10 0,-14 7 0,-13-11 0,-9 9-449,6 13 1,-3 2 448,-2 7 0,0 2 0,1-1 0,0 2 0,-6 5 0,17 3 0</inkml:trace>
  <inkml:trace contextRef="#ctx0" brushRef="#br0" timeOffset="127199">24079 10997 8191,'-18'-17'0,"2"13"5063,5 9-5063,5 25 2818,1 4-2818,9 13 1719,7-11-1719,17-8 6784,8-21-6784,7-16 0,-2-11 0,-8-12 0,-9 1 0,-11 3 0,-12 4 0,-7 7 0,-8-3 0,-8 3 0,-7 4 0,12 6 0,2 7 0</inkml:trace>
  <inkml:trace contextRef="#ctx0" brushRef="#br0" timeOffset="127689">25047 11023 8191,'-17'3'0,"4"-1"5063,0-2-5063,4 0 2818,2 4-2818,-2 1 1719,6 15-1719,3 1 6784,11 8-6784,16-9 0,10-12 0,10-13 0,-1-14 0,-13-4 0,-11 4 0,-18-2 0,-12 10 0,-11-5 0,-6 6 0,-1 4 0,6 5 0,11 4 0,5-1 0</inkml:trace>
  <inkml:trace contextRef="#ctx0" brushRef="#br0" timeOffset="128024">25736 10970 24575,'-10'-6'0,"0"3"0,3-3 0,0 9 0,-1 10 0,8 9 0,1 10 0,14-4 0,-1-9 0,19-7 0,-6-17 0,5-2 0,-9-15 0,-14-1 0,-5-9 0,-10 7 0,-16-4 0,-8 10 0,-5 8 0,10 4 0,11 10 0</inkml:trace>
  <inkml:trace contextRef="#ctx0" brushRef="#br0" timeOffset="136016">5961 12144 24575,'-30'-2'0,"0"0"0,-19-2 0,33 9 0,5 4 0,-5 12 0,1 11 0,5 8 0,10 0 0,5 1 0,15 5 0,-4-13 0,6-8 0,12-20 0,1-8 0,-3 0 0,16-7 0</inkml:trace>
  <inkml:trace contextRef="#ctx0" brushRef="#br0" timeOffset="136356">6395 12102 8191,'-24'-4'0,"6"4"5063,-6 4-5063,2 15 2818,3 9-2818,0 14 1719,10-2-1719,16-9 6784,10-22-6784,15-21 0,4-22 0,-2-9 0,-8 7 0,-8 15 0,-10 22 0,1 23 0,2 3 0,0 5 0,11-19 0,3-19 0,-6-1 0,-3-5 0</inkml:trace>
  <inkml:trace contextRef="#ctx0" brushRef="#br0" timeOffset="136548">6608 11675 8191,'3'13'0,"3"15"1480,-1 5 1,0 6-1481,0 0 0,1 1 1155,-1 10 1,1-2-1156,-1-14 0,0-3 0,6 21 505,-2-36 1,-3-9 0,-2-7 0</inkml:trace>
  <inkml:trace contextRef="#ctx0" brushRef="#br0" timeOffset="136731">6768 11655 8191,'0'22'0,"2"23"1299,-1 0 0,1 5-1299,0-12 0,0 1 0,1 0 0,2 5 0,1-1 0,1 0 0,3 12 0,2-2 1207,-1-6 1,2-5-1208,7 3 0,-9-17 0,-7-24 0</inkml:trace>
  <inkml:trace contextRef="#ctx0" brushRef="#br0" timeOffset="137599">7929 12080 8191,'-14'-26'0,"2"6"5063,6 8-5063,4 10 2818,7 7-2818,8 28 0,-4-7 0,-1 3 0,1 15 0,-1 3 0,1 6 0,-1 2 465,-5-15 0,-1 1 0,0-1-465,-2 16 0,0-4 0,0-7 0,-1-5 0,-6 10 6624,-2-49-6624,0-43 0,3 0 0,2-7-498,1 8 0,1-3 0,2-1 498,2-7 0,3-2 0,-1 1-924,0 2 1,0 2 0,2 1 923,2 5 0,1 2 0,2 3 0,2 1 0,2 7 381,10 6-381,8 34 0,-8 27 0,3 7 0,-12 9 0,-12-13 0,-6-12 0,-17-12 1301,6-12-1301,-24-13 0,24 7 0,-7-6 0</inkml:trace>
  <inkml:trace contextRef="#ctx0" brushRef="#br0" timeOffset="137898">8302 12032 24575,'39'-33'0,"-4"-3"0,-8 5 0,-9-3 0,-20 3 0,-5 14 0,-10 12 0,-4 27 0,3 18 0,4 9 0,11-3 0,26-18 0,10-16 0,-3-14 0,0-3 0,-1-2 0,5-2 0</inkml:trace>
  <inkml:trace contextRef="#ctx0" brushRef="#br0" timeOffset="138173">8705 11830 8191,'-32'11'0,"4"5"5063,8 2-5063,9 2 2818,29-11-2818,-5-6 1719,26-21-1719,-15-12 0,10 1 6784,-11 6-6784,-2 20 0,0 21 0,-6 11 0,4 0 0,-1-1 0,-4-22 0,6-12 0,-10 0 0,1-4 0</inkml:trace>
  <inkml:trace contextRef="#ctx0" brushRef="#br0" timeOffset="138364">8950 11327 8191,'-2'-6'0,"6"20"3789,-5 36-3789,5-13 0,1 4 0,-2 12 0,1 0 0,1-1 0,1-2 1476,1-6 1,1-4-1477,4 14 467,2-30 0,-8-16 1,-2-6-1</inkml:trace>
  <inkml:trace contextRef="#ctx0" brushRef="#br0" timeOffset="138591">9184 11655 8191,'-22'6'0,"0"1"5063,5 6-5063,-1 13 0,1 10 0,7 11 2818,9-14-2818,6-3 1719,13-16-1719,12-6 6784,10-9-6784,13-4 0,-11-8 0,2 3 0,-26 2 0,-4 5 0</inkml:trace>
  <inkml:trace contextRef="#ctx0" brushRef="#br0" timeOffset="138906">9465 11612 8191,'-9'-1'0,"1"7"5063,-1 6-5063,5 5 2818,1 0-2818,8-4 1719,6-1-1719,9-8 6784,-1-1-6784,4-1 0,-11 3 0,-4 6 0,-10 9 0,-4-1 0,-7 17 0,-5-12 0,2 7 0,4-19 0,7-4 0</inkml:trace>
  <inkml:trace contextRef="#ctx0" brushRef="#br0" timeOffset="140391">4981 14630 24575,'11'3'0,"3"-1"0,6-2 0,18 0 0,17 5 0,-18-2 0,3 0 0,4 3 0,3 0-1471,-11-2 0,2 0 0,1 0 1471,5 0 0,1 0 0,2 0 0,5 0 0,1 1 0,1-1 0,-9-2 0,0 0 0,0-1 0,1 1 0,1-1 0,0 1 0,0 0 0,2-2-718,2 0 1,2-1 0,0-1-1,-1-1 718,-2 1 0,-1-2 0,1 1 0,0-1 0,4 1 0,0-1 0,1 1 0,-2-1 0,-3-1 0,-1 0 0,0 0 0,1 1-1055,0 1 0,1 2 0,-1-1 0,1 0 1055,1 0 0,1-2 0,-1 1 0,1 1 0,-1 0 0,1 0 0,0 0 0,1 0 0,-8 0 0,1-1 0,0 0 0,-1 1 0,1-1 0,-2 0 0,1 1 0,-1-1 0,1 1 0,-1-2 0,2 1 0,0-1 0,-1 0 0,1 0 0,-1 0 0,9 0 0,0 1 0,0-1 0,-1 0-639,1 0 0,0-1 1,-1 0-1,0 0 639,-3 2 0,0-1 0,0 1 0,0 0 0,1 0 0,1-1 0,-1 1 0,0 0 0,0 1 0,-1 0 0,0 1 0,0-1 0,0-1 0,0-1 0,0 1 0,0 1 107,0 1 1,0 1 0,0 0 0,-1-1-108,-4 0 0,0-1 0,-1 0 0,0 2 0,0 0 0,1 2 0,-1-1 0,-1 1 35,9 0 1,0 0 0,0 1-36,0 3 0,0 0 0,-1 0 0,-3-1 0,-1-1 0,-1 1 501,-1 3 0,-1 0 0,0 0-501,0-3 0,0-1 0,0 0 0,0 2 0,1 0 0,-1 0 0,1-1 0,-1-2 0,2 1 0,2 1 0,2-1 0,-2 0 0,-3-1 0,0-1 0,0 0 0,4 0 0,0 0 0,-1-1 0,-2 0 0,-2-1 0,1-1 0,4 0 0,0-2 0,0 2 0,-4 0 0,0 1 0,0-1 0,-3 1 0,0-1 0,0 2 678,-2 0 1,-1 2 0,-2-1-679,10 4 0,-3 0 652,-1-1 0,-5 1-652,10 2 0,-20-3 0,-22-2 0</inkml:trace>
  <inkml:trace contextRef="#ctx0" brushRef="#br0" timeOffset="142176">6086 14696 8191,'-9'7'0,"12"0"5063,-1-7-5063,10-2 2818,-3-3-2818,0-1 1719,-2-1-1719,3-3 6784,-5 0-6784,3-7 0,-3 4 0,2-11 0,3-1 0,-2-1 0,2 3 0,-2-8 0,2 4 0,0-18 0,7-1 0,-6 16 0,-1-2 0,2-5 0,-1-2 0,3-3 0,-1-1-723,-3 1 0,-2-1 723,-2 5 0,-1 0 0,0 0 0,0 1 0,-2 2 0,0 1 0,2-4 0,1-1 0,-1 1 0,1 0 0,1-1 0,1 1 0,0 6 0,0 1-115,7-22 115,-4 25 0,-3 8 0,-3 11 0,2 0 0,0-3 1437,0 2-1437,1-3 124,-1 4-124,-3 8 0,-1 2 0,-1 8 0,0 3 0,-5 15 0,4 13 0,-5 15-626,4-25 1,0 1 625,0 3 0,0 0 0,2 1 0,1 0 0,-3 6 0,1 1 0,4 0 0,0 0 0,-2 7 0,1 0 0,1 1 0,1 0-1127,0 3 1,0 0 1126,2-3 0,1 0 0,-3-1 0,0-1-446,4-7 1,1-4 445,-4-4 0,0-4 0,9 9 0,-3-18 1045,-3-9-1045,-1-9 2274,0-2-2274,0-7 269,0 2 0,-5 1 0,0 2 0</inkml:trace>
  <inkml:trace contextRef="#ctx0" brushRef="#br0" timeOffset="143623">8560 14590 8191,'3'2'0,"2"-2"5063,33-12-5063,-7-10 0,-4 7 0,1-3 0,-7-3 0,-1-2 868,3-2 1,0-3-869,-1-3 0,0-3 0,0-2 0,0-2 0,-1-3 0,-1-3 0,3-5 0,-1-1 0,-5 0 0,-2-2 0,-2 13 0,1-1 0,-1 0 61,-4 1 1,-1 1 0,0 0-62,1 2 0,1 0 0,0 0 0,4-14 0,0 2 1954,-3 6 1,1 1-1955,1 6 0,0 1 0,-2 2 0,-1 2 0,4-17 1102,-2 15-1102,-4 18 2435,-2 15-2435,-1 7 1953,-1 4-1953,-1-3 0,4 4 0,-2-3 0,1 2 0,-4 1 0,-2 13 0,0 8 0,-2-6 0,-1 4 0,-2 5 0,-2 2 0,1 6 0,0 3-1441,-3 4 0,1 2 1441,2-16 0,0-1 0,0 1 0,0 16 0,-1 0-1013,-2-1 1,1 0 1012,6-3 0,2-2 0,0-5 0,1-1-367,4-7 1,1-1 366,7 20 0,-2-23 0,4-9 2430,0-11-2430,2-8 561,-3-3 1,-6-3-1,-4 1 1</inkml:trace>
  <inkml:trace contextRef="#ctx0" brushRef="#br0" timeOffset="144808">10717 14424 8191,'-9'13'0,"6"3"5063,6-8-5063,4 2 2818,6-7-2818,1-4 1719,3-5-1719,3-8 0,8-17 0,5-8 0,-12 12 0,0-3 0,1-4 0,0-3 2051,1-8 1,0-3-2052,-7 13 0,-1-1 0,1-1 0,1-7 0,-1-1 0,0-1 0,0 1 0,-2-1 0,0 0-1032,-1-3 1,0 1-1,-1 0 1032,0 4 0,0 0 0,-1 2 0,1-9 0,0 3-226,1 8 0,0 5 226,1-5 0,-1 13 0,-6 17 2146,2 7-2146,0 4 3452,-2 5-3452,0 5 630,-2-2-630,0 8 0,1 3 0,-2-2 0,-1 19 0,-3-3 0,0 12-788,-2-13 1,-1 1 787,1 0 0,-2 3 0,-4 14 0,-1 3 0,3-17 0,-1 1 0,1 1 0,-2 6 0,-1 0 0,1 1 0,1 0 0,1 1 0,0-2 0,-1-3 0,1-1 0,1-1 0,3-2 0,2 0 0,0-3 0,0 6 0,1-4-40,3-5 0,2-2 40,2 8 0,-4-22 0,-2-8 0</inkml:trace>
  <inkml:trace contextRef="#ctx0" brushRef="#br0" timeOffset="146584">5967 14955 8191,'-9'1'0,"1"6"5063,0 13-5063,0 18 0,-1 4 1101,6-13 1,1 1-1102,-7 25 0,10-24 0,1-1 0,-5 19 1803,10-15-1803,-5-14 6522,4-15-6522,1-1 0,13-8 0,8-5 0,18-6 0,-16 7 0,2 1 396,5-2 1,2 2-397,3 1 0,1 1 0,2-1 0,1 0-862,-3 1 1,-1-1 861,0 2 0,-1 2-343,-6 1 0,-1 2 343,21 3 0,-17 2 0,-14 0 0,-10-2 0,-2 0 1660,-4-8-1660,-2-2 749,0-10-749,-1 2 0,0 1 0,3-3 0,0 2 0,1 1 0,-2 0 0,-4 4 0,-1-10 0,-6-3 0,-1-17 0,-8-1 0,3 0 0,1 8 0,13 19 0,-2 6 0,6 9 0</inkml:trace>
  <inkml:trace contextRef="#ctx0" brushRef="#br0" timeOffset="148131">8466 14860 24575,'-5'19'0,"1"3"0,8 10 0,-4 0 0,0 6 0,-1 2 0,-3 0 0,4-8 0,0-12 0,4-9 0,1-5 0,14-3 0,9-6 0,25-2 0,-22 0 0,1-1 0,9 1 0,1-1-779,-3 0 0,0 1 779,3 2 0,-1 0 0,-2 0 0,-1 1 0,-3 1 0,-1 2-157,-2 1 0,-2 0 157,16 3 0,-14 0 0,-8-2 0,-7-3 0,-4 0 1532,0 0-1532,-4-2 340,0 0-340,-2-8 0,1-9 0,-4-6 0,4-13 0,-7-16 0,3 23 0,0-1 0,-1-6 0,1 0 0,0 8 0,1 3 0,3-14 0,-8 27 0,1 11 0,-5 5 0</inkml:trace>
  <inkml:trace contextRef="#ctx0" brushRef="#br0" timeOffset="149365">10643 14815 8191,'-9'-5'0,"0"1"5063,11 19-5063,-4 2 2818,9 22-2818,-7 7 0,1-15 0,-2 0 0,-1-3 0,0 0 0,4 3 0,-1-2 1719,-2 1-1719,13-8 6784,0-18-6784,18-13 0,3 3 0,14-12 0,6 8-714,-26 3 0,1 0 714,8 1 0,3 1 0,-1 1 0,2 2 0,2 1 0,0 2 0,-3 1 0,-2 1 0,-5 2 0,-2 1 0,17 3 0,-16 1 0,-13-2 0,-6-3 0,-6-10 0,2-13 0,5-20 0,1-4 1428,1-11-1428,-3 19 0,-6 8 0,-3 13 0,-1 8 0,-2 1 0</inkml:trace>
  <inkml:trace contextRef="#ctx0" brushRef="#br0" timeOffset="154823">24881 6601 24575,'-12'5'0,"0"5"0,-13 23 0,13-4 0,-1 4 0,-10 12 0,1 5-1940,10-11 1,1 2 0,2 0 1939,-1-2 0,2-1 0,1 1 0,3 2 0,2-1 0,3-2 345,1 4 0,5-4-345,5-3 0,4-5 286,18 2 1,-8-17 0,-5-7 0</inkml:trace>
  <inkml:trace contextRef="#ctx0" brushRef="#br0" timeOffset="155256">25128 7136 8191,'-8'5'0,"7"9"5063,13 25-5063,-4-10 0,1 3 0,2 9 0,-1 3 462,0 5 0,-3 1-462,-3 4 0,-1-1 0,-3-6 0,0-1 752,0-10 1,-1-3-753,-4 9 5739,2-35-5739,3-32 0,-3-23 0,5 5 0,2-4 0,-2-6 0,2-2-1063,3 11 1,1-2-1,1 0 1063,-1 1 0,0 1 0,2 2 0,2 3 0,2 2 0,0 3 974,-1-3 1,3 8-975,19 2 624,-19 30-624,9 30 0,-14 9 0,-7-12 0,-2 1 0,-3 24 0,-11-9 3768,-2-16-3768,-3-13 0,0-13 0,-3-13 0,10 4 0,-1-6 0</inkml:trace>
  <inkml:trace contextRef="#ctx0" brushRef="#br0" timeOffset="155573">25600 7122 24575,'12'-3'0,"5"-8"0,10-11 0,-8 0 0,1-1 0,-16 11 0,-7 3 0,-7 4 0,-10 4 0,-2 13 0,-8 10 0,17 7 0,4 6 0,24-11 0,13-12 0,18-15 0,-18-4 0,-1-1 0,7-4 0,-7 3 0</inkml:trace>
  <inkml:trace contextRef="#ctx0" brushRef="#br0" timeOffset="155823">25961 6989 8191,'-17'-1'0,"0"4"5063,0 15-5063,3-2 2818,13 5-2818,5-17 1719,16-11-1719,7-13 6784,-1-4-6784,0 6 0,-5 9 0,-8 11 0,3 16 0,-4 4 0,0 3 0,3-7 0,-6-11 0,-1-5 0,-4-4 0</inkml:trace>
  <inkml:trace contextRef="#ctx0" brushRef="#br0" timeOffset="156048">26205 6579 24575,'5'34'0,"-9"19"0,8-12 0,1 3 0,-8 2 0,2 1 0,7-4 0,2-2 0,-4-8 0,1-4 0,9 9 0,-3-20 0,4-20 0,2-10 0,-4-1 0,-2 2 0</inkml:trace>
  <inkml:trace contextRef="#ctx0" brushRef="#br0" timeOffset="156239">26374 6943 24575,'-14'0'0,"-2"1"0,5 9 0,-3 2 0,8 12 0,6-6 0,9 3 0,18-12 0,20-9 0,-10-4 0,2-3-766,4-4 0,1-1 766,-4 1 0,-2-1 0,7-5 0,-24 9 0</inkml:trace>
  <inkml:trace contextRef="#ctx0" brushRef="#br0" timeOffset="156531">26634 6443 24575,'20'11'0,"3"13"0,-9-1 0,0 4 0,0 10 0,-1 2 0,3 7 0,0 1-2554,-3 6 1,-1 1 2553,3-1 0,-1 0 0,-6-3 0,-3-1-358,0 1 1,-4-2 357,-8-5 0,-2-1 173,-2-2 0,-1-4 0,-6 5 0,5-14 1</inkml:trace>
  <inkml:trace contextRef="#ctx0" brushRef="#br0" timeOffset="167207">29082 9484 8191,'-5'-9'0,"-2"11"5032,-5 17-5032,1 5 0,0 5 0,-6 15 0,-1 4-56,3-11 0,-1 2 0,-1 2 56,-2 6 0,0 2 0,-1-1 0,-2-1 0,-2 0 0,2-1 0,4-5 0,1-1 0,0-4 388,-4 6 1,2-6-1,4 0 1,13-29 0</inkml:trace>
  <inkml:trace contextRef="#ctx0" brushRef="#br0" timeOffset="167527">29567 9573 8191,'-9'9'0,"-1"4"5063,-4 14-5063,-3 19 0,9-12 0,0 2 892,2 3 0,1 0-892,2 0 0,1-2 1857,2 18-1857,4-20 0,-3-20 0,3-11 0</inkml:trace>
  <inkml:trace contextRef="#ctx0" brushRef="#br0" timeOffset="167898">29792 9656 8191,'-7'6'0,"0"1"5063,-3 6-5063,0 20 0,4 8 0,5-10 0,2 0 0,5 10 2818,14-4-2818,3-32 1719,11-11-1719,-3-17 0,1-15 0,-8-4 0,-6 2 0,-13-5 6784,-6 11-6784,-6 6 0,-5 10 0,4 15 0,-11 12 0,10 0 0,0 6 0,7-10 0,4-1 0</inkml:trace>
  <inkml:trace contextRef="#ctx0" brushRef="#br0" timeOffset="168207">30078 9676 8191,'-4'-9'0,"-3"4"5063,4 9-5063,3 12 2818,5 3-2818,8-1 1719,1-7-1719,4-13 6784,-5-1-6784,-1-17 0,-7-8 0,-2-6 0,-10-4 0,-5 9 0,-8 2 0,-8 13 0,6 6 0,6 9 0,8 1 0</inkml:trace>
  <inkml:trace contextRef="#ctx0" brushRef="#br0" timeOffset="168889">30554 9574 8191,'2'2'0,"1"10"4703,-5 33-4703,2-17 0,0 1 0,0 12 0,0 1 0,2-3 0,1 0 0,-1-3 0,1-2 0,7 9 0,-5-21 0,-1-18 0</inkml:trace>
  <inkml:trace contextRef="#ctx0" brushRef="#br0" timeOffset="169089">30654 9778 8191,'-9'9'0,"-3"10"5063,6 9-5063,-1 6 2818,11-6-2818,5-10 1719,11-17-1719,12-8 1696,3-15 0,-10 9 0,-8-3 0</inkml:trace>
  <inkml:trace contextRef="#ctx0" brushRef="#br0" timeOffset="169416">30796 9617 24575,'-3'19'0,"6"16"0,3 20 0,-4-18 0,1 2 0,2 1 0,0-2 0,-2-1 0,-1-4 0,6 10 0,1-23 0,-4-24 0,8-21 0,5-15 0,-1 5 0,2 4 0,-6 37 0,-7 9 0,-3 24 0,-7-12 0,-3 3 0,0-17 0,-1-2 0,-1-9 0,0-4 0,4-1 0,1-1 0</inkml:trace>
  <inkml:trace contextRef="#ctx0" brushRef="#br0" timeOffset="170731">30617 9646 9385,'-7'-4'0,"0"3"5118,-2 2-5118,-1 9 2635,-3 14-2635,-4 16 0,11-7 0,2 2 0,-2 4 0,3 0 471,3 1 1,4-2-472,3-6 0,4-4 5633,18 2-5633,22-37 0,-18-8 0,-1-6 0,1-8 0,-3-5 0,-2 1 0,-4-1 0,-7 2 0,-6 1 0,-6-23 0,-18 12 0,-11 4 861,-1 14-861,-1 10 0,15 13 0,3 2 0,6 3 0</inkml:trace>
  <inkml:trace contextRef="#ctx0" brushRef="#br0" timeOffset="171031">31105 9618 8191,'-31'12'0,"-8"5"5063,9-1-5063,-1 9 2818,15 10-2818,12 5 1719,13 2-1719,19-13 0,10-15 0,16-25 6784,-10-13-6784,-6-8 0,-23-2 0,-21-5 0,-18 7 0,-13 0 0,8 18 0,4 9 0,19 14 0,26 5 0,-13-4 0,14-2 0</inkml:trace>
  <inkml:trace contextRef="#ctx0" brushRef="#br0" timeOffset="171283">31438 9637 8191,'-1'-4'0,"-2"1"5063,-17 5-5063,5 4 2818,-4 13-2818,10 10 1719,16 1-1719,16 2 6784,14-24-6784,10-13 0,-9-19 0,-10-13 0,-19-6 0,-13 3 0,-18-1 0,-17 14 0,15 14 0,-3 2 0,-4 7 0,1 3 0,-4-3 0,7 9 0</inkml:trace>
  <inkml:trace contextRef="#ctx0" brushRef="#br0" timeOffset="171723">30471 9959 8191,'-4'-5'0,"3"9"5063,-7 18-5063,2 25 0,1-9 0,-1 0 0,0 8 0,1 1 0</inkml:trace>
  <inkml:trace contextRef="#ctx0" brushRef="#br0" timeOffset="174173">20898 15708 8191,'-9'17'0,"6"0"5063,-7 13-5063,9 10 0,-1-10 0,0 2 1409,4 0 0,1-1-1409,0 17 1719,10-16-1719,6-28 6784,12-15-6784,-4-1 0,1-3 0,1-3 0,1-1-700,11 1 0,1 1 700,-8 5 0,-1 2-167,1 5 0,0 4 167,12 9 0,-11 9 0,-10-2 0,1 3 0,-7-8 1375,5 0-1375,-1-7 359,9 0-359,2-10 0,-3 2 0,-11-4 0,-7 5 0,-12 2 0,-6 6 0,-5-1 0,1 2 0,5-3 0</inkml:trace>
  <inkml:trace contextRef="#ctx0" brushRef="#br0" timeOffset="185498">28244 6557 8191,'-36'31'0,"16"-10"0,-1 2 2472,-9 12 0,-1 4-2472,10-6 0,1 1 0,1 2 0,-3 4 0,1 2 0,3 0 363,2 0 1,3 0 0,3-2-364,-1 9 0,7-5 389,10-8 1,5-7 0,3-5 0,6-12 0</inkml:trace>
  <inkml:trace contextRef="#ctx0" brushRef="#br0" timeOffset="186031">28591 7031 8191,'-22'11'0,"7"0"5063,11 13-5063,9 12 0,-1-9 0,2 1 0,8 20 2818,11-10-2818,-7-22 1719,9-19-1719,-5-17 0,0-15 0,-3-14 0,-13 7 6784,11 38-6784,-4 18 0,2 7 0,3 3 0,13 3 0,3-17 0,0-20 0,-2-24 0,-4-6 0,-9-7 0,-6 9 0,-8 20 0,-2 4 0</inkml:trace>
  <inkml:trace contextRef="#ctx0" brushRef="#br0" timeOffset="186165">29060 7013 8191,'6'9'0,"1"3"5063,-4 2-5063,0 3 704,-3-4 1,0-4-1,0-5 1</inkml:trace>
  <inkml:trace contextRef="#ctx0" brushRef="#br0" timeOffset="186298">29089 6836 8191,'0'2'0,"-3"-4"0,8 10 0</inkml:trace>
  <inkml:trace contextRef="#ctx0" brushRef="#br0" timeOffset="186536">29223 6965 8191,'20'42'0,"-3"-6"5063,-12-4-5063,-2-9 2818,1-17-2818,1-14 1719,8-20-1719,1-12 6784,0 12-6784,-1 6 0,-5 28 0,0 10 0,-1 16 0,1 1 0,5-3 0,-4-13 0,0-11 0,-5-4 0</inkml:trace>
  <inkml:trace contextRef="#ctx0" brushRef="#br0" timeOffset="186964">29678 6937 8191,'-17'-3'0,"4"0"5063,-4 0-5063,4 4 2818,-11 7-2818,1 17 0,-4 14 645,18-12 1,3 1-646,1 27 6572,14-18-6572,11-18 0,8-28 0,8-20 0,-14 4 0,-2-4 0,-3-2 0,-1-3 0,-1-8 0,-3-1 0,-2 1 0,-4-1 0,-1-5 0,-3-2-596,-2 3 1,0 1 595,-1 1 0,-4 6 0,-10 12 0,3 52 0,9 11 0,2 8 0,-1-8 0,0 3 0,2-1-759,7 13 1,1-1 758,-3-6 0,1-3 0,6-13 0,3-4 0,4-1 0,-3-16 0,-8-7 0</inkml:trace>
  <inkml:trace contextRef="#ctx0" brushRef="#br0" timeOffset="187215">29906 6882 8191,'-7'13'0,"1"0"5063,-7 11-5063,9 1 2818,2 0-2818,8-1 1719,15-11-1719,-5-5 6784,7-7-6784,-9-5 0,-3-7 0,-4 1 0,-7-7 0,-4 4 0,-7-11 0,-6 2 0,3 1 0,2 10 0,8 7 0</inkml:trace>
  <inkml:trace contextRef="#ctx0" brushRef="#br0" timeOffset="187556">30185 7016 8191,'5'40'0,"1"-8"5063,-2-2-5063,7-18 2818,2-13-2818,5-23 0,-5-16 0,0-7 1719,-6 17-1719,1 16 6784,-2 33-6784,7 21 0,0 2 0,12-5 0,-6-21 0,4-11 0,-6-20 0,-4-5 0,-5-19 0,-5-1 0,-3 14 0,0 5 0</inkml:trace>
  <inkml:trace contextRef="#ctx0" brushRef="#br0" timeOffset="187873">30325 6539 24575,'11'7'0,"7"7"0,5 9 0,-2-5 0,2 3 0,3 1 0,0 3 0,6 6 0,-2 3-2011,0 2 0,-4 2 2011,-6 7 0,-5 3 0,-1 1 0,-6 1 0,-6 3 0,-4 1 0,-2-17 0,-2 1 0,-1-1 0,-6 15 0,-4-2 0,0-15 0,-2 0 0,2-5 0,3-3 0,0-4 0,-18 14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4:22:30.1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6419 9606 24575,'0'7'0,"2"13"0,1 24 0,-1-12 0,0 4 0,-1 2 0,-2 2 0,-1 11 0,-1 2-2212,1-16 0,0 1 0,-1 2 2212,-1 6 0,0 2 0,0 0 0,-1 5 0,1 0 0,0 1 0,1-11 0,-1 0 0,1 1 0,0 0-722,0 1 0,-1 1 0,1-1 0,0 0 722,1 0 0,0 1 0,0-1 0,1 0 0,-1 2 0,1 0 0,-1 0 0,1 0 0,1 0 0,0 0 0,0 1 0,0-1 0,0 4 0,0-1 0,0 1 0,0 0 0,0 0 0,0 0 0,0 0 0,0 0 0,0 3 0,0 1 0,0-1 0,0 1 0,0 0 0,0-1 0,0 1 0,0 0 0,0-10 0,0 0 0,0 1 0,0-1 0,0 0 0,1 10 0,1 0 0,0-1 0,-1 1 0,-1-10 0,0 0 0,0 0 0,1 0 0,-1 0-510,3 8 0,0 0 1,1 0-1,-2 0 510,-1-7 0,-1 0 0,0 0 0,0 1 0,1-1 0,0 0 0,0-1 0,0 1 0,1-1 0,-2 1 0,1-1 0,-1 1 0,0-1 0,0 1 0,-1-1 0,1 0 0,0 1 0,0-1 0,0-1 0,0 0 0,0 7 0,0-2 0,0 0 0,0 0 0,0-1 0,0-1 0,0 0 0,0-1-488,2 6 0,-1-1 1,2-2 487,0-4 0,1-2 0,0-3 306,4 5 0,1-5 1,3 6-1,-4-26 0</inkml:trace>
  <inkml:trace contextRef="#ctx0" brushRef="#br0" timeOffset="2516">6468 9644 8191,'6'3'0,"14"-1"5063,24 2-5063,11 2 0,-16-1 0,3 1 53,9 0 1,4-1-54,-9-2 0,2-1 0,3 0 0,-8-1 0,2-1 0,2 0 0,-1-1 0,1-2 0,0 0 0,1 0 0,1-2 0,4 1 0,1-1 0,0 0 0,1-1 0,-2-2 0,0 0 0,0 0 0,0 0 0,-8 2 0,0 0 0,0 1 0,1 0 0,-1-2-309,0 0 0,0-1 1,0 0-1,1 0 1,-1 1 308,1 1 0,1 0 0,0 1 0,0 0 0,-1-1 0,8-2 0,-1 0 0,0-1 0,1 1 187,0 1 1,1 0 0,-1 1-1,-1 0-187,-5 2 0,-1 0 0,0 1 0,0-1-182,0 0 0,1-1 0,-1 0 1,-1 2 181,-4 3 0,0 1 0,0 1 0,0-1 0,0-1 0,1-2 0,0 0 0,0 2 0,10 1 0,0 2 0,0-2 0,2-2 0,1-1 0,-1 0 0,-2 0 0,0 0 0,0-1-121,2-1 0,0-1 0,0 1 121,-4 0 0,0-1 0,0 1 0,-3 2 0,1 0 0,-2-1 602,-1-1 1,-1 0 0,-1 1-603,-5 4 0,-1 1 0,-1-1 1668,14-1 0,-2 1-1668,-7 4 0,-1 1 0,-10-2 0,-1 2 588,7 3 0,0 0-588,-8-6 0,0 1 0,6 5 0,-1-1 3724,19-7-3724,-19 5 3053,-4-5-3053,-16 1 0,-2 0 0,-3-1 0,0 1 0,-2 2 0,-2 1 0,-6 4 0,-3 14 0,-3 6 0,-1 15 0,5-15 0,0 2 0,-1 3 0,-1 2 0,2 11 0,-1 4 0,-4 1 0,-1 4-1218,5-13 0,0 3 1,-1-1 1217,-3 1 0,0-1 0,0 2 0,1 2 0,1 2 0,-1 0 0,1 3 0,0 1 0,-1 0 0,1-12 0,-1 0 0,1 1 0,0 1-1194,1 4 0,0 2 0,0 0 0,0 0 1194,-1 1 0,-1-1 0,1 0 0,-1 1 0,-1 3 0,-1-1 0,1 1 0,0-1 0,1-3 0,0 1 0,1-2 0,-2 1 0,1 0 0,-2 0 0,1 0 0,0-1 0,1-2 0,1-1 0,-1 0 0,1 0-797,1 2 1,0-1 0,0 1 0,0 0 796,0-2 0,0 0 0,0 0 0,1 1 0,1 1 0,2 0 0,-1 0 0,1 0 0,-1 0 0,0 0 0,1 0 0,0 0-541,1-2 1,0 1 0,0-1-1,0 0 541,0 0 0,0 1 0,0-1 0,0-1 220,0-3 1,0-2-1,0 1 1,0 0-221,1 13 0,1 0 0,1-1 0,-1-5 0,0-1 0,0 0 369,1-1 0,-1 1 0,0-1-369,2-1 0,0-1 0,-1 0 0,-2-1 0,-1-1 0,1 0 0,0 0 0,2-1 0,-2 1 517,0-2 1,-2-1 0,1 0-518,0 14 0,0 0 1059,0-1 1,0-2-1060,3-8 0,-1-1 0,-1 0 0,-1-1 0,2-2 0,1-2 251,-1-5 1,0-1-252,-1 1 0,-1-4 2810,4 6-2810,-4-8 2402,-2-13-2402,-2-8 1734,-7-4-1734,1-3 666,-6-1-666,-4 1 0,-12 2 0,-8 0 0,-13 0 0,19 2 0,-1 1 0,-3-3 0,-2 1 0,-11 1 0,-2 1-1673,0 0 0,-2-1 1673,11-3 0,-1-1 0,-1 1 0,-1 2 0,-1 2 0,-1-3 0,-4-3 0,0-1 0,-1 0-1016,10 2 0,-1 0 0,0 0 0,0 1 1016,1-1 0,0 0 0,0 1 0,0-2 0,-2 1 0,1-1 0,0 0 0,0 0 0,1 1 0,1 1 0,0-1 0,0 0 0,-13-2 0,1-1 0,0 1 0,-1 1 0,1 1 0,0 0-914,1-2 1,1 0-1,0 1 914,0 2 0,1 1 0,-1-1 0,3-2 0,0-1 0,-1 0 0,-2 1 0,0 1 0,1 0 0,3 0 0,1-1 0,-1 1-625,-1 0 1,0 0-1,0 0 625,5 2 0,-1 0 0,1 0 21,0 0 0,-1 0 1,1 0-22,4 0 0,0 0 0,0 0 0,1 0 0,0 0 0,1 0 1259,-12 0 1,2 0-1260,-4 3 0,1-1 0,6-1 0,-1 0 705,-2 4 1,0 0-706,7-2 0,0 0 875,0 0 0,1 0-875,2 3 0,1-2 0,-1-3 0,2-1 1186,8 2 1,1-2-1187,-23-8 194,29 0-194,3 1 2044,10 5-2044,0 2 334,-4 5 0,7-4 1,-2 4-1</inkml:trace>
  <inkml:trace contextRef="#ctx0" brushRef="#br0" timeOffset="3524">4426 12137 8191,'-13'8'0,"-10"8"4857,-5 4-4857,-11 18 0,1-3 0,5 3 0,12-12 2843,13-11-2843,21-4 1745,22-8-1745,20 1 0,-27-1 0,0 2 0,22 8 0,-23 18 0,-23 6 0,-15 10 2986,-2-23 0,-4 0-2986,-16 19 223,-4-9-223,15-19 0,12-30 0,9 6 0,5-12 0</inkml:trace>
  <inkml:trace contextRef="#ctx0" brushRef="#br0" timeOffset="3799">4613 12235 8191,'-19'26'0,"6"7"5063,-4 9-5063,15-2 2818,6-1-2818,15-18 1719,6-6-1719,13-16 6784,-8-10-6784,1-10 0,-19-14 0,-5 1 0,-19-7 0,-8 6 0,-19-4 0,2 15 0,7 3 0,15 16 0,11 3 0</inkml:trace>
  <inkml:trace contextRef="#ctx0" brushRef="#br0" timeOffset="4091">4708 12175 8191,'5'12'0,"3"2"5063,3 9-5063,8 9 2818,-2 2-2818,0-3 1719,-8-11-1719,-5-7 6784,-5-12-6784,-2-6 0,1-1 0,-1-1 0</inkml:trace>
  <inkml:trace contextRef="#ctx0" brushRef="#br0" timeOffset="4632">4564 12283 8191,'-9'5'0,"9"5"5063,2 1-5063,17 19 0,3 10 1409,-7-10 0,0 2-1409,-1 5 0,0 2 0,2 0 0,-1 0 859,-5 0 1,-2-2-860,3-5 0,-2-2 0,0 16 6784,-4-17-6784,-3-10 0,-5-18 0,-2-6 0,-2-41 0,2 15 0,0-3 0,1-2 0,0-3 0,1 1-1145,1-17 0,2 0 1145,-1 0 0,3 4-171,4 14 1,1 4 170,2-9 0,2 25 0,-4 15 0,5 14 0,-6-2 2247,1 9-2247,-9-7 384,-3-2-384,-6 4 0,5-13 0,-2-4 0,8-3 0,0-2 0</inkml:trace>
  <inkml:trace contextRef="#ctx0" brushRef="#br0" timeOffset="4919">4856 12155 24575,'-9'6'0,"2"26"0,9-1 0,4 10 0,4-16 0,10-17 0,-5-8 0,6-9 0,-5-9 0,-9-8 0,-4-6 0,-12-6 0,-13 2 0,-11-1 0,-3 10 0,4 12 0,16 8 0,8 7 0</inkml:trace>
  <inkml:trace contextRef="#ctx0" brushRef="#br0" timeOffset="5057">4993 11971 8191,'15'-14'0,"-1"-1"5063,-3-2-5063,-3 3 704,2 4 1,-7 5-1,1 3 1</inkml:trace>
  <inkml:trace contextRef="#ctx0" brushRef="#br0" timeOffset="5232">4992 11811 8191,'2'9'0,"11"13"5063,5 13-5063,-3-8 0,1 3 0,-2 7 0,-1 3 890,-1 5 1,-2 1-891,-1-3 0,-1 0 352,-3-3 1,0-4 0,1 4 0,-2-20 0</inkml:trace>
  <inkml:trace contextRef="#ctx0" brushRef="#br0" timeOffset="6604">7460 8929 8191,'-3'9'0,"-3"18"4197,0 21-4197,1-11 0,-1 1 0,1-2 0,-1-1 1329,1 1 0,0-2-1329,-1 13 464,9-27 0,-1-13 0,6-10 0</inkml:trace>
  <inkml:trace contextRef="#ctx0" brushRef="#br0" timeOffset="6874">7587 8986 24575,'-7'11'0,"-5"7"0,3 20 0,5 10 0,4 0 0,17-6 0,3-25 0,8-14 0,2-21 0,-5-8 0,-7-15 0,-14 1 0,-6 7 0,-20-2 0,9 22 0,-9 0 0,31 18 0,5 4 0</inkml:trace>
  <inkml:trace contextRef="#ctx0" brushRef="#br0" timeOffset="7115">7911 8951 24575,'-7'9'0,"-6"17"0,4 11 0,0 11 0,8-12 0,10-9 0,11-25 0,8-11 0,2-18 0,-6-11 0,-10-9 0,-14 7 0,-8 1 0,-8 11 0,-8 7 0,6 10 0,3 7 0,11 4 0</inkml:trace>
  <inkml:trace contextRef="#ctx0" brushRef="#br0" timeOffset="7350">8118 8800 24575,'1'9'0,"1"19"0,10 18 0,-8-16 0,-2 1 0,3 24 0,-1-2 0,-1-19 0,6-10 0,-6-15 0,1-7 0</inkml:trace>
  <inkml:trace contextRef="#ctx0" brushRef="#br0" timeOffset="7540">8260 8976 8191,'-7'-3'0,"-8"18"5063,2-3-5063,-3 14 2818,13-9-2818,3-4 1719,10-2-1719,2-8 1696,5-7 0,-8 0 0,-1-1 0</inkml:trace>
  <inkml:trace contextRef="#ctx0" brushRef="#br0" timeOffset="8532">8353 8934 24575,'-1'9'0,"0"0"0,8 4 0,-3 0 0,4 4 0,-2 0 0,-1 0 0,-2 0 0,4 14 0,-2-4 0,0 18 0,-2-19 0,-3 1 0,0-14 0,-2-4 0,2 0 0,-2-8 0,2-7 0,0-4 0,0 5 0,-3 10 0,6 3 0,0-4 0,7-11 0,0-6 0,1-1 0,-3 1 0,0 6 0,3 5 0,-4 5 0,4 5 0,-9 0 0,2 1 0,-4 0 0,-3 4 0,-2-5 0,-5 2 0,-9-8 0,4 0 0,-22-6 0,16-2 0,-1 1 0,14-1 0</inkml:trace>
  <inkml:trace contextRef="#ctx0" brushRef="#br0" timeOffset="10365">9013 9022 8191,'2'5'0,"2"3"5063,-3 22-5063,4 3 2818,6 1-2818,-3-4 1719,1-21-1719,2-6 6784,2-19-6784,0-6 0,-1-10 0,-8 6 0,7 24 0,-4 6 0,12 23 0,-4-15 0,5 0 0,0-21 0,8-16 0,0-12 0,-7 9 0,-8 7 0</inkml:trace>
  <inkml:trace contextRef="#ctx0" brushRef="#br0" timeOffset="10485">9329 8905 8191,'0'17'0,"3"0"5063,-2 7-5063,3-9 2818,1 4-2818,5-11 0,-4-4 0,2-1 0</inkml:trace>
  <inkml:trace contextRef="#ctx0" brushRef="#br0" timeOffset="10615">9356 8874 24575,'15'8'0,"-8"-4"0,1 1 0</inkml:trace>
  <inkml:trace contextRef="#ctx0" brushRef="#br0" timeOffset="10815">9457 8961 8191,'8'32'0,"-4"0"5063,0-10-5063,-2-11 2818,1-16-2818,8-22 1719,1 0-1719,2 1 6784,1 17-6784,-4 15 0,2 16 0,-4 3 0,-1-4 0,5-3 0,-8-13 0,3-3 0</inkml:trace>
  <inkml:trace contextRef="#ctx0" brushRef="#br0" timeOffset="11274">9740 8957 8191,'-2'-7'0,"-1"2"5063,-6 1-5063,0 6 2818,2 0-2818,1 5 1719,3 2-1719,3 0 6784,3 0-6784,1 0 0,3-4 0,3-4 0,0-5 0,4-8 0,-5-14 0,5-8 0,-3-19 0,-3 23 0,-2-2 0,-5-2 0,-1-1 0,2 2 0,0 2 0,-7-15 0,2 31 0,-2 36 0,1 27 0,2-11 0,0 3 0,4-1 0,1 0 0,-1-3 0,1-3 0,8 14 0,2-22 0,-2-18 0,-2-5 0,-5-4 0</inkml:trace>
  <inkml:trace contextRef="#ctx0" brushRef="#br0" timeOffset="11849">9914 8902 24575,'-2'13'0,"1"14"0,-1-1 0,4 6 0,5-12 0,4-14 0,4-16 0,7-13 0,-8-10 0,-1-1 0,-13 2 0,-3 7 0,-7 1 0,2 14 0,2 7 0,6 6 0,5 1 0,4-2 0,4-2 0,-3 2 0,2 3 0,-4 5 0,3 10 0,2 12 0,3 2 0,-3-3 0,2-9 0,-7-14 0,5-7 0,0-22 0,1-9 0,1-17 0,-6 7 0,-2 23 0,-4 12 0,3 23 0,4-4 0,5-16 0,-1-9 0,1-18 0,-6-9 0,-10-16 0,1 26 0,-1 0 0,-5-13 0,1 14 0</inkml:trace>
  <inkml:trace contextRef="#ctx0" brushRef="#br0" timeOffset="14048">6427 10370 24575,'17'9'0,"0"-1"0,7 3 0,14-7 0,4 7 0,-13-8 0,2 0 0,-4 1 0,1 1 0,2-1 0,1-2 0,0 1 0,-1-1 0,1-4 0,0-1 0,23-2 0,0-9 0,-21 5 0,-6-2 0,-15 4 0,-5 0 0,1-12 0,-1-3 0,2-23 0,-5 18 0,1-1 0,3-10 0,0 0 0,-2 1 0,0 2 0,0 3 0,-1 3 0,0-10 0,-5 19 0,0 11 0,0 5 0</inkml:trace>
  <inkml:trace contextRef="#ctx0" brushRef="#br0" timeOffset="14758">7117 10076 8191,'-2'-10'0,"-2"2"5063,3-8-5063,-1-4 2818,2-12-2818,4-8 0,-3-7 0,3 7 1719,-7 1-1719,0 17 6784,-1 3-6784,-2 10 0,5 4 0,-3 1 0</inkml:trace>
  <inkml:trace contextRef="#ctx0" brushRef="#br0" timeOffset="15743">6622 10021 8191,'-9'-9'0,"4"18"5063,5 5-5063,4 18 2818,1 6-2818,2-4 1719,-2-6-1719,1-9 1696,6-17 0,-8 2 0,4-7 0</inkml:trace>
  <inkml:trace contextRef="#ctx0" brushRef="#br0" timeOffset="16041">6735 10032 24575,'-11'8'0,"2"1"0,9 8 0,1 7 0,7-9 0,10 0 0,-3-13 0,9-6 0,-9-6 0,-7 1 0,-3-7 0,-10 2 0,-1-3 0,-8 3 0,-1 0 0,2 9 0,4 1 0,5 5 0</inkml:trace>
  <inkml:trace contextRef="#ctx0" brushRef="#br0" timeOffset="16351">6888 9963 8191,'-5'5'0,"6"3"5063,2 5-5063,6-2 2818,2-7-2818,0-9 1719,1-11-1719,-2-10 6784,-9-6-6784,-1 7 0,-15-2 0,2 14 0,-7 2 0,6 13 0,2 2 0,7 1 0,1-1 0</inkml:trace>
  <inkml:trace contextRef="#ctx0" brushRef="#br0" timeOffset="18574">7101 10346 8191,'2'2'0,"4"-2"5063,24-1-5063,-3-5 0,24 5 0,-2-3 0,-19 4 0,1 0 0,0-2 0,-1 0 2818,25-4-2818,-2 1 0,-19 1 1719,-8 4-1719,-13 2 6784,-4 0-6784,0 3 0,0 1 0,10 1 0,-4 0 0,15-3 0,2-1 0,8-7 0,7-6 0,-7 0 0,-8-4 0,-9 7 0,-9-1 0,-2 3 0,-3-2 0,7-6 0,-8 2 0,6-5 0,-12-3 0,0-3 0,-2-23 0,-5-10-1216,4 15 0,1-3 1216,-3-6 0,1-1 0,4-1 0,1 0-496,0 4 0,0 3 496,3-7 0,-1 22 0,-5 25 0</inkml:trace>
  <inkml:trace contextRef="#ctx0" brushRef="#br0" timeOffset="19333">7455 9938 8191,'-9'-2'0,"2"4"5063,3 6-5063,5 12 2818,4 6-2818,4-1 1719,10-2-1719,4-17 6784,11-13-6784,1-16 0,-7-8 0,-10 4 0,-11-4 0,-11 16 0,-1-4 0,-8 14 0,0 3 0,-2 11 0,6-5 0,4 4 0</inkml:trace>
  <inkml:trace contextRef="#ctx0" brushRef="#br0" timeOffset="21265">6400 11243 24575,'-11'0'0,"8"2"0,7 1 0,10 2 0,9 5 0,9 3 0,15 0 0,-20-7 0,1-2 0,26-4 0,0-1 0,-14-7 0,-9 5 0,-11-1 0,-7 1 0,-4 3 0,4-2 0,-4-3 0,11-9 0,-7-7 0,7-8 0,-3-9 0,1-9 0,-8 21 0,0-3 0,1-4 0,-1-2-756,-2 1 0,0-1 756,1-7 0,-2 1 0,-4 1 0,0 2 0,2-1 0,0 1 0,-2 6 0,-1 3 0,4-18 0,0 15 0,-5 12 0,4 4 0,-4 10 0,1-2 0</inkml:trace>
  <inkml:trace contextRef="#ctx0" brushRef="#br0" timeOffset="22290">6495 10835 24575,'5'13'0,"2"0"0,1 11 0,0-9 0,-2 8 0,-1-14 0,0 4 0,-3-8 0,0-1 0</inkml:trace>
  <inkml:trace contextRef="#ctx0" brushRef="#br0" timeOffset="22907">6618 10815 8191,'-9'-9'0,"-1"11"5063,4 4-5063,1 17 2818,7-7-2818,3 1 1719,8-24-1719,-1-1 6784,0-19-6784,-7 9 0,-8-6 0,-1 10 0,-4 4 0,-1 5 0,4 3 0,1 2 0</inkml:trace>
  <inkml:trace contextRef="#ctx0" brushRef="#br0" timeOffset="23149">6705 10725 24575,'3'26'0,"-3"4"0,5-15 0,-1 2 0,7-12 0,-1-7 0,2-14 0,-7-5 0,-4-5 0,-6 6 0,-6 6 0,1 7 0,-3 3 0,8 3 0,1 3 0</inkml:trace>
  <inkml:trace contextRef="#ctx0" brushRef="#br0" timeOffset="24274">7003 11166 8191,'3'-5'0,"3"3"5063,11-3-5063,13 1 2818,-3 0-2818,2 0 1719,-10 6-1719,-10 0 6784,-2 5-6784,2 3 0,-2 0 0,7 1 0,6-3 0,12-4 0,1-4 0,12-1 0,-5-7 0,0 7 0,5-3 0,-5 4 0,7 0 0,6 0 0,2 0-422,-24 0 1,-1 0 421,25 0-207,-8 3 207,-9-2 0,-16 1 0,-3-1 0,-10-2 0,0 3 834,0 0-834,-2-6 216,-3-2-216,-4-8 0,-1-10 0,-6-14 0,4 9 0,0-4 0,-1-5 0,0-6 0,1 1 0,-1-12 0,1 0 0,1 11 0,0-3 0,1 5 0,4-2 0,-1 5 0,-3 7 0,-1 2 0,1-23 0,-8 13 0,-3 1 0,5 18 0,-1 5 0,6 12 0</inkml:trace>
  <inkml:trace contextRef="#ctx0" brushRef="#br0" timeOffset="26750">7454 10766 8191,'-7'-9'0,"-4"1"5063,2 6-5063,-3 7 2818,8 13-2818,5 7 1719,5 1-1719,6-5 6784,9-9-6784,4-9 0,10-13 0,0-9 0,-6-18 0,-11 12 0,-13-12 0,-10 22 0,-14-4 0,-3 14 0,-16 14 0,8 5 0,7 1 0,12-4 0</inkml:trace>
  <inkml:trace contextRef="#ctx0" brushRef="#br0" timeOffset="28640">6399 12084 24575,'20'3'0,"2"-1"0,18 2 0,6 1-1218,-16-2 1,2 0 1217,2 2 0,1-1 0,4-3 0,-1-1 0,-7 2 0,1 1 388,2-1 1,-2 1-389,10-2 402,3 3-402,-20-4 0,-5 0 0,-7-2 1256,-7-2-1256,-1-7 0,-3-16 0,-2-13 0,0 11 0,0-3 0,0-9 0,0-1 0,-2-4 0,-1-1-926,1 10 0,0-1 0,-1 0 926,-3-17 0,0 2 0,0 2 0,0 2-546,1 3 1,-1 3 545,3 10 0,0 2 0,-2-22 0,5 25 0,3 5 0,-3 17 0,3-2 0</inkml:trace>
  <inkml:trace contextRef="#ctx0" brushRef="#br0" timeOffset="30516">5858 10029 24575,'-12'45'0,"9"-15"0,-1 2 0,-3 9 0,-1 2 0,5 4 0,-1-1 0,-4-7 0,0-6 0,6-3 0,4-54 0,7-11 0,3-6 0,-3-5 0,1-3 0,5-5 0,-1 2 0,-6 15 0,2 9 0,15 13 0,-7 48 0,-5-3 0,0 3 0,-3-2 0,0-1 0,13 19 0,-6-16 0,0-11 0,-7-11 0,-5-7 0,-1-2 0</inkml:trace>
  <inkml:trace contextRef="#ctx0" brushRef="#br0" timeOffset="30707">5924 10342 8191,'5'1'0,"3"-5"5063,16-3-5063,-6-1 704,6 4 1,-15 1-1,-1 3 1</inkml:trace>
  <inkml:trace contextRef="#ctx0" brushRef="#br0" timeOffset="31191">5802 10789 8191,'-2'-14'0,"8"20"5063,2 14-5063,6 20 0,3 7 2818,-7-7-2818,-1-8 429,-3-12 1,-6-12 0,2-4 0</inkml:trace>
  <inkml:trace contextRef="#ctx0" brushRef="#br0" timeOffset="31566">5847 10798 8191,'-2'-2'0,"7"-2"5063,6 0-5063,11-3 2818,10-1-2818,0 4 1719,-11 2-1719,-8 10 6784,-12 4-6784,-15 8 0,-4 6 0,-1-3 0,1-1 0,14-9 0,8-6 0,14-2 0,1 0 0,5-4 0,-11 3 0,-17 13 0,-11 6 0,-14 14 0,1-11 0,14-8 0,6-13 0</inkml:trace>
  <inkml:trace contextRef="#ctx0" brushRef="#br0" timeOffset="32133">6004 11661 8191,'-7'-4'0,"-4"-1"5063,3 6-5063,-4 2 2818,2 16-2818,0 9 1719,2 12-1719,4 0 6784,8-12-6784,4-10 0,19-13 0,13-17 0,-6 4 0,0-2 0,4-8 0,2 3 0</inkml:trace>
  <inkml:trace contextRef="#ctx0" brushRef="#br0" timeOffset="33140">6604 11641 8191,'-13'0'0,"-4"3"5063,7 0-5063,-6 5 2818,5 2-2818,-3 5 1719,6-2-1719,0 4 6784,5-7-6784,5 6 0,7-5 0,12 5 0,11-14 0,15-5 0,1-16 0,-19 2 0,-1-2 0,11-16 0,-9-1 0,-17 10 0,-13 12 0,-8 3 0,-10-1 0,-7 4 0,-7 0 0,0 5 0,14 3 0,4 0 0</inkml:trace>
  <inkml:trace contextRef="#ctx0" brushRef="#br0" timeOffset="35374">7127 12110 8191,'3'7'0,"3"-2"5063,-1-1-5063,20-2 2818,12-6-2818,-11-1 0,2-1 0,3 1 0,0-1 291,5-2 0,2 1-291,4 1 0,1 1 0,-7 1 0,3 0 0,-1 0 0,17-2 0,-1 0 0,-16 0 0,0 0 0,-1 1 0,16-2 0,-1 1 0,-9-1 0,0 2 0,-1 1 0,-1 3 3110,-9 2 0,-3 2-3110,11 1 0,-9 3 0,-14-4 0,-4-1 0,0-4 1701,-4-2-1701,-2-3 0,-3-2 0,-2-4 0,-2 0 0,-4-18 0,-7-15 0,3 9 0,-1-3-268,-5-8 0,0-4 268,3 13 0,1-2 0,-1 0-804,0 2 0,-1 0 0,-1 1 804,-4-13 0,0 2 0,3 10 0,1 4 0,-7-2 0,7 13 0,8 20 0,1 2 0</inkml:trace>
  <inkml:trace contextRef="#ctx0" brushRef="#br0" timeOffset="36049">7278 11609 8191,'3'5'0,"2"9"5063,-4 24-5063,7 4 0,-8-12 0,1 0 0,6 11 704,-2-8 1,0-18-1,-1-13 1</inkml:trace>
  <inkml:trace contextRef="#ctx0" brushRef="#br0" timeOffset="36340">7485 11648 24575,'3'19'0,"2"2"0,-1 5 0,4-6 0,-1-10 0,6-5 0,7-10 0,3-14 0,0 0 0,-10-13 0,-10 13 0,-11-2 0,-13-1 0,-5 7 0,-9 1 0,14 7 0,13 4 0,20-1 0,-1 0 0,3 1 0</inkml:trace>
  <inkml:trace contextRef="#ctx0" brushRef="#br0" timeOffset="36591">7811 11484 8191,'-2'14'0,"-1"2"5063,-2-3-5063,2 11 2818,5-5-2818,10 7 1719,10-12-1719,7-2 6784,5-21-6784,1-7 0,-11-14 0,-7 0 0,-17-2 0,-8 0 0,-8 4 0,-14 3 0,0 12 0,-2 5 0,16 8 0,8 0 0</inkml:trace>
  <inkml:trace contextRef="#ctx0" brushRef="#br0" timeOffset="41457">12020 9739 8191,'-10'-2'0,"2"2"5063,16 13-5063,26 6 0,2-3 0,7 1 0,-7-4 0,2 1 0,2 0-300,9 2 0,2 0 1,1 2 299,-9-2 0,0 2 0,2 0 0,-1 1 0,2 1 0,0 1 0,1 1 0,-2 0 0,0 2 0,0 0 0,0 2 0,-2-1 0,-3 0 0,0 1 0,-2 0 0,-1 0 0,6 7 0,-3 1 0,-2-1 236,-7-2 1,-2-1-1,-4 1-236,5 8 0,-8 1 2221,-10-5 1,-6-1-2222,-10 17 0,-7-23 0,-4-2-318,-4-5 0,-2-2 318,-4 5 0,-3-1 0,-7 5 0,-3-1 0,-3 2 0,-1 2 984,8-3 1,-1 3 0,0 1-985,-4 4 0,1 2 0,1 3-819,8-7 0,1 1 1,1 2-1,-1 0 819,0 1 0,0 1 0,0 1 0,3 0 0,3-2 0,2 0 0,1 1 0,1-1-522,-2 6 0,1 0 0,3-2 522,0 9 0,7-2 138,7-12 0,6-4-138,20 7 0,21-22 0,-7-16 0,5-6-461,6-4 0,3-3 461,-10 0 0,2-2 0,0 0 0,-2-1 0,-1-1 0,-1 1 2015,8-4 0,-3 0-2015,-14 3 0,-6 5 2053,-14 12-2053,-20 9 388,-29 27-388,20-16 0,0 1 0,-7 6 0,1 3 700,8 2 0,3 2-700,1 2 0,4 2 0,8 6 0,5 0 0,4-2 0,5-1-688,7 4 0,5-1 688,3-4 0,2-2 0,4 1 0,1 0 0,-5 2 0,-3 1 0,1 1 0,-5 4 0,-13-13 0,-3 2 0,-3 0 0,-3 2 0,-2 1 0,-3 1 0,-4 11 0,-3 2 0,0-7 0,-1-6 0,0-3 0,-1 1 0,1 0 0</inkml:trace>
  <inkml:trace contextRef="#ctx0" brushRef="#br0" timeOffset="42623">13213 13272 24575,'-11'9'0,"0"0"0,1 4 0,-8 9 0,-8 12 0,6-9 0,-2 2-418,-7 8 0,-4 3 418,6-7 0,-1 1 0,-2 1-1472,-4 6 0,-2 2 0,-2 0 1472,9-9 0,-2 1 0,0-1 0,-1 1 0,1-1 0,-1 1 0,-1-1 0,1 0 0,0-3 0,0 0 0,0 0 0,0-1 0,-10 7 0,0-1 0,-1-2-781,4-5 0,0-2 1,0-1 780,3-4 0,0-2 0,0-2-570,-14 1 0,2-5 570,5-5 0,1-3 74,5-5 1,4-1-1,-6 0 1,18-6 0</inkml:trace>
  <inkml:trace contextRef="#ctx0" brushRef="#br0" timeOffset="43448">14034 11239 8191,'-9'-6'0,"4"7"5063,4 3-5063,1 36 0,-1-10 0,0 3 0,-2 15 0,-1 4 494,-1 2 1,-2 0-495,-1-4 0,0-1 0,1-5 0,1-5 486,-2 10 1,4-20 0,7-22 0</inkml:trace>
  <inkml:trace contextRef="#ctx0" brushRef="#br0" timeOffset="43715">14163 11522 8191,'-23'10'0,"-3"1"5063,-8 10-5063,10-3 2818,3 11-2818,15-11 1719,6 13-1719,11-10 6784,10 0-6784,14-6 0,5-10 0,6-1 0,-6-8 0,-1 0 0,-14-6 0,-9 6 0,-8-2 0</inkml:trace>
  <inkml:trace contextRef="#ctx0" brushRef="#br0" timeOffset="44257">14379 11490 24575,'4'9'0,"4"10"0,2 9 0,3 25 0,-10-25 0,0 1 0,-1 6 0,0-2 0,-2 5 0,9-31 0,2-42 0,-1 5 0,1-3 0,-1 1 0,0 1 0,7-16 0,-4 24 0,-5 20 0,-1 11 0,0 19 0,-3 6 0,4 14 0,-7-14 0,5-6 0,2-33 0,0-20 0,9-23 0,-9 21 0,-1 1 0,8-9 0,-1 14 0,-7 26 0,1 12 0,0 16 0,0 1 0,2-1 0,-1-14 0,4-10 0,4-17 0,10-10 0,10-14 0,-15 12 0,1 3 0</inkml:trace>
  <inkml:trace contextRef="#ctx0" brushRef="#br0" timeOffset="44515">14935 11469 24575,'-5'-11'0,"-1"2"0,-5 7 0,1 4 0,-4 9 0,5 16 0,3 13 0,5 2 0,9 2 0,5-23 0,3-7 0,-2-15 0,9-7 0,1-10 0,11-9 0,-15 10 0,-3 1 0</inkml:trace>
  <inkml:trace contextRef="#ctx0" brushRef="#br0" timeOffset="44919">15095 11481 8191,'-7'-9'0,"0"6"5063,-2 1-5063,-1 12 2818,2 2-2818,2 5 1719,6-4-1719,4-2 6784,7-9-6784,11-13 0,4-2 0,15-10 0,-1 14 0,-6 6 0,-7 12 0,-14 12 0,-7 4 0,0 0 0,-6-1 0,6-29 0,-1-5 0,6-22 0,5 4 0,8 4 0,-6 14 0,2 11 0,-11 17 0,1 7 0,-2 7 0,1-7 0,4-9 0,-4-16 0,12-19 0,-16 8 0,8-6 0</inkml:trace>
  <inkml:trace contextRef="#ctx0" brushRef="#br0" timeOffset="45175">15549 11450 24575,'-8'10'0,"3"1"0,3 6 0,4 0 0,3-3 0,6-3 0,2-4 0,5-1 0,-1-1 0,-5 6 0,-7 1 0,-6 12 0,-10 1 0,-7 9 0,-3-5 0,6-9 0,5-10 0</inkml:trace>
  <inkml:trace contextRef="#ctx0" brushRef="#br0" timeOffset="70184">16175 11484 24575,'22'5'0,"8"-1"0,17-9 0,1 0 0,-1-4 0,-23 3 0,-10 3 0</inkml:trace>
  <inkml:trace contextRef="#ctx0" brushRef="#br0" timeOffset="70373">16308 11573 8191,'-9'0'0,"8"1"5063,5-5-5063,23-1 704,6 2 1,-7-2-1,-5 5 1</inkml:trace>
  <inkml:trace contextRef="#ctx0" brushRef="#br0" timeOffset="70917">16825 11317 8191,'-12'0'0,"10"-2"5063,9 2-5063,21-7 2818,12 6-2818,0 1 1719,-8 6-1719,-12 13 6784,-12 10-6784,-13 18 0,-2-21 0,-2 2 0,-6 9 0,-3 1-1418,-1-2 0,-1 1 1418,0 5 0,0-1-6,3-10 0,3-4 6,0 15 0,28-23 0,27-24 0,-5 0 0,4-4 0,9-4 0,2-3-951,0-2 1,-1 1 950,-3 3 0,-3 3 472,-8 2 0,-4 2 0,1 2 0,-13 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4:25:45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6852 11522 24575,'0'13'0,"0"0"0,-4 24 0,3 5 0,-1-4 0,-1 5 0,0 5 0,1 3-1630,1-11 0,1 1 1,-1 1 1629,-2 7 0,-2 1 0,2 1 0,2-1 0,1 1 0,0 0 0,-4 4 0,0 1 0,0 0 0,2-14 0,1 1 0,-1 1 0,0-1-761,-1 2 1,0 0-1,0 1 1,-1-1 760,0 2 0,-1 0 0,0 1 0,0 0 0,0 0 0,0 1 0,0 0 0,0 1 0,0 1 0,0 2 0,0-1 0,-1 1 0,0 0 0,0-1 0,-1 2 0,2 0 0,0-9 0,1 2 0,0-1 0,0 1 0,0 0 0,-1 0 0,-1 0 0,1 0 0,-1-1 0,1 1-754,0 0 1,-1 0 0,1 0 0,-1 0-1,1-1 754,0 10 0,0-1 0,0 0 0,0-1 0,-1-3 0,-1 0 0,1 0 0,0-2-517,1-3 0,0 0 1,0-1-1,0-1 517,0 0 0,0 0 0,0-1 0,0-1 346,-4 12 1,1-1 0,1 0-347,3-3 0,2 1 0,-1-1 0,-3-4 0,0 0 0,2-2 0,4-5 0,2-1 0,-1-1 0,-3 14 0,0-4 0,4-7 0,1-3 0,-3-6 0,0-1 2560,4 23-2560,-3-13 4424,3-8-4424,-4-8 4538,2-11-4538,3-4 1203,2-5-1203,2-4 0,3 0 0,2 0 0,16 0 0,4 4 0,-6-4 0,3 1 0,3 3 0,2 1-1156,9-4 1,1-1 1155,6 3 0,3-1 0,-14-3 0,2-1 0,0 0 0,5 1 0,0 1 0,1-1 0,5 0 0,2-1 0,0 0 0,-13 0 0,0 1 0,1-1 0,0 1 0,3 1 0,0 0 0,0 0 0,0-1-1216,0-2 1,0 0 0,1 0-1,-1 0 1216,4 1 0,-1 0 0,1 0 0,0 1 0,-2-1 0,1 0 0,-1 0 0,1 0 0,2 2 0,0-1 0,1 2 0,-1-1 0,-1 1 0,0 1 0,0 0 0,0 1 0,0 1 0,0 0 0,1 1 0,-2 1 0,1-2 0,0 1 0,0 0 0,-1 1 0,-2 0 0,-1 1 0,0-1 0,0 1 0,1-1 0,-1 1 0,0-1 0,-1 1-280,0-1 1,-1 1-1,0 0 1,0-1 279,0-1 0,1 0 0,-1 0 0,0 0 0,2 1 0,0 0 0,0 0 0,0 0-825,2 0 1,0-1 0,0 0 0,0 0 824,0 0 0,0 0 0,1 0 0,0 0 0,2 0 0,0-1 0,1 1 0,-1 0 0,-2 0 0,-1 0 0,0-1 0,1 1 0,0-1 0,1-1 0,0 0 0,-1 1 0,0 1 0,-1-1 0,0 1 0,-1 0 0,-2 0 0,0 0 0,-1-1 0,1 1 0,2-2 0,1 0 0,-1 1 0,-1 0 104,-3 2 0,-2 0 0,0 1 1,0-2-105,1-1 0,1 0 0,-1-1 0,0 0 0,8 2 0,0-1 0,-2 0 648,-5 0 0,-1 0 0,-1-1-648,12 0 0,-2 0 0,-5 0 0,-4 0 455,-10 2 0,-3-1-455,23-3 0,-21 1 0,-16-3 0,-8-1 0</inkml:trace>
  <inkml:trace contextRef="#ctx0" brushRef="#br0" timeOffset="17919">9056 15476 8191,'-9'7'0,"0"-1"1265,-3-15 1,7 8 0,-2-10 0</inkml:trace>
  <inkml:trace contextRef="#ctx0" brushRef="#br0" timeOffset="18075">8738 15087 8191,'-46'-10'0,"12"0"5063,6-3-5063,16-8 0,6 10 0,2-4 0</inkml:trace>
  <inkml:trace contextRef="#ctx0" brushRef="#br0" timeOffset="18192">8575 14794 8191,'-23'0'0,"4"0"1265,-1 0 1,11 0 0,5 0 0</inkml:trace>
  <inkml:trace contextRef="#ctx0" brushRef="#br0" timeOffset="18342">8602 14500 8191,'-19'-8'0,"4"-2"5063,-6-3-5063,9-1 2818,16-23-2818,5-5 0,2 8 0,-2 7 0</inkml:trace>
  <inkml:trace contextRef="#ctx0" brushRef="#br0" timeOffset="18483">8726 13735 8191,'-26'-37'0,"3"0"5063,-2 6-5063,11-8 0,-8-4 0,16 17 0,-2 6 0</inkml:trace>
  <inkml:trace contextRef="#ctx0" brushRef="#br0" timeOffset="18742">8569 13107 8191,'-10'12'0,"2"-2"0,3-1 0,3-5 0</inkml:trace>
  <inkml:trace contextRef="#ctx0" brushRef="#br0" timeOffset="18909">8834 14262 8191,'-14'39'0,"0"0"0,2-6 0,2-4 5063,2 6-5063,10-13 0,2-16 0,1 2 0</inkml:trace>
  <inkml:trace contextRef="#ctx0" brushRef="#br0" timeOffset="19070">9224 15035 8191,'-17'17'0,"7"-1"1265,14-9 1,0-2 0,4-3 0</inkml:trace>
  <inkml:trace contextRef="#ctx0" brushRef="#br0" timeOffset="19200">9367 15315 8191,'-10'47'0,"8"-13"0,-2-12 0,7-14 0</inkml:trace>
  <inkml:trace contextRef="#ctx0" brushRef="#br0" timeOffset="19342">9847 15520 8191,'-14'47'0,"10"-17"5063,4-9-5063,24-21 0,-11-1 0,8-3 0</inkml:trace>
  <inkml:trace contextRef="#ctx0" brushRef="#br0" timeOffset="19485">10234 15410 24575,'26'-19'0,"10"-14"0,-6 8 0,-1 0 0,5-7 0,2 1 0</inkml:trace>
  <inkml:trace contextRef="#ctx0" brushRef="#br0" timeOffset="19600">10642 14956 8191,'18'-26'0,"1"0"0,7-15 5063,-19 28-5063,-2 4 2818,8-7-2818,11-3 0,-10 5 0,3 2 0</inkml:trace>
  <inkml:trace contextRef="#ctx0" brushRef="#br0" timeOffset="19733">11091 14356 8191,'-5'-7'0,"3"0"5063,3-12-5063,18-11 0,-5 5 0,0 1 0,9-6 0,-4 1 0</inkml:trace>
  <inkml:trace contextRef="#ctx0" brushRef="#br0" timeOffset="19842">11487 13770 8191,'-9'-39'0,"1"6"1265,3-6 1,1 21 0,4 4 0</inkml:trace>
  <inkml:trace contextRef="#ctx0" brushRef="#br0" timeOffset="19958">11442 13534 8191,'-26'1'0,"10"2"0,9-5 0</inkml:trace>
  <inkml:trace contextRef="#ctx0" brushRef="#br0" timeOffset="20094">11327 13569 8191,'-27'13'0,"-1"0"0,-15 13 1265,16-1 1,16-11 0,7 0 0</inkml:trace>
  <inkml:trace contextRef="#ctx0" brushRef="#br0" timeOffset="20242">10943 14444 8191,'-33'34'0,"0"-1"0,0 1 0,3-3 0,1-1 0,2-1 1012,-9 4 1,4-4 0,-2 5-1,17-17 1</inkml:trace>
  <inkml:trace contextRef="#ctx0" brushRef="#br0" timeOffset="20501">9964 15170 24575,'-20'23'0,"0"0"0,-14 12 0,38-33 0</inkml:trace>
  <inkml:trace contextRef="#ctx0" brushRef="#br0" timeOffset="20635">10143 15307 8191,'-12'31'0,"8"-11"5063,28-10-5063,5-18 0,0-4 0,10 2 0,9-11 0</inkml:trace>
  <inkml:trace contextRef="#ctx0" brushRef="#br0" timeOffset="20750">10861 15075 24575,'-1'5'0,"-2"-1"0,7-4 0</inkml:trace>
  <inkml:trace contextRef="#ctx0" brushRef="#br0" timeOffset="21825">11722 13296 8191,'-12'-3'0,"-2"5"5063,1-2-5063,-7 14 2818,-4 13-2818,6-3 0,0 4 0,-2 7 0,2 2 524,-1 6 1,3 0-525,7-7 0,5 0 3071,2-2 0,7-2-3071,23 6 0,17-9 0,-16-25 0,3-4 0,3-4 0,0-5 0,-2-5 0,-1-3 0,-2 1 0,-4 0 0,3-9 0,-12 11 0,-15 10 0</inkml:trace>
  <inkml:trace contextRef="#ctx0" brushRef="#br0" timeOffset="22016">11681 13656 8191,'11'-15'0,"26"-18"2119,-1 0 1,4-4-2120,-4 9 0,1-2 0,2 0 0,3-2 0,1 0 0,1 0 96,0 2 1,1 0 0,-1 2-97,-6 2 0,0 1 0,-3 2 0,7-1 0,-6 2 0,3-5 0,-24 20 0</inkml:trace>
  <inkml:trace contextRef="#ctx0" brushRef="#br0" timeOffset="24934">12877 13094 24575,'-4'9'0,"-1"11"0,18 27 0,-3 1 0,7-8 0,-4-15 0,-3-17 0,6-17 0,3-10 0,-2-10 0,0-6 0,-13 4 0,2 17 0,-2 15 0,6 20 0,0 5 0,6-8 0,5-13 0,13-22 0,5-20 0,-17 12 0,-3-3 0,-2-1 0,-3 2 0,2-6 0,-8 12 0</inkml:trace>
  <inkml:trace contextRef="#ctx0" brushRef="#br0" timeOffset="25050">13267 12930 8191,'7'5'0,"2"9"5063,-2 11-5063,1 7 2818,-2-7-2818,1-5 429,3-11 1,-6-5 0,4-4 0</inkml:trace>
  <inkml:trace contextRef="#ctx0" brushRef="#br0" timeOffset="25400">13329 12867 8191,'4'1'0,"10"7"5063,13 22-5063,1 7 0,-5 6 0,-13-3 2818,0-12-2818,5-40 0,-2-12 0,0-2 0,2-1 0,13-12 1719,3 16-1719,-3 15 6784,-8 30-6784,-7 9 0,-6 3 0,2-8 0,2-20 0,9-6 0,14-22 0,8-4 0,-13 3 0,-6 5 0</inkml:trace>
  <inkml:trace contextRef="#ctx0" brushRef="#br0" timeOffset="25709">13835 12869 8191,'-7'-32'0,"3"7"5063,-8 7-5063,-2 20 2818,-5 16-2818,-5 30 0,13-19 0,3 1 0,5 2 0,3-1 0,5 14 1719,13-23-1719,5-25 0,1-15 0,5-14 0,-4-17 0,-14 19 0,-2-2 0,-3-8 0,-2-3 2236,-4-6 0,-1-1-2236,1-1 0,-1 1-323,-2 5 1,1 5 322,0-10 0,-3 42 0,3 35 0,-1 2 0,2 4 0,3 5 0,1 2 0,1-1 0,2 0 0,2-9 0,2-2 0,16 8 0,-12-23 0,1-6 0</inkml:trace>
  <inkml:trace contextRef="#ctx0" brushRef="#br0" timeOffset="25975">14128 12719 24575,'-9'9'0,"-3"10"0,6 3 0,4 3 0,11-4 0,12-9 0,-2-8 0,2-9 0,-7-7 0,-4-12 0,-8-8 0,-9-14 0,-8-3 0,-1 9 0,9 25 0,3 9 0,6 14 0</inkml:trace>
  <inkml:trace contextRef="#ctx0" brushRef="#br0" timeOffset="26272">14267 12625 8191,'14'7'0,"-6"4"5063,-4 3-5063,-1 3 2818,0 0-2818,4-4 1719,1-2-1719,1-7 6784,3-7-6784,-1-6 0,10-14 0,6-12 0,2-4 0,-3 5 0,-12 19 0,-9 12 0,-5 23 0,3-5 0,1 5 0,7-9 0,3-9 0,3-5 0,3-12 0,-10 7 0,1-2 0</inkml:trace>
  <inkml:trace contextRef="#ctx0" brushRef="#br0" timeOffset="26817">14621 12418 24575,'2'11'0,"1"-8"0,1 4 0,-1-6 0,-1 8 0,-2 0 0,2 4 0,1-4 0,7 5 0,2-4 0,2 4 0,-2 1 0,-9 2 0,-8 7 0,-12 7 0,-12 11 0,0 1 0,-9-3 0,21-21 0,1-6 0</inkml:trace>
  <inkml:trace contextRef="#ctx0" brushRef="#br0" timeOffset="28333">13393 13570 8191,'-2'2'0,"0"1"5063,4 9-5063,3 15 2818,-1 0-2818,0 24 0,-8-16 1719,3 10-1719,-4-23 6784,4-11-6784,-1-16 0,7-28 0,0-9 0,8-6 0,-3 13 0,2 18 0,1 18 0,7 1 0,5 11 0,7-7 0,6 1 0,3-20 0,5-2 0,1-13 0,-9-4 0,-12 11 0,-13-1 0,-15 13 0,-7 2 0,-4 5 0,-8 10 0,4 12 0,5 8 0,7-3 0,26-5 0,14-11 0,-5-10 0,2-4 0,0-2 0,-1-2 0,9-4 0,-12 0 0</inkml:trace>
  <inkml:trace contextRef="#ctx0" brushRef="#br0" timeOffset="28683">14025 13488 8191,'-4'-9'0,"-6"-1"5063,-2 8-5063,-4 11 2818,4 1-2818,5 9 1719,12-9-1719,5-7 6784,7-1-6784,0-8 0,0 1 0,-4 3 0,-2 8 0,-2 18 0,-5 23 0,-2-13 0,0 2 0,-4 5 0,-1 2-1116,0 6 0,-1 0 1116,-6-2 0,-2-1 0,4 4 0,-3-2-414,-3-11 0,-2-2 414,4-5 0,0-4 0,-7-3 0,0-26 0,8-35 0,3 16 0,3-12 0</inkml:trace>
  <inkml:trace contextRef="#ctx0" brushRef="#br0" timeOffset="28834">14211 13378 8191,'2'10'0,"4"8"5063,-5 7-5063,6 7 704,-4-7 1,1-9-1,-1-8 1</inkml:trace>
  <inkml:trace contextRef="#ctx0" brushRef="#br0" timeOffset="28966">14237 13260 8191,'-7'-2'0,"8"4"0,-4-1 0,7 3 0</inkml:trace>
  <inkml:trace contextRef="#ctx0" brushRef="#br0" timeOffset="29442">14329 13288 24575,'-5'15'0,"3"1"0,1 1 0,7 0 0,6-3 0,2-2 0,3-9 0,-3-5 0,-1-9 0,0-10 0,-3-4 0,-2-13 0,-2 11 0,-1 0 0,2 20 0,2 8 0,4 7 0,-2 5 0,6 14 0,-6 7 0,1-1 0,-7-6 0,-3-23 0,2-21 0,1-13 0,11-7 0,-5 10 0,4 17 0,-8 10 0,1 18 0,-2-3 0,2 5 0,10-8 0,-3-10 0,11-10 0,-15 3 0,-1-5 0</inkml:trace>
  <inkml:trace contextRef="#ctx0" brushRef="#br0" timeOffset="29675">14792 13100 24575,'-3'19'0,"5"2"0,9-10 0,10-2 0,-2-2 0,1-2 0,-8 2 0,-3 12 0,-8 3 0,-6 16 0,-9 3 0,-9 5 0,-1 1 0,8-21 0,4-6 0</inkml:trace>
  <inkml:trace contextRef="#ctx0" brushRef="#br0" timeOffset="31977">14334 14277 8191,'-33'-33'0,"0"1"5063,5 11-5063,5 5 2818,7 8-2818,6 7 1719,-6 2-1719,6 5 6784,-3 2-6784,6 1 0,7 0 0,6-4 0,14-1 0,12 4 0,8 2 0,3 13 0,-6 5 0,-13 9 0,-11 12 0,-18 6 0,0-18 0,-2 1 0,-6 1 0,-1 0 0,0 3 0,-1 0 0,2-5 0,-1-4 0,-4 10 0,12-35 0,18-29 0,5-8 0,7-9 0,0 1 0,5-8 0,1-1-756,-8 13 1,3-3-1,-1 0 1,-2 2 755,0 1 0,-2 2 0,-3 1 0,3-13 0,-4 1-492,-3 9 0,-4 1 492,-9 1 0,-4 2 0,-5-2 0,-9 7 0,4 20 0,-1 16 2851,12 8-2851,10 14 0,20-8 0,-3-12 0,3-4 577,1-8 1,1-4-578,5-2 0,0-3 0,14-13 0,-12-3 0,-13 9 0,-9 20 0,-1 6 0,-5 27 0,-5-13 0,-1 1 0,6-33 0,4-14 0,1-20 0,1-7 0,-2 7 0,-2 16 0,0 17 0,-2 23 0,1 3 0,-2 5 0,3-13 0,1-8 0,2-16 0,3-10 0,-3-9 0,2 0 0,-8 10 0,3 3 0,-3 22 0,-4-2 0,7 12 0,-8-4 0,5 0 0,-5 0 0,4-2 0,-1-7 0,7-13 0,-3-2 0,2-5 0,-5 7 0,0 4 0,-3 0 0,-3 0 0,-3 0 0,-7 1 0,2 6 0,-5 4 0,12 5 0,2-4 0,8-4 0,4-7 0,0-3 0,4 0 0,14 0 0,-11 5 0,10 5 0,-16 5 0,-3 7 0,-2 3 0,-3-1 0,0 0 0,-2-4 0,0-25 0,3-6 0,-1-25 0,5 7 0,1 5 0,3 26 0,-1 8 0,-8 18 0,-1 0 0,-2 0 0,2-3 0,2-4 0,0-7 0,1-10 0,4-11 0,-5-7 0,8-7 0,5 7 0,-2 9 0,0 13 0,-6 18 0,-5 14 0,4 4 0,0-1 0,5-16 0,-1-11 0,-1-13 0,2-11 0,-4-19 0,-4-11 0,-3 15 0,-1 0 0,-3-16 0,4 20 0,-1 39 0,1 18 0,7 11 0,7-17 0,6-6 0,1-16 0,0-11 0,1-8 0,-12 6 0,1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4:30:15.4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7668 10233 8191,'3'7'0,"4"19"1895,-4 1 1,0 5-1896,3 9 0,-1 3 0,1-1 0,0 0 0,-1 0 0,1-3 2954,1 5-2954,2-15 1868,-2-28-1868,5-15 6296,1-6-6296,3-13 1475,-5 10-1475,1 7 0,-2 25 0,4 14 0,8 23 0,3 1 0,5-8 0,7-22 0,3-24 0,-15-10 0,0-5 0,-1 1 0,-3-2 0,-1-6 0,-3 0 0,3-14 0,-11 10 0,-13 2 0,3 19 0,-2-4 0</inkml:trace>
  <inkml:trace contextRef="#ctx0" brushRef="#br0" timeOffset="359">8243 10165 8191,'-16'21'0,"9"12"5063,14 0-5063,7 14 0,-4-21 0,0 1 1026,-3 0 0,1 1-1026,0 6 0,-1 0 862,-2-5 0,0-2-862,0 20 6406,1-20-6406,-1-21 0,6-23 0,9-18 0,8-9 0,-6 11 983,-3 20-983,-14 26 0,1 22 0,0 6 0,3 12 0,1-19 156,10-8-156,3-24 0,5-11 0,-11-1 0,-7-1 0</inkml:trace>
  <inkml:trace contextRef="#ctx0" brushRef="#br0" timeOffset="635">8637 10531 24575,'3'19'0,"0"0"0,14-2 0,-3-11 0,6-3 0,-7-11 0,-5-1 0,1 6 0,3 14 0,-2 15 0,3 27 0,-7-19 0,-1 2 0,-2 2 0,0 2-803,-2 5 0,-2 0 803,-3-3 0,-4 0 0,-4 2 0,-4-1 0,-2-3 0,-3-2 0,-1-8 0,-3-5 0,-4-6 0,1-6 0,0 0 0,1-13 0</inkml:trace>
  <inkml:trace contextRef="#ctx0" brushRef="#br0" timeOffset="959">8980 10113 8191,'-6'3'0,"14"0"5063,20-3-5063,18 0 0,3 4 0,-6 7 2818,-17 4-2818,-15 11 1719,-17 6-1719,-10 15 0,4-20 0,-1 1 0,-11 20 6784,8-13-6784,11-16 0,10-14 0,12-5 0,-10-1 0,8-2 0</inkml:trace>
  <inkml:trace contextRef="#ctx0" brushRef="#br0" timeOffset="1100">9189 10571 8191,'-7'13'0,"1"0"1265,5-6 1,0-3 0,5-2 0</inkml:trace>
  <inkml:trace contextRef="#ctx0" brushRef="#br0" timeOffset="28510">15124 10067 24575,'-5'4'0,"1"18"0,8 14 0,-3-6 0,0 2 0,3 5 0,1 2 0,-4 0 0,-1 0-514,5-3 0,0-2 514,3 19 199,-2-15-199,3-16 51,-7-3 0,1-14 0,-1-1 0</inkml:trace>
  <inkml:trace contextRef="#ctx0" brushRef="#br0" timeOffset="28726">15071 10516 8191,'-5'9'0,"6"4"5063,17 5-5063,12 5 0,-7-8 0,3-1 1409,1-1 0,1-1-1409,2-2 0,1-4 0,0-6 0,0-5 426,-2-6 1,0-5-427,1-10 0,-1-4 1142,-5-3 0,-3-1 0,8-10 0,-15 10 1</inkml:trace>
  <inkml:trace contextRef="#ctx0" brushRef="#br0" timeOffset="31360">13959 11582 24575,'-9'-8'0,"0"2"0,0 6 0,0 2 0,0 1 0,0 1 0,0 1 0,0 1 0,0-1 0,2 4 0,-8 4 0,8-2 0,-6 4 0,10-6 0,-1 0 0,4 0 0,-4 0 0,3 4 0,-3 0 0,1 1 0,0 2 0,1-3 0,6 11 0,0 1 0,4 7 0,7-4 0,5-11 0,15-10 0,7-27 0,-9 1 0,-2-2 0,0-5 0,6-5 0</inkml:trace>
  <inkml:trace contextRef="#ctx0" brushRef="#br0" timeOffset="32120">14352 10948 8191,'-5'10'0,"10"14"4028,-1 23-4028,6-11 0,0 4 0,-3 9 0,-1 2 0,3 2 0,-1 2 0,-3-17 0,-1 0 0,-1-1 0,1 8 0,-1-4 0,0-9 0,1-6 2933,4-12-2933,-1-34 0,2-5 0,0-4 0,-1 1 0,0 0 1842,9-21-1842,-3 20 6389,-4 26-6389,3 24 0,-2 16 0,-6-11 0,-1 2 596,1 4 0,-1-2-596,0 11 0,5-11 0,0-30 0,9-23 0,-5 0 0,2-2 0,0-4 0,1 1-257,4-3 1,0 3 256,12-11 0,-4 23 0,-7 17 0,-8 25 0,-3 7 0,-5 14 0,2-14 513,-4-6-513,4-21 0,1-10 0,9-20 0,4-10 0,7-9 0,-9 14 0,-1 12 0,-13 27 0,-5 14 0,3 16 0,-3 0 0,10-8 0,3-16 0,8-15 0,2-20 0,2-6 0,-11-9 0,-10 8 0,-11-4 0,-8 8 0,-3 0 0,-2 8 0,10 8 0,3 3 0</inkml:trace>
  <inkml:trace contextRef="#ctx0" brushRef="#br0" timeOffset="32653">15047 11355 8191,'32'3'0,"-11"2"5063,0 7-5063,-14 2 2818,-1 3-2818,-1 0 1719,-2-4-1719,0-8 6784,1-10-6784,5-22 0,4-6 0,8-4 0,-6 16 0,-2 15 0,-1 23 0,-4 11 0,4 12 0,0 0 0,-1-8 0,1-14 0,-3-17 0,3-16 0,1-23 0,6-10 0,-5-1 0,0 14 0,-2 34 0,-3 15 0,3 18 0,3-4 0,-1-8 0,12-16 0,-4-14 0,7-21 0,-7-5 0,-7-11 0,-11 0 0,-9 17 0,-7 23 0,1 34 0,7 21 0,8 0 0,17-10 0,3-22 0,28-19 0,-23-10 0,0-2 0,14-1 0,-8-9 0</inkml:trace>
  <inkml:trace contextRef="#ctx0" brushRef="#br0" timeOffset="33977">15914 11107 24575,'-16'1'0,"3"6"0,-1 6 0,5 5 0,1-5 0,7 0 0,16 4 0,5-3 0,15 4 0,-14-6 0,-2-4 0,-14 5 0,-3-3 0,-9 12 0,-1-10 0,-4 5 0,16-40 0,-6 18 0,11-22 0</inkml:trace>
  <inkml:trace contextRef="#ctx0" brushRef="#br0" timeOffset="34677">16238 10937 8191,'-7'7'0,"-8"16"4841,3 20-4841,-6 7 0,16 4 0,6-25 2845,16-17-2845,13-26 0,5-17 0,-19 10 0,-2-3 0,3-25 1746,-17 16-1746,-6 6 6702,1 23-6702,14 17 0,13 18 0,9 8 125,-15-17 0,1-1-125,5 8 0,-5-7 0,-11-28 0,-1-20 0,1-23 0,-2 21 0,0 1 0,3-9 0,4 16 0,-7 24 0,1 14 0,3 7 0,-2 7 0,0-10 0,3-9 0,-1-24 0,7-16 0,-2-7 0,1-4 0,-4 18 0,0 13 0,5 23 0,-5 4 0,5 2 0,-5-13 0,1-8 0,8-18 0,1-10 0,-4-9 0,-6 4 0,-9 12 0,-8 9 0,3 14 0,4 12 0,10 7 0,11-4 0,4-11 0,11-20 0,-20 6 0,2-6 0</inkml:trace>
  <inkml:trace contextRef="#ctx0" brushRef="#br0" timeOffset="35510">14993 12227 8191,'-1'18'0,"6"6"4991,10 23-4991,3-1 2827,-4-5-2827,-1-13 0,-8-13 0,-1-11 0</inkml:trace>
  <inkml:trace contextRef="#ctx0" brushRef="#br0" timeOffset="35653">15013 12099 8191,'0'3'0,"13"-6"0,-7 11 0,8-8 0</inkml:trace>
  <inkml:trace contextRef="#ctx0" brushRef="#br0" timeOffset="35896">15197 12117 8191,'-10'14'0,"-2"2"5063,4-3-5063,3 1 2818,6-2-2818,14-3 1719,14 0-1719,17 0 0,-18-5 0,-1 2 0,21 6 6784,-15-1-6784,-16 4 0,-19-1 0,-4 9 0,-6-4 0,-1-1 0,7-10 0,2-6 0</inkml:trace>
  <inkml:trace contextRef="#ctx0" brushRef="#br0" timeOffset="36645">16333 12112 8191,'-3'-17'0,"1"4"5063,9 9-5063,-1 16 0,7 30 0,-8 8 0,-3-16 0,0 0 0,-2 8 2818,5-40-2818,1-36 0,-1-2 0,1-4 0,1 7 0,0 1 1719,5-21-1719,5 28 6784,-5 24-6784,10 21 0,-6 13 0,3 14 0,-3-7 0,-6-14 0,6-14 0,-3-24 0,8-11 0,-10 5 0,1 1 0</inkml:trace>
  <inkml:trace contextRef="#ctx0" brushRef="#br0" timeOffset="36843">16635 12060 8191,'5'13'0,"0"0"5063,2 1-5063,4-3 2818,2-7-2818,4-6 1719,0-14-1719,-4-6 6784,-9-10-6784,-6 6 0,-20-2 0,-1 10 0,-11 4 0,8 9 0,10 6 0,9 1 0</inkml:trace>
  <inkml:trace contextRef="#ctx0" brushRef="#br0" timeOffset="37002">16669 11937 8191,'7'-9'0,"12"-4"5063,9-11-5063,13 4 0,-6-5 704,-5 10 1,-20 9-1,-2 1 1</inkml:trace>
  <inkml:trace contextRef="#ctx0" brushRef="#br0" timeOffset="37177">16770 11652 8191,'-3'2'0,"4"4"5063,12 21-5063,2 20 0,0-8 0,1 5 0,-3 5 0,-2 3 1409,2 3 0,-2-2-1409,-2-12 0,-2-4 0,-1 7 0,-3-30 0</inkml:trace>
  <inkml:trace contextRef="#ctx0" brushRef="#br0" timeOffset="37918">17721 11764 8191,'-5'-9'0,"-1"0"5063,-1 2-5063,-2 2 2818,0 5-2818,-4 6 1719,0 11-1719,-1 19 0,6 12 6784,7 7-6784,7-15 0,20-17 0,5-28 0,14-21 0,-22 4 0,-2-3 0,-4 0 0,-3-1 0,-1-2 0,-4 1 0,-1-13 0,-10 12 0,2 20 0,0 14 0,8 17 0,7-1 0,2-3 0,10-11 0,-6-17 0,7-8 0,-15 4 0,-2 2 0</inkml:trace>
  <inkml:trace contextRef="#ctx0" brushRef="#br0" timeOffset="38128">18065 11553 8191,'-10'0'0,"4"6"5063,-7 19-5063,5 9 2818,7 12-2818,2-6 1719,11-10-1719,1-15 6784,4-10-6784,4-15 0,-6-1 0,9-18 0,-16 17 0,5-4 0</inkml:trace>
  <inkml:trace contextRef="#ctx0" brushRef="#br0" timeOffset="38436">18292 11384 8191,'-13'2'0,"4"3"5063,5 2-5063,1 5 2818,3 15-2818,-3 0 1719,7 11-1719,2-12 6784,1-6-6784,2-12 0,2-6 0,2-8 0,2-6 0,1-9 0,-10 10 0,1-3 0</inkml:trace>
  <inkml:trace contextRef="#ctx0" brushRef="#br0" timeOffset="38821">18438 11251 24575,'-10'7'0,"1"3"0,7 10 0,-5 6 0,11 19 0,-3-10 0,8 10 0,3-23 0,1-6 0,11-18 0,3-17 0,16-16 0,-19 10 0,-1-2 0,-1-2 0,0-1 0,-3 2 0,-2 0 0,-2-26 0,-10 14 0,-10 14 0,0 19 0,-2 21 0,6 18 0,1 1 0,3-1 0,6-12 0,-2-9 0,2-7 0,4-4 0,-8-1 0,3-2 0</inkml:trace>
  <inkml:trace contextRef="#ctx0" brushRef="#br0" timeOffset="39027">18739 11292 8191,'-7'6'0,"0"5"5063,1-1-5063,-2 0 2818,1-1-2818,-2-6 429,2 3 1,2-6 0,1 2 0</inkml:trace>
  <inkml:trace contextRef="#ctx0" brushRef="#br0" timeOffset="39374">18987 11008 8191,'-9'7'0,"-1"3"5063,5 4-5063,0-1 2818,9 0-2818,4-8 1719,2-1-1719,6-2 6784,-6 1-6784,-1 4 0,-5 4 0,-11 9 0,-2 5 0,-7 7 0,2-7 0,5-23 0,4 2 0,5-18 0</inkml:trace>
  <inkml:trace contextRef="#ctx0" brushRef="#br0" timeOffset="39518">19147 10886 8191,'0'24'0,"0"1"5063,-4 13-5063,5-11 704,-2 0 1,4-19-1,-1-4 1</inkml:trace>
  <inkml:trace contextRef="#ctx0" brushRef="#br0" timeOffset="39853">19138 10547 24575,'8'14'0,"9"14"0,0 12 0,6 9 0,-14-20 0,-3 1 0,0-2 0,-2-1 0,0 21 0,-7-3 0,2-35 0,0-5 0,7-22 0,1 5 0,10 15 0,-3 12 0,6 20 0,-8-9 0,-3 1 0,-5-22 0,-3-2 0,1-7 0</inkml:trace>
  <inkml:trace contextRef="#ctx0" brushRef="#br0" timeOffset="40180">19380 10505 24575,'9'19'0,"5"16"0,-8-6 0,-1 3 0,0 3 0,0 1-936,-2 6 1,-1-1 935,1-11 0,1-3 604,5 10-604,7-37 309,6-24-309,-3-23 0,3 6 0,-11 6 0,-6 27 958,-6 20-958,-2 20 0,7 2 0,-1-3 0,6-13 0,2-15 0,-3-10 0,0 0 0,-5 0 0</inkml:trace>
  <inkml:trace contextRef="#ctx0" brushRef="#br0" timeOffset="41269">16254 12954 8191,'-17'12'0,"3"-2"5063,2 0-5063,2 3 0,-5 21 0,3 8 1409,3-6 0,3 3-1409,4 3 0,3 1 0,0 3 0,4 1 293,7 1 1,4-3-294,1-9 0,4-5 2530,7-3 0,4-6-2530,3-11 0,2-7 0,5-4 0,1-6 0,0-7 0,0-4 0,-3-1 0,-2-3 0,-8-1 0,-5 2 0,8-4 0,-21 8 0</inkml:trace>
  <inkml:trace contextRef="#ctx0" brushRef="#br0" timeOffset="41485">16639 13318 8191,'-3'4'0,"3"-1"5063,32 5-5063,0-1 2818,9 3-2818,-15-1 1719,-15 5-1719,-6-1 6784,-10 11-6784,-7-3 0,-9 7 0,-6-8 0,13-7 0,0-6 0</inkml:trace>
  <inkml:trace contextRef="#ctx0" brushRef="#br0" timeOffset="42343">17003 13326 8191,'9'7'0,"-1"7"5063,12 13-5063,-3 11 0,5-2 0,-7-7 2818,13-11-2818,-16-22 1719,11-12-1719,-8-16 0,-6-15 0,-1-1 0,-11 1 6784,0 19-6784,-1 17 0,5 22 0,7 11 0,3 3 0,4-4 0,7-12 0,3-11 0,3-10 0,1-19 0,-6-12 0,0-5 0,-12 1 0,-5 15 0,-11 14 0,2 10 0,-1 6 0</inkml:trace>
  <inkml:trace contextRef="#ctx0" brushRef="#br0" timeOffset="43277">17416 13272 8191,'8'-12'0,"-1"2"5063,-2-3-5063,2 1 2818,-4 2-2818,4-3 1719,-8 4-1719,0 0 6784,-1 8-6784,4 0 0,4 13 0,7-3 0,8 3 0,11-2 0,8-9 0,6-11 0,-6-4 0,-10-8 0,-10 5 0,-13 4 0,-4 0 0,-12 3 0,2 5 0,-6-2 0,0 6 0,0 2 0,-4 2 0,-4 11 0,0 1 0,1 13 0,3 7 0,9-2 0,17 8 0,4-12 0,23-10 0,1-12 0,-10-15 0,1-5 0,-2-2 0,0-3 0,5-7 0,-3 0 0,2-5 0,-5 6 0</inkml:trace>
  <inkml:trace contextRef="#ctx0" brushRef="#br0" timeOffset="46039">18485 12853 24575,'-12'-3'0,"1"1"0,2 2 0,0-2 0,0 2 0,0-2 0,-4 2 0,3 2 0,-6 1 0,5 7 0,-3 2 0,5 5 0,3 7 0,6-9 0,4 2 0,13-12 0,5-7 0,12-11 0,-5-5 0,-2 1 0,-10 7 0,-4 16 0,2 25 0,-8 17 0,-4-8 0,-2 3 0,-3 3 0,-3 1 0,-3 3 0,-1 0 0,3-3 0,0-3 0,-2-11 0,1-3 0,5 6 0,12-44 0,6-15 0,2-9 0,5-13 0,1-5-339,-4 10 0,2-2 0,-2-1 339,-2-2 0,-1-2 0,-1 1-1247,0 0 1,-1 0 0,-3 1 1246,-4 5 0,-2 1 0,0 2 0,1-8 0,-3 5 0,-10-12 0,1 36 0,-5 12 0,-7 26 821,5 8-821,-1 17 3935,19-11-3935,4-7 0,24-22 0,-1-11 0,10-19 0,-2-6 0,-20 8 0,-5 5 0</inkml:trace>
  <inkml:trace contextRef="#ctx0" brushRef="#br0" timeOffset="46185">18868 12623 24575,'26'-21'0,"2"-6"0,10-2 0,-12 1 0,-7 10 0,-13 9 0,-4 5 0</inkml:trace>
  <inkml:trace contextRef="#ctx0" brushRef="#br0" timeOffset="46343">18929 12395 8191,'-13'-8'0,"6"6"5063,16 18-5063,16 21 0,-9-4 0,1 5 0,0 4 0,-1 4 755,-3 7 0,-2 0-755,-2-9 0,-2-2 0,-3-2 0,-1-5 0,1-3 0,-4-11 0</inkml:trace>
  <inkml:trace contextRef="#ctx0" brushRef="#br0" timeOffset="47261">17399 14086 24575,'-9'0'0,"0"2"0,0 0 0,-1 8 0,1 8 0,3 8 0,3 12 0,5-11 0,3-2 0,2-19 0,11-21 0,-3-12 0,4-16 0,-7 3 0,-7 12 0,4 20 0,-1 20 0,16 12 0,8-3 0,17-8 0,-21-16 0,-1-3 0,7 2 0,-7-9 0</inkml:trace>
  <inkml:trace contextRef="#ctx0" brushRef="#br0" timeOffset="47581">18240 13862 24575,'5'17'0,"1"7"0,7 1 0,-8-3 0,2-21 0,-7-28 0,0-2 0,0-4 0,2-2 0,1-1 0,2-3 0,5 1 0,3 7 0,5 3 0,4 6 0,2 4 0,6-3 0,-3 12 0</inkml:trace>
  <inkml:trace contextRef="#ctx0" brushRef="#br0" timeOffset="47845">18521 13653 24575,'12'0'0,"11"-10"0,7-21 0,3-8 0,-4-3 0,-13 10 0,-12 12 0,-10 14 0,-4 7 0,-6 16 0,2 11 0,9 6 0,-1-6 0,18-10 0,6-14 0,14-9 0,14-11 0,-18 4 0,-1-1 0</inkml:trace>
  <inkml:trace contextRef="#ctx0" brushRef="#br0" timeOffset="48100">18936 13412 8191,'-24'3'0,"5"3"5063,-2 6-5063,12 3 2818,4 9-2818,9-9 1719,1 0-1719,8-14 6784,-3-9-6784,3-11 0,-2 1 0,-4-2 0,2 9 0,-2 8 0,2 6 0,7 10 0,-2-3 0,6 1 0,-10-9 0,-3-2 0</inkml:trace>
  <inkml:trace contextRef="#ctx0" brushRef="#br0" timeOffset="48120">19045 13455 8191,'21'-15'0,"-5"2"0</inkml:trace>
  <inkml:trace contextRef="#ctx0" brushRef="#br0" timeOffset="48445">19157 13362 8191,'1'-9'0,"-4"0"5063,-7 2-5063,0 6 2818,-2 7-2818,8 21 1719,5 6-1719,3 1 6784,8-9-6784,-3-21 0,6-17 0,-4-22 0,1-13 0,-6-7-503,-7 25 1,-3 1 502,0 1 0,-3 1-245,-3-4 0,-1 0 245,-4-17 0,5 13 0,19 37 0,14 27 0,-2 1 0,1 5 0,1 5 0,0 1 0,6 3 0,-1-1-336,-6-8 1,-1-4 335,13 13 0,-17-27 0,-13-13 0</inkml:trace>
  <inkml:trace contextRef="#ctx0" brushRef="#br0" timeOffset="49693">23951 9889 24575,'-9'20'0,"0"0"0,4 31 0,1-3 0,4-14 0,0 0 0,2 1 0,1 0 0,-1 0 0,2 0 0,2-3 0,2-3 0,13 11 0,5-14 0,6-22 0,-7-4 0,-5-6 0,-7 1 0,-8 2 0,-1 1 0</inkml:trace>
  <inkml:trace contextRef="#ctx0" brushRef="#br0" timeOffset="50005">23931 10378 8191,'-5'9'0,"6"4"5063,8-5-5063,12 4 2818,11-9-2818,8 1 1719,0-4-1719,-2-7 6784,-15-3-6784,5-19 0,-11-11 0,-2 5 0,0 1 0,-2-3 0,2-4 0</inkml:trace>
  <inkml:trace contextRef="#ctx0" brushRef="#br0" timeOffset="52519">23665 11373 24575,'-7'-12'0,"-4"0"0,-2 7 0,-1 0 0,-2 10 0,5 3 0,-6 20 0,1 12 0,9-13 0,3 1 0,-2 20 0,11-13 0,7-17 0,8-21 0,10-19 0,-11 3 0,0-4-368,-2-5 1,-2-1 367,1 0 0,-2 1 0,-1-12 0,-2 13 0,3 29 0,-4 5 0,6 9 0,-3-2 735,7-12-735,5-5 0,6-19 0,-14 10 0,-5-4 0</inkml:trace>
  <inkml:trace contextRef="#ctx0" brushRef="#br0" timeOffset="52727">23937 11162 8191,'-9'2'0,"4"2"5063,-2 7-5063,6 9 2818,3 12-2818,-1 14 0,7 3 0,-4-9 1719,8-15-1719,0-17 6784,18-18-6784,1-16 0,-5 8 0,-8-5 0</inkml:trace>
  <inkml:trace contextRef="#ctx0" brushRef="#br0" timeOffset="52927">24180 11038 8191,'-9'4'0,"0"11"5063,0 14-5063,5 11 2818,5-7-2818,10 0 1719,5-20-1719,17-10 0,1-15 0,8-16 3392,-20 9 0,-1-1-3392,13-23 0,-13 15 0,-9 7 0</inkml:trace>
  <inkml:trace contextRef="#ctx0" brushRef="#br0" timeOffset="53302">24420 10973 8191,'-4'-7'0,"-1"7"5063,-4 2-5063,0 18 2818,5 22-2818,7-5 1719,3 5-1719,9-21 6784,6-20-6784,17-10 0,-1-15 0,-8 3 0,-2-5 0,-5-2 0,-1-3 0,1-1 0,-1-1-225,-6 1 1,-2 1 224,1-16 0,-12 15 0,-7 14 0,-2 12 0,-1 12 0,0 12 0,4 14 449,4 1-449,4-1 0,2-8 0,0-11 0,1-2 0,0-5 0,5-3 0,-6-1 0,2-2 0</inkml:trace>
  <inkml:trace contextRef="#ctx0" brushRef="#br0" timeOffset="53544">24732 10927 8191,'-5'9'0,"-1"0"5063,3 4-5063,-3-3 2818,1 3-2818,-10 2 0,10-8 0,-6 4 0</inkml:trace>
  <inkml:trace contextRef="#ctx0" brushRef="#br0" timeOffset="53885">24918 10647 24575,'-11'4'0,"2"1"0,2 8 0,2-3 0,4 6 0,0-6 0,7 0 0,-1-5 0,8-3 0,0-5 0,5 2 0,-4 7 0,-5 3 0,-8 15 0,-5 1 0,-8 7 0,4-7 0,-1-5 0,6-15 0,1-2 0,2-7 0</inkml:trace>
  <inkml:trace contextRef="#ctx0" brushRef="#br0" timeOffset="54045">25029 10497 8191,'5'6'0,"-1"1"5063,2 12-5063,1 3 2818,0 10-2818,2-11 0,-5-5 0,0-12 0</inkml:trace>
  <inkml:trace contextRef="#ctx0" brushRef="#br0" timeOffset="54402">25051 10109 24575,'1'24'0,"6"7"0,11 9 0,-6-13 0,1 0 0,11 21 0,-1-2 0,-9-1 0,-6-5 0,-2-10 0,-3-4 0,2-29 0,2-2 0,4-19 0,3 10 0,-3 4 0,1 22 0,-6 10 0,3 23 0,-4-4 0,-3 0 0,-3-19 0,-1-14 0</inkml:trace>
  <inkml:trace contextRef="#ctx0" brushRef="#br0" timeOffset="54727">25225 10205 24575,'18'45'0,"-4"3"0,-2-14 0,1 0 0,-4-5 0,2-2 0,3 0 0,0-4 0,9 0 0,-6-16 0,-2-22 0,-5-13 0,-2-19 0,-8-1 0,-1 11 0,-8 43 0,12 17 0,2 30 0,12-16 0,15-10 0,-9-15 0,4-8 0,-15-8 0,-7 3 0,-1-3 0</inkml:trace>
  <inkml:trace contextRef="#ctx0" brushRef="#br0" timeOffset="55627">24535 11518 8191,'-9'4'0,"2"3"5063,4 0-5063,10 18 2818,4-1-2818,11 16 1719,-4-16-1719,5 0 6784,-12-14-6784,2 1 0,-8 2 0,2-3 0,1 6 0,-3-6 0,2 2 0,0-7 0,3-3 0,4-8 0,3-3 0,-4-2 0,4 0 0,-8 2 0,5-5 0,-6 1 0,0-1 0,-5 5 0,-1 5 0</inkml:trace>
  <inkml:trace contextRef="#ctx0" brushRef="#br0" timeOffset="55894">24756 11614 24575,'13'-5'0,"0"-1"0,11 0 0,8-6 0,1 3 0,6-4 0,-14 6 0,-5 3 0,-7 5 0,-8 0 0,-1 3 0</inkml:trace>
  <inkml:trace contextRef="#ctx0" brushRef="#br0" timeOffset="56077">24905 11531 24575,'8'12'0,"16"35"0,-7-14 0,-5-4 0,-2 1 0,-3 2 0,-7-15 0,0-3 0</inkml:trace>
  <inkml:trace contextRef="#ctx0" brushRef="#br0" timeOffset="57486">24276 12674 24575,'3'13'0,"1"0"0,11 18 0,4-2 0,-4 10 0,4-11 0,-11-12 0,2-23 0,-1-17 0,-4-16 0,-1 0 0,-4 8 0,12 32 0,8 13 0,13 24 0,2-9 0,6-9 0,-8-19 0,4-23 0,-6-17 0,-17 10 0,-3-1 0,5-19 0,-6 5 0,-10 29 0,0 8 0</inkml:trace>
  <inkml:trace contextRef="#ctx0" brushRef="#br0" timeOffset="57794">24792 12608 24575,'5'-12'0,"10"-15"0,3-6 0,5-8 0,-7 9 0,-10 12 0,-8 12 0,-5 6 0,-3 10 0,1 10 0,-1 14 0,9 8 0,9-4 0,15 0 0,0-22 0,16-6 0,-10-21 0,13-11 0,-9-14 0,-14 17 0,-6 0 0</inkml:trace>
  <inkml:trace contextRef="#ctx0" brushRef="#br0" timeOffset="58927">25694 12133 8191,'-9'0'0,"0"-2"5063,-3 1-5063,2-1 2818,-7 5-2818,7 1 1719,-6 5-1719,3 10 6784,0 4-6784,5 16 0,5-13 0,7-1 0,4-17 0,15-22 0,8-20 0,-10 4 0,-1-4 0,1-8 0,-1-3-1161,0-1 0,-1-1 1161,-5-2 0,-3 0 0,-4 10 0,-2 0-186,-6 4 1,-3 2 185,-13-10 0,-2 17 0,-2 36 0,12 26 0,5-6 0,4 3 0,6 5 0,4 1 0,0-8 0,1 1-192,2 2 1,1-2 191,11 6 2225,1-8-2225,2-26 102,0-17 1,-11 3-1,-6 0 1</inkml:trace>
  <inkml:trace contextRef="#ctx0" brushRef="#br0" timeOffset="59453">25960 11920 24575,'-7'21'0,"6"2"0,9 9 0,8-4 0,8-7 0,4-13 0,4-13 0,-8-14 0,-4-6 0,-12-1 0,-7 3 0,-9 8 0,-4 4 0,-12 5 0,9 5 0,3 0 0,24-5 0,16-10 0,14-13 0,1 0 0,-9 5 0,-11 11 0,-11 14 0,-4 8 0,0 11 0,-1 5 0,0 1 0,-1-6 0,-1-16 0,-3-15 0,0-17 0,3-12 0,1 6 0,3 7 0,1 21 0,-1 6 0,1 11 0,2 9 0,0-2 0,1-1 0,-4-24 0,-4 3 0,-1-10 0</inkml:trace>
  <inkml:trace contextRef="#ctx0" brushRef="#br0" timeOffset="59598">26455 11353 9639,'5'5'0,"1"9"5111,0 5-5111,1 5 0,-4-15 0,-1-1 0</inkml:trace>
  <inkml:trace contextRef="#ctx0" brushRef="#br0" timeOffset="59729">26510 11478 8191,'22'-19'0,"-9"5"5063,17-21-5063,-9 7 704,-2 3 1,-5 7-1,-10 14 1</inkml:trace>
  <inkml:trace contextRef="#ctx0" brushRef="#br0" timeOffset="59885">26579 11212 8191,'-2'10'0,"7"8"4555,6 21-4555,-4-10 0,0 3 0,4 9 0,-1 3 0,-6 2 0,-1 1 0,3 4 0,-1-4 0,-5 3 0,0-9 0</inkml:trace>
  <inkml:trace contextRef="#ctx0" brushRef="#br0" timeOffset="61022">25030 13040 8191,'-13'2'0,"0"1"5063,-1 4-5063,-3 3 2818,1 6-2818,-3-2 1719,-1 3-1719,9-7 6784,7-6-6784,10-6 0,8-4 0,9-6 0,-8 7 0,8-2 0,-13 11 0,3 1 0,-5 14 0,4 3 0,-2 23 0,-2 3-701,-5-15 1,-1 2 700,-2 0 0,0 0-466,-2 3 0,-1 0 466,-1-6 0,-2-1 0,-8 22 0,0-26 0,-2-33 0,14-18 0,1-4 0,4-4 0,9-3 0,3 0-356,-1-7 0,2-1 356,3-6 0,2 0 0,-4 9 0,-2 1 371,-3 3 1,-1 3-372,4-5 0,-16 18 0,-4 15 0,0 6 0,3 8 2131,8 4-2131,11-4 171,6-1-171,15-16 0,2-8 0,-2-16 0,-7 1 0,-16 11 0,-8 6 0</inkml:trace>
  <inkml:trace contextRef="#ctx0" brushRef="#br0" timeOffset="61194">25349 12925 8191,'-1'6'0,"2"-5"5063,21-10-5063,-2-12 2818,11-7-2818,-6-1 429,-9 11 1,-5 7 0,-9 7 0</inkml:trace>
  <inkml:trace contextRef="#ctx0" brushRef="#br0" timeOffset="61385">25431 12755 8191,'-7'-1'0,"6"12"5063,7 10-5063,8 18 0,4 7 2333,1 3-2333,-4 4 446,-6-20 1,-4-10-1,-5-15 1</inkml:trace>
  <inkml:trace contextRef="#ctx0" brushRef="#br0" timeOffset="62118">26185 12699 24575,'2'13'0,"4"0"0,0 4 0,3 0 0,-6-3 0,-8-20 0,-4-28 0,6 6 0,2-1 0,1-4 0,3 1 0,11-12 0,10 19 0,2 19 0,-1 2 0,5 4 0,-11-3 0,-3 3 0,-9-3 0</inkml:trace>
  <inkml:trace contextRef="#ctx0" brushRef="#br0" timeOffset="62378">26428 12536 8191,'-2'-9'0,"4"-3"5063,5-15-5063,-2 7 2818,5-7-2818,-12 22 1719,-1 10-1719,-5 21 6784,6 8-6784,3 12 0,10-12 0,2-9 0,1-19 0,12-17 0,-14 6 0,4-8 0</inkml:trace>
  <inkml:trace contextRef="#ctx0" brushRef="#br0" timeOffset="62677">26683 12386 8191,'-13'0'0,"0"2"5063,-2 6-5063,-2 18 2818,10 7-2818,2 7 1719,20-12-1719,3-24 6784,6-17-6784,0-22 0,-6 1 0,0 6 0,-2 13 0,-3 11 0,0 8 0,4-1 0,-4 2 0,4-5 0,7-8 0,3-13 0,-1 5 0,-7-2 0,-12 13 0</inkml:trace>
  <inkml:trace contextRef="#ctx0" brushRef="#br0" timeOffset="63002">26931 12333 8191,'-6'-7'0,"-1"0"5063,-2 7-5063,1 6 2818,4 12-2818,1 7 1719,10 7-1719,-1-12 6784,6-8-6784,0-24 0,-2-15 0,2-13 0,-2-13 0,-9 23 0,-2-2 0,1-2 0,-1-1 0,-7-6 0,-1-1 0,1-1 0,-1 1 0,-1 4 0,3 5 0,4 7 0,10 38 0,5 18 0,2 8 0,2 1 0,1 0 0,0 7 0,1-1 0,1-8 0,-1-2 0,-5-4 0,-1-2 0,5 3 0,-9-16 0,-6-9 0</inkml:trace>
  <inkml:trace contextRef="#ctx0" brushRef="#br0" timeOffset="71410">24897 14712 8191,'0'-9'0,"0"0"5063,0 25-5063,-5 19 0,7 0 0,0 6 0,-4 8 0,1 2 291,3-14 0,3 2 0,-2-1-291,-2 14 0,0-3 635,3-5 1,1-5-636,-2 5 1399,4-19 1,-5-20 0,0-1-1</inkml:trace>
  <inkml:trace contextRef="#ctx0" brushRef="#br0" timeOffset="71647">24814 15349 8513,'-2'6'0,"2"1"5094,8 3-5094,3-2 2770,6 0-2770,1-5 1675,-1-5-1675,-3-7 6523,2-12-6523,-5-11 0,-3 12 0,-4 0 0</inkml:trace>
  <inkml:trace contextRef="#ctx0" brushRef="#br0" timeOffset="73694">24901 14886 8191,'-9'-2'0,"4"5"3733,1 30-3733,1 1 0,1 5 0,0-1 0,0 4 0,-1 1 0,-3 9 0,-1 1 0,1 2 59,2-14 0,1 2 0,0-1 0,-1-1-59,-2 10 0,-1-2 0,2-3 0,-1 12 0,5-9 2116,8-14-2116,12-65 0,0-13 0,1-10 1328,-9 10 1,0-4 0,-1-1-1329,3-2 0,0-1 0,-2-1-638,-3 0 1,-2-1-1,-1 1 638,0 3 0,0 1 0,-2 0 0,-2 4 0,-1 0 0,-1 3 1033,1-11 0,-1 4-1033,-2 11 0,1 6 0,0 4 0,-1 21 1069,0 26-1069,-5 25 0,5-12 0,0 4 0,0 14 0,0 4 232,-1-14 1,0 0 0,1 0-233,0 2 0,1 1 0,0-1 0,0-4 0,0 0 0,-1-3 154,0 9 0,1-5-154,2 10 0,0-36 0,0-39 0,0-16 0,-2 7 0,-1-4-165,1-4 0,0-4 0,-1 1 165,-1 6 0,0 1 0,0 0 752,0-17 0,1 2-752,-1 5 0,3 11 771,6 25-771,-4 54 0,2 8 0,-1 8 0,-3-16 0,-2 2 0,1-1-758,0 1 1,0 0 0,-1-2 757,0 11 0,-1-5 99,2-13 0,1-5 0,1-2 0,2-24 0</inkml:trace>
  <inkml:trace contextRef="#ctx0" brushRef="#br0" timeOffset="112977">17011 15220 8191,'-9'0'0,"1"7"5063,4-1-5063,1 17 2818,3 5-2818,-2 0 0,-1 4 0,2 6 0,1 2 720,-5 12 1,-1 3-721,2-18 0,0 2 0,0-1 2453,0 17 1,0-2-2454,-4-9 0,1-3 0,8 8 0,-5-31 0,10-29 0,0-37 0,-1 14 0,0-4 0,-1 2 0,0-2 0,0-1-698,-2 1 1,0-1 0,0 0 697,1 0 0,-1 1 0,-1 0 0,-3-9 0,-1 3 770,2 10 1,1 6-771,-1 12 0,6 32 0,1 9 0,-2 5 0,-3 4 0,-1 2 0,0 8 0,-2 1 0,-3 2 0,-1-1 0,-2 1 0,-1-1 0,3-5 0,0-5 0,-4 3 0,6-18 0</inkml:trace>
  <inkml:trace contextRef="#ctx0" brushRef="#br0" timeOffset="129476">25286 14833 24575,'-7'4'0,"-1"11"0,5 7 0,-1 10 0,4 0 0,0 12 0,0 11 0,-1-21 0,-2 2 0,-3 5 0,0 1-769,1 1 1,-2-1 768,-4-3 0,1 0 0,6-6 0,1-5 0,-6-5 0,12-25 0,8-43 0,-3 12 0,0-4 0,4-14 0,-1-4-195,-4 17 0,-1-1 0,0 0 195,1-4 0,-1 0 0,-1 1-602,-4-14 1,-1 4 601,1 11 0,-1 4 0,-9-15 0,1 38 0,5 11 0,1 13 0,-2 23 0,1 16-745,2-16 0,1 3 745,-2 5 0,0 1 0,0 3 0,-2 2 0,0-11 0,-1 2 0,1 0 1229,-3 17 1,0 0-1230,0-10 0,-2 2 0,5-6 0,6-8 0,1-3 0,-8 5 0,3-13 0,9-27 0,-7 0 0,0 1 0</inkml:trace>
  <inkml:trace contextRef="#ctx0" brushRef="#br0" timeOffset="134662">17383 15218 24575,'0'-11'0,"0"7"0,-3 9 0,-2 28 0,3-4 0,0 4-1735,-2 8 1,-2 4 1734,4-5 0,0 3 0,0 0 0,-2-1 0,-1-1 0,1 1 0,2 1 0,-1 1 0,1-2 0,-1 10 0,1-4 404,1-15 0,2-5-404,1-3 0,2-32 0,-1-35 0,1 10 0,0-6-260,-2 3 0,-2-3 0,0-2 260,1-6 0,1-3 0,0 0-784,0-2 0,0-1 0,0 0 784,-2 3 0,0-1 0,1 5 0,2-2 0,0 7 0,-3-1 0,0 62 0,0 10 0,0 7 0,0 7 0,0 4 0,0-12 0,0 2 0,0 0 0,-2-1 0,0 0 0,0-2 0,2 9 0,-1-3 134,-2-9 1,1-5-1,2 1 1,0-21-1</inkml:trace>
  <inkml:trace contextRef="#ctx0" brushRef="#br0" timeOffset="229019">6793 13902 24575,'-5'-2'0,"1"-1"0,6-6 0,6-10 0,2-3 0,16-12 0,9-9 0,-12 20 0,1-1 0,1 3 0,1 0 0,-1 0 0,0 2 0,15-4 0,5 1 0,-18 12 0,10 2 0,-18 11 0,4 0 0,-6 3 0,7 0 0,1 5 0,14-2 0,7 8-798,3-6 798,-20-1 0,1-1-276,25-3 276,-7 7 0,-3-9 0,-20 3 0,-4 0 0,-9-4 0,-11-16 786,-3 2-786,-15-22 0,-20 2 0,11 11 0,-3-1 0,-9-2 0,-3 1 0,-1-2 0,-2 2-960,-1 2 1,-2 4 959,-1 5 0,-2 5 0,4 4 0,-1 5 0,0 9 0,2 4 0,5 2 0,1 4 0,-1 2 0,2 3 0,6 2 0,1 2 0,-2-1 0,1 2-598,8-1 0,4 1 598,-2 0 0,2-1 0,6 0 0,2 0 0,-1 2 0,1 2 0,3-4 0,1 1-176,0 2 0,1 0 176,1 14 0,4-10 0,7-18 2019,0-7-2019,4-8 1313,-2-1-1313,-2-8 423,-5 1-423,-3-6 0,-2 2 0,-1 2 0,9-13 0,-2-6 0,12-23 0,-3 17 0,1-2-600,5-3 1,1-1 599,-1 1 0,2 0 0,2 1 0,1 3 0,-4 7 0,1 2 0,19-11 0,3 19 0,0 3 0,14 5 0,-27 2 0,0-1 0,7-3 0,0 0 0,1 0 0,0-1-962,6-1 0,1-2 962,-3 1 0,0 0 0,6-3 0,0 0 0,-6 3 0,0-1-25,-1-1 0,0-1 25,-3 3 0,-2 1 0,-6 2 0,1 1 0,2-1 0,-1 1 0,20-2 0,-20 5 0,1 2 0,25-2-561,0 8 561,-2 5 0,-6 10 0,-21-7 0,1 1 336,4 5 0,1 0-336,5-1 0,2 0 0,10 4 0,2-2 0,-14-9 0,1-3 0,2 1-813,4 2 0,1 0 0,2-1 813,2-4 0,2-2 0,0 2 0,0 4 0,-1 2 0,2-1 0,0-2 0,1 0 0,-1 2 0,-2 5 0,-2 2 0,0 0 0,-2 0 0,0 0 0,-1 1 0,1 2 0,0 1 0,-1 0 0,-1 0 0,0 1 0,0-2 0,4 0 0,0-1 0,0-1 0,0 0 0,1-1 0,0-1 0,3-1 0,1-1 0,0 0 0,-1 0 0,1-1 0,1-2 0,-13-3 0,1-1 0,0-1 0,-1 0 0,12 3 0,0-1 0,0-1 0,0-3 0,0-2 0,-1-1 0,-1-1 0,-1-2 0,0-1 0,1-1 0,-1 0 0,0-2 0,1-3 0,0-2 0,-1 0 0,-2-1 0,0-1 0,0 0 0,-2 2 0,0 0 0,-2 0-83,-2-1 1,-2 0-1,-1 1 83,12 1 0,-2 2 0,-6 1 0,-3 2 493,8 0-493,-11 10 1036,-13 0-1036,-6 6 3881,19-2-3881,-3 1 0,-6-8 0,3-4-819,3 0 0,2-3 819,9-3 0,1-2 0,1 1 0,-1 0 0,4 3 0,-2 0 0,-8 3 0,-2 1 0,-3 6 0,-2 1 0,14 4 0,-15 6 0,-9-2 0,-9-4 0,-2-2 494,-11 0 0,2-4 0,-7 1 1</inkml:trace>
  <inkml:trace contextRef="#ctx0" brushRef="#br0" timeOffset="232153">9576 13148 8191,'-51'-10'0,"0"1"0,-1 0 0,0-3 0,0-1 993,6 2 0,-2-1 0,5 1-993,3-3 0,3 1 1094,2 4 0,1 1-1094,-4 2 0,1 1 0,5 4 0,1 2 0,-3 3 0,0 3 0,3 2 0,0 2 0,0 1 0,1 2 0,-2 4 0,1 0 0,-1 1 0,0 0 0,-1 3 0,1 0 0,5-2 0,1 1 880,0-4 0,2 1-880,-10 23 0,6 4 0,17-19 0,2 3 0,1 4 0,1 2 2107,6 2 1,2 2-2108,-2-1 0,3 2 0,5 5 0,2-1 0,-1-7 0,1-2 0,3 3 0,2-2 1049,-3-8 1,3-1-1050,2 1 0,2-1 0,16 16 1140,2-9-1140,-1-12 0,3-22-688,15-13 688,-21-4 0,1-4 0,9-4 0,2-3 0,0-4 0,1-2-322,-13 12 0,1 0 1,-2-1 321,9-9 0,-2 1-381,-4 7 0,-4-1 381,6-17-22,-18 7 22,-15-3 0,-14-15 0,-1 21 0,-2-1-295,-5-6 1,-3-1 294,-5 3 0,-3 0 0,-1-1 0,-1 2 0,-2 6 0,1 3 0,4 2 0,-1 2 579,-1 4 1,1 2-580,-19-7 325,-4 8-325,0 12 0,4 18 0,18-3 0,1 5-574,3 5 0,2 4 574,-3 2 0,1 2 0,1 5 0,3 3 0,5-1 0,1 0-93,-3 9 0,2 1 93,7 0 0,3 1 0,1-10 0,1 1 0,2 0 0,4 0 0,2 0 0,1 1 0,2-1 0,1 1 0,2-2 0,8 13 0,7-5 0,5-7 0,6-6 0,5-9 0,4-8 0,8-11 0,4-8 0,-15-3 0,1-4 0,0-3 0,1-5 0,0-2 0,-1-3-761,4-6 1,0-2 0,-2-1 760,-6 2 0,-1 0 0,-1-2 0,-2-1 0,-2-1 0,-3 0-694,0-8 1,-7-1 693,-6-2 0,-8 1 419,-12 5 0,-6 0-419,-8-7 0,-5 1 0,-6 6 0,-5 3 8,-3-1 0,-1 4-8,3 7 0,-1 4 1202,-1 6 0,0 5-1202,6 5 0,1 4 0,-4 4 0,1 3 0,6 4 0,2 4 0,-4 4 0,3 4 0,2 5 0,3 4 0,-2 9 0,3 4 0,1 4 0,5 3 0,6 3 0,5 2 22,2-1 0,5 0-22,8-2 0,6-2 0,3-6 0,5-5-573,6-8 0,6-8 573,1-10 0,4-9 0,7-10 0,1-10 0,-2-8 0,0-5 0,-15 8 0,-1-3 0,-1-1 49,7-14 0,-4-2-49,-5 2 0,-6 0-142,-11 1 0,-7 0 142,-7 0 0,-8 0 0,-7 2 0,-6 1 0,-7-3 0,-5 3 0,0 7 0,-3 5 0,-1 6 0,-1 6 0,4 8 0,2 8 0,0 12 0,3 6 0,0 4 0,3 4 0,4 4 0,3 4 0,2 6 0,4 3 0,4-1 0,6 1 0,5 6 0,5 0 11,4 1 0,6-2-11,5-5 0,6-4 1,2-7 1,6-8-2,4-12 0,4-9 0,0-9 0,0-9 0,0-13 0,-2-4 0,-1 0 0,-5-3 0,-8-4 0,-5-1 0,-5 7 0,-6 1 858,-13-25-858,-8 25 0,-6 1 0,-4 2 0,-5 2 520,-6-1 0,-2 5-520,2 9 0,-1 7 0,-2 5 0,1 8 579,5 9 1,4 5-580,-1 4 0,3 4 0,6 6 0,6 2 0,6 2 0,4 1 722,4 1 1,6-3-723,9-8 0,5-4 0,0-4 0,3-8-141,8-15 1,1-9 140,0-5 0,-3-7 0,-7-8 0,-2-5 0,-4 0 0,-2-1 0,-6-1 0,-3-16 0,-13 2 0,-15 22 0,-9 4 0,-6-5 0,-5 4-774,0 6 1,-1 5 773,-5 7 0,2 8 81,9 5 0,3 7-81,5 6 0,5 5 0,6 3 0,6 1-405,13 24 405,5-24 0,5-4 0,31 5 0,-15-21 0,1-6 0,6-12 0,0-8 0,-4-4 0,-2-5-22,0-6 0,-5-4 22,-13 3 0,-6-1 0,-2-2 0,-8 2 0,-14 4 0,-8 3 0,-6 0 0,-5 4 0,-9 7 0,-3 6 0,-1 7 0,0 8 0,4 8 0,4 8 0,7 15 0,6 8 0,13-13 0,2 3 0,4 2 0,2 5 0,4 2 0,4 0-234,4-4 1,4-1-1,2-1 234,7 13 0,7-7-279,10-12 1,6-11 278,0-13 0,0-10 0,2-12 0,-2-9 0,0-13 0,-5-6 0,-7-2 0,-7-2 0,-5 0 0,-8 0 0,-11 6 0,-9 2 0,-8-1 0,-8 5 0,-6 7 0,-6 7 0,0 4 0,0 7 0,-1 13 0,3 9 0,8 11 0,4 8 0,4 4 0,6 3 0,9 6 0,7 1 0,8-6 0,6-5-130,5-6 1,6-7 129,9-12 0,3-10 0,0-11 0,0-8 0,6-11 0,-4-7 0,-8 1 0,-7-4 0,-7 1 0,-9-1 0,-9 7 0,-8 3 0,-10 1 0,-5 5 0,-4 5 0,-4 6 0,0 5 0,0 9 0,-3 11 0,3 10 0,8 7 0,5 5 0,3 5 0,8 1 0,10 1 0,7-3 0,3-11 0,6-5 0,10-5 0,3-8 0,-2-11 0,0-8 0,8-10 0,-1-7 471,-9-2 0,-3-4-471,-1-3 0,-6-1 0,-13 3 0,-6 0 725,-6 7 0,-6 2-725,-10 0 0,-5 4 0,-3 5 0,-1 5 0,-2 6 0,0 8 0,3 7 0,4 7 592,7 5 0,5 4-592,7 2 0,6 1 0,17 20 786,25-15-786,-11-24 0,2-6 0,4-4 0,1-7-567,0-9 1,-3-5 566,-3-2 0,-4-3 293,-7-2 1,-5-1-294,-5-18 0,-22 6 0,-25 14 0,12 15 0,-3 5 0,-3 9 0,1 6 204,0 6 1,3 6-205,4 12 0,6 3 0,7-5 0,6 0 0,6 1 0,8-4 0,21-3 0,20-25 0,-20-13 0,0-6-243,0-6 0,-3-5 243,0-7 0,-7-4-376,-9 6 1,-6-1 375,-5 1 0,-8 2-148,-9 10 1,-5 6 147,-29 7 0,22 27 0,0 11 0,4 1 0,1 4 0,4 3 0,2 0 0,0 3 0,9-4 0,22 17 0,24-27 0,-9-21 0,3-8 0,6-9 0,1-7 0,-2-6 0,-2-4-685,1-6 1,-5-2 684,-9 6 0,-5 1 365,2-13 1,-14 23-1,-7 18 1</inkml:trace>
  <inkml:trace contextRef="#ctx0" brushRef="#br0" timeOffset="237021">8536 13231 8191,'-7'1'0,"-3"-3"4977,-9-20-4977,-16-16 0,9 6 0,-4-3 700,4 6 0,-3-2 0,0 0-700,-2-3 0,0-2 0,-2 0-96,-4-1 1,-1-1 0,1 0 95,4 0 0,1 1 0,1-1 0,-1 3 0,1 0 0,2-1 0,5 4 0,1 0 0,3 1 2065,-5-10 0,3 2-2065,5 7 0,3 1 71,3-15-71,3 17 732,5 22-732,-2 38 0,-2-1 0,-1 4 800,1 1 1,-1 3-1,-1 2-800,-1 1 0,0 0 0,-1 1-301,-3 2 0,0 0 0,0-2 301,-1 9 0,0-9 0,-8-17 0,20-65 0,7-4 0,4-7-1115,-2 9 0,0-1 1,1 0 1114,-1 6 0,0 0 0,1 1 0,2-13 0,2 7 514,7 7-514,7 51 0,-9 13 0,-2 8 0,5 3 0,1 1 0,4 1 0,2-4 568,0-9 0,3-7-568,5-10 0,1-7-24,-2-7 0,-3-3 1,11-8-1,-14-1 0</inkml:trace>
  <inkml:trace contextRef="#ctx0" brushRef="#br0" timeOffset="239961">9374 13713 8191,'1'-9'0,"-10"15"5063,-9 13-5063,-1 10 0,-2 7 0,-2 6 0,-1 4 91,4-9 0,-1 3 1,1 0-92,1-1 0,0-1 0,1 1 0,0-2 0,-1-1 0,3-2 373,0 4 0,2-4 0,-7 10 0,18-30 0</inkml:trace>
  <inkml:trace contextRef="#ctx0" brushRef="#br0" timeOffset="240635">8034 13213 8191,'-2'-21'0,"-2"3"5063,-1 18-5063,0 20 2818,-7 29-2818,8-9 0,0 5 0,-3-6 0,-1 2 0,0 0-223,3 2 0,1 1 1,-1 0 222,1 4 0,-1 0 0,2-1 0,0-2 0,1-1 0,1-3 0,1-2 0,0-4 0,0 18 0</inkml:trace>
  <inkml:trace contextRef="#ctx0" brushRef="#br0" timeOffset="241629">9997 13835 8241,'-8'5'0,"0"22"4003,-8 22-4003,8-16 0,-1 3 0,-1 5 0,-2 1 1465,1 0 0,0 1-1465,-1 0 0,1-2 0,-1 8 0,2-15 0</inkml:trace>
  <inkml:trace contextRef="#ctx0" brushRef="#br0" timeOffset="242613">10396 13987 8199,'-3'-7'0,"9"2"5064,20 38-5064,-16-8 0,-1 4 0,2 5 0,0 4 0,-2 0 754,-5 2 0,-3 1 1,0 1-755,2 7 0,-1 1 0,-1 1-170,-1-2 0,0-1 1,0 1 169,0-2 0,0 1 0,0-6 0,0 1 0,0-7 0,0 12 0</inkml:trace>
  <inkml:trace contextRef="#ctx0" brushRef="#br0" timeOffset="289551">21003 9819 24575,'23'6'0,"16"-1"0,-10-4 0,3-2 0,12-2 0,3 1 0,-6 1 0,2 1 0,1-1-2732,6 0 0,1-1 0,1 0 2732,-8 0 0,2 1 0,-1 0 0,1-1 0,0 1 0,-1-1 0,1 0 0,0 0 0,1-2 0,0 0 0,0-1 0,-1-1 0,-1 0 0,-2 0 0,0-1 0,1 0 0,-1 1 0,1-1 0,-1 0 0,0 0 0,-2-1 0,1 0 0,-1 0 0,1 1 0,11-1 0,0 2 0,0 0 419,0 1 1,0 1-1,-1 0-419,-5 2 0,-2 0 0,1 1 0,-3 2 0,0 1 0,-2 0 92,11 1 0,-4 0-92,-5 0 0,-3 1-281,15 4 281,-4-7 0,-17-1 3915,-6-3-3915,-9-1 244,-10-2 0,-4 5 0,-1-3 0</inkml:trace>
  <inkml:trace contextRef="#ctx0" brushRef="#br0" timeOffset="330925">27903 15432 24575,'-3'3'0,"5"-4"0,8 1 0,3-5 0,-1 2 0,2-2 0,3-1 0,6-4 0,5-7 0,13-11-682,-19 10 0,1 0 682,9-2 0,0-3 0,-1-3 0,0-1 0,3 1 0,-1-1 0,-1-3 0,-3 0 0,-4 3 0,-1 1-455,-3 0 0,-1 1 455,0 0 0,-1-1 0,-3-3 0,0-2 0,1-1 0,2-2 0,3-4 0,0-1-983,-3-3 1,3 0 982,5 2 0,1-1 0,-1-5 0,-1 0 0,3 5 0,0 1 0,-1 0 0,0 0 0,0 1 0,1 0 0,1 2 0,2-1 0,0 1 0,-6 5 0,0 0 0,0-1 0,8-7 0,2-1 0,-2 1 0,-5 7 0,-2 2 0,1 0 0,-2 0 0,0 1 0,0 0-779,2-2 0,0-1 1,1 1 778,-1 2 0,0-1 0,0 1 0,0 0 0,0 0 0,-1 1 0,12-9 0,-1 0 458,0 0 0,-2 1-458,-4 6 0,-1 0 0,1 0 0,1 1-362,-3 2 1,1 2 361,4-2 0,2 0 0,2-4 0,3 1 0,1 1 0,2 0-269,-12 7 0,1-2 1,1 2 268,-1 2 0,0 1 0,0 0 0,2-3 0,1 1 0,-1 0 0,1 4 0,-1 0 0,-1 0 385,14-9 1,-2 1-386,-7 7 0,-3 0-110,-5 0 1,-3 2 109,5-4 1437,-4 2-1437,-8-4 0,5-2 0,2-17 1444,-10 20 1,0-1-1445,-2-1 0,1-1 0,1 2 0,1 1 0,0 0 0,-1 1 0,14-17 1888,-8 10-1888,-7 5 422,-5 10-422,-2 0 0,2 2 0,-3-2 0,-1 4 0,0 2 0,0-1 0,4-1 0,-3 0 0,6-2 0,-3 3 0,-3 2 0,-3 4 0</inkml:trace>
  <inkml:trace contextRef="#ctx0" brushRef="#br0" timeOffset="335235">29515 13116 24575,'-5'5'0,"6"22"0,4 2 0,1 4-612,3 11 0,0 5 612,-2-6 0,-1 2 0,0 1-1668,0 2 1,1 1 0,-2 0 1667,-2 6 0,-1 2 0,0-3 0,0-6 0,0-1 0,0-2 75,-1-3 1,1-1 0,-1-5-76,1-2 0,0-4 0,4 5 0,-4-27 0</inkml:trace>
  <inkml:trace contextRef="#ctx0" brushRef="#br0" timeOffset="341883">30548 12200 8191,'-7'-5'0,"7"9"4946,1 25-4946,3-3 0,0 3 0,0 11 0,-2 4 0,0-7 0,0 1 0,-1 0 142,-2 3 0,-1-1 0,0 2-142,-2 4 0,0 2 0,-1-6 0,1-2 0,0-4 0,-1-6 0,-1 0 0</inkml:trace>
  <inkml:trace contextRef="#ctx0" brushRef="#br0" timeOffset="342559">28542 14347 8191,'-11'-13'0,"3"-4"5063,6 25-5063,14 16 0,-1 10 0,2 6 109,6 9 1,1 4-110,-7-10 0,0 3 0,0 1 0,1 3 0,1 0 0,-1 1 0,-2 1 0,-2 1 0,0-5 0,1-1 0,-2-4 0,-4-9 0,1 0 0</inkml:trace>
  <inkml:trace contextRef="#ctx0" brushRef="#br0" timeOffset="364237">9417 12797 24575,'-24'4'0,"1"2"0,6 10 0,0 5 0,-4 14 0,3 12 0,10-20 0,0 1 0,-5 20 0,11-3 0,2-20 0,8-5 0,3-6 0,-5-9 0,1 0 0</inkml:trace>
  <inkml:trace contextRef="#ctx0" brushRef="#br0" timeOffset="364425">9289 13139 8191,'-22'0'0,"9"-4"5063,22-18-5063,7-2 0,5-4 0,1-5 0,3-4 0,1 0-342,-2 3 1,2 0 0,1-1-1,0-1 342,6-6 0,1-3 0,0 1 0,-3 4 0,-4 6 0,-3 2 0,0 2 0,8-8 0,1 0 0</inkml:trace>
  <inkml:trace contextRef="#ctx0" brushRef="#br0" timeOffset="408825">29108 10223 24575,'-7'3'0,"1"9"0,10 20 0,-3 14 0,4-13 0,-1 2 0,-5 7 0,-2 1 0,3 9 0,-2 2 0,-1-16 0,-1 1 0,-1-1-1313,-3 17 0,-1-2 1313,3-6 0,0-3 0,0-15 0,1-3 0,0 3 0,5-21 0</inkml:trace>
  <inkml:trace contextRef="#ctx0" brushRef="#br0" timeOffset="409575">29079 10285 8191,'-13'-7'0,"3"4"5063,6 1-5063,5 4 2818,18-2-2818,15 0 0,-4-2 0,2-1 0,9-3 0,3 0 0,8-3 0,2-1 160,-3 1 1,-1 0-161,0 2 0,-2 2 0,-12 2 0,-2 1 6091,12 4-6091,-19 3 0,-14 1 0,-6 2 0,2 3 0,-4-2 2091,3 4-2091,-2-4 0,-1 0 0,2 0 0,-2 3 0,0 2 0,-2 9 0,-1 9 0,-2 15 0,1-17 0,-2 1 0,-1 4 0,0 0 0,1 3 0,0 0 0,-1 3 0,-1 1 0,3 4 0,0 0-815,1-3 0,-2 0 815,-1-1 0,0-1-103,1-9 0,1-3 103,-5 11 0,3-10 0,1-16 0,-4-1 0,1-8 1613,-7-2-1613,-2-3 223,-11-3-223,-8 2 0,-15-7 0,-7 7 0,17-4 0,-1 0 0,0 4 0,-2 1-1148,-12-3 1,-1 1 1147,5 3 0,2 3 0,-1 0 0,2 2-109,9 0 1,4 0 108,-4 4 0,14-6 0,18-4 0</inkml:trace>
  <inkml:trace contextRef="#ctx0" brushRef="#br0" timeOffset="432700">28490 9381 24575,'-23'0'0,"34"0"0,39 0 0,-15 0 0,6 0 0,2 0-2458,-2-1 0,2-1 1,2 0-1,1 1 2363,-3 0 0,2 1 1,1 0-1,0 0 1,1-1 94,5-1 0,0 0 0,2-1 0,-1 0 0,0 1-533,2 1 1,-1 1-1,1 1 1,0-1-1,-1-1 533,-1-1 0,1 0 0,-1-1 0,-1 0 0,0 1 0,-4 0 0,0 1 0,-1 0 0,-1-1 0,-1 0 69,5 0 0,-2-2 0,-1 1 0,-2 0-69,5 0 0,-1 1 0,-6-1 0,0 0 0,-7 1 0,-2 2 0,-28 0 0,-14 0 0</inkml:trace>
  <inkml:trace contextRef="#ctx0" brushRef="#br0" timeOffset="433217">28641 9576 8191,'3'-4'0,"5"-1"5063,3-17-5063,13 1 0,20-12 0,-14 17 0,4 1 0,9-3 0,5 2-251,-6 5 1,3 1-1,2 0 251,-5 2 0,1 0 0,1 1 0,2 0 0,7-1 0,1 1 0,2 1 0,0 0 0,-9 1 0,0 1 0,0 0 0,1 0 0,-1 0 0,0 1 0,0 0 0,1 0 0,-2 1 0,0 0 0,7-1 0,-1 1 0,-2 1 0,-1 1 0,7 2 0,-3 3 0,-2-2 448,-11-1 0,-2 0 0,-3 2-448,-2 3 0,-5 0 0,1-2 0,-21-3 0</inkml:trace>
  <inkml:trace contextRef="#ctx0" brushRef="#br0" timeOffset="433566">28886 9219 8191,'-25'-2'0,"5"1"5063,15 6-5063,23 1 0,10-3 0,7-3 0,-1 2 0,5 0 0,2-1 331,0-2 1,2-1 0,2 0 0,1 1-332,5 0 0,2 1 0,1 0 0,0-1-384,1-1 1,1-2 0,-1 1 0,0 0 383,-1 2 0,-1 1 0,0 0 0,-2 0 0,-4-1 0,-1-1 0,-1 1 0,-2-1 968,5 0 1,-1 0 0,-4 1-969,9 1 0,-6-1 0,0-4 0,-25 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4:38:20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7614 8063 24575,'-3'13'0,"-3"10"0,5-1 0,-3 3 0,4-5 0,2-7 0,1-4 0,7-4 0,8-5 0,14-9 0,14-1 0,-16 2 0,2 1 0,5 1 0,2 1 0,6 0 0,1-1 0,4-1 0,0 2-1226,0 3 1,0 3 1225,2 0 0,0 4 0,-8 5 0,-2 2-761,4 2 0,-2 1 761,-9 1 0,0 0-476,-1-2 1,0-1 475,0-2 0,0-1 0,-3-2 0,1-2 0,5 0 0,0-1 0,-2-2 0,0 0 0,0 2 0,0-1-127,-4-3 1,-1-1 126,17 8 2080,-16-4-2080,-10 2 1603,-9-1-1603,-3-5 1160,-2-2-1160,-3-5 334,-2-2-334,-2-10 0,0-10 0,0-24 0,0 22 0,0-1 0,0-6 0,0-1 0,0 7 0,0 1 0,4-22 0,-3 21 0,2 12 0,-3 19 0,0-1 0,0 9 0</inkml:trace>
  <inkml:trace contextRef="#ctx0" brushRef="#br0" timeOffset="9325">9854 8036 24575,'0'13'0,"2"-3"0,-5 6 0,1-6 0,4 6 0,-3-6 0,3 2 0,-2-3 0,4 0 0,-1 0 0,6-2 0,8-2 0,11-3 0,12-7 0,-11 5 0,2-1 0,0 1 0,1 1 0,0 1 0,-1 1 0,0 4 0,-2 1 0,8 8 0,-9 3 0,-11 1 0,-6-3 0,3-5 0,1 1 0,8-9 0,16 1 0,16-5-504,-24 0 0,1 0 504,-1 2 0,-1 0-146,23 8 146,-13 3 0,-15 0 0,-1 1 0,4 3 0,5 7 0,-16-15 1001,-3-2-1001,2-4 153,-3-3-153,1-1 0,-2-1 0,-3 4 0,-2 2 0,3-9 0,-2 0 0,7-25 0,-1 3 0,3-12 0,-3 14 0,-2 7 0,-6 9 0,-2 7 0</inkml:trace>
  <inkml:trace contextRef="#ctx0" brushRef="#br0" timeOffset="10716">11815 8207 8191,'-8'-13'0,"5"12"5063,1 13-5063,9 19 2818,-6 9-2818,3 1 1719,-4-13-1719,4-11 6784,5-10-6784,4-4 0,4-4 0,13-3 0,17-5 0,-16 6 0,1 1 0,6-3 0,0 0 0,3 4 0,1 1 0,4-3 0,0 1-1050,0 2 1,1 0 1049,2 0 0,-1 0 0,-1 0 0,-2 0-671,-2 0 1,-2 0 670,-2 0 0,-1 0-137,-7 0 1,-1 0 136,17 0 0,-15 0 0,-12 0 1915,-8 0-1915,-3 0 1470,0 0-1470,0-2 328,0 0-328,0-3 0,0 0 0,3 0 0,2 0 0,10-5 0,-6 1 0,6-5 0,6-1 0,4-4 0,-1 5 0,-3-2 0,-13 13 0,-7-7 0,-5 4 0,-9-17 0,-2 1 0,-3-16 0,5-2 0,0 6 0,4 11 0,0 16 0</inkml:trace>
  <inkml:trace contextRef="#ctx0" brushRef="#br0" timeOffset="23824">7599 8009 24575,'-9'-5'0,"0"5"0,-2 8 0,4 6 0,-4 3 0,4 0 0,2-4 0,4 0 0,9-6 0,4-5 0,1 0 0,3-4 0,-2 2 0,16-4 0,3-2 0,-4 1 0,2 0 0,4 2 0,0 1 0,4 1 0,0 2-597,3 3 0,-1 3 597,-9 2 0,-1 1-106,0 3 1,-2 0 105,4 7 0,4 1 0,-12-14 0,7-4 0,7-4 0,7-7 0,3 7 0,-3 0 0,-7 6 1180,-8 2-1180,1 5 225,0-3-225,-7-1 0,6-1 0,-6-6 0,0 5 0,-1-3 0,-11 4 0,0-3 0,-4 2 0,0-6 0,3-1 0,-2 1 0,6-5 0,-6 2 0,3-2 0,-1 3 0,-2-2 0,6 0 0,-6 0 0,6 1 0,-6-1 0,6 1 0,-6-2 0,6 2 0,-6 1 0,6 2 0,-6 0 0,6 2 0,-8-5 0,2 1 0,-7-11 0,-1-1 0,-2-22 0,0 0 0,-4-10 0,3 7 0,-2 17 0,1 3 0,1 14 0,-1 1 0</inkml:trace>
  <inkml:trace contextRef="#ctx0" brushRef="#br0" timeOffset="27850">9863 7955 24575,'-5'12'0,"0"2"0,1 3 0,-1 0 0,5 0 0,-3 0 0,0 7 0,2 1 0,-3 7 0,4-7 0,0-1 0,-2-11 0,2 0 0,0-4 0,4-6 0,7 0 0,-2-5 0,8 2 0,-4 3 0,11 1 0,1 3 0,13 6 0,-4-4 0,17 4-878,-2-3 878,-20-7 0,3-1 0,5 1 0,1-1 0,-3 0 0,1 1 0,6-3 0,-1 1 0,-6 3 0,0 1 0,-4 0 0,-1 0 0,23 5 0,-13 3 0,-1-4 0,-7-5 0,-1 3 0,1-6 0,7-2 0,-6 0 878,-1-5-878,-2 5 0,-11-4 0,1 4 0,-4 1 0,-6 1 0,6 4 0,-6-2 0,6 2 0,-6-2 0,6-1 0,-6-2 0,3 0 0,-1 0 0,-2 0 0,3 0 0,-8-4 0,-3-1 0,-6-8 0,2 0 0,-4-11 0,5-1 0,-3-7 0,4 7 0,0 4 0,0 13 0,0 4 0</inkml:trace>
  <inkml:trace contextRef="#ctx0" brushRef="#br0" timeOffset="36741">14565 7323 8191,'2'-1'0,"3"0"5063,2-8-5063,2 2 2818,0 3-2818,12-11 1719,4-3-1719,12-10 0,0-4 0,-12 15 0,0-2 0,1-3 0,1-2 2698,9-4 1,1-1-2699,-3 1 0,-1 0 0,4 0 0,-1-1 0,1-2 0,-1 1 0,4 4 0,1-1 0,-12 4 0,1-1 0,1 0 0,0 4 0,1 0 0,0 0-901,1-3 1,1-2 0,1 2 900,-1 0 0,0 2 0,0-2 0,3-3 0,0-1 0,-1 1 0,-1 3 0,-1 1 0,0-1 0,1-3 0,-1 0 0,0 0 0,12-7 0,-2 0 0,-6 4 0,-1 0-365,-7 2 0,-1 1 365,-7 8 0,-1 1 0,10-13 0,-7 11 1137,-11 3-1137,-4 7 0,-10 6 0,0 2 0</inkml:trace>
  <inkml:trace contextRef="#ctx0" brushRef="#br0" timeOffset="38084">14923 6465 24575,'0'23'0,"3"5"0,-2-3 0,8 1 0,-5-3 0,5-9 0,9-2 0,4-7 0,23-11 0,3-10 0,-14 1 0,1-3 0,4 0 0,-1-3 0,3-4 0,-1 0 0,3 1 0,-1 1-1294,1-3 1,-1 1 1293,-4 2 0,-1 1 0,1 2 0,-1 1-475,-8 1 0,-2 1 475,3 2 0,0 0 0,10-12 0,0 0 0,-7 9 0,1 0 0,10-13 0,0 1-599,-13 14 0,-1 0 599,3-5 0,-1 0 825,-6 5 1,-1 1-826,4-3 0,-4 1 975,1-1-975,0 3 0,-25 15 0,6-2 1397,-3-1-1397,6-2 712,1-5-712,-7 1 0,-6-17 0,1 3 0,-8-29 0,4 10 0,-3 2 0,-1 15 0,1 19 0,3 5 0,1 3 0</inkml:trace>
  <inkml:trace contextRef="#ctx0" brushRef="#br0" timeOffset="41716">15139 6008 8191,'-17'-6'0,"-13"-5"4178,-10-3-4178,5 6 0,-5 0 0,-4-2 0,-5-1 0,5 4 0,-6 1 0,-1 0 0,1 0 0,6 1 0,2 0 0,-1 0 0,-3 0 276,0 0 1,-3 0 0,-1 0-1,0 0 1,2 1-277,-4 0 0,2 0 0,0 1 0,-1 1-373,7 0 0,0 0 1,-1 1-1,0 0 0,-1-1 373,-2 1 0,0 0 0,0-1 0,-1 1 0,-1 0 392,-2 1 1,0 0-1,-1 0 1,0 0-1,-1 0-392,-1 1 0,0 0 0,-1 0 0,0 0 0,1 2-579,0-1 1,1 2 0,-1 0 0,1 0 0,-1 1 578,9 0 0,0 0 0,-1 1 0,1 0 0,0 0 0,0 1-96,-9 0 0,1 1 0,0 0 0,0 1 0,0 1 96,8-1 0,-1 0 0,1 2 0,0-1 0,0 0 0,-1-1 0,-7 2 0,-1-1 0,0-1 0,1 1 0,0 0 0,2 1 0,0-1 0,1 1 0,-1 0 0,1 0 52,1-1 1,1 1 0,-1-1 0,1 0 0,1 1-53,-6 2 0,1 0 0,0 0 0,1 1 0,0 0 0,1 1 0,1 0 0,0 0 0,4 1 0,0 0 0,1 0 0,1 1 0,1 0 0,1 1 0,1-1 0,0 1 0,-9 3 0,1 0 0,2 1 0,4 0 0,1 1 0,3-1 0,6-2 0,1 0 0,2-1 1476,-6 3 1,2 0-1477,10-2 0,3-2 1929,-7 5-1929,14-7 5711,4-3-5711,5-4 2538,-3-2-2538,-3 0 701,-9-1-701,-5 1 0,-14 6 0,-9 12 0,20-14 0,0 0-207,0 4 0,0 0 207,-19 3 0,15-5 0,12-8 0,9-7 0,7-1 0,2-1 0</inkml:trace>
  <inkml:trace contextRef="#ctx0" brushRef="#br0" timeOffset="42220">9402 6865 8191,'-15'14'0,"-1"7"5063,6 4-5063,-2 13 2818,7-11-2818,5 10 1719,2-22-1719,6 2 6784,3-10-6784,2-7 0,5 0 0,5-11 0,2 3 0,7-3 0,0 3 0,0 3 0,0 2 0,-14 3 0,-4 0 0</inkml:trace>
  <inkml:trace contextRef="#ctx0" brushRef="#br0" timeOffset="62383">26297 9495 24575,'-7'-10'0,"0"6"0,-2 2 0,4 8 0,1 3 0,8-1 0,1 0 0,2-10 0,-5-3 0,0-4 0,-6-1 0,-4 3 0,0 6 0,-3 7 0,6 4 0,6 3 0,4-10 0,4 0 0,0-7 0,-2 0 0,-2-3 0,-5-2 0,-5 4 0,-6 6 0,4 4 0,2 3 0,8-4 0,6-4 0,0-2 0,-4-1 0,-1 1 0</inkml:trace>
  <inkml:trace contextRef="#ctx0" brushRef="#br0" timeOffset="65150">26230 9207 24575,'0'-13'0,"0"0"0,-4 4 0,-1 4 0,-4 3 0,2 6 0,0 3 0,5 2 0,0 0 0,6-4 0,1-3 0,2-6 0,-1-3 0,-1-2 0,-3 0 0,-2 0 0,-5 4 0,-2 5 0,0 4 0,0 9 0,9-7 0,1-6 0,4-6 0,-1-3 0,-4 5 0</inkml:trace>
  <inkml:trace contextRef="#ctx0" brushRef="#br0" timeOffset="66049">26476 8718 8191,'-9'0'0,"2"2"5063,0 5-5063,5 2 2818,7-2-2818,1-4 1719,10-6-1719,7-17 6784,-1 0-6784,-1-3 0,-14 11 0,-11 16 0,-8 12 0,0 3 0,7-1 0,9-13 0,24-22 0,8-8 0,-2-5 0,-10 10 0,-19 12 0</inkml:trace>
  <inkml:trace contextRef="#ctx0" brushRef="#br0" timeOffset="66841">27655 8108 8191,'-6'3'0,"5"3"5063,-7-1-5063,7 4 2818,-3 3-2818,6-4 1719,3 0-1719,3-10 6784,8-9-6784,-7-4 0,-2-1 0,-13 4 0,-7 10 0,-11 7 0,8 7 0,0 1 0,15 0 0,2-8 0,3-1 0</inkml:trace>
  <inkml:trace contextRef="#ctx0" brushRef="#br0" timeOffset="67432">26556 8829 24575,'-12'7'0,"2"5"0,7-7 0,0 3 0</inkml:trace>
  <inkml:trace contextRef="#ctx0" brushRef="#br0" timeOffset="76216">26812 4712 8191,'-7'-4'0,"0"-1"5063,-2 1-5063,-3 4 2818,-9 5-2818,-4 7 0,-15 15 0,3 1 0,6-2 1719,14-4-1719,14-13 6784,18-1-6784,11 1 0,21 0 0,1 5 0,-1-1 0,-16 12 0,-19 14 0,-18-2 0,-11 6 0,-9-13 0,5-14 0,9-5 0,4-8 0</inkml:trace>
  <inkml:trace contextRef="#ctx0" brushRef="#br0" timeOffset="76365">27092 4605 8191,'-15'46'0,"6"7"4495,5-4-4495,4-3 721,4-17 0,-3-14 1,3-11-1</inkml:trace>
  <inkml:trace contextRef="#ctx0" brushRef="#br0" timeOffset="76492">27056 4463 8191,'-18'-32'0,"16"16"0,-4 12 0,13 9 0</inkml:trace>
  <inkml:trace contextRef="#ctx0" brushRef="#br0" timeOffset="76774">27242 4577 8191,'2'25'0,"-2"5"5063,-4 2-5063,1 2 2818,6 4-2818,0-13 1719,6-13-1719,-2-26 0,8-29 0,-10 9 0,2-2 0,4 0 0,2 1 0,3-18 6784,7 30-6784,-6 33 0,-4 13 0,2 9 0,1-4 0,1-11 0,10-14 0,-6-15 0,-4 2 0,-6-1 0</inkml:trace>
  <inkml:trace contextRef="#ctx0" brushRef="#br0" timeOffset="77035">27542 4431 8191,'-8'-17'0,"-5"5"5063,2 20-5063,-5 11 2818,9 0-2818,4 1 1719,8-12-1719,14-4 6784,-3-4-6784,7 3 0,-6 2 0,-4 13 0,0 12 0,-9 16 0,1 9 0,-7-22 0,-1 2 0,-2 3 0,-2 0-647,-3 2 0,-2-2 647,0-1 0,-2-4 0,-11 11 0,3-22 0,12-17 0,3-5 0</inkml:trace>
  <inkml:trace contextRef="#ctx0" brushRef="#br0" timeOffset="77461">27835 3838 8191,'-9'19'0,"-1"18"2520,7-5 0,1 5-2520,-4 11 0,2 2 0,2 1 0,2 0 804,-1-1 0,2-1-804,4-11 0,3-4 1880,14 12-1880,15-28 0,3-19 0,7-10 6253,-5-12-6253,-6 1 0,-15 0 24,-9 1-24,-17 12 1579,-1 5-1579,-6 19 0,10 7 0,3 0 0,18-4 0,3-16 0,16-12 0,9-10 0,-20 4 0,1 2 0</inkml:trace>
  <inkml:trace contextRef="#ctx0" brushRef="#br0" timeOffset="78216">28791 3982 24575,'-9'-1'0,"-9"16"0,7 5 0,-7 28 0,18-7 0,3 6 0,24-14 0,19-22 0,-15-12 0,1-6 0,7-5 0,0-4 0,-2-5 0,-2-2 0,0-4 0,-3-2 0,-6 5 0,-4 0 0,5-17 0,-19 19 0,-13 11 0,-4 9 0,-1 8 0,5 12 0,2 0 0,12 3 0,9-12 0,14-12 0,4-11 0,5-14 0,-20 11 0,-4 0 0</inkml:trace>
  <inkml:trace contextRef="#ctx0" brushRef="#br0" timeOffset="78400">29360 3469 8191,'-9'23'0,"4"11"1604,2 2 0,2 3-1604,3 3 0,1 2 1010,0 6 0,1 0-1010,3-6 0,1-4 0,-2-10 0,1-5 506,11 7 1,-11-24 0,0-5 0</inkml:trace>
  <inkml:trace contextRef="#ctx0" brushRef="#br0" timeOffset="78591">29568 3354 8191,'0'26'0,"4"0"0,2 4 1702,-2 9 0,0 2-1702,4 11 0,1 2 0,0-3 0,-1-2 0,-2-6 0,0-2 0,0-8 0,-1-4 745,2 6 1,-7-20 0,2-11 0</inkml:trace>
  <inkml:trace contextRef="#ctx0" brushRef="#br0" timeOffset="79646">27864 4938 8191,'-2'-14'0,"-1"1"5063,1 12-5063,0 13 0,2 22 0,4 21 1100,-1-24 1,0 1-1101,4 3 0,1-2 795,0-5 1,-1-1-796,8 20 1604,-4-19 0,-7-13 0,-2-11 0</inkml:trace>
  <inkml:trace contextRef="#ctx0" brushRef="#br0" timeOffset="79979">28032 5161 8191,'-3'4'0,"14"-7"5063,8-1-5063,20-14 0,-3-9 2818,-9 3-2818,-10 2 1719,-18 9-1719,-4 6 6784,-8 0-6784,3 6 0,-9 10 0,4 16 0,-2 12 0,11 3 0,8-8 0,17-9 0,4-17 0,22-9 0,-1-21 0,-12 10 0,-9-4 0</inkml:trace>
  <inkml:trace contextRef="#ctx0" brushRef="#br0" timeOffset="80184">28361 5022 8191,'-5'10'0,"7"1"5063,7 10-5063,7-6 2818,4-1-2818,-3-6 1719,-4-8-1719,0-3 6784,-5-16-6784,1-3 0,-5-10 0,0-6 0,-4 18 0,0 0 0</inkml:trace>
  <inkml:trace contextRef="#ctx0" brushRef="#br0" timeOffset="80477">28591 5045 24575,'20'-14'0,"7"-4"0,4-13 0,2-2 0,-11 8 0,-23 1 0,-5 20 0,-11 1 0,9 20 0,5 11 0,3 6 0,11 1 0,3-16 0,6-10 0,6-20 0,3-7 0,-9 3 0,-3 2 0</inkml:trace>
  <inkml:trace contextRef="#ctx0" brushRef="#br0" timeOffset="80643">28932 4600 8191,'-5'9'0,"1"3"4628,13 21-4628,-3-4 0,1 4 0,3 6 0,2 2 1435,2 8 1,0-1-1436,-3-11 0,0-2 0,0-4 0,-1-2 0,-1 3 0,-5-16 0,-4-9 0</inkml:trace>
  <inkml:trace contextRef="#ctx0" brushRef="#br0" timeOffset="83677">28199 6294 24575,'-23'8'0,"2"3"0,11 15 0,8 14 0,12 4 0,12-5 0,14-17 0,11-27 0,-1-17-375,-20 3 0,-2-4 375,-2-27-42,-7 8 42,-33 5 0,-10 16 0,-15 3 0,-3 17 0,16-2 0,29-1 0,2 2 0,20-6 0</inkml:trace>
  <inkml:trace contextRef="#ctx0" brushRef="#br0" timeOffset="84108">28492 6126 8191,'17'14'0,"-4"4"4985,-1 27-4985,-3-4 0,1 13 2828,-3-24-2828,1-9 1728,-1-31-1728,2-14 0,0-23 0,-4-1 6755,5 8-6755,-1 22 88,10 28-88,4 16 0,9 7 0,-1-10 0,3-13 0,5-20 0,-2-19-465,1-10 465,-10-3 0,-10 3 0,-13 14 0,-9 9 0,-6 16 0,-3 16 0,11 9 465,10 3-465,12-7 0,15-18 0,12-15 0,-3-16 0,-19 10 0,-2 1 0,-2-4 0,-5 5 0</inkml:trace>
  <inkml:trace contextRef="#ctx0" brushRef="#br0" timeOffset="84999">29851 5730 8191,'-7'-6'0,"-4"0"5063,-9 8-5063,-3 14 2818,-3 16-2818,7 11 0,10-3 0,12-2 1719,13-13-1719,28-19 0,-15-16 0,2-7 969,14-15 0,-2-4 0,-18 14 0,-2 0 0,-1-3 1,0 0-1</inkml:trace>
  <inkml:trace contextRef="#ctx0" brushRef="#br0" timeOffset="86283">30163 5222 8191,'-27'-38'0,"12"22"5063,1 19-5063,23 49 0,3-14 0,3 2 596,-2 10 1,0 1-597,-1-15 0,0 0 0,-2-1 0,0 9 0,-2-4 962,0-10 1,0-5-963,1-3 6082,5-37-6082,0-39 0,-4 23 0,1-3 0,2-8 0,1 1 0,3-5 2121,4 19-2121,-12 45 0,6 22 0,-4 8 0,-1-8 0,-2-13 0,-3-18 0,4-9 0,8-22 0,4-15 0,-7 10 0,1-1 0,2 4 0,0 2 0,8-9 0,4 30 0,-11 8 0,-3 13 0,-4-6 0,-6 0 0,2-4 0,9-22 0,-2-4 0,7-18 0,-5 2 0,-3 10 0,-5 14 0,-4 14 0,-2 11 0,1 0 0,5-6 0,3-3 0,-1-10 0,3-6 0,0-12 0,-7-6 0,-2-6 0,-9 11 0,-5-2 0,-3 14 0,2 1 0,18 0 0,7 4 0,19-6 0,5 6 0,-13 8 0,-1 5 0,-15 15 0,-5-6 0,-1 2 0,-1-15 0,-1-23 0,10-18 0,-7 8 0,3 1 0,19-11 0,-10 14 0,3 36 0,-6 16 0,-3 12 0,2-7 0,-5-2 0,0-20 0,-2-7 0,2-11 0,10-26 0,3-15-578,-5 13 0,2 0 578,0 6 0,1 3 0,4-7 0,3 36 0,-19 18 0,5 18 0,-6 1 0,4-10 1156,0-6-1156,0-24 0,3-13 0,1-9 0,4-16 0,-1 4 0,-8 14 0,-4 14 0,-10 33 0,9 0 0,-1 1 0,13-11 0,-1-14 0,0-9 0,-1-19 0,-7-2 0,-9-12 0,-11 5 0,-7 5 0,2 7 0,8 11 0,7 9 0</inkml:trace>
  <inkml:trace contextRef="#ctx0" brushRef="#br0" timeOffset="86574">31551 4852 24575,'-9'2'0,"-3"14"0,4-8 0,3 14 0,5-12 0,7 1 0,0-7 0,6-2 0,-3-2 0,2 2 0,-7 3 0,-8 33 0,-6-12 0,-8 27 0,8-28 0,14-29 0,17-17 0,-5-5 0,1 3 0</inkml:trace>
  <inkml:trace contextRef="#ctx0" brushRef="#br0" timeOffset="87307">31737 4807 8191,'-4'-1'0,"1"6"5063,-2 15-5063,6 5 2818,2 0-2818,5-7 1719,4-7-1719,1-14 6784,2-3-6784,-2-22 0,-7 1 0,-7-24 0,-4 9 0,-1 5 0,10 21 0,2 15 0,7 14 0,0 5 0,1 7 0,-6 7 0,-1 0 0,-9-7 0,6-43 0,15-23 0,3-4 0,4-4-960,5 8 1,4 4 959,2 3 0,0 7 0,11 9 0,-24 36 0,-20 9 0,-3 24 0,0-16 0,7 0 1919,1-22-1919,2-18 0,2-20 0,-4-2 0,-1-5 0,1 24 0,-5 9 0,3 13 0,-3-5 0,3-9 0,9-12 0,15-19 0,-2-2 0,2-10 0,-22 9 0,-6-5 0,-10 16 0,6 22 0,0 16 0,9 23 0,4-6 0,8-3 0,17-8 0,1-18 0,11-13 0,-12-18 0,-17 12 0,-8-1 0</inkml:trace>
  <inkml:trace contextRef="#ctx0" brushRef="#br0" timeOffset="117515">29281 9278 8191,'-9'-2'0,"0"0"5063,8 0-5063,-2 5 2818,7 10-2818,-4 22 0,-2-6 0,-1 4 46,0 11 0,-1 3-46,-4 6 0,-1 2 0,1-17 0,0 1 0,0-2 0,-4 15 0,-1-4 0,2-11 0,1-4 5978,2-4-5978,9-37 0,5-18 0,2-8 0,3-17 0,2-4-1157,-2 11 1,2 0 0,0-1 1156,0-4 0,0 1 0,-1 0 0,-1 6 0,0 1 0,-1 3-217,2-7 0,-3 5 217,0-10 1907,6 39-1907,14 39 0,-11-4 0,1 5-777,3 9 1,0 3 776,-2 1 0,-1 2 0,-2-2 0,0 0 0,0-3 0,-2-1 1724,-5-3 1,-2-2-1725,6 15 138,-14-10 0,0-22 0,0-8 0</inkml:trace>
  <inkml:trace contextRef="#ctx0" brushRef="#br0" timeOffset="117700">29213 9728 8191,'17'-2'0,"16"-5"1862,-6-6 1,2-3-1863,9-1 0,1-1 493,2-2 1,-2 0 0,10-4 0,-15 10 0</inkml:trace>
  <inkml:trace contextRef="#ctx0" brushRef="#br0" timeOffset="118399">29294 10532 8191,'-2'-3'0,"9"9"5063,-2 16-5063,12 25 0,-10-20 0,1 2 0,3 8 0,-1 1 781,-7-3 0,0 0-781,5-3 0,-2-1 470,-5 16 1,3-25 0,-4-14 0</inkml:trace>
  <inkml:trace contextRef="#ctx0" brushRef="#br0" timeOffset="118883">29363 10381 8191,'-5'0'0,"1"-2"5063,0 5-5063,15-7 0,23-6 0,-7-2 0,3-2 0,5 4 0,0 1 0,-5-3 0,-2 3 0,17 9 2818,-26 9-2818,-15 12 0,-7 17 0,-19 6 859,8-10 1,-2 0-860,-7-3 0,-1-1 3392,0 3 0,3-3-3392,-4 2 0,25-12 0,29-22 0,9 6 0,0 0 0,-3 13 0,-9 11 0,-3 16-855,-18 11 855,-5-24 0,-1 0 0,-3-1 0,-2 1 0,-1 3 0,-2 0 0,0-3 0,-2 1 0,-2 2 0,-1 0 0,0-6 0,-2-1 0,0-2 0,-1-1 0,-14 4 0,-3-10 0,16-15 0,4-3 0</inkml:trace>
  <inkml:trace contextRef="#ctx0" brushRef="#br0" timeOffset="120224">29268 12142 8191,'-9'-3'0,"0"2"5063,0 7-5063,1 5 2818,0 15-2818,0 8 0,-2 19 0,5 2 469,4-22 0,2 2-469,0-7 0,3 0 1279,7-1 1,1-2-1,-4-2 1,9-10-1</inkml:trace>
  <inkml:trace contextRef="#ctx0" brushRef="#br0" timeOffset="120499">29610 12167 8191,'-48'19'0,"15"-1"5063,20-1-5063,14 0 2818,19 5-2818,7-3 1719,9-1-1719,2-16 6784,-16-3-6784,-4-14 0,-14-3 0,-5-7 0,-12-10 0,-15 9 0,-3 0 0,-8 12 0,21 6 0,4 5 0</inkml:trace>
  <inkml:trace contextRef="#ctx0" brushRef="#br0" timeOffset="120910">29820 12066 8191,'-5'30'0,"-3"3"5063,1 8-5063,3-3 2818,11-13-2818,5-6 1719,0-14-1719,3-10 6784,-2-20-6784,-7-16 0,-7-13 0,-4 5 0,4 16 0,2 19 0,12 17 0,0 12 0,9 15 0,0 5 0,-2-6 0,1-14 0,-12-26 0,9-22 0,-8-15 0,4-1 0,-1 21 0,-3 22 0,6 25 0,-2 6 0,0 0 0,2-6 0,3-28 0,-8 8 0,2-16 0</inkml:trace>
  <inkml:trace contextRef="#ctx0" brushRef="#br0" timeOffset="121309">30220 11847 8191,'7'2'0,"5"1"5063,-2 14-5063,11 10 0,-4 14 0,-4-6 0,0 4 0,-2 3 0,0 2 407,-1 9 0,-2 1-407,-3-17 0,-1 1 0,-1 0 0,0 13 0,-1-1 0,1 0 0,-1-2 982,-1-18 1,-1-4-983,1 8 5914,-4-31-5914,-15-33 0,-3-22-1489,7 3 1,-1-6 1488,5 16 0,0 0 0,1-1 0,3-1 0,2-1 0,0 2 771,2-11 1,2 4-772,3 14 0,4 4 0,14-12 0,-3 21 0,2 14 0,-6 13 3285,-1 14-3285,-3 11 0,-10 8 0,-5 6 777,-5-16-777,-7-6 0,-10-23 0,14 0 0,-7-5 0</inkml:trace>
  <inkml:trace contextRef="#ctx0" brushRef="#br0" timeOffset="121900">30510 11748 8191,'-9'2'0,"2"6"5063,2 10-5063,-2 21 0,1 2 0,1 13 0,3-21 2818,7-10-2818,6-21 1719,7-20-1719,5-12 0,1-12 6784,-6 2-6784,-9 8 0,2 18 0,6 14 0,-2 5 0,14-6 0,-14-3 0,9-9 0,-11 9 0,3 2 0,-7 10 0,1 4 0,-3 12 0,-3 1 0,-1 0 0,-1-5 0,-1-25 0,1-9 0,-7-31 0,4 24 0,-4-6 0</inkml:trace>
  <inkml:trace contextRef="#ctx0" brushRef="#br0" timeOffset="122040">30734 11667 8191,'10'-12'0,"0"4"5063,-1 6-5063,0 0 2818,7-9-2818,13-12 0,-6 1 0,1-2 0,2 5 0,-1 0 0,15-19 0,-19 25 0,-17 9 0</inkml:trace>
  <inkml:trace contextRef="#ctx0" brushRef="#br0" timeOffset="122221">30888 11376 24575,'2'13'0,"12"13"0,-7 2 0,2 4-2050,3 7 1,1 2 2049,-3 11 0,-2 2 0,2-3 0,-3-2 0,-3-8 0,-1-4 0,2 9 0,-5-26 0</inkml:trace>
  <inkml:trace contextRef="#ctx0" brushRef="#br0" timeOffset="123549">31051 11731 8191,'4'-7'0,"3"0"5063,3 4-5063,0 2 2818,1 8-2818,-3 10 1719,-5 11-1719,0 12 0,-6 1 6784,6-17-6784,-6-14 0,11-32 0,3-21 0,4-7 0,-1 3 0,-1 23 0,-6 17 0,6 20 0,-1 7 0,0 5 0,-2-1 0,-5-11 0,6-9 0,-3-22 0,9-13 0,-8-10 0,4 3 0,-5 16 0,1 7 0,3 16 0,5 11 0,-2 3 0,11 5 0,-10-11 0,8-4 0,-9-14 0,-1-3 0,-5-11 0,-3 4 0,-4-1 0,-5 7 0,-3 8 0,3 5 0,-1 15 0,7 7 0,3 3 0,3-9 0,11-15 0,-1-14 0,2-4 0,-4-3 0,-3 5 0,1 6 0,2 7 0,-3 10 0,0 4 0,-4 11 0,-1-4 0,-5-30 0,3-9 0,-3-9 0,2-2 0,11-7 0,2 8 0,1 24 0,-3 22 0,-4 7 0,0 2 0,-5-7 0,2-10 0,2-20 0,-6 8 0,1-10 0</inkml:trace>
  <inkml:trace contextRef="#ctx0" brushRef="#br0" timeOffset="123699">31782 11398 24575,'17'0'0,"-2"-7"0,6-14 0,-2-1 0,-2-5 0,-13 9 0,-4 9 0,-7 4 0</inkml:trace>
  <inkml:trace contextRef="#ctx0" brushRef="#br0" timeOffset="123852">31781 11144 8191,'-4'-14'0,"8"22"3477,14 41-3477,-2-3 0,2 6 0,-7-12 0,-1 2 0,1 1 0,3 3 0,0 0 0,-1 0 0,-3-7 0,-2 0 0,-1-3 0,3 5 0,-1-5 744,3 5 1,-12-26-1,2-11 1</inkml:trace>
  <inkml:trace contextRef="#ctx0" brushRef="#br0" timeOffset="402356">22998 6056 24575,'-9'-5'0,"0"1"0,-3 4 0,-2 3 0,-3 3 0,-9 10 0,-13 6 0,13-5 0,-1 1 0,-4 0 0,-1 2 0,1 0 0,2 2-514,2 1 0,1 1 514,3-2 0,1 2 0,6 0 0,1 1 0,0 0 0,1-1 0,-3 16 0,7-2 0,-2 1 0,11-6 0,-3 6 0,8-7 0,2-7 1028,9 2-1028,4-7 0,15 2 0,2-1-473,-7-10 0,2-2 473,-3-1 0,0-1 0,3 3 0,0-1 0,15 1 0,-14 5 0,-11-3 0,-12-1 0,-4 1 0,-7-3 0,-3 4 946,-4 0-946,-14 9 0,2 10 0,0-12 0,-2 2-702,1 3 1,1 1 701,-4 0 0,1 1-356,3-2 1,1 0 355,2 0 0,2-1 0,-2 9 0,5-2 0,12-18 0,10 1 1350,-2-5-1350,6-1 764,0-1-764,7-1 0,5 5 0,-2 1 0,-3 5 0,-10 7 0,0 7 0,-10 16 0,3 8 0,-9-19 0,-3 3 0,3-1 0,0 1-1315,-7 10 0,-3 0 1315,5-14 0,-1 1 0,-1 0 0,1 1 0,0 1 0,-1 1 0,-3 3 0,0 1 0,0 0-959,5-2 0,1 0 1,-1 0 958,-3 2 0,0 0 0,1-1 0,0 12 0,1-1 0,-1 0 0,2-1 0,4-6 0,3-1 0,2-2 0,3-1 0,3 0 0,3-1 0,3-2 0,2-2-263,2-6 1,2-3 262,2-3 0,3-3 2006,22 0-2006,3-12 0,-5-6 3160,-13-8-3160,-9 1 0,-14-6 0,-1 6 0,-4-1 0</inkml:trace>
  <inkml:trace contextRef="#ctx0" brushRef="#br0" timeOffset="492672">21347 7010 8926,'-5'6'0,"-1"-1"5115,3 4-5115,-1-2 2708,8-2-2708,1-3 1618,0-7-1618,-1-2 6208,-8 0-6208,-1 6 0,0 4 0,5 0 0,5-3 0,0-3 0,-1-1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4:41:13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11467 6414 24575,'21'6'0,"10"-3"0,-4 0 0,6-2 0,12-3 0,8-2 0,0-1 0,-3 0 0,-1 1 0,4-1-840,-9 1 0,3 0 0,1 0 0,1 0 1,-2 0 839,6-2 0,-1-1 0,0 1 0,2 0-1071,-10 2 1,2 2 0,-1-1-1,1 1 1,0-2 1070,1 0 0,0-2 0,0 1 0,0-1 0,-1 2 0,0 0 0,-1 1 0,0 1 0,0-1 0,0 0 0,10-2 0,0 0 0,-1 0 0,0 1-268,-5 0 1,-1 1-1,-1 0 1,0 0 267,-3 1 0,0 0 0,-1 0 0,-2 1 0,5-2 0,-2 1 0,-4 1 0,-2 1 0,-5 0 0,7 0 0</inkml:trace>
  <inkml:trace contextRef="#ctx0" brushRef="#br0" timeOffset="53608">11724 14683 24575,'19'4'0,"-4"-1"0,28 2 0,12-8-703,-12 0 1,5-1 702,-7 1 0,2-2 0,1 1-1712,6 0 0,1 0 0,1 0 1712,-9 0 0,0 1 0,1 0 0,0 0 0,3-1 0,0 1 0,0 0 0,0 0 0,-3 0 0,0 1 0,0 1 0,0-1 0,1 2 0,0-1 0,0 2 0,-1-1 0,10 2 0,-1 0 0,0 1 0,-1 1 0,1 1 0,0-1 0,1 0 0,1 1 0,0-1 0,-13-2 0,-1 0 0,1 0 0,1-1 0,2-1 0,0 1 0,1-2 0,-1 1 0,-1-1 0,0-1 0,-1 0 0,0-1 0,-1 0 0,0-2 0,0 0 0,-2 0-247,10-1 1,-2-1 0,-1 1 246,-7-1 0,-2 1 0,-2 0-174,5-1 1,-5 2 173,5 0 465,-22 7-465,-10 1 3834,0 1-3834,-2 2 2790,2 1-2790,-2-2 538,2-1-538,0-4 0,0-2 0,3 2 0,-2-4 0,6 1 0,-2-2 0,-1-1 0,0 1 0,-4 3 0,0 0 0,3 4 0,-2 3 0,3-2 0,-4 3 0,-1-3 0,-3-1 0,-1 0 0</inkml:trace>
  <inkml:trace contextRef="#ctx0" brushRef="#br0" timeOffset="57376">19124 14598 9901,'7'4'0,"3"-4"5099,0 1-5099,7-6 2549,-8 3-2549,8-4 1490,-4 1-1490,11 2 5536,1 0-5536,20-2 0,-16 5 0,3-1 0,9-3 0,3-2-1071,-8 2 1,2 0 0,1 0 1070,3 1 0,1 1 0,1-1 0,4-3 0,0 0 0,1 1 0,1 5 0,1 3 0,-1-1-1316,-2-2 0,0-1 1,0 3 1315,2 3 0,0 2 0,0-1 0,0-1 0,1-1 0,-1 1-932,1 3 1,-1 0 0,2 0 931,2-3 0,1-1 0,0 1 0,-13-1 0,-1 1 0,1 0 0,-1-1 0,13-1 0,0-1 0,-1 0 0,0 1 0,0-1 0,-1-1-103,-5-2 1,-2-1 0,-1 0 102,-5 0 0,0 0 0,-2-1 0,13-2 0,-2-1 0,-12 0 0,-3 1 0,14-3 1900,-20 3-1900,-15 4 898,-9 6 0,1-2 0,-6 1 0</inkml:trace>
  <inkml:trace contextRef="#ctx0" brushRef="#br0" timeOffset="61909">25857 14677 24575,'40'-6'0,"13"3"0,-6 1 0,5-1-2965,1 1 0,2-1 2965,-14 1 0,2 0 0,0-1-814,2-1 0,1 0 0,0 0 814,3 0 0,1 0 0,2-1 0,-9 0 0,2-1 0,0-1 0,1 0 0,1 1 0,0-1 0,1 0 0,1 0 0,-5-1 0,0 0 0,2 0 0,-1 0 0,0 0 0,1 1 0,-1 0 0,1 0 0,-1 0 0,1 1 0,-2 0 0,1 1 0,-1-1 0,0 1 0,0 0-397,7 0 0,1-1 0,-2 2 0,-1 0 397,-4 3 0,-2 0 0,0 1 0,-1 1 0,7-2 0,0 1 0,-2 2-478,-4 1 0,0 2 0,-2-1 478,14 0 0,-3-1 846,-9 0 1,-2-1-847,-2-2 0,-3 0 0,12-4 0,-3 0 2696,-23-1-2696,-3 0 0,-14 4 0,-1-1 0</inkml:trace>
  <inkml:trace contextRef="#ctx0" brushRef="#br0" timeOffset="85467">14518 14912 24575,'6'-11'0,"5"-1"0,2 4 0,11 2 0,14 8 0,11 4 0,-22-2 0,0 2 0,13 4 0,-9-2 0,-14 3 0,-8-7 0,-1 1 0</inkml:trace>
  <inkml:trace contextRef="#ctx0" brushRef="#br0" timeOffset="86200">14599 14883 8191,'-9'5'0,"-1"5"5063,3-2-5063,-6 14 2818,9-7-2818,1 16 1719,9-13-1719,5 13 6784,7-10-6784,8 13 0,7 3 0,5 2-727,-13-14 0,1 1 727,-3 0 0,2 0 0,9 0 0,3 0 0,0 5 0,1-2-1139,4-7 0,2-2 1139,5 3 0,2 0 0,-17-11 0,1 0 0,2-1 0,4 1 0,2 1 0,1-1-1158,1 0 1,0 1 0,3-1 1157,-8-4 0,1 0 0,0 0 0,1 0 0,-1 1 0,1 1 0,0-1 0,1 0 0,4-1 0,2-2 0,0 0 0,0 1 0,2 2 0,0 1 0,0 0 0,0-1 0,2 0 0,0-1 0,0 0 0,1 1 0,-10-1 0,1-1 0,0 1 0,0 0 0,0 1-820,-1-1 0,0 2 1,0-1-1,-1 0 1,1 0 819,1 1 0,1-1 0,-1 0 0,0 1 0,0 0 0,0 0 0,0 0 0,0 1 0,1 0 0,-1 0 0,3-1 0,0 1 0,0 0 0,0-1 0,0 1 0,-1 0 0,0 0 0,-1 0 0,2 0 0,-1-1 0,4-1 0,-1-1 0,2 0 0,-1 0 0,0 0 0,-1 1 0,-1 1 0,1-1 0,0 0 0,0-1-515,1-1 1,0-2 0,0 1 0,0-1-1,1 0 515,0 2 0,0 0 0,1 0 0,-1-1 0,1 0-63,1-1 0,0 0 1,0-1-1,1-1 0,-1 1 63,0 0 0,1 0 0,-1 1 0,1-2 0,-1 1-197,2-1 0,-1 0 1,1-1-1,0 1 0,-1-1 197,-2 1 0,0 0 0,0-1 0,-1 1 0,1 0 0,0-1 0,0 1 0,-1 0 0,1-1 0,-2 1 0,-3 0 0,0-1 0,-1 1 0,-1 0 0,1-1-35,0 1 1,-1 0-1,1-1 1,-1 1-1,-1 0 35,9 0 0,-2 0 0,1 1 0,-1-1 118,0 0 0,-1 1 1,0 0-1,-1-2-118,0-1 0,-1 0 0,0-1 0,-1 0 0,0-1 0,-1-1 0,-1 0 0,1-1 118,0 0 1,0-2 0,0-1-1,0 0-118,0-1 0,0-1 0,0 0 0,1-1 0,2 0 0,1-1 0,0 0 0,0 0 506,0-1 0,0 0 0,0-1 0,0-1-506,2-1 0,0-1 0,0 0 0,-1 0 69,-2 2 0,-1-1 1,1 1-1,-1 0-69,-2 0 0,1 0 0,-1 0 0,-2 0 0,8-4 0,-3 0 0,0 2 503,-4 2 0,0 1 1,-4-1-504,7-7 0,-5 0 98,-6 4 1,-5 1 0,-2-2 0,-14 5 0</inkml:trace>
  <inkml:trace contextRef="#ctx0" brushRef="#br0" timeOffset="87383">23369 15771 24575,'9'5'0,"3"-1"0,2-7 0,16-2 0,10-7 0,-11 2 0,4-1 0,6-3 0,4-1 0,-6 1 0,1-2 0,1-1-2011,6 1 1,1-1 0,1-1 2010,-4 1 0,0-1 0,2 0 0,-1 0 0,0 2 0,-1-1 0,2 1 0,-1-1 0,3 0 0,0-1 0,0 0 0,0 0-673,-1 2 0,-1-1 1,0 1-1,1 1 673,-2 1 0,0 1 0,1 0 0,3-1 0,-1 1 0,4-1 0,0 0 0,0 1 0,-3 0 0,1 2 0,-2 0 0,0 1 0,1-1 0,-3 2 0,2-2 0,0 1 0,-2 0 0,-2 1-546,7-2 0,-3 1 0,-2 0 546,-5 4 0,-2 0 0,-1 0 0,13-5 0,-2 0-287,-9 5 0,-2 0 287,-6-3 0,0-1 0,-1 2 0,-1 0 2855,13-10-2855,9-1 0,-24 5 4226,10-3-4226,-18 5 2692,4 1-2692,1-2 1161,1 5-1161,1-5 0,4 5 0,-5-2 0,0 1 0,6 0 0,-6-4 0,0 5 0,-1-2 0,-15 7 0,-1 0 0</inkml:trace>
  <inkml:trace contextRef="#ctx0" brushRef="#br0" timeOffset="87758">26207 14818 8191,'10'5'0,"2"-2"5063,18-1-5063,-3-2 2818,11 0-2818,-6 4 1719,-7-1-1719,-1 6 6784,-13-1-6784,-1 2 0,-7 9 0,-5 3 0,-6 10 0,-4 0 0,-10 2 0,-4 1 0,-8-2 0,14-14 0,3-6 0</inkml:trace>
  <inkml:trace contextRef="#ctx0" brushRef="#br0" timeOffset="94808">23027 16845 8191,'-7'-7'0,"1"2"5063,-19 15-5063,4 10 0,-11 17 0,-1 7 0,14-15 0,1 2 1199,-11 12 1,3-1-1200,13-4 1777,10-17-1777,21-9 0,24-7 0,-12-3 0,3-1 0,11-3 0,3-1 0,-3 2 0,-2 0 2889,-3-2 1,-1 1-2890,-6 4 0,-4 0 0,-3-1 0,-4 3 0</inkml:trace>
  <inkml:trace contextRef="#ctx0" brushRef="#br0" timeOffset="95166">23415 16749 8191,'-17'-6'0,"15"-2"5063,10 1-5063,31-4 2818,2 2-2818,13 8 0,-21 3 1719,-8 11-1719,-21 21 0,-11 1 0,0-6 0,-2 2 3392,-1-3 0,0-1-3392,-5 21 0,7-13 0,13-18 0,13-19 0,16-16 0,-9-2 0,0-2 0,5-4 0,1-4 0</inkml:trace>
  <inkml:trace contextRef="#ctx0" brushRef="#br0" timeOffset="95441">23860 16663 8191,'-14'-4'0,"2"4"5063,3 4-5063,1 7 2818,7 9-2818,6 5 1719,17 5-1719,10-13 6784,11-12-6784,-3-15 0,-4-16 0,-18 10 0,-6-9 0,-17 12 0,-13-9 0,-5 4 0,-12 0 0,10 7 0,9 7 0,8 2 0</inkml:trace>
  <inkml:trace contextRef="#ctx0" brushRef="#br0" timeOffset="95692">24157 16527 8191,'-6'8'0,"3"14"5063,-12 8-5063,14 15 0,4-18 2818,10-2-2818,8-21 1719,4-9-1719,5-17 6784,-10 3-6784,-10-7 0,-15 2 0,-10 2 0,-5-5 0,-8 7 0,10 7 0,3 6 0,11 7 0</inkml:trace>
  <inkml:trace contextRef="#ctx0" brushRef="#br0" timeOffset="96077">24440 16415 24575,'3'12'0,"5"15"0,1 6 0,5 14 0,-6-7 0,4-1 0,-6-18 0,5-6 0,-7-25 0,9-14 0,5-16 0,6-3 0,-4 18 0,0 23 0,-14 20 0,1 7 0,-7-2 0,-5-5 0,2-5 0,-7-4 0,-1-5 0,1-8 0,-1-5 0,7 3 0,1-2 0</inkml:trace>
  <inkml:trace contextRef="#ctx0" brushRef="#br0" timeOffset="96458">24791 16528 8191,'2'9'0,"4"3"5063,0 8-5063,9 12 0,-1 15 0,-4-20 0,0 0 0,-2 1 0,-1-1 0,7 20 2818,-9-19-2818,-5-13 1719,-5-25-1719,-5-28 0,5 0 0,0-7 3074,1-8 0,2-3-3074,1 14 0,1 0 0,0 3 0,2-7 0,1 5 0,7-12 0,-1 41 0,1 18 0,-1 18 0,-3 10 0,-6 13 0,-5-18 636,-4-3-636,0-21 0,-10-1 0,11-4 0,-6 0 0</inkml:trace>
  <inkml:trace contextRef="#ctx0" brushRef="#br0" timeOffset="102000">3469 12388 8191,'9'0'0,"4"0"5063,0 2-5063,11-1 2818,14 6-2818,17-11 0,-15 6 0,3 0-299,5-7 1,3-1 298,-6 2 0,3 0 0,1 0 0,3-1 0,2 0 0,1 0 0,-9 2 0,1-1 0,1 1 0,0 0 0,1 2 0,0 1 0,0 0 0,0 1 0,-3 2 0,0 0 0,-1 1 0,1-1 0,-3 0 0,1 0 0,-1 1 0,-1 0 0,10 4 0,-2 1 0,-1-2 0,0-3 0,-2-2 0,0 0 0,-3 2 0,-1 0 0,0-1 0,0 0 0,0-1 0,-1-1 1908,12-1 1,-1 1-1909,-3 4 0,-2 0-474,-5-4 1,-3 0 473,-7 3 0,-3 1-178,1-5 1,-2 1 177,24 3 0,-22-6 0,0-1 0,3-2 0,2-1 827,5-2 1,1-2-828,-7 2 0,1 0 614,2 1 1,-2 2-615,19 1 1116,-2 8-1116,-13 0 0,-1 8 456,-7-3-456,6 3 0,2-3 0,7-4 611,6-1-611,2-4 0,-25 0 0,1 0 0,24 0 0,-2 4 0,-6 2 0,-1 3 0,7-4 0,-22 0 0,0-1 0,3-3 0,2-1 0,5 5 0,1 0-381,-4-4 1,2-1 380,1 3 0,0-1 0,1 1 0,-1 0 0,2-3 0,-1 1 0,0 1 0,1 1 0,1-3 0,1 0 0,-2 2 0,-1 1 0,0-2 0,1-1 0,-2 3 0,0-1 0,-2-1 0,-1-2-456,-3 2 0,-1-2 456,1-1 0,-2 0 0,2 1 0,-2 1 0,-1-3 0,-1 1 0,4 2 0,-2 0 0,16 0 0,-4 0 176,-24 0 0,-6 0 1,-11 0-1</inkml:trace>
  <inkml:trace contextRef="#ctx0" brushRef="#br0" timeOffset="122686">11558 15662 24575,'-18'5'0,"-2"9"0,-3 7 0,-3 11 0,-2 5 0,10-9 0,2-2 0,15-9 0,5 1 0,4-1 0,11 9 0,2 6 0,7 6 0,-10-5 0,-5-7 0,-11-9 0,-6-4 0,-1-2 0,0-6 0,1-4 0</inkml:trace>
  <inkml:trace contextRef="#ctx0" brushRef="#br0" timeOffset="122860">11430 15774 8191,'6'-4'0,"5"-1"5063,9-5-5063,18-3 704,4-5 1,-10 7-1,-11 2 1</inkml:trace>
  <inkml:trace contextRef="#ctx0" brushRef="#br0" timeOffset="123100">11747 15661 24575,'10'19'0,"-2"23"0,-3-15 0,-1 2 0,-1 11 0,-1 3 0,-2 0 0,0-1 0,-1-6 0,2-1 0,1 18 0,3-26 0,-2-18 0,1-5 0</inkml:trace>
  <inkml:trace contextRef="#ctx0" brushRef="#br0" timeOffset="123541">11940 15878 24575,'-7'2'0,"1"1"0,-1 4 0,0 1 0,-3 3 0,-6 5 0,3 2 0,1 2 0,11-9 0,16-2 0,20-7 0,7-2 0,11 0 0,-7-5 0,-5 4 0,-17-3 0,-10 4 0</inkml:trace>
  <inkml:trace contextRef="#ctx0" brushRef="#br0" timeOffset="124999">12173 15691 24575,'6'39'0,"1"7"0,-4-16 0,0 2 0,2 0 0,-1-1 0,-3 24 0,3-21 0,0-20 0,2-19 0,5-6 0,3-1 0,0 6 0,1 12 0,-4 6 0,-2 11 0,-5-4 0,-3 5 0,-4-11 0,-4-2 0,0-7 0,-6-4 0,-7-8 0,2-2 0,1 2 0,10 3 0</inkml:trace>
  <inkml:trace contextRef="#ctx0" brushRef="#br0" timeOffset="125891">11501 16144 8191,'-1'5'0,"-2"-1"5063,-7-4-5063,1 0 2818,-3 0-2818,-8 4 1719,-12 1-1719,-15 4 0,-1 0 0,18-5 0,0-2 0,-18-2 0,1-1 6784,15-8-6784,14 3 0,10 0 0,6 2 0</inkml:trace>
  <inkml:trace contextRef="#ctx0" brushRef="#br0" timeOffset="129459">11497 6455 8191,'53'2'0,"-1"1"0,-9 2 0,2 2 0,1 0 188,-4-1 1,1 0-1,1 1 1,2 1-189,5 2 0,2 0 0,1 0 0,0 0 0,-5-4 0,0 1 0,1-2 0,0 0 0,0 0 0,1-1 0,0-1 0,1 0 0,-1-1 0,1-1 0,2-1 0,1-1 0,-1-1 0,1 0 0,-2-1-31,-2 0 1,0-1 0,-1 0 0,0-1 0,-1 1 30,-1-1 0,-1 1 0,0 0 0,-1 0 0,-1 0 0,2-1 0,-1 0 0,-1 0 0,-1 1 365,10 1 0,-1 1 0,-4 0-365,8-1 0,-6 0 1435,-10 3 0,-5 0-1435,5 2 0,-26-1 0,-11 1 0</inkml:trace>
  <inkml:trace contextRef="#ctx0" brushRef="#br0" timeOffset="144541">11868 17369 8191,'-4'-7'0,"3"7"5055,-3 26-5055,-1 26 0,-1-15 0,0 3 1409,0 3 1,0-1-1410,-2-9 0,1-3 0,1 22 430,4-30 0,3-7 0,1-11 0</inkml:trace>
  <inkml:trace contextRef="#ctx0" brushRef="#br0" timeOffset="145069">12130 17735 8191,'0'7'0,"-2"0"5063,-4 5-5063,-3 15 0,-3 13 0,-3 8 0,4-15 0,2-13 0</inkml:trace>
  <inkml:trace contextRef="#ctx0" brushRef="#br0" timeOffset="148183">12509 17553 24575,'-2'-10'0,"-1"1"0,-3 2 0,-1 3 0,-2 6 0,-10 26 0,2 10 0,9-11 0,0 1 0,3 19 0,20-20 0,13-7 0,25-26 0,-25 2 0,0-4-363,8-6 0,-2-4 363,11-11 0,-13 3 0,-21 10 0,-16 3 0,-4 2 0,-19-6 0,-6 2 181,-6 1 1,16 5-1,10 5 1</inkml:trace>
  <inkml:trace contextRef="#ctx0" brushRef="#br0" timeOffset="148500">12989 17441 8191,'-17'-6'0,"4"1"5063,0 2-5063,4 15 2818,-4 12-2818,3 30 0,4-11 1719,4-2-1719,13-23 6784,1-16-6784,18-12 0,-1-13 0,5-21 0,-15 13 0,-15-5 0,-10 18 0,-8 4 0,-7 5 0,5 6 0,1 3 0,11 2 0</inkml:trace>
  <inkml:trace contextRef="#ctx0" brushRef="#br0" timeOffset="148925">13357 17355 8191,'8'-14'0,"-13"16"5063,-8 13-5063,-9 21 2818,8-7-2818,5-2 1719,17-16-1719,1-4 6784,15-4-6784,8 4 0,-5-1 0,-3 3 0,-12 11 0,-13 2 0,-4 16 0,-8-4 0,-8 1 0,4-13 0,-3-8 0,6-12 0,5-1 0,5-5 0</inkml:trace>
  <inkml:trace contextRef="#ctx0" brushRef="#br0" timeOffset="149096">13291 17292 8191,'10'0'0,"8"1"4882,20-13-4882,11 1 0,-22-1 0,0 0 0,13 0 0,-17-1 0,-15 13 0</inkml:trace>
  <inkml:trace contextRef="#ctx0" brushRef="#br0" timeOffset="150249">13855 17384 24575,'-7'4'0,"-1"11"0,1 13 0,2 6 0,6-2 0,8-14 0,18-14 0,7-11 0,-7-6 0,1-4 0,16-14 0,-22 10 0,-3-1 0,-3-2 0,-12 1 0,-11 13 0,-17-2 0,-12 11 0,-6 2 0,3 9 0,23-5 0,9 0 0</inkml:trace>
  <inkml:trace contextRef="#ctx0" brushRef="#br0" timeOffset="150637">14384 17206 24575,'-2'-6'0,"-4"7"0,-1 3 0,-5 16 0,2 6 0,4-1 0,6-1 0,10-10 0,9-1 0,6-4 0,7-1 0,-10 0 0,-7 1 0,-11 0 0,-6 0 0,-11 12 0,-5 4 0,-5-2 0,9-5 0,6-16 0</inkml:trace>
  <inkml:trace contextRef="#ctx0" brushRef="#br0" timeOffset="150775">14335 17166 8191,'13'2'0,"10"-2"4883,12-2-4883,13-9 0,-14 5 0,-7-4 0</inkml:trace>
  <inkml:trace contextRef="#ctx0" brushRef="#br0" timeOffset="151482">14736 17065 24575,'-22'7'0,"8"-3"0,-5 8 0,12-2 0,2 0 0,6 1 0,15-7 0,5-2 0,4 0 0,-7 3 0,-7 6 0,-5 9 0,-2-1 0,-1 1 0,-1-7 0,-1-5 0,3-7 0,-4-2 0,6-18 0,-3 4 0,1-5 0,1 7 0,-5 4 0,6 8 0,-5 6 0,3 8 0,-4 4 0,-4 14 0,-6 9 0,4-14 0,1 2-482,-3 3 1,1 0 481,1 3 0,1 0 0,0-6 0,0 0 0,2 3 0,1-2 0,-3 11 0,5-12 0,0-13 0,0-11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4:49:25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13221 3538 24575,'-6'22'0,"0"18"0,5-10 0,0 2-2508,-3 12 1,1 5 2507,1-10 0,0 2 0,-1 0 0,0 0 0,-1 0 0,0 0 0,1 0 0,-2 0 0,2-2 0,-1 6 0,0-4 759,-1-8 0,2-6-759,3 0 813,27-43-813,3-15 0,2 5 0,2 0 0,-4 3 0,0 3 0,2 8 0,-1 5 0,12 10 0,-16 18 0,-15 20 0,-13 1 0,-3-12 0,-2 0 2684,-13 18-2684,3-17 0,-4-1 0,-3-3 0,-2-1-291,-1-1 1,0-3 290,1-5 0,1-6 0,-12-16 0,18 1 0,6-12 0</inkml:trace>
  <inkml:trace contextRef="#ctx0" brushRef="#br0" timeOffset="165">13713 4066 8191,'7'27'0,"-1"0"0,3 27 5063,-11-14-5063,-5-2 704,10-13 1,-7-9-1,4-8 1</inkml:trace>
  <inkml:trace contextRef="#ctx0" brushRef="#br0" timeOffset="297">13771 3706 8191,'-17'6'0,"7"-3"0,3-1 0</inkml:trace>
  <inkml:trace contextRef="#ctx0" brushRef="#br0" timeOffset="697">13943 3576 8191,'6'4'0,"-3"6"5063,8 8-5063,-1 14 0,4 15 0,-9-21 0,-1 2 0,2 6 0,-2 0 747,-3 4 0,-1 1-747,3 2 0,-1 2 0,-4 3 0,-1 0 0,2-6 0,0-3 1891,1 18-1891,4-18 0,2-27 0,-4-3 0</inkml:trace>
  <inkml:trace contextRef="#ctx0" brushRef="#br0" timeOffset="939">13788 4072 8191,'5'2'0,"22"-5"1810,2-4 0,4-2-1810,9-3 0,2-1 0,3-1 0,-1-1 1353,-9 2 1,-4 1-1354,8 0 0,-26 5 0,-11 7 0</inkml:trace>
  <inkml:trace contextRef="#ctx0" brushRef="#br0" timeOffset="2038">14284 4200 8191,'-19'3'0,"12"-1"0,-8-2 0</inkml:trace>
  <inkml:trace contextRef="#ctx0" brushRef="#br0" timeOffset="2330">14755 3409 24575,'2'32'0,"-3"19"0,4-7 0,-1 4-2019,-3-12 1,-1 3 0,-1 0 2018,1 6 0,0 1 0,-1-1 0,1-3 0,-1 0 0,1-1 0,3-2 0,0-1 0,1-2 337,2 1 1,2-4 0,5 4-1,-4-23 1</inkml:trace>
  <inkml:trace contextRef="#ctx0" brushRef="#br0" timeOffset="2722">14945 4009 8191,'-7'23'0,"5"-7"5063,0 6-5063,6-8 2818,12 6-2818,4-10 1719,8-6-1719,-5-14 0,5-20 0,-8-3 0,4-14 6784,-7 17-6784,-2 23 0,-6 33 0,-1 23 0,-3-19 0,-1 1 0,-3 3 0,-1 0-724,3 0 1,-1 2 723,-6 4 0,-3 3 0,0 2 0,-4 1 0,-7 1 0,-4 0-1204,-3 1 1,-4-2 1203,7-15 0,-1-1 0,-3-3 0,-2-1 0,-3-1 0,1-3 0,-12 7 0,1-5 0,11-7 0,3-4 0,-7-4 0</inkml:trace>
  <inkml:trace contextRef="#ctx0" brushRef="#br0" timeOffset="3480">15482 3541 8191,'6'16'0,"-3"10"5063,-5 28-5063,-2-21 0,-3 4 0,-4 10 0,-2 3 187,4-14 0,-1 0 1,-1 0-188,-1 2 0,0 1 0,0-1 0,-1 0 0,-1 0 0,0-1 578,-4 11 1,0-3-579,3-8 0,2-5 0,-2 6 0,11-24 0</inkml:trace>
  <inkml:trace contextRef="#ctx0" brushRef="#br0" timeOffset="4264">15855 3553 24575,'-10'10'0,"-4"8"0,-8 16 0,1 13 0,5-17 0,2 3 0,2 5 0,2 1 0,0 2 0,3 2-1419,-1 3 1,4-1 1418,4-5 0,4-2 103,3-4 0,5-4-103,22 10 0,8-21 0,11-16 0,-4-8 0,-17-1 0,-11 2 0</inkml:trace>
  <inkml:trace contextRef="#ctx0" brushRef="#br0" timeOffset="4574">15878 4085 24575,'34'-17'0,"-8"2"0,2-2 0,10 0 0,2-1 0,1-3 0,-2 3 0,-10 7 0,-3 4 0,8 5 0,-25 19 0,-8 8 0,-2 13 0,-6 2 0,6 7 0,-8 0 0,8-7 0,-3-9 0,4-15 0,0-8 0</inkml:trace>
  <inkml:trace contextRef="#ctx0" brushRef="#br0" timeOffset="5014">16520 3581 8191,'-9'2'0,"6"6"5063,4 10-5063,7 27 0,-3-15 0,0 3 0,-2 9 0,0 1 1409,-1-1 0,1 0-1409,-1-2 0,0-3 0,6 18 0,-1-25 0,0-15 0</inkml:trace>
  <inkml:trace contextRef="#ctx0" brushRef="#br0" timeOffset="5306">16516 3644 8191,'-1'5'0,"6"-1"4712,28-4-4712,-4 2 0,4 1 0,6 0 0,1 1 0,0 2 0,-2 2 0,-8 0 0,-3 2 0,4 22 0,-23 11 0,-5 12 0,-9-25 0,-3 1 1430,0-3 1,-1-1-1431,-2 3 0,-2 0 0,-3-2 0,-1 0 630,0 1 1,-1-1-631,-2-3 0,1-2 0,-2 2 0,5-12 0</inkml:trace>
  <inkml:trace contextRef="#ctx0" brushRef="#br0" timeOffset="6097">17084 3671 8191,'10'-7'0,"1"7"5063,7 19-5063,6 26 0,-14-12 0,-3 3 0,2 9 0,-2 2 0,-1-1 0,-2 0 958,-2-2 1,2-3-959,4-7 0,2-4 1839,6 4-1839,0-21 6398,0-32-6398,9-31 0,-13 16 0,-1-3 0,4-8 0,-2-2-725,-6 5 1,-3 0 724,-1-1 0,-1 2 269,1-9 1,-2 15 0,1 27 0</inkml:trace>
  <inkml:trace contextRef="#ctx0" brushRef="#br0" timeOffset="6513">17518 3646 8191,'-2'9'0,"24"-4"5063,19-2-5063,14 1 0,-8 1 2818,-18 7-2818,-9 1 1719,-13 4-1719,-6 7 6784,-5 1-6784,-14 20 0,-3 3-753,6-14 1,-2 0 752,1-2 0,1-1-61,4 1 1,0-2 60,-1 6 0,12-14 0,7-20 0,12-10 0,16-9 0,9-12 0,-13 10 0,-1 0 0,0-4 0,0 4 0</inkml:trace>
  <inkml:trace contextRef="#ctx0" brushRef="#br0" timeOffset="7056">18058 3598 8191,'-41'28'0,"15"-10"5063,12-3-5063,32-12 2818,22-10-2818,-10 4 0,2-1 0,-3-2 0,-2 2 0,16 3 1719,-19 9-1719,-22 12 6784,-8 6-6784,-18 14 0,-5 3 0,11-19 0,0 1 0,-6 17 0,10-14 0,15-13 0,7-11 0,12-4 0,12 4 0,-5 2 0,3 14 0,-16 16 0,-11-6 0,-3 1 0,-4 21 0,-4-21 0,-4-2 0,-11 17 0,-6-6 0,-4 4 0,16-25 0,1-6 0</inkml:trace>
  <inkml:trace contextRef="#ctx0" brushRef="#br0" timeOffset="7724">18578 4191 8191,'-9'9'0,"8"-6"5063,18 0-5063,26-10 0,-3 4 0,3 0 0,1-6 0,0 1 908,6 4 0,-2 0-908,-11-1 0,-4 0 0,14 5 463,-21 2 0,-17-2 0,-5 2 0</inkml:trace>
  <inkml:trace contextRef="#ctx0" brushRef="#br0" timeOffset="8065">19392 3883 8191,'6'17'0,"-3"0"5063,3 6-5063,-3 3 2818,5-1-2818,-3-5 1719,0-9-1719,-2-11 6784,4-13-6784,4-29 0,4 6 0,3-1 0,-3 9 0,0 2 0,5-3 0,-2 6 0,-2 16 0,-8 7 0</inkml:trace>
  <inkml:trace contextRef="#ctx0" brushRef="#br0" timeOffset="8368">19851 3846 24575,'-14'24'0,"-2"2"0,3 12 0,-1 2 0,5 7 0,7-14 0,10-5 0,11-23 0,13-5 0,14-9 0,3-4 0,-17 6 0,-11-1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3:19:05.3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22570 8951 8191,'0'-9'0,"4"8"5063,0 6-5063,5 28 0,-5 9 0,-2-9 0,0 2 1409,-1-4 0,-2 1-1409,-1 5 0,-1 0 0,3-1 0,-1-2 0,-3-2 0,-1-1 343,4 1 1,1-4 0,-4-2 0,4-5 0</inkml:trace>
  <inkml:trace contextRef="#ctx0" brushRef="#br0" timeOffset="11591">22793 8951 24575,'-9'19'0,"8"2"0,-2 18 0,6 14 0,-2-22 0,-2 1-869,1 6 1,0 0 868,0 1 0,0-1-2,0-6 0,0-1 2,4 22 0,-3-21 0,2-16 0,-3-8 0</inkml:trace>
  <inkml:trace contextRef="#ctx0" brushRef="#br0" timeOffset="11878">22963 8941 24575,'9'9'0,"4"17"0,-3 10 0,0-7 0,-1 4 0,-2 4 0,-2 2-1487,4 6 0,-1 1 1487,-2 4 0,-1 0 0,-4 0 0,0-1 0,1-1 0,0-4 0,-7 5 0,5-15 0</inkml:trace>
  <inkml:trace contextRef="#ctx0" brushRef="#br0" timeOffset="92516">22370 10443 8191,'-14'-1'0,"-5"10"5063,5 10-5063,-18 24 0,16-16 0,0 3 819,-6 6 0,-1 1-819,3-1 0,1 0 0,2-1 0,1-1 0,5-6 0,2-1 747,5 3 1,3 0-748,2 25 0,17-5 0,4-11 6089,8-17-6089,15-19 0,-10-4 0,10-12 0,-23 6 0,-7-5 0,-11 9 0,-4-1 0</inkml:trace>
  <inkml:trace contextRef="#ctx0" brushRef="#br0" timeOffset="92806">22202 10907 8191,'-18'-12'0,"1"6"5063,4-3-5063,8 8 2818,16-7-2818,37-3 0,-2 0 0,6-1-742,-2 0 1,4-1 0,2 0 741,-6 1 0,3 1 0,1-1 0,1 0 0,-4 0 0,1 0 0,1 0 0,1 0 0,-1 0 0,-8 2 0,1 1 0,-1 0 0,1-1 0,0 1 0,0 0 0,1 0 0,-1-1 0,1 1 0,0 0 0,-1 0 0,0 1-217,5-1 0,0 0 0,-1 1 0,-1 0 1,-1 1 216,5 0 0,0-1 0,-3 2 0,-1 1 0,4 1 0,-2 1 0,-4 2 0,-1-1 0,-7 2 0,-1 8 0,-35-7 0,-8 0 0,1-3 0</inkml:trace>
  <inkml:trace contextRef="#ctx0" brushRef="#br0" timeOffset="103715">27811 8614 8191,'-24'-4'0,"-8"3"5063,-8 2-5063,-7 4 0,0 4 2427,1 5-2427,-1 0 0,0 5 0,1 4 0,-1 0 0,0 5 0,22-9 0,0 2 0,0 0 0,-1 1 887,-4 7 0,-1 2-887,3-3 0,0 0 0,-3 5 0,1 0 2528,5-3 0,1 1-2528,-1 1 0,1 1 0,-1 3 0,0 0 0,0 0 0,-1 1-1023,0 3 1,0 0 1022,0 2 0,2 1 0,3-3 0,2-1 0,-1 3 0,1-1 0,4 1 0,2-1 206,-1-2 0,1 0-206,1 13 0,2 0 0,4-14 0,0-1 0,0 4 0,3 0 0,5-10 0,1-3 0,2 21 0,4 4 0,1-6 0,2-7 0,12 9 0,-2-18 0,-5-9 0,3 0 0,15 5 0,8 1 0,-17-16 0,1-1 0,21 4 711,-18-7 0,0-1-711,-3-2 0,0-1 0,4 0 0,0-2 779,-1-1 0,1-2-779,0-3 0,-1-2 0,4-2 0,0-1 0,-2-1 0,-1-1 0,4 3 0,-2 0 0,-5 0 0,-1 2-108,26-4 108,-6 0 0,0 1 0,-7-3 0,5 2 0,-5-11 0,-14 11 0,1-1 0,0-3 0,1-1 0,6-4 0,1 0-585,-3 3 0,0 0 585,2-1 0,1 1-4,-4 5 0,-1 2 4,-2 1 0,-1 1 20,20-2-20,-2 4 0,-5-3 0,6 7-695,8-3 695,0 0 0,-20 1 0,0 0 0,1-3 0,0 1 563,3 2 0,0 0-563,-3-2 0,0 0 0,-1 7 0,0 0 49,-3-4 1,-1 0-50,25 7 0,-25-5 0,0 0 0,25-5 0,-25 5 0,1-1 0,0-1 0,-1 0 0,25 6 0,-2 1 0,-6 4 0,-1 0 0,1 1 0,0 3 0,-1-3 0,1 8 0,0-4 0,-7 4 0,0 4 0,0 1 0,2 5 41,-9-10 1,1 0-42,-5-4 0,1-1 0,7 4 0,1-2-41,-7-7 0,-1 0 41,1-1 0,0 0 0,2-1 0,2-1 0,3 0 0,0 1 0,1 1 0,0 1 0,2 1 0,1 0 0,0-1 0,-1 1-529,-2-1 0,0-1 529,5-3 0,2-1 0,-1 0 0,1-1 0,-3-4 0,0-1 0,3-2 0,-2-1 0,-9 0 0,-1 0-184,-2-1 1,-2-1 183,16-5 0,-21 7 0,-11-1 0</inkml:trace>
  <inkml:trace contextRef="#ctx0" brushRef="#br0" timeOffset="105756">27931 8587 24575,'9'-7'0,"3"3"0,29-6 0,9 3 0,-12 1 0,1-1 0,-1-1 0,1 0-2029,5-1 1,1 0 2028,1-2 0,1-1 0,6 0 0,1 1 0,-2 3 0,2 2 0,-10 3 0,2 1 0,-3 2 0,4 4 0,-1 2 0,10 1 0,-3 2 627,-21 1 0,-3 1-627,2-3 0,-1-1 0,1-1 0,0-1-92,-1 0 0,1-1 92,3-1 0,0 0 0,1 0 0,0-1 0,-1 1 0,1-1 0,2-1 0,1-2 0,0 2 0,0-2 0,1-1 0,0-1 0,2 1 0,1-2 0,-5 0 0,1-2 0,-2 1 0,0-1 0,-1 0 0,17 0 0,-4 1 0,-6 1 0,3 8 0,-13 0 2042,0 4-2042,0 0 0,6 1 0,2-5 0,0 4 0,5-3 0,-5 3 0,7 6 0,-7-4 0,-2 6 0,-6-7 0,7 7 0,-6-3 0,5 4 945,-6-1-945,0 0 0,-7-3 0,-1 1 0,-4 3 0,-2-4 0,5 9 0,2-7 0,-1 8 0,1-8 0,-2 7 0,-5-9 0,2 4 0,-3-6 0,-3 3 0,6 4 0,-8-4 0,4 5 0,-5-5 0,2 9 0,-4-4 0,2 5 0,-8-1 0,3 3 0,-5-1 0,6 5 0,-4-11 0,1 11 0,1-11 0,0 1 0,1-4 0,1-6 0,-2 2 0,-1-3 0,3 4 0,-1-3 0,1 2 0,-2-3 0,1 0 0,2 4 0,-1-3 0,1 2 0,-2 7 0,2-3 0,1 4 0,-1-8 0,-4-3 0,-2-4 0,-2-1 0</inkml:trace>
  <inkml:trace contextRef="#ctx0" brushRef="#br0" timeOffset="107222">31038 9283 8191,'-9'0'0,"0"-2"5063,-4-3-5063,3-1 2818,-6 1-2818,-12 6 1719,1 7-1719,-19 10 0,4 10 0,14-6 0,-1 4 2292,1 3 1,0 3-2293,-6 4 0,0 4 0,9 0 0,1 5 0,3-3 0,-1 0 0,4 1 0,6-4 0,3 2 0,7-5-725,22 15 725,1-24 0,4-3 0,3-5 0,2-2 0,2 1 0,1 0 0,-1-3 0,-3 1 0,-5 0 0,-3 1 0,16 20 0,-18 6 0,-5 3 0,-6 1 0,0-7 0,9-5 0,26-18 0,-9-15 0,5-5 406,-3-1 0,3-3 0,1-1-406,5-3 0,1-2 0,1 0-874,1-2 1,0-1-1,0 2 874,-3 2 0,-2 1 0,-2 1 0,5-4 0,-5 5 0,12 7 0,-36 11 0,-12 4 0,-2 1 769,4-2-769,1-7 3558,6-3-3558,12-15 0,2-10 0,-8 2 0,0-3 0,4-5 0,-1-2 0,-2-7 0,-1-2 0,5-6 0,0-1-984,-7 4 0,-1-1 984,-2-1 0,-1 1-638,0 5 0,-2 1 638,-8 3 0,-1 1-377,2-1 0,0 2 377,-7 2 0,-1 0 0,1-3 0,-2 0 0,-3-1 0,-2 0 0,2-3 0,-3 0 0,-4 2 0,-3 0 0,1 4 0,-1 0 477,-2 5 0,-2 3-477,0 5 0,-1 3 1010,-28-7-1010,2 13 0,-5 10 0,6 1 0,-6 12 0,5-7 0,21 3 0,0 1 0,-19 4 0,-1 1 0,7-3 0,1-3 843,7-1-843,7-1 0,-5-3 0,4-1 883,-12 1-883,2 9 0,-10 7 0,24-5 0,0 3 0,-4 5 0,1 1 0,0 2 0,2 2-218,1 0 0,2 1 218,6-1 0,2-1 0,-2 13 0,10-8 0,11-2 0,0-11 0,6 4 0,-1-5 744,-4-5-744,5 11 0,-5-2 0,4 17 0,-7-5 0,-1 4 0,-1-6 0,0-10 0,5-5 0,-1-15 0,-2 0 0,-1-4 0</inkml:trace>
  <inkml:trace contextRef="#ctx0" brushRef="#br0" timeOffset="107523">31201 9228 24575,'0'9'0,"-3"3"0,-1 8 0,1 6 0,-5 12 0,7 2 0,-3 13 0,3-22 0,2 0 0,1 0 0,0 1-261,0-1 0,1-1 261,6-2 0,0-3 0,6 15 0,6-10 0,3-11 0,-13-13 0,3-3 0</inkml:trace>
  <inkml:trace contextRef="#ctx0" brushRef="#br0" timeOffset="107948">31523 9278 8191,'-2'6'0,"-3"5"5063,2 2-5063,-4 11 2818,4 1-2818,-1 0 1719,9-1-1719,1-13 6784,14-2-6784,2-7 0,9 1 0,1 1 0,-12 9 0,-1 6 0,-16 6 0,-3 7 0,-1 0 0,-6 6 0,-3 3 0,0 5 0,1-19 0,-1-1 0,0 23 0,-4-3 0,6-14 0,2-12 0,3-11 0,1-5 0</inkml:trace>
  <inkml:trace contextRef="#ctx0" brushRef="#br0" timeOffset="108549">31141 10492 8191,'13'0'0,"0"-3"5063,7-8-5063,3-11 0,9-15 0,-15 14 0,1 1 0</inkml:trace>
  <inkml:trace contextRef="#ctx0" brushRef="#br0" timeOffset="111781">27470 9354 8191,'-7'3'0,"2"-5"5063,1-7-5063,7-4 2818,3-4-2818,17-5 0,9-7 0,-8 10 0,3 1 859,4-1 1,2 1-860,5-3 0,2 3 0,-1 6 0,0 1 2857,3-3 1,-1 2-2858,-9 9 0,-1 3-120,0-4 1,-2 3 119,8 17 0,-7 5 0,-7 4 0,-6 6 0,2-3 1056,-5-3-1056,0-1 252,-5-7-252,-1 0 0,-3-3 0,-2 2 0,-1-3 0,0 4 0,-1 0 0,1-3 0,-2-2 0,6 1 0,-3-3 0,6 2 0,-2-3 0,-2 0 0,-5-4 0,-5-1 0,-4-6 0,-3-1 0,2-4 0,-7-1 0,4-3 0,-4 0 0,0-1 0,-7-1 0,5 4 0,-11-3 0,11 9 0,-5-3 0,11 5 0,0-2 0,4 5 0,0-1 0,0 3 0,0-4 0,0-2 0,0-1 0,-4-6 0,0 3 0,-4 3 0,-1 3 0,-5 7 0,4-1 0,-11 5 0,11-4 0,-11 8 0,11-6 0,-12 3 0,13-4 0,-2-3 0,7-3 0,4-4 0,-4-4 0,5-1 0,-7 1 0,7 4 0,-5 6 0,6 3 0,-2 2 0,4 0 0,-1 0 0,-1-2 0,4-6 0,2-8 0,7-6 0,10-14 0,8-1 0,-7 6 0,1 0 0,24-12 0,-19 16 0,-2 2 0,5 1 0,-5 7 0</inkml:trace>
  <inkml:trace contextRef="#ctx0" brushRef="#br0" timeOffset="114076">27875 9216 24575,'7'7'0,"0"0"0,2-7 0,3 2 0,-2-8 0,3 3 0,-6-6 0,-7 2 0,-3 0 0,-6 5 0,2 4 0,6 5 0,4-4 0,10-5 0,0-6 0,4-3 0,-7 4 0,-2 2 0</inkml:trace>
  <inkml:trace contextRef="#ctx0" brushRef="#br0" timeOffset="115230">28013 9218 24575,'0'-5'0,"3"-1"0,21-4 0,1-3 0,14 7 0,1-5 0,6 6 0,1 0 0,6 1 0,2-1 0,-22 5 0,2-1 0,2-4 0,2 0 0,3 2 0,1 0 0,8 0 0,2 0-1407,1-3 0,0 1 1407,-16 4 0,0 1 0,1 0 0,-2 0 0,1-1 0,0 2 0,-1-1 0,0 0 0,1 1 0,2 2 0,1 2 0,0-2 0,1-4 0,1-1 0,1 0 0,1 2 0,1 0 0,-1-1 0,1-1 0,-1 0 0,0-1 0,-3 1 0,-1 0 0,-1 1 0,15 0 0,-4 2-172,-14 0 1,-4 1 171,12 4 0,-25 1 0,-7 0 0,-8-4 0,-1-1 0</inkml:trace>
  <inkml:trace contextRef="#ctx0" brushRef="#br0" timeOffset="115797">27899 9425 8191,'31'0'0,"9"0"1866,-11 0 0,3 0-1866,8-3 0,3 1 0,5 1 0,4 0 0,-11 1 0,1 0 0,2 1 0,5-1 0,2-1 0,1 3 0,-10 1 0,2 2 0,0 0 0,0-1-60,1 0 0,1-1 0,0 0 0,0 2 60,-2 0 0,-1 2 0,1 0 0,-1-1 0,13 1 0,-1 0 0,-2-1 196,-3 0 0,-2 1 0,-1-2-196,-6 0 0,0-1 0,0-1 932,4 0 0,0-1 0,-3 0-932,-3 1 0,-2-1 179,3-2 0,-6 0 0,-11 0 1,-16 0-1</inkml:trace>
  <inkml:trace contextRef="#ctx0" brushRef="#br0" timeOffset="116364">27733 9367 24575,'10'10'0,"11"9"0,24-4 0,-11 3 0,4 0-834,10-2 0,4-1 834,-9 0 0,2 2 0,1-1-845,1-1 1,1-1 0,4 1 844,-8-2 0,5 1 0,1 0 0,0 0 0,-4-1 0,0 1 0,-2 0 0,-1 0 0,2-1-549,0 0 1,1 0-1,1-1 1,-1 0 0,-5 0 548,6 3 0,-5-1 0,-1 0 0,13 1 0,-2 0-388,-9 1 1,-3-1 387,-11-4 0,-3-1 138,12 7 1,-22-9 0,-8-5-1</inkml:trace>
  <inkml:trace contextRef="#ctx0" brushRef="#br0" timeOffset="116914">27757 9420 24575,'-10'4'0,"16"14"0,8 6 0,18 14 0,-11-16 0,3 1 0,5 0 0,2 2 0,10 6 0,4 0-425,-10-8 1,2-1 0,0 0 424,2 2 0,1-2 0,0 1-1003,1-2 0,0-1 0,0 0 1003,-3-1 0,0-1 0,0-1 0,-3-2 0,1-1 0,-1-1-163,16 3 1,-3-2 0,-17-5 0,-4-1 0,13-3 0</inkml:trace>
  <inkml:trace contextRef="#ctx0" brushRef="#br0" timeOffset="117732">28061 9226 8191,'-7'-6'0,"4"-2"5063,2-4-5063,5 2 2818,10-9-2818,10-5 0,18-4 0,-11 5 0,3 0 0,10-4 0,5 0-672,-8 5 1,3-1-1,1-1 672,-7 5 0,0-1 0,1 1 0,1 1 0,5 0 0,1 2 0,0 0 0,-1-1 394,-2 1 0,0-1 0,-1 1 1,1 2-395,0 3 0,0 0 0,0 2 0,-1 0-135,5-2 0,-2 1 0,0 1 135,-1 2 0,-1 1 0,-2 1 0,14-1 0,-3 0 0,-5 0 0,-3 0 0,5 0 0,-15 1 0</inkml:trace>
  <inkml:trace contextRef="#ctx0" brushRef="#br0" timeOffset="157046">28196 11460 24575,'-12'4'0,"1"-1"0,2 1 0,0-2 0,0 3 0,0-1 0,0 2 0,0-1 0,-12 18 0,9-12 0,-11 22 0,14-18 0,-4 9 0,7-7 0,0-4 0,2 0 0,5-4 0,-2 0 0,3 0 0,0 0 0,-2 0 0,4-1 0,-3 5 0,2-3 0,3 6 0,0-2 0,3-1 0,-2 3 0,5-5 0,-4 2 0,8-2 0,-2-3 0,3 3 0,-4-4 0,0 1 0,-1 2 0,-2-5 0,3 3 0,-4-2 0,0-1 0,0 2 0,3-5 0,2 0 0,3-2 0,6-4 0,3-4 0,-1 1 0,-1-6 0,-3 4 0,-7 1 0,3 1 0,-8 2 0,3-2 0,-2 0 0,9-10 0,-1-1 0,0-2 0,-1-1 0,-8 4 0,-2 4 0,-4-4 0,-3 7 0,0-2 0,-4 3 0,3-4 0,-3 3 0,1-6 0,-2 2 0,-3-3 0,1 0 0,-2 4 0,-6-7 0,4 6 0,-5-3 0,6 7 0,-3 3 0,-1 2 0,-9 5 0,4 1 0,-11 6 0,11-1 0,-5 4 0,7-4 0,3 2 0,2-5 0,3-1 0,-4-2 0,3 0 0,-2 2 0,2 0 0,-2 6 0,2-3 0,-6 5 0,10-6 0,-2 1 0</inkml:trace>
  <inkml:trace contextRef="#ctx0" brushRef="#br0" timeOffset="159572">28233 11459 8191,'-7'9'0,"-2"-6"5063,4-4-5063,-2-10 2818,4-2-2818,8-2 0,10-10 0,18-3 0,-13 9 0,1-1 0,6 1 0,2 1 408,2 0 0,1 0-408,2 4 0,2 1 0,2 2 0,0 0 0,0 1 0,0 0 0,1 3 0,-1 2 0,-3-1 0,-1 1 3111,-2 1 1,-2 3-3112,10 3 0,-14 3 0,-13 1 0,-4 2 0,10-2 1341,3-1-1341,16-1 0,9-4-727,8 4 727,-25-3 0,1 0 0,-1 1 0,1 0 0,3-2 0,0 0 0,-5 2 0,-1 0 0,2 0 0,0 1 0,16 7 0,-9 5 0,-3 3 0,-5 7 0,7 2 0,13-3 0,-19-13 0,1-2 0,7-3 0,1-2 0,-1 1 0,2 0-244,1-5 0,1 1 244,-7 3 0,-1 1-327,1-2 1,-2 0 326,-5 4 0,-1 0-153,20 3 153,-9 6 0,-6-3 0,6 0 0,9-5 0,8-9 0,-25-3 0,1-2 173,0-2 1,-1 0-174,4 0 0,0 0 0,-2 0 0,-1 1 0,4 1 0,-2 1 0,16-4 660,-4 7-660,-20 2 162,5 4-162,8-1 0,17-8 0,-14 0 0,1-2 0,1-1 0,1-2-863,1-1 0,1 0 863,-4-1 0,-1 1 174,-8 3 0,-3 0 0,9-3 0,-18 7 0</inkml:trace>
  <inkml:trace contextRef="#ctx0" brushRef="#br0" timeOffset="160830">28505 11761 24575,'23'-6'0,"16"-3"0,9 3-1609,-15 1 0,2 0 1609,-4 3 0,1 3-50,6-2 0,-1 3 50,-9 5 0,0 4 0,4 1 0,-2 2 0,13 19 0,-21-15 0,-1-1 0,17 15 0,3-4 0,-15-14 0,4-3 0,6 0 0,4-2 0,5 0 0,3-1 0,-11-2 0,1 0 0,0-1 0,0-1 0,0 0 0,0 1 0,1 4 0,-1 0 0,0 1-626,16 1 1,-2 3 625,-4 4 0,-3 3 0,-5 1 0,-2 1-630,-1 0 1,-2 0 629,0-1 0,0-1 0,4-3 0,1-3 0,4 0 0,3-2 0,2-3 0,1-2-435,3 1 1,1-1 434,-17-4 0,1 0 0,-1 0 0,18-1 0,-2 0 0,1 2 0,-2 1 0,-2-1 0,-2 1-365,-2 2 0,0 2 365,-4 1 0,0 0 0,0 1 0,-1-1 0,-3-3 0,1 0 0,1 1 0,2-2 0,3 0 0,2-2-189,5-2 0,2 0 189,-16-1 0,0 0 0,0-1 0,3 1 0,-1 0 0,1 0 0,-3-2 0,0 0 0,0 1-84,0 1 1,0 0 0,-1-1 83,11 0 0,-3-2 795,-5-1 1,-4 0-796,11 1 0,-24-3 0,-16 4 0</inkml:trace>
  <inkml:trace contextRef="#ctx0" brushRef="#br0" timeOffset="161979">28152 11871 8191,'-9'5'0,"2"1"5063,1 1-5063,-2 6 2818,2 0-2818,-8 17 0,3-3 0,1 12 1719,2-7-1719,11-7 6784,3-2-6784,2-5 0,9 2 0,8 2 0,6 4 0,4-3 0,-3 8 0,-11-6 0,-3 23-1097,-18 6 1097,-5-16 0,-2 1 0,1 3 0,-2 0 0,-3-2 0,1-2 0,9-5 0,3-4 0,-1 6 0,18-10 0,-5-13 0,13 7 0,-6-2 0,0-3 1097,-2 12-1097,-10-4 0,-1 9 0,-4 8 0,-4 1 0,3 0 0,1-8 0,2-12 0,7-22 0,-8 3 0,6-12 0</inkml:trace>
  <inkml:trace contextRef="#ctx0" brushRef="#br0" timeOffset="162963">27921 11753 24575,'9'-7'0,"-8"2"0,-5 1 0,-10 3 0,-3-2 0,-13 3 0,-10 5 0,7-2 0,-3 0 0,-5 5 0,-2 0 0,-9 1 0,-3 1-1079,18-1 0,-2 1 0,1 0 1079,-3 0 0,1 0 0,0 1 0,3 1 0,1 0 0,1 0-856,-19 3 0,3 0 856,8-1 0,1-1 0,3-2 0,2 0-262,5-1 1,2 0 261,3 0 0,1-1 0,-21 6 0,-6-1-163,11-6 163,-3 1 2787,13-1-2787,-6 1 0,-9 5 0,17-7 0,-1 2 338,-4 3 1,0 2-339,0-1 0,0 1 0,1 1 0,0 1 0,6-1 0,1-1 640,-13 8-640,10-6 207,16-8-207,2-3 0,3 0 0,0-1 1324,-4 4-1324,-11 10 0,8-7 0,-11 8 0,17-16 0,1-1 0,5-2 0</inkml:trace>
  <inkml:trace contextRef="#ctx0" brushRef="#br0" timeOffset="164288">28208 11631 8191,'-9'-9'0,"0"0"5063,0 2-5063,-4 0 2818,-1 2-2818,3-3 1719,-1 1-1719,1-3 6784,-5-6-6784,-18-10 0,2-6 0,7 12 0,0-1-524,-18-12 524,19 15 0,-1 2 0,-28 1 0,26 7 0,-1 3-635,-5 8 1,-2 4 634,-3-1 0,0 0 0,-5 3 0,1 0 0,2-1 0,2 0 0,6-5 0,2 0 0,-5-1 0,18-10 0,8-17 0,3 5 490,-3-17-490,-5 15 1303,-6 2-1303,-15 4 0,-18 7 0,18 6 0,0 0-826,-4 1 1,0 0 825,-6 2 0,0 0 0,9-2 0,1-1 0,-4-1 0,3-2-185,7-3 1,3-2 184,-21-8 0,6-8 0,15 12 0,-9-11 0,7 5 0,0 1 0,-8-7 0,14 8 0,-8-6 0,3 4 0,-2 2 0,-3 3 1618,0 0-1618,0 0 402,1 7-402,-1 2 0,10 7 0,3 2 0,14-2 0,1 2 0</inkml:trace>
  <inkml:trace contextRef="#ctx0" brushRef="#br0" timeOffset="165529">27895 11718 24575,'9'5'0,"0"-3"0,0 0 0,0-2 0,3-3 0,-2 3 0,6-3 0,-6 3 0,6 0 0,-6 0 0,3 2 0,-4-1 0,-4 1 0,-1-2 0</inkml:trace>
  <inkml:trace contextRef="#ctx0" brushRef="#br0" timeOffset="206630">24915 11489 24575,'-10'-1'0,"13"-4"0,27-19 0,7-5 0,-12 9 0,-1 0 0,9-12 0,0 6 0,-18 10 0,-7 10 0,-6 2 0</inkml:trace>
  <inkml:trace contextRef="#ctx0" brushRef="#br0" timeOffset="206837">24981 11138 8191,'-12'4'0,"12"17"5063,14 16-5063,-2-8 0,2 3 0,3 5 0,-1 2 632,-2 7 1,0 0-633,1-3 0,-2 0 794,-4-3 1,-1-4-795,7 7 0,-10-21 0,-1-18 0</inkml:trace>
  <inkml:trace contextRef="#ctx0" brushRef="#br0" timeOffset="207171">25095 11063 8191,'0'5'0,"4"12"5012,6 29-5012,5 2 0,-5-17 0,0-2 2824,3 6-2824,1-4 1725,-7-23-1725,3-13 6765,5-24-6765,-4-13 0,-3 11 0,-1 0 58,2-17-58,1 19 0,1 30 0,3 25 0,4 14 0,-4 0 0,-1-12 0,-1-13 0,4-21 0,2-11 0,-6 3 0,-5 0 0</inkml:trace>
  <inkml:trace contextRef="#ctx0" brushRef="#br0" timeOffset="207279">25435 11077 8191,'5'6'0,"-1"1"5063,-4 2-5063,2 0 0,-2-4 0,2-1 0</inkml:trace>
  <inkml:trace contextRef="#ctx0" brushRef="#br0" timeOffset="207404">25428 10931 8191,'-10'-11'0,"20"15"1265,-2 2 1,11 8 0,-12-9 0</inkml:trace>
  <inkml:trace contextRef="#ctx0" brushRef="#br0" timeOffset="207629">25497 10990 8191,'9'17'0,"-1"0"5063,-2-3-5063,-3-2 2818,3-7-2818,-3-5 1719,4-8-1719,-1-13 6784,4-4-6784,-2 0 0,4 9 0,-4 16 0,0 9 0,0 8 0,-1-5 0,1-4 0,1-10 0,-4 1 0,-1-3 0</inkml:trace>
  <inkml:trace contextRef="#ctx0" brushRef="#br0" timeOffset="207819">25653 10491 8191,'-5'2'0,"2"17"4515,6 28-4515,1-17 0,2 3 0,2 5 0,1 0 0,1-5 0,1-3 0,8 15 2883,-5-19-2883,2-20 0,-10-2 0,2-4 0</inkml:trace>
  <inkml:trace contextRef="#ctx0" brushRef="#br0" timeOffset="208054">25827 10659 8191,'-9'0'0,"0"0"5063,2 7-5063,-10 12 0,4 10 0,-6 20 0,9-7 2818,6-4-2818,8-18 1719,11-11-1719,13-14 6784,12-1-6784,7-3 0,-7 5 0,-16 4 0,-10 0 0</inkml:trace>
  <inkml:trace contextRef="#ctx0" brushRef="#br0" timeOffset="209128">26194 15481 8191,'-5'9'0,"1"0"5063,11 10-5063,2 3 2818,4 16-2818,-2-4 1719,-4-6-1719,6-34 6784,-5-29-6784,-1 5 0,1-3 0,0-8 0,0-1-605,0-1 1,1 1 604,3 5 0,2 3 0,-1 5 0,1 5 0,10 1 0,-8 16 0,-9 7 0</inkml:trace>
  <inkml:trace contextRef="#ctx0" brushRef="#br0" timeOffset="209379">26450 15272 8191,'10'3'0,"-1"-7"5063,5-8-5063,0-12 2818,-4-2-2818,-5 1 1719,-9 4-1719,-5 12 6784,-12 14-6784,10 18 0,-8 20 0,17-1 0,4-4 0,17-22 0,17-13 0,-15-4 0,6-4 0</inkml:trace>
  <inkml:trace contextRef="#ctx0" brushRef="#br0" timeOffset="209629">26732 15109 8191,'-9'-5'0,"0"3"5063,-1 6-5063,5 3 2818,1 2-2818,8-2 1719,1-5-1719,4-4 6784,4-6-6784,-5-5 0,2 2 0,-3 4 0,0 8 0,5 16 0,-3-2 0,9 11 0,-5-15 0,3-5 0,-7-7 0,-5-3 0</inkml:trace>
  <inkml:trace contextRef="#ctx0" brushRef="#br0" timeOffset="209829">26832 14812 8191,'-3'-2'0,"8"17"4678,7 25-4678,-3-10 0,2 1 0,-1-2 0,0-1 2865,6 19-2865,-2-21 441,0-15 1,-9-6-1,3-3 1</inkml:trace>
  <inkml:trace contextRef="#ctx0" brushRef="#br0" timeOffset="211188">28747 15857 8191,'-4'-9'0,"-1"4"5063,-6 9-5063,4 5 2818,1 8-2818,3 0 1719,7 7-1719,0 1 6784,6 0-6784,2-4 0,3-7 0,2-7 0,6-2 0,-4-3 0,5 1 0,-11 3 0,0-1 0,-4-1 0,0 2 0,0-1 0,0 0 0,3-6 0,2-2 0,0-8 0,6-4 0,-7-3 0,1-2 0,-6 7 0,-5-4 0,-1 7 0,-5-6 0,0 3 0,-9-18 0,1 4 0,-7-11 0,-1 9 0,4 5 0,-11 11 0,3 6 0,-9 10 0,-6 11 0,-6 16-259,21-9 1,1 0 258,-12 16 0,15-12 0,13-18 0</inkml:trace>
  <inkml:trace contextRef="#ctx0" brushRef="#br0" timeOffset="212870">28618 15857 24575,'-13'-2'0,"3"0"0,-6 2 0,3 2 0,-18 3 0,-2 7 0,-14 6-619,17-5 1,0 0 618,2 2 0,0 0-309,-4 3 0,0 0 309,-15 7 0,13 0 0,14-14 0,9-10 0,7 0 0,2-5 0</inkml:trace>
  <inkml:trace contextRef="#ctx0" brushRef="#br0" timeOffset="213328">28712 15869 24575,'-3'-12'0,"1"-2"0,0 0 0,-3-16 0,-7-4 0,2-6 0,-7-5 0,8 18 0,-2-3 0,3 13 0,2 3 0,-4 4 0,3 3 0,6 3 0,6-4 0,0 5 0,3-2 0</inkml:trace>
  <inkml:trace contextRef="#ctx0" brushRef="#br0" timeOffset="213738">29018 15962 8191,'-2'-13'0,"2"0"5063,8-11-5063,9-4 0,9-7 0,7 2 0,-11 14 0,0 0 0,21-10 0,-1 4 0,-10 9 2818,-9 12-2818,-9 1 429,2 3 1,-10 0 0,1 0 0</inkml:trace>
  <inkml:trace contextRef="#ctx0" brushRef="#br0" timeOffset="214120">28743 16079 8191,'-14'10'0,"4"1"5063,3-3-5063,2 5 2818,2 7-2818,-3 5 1719,2 7-1719,-1 7 6784,2-6-6784,3-1 0,2-8 0,-1-15 0,1-1 0</inkml:trace>
  <inkml:trace contextRef="#ctx0" brushRef="#br0" timeOffset="214363">28895 16091 24575,'26'14'0,"0"5"0,-5-1 0,9 8 0,1 4 0,2 4 0,0 3 0,-14-12 0,-4-4 0,-10-16 0,-3-1 0</inkml:trace>
  <inkml:trace contextRef="#ctx0" brushRef="#br0" timeOffset="214787">26952 17100 24575,'3'-24'0,"2"-14"0,2 8 0,0-2-338,0-7 1,-1 0 0,5-12 0,-6 11-1</inkml:trace>
  <inkml:trace contextRef="#ctx0" brushRef="#br0" timeOffset="215062">27012 16175 8191,'-10'11'0,"10"-10"5063,10-14-5063,23-24 0,-8 13 0,1 0 0,1-1 0,-1 2 0,8-4 0,-14 14 0</inkml:trace>
  <inkml:trace contextRef="#ctx0" brushRef="#br0" timeOffset="215320">27604 15556 8191,'-9'-3'0,"8"1"5063,5-3-5063,36-11 0,-15 3 0,2-3 0,12-7 0,0 1 0,5-5 0,-8 2 0</inkml:trace>
  <inkml:trace contextRef="#ctx0" brushRef="#br0" timeOffset="215530">28006 15071 8191,'-5'-7'0,"12"6"5063,15 5-5063,17 13 0,-20-10 0,2 5 0</inkml:trace>
  <inkml:trace contextRef="#ctx0" brushRef="#br0" timeOffset="215812">28098 16998 8191,'11'-6'0,"12"-1"4578,23-7-4578,-19 4 0,1 0 0,10-2 0,-1 1 0,0-5 0,4 6 0</inkml:trace>
  <inkml:trace contextRef="#ctx0" brushRef="#br0" timeOffset="216131">29282 17066 8191,'4'-5'0,"1"3"5063,14 6-5063,3 2 2818,10 2-2818,6-4 429,-4-4 1,-10 0 0,-10-4 0</inkml:trace>
  <inkml:trace contextRef="#ctx0" brushRef="#br0" timeOffset="216322">29623 16595 8191,'8'-10'0,"1"2"0,1 3 0,-3 2 0</inkml:trace>
  <inkml:trace contextRef="#ctx0" brushRef="#br0" timeOffset="216546">29686 16026 8191,'-6'-17'0,"6"-7"4967,12-14-4967,3-4 0,6 2 2830,-1 6-2830,-1 14 0,-6 6 0,-2 4 0</inkml:trace>
  <inkml:trace contextRef="#ctx0" brushRef="#br0" timeOffset="216842">29587 15318 8191,'-8'-4'0,"6"-5"5063,13-2-5063,12-10 2818,16 8-2818,5 0 0,-11 8 0,-12 5 0</inkml:trace>
  <inkml:trace contextRef="#ctx0" brushRef="#br0" timeOffset="217070">30589 16158 8191,'7'0'0,"3"-1"5063,10-1-5063,12-1 0,-12 3 0,0 0 0</inkml:trace>
  <inkml:trace contextRef="#ctx0" brushRef="#br0" timeOffset="217538">30461 16820 24575,'31'-7'0,"10"2"0,-7 2 0,-6 5 0,3 1 0,1 2 0,0 1 0,6 2 0,0 1 0,-2 4 0,-2 0 0,6 0 0,-12 0 0</inkml:trace>
  <inkml:trace contextRef="#ctx0" brushRef="#br0" timeOffset="217887">30754 15003 8191,'-24'7'0,"-1"4"4961,-14 6-4961,3 10 2831,6-3-2831,12 2 1731,18-9-1731,12 3 1686,17 3 1,-14-9 0,6-2 0</inkml:trace>
  <inkml:trace contextRef="#ctx0" brushRef="#br0" timeOffset="218121">30840 15330 8191,'15'27'0,"-1"-1"0,-1 1 0,-1 1 2265,-1 3 1,-1-1-2266,-1-2 0,0-1 2881,3 13-2881,14-5 0,4-16 0,12 0 892,-15-10 0,0 0-892,21 10 0,-23-6 0,-1 3 6584,13 17-6584,-14 2 0,-5 5 0,-14 0 0,0 7 604,-4-13-604,0-4 0,0-17 0,0-4 0,0-5 0</inkml:trace>
  <inkml:trace contextRef="#ctx0" brushRef="#br0" timeOffset="218495">31200 16165 8191,'4'9'0,"9"7"5063,-4-8-5063,5 7 2818,1-1-2818,0 3 1719,9 7-1719,0 0 0,-3 10 0,-4 2 3392,-13-7 0,-3 2-3392,-4 0 0,-1 1 0,-4 9 0,-2 1-945,-3 1 1,-1-1 944,2 0 0,0 1-34,0-4 1,2-2 0,-1 4 0,6-14 0</inkml:trace>
  <inkml:trace contextRef="#ctx0" brushRef="#br0" timeOffset="219070">27741 16378 8191,'-6'17'0,"3"-4"5063,1 3-5063,2-6 2818,0 6-2818,-4 5 1719,3-3-1719,-1 2 6784,7-7-6784,12-5 0,5 1 0,16-1 0,-2 13 0,-4 2 0,-10 18 0,-13 5 0,-5 9 0,-9 0-453,9-2 453,5-11 0,12-10 0,12-1 0,2-8 0,-2 9 0,-5 5 0,-14 12 0,-10 6 0,-7-21 0,0 0 0,2-5 0,0-2 0,-3 12 0,9-18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3:23:33.1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15828 7228 24575,'-22'-5'0,"-6"3"0,3-4 0,-7 8 0,-7-5 0,-8 12 0,4-1 0,-2 3 0,6 3 0,-1 2-943,6-3 0,-3 2 1,3 1 942,-4 8 0,2 2 0,-1 1 0,1 2-464,5-1 1,1 0 463,-1 5 0,1 0 0,6-6 0,0 0 0,-1 4 0,2 2 0,0-1 0,2 1 0,3-1 0,3 2 0,0 7 0,2 0 0,4-5 0,3 0 0,2 5 0,1 1-442,0-7 0,2-1 442,2 1 0,2-2-258,1-1 1,2-2 257,1-2 0,1-1 0,5-3 0,2 1 0,2 0 0,3-1 0,7-3 0,4 1 0,2 5 0,2 0-117,7-3 1,1-1 116,3 4 0,1-3 0,2-4 0,2-4 0,-1 2 0,-1-2 720,-2-6 0,-3-2-720,-4 1 0,-3-2 0,18-1 0,-17 1 922,-14-6-922,-7-2 587,0-4-587,3-10 2438,3-13-2438,4-15 0,-12 13 0,0-2-906,-1-2 1,-1-2 905,2-8 0,-2-1 0,-4 2 0,-1-1 0,-1-8 0,-2 0 0,-2 5 0,-1 1 0,-4-3 0,-1 0 0,-2 0 0,-2 0-997,-3 2 0,-3 1 997,-3-2 0,-3 3 0,1 7 0,-2 4-444,-5 4 0,-2 5 444,1 5 0,-1 4 0,-7 5 0,0 2 0,-2-2 0,2 6 0</inkml:trace>
  <inkml:trace contextRef="#ctx0" brushRef="#br0" timeOffset="1309">15264 5739 8191,'-30'10'0,"-1"1"0,-6-1 5063,-14 10-5063,26-14 2818,-7 6-2818,3 0 0,-1 2 0,4-1 0,0 0 0,-15 6 0,0 0 0,8-1 0,1 1 304,-4 2 1,1 2-305,2 1 0,1 1 0,-2 5 0,1 1 0,2-1 0,1 1 0,1 5 0,1 1 0,6-4 0,1-1 2764,4 0 1,2-1-2765,4-3 0,3-3 0,-2 9 0,6 3 0,0-12 0,-1 13 1596,1-4-1596,-4 4 769,0-6-769,-1 0 0,-2 0 0,3 0 0,-1 0 0,5-7 0,4 5 0,4-5 0,11 4 0,2-2 0,17-5 0,9-1 0,-16-10 0,1-2-342,2-3 1,1-1 341,3 1 0,0-3 0,4-6 0,1-4 0,9 2 0,2-3-990,-15-1 0,1-1 0,1 0 990,3 1 0,0 1 0,1-1 0,-3-2 0,1-1 0,-2 1-979,17-4 0,-2 0 979,-4-5 0,-3 0 0,-9 4 0,-2-1 0,-1-3 0,-2-2 0,-8 3 0,-2-1 256,3-6 1,-1-1-257,-4 2 0,-3-1 0,-1-5 0,-3 0 947,-1 4 0,-3-1-947,-4-5 0,-3-2 0,0 1 0,-2-1 0,-1-7 0,-2 0 467,-4 3 0,0 0-467,0 1 0,-1 0-278,-3 3 1,-2 2 277,0 4 0,-2 1 0,-1 2 0,-1 3 0,-3 2 0,-1 2 0,-21-9 0,17 14 0,6 5 0</inkml:trace>
  <inkml:trace contextRef="#ctx0" brushRef="#br0" timeOffset="2991">12829 7463 8191,'-27'-14'0,"10"5"5063,-21-2-5063,13 9 2818,-13 2-2818,-3 8 0,-5 2 0,6 8 1719,1-1-1719,14-3 6784,-8 7-6784,14 1 0,-12 15 0,12 9-767,9-13 0,0 2 767,2 0 0,1 2-454,0 4 0,3 1 454,2-4 0,2 0 0,0 0 0,2 0 0,6-3 0,3 0 0,0 3 0,1-1 0,5-8 0,1 0 0,-1 4 0,-1 1 0,5-1 0,0-1 0,-5-1 0,0 1 0,6 4 0,-1 0 0,-5-5 0,0-1 0,4 0 0,1-1 0,0 0 0,1-1 0,-2-5 0,0 0 0,3-1 0,-1 0-332,16 16 332,-5-1 0,-1 0 0,-9-2 0,1-4 0,-6-12 0,2-5 1433,10-15-1433,-3-1 963,11-7-963,-6-2 378,0 2-378,-7-4 0,-1 5 0,-7-3 0,-4 4 0,4-5 0,-4-7 0,-1-4 0,5-15 0,-12-9 0,0 17 0,-1-2 0,-4-2 0,0-1 0,-2-3 0,-1-1-711,0-2 0,-1-1 711,-1 6 0,0 1 0,-1-6 0,1 0 0,0 9 0,-1 1-338,-1 0 0,0 1 338,1 0 0,1 0 0,-2 3 0,0-1 0,-1-6 0,0 0 0,3 3 0,-1-1 0,-2-2 0,0 0 0,1 3 0,0 1 0,1 2 0,1 1 0,-9-20 0,4 15 0,1 12 0,-1 9 0,-3 4 1372,0 2-1372,-11-2 726,5-1-726,-5 0 0,15 3 0,1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3:24:14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6541 5060 8191,'4'9'0,"1"18"1587,0 1 0,0 6-1587,3 9 0,0 5 0,-3-9 0,-1 1 0,1 2 0,1 3 0,0 1 0,-1 1 0,0 3 0,-1 1 0,0-1 319,0-3 0,1-1 1,-2-1-320,0-3 0,-1-1 0,0-3 421,3 4 0,-1-6 1,-3 8-1,3-30 1</inkml:trace>
  <inkml:trace contextRef="#ctx0" brushRef="#br0" timeOffset="558">6463 5068 8191,'-9'-5'0,"25"5"5063,12-3-5063,1 6 0,4 1 0,1-5 0,1-1 1409,0 6 0,0 1-1409,0 0 0,-2 1 0,9 5 1719,-3 10-1719,-28-5 6784,-1 10-6784,-17 0 0,-7 12 0,-5 2 0,-2 0 0,3-1 0,10-18 0,4-4 0,13-10 0,18-4 0,13-1 0,14 3 0,-23-1 0,0 2 0,-5 5 0,-2 2 0,15 14 0,-17 14 0,-14-1 0,-8 13 0,-4-26 0,-2 1 0,-2 5 0,-1 2 0,-3-1 0,-2 1-881,-2 6 1,-2 1 880,1 1 0,0-1 0,-6 4 0,1-1 0,6-8 0,-1-2 0,2-7 0,-1-5 0,-2-5 0,9-14 0,5-8 0</inkml:trace>
  <inkml:trace contextRef="#ctx0" brushRef="#br0" timeOffset="1075">7014 5373 24575,'46'-28'0,"-16"13"0,0 0 0,1 0 0,1 0 0,9-2 0,1 0 0,-2 0 0,-2 1 0,-2 4 0,-2 1 0,-6 1 0,-3 1 0,3 4 0,-12 1 0,-12 4 0</inkml:trace>
  <inkml:trace contextRef="#ctx0" brushRef="#br0" timeOffset="1316">7416 5200 8191,'-20'16'0,"7"-3"5063,19 16-5063,7 8 0,-2-8 0,-1 3 1409,-2 5 0,0 3-1409,1 5 0,-2 1 0,-1-3 0,-1 0 598,-1-1 1,-1-1-599,0-5 0,-1-4 0,-2 2 0,0-7 0</inkml:trace>
  <inkml:trace contextRef="#ctx0" brushRef="#br0" timeOffset="1533">7406 5889 8191,'3'5'0,"15"-6"4338,22-7-4338,-7-2 0,2-2 0,4-1 0,0-2 0,7-2 0,0 0 0,-2 2 0,-4 1 0,9-3 0,-15 7 0</inkml:trace>
  <inkml:trace contextRef="#ctx0" brushRef="#br0" timeOffset="1908">8189 5280 8191,'-12'-10'0,"2"5"5063,-3 2-5063,4 7 2818,-9 16-2818,3 9 0,0 18 0,0 9 0,5-7 0,3 3-61,3-5 1,1 2-1,4-1 61,4 8 0,7-5 2472,7-13 1,5-6-2473,6-9 0,1-7 0,5-3 0,-2-13 0</inkml:trace>
  <inkml:trace contextRef="#ctx0" brushRef="#br0" timeOffset="2407">8751 5271 24575,'-14'5'0,"2"15"0,12 27 0,-2-11 0,-1 4-513,2 9 1,0 2 512,-3 2 0,-2 1-862,3-16 1,1 0 0,0-1 861,-1 11 0,0-3 0,0-2 0,0-3 838,3 8-838,3-26 0,2-44 0,-1-3 0,1-5 0,3-13 0,0-5 23,1-5 0,1-2-23,-3 17 0,1-1 0,1 1 619,5-13 0,0 3-619,-5 14 0,1 4 0,13-5 0,-9 41 0,8 18 0,-12 1 0,0 4 0,5 4 0,0 3 0,2 12 0,1 2-995,-4-14 0,0 0 0,0 0 995,1 4 0,-1 1 0,0-1 0,0-1 0,0-1 0,0 0-491,4 13 1,-2-2 490,-3-6 0,-2-4 201,5 10 1,-12-20 0,-4-21 0</inkml:trace>
  <inkml:trace contextRef="#ctx0" brushRef="#br0" timeOffset="2608">8890 5869 8191,'-18'-3'0,"17"-2"5063,22-8-5063,21 1 0,-10 2 0,4 0 440,6-2 1,-1 1 0,4-3 0,3-1 0</inkml:trace>
  <inkml:trace contextRef="#ctx0" brushRef="#br0" timeOffset="3208">9571 5480 8191,'-9'2'0,"4"11"5063,-3 15-5063,2 25 0,4-19 0,-1 2 656,0 6 1,1 1-657,1 5 0,2 2 0,1 4 0,1-1 0,-2-17 0,2-4 1912,10 4-1912,-8-68 3067,0 3 0,-2-5-3067,-4-9 0,-3-4 0,1-2 0,-1-1-796,0 12 0,0-1 1,0 1 795,1-17 0,-1 2 854,0 11 1,3 6-855,13 8 0,1 52 0,4 4 0,1 5 0,2 9 0,1 1 0,9-4 0,4-1-820,0 1 1,3-3 819,-1-8 0,1-4 0,-2-3 0,-1-4-51,-6-8 0,-1-3 51,20 0 0,-11-24 0,-4-23 0,-20 7 0,-3-5 0,5-12 0,-1-4 504,-7 13 1,-2-1 0,0-1-505,2-3 0,0 1 0,0 1-605,-2 5 1,0 1-1,-1 1 605,3-12 0,0 4 0,0-2 0,-2 18 0,-4 23 0</inkml:trace>
  <inkml:trace contextRef="#ctx0" brushRef="#br0" timeOffset="4091">11228 5482 8191,'-14'2'0,"9"-3"5063,23 2-5063,32-13 0,-10 6 0,5-1 378,4-5 1,3 0-379,-15 4 0,2 0 0,-2 0 0,10-1 0,-1 0 812,-7 1 0,-2 0-812,10 2 1429,-21 4 0,-17 3 0,-5 1 1</inkml:trace>
  <inkml:trace contextRef="#ctx0" brushRef="#br0" timeOffset="4315">11742 5250 8191,'-6'-14'0,"5"8"5063,9 5-5063,15 16 2818,5 3-2818,5 14 1719,-8-8-1719,-9 2 6784,-10-9-6784,-7 7 0,-13 4 0,-5 11 0,-13-1 0,5-3 0,8-15 0,8-10 0</inkml:trace>
  <inkml:trace contextRef="#ctx0" brushRef="#br0" timeOffset="5207">13071 5539 24575,'4'32'0,"1"0"0,-3 18 0,3-19 0,1-1 0,-5 2 0,3-16 0,-4-9 0</inkml:trace>
  <inkml:trace contextRef="#ctx0" brushRef="#br0" timeOffset="5350">13060 5360 8191,'-6'-9'0,"1"1"0</inkml:trace>
  <inkml:trace contextRef="#ctx0" brushRef="#br0" timeOffset="5817">13201 5454 8191,'-5'41'0,"5"4"4776,5-5-4776,4 6 0,0-6 2853,-2-11-2853,4-29 0,2-26 0,-4 0 0,1-3 0,0-6 0,1 0 0,0-1 0,-1 2 1755,5-14-1755,-2 17 6676,-7 26-6676,2 25 324,-5 10-324,1 17 0,1-1 0,-2-12 0,16-19 0,-5-30 0,15-18 0,-5-9 0,0-4 0,-2 19 0,-8 7 0,-3 23 0,-3 15 0,-5 20 0,5 4 0,4 1 0,9-19 0,14-22 0,-16-4 0,2-6 0</inkml:trace>
  <inkml:trace contextRef="#ctx0" brushRef="#br0" timeOffset="6141">13858 5339 8191,'-10'-14'0,"-1"3"5063,2 7-5063,0 6 2818,-8 16-2818,2 10 1719,-4 8-1719,13-4 6784,7-12-6784,6-13 0,12-11 0,1-16 0,8-2 0,-5-3 0,-9 17 0,-6 8 0,-3 13 0,-2-3 0,7 3 0,2-7 0,11-8 0,5-13 0,7-7 0,-14 6 0,-5 4 0</inkml:trace>
  <inkml:trace contextRef="#ctx0" brushRef="#br0" timeOffset="6641">14078 5316 8191,'1'-14'0,"-3"3"5063,-5 7-5063,-2 6 2818,9 6-2818,5 1 1719,10-1-1719,2 0 6784,5 9-6784,-2 20 0,-8-10 0,0 3 0,-3 7 0,-1 3 0,-2 4 0,-2 3 0,-5 2 0,-3 1 0,2 0 0,-4 0 0,-6-3 0,-2-3-424,4-7 1,-1-4 423,-3-6 0,-1-4 0,-4 0 0,6-16 0,4-36 0,10-22 0,4 10 0,3-3 0,10-6 0,5-1-1082,-4 17 0,1-1 0,3 2 1082,4-2 0,3 0 0,-2 1 0,-2 4 0,-2 0 0,1 1-105,8-9 1,-4 2 104,-11 8 0,-4 1 0,0-5 0,-11 12 0,-7 14 0,0 16 3204,-1 10-3204,9 18 0,11 2 0,23-5 0,9-12-108,-14-18 0,2-5 108,1-5 0,-2-1 0,8-2 0,-8-1 0</inkml:trace>
  <inkml:trace contextRef="#ctx0" brushRef="#br0" timeOffset="7458">15731 5319 8191,'-4'-9'0,"-1"2"5063,-4 7-5063,-4 13 0,-1 22 0,3-9 0,2 3 1024,5 5 0,2 1-1024,0 1 0,4-2 901,8-5 1,4-5-902,20 2 0,15-24 0,-23-14 0,0-6 0,0 0 0,-1-2 0,-3-3 0,-3-1 0,-3 0 0,-2 1 0,3-7 6444,-8 0-6444,-12 13 0,0 3 0,-7 6 994,2 11-994,-5 20 32,1 17-32,6-10 0,2 1 0,12 22 0,16-11 0,15-29 0,7-22 0,-20 2 0,-5-6 0</inkml:trace>
  <inkml:trace contextRef="#ctx0" brushRef="#br0" timeOffset="7659">16321 4882 8191,'-7'-10'0,"-1"23"5063,3 20-5063,0 1 0,0 6 0,2 9 0,0 2-23,0-13 1,1 1 0,0 0 22,0 4 0,-1 1 0,2-3 0,3 8 0,1-3 409,-1-10 0,0-4 1,3-3-1,-3-21 1</inkml:trace>
  <inkml:trace contextRef="#ctx0" brushRef="#br0" timeOffset="7849">16454 5081 8191,'-12'4'0,"7"11"4275,-1 26-4275,7-8 0,1 4 0,-4 14 0,-1 4 0,2-16 0,1 0 0,1-1 0,1 18 0,1-4 0,-1-11 0,0-5 0,4 1 0,-2-23 0</inkml:trace>
  <inkml:trace contextRef="#ctx0" brushRef="#br0" timeOffset="8141">16681 5389 8191,'-9'2'0,"-6"11"5063,5-3-5063,-1 7 2818,11-1-2818,5-6 1719,2 0-1719,6-3 6784,0-2-6784,1 2 0,-3 5 0,-7 1 0,-1 4 0,-8 0 0,-2 0 0,-3-5 0,4-4 0,2-6 0</inkml:trace>
  <inkml:trace contextRef="#ctx0" brushRef="#br0" timeOffset="8807">17548 5366 24575,'9'14'0,"-4"4"0,-4 7 0,-2-1 0,-2-11 0,3-4 0,0-5 0</inkml:trace>
  <inkml:trace contextRef="#ctx0" brushRef="#br0" timeOffset="8950">17553 5166 8191,'-12'-10'0,"4"4"0,6 2 0</inkml:trace>
  <inkml:trace contextRef="#ctx0" brushRef="#br0" timeOffset="9243">17685 5253 8191,'0'17'0,"5"0"5063,-1 7-5063,2 1 2818,2 7-2818,-5-7 1719,4-1-1719,3-20 6784,0-5-6784,6-11 0,-1-2 0,2 7 0,-4 2 0,0 9 0,-6 5 0,0 0 0,-4 0 0,-1-5 0</inkml:trace>
  <inkml:trace contextRef="#ctx0" brushRef="#br0" timeOffset="10165">19248 5020 8191,'-5'-1'0,"6"19"3762,5 31-3762,-1-5 0,0 4 0,-3-11 0,-2 2 0,-1 1 0,2 5 0,-2 1 0,0-1 541,-2-5 1,-2-1-1,1-2-541,0 8 0,1-5 2013,-2 8-2013,13-54 5694,9-29-5694,-4 2 0,1-4 0,3-2 0,-1 0 474,-2 3 0,-1 3-474,8-9 1879,-8 21-1879,-1 33 0,-2 19 0,7 11 0,-4 4 0,2-14 0,-2-12 0,7-11 116,-5-10 0,1-1 0,-8-3 0</inkml:trace>
  <inkml:trace contextRef="#ctx0" brushRef="#br0" timeOffset="10549">19624 5377 8191,'-3'9'0,"2"4"5063,7 7-5063,1 5 2818,2 14-2818,0-12 1719,1-1-1719,0-17 6784,2-10-6784,11-17 0,-3-12 0,11-13 0,-11-3 0,-2-1 0,-9 17 0,-4 16 0,-1 32 0,1 16 0,7 6 0,5-5 0,0-16 0,3-13 0,-7-9 0,-4-3 0,-5 2 0</inkml:trace>
  <inkml:trace contextRef="#ctx0" brushRef="#br0" timeOffset="11041">20013 5273 8191,'-2'7'0,"3"10"5063,4 11-5063,9 19 0,-9-20 0,1 0 1409,-1 1 0,0-1-1409,3 26 1719,1-29-1719,5-25 6784,4-28-6784,1-17 0,4-1 0,-4 19 0,-1 6 0,-8 24 0,-5 6 0,0 12 0,-4-1 0,5 5 0,-5-7 0,6-10 0,1-14 0,10-19 0,4-14 0,6-3 0,-8 14 0,-3 13 0,-10 17 0,-2 16 0,-3 11 0,5 6 0,-3-2 0,11-11 0,4-16 0,-8-1 0,3-7 0</inkml:trace>
  <inkml:trace contextRef="#ctx0" brushRef="#br0" timeOffset="11633">20582 5330 24575,'-12'-2'0,"1"-3"0,2 5 0,0 0 0,-1 8 0,0 3 0,3 20 0,5-11 0,7 10 0,3-18 0,12-11 0,-4-6 0,10-14 0,-11 3 0,8-7 0,-11 15 0,3 12 0,-8 9 0,5 8 0,0-15 0,5-6 0,7-11 0,8-9 0,1 3 0,-5 1 0,-9 12 0,-11 11 0,-3 13 0,-3 5 0,-2 14 0,0 1 0,0-7 0,8-13 0,-3-17 0,15-17 0,7-5 0,10-3 0,3 7 0,-2 14 0,-10 13 0,2 15 0,-4 8 0,-4 1 0,-4-8 0,-9-13 0,-5-11 0</inkml:trace>
  <inkml:trace contextRef="#ctx0" brushRef="#br0" timeOffset="12524">22386 4966 8191,'8'3'0,"4"22"1762,-3 3 1,0 6-1763,0 10 0,-1 5 0,-3-10 0,-1 2 0,-1 0 0,-2 0 0,-2 0 0,1 0 0,0-2 0,0 0 0,-2-3 0,-2 5 0,-1-4 2975,5 11-2975,-4-37 1897,8-28-1897,12-26 0,-6 15 0,1-1 0,3-3 0,2 2 6189,15-9-6189,-7 16 1798,2 27-1798,-8 13 0,-2 11 0,-4 10 0,-8-4 0,-2-2 0,-7-12 0,-6-7 0,-2-7 0,-5-4 0,5-4 0,-3-16 0,10 13 0,-1-9 0</inkml:trace>
  <inkml:trace contextRef="#ctx0" brushRef="#br0" timeOffset="13174">22780 5362 8191,'8'14'0,"0"5"5063,-1 10-5063,-3 3 2818,0-7-2818,0-13 1719,1-26-1719,12-16 0,7-12 0,13 4 6784,6 14-6784,3 15 0,1 6 0,-14 10 0,4-7 0,-22 3 0,4-5 0,-10 1 0,-2-5 0,-4 1 0,-9 0 0,-2 3 0,-5 7 0,4 2 0,-8 18 0,2-1 0,1 21 0,7-22 0,15-1 0,4-29 0,15-12 0,0-13 0,5-5 0,-6 5 0,-7 11 0,-5 14 0,-7 14 0,-2 6 0,1 4 0,1-3 0,0-4 0,6-8 0,7-8 0,12-10 0,-13 5 0,2-1 0</inkml:trace>
  <inkml:trace contextRef="#ctx0" brushRef="#br0" timeOffset="13266">23442 5316 8191,'5'13'0,"-4"0"5063,0 11-5063,-5-9 0,3 0 0,-1-11 0</inkml:trace>
  <inkml:trace contextRef="#ctx0" brushRef="#br0" timeOffset="13399">23473 5175 8191,'10'2'0,"-2"1"0,0 3 0,-4-2 0</inkml:trace>
  <inkml:trace contextRef="#ctx0" brushRef="#br0" timeOffset="13635">23512 5199 8191,'10'13'0,"3"7"5063,-6 12-5063,4 8 0,-14 7 0,6-1 2818,-7-12-2818,14-22 1719,9-20-1719,13-18 6784,3 3-6784,-8 9 0,3 14 0,-6 18 0,2 14 0,-7 17 0,-7-7 0,-6-4 0,-3-22 0,-3-8 0</inkml:trace>
  <inkml:trace contextRef="#ctx0" brushRef="#br0" timeOffset="58582">11332 7856 24575,'-32'-7'0,"2"-2"0,16 8 0,-3-1 0,-7 5 0,-1 2 0,-7 3 0,0 0 0,-6 0 0,-2 1 0,-14 5 0,27-4 0,-1 0-741,-5 3 0,-2 1 741,0 6 0,-1 3 0,-9 2 0,-1 3 0,16-6 0,0 3 0,-1-1 0,-7 3 0,-1-1 0,1 2 0,2 0 0,1 1 0,-1 0 0,-1 0 0,0 0 0,0-1-1148,0 1 1,0 0 0,1 0 1147,0-1 0,1 1 0,1 0 0,0 0 0,1 2 0,0 0 0,0 1 0,0 1 0,1 1 0,1 2 0,0 1 0,1 1 0,2 1 0,1 0 0,0 1 0,-3 3 0,0 1 0,3 1 0,4-2 0,3 1 0,-1 0 0,0-1 0,1 0 0,1 1 0,3 1 0,1 0 0,2 0 0,0-2 0,0 0 0,2 0 0,2 2 0,1 1 0,0-1 0,2-2 0,0-1 0,0 3 0,2-1 0,1 3 0,0-1 0,1-2 0,1 0 0,0-3 0,2 2 0,-1-1 0,1 1 0,1 0 0,1-4-807,5 13 1,2-4 806,1 1 0,1 0 0,1-4 0,2 1 0,2 3 0,1 0 0,1-3 0,3 1 0,-6-14 0,2 0 0,0 0 0,10 12 0,2-2 0,5-1 0,1-2 0,2-1 0,1-2-932,4-3 1,2-2 931,-14-12 0,0 0 0,2-1 0,2 1 0,2 0 0,-1-1 0,0-2 0,0-1 0,1 0-348,3 2 0,0 0 1,0 0 347,-4-2 0,0 0 0,0-1 0,4 1 0,0 0 0,0 1 0,-5-2 0,0 1 0,2 0 330,6 0 1,3 0 0,1 1 0,-2-1-331,0 2 0,-1-1 0,3 0 0,-1-1 0,3-1 0,0 0 0,-3-1-442,1 2 0,-3-2 1,1-1 441,4-1 0,2-2 0,-2 0 0,-2 0 0,-1 1 0,1-2 0,4 0 0,2 0 0,-1-1 0,-4-2 0,0 1 0,0-1 0,0 0 0,0 0 0,1 0 0,0-1 0,1-1 0,0 0 0,-2 0 0,0 0 0,1 0 0,3-1 0,1-1 0,-1 0 0,-1 0 0,0 1 0,0-2 0,4-2 0,0-2 0,0 1 0,-4 0 0,0 0 0,-1-1 0,3-1 0,0 0 0,-1-1 0,-1 1 0,-1 0 0,0-1 0,-1 1 0,-1 0 0,0 0-91,-2 0 1,-1 0-1,0 0 91,-4-1 0,-1 1 0,0 0 101,-2 2 0,0-1 1,-1 2-102,17 0 0,-2 2-57,-5-1 1,-1 1 56,-1-1 0,0 0 0,-4 1 0,1-3 0,6-5 0,1-2 0,-11 5 0,0 0 0,1-1 0,4-4 0,0-1 0,0-1 0,3-1 0,-1 0 0,1-1 62,-1-1 1,0-1 0,1-1-63,0-1 0,0-2 0,-1 0 0,-1 0 0,-1 1 0,1-2 0,2 0 0,0-1 0,-1 0 0,-3-2 0,0 0 0,-1 1 0,1 1 0,-1 0 0,0 0-25,-2-1 1,-1-1-1,1 1 25,-3 2 0,0 0 0,1-1 0,-1 0 0,1-1 0,-1-1 0,-1 1 0,-1 0 0,0-1 0,1-2 0,-1-2 0,0 1 0,-3 0 0,-1 0 0,-1-1 502,0 2 0,-2-1 1,0 0-503,9-14 0,-2 0 0,-5 3 0,-1-1 29,-4 0 0,-3-2-29,-3-2 0,-2-1 0,-4 4 0,-2 0 0,-1-5 0,-2-2 0,-1 4 0,-1 0 0,1-4 0,0 0 0,0 1 0,-1-1 0,-1 0 0,-2 1 0,1 2 0,-1 1 0,-1 0 0,-2 1 908,0 3 0,-2 0-908,-2-1 0,-1 1 0,-2-3 0,-2-1 0,-3 3 0,-1 0 0,0-9 0,-1 0 0,-2 4 0,0 1 471,0-2 0,0-1-471,0 1 0,0 0 0,-2 5 0,-1 1 0,1-1 0,-2 1 0,-1-1 0,-1 2 0,-1 4 0,-1 1 0,0-3 0,0 0 0,-2 3 0,-1 0 0,-2 0 0,-1 0 0,0-1 0,0 0 0,0 3 0,-1 0 0,-1 0 0,1 1 77,4 3 1,0 0-78,-4 2 0,0 0 0,2-2 0,-1 1 142,-4 5 0,0 2-142,3-3 0,-1 2 0,-4 3 0,-1 2 0,3-1 0,1 0 0,-4-1 0,-1 1 0,1-1 0,0 1 0,0 2 0,-1 0 0,1 1 0,0 0 0,0 1 0,0 2 0,0 1 0,-1 1 0,-2-1 0,-1 2-254,0 1 1,-1 1 253,-2-2 0,-1 2 0,3 2 0,1 0 0,0-2 0,1 0 365,6 2 0,1 0-365,-4-2 0,1-1 0,5-1 0,1-1 0,-7 2 0,1 0 0,5-4 0,1 1 0,-3 3 0,0 0 0,3-4 0,0 1 0,-2 5 0,-2 1 0,1-2 0,-1 1 0,-7 3 0,1 2 0,2-1 0,0 0 0,-3 0 0,1 0 0,2-3 0,1 1 0,-3 1 0,-1 1 0,3-3 0,0 1 0,-3 1 0,1 2 0,3-1 0,0 0 0,-4 0 0,1 0 0,2-3 0,-1 1 0,-1 1 0,-1 1 0,1-3 0,-1 1 0,4 1 0,-2 2-728,-4 1 1,-1 1 727,2-3 0,1 1 0,0 4 0,-1 0 0,1-4 0,1-1 163,6 5 0,1 0-163,-1-5 0,1 1 1294,-20 3-1294,0-4 0,8-4 0,-1 3 0,7-3 0,-5 0 0,5 3 0,-1-3 0,-4 8 0,-1 1 0,-3 5 0,3 2 0,1-2 0,25-2 0,0-4 0</inkml:trace>
  <inkml:trace contextRef="#ctx0" brushRef="#br0" timeOffset="59915">7414 8332 10893,'-5'2'0,"3"4"5001,-4 21-5001,5 6 0,-1-1 0,0 3 0,1 3 0,2 2 0,-1 12 0,0 2 110,0 0 1,0 0-111,-3-3 0,1-2 0,3-8 0,1-6 1712,-6-4-1712,5-56 0,2-19 0,-3 5 0,0-5 1293,-2-5 1,0-6 0,0 4-1294,2-2 0,-1 4-454,-4 3 1,0 3 453,8-12 2205,-5 20-2205,13 22 0,4 20 0,19 23 0,-13-9 0,-1 4 0,9 10 0,-1 3-840,-4 1 0,-2 2 840,2 5 0,-3 1-87,-6-8 0,-2 0 87,-1-4 0,-2-2 0,2 3 0,-8-10 0,-2-21 0,-2-1 0</inkml:trace>
  <inkml:trace contextRef="#ctx0" brushRef="#br0" timeOffset="60073">7440 8745 8191,'0'-9'0,"4"2"5063,17-5-5063,16-2 0,-10 4 0,1 1 0</inkml:trace>
  <inkml:trace contextRef="#ctx0" brushRef="#br0" timeOffset="62065">7878 8555 24575,'-5'-19'0,"0"3"0,-3 3 0,-2 8 0,-4 4 0,-3 7 0,1 12 0,-1 4 0,8 17 0,2-6 0,10-1 0,5-13 0,10-18 0,16-19 0,4-16 0,-17 14 0,-2-1 0,6-10 0,-10 10 0,-10 30 0,-3 11 0,-2 8 0,0 4 0,2 3 0,1 1-1206,2 12 0,2 2 1206,1 3 0,2 1 0,2-4 0,0 1 0,-1-1 0,0-2 0,1-17 0,0-3 0,4 13 0,3-35 0,-8-10 0,6-24 0,-10-12 0,2-15 0,-12 24 0,-4 0 1206,1 3 0,-2 2-1206,-17-24 0,2 20 0,1 10 0,8 14 0,6 4 0,4 2 0</inkml:trace>
  <inkml:trace contextRef="#ctx0" brushRef="#br0" timeOffset="63244">8113 8492 8315,'-7'-5'0,"6"7"5076,6 18-5076,3 3 2800,13 18-2800,-10-21 1702,10-5-1702,-11-18 6682,5-15-6682,-5-10 0,-2-6 0,-6 2 0,-3 12 0,7 32 0,1-3 0,8 21 0,-1-18 0,7-11 0,7-12 0,-10 0 0,-2-1 0</inkml:trace>
  <inkml:trace contextRef="#ctx0" brushRef="#br0" timeOffset="63539">8406 8320 8191,'-9'-9'0,"0"6"5063,2 7-5063,-6 20 2818,8 23-2818,0-4 1719,10-3-1719,4-28 6784,6-21-6784,4-16 0,3-12 0,-3-10 0,-7 14 0,-3 8 0,-6 21 0,4 11 0,-5 2 0,5 4 0,0-8 0,9-12 0,1-6 0,-4 0 0,-2 2 0</inkml:trace>
  <inkml:trace contextRef="#ctx0" brushRef="#br0" timeOffset="63989">8614 8187 8191,'-2'10'0,"6"8"4390,4 20-4390,1-8 0,1 2 0,-2 3 0,0 1 0,3 2 0,0 0 0,0-3 0,-1-2 0,5 15 2897,-5-13-2897,-9-27 1800,-6-27-1800,-4-34 0,2 15 0,-1-2 0,-2-13 0,1-1 0,2 3 0,1 1 2964,1 6 0,3 3-2964,7-7 743,4 29-743,3 32 0,2 13 0,0 14 0,3 7 0,-11-14 0,3-6 0,-17-21 626,-1-17-626,-9-16 0,9 8 0,1-2 0</inkml:trace>
  <inkml:trace contextRef="#ctx0" brushRef="#br0" timeOffset="64490">8795 8074 8191,'-7'4'0,"4"2"5063,-1 5-5063,7 3 2818,-1-1-2818,9 1 1719,-3-9-1719,4-2 6784,-1-12-6784,-5-2 0,0-7 0,-6 1 0,-2 4 0,9 4 0,1 2 0,9 4 0,7 0 0,-9 0 0,5 11 0,-10 1 0,-3 9 0,0-5 0,-5 0 0,8-14 0,3-17 0,5-19 0,-6 10 0,0-1 0,8-20 0,-1 15 0,-7 22 0,-3 24 0,-2 2 0,0 9 0,0-11 0,-3-4 0,0-5 0</inkml:trace>
  <inkml:trace contextRef="#ctx0" brushRef="#br0" timeOffset="64757">9141 7812 24575,'12'17'0,"-2"0"0,-1 0 0,-1-5 0,16-16 0,-4-14 0,16-11 0,-3-3 0,9 12 0,-13 9 0,1 13 0,-15 9 0,-2 0 0,-3 2 0,-5-8 0,-1-1 0</inkml:trace>
  <inkml:trace contextRef="#ctx0" brushRef="#br0" timeOffset="79160">10554 8780 8191,'-23'0'0,"4"3"5063,-12 1-5063,16 0 2818,-4 1-2818,10-4 0,4 1 0,1-2 0</inkml:trace>
  <inkml:trace contextRef="#ctx0" brushRef="#br0" timeOffset="79306">10115 9544 8191,'-13'22'0,"7"-3"0,2-14 0,6-1 0</inkml:trace>
  <inkml:trace contextRef="#ctx0" brushRef="#br0" timeOffset="79444">10315 9827 8191,'0'38'0,"3"-4"5063,-3-6-5063,28-8 0,-17-15 0,16-1 0</inkml:trace>
  <inkml:trace contextRef="#ctx0" brushRef="#br0" timeOffset="79581">11538 9955 8191,'17'38'0,"9"-6"1265,0-1 1,-5-17 0,-7-7 0</inkml:trace>
  <inkml:trace contextRef="#ctx0" brushRef="#br0" timeOffset="79789">11819 8381 8191,'-8'-43'0,"0"-1"0,1 8 0,-1 4 5063,-10-4-5063,5 21 0,4 10 0,5 5 0</inkml:trace>
  <inkml:trace contextRef="#ctx0" brushRef="#br0" timeOffset="79914">12099 8481 8191,'-28'47'0,"7"-14"0,7-10 0,9-15 0</inkml:trace>
  <inkml:trace contextRef="#ctx0" brushRef="#br0" timeOffset="80114">11013 8799 8191,'-31'5'0,"-1"0"0,4-10 1265,30-1 1,14-7 0,5 5 0</inkml:trace>
  <inkml:trace contextRef="#ctx0" brushRef="#br0" timeOffset="80239">11667 8964 8191,'6'27'0,"-1"0"0,21 18 0,-22-21 0,13-11 0</inkml:trace>
  <inkml:trace contextRef="#ctx0" brushRef="#br0" timeOffset="80356">12777 9262 8191,'6'38'0,"0"0"0,0-2 0,-2-2 0,-4 7 0,0-14 0</inkml:trace>
  <inkml:trace contextRef="#ctx0" brushRef="#br0" timeOffset="80481">12713 9832 8191,'-31'20'0,"1"0"0,6-3 0,-1-1 0</inkml:trace>
  <inkml:trace contextRef="#ctx0" brushRef="#br0" timeOffset="80714">11779 10864 8191,'-11'34'0,"2"-7"0</inkml:trace>
  <inkml:trace contextRef="#ctx0" brushRef="#br0" timeOffset="80966">13960 10771 8191,'-2'5'0,"0"-1"0</inkml:trace>
  <inkml:trace contextRef="#ctx0" brushRef="#br0" timeOffset="81206">14148 8543 8191,'-17'38'0,"8"-18"0,0 1 0</inkml:trace>
  <inkml:trace contextRef="#ctx0" brushRef="#br0" timeOffset="81623">14199 9838 8191,'-15'17'0,"4"-5"0,9-8 0</inkml:trace>
  <inkml:trace contextRef="#ctx0" brushRef="#br0" timeOffset="82914">15086 9579 24575,'-3'3'0,"1"-1"0</inkml:trace>
  <inkml:trace contextRef="#ctx0" brushRef="#br0" timeOffset="83073">15351 10177 8191,'-14'40'0,"5"-8"0,5-16 0,4-8 0</inkml:trace>
  <inkml:trace contextRef="#ctx0" brushRef="#br0" timeOffset="83231">15500 10552 8191,'-28'47'0,"10"-14"0,5-10 0,10-16 0</inkml:trace>
  <inkml:trace contextRef="#ctx0" brushRef="#br0" timeOffset="83941">13277 11309 24575,'0'0'0</inkml:trace>
  <inkml:trace contextRef="#ctx0" brushRef="#br0" timeOffset="84181">13137 10562 8191,'1'-20'0,"-3"5"0,-3 13 0,1 2 0</inkml:trace>
  <inkml:trace contextRef="#ctx0" brushRef="#br0" timeOffset="84414">13240 10573 8191,'-14'-2'0,"2"2"0,7-2 0,1 2 0</inkml:trace>
  <inkml:trace contextRef="#ctx0" brushRef="#br0" timeOffset="85523">14298 8614 8191,'-5'5'0,"1"-1"0</inkml:trace>
  <inkml:trace contextRef="#ctx0" brushRef="#br0" timeOffset="85732">14132 9428 8191,'-32'9'0,"6"-5"1265,6-8 1,12 0 0,4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3:26:48.2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4763 4942 8545,'1'-1'0,"6"-1"5097,6-5-5097,4 1 2766,0 3-2766,-3 1 1670,2-1-1670,-3 2 1624,1-1 0,-5 2 0,-5 0 1</inkml:trace>
  <inkml:trace contextRef="#ctx0" brushRef="#br0" timeOffset="2961">5873 4735 24575,'-7'9'0,"4"4"0,4 32 0,3 4 0,-4-16 0,0 2-485,0-4 1,0 1 484,0-1 0,0-1 173,-5 23-173,4-13 0,-3-11 0,4-14 0,0-11 0</inkml:trace>
  <inkml:trace contextRef="#ctx0" brushRef="#br0" timeOffset="3327">5774 4749 8191,'-7'-7'0,"25"2"5063,17 3-5063,-8 6 0,2 1 0,9 0 0,-1 2 993,-4 7 1,-1 3-994,0-5 0,-2 3 0,-3 7 0,-2 1 0,13 12 0,-13 6 1831,-8 0-1831,-12-15 6428,-5 18-6428,-10-11 0,-14 16 0,11-22 0,-1 0-532,-5-1 0,-1 0 532,2 0 0,1-3 254,-13 7 0,11-13 0,12-15 0</inkml:trace>
  <inkml:trace contextRef="#ctx0" brushRef="#br0" timeOffset="3917">6394 4849 24575,'-2'6'0,"0"-1"0,2 32 0,0-10 0,0 18 0,0-5 0,-4 0 0,3-12 0,-2-27 0,3-14 0,0-33 0,-5-2 0,3 17 0,-1 1 0,-3-8 0,9 14 0,11 38 0,11 23 0,3 7 0,-13-15 0,0 2 0,-1-7 0,0 0 0,-1 3 0,-1-1 0,7 4 0,-6-8 0,-4-20 0,4-24 0,2-12 0,-7 1 0,0-2 0,2-1 0,0 0 0,-4-6 0,0 1 0,4 8 0,-1 3 0,-2-9 0,2 18 0</inkml:trace>
  <inkml:trace contextRef="#ctx0" brushRef="#br0" timeOffset="4395">6765 4727 24575,'13'24'0,"-1"8"0,-3 15 0,-4-18 0,0 3 0,-2 2 0,0 2 0,-1 2 0,0 0-386,-1-3 0,-2 0 386,-1-3 0,0-3 190,1 7-190,-7-16 0,7-37 0,-1-10 0,0-7 0,4-11 0,2-5-232,0 8 1,2-2-1,1 1 232,1 0 0,0 2 0,2 2 0,7-9 0,3 7 0,-4 11 0,2 8 562,9 11-562,2 29 0,1 20 0,-14-10 0,0 2 0,3 1 0,-2 2 0,-2 4 0,-2 1 0,0-3 0,0 0 0,-2 3 0,-1 0 0,-3-2 0,-2-2 0,1-6 0,-2-1 715,-4 7-715,-7-18 0,5-12 0,-6-4 0</inkml:trace>
  <inkml:trace contextRef="#ctx0" brushRef="#br0" timeOffset="4601">6928 5117 8191,'13'-9'0,"28"-4"2434,-5 3 0,4-2-2434,11-3 0,4 1 0,0 4 0,-2 0 0,-19 1 0,-3 1 0,16 3 0</inkml:trace>
  <inkml:trace contextRef="#ctx0" brushRef="#br0" timeOffset="5604">8497 4925 8191,'-7'10'0,"5"2"5063,4 18-5063,6 10 0,-8-10 0,0 1 1409,2-2 0,-1-1-1409,-5 19 1719,12-46-1719,4-39 0,-2 4 0,1-3 3392,3-6 0,-1 1-3392,-4 12 0,1 3 0,10-9 0,-10 33 0,3 25 0,-2 14 0,-4-9 0,0 1 0,-2-1 0,-1 1 0,2 18 0,0-18 0,5-23 0,7-31 0,-3 2 0,-1-4-576,-1-3 1,0-1 575,2 2 0,-1 3 0,3-6 0,8 36 0,-17 14 0,4 35 0,-12-10 0,0 11 0,4-13 0,0-14 0,1-11 0,-1-13 0</inkml:trace>
  <inkml:trace contextRef="#ctx0" brushRef="#br0" timeOffset="5877">8975 5029 8191,'0'6'0,"2"18"5030,-4 6-5030,6 23 0,1-11 0,11-1 2822,4-24-2822,9-13 1723,-1-17-1723,-7-17 0,-1-7 0,-14-10 0,-2-6 0,-9 11 6771,-3 7-6771,0 20 38,-2 16-38,-1 8 0,0 2 0,5-2 0,4-5 0</inkml:trace>
  <inkml:trace contextRef="#ctx0" brushRef="#br0" timeOffset="6336">9497 4677 8191,'-13'-6'0,"0"1"5063,-4 21-5063,6 9 0,1 4 0,1 4 582,0 5 0,2 2-582,3 12 0,0 3 0,-1-17 0,-2 0 0,3 0 0,5 17 0,2-2 0,-3-5 0,0-5 0,4-13 0,1-5 482,4 6 0,-5-23 0,0-6 0</inkml:trace>
  <inkml:trace contextRef="#ctx0" brushRef="#br0" timeOffset="6492">9333 5217 8191,'-9'-2'0,"11"-3"5063,24 0-5063,22-8 0,-13 4 0,-1 1 0,9-4 0,-9 2 0</inkml:trace>
  <inkml:trace contextRef="#ctx0" brushRef="#br0" timeOffset="6612">9718 5128 8191,'7'12'0,"-2"2"5063,1 9-5063,-9 3 2818,6-1-2818,-4-1 429,3-11 1,1-4 0,-1-5 0</inkml:trace>
  <inkml:trace contextRef="#ctx0" brushRef="#br0" timeOffset="6751">9752 4988 8191,'-5'-13'0,"4"8"0,0 2 0,3 7 0</inkml:trace>
  <inkml:trace contextRef="#ctx0" brushRef="#br0" timeOffset="6934">9804 5036 8191,'-5'10'0,"2"2"5063,1 5-5063,2 13 2818,3-3-2818,1 5 1719,4-12-1719,9-8 0,-9-7 0,6-1 0</inkml:trace>
  <inkml:trace contextRef="#ctx0" brushRef="#br0" timeOffset="7243">10028 5030 8191,'-11'-15'0,"5"11"5063,-6 3-5063,0 27 2818,6-3-2818,-2 9 1719,10-12-1719,2-9 6784,7-9-6784,2-6 0,11-7 0,-2-6 0,9 3 0,-13 3 0,1 9 0,-12 10 0,0 0 0,0 1 0,0-5 0,2-6 0,-4 1 0,-1-1 0</inkml:trace>
  <inkml:trace contextRef="#ctx0" brushRef="#br0" timeOffset="7402">10183 5021 24575,'10'-14'0,"11"-4"0,0 7 0,11-5 0,-14 8 0,-4 0 0</inkml:trace>
  <inkml:trace contextRef="#ctx0" brushRef="#br0" timeOffset="7600">10251 4781 8191,'-7'9'0,"3"10"4978,6 16-4978,-1 13 0,2-11 0,-1 1 0,1-2 0,-1-1 1414,-2 4 0,1-1-1414,7 17 0,-7-25 0,3-16 0</inkml:trace>
  <inkml:trace contextRef="#ctx0" brushRef="#br0" timeOffset="7742">10420 5126 8191,'2'6'0,"-2"5"5063,-1 9-5063,1-1 704,3 1 1,0-12-1,-1-4 1</inkml:trace>
  <inkml:trace contextRef="#ctx0" brushRef="#br0" timeOffset="7867">10461 5041 8191,'2'0'0,"-4"-1"0,10 3 0</inkml:trace>
  <inkml:trace contextRef="#ctx0" brushRef="#br0" timeOffset="8444">10542 5071 24575,'-7'9'0,"3"4"0,5 7 0,5-1 0,3 1 0,1-8 0,2-9 0,-2-4 0,4-10 0,-5-9 0,-3-6 0,-7-12 0,-4-2 0,-4 10 0,0 8 0,2 22 0,16 8 0,7-2 0,22-3 0,9-9 0,1-3 0,-8 6 0,-13 3 0,-17 8 0,-5 11 0,-3 2 0,-6 11 0,3-6 0,-2-6 0,8-19 0,0-20 0,18-11 0,2-11 0,3 18 0,-6 5 0,-10 23 0,-5 5 0,-2 7 0,1 0 0,-3-4 0,4 0 0,-2-10 0,0 0 0,-1-5 0</inkml:trace>
  <inkml:trace contextRef="#ctx0" brushRef="#br0" timeOffset="8752">11161 4906 8742,'-6'7'0,"0"0"5109,-2 2-5109,5 3 2735,-1-2-2735,26 6 1644,-9-11-1644,24 3 6345,-18-6-6345,0 6 0,-13 1 0,-7 7 0,-4-3 0,-2 1 0,-1-2 0,-1-3 0,4-4 0,1-1 0</inkml:trace>
  <inkml:trace contextRef="#ctx0" brushRef="#br0" timeOffset="23259">12636 4731 24575,'-7'9'0,"12"-3"0,40-4 0,-12 1 0,4 0 0,11-5 0,3-1-1990,-13 1 1,0 0 0,1 0 1989,-1-1 0,1 1 0,-2-2 0,11-4 0,-3 1 353,-6 9 0,-6 0 0,-1-5 0,-14 9 0</inkml:trace>
  <inkml:trace contextRef="#ctx0" brushRef="#br0" timeOffset="23525">13197 4610 8191,'-9'5'0,"25"-1"5063,6-4-5063,31 0 0,2 5 2818,-7 3-2818,-3 23 0,-27-10 1719,-11 20-1719,-16-16 6784,-7 7-6784,-4-4 0,10-11 0,0-6 0</inkml:trace>
  <inkml:trace contextRef="#ctx0" brushRef="#br0" timeOffset="28643">4958 6907 24575,'5'-2'0,"11"-5"0,30-11 0,-16 8 0,2 0 0,2 1 0,1 1 0,5 0 0,-3 1 0,5 1 0,-8 1 0</inkml:trace>
  <inkml:trace contextRef="#ctx0" brushRef="#br0" timeOffset="29611">6174 6705 8191,'-3'5'0,"9"15"4602,1 20-4602,0-10 0,0 2 0,-1 2 0,-1 1 0,-4 7 0,-1-1 0,2-4 0,-1-2 0,-8 20 0,6-26 0,-2-22 0</inkml:trace>
  <inkml:trace contextRef="#ctx0" brushRef="#br0" timeOffset="29900">6120 6732 8191,'11'-17'0,"-2"10"5063,21 1-5063,2 13 0,-3 2 0,2 3 0,17 14 1409,-15-4 0,-2 4-1409,-2 17 0,-13-20 0,-3 2 1375,-3 28-1375,-6 2 0,-8-21 0,-3 0 0,-5-1 0,-2-1 2630,-2 4 0,-2-2-2630,-6-2 0,-1-3-109,2-4 0,0-3 109,-21 9 0,6-25 0,20-4 0,4-9 0</inkml:trace>
  <inkml:trace contextRef="#ctx0" brushRef="#br0" timeOffset="30380">6444 6823 8191,'2'9'0,"3"4"5063,11 13-5063,-4 8 0,0-9 0,-1 3 1409,-5-1 0,-1 1-1409,0 3 0,0-1 0,3 18 1719,-7-13-1719,5-27 6784,-1-27-6784,-2-21 0,-2 10 0,-2-2 0,-2-6 0,-1 0-518,1 1 0,0 2 518,-3 5 0,5 5 0,11 14 0,4 36 0,-1-1 0,2 4 0,1 6 0,-1 0 0,0-6 0,0 0 0,3 4 0,0-2 0,6 1 0,4-4 0,-14-23 1036,1-16-1036,1-28 0,-9 10 0,0-3 0,-1-9 0,-1-1 0,-2-3 0,-1 1 0,3 4 0,-1 4 0,-1-11 0,6 21 0</inkml:trace>
  <inkml:trace contextRef="#ctx0" brushRef="#br0" timeOffset="30804">6957 6616 8191,'2'9'0,"3"4"5063,-2 0-5063,3 11 2818,1 1-2818,7 20 0,-9-18 0,1 1 454,1 6 0,1 2-454,-5 2 0,0 0 3027,-1-5 1,1-3-3028,-3 17 0,0-21 0,0-25 0,0-19 0,2-10 0,1-4 0,0-10 0,0-3 0,0-8 0,1-2-803,4 1 1,0 2 802,-6 14 0,2 4 1091,11-12-1091,-7 32 318,4 26-318,2 12 0,-2 1 0,0 3 0,1 3 0,0 1-692,1 6 0,0 1 692,0-1 0,-1 0 0,-2 0 0,-1 0 0,-3-2 0,-1-2 777,1-2 0,-1-3-777,-5 11 0,-11-17 0,7-15 0,-11-8 0</inkml:trace>
  <inkml:trace contextRef="#ctx0" brushRef="#br0" timeOffset="30996">7038 7025 24575,'28'-10'0,"-1"0"0,4-2 0,2 1 0,4 2 0,2 1 0,0-3 0,0 0 0,4 1 0,-3 2 0,2-3 0,-8 6 0</inkml:trace>
  <inkml:trace contextRef="#ctx0" brushRef="#br0" timeOffset="31916">8842 7110 8191,'-17'-6'0,"0"1"5063,-1 2-5063,1 0 2818,-7 10-2818,3 5 1719,-4 19-1719,8 5 6784,10-2-6784,11-6 0,14-20 0,14-15 0,10-14 0,-19 2 0,-1-2 0,12-17 0,-12 8 0,-14 49 0,-3 0 0,7 30 0,15-28 0,9-13 0,-10-5 0,-5-8 0</inkml:trace>
  <inkml:trace contextRef="#ctx0" brushRef="#br0" timeOffset="32168">9257 7014 8191,'-9'-2'0,"0"4"5063,1 13-5063,-2 19 0,6 15 0,0-19 0,3 1 2818,8 17-2818,5-6 1719,6-26-1719,15-13 1696,1-14 0,-9 1 0,-4 2 0</inkml:trace>
  <inkml:trace contextRef="#ctx0" brushRef="#br0" timeOffset="32566">9495 7077 8191,'-2'-14'0,"-3"4"5063,-2 9-5063,-5 14 2818,2 15-2818,-3 19 0,8-20 0,1 1 1719,-2 20-1719,8-3 6784,8-25-6784,6-5 0,14-21 0,6-14 0,7-10 0,-18 11 0,0-2 0,9-21 0,-14 20 0,-2 0 0,2-18 0,-7 8 0,-12 8 0,-6 15 0,-1 8 0,-6 18 0,3 21 0,1 10 0,12 7 0,9-12 0,12-20 0,3-12 0,4-18 0,6-7 0,4-15 0,-15 12 0,-5-1 0</inkml:trace>
  <inkml:trace contextRef="#ctx0" brushRef="#br0" timeOffset="32859">10026 6989 8191,'-8'-9'0,"-5"12"5063,0 14-5063,-2 4 2818,13-1-2818,4-7 1719,5-8-1719,12-5 6784,3-1-6784,10-6 0,6 6 0,-11-2 0,-2 7 0,-17 1 0,-9 7 0,-5 2 0,-3 3 0,-8 3 0,8-6 0,-7 0 0,13-10 0,-1-2 0</inkml:trace>
  <inkml:trace contextRef="#ctx0" brushRef="#br0" timeOffset="33200">10366 6893 8191,'-9'2'0,"-2"7"5063,2-2-5063,-1 16 2818,3-8-2818,5 9 1719,2-11-1719,5 0 6784,2-8-6784,10 2 0,-6-6 0,12 8 0,-15-4 0,2 5 0,-7-1 0,-4 0 0,-3 0 0,-4 4 0,-1-6 0,2-2 0,3-4 0,4-6 0</inkml:trace>
  <inkml:trace contextRef="#ctx0" brushRef="#br0" timeOffset="33333">10549 6899 8191,'1'17'0,"1"13"5063,-9 4-5063,6 13 704,2-14 1,0-10-1,4-16 1</inkml:trace>
  <inkml:trace contextRef="#ctx0" brushRef="#br0" timeOffset="33483">10620 6595 8191,'-13'-6'0,"8"1"1265,6 7 1,4-2 0,-1 2 0</inkml:trace>
  <inkml:trace contextRef="#ctx0" brushRef="#br0" timeOffset="33811">10639 6606 8191,'10'24'0,"3"8"4901,0 8-4901,0 6 0,-7-16 0,-2 0 0,-1-2 0,0 1 1133,0 4 1,-2 2-1134,-3-4 0,0-1 1816,1 18-1816,0-38 6478,15-18-6478,5-33 0,18 8 176,-6 13-176,1 13 746,-13 15-746,-11 7 0,-9 9 0,-4 1 0,-2 0 0,-1-5 0,-3-9 0,1-8 0,-6-15 0,11 6 0,-3-8 0</inkml:trace>
  <inkml:trace contextRef="#ctx0" brushRef="#br0" timeOffset="33975">11087 6870 8191,'16'42'0,"0"-6"4732,-16 15-4732,4-9 0,-4-2 714,0-13 1,0-19-1,0-4 1</inkml:trace>
  <inkml:trace contextRef="#ctx0" brushRef="#br0" timeOffset="34092">11122 6821 8191,'-7'-7'0,"4"2"0,-1 3 0</inkml:trace>
  <inkml:trace contextRef="#ctx0" brushRef="#br0" timeOffset="34444">11284 6860 24575,'0'9'0,"4"0"0,-6 0 0,4 0 0,0 0 0,-1 0 0,1-8 0,-2-6 0,0-1 0,0-2 0</inkml:trace>
  <inkml:trace contextRef="#ctx0" brushRef="#br0" timeOffset="34733">11293 6713 24575,'0'21'0,"0"9"0,0 23 0,2-22 0,1 1 0,-3 3 0,1 0 0,1-1 0,1 0 0,-3 21 0,4-2 0,-3-20 0,3-6 0,-2-23 0,-2-1 0,2-7 0</inkml:trace>
  <inkml:trace contextRef="#ctx0" brushRef="#br0" timeOffset="34942">11589 6941 8191,'-2'9'0,"4"-1"5063,-4 1-5063,6 0 704,-3 0 1,1-4-1,-2-1 1</inkml:trace>
  <inkml:trace contextRef="#ctx0" brushRef="#br0" timeOffset="35125">11598 6737 8191,'-5'9'0,"1"-4"0,4-1 0</inkml:trace>
  <inkml:trace contextRef="#ctx0" brushRef="#br0" timeOffset="35375">11617 6751 8191,'4'7'0,"4"-3"5063,12-5-5063,12-4 0,15-5 0,-20 3 0,1 0 2818,20 0-2818,-13-2 0,-20 9 0,-11 0 0</inkml:trace>
  <inkml:trace contextRef="#ctx0" brushRef="#br0" timeOffset="35600">11834 6611 8191,'-9'17'0,"5"14"1833,-3-3 0,-1 4-1833,3 6 0,2 3 0,-4 6 0,2-1 0,3-3 0,3-3 740,9 10 1,-3-20 0,2-20 0</inkml:trace>
  <inkml:trace contextRef="#ctx0" brushRef="#br0" timeOffset="35958">11874 6983 8191,'0'12'0,"0"2"5063,0 3-5063,8-8 2818,1-6-2818,18-17 1719,-5-5-1719,4-10 6784,-6 9-6784,-8 13 0,-4 11 0,-6 26 0,-6 10 0,3-10 0,1 2 0,-5 5 0,0 2 0,2 3 0,0 1-862,0-1 0,-1 0 862,-3 0 0,-1-1-590,3-2 1,-2-2 589,-5-1 0,-1-2 0,1-2 0,-2-2 0,-2-7 0,-1-2 0,-8 8 0,-14-11 0,-8-17 0,18 2 0,-5-8 0</inkml:trace>
  <inkml:trace contextRef="#ctx0" brushRef="#br0" timeOffset="72549">7005 9049 8191,'-13'5'0,"0"0"5063,6 2-5063,-2-1 2818,-1 14-2818,-3 1 1719,-8 14-1719,2 10 0,6-20 0,2 1 3392,2 7 0,2 2-3392,0-4 0,3 1 0,4-1 0,4-1-292,7 0 0,4-3 292,20 12 0,-3-16 0,6-3 0,3-8 0,3-3-1078,-8-1 1,3 0 0,0-2 1077,4-2 0,0-3 0,1 1 0,1 0 0,1 0 0,-1-1 0,-2 0 0,1-2 0,-2 1 0,-1 2 0,0 0 0,-2 0 0,12 0 0,-2 2 0,-6 3 0,-3 1 0,8 2 0,-15 4 0,-20-9 0,-8 0 0,-1-3 0</inkml:trace>
  <inkml:trace contextRef="#ctx0" brushRef="#br0" timeOffset="72817">7840 9488 8191,'14'10'0,"9"-9"4706,19 15-4706,5-15 2861,-7 11-2861,-8-6 1763,-12 7-1763,-8 7 6651,-11 8-6651,-7 12 0,-9 13 201,3-25 1,-1-1-202,-2 5 0,-2-1 0,2-2 0,0-2 0,-8 7 0,11-13 0</inkml:trace>
  <inkml:trace contextRef="#ctx0" brushRef="#br0" timeOffset="73970">9051 9906 24575,'11'26'0,"-2"17"0,-4-13 0,0 3-1299,-2 8 0,-2 1 1299,-1-5 0,0-3 827,3 21-827,8-36 0,9-48 0,-5 1 0,-1-4-674,3-13 0,0-1 674,0 5 0,-1 2 0,-2 7 0,-1 5 0,6 0 1218,1 33-1218,-6 20 0,4 17 0,-5 5 0,-7-2 0,0-14 0,-1-14 1901,4-17-1901,15-30 0,-9 5 0,0-3-303,4-5 0,0-1 303,-4 7 0,-1 2 0,9-3 0,-9 35 0,4 25 0,-4 15 0,-7-20 0,0-1 0,2 20 0,1-16 606,3-15-606,1-13 0,12-21 0,-14 9 0,5-8 0</inkml:trace>
  <inkml:trace contextRef="#ctx0" brushRef="#br0" timeOffset="74266">9754 9949 8191,'-4'9'0,"1"0"5063,-1 4-5063,2 13 2818,9 1-2818,0 5 1719,9-11-1719,-2-12 6784,3-6-6784,3-15 0,-6-7 0,2-16 0,-15 1 0,-6-11 0,-8 12 0,-8-2 0,4 15 0,0 9 0,9 9 0,4 2 0</inkml:trace>
  <inkml:trace contextRef="#ctx0" brushRef="#br0" timeOffset="74508">9965 9536 8191,'0'6'0,"5"8"4494,4 24-4494,-2-6 0,-1 4 0,-2 6 0,-2 2 0,4 9 0,-1 1 1442,-2-4 1,0-1-1443,2-9 0,1-2 0,0-6 0,1-4 447,3-2 0,-2-11 0,-4-13 0</inkml:trace>
  <inkml:trace contextRef="#ctx0" brushRef="#br0" timeOffset="74850">10144 9949 24575,'-2'27'0,"12"-10"0,12-12 0,10-13 0,2-10 0,1-5 0,-10 0 0,-4 1 0,-18 9 0,-8-1 0,-11 25 0,1 9 0,-3 29 0,16-1 0,4-8 0,11-12 0,35-28 0,-30 3 0,24-11 0</inkml:trace>
  <inkml:trace contextRef="#ctx0" brushRef="#br0" timeOffset="75199">10635 9844 8191,'-17'17'0,"3"2"5063,5 8-5063,5 6 0,4 14 0,5-7 2818,4-12-2818,3-13 1719,4-21-1719,7-14 0,-5-6 0,-2-4 0,5-11 6784,5-4-6784,-21 35 0,-1 31 0,0 9 0,1 17 0,8-16 0,0-7 0,4-21 0,5-17 0,7-16 0,-12 8 0,1-1 0</inkml:trace>
  <inkml:trace contextRef="#ctx0" brushRef="#br0" timeOffset="75699">11034 9449 24575,'2'6'0,"0"1"0,1 6 0,-3 14 0,3 19 0,-3-12 0,0 2 0,0 6 0,0 1-861,0 2 1,0 1 860,2-3 0,1-1-299,-2-7 1,3-1 298,4-4 0,2-4 0,5 4 0,-1-12 0,-6-13 0</inkml:trace>
  <inkml:trace contextRef="#ctx0" brushRef="#br0" timeOffset="76316">11401 9765 8191,'-18'3'0,"1"5"5063,-5 14-5063,-2 15 0,13-10 0,1 1 1409,2 0 0,2-1-1409,6 13 1719,5-18-1719,18-26 6784,-2-16-6784,16-20 0,-7-3 0,-2 1 0,-12 14 0,-8 20 0,-6 14 0,1 17 0,-2 3 0,7-7 0,0-4 0,12-20 0,19-11 0,-15 2 0,2-1 0,5 0 0,0 2 0,19-9 0,-9 24 0,-16 21 0,-8 14 0,-9-4 0,-3 1 0,0 1 0,4 7 0,-3-45 0,17-22 0,16-12 0,-10 12 0,3 0-134,4 2 0,0 3 0,7-4 0,-9 9 0</inkml:trace>
  <inkml:trace contextRef="#ctx0" brushRef="#br0" timeOffset="77420">13172 9609 8191,'-17'6'0,"4"-3"5063,-4-6-5063,7-2 2818,-2-3-2818,3 3 1719,-4 8-1719,2 6 6784,-10 19-6784,3 19 0,7-17 0,2 3-381,2 5 1,3 0 380,4-8 0,2-3 0,8 15 0,19-35 0,15-34 0,-14 0 0,0-5 0,3-8 0,-1-3-870,-11 12 0,-1 0 1,-2-2 869,5-16 0,-4-1 0,-4 1 0,-2-1 0,-3-4 0,-3 1 0,-3 3 0,-1 1 330,-2 7 0,-1 5-330,-5-4 0,-5 55 0,3 12 0,3 7 0,0 12 0,2 3-853,0-9 0,0 2 0,1-1 853,0 15 0,2-1 0,2 1 0,3-3 841,2-14 0,3-4-841,17 11 0,7-27 0,-4-18 0,4-14 0,-5-13 0,-2-10 0,-10 1 2841,-11 4-2841,-8 14 746,-8 17-746,-4 22 0,5 12 0,7 8 0,14-7 0,10-13 0,19-14 0,6-19 0,-14 4 0,-7-5 0</inkml:trace>
  <inkml:trace contextRef="#ctx0" brushRef="#br0" timeOffset="77645">14000 9189 8191,'-13'-5'0,"3"3"5063,-3 16-5063,4 12 0,4 2 0,0 4 702,2 6 0,1 2-702,-1 9 0,1 2 0,3-12 0,1 2 0,0-2 0,1 16 0,1 0 634,-1-17 0,1 1 0,1-3-634,2 5 0,1-4 0,-1 9 0,1-26 0</inkml:trace>
  <inkml:trace contextRef="#ctx0" brushRef="#br0" timeOffset="77803">13905 9790 8191,'4'0'0,"19"-9"967,7-2 0,2-1 0,5-2 0,4-6 0</inkml:trace>
  <inkml:trace contextRef="#ctx0" brushRef="#br0" timeOffset="77922">14409 9630 8191,'3'17'0,"0"7"5063,-7 8-5063,3 1 2818,-4 6-2818,8-14 0,-2-9 0,1-9 0</inkml:trace>
  <inkml:trace contextRef="#ctx0" brushRef="#br0" timeOffset="78053">14378 9522 8191,'-12'-30'0,"3"5"0,7 20 0,2 1 0</inkml:trace>
  <inkml:trace contextRef="#ctx0" brushRef="#br0" timeOffset="78428">14483 9567 8191,'0'22'0,"3"1"5063,1-3-5063,-1 5 2818,3 0-2818,-5-1 1719,1-11-1719,7-31 0,7-12 0,-3-6 0,2-3 3392,5 7 0,2 2-3392,-2 1 0,2 3 0,15 0 0,-8 32 0,-16 11 0,-5 35 0,-1-25 0,-1 3-665,-2 10 0,0 3 665,3-7 0,1-1-68,-2 0 0,-1-2 68,4 3 0,0-16 0,9-33 0,2-21 0,-7 9 0,-1 0 0,4-9 0,-7 6 0</inkml:trace>
  <inkml:trace contextRef="#ctx0" brushRef="#br0" timeOffset="78554">14960 9618 8191,'-3'12'0,"3"2"5063,-7 16-5063,10 3 2818,-6 7-2818,9-11 429,-2-16 1,-1-10 0,1-5 0</inkml:trace>
  <inkml:trace contextRef="#ctx0" brushRef="#br0" timeOffset="78755">14951 9507 8191,'9'-7'0,"12"-7"2531,6-1 1,6-1-2532,1-1 0,3 1 0,5-1 0,1 0 1243,-7 5 1,-3 3-1244,10-2 0,-21 7 0,-18 4 0</inkml:trace>
  <inkml:trace contextRef="#ctx0" brushRef="#br0" timeOffset="78986">15199 9100 8191,'-4'13'0,"6"10"4541,6 5-4541,1 3 0,1 5 0,-4 2 0,0 4 0,-2-6 0,0 2 0,-1 0 294,-2 1 1,-1-1-1,-1 0-294,1 17 0,-1-2 340,-2-9 1,0-3-1,3 4 1,0-24 0</inkml:trace>
  <inkml:trace contextRef="#ctx0" brushRef="#br0" timeOffset="79719">15562 9493 24575,'4'38'0,"-3"-9"0,2 23 0,-7-11 0,3-12 0,-3-7 0,4-18 0</inkml:trace>
  <inkml:trace contextRef="#ctx0" brushRef="#br0" timeOffset="79861">15587 9386 8191,'-7'-5'0,"6"7"0,-2-3 0,5 5 0</inkml:trace>
  <inkml:trace contextRef="#ctx0" brushRef="#br0" timeOffset="80461">15708 9466 8191,'-6'7'0,"-2"5"5063,2 0-5063,5 12 2818,6 7-2818,6 3 1719,3-5-1719,9-10 6784,-4-18-6784,7-9 0,-8-14 0,-2-7 0,-5-3 0,-9 7 0,-3 5 0,-10 6 0,1 7 0,-3 1 0,22 8 0,-2-4 0,24 5 0,-6-9 0,13 9 0,-8 5 0,6 16 0,-10 7 0,-6 17 0,-2 2 0,-12-22 0,-2-1 0,5 20 0,-4-15 0,3-20 0,2-33 0,2-3 0,2-3 0,5-9 0,2-1 0,3-2 0,3 4 0,-2 9 0,2 6 0,13 5 0,-4 31 0,-18 32 0,-6-19 0,-1 1 0,-4 5 0,-2 0 0,3 0 0,0-2 0,-3 9 0,0-13 0,-5-22 0</inkml:trace>
  <inkml:trace contextRef="#ctx0" brushRef="#br0" timeOffset="84226">13153 6404 8191,'-16'15'0,"5"-4"5063,4 1-5063,18-8 0,23-4 0,-7-4 0,1-2 0,10-2 0,1-2 0,3-4 0,0-1 662,4 0 1,0 1-663,-3 2 0,-2 2 812,-5 1 1,-2 2-813,13 1 1499,-21 0 1,-17 6-1,-5-2 1</inkml:trace>
  <inkml:trace contextRef="#ctx0" brushRef="#br0" timeOffset="84458">13665 6243 8191,'13'5'0,"8"-1"5063,17 8-5063,-6-2 2818,-12-1-2818,-12 4 1719,-7 7-1719,-9 6 6784,-14 4-6784,-6 4 0,-5-1 0,5-7 0,14-9 0,6-12 0</inkml:trace>
  <inkml:trace contextRef="#ctx0" brushRef="#br0" timeOffset="104933">15645 5286 24575,'-3'-12'0,"-1"-3"0,-1 7 0,-2-4 0,-6 7 0,-14 0 0,0 10 0,-18 9 0,23 2 0,1 2 0,-19 21 0,9 5 0,20-16 0,22-9 0,15-18 0,28-13 0,-5-9-244,-18 6 1,-2 0 243,5-3 0,-8 5 0,-8 38 0,-12 9 0,-1-2 0,-1 4-798,-3-2 1,-2 1 797,2 7 0,-2-1 0,0-2 0,-2 0 0,-2 6 0,-2 0 0,-1-6 0,-1 0 0,-1 0 0,-2-2-306,1-5 1,-2-2 305,-12 19 433,-5-17-433,0-10 0,5-17 0,2-16 1579,9-23-1579,10-14 0,10 17 0,4-1-231,2 3 0,3 0 231,10-1 0,3 1 0,-1 3 0,1-1 0,2 0 0,0 0 0,3 0 0,-1-1 0,-7 1 0,-1 1 0,2 3 0,-2 0 0,-5 0 0,-3 2 0,9-7 0,-9 1 0,-10 14 0,-6 8 0,-4 16 0,4 5 1143,1 4-1143,6-8 0,6-4 0,15-6 0,1-13 0,14-7 0,-16-12 0,-3 7 0,-12 3 0,-4 7 0,7 18 0,-8 2 0,9 32 0,-12 3 0,0 13 0,-4-2 0,0-23 0,13-25 0,-3-19 0,17-23 0,-10 4 0,1 9 0,-6 11 0,-4 17 0,-1 8 0,-1 11 0,0-4 0,1 5 0,0-13 0,4-3 0,3-11 0,12-15 0,8-9 0,5-11 0,0-1 0,-12 4 0,-9 1 0,-10 12 0,-17 23 0,6 14 0,-14 25 0,20-6 0,4 1 0,7-18 0,19-11 0,7-16 0,-12 0 0,-1 0 0,7-3 0,-7 0 0</inkml:trace>
  <inkml:trace contextRef="#ctx0" brushRef="#br0" timeOffset="105219">16828 5363 8191,'-9'-2'0,"0"0"5063,0 4-5063,0 0 2818,2 5-2818,2 0 1719,5 2-1719,5-2 6784,12 1-6784,4-2 0,18 7 0,-12-3 0,0 8 0,-14 3 0,-7 4 0,-10 7 0,-3-7 0,-14 8 0,8-14 0,-5 0 0,12-12 0,2-7 0</inkml:trace>
  <inkml:trace contextRef="#ctx0" brushRef="#br0" timeOffset="107594">18010 5371 8191,'-2'-6'0,"-5"-5"5063,2 1-5063,-6-2 2818,2 7-2818,-3 1 1719,-8 7-1719,-6 5 6784,-8 10-6784,3 13 0,6-6 0,12 5 0,11-18 0,11 1 0,18-10 0,6 10 0,14-2 0,-5 11 0,-5 6 0,-10 3 0,-13 16 0,-6 2 0,-17 5 0,-1 0 0,-13-8 0,4-6 0,1-11 0,10-18 0,8-29 0,19-14 0,-6 5 0,2-2 0,9-3 0,1-1 0,1-6 0,0-2-1172,3-3 1,0 0 1171,-4 0 0,-3 1-357,-3 7 1,-4 1 356,-5 7 0,-4 3 0,-4-3 0,-5 16 0,1 23 0,9 24 0,9 13 0,-1-20 0,5-3 0,2-5 0,3-4 749,5-6 1,3-6-750,-1-4 0,-1-5 0,1-4 0,-3-2 0,15-12 775,-19 0-775,-13 7 0,-10 7 0,-2 5 0</inkml:trace>
  <inkml:trace contextRef="#ctx0" brushRef="#br0" timeOffset="107724">18615 5367 8191,'-5'-9'0,"9"4"5063,12-3-5063,16-1 2818,8-1-2818,-7-1 1719,-2 1-1719,-18 4 0,-4 0 0,-5 4 0</inkml:trace>
  <inkml:trace contextRef="#ctx0" brushRef="#br0" timeOffset="107882">18754 5124 8191,'-11'-9'0,"5"22"4288,2 26-4288,6 0 0,2 5 0,-4 8 0,1 4 0,2-16 0,1 2 0,0-1 0,-2-2 0,-1 0 0,2-3 0,4 6 0,0-6 0,0 8 0,0-30 0</inkml:trace>
  <inkml:trace contextRef="#ctx0" brushRef="#br0" timeOffset="108731">19916 5203 8191,'-6'16'0,"25"-14"2052,6-5 1,5-4-2053,5-8 0,3-2 0,4 2 0,-1 0 0,-8-1 0,-1 0 1462,-5 3 1,-1 2-1463,6-2 0,-16 6 0,-9 4 0</inkml:trace>
  <inkml:trace contextRef="#ctx0" brushRef="#br0" timeOffset="108931">20217 4865 8191,'-8'8'0,"8"14"4310,-2 25-4310,6-14 0,1 4 0,-1 8 0,-1 1 0,0-3 0,0 0 1452,2 0 1,0-3-1453,1 8 0,0-18 0,-1-23 0</inkml:trace>
  <inkml:trace contextRef="#ctx0" brushRef="#br0" timeOffset="109174">20365 5279 8191,'-4'9'0,"0"4"5063,-4 7-5063,5-5 2818,7-3-2818,5-22 0,14-24 0,1-14 329,-7 13 0,3 0-329,3 6 0,2 3 2652,1 1 1,3 5-2653,3 5 0,-1 5 0,3 4 0,-7 1 0</inkml:trace>
  <inkml:trace contextRef="#ctx0" brushRef="#br0" timeOffset="109634">20812 5073 8191,'0'-5'0,"-3"1"5063,-8-2-5063,-2 17 2818,-4 16-2818,3 13 1719,5 0-1719,9-14 6784,8-16-6784,11-26 0,-2-8 0,5-10 0,-10 12 0,0 7 0,-5 15 0,1 15 0,-1 7 0,1 10 0,0-11 0,1-4 0,0-14 0,6-12 0,8-13 0,5-9 0,8-2 0,-12 8 0,-2 13 0,-11 12 0,-3 17 0,-2 4 0,2 11 0,-1-10 0,1-3 0,-1-16 0,5-5 0,-6-1 0,2-2 0</inkml:trace>
  <inkml:trace contextRef="#ctx0" brushRef="#br0" timeOffset="109907">21257 5025 8191,'-6'0'0,"-1"2"5063,-2 5-5063,-3 12 2818,4-7-2818,0 7 1719,10-12-1719,7-5 6784,11-4-6784,5-6 0,0 4 0,-5 2 0,-9 11 0,-8-2 0,-4 10 0,-8 3 0,2-5 0,0 0 0,5-11 0</inkml:trace>
  <inkml:trace contextRef="#ctx0" brushRef="#br0" timeOffset="110282">21446 4990 8191,'-2'9'0,"2"0"5063,-5 4-5063,1 7 2818,0 5-2818,1 0 1719,5-5-1719,6-11 6784,0-7-6784,11-13 0,4-10 0,3-5 0,3-4 0,-8 12 0,-1 6 0,-5 14 0,-4 8 0,-1 13 0,-7 3 0,0 6 0,-3-7 0,0-5 0,3-19 0,1-13 0,0 1 0,-1-4 0</inkml:trace>
  <inkml:trace contextRef="#ctx0" brushRef="#br0" timeOffset="111207">21773 4742 8191,'-1'-6'0,"8"0"5063,0 1-5063,-2 3 2818,-2-2-2818,-3 7 1719,1-2-1719,5 11 6784,-2 2-6784,-1 16 0,4 10 0,-4-10 0,0 1 0,2 4 0,0 0 0,-2 3 0,0 0 0,2 1 0,0-1-229,-4-6 1,-1-1 228,1 22 0,-1-36 0,6-39 0,11-28 0,0 17 0,3-1 0,-2 4 0,1 4 0,24-6 0,-16 19 0,-8 18 457,-7 17-457,-13 9 0,-5 10 0,-8 5 0,-9-3 0,7-15 0,-1-8 0,8-20 0,-1-6 0,5 0 0,-1-2 0</inkml:trace>
  <inkml:trace contextRef="#ctx0" brushRef="#br0" timeOffset="111490">22032 5162 8191,'13'-3'0,"3"-6"4702,17-17-4702,-11 9 0,2-1 0,-1-2 0,0 0 0,15-11 2862,-20 5-2862,-15 12 1763,-7 6-1763,-7 9 6650,-2 14-6650,-3 8 407,3 15-407,4-4 0,16 1 0,10-15 0,24-4 0,14-16 0,-19 3 0,-2-8 0</inkml:trace>
  <inkml:trace contextRef="#ctx0" brushRef="#br0" timeOffset="111865">22561 5083 8191,'-17'-9'0,"3"5"5063,-8 6-5063,3 11 2818,-1 8-2818,8 1 1719,20 3-1719,-1-16 6784,13-5-6784,-1-21 0,-2-7 0,2-23 0,-12 17 0,-1-2-1093,1-9 1,-3-3 1092,-1 8 0,-1-2 0,0-1 0,-2 1 0,0-1 0,0 0 0,-1-16 0,0 2 0,0 11 0,-3 14 0,-1 26 0,-1 50 0,2 2 0,1 7 0,1-17 0,0 1 0,1 0-751,2 1 1,1-1 0,0-1 750,1 15 0,0-4-161,2-14 1,0-4 160,1 12 0,-2-29 0,-4-8 0</inkml:trace>
  <inkml:trace contextRef="#ctx0" brushRef="#br0" timeOffset="112224">21530 4728 8191,'-9'9'0,"-1"-4"0,5-1 0,1-4 0</inkml:trace>
  <inkml:trace contextRef="#ctx0" brushRef="#br0" timeOffset="159548">5290 13534 24575,'-3'-4'0,"2"-3"0,13-1 0,2 0 0,9-5 0,3 9 0,5-3 0,-13 7 0,-4 0 0</inkml:trace>
  <inkml:trace contextRef="#ctx0" brushRef="#br0" timeOffset="161065">6282 13638 8191,'-9'-5'0,"2"-1"5063,3 10-5063,6 21 0,4 30 0,-2-14 0,-2 3 364,1 8 1,-1 2-365,-1-16 0,-1 0 0,-1 1 0,0-1 0,-1 1 0,0-2 709,2 12 1,-1-5-710,-3-9 0,0-8 5600,3-19-5600,4-46 0,0-4 0,1-7 0,-1 9 0,1-1 0,1-1-916,0-6 0,1-1 0,1 1 916,-2 2 0,1-1 0,2 2 0,1 3 0,0 1 0,2 3 780,1-5 1,3 5-781,0 9 0,2 6 771,20 9-771,3 16 0,2 21 0,-4 6 0,-10 13 0,-9 7 0,-10-1 0,-8 5 0,-12 0 0,0-25 0,-3 1 0,-2 0 0,-1-1 1600,-2-1 1,-2-3-1601,-16 3 197,6-21 0,15-9 0,5-7 0</inkml:trace>
  <inkml:trace contextRef="#ctx0" brushRef="#br0" timeOffset="161714">6604 13119 24575,'28'15'0,"-1"12"0,-12-4 0,-1 5-1856,-5 8 1,-3 5 1855,0 7 0,-3 3 0,-5 3 0,-1 0 0,3-3 0,-1-2 0,-4-13 0,1-3 1155,7 7-1155,-1-33 608,11-21-608,3-25 0,2-9 0,-4 6 0,0 11 0,-7 44 1948,-2 4-1948,4 28 0,-8-12 0,5-1 0,-1-12 0,6-14 0,16-15 0,8-15 0,-8 6 0,2 0 0,2 1 0,1 1 0,-2-1 0,-1 0 0,0 4 0,-3 1 0,3-8 0,-9-1 0,-18 7 0,-4 1 0,-9 2 0,3 10 0,-3 7 0,5 14 0,7 12 0,3 1 0,10-3 0,9-11 0,2-13 0,7-10 0,7-10 0,-20 4 0,2-3 0</inkml:trace>
  <inkml:trace contextRef="#ctx0" brushRef="#br0" timeOffset="162218">7470 13422 8191,'3'17'0,"0"6"5063,-3 9-5063,-5 8 0,4 13 0,-3-11 2818,8-13-2818,10-36 1719,1-21-1719,-1 2 0,0-1 0,10-18 6784,0 9-6784,-5 20 0,-8 19 0,-7 15 0,-1 7 0,-3 14 0,0-12 0,2-1 0,2-17 0,14-12 0,0-10 0,15-9 0,-8-2 0,-1 7 0,-15 9 0,-5 15 0,-6 13 0,4-1 0,3 1 0,6-12 0,9-7 0,8-15 0,2-9 0,-7-1 0,-10-2 0,-18 2 0,-4-1 0,-14 0 0,5 6 0,-2 15 0,11 3 0,5 5 0</inkml:trace>
  <inkml:trace contextRef="#ctx0" brushRef="#br0" timeOffset="162981">7993 13362 8191,'-17'13'0,"13"-2"5063,16-15-5063,26-6 0,10-5 999,-17 4 0,0-3-999,-3 2 0,-2-1 1830,21-10-1830,-19 6 0,-13 10 0,-11 5 0</inkml:trace>
  <inkml:trace contextRef="#ctx0" brushRef="#br0" timeOffset="163232">8157 13071 8191,'-8'5'0,"4"9"5063,1 38-5063,3-15 0,0 4 0,-2 12 0,-1 2 0,2-17 0,1 1 0,0-1 0,-1 13 0,1-3 0,1-14 0,2-4 0,4 9 704,0-30 1,-4-5-1,1-4 1</inkml:trace>
  <inkml:trace contextRef="#ctx0" brushRef="#br0" timeOffset="163649">8430 13487 8191,'-11'10'0,"3"4"5063,8 0-5063,8 9 2818,1-4-2818,7 2 1719,3-15-1719,-5-5 6784,6-19-6784,-7-4 0,-1-10 0,-2 7 0,-1 9 0,-6 12 0,5 26 0,3 21 0,-6-13 0,1 3-1049,3 8 0,-2 1 1049,-3 6 0,-2 2 0,1 0 0,-1 1 0,-2-13 0,-2 0 0,-1-1 0,-1 14 0,-3-2 0,-6-1 0,-3-3-336,4-11 1,-3-2 335,-4-7 0,0-4 0,-5-5 0,-10-32 0,22 7 0,-6-13 0</inkml:trace>
  <inkml:trace contextRef="#ctx0" brushRef="#br0" timeOffset="164152">8725 13634 8191,'7'9'0,"0"0"5063,1 10-5063,1 3 0,-5 16 0,0 16 0,-4-26 0,0 0 0,-2 3 0,0 0 2818,1 22-2818,-4-13 1719,3-12-1719,2-17 6784,-2-29-6784,2-25 0,2 7 0,1-4-296,-2-12 1,-1-3 295,3 15 0,1-2 0,0 2-941,1-16 1,1 2 940,3 6 0,2 6 0,10-2 0,7 18 0,-9 25 0,4 13 0,-5 18 535,-9 10-535,-1 6 0,-12 1 1937,-1-7-1937,-5-8 0,-2-14 0,1-9 0,-5-21 0,10 8 0,-1-10 0</inkml:trace>
  <inkml:trace contextRef="#ctx0" brushRef="#br0" timeOffset="164339">8957 13462 8191,'10'12'0,"-1"8"5063,-3 6-5063,-3 13 704,0-12 1,-3-3-1,3-17 1</inkml:trace>
  <inkml:trace contextRef="#ctx0" brushRef="#br0" timeOffset="164474">8995 13254 8191,'-5'-9'0,"5"8"0,-2-2 0,4 7 0</inkml:trace>
  <inkml:trace contextRef="#ctx0" brushRef="#br0" timeOffset="164706">9110 13310 24575,'-2'12'0,"-2"-1"0,3 8 0,-3-4 0,3 22 0,4-17 0,3 10 0,14-13 0,10-4 0,23-9 0,-25-4 0,1-2 0,-1-4 0,-2-1 0,5 0 0,-17 0 0</inkml:trace>
  <inkml:trace contextRef="#ctx0" brushRef="#br0" timeOffset="165432">9694 13132 8191,'-9'0'0,"25"-9"4373,19-7-4373,-2 2 0,4 0 0,5 2 0,0 1 0,1 3 0,-1 4 0,-8 6 0,-2 5 0,13 15 2898,-27 15-2898,-19 3 0,-9 6 0,-9 1 0,4 0 0,6-14 1803,9-6-1803,8-16 1630,19-11 1,-14 2 0,8-6 0</inkml:trace>
  <inkml:trace contextRef="#ctx0" brushRef="#br0" timeOffset="165597">10157 13513 8191,'-22'19'0,"-1"1"0,-8 6 5063,18-10-5063,14-17 0,4-2 0,-1-1 0</inkml:trace>
  <inkml:trace contextRef="#ctx0" brushRef="#br0" timeOffset="199355">4114 4540 8191,'-10'-2'0,"2"0"5063,-21 2-5063,6 7 0,-18 7 0,2 9 1409,16-3 0,-1 4-1409,-4 3 0,-2 3 0,-2 11 0,0 4-392,6-7 1,-1 1 0,0 1 391,-1 4 0,1 0 0,0 2 0,2 2 0,1 1 0,1 0 1040,3-5 0,0-1 0,5 0-1040,1 11 0,8-2 0,4-8 0,8-5 0,9-10 0,6-3 0,4-2 0,4-3 0,8-8 0,2-4 0,3 2 0,1-1 0,0-2 0,-1 0 1514,-7 1 0,-1 2-1514,-4 1 0,-4 1 2715,1 7-2715,-10 7 0,-19-5 0,-6 10 0,-10 6 0,2-17 0,-2 2-663,-2 4 1,-3 1 662,-6 0 0,-1 0 0,0 2 0,-1-1 0,-1-1 0,-1-1 379,-4 1 1,2 0-380,7-6 0,1-1 0,-16 11 0,29-23 0,18-8 0,23-10 0,20 5 0,-16 0 0,1-1 0,3 7 0,0 0 0,-4-5 0,-1 2 0,23 10 0,-13-1 1380,-14 2-1380,-7 12 0,-20 0 0,-6 22 0,-12 5-818,6-16 0,-1 2 818,-2-1 0,0 1 0,-1 6 0,1 1 0,-4 3 0,0 2-1187,6-11 0,0 1 0,0 2 1187,-4 7 0,-1 2 0,0 1 0,5-9 0,-1-1 0,1 2 0,0 0 0,-2 4 0,1 0 0,0 1 0,2-1-858,1-1 0,2 0 0,0-1 0,1 1 858,1-2 0,-1 0 0,2-1 0,1 0 0,3 8 0,3-1 0,2-1-542,0-3 0,1-1 0,3-2 542,7 14 0,4-4 0,4-3 0,4-3 0,3 2 0,3-1 0,1-1 0,2-1 0,-11-14 0,1 1 0,0-1-187,11 12 0,1-2 187,0-5 0,3-5 0,0-5 0,1-5 1129,3-5 0,1-7-1129,1-5 0,1-6 0,1-7 0,-3-3 0,7-2 0,-11-5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3:30:42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19433 3817 24575,'7'-4'0,"16"-3"0,20-5 0,-7 5 0,5 2 0,10-4 0,4 1-2331,-15 4 0,1 0 0,1 0 2331,6 0 0,2-1 0,1 1 0,2 2 0,0 0 0,1-1 0,-10 0 0,1-2 0,1 1 0,0-1 0,2 1 0,1 1 0,0 0 0,1-1-838,-1-1 1,0 0 0,1 0-1,-1-1 838,2 0 0,-1 0 0,1-1 0,0 1 0,0 1 0,0 0 0,-1 0 0,0 0 0,-1 0 0,-1-1 0,-1 1 0,1 1-59,-2 0 0,0 0 0,-1 1 1,-1 0 58,6 1 0,-2-1 0,-2 3-592,10 1 0,-6 2 592,-17-1 0,-4 0 0,0 3 0,-21-3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3:32:28.4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25050 5301 24575,'-23'-18'0,"-6"0"0,-3 3 0,-15-4-963,20 9 0,-1 1 963,-2 0 0,-1 2 0,-3-4 0,0 2 0,-1 5 0,0 1 0,-3-3 0,0 2 310,-7 5 1,0 3-311,2 1 0,0 2 0,-2 2 0,-2 4-76,8 1 0,-1 2 0,2 2 76,-5 5 0,0 2-715,7-5 0,-1 2 0,4 0 715,-2 8 0,3 1 0,1 2 0,1 1-388,4 2 1,1 1 387,2 5 0,1 1 0,4-3 0,2 0 0,1 1 0,3 1 0,4-4 0,3 0-404,2-3 1,1 0 403,6-1 0,3 0 0,1-3 0,4-1 0,7 3 0,5-1-842,8 0 0,6-3 842,-5-9 0,4-2 0,2-2 0,9-1 0,3-3 0,3-2 0,-6-3 0,2-2 0,2-1 0,0-2-666,-8 0 0,0-1 1,1-2-1,0 1 1,0-2 665,3 0 0,0-1 0,1-1 0,-1 0 0,0-2 0,-3 0 0,-1-1 0,0-1 0,-1-1 0,0 0-408,6-3 0,-1-1 0,-1-1 0,-1-1 408,-2-1 0,-2-1 0,-1-1 0,-2-1-216,4-3 0,-3 0 0,-3-2 216,9-9 0,-7-3 307,-11 1 0,-7-2-307,-11 3 0,-4-2 0,1-2 0,-4 0 0,-6 0 0,-4-1 0,-3-2 0,-2-1 0,-5-3 0,-2-1 0,1 13 0,-2-1 0,0 0 0,-2-4 0,0-1 0,-2 1 0,-4 1 0,-1 1 0,-1 2 0,1 1 0,-2 2 0,-1 2 0,0 4 0,-3 2 0,0 5 1343,-14 1 1,-3 9-1344,-3 11 0,3 6 0,21-4 0,3 2 0,-21 20 0</inkml:trace>
  <inkml:trace contextRef="#ctx0" brushRef="#br0" timeOffset="6666">22395 7129 24575,'-8'7'0,"-2"24"0,1 0 0,-3 8 0,-1-1 0,-4 7 0,-1 2 0,1-3-2938,-1 7 1,-1-1 0,-2 2 2937,3-11 0,-2 2 0,-1 1 0,1-2 0,2-3 0,-1 8 0,3-3 0,-1-5 0,-3-1 0,3-5 0,2 8 0</inkml:trace>
  <inkml:trace contextRef="#ctx0" brushRef="#br0" timeOffset="7449">19976 7085 24575,'-5'45'0,"-1"-19"0,-1 3 0,-1 11 0,-2 2 0,-6 7 0,-3 2-1588,3-13 1,0 1 0,-1 0 1587,1-3 0,-1-1 0,1-3 0,-1 2 0,2-4 0,-6 5 0</inkml:trace>
  <inkml:trace contextRef="#ctx0" brushRef="#br0" timeOffset="8203">17468 7174 24575,'-9'0'0,"2"8"0,-3 1 0,-4 34 0,6-16 0,-1 3 0,-8 20 0,-1 5-1555,8-17 1,0 1 0,-2 0 1554,-3 4 0,-2 1 0,1-2 0,5-4 0,1-1 0,0-4 0,-3 1 0,2-5 0,1 4 0</inkml:trace>
  <inkml:trace contextRef="#ctx0" brushRef="#br0" timeOffset="13249">17023 13750 24575,'12'2'0,"-1"1"0,-2 1 0,0 3 0,0 0 0,0 2 0,-2-1 0,0 5 0,-5-3 0,1 2 0,-3-3 0,0 4 0,2 0 0,1 5 0,2-5 0,1 3 0,-1-2 0,0-1 0,3 3 0,-2-6 0,-1 3 0,-1-4 0,-3 3 0,3 2 0,-3-1 0,5 0 0,-1-8 0,14-1 0,3-8 0,3-2 0,-1-1 0,-11 1 0,0 3 0,-8 3 0,-1 0 0</inkml:trace>
  <inkml:trace contextRef="#ctx0" brushRef="#br0" timeOffset="14183">16879 14152 24575,'10'-8'0,"-2"4"0,3 9 0,-3 2 0,-3 2 0,2 3 0,-2-2 0,-2 6 0,-1-2 0,0 3 0,-1 0 0,1 0 0,-2 0 0,0 0 0,0 0 0,0-3 0,0-2 0,2-3 0,1 8 0,4 1 0,-4 4 0,4-1 0,-3-7 0,3 2 0,-1-6 0,1 2 0,0-5 0,2-2 0,0-1 0,0-4 0,0 0 0,0-2 0,0-3 0,-4 3 0,-1 0 0</inkml:trace>
  <inkml:trace contextRef="#ctx0" brushRef="#br0" timeOffset="28099">15623 16795 24575,'6'9'0,"1"-1"0,2-3 0,0-1 0,4-1 0,0 1 0,4-3 0,0 1 0,1-2 0,5-3 0,2-2 0,1-2 0,4 0 0,-5-1 0,1-1 0,-6 2 0,-4-1 0,-6 3 0,2 0 0,-3 1 0,4-4 0,0 0 0,9-15 0,-1 3 0,-1-7 0,-3 7 0,-6 6 0,-3 2 0,1-1 0,-1 3 0,5-4 0,-3 7 0,6 1 0,-2 4 0,3 2 0,-4 0 0,3 0 0,-6 0 0,3 2 0,-1 1 0,-2 2 0,1 2 0,1-2 0,-4 2 0,4-2 0,1 0 0,-3-1 0,12 3 0,-6-2 0,7 0 0,-6 0 0,0-2 0,0 2 0,0 1 0,7-3 0,-5 2 0,11-4 0,-11 4 0,1-4 0,-4 4 0,-3 0 0,4 4 0,-3-1 0,2-2 0,4-8 0,12-3 0,2-3 0,4 0 0,-16 3 0,-3 2 0,-10 5 0,0-2 0,0 2 0,0-4 0,0 1 0,-1-1 0,-3 2 0,-1 0 0</inkml:trace>
  <inkml:trace contextRef="#ctx0" brushRef="#br0" timeOffset="30258">15371 16802 24575,'-12'-9'0,"3"0"0,1 0 0,2-3 0,-3 2 0,-2-4 0,1 5 0,-2 1 0,-1 3 0,3 1 0,-3 4 0,4-4 0,0 3 0,0-1 0,-3-1 0,2 3 0,-3-5 0,4 5 0,0-4 0,0-1 0,0-2 0,0-2 0,-1-3 0,-3 1 0,1-6 0,-1 6 0,-1 0 0,1 4 0,-11 0 0,5 3 0,-1 3 0,4 1 0,6 4 0,1-3 0,5 1 0</inkml:trace>
  <inkml:trace contextRef="#ctx0" brushRef="#br0" timeOffset="31633">17066 16774 24575,'-10'-4'0,"8"1"0,5-3 0,6 3 0,3 1 0,8 6 0,6 4 0,-1 2 0,5 5 0,-8 3 0,2-3 0,-1 7 0,-7-6 0,-2 4 0,-5 3 0,-2 3 0,5 5 0,-4-5 0,3-6 0,-3-8 0,4-2 0,8-4 0,6-1 0,6-5 0,-11 0 0,-2 0 0,-10 0 0,-2 4 0,-2-3 0,-3 3 0</inkml:trace>
  <inkml:trace contextRef="#ctx0" brushRef="#br0" timeOffset="40168">12548 16848 24575,'-11'-29'0,"1"0"0,7-6 0,5-1 0,7-3 0,6 0-2403,9-9 1,5 2 2402,2 3 0,3 3 0,3 2 0,3 5 99,-4 7 1,1 6-100,-5 10 0,-1 6 1044,12 7-1044,-7 25 0,-18-6 0,1 4 2420,2-13-2420,1-5 0,30-19 0,-24-1 0,2-5 0,11-5 0,3-3-318,-13 6 0,0-1 0,1 0 318,2 3 0,0 1 0,0 1 0,13-5 0,0 4 0,-4 5 0,-3 5 0,15 5 0,-21 1 0,-11 6 0,-3-8 0,5-4 0,1-5 0,2-4 0,3-3 0,3-2 0,12-6 0,2-2-208,-2 1 0,-2 1 0,-14 9 0,-3 2 0,8-6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4T13:33:29.4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11759 7461 24575,'-36'-17'0,"-3"1"0,7 6 0,-23 6 0,5 8 0,21 1 0,1 4 0,-15 25 0,22-7 0,1 5-2661,-1 9 1,2 5 2660,8-9 0,1 3 0,1 4 0,4 4 0,0 5 0,3 1 0,2-4 0,3 1 0,3-3 0,2 1 0,0-3 0,2 2 0,2-2 0,6-8 0,19 1 0,10-13 0,-11-13 0,4-6 0,1-4 0,6-3 0,2-6 0,0-3 0,0-3 0,1-3 0,-2-2 0,-3-1 0,-1 0 0,-2-2 0,-6-1 0,-1-1 0,-4 0 0,4-8 0,-7-2 110,-7-2 0,-8-3-110,-8 3 0,-6-2 0,-7-8 0,-7-1 0,0 11 0,-4 0 0,-1 0 0,-3-2 0,-2 1 0,-2 1 0,-5-3 0,-2 1 0,0 3-141,3 6 0,0 3 0,1 1 141,-8-4 0,4 4 0,-6 0 0,26 16 0</inkml:trace>
  <inkml:trace contextRef="#ctx0" brushRef="#br0" timeOffset="1218">15936 7999 8191,'-2'-9'0,"-1"0"5063,-2-4-5063,-2-1 2818,1 1-2818,-10-6 1719,3 7-1719,-7-5 6784,3 8-6784,0 3 0,0 6 0,-7 8 0,2 7 0,-7 11 0,11 3 0,5 18 0,14 2 0,5-13 0,4 2 0,3-1 0,3-1 0,7 5 0,5-2-909,-1-6 1,3-4 908,4-1 0,3-6 0,4-7 0,3-7 0,5-3 0,2-6-1084,3-6 1,-1-5 1083,-1-4 0,-2-3 0,-3 0 0,-3-3-523,-10-4 0,-4-2 523,-4 4 0,-4-1 0,-6-4 0,-6-3 0,-5 1 0,-5 0 0,-4-3 0,-3-1 0,-5-7 0,-5 1 0,-6-1 0,-5 3 7,-5-1 0,-4 4-7,-3 4 0,-3 5 0,-2 7 0,-3 5 0,1 3 0,-4 7 0,3 11 0,-2 7 0,1 0 0,13-3 0,1 1 0,0 2 0,-10 10 0,0 3 0,7-2 0,-3 8 0,17-3 0</inkml:trace>
  <inkml:trace contextRef="#ctx0" brushRef="#br0" timeOffset="4517">12702 8004 24575,'4'2'0,"0"-1"0,30 5 0,-7-2 0,25 6 0,-4-1 0,-18-5 0,1-2 0,3-1 0,0-3-895,4-4 1,1-4 894,3-1 0,0-2 0,1-3 0,-1-2 0,-2 0 0,-2-2 0,-2 1 0,-2-1 0,-8 5 0,-1-1 0,18-16 0,-19 20 0,3-6 0,-12 11 0,14-8 1789,0 3-1789,17-6 0,-16 6 0,2-1-639,2-1 1,1 1 638,1-1 0,-2 0-209,-2 1 0,-2 1 209,16 1 0,-7 6 0,-18 8 0,-2 3 0,-6-1 1249,7 1-1249,5 1 446,14-2-446,1 2 0,0 1 0,5 2 0,-12 2 0,6 0 0,-8 0 0,-5 2 0,6 7 0,-3 0 0,-1-1 0,1 5 0,-11-13 0,2 5 0,4-7 0,7-4 0,16-7 0,-17 1 0,2-1 0,9-6 0,1 1 0,-11 5 0,-2 0 0,1-4 0,-4 1 0,-3 1 0,-14 1 0,4-5 0,0 1 0,-4 1 0,0 3 0,-5 2 0</inkml:trace>
  <inkml:trace contextRef="#ctx0" brushRef="#br0" timeOffset="6533">15020 7486 8191,'-43'-17'0,"1"0"0,-6-3 0,0 0 1182,1 3 0,1-1-1182,11 2 0,-1 1 0,0 0 0,-1 2 0,-1 1 0,0-1 0,-2 0 0,0-2 0,-1 2 0,0 0 0,0 1 0,0 0 0,-1 1 0,-1 1 0,0 0 0,3 1 0,-1 1 0,1 1 0,0 0 0,-1 0 0,1 3 911,1 2 0,1 2 0,0 1-911,-2-2 0,0 1 0,1 2 0,-16 7 0,2 4 178,15-4 1,0 1 0,1 1-179,-2 4 0,1 1 0,1 2 0,0 1 0,0 1 0,1 1 0,-1 1 0,0 1 0,1 0 0,1 0 0,0 2 0,2 0 0,4 0 0,0 0 0,2 2 0,-10 13 0,3 2 0,3 3 0,4 4 0,13-15 0,2 2 0,2 0 0,-1 4 0,1 0 0,2 1 0,2 0 0,2 0 0,1 0 0,2 0 0,1-1 0,1 0 0,2-1 0,1-1 0,1-2 0,4 12 0,4-3 1715,4-1 1,5-3-1716,3-6 0,6-4 0,10-3 0,5-4 0,-12-9 0,2-1 0,3-3 0,10-2 0,4-3 0,1-2-543,-8-2 1,1-1 0,1-2-1,1-2 543,-7-1 0,2-1 0,0-2 0,1-1 0,0-1 0,5-1 0,1-1 0,1-1 0,-1-2 0,0 0 0,0-2 0,-1-1 0,1-1 0,-1 0 0,0-2-690,1 0 1,0-1 0,-1-1 0,0-1 0,-1 1 689,-4 1 0,-1-1 0,-1 1 0,0-1 0,-3 0 0,5-4 0,-1 0 0,-2-1 0,-3 2 82,4-3 0,-4 2 1,-4-1-83,1-2 0,-8 0 757,-1-20-757,-29 9 0,-7 14 0,-2-1 0,-4-4 0,-2-1 0,-10-7 0,-3-2 0,9 12 0,-1-1 0,-2 0 518,-5-5 1,-3 0-1,1 1-518,1 2 0,0 0 0,-2 2 0,-4 0 0,-2 0 0,1 3 0,5 4 0,0 3 0,-1 3 877,-19 1 1,5 5-1,-3-3 1,17 19-1</inkml:trace>
  <inkml:trace contextRef="#ctx0" brushRef="#br0" timeOffset="7933">14740 8840 8191,'7'1'0,"1"0"5063,12 16-5063,17 8 0,-6-2 0,5 3 0,-6-5 0,2 2 0,1 0-125,8 5 0,1 2 0,1 0 125,-5-5 0,0 1 0,2 0 0,0 0 0,3 2 0,1 0 0,1 0 0,1 1 0,-7-5 0,1 1 0,0 0 0,0 1 0,0-1 0,-1 0 0,0 1 0,0 0 0,0-1 0,0 0 0,2 0 0,0 0 0,0-1 0,0 0 0,0 0 0,-3-1 0,1 0 0,-1-1 0,0 0 0,1-1-255,2 0 1,0-2 0,0-1 0,1 0 0,-2-1 254,9 3 0,-1-1 0,0-2 0,-1 0 0,1-1 0,0-1 0,-1-1 0,-1-1 599,9 3 1,-2-2 0,-2 0-600,-8-2 0,-1 0 0,-4 0 0,7 2 0,-7-1 0,4 3 609,-32-16 1,-8-2-1,-7-6 1</inkml:trace>
  <inkml:trace contextRef="#ctx0" brushRef="#br0" timeOffset="8326">16622 10137 24575,'10'7'0,"23"16"0,11 6 0,-8-7 0,5 1 0,-5-5 0,3 1 0,0-2 0,10 1 0,1-3 0,-6-3 0,1 0 0,-2-5 0,5-7 0,-3-5-597,-5-1 1,-2-3 596,-4-2 0,-5-4 29,4-21-29,-10-9 0,-18-10 0,-5 18 0,-2-1 0,-5-4 0,-2-1 0,-2-1 0,-1 2 0,5 12 0,0 4 0,-7-8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A3DB7-2A73-F343-B3EC-75E7105C3888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6054A-8811-3F40-9E14-AF81D0DA3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360,000 mRNA molecules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present in a single mammalian cell, made up of approximately 12,000 different transcripts with a typical length of around 2 kb.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2F5F9-25EA-1142-997E-0507C8ED77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2F5F9-25EA-1142-997E-0507C8ED77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61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2F5F9-25EA-1142-997E-0507C8ED77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48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2F5F9-25EA-1142-997E-0507C8ED77C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36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2F5F9-25EA-1142-997E-0507C8ED77C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57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kb resolution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6054A-8811-3F40-9E14-AF81D0DA343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5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FFBF-F823-6CD1-2681-55DB60CB9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6C722-A577-C9E3-ECBD-69830E199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872FD-9256-5EBE-B676-E83ED10F4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1D24-B5F7-C740-8386-58F24D9DEFF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A37EF-DB37-3822-D611-31C2B091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0A50E-8E7F-7FD6-5DC3-5ED5F76A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8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3786-9AA9-19F7-5A3E-35B3D522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00512-6BF8-3259-0FC2-AB6B8B555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58302-8370-C188-5C6E-B2BFA968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1D24-B5F7-C740-8386-58F24D9DEFF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F95BF-6A8B-09FC-76CA-53DBA61D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C2CB6-494B-4436-ECDF-F4710073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4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50D33-A2B7-95EF-403D-0016AD6E8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5C815-936F-1697-2C02-B71E4C2A9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EA946-044A-76BB-A0AA-941DD481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1D24-B5F7-C740-8386-58F24D9DEFF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DA8E-1577-35BF-96EC-D1320503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D53D3-5D35-AB1D-FF3E-594FE96C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0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1D2B-DA79-39CB-4CAF-BBCEC65E4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AFBAD-CCA5-5D4D-0482-A0F487031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EB60C-BE05-73C9-76EE-75B0B958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1D24-B5F7-C740-8386-58F24D9DEFF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6E265-C3E4-5157-9403-DB99D113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327CD-C1EF-1CAC-CA5D-4D6E4190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9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F8D4-E718-861D-81E5-EDD8ADB2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17DD-9CBD-B418-4D34-C8B80D103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3DE42-1371-2D6C-CF15-3AF8C245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1D24-B5F7-C740-8386-58F24D9DEFF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3B040-E7D1-CA96-E5E1-30D64FC1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4165D-5875-3BC3-CBFF-922ADBBB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2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1DB08-D142-FDEA-FEFC-F3058CDA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F99CF-A949-83C5-2063-7287CE74F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C1019-23C8-D3DC-E06C-55AB8084D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CB63C-091A-312B-C349-99E266AD7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1D24-B5F7-C740-8386-58F24D9DEFF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02DCE-8FF8-0B00-D64D-9AC9AB97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8D09E-0BBD-1218-1282-E2BB0ADB6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8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952A-8CBB-3CD7-DD7F-F6F842475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32243-97E7-9CD8-F2C7-C07BAC84E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9DF77-A3C8-ABED-50CE-19B2C6009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4606DD-30F6-EF2D-0EDD-7BF804286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390C9-08DC-D772-0335-D2F5AF09A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69B46C-FBDA-AE79-ED5A-C42C7560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1D24-B5F7-C740-8386-58F24D9DEFF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69380D-1B67-172E-FC27-15F7F2AD5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4E0C6D-00A5-83DF-361E-98B4D8CDD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3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AECB-0DFC-0807-E389-B9FA71BF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8A3D4-2AEF-5502-250D-DDB7B821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1D24-B5F7-C740-8386-58F24D9DEFF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65594-E846-155C-8217-9CE538EC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44716-99BF-6C3C-B3E4-478154566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A1B6B-9CF8-DBD8-C82E-6E5AA521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1D24-B5F7-C740-8386-58F24D9DEFF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9F2935-386C-D39B-30E2-241FF3B3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2B789-C647-BEA4-6001-DF699803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4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B99A-22F8-937C-2DEB-0F4F0539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1E30A-DBFF-9825-3E0F-F4E6E34AC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0C59B-28F1-4C9B-B383-864BD0708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0F675-1DA2-B8B1-2CD9-FD65DACF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1D24-B5F7-C740-8386-58F24D9DEFF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41867-7647-C856-7CE9-A81D7CDC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A4E59-6BD4-F6EF-F8D4-2D893355E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9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10E7F-76A0-A96D-C876-56838872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3762F5-2C96-02CA-E325-E9BC268E0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6EF66-17A7-7A83-4772-EFE4770A5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ECA85-57DA-CFBE-D5DE-A763F3F6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1D24-B5F7-C740-8386-58F24D9DEFF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94C84-07A1-36CA-10DB-7C6989A77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930ED-2689-887E-2807-A677BFAD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2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FF5823-4905-5C33-E1D6-32F95597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18352-6E65-4897-1843-9101766C1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6C37B-CCC5-8290-554A-F0129E5F22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1D24-B5F7-C740-8386-58F24D9DEFFC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9D35D-9BFF-DD16-A12B-9BAF65C80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43CBD-55F2-C174-A19B-EEB91DB5B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8F374-EFA9-714F-8827-197FF4CFA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1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customXml" Target="../ink/ink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customXml" Target="../ink/ink20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092867420313908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customXml" Target="../ink/ink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rxiv.org/content/10.1101/2021.06.06.447244v1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customXml" Target="../ink/ink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customXml" Target="../ink/ink27.xml"/><Relationship Id="rId4" Type="http://schemas.openxmlformats.org/officeDocument/2006/relationships/hyperlink" Target="https://www.nature.com/articles/s41467-020-16732-5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BF14-C15A-145D-7686-8F655337A1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Spatial epigenomics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165B0BD-7C15-09B5-A842-BA488CC594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Prof. Jean Fan</a:t>
            </a:r>
          </a:p>
        </p:txBody>
      </p:sp>
    </p:spTree>
    <p:extLst>
      <p:ext uri="{BB962C8B-B14F-4D97-AF65-F5344CB8AC3E}">
        <p14:creationId xmlns:p14="http://schemas.microsoft.com/office/powerpoint/2010/main" val="280178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B4E8-67DE-134C-8594-62173BACA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6068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What parts of DNA are accessible for transcription?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6FD57-2872-8749-BE7B-D853532AE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31445"/>
            <a:ext cx="4087091" cy="4351338"/>
          </a:xfrm>
        </p:spPr>
        <p:txBody>
          <a:bodyPr>
            <a:normAutofit/>
          </a:bodyPr>
          <a:lstStyle/>
          <a:p>
            <a:r>
              <a:rPr lang="en-US" dirty="0"/>
              <a:t>ATAC-seq: Assay for Transposase-Accessible Chromatin using Sequencing</a:t>
            </a:r>
          </a:p>
          <a:p>
            <a:r>
              <a:rPr lang="en-US" dirty="0"/>
              <a:t>Why could this be interesting?</a:t>
            </a:r>
          </a:p>
          <a:p>
            <a:endParaRPr lang="en-US" dirty="0"/>
          </a:p>
        </p:txBody>
      </p:sp>
      <p:pic>
        <p:nvPicPr>
          <p:cNvPr id="13314" name="Picture 2" descr="GENEWIZ from Azenta | ATAC-Seq">
            <a:extLst>
              <a:ext uri="{FF2B5EF4-FFF2-40B4-BE49-F238E27FC236}">
                <a16:creationId xmlns:a16="http://schemas.microsoft.com/office/drawing/2014/main" id="{0C827FDE-F673-EB46-B65A-221FADF1D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90" y="1625747"/>
            <a:ext cx="5324764" cy="48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963BE7-49D2-9543-9C39-EBEC890D91A3}"/>
              </a:ext>
            </a:extLst>
          </p:cNvPr>
          <p:cNvSpPr txBox="1"/>
          <p:nvPr/>
        </p:nvSpPr>
        <p:spPr>
          <a:xfrm>
            <a:off x="9860396" y="1625747"/>
            <a:ext cx="18830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genetically engineered hyperactive Tn5 transposase (2013) that simultaneously cuts open chromatin leaving a staggered nick and ligates sequencing adapters to these regions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6BB1223-F42C-6608-62CE-2FBD5F0FF001}"/>
                  </a:ext>
                </a:extLst>
              </p14:cNvPr>
              <p14:cNvContentPartPr/>
              <p14:nvPr/>
            </p14:nvContentPartPr>
            <p14:xfrm>
              <a:off x="4508640" y="1807920"/>
              <a:ext cx="4720680" cy="4331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6BB1223-F42C-6608-62CE-2FBD5F0FF0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9280" y="1798560"/>
                <a:ext cx="4739400" cy="434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243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B8189-FC49-FA4E-8A6A-3FEBFB0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ATAC-seq data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A27149-55FF-F14F-B891-897ED8414921}"/>
              </a:ext>
            </a:extLst>
          </p:cNvPr>
          <p:cNvCxnSpPr/>
          <p:nvPr/>
        </p:nvCxnSpPr>
        <p:spPr>
          <a:xfrm>
            <a:off x="1054769" y="4812632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C069DFA-D9B7-904E-9FD7-27B06DC2F29F}"/>
              </a:ext>
            </a:extLst>
          </p:cNvPr>
          <p:cNvSpPr txBox="1"/>
          <p:nvPr/>
        </p:nvSpPr>
        <p:spPr>
          <a:xfrm>
            <a:off x="5622758" y="5005137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5B662F-8EE4-7A40-811A-B209E8DEF6FE}"/>
              </a:ext>
            </a:extLst>
          </p:cNvPr>
          <p:cNvSpPr txBox="1"/>
          <p:nvPr/>
        </p:nvSpPr>
        <p:spPr>
          <a:xfrm>
            <a:off x="1054769" y="3577026"/>
            <a:ext cx="178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Alignment: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5D125-F461-A945-9BFD-AF1F4F95B2C2}"/>
              </a:ext>
            </a:extLst>
          </p:cNvPr>
          <p:cNvSpPr txBox="1"/>
          <p:nvPr/>
        </p:nvSpPr>
        <p:spPr>
          <a:xfrm>
            <a:off x="1083467" y="2545535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Sequence: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DAF76D-6AD6-DC48-AFDF-265B6FF64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441" y="2467562"/>
            <a:ext cx="2181559" cy="679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20950D-40AC-5741-9020-21A2B820F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054" y="2403074"/>
            <a:ext cx="2181559" cy="679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D16E82-B21D-0740-802C-E66ACEC7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667" y="2403074"/>
            <a:ext cx="2181559" cy="67916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370668-838C-8943-A10C-218E26149492}"/>
              </a:ext>
            </a:extLst>
          </p:cNvPr>
          <p:cNvCxnSpPr>
            <a:cxnSpLocks/>
          </p:cNvCxnSpPr>
          <p:nvPr/>
        </p:nvCxnSpPr>
        <p:spPr>
          <a:xfrm>
            <a:off x="5622758" y="4609323"/>
            <a:ext cx="124457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4B1C0E2-43F8-1343-9A1B-5647881E1054}"/>
              </a:ext>
            </a:extLst>
          </p:cNvPr>
          <p:cNvCxnSpPr>
            <a:cxnSpLocks/>
          </p:cNvCxnSpPr>
          <p:nvPr/>
        </p:nvCxnSpPr>
        <p:spPr>
          <a:xfrm>
            <a:off x="6043260" y="4444482"/>
            <a:ext cx="124457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517541-4C17-5548-BBC0-CECC11F4EB00}"/>
              </a:ext>
            </a:extLst>
          </p:cNvPr>
          <p:cNvCxnSpPr>
            <a:cxnSpLocks/>
          </p:cNvCxnSpPr>
          <p:nvPr/>
        </p:nvCxnSpPr>
        <p:spPr>
          <a:xfrm>
            <a:off x="6245044" y="4271307"/>
            <a:ext cx="124457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DD0B3E-0177-6B45-89F9-3D6FFAC8D575}"/>
              </a:ext>
            </a:extLst>
          </p:cNvPr>
          <p:cNvCxnSpPr>
            <a:cxnSpLocks/>
          </p:cNvCxnSpPr>
          <p:nvPr/>
        </p:nvCxnSpPr>
        <p:spPr>
          <a:xfrm>
            <a:off x="5809987" y="4100246"/>
            <a:ext cx="124457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6DF935-CB33-D040-81A7-603E99C448AF}"/>
              </a:ext>
            </a:extLst>
          </p:cNvPr>
          <p:cNvCxnSpPr>
            <a:cxnSpLocks/>
          </p:cNvCxnSpPr>
          <p:nvPr/>
        </p:nvCxnSpPr>
        <p:spPr>
          <a:xfrm>
            <a:off x="6338659" y="3935407"/>
            <a:ext cx="124457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0D40E9-0206-618A-9634-B91F630CEF7E}"/>
                  </a:ext>
                </a:extLst>
              </p14:cNvPr>
              <p14:cNvContentPartPr/>
              <p14:nvPr/>
            </p14:nvContentPartPr>
            <p14:xfrm>
              <a:off x="4076640" y="2570400"/>
              <a:ext cx="2197080" cy="1159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0D40E9-0206-618A-9634-B91F630CEF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7280" y="2561040"/>
                <a:ext cx="2215800" cy="117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7918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1250D-3117-AB47-8D75-5740EBD53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ATAC-seq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685733-1255-A74B-B01F-89F30B611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41" t="-293" r="29332" b="9265"/>
          <a:stretch/>
        </p:blipFill>
        <p:spPr>
          <a:xfrm>
            <a:off x="3077029" y="4169447"/>
            <a:ext cx="5512789" cy="607142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3FF18B-0372-1B47-8C1E-89D691228286}"/>
              </a:ext>
            </a:extLst>
          </p:cNvPr>
          <p:cNvCxnSpPr/>
          <p:nvPr/>
        </p:nvCxnSpPr>
        <p:spPr>
          <a:xfrm>
            <a:off x="1054769" y="5110806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D35ACFE-11B3-6D41-AB8A-393603879E21}"/>
              </a:ext>
            </a:extLst>
          </p:cNvPr>
          <p:cNvSpPr txBox="1"/>
          <p:nvPr/>
        </p:nvSpPr>
        <p:spPr>
          <a:xfrm>
            <a:off x="5622758" y="5303311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BDA857-70C0-7849-AC78-0272FDAD5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43978"/>
            <a:ext cx="10555923" cy="875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2058E-32CA-FF47-AEB9-C61D89CD1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61" y="2185534"/>
            <a:ext cx="10515600" cy="8088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29077F-B559-7445-B4B0-D269FD390E92}"/>
              </a:ext>
            </a:extLst>
          </p:cNvPr>
          <p:cNvSpPr txBox="1"/>
          <p:nvPr/>
        </p:nvSpPr>
        <p:spPr>
          <a:xfrm>
            <a:off x="10406516" y="199303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Cell-type 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069B7-F1C8-994C-9D6B-19EBBC2C4948}"/>
              </a:ext>
            </a:extLst>
          </p:cNvPr>
          <p:cNvSpPr txBox="1"/>
          <p:nvPr/>
        </p:nvSpPr>
        <p:spPr>
          <a:xfrm>
            <a:off x="10414531" y="2959312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Cell-type B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EFB7DEA-9A22-2143-AEAD-C23DA0F8B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" t="2135" r="86878" b="15063"/>
          <a:stretch/>
        </p:blipFill>
        <p:spPr>
          <a:xfrm>
            <a:off x="9344814" y="4169446"/>
            <a:ext cx="1342343" cy="5522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29B59A-FE8F-D246-BE20-6E55B729546E}"/>
              </a:ext>
            </a:extLst>
          </p:cNvPr>
          <p:cNvSpPr txBox="1"/>
          <p:nvPr/>
        </p:nvSpPr>
        <p:spPr>
          <a:xfrm>
            <a:off x="10836194" y="3900672"/>
            <a:ext cx="734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B705DE-7E9C-74BF-4205-B0949E1A8E85}"/>
                  </a:ext>
                </a:extLst>
              </p14:cNvPr>
              <p14:cNvContentPartPr/>
              <p14:nvPr/>
            </p14:nvContentPartPr>
            <p14:xfrm>
              <a:off x="832320" y="322560"/>
              <a:ext cx="11088360" cy="439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B705DE-7E9C-74BF-4205-B0949E1A8E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2960" y="313200"/>
                <a:ext cx="11107080" cy="441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4733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D5C6D1-D017-404F-9646-5A5B20AC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C36B96-88C8-C940-8CD8-DAB82EB2A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many RNA molecules are in a typical mammalian cell? </a:t>
            </a:r>
          </a:p>
          <a:p>
            <a:r>
              <a:rPr lang="en-US" dirty="0"/>
              <a:t>How many accessible regions are in the genome of a mammalian cell?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558A29-28BE-C884-E8DE-FA0F5095F289}"/>
                  </a:ext>
                </a:extLst>
              </p14:cNvPr>
              <p14:cNvContentPartPr/>
              <p14:nvPr/>
            </p14:nvContentPartPr>
            <p14:xfrm>
              <a:off x="2866320" y="745200"/>
              <a:ext cx="5806080" cy="2194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558A29-28BE-C884-E8DE-FA0F5095F2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6960" y="735840"/>
                <a:ext cx="5824800" cy="221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0235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304BA-9D63-424E-9697-8697745F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0918D-AC5A-144C-9D28-A071EE470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 want to sequence every RNA molecule, at least how many reads do I need to sequence?</a:t>
            </a:r>
          </a:p>
          <a:p>
            <a:r>
              <a:rPr lang="en-US" dirty="0"/>
              <a:t>If I want to sequence every accessible region, at least how many reads do I need to sequence?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73A240-E969-7B03-1C2B-22C937008C53}"/>
                  </a:ext>
                </a:extLst>
              </p14:cNvPr>
              <p14:cNvContentPartPr/>
              <p14:nvPr/>
            </p14:nvContentPartPr>
            <p14:xfrm>
              <a:off x="4909680" y="2354760"/>
              <a:ext cx="1931760" cy="1245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73A240-E969-7B03-1C2B-22C937008C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0320" y="2345400"/>
                <a:ext cx="1950480" cy="126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029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304BA-9D63-424E-9697-8697745F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0918D-AC5A-144C-9D28-A071EE470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seen a range of measurements for gene expression (0 to X copies) in a single cell</a:t>
            </a:r>
          </a:p>
          <a:p>
            <a:r>
              <a:rPr lang="en-US" dirty="0"/>
              <a:t>What is the range of measurements you expect for accessibility data in a single cell?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3FBAFC-B4AD-A22C-5700-9AECA94CDE7D}"/>
                  </a:ext>
                </a:extLst>
              </p14:cNvPr>
              <p14:cNvContentPartPr/>
              <p14:nvPr/>
            </p14:nvContentPartPr>
            <p14:xfrm>
              <a:off x="5907240" y="288720"/>
              <a:ext cx="3934800" cy="5033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3FBAFC-B4AD-A22C-5700-9AECA94CDE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7880" y="279360"/>
                <a:ext cx="3953520" cy="50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9532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8411-1D7B-1F4C-9015-01B78091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DNA organized in 3D? Which parts are touching?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437E5-45D0-D74A-A63A-A2B9DBBE5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424545" cy="4351338"/>
          </a:xfrm>
        </p:spPr>
        <p:txBody>
          <a:bodyPr/>
          <a:lstStyle/>
          <a:p>
            <a:r>
              <a:rPr lang="en-US" dirty="0"/>
              <a:t>Hi-C: chromosome conformation capture by high-throughput sequencing</a:t>
            </a:r>
          </a:p>
          <a:p>
            <a:r>
              <a:rPr lang="en-US" dirty="0"/>
              <a:t>Why could this be interesting?</a:t>
            </a:r>
          </a:p>
          <a:p>
            <a:endParaRPr lang="en-US" dirty="0"/>
          </a:p>
        </p:txBody>
      </p:sp>
      <p:pic>
        <p:nvPicPr>
          <p:cNvPr id="9220" name="Picture 4" descr="Proximo Hi-C Kit for Plant Samples • NUCLEUS BIOTECH">
            <a:extLst>
              <a:ext uri="{FF2B5EF4-FFF2-40B4-BE49-F238E27FC236}">
                <a16:creationId xmlns:a16="http://schemas.microsoft.com/office/drawing/2014/main" id="{054739AB-5ACD-3642-9208-30901C9B4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745" y="2511835"/>
            <a:ext cx="8084127" cy="297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543972-138C-D244-B50A-E05AF2EFE8EF}"/>
              </a:ext>
            </a:extLst>
          </p:cNvPr>
          <p:cNvSpPr txBox="1"/>
          <p:nvPr/>
        </p:nvSpPr>
        <p:spPr>
          <a:xfrm>
            <a:off x="293915" y="6353629"/>
            <a:ext cx="615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</a:t>
            </a:r>
            <a:r>
              <a:rPr lang="en-US" dirty="0" err="1"/>
              <a:t>www.science.org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/10.1126/science.1181369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785A95-AB9F-C563-7356-D753C8A2FF99}"/>
                  </a:ext>
                </a:extLst>
              </p14:cNvPr>
              <p14:cNvContentPartPr/>
              <p14:nvPr/>
            </p14:nvContentPartPr>
            <p14:xfrm>
              <a:off x="1856160" y="1778760"/>
              <a:ext cx="9479520" cy="4518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785A95-AB9F-C563-7356-D753C8A2FF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6800" y="1769400"/>
                <a:ext cx="9498240" cy="45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9930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7B2B7-6C23-184A-A729-BB6B8E23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Hi-C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78D956-8FF7-6A4C-90FE-D76230104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9167" y="2062230"/>
            <a:ext cx="2733665" cy="1017854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8DFA56-D55B-8340-AFC1-C2EDC1482BB0}"/>
              </a:ext>
            </a:extLst>
          </p:cNvPr>
          <p:cNvCxnSpPr/>
          <p:nvPr/>
        </p:nvCxnSpPr>
        <p:spPr>
          <a:xfrm>
            <a:off x="1054769" y="4812632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4F97101-F95A-CF4E-82A4-F81BC749EEC1}"/>
              </a:ext>
            </a:extLst>
          </p:cNvPr>
          <p:cNvSpPr txBox="1"/>
          <p:nvPr/>
        </p:nvSpPr>
        <p:spPr>
          <a:xfrm>
            <a:off x="5622758" y="5005137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Genome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687F683-73C1-B346-A5BD-C61C038B8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89" t="49647" r="49808" b="16492"/>
          <a:stretch/>
        </p:blipFill>
        <p:spPr>
          <a:xfrm>
            <a:off x="2231571" y="4447801"/>
            <a:ext cx="587830" cy="344654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1F88B91-891C-594D-B383-8301D6495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76" t="49647" r="24721" b="26052"/>
          <a:stretch/>
        </p:blipFill>
        <p:spPr>
          <a:xfrm>
            <a:off x="9147513" y="4447801"/>
            <a:ext cx="587830" cy="2473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9D9894-4D82-4243-BE96-DAB942365DCD}"/>
              </a:ext>
            </a:extLst>
          </p:cNvPr>
          <p:cNvSpPr txBox="1"/>
          <p:nvPr/>
        </p:nvSpPr>
        <p:spPr>
          <a:xfrm>
            <a:off x="1054769" y="3577026"/>
            <a:ext cx="178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Alignment: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ED6C9F-BB3A-8546-8A6C-2CBCF2BB8A19}"/>
              </a:ext>
            </a:extLst>
          </p:cNvPr>
          <p:cNvSpPr txBox="1"/>
          <p:nvPr/>
        </p:nvSpPr>
        <p:spPr>
          <a:xfrm>
            <a:off x="1083467" y="2545535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Sequence: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88618B2-3EDF-929F-F384-D7C25A6122F5}"/>
                  </a:ext>
                </a:extLst>
              </p14:cNvPr>
              <p14:cNvContentPartPr/>
              <p14:nvPr/>
            </p14:nvContentPartPr>
            <p14:xfrm>
              <a:off x="677520" y="2880360"/>
              <a:ext cx="9061920" cy="2416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88618B2-3EDF-929F-F384-D7C25A6122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160" y="2871000"/>
                <a:ext cx="9080640" cy="243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2341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35DB0-C91D-E046-BE64-0BA3C68A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Hi-C data</a:t>
            </a:r>
          </a:p>
        </p:txBody>
      </p:sp>
      <p:pic>
        <p:nvPicPr>
          <p:cNvPr id="5" name="Picture 2" descr="Comprehensive Mapping of Long-Range Interactions Reveals Folding Principles  of the Human Genome">
            <a:extLst>
              <a:ext uri="{FF2B5EF4-FFF2-40B4-BE49-F238E27FC236}">
                <a16:creationId xmlns:a16="http://schemas.microsoft.com/office/drawing/2014/main" id="{4A66F3A6-E366-2040-BC45-397D88A8A2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 r="67469"/>
          <a:stretch/>
        </p:blipFill>
        <p:spPr bwMode="auto">
          <a:xfrm>
            <a:off x="1019910" y="1690688"/>
            <a:ext cx="4832034" cy="473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romoter-enhancer interactions identified from Hi-C data using  probabilistic models and hierarchical topological domains | Nature  Communications">
            <a:extLst>
              <a:ext uri="{FF2B5EF4-FFF2-40B4-BE49-F238E27FC236}">
                <a16:creationId xmlns:a16="http://schemas.microsoft.com/office/drawing/2014/main" id="{1CC32F2F-8A79-FC48-8577-990ECE84E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6440638" y="2694266"/>
            <a:ext cx="4913162" cy="271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EA78A4-28DD-B04C-8CFD-E76C893DCAAB}"/>
              </a:ext>
            </a:extLst>
          </p:cNvPr>
          <p:cNvSpPr txBox="1"/>
          <p:nvPr/>
        </p:nvSpPr>
        <p:spPr>
          <a:xfrm>
            <a:off x="6033654" y="6426323"/>
            <a:ext cx="607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</a:t>
            </a:r>
            <a:r>
              <a:rPr lang="en-US" dirty="0" err="1"/>
              <a:t>www.nature.com</a:t>
            </a:r>
            <a:r>
              <a:rPr lang="en-US" dirty="0"/>
              <a:t>/articles/s41467-017-02386-3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DE4384-7B39-B62E-8968-A112BFD09133}"/>
                  </a:ext>
                </a:extLst>
              </p14:cNvPr>
              <p14:cNvContentPartPr/>
              <p14:nvPr/>
            </p14:nvContentPartPr>
            <p14:xfrm>
              <a:off x="2166120" y="285840"/>
              <a:ext cx="7076160" cy="5328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DE4384-7B39-B62E-8968-A112BFD091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6760" y="276480"/>
                <a:ext cx="7094880" cy="534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3552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D32A-346C-F749-BDA3-75556D11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Hi-C data visualizations</a:t>
            </a:r>
          </a:p>
        </p:txBody>
      </p:sp>
      <p:pic>
        <p:nvPicPr>
          <p:cNvPr id="4" name="Picture 6" descr="Hi-C map patterns (at the top) and their interpretation (at the... |  Download Scientific Diagram">
            <a:extLst>
              <a:ext uri="{FF2B5EF4-FFF2-40B4-BE49-F238E27FC236}">
                <a16:creationId xmlns:a16="http://schemas.microsoft.com/office/drawing/2014/main" id="{FAB3C0E8-032B-FE4D-9873-D9003E6FDA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6" r="46775" b="79579"/>
          <a:stretch/>
        </p:blipFill>
        <p:spPr bwMode="auto">
          <a:xfrm>
            <a:off x="2158205" y="2183089"/>
            <a:ext cx="7875590" cy="189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50A9B1-FA96-FD42-9CBB-E942033AB4B6}"/>
              </a:ext>
            </a:extLst>
          </p:cNvPr>
          <p:cNvSpPr txBox="1"/>
          <p:nvPr/>
        </p:nvSpPr>
        <p:spPr>
          <a:xfrm>
            <a:off x="838200" y="2348346"/>
            <a:ext cx="18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chromosome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09FF62-BDEF-9993-4B60-01BD118E5956}"/>
                  </a:ext>
                </a:extLst>
              </p14:cNvPr>
              <p14:cNvContentPartPr/>
              <p14:nvPr/>
            </p14:nvContentPartPr>
            <p14:xfrm>
              <a:off x="2579040" y="4109400"/>
              <a:ext cx="7099200" cy="1706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09FF62-BDEF-9993-4B60-01BD118E59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9680" y="4100040"/>
                <a:ext cx="7117920" cy="172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575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Excel&#10;&#10;Description automatically generated">
            <a:extLst>
              <a:ext uri="{FF2B5EF4-FFF2-40B4-BE49-F238E27FC236}">
                <a16:creationId xmlns:a16="http://schemas.microsoft.com/office/drawing/2014/main" id="{1495F46A-110B-F1E4-6769-09385BC58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678" y="248021"/>
            <a:ext cx="7649817" cy="2008175"/>
          </a:xfrm>
        </p:spPr>
      </p:pic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5CA17C4-2CDB-94AC-A86A-A3F6FA879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922" y="4417487"/>
            <a:ext cx="7772400" cy="2069480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9203C61E-3B32-A554-973D-A8A473E2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095" y="2347318"/>
            <a:ext cx="7772400" cy="20502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E1241AB-5FF8-CE6B-171B-73CFF45935A3}"/>
                  </a:ext>
                </a:extLst>
              </p14:cNvPr>
              <p14:cNvContentPartPr/>
              <p14:nvPr/>
            </p14:nvContentPartPr>
            <p14:xfrm>
              <a:off x="682200" y="72720"/>
              <a:ext cx="9362160" cy="5501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E1241AB-5FF8-CE6B-171B-73CFF45935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840" y="63360"/>
                <a:ext cx="9380880" cy="552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4358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D32A-346C-F749-BDA3-75556D11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Hi-C data visualizations</a:t>
            </a:r>
          </a:p>
        </p:txBody>
      </p:sp>
      <p:pic>
        <p:nvPicPr>
          <p:cNvPr id="4" name="Picture 6" descr="Hi-C map patterns (at the top) and their interpretation (at the... |  Download Scientific Diagram">
            <a:extLst>
              <a:ext uri="{FF2B5EF4-FFF2-40B4-BE49-F238E27FC236}">
                <a16:creationId xmlns:a16="http://schemas.microsoft.com/office/drawing/2014/main" id="{FAB3C0E8-032B-FE4D-9873-D9003E6FDA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5" r="46775" b="64494"/>
          <a:stretch/>
        </p:blipFill>
        <p:spPr bwMode="auto">
          <a:xfrm>
            <a:off x="2158205" y="2183089"/>
            <a:ext cx="7875590" cy="390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50A9B1-FA96-FD42-9CBB-E942033AB4B6}"/>
              </a:ext>
            </a:extLst>
          </p:cNvPr>
          <p:cNvSpPr txBox="1"/>
          <p:nvPr/>
        </p:nvSpPr>
        <p:spPr>
          <a:xfrm>
            <a:off x="838200" y="2348346"/>
            <a:ext cx="18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chromosome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065997-6252-84A0-D2D0-524A58F6819E}"/>
                  </a:ext>
                </a:extLst>
              </p14:cNvPr>
              <p14:cNvContentPartPr/>
              <p14:nvPr/>
            </p14:nvContentPartPr>
            <p14:xfrm>
              <a:off x="2982600" y="598320"/>
              <a:ext cx="7929360" cy="4725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065997-6252-84A0-D2D0-524A58F681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3240" y="588960"/>
                <a:ext cx="7948080" cy="47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5262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F1F3-5E3B-2793-734E-E8EB4144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visualizations people have made</a:t>
            </a:r>
          </a:p>
        </p:txBody>
      </p:sp>
      <p:pic>
        <p:nvPicPr>
          <p:cNvPr id="5" name="Picture 4" descr="A close-up of a ball&#10;&#10;Description automatically generated with low confidence">
            <a:extLst>
              <a:ext uri="{FF2B5EF4-FFF2-40B4-BE49-F238E27FC236}">
                <a16:creationId xmlns:a16="http://schemas.microsoft.com/office/drawing/2014/main" id="{71DDA3B6-D608-23DB-C279-1852E1D94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410" y="1835374"/>
            <a:ext cx="4152900" cy="4025900"/>
          </a:xfrm>
          <a:prstGeom prst="rect">
            <a:avLst/>
          </a:prstGeom>
        </p:spPr>
      </p:pic>
      <p:pic>
        <p:nvPicPr>
          <p:cNvPr id="3074" name="Picture 2" descr="Visualization of Hi-C data. An Epigenome Browser snapshot of a 4 Mb... |  Download Scientific Diagram">
            <a:extLst>
              <a:ext uri="{FF2B5EF4-FFF2-40B4-BE49-F238E27FC236}">
                <a16:creationId xmlns:a16="http://schemas.microsoft.com/office/drawing/2014/main" id="{13CBB8BB-8E3D-91AE-BEB5-428AE6CA2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9" b="53860"/>
          <a:stretch/>
        </p:blipFill>
        <p:spPr bwMode="auto">
          <a:xfrm>
            <a:off x="742024" y="4195553"/>
            <a:ext cx="6429289" cy="71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isualization of Hi-C data. An Epigenome Browser snapshot of a 4 Mb... |  Download Scientific Diagram">
            <a:extLst>
              <a:ext uri="{FF2B5EF4-FFF2-40B4-BE49-F238E27FC236}">
                <a16:creationId xmlns:a16="http://schemas.microsoft.com/office/drawing/2014/main" id="{911A9EBA-6D86-8969-53ED-06665C355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t="69310" b="-14251"/>
          <a:stretch/>
        </p:blipFill>
        <p:spPr bwMode="auto">
          <a:xfrm flipV="1">
            <a:off x="1258975" y="1356485"/>
            <a:ext cx="5888423" cy="179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6B0184-9912-5CF6-3B53-8C1FEBA57054}"/>
              </a:ext>
            </a:extLst>
          </p:cNvPr>
          <p:cNvSpPr txBox="1"/>
          <p:nvPr/>
        </p:nvSpPr>
        <p:spPr>
          <a:xfrm>
            <a:off x="424308" y="1792796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D3597D-7A4C-7427-C9AD-ED019DE8F24C}"/>
              </a:ext>
            </a:extLst>
          </p:cNvPr>
          <p:cNvSpPr txBox="1"/>
          <p:nvPr/>
        </p:nvSpPr>
        <p:spPr>
          <a:xfrm>
            <a:off x="424308" y="3429000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06B05F-0DA4-D647-D065-F2D621D1934F}"/>
              </a:ext>
            </a:extLst>
          </p:cNvPr>
          <p:cNvSpPr txBox="1"/>
          <p:nvPr/>
        </p:nvSpPr>
        <p:spPr>
          <a:xfrm>
            <a:off x="7807410" y="1792796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C408077-F5EF-B9C1-2CAF-FCFE5ABA2791}"/>
                  </a:ext>
                </a:extLst>
              </p14:cNvPr>
              <p14:cNvContentPartPr/>
              <p14:nvPr/>
            </p14:nvContentPartPr>
            <p14:xfrm>
              <a:off x="1236240" y="96480"/>
              <a:ext cx="10437480" cy="51757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C408077-F5EF-B9C1-2CAF-FCFE5ABA27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6880" y="87120"/>
                <a:ext cx="10456200" cy="519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0795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DA20B9-8405-3148-8F86-DF52AA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get to spatially resolved?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AD8B55-2128-134B-AEE1-DE4A816A7D56}"/>
              </a:ext>
            </a:extLst>
          </p:cNvPr>
          <p:cNvSpPr txBox="1"/>
          <p:nvPr/>
        </p:nvSpPr>
        <p:spPr>
          <a:xfrm>
            <a:off x="2743678" y="2331512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Sequencing?</a:t>
            </a:r>
            <a:endParaRPr lang="en-US" dirty="0"/>
          </a:p>
        </p:txBody>
      </p:sp>
      <p:pic>
        <p:nvPicPr>
          <p:cNvPr id="1030" name="Picture 6" descr="NGI Sweden » 10X Genomics Visium">
            <a:extLst>
              <a:ext uri="{FF2B5EF4-FFF2-40B4-BE49-F238E27FC236}">
                <a16:creationId xmlns:a16="http://schemas.microsoft.com/office/drawing/2014/main" id="{AEAF3300-A53E-D449-B325-984E454A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40" y="3110948"/>
            <a:ext cx="4563138" cy="17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Content Placeholder 8">
            <a:extLst>
              <a:ext uri="{FF2B5EF4-FFF2-40B4-BE49-F238E27FC236}">
                <a16:creationId xmlns:a16="http://schemas.microsoft.com/office/drawing/2014/main" id="{B6B64A56-EDF7-A443-9600-1FF117E75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594" r="19617" b="63541"/>
          <a:stretch/>
        </p:blipFill>
        <p:spPr>
          <a:xfrm>
            <a:off x="8019542" y="3116419"/>
            <a:ext cx="2177410" cy="15048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59008D7-0017-E744-9536-C6EE38727E68}"/>
              </a:ext>
            </a:extLst>
          </p:cNvPr>
          <p:cNvSpPr txBox="1"/>
          <p:nvPr/>
        </p:nvSpPr>
        <p:spPr>
          <a:xfrm>
            <a:off x="8515002" y="2359129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Imaging?</a:t>
            </a:r>
            <a:endParaRPr lang="en-US" dirty="0"/>
          </a:p>
        </p:txBody>
      </p:sp>
      <p:pic>
        <p:nvPicPr>
          <p:cNvPr id="1034" name="Picture 10" descr="High-performance multiplexed fluorescence in situ hybridization in culture  and tissue with matrix imprinting and clearing | PNAS">
            <a:extLst>
              <a:ext uri="{FF2B5EF4-FFF2-40B4-BE49-F238E27FC236}">
                <a16:creationId xmlns:a16="http://schemas.microsoft.com/office/drawing/2014/main" id="{AD56E17A-D129-054D-872C-649B6746A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2" b="53820"/>
          <a:stretch/>
        </p:blipFill>
        <p:spPr bwMode="auto">
          <a:xfrm>
            <a:off x="6491663" y="4855334"/>
            <a:ext cx="5154158" cy="103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AF01CE-D81E-FE0B-A789-F6017A5AE6E3}"/>
                  </a:ext>
                </a:extLst>
              </p14:cNvPr>
              <p14:cNvContentPartPr/>
              <p14:nvPr/>
            </p14:nvContentPartPr>
            <p14:xfrm>
              <a:off x="4544640" y="171000"/>
              <a:ext cx="5508360" cy="2159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AF01CE-D81E-FE0B-A789-F6017A5AE6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35280" y="161640"/>
                <a:ext cx="5527080" cy="217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4131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DA20B9-8405-3148-8F86-DF52AA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spatially resolved by sequencing (via </a:t>
            </a:r>
            <a:r>
              <a:rPr lang="en-US" dirty="0" err="1"/>
              <a:t>DBiT</a:t>
            </a:r>
            <a:r>
              <a:rPr lang="en-US" dirty="0"/>
              <a:t>-seq)</a:t>
            </a:r>
          </a:p>
        </p:txBody>
      </p:sp>
      <p:pic>
        <p:nvPicPr>
          <p:cNvPr id="1026" name="Picture 2" descr="Technology — AtlasXomics">
            <a:extLst>
              <a:ext uri="{FF2B5EF4-FFF2-40B4-BE49-F238E27FC236}">
                <a16:creationId xmlns:a16="http://schemas.microsoft.com/office/drawing/2014/main" id="{8FB27C82-7ABE-744A-8CC1-3A0BF041C7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128" y="1918067"/>
            <a:ext cx="9771743" cy="41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3DF056-1568-1849-B906-203D16CA5C07}"/>
              </a:ext>
            </a:extLst>
          </p:cNvPr>
          <p:cNvSpPr txBox="1"/>
          <p:nvPr/>
        </p:nvSpPr>
        <p:spPr>
          <a:xfrm>
            <a:off x="195943" y="6308209"/>
            <a:ext cx="772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https://www.sciencedirect.com/science/article/pii/S0092867420313908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3661EA-F568-8CDC-2A4E-698214A6D81A}"/>
                  </a:ext>
                </a:extLst>
              </p14:cNvPr>
              <p14:cNvContentPartPr/>
              <p14:nvPr/>
            </p14:nvContentPartPr>
            <p14:xfrm>
              <a:off x="3221280" y="2650680"/>
              <a:ext cx="7349040" cy="2304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3661EA-F568-8CDC-2A4E-698214A6D8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1920" y="2641320"/>
                <a:ext cx="7367760" cy="232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8749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chnology — AtlasXomics">
            <a:extLst>
              <a:ext uri="{FF2B5EF4-FFF2-40B4-BE49-F238E27FC236}">
                <a16:creationId xmlns:a16="http://schemas.microsoft.com/office/drawing/2014/main" id="{BA3C5522-6E2F-A2F4-32A7-901772E88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558" y="288235"/>
            <a:ext cx="3288884" cy="14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101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093D2-F847-7E41-8A8E-A349B498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spatially resolved by sequencing (spatial ATAC-seq via </a:t>
            </a:r>
            <a:r>
              <a:rPr lang="en-US" dirty="0" err="1"/>
              <a:t>DBiT</a:t>
            </a:r>
            <a:r>
              <a:rPr lang="en-US" dirty="0"/>
              <a:t>-seq)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75EB4444-BD39-5E41-ABB7-FC7357D3E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4314414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380528-D7A0-F24B-BD94-782F3563C1CE}"/>
              </a:ext>
            </a:extLst>
          </p:cNvPr>
          <p:cNvSpPr txBox="1"/>
          <p:nvPr/>
        </p:nvSpPr>
        <p:spPr>
          <a:xfrm>
            <a:off x="218661" y="6311900"/>
            <a:ext cx="7024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https://www.biorxiv.org/content/10.1101/2021.06.06.447244v1</a:t>
            </a:r>
            <a:r>
              <a:rPr lang="en-US" dirty="0"/>
              <a:t> 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5AAA78-1388-5017-023C-CE16F300C3F0}"/>
                  </a:ext>
                </a:extLst>
              </p14:cNvPr>
              <p14:cNvContentPartPr/>
              <p14:nvPr/>
            </p14:nvContentPartPr>
            <p14:xfrm>
              <a:off x="2287080" y="1174680"/>
              <a:ext cx="9000000" cy="5284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5AAA78-1388-5017-023C-CE16F300C3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7720" y="1165320"/>
                <a:ext cx="9018720" cy="530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0550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69F32A49-5FA4-FB8A-2E83-66A9DD996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178" y="295551"/>
            <a:ext cx="3373643" cy="13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79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4AF44-83C6-394B-A729-27B070EB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ATAC-seq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7E9BBC-FF54-E844-9951-A75C7C50B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Still get count and position matrix</a:t>
            </a:r>
          </a:p>
          <a:p>
            <a:r>
              <a:rPr lang="en-US" dirty="0"/>
              <a:t>Instead of spot by gene, we get spot by DNA region</a:t>
            </a:r>
          </a:p>
          <a:p>
            <a:r>
              <a:rPr lang="en-US" dirty="0"/>
              <a:t>In theory, we can cluster and do all the same analyses as spatial transcriptomics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02C520-E195-A09A-B1B8-7D1328191827}"/>
                  </a:ext>
                </a:extLst>
              </p14:cNvPr>
              <p14:cNvContentPartPr/>
              <p14:nvPr/>
            </p14:nvContentPartPr>
            <p14:xfrm>
              <a:off x="1793160" y="120240"/>
              <a:ext cx="9568800" cy="5647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02C520-E195-A09A-B1B8-7D13281918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3800" y="110880"/>
                <a:ext cx="9587520" cy="566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418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B16C-7248-7E41-BFD2-9D398809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0774-8DEE-8C4A-90ED-D7791C3AB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spatial transcriptomics analysis, clusters of cells are transcriptionally similar (express similar genes). What do these spatial ATAC-seq clusters mean?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9C4A4FF-9094-C807-5D81-F49880B2C026}"/>
                  </a:ext>
                </a:extLst>
              </p14:cNvPr>
              <p14:cNvContentPartPr/>
              <p14:nvPr/>
            </p14:nvContentPartPr>
            <p14:xfrm>
              <a:off x="1520280" y="3099240"/>
              <a:ext cx="4726800" cy="2249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9C4A4FF-9094-C807-5D81-F49880B2C0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0920" y="3089880"/>
                <a:ext cx="4745520" cy="226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2910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B16C-7248-7E41-BFD2-9D398809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0774-8DEE-8C4A-90ED-D7791C3AB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spatial transcriptomics analysis, differential testing could help us identify which genes were upregulated in clusters. Can we do differential testing with ATAC-seq?</a:t>
            </a:r>
          </a:p>
          <a:p>
            <a:r>
              <a:rPr lang="en-US" dirty="0"/>
              <a:t>How would you interpret the results?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CB00B44-9BA0-4431-98C2-CD4F73E5FE8A}"/>
                  </a:ext>
                </a:extLst>
              </p14:cNvPr>
              <p14:cNvContentPartPr/>
              <p14:nvPr/>
            </p14:nvContentPartPr>
            <p14:xfrm>
              <a:off x="2338920" y="4147920"/>
              <a:ext cx="3358080" cy="174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CB00B44-9BA0-4431-98C2-CD4F73E5FE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9560" y="4138560"/>
                <a:ext cx="3376800" cy="176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566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34E0-4AAC-2AE8-85CB-A4BE3E8F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 of spatial proteomics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6455C-0712-ED6C-5BF2-B02CA87F2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spatially unresolved single-cell RNA-seq of the brain, Prof. Fan finds </a:t>
            </a:r>
            <a:r>
              <a:rPr lang="en-US" dirty="0" err="1"/>
              <a:t>GeneA</a:t>
            </a:r>
            <a:r>
              <a:rPr lang="en-US" dirty="0"/>
              <a:t> and </a:t>
            </a:r>
            <a:r>
              <a:rPr lang="en-US" dirty="0" err="1"/>
              <a:t>GeneB</a:t>
            </a:r>
            <a:r>
              <a:rPr lang="en-US" dirty="0"/>
              <a:t> to be upregulated in microglia, her cell-type of interest</a:t>
            </a:r>
          </a:p>
          <a:p>
            <a:r>
              <a:rPr lang="en-US" dirty="0" err="1"/>
              <a:t>GeneA</a:t>
            </a:r>
            <a:r>
              <a:rPr lang="en-US" dirty="0"/>
              <a:t> encodes for a secreted protein </a:t>
            </a:r>
            <a:r>
              <a:rPr lang="en-US" dirty="0" err="1"/>
              <a:t>ProteinA</a:t>
            </a:r>
            <a:endParaRPr lang="en-US" dirty="0"/>
          </a:p>
          <a:p>
            <a:r>
              <a:rPr lang="en-US" dirty="0" err="1"/>
              <a:t>GeneB</a:t>
            </a:r>
            <a:r>
              <a:rPr lang="en-US" dirty="0"/>
              <a:t> encodes for a nuclear protein </a:t>
            </a:r>
            <a:r>
              <a:rPr lang="en-US" dirty="0" err="1"/>
              <a:t>ProteinB</a:t>
            </a:r>
            <a:endParaRPr lang="en-US" dirty="0"/>
          </a:p>
          <a:p>
            <a:r>
              <a:rPr lang="en-US" dirty="0"/>
              <a:t>Good antibodies are available for both proteins</a:t>
            </a:r>
          </a:p>
          <a:p>
            <a:r>
              <a:rPr lang="en-US" dirty="0"/>
              <a:t>Prof. Fan wants to stain for one of these proteins to identify microglia in the brain and study their spatial organization </a:t>
            </a:r>
          </a:p>
          <a:p>
            <a:r>
              <a:rPr lang="en-US" dirty="0"/>
              <a:t>Which protein should she stain for and why?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AE0F47-1222-AA9E-B55A-5266AC75B78E}"/>
                  </a:ext>
                </a:extLst>
              </p14:cNvPr>
              <p14:cNvContentPartPr/>
              <p14:nvPr/>
            </p14:nvContentPartPr>
            <p14:xfrm>
              <a:off x="8530560" y="2756520"/>
              <a:ext cx="3661560" cy="1690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AE0F47-1222-AA9E-B55A-5266AC75B7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21200" y="2747160"/>
                <a:ext cx="3680280" cy="170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9155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304BA-9D63-424E-9697-8697745F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0918D-AC5A-144C-9D28-A071EE470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spatial proteomics, we talked about how if we don’t titrate antibodies appropriately, we can get a lot of non-specific binding resulting in false positives (detecting proteins where there are none)</a:t>
            </a:r>
          </a:p>
          <a:p>
            <a:r>
              <a:rPr lang="en-US" dirty="0"/>
              <a:t>Are we more likely to get false positives or false negatives with spatial </a:t>
            </a:r>
            <a:r>
              <a:rPr lang="en-US" dirty="0" err="1"/>
              <a:t>atac</a:t>
            </a:r>
            <a:r>
              <a:rPr lang="en-US" dirty="0"/>
              <a:t>-seq?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98444B-C70E-8461-8C12-4D6ABF18FC95}"/>
                  </a:ext>
                </a:extLst>
              </p14:cNvPr>
              <p14:cNvContentPartPr/>
              <p14:nvPr/>
            </p14:nvContentPartPr>
            <p14:xfrm>
              <a:off x="2360520" y="3310920"/>
              <a:ext cx="8928720" cy="2433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98444B-C70E-8461-8C12-4D6ABF18FC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1160" y="3301560"/>
                <a:ext cx="8947440" cy="245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7814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A80C-AE9B-A9BA-0359-84D99035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check: can we use this technology to do other spatially resolved omics?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66AC0-9489-D144-E9DB-9A5E83B7A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21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EC12-E1A9-1F44-8B1D-3D26CAE5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spatially resolved DNA conformation by imaging</a:t>
            </a:r>
          </a:p>
        </p:txBody>
      </p:sp>
      <p:pic>
        <p:nvPicPr>
          <p:cNvPr id="5" name="Picture 2" descr="figure 1">
            <a:extLst>
              <a:ext uri="{FF2B5EF4-FFF2-40B4-BE49-F238E27FC236}">
                <a16:creationId xmlns:a16="http://schemas.microsoft.com/office/drawing/2014/main" id="{B9EB4250-15EF-CA49-8BBF-A24AF3A69E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0" r="27356" b="40943"/>
          <a:stretch/>
        </p:blipFill>
        <p:spPr bwMode="auto">
          <a:xfrm>
            <a:off x="1646611" y="1634367"/>
            <a:ext cx="8898778" cy="424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29BFAA-DC23-B740-A49B-E55E167932E7}"/>
              </a:ext>
            </a:extLst>
          </p:cNvPr>
          <p:cNvSpPr txBox="1"/>
          <p:nvPr/>
        </p:nvSpPr>
        <p:spPr>
          <a:xfrm>
            <a:off x="88642" y="6308209"/>
            <a:ext cx="607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https://www.nature.com/articles/s41467-020-16732-5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D8F850-46DF-577A-922A-8A799805F5F5}"/>
                  </a:ext>
                </a:extLst>
              </p14:cNvPr>
              <p14:cNvContentPartPr/>
              <p14:nvPr/>
            </p14:nvContentPartPr>
            <p14:xfrm>
              <a:off x="2714040" y="1207440"/>
              <a:ext cx="9010800" cy="3332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D8F850-46DF-577A-922A-8A799805F5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04680" y="1198080"/>
                <a:ext cx="9029520" cy="33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8594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 1">
            <a:extLst>
              <a:ext uri="{FF2B5EF4-FFF2-40B4-BE49-F238E27FC236}">
                <a16:creationId xmlns:a16="http://schemas.microsoft.com/office/drawing/2014/main" id="{7C8A6886-12DE-DEAF-2DB7-FE8746444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0" r="27356" b="40943"/>
          <a:stretch/>
        </p:blipFill>
        <p:spPr bwMode="auto">
          <a:xfrm>
            <a:off x="4527917" y="289615"/>
            <a:ext cx="3136165" cy="14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429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E1DF-4B09-394A-A64E-739ADF22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B0965-B68F-DA44-9631-F270B788E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Chromosome 19 is ~50 million base pairs</a:t>
            </a:r>
          </a:p>
          <a:p>
            <a:r>
              <a:rPr lang="en-US" dirty="0"/>
              <a:t>From MERFISH, we’ve seen that error robust multiplexed imaging can allow us to measure 10,000 unique RNA species in a single day experiment</a:t>
            </a:r>
          </a:p>
          <a:p>
            <a:r>
              <a:rPr lang="en-US" dirty="0"/>
              <a:t>If I wanted to use error robust multiplexed imaging to measure 10,000 unique regions along chromosome 19 to trace out its conformation, what resolution can I trace out chromosome 19?</a:t>
            </a:r>
          </a:p>
          <a:p>
            <a:pPr lvl="1"/>
            <a:r>
              <a:rPr lang="en-US" dirty="0"/>
              <a:t>Can I tell if base pair 1,000,059 is touching 2,002,394 but not 1,000,238? 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89B13EA-20D0-C57F-95FC-43ECF83884CA}"/>
                  </a:ext>
                </a:extLst>
              </p14:cNvPr>
              <p14:cNvContentPartPr/>
              <p14:nvPr/>
            </p14:nvContentPartPr>
            <p14:xfrm>
              <a:off x="1248840" y="2252520"/>
              <a:ext cx="9073080" cy="4202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89B13EA-20D0-C57F-95FC-43ECF83884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9480" y="2243160"/>
                <a:ext cx="9091800" cy="422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3151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5006D8-B140-22D2-CE53-C242AF253C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bit.ly</a:t>
            </a:r>
            <a:r>
              <a:rPr lang="en-US" dirty="0"/>
              <a:t>/GDV23_quizfinal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15A0C-5891-B818-A2E2-693AC1C465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Due Saturday Noon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43C0B88-70B8-FFCE-EFDB-485F3B4A9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072" y="4073"/>
            <a:ext cx="1696928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6372E80-CFC9-739A-42BF-30BEC27CD568}"/>
                  </a:ext>
                </a:extLst>
              </p14:cNvPr>
              <p14:cNvContentPartPr/>
              <p14:nvPr/>
            </p14:nvContentPartPr>
            <p14:xfrm>
              <a:off x="4735800" y="1227240"/>
              <a:ext cx="2460960" cy="519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6372E80-CFC9-739A-42BF-30BEC27CD5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6440" y="1217880"/>
                <a:ext cx="2479680" cy="53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613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34E0-4AAC-2AE8-85CB-A4BE3E8F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 of spatial proteomics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6455C-0712-ED6C-5BF2-B02CA87F2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spatially unresolved single-cell RNA-seq of the brain, Prof. Fan finds </a:t>
            </a:r>
            <a:r>
              <a:rPr lang="en-US" dirty="0" err="1"/>
              <a:t>GeneA</a:t>
            </a:r>
            <a:r>
              <a:rPr lang="en-US" dirty="0"/>
              <a:t> and </a:t>
            </a:r>
            <a:r>
              <a:rPr lang="en-US" dirty="0" err="1"/>
              <a:t>GeneB</a:t>
            </a:r>
            <a:r>
              <a:rPr lang="en-US" dirty="0"/>
              <a:t> to be upregulated in Purkinje neurons, her cell-type of interest</a:t>
            </a:r>
          </a:p>
          <a:p>
            <a:r>
              <a:rPr lang="en-US" dirty="0" err="1"/>
              <a:t>GeneA</a:t>
            </a:r>
            <a:r>
              <a:rPr lang="en-US" dirty="0"/>
              <a:t> encodes for an axonal protein </a:t>
            </a:r>
            <a:r>
              <a:rPr lang="en-US" dirty="0" err="1"/>
              <a:t>ProteinA</a:t>
            </a:r>
            <a:endParaRPr lang="en-US" dirty="0"/>
          </a:p>
          <a:p>
            <a:r>
              <a:rPr lang="en-US" dirty="0" err="1"/>
              <a:t>GeneB</a:t>
            </a:r>
            <a:r>
              <a:rPr lang="en-US" dirty="0"/>
              <a:t> encodes for a nuclear protein </a:t>
            </a:r>
            <a:r>
              <a:rPr lang="en-US" dirty="0" err="1"/>
              <a:t>ProteinB</a:t>
            </a:r>
            <a:endParaRPr lang="en-US" dirty="0"/>
          </a:p>
          <a:p>
            <a:r>
              <a:rPr lang="en-US" dirty="0"/>
              <a:t>Good antibodies are available for both proteins</a:t>
            </a:r>
          </a:p>
          <a:p>
            <a:r>
              <a:rPr lang="en-US" dirty="0"/>
              <a:t>Prof. Fan wants to stain for one of these proteins to identify Purkinje neurons in the brain and study their spatial organization </a:t>
            </a:r>
          </a:p>
          <a:p>
            <a:r>
              <a:rPr lang="en-US" dirty="0"/>
              <a:t>Which protein should she stain for and why?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8DEC8D-9F73-B1B6-24CD-DC1115B5F347}"/>
                  </a:ext>
                </a:extLst>
              </p14:cNvPr>
              <p14:cNvContentPartPr/>
              <p14:nvPr/>
            </p14:nvContentPartPr>
            <p14:xfrm>
              <a:off x="7962120" y="3040920"/>
              <a:ext cx="3635640" cy="3196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8DEC8D-9F73-B1B6-24CD-DC1115B5F3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2760" y="3031560"/>
                <a:ext cx="3654360" cy="321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427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unohistochemistry - Wikipedia">
            <a:extLst>
              <a:ext uri="{FF2B5EF4-FFF2-40B4-BE49-F238E27FC236}">
                <a16:creationId xmlns:a16="http://schemas.microsoft.com/office/drawing/2014/main" id="{2B4983E2-0708-26C3-C3DF-5ED6ABFB6E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255" y="686473"/>
            <a:ext cx="7077489" cy="548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B314ED-24A4-6595-FC58-7AB83B21B66B}"/>
                  </a:ext>
                </a:extLst>
              </p14:cNvPr>
              <p14:cNvContentPartPr/>
              <p14:nvPr/>
            </p14:nvContentPartPr>
            <p14:xfrm>
              <a:off x="4443480" y="2066040"/>
              <a:ext cx="1306800" cy="1153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B314ED-24A4-6595-FC58-7AB83B21B6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4120" y="2056680"/>
                <a:ext cx="1325520" cy="117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919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DA7974-9D95-5E17-47B3-A385DC10F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an ongoing challenge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A4B3C7-7D44-6E61-77C3-651687921EA2}"/>
                  </a:ext>
                </a:extLst>
              </p14:cNvPr>
              <p14:cNvContentPartPr/>
              <p14:nvPr/>
            </p14:nvContentPartPr>
            <p14:xfrm>
              <a:off x="2323440" y="1753920"/>
              <a:ext cx="6242040" cy="2562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A4B3C7-7D44-6E61-77C3-651687921E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4080" y="1744560"/>
                <a:ext cx="6260760" cy="258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119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49A1-52CA-8E49-9FB4-510DF13C9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epigenetics?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668B92-CC33-E045-AAC4-1181FB7AF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F8323F-0D96-BA00-6BE3-4B5D12A1856D}"/>
                  </a:ext>
                </a:extLst>
              </p14:cNvPr>
              <p14:cNvContentPartPr/>
              <p14:nvPr/>
            </p14:nvContentPartPr>
            <p14:xfrm>
              <a:off x="1254240" y="1627920"/>
              <a:ext cx="6874560" cy="3528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F8323F-0D96-BA00-6BE3-4B5D12A185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4880" y="1618560"/>
                <a:ext cx="6893280" cy="354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378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pigenetics: Fundamentals, History, and Examples | What is Epigenetics?">
            <a:extLst>
              <a:ext uri="{FF2B5EF4-FFF2-40B4-BE49-F238E27FC236}">
                <a16:creationId xmlns:a16="http://schemas.microsoft.com/office/drawing/2014/main" id="{051BBB1D-F7EC-EB4A-9CFD-328356D52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87" y="550520"/>
            <a:ext cx="10477226" cy="57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08161F-50CC-054B-9235-AEDDD70641CD}"/>
              </a:ext>
            </a:extLst>
          </p:cNvPr>
          <p:cNvSpPr txBox="1"/>
          <p:nvPr/>
        </p:nvSpPr>
        <p:spPr>
          <a:xfrm>
            <a:off x="145773" y="6428679"/>
            <a:ext cx="580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</a:t>
            </a:r>
            <a:r>
              <a:rPr lang="en-US" dirty="0" err="1"/>
              <a:t>www.whatisepigenetics.com</a:t>
            </a:r>
            <a:r>
              <a:rPr lang="en-US" dirty="0"/>
              <a:t>/fundamentals/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337EF-8A3A-4D4C-816C-DF838EAFE62C}"/>
              </a:ext>
            </a:extLst>
          </p:cNvPr>
          <p:cNvSpPr txBox="1"/>
          <p:nvPr/>
        </p:nvSpPr>
        <p:spPr>
          <a:xfrm>
            <a:off x="3560324" y="5000018"/>
            <a:ext cx="115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(a type of </a:t>
            </a:r>
          </a:p>
          <a:p>
            <a:r>
              <a:rPr lang="en-US" b="1" dirty="0"/>
              <a:t>protein)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276F34-1BFA-4A89-61E7-E12B8E650B96}"/>
                  </a:ext>
                </a:extLst>
              </p14:cNvPr>
              <p14:cNvContentPartPr/>
              <p14:nvPr/>
            </p14:nvContentPartPr>
            <p14:xfrm>
              <a:off x="6995880" y="1294920"/>
              <a:ext cx="860400" cy="79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276F34-1BFA-4A89-61E7-E12B8E650B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6520" y="1285560"/>
                <a:ext cx="879120" cy="9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66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7E5C-DB4D-AB38-F049-07D89179AD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First: epigenetic profiling in a non-spatially resolved manner in bulk tissue</a:t>
            </a:r>
          </a:p>
        </p:txBody>
      </p:sp>
    </p:spTree>
    <p:extLst>
      <p:ext uri="{BB962C8B-B14F-4D97-AF65-F5344CB8AC3E}">
        <p14:creationId xmlns:p14="http://schemas.microsoft.com/office/powerpoint/2010/main" val="175036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850</Words>
  <Application>Microsoft Macintosh PowerPoint</Application>
  <PresentationFormat>Widescreen</PresentationFormat>
  <Paragraphs>103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Spatial epigenomics</vt:lpstr>
      <vt:lpstr>PowerPoint Presentation</vt:lpstr>
      <vt:lpstr>Quick review of spatial proteomics</vt:lpstr>
      <vt:lpstr>Quick review of spatial proteomics</vt:lpstr>
      <vt:lpstr>PowerPoint Presentation</vt:lpstr>
      <vt:lpstr>This is an ongoing challenge</vt:lpstr>
      <vt:lpstr>Why epigenetics? </vt:lpstr>
      <vt:lpstr>PowerPoint Presentation</vt:lpstr>
      <vt:lpstr>First: epigenetic profiling in a non-spatially resolved manner in bulk tissue</vt:lpstr>
      <vt:lpstr>What parts of DNA are accessible for transcription?</vt:lpstr>
      <vt:lpstr>Interpreting ATAC-seq data</vt:lpstr>
      <vt:lpstr>Visualizing ATAC-seq data</vt:lpstr>
      <vt:lpstr>Food for thought</vt:lpstr>
      <vt:lpstr>Food for thought</vt:lpstr>
      <vt:lpstr>Food for thought</vt:lpstr>
      <vt:lpstr>How is DNA organized in 3D? Which parts are touching?</vt:lpstr>
      <vt:lpstr>Interpreting Hi-C data</vt:lpstr>
      <vt:lpstr>Visualizing Hi-C data</vt:lpstr>
      <vt:lpstr>Interpreting Hi-C data visualizations</vt:lpstr>
      <vt:lpstr>Interpreting Hi-C data visualizations</vt:lpstr>
      <vt:lpstr>Other visualizations people have made</vt:lpstr>
      <vt:lpstr>How do we get to spatially resolved?</vt:lpstr>
      <vt:lpstr>Getting to spatially resolved by sequencing (via DBiT-seq)</vt:lpstr>
      <vt:lpstr>PowerPoint Presentation</vt:lpstr>
      <vt:lpstr>Getting to spatially resolved by sequencing (spatial ATAC-seq via DBiT-seq)</vt:lpstr>
      <vt:lpstr>PowerPoint Presentation</vt:lpstr>
      <vt:lpstr>Spatial ATAC-seq</vt:lpstr>
      <vt:lpstr>Quick Question</vt:lpstr>
      <vt:lpstr>Quick Question</vt:lpstr>
      <vt:lpstr>Food for thought</vt:lpstr>
      <vt:lpstr>Quick check: can we use this technology to do other spatially resolved omics?</vt:lpstr>
      <vt:lpstr>Getting to spatially resolved DNA conformation by imaging</vt:lpstr>
      <vt:lpstr>PowerPoint Presentation</vt:lpstr>
      <vt:lpstr>Quick question</vt:lpstr>
      <vt:lpstr>bit.ly/GDV23_quizfinal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epigenomics</dc:title>
  <dc:creator>Jean Fan</dc:creator>
  <cp:lastModifiedBy>Jean Fan</cp:lastModifiedBy>
  <cp:revision>5</cp:revision>
  <dcterms:created xsi:type="dcterms:W3CDTF">2023-02-23T13:33:52Z</dcterms:created>
  <dcterms:modified xsi:type="dcterms:W3CDTF">2023-02-24T17:21:21Z</dcterms:modified>
</cp:coreProperties>
</file>