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7" r:id="rId3"/>
    <p:sldId id="308" r:id="rId4"/>
    <p:sldId id="313" r:id="rId5"/>
    <p:sldId id="309" r:id="rId6"/>
    <p:sldId id="312" r:id="rId7"/>
    <p:sldId id="310" r:id="rId8"/>
    <p:sldId id="311" r:id="rId9"/>
    <p:sldId id="314" r:id="rId10"/>
    <p:sldId id="316" r:id="rId11"/>
    <p:sldId id="315" r:id="rId12"/>
    <p:sldId id="319" r:id="rId13"/>
    <p:sldId id="320" r:id="rId14"/>
    <p:sldId id="321" r:id="rId15"/>
    <p:sldId id="323" r:id="rId16"/>
    <p:sldId id="324" r:id="rId17"/>
    <p:sldId id="322" r:id="rId18"/>
    <p:sldId id="327" r:id="rId19"/>
    <p:sldId id="325" r:id="rId20"/>
    <p:sldId id="328" r:id="rId21"/>
    <p:sldId id="351" r:id="rId22"/>
    <p:sldId id="349" r:id="rId23"/>
    <p:sldId id="350" r:id="rId24"/>
    <p:sldId id="355" r:id="rId25"/>
    <p:sldId id="353" r:id="rId26"/>
    <p:sldId id="354" r:id="rId27"/>
    <p:sldId id="339" r:id="rId28"/>
    <p:sldId id="337" r:id="rId29"/>
    <p:sldId id="338" r:id="rId30"/>
    <p:sldId id="340" r:id="rId31"/>
    <p:sldId id="341" r:id="rId32"/>
    <p:sldId id="342" r:id="rId33"/>
    <p:sldId id="343" r:id="rId34"/>
    <p:sldId id="3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/>
    <p:restoredTop sz="96327"/>
  </p:normalViewPr>
  <p:slideViewPr>
    <p:cSldViewPr snapToGrid="0">
      <p:cViewPr varScale="1">
        <p:scale>
          <a:sx n="103" d="100"/>
          <a:sy n="103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30:42.6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21098 15177 8191,'3'-5'0,"3"-9"5063,9-18-5063,2-8 0,6-7 0,-4 7 0,-1 11 2818,-6 12-2818,-3 15 1719,3 5-1719,-1 8 6784,3 4-6784,-2 2 0,-2-6 0,0-1 0,-5-7 0,-1-1 0</inkml:trace>
  <inkml:trace contextRef="#ctx0" brushRef="#br0" timeOffset="278">21210 14989 8191,'-9'23'0,"9"11"1810,0-2 1,2 4-1811,5 6 0,2 1 0,-1 3 0,2 1 0,2-4 0,2-2 0,1-7 0,1-4 1358,0-6 0,2-4-1358,23 8 0,2-18 0,3-7 0,1-20 0,-21 10 0,-5-6 0</inkml:trace>
  <inkml:trace contextRef="#ctx0" brushRef="#br0" timeOffset="1033">21762 15631 24575,'1'-9'0,"-2"0"0,-5 0 0,-1 0 0,-6-1 0,3 5 0,-6 2 0,5 11 0,-6 17 0,0 22 0,11-16 0,1 1 0,2 4 0,1-2 0,6 14 0,8-16 0,0-26 0,10-21 0,1-13 0,1-14 0,-9 2 0,-5 11 0,-1 35 0,2 9 0,9 20 0,-2-18 0,8-10 0,2-20 0,-10 6 0,-1-6 0</inkml:trace>
  <inkml:trace contextRef="#ctx0" brushRef="#br0" timeOffset="1225">22011 15574 8191,'-13'3'0,"5"2"5063,-3 12-5063,3 18 0,3-9 0,0 3 0,4 3 0,1-1 0,-1 17 2818,14-16-2818,5-24 429,10-18 1,-10 7 0,-1-9 0</inkml:trace>
  <inkml:trace contextRef="#ctx0" brushRef="#br0" timeOffset="1543">22283 15566 8191,'-26'-2'0,"3"1"5063,8 12-5063,-1 8 2818,9 13-2818,0-6 1719,9 1-1719,12-22 6784,-1-16-6784,11-17 0,-10 1 0,0 0 0,-2 23 0,1 15 0,1 11 0,-1 9 0,2-8 0,-2-7 0,1-15 0,5-13 0,-12 5 0,3-3 0</inkml:trace>
  <inkml:trace contextRef="#ctx0" brushRef="#br0" timeOffset="1808">22476 15533 8191,'-7'3'0,"0"-1"5063,0 2-5063,3 1 2818,2 4-2818,2 3 1719,2 2-1719,1-1 6784,4-2-6784,3-4 0,4-7 0,10-2 0,3-14 0,-8 9 0,-3-5 0</inkml:trace>
  <inkml:trace contextRef="#ctx0" brushRef="#br0" timeOffset="2486">22617 15532 8191,'-4'-7'0,"0"-2"5063,-2 2-5063,3-2 2818,1-4-2818,2 3 1719,0-6-1719,-2 3 6784,-2-11-6784,0 5 0,-2-5 0,3 11 0,0-3 0,-1 6 0,2-3 0,-3 4 0,3 8 0,0 5 0,2 23 0,4 13 0,2 15 0,-1-25 0,0 1-206,0 0 0,0 0 206,8 17 0,1-3 0,2-25 0,1-3 0,0-16 0,6-6 0,-1-10 412,0-3-412,-7-9 0,-5 2 0,-9-7 0,-2 0 0,-4 11 0,0 1 0,0 13 0,-2 5 0,0 8 0,2 18 0,2 10 0,10 6 0,3-11 0,6-8 0,1-17 0,7-7 0,8-14 0,4-6 0,-3-13 0,-14 18 0,-11-2 0</inkml:trace>
  <inkml:trace contextRef="#ctx0" brushRef="#br0" timeOffset="2991">22941 15504 8191,'5'-2'0,"-1"4"5063,2 28-5063,-1-3 2818,0 5-2818,0-12 1719,0-12-1719,0-8 6784,3-15-6784,3-13 0,7-12 0,6-3 0,-5 14 0,-1 12 0,-13 16 0,0 6 0,-4 15 0,3-5 0,-3 5 0,6-12 0,-3-18 0,13-14 0,4-23 0,7 3 0,-1 2 0,-8 23 0,-5 12 0,-6 22 0,-2 7 0,2 10 0,0-1 0,4-10 0,-1-14 0,10-23 0,4-13 0,-1 4 0,-2 5 0,-9 16 0,-6 7 0,-3 7 0,-2 0 0,-2 3 0,0-8 0,0-2 0</inkml:trace>
  <inkml:trace contextRef="#ctx0" brushRef="#br0" timeOffset="3110">23372 15097 24575,'12'9'0,"-10"-4"0,12-2 0</inkml:trace>
  <inkml:trace contextRef="#ctx0" brushRef="#br0" timeOffset="3310">23469 15092 8191,'-9'18'0,"1"-1"5063,2 0-5063,6 6 2818,6 3-2818,16 4 0,5-1 0,15-9 0,0-6 1719,5-15-1719,-17-2 0,-8-1 0,-19 2 0</inkml:trace>
  <inkml:trace contextRef="#ctx0" brushRef="#br0" timeOffset="4118">22703 15949 8191,'-17'14'0,"3"-3"5063,-8 15-5063,5-7 0,-7 21 0,-1-4 2818,10 4-2818,-1-8 1719,14-12-1719,4-9 6784,15-7-6784,18-2 0,13-2 0,-18 2 0,1 1 0,24 2 0,-17 8 0,-14 1 0,-21 3 0,-5 13 0,-14 3 0,-4 10 0,-6-8 0,3-15 0,0-20 0,13-3 0,-1-8 0</inkml:trace>
  <inkml:trace contextRef="#ctx0" brushRef="#br0" timeOffset="4367">22940 15929 8191,'-9'9'0,"8"-6"5063,12-7-5063,26-19 0,-12 5 0,1 0 1409,2-1 0,1 0-1409,0-5 0,-1 2 0,2 1 429,-2 2 1,-23 15 0,-1 4 0</inkml:trace>
  <inkml:trace contextRef="#ctx0" brushRef="#br0" timeOffset="4567">23114 15823 8191,'-9'26'0,"6"-3"5063,1-6-5063,18 13 2818,3 10-2818,-1-9 0,0 1 0,-3 6 0,-1 1 266,3 7 1,-1 1-267,-4-6 0,-2-2 1239,-2-7 0,-1-3 1,3 0-1,-7-21 0</inkml:trace>
  <inkml:trace contextRef="#ctx0" brushRef="#br0" timeOffset="38949">15848 12474 8191,'1'3'0,"2"-2"4472,27-27-4472,-10 2 0,2-4 0,2 2 0,3-3 0,-1-1 0,-2-2 0,-1-1 0,0 0 0,1 2 0,1 1 0,-4 1 0,0-5 0,-3 5 2887,7 0-2887,-13 16 1791,-3 19-1791,0-6 0,-4 2 0,-1-2 0</inkml:trace>
  <inkml:trace contextRef="#ctx0" brushRef="#br0" timeOffset="39291">16176 12094 24575,'-3'8'0,"2"25"0,12 18 0,-6-8 0,1 5 0,-2-9 0,0 2 0,0 0-685,-2 4 0,0 1 0,0 1 685,2 3 0,0 1 0,0-1-975,-4-3 0,0-1 1,1-1 974,2-5 0,1-1 0,-1-3 0,0 4 0,-1-4 1118,6 9-1118,-1-33 0,-4-5 0,-1-11 0</inkml:trace>
  <inkml:trace contextRef="#ctx0" brushRef="#br0" timeOffset="39941">16193 12124 24575,'23'9'0,"8"13"0,8 0 0,-17-3 0,2 1-773,4-2 1,0 0 772,-3 0 0,-1-1 502,18 11-502,-14-9 63,-11-7 1,-12-7 0,-3-1 0</inkml:trace>
  <inkml:trace contextRef="#ctx0" brushRef="#br0" timeOffset="48249">16465 8892 8191,'-9'15'0,"4"-4"5063,6 25-5063,0-9 704,6 5 1,-7-16-1,3-8 1</inkml:trace>
  <inkml:trace contextRef="#ctx0" brushRef="#br0" timeOffset="48399">16446 8824 8191,'-17'0'0,"8"0"0,1 0 0</inkml:trace>
  <inkml:trace contextRef="#ctx0" brushRef="#br0" timeOffset="48599">16554 8796 8191,'-7'13'0,"7"0"5063,2 0-5063,7 7 2818,5 11-2818,1 16 0,-1 1 0,0-1 0,-7-19 0,-3-13 0,-2-11 0</inkml:trace>
  <inkml:trace contextRef="#ctx0" brushRef="#br0" timeOffset="48800">16698 8655 8191,'-16'20'0,"4"7"5063,14 5-5063,4 15 0,-2-20 0,1 0 1409,0 1 0,0-1-1409,4 20 1719,0-19-1719,0-13 0,-4-11 0,-1-4 0</inkml:trace>
  <inkml:trace contextRef="#ctx0" brushRef="#br0" timeOffset="49091">16786 8888 8191,'2'9'0,"3"4"5063,-1 7-5063,4 12 2818,-4 8-2818,7 0 1719,-7-12-1719,8-15 6784,1-20-6784,1-12 0,7-16 0,-8-5 0,-4 14 0,-5 5 0</inkml:trace>
  <inkml:trace contextRef="#ctx0" brushRef="#br0" timeOffset="49558">16916 8918 8191,'7'5'0,"-4"-2"5063,1 21-5063,-3-10 2818,4-4-2818,14-18 1719,-3-7-1719,7-9 6784,-11 4-6784,-2 11 0,-1 7 0,-1 11 0,-1 2 0,0 13 0,-4-6 0,3 2 0,-4-15 0,3-10 0,0-8 0,0-1 0,2 2 0,4 12 0,-3 4 0,3 11 0,-4 9 0,-2-9 0,3 0 0,-3-15 0,3-15 0,0-1 0,1-4 0,1 10 0,-1 7 0,-2 9 0,5 12 0,-4 8 0,0 5 0,-2-5 0,-6-10 0,3-9 0</inkml:trace>
  <inkml:trace contextRef="#ctx0" brushRef="#br0" timeOffset="49691">17249 8876 8191,'-5'6'0,"2"-3"0,8-3 0,-1-2 0</inkml:trace>
  <inkml:trace contextRef="#ctx0" brushRef="#br0" timeOffset="50261">17363 8900 8191,'0'17'0,"-2"1"5063,3-5-5063,5-7 2818,3-10-2818,3-5 1719,2-4-1719,-4 9 6784,1 4-6784,-7 7 0,-2 5 0,0-2 0,2-5 0,3-5 0,2-8 0,0 3 0,0-4 0,-6 2 0,-3-2 0,-3 12 0,-1-1 0,10 14 0,-1-6 0,10 2 0,-2-8 0,1-1 0,2-6 0,-6 3 0,2-1 0,-3 4 0,7 10 0,-2-4 0,6 8 0,-3-8 0,-7-3 0,-3-4 0</inkml:trace>
  <inkml:trace contextRef="#ctx0" brushRef="#br0" timeOffset="62492">23428 7256 24575,'13'-5'0,"7"1"0,12 0 0,15 3 0,-15-3 0,4-1 0,5 1 0,2 1-433,9-2 1,2-2 432,-12 3 0,1 0 0,0 0-1275,2 1 0,1 1 0,1 0 1275,7 0 0,1 0 0,1 1 0,-15 0 0,1 1 0,0 0 0,0 1 0,3 0 0,0 0 0,1 1 0,-1-1 0,2 0 0,0-1 0,0 0 0,0 1-959,-1 1 1,0 2 0,-1-1 0,1-1 958,-2-1 0,0-1 0,-1 0 0,0 1 0,11 0 0,-2 2 0,0-2-599,-6 0 1,0-1 0,-2-1 598,-4 1 0,-2 0 0,-1 0 167,7 0 0,-4 0-167,-7 0 0,-6 0 0,-3 0 0,-9 0 0</inkml:trace>
  <inkml:trace contextRef="#ctx0" brushRef="#br0" timeOffset="65757">16119 8714 24575,'-14'-5'0,"-2"0"0,3 2 0,-11 1 0,-2 5 0,-12 7 0,-2 8 0,15-5 0,1 3 0,1 3 0,1 2 0,-1 4 0,0 3-813,0 3 1,2 3 812,1 5 0,1 1 0,-2 2 0,2 2 0,8-2 0,3 1 0,-2 2 0,5-1 0,10-4 0,5-2-533,-3 1 1,3-2 532,6-4 0,4-2 0,-3-6 0,1-1-188,1-1 1,0-2 187,15 16 0,2-4 0,-12-8 0,2-9 0,-12-10 1501,-2-4-1501,1-4 0,-7 1 0,1-1 0</inkml:trace>
  <inkml:trace contextRef="#ctx0" brushRef="#br0" timeOffset="67022">23242 6462 24575,'-9'-2'0,"0"0"0,0 4 0,0-2 0,-4 7 0,4-4 0,-11 14 0,1 4 0,-3 14 0,7-11 0,2 1 0,4 8 0,1 2 0,-3 4 0,2 0-981,7 7 0,3 0 981,0-3 0,4-2-465,3-5 1,3-2 464,3-1 0,3-4 0,21 5-432,6 0 432,3-28 0,-7-3 0,-16-8 0,-10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56:11.6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2553 5491 24575,'29'8'0,"14"4"0,-11-11 0,4-1-438,9 3 1,3-1 437,-9-4 0,2 0 0,0 0-1471,4 3 0,0 1 0,1-1 1471,2-2 0,1-1 0,-1 1 0,-2 4 0,0 2 0,0-2-356,-3-2 0,0-1 0,-2 1 356,14 4 0,-3 0-214,-15-4 1,-3-1 213,-3 3 0,-4-1 75,-5-2 1,-7 0-1,-11 0 1</inkml:trace>
  <inkml:trace contextRef="#ctx0" brushRef="#br0" timeOffset="1550">13095 5460 8191,'-13'3'0,"3"-3"5063,16 10-5063,21-8 0,27 5 0,-19-4 0,0-1 823,3-2 0,0 1-823,4 3 0,-1 2 0,1-3 0,1 0 0,2 3 0,1 0 0,0 0 0,0-1 0,-3-2 0,-2 0 838,-5 0 0,-2-1-838,19-2 1545,-25 0 1,-12 0 0,-12 0 0</inkml:trace>
  <inkml:trace contextRef="#ctx0" brushRef="#br0" timeOffset="3176">23427 5540 8191,'29'-7'0,"21"-1"1476,-10 0 0,4-1-1476,9 0 0,1 0 0,-17 1 0,2-1 0,-1 2 0,0 0 0,1 1 0,-1 0 0,15-1 0,0 2 1029,-3 1 0,-2 3-1029,-8 0 0,-2 2 511,17-1 0,-26 0 1,-22 0-1</inkml:trace>
  <inkml:trace contextRef="#ctx0" brushRef="#br0" timeOffset="18310">7215 7592 8191,'3'-3'0,"-1"1"5063,14 5-5063,4-3 2818,5 6-2818,14-5 0,1-1 0,6-1 0,-6-4 0,-1 9 1719,-14-1-1719,-1 4 6784,-7 1-6784,-4-2 0,4 5 0,-8-4 0,8 4 0,-8-4 0,4 1 0,-4-4 0,3 1 0,-2 2 0,3-2 0,-1 2 0,-2-2 0,13 1 0,-1 1 0,3-3 0,5 0 0,-4-4 0,5 0 0,-5 0 0,-6 0 0,-4 5 0,-6 0 0,2 5 0,4 6 0,1 1 0,-1 4 0,-3-5 0,-6-3 0,0-4 0,0 0 0,1 0 0,-3 0 0,2 3 0,-4 2 0,0-1 0,-3 0 0,-3-1 0,-3 2 0,-5 0 0,0-5 0,-2-2 0,0-4 0,4 2 0,-8 0 0,4 1 0,-4-1 0,-1 3 0,1-1 0,-6 5 0,4-5 0,-5 6 0,7-4 0,-3 8 0,-5-2 0,3 2 0,-1-3 0,6-6 0,3 2 0,1-2 0,3 4 0,0 2 0,1 3 0,5-4 0,10-4 0,2-5 0,4-4 0,-3-2 0,4-1 0,0-3 0,17-5 0,4 2 0,-1-5 0,4 5 0,-18 0 0,4 5 0,-9-1 0,-2 5 0,-3-4 0,0 3 0,-4-1 0,-1 2 0</inkml:trace>
  <inkml:trace contextRef="#ctx0" brushRef="#br0" timeOffset="21167">7649 6719 8191,'-17'-6'0,"-1"0"5063,-5 3-5063,-9 0 2818,-8 3-2818,-14-4 0,6-1 1321,-5-9-1321,6-1 0,0 1 0,21 4 0,-1 1 0,-28 3 0,28 1 0,-1 1 0,-25 4 0,7 4 0,5 0 6587,3 8-6587,6-3 0,7 4 0,-2 3 0,6 2 0,-3 6 0,4 3 0,-5 8 0,2 5 0,7-16 0,-2 1-28,1 0 0,-1-1 28,-2-1 0,1-1 0,1 0 0,1-1 0,-2 1 0,0 0 0,-11 17 0,2 2 0,11-14 0,7-3 0,3 0 0,4 1 0,-1 7 0,4 6 0,0-4 651,0 4-651,0-6 0,0-7 0,4 5 0,-3-4 0,2 6 0,-3 6 0,0-5 0,0 6 0,4-1 0,1-4 0,3 4 0,2-12 0,0-3 0,7-3 0,5-2 0,12-2 0,7-8 0,5 0 0,1-7 0,-1 8 0,-12-6 0,3 6 0,-19-4 0,6 2 0,-7-4 0,7 0 0,8-3 0,1 0 0,5 0 0,-6 0 0,8-3 0,-17 3 0,4-3 0,-14 0 0,-4 3 0,4-5 0,-4 5 0,10 1 0,-7 0 0,10 5 0,-8-3 0,3 6 0,0-3 0,0 2 0,0-2 0,-3-1 0,-2 0 0,-3-3 0,-4 0 0,-1-2 0</inkml:trace>
  <inkml:trace contextRef="#ctx0" brushRef="#br0" timeOffset="23967">17556 7581 24575,'19'16'0,"12"-1"0,16-7 0,-17-3 0,3 1 0,7 2 0,3 0 0,-1-2 0,0 0-1064,4 4 1,0 2 1063,-1-1 0,1 1 0,-3-1 0,-2 1 0,-2 1 0,-1 1 0,-4-1 0,0-1 255,-6-1 0,-2-1-255,21 13 0,-12-2 0,-11-7 0,4 8 0,-9-9 1617,2 3-1617,-5-5 0,-6-2 0,3-1 0,-4 0 0,0-1 0,-6 2 0,-17 9 0,1-6 0,-20 9 0,-6-5 0,-9 2 0,15-5 0,-2 0 0,-3-2 0,0 1-870,-5 4 0,1 0 870,3-4 0,0-1-505,-2 1 0,1-2 505,11-4 0,1-1 0,-25 3 0,21-7 0,8 2 0,15-3 0,1 0 0</inkml:trace>
  <inkml:trace contextRef="#ctx0" brushRef="#br0" timeOffset="25277">17982 6681 24575,'-13'-3'0,"3"1"0,-6-4 0,-4 4 0,-12-5 0,-15 6 0,-8-8 0,18 8 0,-1 1 0,3-3 0,-1 1 0,-6 4 0,1 1-563,6 0 1,0 0 562,-2 1 0,0 3 0,5 2 0,0 1 0,-2-2 0,0 1 0,6 5 0,2 1-3,-21 4 3,12 6 0,1 1 0,7 10 0,8-15 0,0 2 0,-10 20 0,2-9 0,9-8 0,1-5 0,2 3 0,-3-2 1125,-3 10-1125,8-12 3,-4 12-3,8-13 0,5 1 0,4-4 0,1-2 0,4 3 0,-2 0 0,0 6 0,2-4 0,-1 11 0,2-11 0,1 5 0,-2-7 0,1 0 0,2 0 0,1 0 0,2 0 0,8 9 0,0-3 0,13 8 0,-3-10 0,7 6 0,3-9-843,4 9 843,-14-16 0,2-1 0,3 0 0,1 0 0,7-1 0,1-2-724,0-1 0,-1-1 724,-3 0 0,-2 1 0,-5-1 0,-3 0 0,18 4 0,-15-1 0,-12-2 0,-12-3 0,-4-1 0</inkml:trace>
  <inkml:trace contextRef="#ctx0" brushRef="#br0" timeOffset="28966">28148 7395 8191,'-12'-3'0,"2"1"5063,9 2-5063,6 0 2818,19 4-2818,1-3 1719,13 7-1719,2-3 0,14 4 3392,-27-2 0,0 1-3392,1-3 0,-1 1 0,0 5 0,-1 0 0,21 5 0,-5 11 0,0-4 0,-14-2 0,7 5 0,-19-14 0,16 9 0,-14-5 0,6-4 0,3 7 0,-2-8 0,0 3 0,-1-1 0,-9 1 0,1-2 0,-5 1 0,2-3 0,-1 0 0,-2-1 0,3 1 0,-5-3 0,3 6 0,-6-2 0,0 2 0,-5 0 0,-2-4 0,-1 0 0,-2 3 0,-1-2 0,0 3 0,-2-4 0,3 0 0,-4 0 0,2 0 0,-6 1 0,2 3 0,-2-2 0,2 5 0,-5 0 0,3 2 0,-9 5 0,-3 0 0,-2 7 0,-9 3 0,9-1 0,-3-3 0,11-8 0,2-1 0,9-6 0,-2-2 0,2 1 0,1-3 0,-1 6 0,1-6 0,3 6 0,0-6 0,4 6 0,2-6 0,3 3 0,0-5 0,3-1 0,-3 2 0,5 1 0,-5 0 0,11 9 0,-7-8 0,10 6 0,-9-8 0,0 1 0,-1-1 0,-1 4 0,0 0 0,-1 1 0,-1 2 0,0-6 0,3 6 0,0-8 0,5 6 0,3 0 0,1-1 0,5 10 0,-2-5 0,-1 10 0,-2-7 0,-6 10 0,4-10 0,-4 4 0,7-8 0,-4-5 0,8-7 0,-4-2 0,11 0 0,-11-2 0,1 3 0,-8-4 0,-3 2 0,0 0 0,0 3 0,-2 1 0,2-1 0,-2 4 0,0 1 0,1 10 0,-2-5 0,-2 4 0,0-10 0,-4 4 0,4-3 0,-1 2 0,1-3 0,0 0 0,1 0 0,-5 0 0,0 0 0,-7 0 0,0 0 0,2-4 0,1-1 0</inkml:trace>
  <inkml:trace contextRef="#ctx0" brushRef="#br0" timeOffset="37033">28659 7334 24575,'-4'-12'0,"-3"1"0,0 6 0,-2-1 0,0 6 0,0-2 0,8 4 0,-2-2 0,7 2 0</inkml:trace>
  <inkml:trace contextRef="#ctx0" brushRef="#br0" timeOffset="41501">28608 7321 24575,'-11'-7'0,"0"0"0,-2 2 0,-7-5 0,-5 3 0,-14-10 0,-14 7-536,25 2 1,-1 2 535,-5 2 0,0 2-320,3-1 0,1 1 320,-1 2 0,0 0 0,1 0 0,-1 0 0,0 2 0,1 1 0,-25 2 0,8 4 0,9 3 0,12-2 0,-1 9 0,5 6 0,3-3 1035,-2 11-1035,11-8 676,-2 7-676,10-7 0,7 12 0,24 0-988,-9-12 0,4 1 988,13 3 0,6-1 0,-13-8 0,2-1 0,2 0 0,4 2 0,1-1 0,1 1 0,1 0 0,1 0 0,-1-1 0,-4-3 0,-1-1 0,0 0 0,2 2 0,0 0 0,-2-2 0,8 0 0,-1-1 0,-1-1 0,-1-1-338,-6-2 0,-2-2 338,15-2 0,-3 2 0,-20-11 0,-5-1 0,-9-4 1904,-3 0-1904,-3-2 748,0-4-748,-3 0 0,-2-11 0,-6 5 0,1-18 0,-14 4 0,0-14 0,2 20 0,-1-1 0,0-4 0,-2 0-1161,-3 1 0,-3 0 1161,-3-3 0,-3 1 0,-2 4 0,-1 2 0,-7 3 0,-1 1 0,3 2 0,0 3 0,-1 8 0,-1 3 0,6-2 0,2 4 0,-21 7 0,17-6 0,25 22 0,12-7 0,22 22 0,13 3 87,-10-13 1,3 0-88,6 5 0,1 0 0,5 1 0,2-1 0,2-4 0,1-1 0,-1-2 0,0-2 0,-5-7 0,0-2 0,-7-4 0,-1-1 0,24-5 0,-21-4 0,-3-3 0,-15-4 0,-6 3 2147,-8-15-2147,-2 1 0,-9-10 0,-5-6 0,-13-4 0,9 19 0,-2 1-517,-4-2 1,-3 1 516,0 4 0,-1 2 0,-5 0 0,-2 1 0,2 2 0,-2 2 0,-2 5 0,0 2 0,0 0 0,-1 1 0,5 2 0,-1 4 0,-3 2 0,1 1 0,2 1 0,0 0 0,0 4 0,1 1 0,-1 2 0,1 0-345,5 2 0,2 1 345,2 0 0,4 2 894,-5 25-894,22 0 0,12-16 0,6 1 0,11 2 0,6 0 0,9 6 0,5-2-1217,-8-10 0,3-1 1,1-1 1216,2-2 0,0-1 0,2-2 0,4-2 0,1-3 0,-5-1 0,-5-1 0,-3-2 0,-3-5 0,-1 0 0</inkml:trace>
  <inkml:trace contextRef="#ctx0" brushRef="#br0" timeOffset="83274">20998 738 8191,'-13'0'0,"3"0"5063,-5 14-5063,5 4 0,-6 20 0,6-9 0,-1 2 0,-2 4 0,-1 1 0,-6 12 0,0 2 531,2-3 1,0-1-532,-2 1 0,0-3 818,7-11 0,0-2-818,-8 14 5874,25-50-5874,9-27 0,4 0 0,2-6 0,-1-6 0,-1-3-959,3 1 0,0-1 959,-5 0 0,-1 3 966,-1 11 0,-1 3-966,1-12 454,-1 27-454,-2 16 0,13 17 0,2 18 0,-8-9 0,0 4 0,-2 5 0,-2 4 0,-1 2 0,-2 0 1104,-1 1 0,-2-1-1104,-1-6 0,-1-2 0,0-3 0,-1-2 0,2 11 72,-5-8-72,-3-12 0,-6-10 0,5-5 0,-1-3 0</inkml:trace>
  <inkml:trace contextRef="#ctx0" brushRef="#br0" timeOffset="83449">20784 1137 24575,'45'-11'0,"-12"3"0,2-1 0,4-9 0,2-2 0,2 2 0,-2 1 0,6-7 0,-19 11 0</inkml:trace>
  <inkml:trace contextRef="#ctx0" brushRef="#br0" timeOffset="83679">21324 788 24575,'-5'4'0,"1"11"0,9 20 0,1 20-1960,-6-19 0,0 4 1960,2 5 0,0 1 607,-4-3 1,-1 0-608,0 4 0,2-3 0,2 3 0,-5-12 0,6-31 0</inkml:trace>
  <inkml:trace contextRef="#ctx0" brushRef="#br0" timeOffset="83887">21410 815 8191,'5'17'0,"3"9"5063,-7 20-5063,3-16 0,1 2 0,-4 5 0,-1 2 1409,2 6 0,1 1-1409,-3-2 0,0-1 0,-3-1 0,1-1 429,1 14 1,-4-25 0,5-16 0</inkml:trace>
  <inkml:trace contextRef="#ctx0" brushRef="#br0" timeOffset="84641">21565 1270 8191,'26'-15'0,"-6"4"5063,15-19-5063,-11 4 2818,1-3-2818,-9 3 1719,-14 13-1719,-5 2 6784,-10 4-6784,0 7 0,-4 12 0,-1 21 0,4 16-209,8-19 0,1 1 209,5 24 0,6-15 0,14-18 0,2-21 0,17-15 0,3-15 0,-3-4-224,-17 13 1,-2 1 223,4-16 408,2 9-408,-13 9 0,-1 15 0,-4 9 0,-4 6 0,2 11 457,-5 1-457,3-3 0,0-9 0,2-17 0,12-17 0,2-7 0,16-1 0,3 10 0,-3 22 0,4 12 0,-13 19 0,5 0 0,-9 5 0,-4-11 0,-10-12 0,-4-8 0</inkml:trace>
  <inkml:trace contextRef="#ctx0" brushRef="#br0" timeOffset="85301">23400 931 8191,'-14'0'0,"8"4"5063,6 11-5063,7 19 0,-2-7 0,0 1 0,-2 3 0,-1 1 0,1 3 0,-1-2 0,-2 9 0,0-13 0,0-21 0</inkml:trace>
  <inkml:trace contextRef="#ctx0" brushRef="#br0" timeOffset="85716">23340 949 8191,'-7'-11'0,"8"1"5063,3 2-5063,23-3 0,19-6 0,-18 10 0,1 3 1409,5 0 0,0 3-1409,7 4 1719,-11 10-1719,-23 6 6784,-19 13-6784,-10 10 0,3-15 0,-3 1 0,2-4 0,-1-1 0,-12 17 0,13-17 0,35-6 0,9-7 0,4-3 0,4 0 0,18 7 0,-19-7 0,-3 1 0,1 10 0,-8 6 0,-27 8 0,-8 8 0,1-16 0,-4 1 0,-2 0 0,-3 0 0,0-3 0,-1-3 0,-2-1 0,0-4 0,-15-8 0,7-24 0,17 5 0,8-7 0</inkml:trace>
  <inkml:trace contextRef="#ctx0" brushRef="#br0" timeOffset="86034">23858 1147 8191,'5'10'0,"-3"2"5063,4 12-5063,-5-6 2818,3 2-2818,0-15 1719,-1-10-1719,11-28 0,0-9 0,-3 15 0,1-1 1356,4-1 1,-1 3 0,2 0 0,1 3 0</inkml:trace>
  <inkml:trace contextRef="#ctx0" brushRef="#br0" timeOffset="86425">24328 1041 24575,'-11'-5'0,"0"-1"0,-8 3 0,7 0 0,-20 16 0,16 13 0,-11 13 0,12 7 0,8-12 0,8-8 0,6-19 0,13-11 0,8-12 0,4-11 0,2 0 0,-14 0 0,-4 14 0,-8 10 0,-2 8 0,-1 7 0,2-2 0,1 1 0,11-7 0,2-9 0,-3 3 0,-4-5 0</inkml:trace>
  <inkml:trace contextRef="#ctx0" brushRef="#br0" timeOffset="86524">24557 1108 8191,'9'39'0,"-2"-15"0,-7-1 0,0-19 0</inkml:trace>
  <inkml:trace contextRef="#ctx0" brushRef="#br0" timeOffset="86859">24589 964 8679,'6'6'0,"8"8"5105,9 5-5105,-3 2 2745,5 8-2745,-18-4 1652,0 7-1652,-7-29 6394,7-6-6394,11-32 0,7 13 0,10 5 0,-1 26 0,5 6 0,-5 17 0,1-4 0,-15-2 0,-6-9 0,-9-9 0,-3-4 0</inkml:trace>
  <inkml:trace contextRef="#ctx0" brushRef="#br0" timeOffset="87691">26002 726 24575,'-7'47'0,"-1"-18"0,-1 2 0,3 9 0,-1 3-446,-6 7 1,-2 1 445,5-13 0,-1 1 0,1-1-1253,-5 16 0,0-2 1253,1-11 0,1-4 792,3 1-792,12-53 0,5-13 0,2-7 0,5-13 0,0-4 0,-5 14 0,-1-1 0,1 1-539,5-14 1,0 3 538,-5 14 0,-1 4 2024,7-4-2024,-5 38 0,9 26 0,4 20 0,-10-16 0,1 3-820,0 5 1,-1 1 819,-4 1 0,-1-1 182,1-3 0,-2 0-182,-3-4 0,-2-2 0,3 7 0,-7-13 0,-3-19 0,2-4 0,-1-4 0</inkml:trace>
  <inkml:trace contextRef="#ctx0" brushRef="#br0" timeOffset="87832">25865 1174 24575,'30'-7'0,"-1"-1"0,7 3 0,1-1 0,2-5 0,0 1 0,11 2 0,-9-2 0</inkml:trace>
  <inkml:trace contextRef="#ctx0" brushRef="#br0" timeOffset="88133">26341 870 24575,'7'4'0,"1"11"0,-5 20 0,5 20 0,-7-18 0,-1 2 0,3 0 0,-1 0 0,0-3 0,0-2 0,3 19 0,0-29 0,-2-9 0</inkml:trace>
  <inkml:trace contextRef="#ctx0" brushRef="#br0" timeOffset="88575">26518 1130 24575,'10'-8'0,"8"0"0,8-2 0,5 1 0,-9-1 0,-3 4 0,-14 3 0,-1 1 0</inkml:trace>
  <inkml:trace contextRef="#ctx0" brushRef="#br0" timeOffset="89134">26360 1084 8191,'-14'9'0,"1"-4"5063,16-5-5063,2-6 2818,19-5-2818,15-10 0,3 6 0,-8 0 0,-13 11 0</inkml:trace>
  <inkml:trace contextRef="#ctx0" brushRef="#br0" timeOffset="89457">26615 861 8191,'-13'5'0,"-1"6"5063,6 0-5063,-2 19 0,7 10 0,-4-10 0,0 2 1409,3 2 0,1 1-1409,-5 1 0,0-2 0,2 21 0,2-10 429,7-26 1,-2-4 0,3-13 0</inkml:trace>
  <inkml:trace contextRef="#ctx0" brushRef="#br0" timeOffset="90084">26688 1187 8191,'-9'-5'0,"0"1"5063,0-1-5063,-3 2 2818,-2 4-2818,-10 3 1719,-3 12-1719,-2 1 6784,4 6-6784,13-3 0,11-7 0,16 0 0,14-17 0,11-3 0,2-15 0,0-7 0,-18 9 0,-4-2 0,-11 25 0,-3 2 0,2 12 0,3-2 0,1-6 0,18-12 0,-3-7 0,-2 0 0,-11 3 0</inkml:trace>
  <inkml:trace contextRef="#ctx0" brushRef="#br0" timeOffset="90401">26938 1075 24575,'-12'2'0,"1"0"0,1 8 0,1-2 0,-3 8 0,5-6 0,4 3 0,5-8 0,5 1 0,12-6 0,-4 5 0,5-3 0,-7 3 0,-6 2 0,-5 3 0,-4 4 0,-8 9 0,-1 3 0,-2-5 0,3-2 0,5-14 0,3-1 0</inkml:trace>
  <inkml:trace contextRef="#ctx0" brushRef="#br0" timeOffset="91196">28084 714 8191,'-5'26'0,"0"4"5063,-5 8-5063,0 11 0,7-19 0,1 1 2818,-3 17-2818,8-10 0,-3-22 0,3-8 0</inkml:trace>
  <inkml:trace contextRef="#ctx0" brushRef="#br0" timeOffset="91367">28171 850 24575,'6'33'0,"-3"-6"0,4 3 0,-6-11 0,2-3 0,-3-9 0</inkml:trace>
  <inkml:trace contextRef="#ctx0" brushRef="#br0" timeOffset="91741">28078 1212 24575,'-13'-4'0</inkml:trace>
  <inkml:trace contextRef="#ctx0" brushRef="#br0" timeOffset="91901">28231 1193 8191,'0'9'0,"0"-4"0,0-1 0</inkml:trace>
  <inkml:trace contextRef="#ctx0" brushRef="#br0" timeOffset="92216">27891 1408 8191,'-11'12'0,"6"-2"5063,23 17-5063,8-10 0,0-5 0,3 0 1409,-2-3 0,1-4-1409,2-3 0,1-3 0,3 2 0,0-3 482,1-7 0,0-2-482,1-2 0,0-2 0,-3-6 0,-1-2 0,-3-5 0,-4 1 0,5-4 0,-11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58:19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10551 14587 24575,'-3'-10'0,"1"1"0,2 0 0,-2 0 0,-4-3 0,3-2 0,-6-10 0,9-7 0,-4-10 0,6 13 0,1-3 0,-1-4 0,2 0 0,6-7 0,1-1-1174,-2 1 1,1-1 1173,8-2 0,2 1 0,-6 4 0,1 2 0,7-5 0,0 1 0,-2 2 0,0 2 0,0 1 0,-1 2 0,0 3 0,-2 1 0,-2 4 0,-1 1 0,10-21 0,-7 18 0,0 1 0,7-11 0,3-2 0,-11 24 2347,-8 5-2347,1 7 0,-21 15 0,8-2 0,-17 15 0,9-3 0,-7 8 0,-4 7 0,-11 8 0,5-4 0,12-15 0,0 0-500,-11 18 500,13-16 0,1 1 0,1 0 0,1 1 0,-3 2 0,0 1-693,4 3 0,0 0 693,-4 1 0,-1 0 0,4 3 0,1 0 0,-2 3 0,-1 1-886,2 0 0,2 1 886,3 3 0,1-1-634,0-6 0,2 0 634,3 2 0,2-1 0,0-8 0,2-1 77,2 1 1,0-2 0,1 2 0,3-11 0</inkml:trace>
  <inkml:trace contextRef="#ctx0" brushRef="#br0" timeOffset="8623">14592 14325 24575,'5'-18'0,"1"-5"0,6-9 0,3-15 0,-3 14 0,2-2 0,-1-6 0,2-3-1947,-2 10 1,1-2 0,0 0 1946,0-4 0,0 0 0,1-1 0,1 0 0,0 0 0,1 0 0,0-2 0,2-1 0,-1 2 0,0 4 0,0 2 0,1 0 0,2-2 0,1-1 0,1 2 0,1 4 0,0 1 0,0 0 0,2-2 0,1-1 0,0 1 0,0 3 0,1 2 0,1-1-350,0-1 1,2 1 0,-1 1 349,-2 2 0,0 1 0,0 1 0,13-11 0,-1 2 733,-6 8 1,-3 2-734,11-8 0,-16 14 0,-10 9 2751,-6 3-2751,3 1 2669,-1 0-2669,-2 0 0,3 0 0,-1 0 0,-2 2 0,3 1 0,-4 2 0,-8 2 0,-2 2 0,-8 1 0,-4 5 0,0-2 0,-5 3 0,-8 8 0,-2 2 0,-14 7 0,4-1 0,15-10 0,-2 0 0,0 3 0,-1 1 0,-4 6 0,-1 1-918,-2 3 1,-1 0 917,-3 3 0,-1 2 0,3 1 0,-1 1 0,9-13 0,-1 1 0,2 0 0,-7 11 0,1 1 0,-3 5 0,1 0 0,5-3 0,1 1 0,8-8 0,0 1 0,0 0-1009,-2 2 0,0 1 0,0 0 1009,1 1 0,0 1 0,0 1 0,-2 1 0,0 0 0,2 1 0,3-3 0,2 0 0,0-1 0,-8 13 0,2-2 0,6-6 0,3-3 0,2-12 0,2-1 0,-1 25 0,4-25 1537,1 9-1537,2-17 3325,-1 1-3325,4-15 0,0-6 0,9-25 0,-3-17 0,6 13 0,0-4 0,0-12 0,1-4-1384,1 15 1,2-1 0,1-2 1383,2-10 0,2-3 0,2-1 0,-2 11 0,2-2 0,0 0 0,2 0 0,-3 4 0,1-1 0,1 0 0,1 0 0,0 0 0,3-2 0,1 0 0,1 0 0,0 0 0,1 1 0,2-1 0,0 1 0,1 0 0,1 1 0,-1 0 0,0 3 0,0-1 0,0 2 0,0 0 0,0 1-814,-1 2 1,0 1-1,1 0 1,-1 2-1,-2 0 814,3-1 0,-1 1 0,-1 2 0,-1 0 0,5-2 0,-1 0 0,-3 4-13,-3 1 0,-4 3 13,9 2 0,-29 16 0,-1 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59:34.0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19697 12260 8191,'-6'-7'0,"1"-1"5063,-4 3-5063,2 0 2818,-5 6-2818,2 1 1719,-7 6-1719,4 10 6784,-4 11-6784,3 18 0,8-21 0,2 2 0,5 3 0,3 0 0,11 19 0,24-14 0,-11-26 0,4-7 0,11-10 0,-2-4 0,12 1 0,-6-11 0</inkml:trace>
  <inkml:trace contextRef="#ctx0" brushRef="#br0" timeOffset="323">20191 12165 8191,'-26'-2'0,"6"1"5063,4 6-5063,5 5 2818,-3 22-2818,4 10 0,8-12 0,2 1 0,2 11 1719,11-11-1719,15-22 6784,-1-14-6784,14-13 0,-16-8 0,-4-2 0,-16 5 0,-13 3 0,-5 4 0,-14-3 0,8 12 0,-1 0 0,11 7 0,5 0 0</inkml:trace>
  <inkml:trace contextRef="#ctx0" brushRef="#br0" timeOffset="540">20482 11954 24575,'-3'8'0,"4"21"0,8 13 0,-4-7 0,0 4 0,-1 3 0,-2 1 0,0 0 0,1 0-874,1 0 0,1-3 874,3 8 0,2-19 0,-5-21 0</inkml:trace>
  <inkml:trace contextRef="#ctx0" brushRef="#br0" timeOffset="1016">20697 12235 8191,'-25'5'0,"6"4"5063,6 18-5063,10 13 0,3 8 2818,12-4-2818,8-21 1719,15-21-1719,5-12 6784,-9-8-6784,-6 0 0,-19 1 0,-6 3 0,-4 2 0,-3 3 0,-3 0 0,1 2 0,8 0 0,6-1 0,22 5 0,0-5 0,17 7 0,-10 4 0,3 12 0,-13 9 0,-4 0 0,-9-1 0,2-18 0,0-26 0,2-3 0,1-5 0,2-10 0,4-1 0,8 3 0,2 2 0,-4 7 0,0 5 0,13 2 0,-20 17 0</inkml:trace>
  <inkml:trace contextRef="#ctx0" brushRef="#br0" timeOffset="4473">18602 12586 8191,'6'-5'0,"7"-3"5063,23-2-5063,4 1 2818,-6 5-2818,-4 7 0,-21-3 0,-1 3 0</inkml:trace>
  <inkml:trace contextRef="#ctx0" brushRef="#br0" timeOffset="10331">18643 13870 8191,'5'-8'0,"9"1"5063,18-3-5063,-4 5 0,4 0 0,9-2 0,3-2 276,8 0 1,3 0-277,-13 2 0,0 1 0,-4 0 0,-3-1 0,-3 1 0,22 1 0</inkml:trace>
  <inkml:trace contextRef="#ctx0" brushRef="#br0" timeOffset="12315">18710 12549 8191,'1'2'0,"6"0"5063,3-2-5063,2 0 2818,1 0-2818,0-3 1719,5 3-1719,-1-3 6784,0 1-6784,0 1 0,6-5 0,3 5 0,-1-5 0,-5 5 0,-4-1 0,-6 0 0,3-1 0,-8 1 0,-1 0 0</inkml:trace>
  <inkml:trace contextRef="#ctx0" brushRef="#br0" timeOffset="14876">19760 13652 8191,'-1'-13'0,"-2"2"5063,-9 7-5063,-2 2 2818,-16 6-2818,0 9 1719,-9 2-1719,9 9 6784,9-10-6784,9 2 0,22-4 0,8-7 0,20 7 0,-4-11 0,-2 5 0,-12-1 0,-12 6 0,-6 2 0,-15 14 0,-10 1 0,-10 9 0,7-9 0,8-13 0,13-9 0,5-10 0</inkml:trace>
  <inkml:trace contextRef="#ctx0" brushRef="#br0" timeOffset="15023">20028 13570 8191,'3'24'0,"-3"8"5063,-8 8-5063,2-7 704,5-3 1,1-20-1,3-3 1</inkml:trace>
  <inkml:trace contextRef="#ctx0" brushRef="#br0" timeOffset="15148">19983 13538 8191,'-5'-5'0,"1"1"0</inkml:trace>
  <inkml:trace contextRef="#ctx0" brushRef="#br0" timeOffset="15665">20075 13585 8191,'11'2'0,"7"-3"5057,13-8-5057,16-2 2819,-5-2-2819,-4 11 1719,-18 1-1719,-11 8 6782,-5-1-6782,-7 7 7,-3 1-7,-5 9 0,-8 9 0,-4 8 0,0 7 0,8-14 0,9-6 0,14-19 0,16-12 0,16-12 0,9-8-684,-19 4 1,1-1 683,-5 3 0,-1-1-83,1-1 1,-1-1 82,7-8 0,-14 7 0,-15 9 0,-7 2 0,-7 7 1355,0 9-1355,-2 11 177,7 16-177,11 8 0,14-2 0,20-9 0,12-20-403,-20-11 1,-1-2 402,-1-1 0,-3-1 0,7-4 0,-13 6 0</inkml:trace>
  <inkml:trace contextRef="#ctx0" brushRef="#br0" timeOffset="19306">18537 15234 24575,'13'5'0,"7"-1"0,25-9 0,5-5-1611,-17 4 0,2 0 1611,-4-1 0,-1 0 1013,18 1-1013,-9 1 0,-23 5 0,-9 0 0</inkml:trace>
  <inkml:trace contextRef="#ctx0" brushRef="#br0" timeOffset="22524">19631 15290 8191,'4'-7'0,"5"-2"5063,11-2-5063,12-4 2818,1 2-2818,6 1 1719,-8 4-1719,-9 3 0,-7 2 0,-11 3 0</inkml:trace>
  <inkml:trace contextRef="#ctx0" brushRef="#br0" timeOffset="22724">19782 15083 8191,'-9'-4'0,"4"9"5063,-4 26-5063,8 24 0,-1-14 0,0 2 684,4 3 0,1 1-684,-1 0 0,2-3 373,2-10 0,1-4 0,0 7 1,0-23-1</inkml:trace>
  <inkml:trace contextRef="#ctx0" brushRef="#br0" timeOffset="23067">20013 15410 24575,'-15'-5'0,"-7"3"0,3 2 0,-5 5 0,4 10 0,8-4 0,2 5 0,13-13 0,16-12 0,0-7 0,17-11 0,-14 10 0,4 4 0,-12 15 0,0 6 0,-7 2 0,3 6 0,1-10 0,4-1 0,2-11 0,-8 3 0,-1-2 0</inkml:trace>
  <inkml:trace contextRef="#ctx0" brushRef="#br0" timeOffset="23339">20233 15215 8191,'-7'-1'0,"0"1"5063,-3 11-5063,-3 7 2818,7 0-2818,0 2 1719,11-9-1719,5-7 6784,4 1-6784,10-5 0,-9 5 0,4-1 0,-14 7 0,-1 2 0,-8 11 0,-1 8 0,-5-5 0,2 3 0,-1-22 0,5-1 0,0-9 0</inkml:trace>
  <inkml:trace contextRef="#ctx0" brushRef="#br0" timeOffset="23483">20281 15275 24575,'28'-3'0,"4"-4"0,-6-5 0,-4-4 0,-6 7 0,-11 1 0</inkml:trace>
  <inkml:trace contextRef="#ctx0" brushRef="#br0" timeOffset="23848">20381 15010 8191,'-8'10'0,"5"14"5063,-2 23-5063,2-14 0,0 4 0,2 4 0,1 2 825,-1 3 0,2 0-825,3-9 0,2-3 1872,6 19-1872,12-27 6282,-2-24-6282,17-13 0,-9-10 0,4-5 1517,-16 6-1517,-4 3 0,-5 23 0,-6 7 0,5 12 0,1-6 0,12-14 0,5-11 0,8-16 0,-16 11 0,-1-6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00:55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16803 14160 8191,'-2'-2'0,"1"7"5063,-4 1-5063,5 10 2818,9 11-2818,3 0 1719,5 11-1719,2-10 6784,5-7-6784,4-6 0,11-15 0,1-6 0,6-12 0,-3-10 0,-16 8 0,0-1 0,-1 0 0,1 0 0,7-2 0,2 2 0,-4 5 0,1 4 0,-2 4 0,-1 5 0,23 12 0,-10 14 0,-11 8 0,-6 10 0,-9-8 0,-7 6 0,0-7 0,-9 0 0,3-7 0,-6-13 0,5-26 0,1-16 0,13-17 0,1 10 0,11 10 0,-1 23 0,1 13 0,0 17 0,-8 3 0,5 8 0,-11-15 0,12 3 0,-12-22 0,15-4 0,-2-20 0,13-8 0,-15 7 0,-1-2 0,2-2 0,1-1 0,2-1 0,-1 0 0,-7 2 0,-1 0 0,13-16 0,-18 18 0,-10 4 0,-9 17 0,-4 2 0,2 3 0,1 0 0</inkml:trace>
  <inkml:trace contextRef="#ctx0" brushRef="#br0" timeOffset="1366">13178 14174 8191,'2'-2'0,"3"-12"5063,12-9-5063,-4-2 2818,0 7-2818,-3 8 1719,-1 9-1719,0 4 6784,1 7-6784,2 10 0,2 6 0,-3-1 0,1-5 0,-6-7 0,2-8 0,-5-2 0,1-3 0</inkml:trace>
  <inkml:trace contextRef="#ctx0" brushRef="#br0" timeOffset="1575">13285 14160 8191,'-7'9'0,"-3"3"5063,0 8-5063,-5 12 0,1 8 0,5-14 0,0 1 0,3 4 0,0 0 0,-1 0 0,0 1 563,1 0 1,1-3-1,0 4 1,1-13 0</inkml:trace>
  <inkml:trace contextRef="#ctx0" brushRef="#br0" timeOffset="3025">7405 14135 24575,'3'27'0,"2"-1"0,3-13 0,2 0 0,3-8 0,7-8 0,1-10 0,14-19 0,-7-1 0,6-11 0,-11 19 0,-1 12 0,-9 23 0,4 26 0,-6 12 0,-4-20 0,0-1 0,1 13 0,4-15 0,-5-21 0,9-23 0,1-11 0,1-10 0,0 12 0,-6 12 0,1 18 0,3 9 0,7 14 0,1 0 0,-1-3 0,-3-11 0,6-21 0,-2-10 0,8-13 0,-8-8 0,-7 11 0,-8 8 0,-6 14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02:14.1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11795 16270 8191,'14'-14'0,"9"3"2264,-2-7 1,2-1-2265,4 8 0,0 0 2810,17-16-2810,1 9 1794,-20 9-1794,-5 0 0,-12 8 0,-4-1 0</inkml:trace>
  <inkml:trace contextRef="#ctx0" brushRef="#br0" timeOffset="210">11972 16175 8191,'-5'6'0,"3"1"5063,0 6-5063,5 7 2818,5 5-2818,2 13 0,6 2 0,-6 7 0,7-7 0,-12-16 0,3-10 0</inkml:trace>
  <inkml:trace contextRef="#ctx0" brushRef="#br0" timeOffset="417">11952 16561 8191,'-2'7'0,"7"-4"5063,11-6-5063,24-19 0,-12 7 0,1-2 1409,4-5 0,1 0-1409,2 3 0,-2-1 0,-4 2 0,-3 1 0,5 0 0,-11 5 0</inkml:trace>
  <inkml:trace contextRef="#ctx0" brushRef="#br0" timeOffset="859">12474 16048 8191,'-14'5'0,"-2"1"5063,6 0-5063,-3 2 2818,-2 8-2818,-3 1 1719,0 4-1719,2-5 6784,7 0-6784,5-6 0,1 6 0,7-6 0,5 4 0,11-5 0,5 4 0,13-4 0,-4 3 0,4 0 0,-16-3 0,-7 7 0,-11-6 0,-7 12 0,-9-3 0,1 5 0,-9-6 0,13-10 0,0-3 0</inkml:trace>
  <inkml:trace contextRef="#ctx0" brushRef="#br0" timeOffset="1100">12608 16025 8191,'7'4'0,"8"8"5063,-3 9-5063,9 20 0,-2 7 0,-9-17 0,0 0 0,-2-4 0,-1 0 0,11 20 704,-12-19 1,1-13-1,-7-11 1</inkml:trace>
  <inkml:trace contextRef="#ctx0" brushRef="#br0" timeOffset="1292">12714 16261 8191,'10'-8'0,"2"0"5063,18-7-5063,3 0 2818,8 1-2818,-10 2 429,-11 4 1,-11 4 0,-5 0 0</inkml:trace>
  <inkml:trace contextRef="#ctx0" brushRef="#br0" timeOffset="1458">12866 16061 8191,'-2'6'0,"7"11"5063,1 18-5063,12 13 0,-10-15 0,0 2 0,3 6 0,0 1 754,-2 1 0,-1 0-754,1 1 0,-1-3 0,-2 6 0,-2-19 0</inkml:trace>
  <inkml:trace contextRef="#ctx0" brushRef="#br0" timeOffset="20083">12018 14297 8191,'-8'-5'0,"2"1"5063,-6 4-5063,3 2 2818,0 0-2818,-1 8 1719,-3 8-1719,-1 8 0,5 12 0,2 15 3392,9-22 0,1 2-3392,1 5 0,3 0 0,5-1 0,3-3 0,1-5 0,3-4 0,2-3 0,3-4 0,23-3 0,-7-7 0,-16-8 0,-10 0 0</inkml:trace>
  <inkml:trace contextRef="#ctx0" brushRef="#br0" timeOffset="20458">12045 14588 8191,'16'0'0,"13"-2"2531,2 3 1,4 0-2532,12-1 0,4 0 0,-14 2 0,2 0 0,1 0 544,10 0 1,3 0-1,0 1-544,-12 0 0,1 0 0,0 1 0,1-1-381,3-1 1,1-1 0,1 1 0,0 0 380,2 1 0,1 0 0,0 0 0,0-1 0,1-1 0,1 0 0,0-2 0,0 2 0,0 0 0,0 1 0,0 0 0,0-1 0,2-1 0,0 0 0,-1 0 0,0 0 0,-4 0 0,-1 0 0,1 0 0,-1 0 0,0 0 0,0-1 0,-1 1 0,0 1 390,-5 0 0,-1 0 0,-1 1 0,1-1-390,12 0 0,-1-1 0,-3 1-373,-9 0 1,-3 2 0,0-2 372,12 0 0,-4-2 730,9-2-730,-20 2 956,-24-5 1,-8 6-1,-7-2 1</inkml:trace>
  <inkml:trace contextRef="#ctx0" brushRef="#br0" timeOffset="20776">14662 14551 8191,'5'-2'0,"3"2"5063,22 5-5063,4 3 2818,6 0-2818,1 10 1719,-18-4-1719,-3 8 6784,-14 1-6784,-6-4 0,-8 11 0,-4 2 0,-10 8 0,8-15 0,-2-1 0,-17 19 0,-6-4 0,18-19 0,4-8 0</inkml:trace>
  <inkml:trace contextRef="#ctx0" brushRef="#br0" timeOffset="60083">6000 16260 8191,'-5'-13'0,"4"3"5063,4-6-5063,13-7 2818,5-9-2818,11-7 0,1-2 0,4 8 0,-9 11 1719,-2 11-1719,-11 17 6784,2 19-6784,-10 15 0,0-13 0,-1 1 0,-1 26 0,1-7 0,0-19 0,-6-13 0,2-11 0</inkml:trace>
  <inkml:trace contextRef="#ctx0" brushRef="#br0" timeOffset="60324">6079 16188 8191,'-2'13'0,"0"7"5063,6 12-5063,1 14 0,4-16 0,2 2 0,-2 5 0,0 2 0,7 0 0,0 0 1031,-3-3 0,0-2-1031,3-4 0,2-5 455,13 4 0,-11-12 1,-6-13-1</inkml:trace>
  <inkml:trace contextRef="#ctx0" brushRef="#br0" timeOffset="150223">10182 13694 24575,'0'9'0,"0"10"0,-5 10 0,4 11 0,-3 13 0,4 2-876,-4-1 876,3 0 216,-3-21-216,4-6 0,2-15 0,2-7 0,3-1 0,6-6 0,14-3 0,6-7 0,14 2 0,6 0 0,-12 3 0,4 9 660,-19-5-660,-6 9 0,-8-4 0,-7 5 0,1-8 0,-3 0 0,3-18 0,1-16 0,0 8 0,0-1 0,-1-3 0,0-1-220,-1 1 1,1 0 219,2-22 0,-3 13 0,0 8 0,-2 12 0,-3 7 0,0 4 0,-4 2 439,-4 3-439,-2 2 0,-3 2 0,1 0 0,-15 4 0,0-3 0,-18 7 0,-2 2 0,-1 1 0,1 2 0,15-8 0,12-1 0,12-4 0,4 0 0</inkml:trace>
  <inkml:trace contextRef="#ctx0" brushRef="#br0" timeOffset="153331">15511 13850 24575,'-9'-1'0,"-3"19"0,-4 26 0,7-17 0,0 3 0,-3 7 0,2 1 0,1-6 0,2-1 0,1-3 0,1-1 0,0 11 0,13-19 0,-2-13 0,17-11 0,11-8 0,8-5 0,11 3 0,0 5 0,-11 10 0,3 4 0,-20 3 0,-1 0 0,-11-2 0,0 0 0,-6 1 0,0-10 0,-2-2 0,3-31 0,-4 11 0,0-3 0,4-9 0,0-2 0,1 1 0,-1 0-345,0 1 1,1 2 344,5-13 0,-6 11 0,-2 18 0,-5 15 0,-5 10 0,-1 5 0,-8-2 689,1-9-689,-5-5 0,-7-8 0,-1 0 0,-14 1 0,-7 0 0,-3 4 0,9 3 0,18 2 0,14 4 0</inkml:trace>
  <inkml:trace contextRef="#ctx0" brushRef="#br0" timeOffset="168031">15625 13761 8191,'-7'-9'0,"-1"2"5063,1 0-5063,-3 5 2818,-2 0-2818,-2 2 1719,1 0-1719,0 2 6784,6 2-6784,-1 1 0,1 4 0,0-2 0,0 2 0,2 3 0,0-2 0,2 6 0,-1-6 0,4 6 0,-2-2 0,2-1 0,-4 10 0,1-8 0,-2 15 0,0-11 0,5 5 0,2-7 0,4-6 0,4 1 0,-1-7 0,3 5 0,-2-3 0,6 4 0,-6-4 0,3 3 0,-5-5 0,1 1 0,4-1 0,7-2 0,-1-1 0,11-5 0,-11-1 0,11-7 0,-11 4 0,1-5 0,-10 5 0,-3-2 0,-5 0 0,3-4 0,-5-1 0,3 1 0,-6-3 0,-1 6 0,-3-7 0,-1 8 0,0-2 0,-1 2 0,2 2 0,-1 0 0,1-1 0,-2 3 0,-4-5 0,-1 7 0,1-4 0,0 6 0,1-1 0,2 2 0,-7 3 0,4 2 0,-1 3 0,2 2 0,1 3 0,1 0 0,-3 11 0,2 1 0,0 7 0,6 6 0,2-4 0,7 11 0,0-12 0,8 6 0,-1-14 0,14 4 0,5-15 0,12 0 0,5-14 0,6-15 0,-26 6 0,1-3 0,3-5 0,1-3 0,-2 0 0,-2-2-274,-2 1 1,-4 0 273,-5-4 0,-3 1 0,3-12 0,-16-10 0,-7 6 0,-12-6 0,-1 20 0,-3 1 0,2 2 0,-2 1-398,-5 0 1,-2 3 397,2 5 0,-1 2 0,1 4 0,-1 3 0,-3 3 0,1 4 0,2 1 0,1 3 131,-13 6 0,17-3 1,15-4-1</inkml:trace>
  <inkml:trace contextRef="#ctx0" brushRef="#br0" timeOffset="169606">10385 13787 8191,'-13'-8'0,"0"1"5063,-1 0-5063,-2 3 2818,3-2-2818,-1 7 1719,-2-3-1719,5 12 6784,-3-1-6784,4 15 0,4 14 0,6 4-306,6-12 1,3-1 305,11 16 0,13-2 0,-2-16 0,3-13 0,-2-10 0,0-12 0,-9-5 0,-1-10 0,-12-3 611,-2-6-611,-8-6 0,-8 4 0,-11-7 0,-5 16 0,-6-1 0,4 15 0,-4 7 0,15 6 0,-4 7 0,9 3 0,4 8 0,1-1 0,7 1 0,3-7 0,2-7 0,5-4 0,-2-4 0,1-9 0,-4-3 0,-12-17 0,1 14 0,-13-6 0,3 21 0,2 10 0,4-3 0,5 2 0</inkml:trace>
  <inkml:trace contextRef="#ctx0" brushRef="#br0" timeOffset="173806">18189 7573 8191,'-13'-3'0,"3"1"5063,-2 17-5063,7 2 2818,6 22-2818,2-12 1719,10 0-1719,-1-15 6784,11-7-6784,3-6 0,6-3 0,-7-3 0,-2 0 0,-9 0 0,-5 3 0,-6 0 0</inkml:trace>
  <inkml:trace contextRef="#ctx0" brushRef="#br0" timeOffset="174114">18275 7680 8191,'-9'-2'0,"16"-32"1478,1 6 0,3-4-1478,6-2 0,2-3 0,2-1 0,1-2 0,1 1 0,2-1 0,6-3 0,4 0 0,-1 2 258,-3 6 1,1 1 0,0 2-259,0 4 0,0 1 0,0 3 0,9-1 0,-2 4 1015,-7 4 0,-1 3-1015,15 3 4883,-14 2-4883,-12 9 0,-11 0 0,-5 0 0</inkml:trace>
  <inkml:trace contextRef="#ctx0" brushRef="#br0" timeOffset="175914">17554 7850 8191,'0'-2'0,"3"-4"5063,10-20-5063,3 4 0,11-14 0,4 4 0,-1 4 0,5 3 2818,-4 13-2818,8 4 1719,-6 4-1719,-4 6 6784,-9 6-6784,-11 10 0,0 7 0,0 14 0,-5-12 0,5 3 0,-3-19 0,7 0 0,7-16 0,12-2 0,10-21-515,-17 13 0,-1-1 515,3-4 0,-3-1 0,12-6 0,-3 5 0,-20 18 0,0 6 0,-3 8 0,-2 4 1030,8 6-1030,3-6 0,9-3 0,17-16 0,-18-1 0,1 0 0,10-5 0,1 0 0,-4 2 0,1 1-583,2 1 0,-1 3 583,17 7-64,-5 12 64,-20 0 0,-7 3 0,-13-9 0,0-4 0,0-1 290,0-4 1,-4 0-1,-1 0 1</inkml:trace>
  <inkml:trace contextRef="#ctx0" brushRef="#br0" timeOffset="177764">21095 13372 24575,'2'-13'0,"-2"-1"0,-5 1 0,-6-1 0,1 11 0,-3-2 0,4 9 0,-3 2 0,-14 19 0,8-7 0,-8 26 0,24-11 0,7 14 0,14-4 0,13-10 0,13-10 0,3-14 0,5-8 0,-6-11 0,-5-8 0,-10-8 0,-8 2 0,-12-6 0,-6 11 0,-8-4 0,-2 5 0,-14-8 0,5 9 0,-16-8 0,4 19 0,-7 6 0,0 8 0,2 18 0,4 6 0,8 4 0,9 2 0,12-6 0,7-9 0,13-8 0,2-13 0,14-12 0,-3-12 0,-7 2 0,-11-6 0,-15 9 0,-16-9 0,-10 1 0,-20 1 0,-2 11 0,-4 20 0,8 13 0,20 11 0,4-11 0,17-6 0</inkml:trace>
  <inkml:trace contextRef="#ctx0" brushRef="#br0" timeOffset="196272">6493 7486 8191,'-7'13'0,"1"4"5063,1 9-5063,3 1 2818,6 18-2818,1-22 429,2 3 1,-2-21 0,-3-1 0</inkml:trace>
  <inkml:trace contextRef="#ctx0" brushRef="#br0" timeOffset="197489">6450 7525 24575,'21'-7'0,"2"4"0,22-5 0,3 2 0,-18-1 0,2-1 0,1 2 0,2 1-1260,3-1 0,0 1 1260,-3 2 0,1 1 0,5 2 0,-1 0 0,-2 0 0,1 0-1036,5 0 1,3 0 1035,5 3 0,2 0 0,-12-3 0,1 1 0,0-1 0,2 2 0,1 0 0,1-1-945,7-1 0,1-3 1,0 1 944,-13 0 0,0 1 0,0-1 0,0 0 0,3-1 0,0-1 0,1 1 0,-1 0 0,-1 1 0,0 0 0,-1 0 0,1 0 0,-1 0 0,0-1 0,0 0 0,0 0 0,0 1 0,1 1 0,-1-1 0,0 0 0,-1-1 0,0-1 0,-1 1 0,2 0 0,1 1 0,1 0 0,0 1 0,0-1 0,-1-1 0,-1 0 0,0 0 0,1 0 0,3 1 0,0 1 0,0-1 0,0 0 0,-1-1 0,0 0 0,-1 0 0,1-1 0,1 1 0,0-1 0,0 1 0,0 0 0,-2 1 0,0 0 0,0 1 0,1-1 0,-1 0 0,0 0 0,0 1 0,1 0 0,-1 2 0,0 1 0,0 0 0,1-1 0,-1-1 0,0 0 0,0 0 0,1 1 0,0 2 0,1 0 0,0 0 0,1 0 0,-1-1 0,0-1 0,1 1 0,-1 0 0,0 1 0,1 1 0,-1-1 0,0 0 0,0-1 0,0 0 0,0 0 0,0-1 0,-2 1 0,1 0 0,-1-1 0,0 0 0,0 0 0,0-1 0,1 0 0,-1-1 0,0 0 0,1-1 0,-1 1 0,0-1 0,-1 2 0,-1 0 0,1-1 0,-1 1 0,2-1 0,0-1 0,0 0 0,0 1 0,-1 1 0,-1 0 0,0 0 0,1 0 0,1 0 0,1 0 0,-1 0 0,0 0 0,-1-1 0,0-1 0,-1 1 0,1-1 0,-1 2 0,0 0 0,1 0 0,-2-1 0,14-1 0,-1 0 0,0 0 0,1 2 0,-1 1 0,1-2 0,-3 0 0,0-2 0,0 2 0,0 0 0,-1 1 0,1-1 0,-1-1 0,1 0 0,-1 1 0,-1 0 0,0 1 0,0 1-270,4-1 1,0 0 0,0 0 269,-6-2 0,-1 0 0,1 0 0,3 2 0,0 0 0,0-1 0,-6-3 0,0 0 0,0 1 0,1 2 0,1 1 0,-1-1 0,-3 0 0,-1-2 0,0 2-444,4 0 1,0 2 0,0-1 443,-3 0 0,-1 0 0,1 0 0,1 0 0,1 0 0,-1 0 0,0 0 0,0 0 0,0 0 0,0 0 0,1-1 0,-1 2 0,-1 0 0,-1 2 0,1-2 0,1 0 0,0-1 0,0 1 0,-4 2 0,-1 1 0,0-1-58,-2-2 1,0-1 0,0 1 57,0 2 0,0 1 0,-1-1 0,16 0 0,0 1 0,-13-1 0,0 2 0,0-1 0,-2 0 0,1 0 0,0 0 0,7-1 0,2-1 0,-1 0 0,-1 0 0,0 0 0,0-1 142,4-1 1,0 0-1,1 0-142,-1 0 0,1 0 0,-1 0 0,1-2 0,-1 0 0,0 0 0,1 3 0,-1 1 0,0 0 0,1-4 0,-1 0 0,1 1 0,-3 3 0,0 0 0,0 0 0,4 0 0,0 0 0,0 0 0,-3-2 0,-1 0 0,1 1 0,4 2 0,-1 1 0,1 0 0,-2-1 0,-1-1 0,0 0 0,-2 2 0,0 1 0,1-1 0,0-2 0,2 1 0,-2-1 0,-3 0 0,0-1 0,0 1-451,1 0 0,1-1 0,0 2 451,-3 0 0,0 2 0,1-1 0,1-1 0,1-1 0,0 1 0,-3 2 0,1 2 0,0-2 0,4-2 0,0-2 0,0 2 0,-4 1 0,-1 0 0,2 0 0,2-1 0,1-2 0,0 2 0,-2 1 0,0 0 0,1-1 0,1-2 0,0-1 0,1 0 0,-3 2 0,0 0 0,0 0 0,-2-2 0,0 0 0,-2 0 0,-3 0 0,0 0 0,-2 0 584,15 0 1,-1 0-585,-7 2 0,-1 1 0,-3-3 0,-1 1 829,-6 1 1,-1 1-830,-2-1 0,-2 0 0,23-1 0,-6 3 3128,6-4-3128,2 0 0,-21 0 0,-7 0 0</inkml:trace>
  <inkml:trace contextRef="#ctx0" brushRef="#br0" timeOffset="199806">20676 7543 24575,'17'-6'0,"14"3"0,15-5 0,-15 8 0,1-1 0,6-4 0,1 0 0,2 5 0,1-1-1256,3-4 0,1 0 1256,3 2 0,2-1 0,1-4 0,2-1 0,-1 3 0,0-1 0,-9-1 0,-2 0 0,-3 2 0,-3 1 598,4 2-598,-14-1 0,-9 9 0,-7-4 0,2 2 0,1-3 1914,7 0-1914,5 0 0,0 2 0,-1-1 0,-11 1 0,0 0 0,-4 3 0,-2 5 0,2 0 0,-4 3 0,7 6 0,-8-4 0,6 15 0,-9-5 0,3 14 0,-4 1 0,0 0 0,0-2 0,0-12 0,0-3 0,0-9 0,-4-4 0,-1-7 0,-4-2 0,-4-5 0,0 3 0,-1-3 0,-9 3 0,1-1 0,-23 7 0,4-4-382,11 1 0,0 0 382,-25-2 0,24 0 0,1 0 0,-1 0 0,0 0 0,0 0 0,1 0 0,-1 0 0,0 0 0,-2 0 0,-2 0 0,1 0 0,-1 0-886,-6 0 0,-1 0 886,-3 0 0,-2 0 0,-5 1 0,-2-2 0,0-1 0,0-1 0,16 3 0,1 0 0,-1-1 0,-15-4 0,0-1 0,0 2 0,0 1-1025,15 1 1,0 0-1,1 0 1025,-2 0 0,1 0 0,0 1 0,0 2 0,0 1 0,-1 0-763,0-2 0,-1 0 0,0 1 763,-1 2 0,1 1 0,0 0 0,-1-2 0,0 1 0,0-1 0,-4 0 0,0 0 0,0 0 0,2 0 0,0 0 0,0 0 0,-3 0 0,1 0 0,-1-1 0,1 0 0,-1-1 0,1 1 0,2 0 0,0 2 0,0-2 0,0 0 0,0-1 0,1-1 0,1 0 0,0-1 0,1 0-411,2 0 0,0-1 0,0 1 411,0 0 0,0 0 0,1-1 0,-16-2 0,0 0 0,0 4 0,-1 0 0,1-1 0,0-1 0,0 0 0,0 1 0,0 2 0,0-1 0,-1-4 0,1-1-143,3 3 1,1 0 142,-1-3 0,2 0 0,2 0 0,0 1 1020,-3-1 1,0 0-1021,3 0 0,-1 0 0,-1 0 0,-2 1 320,2 1 1,-2 1-321,1-2 0,-1 0 0,-3 4 0,0 1 0,3-3 0,0 0 0,13 3 0,0 0 0,0 0 0,-17 1 0,0-2 0,12 0 0,-1-1 0,0 0-118,2 1 1,0 1-1,0-1 118,-2 0 0,1-1 0,-1 0 0,0 2 0,1 0 0,-1 0 0,2 0 0,0 0 0,0 0 0,-3 0 0,-2 0 0,2 0 0,2 0 0,2 0 0,-1 0 0,-2 0 0,0 0 0,1 0 0,1 1 0,1 2 0,0-2 0,-3 0 0,0-1 0,1 1 0,1-1 0,0 0 0,0 0 0,-4-1 0,0 1 0,0-1 0,6 0 0,1-2 0,-1 2 0,-3 0 0,-1 1 0,2 1 0,-13 1 0,0 1 0,14-3 0,0 0 0,0 1 0,-14 5 0,0-1 0,15-4 0,-2-1 0,2 0 0,-16 3 0,2-1 0,15 0 0,1 0 0,-1 0 0,0 0 0,1 0 0,-1 0 0,0 0 0,0 0 0,-1 1 0,-1 2 0,0 1 0,-1-1 0,-1-2 0,-1-1 0,0 1 0,0 2 0,-1 2 0,2-1 0,0 0 0,1 0 0,1-1 0,-1 0 0,1-1 0,1 1-3,-11 3 1,0 0 2,-2-1 0,0-2 0,2-2 0,0 0 0,-3 3 0,0-1 0,16-4 0,-1-1 0,0 0-583,0 3 0,0 2 0,-1-2 583,-4-2 0,-2-1 0,6 0 0,2 3 0,4 0 0,3-3 0,0 0 0</inkml:trace>
  <inkml:trace contextRef="#ctx0" brushRef="#br0" timeOffset="201765">12577 7884 8191,'-6'-5'0,"1"-1"5063,-4-1-5063,4-2 2818,-3 2-2818,1 0 1719,-13-2-1719,5 2 6784,-15-8-6784,-2 7 0,-15-9 0,20 11 0,-1 1 0,-2-5 0,-1 0 0,1 2 0,-1 0 0,-6 0 0,-1 0-1000,3-2 1,-1 0 999,-9 3 0,0 1 0,-1-5 0,1 1 0,-5 3 0,0 1-886,13-2 1,-1 0 0,0 1 885,0 4 0,0 1 0,-1-1 0,-3-2 0,-1-1 0,0 1 0,4 2 0,1 1 0,-1 0 0,-3 0 0,0-1 0,0 1 0,3 0 0,1 0 0,0 1 0,0 1 0,0 0 0,0 0 0,0 0 0,0 0 0,1 0-72,-13 2 0,0 1 72,-2-2 0,0-1 0,2 3 0,0-1-931,-3 1 0,0 0 931,3-3 0,0 1 0,13 1 0,0 0 0,0-1 0,-14-1 0,1 0 0,-4 0 0,1 0 0,4 0 0,0 0 0,3 0 0,1 0 0,-1 0 0,1 0 56,2 0 0,1 0-56,-2-2 0,-2-1 0,9 3 0,-1 0 0,1-1 0,-5-4 0,-1 0 0,-12 2 0,2 0 0,17 1 0,2-2 950,-1-1 1,0 1-951,-2 3 0,-1 1 0,7-2 0,-1-1 0,-5 1 0,0-1 0,5 3 0,1-1 0,-4-4 0,1 1 0,3 3 0,1 1 0,-25-5 0,25 3 0,0-1 0,-18 2 0,-5-3 0,6 4 0,0 0 0,1 0 0,6 0 0,-5 0 0,4 0 0,-12 4 0,5-3 0,18 4 0,0-1 0,-25 2 0,25-1 0,-1 0 0,0 0 0,0 1 0,1-1 0,-1 0 0,-3 0 0,0 0 0,-1 0 0,0 1 0,0 1 0,1 1 73,-1-2 0,1-1-73,7 1 0,0-1 0,-27 3 1711,8-3-1711,-1 5 0,-6-1 0,4-3 0,20-2 0,-1 1 0,-25 0 0,24 0 0,0 1 0,1-1 0,-1 0 0,0-2 0,1-1 0,-1 3 0,0-1 0,0-3 0,1 0 0,-1 1 0,0 0 0,-23-2 420,0 4 1,28-3-1,6 3 1</inkml:trace>
  <inkml:trace contextRef="#ctx0" brushRef="#br0" timeOffset="205290">17462 7449 24575,'-6'14'0,"0"8"0,6 10 0,0 8 0,5 6 0,-4 1 0,5-14 0,0-2 0,2-20 0,-2-3 0,-2-6 0</inkml:trace>
  <inkml:trace contextRef="#ctx0" brushRef="#br0" timeOffset="205880">18983 7538 8191,'-3'5'0,"4"3"5063,3 16-5063,3 7 2818,-2 3-2818,-1 11 1719,-4-12-1719,0 6 0,0-22 0,0-2 0</inkml:trace>
  <inkml:trace contextRef="#ctx0" brushRef="#br0" timeOffset="208088">13240 7395 8191,'-9'-4'0,"2"5"5063,1 2-5063,3 17 2818,-3 8-2818,5 12 0,-7 6 0,7-6 1719,1-8-1719,6-14 0,0-10 0,-2-6 0</inkml:trace>
  <inkml:trace contextRef="#ctx0" brushRef="#br0" timeOffset="208280">13402 7495 8191,'5'9'0,"1"0"5063,4 10-5063,0 3 2818,6 17-2818,-6 1 0,3 6 0,-5-12 0,-4-12 0,-1-14 0</inkml:trace>
  <inkml:trace contextRef="#ctx0" brushRef="#br0" timeOffset="209931">6899 7460 24575,'-9'41'0,"4"8"0,1 6 0,8-1 0,4-10 0,-2-20 0,0-12 0</inkml:trace>
  <inkml:trace contextRef="#ctx0" brushRef="#br0" timeOffset="210213">7400 7519 24575,'-3'4'0,"-1"4"0,6 19 0,-2 13 0,-4 8 0,4-17 0,-1-2 0,-5 6 0,5-2 0,-2-24 0,3-5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06:33.9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13371 1257 8191,'-5'1'0,"3"6"5063,0 13-5063,6 12 2818,-3 8-2818,3 6 1719,-4-6-1719,2-11 1696,-1-10 0,1-14 0,-2-1 0</inkml:trace>
  <inkml:trace contextRef="#ctx0" brushRef="#br0" timeOffset="152">13333 1119 8191,'-6'1'0,"0"-2"0,10 5 0</inkml:trace>
  <inkml:trace contextRef="#ctx0" brushRef="#br0" timeOffset="474">13490 1220 8191,'4'31'0,"1"-5"4975,8 19-4975,-3-5 0,3 1 2829,-6-10-2829,-2-11 1730,2-19-1730,3-19 6751,1-16-6751,5-6 99,-6 12-99,2 12 0,-3 14 0,-2 7 0,0 5 0,-2 4 0,-2-5 0,0-1 0</inkml:trace>
  <inkml:trace contextRef="#ctx0" brushRef="#br0" timeOffset="707">13766 1260 8191,'1'7'0,"13"-2"5063,7-11-5063,24-4 0,-3-8 0,-15 8 0,-1 0 0,0 0 0,-5 2 0</inkml:trace>
  <inkml:trace contextRef="#ctx0" brushRef="#br0" timeOffset="1215">14082 1164 8191,'-6'-6'0,"1"-1"5063,-7-3-5063,4 6 2818,-8 2-2818,-3 22 0,-4 7 0,-2 22 0,14-19 0,3 1 0,1 1 0,3-1 1719,3 24-1719,10-21 6784,10-23-6784,15-28 0,5-20 0,-17 12 0,-3-3 0,-1-3 0,-4-1-512,-2 2 0,-3-1 512,-3-3 0,-2 0 0,-3-1 0,-3 0 0,0-3 0,-2-1 0,-3 4 0,-1 1 0,-2-15 0,-3 34 0,14 38 0,1 26 0,5-19 0,1 1 0,-1-3 0,1-1 0,16 22 0,-9-20 0,-2-12 0,-9-13 0</inkml:trace>
  <inkml:trace contextRef="#ctx0" brushRef="#br0" timeOffset="1448">14255 1138 8191,'0'13'0,"5"0"5063,-3 4-5063,6 7 2818,-4-6-2818,5-9 1719,-2-18-1719,7-23 6784,9 1-6784,3 0 0,-6 16 0,-6 8 0</inkml:trace>
  <inkml:trace contextRef="#ctx0" brushRef="#br0" timeOffset="1744">14485 1099 8191,'0'10'0,"1"2"5063,-3 11-5063,7-4 2818,0-1-2818,9-10 1719,-4-8-1719,3-8 6784,-2-4-6784,-1-11 0,-4 4 0,-7-18 0,-5 17 0,-7-8 0,2 19 0,-2 6 0,6 7 0,2-1 0,3 1 0</inkml:trace>
  <inkml:trace contextRef="#ctx0" brushRef="#br0" timeOffset="2165">14737 1036 8191,'0'13'0,"0"0"5063,5 5-5063,0 12 2818,9 3-2818,-3 20 0,-2-25 0,1-1 646,-5 4 0,1-1-646,3-2 0,0-1 6573,-2 20-6573,3-19 0,-13-15 0,-5-30 0,-3-24 0,3 2 0,1-5 0,4 7 0,1-1 0,1-2-918,2-3 1,0-2-1,3 2 918,0 3 0,2 1 0,1 2 0,5-9 0,3 6 549,17-2-549,-9 27 0,6 29 0,-10 13 0,-5 22 0,-5-7 0,-13 3 0,-2-20 0,-6-6 2842,-10-11-2842,-10-14 0,13 4 0,-2-6 0</inkml:trace>
  <inkml:trace contextRef="#ctx0" brushRef="#br0" timeOffset="3342">13690 2334 8191,'-9'-4'0,"0"-1"5063,0-1-5063,0 1 2818,-4-5-2818,-7 7 1719,1-2-1719,-4 10 6784,5 1-6784,5 21 0,0 11 0,11-9 0,3 3-263,3 0 1,2-1 262,13 20 0,12-17 0,-1-35 0,13-23 0,-24 0 0,-1-4 0,2-5 0,-2-1 0,-8 3 0,-4-1 0,-1-2 0,-4 1 0,-11-15 0,3 18 0,-2 0 0,-14-18 0,9 8 0,5 38 0,15 20 0,4 10 0,1 4 0,0 2 0,0 2-354,2 3 1,1 0 353,-1-5 0,-1-3 0,1 7 0,-1-21 0</inkml:trace>
  <inkml:trace contextRef="#ctx0" brushRef="#br0" timeOffset="3579">13878 2377 8217,'4'7'0,"1"3"5066,1 10-5066,3-1 2814,3 11-2814,-4-15 1716,5-27-1716,-6-18 3381,8-14 0,4-2-3381,0 17 0,1 3 0,-2-7 0,-1 6 0,11 13 0</inkml:trace>
  <inkml:trace contextRef="#ctx0" brushRef="#br0" timeOffset="3865">14176 2222 8191,'1'7'0,"0"3"5063,-3 4-5063,6 9 2818,1-7-2818,3 1 1719,5-15-1719,-3-5 6784,9-11-6784,-10-1 0,6-11 0,-12 7 0,-1-1 0,-13 0 0,-2 11 0,-7-2 0,3 13 0,7 0 0,3 3 0</inkml:trace>
  <inkml:trace contextRef="#ctx0" brushRef="#br0" timeOffset="4273">14396 2161 8191,'2'9'0,"4"11"5063,2 1-5063,1 18 0,4 7 2818,0 2-2818,-7-18 0,0 0 0,3 18 1719,-4-8-1719,-5-13 6784,-4-22-6784,-1-17 0,-5-29 0,2 11 0,1-3-947,3-12 0,1-2 947,-1 4 0,2 0-201,6 3 1,2 3 200,5-6 0,6 19 0,-4 22 0,4 5 0,-2 8 1853,-4 4-1853,-5 9 442,-4-6-442,-6 2 0,-11-8 0,-7-14 0,5 4 0,2-9 0</inkml:trace>
  <inkml:trace contextRef="#ctx0" brushRef="#br0" timeOffset="4546">14658 2021 8191,'-1'4'0,"2"-3"5063,12 0-5063,0-5 704,4-2 1,-7 2-1,-3-1 1</inkml:trace>
  <inkml:trace contextRef="#ctx0" brushRef="#br0" timeOffset="4932">14792 1955 8191,'0'9'0,"-3"-2"5063,-1 23-5063,-2-11 2818,2 1-2818,5-10 1719,4-5-1719,8-3 6784,0-2-6784,5 0 0,-1 2 0,-6 3 0,-1 2 0,-7 6 0,-5 7 0,-2 5 0,-4 7 0,-1-10 0,0-5 0,4-13 0,1-2 0</inkml:trace>
  <inkml:trace contextRef="#ctx0" brushRef="#br0" timeOffset="5242">14927 2052 8191,'10'-3'0,"-1"-3"5063,7-7-5063,2-6 2818,-5 4-2818,0-2 1719,-14 4-1719,-2 8 6784,-6 5-6784,-7 12 0,6 9 0,-9 7 0,14 4 0,1 0 0,9-13 0,7-4 0,2-16 0,-5 1 0,-1-3 0</inkml:trace>
  <inkml:trace contextRef="#ctx0" brushRef="#br0" timeOffset="5702">15188 1958 8191,'-10'4'0,"1"-1"5063,4 6-5063,1-2 2818,6 2-2818,3-2 1719,2-3-1719,5 1 6784,-2-5-6784,3 3 0,-6 1 0,0 4 0,-1 12 0,-3 12 0,1 15 0,-4-14 0,0 2-515,0 1 1,0-1 514,2 1 0,0-2-6,3 19 6,10-18 0,-5-14 0,6-11 0,-7-11 0,14-25 0,-2-4 0,7-12 0,-14-3 0,-6 11 0,-17-11 1028,2 18-1028,-7 2 7,-6 17-7,-2 13 0,-9 1 0,9 4 0,7-6 0,11-2 0</inkml:trace>
  <inkml:trace contextRef="#ctx0" brushRef="#br0" timeOffset="37342">4509 14390 8191,'-14'-14'0,"-3"5"5063,2-2-5063,-2 5 2818,0 3-2818,-7-3 1719,-1 5-1719,-13-3 0,-3 0 0,1 0 0,-11-1 0,2 5 0,-5 2 0,0 2 6784,8 4-6784,-1 3 0,0 11 0,23-8 0,-1 2 0,0 4 0,0 1 0,3 1 0,2 1-423,-1 5 1,1 1 422,7-2 0,1 1 0,-3 2 0,1 1 0,5-4 0,1 1 0,-4 5 0,0 0 0,3-2 0,2 1 0,-4 6 0,0 1 0,2 2 0,1 1-738,-1-4 1,2 2 737,3 1 0,1 0-355,2-5 0,2-2 355,3-3 0,1 0 0,10 22 0,12-11 0,13-3 0,-15-19 0,2-1 0,6-2 0,3-1 0,5 1 0,2-1 0,3-1 0,1-2-664,-10-5 0,1-2 1,0-1 663,2-2 0,1-1 0,-1-1 0,3-2 0,1-1 0,-1-2 0,0-1 0,1-2 0,-2 0 0,-1-2 0,0-1 0,-1-1 0,14-3 0,-2-2-152,-5 0 1,-3-2 151,-7 0 0,-2-1 308,-6 2 1,-2-2-309,-4 1 0,-3-3 0,-2-2 0,-1-2-403,11-19 403,-17 15 0,-2-2 0,-1 4 0,-2 0 0,0-7 0,-1 0 836,-2-1 1,-1 0-837,-1-3 0,-2-1 0,-1 4 0,-2 1 0,0 3 0,-2 0 635,2 1 1,-2 0-636,-7-18 0,-2-5 0,4 26 0,-2 1 0,-1 0 0,-2 1 0,-5-4 0,-1 1 0,-1 1 0,-2 1-382,-1 1 0,-1 1 382,-2 0 0,-1 0 0,-12 0 0,-1 2 0,8 5 0,0 0 0,-9-1 0,-1 2 0,11 7 0,0 2 0,3-1 0,-1 1 0,-5 3 0,-1 2 0,10-1 0,0 1 307,-6 3 0,1 3-307,-15 5 0,-5 6 0,6 4 0,0 3 0,1-2 0,3 7 0,4-9 0,2 9 0,2-4 0,-2 9 0,0 1 0,19-10 0,1 2-229,2 3 1,1 1 228,0 2 0,2 1-255,3 2 1,2 0 254,1-3 0,2-1 0,0 1 0,3 0 609,3 3 1,1 0-610,-1-3 0,2 1 0,2 5 0,3 0 238,1-1 0,2-2-238,2-1 0,3-1 0,3 1 0,3-2-298,3-4 0,2-1 298,1 2 0,2-1 0,4-1 0,2-2 0,2-1 0,1-1 0,2-4 0,2-2 0,1-5 0,1-4 0,-2-4 0,-3-1 0,8-3 0,-15-4 0</inkml:trace>
  <inkml:trace contextRef="#ctx0" brushRef="#br0" timeOffset="39056">4313 14672 8191,'-6'4'0,"-1"-1"5063,0-5-5063,-3-7 0,-2-45 0,4 28 0,-1-2 0,-1-15 0,-1-4 0,0 2 0,0 0 342,-2-4 0,3-1-342,4 12 0,1-1 0,2 1 0,2 0 0,1-1 0,1 1 418,4-16 1,3 2-419,4 5 0,3 3 2421,-2 7 0,0 4-2421,10-14 0,-2 19 0,1 19 2461,3 11-2461,0 5 1922,5 5-1922,-11-3 575,11-9-575,-8-9 0,7-14 0,-1-19 0,-13 18 0,-1-2 0,-2-8 0,-2-1 0,0 4 0,-1-1 0,-2-1 0,-3-2 0,-3 1 0,-2 0-549,1 3 1,-1-1 548,-3-6 0,-3 1 0,0 9 0,0 0 0,2-3 0,-1 2 0,-6-5 0,5 8 0,2 13 0,3 8 0,0 1 0</inkml:trace>
  <inkml:trace contextRef="#ctx0" brushRef="#br0" timeOffset="39790">4640 14374 8191,'-12'17'0,"1"0"5063,1-4-5063,-1-4 2818,1-13-2818,1-12 1719,-5-16-1719,4-15 0,3 17 0,0-1 2931,1 0 1,1-1-2932,-1-2 0,2 0 0,2 3 0,3 0 0,3-23 0,20 4 0,-8 25 0,4 1 0,8 2 0,2 1 0,0-1 0,1 1 0,7 5 0,0 4 0,-9 5 0,-2 3 0,27 7 0,-26 7 0,-8 6 0,-11-8 0,5-3 0,-3-11 0,10-19 0,2-22-624,-10 14 0,0-4 624,2-7 0,-2-3 0,-3-3 0,-2 0 0,-4 0 0,-2 0 0,-1-2 0,-3 0 0,-5 5 0,-3 1-497,1-5 0,-1 3 497,3 19 0,-1 3 0,-12-16 0,12 42 0,-1 1 0,5 2 0</inkml:trace>
  <inkml:trace contextRef="#ctx0" brushRef="#br0" timeOffset="40694">3884 14822 8191,'-2'-9'0,"-7"-1"5063,3 1-5063,-7-5 0,-3-7 0,-2-3 0,-13-17 0,5 4 0,-3-6 0,0-1 0,-2-4 0,3 3 165,2-2 0,1-2-165,5 12 0,-3-4 0,2 1 0,6 4 0,4-4 0,5 2 703,1-4 1,4 1-704,6 8 0,4 3 0,2 1 0,3 2 5397,19-15-5397,8 17 0,2 8 0,-3 13 0,-2 11 0,-13-3 0,-1 4 3108,-2-22-3108,-8-5 0,4-22 0,-9-5 0,-6 15 0,-1 0 0,1 0 0,-2-1 539,-3-2 1,0 0-540,1-21 0,-4 2-790,5 0 790,-4-2 0,4 24 0,-2 0 0,-4 0 0,-1 1 0,0-25 0,-4 25 0,-1 0-99,-3-11 99,-8-4 0,12 23 0,2 3 0,4 10 0,3 4 0,0 0 0</inkml:trace>
  <inkml:trace contextRef="#ctx0" brushRef="#br0" timeOffset="41648">4140 14684 8191,'-14'-3'0,"-2"-2"5063,6 0-5063,-9-9 2818,7 0-2818,-13-19 0,8-8 1240,-6-7-1240,16 19 0,3-2 0,-1 1 0,2-1 0,4-7 0,3-1 2262,-2-3 1,2 0-2263,3-1 0,2 1-665,1 0 1,2 1 664,0 8 0,2 3 0,8-17 0,-6 20 595,-6 19-595,-3 0 1938,0-1-1938,10-13 0,-2-18 0,-1 16 0,0-2 767,-2-11 0,-1-1-767,2 2 0,-1 1 0,-4-4 0,-3 1 0,1 3 0,-2 2 0,-4-15 0,-3 9 0,0 16 0,0 6 0,-2-1 0,4-5 0,-5-3 0,5-6 0,-7-6 0,4 4 0,-5-4 0,2 13 0,-1 6 0,4 11 0,0 6 0</inkml:trace>
  <inkml:trace contextRef="#ctx0" brushRef="#br0" timeOffset="43590">6553 12432 24575,'-13'-10'0,"3"2"0,-2 3 0,-1-1 0,0 4 0,-11-1 0,5 6 0,-14 10 0,5 9 0,-5 11 0,18-10 0,1 2-591,1 3 0,2 1 591,1 8 0,3 3 0,-2 4 0,2 3 0,3 5 0,1 2 0,1-16 0,-1 0 0,3 1 0,3 1 0,3 1 0,1-1 0,3 13 0,4-3-1005,7-2 0,4-4 1005,4-8 0,4-4-669,-4-6 0,2-3 669,6-3 0,2-2 0,-4-4 0,0-2 0,0-5 0,0-2-468,2-3 0,0-4 468,-2-5 0,0-3 0,1-5 0,-1-3 0,1-2 0,-1-4 0,0-5 0,-3-4 0,-2 0 0,-2-3 460,2-4 0,-4-1-460,-7 6 0,-3-2 0,-1-4 0,-2-1 171,-7 4 1,-2-2-172,-3-5 0,-2-1 0,-3 0 0,-4 1 0,-1 2 0,-4 1 0,-2-1 0,-4 1 0,-4 5 0,-4 1 0,-6 0 0,-4 3 0,-5 4 0,-4 5-418,-4 4 0,-1 4 418,-2 8 0,0 5 0,-2 7 0,3 3 0,21-3 0,3 2 0,-19 9 0</inkml:trace>
  <inkml:trace contextRef="#ctx0" brushRef="#br0" timeOffset="50406">6616 10611 8191,'-6'-7'0,"5"10"5063,-2 1-5063,8 12 2818,-1 4-2818,3 5 1719,3 1-1719,-4-6 6784,2-8-6784,-4-3 0,3 0 0,-4 0 0,1-8 0,-8-6 0,0-9 0,-8-10 0,4-8 0,0-14 0,8-3 0,1 20 0,3-1 0,5 2 0,1 1 0,0-7 0,3 0 0,6 1 0,3 1-759,0-1 0,1 0 759,3 3 0,2 1 0,2-2 0,1 1 0,2 1 0,1 1 0,3-1 0,1 1 0,7-1 0,3 0 0,-14 11 0,0 0 0,1 0 0,1-2 0,1-1 0,0 1-718,2-1 0,0 1 1,-1 0 717,-3 1 0,-2 1 0,0 1 0,12-7 0,-4 2-17,-12 8 0,-3 2 17,7-6 0,-22 10 0,-2-5 1342,-5 3-1342,1 6 2322,-10 16-2322,0 10 41,-1 17-41,2 1 0,4 13 0,0 2 0,0-6 0,4 2 0,0-24 0,1 3 0,-1-16 0,-3-2 0,1 1 0,-5-3 0,1 2 0,-3-3 0,-1-2 0,-1 0 0,-2-3 0,-10 6 0,-3-3 0,-23 5 0,-3-3 0,14-4 0,0 1 0,-1 1 0,0 1-862,-3 0 1,-1 1 861,-3 4 0,1 2-576,9-5 1,-1 1 575,-4 4 0,1 1 0,10-1 0,2 0-260,-1 2 0,0 1 260,1-1 0,1 0 0,-16 20 0,-2-4-78,13 2 78,-3 1 0,14-3 1562,-4 1-1562,9-9 1215,1 6-1215,7-13 602,-2 6-602,6-7 93,-7 7-93,7-6 0,-7 6 0,3 0 0,-2-6 0,-1 6 0,2-7 0,0-3 0,-3-8 0,-2-7 0,-4-3 0,1-3 0,-4 4 0,8-2 0,-4-2 0,4 0 0,0-2 0,4-3 0,1 2 0,9-7 0,0 8 0,9-3 0,-8 8 0,1 1 0</inkml:trace>
  <inkml:trace contextRef="#ctx0" brushRef="#br0" timeOffset="51540">6657 11230 8191,'-5'7'0,"3"0"5063,0 12-5063,-1-4 2818,2 15-2818,-5-4 1719,1 12-1719,-3 2 0,-2 7 0,1-1 6784,-1 7-6784,5-22 0,0 0 0,2 3 0,0 2-689,-2 1 0,0 2 689,7-1 0,0 0 0,-4 1 0,0-2 0,7-1 0,0-2-293,-3-3 1,1 0 292,7 22 0,-1-7 0,-4-6 0,2-8 0,-7-16 0,3-8 0</inkml:trace>
  <inkml:trace contextRef="#ctx0" brushRef="#br0" timeOffset="51856">6525 12219 8215,'-7'-3'0,"14"10"5065,2 6-5065,8 7 2815,11 5-2815,-4-8 1715,10-3-1715,4-15 0,-2-17 0,3-22 3382,-21 16 1,-3-3-3383,-1-6 0,-1-2 0,0 3 0,-1 1 0,-1-1 0,-2 2 0,3-2 0,-4 11 0</inkml:trace>
  <inkml:trace contextRef="#ctx0" brushRef="#br0" timeOffset="77714">6595 11548 8191,'-10'-4'0,"1"-1"1265,2 6 1,3-2 0,2 5 0</inkml:trace>
  <inkml:trace contextRef="#ctx0" brushRef="#br0" timeOffset="81533">11215 13455 24575,'-5'-9'0,"1"0"0,0 0 0,-5-1 0,1 1 0,-4 1 0,5-1 0,-6 1 0,-7-4 0,-8-8 0,-6-2 0,-8-6 0,-7 3-766,19 12 0,-2 1 766,-2-1 0,-1 0 0,-3 2 0,-1-1 0,1-1 0,0 0 0,-3 1 0,-1 1 0,0 2 0,-1 1 0,-2-1 0,-1 1-952,0 2 1,0 1 951,1 1 0,-1 2 0,0-1 0,1 0 0,-1 3 0,0 0 0,1 0 0,-1 0 0,3 2 0,1 1-530,4-1 1,0 2 529,4 3 0,0 1 0,3 0 0,1 0 0,2 1 0,1 2 0,0 0 0,1 1 0,1 2 0,1 2 0,-1 0 0,1 3 0,-5 4 0,0 1 0,5-2 0,0 3 50,-4 7 0,2 1-50,3-3 0,3 1 512,2 3 1,2 2-513,2-5 0,2 1 0,3-2 0,3 1 0,3-1 0,0 1 0,-2 6 0,0 1 0,4 0 0,1 2-575,-3 8 0,1 2 575,4 3 0,1 0 0,-1-15 0,0 0 0,1 1 0,4 1 0,1 0 0,0 1 0,0 0 0,-1-1 0,4 0 0,2-1 0,4 0 0,0-1 0,0 0 0,1 1 0,2-2 0,1 0 0,1 0 0,2-2 0,5 1 0,2-1 0,0 0 0,0 0 0,0 0 0,2-1 0,5-1 0,3-2 0,-1 0-1241,2 3 1,0 0 0,1-2 1240,-8-8 0,2-1 0,0-1 0,0 0 0,2 1 0,-1 0 0,1 0 0,1-2 0,3 0 0,0-1 0,1-1 0,0-1 0,0-1 0,-1-1 0,1 0 0,0-1 0,1 0 0,0 0 0,0-1 0,1 0 0,2-2 0,1 0 0,0-1 0,0 0 0,0 1 0,0-1 0,0 1 0,1-2 0,-6-2 0,1-1 0,0-1 0,0 1 0,1-1 0,-1 0 0,0-1 0,1 1 0,-1-1 0,1-1 0,2 0 0,0-1 0,0-1 0,1 1 0,-1-1-654,0-1 0,1 1 0,-1 0 1,0-1-1,0-2 654,-1 0 0,0-1 0,0-1 0,0 0 0,-1 1 0,0-1 0,-1 1 0,0-1 0,0 0 0,0-1-676,10-3 1,-1-1 0,1 0-1,-1-1 676,-1-1 0,0 1 0,-1-1 0,0-1 0,0 0 0,-1 0 0,0-1 0,0-1-264,0 0 0,0-2 0,-1 0 0,0 0 264,-2 1 0,0 0 0,-1-1 0,0-1 0,-3-2 0,0-1 0,0-1 0,-1 1 249,1 0 1,0 0 0,-1-1-1,-2-1-249,-2-3 0,-2-1 0,0-2 0,0 1 0,2 1 0,1-1 0,-2 0 0,-1-2 257,-4-1 1,-2-1-1,-1-1 1,0 0-258,10-8 0,-2-2 0,-3 0 0,-7 0 0,-3 0 0,-1-1 576,-2 1 1,-1 0 0,-4-1-577,-5 0 0,-4-1 0,-2 1 0,-1 1 0,-1 0 0,-2 0 0,-4-4 0,-2 0 0,-3 0 0,-1 2 0,-2-1 0,-2 2 0,-1-2 0,-2 0 0,-1 1 0,-3-1 0,-2 1 0,-1 0 0,-1 3 0,-2 1 0,-1 0 0,-2-1 0,-1 1 0,-2 0 0,-1 3 0,-2 0 0,0 1 0,-1-1 0,-1 1 0,-1 0 0,0 2 0,0 2 0,-1 0 0,-1 1 0,0 1 0,-1 1 0,-1 2 0,0 1 0,-2 1 0,-2 0 0,-1 2 0,-2 0 230,-2 0 1,-1 0 0,0 2-231,0 2 0,0 1 0,-1 0 0,13 3 0,-1-1 0,1 1 0,-1 2 0,-10-1 0,-1 3 0,1-1 0,0-3 0,-1-1 0,1 2 0,0 3 0,-1 2 0,1-1-381,1-1 0,1 0 0,0 0 381,-1 1 0,-2 0 0,2 2 0,1 0 0,0 1 0,-1-1 0,-3-1 0,-1-1 0,0 2 0,0 3 0,0 2 0,0 0 0,0-2 0,-1-1 0,1 2 0,1 3 0,-1 2 0,1 2 0,0 2 0,2 2 0,0 2 0,3 0 0,1 3 0,0 2 0,-2 8 0,1 4 0,5-3 0,6-4 0,3-1 0,5 3 0,0 1 0</inkml:trace>
  <inkml:trace contextRef="#ctx0" brushRef="#br0" timeOffset="112439">28142 12900 8191,'4'-17'0,"-2"-7"5063,-2-1-5063,-4-14 0,-1 6 0,-4-12 2818,-3 11-2818,1 2 1719,-11 9-1719,6 13 6784,-21 7-6784,3 17 0,9 2 0,0 4-1012,-2 5 0,2 5 1012,-2 14 0,2 4 0,8-15 0,1 2 0,2 0 0,-2 4 0,2 2 0,2 0-837,1 3 0,3 1 0,1 1 837,1-1 0,2 1 0,2 0 0,2 6 0,2 2 0,3-2 0,3-1 0,2 0 0,3 0-893,-3-11 1,2 0 0,1 0 0,3-1 892,8 9 0,3-1 0,4-1 0,-6-12 0,2 0 0,1 0 0,2-2 0,3 0 0,2-1 0,1-1 0,2-1 0,4-2 0,2-2 0,1-1 0,1 0 0,-7-5 0,2 1 0,0-2 0,1-1 0,1 0 0,3-2 0,0 0 0,1-2 0,1-1 0,0-1-820,1 0 0,1-2 0,0-1 0,0-1 0,0 0 820,0 0 0,0-1 0,0-1 0,0 0 0,-1-2 0,1-2 0,0-1 0,0-1 0,-1-2 0,0 0-389,-3-2 0,0 0 0,-1-1 1,1-2-1,-2-1 389,1-1 0,0-2 0,-1-2 0,-1 0 0,0-2 57,6-5 0,0-1 1,-2-2-1,-1-3-57,-2-1 0,-2-2 0,-1-2 0,-3-1 0,-4 0 0,-2 0 0,-2-2 0,-2 0-120,3-11 0,-3-1 0,-5-1 120,-5 0 0,-3 0 0,-4 0 0,-3 4 0,-2 1 0,-2 0 539,-2 1 1,-3-1 0,0 0-540,-2 1 0,-1-1 0,-2 1 0,1 1 0,-2 0 0,1 0 0,-2-4 0,0 0 0,-1 0 0,-1 2 0,0 0 0,0-1 0,-2-3 0,-1-1 0,0 1 0,1 2 0,0 2 0,-2-1 0,-3 1 0,-1-1 0,-1 2 0,2 3 0,-1 0 0,-2 3 0,0 4 0,-2 1 0,-1 3 1166,-16-13 0,-3 5-1166,4 8 0,-5 5 231,-3 11 1,-4 5 0,1 2-232,11 2 0,2 1 0,-2 2 0,-12 5 0,-4 3 0,5 3 0,12 0 0,2 1 0,0 2 0,-1 2 0,0 2 0,1 1 0,0-2 0,1 1 0,2 1 1200,-12 9 0,4 1-1200,8-4 0,4-1 614,-7 19 1,21-23 0,7-6 0</inkml:trace>
  <inkml:trace contextRef="#ctx0" brushRef="#br0" timeOffset="146749">6308 11704 8191,'-9'-7'0,"0"1"5063,0 1-5063,0 1 2818,-4-2-2818,3 2 1719,-2-1-1719,-1 2 6784,0 1-6784,-1 2 0,1-2 0,4 2 0,-3 0 0,2 3 0,-3 2 0,6 5 0,-3 1 0,4 6 0,-5 0 0,4 1 0,-6 5 0,7-4 0,-6 11 0,5-5 0,3 14 0,0-6 0,8 12 0,4-11 0,9 1 0,9-6 0,10-3-683,13-6 683,-23-12 0,2-2 0,6-5 0,0-3 0,1-2 0,0-3 0,3 0 0,0-3 0,-1-4 0,-2-3 0,-2 1 0,-2-1-292,-6-2 0,-3-2 292,-1 0 0,-4-2 0,-1-26 0,-4 1 0,-14 18 0,-5 0 0,0 3 0,-2-1 0,-6-3 0,-2-1 0,0 3 0,-2 1-672,-5-4 0,-1 0 672,1 4 0,0 2-88,-1 1 0,-1 2 88,1 2 0,0 2 0,-22-9 0,7 6 0,1 0 0,7 10 0,0 7 0,-6 11 0,2 16 0,-3 18 268,19-12 1,0 3-269,0 4 0,1 1 0,-1 3 0,0 1-276,0-1 1,1-1 275,7-3 0,2 0-16,-1-1 1,1 0 15,7-3 0,1-1 0,-1 1 0,1 0-295,10 23 295,7-5 0,9-7 0,12-9 0,9-4 0,-16-20 0,3-3-673,6-3 0,1-3 673,2-6 0,2-4 0,8-4 0,-4-2 0,-19 6 0,-4 0 0,24-11 0</inkml:trace>
  <inkml:trace contextRef="#ctx0" brushRef="#br0" timeOffset="181121">27337 12812 8191,'-26'-30'0,"0"-2"4640,-6-5-4640,15 15 0,-1 0 0,-4-1 0,-1 0 0,0-1 0,-1 1 0,-8-5 0,-2 2 597,-1 5 1,-2 2-598,-9-4 0,-1 1 0,1 6 0,-1 3 0,11 3 0,-2 0 0,1 1 161,-17-4 0,0 2-161,14 4 0,-1 1 0,0 0 0,1 1 0,0 1 0,-1 1 0,-1 1 0,-1 3 0,0 0 799,0 2 0,0 1 0,0 1-799,-3 2 0,1 1 0,-1 2 0,2 2 0,1 3 0,0 1 0,-1 1 0,0 1 0,2 3 0,4 4 0,0 2 0,2 1 0,-2 0 0,0 0 0,3 4 0,4 3 0,3 2 0,-1 1 0,0-1 0,0 0 0,2 2 0,2 2 0,3 3 0,0 1 0,0 2 0,1 1 0,1 1 0,6-10 0,0 1 0,2 0 0,1 2 0,1 0 0,1 2 0,1 0 0,2 0 0,2-1 0,2 1 0,1 0 0,1-1 0,1 1 0,2-1 0,2 0 0,0 0 0,4 11 0,1-1 0,3-1-643,-1-11 0,2-1 0,1-1 1,0 0 642,3 10 0,1 0 0,3-1 0,-3-11 0,3 0 0,1-1 0,0 0 0,8 9 0,1 0 0,1-1 0,-4-9 0,1 1 0,1-1 0,1-1 0,3 0 0,0-1 0,1 0 0,2-1 0,1 0 0,2 0 0,1-1 0,1-1-432,-7-5 1,2-1 0,0 0 0,1-1 0,1-2 431,1 0 0,1-1 0,1-2 0,0 0 0,1 0 0,1-1 0,2 0 0,0 0 0,0-2 0,2-1-355,2-1 1,1-1-1,1-2 1,0 0-1,0-1 355,0-2 0,0-1 0,0 0 0,0-2 0,1 0 30,0-2 1,0 0-1,1-1 1,-1 0-1,0-1-30,-4-1 0,1 0 0,-1 0 0,-1-1 0,0-1 0,-3 0 0,-1 0 0,1-1 0,-2 0 0,1-1-98,8-2 1,0 0-1,-1-2 1,-1 0 97,-3-1 0,0 0 0,-1-2 0,-1-2 0,-2-3 0,-1-1 0,-1-2 0,-1-1 192,-3 0 0,0-1 1,-2-1-1,-2-2-192,7-9 0,-3-2 0,-3-1 615,-5 1 1,-3-1-1,-3 0-615,-4 3 0,-1 0 0,-4 0 375,-1-15 1,-5 0-376,0 0 0,-2 0 0,-6-3 0,-1-2 0,0 14 0,1 0 0,-2-2 379,-2-2 1,-1-2 0,-2 0-380,-1 0 0,-2 0 0,0 0 0,0 0 0,-2 1 0,0 0 0,-2 4 0,-1 0 0,-1 2 0,2 3 0,-1 1 0,-1 0 0,-1-1 0,-2 0 0,-1 2 0,-1 1 0,-2 2 0,0-1 0,-1-4 0,1-1 0,-2 2 0,-5 1 0,-1 1 0,-1 1 0,1-1 0,-1 0 0,-1 1 0,-4 0 0,-2 1 0,0 1 0,1 2 0,-1 2 0,1-1 0,-2 0 0,0 1 0,0 0 0,2 1 0,1 0 0,0 2 0,-1 0 0,1 0 0,0 1 235,0 2 1,0 0-1,0 0-235,-2 2 0,0 0 0,-1 0 0,1 2 0,0 0 0,0 0 0,-2 1 0,-1 1 0,1 0 0,-1 1 0,1 1 0,-1 1 0,3 2 0,0 1 0,0 1 79,-2 1 1,0 2 0,0 2-80,2 0 0,0 2 0,-1 2 0,1 0 0,0 2 0,0 2 0,0 0 0,0 2 0,1 1 0,-17 5 0,2 2 0,16-1 0,0 1 0,0 0 0,0 0 0,0-1 0,0 3 0,1 5 0,1 1 0,0 1 0,-1-3 0,1 0 0,0 2-300,1 5 0,0 1 1,1 1 299,3-2 0,0-1 0,1 2 0,-1 1 0,0 2 0,2 0 0,3 3 0,2 0 0,0 1 37,-1 2 0,0 0 1,2 2-38,3-1 0,1 2 0,1 0 0,-1 4 0,0 1 0,3-5 0,3-5 0,1-5 0,2-1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12:13.6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15167 17171 8191,'-6'-3'0,"-1"1"5063,-2 2-5063,-4 0 2818,-7 7-2818,-5 2 1719,-10 12-1719,6 0 6784,-1 5-6784,13-9 0,5-1 0,12-10 0,15 6 0,10 4 0,9 7 0,-2 3 0,-11-3 0,-9 3 0,-14 6 0,-6 2 0,-9 0 0,0-12 0,0-8 0,5-8 0,7-4 0,1-2 0</inkml:trace>
  <inkml:trace contextRef="#ctx0" brushRef="#br0" timeOffset="287">15293 17299 24575,'-16'-5'0,"0"9"0,4 12 0,0 15 0,4 16 0,11-5 0,7-6 0,13-21 0,2-17 0,13-12 0,-18 4 0,0-3 0</inkml:trace>
  <inkml:trace contextRef="#ctx0" brushRef="#br0" timeOffset="1046">15814 17103 8191,'-2'1'0,"1"10"4423,-6 26-4423,3-8 0,0 3 0,-2 10 0,0 1 0,0 3 0,-1 1 1446,-1 0 1,0-3-1447,2-11 0,2-3 0,0 12 1796,6-35-1796,6-32 0,0 0 0,0-5 0,-2-7 0,0-4 3271,3-8 1,-1 0-3272,-5 5 0,0 2 0,1 5 0,1 4 729,3-5-729,2 28 0,5 25 0,-1 14 0,0 17 0,-4-19 0,-1 1 0,-6 3 0,0-1 0,4-2 0,0-1 0,-2 26 0,0-23 0,1-4 0,-6-21 0,2-1 0</inkml:trace>
  <inkml:trace contextRef="#ctx0" brushRef="#br0" timeOffset="1221">15722 17403 8191,'17'-1'0,"9"-2"4695,21 2-4695,8 0 0,-27-6 0,-1 1 0,5 4 0,-11-7 0</inkml:trace>
  <inkml:trace contextRef="#ctx0" brushRef="#br0" timeOffset="1412">16037 17247 21687,'17'-1'0,"2"-2"1389,20-10-1389,-3-5 487,-4 2-487,-9 0 0,-15 10 0,-4 4 0</inkml:trace>
  <inkml:trace contextRef="#ctx0" brushRef="#br0" timeOffset="1604">16137 17226 8191,'-10'23'0,"5"2"5063,-2 20-5063,7 4 0,0 5 0,4 0 0,0-21 0,0-10 0,-1-16 0</inkml:trace>
  <inkml:trace contextRef="#ctx0" brushRef="#br0" timeOffset="2005">16322 17170 8191,'2'6'0,"0"5"5063,2 9-5063,1 12 0,-1 15 0,-1-17 0,-1 1 1409,-4 0 0,-1 1-1409,1 0 0,-1-3 1719,-3 8-1719,6-36 0,6-30 0,-4-2 0,1-6 0,2-4 0,0-3 0,-5-3 0,1 1 0,6 11 0,2 2 0,1-7 6784,7 34-6784,-1 30 0,0 12 0,-6-6 0,0 2 0,-2-1 0,0 1 0,0 2 0,-1 0-335,-2-3 1,0-1 334,0-2 0,0-1 0,1 13 0,-2-17 0,-4-16 0</inkml:trace>
  <inkml:trace contextRef="#ctx0" brushRef="#br0" timeOffset="2179">16370 17422 8191,'16'3'0,"4"-8"4531,25-11-4531,-17 4 0,-1-1 0,8-4 0,-1 2 0</inkml:trace>
  <inkml:trace contextRef="#ctx0" brushRef="#br0" timeOffset="2406">16756 17151 24575,'-12'0'0,"3"2"0,-3 15 0,5 11 0,-6 19 0,8 1 0,3-1 0,14-12 0,2-16 0,6-8 0,4-8 0,-13-3 0,3 0 0</inkml:trace>
  <inkml:trace contextRef="#ctx0" brushRef="#br0" timeOffset="3045">17020 17270 8191,'-9'2'0,"8"2"5063,2-3-5063,18-3 2818,10-7-2818,7-9 429,9-2 1,-23 6 0,-1 5 0</inkml:trace>
  <inkml:trace contextRef="#ctx0" brushRef="#br0" timeOffset="3398">17264 17122 8191,'-26'5'0,"3"10"5063,7 8-5063,3 15 2818,4-4-2818,8-2 1719,5-14-1719,8-10 6784,8-6-6784,5-2 0,0 2 0,-5 3 0,-11 13 0,-9 10 0,-6 12 0,-11 7 0,2-7 0,-1-12 0,11-17 0,10-22 0,17-20 0,-7 7 0,1-1 0,7-5 0,-4 1 0</inkml:trace>
  <inkml:trace contextRef="#ctx0" brushRef="#br0" timeOffset="3557">17461 17226 8191,'5'-12'0,"-13"-5"5063,4 5-5063,-11 1 2818,7 16-2818,0 11 1719,4 9-1719,6 1 6784,13-10-6784,15-17 0,-11-1 0,2-6 0</inkml:trace>
  <inkml:trace contextRef="#ctx0" brushRef="#br0" timeOffset="3920">17669 17117 24575,'-22'-1'0,"5"4"0,10 7 0,6 0 0,3 1 0,5-7 0,2-2 0,3 0 0,-4 3 0,0 26 0,-9-4 0,-1 4 0,2 10 0,-1 4 0,-5 8 0,1 0-802,4-5 0,1-3 802,0-5 0,3-3 0,6 7 0,9-25 0,-1-29 0,0-16 0,2-21 0,-13 20 0,-2-1 0,-2-20 0,-9 9 0,-9 18 0,2 15 401,-8 18 0,11-6 0,-2 11 0</inkml:trace>
  <inkml:trace contextRef="#ctx0" brushRef="#br0" timeOffset="4621">16259 18069 8191,'16'-1'0,"10"-2"4914,14-10-4914,7-6 0,0 0 709,-14-1 0,-10 11 0,-16 3 0</inkml:trace>
  <inkml:trace contextRef="#ctx0" brushRef="#br0" timeOffset="4821">16441 17996 8191,'-6'9'0,"-1"0"5063,-2 10-5063,4 3 0,7 30 0,3-21 0,1 1 847,-2 6 1,-1 2-848,5 2 0,-1-1 912,-6-12 0,0-2-912,3 15 0,-4-27 0,0-11 0</inkml:trace>
  <inkml:trace contextRef="#ctx0" brushRef="#br0" timeOffset="5245">16670 18062 8191,'-5'16'0,"1"11"5063,-1 6-5063,6 6 2818,6-14-2818,-1 2 1719,-11-37-1719,-3-4 6784,-6-33-6784,4 0 0,9 14 0,9 10 0,9 32 0,6 16 0,5 17 0,-11-17 0,0-1 0,12 23 0,-3-11 0,-8-10 0,-8-19 0,0-11 0,-1-21 0,-2-22 0,-5 14 0,0-4 0,-5-1 0,1-2 0,4 1 0,-1 2 0,-5-4 0,9 14 0</inkml:trace>
  <inkml:trace contextRef="#ctx0" brushRef="#br0" timeOffset="5590">16979 17868 8191,'-9'0'0,"4"4"5063,1 4-5063,4 19 2818,-5 13-2818,4 1 1719,-1-2-1719,6-21 6784,14-10-6784,4-6 0,10-6 0,-1 3 0,-5 0 0,-8 10 0,-6 9 0,-9 7 0,-3 14 0,-5 1 0,-6-7 0,-2-5 0,-1-19 0,-12-16 0,14 3 0,-5-8 0</inkml:trace>
  <inkml:trace contextRef="#ctx0" brushRef="#br0" timeOffset="5747">16937 17917 24575,'32'4'0,"7"-4"0,7-10 0,2-5 0,-8-1 0,-9 1 0,-22 8 0,-1 2 0</inkml:trace>
  <inkml:trace contextRef="#ctx0" brushRef="#br0" timeOffset="7221">15404 18455 8191,'-14'-3'0,"2"0"5063,3 3-5063,-4 0 2818,3 4-2818,-3 1 1719,1 14-1719,-1 3 6784,2 3-6784,3-5 0,6-7 0,6-10 0,1-4 0,2-9 0,5-11 0,-4-4 0,4-13 0,-8-3 0,0-5 0,-4-1 0,-3 7 0,2 1 0,-5 14 0,3 13 0,0 9 0,1 12 0,4 0 0,-2 4 0,5 0 0,0 17 0,7 4 0,-5-5 0,1 2 0,11 19 0,4-1 0,-7-18 0,0-16 0,-10-7 0,-2-6 0</inkml:trace>
  <inkml:trace contextRef="#ctx0" brushRef="#br0" timeOffset="7379">15547 18432 8191,'-9'9'0,"8"-2"0,-2-3 0,7-2 0</inkml:trace>
  <inkml:trace contextRef="#ctx0" brushRef="#br0" timeOffset="7480">15504 18239 8191,'-6'-3'0,"3"1"0,-1 2 0</inkml:trace>
  <inkml:trace contextRef="#ctx0" brushRef="#br0" timeOffset="7712">15714 18101 8191,'-24'3'0,"6"-2"5063,-4 10-5063,14-1 2818,-2 20-2818,9 17 0,-1-17 0,0 3 332,4 8 0,1 1-332,-1-9 0,2-2 3131,2 1 0,1-4-3131,3 1 0,-2-14 0,-4-11 0</inkml:trace>
  <inkml:trace contextRef="#ctx0" brushRef="#br0" timeOffset="7837">15661 18477 8191,'-10'-11'0,"1"-5"5063,19 5-5063,11-11 0,21-6 0,-15 11 0,-5-1 0</inkml:trace>
  <inkml:trace contextRef="#ctx0" brushRef="#br0" timeOffset="8029">15903 18154 8191,'-25'0'0,"5"0"5063,9 8-5063,6 8 0,7 22 0,-1 17 1409,4-18 0,0 2-1409,-5 1 0,1-2 0,3-2 0,1-2 1719,3 19-1719,0-24 0,0-14 0,-6-11 0</inkml:trace>
  <inkml:trace contextRef="#ctx0" brushRef="#br0" timeOffset="8188">15805 18506 8191,'-9'0'0,"19"0"5063,16-9-5063,23-7 0,-18 5 0,-1 0 0,4-5 0,-7 7 0</inkml:trace>
  <inkml:trace contextRef="#ctx0" brushRef="#br0" timeOffset="18528">17973 11174 8191,'-6'-2'0,"1"4"5063,0 13-5063,8 20 0,2-6 0,1 3 0,2 9 0,2 3 0,4 8 0,1 2 803,-7-16 1,0 0 0,1 1-804,1-1 0,0 0 0,-1 0 211,1 16 0,-1-2-211,-1-5 0,0-2 0,-2-6 0,-1-2 1485,1 11 0,-1-19 0,-5-21 0</inkml:trace>
  <inkml:trace contextRef="#ctx0" brushRef="#br0" timeOffset="19429">17986 11136 8191,'9'-7'0,"11"-8"1726,8 1 0,4-2-1726,6-5 0,3-3 0,-4 5 0,1-2 0,2 1 0,4-2 0,2 1 0,1 0 0,4-1 0,0 1 0,1 0 0,-12 8 0,0-1 0,0 2 0,0 1 0,9-3 0,-1 2 0,-1 0 0,-3 1 0,-1 1 0,-2 1 0,4 0 0,-4 0 0,-5 1 0,-5 1 2980,1 2-2980,-12 2 1905,-8 0-1905,-3 3 6159,-1 6-6159,-4 3 1888,2 15-1888,-1 1 0,3 13 0,11 9 0,-9-17 0,2 1-913,5 4 0,3 2 913,0 4 0,0 1 0,3 4 0,0 1 0,-5-14 0,-1 1 0,1 0-788,-2 1 1,0 1 0,0-1 787,2 1 0,0 0 0,-1 0 0,0 1 0,-1 1 0,-1 0 0,0-2 0,-2 0 0,1-1 0,0 1 0,0 0 0,-1-1 0,4 8 0,-1-2 0,-4-6 0,-1-2 0,7 14 0,-13-19 0,-5-11 1594,-16-19-1594,5 0 2594,-8-8-2594,9 8 0,-2 0 0,-2 2 0,-9 3 0,-9 6 0,-8 5 0,8-2 0,-3 2 0,-6 2 0,-3 1-1112,10-4 1,-2-1 0,-2 0 1111,-5 1 0,-3-1 0,1 0 0,-1 0 0,0 1 0,0-2 0,-4-3 0,-1-2 0,1 1 0,3 1 0,2 0 0,-1-1 0,-2-2 0,1-1 0,0 0 0,8-1 0,0 1 0,1 1 0,-16 2 0,2 2 0,9-1 0,3 1 0,8 3 0,2 0 0,-10 5 0,14 1 0,17-12 0,5-2 0</inkml:trace>
  <inkml:trace contextRef="#ctx0" brushRef="#br0" timeOffset="21480">16997 12009 24575,'-14'-2'0,"1"2"0,3 8 0,3 3 0,-4 6 0,7 13 0,-1-3 0,13 18 0,-1-18 0,10 1 0,-2-19 0,15-12 0,1-22 0,-9 8 0,-1-3 0,-4-4 0,-3-1 0,14-17 0,-18 3 0,-6 14 0,-8 5 0,-4 7 0,-1 8 0,0 3 0,1 10 0,4 17 0,9 8 0,5 7 0,5-8 0,7-20 0,1-12 0,7-26 0,-13 14 0,-4-9 0</inkml:trace>
  <inkml:trace contextRef="#ctx0" brushRef="#br0" timeOffset="21643">17295 11743 24575,'-8'10'0,"7"8"0,4 20 0,14 4 0,-2 4 0,4-14 0,-3-13 0,-9-11 0,0-5 0</inkml:trace>
  <inkml:trace contextRef="#ctx0" brushRef="#br0" timeOffset="21828">17392 11714 8191,'7'-4'0,"2"14"5063,4 30-5063,2 13 1409,-4-18 0,1-1-1409,6 12 0,-4-3 0,-9-35 0</inkml:trace>
  <inkml:trace contextRef="#ctx0" brushRef="#br0" timeOffset="23670">18355 10683 8191,'-6'-7'0,"-1"-1"5063,-1-3-5063,-1 3 2818,-2-5-2818,1 8 1719,-2-3-1719,-8 6 6784,5 2-6784,-9 6 0,10 5 0,-2 10 0,9 5 0,0 5 0,11-9 0,1-5 0,7-15 0,8-8 0,8-10 0,-6 1 0,0 0 0,-12 18 0,-2 4 0,-7 24 0,-3 23 0,-7-9 0,-1 8 0,5-33 0,-4-10 0,8-9 0,-3-8 0,8-20 0,11-19 0,-2 17 0,1-1 0,6-8 0,0 0 0,-1 4 0,0 2 0,0 2 0,-2 1 0,0-16 0,-7 21 0,-17 23 0,-1 14 0,4 19 0,6-7 0,11-4 0,1-14 0,10-10 0,4-14 0,1-4 0,-5-1 0,-12 1 0,-3 16 0,-8 12 0,7 28 0,-7 0 0,4 4 0,-3-19 0,3-19 0,2-13 0,7-20 0,-4-2 0,1 2 0,-3 14 0,3 24 0,0 3 0,2 15 0,1-10 0,7-5 0,7-16 0,7-9 0,-2-20 0,-6 4 0,-13 0 0,-10 9 0,-6 9 0,-5 3 0,-3 21 0,4-1 0,-1 21 0,11-15 0,4 3 0,12-13 0,6-6 0,-9 0 0,-3-3 0</inkml:trace>
  <inkml:trace contextRef="#ctx0" brushRef="#br0" timeOffset="24920">17142 12491 24575,'-2'17'0,"0"14"0,2-11 0,2 7 0,-2-15 0,9-21 0,1-11 0,9-27 0,-1-1 0,6-1 0,-9 24 0,6 11 0,-11 18 0,6 14 0,-8-3 0,3 15 0,-3-17 0,4 4 0,-6-14 0,1 0 0</inkml:trace>
  <inkml:trace contextRef="#ctx0" brushRef="#br0" timeOffset="25245">17357 12383 8191,'-9'9'0,"1"3"5063,6 2-5063,5 3 2818,6 0-2818,-1-4 1719,2-4-1719,-3-7 6784,0-10-6784,1-10 0,-1-8 0,2-12 0,-5 11 0,4 4 0,-3 30 0,2 4 0,3 12 0,-3-9 0,7-6 0,-4-6 0,-2-2 0,-4-2 0</inkml:trace>
  <inkml:trace contextRef="#ctx0" brushRef="#br0" timeOffset="25437">17532 12312 24575,'-7'9'0,"1"0"0,3 4 0,3 0 0,6 18 0,0-14 0,11 6 0,3-23 0,-9 0 0,3-4 0</inkml:trace>
  <inkml:trace contextRef="#ctx0" brushRef="#br0" timeOffset="25679">17640 12040 8191,'-12'3'0,"-5"7"5063,7 5-5063,-1 12 0,15 5 0,6 8 0,0 13 0,7-11 0,-6-4 2818,2-20-2818,0-10 1719,-3-8-1719,6-15 1696,-5 2 0,-3-3 0,-3 8 0</inkml:trace>
  <inkml:trace contextRef="#ctx0" brushRef="#br0" timeOffset="25829">17732 12225 8191,'2'3'0,"1"2"5063,3 13-5063,1-5 2818,11-1-2818,-7-11 1719,9-6-1719,-7-15 0,-6 9 0,0-4 0</inkml:trace>
  <inkml:trace contextRef="#ctx0" brushRef="#br0" timeOffset="25973">17846 12096 8191,'-2'14'0,"2"2"5063,0-3-5063,5 1 2818,6-6-2818,2-6 429,1-5 1,-5 0 0,-6 1 0</inkml:trace>
  <inkml:trace contextRef="#ctx0" brushRef="#br0" timeOffset="26295">17999 12039 8191,'-9'3'0,"2"6"5063,0-3-5063,4 10 2818,1-6-2818,6 3 1719,4-11-1719,6-1 6784,3-4-6784,0 3 0,0 15 0,-8 5 0,-5 12 0,-5 0 0,-7-1 0,8-5 0,-6-6 0,6-12 0,-3-4 0</inkml:trace>
  <inkml:trace contextRef="#ctx0" brushRef="#br0" timeOffset="27413">18558 14393 24575,'-5'9'0,"3"0"0,6 10 0,8 22 0,-1-5 0,1 5-1659,-3-5 0,1 2 1,1 2 1658,3 7 0,1 1 0,-1 2 0,-2 2 0,-2 2 0,2-1 0,2-1 0,1-1 0,-2-1 0,-4-5 0,-1-1 0,0-4 0,4 6 0,-1-7 1117,4 5-1117,-10-37 0,-1-9 0,-4-6 0</inkml:trace>
  <inkml:trace contextRef="#ctx0" brushRef="#br0" timeOffset="28278">18610 14412 8191,'-13'-3'0,"11"-1"5063,10 0-5063,33-9 0,-14 4 0,3-2 0,16-5 0,4-3-33,-15 4 1,1-1 0,2-1 32,8-3 0,3-1 0,0-1 0,-11 4 0,1-2 0,-1 1 0,2-1 0,1-1 0,1 0 0,1-1 0,-1 1-88,-1 1 0,-1 0 0,1 1 1,-2 0 87,11-6 0,-1 1 0,-2 4 0,-9 5 0,-1 3 0,-3 0 2157,2-1 0,-4 4-2157,-1 8 0,-19 0 0,-7 8 3030,0-4-3030,-1 6 4425,0 10-4425,-2 3 0,6 17 0,2 7 0,-5-19 0,1 1 0,4 5 0,0 2-963,-2-1 1,1 2 962,1 5 0,2 1 0,-1 0 0,0 0 0,3 1 0,-1-1 0,-1 0 0,0-1 0,1-6 0,0-1 0,-5 1 0,0-2 0,10 16 0,-9-4 0,-1-14 0,-6-9 0,-3-3 1925,-3-10-1925,-7 7 0,3-8 0,-8 7 0,3-6 0,0 1 0,-11 3 0,-16 13 0,12-10 0,-1 1 0,-9 4 0,-3 2-1229,7-5 0,-2 0 0,-1 0 1229,-3 2 0,-1 0 0,-2 1 0,6-4 0,-1 1 0,-1 0 0,-1 0 0,-1 1 0,-1 1 0,0-1 0,-1 0 0,1 0 0,0-1 0,0 0 0,-1-1 0,1 0 0,0-1 0,0 0 0,1-1 0,-6 3 0,0-1 0,3-2 0,-8 2 0,5-4 0,17-5 0,5-3 0,4-2 0,19-7 0</inkml:trace>
  <inkml:trace contextRef="#ctx0" brushRef="#br0" timeOffset="29245">17566 15510 24575,'3'26'0,"-2"-5"0,10 9 0,-8-15 0,9-4 0,-5-29 0,3-25 0,-5 9 0,0-2 0,3 0 0,0 1 0,-2 6 0,0 3 0,6-7 0,-2 26 0,-2 11 0,4 14 0,2 7 0,-2 7 0,2-6 0,-2-8 0,-5-10 0,0-5 0</inkml:trace>
  <inkml:trace contextRef="#ctx0" brushRef="#br0" timeOffset="29437">17801 15308 8191,'-7'20'0,"8"-5"5063,-4 15-5063,14-5 2818,-2-3-2818,6-7 429,0-23 1,-5 5 0,-1-8 0</inkml:trace>
  <inkml:trace contextRef="#ctx0" brushRef="#br0" timeOffset="29562">17877 15349 8191,'0'-14'0,"2"10"5063,1 8-5063,5 10 2818,0-1-2818,5-2 429,-3-6 1,-1-3 0,-5-2 0</inkml:trace>
  <inkml:trace contextRef="#ctx0" brushRef="#br0" timeOffset="29761">18001 15261 8191,'-6'-1'0,"-1"14"5063,2 0-5063,5 17 2818,10 2-2818,0-5 1719,4 0-1719,-4-19 6784,2-9-6784,2-5 0,-5-1 0,-1 2 0</inkml:trace>
  <inkml:trace contextRef="#ctx0" brushRef="#br0" timeOffset="30174">18089 15099 8191,'-7'6'0,"4"1"5063,6 19-5063,4 4 0,2 23 0,5-5 0,5 1 0,-4-20 2818,6-12-2818,-7-18 1719,3-5-1719,-4-15 6784,-2 5-6784,-7-8 0,-1 11 0,-7 0 0,-1 12 0,-3 2 0,4 12 0,4-4 0,4 0 0,7-8 0,0-9 0,-2 4 0,-4-4 0</inkml:trace>
  <inkml:trace contextRef="#ctx0" brushRef="#br0" timeOffset="30420">18269 15239 8191,'8'5'0,"-5"2"5063,7 10-5063,-4-5 2818,4-4-2818,5-17 1719,2-4-1719,9-21 6784,-9 4-6784,-1 2 0,-10 16 0,-4 13 0,0 18 0,1-3 0,-1 4 0,5-10 0,0-9 0,-2 0 0,-1-5 0</inkml:trace>
  <inkml:trace contextRef="#ctx0" brushRef="#br0" timeOffset="30613">18435 15190 8191,'-7'4'0,"3"1"5063,2 8-5063,4-3 2818,2 2-2818,3-5 1719,2 2-1719,-4 1 6784,-12 7-6784,3-3 0,-8-2 0,10-8 0</inkml:trace>
  <inkml:trace contextRef="#ctx0" brushRef="#br0" timeOffset="32998">18676 13926 8191,'-4'-7'0,"1"-1"5063,-5 5-5063,1-3 2818,-2 7-2818,0 1 1719,-2 9-1719,-2 36 6784,9-15-6784,0 21 0,15-40 0,6-22 0,1-12 0,0-20 0,-7 14 0,-6 0 0,2 26 0,-3 7 0,7 11 0,0-3 0,10-8 0,-10-2 0,4-8 0</inkml:trace>
  <inkml:trace contextRef="#ctx0" brushRef="#br0" timeOffset="33203">18824 13852 8191,'-14'-1'0,"2"3"5063,7 8-5063,1 10 2818,8 12-2818,2-5 1719,3-3-1719,11-19 1696,-4-9 0,0-1 0,-9 0 0</inkml:trace>
  <inkml:trace contextRef="#ctx0" brushRef="#br0" timeOffset="33411">18994 13783 24575,'-14'2'0,"0"4"0,7 8 0,-3 9 0,10 2 0,3 1 0,9-5 0,3-10 0,8-9 0,-4-5 0,-3-2 0,-8 0 0</inkml:trace>
  <inkml:trace contextRef="#ctx0" brushRef="#br0" timeOffset="33862">19116 13753 8191,'-6'6'0,"3"1"5063,3 0-5063,5-2 2818,4-3-2818,0-2 1719,0 4-1719,-4 11 6784,-1 0-6784,-4 8 0,-3-5 0,0-1 0,0-4 0,0-4 0,3-5 0</inkml:trace>
  <inkml:trace contextRef="#ctx0" brushRef="#br0" timeOffset="34753">19222 13716 24575,'-3'11'0,"1"4"0,4-5 0,3 2 0,2-7 0,2-3 0,0 0 0,-2 4 0,-5 5 0,-4 13 0,-4-5 0,0 4 0,3-9 0,0-6 0,3-4 0</inkml:trace>
  <inkml:trace contextRef="#ctx0" brushRef="#br0" timeOffset="34895">19421 13571 8191,'0'24'0,"1"-6"5063,-1 13-5063,4-13 704,2 2 1,-3-11-1,-1-5 1</inkml:trace>
  <inkml:trace contextRef="#ctx0" brushRef="#br0" timeOffset="35038">19398 13477 8191,'-11'-11'0,"5"-1"1265,6 9 1,1-1 0,3 4 0</inkml:trace>
  <inkml:trace contextRef="#ctx0" brushRef="#br0" timeOffset="35386">19468 13466 8191,'0'25'0,"0"5"5063,0 2-5063,4 8 0,1 7 0,4-1 2818,-4 1-2818,1-17 1719,-5-12-1719,5-36 6784,3-12-6784,4-10 0,1 13 0,-1 11 0,-5 17 0,-1 2 0,-2 16 0,-3-4 0,-2 9 0,-3-7 0,-1-5 0,0-8 0,0-18 0,4 7 0,0-7 0</inkml:trace>
  <inkml:trace contextRef="#ctx0" brushRef="#br0" timeOffset="35503">19649 13560 8191,'0'19'0,"4"3"5063,-4 10-5063,6-10 704,-2-5 1,-1-13-1,1-2 1</inkml:trace>
  <inkml:trace contextRef="#ctx0" brushRef="#br0" timeOffset="35616">19647 13504 8191,'0'5'0,"0"-1"0</inkml:trace>
  <inkml:trace contextRef="#ctx0" brushRef="#br0" timeOffset="35737">19716 13490 8191,'18'-13'0,"0"3"5063,-15 1-5063,6 4 704,-4-3 1,-1 5-1,-2-1 1</inkml:trace>
  <inkml:trace contextRef="#ctx0" brushRef="#br0" timeOffset="35936">19732 13336 8191,'-1'9'0,"2"4"5063,6 13-5063,6 14 0,-3 8 0,-5-17 0,0-2 0,3 13 2818,-5-7-2818,5-18 0,-5-13 0,1-2 0</inkml:trace>
  <inkml:trace contextRef="#ctx0" brushRef="#br0" timeOffset="36263">19873 13564 8191,'0'13'0,"0"3"5063,2-2-5063,3-3 2818,2-3-2818,2-8 1719,-2-4-1719,5-13 6784,-8 5-6784,5-11 0,-4 17 0,-2 3 0,8 18 0,-4 20 0,10 13 0,-9-18 0,0 1 0,3 3 0,-1 0 0,-3-3 0,-3 1 0,-1 10 0,-4-2 0,-18 10 0,4-21 0,-3-5 0,-25-5 0,9-16 0,2-2 0,1 2 0,-10-8 0</inkml:trace>
  <inkml:trace contextRef="#ctx0" brushRef="#br0" timeOffset="38527">17649 12793 8191,'-2'-1'0,"5"-6"5063,3-7-5063,13-12 2818,1-6-2818,1 2 1719,0 5-1719,-10 15 6784,2 11-6784,-6 2 0,2 9 0,-5-6 0,1 2 0</inkml:trace>
  <inkml:trace contextRef="#ctx0" brushRef="#br0" timeOffset="38920">17704 12753 8191,'-3'13'0,"1"0"4924,2 24-4924,10 11 0,-7-5 0,2 4 679,1-10 1,3 1 0,-2 2-680,-2 8 0,-1 3 0,1 1-316,0-11 1,2 1 0,-1 0-1,0 0 316,-2 3 0,-1 1 0,1-1 0,-1 0 0,1-1 0,1 0 0,0-1 0,0 1 435,-1-1 1,1 1 0,0-1 0,-1 0-436,1 8 0,-1 0 0,1-1-151,1 1 1,1-1 0,-2-1 150,-2-5 0,-1-1 0,0-1 0,2-3 0,-1 0 0,1-2 0,-2 10 0,1-3 0,3-8 0,-1-4 594,0 8-594,1-13 925,-5-15 0,1-7 0,-2-1 0</inkml:trace>
  <inkml:trace contextRef="#ctx0" brushRef="#br0" timeOffset="39205">17850 14720 8191,'-4'9'0,"3"0"5063,5 4-5063,6-2 2818,5 3-2818,2-3 1719,0-4-1719,0-2 6784,-2-13-6784,2-15 0,5-23 0,-11 14 0,-1 0 0,7-10 0,-7 8 0</inkml:trace>
  <inkml:trace contextRef="#ctx0" brushRef="#br0" timeOffset="39765">18136 13471 8191,'-3'-9'0,"-1"0"5063,1 0-5063,-1 0 2818,-3 2-2818,-3 3 1719,-7 12-1719,2 3 6784,-5 22-6784,12 0 0,0 1 0,16-12 0,6-31 0,6-22 0,-7 1 0,-1-4 0,-3 2 0,-2-1 0,0-8 0,-3 1 0,-3 11 0,-2 1-316,-2-5 0,-4 0 316,-7-15 0,-3 7 0,12 39 0,6 34 0,8 1 0,2 4 0,-2 2 0,0 0 0,6-3 0,0-3 0,9 17 0,-2-24 0,-9-15 0,-5-8 0</inkml:trace>
  <inkml:trace contextRef="#ctx0" brushRef="#br0" timeOffset="39921">18266 13315 8191,'5'4'0,"1"4"5063,-2 12-5063,2-1 2818,1 5-2818,0-13 0,-3-3 0,0-6 0</inkml:trace>
  <inkml:trace contextRef="#ctx0" brushRef="#br0" timeOffset="40061">18302 13183 8191,'-22'-13'0,"7"1"0,11 7 0,4 1 0</inkml:trace>
  <inkml:trace contextRef="#ctx0" brushRef="#br0" timeOffset="40295">18340 13065 8191,'-11'-12'0,"3"4"5063,-3 9-5063,3 14 2818,1 13-2818,3 19 0,4 1 859,4-18 1,2 0-860,4 12 0,7 3 6784,-7-20-6784,0-5 0,-4-12 0,-4-4 0</inkml:trace>
  <inkml:trace contextRef="#ctx0" brushRef="#br0" timeOffset="40421">18310 13333 8191,'-3'-9'0,"13"-3"1265,17-7 1,-8 9 0,2-2 0</inkml:trace>
  <inkml:trace contextRef="#ctx0" brushRef="#br0" timeOffset="40644">18539 12993 8191,'-14'8'0,"2"9"5007,3 11-5007,4 26 0,3-23 0,0 1 0,4 6 0,1 0 0,1-9 0,0-1 0,8 17 2825,-2-25-2825,0-10 0,-7-5 0,1-3 0</inkml:trace>
  <inkml:trace contextRef="#ctx0" brushRef="#br0" timeOffset="40796">18534 13339 8191,'13'-7'0,"15"-7"0,-3 2 0,2-2 0</inkml:trace>
  <inkml:trace contextRef="#ctx0" brushRef="#br0" timeOffset="41304">18686 13216 24575,'-3'-11'0,"-1"-4"0,-1 9 0,-4 6 0,1 16 0,2 3 0,5 4 0,5-11 0,7-7 0,3-6 0,6-13 0,1-1 0,-4-3 0,-2 3 0,-6 12 0,-2 3 0,0 11 0,-4 2 0,2 4 0,-4-3 0,3-10 0,-1-5 0,2-12 0,1-7 0,4-5 0,-2 3 0,7 12 0,-8 15 0,4 6 0,-5 2 0,1-4 0,3-6 0,-4 0 0,2-6 0</inkml:trace>
  <inkml:trace contextRef="#ctx0" brushRef="#br0" timeOffset="41453">18935 13071 24575,'17'0'0,"1"-3"0,8-14 0,2-3 0,-7 4 0,-5 4 0</inkml:trace>
  <inkml:trace contextRef="#ctx0" brushRef="#br0" timeOffset="41661">18991 12774 8191,'-9'32'0,"5"6"4235,0 9-4235,6-14 0,2 2 0,-2-3 0,1 0 0,4 6 0,2-1 0,4 11 728,1-9 0,-6-23 0,-6-9 1</inkml:trace>
  <inkml:trace contextRef="#ctx0" brushRef="#br0" timeOffset="56944">11328 13562 24575,'3'-18'0,"3"-5"0,8-3 0,7-12 0,-5 11 0,2-3 0,-7 16 0,-3 1 0,0 8 0,3 1 0,-1 8 0,3 5 0,0 11 0,-3 5 0,2 14 0,-4-6 0,1 6 0,-2-14 0,-3-9 0,-2-8 0</inkml:trace>
  <inkml:trace contextRef="#ctx0" brushRef="#br0" timeOffset="57206">11470 13516 8191,'-9'4'0,"4"6"5034,1 15-5034,-1 28 0,2-12 0,-1 3 0,-4 9 0,-1 2 266,4-17 1,1 1 0,-1-2-267,-3 15 0,-1-4 371,6-11 0,0-4 1,-2 4-1,5-23 0</inkml:trace>
  <inkml:trace contextRef="#ctx0" brushRef="#br0" timeOffset="62753">15017 8706 8191,'-3'3'0,"1"-2"0</inkml:trace>
  <inkml:trace contextRef="#ctx0" brushRef="#br0" timeOffset="63144">14911 8551 8191,'1'-9'0,"-4"6"5063,0 20-5063,-1 17 0,4 1 0,0 5 499,0 2 0,0 2-499,0 6 0,0 0 0,2 0 0,1-2 789,0-11 0,0-3-789,5 19 1453,-3-26 0,-2-18 0,-3-6 1</inkml:trace>
  <inkml:trace contextRef="#ctx0" brushRef="#br0" timeOffset="63397">14874 9042 8191,'-3'13'0,"3"-4"5063,11 11-5063,-2-10 2818,13 12-2818,-11-13 1719,8 2-1719,-5-14 6784,7-19-6784,-2-9 0,-6 2 0,-1-2 0,2-19 0,-6 19 0,-1 2 0,-2 3 0,-1 5 0</inkml:trace>
  <inkml:trace contextRef="#ctx0" brushRef="#br0" timeOffset="64436">14432 9604 8191,'-9'4'0,"19"-9"5063,10 1-5063,6-3 0,3 0 0,2 2 0,1 0 0,2 2 0,1 0 1219,0 0 1,-2 1-1220,16 6 0,-19-3 0,-15 2 0</inkml:trace>
  <inkml:trace contextRef="#ctx0" brushRef="#br0" timeOffset="64669">14774 9528 8191,'12'-9'0,"-3"9"5063,15 3-5063,-11 7 2818,-1 11-2818,-9-6 1719,-4 15-1719,-13-8 6784,-9 7-6784,-6-8 0,-12-3 0,22-10 0,-2-4 0</inkml:trace>
  <inkml:trace contextRef="#ctx0" brushRef="#br0" timeOffset="66397">18093 9291 8191,'-9'-7'0,"0"-2"5063,0 4-5063,0-1 2818,0 1-2818,-4 3 1719,-1-3-1719,-3 2 6784,-6 4-6784,-3-3 0,-12 14 0,-2-2 0,-7 13 0,0 1 0,7-2 0,-1 5 0,12-6 0,-3 10 0,14-8 0,0 16 0,7-6 0,3 7 0,3 12 0,1-11 0,4-11 0,0 0-440,0 25 440,4 0 0,-4-25 0,1-1 0,12 20 0,-3 4 0,13-11 0,5-4 0,9-6 0,5-4 0,5-5 0,0-4 0,6-5 0,2-9 0,-25-2 0,1-1 0,3-6 0,0-2-566,-2 1 1,-1-2 565,0-2 0,-1-2 0,19-13 0,-7 1 0,-1-5 0,-7-9 0,3 3-523,-14-12 523,4 8 0,-11-8 0,2-3 0,-13 22 0,0-1 0,-2-2 0,-1-1 0,-1-3 0,-2 0 0,-1 2 0,-2 1 0,-1 0 0,0 0 0,-5-22 327,-6 16-327,2 0 1119,-9 12-1119,-3-8 0,-5 1-380,9 13 1,0-1 379,-21-13 0,19 17 0,-1 2 0,-4 1 0,-2 2 0,3 5 0,0 1 0,-3-1 0,0 2 454,-22 8-454,13 4 80,8 3-80,11 5 0,9-1 0,7-6 0,2-1 0</inkml:trace>
  <inkml:trace contextRef="#ctx0" brushRef="#br0" timeOffset="186760">8985 8418 24575,'-9'5'0,"0"-1"0,-1 2 0,1-1 0,0 2 0,-1 3 0,2 1 0,0 6 0,5-3 0,-2-2 0,5-3 0,0 4 0,5 7 0,1-1 0,5 2 0,1-7 0,5-5 0,0-4 0,0 0 0,1-4 0,-1 2 0,-4-3 0,0 0 0,-4-3 0,0-1 0,0-3 0,-3-2 0,1 0 0,-3 0 0,-1-4 0,-1 0 0,-5-4 0,0-1 0,-7-5 0,0 4 0,-9-8 0,4 14 0,-12-2 0,8 14 0,-11 2 0,11 8 0,3-5 0,9 1 0</inkml:trace>
  <inkml:trace contextRef="#ctx0" brushRef="#br0" timeOffset="187598">8975 8443 8191,'0'-3'0,"3"-2"5063,10-26-5063,5 2 2818,10-13-2818,0 5 0,-8 8 1719,2 6-1719,-8 11 6784,3 7-6784,7 2 0,1 7 0,1 1 0,-3 5 0,-6-1 0,7 0 0,1-5 0,14-1 0,1-11 0,-11 5 0,2-1 0,-3-5 0,0-1 0,6 4 0,0 1 0,-6-1 0,-1 2 0,19 3 0,-7 1 0,-14 9 0,5-4 0,-4 4 0,12-4 0,9-2 0,-14-4 0,2-3 0,3-3 0,2-2 0,8 0 0,1-2-1504,1-3 1,0 0 1503,-11 4 0,1 0 0,1 0 0,-3 2 0,1-1 0,0 1 0,3-2 0,1 0 0,0 0 0,-5 0 0,0 0 0,0 0 0,16 0 0,-2 1-577,-5-3 1,-2 2 576,-12 6 0,-3 1 0,11 1 0,-26 2 0,-11 2 0</inkml:trace>
  <inkml:trace contextRef="#ctx0" brushRef="#br0" timeOffset="188465">10504 8055 8191,'-13'9'0,"0"-2"0,8-4 0,1-1 0</inkml:trace>
  <inkml:trace contextRef="#ctx0" brushRef="#br0" timeOffset="188592">10536 8103 8191,'2'3'0,"0"-1"0</inkml:trace>
  <inkml:trace contextRef="#ctx0" brushRef="#br0" timeOffset="188975">10722 8100 24575,'-5'12'0,"-3"8"0,11 12 0,-2 2 0,8-6 0,3-8 0,2-15 0,10 0 0,-6-7 0,6-4 0,-11-2 0,-2-2 0,-7-2 0,-4 2 0,-3-7 0,-10 1 0,-3-5 0,-11 4 0,-8 5 0,-5 13 0,14 0 0,5 3 0</inkml:trace>
  <inkml:trace contextRef="#ctx0" brushRef="#br0" timeOffset="189556">10620 8125 8191,'-14'0'0,"-2"-2"5063,3-1-5063,-5-3 2818,-5 3-2818,-3-3 1719,-6 1-1719,0-3 6784,1 4-6784,-1 0 0,0 8 0,-7 5 0,13 0 0,-1 2 0,-7 4 0,-2 2-1048,-6 3 1,-1 0 1047,4 0 0,0-1-30,7-4 1,3-3 29,-6 3 0,16-16 0,14-7 0,1-2 0,0-1 2088,-1 4-2088,-15 8 66,-1 5-66,-20 18 0,17-10 0,-1 3 0,-1 6 0,-2 1 0,-10 5 0,1-2 0,13-7 0,0-1 0,-2 0 0,1-3 0,5-8 0,8-6 0,3-4 0,0 2 0,0-4 0,0 3 0,-4 2 0,7-1 0,-2 3 0</inkml:trace>
  <inkml:trace contextRef="#ctx0" brushRef="#br0" timeOffset="189851">9692 8492 8191,'10'-10'0,"0"-2"5063,13-10-5063,9-7 0,-5 10 0,4 1 0,4-2 0,2 1 0,6 1 0,0 2 724,-4 6 1,0 2-725,-1 4 0,-1 3 1586,17 6-1586,0 9 0,-14-1 6040,-8 2-6040,-9-4 0,7-5 0,10-13 0,-9 1 0,0 0 0,5-6 0,-2 3 0</inkml:trace>
  <inkml:trace contextRef="#ctx0" brushRef="#br0" timeOffset="189990">10787 8241 8191,'11'7'0,"0"5"5063,-5-3-5063,12 4 2818,4-12-2818,9-6 1719,-2-11-1719,-2-4 0,-14 7 0,-2 2 0</inkml:trace>
  <inkml:trace contextRef="#ctx0" brushRef="#br0" timeOffset="190841">9488 8384 8191,'-39'13'0,"12"-8"5063,-3 4-5063,16-11 2818,2-1-2818,2-7 1719,-6-5-1719,0 0 6784,0 1-6784,3 6 0,4 8 0,12-7 0,15 0 0,7-4 0,4-1-1034,5-1 0,3-1 1034,11-6 0,2 0 0,-15 7 0,1 2 0,-1-2 0,16-8 0,-1 2 0,4 5 0,-3 3-391,-14 1 0,-3 3 391,-2 6 0,-4 4 0,7 10 0,-16 4 0,-2 3 0,-12-6 1981,9-1-1981,10-12 0,16-6 0,-10-9 0,3-4-474,8 1 0,2-2 474,1-9 0,1-1 0,-2 7 0,-1 3-24,-6 1 0,-3 2 24,4 3 0,-13 17 0,-17 8 0,-2 1 0,12 3 1812,3-14-1812,5-1 0,-9-6 0,-8 0 0</inkml:trace>
  <inkml:trace contextRef="#ctx0" brushRef="#br0" timeOffset="198174">10708 8131 8191,'-9'0'0,"0"2"5063,0 1-5063,0 3 2818,2 1-2818,4 2 1719,2 4-1719,8 0 6784,2 2-6784,8 4 0,14-3 0,-1 0 0,9-6 0,-8-7 0,8-3 0,-6-7 0,6 2 0,-14-8 0,-4 0 0,-8 2 0,-4-5 0,-5 6 0,-1-6 0,-7 8 0,1-4 0,-6 7 0,2-2 0,-6-1 0,4 3 0,-8-1 0,4 4 0,-4 2 0,3 2 0,-2-1 0,6 3 0,1-4 0,5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15:51.7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1367 6022 24575,'-3'11'0,"0"3"0,11 6 0,-3 12 0,17 15 0,-2-3 0,7-2 0,3-19 0,-2-12 0,10-16 0,4-15 0,-19 4 0,-1-4 0,-1-1 0,-2-2 0,-3-4 0,-2-1-322,-5 1 0,-3-1 322,-2-3 0,-4 0-37,-3 3 0,-3 1 37,-11-16 0,-2 15 0,2 16 0,9 7 0,4 5 0</inkml:trace>
  <inkml:trace contextRef="#ctx0" brushRef="#br0" timeOffset="567">1808 5778 8191,'-3'6'0,"8"11"5063,4 5-5063,4 23 0,5 3 0,-12-17 0,-1-1 2818,8 12-2818,-8-9 1719,1-24-1719,-5-9 6784,3-22-6784,-4-8 0,-4-23 0,-1 26 0,-1-1 0,-3-3 0,-2 1 0,-9-19 0,5 14 0,24 37 0,6 9 0,15 18 0,-3-12 0,-5-5 0,8-16 0,-6-14 0,-2-1 0,-5-14 0,-11 8 0,-2-1 0,-4 3 0,7 27 0,-2 6 0,12 35 0,-7-3 0,5 11 0,-5-19 0,-1-10 0,5-18 0,-8-5 0,1-3 0</inkml:trace>
  <inkml:trace contextRef="#ctx0" brushRef="#br0" timeOffset="951">2194 5672 8191,'7'3'0,"2"2"5063,1 25-5063,5 10 0,-9-13 0,-1 1 0,0 3 0,0 0 0,2 10 2818,-2-39-2818,-1-28 0,-1-9 0,-1-5 0,-2 1 0,0 0 0,2-7 0,1 0 0,-1 13 0,1 2 0,6-18 1719,0 36-1719,0 14 6784,8 18-6784,-1 10 0,-2-5 0,0 1 0,6 23 0,-10-21 0,0-1 0,1 8 0,-3-4 0,-5-13 0,-1-7 0,-2-3 0</inkml:trace>
  <inkml:trace contextRef="#ctx0" brushRef="#br0" timeOffset="1092">2330 5741 8191,'-12'10'0,"18"-1"5063,10-11-5063,29-10 0,-24 2 0,6-4 0</inkml:trace>
  <inkml:trace contextRef="#ctx0" brushRef="#br0" timeOffset="1501">2593 5410 8191,'-2'8'0,"1"1"5063,17 22-5063,-2 9 0,0-14 0,1 2 1409,-4 3 0,-1 0-1409,3-3 0,-2-2 0,4 21 1719,-4-19-1719,-7-9 6784,-7-21-6784,-3-23 0,1-1 0,-1-3 0,0-15 0,1-4-1007,1-2 1,1-1 1006,0 0 0,1 2 0,2 15 0,2 5 0,6-4 0,4 40 0,6 26 0,-4 9 0,0 4 0,-7-14 0,-5-8 2013,-17-2-2013,1-12 0,-5 3 0,11-13 0</inkml:trace>
  <inkml:trace contextRef="#ctx0" brushRef="#br0" timeOffset="2384">1785 6733 8191,'-12'1'0,"4"5"5063,6 14-5063,2 12 2818,-4 8-2818,3-11 1719,1-7-1719,5-39 6784,10-28-6784,-7 10 0,1-2 0,2-6 0,0 1 0,-2 13 0,0 2 0,5-11 0,5 50 0,-4 12 0,4 23 0,-6-7 0,-6-12 0,1-13 0,11-23 0,9-24 0,-7 12 0,-1-9 0</inkml:trace>
  <inkml:trace contextRef="#ctx0" brushRef="#br0" timeOffset="2594">2087 6554 8191,'-5'45'0,"4"-10"5063,-3 10-5063,8-26 2818,11-8-2818,9-22 1719,7-12-1719,-5-8 6784,-11-3-6784,-10 12 0,-23-6 0,-2 17 0,-14-5 0,8 14 0,10-1 0,9 5 0</inkml:trace>
  <inkml:trace contextRef="#ctx0" brushRef="#br0" timeOffset="2730">2178 6465 8191,'17'-11'0,"0"-1"5063,3-5-5063,-2 4 704,2-4 1,-11 11-1,-1 1 1</inkml:trace>
  <inkml:trace contextRef="#ctx0" brushRef="#br0" timeOffset="2894">2235 6287 8191,'-1'14'0,"5"4"4599,6 27-4599,-1-19 0,0 2 0,-4 7 0,1 0 0,4 1 0,0-2 0,0 14 0,0-19 0,-8-21 0</inkml:trace>
  <inkml:trace contextRef="#ctx0" brushRef="#br0" timeOffset="3492">2707 6336 24575,'18'13'0,"-7"-1"0,3 8 0,-11-3 0,-1-3 0,-2-5 0,0-6 0</inkml:trace>
  <inkml:trace contextRef="#ctx0" brushRef="#br0" timeOffset="3626">2687 6160 8191,'3'-2'0,"-5"0"0,9 2 0</inkml:trace>
  <inkml:trace contextRef="#ctx0" brushRef="#br0" timeOffset="3901">2775 6195 8191,'6'18'0,"-1"-1"5063,3 13-5063,-1-3 2818,1 11-2818,-3-13 1719,6-11-1719,-6-21 0,13-33 0,-12 12 0,-1-1 0,5-3 0,-1 1 0,0-12 6784,4 21-6784,-6 20 0,3 10 0,2 10 0,3 14 0,-1-5 0,0-1 0,-8-17 0,-2-5 0</inkml:trace>
  <inkml:trace contextRef="#ctx0" brushRef="#br0" timeOffset="4167">2992 6081 8191,'5'12'0,"2"-2"5063,4 4-5063,-1-5 2818,2-1-2818,-5 1 1719,2-6-1719,-4-4 6784,6-14-6784,-4-6 0,10-18 0,-8-1 0,8 0 0,-4 1 0,-4 22 0,-2 2 0</inkml:trace>
  <inkml:trace contextRef="#ctx0" brushRef="#br0" timeOffset="4793">3195 6061 8191,'10'0'0,"-1"-5"5063,5-10-5063,-1-8 2818,-4 4-2818,-1-11 1719,-8 11-1719,-5-1 6784,-2 9-6784,-6 12 0,0 12 0,4 10 0,2 15 0,10-4 0,2-6 0,7-13 0,2-13 0,8-20 0,1-5 0,10-21 0,1 10 0,5-5 0,-15 22 0,-2 6 0,-15 13 0,2 9 0,-5 2 0,3 4 0,-4-3 0,2-13 0,2-20 0,5-14 0,3-21 0,8 10 0,-7 15 0,2 17 0,-10 29 0,0-2 0,0 5 0,3-12 0,-5-4 0,1-4 0</inkml:trace>
  <inkml:trace contextRef="#ctx0" brushRef="#br0" timeOffset="4927">3635 5726 8191,'5'-7'0,"1"2"5063,8-10-5063,13-2 2818,3-4-2818,-4 3 0,-11 10 0,-13 4 0</inkml:trace>
  <inkml:trace contextRef="#ctx0" brushRef="#br0" timeOffset="5080">3667 5494 8191,'0'6'0,"3"8"5063,4 11-5063,-3 13 2818,3-4-2818,-3 4 0,1-20 0,-2-4 0</inkml:trace>
  <inkml:trace contextRef="#ctx0" brushRef="#br0" timeOffset="5418">3732 5725 8191,'1'4'0,"2"-3"5063,10 0-5063,13-11 0,8-5 0,8-8 0,-6-4 0,-15 8 2818,-10 0-2818,-11 5 1719,-3 1-1719,-4 2 6784,2 11-6784,0 13 0,3 2 0,7 9 0,1-13 0,7-5 0,14-13 0,15-17 0,6-2 0,-13 3 0,-15 11 0</inkml:trace>
  <inkml:trace contextRef="#ctx0" brushRef="#br0" timeOffset="5735">4132 5515 8191,'-10'-10'0,"-2"2"5063,-1 4-5063,0 6 2818,1 15-2818,6 11 1719,-1 12-1719,12-6 6784,0-7-6784,9-16 0,0-9 0,2-15 0,1-7 0,-4-25 0,-8 19 0,-2-3 0,0-11 0,-1-3-1182,-4-6 0,-2-2 1182,-1 0 0,-1 1 0,1 8 0,-2 6 0,-7 6 0,14 53 0,1 12 0,1 7 0,5 3 0,3 4 0,0-3 0,2 4 0,-2-6 0,0-2 0,1-4 0,3 5 0,-3-8 0,-7-21 0</inkml:trace>
  <inkml:trace contextRef="#ctx0" brushRef="#br0" timeOffset="12459">9058 8424 8191,'2'-3'0,"0"1"0</inkml:trace>
  <inkml:trace contextRef="#ctx0" brushRef="#br0" timeOffset="12776">9207 8552 24575,'0'0'0</inkml:trace>
  <inkml:trace contextRef="#ctx0" brushRef="#br0" timeOffset="13459">9091 8432 8191,'2'-2'0,"0"0"0</inkml:trace>
  <inkml:trace contextRef="#ctx0" brushRef="#br0" timeOffset="37904">9279 5073 8191,'-9'-4'0,"-13"-11"5063,10 8-5063,-13-11 2818,11 15-2818,-3-3 1719,0 9-1719,-7 5 6784,6 10-6784,-1 0 0,9 6 0,9-11 0,3-4 0,8-5 0,10-4 0,6-7 0,5 5 0,-5-5 0,-6 11 0,-7 5 0,-7 11 0,-1 11 0,-14 9 0,3 7 0,-11 0 0,3-7 0,-3-2 0,4-16 0,1-5 0,3-15 0,-4-3 0,0-6 0,-7-8 0,4 0 0,2-2 0,13 5 0,20 7 0,18-4 0,-5 4 0,4-1 0,8-7 0,3-3 0,-11 2 0,0-3 0,1-1-1035,5-3 0,0-3 0,-2 0 1035,-6 2 0,-1 0 0,-2-1 0,9-11 0,-5 2 0,0-5 0,-22 7 0,-15 13 0,-4 3 0,-4 6 0,-2 6 3105,-1 17-3105,-6 18 0,10 15 0,3 1 0,18-8 0,1-24 0,14-10 0,1-21 0,7-9 0,-2-10 0,-7-2 0,-6 7 0,-8 14 0,-6 21 0,-2 26 0,-4 9 0,0 11 0,0-23 0,8-11 0,1-30 0,12-12 0,2-16 0,3 7 0,-3 8 0,-7 16 0,0 22 0,-3 6 0,1 5 0,2-4 0,-2-9 0,10-10 0,4-13 0,2-12 0,2-10 0,-9-2 0,-12 0 0,-5 3 0,-12 11 0,-1 20 0,-1 21 0,4 20 0,9 6 0,12-9 0,8-10 0,1-22 0,3-7 0,23-10 0,-16 0 0,-3 0 0,-1-5 0,-11 5 0</inkml:trace>
  <inkml:trace contextRef="#ctx0" brushRef="#br0" timeOffset="42251">22414 5376 8191,'-5'-9'0,"-2"-3"5063,0 4-5063,-4-4 2818,-8 1-2818,-3 2 1719,-9 5-1719,-1 4 6784,3 16-6784,4 10 0,8 11 0,8 3 0,7-8 0,10-11 0,18-16 0,7-10 0,16-19 0,-11-5 0,-8 2 0,-16 17 0,-7 22 0,1 13 0,1-3 0,20-7 0,1-15 0,-4-1 0,-5-3 0</inkml:trace>
  <inkml:trace contextRef="#ctx0" brushRef="#br0" timeOffset="42470">22690 5279 8191,'-13'7'0,"2"4"5063,-3 4-5063,4 8 2818,4 9-2818,6 2 1719,4-3-1719,8-9 6784,13-22-6784,8-9 0,-5-6 0,-1-1 0,1-2 0,1-1 0</inkml:trace>
  <inkml:trace contextRef="#ctx0" brushRef="#br0" timeOffset="42817">22932 5237 8191,'6'-13'0,"-5"2"5063,-7 14-5063,-3 11 2818,-5 18-2818,4 8 0,4 0 1719,8-8-1719,17-9 6784,4-13-6784,15-8 0,9-12 0,-19-1 0,1-4 0,0 0 0,-1-2 0,-1-2 0,-3-2 0,6-16 0,-12 9 0,-17 5 0,-4 9 0,-10 16 0,1 11 0,-1 28 0,10-5 0,9 2 0,13-15 0,10-18 0,11-7 0,7-17 0,-21 8 0,-6-2 0</inkml:trace>
  <inkml:trace contextRef="#ctx0" brushRef="#br0" timeOffset="43079">23487 5185 8191,'-7'-14'0,"-1"8"5063,-2 10-5063,1 14 2818,3 7-2818,2 0 1719,8-7-1719,1-7 6784,8-9-6784,0 3 0,4-2 0,-5 4 0,-1 4 0,-11 2 0,-1 4 0,-7 0 0,-1 1 0,0-13 0,4 2 0,3-11 0</inkml:trace>
  <inkml:trace contextRef="#ctx0" brushRef="#br0" timeOffset="43384">23670 5105 24575,'-2'11'0,"0"0"0,2 2 0,-3 0 0,3 4 0,-3 0 0,3 0 0,-3 0 0,5-3 0,-4-2 0,6 1 0,-3-3 0,1 2 0,-2-3 0,0 0 0,-7 1 0,1-4 0,-5-5 0,7-2 0,2-3 0</inkml:trace>
  <inkml:trace contextRef="#ctx0" brushRef="#br0" timeOffset="43567">23790 5109 8191,'0'9'0,"0"4"5063,0 0-5063,2 4 2818,-1-3-2818,2 2 0,-3-10 0,0 2 0</inkml:trace>
  <inkml:trace contextRef="#ctx0" brushRef="#br0" timeOffset="43717">23814 4828 8191,'-4'-7'0,"10"3"0,-8 2 0,10 2 0</inkml:trace>
  <inkml:trace contextRef="#ctx0" brushRef="#br0" timeOffset="44051">23910 4889 8191,'0'25'0,"0"12"4947,4-4-4947,-3 14 0,8 6 0,-8 2 0,4-7 0,-5-9 2832,0-19-2832,0-19 1734,7-14-1734,-2-12 6740,7 3-6740,-4 7 131,3 19-131,-6 5 0,0 8 0,-3 0 0,-5 7 0,5-9 0,-10 2 0,5-16 0,-1 0 0,2-5 0</inkml:trace>
  <inkml:trace contextRef="#ctx0" brushRef="#br0" timeOffset="44272">24099 4855 24575,'-5'13'0,"1"7"0,4 12 0,0 21 0,2-25 0,0 1-307,1 5 0,0 0 307,6 14 152,-1-10-152,4-19 0,-5-19 0,6-7 0,-9-2 0,1 1 0</inkml:trace>
  <inkml:trace contextRef="#ctx0" brushRef="#br0" timeOffset="44384">24174 5153 8191,'2'6'0,"0"5"5063,-2 9-5063,4 5 2818,-1-3-2818,5-7 0,-5-11 0,1-4 0</inkml:trace>
  <inkml:trace contextRef="#ctx0" brushRef="#br0" timeOffset="44551">24230 5140 8191,'0'13'0,"8"-2"5063,-2-8-5063,23-9 2818,1-7-2818,10-4 429,-12 3 1,-13 6 0,-11 4 0</inkml:trace>
  <inkml:trace contextRef="#ctx0" brushRef="#br0" timeOffset="45071">24355 4911 8191,'-2'18'0,"0"6"2121,2 8 1,0 3-2122,0-3 0,0 1 0,2 5 0,0 0 1385,0-6 0,2-3-1385,6 11 1836,0-15-1836,0-21 6412,-1-7-6412,6-13 929,-4 6-929,8-7 194,-9 10-194,2 3 0,-5 6 0,0 5 0,-3 2 0,3-4 0,0-1 0,2-6 0,0-2 0,-1-3 0,1 0 0,-2 6 0,-2 8 0,-3 19 0,-2 8 0,4 19 0,-3-22 0,-1-1 0,1-1 0,-1-1 0,-1 6 0,-4-2 0,-12 12 0,-4 4-537,-11-15 537,-12-4-23,-6-14 1,16-6 0,6-9 0</inkml:trace>
  <inkml:trace contextRef="#ctx0" brushRef="#br0" timeOffset="48959">21178 6454 24575,'31'0'0,"0"0"0,11-3 0,1 0 0,4 0 0,1 0 0,-11-3 0,1 0 0,0 0-2739,15-1 0,0 1 2739,-3 0 0,0 0-117,-12 4 0,0 0 0,-2 1 117,-4 1 0,-3 0 256,5 0 0,-7 0 0,-18 0 0,-5 0 0</inkml:trace>
  <inkml:trace contextRef="#ctx0" brushRef="#br0" timeOffset="51192">7758 5869 8191,'9'-3'0,"4"1"5063,20-2-5063,22 3 0,-9 1 0,6 1-90,-11 0 0,3 2 0,0 0 90,6 1 0,1 0 0,1 0 0,3 0 0,1 1 0,-1-1 0,-1 0 0,-1 0 0,-1 1 0,-2-1 0,-2 0 0,-1 0 199,-7-1 0,-1-1 1,-3 0-1,-3 1 1,-4-1-1,5-2 1</inkml:trace>
  <inkml:trace contextRef="#ctx0" brushRef="#br0" timeOffset="103985">25240 7092 8191,'-45'-23'0,"-4"-1"2020,22 9 0,-1 0-2020,-1 0 0,-1 0 0,-4 2 0,-1 0 0,-3-3 0,-2 0 714,-5 2 1,-1-1-715,1-2 0,-1 0 0,-3 2 0,0 0 0,-4 0 0,0 2 0,-1 3 0,0 1 0,12 3 0,0-1 0,-1 3 0,3 2 0,-1 1 0,-1 2 92,-3 2 0,0 1 0,-1 2-92,3 2 0,0 3 0,0 1 0,0 1 0,0 1 0,1 2 0,2 4 0,1 3 0,1 0 0,-1-1 0,-1 1 0,3 1 0,3 3 0,2 2 0,-1 0 0,1-1 0,-1 1 0,3-1 1663,-6 9 1,2 1-1664,0-1 0,1-1 0,5-6 0,1 0 0,2 5 0,-1 1 0,-2 0 0,1 3 0,8-7 0,1 2 0,0 1 0,0 3 0,-1 1 0,1 0 0,0 0 0,-1 0 0,2 0-312,2 1 1,1 1 0,0-2 311,-4 8 0,2-1 131,3-1 0,3-1-131,3-5 0,3-1 0,0 0 0,3 0 0,3 3 0,1 1 0,-1 0 0,2 1 0,6-1 0,1 0 0,-3 4 0,3-2 0,6-7 0,2-1 0,-2 6 0,2-1 0,4-7 0,2-1 0,0 6 0,2 0 0,6 2 0,2-1 0,-11-8 0,0 0 0,1 0-141,5 1 1,1 0 0,0 1 140,0 2 0,0 2 0,1-1 0,2-3 0,1-1 0,2 1 0,1 2 0,2 0 0,1-1-437,-8-9 0,0 0 1,2-1-1,-1 0 437,2 0 0,1-1 0,1 0 0,-1 0 0,1-1 0,-1 1 0,2 0 0,1 0 0,2 1 0,3 2 0,1 0 0,0-1 0,-3-2 0,-2 0 0,-2-1 0,1 0 0,3 1 0,0-1 0,3 2 0,2 1 0,1-1 0,-3-1 0,-3-4 0,-1-1 0,-3-3 0,-1-1 0,3 0 0,0 0 0,2 1 0,1 0 0,0-3 0,-3-2-360,12-1 1,-3-5 0,0 0 359,3 2 0,-1-1 0,1-2 0,-3-4 0,1-2 0,-1 0 0,0 0 0,1 0 0,-1-1 0,1-3 0,-1 0 0,0-2 0,-3-1 0,-1-1 0,-1-1 0,-1-2 0,-1-1 0,-1-2-168,-1 1 1,0-2 0,-2-1 167,-1-3 0,-2-1 0,1-1 0,0-1 0,0-1 0,-1 0 0,1 1 0,-1 0 0,-1-2 0,-4 1 0,0-1 0,-1 0 0,0 2 0,-1 1 0,0-1 0,7-7 0,-4-1 948,-6 3 0,-3 1-948,-2 4 0,-2 2 0,5-24 3263,-5-3-3263,-12 22 0,0-1 0,-1-8 0,-2-3 931,0-5 1,-2-3-932,3-6 0,1-2 0,-4 13 0,0-1 0,1 0 0,-1 0 0,1 0 0,-2-1-239,0-1 0,-1 0 0,-1-1 239,0 1 0,-2-1 0,0 1 0,0 0 0,-1-1 0,-1 1 0,0 0 0,-1-1 0,-1 1 0,0-3 0,-2 0 0,0 1 0,-2 1 0,-2 0 0,0 0 0,-3-4 0,-1-1 0,-1 1 0,-1 5 0,-1 1 0,-3 1 0,-4-4 0,-3 0 0,-1 2 0,-1 5 0,-2 3 0,-2 0 0,-2 0 0,-3 1 0,-1 2 0,9 9 0,-2 1 0,0 1 0,0 0 0,-9-3 0,-1 0 0,-1 1 0,8 4 0,-2 0 0,0 1 0,0 1 0,-11-2 0,0 1 0,-1 2 0,11 3 0,-1 0 0,0 0 0,0 2 0,-13-1 0,0 1 0,5 2 0,3 0 0,4 2 0,9 4 0,0-1 0</inkml:trace>
  <inkml:trace contextRef="#ctx0" brushRef="#br0" timeOffset="107809">23396 7379 8191,'15'53'0,"-6"-26"0,2 1 1933,5 4 1,4-1-1934,8-4 0,5-4 0,5-2 0,5-4 0,7-3 0,6-6 0,-9-9 0,5-5 0,1-2 0,-3 1-195,3 0 1,-3 0 0,3-3 194,-9 0 0,3-2 0,0-1 0,-1-1 0,-4 1 0,8-6 0,-5 0 0,-1 0 646,-3-1 1,-2 0 0,-1-1-647,11-8 0,-5 0 0,-15 5 0,-3 0 2308,-6-1 1,-4 1-2309,-2-12 0,-14-9 0,-6-2 0,-12-1 0,-6-2 0,5 25 0,-3 1 312,1 6 0,-1 1-312,-4-2 0,1 3 0,-1 1 0,6 7 0</inkml:trace>
  <inkml:trace contextRef="#ctx0" brushRef="#br0" timeOffset="108467">25442 7322 8191,'-45'5'0,"1"1"0,7-1 0,1 1 1959,-5-1 0,0 1-1959,7 3 0,0 2 0,-2 1 0,1 4 0,-3 7 0,3 4 0,1 5 0,4 5 546,2 5 1,5 3-547,5 7 0,6 3 0,6-18 0,2 2 0,2-1 0,3 1 0,3-1 0,3 0 0,10 14 0,7-2 0,-3-18 0,3-2 0,3-3 0,5-2 0,3-3 0,2-2 0,6-3 0,3-2 0,2-4-107,-6-4 0,1-2 0,1-1 0,0-2 107,0-2 0,1-1 0,0-2 0,-1-1 0,0-1 0,1-3 0,-1 0 0,-3-2 1012,5-2 1,-2-2-1,-3-2-1012,-5 0 0,-3-2 0,-3-1 171,3-7 1,-5-2-172,-7 4 0,-5-2 0,-4-1 0,-4-2 0,-7-1 0,-3-1 0,-3-4 0,-1 0 0,-1-3 0,-3 0 402,-7 1 1,-3 2-403,2 1 0,-4 3 703,-3 5 0,-1 4 1,-3-5-1,8 14 1</inkml:trace>
  <inkml:trace contextRef="#ctx0" brushRef="#br0" timeOffset="109071">25903 8600 8191,'-24'-6'0,"-8"1"5063,-8 13-5063,8-1 0,-3 3 0,3 7 0,-2 4 484,-12 4 0,-1 4-484,7 4 0,3 4 0,2 2 0,3 4 0,6 2 0,7 4 0,11-13 0,4 2 0,3 1 0,2 1 0,3 1 0,4 0 0,8 6 0,5 0 0,5-2-206,2-2 0,5-2 0,3-3 206,-5-10 0,3-2 0,2-3 0,4-3 0,3-4 0,4-4 0,3-2 0,-1-3 0,-3-1 0,0-1 0,-2-3 0,0-2 0,2-1 0,-2-1 0,4-2 0,-1-1 0,-2-1 0,-4-3 0,4-5 0,-5-2 0,-3-2 1763,10-7 0,-5-3-1763,-8 0 0,-6-3 0,-12 3 0,-5-3 0,-2-5 0,-4-2 0,-7-4 0,-1-1-176,0-9 1,-1-2 175,-4 0 0,-1 0 0,2 16 0,-1-1 0,-1 3 822,-7-10 1,-2 4-823,-3 0 0,-3 5 260,-2 13 0,-1 4 1,-4-7-1,4 18 1</inkml:trace>
  <inkml:trace contextRef="#ctx0" brushRef="#br0" timeOffset="109668">24708 8956 8191,'-33'7'0,"0"-1"0,-14 12 2531,3-3 1,-1 2-2532,14 6 0,2 2 0,-4 5 0,3 4 677,5 7 1,4 4-678,1 1 0,6 3 0,9-12 0,2 1 0,3 0 0,3 13 0,6-1 0,7-1 0,8-4 0,7-8 0,7-5 0,-7-14 0,3-2 0,2-4 0,18 0 0,1-6-25,-12-6 0,0-4 0,-1-4 25,-1-5 0,-2-4 0,-2-3 0,-2 0 0,-2-3 0,-3-1 1980,6-13 1,-6-1-1981,-9 5 0,-8 1-390,-12-21 390,-9 25 0,-6 1 0,-8 0 0,-4 1 0,-6-3 0,-5 2 0,4 8 0,-3 1 0,-1 2 0,-3 4 0,-2 2 0,1 1-11,-4 0 1,0 1 0,3 1 0,0 4 0,4 1 0,-16 2-1</inkml:trace>
  <inkml:trace contextRef="#ctx0" brushRef="#br0" timeOffset="110333">23650 7912 8191,'-17'0'0,"0"5"5063,3-1-5063,-5 12 0,-7 18 0,6-7 0,-2 5 0,-5 14 0,1 3 492,7-15 0,2 2 1,3 4-493,5 6 0,2 6 0,4 2 0,2-4 0,2 3 0,4-3 0,4 3-180,1-1 1,2 3-1,4-2 1,3-6 179,7-5 0,3-6 0,3-5 0,1-3 0,2-5 0,2-6 0,0-7 0,2-7 0,1-4 0,3-3 0,1-5 0,-2-4 0,-4-4 0,0-4 0,-2-2 0,3-4 0,-2-2 0,-2-2 0,-5-2 0,-4-3 0,-2 0 0,-4-1 0,-3 0 0,-3 0 2456,-1-14 1,-7 1-2457,-11 3 0,-8 3 0,-9 5 0,-7 4-978,-4 1 0,-4 4 978,3 9 0,-2 1 0,-2 2 0,0 4 0,0 2 0,-2 2 0,-3-1 0,-1 3 0,1 2 0,4 3 0,1 3 0,1 2 0,-15 5 0,6 3 0,-3 4 0,15 0 0</inkml:trace>
  <inkml:trace contextRef="#ctx0" brushRef="#br0" timeOffset="129894">10031 7642 8191,'-48'-24'0,"-3"4"1982,21 12 1,-2 2-1983,-1-1 0,-2 3 0,1 3 0,-1 1 0,-3-1 0,-1 3 0,2 6 0,-2 5 0,0 7 0,-3 6 0,2-1 0,5-3 0,1 0 0,0 3 0,1 2 0,0 3 0,0 0 0,3-1 0,0 0 0,1-2 0,3 2 418,3 1 1,2 1 0,1 0-419,-5 15 0,4 1 0,2 2 0,3 2 0,6-13 0,2 3 0,2-1 0,2 1 0,2-1 0,2 2 0,0 3 0,2 1 0,3-1 0,1-1 0,2-1 0,2-1 43,0 2 1,2-1-1,3-2-43,4-2 0,3-2 0,2-1 0,3 0 0,2 0 0,4-4 0,5-4 0,5-3 0,1-2 504,3 0 0,2-2 0,1-3-504,-9-8 0,0-1 0,1-2 0,0-1 0,3 0 0,0-1 0,1-1 0,-1-1 0,1-1 0,0-1 0,0-2 0,-1-1 0,1-1 0,-1-1 0,0-1 0,0-1 0,-1-1 0,0 0 0,-1-2 0,-1-1 0,11-5 0,-2-2 0,-1-2-262,-4-1 1,-2-3 0,-2-1 261,-7 1 0,-2-1 0,-3-2 115,5-13 1,-6-3-116,-10 1 0,-4-2 0,-3-2 0,-3-2 0,-7-2 0,-3-1 0,0 13 0,-1-1 0,-2 0 0,-4-2 0,-2-1 0,-2 1-106,-2-4 0,-3 0 0,-2 1 106,-4-2 0,-2 1 0,-2 1 0,-1 0 0,-2 1 0,-2 1 0,-2 2 0,-1 1 0,-2 2 0,0 3 0,-1 1 0,0 2 0,1 2 0,0 0 0,-1 4 273,-1 5 1,-1 3 0,4 1 0,5-2-1,2 4 1,-18 3 0</inkml:trace>
  <inkml:trace contextRef="#ctx0" brushRef="#br0" timeOffset="131344">25099 13316 8191,'-34'-17'0,"7"3"0</inkml:trace>
  <inkml:trace contextRef="#ctx0" brushRef="#br0" timeOffset="131617">24915 13224 8191,'-38'-11'0,"0"0"0,0 4 0,-1 2 1869,1 1 0,0 3-1869,-3 5 0,-1 3 0,0 5 0,-1 4 0,-3 3 0,-1 3 0,16-4 0,-1 2 0,1 1 0,-1 4 0,-1 1 0,1 2 128,0 3 1,1 2-1,1 2-128,1 3 0,2 2 0,1 2 0,7-6 0,1 1 0,1 2 0,2 0 0,2 1 0,1 0 0,1 1 0,2 1-76,0 0 1,2 2 0,2 0 0,0 0 75,2 1 0,0 0 0,2 0 0,2-1 0,3 11 0,3-2 0,0 0 349,0-11 0,0 0 0,1-1 0,3-1-349,6 8 0,4-1 0,2-2 0,2-1 0,3-2 0,2-2 0,3-4 0,2-3 0,4-2 0,2-3 0,3-3 0,2-3 0,3-2 0,2-4 0,1-2 0,-11-4 0,1-2 0,0-1 0,1-1 0,2 0 0,0-2 0,0-2 0,1-1 0,0-2 0,2-2 0,-3-1 0,-3 1 0,11 1 0,-5-1 0,-8-5 0,0-1 0</inkml:trace>
  <inkml:trace contextRef="#ctx0" brushRef="#br0" timeOffset="131791">25639 14812 8191,'20'-42'0,"1"-1"0,-3-2 0,-2-3 1460,-7 12 0,-1-2 0,-1-1-1460,-2-3 0,-1-1 0,-2-1 0,-2-4 0,-2 0 0,-1-1 162,-1 1 1,0 0-1,-2 0-162,-4 0 0,-3 0 0,0 1 0,1 3 0,0 1 0,-2 0 0,-5 2 0,-1 0 0,-1 1 0,1 1 0,1 0 0,-4 2 0,-5 2 0,-2 2 0,-2 2 114,-3 0 0,-2 2 0,3 3 0,0 1 0,3 4 0,0 7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20:39.4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15658 13796 8191,'-7'-4'0,"10"1"5063,4-5-5063,30-4 0,11 7 0,-14 0 0,2 1 801,2 4 0,0 0-801,4 0 0,-1 0 0,1 0 0,1 0 0,3-2 0,-1-1 0,-5 3 0,-2-1 0,-6-2 0,-2 1 1878,4 4-1878,-18 2 0,-12-1 0,-4 1 0</inkml:trace>
  <inkml:trace contextRef="#ctx0" brushRef="#br0" timeOffset="560">15667 14083 8191,'-18'6'0,"7"3"5063,17-4-5063,16 0 0,6-7 0,4-3 0,9-3 0,3-3 0,9-1 0,2-1 311,-17 5 1,0-1 0,0 2-312,14 0 0,-4 2 0,-18 2 0,-5 1 0,9 2 0</inkml:trace>
  <inkml:trace contextRef="#ctx0" brushRef="#br0" timeOffset="2017">15767 14891 24575,'-1'5'0,"5"1"0,29-10 0,16-4 0,-13 0 0,4-1 0,5-2 0,1-1-241,2 0 0,-3 1 0,-15 4 0,-3 1 0,14-4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22:20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11818 11769 8191,'-2'5'0,"6"7"5063,-8-3-5063,11 22 0,-2 2 0,5 20 2074,-5 2-2074,-2-24 0,-1-1 768,-2 2 0,0-2-768,-4 18 6324,3-10-6324,-2-36 0,-2-25 0,4-5 0,1-6 0,-2-7 0,-1-2-547,3-7 0,0 0 547,2 3 0,1 1-20,-1 6 0,2 4 20,3-8 0,2 19 0,-2 20 0,5 1 0,-2 8 2030,3-1-2030,-4 5 491,-2-1-491,0 6 0,-2 0 0,-2 4 0,-2-3 0,-7 2 0,-2-3 0,-6-1 0,-1 1 0,-9-5 0,-1-2 0,3-3 0,7-3 0,11 0 0</inkml:trace>
  <inkml:trace contextRef="#ctx0" brushRef="#br0" timeOffset="393">12264 11634 8191,'-11'-5'0,"0"7"5063,-3-1-5063,2 9 2818,-10 9-2818,1 10 0,-11 13 403,19-13 1,1 2-404,-1 0 0,1 1 2848,7 3 1,3 0-2849,0-3 0,4-2 0,21 19 0,10-20 0,16-16 0,-19-16 0,1-6-131,9-7 1,-2-3-1,6-2 1,-2-5-1</inkml:trace>
  <inkml:trace contextRef="#ctx0" brushRef="#br0" timeOffset="949">12772 11660 24575,'-9'0'0,"-9"17"0,-1 4 0,1 7 0,5-6 0,10-9 0,7-8 0,1-1 0,14-8 0,3 3 0,10 1 0,-10 9 0,-3 10 0,-9 7 0,-9 6 0,-7 6 0,-12 2 0,-6 3 0,1-14 0,5-7 0,5-18 0,8 0 0,1-6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32:36.4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21104 15297 8191,'-5'9'0,"3"-8"5063,2-6-5063,0-9 2818,2-17-2818,2-2 0,-1 4 0,0-2 859,0 3 1,0-1-860,2-8 0,-1 0 0,-3 8 0,0 1 0,3-25 6784,-4 21-6784,0 12 0,0 7 0,2 4 0,-1 4 0,1 1 0</inkml:trace>
  <inkml:trace contextRef="#ctx0" brushRef="#br0" timeOffset="342">21074 14911 8191,'-7'-12'0,"8"-4"5063,4-16-5063,2 7 2818,5 5-2818,-6 7 1719,6 6-1719,-1 2 6784,6 8-6784,3 8 0,3 14 0,-5-5 0,1 2 0,4 9 0,5 2 0,-18-25 0,-5-4 0,-1-4 0</inkml:trace>
  <inkml:trace contextRef="#ctx0" brushRef="#br0" timeOffset="7559">19787 12972 8191,'-6'-6'0,"1"-1"5063,-7 2-5063,0 6 2818,-8 11-2818,6 0 1719,0 7-1719,4-6 6784,3 4-6784,-1 0 0,1 7 0,7 1 0,-2 7 0,10-7 0,-1-1 0,7-9 0,-3-3 0,11-2 0,-7-5 0,9 1 0,-7-8 0,7-3 0,-9-2 0,11-11 0,-16 10 0,7-12 0,-9 7 0,-3-4 0,-2-1 0,-6 1 0,-1-6 0,-6-3 0,-1 1 0,-1 5 0,-2 6 0,1 6 0,-5 0 0,1 5 0,-6 0 0,4 6 0,-1 1 0,7 4 0,3 4 0,2 2 0,2-5 0,4-1 0</inkml:trace>
  <inkml:trace contextRef="#ctx0" brushRef="#br0" timeOffset="68351">19517 7774 24575,'5'13'0,"7"3"0,7 5 0,5 3 0,-4-6 0,7-2 0,-8-10 0,4-3 0,-9-5 0,-2 0 0,-7-1 0,-1 1 0</inkml:trace>
  <inkml:trace contextRef="#ctx0" brushRef="#br0" timeOffset="68733">19627 7921 8191,'-9'0'0,"-4"-14"5063,8-10-5063,7-29 0,1 16 0,2-3 2,5-8 1,2-4-3,-3 10 0,1-4 0,1 0 0,-2 6 0,1-1 0,0-1 0,1-1 0,2-7 0,2-1 0,0-1 0,0 0-331,-2 9 0,1-1 0,-1-1 1,0 1-1,1-1 331,-1-2 0,1 1 0,-1-1 0,1 0 0,0 1 0,1 1 0,1 1 0,0 0 0,0 0 0,0 0 75,-2 1 1,1 1 0,-1 0 0,1-1 0,0 1-76,1 0 0,2-1 0,-1 1 0,0 0 0,1 0 0,2-8 0,0 0 0,0 1 0,0-1 0,2-1 0,-1-1 0,1 1 0,-1 0 0,-3 3 0,0 0 0,0 0 0,0 2-121,0 2 1,0 1 0,-1 1 0,0 1 120,3-9 0,-1 2 0,-1 3 0,3-1 0,-2 5 0,-4 9 0,-2 5 411,0 7 1,-7 11 0,-2 5 0</inkml:trace>
  <inkml:trace contextRef="#ctx0" brushRef="#br0" timeOffset="116352">20477 2609 8191,'-7'2'0,"2"-4"5063,-6-13-5063,5 3 2818,-7-10-2818,2 11 1719,0-2-1719,-12 3 6784,2 9-6784,-18 10 0,-5 22 0,22-14 0,1 1 0,1 7 0,3-1 0,-4 6 0,15 0 0,11-18 0,14-8 0,13-10 0,8-8 0,2-13 0,0 2 0,-18 1 0,-2 7 0,-14 26 0,-3 11 0,-6 27 0,3-17 0,0 1-596,-4 4 1,1 0 595,5 3 0,1 0 0,-6 1 0,-1-1 0,3-3 0,1-1 0,-3 21 0,2-17 0,4-18 0,0-11 0,0-9 0,-1-1 0,-2-3 0</inkml:trace>
  <inkml:trace contextRef="#ctx0" brushRef="#br0" timeOffset="116741">20705 2483 24575,'-5'10'0,"-1"8"0,-2 20 0,1-12 0,-1 3 0,0 11 0,-1 3 0,0 7 0,0 0-1618,0-2 1,2-2 1617,6-2 0,3-5 0,-1 5 1017,23-26-1017,-3-19 531,14-20-531,-12 6 0,0-11 0,-17 8 1687,-3 5-1687,-8-3 0,-6 7 0,-4 1 0,-8 9 0,11 0 0,-2 2 0</inkml:trace>
  <inkml:trace contextRef="#ctx0" brushRef="#br0" timeOffset="119100">21993 2617 8191,'-13'3'0,"8"-1"5063,10-2-5063,15-3 0,18-7 0,-11 3 0,1-2 1409,3-3 0,1-1-1409,6 2 0,-1-1 0,-8-2 0,-2 0 859,1 5 1,-3 1-860,4-7 0,-14 11 0,-11 2 0</inkml:trace>
  <inkml:trace contextRef="#ctx0" brushRef="#br0" timeOffset="119341">22320 2447 8191,'2'3'0,"4"-1"5063,14-6-5063,-1 3 2818,11-2-2818,-11 5 1719,4 4-1719,-8 5 6784,-6 10-6784,-4 5 0,-9 6 0,-1 6 0,1-19 0,0 2 0</inkml:trace>
  <inkml:trace contextRef="#ctx0" brushRef="#br0" timeOffset="122517">23591 2304 24575,'-5'-4'0,"16"-9"0,2 3 0,20-7 0,-1 14 0,8-5 0,0 3 0,-2-3 0,-12-2 0,-3 3 0,-6-1 0,0-1 0,7-2 0,-13 4 0,3 0 0</inkml:trace>
  <inkml:trace contextRef="#ctx0" brushRef="#br0" timeOffset="123085">24099 1897 8191,'16'0'0,"-1"0"5063,23-4-5063,-12 3 2818,-3 0-2818,-3 13 1719,-7-3-1719,0 10 6784,-10 1-6784,-1 5 0,-2 14 0,-4 1 0,-1 6 0,-4-6 0,4-8 0,4-12 0,5-9 0,7-7 0,2 1 0,11-5 0,-5 5 0,1 0 0,-7 6 0,-8 3 0,1 9 0,-6 3 0,-4 5 0,3 1 0,-3-10 0,6-3 0,-1-10 0,1 0 0,-5 4 0,3-4 0,-5 4 0,1-4 0,-3-6 0,2 0 0,1-5 0</inkml:trace>
  <inkml:trace contextRef="#ctx0" brushRef="#br0" timeOffset="123466">24571 1893 8191,'-14'8'0,"5"2"5063,5 7-5063,8 4 2818,-3 18-2818,7-12 1719,-2-1-1719,7-17 6784,1-8-6784,3-6 0,-4-3 0,-2-6 0,-8 4 0,-4-6 0,-5 6 0,-5-4 0,-3 6 0,1 1 0,4 4 0,5 1 0</inkml:trace>
  <inkml:trace contextRef="#ctx0" brushRef="#br0" timeOffset="123749">24774 1896 8191,'5'4'0,"-4"5"5063,-2 4-5063,-1 17 2818,2 4-2818,2-1 1719,7-7-1719,3-16 6784,5-9-6784,0-4 0,-3-9 0,-3 1 0,-5-5 0,-4 2 0,-9-9 0,-6 1 0,-4 0 0,-3 10 0,2 9 0,5 6 0,4 0 0,5-1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22:55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3139 11329 8191,'-13'0'0,"-4"0"5063,7-2-5063,-2 1 2818,-1-1-2818,3 0 1719,-6 4-1719,6-1 6784,-1 9-6784,-3 22 0,9 16 0,2-6 0,1 0 0,11 9 0,4-2 0,9-61 0,7-15 0,-15 4 0,-2-3 0,4 1 0,-3-1 0,-5-20 0,-1 29 0,-6 25 0,3 19 0,9 3 0,13-11 0,14-26 0,10-11 0,-17 0 0,-10 0 0</inkml:trace>
  <inkml:trace contextRef="#ctx0" brushRef="#br0" timeOffset="192">3393 11195 8191,'-9'5'0,"2"1"5063,2 5-5063,0 9 2818,4 18-2818,-3 4 1719,9-2-1719,4-15 6784,12-20-6784,7-16 0,-10 4 0,-1-5 0</inkml:trace>
  <inkml:trace contextRef="#ctx0" brushRef="#br0" timeOffset="589">3637 11032 8191,'-9'-1'0,"0"4"5063,-1 7-5063,1 17 2818,-2 6-2818,10 7 1719,1-1-1719,10-14 6784,2-6-6784,9-15 0,4-9 0,7-8 0,-2-12 0,-5-1 0,-3-15 0,-13 8 0,3-6 0,-15 7 0,4 11 0,-13 3 0,4 17 0,-5 7 0,-2 27 0,3 9 0,6-15 0,2 1 0,7 19 0,6-21 0,14-11 0,5-25 0,7-5 0,-15-1 0,-3 4 0</inkml:trace>
  <inkml:trace contextRef="#ctx0" brushRef="#br0" timeOffset="874">3963 10855 8191,'-13'5'0,"2"4"5063,-1 12-5063,8-2 2818,3 1-2818,12-9 1719,0-6-1719,6-3 6784,0-2-6784,-3 2 0,-2 2 0,-7 3 0,-1 13 0,-10 9 0,2-2 0,-5 1 0,4-24 0,3-1 0,0-7 0</inkml:trace>
  <inkml:trace contextRef="#ctx0" brushRef="#br0" timeOffset="1181">4087 10721 24575,'7'25'0,"-2"5"0,-5-11 0,4 11 0,1-13 0,3 1 0,1-13 0,0-2 0,0-5 0,1 12 0,-3-4 0,-4 10 0,-4-2 0,-5 3 0,1-4 0,-6-4 0,8-5 0,-5-4 0</inkml:trace>
  <inkml:trace contextRef="#ctx0" brushRef="#br0" timeOffset="1373">4187 10376 8191,'-4'-9'0,"-1"0"5063,3 8-5063,7 3 0,-3 3 0,6 0 0</inkml:trace>
  <inkml:trace contextRef="#ctx0" brushRef="#br0" timeOffset="1898">4226 10513 24575,'10'15'0,"-3"0"0,2 2 0,-4 1 0,1-1 0,0 0 0,-3-4 0,-1-4 0,-2-5 0</inkml:trace>
  <inkml:trace contextRef="#ctx0" brushRef="#br0" timeOffset="2464">4242 10245 24575,'11'23'0,"1"3"0,5 12 0,1 2 0,0 7 0,-7-20 0,-1 0 0,4 8 0,-3 3 0,-5-26 0,3-19 0,0-15 0,5-5 0,-5 0 0,5 21 0,-7 7 0,4 10 0,-3 3 0,1 3 0,0 6 0,-3-8 0,-2 4 0,-6-10 0,-3-4 0,-2-5 0,2-1 0,1-3 0</inkml:trace>
  <inkml:trace contextRef="#ctx0" brushRef="#br0" timeOffset="2608">4509 10298 8191,'0'32'0,"7"0"5063,-3-7-5063,6-2 704,1-11 1,-6-3-1,2-7 1</inkml:trace>
  <inkml:trace contextRef="#ctx0" brushRef="#br0" timeOffset="2808">4566 10277 8191,'5'2'0,"0"-6"5063,20-17-5063,5-3 2818,-1-1-2818,-2 9 0,-18 10 0,-5 4 0</inkml:trace>
  <inkml:trace contextRef="#ctx0" brushRef="#br0" timeOffset="3072">4615 10017 8191,'-3'4'0,"7"11"4898,3 14-4898,4-4 0,1 3 0,-4 0 0,1 0 1419,6 7 0,0-2-1419,-4-4 0,-1-3 0,8 14 1740,-6-10-1740,-4-12 0,-4-9 0,1-1 0</inkml:trace>
  <inkml:trace contextRef="#ctx0" brushRef="#br0" timeOffset="3240">4880 10286 8191,'-5'14'0,"6"-4"5063,2-5-5063,10-6 704,8-18 1,-9 12-1,3-11 1</inkml:trace>
  <inkml:trace contextRef="#ctx0" brushRef="#br0" timeOffset="3418">4952 10174 24575,'6'24'0,"2"14"0,-3-12 0,0 3 0,3 11 0,0 3 0,1 0 0,0 0 0,0 0 0,-1-1 0,-3-4 0,-3-2 0,-2 13 0,-11-11 0,-8-18 0,-4-16 0,6-1 0,2-7 0</inkml:trace>
  <inkml:trace contextRef="#ctx0" brushRef="#br0" timeOffset="5040">2823 10668 8191,'-9'-9'0,"0"2"5063,-20 29-5063,7 4 2818,-8 13-2818,20-9 1719,12-16-1719,9-3 6784,9-3-6784,5-8 0,7 3 0,-10-7 0,-7 8 0,-14 5 0,-5 17 0,-12 3 0,1 10 0,-1-14 0,13-18 0,3-5 0,5-9 0</inkml:trace>
  <inkml:trace contextRef="#ctx0" brushRef="#br0" timeOffset="5281">2958 10615 24575,'-16'3'0,"1"3"0,7 3 0,0 11 0,1 12 0,2 14 0,4-4 0,16-4 0,13-26 0,12-15 0,-12-7 0,-1-5 0,0-4 0,-2 0 0,11-6 0,-12 1 0</inkml:trace>
  <inkml:trace contextRef="#ctx0" brushRef="#br0" timeOffset="5848">3099 10193 8191,'-4'3'0,"2"2"5063,-7 9-5063,6-1 2818,9-13-2818,6-8 1719,11-17-1719,7-2 6784,-3-3-6784,3 4 0,-9 8 0,-4 2 0,-5 8 0,-7 3 0,-1 3 0</inkml:trace>
  <inkml:trace contextRef="#ctx0" brushRef="#br0" timeOffset="6056">3181 10159 8191,'-7'9'0,"3"0"5063,12 7-5063,13 13 0,-6-5 0,0 2 0,3 3 0,-1 1 0,0 7 0,-1 1 1409,-3-6 0,0-1-1409,2-2 0,-1-1 0,1 7 429,1-17 1,-13-14 0,1-4 0</inkml:trace>
  <inkml:trace contextRef="#ctx0" brushRef="#br0" timeOffset="6248">3471 10088 24575,'-1'26'0,"2"4"0,12 10 0,1 5 0,0-18 0,-2 3 0,-6-21 0,-4-1 0</inkml:trace>
  <inkml:trace contextRef="#ctx0" brushRef="#br0" timeOffset="6423">3522 10277 8191,'0'-13'0,"6"2"5063,15-10-5063,12 0 0,5-7 0,3 0 704,-15 5 1,-8 8-1,-13 8 1</inkml:trace>
  <inkml:trace contextRef="#ctx0" brushRef="#br0" timeOffset="6632">3684 9995 8191,'-7'7'0,"7"9"4900,13 23-4900,1 9 0,-4-14 0,0 0 1419,-2-5 0,-1-1-1419,8 25 434,0-21 1,-10-16 0,0-9 0</inkml:trace>
  <inkml:trace contextRef="#ctx0" brushRef="#br0" timeOffset="6973">4024 9839 8191,'-41'14'0,"13"-1"5063,11-4-5063,9 10 2818,1 2-2818,7 18 1719,0-12-1719,12 0 6784,0-15-6784,5-7 0,7-2 0,-5 2 0,1 0 0,-9 9 0,-7-1 0,-5 11 0,-7 1 0,-2 1 0,-2-6 0,3-8 0,5-7 0,2-1 0</inkml:trace>
  <inkml:trace contextRef="#ctx0" brushRef="#br0" timeOffset="7723">4214 9791 8191,'-17'13'0,"9"0"5063,13-18-5063,22-3 0,2-15 0,-5 8 0,-1-1 2818,12-22-2818,-7 12 1719,-23 8-1719,-15 25 1696,-3 3 0,2 3 0,8-6 0</inkml:trace>
  <inkml:trace contextRef="#ctx0" brushRef="#br0" timeOffset="8140">4607 9496 8191,'-9'0'0,"0"0"5063,-10 7-5063,9-2 2818,-12 18-2818,18-8 1719,-1 5-1719,13-7 6784,10-7-6784,8-5 0,-1-4 0,-5-1 0,-4 15 0,-13 0 0,0 19 0,-14-4 0,2 6 0,1-11 0,9-6 0,0-11 0,3-4 0</inkml:trace>
  <inkml:trace contextRef="#ctx0" brushRef="#br0" timeOffset="8298">4679 9613 8191,'2'5'0,"0"-3"5063,17-13-5063,-1-4 0,-5 1 0,-2 4 0</inkml:trace>
  <inkml:trace contextRef="#ctx0" brushRef="#br0" timeOffset="8881">4775 9526 24575,'5'-11'0,"-5"0"0,-3 2 0,-5 8 0,0 5 0,0 10 0,2 3 0,5-4 0,10-2 0,2-9 0,9-10 0,7-10 0,0-13 0,0 1 0,-11 6 0,-12 12 0,-3 13 0,-1 6 0,8-5 0,2-1 0,3-1 0,-6 8 0,-2 17 0,1 8 0,-5-4 0,-1 2 0,4-3 0,1 0 0,0 27 0,11-13 0,-6-22 0,16-12 0,-2-17 0,6-14 0,-6-8 0,-14 3 0,-10-2 0,-14 8 0,-7 2 0,-7 8 0,2 14 0,-2 16 0,17-9 0,-1 7 0</inkml:trace>
  <inkml:trace contextRef="#ctx0" brushRef="#br0" timeOffset="24538">4114 15073 24575,'-28'-19'0,"5"3"0,-14-1 0,3 2 0,8 5 0,-1 0 0,-21-8 0,-5 2 0,6-1 0,-6 6-886,26 6 0,-1 0 886,-3 2 0,0 2 0,1 6 0,-1 3 0,0 0 0,1 1 0,-2 8 0,0 3 286,0 3 1,-1 3-287,0 1 0,-1 3 0,-1 6 0,1 3-1011,1-2 1,2 1 1010,-1 2 0,1 1 0,4-1 0,2 0 0,1-1 0,3 0 0,3 0 0,2 0 0,4 2 0,2 1 0,1 0 0,2 1-346,3-1 1,2 0 345,0 3 0,3 0 0,4 0 0,2 1 0,2 0 0,0 1-1053,2 5 1,2 0 1052,0-2 0,2 0 0,-1 0 0,2 0 0,-4-15 0,2 0 0,0-1 0,6 13 0,1-1 0,-5-13 0,2 1 0,0-2 0,8 12 0,0-1 0,-5-12 0,1 1 0,0-1 0,11 13 0,0 1 0,-9-13 0,0 1 0,1-1 0,10 11 0,1-2 0,-2 1 0,2-3 0,0-6 0,1-2 236,1 0 1,-1 0-237,0-5 0,0-1 0,2 1 0,0-2 0,-3-3 0,0-3 0,3 0 0,0-2 0,-4-2 0,-1-2 0,0-3 0,0-2 0,-3 1 0,0-1 0,-4-2 0,0 0 0,26 0 0,-12-4 1343,-3-2-1343,0-3 0,2 4 0,14-9 0,-27 2 0,0-2 0,1-2 0,-1-3 409,4-3 1,0-2-410,-4 4 0,1-1 0,8-7 0,-1-2 0,-4 3 0,-1 0 0,2-3 0,0 0 839,-8 2 1,-2 1-840,16-11 0,-8 3 0,-13 13 0,0-3 0,-5 0 0,7-12 0,5-14 851,-7 18 0,1-1-851,1-3 0,0 0 0,0 0 0,0 1 0,-1 2 0,-1 1 0,-6 1 0,-1 1 0,12-21 0,-12-6 0,0 23 0,-1-2 0,-4-5 0,-3-2 0,4-3 0,-2-1-1126,-3-2 1,-2-1 1125,-1-3 0,-1 0 0,0 2 0,-1 1 0,-3 0 0,-2 1-654,1 3 0,-1 1 654,-4 2 0,-1 1 0,1 3 0,-1 0 0,-4 0 0,-1 1 0,0 1 0,0 2 0,-5 0 0,-1 1-342,4 1 1,-1 0 341,-1 6 0,0 0 0,6-2 0,-1 2-174,-18-11 174,3-2 0,-11 2 0,5 4 0,16 14 0,-1-1 0,2-1 0,-1 2 0,0 1 0,-1 0 991,-4-5 1,-1 0-992,2 6 0,-1 1 0,-4-5 0,0 1 327,2 5 1,-1 2-328,3 0 0,1 0 0,0-1 0,1 0 0,-14-4 786,-1-12-786,12 7 0,-11-4 0,3 7 0,11 8 0,6 5 0</inkml:trace>
  <inkml:trace contextRef="#ctx0" brushRef="#br0" timeOffset="97016">11651 13284 8191,'6'-2'0,"5"0"5063,15 6-5063,21-3 0,-14 4 0,4-1 1409,4-5 0,2-2-1409,3 6 0,-1-2 0,-8-5 0,-2-1 343,1 4 1,-5 1 0,-4-4 0,-6 4 0</inkml:trace>
  <inkml:trace contextRef="#ctx0" brushRef="#br0" timeOffset="98479">4297 16319 8191,'5'-7'0,"5"-1"5063,10-10-5063,19-4 0,-10 5 0,1-2 1409,5 0 0,2-1-1409,3 0 0,-2 0 0,6-4 0,-10 10 0</inkml:trace>
  <inkml:trace contextRef="#ctx0" brushRef="#br0" timeOffset="100399">11631 14429 8191,'1'-2'0,"6"0"5063,13-2-5063,5 0 704,13-1 1,-18 2-1,0 3 1</inkml:trace>
  <inkml:trace contextRef="#ctx0" brushRef="#br0" timeOffset="102613">6267 16843 8191,'-9'5'0,"7"-15"5063,3-8-5063,11-20 0,7-9 1409,-8 20 0,-1-1-1409,2 1 0,0 0 0,12-23 0,-13 26 0,2 7 0</inkml:trace>
  <inkml:trace contextRef="#ctx0" brushRef="#br0" timeOffset="123163">10244 12880 8191,'-7'3'0,"12"-1"5063,0-7-5063,39-12 0,-7 4 0,-3 2 0,0 1 2818,7 5-2818,4 0 1719,-23 7-1719,-3 0 1696,-10 5 0,-4-4 0,-1 1 0</inkml:trace>
  <inkml:trace contextRef="#ctx0" brushRef="#br0" timeOffset="123505">10491 12758 8191,'-6'-4'0,"18"11"5063,-9-2-5063,21 11 2818,-13-3-2818,2-2 1719,-3 1-1719,-5 1 6784,-5-3-6784,-5 2 0,-14 0 0,-17 8 0,7-6 0,-5 2 0,25-13 0,5-1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25:52.5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13213 9326 8191,'-40'-9'0,"-5"0"4624,-2 4-4624,-1 1 0,-5 8 0,6 5 0,11 8 0,-4 11 0,12 3 0,13-8 0,1 2 0,1 0 0,3 1 0,2 7 0,4 2 0,3-4 0,2 1 1435,4 2 1,6 0-1436,8-6 0,4-3 0,2 0 0,4-3 0,14-3 1,6-5-1,-12-7 0,1-4 0,1-1 0,4-1 0,1-1 0,1-3 0,4-4 0,1-4 0,0-1 0,-3 0 0,-1-1 0,-1-1 0,-1-3 0,0-1 0,-1-2 0,-5 1 0,-1-1 0,-3-1 0,4-7 0,-6 0 2871,-7 3 0,-7-1-2871,-9-19 0,-18 5-281,-5 15 0,-4 0 281,-4-1 0,-4 1 0,-5-4 0,-5 2 0,-5 0 0,-3 3-876,1 1 0,-2 5 876,-3 6 0,-2 5 0,4 5 0,1 5 0,4 11 0,2 4 257,1 4 1,4 2 0,-1 7 0,11-2 0</inkml:trace>
  <inkml:trace contextRef="#ctx0" brushRef="#br0" timeOffset="825">13322 10909 8191,'-46'-14'0,"5"8"4841,-4-6-4841,5 11 0,-6 1 0,5 8 0,-6 16 0,11 4 1422,12-1 1,1 4-1423,3 3 0,2 4 0,-1 11 0,3 4-55,7-16 1,1 1 0,1 1 54,3-1 0,2 0 0,1 1 0,3-1 0,2 0 0,2-2 2016,8 10 0,5-4-2016,5 3 0,5-5 0,1-14 0,5-5 0,7-2 0,2-5 0,-1-11 0,1-7 0,9-7 0,0-7 0,-4-7 0,-3-5 0,-14 7 0,-2-1 0,-1-2 0,9-14 0,-5-3 0,-7 3 0,-6 1-267,-8 6 1,-5 1 266,-4-2 0,-6 2 0,-8 6 0,-3 1 0,-6-4 0,-3 1 0,-2 5 0,-3 3 0,-9 0 0,-2 3 0,3 5 0,0 3 0,-2 2 0,0 2 0,6 4 0,3 1 0,-4 1 0,12 4 0</inkml:trace>
  <inkml:trace contextRef="#ctx0" brushRef="#br0" timeOffset="4634">20985 11351 8191,'-42'-24'0,"-7"5"2235,22 10 0,-1 0-2235,1 1 0,0 0 0,-3-2 0,0 0 0,2 2 0,1 1 0,0 1 0,-1 2 0,-2 2 0,0 4 0,-18 7 0,22 3 0,1 5 0,1 8 0,3 5 136,-1 17 1,4 6-137,4-9 0,2 2 0,2 2 0,1 5 0,2 1 0,3 0 0,3-2 0,2 0 0,4-3 0,1-9 0,3-3 0,4-3 1033,9 5 1,5-9-1034,4-15 0,3-8 0,7-9 0,1-9 1622,0-10 1,-1-5-1623,-9 4 0,0-3 0,-2-1 0,5-17 0,-4-3 0,-2 0 0,-5-1 240,-9 4 1,-7 1-241,-7 0 0,-7 1 0,-4 4 0,-7 2 881,-8 5 1,-5 4-882,-5 2 0,-3 6-119,-5 10 1,1 4 0,-9-5-1,11 14 1</inkml:trace>
  <inkml:trace contextRef="#ctx0" brushRef="#br0" timeOffset="5634">19448 11204 8191,'-17'-10'0,"6"1"5063,-9-2-5063,0-1 2818,-6 1-2818,1-2 1719,1 8-1719,1-3 6784,4 9-6784,-8 7 0,4 18 0,-4 17 0,11-10 0,1 2-1570,0 3 0,2 2 1570,1 11 0,1 3 0,2-4 0,1 1-1004,3-1 0,4-1 1004,2-8 0,5-5 0,11 10 0,26-24 0,-13-22 0,2-8 0,10-4 0,2-6 0,1-9 0,-1-5-744,-11 7 0,-1-1 1,-2-2 743,6-15 0,-5-3 0,-4 3 0,-7-1 841,-10 9 0,-6 0-841,-9 3 0,-6 3 0,-7 7 0,-4 3 0,-6-2 0,-3 2 0,-9 6 0,-3 3 0,-3 0 0,-1 4 377,0 8 1,1 5-378,8 1 0,4 5-29,10 6 1,5 1 0,2 2 0,13-1 0</inkml:trace>
  <inkml:trace contextRef="#ctx0" brushRef="#br0" timeOffset="20871">14779 8063 8191,'-27'-20'0,"-4"-5"4994,-1 7-4994,-3-3 2827,3 9-2827,0 0 0,-6 8 0,-2 4 0,-7 9 0,0 6 1371,1 4-1371,3 7 0,-2-1 0,21-4 0,1 2 5668,-16 16-5668,19-9 0,3 4 0,5 3 0,4 2 0,6 6 0,3 3-1327,2-11 1,1 1 0,3 0 1326,6 1 0,3 0 0,2-1 0,3 0 0,2 0 0,2-3-752,1-2 1,3-2 0,2-3 751,3-2 0,3-4 0,0-3-636,14 0 1,1-8 635,-15-6 0,1-3 0,0-3 0,16-8 0,-2-6 0,-4-3 0,-2-5 0,-1-4 0,-3-4 0,-9 1 0,-4-2 0,-5 4 0,-4-2 276,-7 0 0,-5-2-276,-4 2 0,-4-1 0,-4-3 0,-3-2 1623,-3-5 1,-3-1-1624,-3 0 0,-2-1 0,-1 0 0,-2 0 709,0 6 1,-2 2-710,0 4 0,-2 2 730,1 7 1,-3 3-731,0 3 0,-3 2 0,0 2 0,-1 3 0,1 5 0,-1 3 0,-3 2 0,0 4 0,2 1 0,0 4 0,-3 4 0,1 3 0,4 1 0,1 2 0,-2 4 0,2 2 0,6 2 0,2 1 0,2-3 0,2 0 0,2 27 0,11 0 0,9-25 0,5-1 0,7 6 0,4-1 0,2-2 0,4-1 0,11 3 0,4-1-1286,-3-5 1,2-1 1285,4-3 0,3-3 0,0-2 0,2-6-741,-4-8 0,0-5 741,1 1 0,-2-5 0,-2-10 0,-2-6 0,-6 4 0,-3-4 0,-1-9 0,-6-3 24,-8 1 1,-6-1-25,-3-4 0,-6 0 0,-10-4 0,-6 1 0,-1-3 0,-6 1-547,0 13 1,-3 1 0,-1 0 546,0-2 0,-1 1 0,-3 1 0,-3 4 0,-2 3 0,-1 1 152,1 3 1,0 1-1,0 4-152,-16 3 0,0 8 151,5 11 0,4 3 1,-7 5-1,19 7 1</inkml:trace>
  <inkml:trace contextRef="#ctx0" brushRef="#br0" timeOffset="22266">15984 8957 24575,'13'36'0,"0"2"0,14 4 0,-2 0 0,16-17 0,-10-11 0,8-18 0,-5-18 0,-7-10 0,-1-11 0,-12 3 0,-5 2 0,-5 20 0,-4 4 0</inkml:trace>
  <inkml:trace contextRef="#ctx0" brushRef="#br0" timeOffset="22424">16434 8989 8191,'-8'32'0,"3"-7"5063,4-5-5063,4-3 0,-1-12 0,1 3 0</inkml:trace>
  <inkml:trace contextRef="#ctx0" brushRef="#br0" timeOffset="22568">16412 8887 8191,'-13'-1'0,"4"-1"0,5 4 0</inkml:trace>
  <inkml:trace contextRef="#ctx0" brushRef="#br0" timeOffset="22887">16621 8897 8191,'-15'13'0,"1"2"5063,5 2-5063,4 0 2818,4-3-2818,4-2 1719,3-7-1719,5 2 6784,-1-7-6784,6 3 0,-6-3 0,1 7 0,-7-1 0,-6 10 0,-5-2 0,-3-1 0,-4 1 0,4-7 0,2-1 0,4-4 0</inkml:trace>
  <inkml:trace contextRef="#ctx0" brushRef="#br0" timeOffset="23066">16736 8908 8191,'3'9'0,"-1"0"5063,0 4-5063,1-3 704,0 6 1,-1-10-1,-2 1 1</inkml:trace>
  <inkml:trace contextRef="#ctx0" brushRef="#br0" timeOffset="23191">16761 8782 24575,'0'0'0</inkml:trace>
  <inkml:trace contextRef="#ctx0" brushRef="#br0" timeOffset="23883">16832 8816 8191,'2'6'0,"2"1"5063,4 12-5063,-4-7 2818,5 10-2818,-6-12 1719,2 3-1719,1-6 6784,5 0-6784,-1-7 0,1-5 0,-2-7 0,-2-5 0,0 4 0,0 2 0,-2 10 0,0 4 0,-1 10 0,-3 0 0,7 4 0,-5-3 0,4-1 0,3-6 0,-1-10 0,5-4 0,-5-7 0,0 2 0,-2 11 0,-2 12 0,1 0 0,-2 9 0,3-15 0,6-7 0,9-11 0,4-3 0,2 0 0,-8 8 0,-9 13 0,-4 1 0,-2 10 0,0-3 0,0 1 0,0-2 0,-2-7 0,-1-1 0</inkml:trace>
  <inkml:trace contextRef="#ctx0" brushRef="#br0" timeOffset="52034">16034 8246 8191,'-9'-2'0,"15"0"5063,1 2-5063,20 0 0,5-4 0,22-2 1251,-18 1 0,4-1-1251,8-2 0,4-1-201,-13 3 0,1 0 0,2-1 201,3 1 0,0-1 0,1 1 0,-2 1 0,-1 1 0,1 1 1189,-1 0 1,1 1 0,-3 1-1190,7 3 0,-3 1 0,-3-1 0,-3 1 0,3 3 74,-9-2 0,-25-4 0,-4 0 0</inkml:trace>
  <inkml:trace contextRef="#ctx0" brushRef="#br0" timeOffset="58311">15360 8969 24575,'-1'32'0,"-2"13"0,7 3 0,-4-14 0,0 0 0,0-5 0,0-1 0,2 18 0,-1-23 0,2-15 0</inkml:trace>
  <inkml:trace contextRef="#ctx0" brushRef="#br0" timeOffset="58616">15509 9101 8191,'-14'46'0,"8"1"5063,-2-7-5063,10-8 2818,6-11-2818,4-12 1719,12-11-1719,-8-8 6784,8-19-6784,-17-5 0,-3-13 0,-17 1 0,3 19 0,-1 1 0,-22-19 0,1 7 0,4 19 0,5 15 0,13 4 0,3 3 0</inkml:trace>
  <inkml:trace contextRef="#ctx0" brushRef="#br0" timeOffset="58824">15595 9038 8191,'6'4'0,"1"3"5063,6 1-5063,0 2 2818,11 3-2818,-2 5 1719,5 2-1719,-10-3 0,-5-5 0,-8-8 0</inkml:trace>
  <inkml:trace contextRef="#ctx0" brushRef="#br0" timeOffset="59024">15690 8940 8191,'-14'4'0,"3"5"5063,-2 17-5063,0 8 0,4-5 0,-2 2 1409,1-3 0,1 0-1409,-2 4 0,1-2 0,-1 2 0,3-11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27:34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13355 11444 24575,'-16'-11'0,"2"1"0,1 0 0,-1 2 0,-9-1 0,-3 2 0,-12-2 0,-2 5 0,-7-1 0,-6 10 0,11 0 0,-3 4 0,6 3 0,-1 6 0,-6 2-794,-1 7 794,9 1-376,-3 5 376,17 2 0,-2 6 0,12-1 0,6-11 0,2 2-374,5-3 1,1 0 373,2 6 0,2 0 0,5-3 0,2-1 0,1-1 0,1-3 0,2-2 0,3-3 0,3-1 0,2-3 0,4-4 0,3-5 0,7-1 0,3-4-1274,7-4 0,4-5 1274,-14-2 0,1-3 0,1 0 0,2-3 0,1-1 0,-1 0 0,-2-1 0,0 0 0,-2-1 0,-2-2 0,-1-1 0,-2 1 323,5-4 0,-2 1-323,-8 1 0,-3 1 0,4-8 324,-16 11-324,-12 5 685,-3-1-685,-7-7 2810,-6-8-2810,-19-15 0,13 20 0,-4 0-962,-6-5 1,-3 0 961,-4-1 0,-2 1 0,-1 1 0,-2 2 0,0 0 0,2 4 0,5 5 0,4 4 0,-6-4 0,18 12 0</inkml:trace>
  <inkml:trace contextRef="#ctx0" brushRef="#br0" timeOffset="3313">16114 12289 8191,'-9'6'0,"14"8"5063,8-1-5063,22 8 0,-10-9 0,3 0 0,6 3 0,2 2 0,-4 1 0,2 2 0,0 1 0,0 1 1,1 0 0,0 2-1,6 5 0,1 0 0,-1 1 0,-2-1 0,-2 0 0,0 0 169,1 0 1,-1 0-1,0-1-169,-4-3 0,-1-1 0,-1 1 0,6 12 0,-3-1 2181,-6-11 1,-3-1-2182,0 17 0,-12-15 0,-11-17 0,-2-1 0</inkml:trace>
  <inkml:trace contextRef="#ctx0" brushRef="#br0" timeOffset="3614">16751 12914 8191,'-7'7'0,"19"8"4873,7 5-4873,29 4 0,-17-8 0,2-2 0,2-2 0,1-1 0,6 3 0,-1-1 0,-8-4 0,-3-2 0,24 8 2842,-22-8-2842,-12-7 1742,-12-6-1742,-4-27 1678,-14-15 0,8 12 1,-8 2-1</inkml:trace>
  <inkml:trace contextRef="#ctx0" brushRef="#br0" timeOffset="7138">13044 7320 24575,'0'-28'0,"5"-3"0,3-4 0,1 6 0,1-2-419,0-4 1,1-3-1,1-1 419,1 1 0,0 0 0,2-1-1377,2-2 0,2 0 1,0-1 1376,1-1 0,0-1 0,3 2 0,2 1 0,2 2 0,1 0 0,-3 2 0,1 0 0,3 1 164,7-4 1,4 0-1,-2 4-164,2-1 0,1 3 0,-10 10 0,1 0 0,-2 5 0,-3 7 0,0 4 0,26-2 0,-5 15 0,-18-1 0,0 3 0,18 12 0,-21-10 0,-1 1 0,14 7 501,-1-3-501,-18-4 877,-2-6 0,-14-2 0,-1-2 0</inkml:trace>
  <inkml:trace contextRef="#ctx0" brushRef="#br0" timeOffset="7481">14000 6203 8191,'3'-8'0,"3"0"5063,17 2-5063,2 0 2818,7 10-2818,0 0 0,-7 6 0,-3 2 1719,-10-1-1719,-4 2 6784,-3-4-6784,-5 0 0,-3 3 0,-10 5 0,0-2 0,-4 1 0,1-7 0,6-3 0,1-3 0,5-1 0</inkml:trace>
  <inkml:trace contextRef="#ctx0" brushRef="#br0" timeOffset="52438">12793 11915 8191,'-9'3'0,"0"-1"5063,2-6-5063,3-5 2818,9-11-2818,2 1 1719,12-8-1719,-4 12 6784,5 3-6784,-3 7 0,0 10 0,-3 0 0,-2 5 0,-3-1 0,0 0 0,0-4 0,0-3 0,13-15 0,-14 8 0,8-7 0</inkml:trace>
  <inkml:trace contextRef="#ctx0" brushRef="#br0" timeOffset="52829">13017 11703 8191,'-2'-8'0,"5"-8"5063,9-9-5063,4 2 2818,1 5-2818,-4 14 1719,0 6-1719,-3 9 6784,3 0-6784,1 3 0,0-6 0,2-5 0,-6-4 0,2-6 0,1-1 0,-2-5 0,-2 6 0,-4 0 0</inkml:trace>
  <inkml:trace contextRef="#ctx0" brushRef="#br0" timeOffset="54279">12817 11691 24575,'8'-27'0,"6"-1"0,-1 11 0,3 2 0,-2 7 0,2 16 0,-4-1 0,4 9 0,-9-11 0,5-6 0,-6-1 0,2-3 0</inkml:trace>
  <inkml:trace contextRef="#ctx0" brushRef="#br0" timeOffset="55021">13149 11553 24575,'0'-14'0,"2"2"0,6-1 0,5 4 0,2-1 0,-2 6 0,3 7 0,-8 2 0,5 9 0,-7-4 0,-1 2 0,5-2 0,-4-6 0,13-11 0,-13 3 0,5-7 0</inkml:trace>
  <inkml:trace contextRef="#ctx0" brushRef="#br0" timeOffset="55446">13287 11794 8191,'0'-14'0,"2"2"5063,9-4-5063,5-1 2818,11-4-2818,1 5 1719,-2 6-1719,-3 5 6784,-9 5-6784,-2 2 0,1 6 0,0 0 0,4-1 0,-7-2 0,-3-5 0</inkml:trace>
  <inkml:trace contextRef="#ctx0" brushRef="#br0" timeOffset="56005">13429 11613 8191,'-7'-7'0,"7"-3"5063,10-10-5063,10-7 2818,8 9-2818,-8 0 1719,-1 17-1719,-10 5 6784,-2 7-6784,0-1 0,0 2 0,3-2 0,4-7 0,-1-1 0,12-17 0,-13 6 0,10-9 0,-17 13 0,-1 1 0</inkml:trace>
  <inkml:trace contextRef="#ctx0" brushRef="#br0" timeOffset="56539">12812 11409 8191,'-5'-1'0,"5"-2"5063,6-10-5063,12-10 2818,7-1-2818,-4-3 1719,1 10-1719,-12 7 6784,0 15-6784,-2-1 0,5 7 0,-2-6 0,15-15 0,7-6 0,-12 1 0,0 2 0</inkml:trace>
  <inkml:trace contextRef="#ctx0" brushRef="#br0" timeOffset="57897">13726 11624 8191,'-7'2'0,"9"-8"5063,6-6-5063,7-3 2818,12-4-2818,-2 8 1719,1 6-1719,-6 4 6784,-8 8-6784,-5 0 0,0 1 0,-1 1 0,1-6 0,8-10 0,-8 3 0,4-7 0</inkml:trace>
  <inkml:trace contextRef="#ctx0" brushRef="#br0" timeOffset="59096">13260 12176 8191,'-7'-6'0,"5"-1"5063,4-13-5063,13-4 2818,-3-2-2818,16 1 1719,-12 15-1719,7 6 6784,-5 9-6784,-5 3 0,0 2 0,-4-1 0,3-1 0,2-6 0,0-8 0,12-11 0,-17 6 0,7-1 0</inkml:trace>
  <inkml:trace contextRef="#ctx0" brushRef="#br0" timeOffset="64579">13240 11231 24575,'6'-7'0,"1"1"0,0-1 0,2 2 0,-2-1 0,2 1 0,3-3 0,5-5 0,-3 3 0,5-6 0,-6 7 0,1-1 0,5-7 0,-8 6 0,4-4 0,1-1 0,-5 5 0,5-8 0,-7 9 0,3-6 0,-3 6 0,2-6 0,-1 2 0,9-12 0,2-2 0,7-10 0,-9 3 0,-1 7 0,-10-2 0,3 11 0,-2-11 0,4 5 0,-4-7 0,1 6 0,-2-4 0,-2 11 0,-2-4 0,1 6 0,-2-1 0,3 1 0,0-6 0,1-3 0,2-12 0,-1 4 0,1-11 0,-1 11 0,1-11 0,-1 12 0,2-12 0,-6 11 0,0-11 0,0 12 0,-3-12 0,6 4 0,-2-5 0,1 6 0,2-5 0,-7 4 0,3 1 0,-4 2 0,0 6 0,0 0 0,-3 7 0,0 1 0,0 7 0,-2 0 0,2-1 0,-3 1 0,0 0 0,3-7 0,-3-1 0,5 0 0,-6-6 0,3 13 0,-3-13 0,-4 6 0,2-7 0,-4 7 0,1-6 0,-2 6 0,-2-7 0,0 0 0,0 0 0,-5-6 0,-2 2 0,-5-6 0,0 5 0,0 0 0,0-5-543,0 0 543,0-1 0,0-3 0,0 8 0,0-8 0,5 10 0,2-2 0,5 6 0,-1-7 0,0 6 0,0-6 0,1 7 0,0 0 0,4 1 0,-3-1 543,4 6-543,-1-4 0,-1 5 0,4-7 0,-2 0 0,3 0 0,-1-7 0,1 6 0,3-12 0,1 5 0,4-7 0,5-6 0,-1 22 0,3 0 0,0-3 0,2-2 0,5-6 0,-1 1 0,1-3 0,1 4 0</inkml:trace>
  <inkml:trace contextRef="#ctx0" brushRef="#br0" timeOffset="66063">13229 7559 8191,'-3'-7'0,"4"-3"5063,3-10-5063,7-12 2818,7-8-2818,-3 13 0,1-1 0,2-1 0,1 0 859,3-6 1,0-1-860,3-1 0,0 0 0,4-7 0,1 1 2040,2 1 0,1 0-2040,-10 13 0,1-1 0,1 0 0,-1 2 0,2 1 0,0 0 0,1-1 0,0 0 0,2 0-1073,4-1 1,2 1 0,1 0 1072,1-2 0,0 1 0,2 1 0,3 0 0,3 0 0,-1 1 0,2 0 0,1-1 0,0 2-1085,1 1 0,1 2 0,1 0 1085,-11 6 0,0 1 0,2 0 0,-2 1 0,13-1 0,-1 1 0,0 1 0,2 0 0,-1 2 0,1 1 0,-3 3 0,1 2 0,-1 0 0,2 0 0,1-1 0,0 2 0,0 4 0,0 1 0,0 0 0,2-2 0,1 0 0,-1 1 0,1 4 0,-1 1 0,0 1 0,1-1 0,-1 1 0,0-1 0,-12-2 0,0 0 0,1-1 0,-1 2-695,2 1 1,0 1-1,1 0 1,-1-2 694,1-3 0,-1-1 0,1-1 0,0 1 0,2 2 0,1 1 0,-1-1 0,1-1 0,0-3 0,0-1 0,0-2 0,0 2-324,1 0 1,-1 1-1,1-1 1,-1 0 323,0-2 0,0-1 0,0 0 0,0 1 0,-2 1 0,0 0 0,0 0 0,0 0 0,-2-1 0,1 0 0,-1-1 0,0 1-75,-3 1 1,0 0 0,0 0 0,-1 0 74,15-1 0,-1-1 0,-1 0 97,-7 1 1,-2 0 0,1 0-98,-3 2 0,-1 0 0,0 0 724,-1 0 1,-1 0 0,-1 0-725,9-2 0,-1 1 0,2 1 0,-2 1 1375,-11-2 1,-3 1-1376,-2 3 0,0 0 1469,-1-3 1,0-1-1470,18 0 0,-18 0 0,0 0 0,18-5 0,-19 3 0,2 0 0,-1 1 0,1 0 1290,0-1 1,1-1-1291,5 2 0,1 2 0,-4 0 0,1 2 0,3-1 0,1 1 169,2 1 1,1 2-170,-1 1 0,2 1 0,9 0 0,1 1-765,0 1 1,2 1 764,-18 0 0,2 0 0,-1 0 0,2-2 0,0 0 0,0 1 0,14 6 0,0 0 0,-17-6 0,1-1 0,-1 1 0,17 6 0,-1 0 0,0-5 0,0 1 0,0 4 0,0 0 0,-3-4 0,-1-1 0,0 3 0,0-1-618,0-2 0,0 0 618,0 0 0,2-1 0,-12-2 0,1-1 0,0 0 0,1 0 0,0-1 0,0 1 0,2 0 0,0 0 0,1-1-500,-1 0 1,-1-1 0,0 1 499,-3 1 0,-1 2 0,0 0 0,2 0 0,0 0 0,-1 0 0,15 2 0,0 1 0,-14 1 0,0 0 0,0-1-132,-2-2 1,0-1 0,0 1 131,1 0 0,-1 1 0,0 0 0,14 0 0,-5-1 0,-17-1 0,-4-1 0,8 2 0</inkml:trace>
  <inkml:trace contextRef="#ctx0" brushRef="#br0" timeOffset="67162">22180 6242 8191,'-18'0'0,"-5"0"5063,7 0-5063,-3 0 2818,28-4-2818,12 3 1719,25-7-1719,-13 7 0,2 1 0,15-3 0,5 2 800,-13 1 0,2 2 0,1 1-800,9 1 0,2 0 0,0 1 0,-11-1 0,0 1 0,0 0 0,1 1 0,1 1 0,1 1 0,-1 1 0,1-1-1011,-1 0 1,1 0-1,-1 0 1,0 1 1010,-1 1 0,-1 1 0,0 1 0,0 0 0,-1 0 0,-1 0 0,0 1 0,0 1 0,9 4 0,-2 2 0,1 0 0,-10-6 0,0 1 0,0-1 0,-1 1-810,10 4 1,-1 0-1,0-1 810,-1-3 0,0 0 0,0-1-525,-3-1 1,0 0 0,0-2 524,-4-2 0,-1-1 0,0 0 603,14 1 1,0-1-604,-4-7 0,-2-1 0,-12 3 0,-3-2 1552,-1-7 0,-4-1-1552,6 3 3119,-8-7-3119,-13 6 3025,-4-2-3025,10-3 1973,3-3-1973,16-4 0,9-6 0,-18 12 0,3 1-688,8-6 0,3 0 688,3 3 0,1 2 0,2-4 0,1 1 0,3 2 0,-1 0-1072,-9 3 1,0 1 1071,6-1 0,-2 1-527,-10 5 0,-2 0 527,3-2 0,-2 0 0,6 1 0,-13-1 0,-21 3 0</inkml:trace>
  <inkml:trace contextRef="#ctx0" brushRef="#br0" timeOffset="67502">25646 6313 24575,'14'2'0,"9"4"0,5-1 0,12 4 0,0 3 0,-5 4 0,-16-2 0,-11 5 0,-10 1 0,-7-1 0,-6 8 0,-1-12 0,-1 5 0,-3-3 0,7 1 0,1-6 0,7-4 0</inkml:trace>
  <inkml:trace contextRef="#ctx0" brushRef="#br0" timeOffset="69146">27043 6675 8191,'18'2'0,"-1"-3"5063,28 0-5063,2-3 0,8 9 1059,-25-5 0,1 1-1059,24 8 1539,-2-4-1539,-13 0 0,-2 3 6348,-12-5-6348,-3 4 0,1-1 0,1 5 886,7 1-886,7 5 0,1 1 215,-9-5 0,4-1-215,0-3 0,1-1 0,9 4 0,2-2-1028,2-4 0,0 0 1028,-5-1 0,-2 1-108,-6-3 0,-2 0 108,7 4 0,-26-7 0,-11 2 0</inkml:trace>
  <inkml:trace contextRef="#ctx0" brushRef="#br0" timeOffset="69632">27396 6508 8191,'18'-6'0,"6"-7"2531,7 3 1,4-1-2532,-3-2 0,1 1 0,6 3 0,-2 1 2818,12-3-2818,-13 12 1719,-23 14-1719,-4 8 6784,2 9-6784,-3-1 0,15-6 0,15 0 0,17-20 0,-18-3 0,2-2 0,0-6 0,0-3 0,11-2 0,-3 1 0,3-5 0,-1 1 0,-45 12 0</inkml:trace>
  <inkml:trace contextRef="#ctx0" brushRef="#br0" timeOffset="70154">27521 5577 8191,'2'-7'0,"17"-6"4121,31-11-4121,-16 10 0,3-1 0,11-8 0,2 1 0,-3 6 0,-1 1 0,-6 0 0,-2 2 0,-6 8 0,-4 3 2924,0 2-2924,-5 19 1831,-13-4-1831,6 15 0,1-8 0,7 2 1606,4-8 1,-10-8-1,-4-4 1</inkml:trace>
  <inkml:trace contextRef="#ctx0" brushRef="#br0" timeOffset="70714">26943 7349 8191,'9'-6'0,"17"-6"4899,3 2-4899,25-4 0,0 13 0,-5 5 0,-8 13 2838,-19 0-2838,-5 3 1739,-7 4-1739,1-5 6723,1 2-6723,3-10 185,15-5-185,10-8 0,15 1 0,0-4 0,-19 7 0,-14 13 0,-22-6 0,-1 6 0,-3-11 0</inkml:trace>
  <inkml:trace contextRef="#ctx0" brushRef="#br0" timeOffset="71054">26953 7829 24575,'47'9'0,"-19"-4"0,1-1 0,9 2 0,1-1 0,0 0 0,0 1 0,-4-1 0,-1 0 0,20 8 0,-23-2 0,-11 2 0,-8 0 0,-8 1 0,1 3 0,-2 0 0,2-4 0,2-2 0,0-7 0,-2-2 0,-1-2 0</inkml:trace>
  <inkml:trace contextRef="#ctx0" brushRef="#br0" timeOffset="94821">21276 5263 8191,'0'-5'0,"15"-11"5063,8-13-5063,10-8 0,1 9 2818,-10 10-2818,-1 16 1719,-6 8-1719,0 14 6784,3 0-6784,-3 1 0,10-5 0,5-14 0,8-8 0,-14-3 0,1-2 0,-2-3 0,0-2 0,1 1 0,-2-1 0,7-7 0,-14 10 0,-13 11 0</inkml:trace>
  <inkml:trace contextRef="#ctx0" brushRef="#br0" timeOffset="95214">21759 5394 24575,'-1'-9'0,"12"-4"0,13-5 0,15 0 0,3-1 0,-8 12 0,-8 6 0,-13 8 0,-3 3 0,-3 0 0,6 1 0,5-10 0,8-3 0,-1-7 0,5 0 0,-4 0 0,-5 4 0,-3 9 0,-16 6 0,0-1 0,-5-1 0</inkml:trace>
  <inkml:trace contextRef="#ctx0" brushRef="#br0" timeOffset="95582">22112 5252 8191,'8'-13'0,"7"1"5063,13-4-5063,4 8 2818,-7 7-2818,-1 7 1719,-10 5-1719,-1 0 6784,-5 2-6784,1-4 0,-2-2 0,2-5 0,3-3 0,-2-5 0,-1 2 0,-5 0 0</inkml:trace>
  <inkml:trace contextRef="#ctx0" brushRef="#br0" timeOffset="96879">22360 5387 24575,'-1'5'0,"-2"-3"0,7 0 0</inkml:trace>
  <inkml:trace contextRef="#ctx0" brushRef="#br0" timeOffset="147721">22888 7951 24575,'-2'-9'0,"2"-4"0,8-7 0,1 1 0,5-5 0,-4 13 0,0 3 0,-1 8 0,0 4 0,0 3 0,0 2 0,0-2 0,3-5 0,8-4 0,2-12 0,5-3 0,-13 3 0,-4 4 0</inkml:trace>
  <inkml:trace contextRef="#ctx0" brushRef="#br0" timeOffset="148125">23008 8161 8191,'-5'-9'0,"6"-4"5063,6 0-5063,16-9 2818,2-2-2818,4 4 1719,-3 3-1719,-9 12 6784,-4 2-6784,0 5 0,-1-1 0,-2-1 0,13-4 0,-8-4 0,15-1 0,-11-2 0,5 4 0,-15 1 0,-1 3 0</inkml:trace>
  <inkml:trace contextRef="#ctx0" brushRef="#br0" timeOffset="165087">22371 8185 8191,'-2'-4'0,"-1"-1"5063,-6 3-5063,0 0 2818,0 4-2818,2 2 1719,-3 7-1719,7 2 6784,0 4-6784,8-5 0,6-4 0,16-10 0,6-12 0,10-6 0,-13-3 0,-12 5 0,-16 2 0,-7 8 0,-12-4 0,-5 9 0,-17 4 0,3 12 0,-1 11 0,17-4 0,12 2 0,16-17 0,12-1 0,-1-9 0,5 1 0,-11-6 0,-4 7 0,-5-1 0</inkml:trace>
  <inkml:trace contextRef="#ctx0" brushRef="#br0" timeOffset="165937">22564 8752 24575,'-3'-16'0,"-4"2"0,1 16 0,-3 10 0,3 20 0,5-5 0,4 0 0,4-17 0,3-8 0,4-6 0,0-7 0,-3 0 0,-5-5 0,-6 6 0,-9-4 0,-2 9 0,-6 5 0,-3 12 0,2 9 0,8 1 0,8-4 0,13-10 0,15-14 0,4-9 0,7-13 0,-12 4 0,-12 6 0,-7 10 0</inkml:trace>
  <inkml:trace contextRef="#ctx0" brushRef="#br0" timeOffset="176786">13593 12045 24575,'11'-13'0,"5"-6"0,2 1 0,3 0 0,-1 3 0,-7 10 0,0 4 0,-4 6 0,-2 1 0,-1 3 0,0-2 0,-3-2 0,1-3 0</inkml:trace>
  <inkml:trace contextRef="#ctx0" brushRef="#br0" timeOffset="177161">13480 12348 8191,'-7'-2'0,"5"-4"5063,6-8-5063,12-12 0,5-2 0,2 2 2818,-5 6-2818,-2 14 1719,-6 6-1719,1 5 6784,-5 2-6784,4 3 0,-2-5 0,4-2 0,1-8 0,-3-3 0,-2 2 0,-4 2 0</inkml:trace>
  <inkml:trace contextRef="#ctx0" brushRef="#br0" timeOffset="177589">12961 12640 8191,'-13'3'0,"0"-3"5063,8-8-5063,8-10 0,11-14 0,15-10 0,0-1 0,9 4 0,-14 14 2818,2 14-2818,-15 10 1719,3 12-1719,-11 3 6784,4 3-6784,-4-4 0,4-4 0,4-8 0,11-18 0,8-13 0,8-8 0,-16 11 0,-6 10 0</inkml:trace>
  <inkml:trace contextRef="#ctx0" brushRef="#br0" timeOffset="177961">13376 12673 24575,'3'-22'0,"2"-1"0,10-6 0,-4 5 0,5 9 0,-6 7 0,-1 10 0,-2 7 0,2 1 0,-4 2 0,4-5 0,-2-2 0,5-9 0,2-2 0,6-11 0,-10 9 0,1-2 0</inkml:trace>
  <inkml:trace contextRef="#ctx0" brushRef="#br0" timeOffset="179178">13661 12372 24575,'6'14'0,"9"3"0,20 9 0,8 2 0,-17-15 0,1-2 0,21 8 0,6-5 0,-14-5 0,-9-1 0,-11-4 0,-11-2 0,-5-2 0</inkml:trace>
  <inkml:trace contextRef="#ctx0" brushRef="#br0" timeOffset="179412">13994 12480 8191,'-7'9'0,"6"-2"5063,4 2-5063,10-1 2818,-3 1-2818,2 1 1719,-5-1-1719,-2 0 6784,-3 0-6784,-6 0 0,-1 0 0,-8 1 0,7-5 0,-2 0 0</inkml:trace>
  <inkml:trace contextRef="#ctx0" brushRef="#br0" timeOffset="180072">14383 12435 8191,'-9'0'0,"0"0"5063,0 2-5063,0 0 2818,-2 8-2818,4-2 1719,2 5-1719,2-1 6784,5-2-6784,3 3 0,2-4 0,2-4 0,3-1 0,-2-6 0,3-1 0,-4-3 0,-4-1 0,-1-6 0,-8 3 0,-1-3 0,-4 6 0,-4 5 0,3 5 0,-4 8 0,2 9 0,5-5 0,4 2 0,8-14 0,8-7 0,9-16 0,-5 3 0,1-1 0,-13 10 0</inkml:trace>
  <inkml:trace contextRef="#ctx0" brushRef="#br0" timeOffset="180436">14499 12443 8191,'-2'-9'0,"-2"2"5063,-10 13-5063,7 2 2818,-3 9-2818,14-7 1719,1-5-1719,4-5 6784,0-5-6784,-2-2 0,-3-2 0,-6 4 0,-3 1 0,-4 6 0,-1 6 0,5 0 0,-1 0 0,6-4 0</inkml:trace>
  <inkml:trace contextRef="#ctx0" brushRef="#br0" timeOffset="180846">14405 12819 8191,'-9'-7'0,"-1"-3"5063,4 0-5063,1 15 2818,5-1-2818,4 15 1719,1-14-1719,8-4 6784,-3-5-6784,2-4 0,-5-1 0,-4 0 0,-6 2 0,-7 3 0,-1 9 0,6-1 0,1 4 0,8-6 0</inkml:trace>
  <inkml:trace contextRef="#ctx0" brushRef="#br0" timeOffset="181165">14496 12764 8191,'-13'5'0,"4"5"5063,1-1-5063,8 3 2818,4-3-2818,3-4 1719,2-1-1719,0-8 6784,1-4-6784,-3-2 0,-3-3 0,-10 5 0,0 8 0,2-2 0,2 6 0,6-4 0</inkml:trace>
  <inkml:trace contextRef="#ctx0" brushRef="#br0" timeOffset="181520">14582 12712 8191,'-1'-7'0,"0"6"5063,-4 8-5063,3 6 2818,6 0-2818,1-2 1719,4-6-1719,0-3 6784,0-7-6784,-2-3 0,-2-2 0,-2-6 0,-6 2 0,-3-3 0,-2 5 0,-2 2 0,1 12 0,4 1 0,1 6 0,4-4 0,0-1 0</inkml:trace>
  <inkml:trace contextRef="#ctx0" brushRef="#br0" timeOffset="182103">14299 12694 8191,'5'-2'0,"1"-1"5063,10-19-5063,-7 10 2818,4-9-2818,-11 12 1719,-10 1-1719,2 8 6784,-8 3-6784,7 6 0,3 0 0,6 0 0,7-4 0,4-6 0,4-6 0,-7 1 0,-3 1 0</inkml:trace>
  <inkml:trace contextRef="#ctx0" brushRef="#br0" timeOffset="182420">14408 12248 8191,'-24'-3'0,"5"-2"5063,-1 6-5063,11 5 2818,9 0-2818,9 2 1719,4-9-1719,1-4 6784,-2 0-6784,-7-4 0,-5 4 0,-8 1 0,-2 6 0,1-1 0,5 3 0</inkml:trace>
  <inkml:trace contextRef="#ctx0" brushRef="#br0" timeOffset="203908">23461 15911 8191,'-26'-7'0,"6"3"5063,7 1-5063,8 7 2818,3 1-2818,7 4 1719,2 0-1719,2-4 6784,0-1-6784,1-12 0,-3 2 0,-3-6 0,-7 3 0,-4 2 0,-2 0 0,-4 7 0,3 1 0,-1 9 0,7-2 0,3 5 0,9-6 0,4-5 0,-3 0 0,-1-4 0</inkml:trace>
  <inkml:trace contextRef="#ctx0" brushRef="#br0" timeOffset="204332">22898 15518 8191,'-4'9'0,"1"0"5063,3 0-5063,8-6 2818,0-2-2818,11-15 1719,-10 6-1719,2-8 6784,-13 9-6784,-3 4 0,-5 10 0,-1 4 0,5 6 0,3-3 0,11-3 0,10-7 0,-7-1 0,3-3 0</inkml:trace>
  <inkml:trace contextRef="#ctx0" brushRef="#br0" timeOffset="204697">23371 15589 8191,'-14'-6'0,"2"1"5063,3 5-5063,-4 2 0,7-1 0,-1 2 0</inkml:trace>
  <inkml:trace contextRef="#ctx0" brushRef="#br0" timeOffset="208953">20835 15431 24575,'5'-13'0,"0"0"0,3 0 0,-1 5 0,7-5 0,-1 7 0,17-8 0,-3 3 0,18-4 0,-18 5 0,0 5 0,-15 6 0,-5 4 0,3 8 0,-5-3 0,3 2 0,-2-3 0,1-2 0,2 0 0,10-5 0,-4 0 0,15-6 0,-4 0 0,5-8 0,1 0 0,0-4 0,-4-4 0,-4-4 0,-9 6 0,-8 3 0,-5 11 0</inkml:trace>
  <inkml:trace contextRef="#ctx0" brushRef="#br0" timeOffset="210886">21568 15330 8191,'-9'2'0,"11"3"5063,0-5-5063,21 3 2818,5-3-2818,12 0 0,13 0 0,-18 0 1719,2 0-1719,-23 0 1696,-4-4 0,-5 3 0,-3-3 0</inkml:trace>
  <inkml:trace contextRef="#ctx0" brushRef="#br0" timeOffset="211078">21772 15293 8191,'5'-5'0,"-1"3"5063,12 5-5063,-6 4 2818,3 0-2818,-6 2 1719,-3 0-1719,-5 4 6784,-3-3-6784,-7 3 0,1-5 0,1-3 0,5-3 0</inkml:trace>
  <inkml:trace contextRef="#ctx0" brushRef="#br0" timeOffset="212611">22443 15305 8191,'-9'-1'0,"0"0"5063,4 7-5063,1 2 2818,8 2-2818,1-1 1719,4-7-1719,1-10 6784,0-4-6784,-6-5 0,-14 7 0,0 7 0,-7 8 0,10 4 0,12 1 0,-5-5 0,8 0 0</inkml:trace>
  <inkml:trace contextRef="#ctx0" brushRef="#br0" timeOffset="212981">22484 15645 8191,'-9'-2'0,"4"-3"5063,1-5-5063,6-11 2818,-1 5-2818,-3 2 1719,-6 24-1719,-1 10 6784,1 5-6784,4-5 0,8-7 0,1-10 0,4-4 0,-4-6 0,-1-5 0,-8 4 0,-11-4 0,-13 5 0,-19 2 0,19 1 0,1 4 0</inkml:trace>
  <inkml:trace contextRef="#ctx0" brushRef="#br0" timeOffset="213169">22164 15567 8191,'-40'14'0,"16"-1"5063,17-6-5063,36 3 704,13-7 1,-8 2-1,-7-5 1</inkml:trace>
  <inkml:trace contextRef="#ctx0" brushRef="#br0" timeOffset="213269">22318 15600 24575,'-10'-5'0,"-1"3"0,-6-1 0,-1 3 0,5 2 0,4-1 0,5 1 0</inkml:trace>
  <inkml:trace contextRef="#ctx0" brushRef="#br0" timeOffset="213604">22836 15623 8191,'-32'-8'0,"11"1"5063,9 5-5063,13 3 2818,12 1-2818,-3-2 1719,2-2-1719,-5-5 6784,-2 0-6784,-11-3 0,0 3 0,-6 1 0,2 2 0,5 4 0,1-2 0</inkml:trace>
  <inkml:trace contextRef="#ctx0" brushRef="#br0" timeOffset="213769">22849 15438 8191,'-13'-1'0,"2"3"5063,8 5-5063,6 2 0,0-4 0,1-1 0</inkml:trace>
  <inkml:trace contextRef="#ctx0" brushRef="#br0" timeOffset="214078">22298 15404 24575,'-6'12'0,"6"-4"0,9-5 0,1-6 0,-2-7 0,-4 5 0,-4 1 0</inkml:trace>
  <inkml:trace contextRef="#ctx0" brushRef="#br0" timeOffset="214181">22310 15387 8191,'-14'-6'0,"-2"3"5063,6 3-5063,0 5 704,9 2 1,0-2-1,5-1 1</inkml:trace>
  <inkml:trace contextRef="#ctx0" brushRef="#br0" timeOffset="214338">22384 15277 8191,'-6'-3'0,"-1"1"1265,6 4 1,-2-1 0,7 1 0</inkml:trace>
  <inkml:trace contextRef="#ctx0" brushRef="#br0" timeOffset="214553">22855 15223 8191,'-18'15'0,"3"-1"5063,14-8-5063,5-1 2818,6 0-2818,3-4 0,-8-2 0,-1-1 0</inkml:trace>
  <inkml:trace contextRef="#ctx0" brushRef="#br0" timeOffset="214644">22875 15262 24575,'-16'19'0,"3"-1"0,11-13 0,0-1 0</inkml:trace>
  <inkml:trace contextRef="#ctx0" brushRef="#br0" timeOffset="214903">22738 15708 8191,'3'0'0,"-5"2"0,10-4 0</inkml:trace>
  <inkml:trace contextRef="#ctx0" brushRef="#br0" timeOffset="215061">22758 15787 24575,'2'-5'0,"0"1"0</inkml:trace>
  <inkml:trace contextRef="#ctx0" brushRef="#br0" timeOffset="257362">20454 15020 24575,'-13'7'0,"8"-1"0,0 7 0,7-4 0,2-2 0,1-3 0,2-6 0,-4-3 0,-6 0 0,-4 1 0,-6 7 0,10 5 0,4-4 0,3 4 0,4-8 0</inkml:trace>
  <inkml:trace contextRef="#ctx0" brushRef="#br0" timeOffset="257829">20823 15027 8191,'-17'3'0,"0"-3"5063,3 3-5063,-5 7 2818,12 1-2818,-4 5 1719,11 0-1719,4-6 6784,1-3-6784,8-4 0,-5-9 0,4 1 0,-9-4 0,-3 0 0,-5 6 0,-2 4 0,2 9 0,5 0 0,8-1 0,-2-9 0,2-1 0,-6-3 0</inkml:trace>
  <inkml:trace contextRef="#ctx0" brushRef="#br0" timeOffset="258444">20555 14935 24575,'-5'7'0,"5"-3"0,5-1 0,2-6 0,-6-2 0,-4 3 0,-2 4 0,1 1 0,4 1 0</inkml:trace>
  <inkml:trace contextRef="#ctx0" brushRef="#br0" timeOffset="265937">13778 11908 24575,'14'-32'0,"0"0"0,0 7 0,0 1 0,-4 13 0,0 1 0,-1 9 0,0 1 0,0 5 0,0-1 0,0 1 0,0-1 0,0-1 0,3-6 0,17-17 0,1-6 0,-8 4 0,1-1 0,9-10 0,-4 2 0,-12 17 0,-7 9 0,-5 3 0</inkml:trace>
  <inkml:trace contextRef="#ctx0" brushRef="#br0" timeOffset="275644">20573 14912 8191,'-3'2'0,"1"1"5063,-2 6-5063,3 0 2818,1-4-2818,-1 3 1719,8-7-1719,-8-1 6784,1-5-6784,-5 0 0,0 1 0,1 4 0</inkml:trace>
  <inkml:trace contextRef="#ctx0" brushRef="#br0" timeOffset="303760">24176 16326 8191,'0'-2'0,"5"-17"2531,7-3 1,4-4-2532,5-9 0,3-3 0,-1 8 0,1 0 0,2 0 688,2-3 1,1 0-1,1 1-688,2 1 0,1 2 0,0 1 171,-3 2 1,0 2-1,0 2-171,10-2 0,0 6 0,-5 7 0,-1 5 5569,21 11-5569,-6 14 0,-4 4 0,-6 5 0,6-8 0,-2-2 0,-8-18 0,3-6-311,4-2 0,2-4 311,-1-2 0,3-3 0,1-2-1030,-7 2 1,1-1 0,2 0 0,0-1 1029,4-1 0,1 0 0,0-1 0,2 2 0,0-1 0,2 1 0,0 1 0,-1 1-517,-3 3 0,-1 0 1,1 1-1,-1 2 517,-2 1 0,0 1 0,0 2 0,-1 1-225,12 2 0,-1 2 1,0 1 224,-12-1 0,0 1 0,0 0 0,1 1 0,1 1 0,0 0 0,0 1 0,1-1-753,2-1 1,1-1-1,0-1 1,1-1 752,1 0 0,0-1 0,2-1 0,3-2 0,-6 0 0,3-2 0,2 0 0,0-2 0,0 0 0,-3 1-93,1-2 0,-3-1 1,0 0-1,1 0 1,2-2 92,-7 3 0,1 0 0,2-1 0,0 0 0,-1-1 0,-2 0 0,-2 0-94,4-2 0,-2-2 1,-2 1-1,0-1 1,1 1 93,-1 2 0,0 0 0,0 0 0,-1 0 0,0 0-335,8-4 0,-2-2 0,0 2 1,1 1 334,-3 3 0,1 1 0,-1 2 0,-2-1 366,8-3 1,-3 1 0,0 2-367,-4 4 0,-1 1 0,-1 0 1398,10-1 1,-2 1-1399,-12 4 0,-2 1 0,-6 0 0,-4 1 920,0 2 0,-13 0 0,-11 0 1</inkml:trace>
  <inkml:trace contextRef="#ctx0" brushRef="#br0" timeOffset="305732">24762 15739 24575,'-5'9'0,"1"0"0,1 0 0,-2-11 0,5-10 0,-7-27 0,4 10 0,-1-3 0,-1-13 0,-1-2-1654,0-5 1,0-4 1653,2 12 0,1-1 0,-2 0 0,-1 1 0,0 1 0,0-2 0,1-2 0,1-1 0,-1 1 0,1 5 0,-1 1 0,2 1 0,0-1 0,1 0 0,1 3-494,3-6 0,1 2 494,1 3 0,1 3 0,7-4 0,1 17 0,1 30 0,-5 10 3117,-1 15-3117,-1 0 1178,-2 7-1178,3-6 0,1 12 0,-4 2 0,3 7 0,-5-20 0,0 0-1037,3 7 1,-1 1 1036,1 4 0,0 1 0,-2-8 0,0 1 0,0 1 0,0-1 0,-1 1 0,2 1-962,0 1 1,1 0-1,0 0 962,1-2 0,1 0 0,1-2 0,2-2 0,0-1 0,2-3-503,6 9 1,1-4 502,0-4 0,2-5 0,2-7 0,1-3-77,19 5 77,3-9 0,-2-11 406,-5-13 1,-14 7-1,-5-6 1</inkml:trace>
  <inkml:trace contextRef="#ctx0" brushRef="#br0" timeOffset="312743">24416 15552 24575,'-9'0'0,"0"0"0,-3 0 0,-8-4 0,-6 3 0,-25-3 0,23 7 0,-1-1 0,-12-1 0,-1 0 0,-1 3 0,1 1-410,2 0 0,2 1 410,9 0 0,3 0 0,-3 5 0,21-6 0</inkml:trace>
  <inkml:trace contextRef="#ctx0" brushRef="#br0" timeOffset="313070">24549 16133 8191,'-10'-5'0,"-2"-1"5063,-5 5-5063,-7-2 0,-8 8 0,-21 0 890,22 0 1,-1 1-891,-6 1 0,-1 1 0,4 2 0,1 1 0,1-1 0,4 1 0,-9 13 0,16-14 0,17-3 0</inkml:trace>
  <inkml:trace contextRef="#ctx0" brushRef="#br0" timeOffset="313323">24653 16258 8191,'-24'14'0,"-1"-1"4975,-9 9-4975,-12 1 0,20-6 0,-1 2 0,-7 2 0,-2 1 0,-3 4 0,-2 0 0,-3 3 0,0 1 0,2-4 0,3 0 565,9-7 1,3-2 0,-4 3 0,23-14 0</inkml:trace>
  <inkml:trace contextRef="#ctx0" brushRef="#br0" timeOffset="313585">24593 16604 8191,'-37'32'0,"0"1"4235,-5 1-4235,18-15 0,-3 1 0,-3-1 0,-3-1 0,-5 2 0,-3 0 0,-4-2 0,-3-2 546,-4-3 0,-2-2-546,2-2 0,3-2 0,15-3 0,4-1 0,-11 2 0</inkml:trace>
  <inkml:trace contextRef="#ctx0" brushRef="#br0" timeOffset="313830">24203 17029 8191,'-30'7'0,"-4"1"2100,5-3 0,-2 0-2100,0-2 0,-1-1 0,-15-3 0,-2-4 0,-2-3 0,0-3 0,13 2 0,0-1 0,0-1 213,1-2 1,0-2-1,4 2 1,3 3-1,3 0 1,-14-11-1</inkml:trace>
  <inkml:trace contextRef="#ctx0" brushRef="#br0" timeOffset="316746">7035 13354 8191,'9'9'0,"17"8"4477,10 0-4477,-6-5 0,2 0 0,2-1 0,2-1 0,5-1 0,1-1 692,-1 1 1,2-2-693,6-3 0,0-1 0,1 0 0,0-1 0,-2-2 0,-3 0 0,-16 0 0,-3 0 0,8 0 0</inkml:trace>
  <inkml:trace contextRef="#ctx0" brushRef="#br0" timeOffset="317002">6973 13999 8191,'10'7'0,"28"-2"1653,-8-8 1,3-2-1654,15-1 0,4-1 0,-15-1 0,2 0 0,-1 0 0,2-1 0,-1 1 0,-3 1 0,-2 0 0,-3 0 0,17-3 0</inkml:trace>
  <inkml:trace contextRef="#ctx0" brushRef="#br0" timeOffset="317235">7395 14119 8191,'14'20'0,"19"-1"4260,11-10-4260,-11-6 0,2-3 0,0-7 0,0-2 0,4 3 0,-2 0 0,6-5 0,-9 6 0</inkml:trace>
  <inkml:trace contextRef="#ctx0" brushRef="#br0" timeOffset="317511">7034 14610 8191,'37'-2'0,"-11"-1"0,3-3 1356,18-6 1,4-5-1357,-15 4 0,1-1 0,0-2 0,6-2 0,1-1 0,-1 0 0,0-2 0,-1-1 0,-4 3 0,-1 1 0,-5 1 0,-4 4 0,-1-1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33:43.0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22737 4575 8191,'6'-17'0,"14"-10"5063,11-13-5063,-12 19 0,1 1 0,4-4 0,1 2 2818,11-1-2818,-4 10 1719,-12 11-1719,-12 7 6784,-1 5-6784,-6 4 0,1-5 0,-2-1 0</inkml:trace>
  <inkml:trace contextRef="#ctx0" brushRef="#br0" timeOffset="277">22899 4468 8191,'-9'0'0,"4"8"5063,-2 8-5063,10 16 0,-5 21 769,5-19 1,3 2-770,-1 3 0,1 0 648,0 0 1,4-2-649,5-8 0,3-5 5618,23 7-5618,14-23 0,-21-10 0,-7-2 0</inkml:trace>
  <inkml:trace contextRef="#ctx0" brushRef="#br0" timeOffset="792">23434 4739 8191,'-2'12'0,"4"2"5063,-4 10-5063,7-6 2818,-5 6-2818,7-13 1719,1-17-1719,7-23 0,8-19 0,-13 20 0,0 1 0,14-10 6784,-10 17-6784,-2 19 0,-3 25 0,1 6 0,-5 23 0,-1-5 0,-4-8 0,2-13 0,3-26 0,11-20 0,6-21 0,-6 15 0,2-1 0,-1 3 0,1 1 0,8-6 0,-5 17 0,-12 24 0,-1 6 0,-3 13 0,-2-6 0,1-6 0,1-12 0,8-6 0,-7-3 0,1-2 0</inkml:trace>
  <inkml:trace contextRef="#ctx0" brushRef="#br0" timeOffset="1042">23901 4693 24575,'-3'22'0,"4"6"0,3-9 0,7 2 0,8-12 0,0-9 0,1-6 0,-7-7 0,-8-1 0,1-3 0,-10-7 0,-2 5 0,-3-1 0,-5 9 0,4 9 0,2-1 0,4 5 0</inkml:trace>
  <inkml:trace contextRef="#ctx0" brushRef="#br0" timeOffset="1384">24046 4655 24575,'19'21'0,"-5"-1"0,-1 3 0,-6-4 0,4-1 0,7-17 0,2-17 0,21-20 0,-10-7 0,-10 19 0,-2 2 0,0-7 0,-3 15 0,-12 15 0,1 12 0,-3-3 0,5 0 0,0-5 0,2-5 0,0-5 0,-4 2 0,-1-1 0</inkml:trace>
  <inkml:trace contextRef="#ctx0" brushRef="#br0" timeOffset="1817">24374 4539 24575,'-3'20'0,"1"-1"0,6-5 0,11-6 0,0-6 0,15-3 0,-5-2 0,-5 7 0,-5 5 0,-16 4 0,-7 11 0,-3 1 0,-5 7 0,2-7 0,4-5 0,8-15 0,12-13 0,13-15 0,16-16 0,-17 19 0,1-1 0,1-4 0,-1 5 0,7 12 0,-13 9 0,-8 24 0,-4-5 0,9-6 0,6-9 0,-1-3 0,-3-2 0,-9-3 0</inkml:trace>
  <inkml:trace contextRef="#ctx0" brushRef="#br0" timeOffset="3411">23360 4385 24575,'1'7'0,"6"-1"0,6-11 0,5-1 0,2-12 0,1 0 0,-6 1 0,-4 1 0,-13 9 0,-3 1 0,-4 5 0,0 3 0,-1 9 0,1 9 0,-1 12 0,13 8 0,0-7 0,21-6 0,5-19 0,18-18 0,-20 7 0,1-11 0</inkml:trace>
  <inkml:trace contextRef="#ctx0" brushRef="#br0" timeOffset="3862">23667 4342 8191,'3'6'0,"-1"1"5063,1 12-5063,-2 3 2818,5 3-2818,-1-7 1719,2-11-1719,3-14 6784,0-17-6784,3-3 0,-5-5 0,4 14 0,2 20 0,-4 13 0,6 20 0,-9-8 0,0-1 0,0-17 0,0-9 0,10-18 0,3-11 0,3-13 0,-3 8 0,-6 8 0,-6 21 0,1 10 0,-6 15 0,10 5 0,-9 0 0,8-7 0,-9-10 0,1-6 0</inkml:trace>
  <inkml:trace contextRef="#ctx0" brushRef="#br0" timeOffset="4219">24004 4202 24575,'4'19'0,"3"2"0,10 18 0,1 7 0,-10-18 0,-1-1 0,7 21 0,-4-21 0,-2-34 0,5-23 0,6-13 0,7 11 0,-3 16 0,-3 14 0,-6 13 0,-9 9 0,0 5 0,-8 7 0,-1-7 0,-8-6 0,4-13 0,-4-18 0,7 6 0,1-8 0</inkml:trace>
  <inkml:trace contextRef="#ctx0" brushRef="#br0" timeOffset="4444">24407 4265 8191,'3'17'0,"2"0"5063,-4 6-5063,3-8 2818,-3 5-2818,5-19 1719,-2-13-1719,6-3 1696,7-18 0,-8 22 0,3-6 0</inkml:trace>
  <inkml:trace contextRef="#ctx0" brushRef="#br0" timeOffset="4792">24554 4243 8191,'2'10'0,"3"1"5063,-3 3-5063,4 2 2818,-1-6-2818,2 0 1719,-1-5-1719,10-14 6784,1-4-6784,9-17 0,-7 7 0,-2 1 0,-6 15 0,-5 8 0,1 6 0,-2 5 0,1 8 0,3-1 0,-2 4 0,2 1 0,-6 1 0,1 7 0,-7-6 0,-2-3 0,-3-11 0,-6-4 0,-6-10 0,9 1 0,-3-2 0</inkml:trace>
  <inkml:trace contextRef="#ctx0" brushRef="#br0" timeOffset="5085">24910 4174 8191,'-2'9'0,"2"0"5063,0 0-5063,7 3 2818,-2-2-2818,5 1 1719,-1-9-1719,3-15 6784,-6 0-6784,1-17 0,-10 4 0,-2-5 0,-4 5 0,-4 10 0,2 10 0,-2 11 0,8-2 0,1 1 0</inkml:trace>
  <inkml:trace contextRef="#ctx0" brushRef="#br0" timeOffset="42768">7826 9130 24575,'1'-9'0,"-4"2"0,-8-2 0,-9 2 0,-5-3 0,-13 6 0,-16 0-914,20 3 1,-2 2 913,-5 3 0,-2 2 0,-6 0 0,0 1 0,-1 6 0,0 3-1116,0-2 1,0 1 1115,1 3 0,0-1 0,9-3 0,2 0-451,4 1 0,0 0 451,4-3 0,0 2 0,5 2 0,0 2 0,2-2 0,1 3 0,2 4 0,5 3 0,3 5 0,4 2 0,1 11 0,3 3 0,3 3 0,3 2-668,0-15 0,2 1 0,1-1 668,8 14 0,3-2 0,-1-1 0,5-3 99,9-6 1,3-3-100,-1-1 0,3-3 0,13-9 0,4-4 0,-15-6 0,0-2 0,2-1 0,4-4 0,1-2 0,1-2-354,1-2 1,0-1 0,1-4 353,2-3 0,0-2 0,0-3 0,1-2 0,0-3 0,-1-1 0,-3-3 0,0-1 0,-2-1 0,-2 0 0,-1-1 0,-4 0 367,2-5 1,-6-1-368,-9 3 0,-6-2 0,-9-23 993,-12 23 0,-3-1-993,-5-7 0,-3-1 0,-7-7 0,-3 0-460,6 14 0,-1 0 0,-2 0 460,-5-3 0,-1 0 0,-2 1 0,2 3 0,0 0 0,-2 2 0,-2-1 0,0 1 0,-2 2 0,1 3 0,-1 1 0,0 3 1524,-13-6 0,-2 4-1524,-2 7 0,-2 7 0,3 8 0,0 5-1180,-3 5 0,0 5 1180,18 0 0,1 4 0,1 0 0,0 2 0,1 1 0,2 1 0,-11 14 0,4 3-53,6 2 1,4 2 52,7-1 0,6 0 0,3 3 0,5 0 405,6-4 0,5 0-405,4 2 0,4-3-637,4-6 1,5-3 636,12 4 0,1-4 0,-1-2 0,8-3 0</inkml:trace>
  <inkml:trace contextRef="#ctx0" brushRef="#br0" timeOffset="46402">14237 13497 24575,'-2'-22'0,"-1"5"0,-4 4 0,2 4 0,-7 1 0,0 1 0,-11 0 0,-9 8 0,-22 6 0,23 5 0,-2 3 0,-7 6 0,0 4-1631,-1 6 1,1 3 1630,12-8 0,2 2 0,1 2 0,5 2 0,1 2 0,3 1-742,0-1 1,2 0 0,3 2 741,7 3 0,4 2 0,3-2 0,3 16 0,6-2 0,1-17 0,4-2 0,1-1 0,12 10 0,4-5-762,2-8 1,3-7 761,5-3 0,3-7 0,-5-8 0,2-4 0,5-3 0,0-2 0,-3-4 0,-1-2-528,-2 0 0,-1-2 528,-5-3 0,-3-1 944,-4 1 1,-3-1-945,-6-4 0,-3-3 0,0-4 0,-2-2 0,-4 2 0,-3-2 453,0-11 0,-3-2-453,-2 1 0,-3-3 0,-8-8 0,-2-2 0,1 0 0,-4 0 0,-1 16 0,-4-1 0,0 2 0,-8-10 0,-3 4 0,-2 3 0,-4 5 0,-2 10 0,1 5 0,-3-2 0,4 12 0</inkml:trace>
  <inkml:trace contextRef="#ctx0" brushRef="#br0" timeOffset="52476">5940 8455 24575,'-4'-9'0,"-1"2"0,-4 7 0,0 3 0,-7 10 0,-3 12 0,-13 14-407,16-13 1,2 1 406,0-1 0,2-1 0,-3 11 0,19-12 0,12-19 0,22-3 0,4-2 0,11 9 0,-23-3 0,-5 17 0,-24-1 0,-6 16 0,-20 11 0,-1-5 0,9-18 0,-1-2 0,-1-1 813,9-10-813,19-33 0,-1 11 0,4-12 0</inkml:trace>
  <inkml:trace contextRef="#ctx0" brushRef="#br0" timeOffset="52751">6071 8570 8191,'-12'17'0,"6"6"5063,6-4-5063,12 8 2818,3-12-2818,12-3 1719,-2-10-1719,-3-7 6784,-2-8-6784,-17 0 0,-1-4 0,-16-3 0,-12-3 0,-11 1 0,-3 0 0,12 8 0,13 6 0,11 4 0</inkml:trace>
  <inkml:trace contextRef="#ctx0" brushRef="#br0" timeOffset="53214">6243 8492 8191,'6'4'0,"0"6"5063,2 8-5063,-5 7 2818,1 7-2818,-4-10 1719,10-17-1719,8-38 0,-6 8 0,0-3 3392,-1-10 0,-1-1-3392,1 7 0,-3 1 0,1-12 0,11 32 0,-12 30 0,4 18 0,-4 9 0,-3-6 0,4-13 0,-1-15 0,8-21 0,3-16 0,7-12 0,-3-3 0,-7 12 0,2 23 0,-10 18 0,6 9 0,1 4 0,4-15 0,-4-1 0,-1-10 0</inkml:trace>
  <inkml:trace contextRef="#ctx0" brushRef="#br0" timeOffset="53509">6764 8245 8191,'-9'-5'0,"-4"6"5063,-5 21-5063,-2 22 0,9-16 0,2 1 2818,2 26-2818,7-23 1719,12-17-1719,11-25 6784,7-16-6784,7-9 0,2-4 0,-10 19 0,-7 11 0,-8 18 0,-1 18 0,7 2 0,3 12 0,10-8 0,-17-13 0,1-7 0</inkml:trace>
  <inkml:trace contextRef="#ctx0" brushRef="#br0" timeOffset="57958">8168 9506 8191,'-18'17'0,"3"-2"5063,24-17-5063,7-12 0,4-7 0,3-5 0,7-3 0,0-4 0,-6 3 0,0-2 0,1 0 105,2 1 0,2 1 1,-1-2-106,1-4 0,0-1 0,-1 0 0,1 6 0,-1 0 0,0 1 0,8-12 0,-1 1 805,-4 10 0,-2 3-805,13-8 5491,-14 13-5491,-4 12 0,-1 2 0,9-7 0,-6 6 0,1-2 0,5-7 0,1-3 408,8-1 1,3-1-409,2-2 0,1-1 0,-12 7 0,2 0 0,0 1 0,3 0 0,1 1 0,0-1 0,1-3 0,0 0 0,0-2 0,2 0 0,0-1 0,-1-1 0,-3-1 0,0 0 0,-2 0 0,-1 0 0,-2 0 0,-1 0 0,9-9 0,-4 2-34,-9 6 1,-4 1 33,3-9 0,-11 14 0,-11 9 0,2 8 0,-4 1 0,-1 4 0</inkml:trace>
  <inkml:trace contextRef="#ctx0" brushRef="#br0" timeOffset="59093">6631 9435 8191,'-14'0'0,"-2"0"5063,3-3-5063,-5 0 2818,1 0-2818,-6-3 0,-16-4 0,-3-5 859,10 5 1,-2 0-860,3-1 0,-1 1 0,-12 1 0,-2 1 2002,-3-1 0,-2 1-2002,14 4 0,-1 0 0,-1 0 0,-1 2 0,-1-1 0,1 1 0,-1 0 0,1 0 0,-1 1 0,1 2 0,-1 1 0,1 0 0,-1 1 0,1-1 0,0 0 0,-15 2 0,2-1-740,3-2 1,2-2 739,8-1 0,3-1-136,6-1 0,1 2 136,-23 1 0,27 2 0,5 3 0</inkml:trace>
  <inkml:trace contextRef="#ctx0" brushRef="#br0" timeOffset="59901">7002 10474 8191,'0'-17'0,"0"4"5063,0 0-5063,7 22 2818,-1 12-2818,2 25 0,-3-10 0,-1 3 0,-3 6 0,-1 3-258,2-9 1,0 1-1,0 2 258,-2 5 0,0 1 0,0 0 0,-2 0 0,0 1 0,0 0 0,0 0 0,0-1 0,-1-1 0,0-7 0,-2-1 0,1-3 2688,1 4 1,0-4-2689,-4 6 0,6-31 0,-1-8 0,2-7 0</inkml:trace>
  <inkml:trace contextRef="#ctx0" brushRef="#br0" timeOffset="60483">7664 10362 8191,'9'-1'0,"0"4"5063,0 0-5063,4 3 2818,0-3-2818,4 5 1719,4 7-1719,7 15 0,-11-8 0,1 2 2357,3 7 0,1 3-2357,3 8 0,1 2 0,1 4 0,0 1 0,-5-12 0,0 2 0,1 0-1323,1 2 0,1 1 0,1 0 1323,0 2 0,1 1 0,2-1 0,-4-10 0,0-1 0,1 1 0,-1 0 0,-1 0 0,-2 2 0,1-1 0,0-1 0,9 9 0,0-1 0,-2 0-216,-2 0 0,-1 0 0,-1-1 216,-2-3 0,1-1 0,-1-2 0,10 12 0,-3-6 0,-11-14 0,-2-3 0,6 5 0</inkml:trace>
  <inkml:trace contextRef="#ctx0" brushRef="#br0" timeOffset="133567">8109 9411 8191,'-6'3'0,"1"-6"5063,4-2-5063,5-7 2818,14-11-2818,6-5 0,-4 6 0,1-1 342,4 0 1,2-1-343,6-4 0,1 0 0,-1 3 0,1 0 0,5-1 0,0 2 0,-3 6 0,0 2 0,-4-1 0,1 3 2819,0 4 1,0 3-2820,15-6 0,-1 7 0,-2-2 0,-12 3 0,19-9 0,-4-6 0,-12 5 0,3-2 0,-1-2 0,2-1-501,6-6 1,0 0 500,1 0 0,-1-1 0,-1-5 0,-1-1 0,0 6 0,-1 0 0,-5-3 0,-1-1 299,-1 6 0,0-1-299,-6 0 0,0-2 0,3-2 0,0-1 0,-5 1 0,0-1 0,6-6 0,0 0-1009,-2-1 0,-1 1 1009,2-2 0,-2 3 0,-6 7 0,-2 3 0,6-10 0,-18 25 0,-9 6 0</inkml:trace>
  <inkml:trace contextRef="#ctx0" brushRef="#br0" timeOffset="134310">7941 9150 24575,'36'-17'0,"9"-6"0,-13 8 0,4-2-700,5-2 1,2-2 699,-6 3 0,1-2 0,1-1-1560,4 1 0,1-1 0,0-1 1560,-8 2 0,1 0 0,0-1 0,0 0 0,1 0 0,0 1 0,1-1 0,-1-1 0,1-1 0,0-2 0,-1 1 0,0 0 0,10-4 0,-1 0 0,-1 0 0,-3-1 0,-1-1 0,-2 2-68,-6 7 1,-3 2 0,-1-1 67,5-8 0,-3 2-27,-9 8 1,-2 2 26,2-7 510,-7 7-510,-4 6 3767,-2 1-3767,6-3 0,-10 7 0,2 0 0</inkml:trace>
  <inkml:trace contextRef="#ctx0" brushRef="#br0" timeOffset="150751">8851 10636 8191,'-17'0'0,"0"0"5063,0 0-5063,-1 2 2818,-5 6-2818,-3 4 0,-8 9 0,-1 6 0,2 6 0,15-8 0,2 4 271,1 3 0,3 2-271,0 10 0,2 3 0,5-10 0,1 1 0,1 0 0,2 17 0,2 0 0,3-1 0,3-2 0,3-14 0,5-4 2891,3-8 0,5-5-2891,1-7 0,2-4 0,1-4 0,1-2 0,25 4 0,-16 4 0,-5 22 0,-14 11 0,-12-9 0,-2 2 0,-1-2 0,-2 0 0,-3 5 0,-1 1 0,5-6 0,0-3 0,-3 16 0,20-13 0,21-32 0,-10-4 0,3-4 0,8-6 0,3-3 0,5-1 0,0-1 32,-6 2 1,0 2-33,-1-1 0,-1 2 88,-13 5 1,-1 0-89,18 0 0,-24 1 0,2 4 0,-6-10 0,5-9 0,1-24 0,-7 13 0,-2-4 0,-3-10 0,-4-3-324,0-6 0,-3-2 324,-2 13 0,-3-1 0,-1 0 0,-4 0 0,-3 0 0,0 0 0,2-1 0,-1 1 0,-2 0-756,-4 1 0,-3 1 1,0 2 755,2 3 0,-1 3 0,-1 0 0,-13-13 0,-4 4-803,1 8 0,-2 5 803,-4 4 0,-2 4 0,-5 4 0,-1 6 0,-6 5 0,-1 6 0,17 2 0,-2 2 0,1 2 0,-3 2 0,0 3 0,2 1 0,2 3 0,3 2 0,2-2 0,-2-1 0,5 0 0,-7 11 0</inkml:trace>
  <inkml:trace contextRef="#ctx0" brushRef="#br0" timeOffset="151935">7855 12045 8191,'-40'-14'0,"8"2"5063,1 4-5063,13 2 2818,-13 2-2818,6 5 1719,-7 4-1719,-9 17 0,19-5 0,0 3 0,-3 9 0,1 3 0,3 9 0,2 3 1253,8-9 1,1 1 0,3 1-1254,4 3 0,2 1 0,4 1 0,2 4 0,3 0 0,4-1 0,4 0 0,3 0 0,3-3 0,5-2 0,2-1 0,3-4 0,-1-4 0,2-2 0,1-2 0,2-3 0,1-3 0,-1-2 0,11 0 0,-1-2 0,-2 4 0,-4 1 0,-8-6 0,-4 5 0,-8 10 0,-2 7 0,-2-1 0,1 4 0,-1 2 0,-1 9 0,0 5 0,1-7 0,2-13 0,1-4 0,7 8 0,4-11 0,0-26 0,2-10 0,3-6 0,1-5 1511,1-7 1,-1-4-1512,-1-3 0,-2 0 0,-4 6 0,-1 0 0,-7 2 0,-2 3 0,8 1 0,-8 2 0,-9 8 0,2-11 0,-3-9 0,-4-17 0,-2 13 0,-2-2-1426,-5-10 0,-3-2 1426,2 8 0,-1-2 0,-2 0 0,-3-2 0,-2-1 0,0 0 0,-3-6 0,-1-1 0,-1 1 0,0 5 0,-1 2 0,-1-1 0,0-3 0,-1 1 0,-1 2 0,3 7 0,-1 3 0,0 0 0,-11-12 0,-1 4 0,-1 9 0,-2 4 0,-1 8 0,0 3 0,-3 2 0,0 5-884,-6 6 0,0 4 884,-1 0 0,-1 4 0,0 3 0,1 4 0,3 0 0,3 1 0,12 0 0,5 2 0,-5 7 0,17-8 0,13-8 0</inkml:trace>
  <inkml:trace contextRef="#ctx0" brushRef="#br0" timeOffset="153177">5022 8487 8191,'-10'24'0,"4"9"0,2 6 1676,3-5 0,2 2-1676,1 0 0,2 3 0,2-2 0,9 8 0,4-4 0,4-2 0,5-4 0,9-3 0,6-7 0,5-7 0,5-8 0,-13-8 0,1-4 0,1-4 0,4-4 0,0-3 0,-1-3 0,0-4 0,-1-3 0,-1-4 0,-1-5 0,-1-4 0,-5 3 1210,0 3 0,-7-1-1210,-5-6 0,-16 4 1859,-40 14-1859,8 7 0,-4 1 0,-12 0 0,-3 0 0,4 0 0,-1 0 2904,-2 2 0,1 0-2904,6 1 0,2 1 955,0 3 0,7-2-955,13-4 0,-7 5 0,41 1 0</inkml:trace>
  <inkml:trace contextRef="#ctx0" brushRef="#br0" timeOffset="153696">8338 8291 8191,'-38'-28'0,"7"2"5063,4 6-5063,0 4 0,-5 10 0,-14 7 1409,18 8 0,-1 3-1409,-6 3 0,0 5 0,3 5 0,2 4 163,-3 6 0,4 3-163,8 1 0,7 2 2519,9 3 0,9-2-2519,9-2 0,9-5 0,16-2 0,7-8 0,-8-12 0,2-3 0,2-3 0,3-3 0,3-3 0,-1-1 0,3-3 0,-1-2 0,0-1-638,-6-2 0,0 0 0,-3 0 638,9-3 0,-5 0 0,-14 2 0,-5 0 0,-1-4 1746,-17 3-1746,-9-3 1046,-13-10-1046,-6-1 2261,-11-8-2261,5 14 0,23 12 0,1 5 0,18 8 0</inkml:trace>
  <inkml:trace contextRef="#ctx0" brushRef="#br0" timeOffset="154176">9830 8802 8191,'-25'-10'0,"5"3"5063,3-1-5063,4 8 2818,-4 0-2818,-7 11 1719,0 14-1719,-1 8 0,10 20 0,20 2 2886,4-26 0,4-2-2886,7-1 0,5-5 0,4-6 0,1-4 0,4-4 0,2-5 0,2-8 0,0-4 0,-4-2 0,-3-3-197,0-5 0,-4-3 197,-4-15 0,-15-11 0,-26 9 0,4 12 0,-3 1 0,-2 3 0,-2 2 0,2-1 0,-1 5 991,-20 5-991,15 22 0,9 1 0,9 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36:56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7570 8802 8191,'-9'7'0,"0"0"5063,0 1-5063,0 1 2818,-4 1-2818,3 0 1719,-9 6-1719,5-4 6784,-9 11-6784,5-11 0,-3 3 0,4-7 0,4-1 0,-3-1 0,2 1 0,-3-1 0,0 0 0,0-1 0,-1 4 0,1-1 0,-6 2 0,4 1 0,-5-1 0,10-2 0,-2 1 0,3-2 0,-4 0 0,3 2 0,-2 0 0,-4 3 0,-6 2 0,-2 5 0,-3-2 0,0 8 0,5-10 0,-7 6 0,15-12 0,-13 6 0,6-3 0,-7 4 0,7-3 0,1 1 0,7-5 0,-7 0 0,9-6 0,-14 1 0,13-2 0,-7 2 0,-1 2 0,5 0 0,-5 3 0,7 0 0,-9 10 0,4 0 0,-3 3 0,3 2 0,10-10 0,-10 8 0,11-11 0,-15 13 0,10-12 0,-4 6 0,-5 0 0,9-5 0,-10 5 0,5-1 0,0 2 0,3 1 0,-4 4 0,3-4 0,2-2 0,0 1 0,8-9 0,-1 2 0,-6 4 0,-1 1 0,-1 0 0,3-1 0,8-7 0,-2 0 0,4 0 0,-2 0 0,0 3 0,2-2 0,-4 6 0,7-6 0,-3 6 0,4-2 0,-2-1 0,3 4 0,0-8 0,0 4 0,0-4 0,2 0 0,1 0 0,3 0 0,11-1 0,-1-5 0,14-4 0,8-7 0,10-10 0,-14 4 0,2-1 0,0-3 0,0-3 0,0-1 0,1 0-613,3-1 1,-2 0 612,-8 4 0,-1 1-382,2 0 1,-1 0 381,17-10-247,-7 6 247,-2 0 0,1 5 0,1-5 0,6 3 0,-19 5 0,0-1 0,21-9-467,-18 9 1,0 0 466,-3 0 0,0 0 0,4-3 0,1 0 0,3 2 0,-1-1 0,-1-4 0,1-1 0,-3 6 0,-1 1 0,2-4 0,-2 1 0,18-6 649,-1 1-649,-2 9 730,-12 2-730,6 4 254,-7 0-254,-7 1 1020,5-1-1020,-5 1 502,1 3-502,-3-3 13,-6 7-13,-3-5 0,2 0 0,-3-4 0,7-8 0,1-1 0,5-12 0,-2 4 0,2-4 0,-9 13 0,3 0 0,-13 8 0,5 1 0,2-7 0,3-1 0,7-7 0,0-1 0,-9 6 0,-1-1 0,-10 9 0,-1-3 0,2 1 0,-4 2 0,1-3 0,1 1 0,-3 2 0,3-3 0,-3 4 0,0-4 0,0 3 0,-4 0 0,-1 5 0,-4 3 0,0 2 0,0-2 0,0-2 0,0-3 0,2-2 0,-6-2 0,2 4 0,-3 1 0,2 3 0,3 5 0,-4 1 0,3 0 0,-6 2 0,6-2 0,-6 2 0,6 0 0,-7 0 0,-3 5 0,2-1 0,-13 7 0,-1-1 0,-14 8 0,19-11 0,-1 1 0,-3 4 0,-1 2 0,-5 1 0,4-1 0,-5 5 0,2-3 0</inkml:trace>
  <inkml:trace contextRef="#ctx0" brushRef="#br0" timeOffset="2228">5643 9798 8191,'-18'-8'0,"-5"-3"5063,-3-3-5063,-6-2 2818,1 0-2818,-8-2 0,5 9 0,-17 5 0,3 15 0,17-2 0,0 2 321,-3 4 0,-1 3-321,-1 1 0,0 1 0,-1 2 0,0 1 0,1-2 0,0 2 0,6 1 0,0 0 0,-1 1 0,2 0 2675,7 0 0,2 1-2675,-2 2 0,3 1 0,2 1 0,3 1 0,2 3 0,2 2 0,-2 5 0,3 1 0,5-3 0,2 0 0,-2 3 0,3-1 0,5-6 0,1-1 0,-3 1 0,3-2-262,5-5 0,2-1 262,-3 1 0,3-3 0,24 14 0,2-3 0,-13-20 0,3-3 744,2-2 0,2-1-744,2 1 0,1-3 0,3-4 0,1-2-161,2 1 1,1-1 160,-3-1 0,0-2 0,2 1 0,1 0 0,-7 1 0,-1-2 0,1-1 0,-2 0-329,-2-1 1,0 0 328,-4-1 0,0-2 449,20-7-449,-2-1 0,-15-6 0,10-3 0,-13-7 0,5-4 0,-12-7 0,-7-8-656,-7 19 0,-3-2 656,-4-5 0,-2-2 0,3 0 0,-1 0 0,-6-6 0,-3 0 0,0 9 0,-1 1 0,0-6 0,-1 0 0,-2 9 0,-2 1 0,3-3 0,0 0 0,-2 3 0,-1 1 179,1 2 0,0 1-179,0-3 0,0 0 0,-13-14 0,11 19 0,0 2 638,-7-3-638,-2 6 89,12 12-89,-2 5 1395,3 3-1395,-2 9 0,6-5 0,4 4 0</inkml:trace>
  <inkml:trace contextRef="#ctx0" brushRef="#br0" timeOffset="5627">19758 6850 24575,'0'0'0</inkml:trace>
  <inkml:trace contextRef="#ctx0" brushRef="#br0" timeOffset="37325">20678 8726 24575,'32'7'0,"13"3"0,10-9 0,-12-2 0,4 1 0,-11 0 0,3-1 0,0 0-2730,8 0 1,1-1 0,2 0 2729,-7 1 0,1 1 0,2 1 0,0-1 0,5 1 0,2 1 0,0 0 0,1-1 0,-7 0 0,1-1 0,1 0 0,0 0 0,1 1-754,1-1 0,2 0 0,0 0 0,0 0 0,1-1 754,-7 1 0,1 1 0,1-1 0,0 0 0,0-1 0,-1 0 0,2-1 0,0-1 0,0 0 0,1 0 0,0-1 0,0 1-238,3-1 0,1 1 1,0 0-1,1-1 0,-1 1 1,0-2 237,-7 1 0,-1-1 0,1 1 0,-1-1 0,1-1 0,-1 1 0,1-1-230,0 0 1,0 0 0,1-1 0,-1 1 0,0-1 0,0-1 0,0 0 229,7-2 0,-1 0 0,0-1 0,0-1 0,0 0 0,0 0-126,-1 0 1,0 0 0,0 0 0,0-1 0,-1-1 0,0-1 125,-1-1 0,0-1 0,0-2 0,-1 1 0,0-1 0,-1 0 0,-3 1 0,0 0 0,-1 0 0,-1 0 0,0-1 0,-1-1 79,4-2 1,-1-2-1,-2-1 1,0 1-1,-3-1-79,4-2 0,-3 0 0,-2-1 0,-3-1 786,1-7 0,-4-1 1,-5-1-787,1-9 0,-11-2 0,-13 0 0,-11 0 339,-7-1 1,-8 1-340,-1 12 0,-3 1 0,-3 0 0,-2-4 0,-3 0 0,-2 0 0,4 9 0,-2 0 0,-1 0 0,-1 1 100,-5-1 1,-1-1-1,-2 1 1,-1 2-101,6 5 0,-1 1 0,-1 1 0,0-1 0,-1 1 0,-2-1 0,0 0 0,-1 1 0,-1-1 0,0 2 0,-2-1 0,0 2 0,-1 0 0,-1 0 0,1 0 0,-1 1 0,0-1 0,0 1 0,-1 1 0,0 0 0,-3 1 0,0 0 0,-1 1 0,0 1 0,0-1-111,7 3 0,0 1 1,-1-1-1,1 1 1,-1 0-1,0 0 111,-2 0 0,0 1 0,0-1 0,0 1 0,0 0 0,0 0-217,-1 0 0,-1 1 0,1-1 1,0 1-1,0 0 0,0 0 217,1 0 0,0 1 0,0-1 0,0 1 0,0 0 0,0 1-229,-1 0 0,0 1 0,0-1 0,0 2 0,0 0 0,0 0 229,0 1 0,0 1 0,0 0 0,0 1 0,0 0 0,0 1 132,-2 0 0,1-1 0,-1 2 0,1 0 0,-1 1 0,1 1-132,-1 1 0,0 1 0,0 2 0,1-1 0,0 2 0,0 0 0,1-1 0,0 1 0,1 1 0,0 0 0,1 1 0,-1 1 0,2 0 0,0 2 0,1 0 0,0 1 0,0 0 0,1 1 53,-6 1 0,0 2 0,2 0 0,-1 1 1,1 0-54,0 1 0,0 0 0,1 1 0,1 0 0,0 1 32,3 0 1,0 1-1,1 0 1,1 1-1,0 1-32,1-1 0,-1 1 0,2 1 0,1 0 0,1 2 0,-4 8 0,1 1 0,2 2 0,1 0-147,2 0 0,0 0 1,3 2-1,2 1 147,6 2 0,3 2 0,1 1 0,3-1 595,1-3 0,1 0 0,2-1 1,3 1-596,1 12 0,3 0 0,5-1 0,3-6 0,3 0 0,3-2-171,2-2 0,3-1 0,3-2 171,3 1 0,2-1 0,3-2 0,3-2 0,3-2 0,3-2 0,6 1 0,4-3 0,-3-2 0,-5-2 0,-2-5 0,2-5 0,0-1 0</inkml:trace>
  <inkml:trace contextRef="#ctx0" brushRef="#br0" timeOffset="38399">14516 12955 8191,'-19'35'0,"1"0"0,0 2 0,2 2 1349,-3 10 0,3 2-1349,6-14 0,3 1 0,0 1 0,3 6 0,2 1 0,2 0 0,1 0 0,3 0 0,3-1 0,4-1 0,3-2 0,3-2 0,4-4 0,4-3 0,2-4 0,3-6 0,3-5 0,3-4 0,5-4 0,2-5 0,2-3 0,2-3 0,1-4 0,1-3 0,-7-3 0,0-3 0,0-1 0,-1-2 0,1 1 0,-1-1 0,-1-2 0,0-2-42,0-2 1,0-3-1,-1 0 1,-2-2 41,-3 1 0,-1-2 0,-2 0 0,-2-1 0,5-9 0,-5-1 0,-2 0 406,-5 6 0,-3 0 1,-5-1-407,-5-17 0,-11 1 0,-6 10 0,-8 2 0,-13-6 0,-7 3 0,-1 4 0,-4 5 0,9 11 0,-2 2 0,-1 2 0,-14-6 0,-3 7 0,-1 8 0,0 5 0,8 2 0,4 4 0,-13 5 0,26 2 0</inkml:trace>
  <inkml:trace contextRef="#ctx0" brushRef="#br0" timeOffset="39057">17428 13515 8191,'-47'-24'0,"0"5"1924,18 13 1,-2 3-1925,-3 2 0,-1 3 0,-4 2 0,-1 3 0,-1 2 0,-1 4 698,1 2 0,-1 3-698,-1 3 0,0 4 0,11-3 0,0 1 0,1 3 0,2 1 0,0 1 0,2 3-68,-3 5 1,1 4-1,2 1 68,2 2 0,2 1 0,2 1 0,0 5 0,1 1 0,3 1 0,5-11 0,2 1 0,1 0 0,2 0 0,0 11 0,2 1 0,4 0 0,1-12 0,2 2 0,2-1 0,2-1 0,7 10 0,4-1 0,3 0 343,-3-12 1,1 0-1,3 0 1,2-2-344,2-3 0,3 0 0,2-3 0,2-1 0,2-1 0,3-3 0,1-1 0,1-2 0,0-2 0,1-2 0,1-3 0,2-2 0,2-2 0,2-3 0,1-2 0,-1-2 0,2-1 0,0-1 0,0-3 0,0-1 0,1-4 0,0-3 0,-1-1 0,0-1 0,0-1 0,-1-1 0,-1-2 0,-1-3 0,-3-2 0,-2-3 0,-1-2 0,-1 0 0,8-5 0,-2 0 0,-4-4-299,-8-2 0,-3-2 1,-5 0 298,-5 3 0,-3 0 0,-4-2 0,-4-2 0,-4-2 0,-4-1 0,-5-4 0,-5 0 0,-2-1 0,-2-5 0,-2 0 0,-3-1 0,3 10 0,-3 0 0,0 0 0,-2 1 0,-3-1 0,-1 1 0,-1 1 0,0 0 0,-2-2 0,0 2 0,-1-1 0,-2 2 0,-1 0 0,-1 0 0,-1 2 0,-1 1-369,-1 1 1,-1 2 0,0 0 0,0 2 368,-1 0 0,0 1 0,1 1 0,2 4 0,-10-5 0,3 4 0,10 6 0,0 0 0</inkml:trace>
  <inkml:trace contextRef="#ctx0" brushRef="#br0" timeOffset="40426">23748 10754 8191,'-43'-33'0,"0"3"2531,16 12 1,-1 1-2532,-2 1 0,-2 2 0,-8-3 0,-3 1 348,-2-2 1,-3 1-349,11 7 0,0 0 0,-2 0 0,-1 0 0,0 0 0,-1 0 0,-2 1 0,0 1 0,-1 1 0,-1 1 0,0 2 0,-1 0 0,-3-1 0,-1 1 0,0 2 0,-3 4 0,0 2 0,-1 2-337,10-2 1,-1 2 0,-1 1-1,0 2 337,-4 1 0,-1 3 0,0 1 0,0 2 0,8-3 0,1 3 0,-1 0 0,0 0 0,0 2 0,-3 2 0,0 0 0,0 2 0,1 0 0,0 2 0,2-1 0,1 2 0,0 0 0,0 2 0,2 0-247,-2 2 0,2 0 1,-1 2-1,2 1 0,1 0 247,1 2 0,1 1 0,2 2 0,0 0 0,1 1-329,0 2 0,1 1 0,0 0 1,2 2-1,1 2 329,4-6 0,2 2 0,-1 0 0,2 2 0,1 0 0,0 1 99,1 2 1,0 1 0,1 1 0,2 0 0,0 1 0,1 0-100,1 0 0,1 0 0,1 0 0,0 1 0,2 0 0,1 1 0,1-1 0,0 2 0,2-1 0,0 1 0,2-1 0,1 0 0,0-3 0,2 0 0,0 0 0,1-1 0,2 1 0,0-1 0,2-1 0,2 1 0,0-1 0,1 1 0,1-2 0,0 1-272,3 8 1,0-1-1,0-1 1,3 1 0,0-1 271,2 2 0,1-1 0,2 0 0,0-1 0,2-1 280,1-2 0,0-1 1,2 0-1,1-1 1,1-1-281,0 1 0,1 0 0,1-1 0,2-1 0,0-2-201,1-1 1,2-2 0,0-2 0,1 1 0,1-2 200,1 0 0,0-2 0,1 1 0,1-2 0,1-2 301,0 0 1,2-1-1,0-2 1,1 0 0,1-2-302,0-1 0,0 0 0,2-2 0,-1-1 0,2-2 29,-1-1 1,1-1 0,1-1-1,0-2 1,0-1-30,-1-1 0,0 0 0,0-2 0,1-1 0,0-2 0,0-2 0,0-2 0,1-1 0,-1-1 0,1-2 0,1-1 0,0-1 0,0-2 0,1-1 0,-1-1-310,2-2 0,0-1 1,0-1-1,0-2 1,-1-2 309,3-3 0,0-1 0,-1-2 0,1-1 0,-2-2 226,-7 4 1,-1-1-1,1-1 1,-2-1 0,1-1-1,-1-1-226,0-2 0,-1-1 0,0-1 0,0-1 0,-1-1 0,0 0-250,-1-1 0,0 0 0,0-2 1,-1 0-1,0-1 0,-2 0 250,0-1 0,-1-1 0,0 0 0,-2 0 0,0-1 0,-1-1 0,-1 1 0,-2-1 0,0 0 0,-1-1 0,-1 0 0,0 0 1,2-7 0,-1-1 1,-1 0-1,-2 0 1,-2-1-2,-3 4 0,-3-2 0,-1 1 0,-2 0 0,-1-1 431,-1-9 0,-1-1 0,-3 1 0,-3-1-431,-1 2 0,-3 0 0,-1 1 0,-2-1 0,-1 0 0,-2 0 0,-2 1 0,0-1-292,-3 0 0,-1 0 0,-2 0 1,-1 0 291,-1 1 0,-2 1 0,-1-1 0,-2 1 0,2 10 0,-1-1 0,-2 1 0,0 0 0,-2 0 0,0 2 0,-2-1 0,0 1 0,-2 1 0,-1 0 0,-2-1 0,-2 1 0,0 0 0,-2 1 0,0 1 0,-3 1 0,-3 1 0,0 1 0,1 2 0,4 2 0,-4-5 0,2 3 0,1 3 0,3 8 0,0 0 0,0 0 0</inkml:trace>
  <inkml:trace contextRef="#ctx0" brushRef="#br0" timeOffset="79891">15976 12375 24575,'22'-27'0,"-1"-8"0,15 0 0,-3-2 0,2 10 0,-4 2 0,-10 14 0,-10-1 0,-7 10 0</inkml:trace>
  <inkml:trace contextRef="#ctx0" brushRef="#br0" timeOffset="80090">16130 12242 24575,'3'20'0,"2"-1"0,7 11 0,3-3 0,-1 18 0,1-12 0,-7-1 0,0-16 0,-5-8 0</inkml:trace>
  <inkml:trace contextRef="#ctx0" brushRef="#br0" timeOffset="80249">16116 12609 8191,'-1'7'0,"3"-6"5063,22-6-5063,8-18 0,-6 11 0,-3-7 0</inkml:trace>
  <inkml:trace contextRef="#ctx0" brushRef="#br0" timeOffset="80549">16418 12278 8191,'7'18'0,"2"12"5063,0 3-5063,1 14 0,7-7 2818,-9-8-2818,4-16 1719,-7-13-1719,0-24 6784,2-23-6784,-5 13 0,2-1 0,2 3 0,1 2 0,3-15 0,6 29 0,4 17 0,12 13 0,8 5 0,2 6 0,-9-12 0,-15-4 0,-10-12 0</inkml:trace>
  <inkml:trace contextRef="#ctx0" brushRef="#br0" timeOffset="81998">22424 9397 8191,'-17'-3'0,"3"-2"5063,3 1-5063,17-10 2818,6-3-2818,24-15 0,1 9 0,7-10 0,-11 19 1719,-11-3-1719,-9 11 6784,-8-2-6784,-3 1 0,-7 0 0,-6 2 0,-9 3 0,-5 9 0,-13 7 0,2 13 0,2 10 0,20 12 0,15 0 0,11-23 0,6-2-537,23 11 537,-14-23 0,3-4 0,3-8 0,2-5 0,1-3 0,-3-3 0,10-7 0,-9 4 0</inkml:trace>
  <inkml:trace contextRef="#ctx0" brushRef="#br0" timeOffset="82180">22796 9316 8191,'9'12'0,"7"2"5015,20 16-5015,1-2 0,4-4 0,-11-5 706,0-7 0,-20-6 0,-3-3 0</inkml:trace>
  <inkml:trace contextRef="#ctx0" brushRef="#br0" timeOffset="82349">23017 9345 8191,'-13'5'0,"-1"1"4993,-8 21-4993,-8 13 0,15-13 0,-1 1 0,-2 1 0,1-1 706,-7 18 1,10-22 0,7-9-1</inkml:trace>
  <inkml:trace contextRef="#ctx0" brushRef="#br0" timeOffset="114590">21325 9592 24575,'-9'4'0,"2"1"0,1 4 0,1 3 0,5 2 0,-2-1 0,8 0 0,-1-8 0,4-1 0,4-7 0,-5-2 0,4-2 0,-7-6 0,0 3 0,-3-2 0,-6 3 0,-1 4 0,-4 3 0,0 6 0,-1 7 0,1 9 0,1-2 0,6 6 0,2-11 0,11-4 0,-4-7 0,14-7 0,-13-2 0,8-3 0,-13 1 0,1 0 0,-9-4 0,0 6 0,-5-2 0,1 7 0,-1 10 0,2-2 0,3 10 0,3-3 0,6-1 0,-3-4 0,3-6 0</inkml:trace>
  <inkml:trace contextRef="#ctx0" brushRef="#br0" timeOffset="117177">19768 6690 24575,'-35'20'0,"4"-1"0,17-9 0,3 0 0,5-1 0,3 10 0,1-4 0,2 9 0,8-1 0,-3-7 0,17 2 0,0-13 0,3-4 0,-5-4 0,-7-4 0,-5-3 0,-4 0 0,-5-3 0,-4 4 0,-4 0 0,-4 2 0,-1 2 0,-3 5 0,6 4 0,3 14 0,18 10 0,11 14 0,-1-21 0,5-2 0,2 1 0,4-4 0,8-9 0,-1-3 0,6 5 0,-4-15 0</inkml:trace>
  <inkml:trace contextRef="#ctx0" brushRef="#br0" timeOffset="118300">23288 6579 8191,'-14'8'0,"6"2"5063,2-3-5063,5 12 2818,2-4-2818,6 15 1719,1-15-1719,15 7 6784,-2-16-6784,11-2 0,0-12 0,-7-3 0,-6-5 0,-13 5 0,-8-1 0,-8 4 0,-11 3 0,-4 10 0,-9 13 0,11 14 0,6 11 0,29-5 0,26-9 0,-13-16 0,9-8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39:10.1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6932 11366 24575,'20'-24'0,"15"-9"0,-7 12 0,4 0 0,4-2 0,1 0-1190,0-3 0,-1 2 1190,-6 7 0,-3 2 761,14-12-761,-23 15 0,-10 6 0,-6 2 0</inkml:trace>
  <inkml:trace contextRef="#ctx0" brushRef="#br0" timeOffset="183">7154 11270 8191,'-3'17'0,"0"7"5063,7 8-5063,1 1 0,8 12 0,-4-11 0,0-10 0,-5-10 0</inkml:trace>
  <inkml:trace contextRef="#ctx0" brushRef="#br0" timeOffset="368">7155 11536 24575,'26'3'0,"1"-7"0,3-10 0,1-5 0,-7 3 0,0-1 0,2-1 0,-3 1 0,0-1 0</inkml:trace>
  <inkml:trace contextRef="#ctx0" brushRef="#br0" timeOffset="649">7482 11301 8191,'0'32'0,"5"-7"5063,-1-1-5063,7-7 2818,0-8-2818,1-9 1719,4-16-1719,0-22 0,6-4 0,-6 5 6784,5 13-6784,-1 26 0,2 8 0,13 23 0,-6 10 0,-12-19 0,0-2 0,3 14 0,-6-19 0,-10-13 0</inkml:trace>
  <inkml:trace contextRef="#ctx0" brushRef="#br0" timeOffset="3191">14328 11405 8191,'2'2'0,"-3"1"5063,12 16-5063,-5 9 0,10 12 0,-6 7 0,4-1 0,-9-12 704,3-8 1,-7-17-1,3-5 1</inkml:trace>
  <inkml:trace contextRef="#ctx0" brushRef="#br0" timeOffset="3483">14312 11467 8191,'14'-9'0,"7"-2"1891,6-1 1,3-2-1892,-1-1 0,0-1 1235,2 0 0,0 0-1235,-2 0 0,-3 1 1926,8-4-1926,-8 7 1520,-13 6 0,-8 4 0,-1 2 0</inkml:trace>
  <inkml:trace contextRef="#ctx0" brushRef="#br0" timeOffset="3691">14357 11633 8191,'-37'26'0,"41"-15"5063,26-16-5063,0-5 0,3-2 0,-2-3 0,-1 0 0,-2 2 0,-3 0 0,9-4 704,-7 8 1,-19 7-1,-4 2 1</inkml:trace>
  <inkml:trace contextRef="#ctx0" brushRef="#br0" timeOffset="4151">14571 11652 8191,'7'1'0,"0"-4"5063,2-2-5063,-4-4 2818,-5 6-2818,-5 3 429,-5 3 1,5 2 0,1-3 0</inkml:trace>
  <inkml:trace contextRef="#ctx0" brushRef="#br0" timeOffset="4458">14495 11727 8191,'9'-4'0,"7"-8"4978,23-11-4978,3-5 0,1 0 0,-4 9 2829,-15 3-2829,-1 10 0,-17 3 0,1 0 0</inkml:trace>
  <inkml:trace contextRef="#ctx0" brushRef="#br0" timeOffset="4700">14794 11504 24575,'37'14'0,"13"-1"0,-15-5 0,10 5 0,-13-4 0,-10 3 0,-3-8 0,-14 0 0,-1-4 0</inkml:trace>
  <inkml:trace contextRef="#ctx0" brushRef="#br0" timeOffset="4858">15009 11463 8191,'-14'11'0,"0"1"5063,-5 18-5063,2 3 0,-5 14 0,8-7 0,4-16 0,7-10 0</inkml:trace>
  <inkml:trace contextRef="#ctx0" brushRef="#br0" timeOffset="7695">20528 11332 8191,'6'12'0,"4"3"5063,-1 24-5063,4 7 0,-4 3 0,-3-3 2818,1-14-2818,-3-14 0,0-10 0,0-6 0</inkml:trace>
  <inkml:trace contextRef="#ctx0" brushRef="#br0" timeOffset="7882">20565 11464 8191,'0'-13'0,"11"-6"5063,12-1-5063,14-6 0,9 2 0,-6 6 704,-8 6 1,-16 8-1,-8 2 1</inkml:trace>
  <inkml:trace contextRef="#ctx0" brushRef="#br0" timeOffset="8083">20591 11650 8191,'10'-3'0,"-2"-1"5063,20-5-5063,-10 0 0,-2 5 0,-8 1 0</inkml:trace>
  <inkml:trace contextRef="#ctx0" brushRef="#br0" timeOffset="8251">20602 11750 8191,'33'-11'0,"-2"-3"2114,-2 0 1,2-2-2115,-7 1 0,0 1 582,4 1 1,-3 1 0,1-2 0,-5 5 0</inkml:trace>
  <inkml:trace contextRef="#ctx0" brushRef="#br0" timeOffset="8441">20901 11524 24575,'19'6'0,"16"1"0,13 2 0,-20-4 0,-1 0 0,20 8 0,-19-5 0,-9 3 0,-14-8 0,-1 1 0</inkml:trace>
  <inkml:trace contextRef="#ctx0" brushRef="#br0" timeOffset="8616">21115 11446 8191,'-17'11'0,"2"3"5063,-1 7-5063,5 11 2818,-1 1-2818,4 6 429,3-17 1,2-7 0,3-11 0</inkml:trace>
  <inkml:trace contextRef="#ctx0" brushRef="#br0" timeOffset="8983">21687 11357 8191,'-13'3'0,"0"4"5063,0-1-5063,0 13 2818,0 4-2818,5-2 1719,19 2-1719,0-18 6784,19 3-6784,-11-6 0,1 3 0,-9 2 0,-10 12 0,-3-4 0,-9 16 0,1-13 0,-2 2 0,6-11 0,2-5 0</inkml:trace>
  <inkml:trace contextRef="#ctx0" brushRef="#br0" timeOffset="9300">21809 11357 8191,'3'7'0,"-1"3"5063,-2 10-5063,3 6 2818,1-1-2818,7-4 1719,1-12-1719,2-6 6784,5-14-6784,-5-8 0,2-9 0,-5-4 0,-5 10 0,0 11 0,-3 22 0,2 10 0,-1 5 0,8-5 0,-4-14 0,8-8 0,-3-16 0,-3 8 0,-3-5 0</inkml:trace>
  <inkml:trace contextRef="#ctx0" brushRef="#br0" timeOffset="9599">22060 11135 24575,'3'26'0,"3"7"0,4 8 0,0 12 0,3-12 0,-5-2 0,0-21 0,-2-14 0,3-11 0,-1-3 0,2 0 0,2 8 0,-2 4 0,1 9 0,-6 16 0,-3 0 0,-9 11 0,0-12 0,-9-8 0,2-7 0,-10-12 0,13 3 0,-3-6 0</inkml:trace>
  <inkml:trace contextRef="#ctx0" brushRef="#br0" timeOffset="10759">22922 11365 8191,'-38'-4'0,"7"14"5063,-7 1-5063,18 11 2818,18-11-2818,5-3 1719,6-10-1719,-2-6 6784,-2-6-6784,0-3 0,-5-7 0,3-1 0,-7-14 0,-1 6 0,0 1 0,-2 14 0,6 14 0,-4 23 0,10 11 0,5 23 0,0-4 0,-2-17 0,-1 2 0,-4-6 0,0 0 0,-1 4 0,0-2 0,-2 10 0,0-14 0,0-25 0,4-13 0,1-26 0,8-4 0,10-3 0,-3 19 0,3 17 0,-10 15 0,-2 7 0,-1 11 0,-4 1 0,-3 0 0,-5-5 0,-2-9 0,-4-14 0,2 3 0,1-8 0</inkml:trace>
  <inkml:trace contextRef="#ctx0" brushRef="#br0" timeOffset="11058">23200 11375 8191,'-32'13'0,"0"2"5063,4 1-5063,-1 10 2818,13-7-2818,5 2 1719,24-16-1719,-4-5 6784,20-8-6784,-13-3 0,14-1 0,-12 6 0,6 5 0,-7 7 0,-3 2 0,2 0 0,-6-7 0,-2 0 0,-4-5 0</inkml:trace>
  <inkml:trace contextRef="#ctx0" brushRef="#br0" timeOffset="11316">23310 11333 8191,'-7'4'0,"0"5"5063,2 4-5063,4 1 2818,1-2-2818,6-5 1719,5-5-1719,2-1 6784,0-3-6784,0 4 0,-6 2 0,-3 7 0,-2 9 0,-9 5 0,3 0 0,-4-9 0,6-8 0</inkml:trace>
  <inkml:trace contextRef="#ctx0" brushRef="#br0" timeOffset="11510">23410 11139 24575,'12'32'0,"-2"12"0,2 5 0,-6-19 0,-1 1 0,4 17 0,1-9 0,-3-19 0,3-12 0,-7-4 0,1-4 0</inkml:trace>
  <inkml:trace contextRef="#ctx0" brushRef="#br0" timeOffset="11875">23594 11293 8191,'-9'5'0,"2"1"5063,-4 11-5063,3 5 2818,3 3-2818,4-5 1719,11-6-1719,8-12 6784,8-2-6784,12-17 0,-14 3 0,0-3-489,5-1 0,-1-2 489,0-2 0,-3-1-128,-2 1 1,-4-1 127,3-13 0,-15 8 0,-8 13 0,-14 28 0,5-2 965,-3 15-965,13-9 268,5-5-268,2-4 0,12-13 0,-4-2 0,9-7 0,-15 8 0,-1 1 0</inkml:trace>
  <inkml:trace contextRef="#ctx0" brushRef="#br0" timeOffset="12024">23949 11154 24575,'9'-12'0,"3"0"0,5-4 0,4-2 0,-4 0 0,-6 7 0,-7 7 0</inkml:trace>
  <inkml:trace contextRef="#ctx0" brushRef="#br0" timeOffset="12193">24013 10998 8191,'-3'11'0,"6"12"4399,2 23-4399,0-13 0,0 2 0,3 4 0,0 0 0,-2 7 0,1 0 0,3-7 0,1-1 579,-6-5 0,0-4 0,5 2 1,-6-17-1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40:18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21614 13760 24575,'-9'-5'0,"0"-1"0,-4 0 0,0-1 0,-11 0 0,-8-1 0,-21 9 0,22-4 0,-2 3 0,-7 6 0,-3 3 0,1-6 0,0 1 0,-4 6 0,0 2 0,3-3 0,2-1 0,8 0 0,2 0 0,-14 5 0,25-7 0,14 5 0,5 0 0,8 20 0,6 9 0,-8-11 0,1 3 0,4 5 0,1 2 0,-5 9 0,0 2-368,0-13 1,0 1 0,-1 2 367,-1 6 0,-3 2 0,1 1-1012,0-1 0,1 0 0,-2 2 1012,-2-8 0,0 1 0,-1 0 0,0 0 0,0 11 0,-1-1 0,1 1 0,-1 1 0,1 1 0,0-1 0,-1-2 0,1 0 0,1-1 0,0-3 0,1-1 0,1-1 0,0-3 0,1-1 0,0 0 0,0-3 0,0 0 0,1-1-952,2 15 1,1-2 951,1-2 0,-2 0 0,-2-1 0,1 0-640,1-3 0,0-1 640,-2-2 0,0-1 0,2-7 0,0 0 283,0-5 0,0-1-283,4 11 2550,-2-8-2550,0-12 2144,-4-7-2144,-2-4 1793,-1 0-1793,-2 0 268,2 0-268,-2 0 0,6 0 0,1-2 0,2 1 0,1 7 0,-1 6 0,-2 1 0,-2 2 0,-3 1 0,-3 0 0,2 8 0,1-1 0,-3 0 0,6-1 0,-7-9 0,4-3 0,4-12 0,1-2 0,4-1 0,0-2 0,-2 5 0,1-4 0,-1 3 0,2-6 0,4 4 0,7-3 0,5 5 0,14-1 0,1 0 0,13-1 0,-23-4 0,1 0-658,4-2 0,0-1 658,0 2 0,0 1-94,-4-3 0,-1 1 94,23 6 0,-19-3 0,-8 3 0,-14-18 0,-7 3 0,-4-13 1302,-1 0-1302,-3 6 202,0-13-202,-2 6 0,1-14 0,-10-14 0,10 16 0,1-2 0,-6-10 0,1-2-1231,5 10 1,2-2-1,-1-1 1231,-2-5 0,0-1 0,0-2 0,3 9 0,2 0 0,-1-1 0,-1-1 0,-1 0 0,-2 0 0,1-1 0,0 0 0,3-1 0,0 0 0,0 0 0,-1 0-982,-1 1 0,-1 1 0,-1 0 0,2 0 982,0 2 0,0 0 0,1 0 0,-2-2 0,0-2 0,-1-2 0,0-1 0,0 2 0,1 2 0,1 2 0,0 2 0,0 1 0,-1-2 0,-1-11 0,-1-3 0,1 2 0,1 4 0,2 7 0,1 4 0,-1 1-484,-4-15 0,0 2 484,4 9 0,1 3-282,-5 8 0,1 3 282,3-25 2179,-8 8-2179,8-1 0,-3 7 0,4-5 4125,0 11-4125,0 6 359,0 9 0,0 14 0,0 1 0</inkml:trace>
  <inkml:trace contextRef="#ctx0" brushRef="#br0" timeOffset="1766">22310 9361 24575,'-9'-2'0,"0"2"0,0-2 0,-4-1 0,0 3 0,-11-3 0,-8-1 0,-8 3 0,11-1 0,-2 0 0,-3 2 0,-2 0 0,-2-2 0,-2-1 0,2 2 0,0 1 0,6-1 0,2 1 0,-10 1 0,14 5 0,13 9 0,9 4 0,0 20 0,4 7 0,5 9 0,-2-16 0,0 4 0,0 5 0,0 3-1351,0-10 0,1 2 1,0 3 1350,-3-6 0,-1 3 0,0 1 0,0 0 0,0 2 0,0 2 0,0 0 0,0 1 0,0 4 0,0 2 0,-1 0 0,0 1-1089,-1-10 1,0 0 0,-1 1-1,0 0 1,1-1 1088,1 1 0,1 0 0,0 0 0,0 0 0,0 0 0,0 0 0,-1 0 0,1-1 0,0 1 0,1 0-622,-1-2 0,1 1 1,1-1-1,0 0 0,0 0 622,2 8 0,1 0 0,0 0 0,0-1-156,0-4 1,-1 0 0,1-1 0,1-1 155,0-2 0,1 0 0,-1-1 0,1-1 0,0 9 0,-1-1 0,0 0 150,-1-4 0,-1 0 0,0-2-150,-2-5 0,0-1 0,-1-1 0,0 14 0,-2-4 1673,1-11 1,0-2-1674,1-3 0,-2-2 4362,-1 4-4362,1-6 1320,-3-14-1320,1-1 2908,0-2-2908,-2 6 837,4-6-837,6 1 0,1-6 0,17 1 0,5-5 0,12 2 0,13-3 0,2 0 0,-7 0 0,-3 0 0,-20 0 0,-1 0 0,-10 0 0,5-10 0,-10-1 0,9-15 0,-9-6 0,8-15 0,-13 14 0,-2-2 0,6-6 0,-1-3-1540,-6-8 1,-1-2 1539,3 12 0,1 0 0,0-2 0,-3-3 0,-2-2 0,2 0 0,2-3 0,2-1 0,-2-1 0,-1 11 0,0 0 0,-1 0 0,1-1 0,1-1 0,1 0 0,-1 0 0,0-1 0,1-1 0,-1 0 0,0-1 0,0 1-1221,0-1 1,-2 1-1,1 0 1,-1-1 1220,1 1 0,0 0 0,0 0 0,-2 1 0,0 2 0,-2 0 0,0 1 0,1-1-696,0 1 1,1 0 0,0-1 0,-1 1 695,-2-12 0,-2 0 0,2-1 0,2 1 0,1 0 0,-1-1 0,-1 13 0,-1 0 0,0-1 0,0 1 0,1-11 0,0 1 0,-1-1-558,-1 1 0,0-1 1,-1 3 557,0 9 0,-1 1 0,0 1 28,2 2 1,0 1 0,-1 1-29,-6-4 0,1 2 1441,6 3 1,1 2-1442,-6-14 787,17 2 1,-6 26 0,6-2 0</inkml:trace>
  <inkml:trace contextRef="#ctx0" brushRef="#br0" timeOffset="4141">25425 5301 8191,'-13'2'0,"3"0"5063,-12 2-5063,6-3 2818,-20-2-2818,2 0 0,-19-3 859,23 2 1,-2-1-860,-8 0 0,-3 0 0,-5-3 0,-3 0 1867,7 2 1,-1 0-1,-1 0-1867,-2-1 0,0 1 0,-2 0-1440,-5 1 1,0 1 0,-1 0 1439,0-2 0,1-1 0,0 3 0,1 2 0,1 3 0,0-2-938,0-3 0,0 0 0,1 2 938,6 2 0,0 3 0,0-2 0,1 0 0,0-1 0,1 0-93,-11 1 1,2 1 92,15-1 0,1 1 0,1 0 0,-8-2 0,1 2-21,-2 3 0,1 2 21,8-4 0,2 2 0,-1 4 0,2 2 0,4-3 0,3 0 0,-17 18 3032,7 3-3032,11-5 3463,5 0-3463,-4 4 284,5-8-284,-7 8 1216,0 0-1216,0 1 546,0 0-546,0-1 0,6-2 0,-3-4 0,5 14 0,-2-8 0,3 8 0,4-6 0,-2 0 0,6 0 0,-7 6 0,2 2 0,-4 0 0,-4 5 0,3 2 0,7-20 0,0 1 0,1 5 0,1 2-1005,1 2 1,1 2 1004,2 9 0,1 2 0,1 0 0,3 1 0,2-12 0,1 1 0,0 1 0,0-1 0,0 0 0,1 1 0,1 1 0,0 2 0,0-1 0,-1 2 0,-1 1 0,0-1-1116,2 3 1,0 0-1,-1-1 1116,-1-1 0,0 0 0,1 0 0,2 2 0,2 0 0,-1-1 0,-2-3 0,0-1 0,2-1-627,1-3 1,1 0 0,-1-2 626,-1 10 0,1-3-269,1-5 0,-1-3 269,-1 12 1382,-5-3-1382,-4-24 3118,-4 2-3118,5-13 2442,7-1-2442,4-8 831,8-4-831,14 0 0,22-5 0,-16 7 0,4 1 0,-4-3 0,4-1 0,0 0-1461,6 1 0,1 1 1,2 0 1460,-8-1 0,1 0 0,2-1 0,-1 1 0,4 0 0,1 0 0,1 0 0,-1-1 0,2-1 0,0 0 0,0 0 0,1 1-1103,-1 0 0,0 0 1,0 1-1,0-1 1103,0 1 0,0-1 0,-1 1 0,0 0 0,-2 1 0,0 0 0,-1 1 0,0 0-642,-1 2 1,-1 1-1,1-1 1,-2 1 641,10-1 0,-1-1 0,-1 0-545,1 0 1,0 0 0,-3 0 544,-7 0 0,-2 0 0,0-1 486,0-1 0,0 0 1,-4 0-487,4 2 0,-4 0 3376,17-2-3376,-28 1 3467,-13-3-3467,-3-5 3444,0-2-3444,9-15 1246,-3-7-1246,11-9 0,-3-5-770,-9 18 0,0-2 770,1-3 0,-1-2 0,0-5 0,-1-2 0,3-9 0,0-1 0,-4-1 0,-1 0 0,-3 14 0,1 0 0,0-1 0,1-2 0,-1 1 0,-1-1-1141,0 0 1,0 0 0,-1-1 1140,2-3 0,1-1 0,-1 0 0,-2 1 0,1-1 0,-1-1 0,0-3 0,1-1 0,-1 0-960,-3 12 1,0 0-1,0-1 1,0 0 959,1-3 0,1 0 0,-1 0 0,-1-1 0,-2-3 0,-1 0 0,0 0 0,0 0 0,1-1 0,0 1 0,1-1 0,-3 1 0,-1 0 0,-1-1 0,-1 1 0,0 1 0,-2 5 0,0 1 0,-1 0 0,0 1-832,-3-10 0,0 1 1,-3 2 831,-1 6 0,-2 2 0,-1 0 153,1 0 0,0 0 0,-1 1-153,-1 1 0,-1 2 0,3 2 0,-1-1 0,3 4 0,-9-16 0</inkml:trace>
  <inkml:trace contextRef="#ctx0" brushRef="#br0" timeOffset="24227">25806 15305 24575,'14'6'0,"2"2"0,-3-3 0,4 4 0,-3 1 0,-3 4 0,-6-4 0,-5 6 0,-1-2 0,-6-1 0,4 3 0,-6-6 0,4 3 0,0-8 0,3-1 0</inkml:trace>
  <inkml:trace contextRef="#ctx0" brushRef="#br0" timeOffset="24458">25849 15379 8191,'-9'2'0,"0"4"5063,-10 2-5063,-5 11 2818,-9-2-2818,-1 4 1719,-5-8-1719,12-7 0,5-3 0,14-5 0</inkml:trace>
  <inkml:trace contextRef="#ctx0" brushRef="#br0" timeOffset="25435">20071 15270 8191,'-47'4'0,"7"1"5063,2 3-5063,16-1 2818,11-3-2818,28-6 1719,20-4-1719,-11 1 0,3 0 0,4 0 0,2 0 3013,-4 0 1,0-1-3014,1 1 0,-2 0 0,17-4 0,-23 4 0,-10 1 0</inkml:trace>
  <inkml:trace contextRef="#ctx0" brushRef="#br0" timeOffset="25643">20252 15171 8191,'13'3'0,"-4"-1"5063,18 9-5063,-15 1 2818,-1 2-2818,-8 3 1719,-3 1-1719,-6-1 6784,-5-3-6784,-4-2 0,6-7 0,1-2 0</inkml:trace>
  <inkml:trace contextRef="#ctx0" brushRef="#br0" timeOffset="26645">19628 11705 8191,'6'6'0,"5"-3"5063,22-3-5063,8-6 0,-8-2 0,2 1 0,0 3 0,0 1 0,-3-5 0,-1 2 0,22 5 704,-14-3 1,-21 4-1,-4 0 1</inkml:trace>
  <inkml:trace contextRef="#ctx0" brushRef="#br0" timeOffset="26892">19978 11596 8358,'11'-9'0,"5"1"5080,16 0-5080,0 8 2794,-4 12-2794,-6 1 1696,-7 14-1696,-12-2 6647,-4 7-6647,-11 0 0,-4-4 0,2-7 0,3-9 0,7-8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4:41:38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9845 5369 8191,'0'-9'0,"0"0"5063,0 0-5063,0 8 2818,2 5-2818,7 23 1719,5 13-1719,-6-11 0,-1 3 0,2 3 0,-2 0 2983,-4 0 0,0 0-2983,-1-4 0,0-1 0,2 17 0,0-9 0,5-16 0,-5-7 0,0-11 0</inkml:trace>
  <inkml:trace contextRef="#ctx0" brushRef="#br0" timeOffset="240">10084 5296 8620,'-4'1'0,"3"2"2550,8 22 1,3 10-2551,-2-7 0,1 2 0,3 21 0,1 3 780,-2-11 1,-1-1-781,-2-7 0,0-1 355,4-2 1,0-4 0,0-2-1,0-5 1</inkml:trace>
  <inkml:trace contextRef="#ctx0" brushRef="#br0" timeOffset="515">10382 5406 24575,'0'10'0,"2"14"0,13 16 0,-7-10 0,0 2 0,2 3 0,1 0 0,-3-3 0,0-1 0,1-3 0,0-3 0,2 7 0,-3-16 0,-3-9 0</inkml:trace>
  <inkml:trace contextRef="#ctx0" brushRef="#br0" timeOffset="751">10720 5385 24575,'11'23'0,"-2"9"0,8 15 0,-12-20 0,1 0 0,3 4 0,1 0 0,0 17 0,4-13 0,-9-20 0,-1-11 0</inkml:trace>
  <inkml:trace contextRef="#ctx0" brushRef="#br0" timeOffset="5199">22621 5459 24575,'2'-11'0,"-2"11"0,2 2 0,2 21 0,-3 12 0,7 20 0,-7-21 0,-1 1 0,3 4 0,-1-1 0,-4-3 0,0-1-350,1 1 1,0-2 349,-3 22 0,6-15 0,-1-17 0,1-16 0</inkml:trace>
  <inkml:trace contextRef="#ctx0" brushRef="#br0" timeOffset="8240">23035 5381 24575,'-23'-8'0,"10"16"0,14 14 0,9 32 0,-5-21 0,0 4 0,0 8 0,1 1 0,3-2 0,-2-2 0,-3-12 0,0-4 0,6 8 0</inkml:trace>
  <inkml:trace contextRef="#ctx0" brushRef="#br0" timeOffset="25840">10618 6907 24575,'-10'-12'0,"4"0"0,-6 4 0,1 1 0,-9-3 0,-5 3 0,-20-1 0,3 0-396,12 7 0,0 1 396,-25-4 0,21 3 0,0 2 0,3-1 0,-1 0 0,-2 0 0,0 0 0,-21 0-195,8 0 195,9 3 0,6-2 0,7 3 0,1-2 0,7 1 783,3 4-783,2 1 204,3 1-204,-2 3 0,-1 8 0,-2 6 0,-7 12 0,-3 9 0,11-18 0,0 3 0,-3 5 0,1 2-992,2 3 1,2 1 991,-1 2 0,1 1 0,2 0 0,2 0 0,3-1 0,1 1 0,0-4 0,1 0 0,4 3 0,1 0 0,0 0 0,1 1 0,4 4 0,1 0 0,0 3 0,0 0 0,3 0 0,0 0 0,-1 0 0,1 0 0,-1-17 0,1 0 0,-1-1 0,4 12 0,1-1 0,4-3 0,4-2 0,-4-7 0,3-2-1078,6-3 0,3-3 1078,3-2 0,4-3 0,6-2 0,3-4 0,4-4 0,2-4-908,-15-5 0,2-2 0,0-3 908,2-2 0,0-4 0,0-1 0,2-3 0,-1-2 0,-2-1 0,-4-1 0,-2-2 0,0 0 5,-2 0 1,0-1 0,-3 0-6,5-7 0,-3-2-509,-1-4 0,-2-1 509,-8 5 0,-2-2 0,-1-10 0,-4-1 0,-1 7 0,-2-2 0,-4-10 0,-3-2 0,0 0 0,-1-2 0,-3 14 0,-1-1 0,-1-1 0,2-3 0,-1-1 0,-1 0 0,0 0 0,-1 0 0,0-1-201,-1-1 1,-1-1 0,-2 1 200,0 4 0,-2 0 0,-2 0 0,-2 0 0,-2 1 0,-2 0 0,1 5 0,-1 2 0,-1 0 292,-2 1 1,-1 0 0,0 1-293,-10-8 0,-2 3 0,-1 3 0,-2 4 0,0 8 0,-2 3 121,-5 4 1,-1 6-122,4 6 0,0 4 197,-3 2 1,1 4-198,4 6 0,3 3 0,3 0 0,2 3 449,4 6 1,3 1 0,0 2-1,9-2 1</inkml:trace>
  <inkml:trace contextRef="#ctx0" brushRef="#br0" timeOffset="35549">13962 9991 24575,'-19'-13'0,"-1"-2"0,7 12 0,-1-4 0,-2 6 0,6 1 0,-6 3 0,6 2 0,-7 0 0,7 0 0,-2 2 0,-1 1 0,-3 8 0,-7 8 0,-8 7 0,14-7 0,-2 2-641,-1 0 1,0 1 640,-3 5 0,2 1 0,2-1 0,0 0 0,0 2 0,1 2 0,1-2 0,2 1 0,0 9 0,1 2 0,2-4 0,2 2-822,4-8 1,2 2-1,2-1 822,3 14 0,3 0 0,1-14 0,1 1 0,2-1 0,7 14 0,5-2 0,1-2 0,4-1 0,4-4 0,5-3 0,2-6 0,3-3 0,4-1 0,1-6-854,2-8 0,0-6 854,-1-2 0,1-4 0,3-6 0,0-5 0,-2-5 0,-1-3 0,-2 0 0,-2-3 0,-8 0 0,-3-3 0,-4-1 0,-3-1 43,-8 0 1,-2-1-44,2-3 0,-2-1 0,-3-7 0,-1-3 0,-1-5 0,-1-3-53,-1-3 0,-2-1 53,-3 11 0,0 0 0,-1 0 0,0-14 0,-2 0 0,-1 1 0,-1 0 0,-2 3 0,-2 2 0,0 5 0,-3 1 318,-4 2 1,-4 2-319,1 7 0,-3 3 0,-5-1 0,-4 4 0,-5 5 0,-3 2 0,-8 0 0,-3 2-1126,-5 5 0,-2 4 1126,17 4 0,0 1 0,-1 2 0,-1 2 0,0 2 0,1 2 0,-13 6 0,2 4-344,-1 0 1,3 4 343,9 5 0,4 4 0,2 1 0,4 4 0,7 3 0,5 4 0,0 7 0,5 3 0,8-13 0,2 0 0,2 1 0,4 5 0,2 2 0,3 0 0,2 4 0,3 0 0,0-4 0,1-2 0,0-4 0,-1-6 0,0 0 0</inkml:trace>
  <inkml:trace contextRef="#ctx0" brushRef="#br0" timeOffset="39057">15767 13275 8191,'-12'27'0,"0"-1"0,-2 7 0,3 2 1334,1 12 1,2 4-1335,5-13 0,1 1 0,1 0 0,2 4 0,1 1 0,2-1 0,3 0 0,3 0 0,3-1 0,4-2 0,3 0 0,4-3 0,0-3 0,3-3 0,3-2 0,6 0 0,3-2 0,3-4 0,2-7 0,3-4 0,0-2 258,-1-2 0,0-2 0,1-2-258,1-4 0,0-2 0,-1-3 0,-8-2 0,-1-3 0,-1-1 609,15-5 1,-4-5-610,-12-4 0,-3-4 0,-4 0 0,-3-4 0,-10-4 0,-4-4 0,-5-3 0,-4-3 0,-4-6 0,-5 0 0,-2 15 0,-2 0 0,-1-1 0,-3-6 0,0 0 0,-3 0 484,-4 0 1,-2 1-1,-2-1-484,6 8 0,-1 0 0,-2 0 0,0 2 0,-10-8 0,-2 1 0,-2 4-30,0 3 1,-1 3 0,-2 4 29,3 7 0,-1 3 0,-1 7 0,0 5 0,0 5 0,1 7 0,3 7 0,1 6 0,3 4 0,0 8 0,4 4 0,2-1 0,0 0 0,4-2 0,9 2 0,0 0 0</inkml:trace>
  <inkml:trace contextRef="#ctx0" brushRef="#br0" timeOffset="46865">30556 6891 24575,'-22'8'0,"4"-4"0,2-8 0,3-1 0,-5-6 0,-5 0 0,-22-6 0,14 10 0,-2 0 0,-8-2 0,-2 2 0,-2 5 0,-2 2 0,-4-3 0,-2 2-1429,-1 8 1,0 2 1428,16-5 0,-1 0 0,1 1 0,0 2 0,0 1 0,1 1-834,-10 5 0,1 0 834,0 0 0,3 1 0,10-3 0,2 2 0,0 1 0,2-1 0,-4 2 0,5 6 0,15-11 2586,7 5-2586,-1 4 1939,2 5-1939,1 14 0,-5 7-982,6-13 0,0 2 982,-2 9 0,-1 3 0,0-10 0,0 1 0,0 2 0,2 6 0,-1 2 0,1 1-1494,-1-9 0,0 1 1,0 1-1,1 1 1494,2 3 0,0 1 0,1 1 0,-1 0 0,-1 5 0,0 2 0,0 0 0,0 0 0,2-10 0,1 0 0,0 1 0,0-1 0,0 1 0,0 2 0,-1 0 0,1 1 0,0-1 0,1 0 0,0-1 0,0 0 0,1 0 0,-1-1 0,1 1 0,0 1 0,1 0 0,0 0 0,-1 0 0,2 0 0,-1-1 0,1-1 0,0 1 0,0 0 0,0 0 0,-1 1 0,-1 0 0,1 0 0,0 0 0,1 1 0,1-1 0,1 0 0,1 0 0,0 0 0,-1 0 0,-1 1 0,-1-1 0,0 0 0,0 0 0,1 0 0,1 1 0,1-1 0,0 0 0,0 0 0,-1 0 0,-1 0 0,-1 1 0,0-1 0,0 0 0,0 0 0,0-1 0,0 0 0,0 0 0,0-1 0,-1 1-628,-1 0 0,-1-1 1,0 1-1,1 0 0,-1-1 628,1-1 0,1 0 0,0 0 0,-1 0 0,0 1 0,-1 1 0,-1 1 0,0 0 0,0 0 0,0 0 0,1-1 0,0 0 0,1 1 0,-1-1 0,0 0 0,0 0 0,1 0 0,-1 0 0,0 0 0,0-1-584,0-1 0,1 1 0,-1-1 0,1-1 1,-1 0 583,2 8 0,1 0 0,-1-1 0,1-1 0,-1-4 0,0 0 0,0-1 0,0 0-232,1 11 1,0-1 0,1-1 231,1-8 0,0-1 0,0 0 881,0-2 1,0 0 0,1-1-882,2 13 0,0-3 0,0-5 0,-1-2 1408,-3-9 0,0-4-1408,3 8 5067,-3-14-5067,-5-9 3894,-1-4-3894,-1 4 269,-1 0-269,3 7 0,-3 1 0,-1 14 0,3 7 0,-8 9 0,8-26 0,1 3 0,-4 18 0,-2 2 0,3-13 0,0 0 0,0 14 0,0-2 0,1-16 0,-1-2 0,3-2 0,0-1 0,2 1 0,1 0 0,0-1 0,0 1 0,2 24 0,4-2 0,-6-20 0,5-2 0,-5-14 0,2 0 0,-4 0 0,-1 0 0,-3 0 0,0-3 0,-1-1 0,3-4 0,1-8 0,5 0 0,12-9 0,-2 5 0,9 2 0,6 5 0,3 8 0,-4-4 0,2 0 0,0 2 0,1 0 0,9 2 0,1-1-454,-3-3 0,0 1 454,3 1 0,-1 1 0,-6-6 0,0 1 0,-1 4 0,0 0 0,-3-4 0,-1 0-114,-2 1 0,-1 0 114,20-2 0,-19 0 0,-9-9 0,-10 1 0,1-10 897,-1 6-897,0-10 239,2-3-239,-2-12 0,3-14 0,-6 19 0,-2-1 0,2-11 0,-1-4-2204,1-5 0,-1-3 2204,-2 6 0,-1-3 0,0-2 0,0 4 0,-1-2 0,1-2 0,-1-1 0,-1 5 0,0-2 0,-1 0 0,1-2 0,1 0 0,-1 4 0,1 0 0,0 0 0,1-2 0,-1 1 0,0-1 0,-1-2 0,1-1 0,-1-1 0,0 0 0,0 1 0,0 0-888,0 0 1,0 1 0,1-1 0,-1 1 0,0 0-1,-1-1 888,0 0 0,0 0 0,0 0 0,0-1 0,-1 1 0,0 0-361,1 0 0,-2 0 0,1-1 1,-1 1-1,1 0 0,0-1 361,-1-1 0,1 0 0,0-1 0,0 0 0,0 0 0,-1 0-474,0-1 0,0 0 0,-1-1 0,0 1 1,1-1-1,0 1 474,1 6 0,0 1 0,0-1 0,0 0 0,0 0 0,-1 1 0,1 1 109,-2-6 1,0 2 0,0 0-1,-1 0 1,0-1 0,1-1-110,-1 0 0,1-1 0,-1-2 0,0 0 0,1 1 0,-1 2 0,0 2 58,-1-6 1,0 3-1,1 2 1,-2-1-1,1-2-58,0 2 0,0-1 0,-1-1 0,0 0 0,1 2 0,0 3 0,-1-7 0,0 2 0,0 2 0,1 0 0,1 2 0,0 0 0,0 0 0,0 0-117,-1 2 0,-1 0 0,1 0 1,0 0 116,2 1 0,1 1 0,-1 0 0,1 1 410,-4-8 0,1 0 0,0 1-410,3 0 0,1 1 0,0 1 263,0 9 1,0 1 0,1 1-264,-2 2 0,1 0 0,1 1 0,3-9 0,0 1 1229,-3 3 0,3 1-1229,7-1 0,3 1 0,-1-1 0,2-1 0,4-2 0,0-1 0,-2 0 0,-1 0 0,0 4 0,0 0 1563,-3 3 0,-1 1-1563,-3 10 0,-2 1 3435,4-11-3435,-9 14 578,-2 11-578,2 0 453,-4 4 1,3 4 0,-1 1-1</inkml:trace>
  <inkml:trace contextRef="#ctx0" brushRef="#br0" timeOffset="58539">7784 8686 24575,'0'5'0,"10"0"0,22-12 0,-4 5 0,4-2 0,6-3 0,2-2-1959,12 0 1,2 0 1958,-14 1 0,1-1 0,-1 2 0,-1 0 0,0 1 0,0 0 0,1-1 0,0 1 0,-1 1 451,12 1 1,-2 2-452,-12-2 0,-3 2 0,18 5 0,-36-3 0,-9 3 0</inkml:trace>
  <inkml:trace contextRef="#ctx0" brushRef="#br0" timeOffset="58831">8492 8472 8191,'-9'2'0,"2"2"5063,10 2-5063,11-2 0,25-1 0,-10-3 0,3 0 814,6 2 1,2 1-815,2-1 0,1 2 620,-4 3 1,-2 2-621,-7 1 0,-3 3 5958,12 15-5958,-17 6 0,-19 4 0,-8 2 0,-14 3 0,-5-2 0,-6-13 0,14-10 0,2-11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36:04.2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8174 13352 8191,'-7'6'0,"6"-1"5063,4-4-5063,2-4 704,-5 6 1,-1-5-1,-3 10 1</inkml:trace>
  <inkml:trace contextRef="#ctx0" brushRef="#br0" timeOffset="448">8654 12950 8191,'-14'9'0,"4"0"5063,9-8-5063,4-5 2818,2-4-2818,-6 6 1719,-2 4-1719,-3 11 0,4-8 0,2-1 0</inkml:trace>
  <inkml:trace contextRef="#ctx0" brushRef="#br0" timeOffset="915">8642 13266 8191,'-2'3'0,"6"-13"5063,-3 12-5063,5-15 0,-4 12 0,-2 2 0</inkml:trace>
  <inkml:trace contextRef="#ctx0" brushRef="#br0" timeOffset="1349">9136 12686 8191,'-12'7'0,"4"1"5063,10-1-5063,3-7 2818,0-3-2818,1-6 1719,-9 2-1719,0 7 0,-2-1 0,1 4 0</inkml:trace>
  <inkml:trace contextRef="#ctx0" brushRef="#br0" timeOffset="2799">9290 12337 8191,'-13'-10'0,"3"0"5063,-2 0-5063,-1 3 2818,3 2-2818,-6 5 1719,2 6-1719,-6 8 6784,5 1-6784,3 2 0,11-5 0,9-9 0,6-2 0,3-10 0,0 5 0,-4 1 0,0 8 0,-6 5 0,-2 10 0,-2 12 0,-7 2 0,0 4 0,-3-13 0,2-5 0,15-28 0,-3 4 0,19-30 0,-6 9 0,2-10 0,-5 7 0,-7 5 0,-7 9 0,-2 2 0,-6 7 0,2 5 0,7 3 0,6-4 0,10-9 0,1-8 0,3-6 0,-7 8 0,-1 5 0,-9 13 0,1 13 0,-2 7 0,-1 10 0,1-7 0,-6-5 0,5-15 0,-1-17 0,7-16 0,2-5 0,2 1 0,-3 15 0,1 24 0,-4 4 0,0 9 0,-2-9 0,4-4 0,2-7 0,4-3 0,-2-9 0,-1-3 0,-4-8 0,-1-3 0,-4 1 0,-6 9 0,-2 12 0,-1 19 0,4 1 0,8 5 0,4-12 0,12-8 0,8-10 0,-13 3 0,2-2 0</inkml:trace>
  <inkml:trace contextRef="#ctx0" brushRef="#br0" timeOffset="5341">9509 15397 24575,'-3'9'0,"0"3"0,5 8 0,-2 12 0,0 8 0,0 0 0,0-1 0,2-29 0,-1-12 0,1-17 0,-2-5 0,0 7 0,0 11 0,0 7 0,4 26 0,-2 0 0,2 1 0,0-11 0,-3-12 0,3-3 0</inkml:trace>
  <inkml:trace contextRef="#ctx0" brushRef="#br0" timeOffset="31306">7487 14384 8191,'1'-2'0,"9"-8"5063,7-7-5063,14-19 0,-12 14 0,2-1 0,8-10 0,3-1 54,-7 7 0,0 0 1,2-1-55,5-4 0,1-1 0,0-1 0,5-3 0,0-1 0,0-1 0,-7 9 0,-1 0 0,1-1 0,0 0 0,1-1 0,0 0 0,0-1 0,1 1 0,-1-1 0,0 1 0,1 0 0,-1-1 0,1 1 0,-1 0 0,1 0 0,-2-1-181,1-1 0,-1 0 0,-1 0 0,1 1 181,-1 0 0,1 0 0,-1 1 0,1 0 0,-1 0 0,0 0 0,1-1 0,-1 1 0,-1-1 0,0-1 0,0 1 0,1 0 0,1 2 0,1 0 0,0 0 0,0 0 0,0-3 0,0 0 0,0 0 0,1 1 0,1 0 0,0 0 0,0 1 0,1 0 0,-1 1 0,0 1 0,0-1 0,0 0 0,-1-1 0,1 0 0,0 0 0,-1 0 0,-1 4 0,0 1 0,0 0 0,-1-1 0,10-10 0,0 0 0,-1 1 529,0 2 1,0 2 0,-1 0-530,-1-1 0,0 1 0,0-1 0,-1 0 0,1 0 0,0 1-625,-3 2 0,1 0 0,-1-1 625,0 0 0,0-1 0,0 0 0,-2 2 0,0 1 0,-1-2 0,-1 0 0,0-1 0,0 0 0,1 2 0,0 0 0,0 1 34,-1-1 0,-1 1 1,1 0-35,1 2 0,0 0 0,1-1 0,-1 1 0,1 0 0,-1 0 0,-2 0 0,0 0 0,0 0 0,3-2 0,-1-1 0,-1 1 0,-4 2 0,-1-1 0,1 1 443,2-2 1,1 0 0,-1 0-444,8-11 0,-2 0 0,-7 11 0,-1 0 0,1 0 0,8-12 0,0 0 0,-10 13 0,0-1 0,-1 0 0,-1 1 0,0-1 0,0 0 0,1 0 0,2 0 0,-2-1 0,-2 0 0,-1-2 0,1 2 0,0 1 0,1 0 0,-1 0 0,4-13 0,-2 0 1277,-3 10 0,-1 1-1277,-2 0 0,-2 2 0,4-3 2775,-1-4-2775,-8 18 0,-3 3 0,-4 9 0</inkml:trace>
  <inkml:trace contextRef="#ctx0" brushRef="#br0" timeOffset="54690">21495 14219 8191,'-30'0'0,"3"0"5051,-18 0-5051,5 0 0,-13 4 0,22-1 0,0 0 841,-3 2 0,-2 1-841,-5-1 0,-1 1 0,0-1 0,0 1 0,-7 2 0,0 1 935,3-3 0,-1 1-935,1 1 0,-2 2 0,3-1 0,-3 0 0,1 0 2097,8-1 0,-1 1 0,2 1-2097,-1 3 0,4 0 0,3 0 0,0 1-392,2-1 1,-1 0 391,1 1 0,0 1 1149,-18 9-1149,1 0 0,6 3 0,6-5 0,-2 6 0,9 2 0,3 0 0,16 2 0,-3 6 0,16 9 0,-1-17 0,1 1 0,2 1 0,4-1 0,4 5 0,3-2-362,1-4 0,2-1 362,7 4 0,2-1 0,1-5 0,1-2 0,1 3 0,3-2 0,2-5 0,2-2 0,0 1 0,2-2 0,10-2 0,3-2 0,-17-4 0,1 0 0,1-1 0,7-2 0,2-1 0,1 0 0,1 0 0,1 0 0,1 0 0,2-2 0,2 0 0,0 0-997,-13 0 0,0-1 0,1 0 0,-1 0 997,11 0 0,-1-1 0,1 0 0,1 1 0,0-1 0,-1-1 0,-5-1 0,-1 0 0,0 0 0,-1 0 0,1 0 0,-1 0-196,-3-1 1,-1-1-1,0 0 196,2 0 0,0 0 0,-1-1 0,-2-1 0,-2 0 0,1 0-667,2 0 0,0 0 0,-1-1 667,-3 0 0,-1-1 0,-1 0 0,17 0 0,-1-1-111,-7-4 0,-1 0 111,-3 3 0,-1-1 1515,-9-2 0,-1-2-1515,-2 0 0,-2 0 0,8-13 0,-5 0 621,-12 5-621,-3 1 2571,-6 7-2571,-1 0 1887,-1 4-1887,-3-4 537,2-7-537,-5 1 0,-2-17 0,-3 9 0,-11-25 0,-4 4 0,7 17 0,-2 0-799,-4 0 1,-1-1 798,0-3 0,-1 0 0,-3 1 0,-2 1 0,-2-1 0,-2 1 0,0 2 0,-2 3 0,-5-1 0,0 2 0,0-1 0,-2 0 0,-7-2 0,-3 1-1022,15 9 0,-1 0 0,-1 1 1022,-3 1 0,-1 1 0,-1 1 0,0 1 0,-1 0 0,0 3 0,1 5 0,-1 4 0,1 0-119,1-2 1,1 1-1,0 3 119,0 5 0,0 2 0,1 0 0,-8 0 0,4 0 0,-13 6 0,27-2 0</inkml:trace>
  <inkml:trace contextRef="#ctx0" brushRef="#br0" timeOffset="57422">21518 11003 8191,'6'7'0,"-3"-24"5063,1-7-5063,-8-22 0,-2-8 1078,-1 27 0,0-1-1078,1 0 0,1 2 1809,-8-15-1809,10 15 6501,5 17-6501,9 5 0,9 4 0,12 0 855,1 4-855,12-3 0,2-2 0,1-1 0,-1-2 0,-19 4 0,-9 2 0,-14-2 0,-1 2 0</inkml:trace>
  <inkml:trace contextRef="#ctx0" brushRef="#br0" timeOffset="57906">21695 10700 24575,'12'15'0,"3"4"0,12 5 0,12 15 0,-10-13 0,2 2-2020,6 9 0,3 3 2020,-9-12 0,2 1 0,1 1 0,3 4 0,1 2 0,0 0 0,1 2 0,-1 0 0,1 0 0,-8-7 0,1 0 0,0-1 0,0 1 0,-1 0 0,-1 0 0,1-1 0,-1 0 0,1 0 0,-1-1 0,1-1 0,-1 0-743,8 8 1,0 0 0,0-1 742,-3-4 0,0 0 0,-1 0 0,-4 0 0,-2-1 0,0-1-639,13 8 0,-2-3 639,-9 0 0,-3-2 0,-1-8 0,-2-2 0,6 10 2317,-7-10-2317,-11-12 3386,-3-1-3386,0 0 1842,-2 0-1842,2 0 0,-2-2 0,-2-3 0,-1-2 0</inkml:trace>
  <inkml:trace contextRef="#ctx0" brushRef="#br0" timeOffset="58240">23079 12201 8191,'-1'7'0,"4"-2"5063,14 3-5063,4-2 2818,11 6-2818,0-3 1719,-7 4-1719,6-5 6784,-13 0-6784,6-3 0,-7-3 0,-6-6 0,0-5 0,-5-11 0,-2-12 0,-5-14 0,-1 18 0,-2 1 0</inkml:trace>
  <inkml:trace contextRef="#ctx0" brushRef="#br0" timeOffset="60876">23178 8031 8191,'-28'-20'0,"7"2"5063,-10 3-5063,-1 4 2818,-1-1-2818,-12 3 0,5 4 1719,-14-3-1719,6 11 0,-5-7 0,13 12 0,-5 1 0,11 0 0,-7 13 0,6 1 0,7 7 0,2 11 6071,12 6-6071,8-20 0,2 1 0,5 2 0,3 1 0,1 3 0,2 0 0,2-3 0,3 1 0,0 5 0,2 1 0,-1-4 0,1 1 0,5 5 0,1-2-723,-2-4 0,1-2 723,5 2 0,1-3 0,3-8 0,3-3 0,1 3 0,2-3 0,7-7 0,1-3 0,0-1 0,1-2 0,2-5 0,1-4-858,0-5 1,-1-3 857,-4-2 0,-2-4-597,1-5 0,-3-2 597,-8 0 0,-4-3 0,0-2 0,-2-1 278,-7 4 0,-2 0-278,-1-5 0,-2 0 0,-4 3 0,-3-1 198,0-2 1,-4-1-199,-6-6 0,-4-1 0,-3 0 0,-3-2 0,-6-9 0,-3-1 0,6 17 0,0 2 0,-2-1 0,-2-1 0,-1 1 0,-1 1 0,-13-10 0,-1 4 140,1 4 1,1 4-141,5 9 0,1 5 488,3 5 0,0 4-488,-18 15 0,20-1 0,5 4 0</inkml:trace>
  <inkml:trace contextRef="#ctx0" brushRef="#br0" timeOffset="77925">13492 10076 8191,'-17'6'0,"-7"-3"5063,-8 4-5063,-8-2 0,-13 9 0,22-4 0,0 1 1158,3 1 1,0 1-1159,-1 2 0,2 0 1788,-9 11-1788,10 4 6570,14-2-6570,13 10 0,20 11 0,-4-23 0,4 0-651,5 4 1,2-1 650,1-6 0,1-2 18,-2-1 1,0-4-19,26 0 0,-14-8 0,-16-8 0,-10 0 0</inkml:trace>
  <inkml:trace contextRef="#ctx0" brushRef="#br0" timeOffset="78140">13304 10517 8191,'-3'-4'0,"21"-5"4157,23-2-4157,-5 1 0,4 0 0,8 3 0,4 1 0,-13 0 0,1-1 0,2 2 0,3 2 0,0 1 0,1 1 191,-2-2 1,-1 1 0,1 1-192,1 1 0,0 0 0,0 0 0,-5 0 0,-1 0 0,-4 0 0,0 0 0,-4 0 0,16 0 0</inkml:trace>
  <inkml:trace contextRef="#ctx0" brushRef="#br0" timeOffset="128431">26323 5170 8191,'-5'5'0,"6"16"4468,2 19-4468,5-8 0,0 4 0,-2 5 0,0 2 0,0 7 0,0 0 0,-1 0 0,0 0 0,-2-7 0,0-2 0,-1-8 0,2-4 2888,4 3-2888,-5-21 1791,6-31-1791,-2-10 0,11-16 0,-1 9 0,19 9 6560,-6 20-6560,2 10 677,-11 11-677,-5 8 0,-6 4 0,1 0 0,-7 5 0,-5-4 0,-7 6 0,-10 2 0,-6-9 0,-6 1 0,-9-22 0,3-10 0,11-1 0,9-6 0</inkml:trace>
  <inkml:trace contextRef="#ctx0" brushRef="#br0" timeOffset="128590">26756 5461 8191,'-4'32'0,"3"0"5063,5-1-5063,0-5 704,11-8 1,-10-10-1,2-5 1</inkml:trace>
  <inkml:trace contextRef="#ctx0" brushRef="#br0" timeOffset="128727">26760 5343 8191,'-7'-3'0,"4"4"0,-1 2 0,4 1 0</inkml:trace>
  <inkml:trace contextRef="#ctx0" brushRef="#br0" timeOffset="129049">26921 5379 8191,'-9'9'0,"7"4"5063,2 7-5063,10 5 0,3 7 0,8 2 2818,-7-14-2818,7-2 1719,2-29-1719,-4-6 6784,7-20-6784,-13-3 0,-7 0 0,-10 1 0,-12 11 0,-1 8 0,-3 9 0,3 6 0,3 4 0,1-3 0,8 3 0,1-1 0</inkml:trace>
  <inkml:trace contextRef="#ctx0" brushRef="#br0" timeOffset="129247">27060 5031 24575,'5'19'0,"0"20"0,11 2 0,-8-7 0,0 0 0,2-2 0,1-1 0,-1 1 0,0-2 0,5 16 0,1-16 0,-6-15 0,-2-10 0,-4-5 0</inkml:trace>
  <inkml:trace contextRef="#ctx0" brushRef="#br0" timeOffset="129514">27275 5278 24575,'-3'17'0,"0"13"0,9-9 0,0 9 0,8-21 0,-3-3 0,8-17 0,-10-2 0,5-7 0,-11 3 0,-3 0 0,-5 3 0,-2 2 0,-2 5 0,0 2 0,4 3 0,1 2 0</inkml:trace>
  <inkml:trace contextRef="#ctx0" brushRef="#br0" timeOffset="129814">27440 5211 8191,'1'-5'0,"-2"2"5063,-15 12-5063,7-2 2818,2 6-2818,10-6 1719,10-7-1719,7 5 6784,5-4-6784,5 20 0,0 8 0,-5 20 0,-15-19 0,-1 1-726,0 3 0,-3 2 726,-2 5 0,-2 1 0,-1 0 0,-2 1 0,-3-4 0,-2-1 0,-1-5 0,-1-4 0,-10-1 0,3-22 0,7-10 0,2-4 0</inkml:trace>
  <inkml:trace contextRef="#ctx0" brushRef="#br0" timeOffset="129974">27659 5116 8191,'5'20'0,"3"2"5063,-7 0-5063,4-3 0,-4-14 0,1-1 0</inkml:trace>
  <inkml:trace contextRef="#ctx0" brushRef="#br0" timeOffset="130114">27666 4998 8191,'3'0'0,"-5"0"0,10 0 0</inkml:trace>
  <inkml:trace contextRef="#ctx0" brushRef="#br0" timeOffset="130316">27860 4990 8191,'-3'13'0,"3"-3"5063,-3 12-5063,6-7 2818,-1 5-2818,5-9 1719,0-6-1719,6-6 1696,9-12 0,-10 7 0,4-6 0</inkml:trace>
  <inkml:trace contextRef="#ctx0" brushRef="#br0" timeOffset="130572">28045 4934 8191,'-4'-9'0,"-3"4"5063,-7 12-5063,6-1 2818,-3 10-2818,10-7 1719,10-1-1719,-2-6 6784,13-11-6784,-7-9 0,7-2 0,-7 3 0,3 11 0,-6 8 0,3 3 0,-1 0 0,-6-1 0,2-4 0</inkml:trace>
  <inkml:trace contextRef="#ctx0" brushRef="#br0" timeOffset="130756">28103 4496 24575,'2'12'0,"8"21"0,9 16 0,-3-13 0,1 4 0,3 2 0,0 0-943,-1-5 1,0-2 942,-3-3 0,-2-4 0,2 0 0,-8-13 0,-6-11 0</inkml:trace>
  <inkml:trace contextRef="#ctx0" brushRef="#br0" timeOffset="131630">29049 4806 8191,'0'17'0,"4"-3"4897,30 23-4897,-5-13 1419,-4-4 1,1-1-1420,2-5 1739,-2-17-1739,-3-21 0,1-25 0,-14 12 0,0-3 2526,-1-3 0,-2 0-2526,-3 0 0,-2 1 34,1 9 0,-1 4 0,-2-1 1,0 15-1</inkml:trace>
  <inkml:trace contextRef="#ctx0" brushRef="#br0" timeOffset="132272">29553 4488 8191,'-9'-4'0,"0"1"5063,0 1-5063,0 4 2818,-3 13-2818,2 11 0,2 21 0,7 1 0,10-2 1719,4-19-1719,4-15 6784,5-26-6784,1-14 0,0-14 0,-5 2 0,-6 8 0,-4 16 0,8 25 0,-4 2 0,6 12 0,-8-13 0,3-8 0,0-6 0,2-7 0,-1-4 0,-3-2 0,-1 6 0,7 13 0,-8 6 0,5 12 0,-8-2 0,-1-5 0,2-8 0,-2-10 0,7-15 0,-1-6 0,3 1 0,5-2 0,-7 13 0,3 2 0,-6 12 0,-2 5 0,5 14 0,-6-3 0,4 4 0,-7-12 0,-1-4 0</inkml:trace>
  <inkml:trace contextRef="#ctx0" brushRef="#br0" timeOffset="132406">29930 4209 8191,'-9'11'0,"5"-3"1265,19 8 1,-7-10 0,6 1 0</inkml:trace>
  <inkml:trace contextRef="#ctx0" brushRef="#br0" timeOffset="132715">30204 4271 8191,'-6'3'0,"-1"1"5063,-6-4-5063,3 2 2818,-11 15-2818,14 1 1719,-6 16-1719,15-12 6784,6-9-6784,7-21 0,2-11 0,1-3 0,-6 2 0,-2 9 0,-1 11 0,-1 6 0,-1 8 0,6 6 0,-3-8 0,9-1 0,-9-13 0,-2 1 0,-4-3 0</inkml:trace>
  <inkml:trace contextRef="#ctx0" brushRef="#br0" timeOffset="133089">30291 3823 8191,'-3'-6'0,"1"27"3990,12 30-3990,-7-10 0,1 3 0,7 8 0,1 2 0,-6-3 0,1-1 0,3 1 0,1-4 0,-5-14 0,-1-3 0,8 12 2936,-5-29-2936,-2-24 1846,12-11-1846,-1-7 6374,12 6-6374,-1 15 1238,3 22-1238,-11 8 0,-3 12 0,-12-2 0,-2-10 0,-5-3 0,-2-12 0,-3-3 0,-6-7 0,-5-15 0,7 9 0,-2-8 0</inkml:trace>
  <inkml:trace contextRef="#ctx0" brushRef="#br0" timeOffset="133631">30593 3977 8191,'0'9'0,"4"5"4368,1 37-4368,2-20 0,1 1 0,1 10 0,0 1 0,1-3 0,2-2 1449,2-2 1,2-2-1450,8 10 0,11-16 1803,-6-23-1803,5-16 0,2-22 0,-7 1 0,-6-9 6521,-15 16-6521,-8 9 793,3 10-793,-4 11 0,5 5 0,-2 0 0,-2 3 0,0-8 0,0-1 0</inkml:trace>
  <inkml:trace contextRef="#ctx0" brushRef="#br0" timeOffset="133756">30897 4146 8191,'-5'-3'0,"1"1"0</inkml:trace>
  <inkml:trace contextRef="#ctx0" brushRef="#br0" timeOffset="133941">31047 4220 24575,'2'-13'0,"9"-4"0,19-17 0,9-1 0,-15 14 0,-1 1 0,8-4 0,-14 11 0,-13 11 0</inkml:trace>
  <inkml:trace contextRef="#ctx0" brushRef="#br0" timeOffset="134156">31110 3896 8191,'-2'9'0,"5"10"5018,0 9-5018,6 25 0,-4-22 0,1 1 0,1 7 0,1-1 0,-2-6 0,0-1 0,12 13 705,-8-20 1,-1-18 0,-5-4 0</inkml:trace>
  <inkml:trace contextRef="#ctx0" brushRef="#br0" timeOffset="134514">31249 4196 8191,'3'6'0,"-1"1"5063,1 12-5063,2-7 2818,4 5-2818,3-18 1719,5-9-1719,5-18 0,4-9 0,-2-10 0,-5 17 6784,-10 13-6784,-2 28 0,-6 17 0,7 12 0,2 13-777,1-4 777,-4-20 0,0 1 0,-1-2 0,-2-1 0,-2 3 0,-3 1 0,-1 3 0,-2 0 0,-3 1 0,-3 0 0,-5 4 0,-2 0-800,1-3 1,-3 0 799,-6-1 0,-4-3 0,7-7 0,-3-3 0,-13-3 0,1-5 0,6-1 0,-10-8 0</inkml:trace>
  <inkml:trace contextRef="#ctx0" brushRef="#br0" timeOffset="161540">27077 6287 24575,'-14'0'0,"1"0"0,0 5 0,3 0 0,-9 12 0,2 0 0,0 10 0,5-9 0,9 1 0,10-11 0,10 4 0,8-5 0,13 6 0,-4-5 0,-2-1 0,-9 2 0,-11 3 0,-4 2 0,-8 3 0,-7 7 0,-8-2 0,1-1 0,-2-12 0,11-5 0,1-6 0</inkml:trace>
  <inkml:trace contextRef="#ctx0" brushRef="#br0" timeOffset="161725">27198 6306 24575,'16'-21'0,"9"-12"0,13-1 0,-4-4 0,-8 17 0,-16 10 0</inkml:trace>
  <inkml:trace contextRef="#ctx0" brushRef="#br0" timeOffset="161933">27287 6056 8191,'-5'13'0,"4"0"5005,11 24-5005,4 5 0,-5-12 0,2 1 0,-1-3 0,0-1 0,8 20 706,2-13 0,-10-17 1,1-6-1</inkml:trace>
  <inkml:trace contextRef="#ctx0" brushRef="#br0" timeOffset="162222">27548 6222 8191,'-7'5'0,"2"1"5063,1 5-5063,5 9 2818,7 5-2818,1-3 1719,7-7-1719,-3-16 6784,2-8-6784,-3-12 0,-3 2 0,-8-5 0,-1 11 0,-8-4 0,-3 6 0,0 0 0,3 6 0,4 3 0</inkml:trace>
  <inkml:trace contextRef="#ctx0" brushRef="#br0" timeOffset="162469">27837 6056 8191,'-14'2'0,"2"-2"5063,3 2-5063,2 2 2818,2 1-2818,3 14 1719,6 3-1719,7 6 6784,3-8-6784,13-9 0,-2-12 0,3-11 0,6-6 0,-20 4 0,3 1 0</inkml:trace>
  <inkml:trace contextRef="#ctx0" brushRef="#br0" timeOffset="162822">27959 5710 8191,'-8'11'0,"9"8"2171,-1 8 1,1 6-2172,6-2 0,1 1 0,-2 6 0,1 0 1318,0-5 0,1-3-1318,2 17 1840,3-30-1840,-2-31 0,7-24 0,-10 8 0,0-1 6397,14-16-6397,-5 11 806,-4 29-806,-5 22 362,-1 13-362,1 6 0,0-2 0,4-16 0,-4-13 0,17-16 0,1-17 0,-4 12 0,-4-5 0</inkml:trace>
  <inkml:trace contextRef="#ctx0" brushRef="#br0" timeOffset="163140">28381 5717 8191,'-12'3'0,"2"-1"5063,-6 4-5063,5 4 2818,2 2-2818,4 12 1719,10-6-1719,0 2 6784,9-11-6784,-5-7 0,8-8 0,-6-5 0,0-3 0,-1 6 0,-4 9 0,2 7 0,3 3 0,3-9 0,3-5 0,3-12 0,-10 7 0,1-2 0</inkml:trace>
  <inkml:trace contextRef="#ctx0" brushRef="#br0" timeOffset="163314">28544 5683 8191,'-2'-9'0,"-2"6"5063,-2 7-5063,-1 8 2818,4 5-2818,2-4 1719,6-4-1719,5-8 6784,10-9-6784,19-10 0,2 4 0,-8-1 0,-13 11 0</inkml:trace>
  <inkml:trace contextRef="#ctx0" brushRef="#br0" timeOffset="163422">28733 5693 8191,'-4'32'0,"-5"6"5063,0-4-5063,-1-2 2818,5-12-2818,0-10 429,0-9 1,1 0 0,2-5 0</inkml:trace>
  <inkml:trace contextRef="#ctx0" brushRef="#br0" timeOffset="163589">28724 5648 8191,'14'-14'0,"2"1"5063,16-22-5063,-1 3 0,-3-3 0,-10 15 0,-11 6 0</inkml:trace>
  <inkml:trace contextRef="#ctx0" brushRef="#br0" timeOffset="163781">28772 5317 8191,'-11'22'0,"7"7"4493,7 6-4493,2-6 0,0 3 0,3 3 0,0 1 1442,-2 10 1,0-2-1443,3-11 0,1-1 0,-1-2 0,0-4 0,10 0 0,-7-15 0,-4-8 0</inkml:trace>
  <inkml:trace contextRef="#ctx0" brushRef="#br0" timeOffset="163889">28988 5712 8191,'-4'24'0,"4"1"1265,-2-3 1,2-7 0,2-11 0</inkml:trace>
  <inkml:trace contextRef="#ctx0" brushRef="#br0" timeOffset="164023">29055 5421 8191,'-18'11'0,"11"-1"0,0-3 0,9-3 0</inkml:trace>
  <inkml:trace contextRef="#ctx0" brushRef="#br0" timeOffset="164757">29331 5471 8191,'-14'0'0,"-6"2"5063,5 1-5063,-15 13 0,6 6 0,-4 15 2400,4 12-2400,14 0 1761,5 4-1761,10-23 6597,20-5-6597,5-28 0,-4 5 0,-5-10 0</inkml:trace>
  <inkml:trace contextRef="#ctx0" brushRef="#br0" timeOffset="164893">29490 5496 8191,'-2'9'0,"4"4"5063,-1 0-5063,6 1 704,1-6 1,-3-4-1,-1-4 1</inkml:trace>
  <inkml:trace contextRef="#ctx0" brushRef="#br0" timeOffset="165005">29529 5438 8191,'-13'-24'0,"1"5"0,3 3 0,4 8 0</inkml:trace>
  <inkml:trace contextRef="#ctx0" brushRef="#br0" timeOffset="165181">29576 5428 24575,'32'-35'0,"3"-7"0,-12 19 0,-1 0 0,13-17 0,-8 14 0,-16 15 0</inkml:trace>
  <inkml:trace contextRef="#ctx0" brushRef="#br0" timeOffset="165372">29705 5135 8191,'-10'23'0,"7"-4"4928,9 24-4928,3-1 0,3-9 0,1 2 0,-5-3 0,1-1 0,5-1 0,1-3 0,5 7 708,-2-19 1,-9-13 0,-5-4 0</inkml:trace>
  <inkml:trace contextRef="#ctx0" brushRef="#br0" timeOffset="165689">29914 5300 8191,'3'17'0,"3"7"5063,2 1-5063,1-3 2818,3-7-2818,-3-15 1719,3-15-1719,2-13 6784,-1-6-6784,-2 6 0,-5 16 0,0 24 0,6 22 0,-4-4 0,0 2 0,5 6 0,1 2 0,-2 5 0,0 1-1148,3 3 0,-2 0 1148,-5-3 0,-3 1 0,-2-1 0,-5-1-550,-6-8 1,-5-2 549,-5-3 0,-7-5 0,-9-6 0,-5-4 0,-12-1 0,1-5 0,18-4 0,1-2 0,1-2 0,0 0 0</inkml:trace>
  <inkml:trace contextRef="#ctx0" brushRef="#br0" timeOffset="166905">28668 6416 8191,'-18'0'0,"5"-2"5063,-3 1-5063,2-1 2818,-3 5-2818,3 1 1719,1 7-1719,0 9 6784,6 12-6784,4 2 0,8-6 0,7-13 0,8-18 0,-1-4 0,9-18 0,-12 8 0,-1-5 0,3 30 0,-8 13 0,12 28 0,-14-23 0,0 2 0,0 3 0,-1 0 0,2-1 0,-3 1 0,-4 0 0,-3-1 0,0 1 0,-3 0 0,-3-3 0,-2-2 0,-7 14 0,3-15 0,4-21 0,1-24 0,5-29 0,5 10 0,2-1 0,-1-12 0,7 5 0</inkml:trace>
  <inkml:trace contextRef="#ctx0" brushRef="#br0" timeOffset="167264">28841 6432 8191,'3'-13'0,"-5"2"5063,-3 6-5063,0 18 2818,5 4-2818,8 15 1719,5-9-1719,10-1 6784,2-18-6784,0-1 0,2-18 0,-12 3 0,2-9 0,-7-2 0,-4 4 0,-2-1 0,-4 7 0,4 10 0,4 5 0,2 3 0,6 5 0,-2-1 0,-5-3 0,-1-1 0</inkml:trace>
  <inkml:trace contextRef="#ctx0" brushRef="#br0" timeOffset="167797">29124 6307 8191,'1'7'0,"1"3"5063,7 4-5063,-1 10 2818,1 1-2818,-2 0 1719,0-16-1719,0-31 0,-3-20 0,3 11 0,0 1 6784,0-12-6784,10 27 0,-6 25 0,4 22 0,-3 0 0,8-4 0,-7-9 0,7-13 0,2-18 0,2-13 0,8-8 0,-4-8 0,-2 8 0,-8 2 0,-11 17 0,-13 5 0,-2 11 0,-2 7 0,7 11 0,7 5 0,15 5 0,6-5 0,9-15 0,-8-9 0,-8-13 0,-10 5 0,-5-1 0</inkml:trace>
  <inkml:trace contextRef="#ctx0" brushRef="#br0" timeOffset="168664">30419 5896 8191,'12'-14'0,"0"-5"5029,25-18-5029,-14 2 0,-1 1 2822,-11 8-2822,-11 6 1723,-13 8-1723,-9 11 6771,-6 9-6771,4 12 39,7 15-39,13 5 0,12-4 0,13-5 0,14-27 0,5-11 0,-14-5 0,-6 0 0</inkml:trace>
  <inkml:trace contextRef="#ctx0" brushRef="#br0" timeOffset="168815">30691 5603 24575,'27'13'0,"4"0"0,16-4 0,-7 0 0,-16-4 0,-10-1 0</inkml:trace>
  <inkml:trace contextRef="#ctx0" brushRef="#br0" timeOffset="168990">30889 5554 8191,'-17'5'0,"2"4"5063,4 6-5063,-3 15 2818,9-3-2818,-8 18 0,12-26 0,-3 2 0</inkml:trace>
  <inkml:trace contextRef="#ctx0" brushRef="#br0" timeOffset="169431">30975 5483 24575,'7'9'0,"6"6"0,2 13 0,10 8 0,-14-4 0,0 3 0,1-3 0,0 0-1149,-2 10 0,-2-1 1149,-1-8 0,1-2 549,0 15-549,-11-28 0,0-33 0,-16-36 0,10 14 0,1-4 0,1 5 0,0-2 0,2-1 0,0-16 0,4 1 0,3 3 0,4 5 0,0 16 0,4 6 0,11 2 1749,1 39-1749,-8 4 0,3 13 0,-12-2 0,-2 0 0,-5-10 0,-2-7 0,-3-15 0,2-1 0,1-3 0</inkml:trace>
  <inkml:trace contextRef="#ctx0" brushRef="#br0" timeOffset="170156">31246 5248 8191,'3'24'0,"2"-6"5063,0 6-5063,2-7 2818,0-3-2818,-2-10 1719,2-22-1719,5-18 0,-1 11 0,3 0 3392,0-1 0,2 2-3392,3 1 0,1 2 0,8-4 0,-6 5 0,-11 10 0,-5 3 0,1-2 0,0 2 0,0-2 0,1 4 0,-1-3 0,0 1 0,-2-2 0,-7 0 0,-3 6 0,-4 1 0,1 12 0,3 15 0,3 2 0,5 11 0,6-15 0,0-6 0,7-16 0,-6-5 0,-1-2 0,-5 2 0</inkml:trace>
  <inkml:trace contextRef="#ctx0" brushRef="#br0" timeOffset="170476">31624 4949 24575,'-10'6'0,"1"5"0,6 9 0,3-1 0,3 1 0,4-10 0,0-5 0,6-3 0,0-7 0,0 3 0,0-5 0,-3 14 0,-5 1 0,0 15 0,-5 3 0,-3 6 0,2-7 0,-5-5 0,2-11 0,-3-10 0,2 0 0,1-3 0</inkml:trace>
  <inkml:trace contextRef="#ctx0" brushRef="#br0" timeOffset="170705">31742 5004 24575,'-4'17'0,"1"-3"0,3-2 0,-2-3 0,1 0 0,-1-4 0,2-1 0</inkml:trace>
  <inkml:trace contextRef="#ctx0" brushRef="#br0" timeOffset="170897">31763 4968 8783,'7'10'0,"0"-2"5111,2 8-5111,-2-6 682,-2 6 0,-2-10 1,-1 2-1</inkml:trace>
  <inkml:trace contextRef="#ctx0" brushRef="#br0" timeOffset="171455">31770 4984 8191,'-5'1'0,"-1"6"5063,5 3-5063,-3 2 2818,3 1-2818,-3 0 1719,3 1-1719,0-2 6784,6-7-6784,2-3 0,2-6 0,3-2 0,-2 0 0,3 6 0,-8 3 0,-1 10 0,-4 0 0,-3 5 0,-3-1 0,0 0 0,-2-4 0,1-8 0,4-2 0,-1-7 0</inkml:trace>
  <inkml:trace contextRef="#ctx0" brushRef="#br0" timeOffset="171622">31927 4798 8191,'-2'25'0,"1"-5"5063,1-4-5063,3-2 2818,2-1-2818,2-4 0,-4-5 0,1-4 0</inkml:trace>
  <inkml:trace contextRef="#ctx0" brushRef="#br0" timeOffset="171747">31916 4718 8191,'-9'-3'0,"0"1"0</inkml:trace>
  <inkml:trace contextRef="#ctx0" brushRef="#br0" timeOffset="172272">32056 4745 8191,'-7'9'0,"2"-1"5063,6 5-5063,2 1 2818,5 3-2818,4-3 1719,-1-3-1719,5-3 6784,-6-9-6784,1-5 0,-7-8 0,-1-3 0,-7-7 0,1 5 0,-7-4 0,5 9 0,7 0 0,5 7 0,10-2 0,7 6 0,-6 0 0,3 7 0,-6 12 0,-6 5 0,-1 11 0,-2-7 0,-5-5 0,2-15 0,0-16 0,5-11 0,14-12 0,-3 10 0,3 6 0,-9 15 0,-4 8 0,1 5 0,-1 0 0,-3-1 0,-2-5 0</inkml:trace>
  <inkml:trace contextRef="#ctx0" brushRef="#br0" timeOffset="174122">25831 6119 8191,'16'-12'0,"2"-2"5063,27-16-5063,-7 1 0,1 7 0,-18 8 0,-7 6 0</inkml:trace>
  <inkml:trace contextRef="#ctx0" brushRef="#br0" timeOffset="174873">26532 7866 24575,'12'-5'0,"8"-3"0,14-17 0,-12 7 0,0 0 0,6-7 0,-3 1 0,6-6 0,-7 6 0</inkml:trace>
  <inkml:trace contextRef="#ctx0" brushRef="#br0" timeOffset="233797">27009 7948 24575,'21'-12'0,"15"-1"0,8-14-1008,-14 14 0,0 0 1008,-6-1 0,0 0 311,3-1 0,-1 1-311,7-7 85,-6 5 0,-18 11 0,-5 3 0</inkml:trace>
  <inkml:trace contextRef="#ctx0" brushRef="#br0" timeOffset="234031">27123 7637 8191,'-5'7'0,"5"-1"5063,13 16-5063,11 3 0,1 16 0,-11-17 0,-1 1 1155,-2 2 0,-2 1-1155,2 3 0,-2-1 0,3 4 0,-3-6 0</inkml:trace>
  <inkml:trace contextRef="#ctx0" brushRef="#br0" timeOffset="234355">27352 8011 8191,'7'5'0,"3"-6"5063,4-5-5063,16-13 2818,6-8-2818,7-6 0,-11 3 1719,-17 4-1719,-15 14 6784,-11-1-6784,-2 10 0,-1 1 0,0 11 0,0 24 0,6 2 0,3 12 0,20-16 0,6-15 0,24-18 0,-24 0 0,6-7 0</inkml:trace>
  <inkml:trace contextRef="#ctx0" brushRef="#br0" timeOffset="234548">27891 7746 8191,'-12'3'0,"-1"11"5063,3 7-5063,7 10 2818,11-8-2818,12-4 1719,5-17-1719,9-11 0,1-10 0,-14 3 0,-5 4 0</inkml:trace>
  <inkml:trace contextRef="#ctx0" brushRef="#br0" timeOffset="234897">28049 7412 8191,'-10'5'0,"4"11"4142,7 38-4142,-1-17 0,1 2 0,4 4 0,0 0 1461,-2 4 0,0-3-1461,4-8 0,0-4 0,4 4 1829,3-26-1829,-1-35 6434,-2-8-6434,6-7 1057,-4 10-1057,0 17 0,-2 12 0,-4 12 0,-1 9 0,-1-5 0,1 4 0,1-14 0,0-3 0,8-13 0,-3-1 0,0-1 0,-7 5 0</inkml:trace>
  <inkml:trace contextRef="#ctx0" brushRef="#br0" timeOffset="235005">28270 7719 8191,'9'13'0,"-1"3"5063,-3-2-5063,-2-1 2818,3-4-2818,0-13 0,0 2 0,-1-5 0</inkml:trace>
  <inkml:trace contextRef="#ctx0" brushRef="#br0" timeOffset="235263">28384 7688 8191,'7'13'0,"0"7"5063,1-1-5063,-1 4 2818,-2-9-2818,2-4 1719,0-7-1719,3-9 6784,3-12-6784,12-16 0,-3 3 0,3 2 0,-10 21 0,-10 9 0,-1 12 0,-4-4 0,0 0 0,0-5 0</inkml:trace>
  <inkml:trace contextRef="#ctx0" brushRef="#br0" timeOffset="235389">28547 7546 8191,'-8'-20'0,"1"10"1265,10 14 1,-3 1 0,8 0 0</inkml:trace>
  <inkml:trace contextRef="#ctx0" brushRef="#br0" timeOffset="235540">28641 7574 8191,'-6'17'0,"3"0"5063,-1-3-5063,5-2 2818,2-7-2818,3-1 429,14-7 1,-13 2 0,7-3 0</inkml:trace>
  <inkml:trace contextRef="#ctx0" brushRef="#br0" timeOffset="235864">28828 7468 8191,'-9'0'0,"0"2"5063,2 2-5063,1 3 2818,3 6-2818,3-3 1719,8-7-1719,1-8 6784,4-6-6784,-3 1 0,3 10 0,-5 7 0,0 8 0,0 2 0,-3-6 0,9-8 0,-3-10 0,6-21 0,-10 16 0,1-9 0</inkml:trace>
  <inkml:trace contextRef="#ctx0" brushRef="#br0" timeOffset="236005">28952 7175 8191,'2'-5'0,"-2"12"4415,7 35-4415,-2-9 0,2 3 0,3 10 0,3 1 1447,1 1 0,1-3-1447,-2-8 0,0-4 0,8 8 0,-13-25 0,-4-12 0</inkml:trace>
  <inkml:trace contextRef="#ctx0" brushRef="#br0" timeOffset="236891">29824 6929 24575,'-4'-9'0,"-3"0"0,2 0 0,-4 0 0,2 2 0,-2 3 0,0 6 0,-4 19 0,-3 29 0,7-13 0,2 4 0,-1 8 0,4 2-767,5-4 1,3-1 766,-1-7 0,4-2-59,6-9 1,3-4 58,10 3 0,-6-14 0,-6-9 0</inkml:trace>
  <inkml:trace contextRef="#ctx0" brushRef="#br0" timeOffset="237048">29735 7303 8191,'-9'3'0,"24"-6"1265,14-7 1,-2 4 0,1-3 0</inkml:trace>
  <inkml:trace contextRef="#ctx0" brushRef="#br0" timeOffset="237372">30251 7062 8191,'-32'1'0,"6"1"5063,3-5-5063,11 7 2818,1 4-2818,9 19 1719,-1 0-1719,5 1 6784,3-11-6784,2-16 0,3-8 0,0-6 0,0-11 0,0 9 0,-2 1 0,1 15 0,-2 6 0,4 0 0,-4-5 0,17-13 0,-16 6 0,8-7 0</inkml:trace>
  <inkml:trace contextRef="#ctx0" brushRef="#br0" timeOffset="237548">30396 6918 24575,'-7'12'0,"-2"15"0,1 6 0,3 1 0,5-7 0,5-17 0,7-5 0,-2-5 0,6-6 0,-6-1 0,-1 1 0,-5 2 0</inkml:trace>
  <inkml:trace contextRef="#ctx0" brushRef="#br0" timeOffset="237680">30459 6999 8191,'7'-6'0,"1"-1"5063,7-15-5063,5-3 0,8-12 0,-6 2 0,-7 15 0,-8 6 0</inkml:trace>
  <inkml:trace contextRef="#ctx0" brushRef="#br0" timeOffset="237857">30504 6693 8191,'-10'10'0,"6"-3"5063,3 16-5063,12 5 0,4 19 0,4 1 2818,-1-1-2818,-5-15 429,2-11 1,-11-12 0,4-4 0</inkml:trace>
  <inkml:trace contextRef="#ctx0" brushRef="#br0" timeOffset="238014">30761 6802 8191,'-11'25'0,"1"-5"5063,7-8-5063,5-5 2818,6-5-2818,2-2 0,-1-3 0,-5 1 0</inkml:trace>
  <inkml:trace contextRef="#ctx0" brushRef="#br0" timeOffset="238156">30792 6823 8191,'-4'-9'0,"-1"0"5063,-1 0-5063,-1 2 2818,-2 0-2818,0 3 429,6 5 1,-1-2 0,6 5 0</inkml:trace>
  <inkml:trace contextRef="#ctx0" brushRef="#br0" timeOffset="238374">30981 6771 8191,'7'14'0,"-1"-2"5063,0-3-5063,0 0 2818,1-18-2818,-2-11 0,3-27 0,5-1 0,12 3 0,-9 21 0,1 12 0</inkml:trace>
  <inkml:trace contextRef="#ctx0" brushRef="#br0" timeOffset="238722">31191 6554 8191,'-3'12'0,"1"2"5063,-8 3-5063,6-4 2818,-1 0-2818,7-4 1719,2-4-1719,3-1 6784,6-4-6784,-3 2 0,2 0 0,-5 5 0,3 3 0,-7 10 0,-2 6 0,-7-1 0,-4-2 0,0-9 0,0-6 0,5-4 0,1-4 0</inkml:trace>
  <inkml:trace contextRef="#ctx0" brushRef="#br0" timeOffset="242939">18095 6212 8191,'-5'7'0,"6"10"5063,3 18-5063,5 6 0,-4-11 0,0 0 0,2 5 2818,3-2-2818,-3-26 1719,2-24-1719,1-25 0,-5 12 0,0-3 0,-1-5 0,-2 0 0,1 5 0,-1 3 0,0-14 6784,6 23-6784,0 21 0,4 5 0,-1 7 0,-2-2 0,4 4 0,-7-9 0,2 0 0</inkml:trace>
  <inkml:trace contextRef="#ctx0" brushRef="#br0" timeOffset="244022">18223 6193 24575,'0'0'0</inkml:trace>
  <inkml:trace contextRef="#ctx0" brushRef="#br0" timeOffset="244714">18099 6245 24575,'-7'9'0,"2"4"0,3 7 0,2 12 0,5 21 0,-5-16 0,1 2-980,4 4 0,0 1 980,-2-1 0,0-2 75,2-5 1,0-4-76,1 8 0,-2-13 0,-1-33 0,-2-20 0,3-3 0,1-4 0,-2-11 0,1-3-391,4-4 0,1 0 391,-3 1 0,0 1-90,3 5 1,-1 5 89,0-10 0,5 18 0,-5 26 0,6 11 0,-7 4 2223,3 3-2223,-5-1 547,0 2-547,-3-1 0,-6 0 0,-1-4 0,-7-2 0,-2 0 0,-3-6 0,7 1 0,3-5 0</inkml:trace>
  <inkml:trace contextRef="#ctx0" brushRef="#br0" timeOffset="244880">18403 6044 8191,'4'9'0,"2"10"5063,2-4-5063,1 5 2818,1-7-2818,-1-6 0,-4-3 0,-1-2 0</inkml:trace>
  <inkml:trace contextRef="#ctx0" brushRef="#br0" timeOffset="244998">18405 6003 8191,'-11'-13'0,"5"4"0,2 5 0</inkml:trace>
  <inkml:trace contextRef="#ctx0" brushRef="#br0" timeOffset="245222">18515 6000 24575,'1'25'0,"2"0"0,6 0 0,1-1 0,4-9 0,1-9 0,2-7 0,3-13 0,-10 6 0,1-3 0</inkml:trace>
  <inkml:trace contextRef="#ctx0" brushRef="#br0" timeOffset="245438">18670 5981 8191,'-6'-1'0,"3"6"5063,2 15-5063,7-1 2818,3-3-2818,11-9 1719,-5-12-1719,6-4 6784,-12-5-6784,-4 0 0,-9 2 0,-4 4 0,-6 1 0,-3 1 0,7 3 0,3 0 0</inkml:trace>
  <inkml:trace contextRef="#ctx0" brushRef="#br0" timeOffset="245647">18768 5685 24575,'7'15'0,"4"7"0,9 16 0,4 10 0,-13-14 0,0 0-273,2-2 0,-2-1 273,-1 18 135,3-16-135,-5-25 0,-3-4 0,-1-4 0</inkml:trace>
  <inkml:trace contextRef="#ctx0" brushRef="#br0" timeOffset="245790">19008 5867 8191,'0'17'0,"0"-4"5063,2 0-5063,6-6 0,-4-2 0,4-3 0</inkml:trace>
  <inkml:trace contextRef="#ctx0" brushRef="#br0" timeOffset="245988">19014 5787 8191,'1'2'0,"12"-4"5063,9-6-5063,6-8 2818,6-6-2818,-9-2 1719,-4 5-1719,-8 3 0,-10 11 0,-1 1 0</inkml:trace>
  <inkml:trace contextRef="#ctx0" brushRef="#br0" timeOffset="246180">19118 5593 8191,'-16'17'0,"9"-1"5063,15 10-5063,7 10 0,-6-10 0,1 3 1409,0 2 0,1-1-1409,1-2 0,-1-1 0,4 13 0,-2-17 0,-10-16 0</inkml:trace>
  <inkml:trace contextRef="#ctx0" brushRef="#br0" timeOffset="246668">19267 5886 24575,'10'-11'0,"12"-9"0,5-15 0,3-8 0,-8 8 0,-13 8 0,-10 16 0,-4 5 0,-13 20 0,11 2 0,-5 25 0,15-7 0,3-3 0,7-14 0,-2-10 0,5-12 0,-6 0 0,9-12 0,-9 6 0,6-2 0,-7 8 0,0 5 0,0 3 0,-2 3 0,-1 1 0,-1-6 0,0-6 0,10-21 0,2-1 0,4-2 0,4-5 0,2-1 0,2-3 0,0 1 0,-6 13 0,-2 3 0,-1-2 0,-13 20 0</inkml:trace>
  <inkml:trace contextRef="#ctx0" brushRef="#br0" timeOffset="247447">19772 5513 24575,'2'7'0,"-1"-1"0,-4 10 0,1-6 0,2 3 0,0-4 0,8-2 0,-2-2 0,10-5 0,-3 2 0,5-2 0,-5 7 0,1 5 0,-7 1 0,-1 11 0,-7 1 0,-3 7 0,-6-7 0,0-1 0,-4-12 0,-1-4 0,-8-9 0,12 0 0,-4-3 0</inkml:trace>
  <inkml:trace contextRef="#ctx0" brushRef="#br0" timeOffset="271013">28448 8331 8191,'6'-6'0,"5"-2"5063,9-5-5063,5-1 2818,9-7-2818,-1 4 429,1-5 1,-16 13 0,-4 2 0</inkml:trace>
  <inkml:trace contextRef="#ctx0" brushRef="#br0" timeOffset="273221">29135 8182 24575,'-7'-12'0,"-1"3"0,-3 2 0,1 2 0,-6 5 0,2 1 0,-3 7 0,2 4 0,-2 15 0,6 7 0,2 6 0,8-12 0,6-13 0,14-14 0,0-13 0,14-7 0,-13-2 0,3-1 0,-13 8 0,1 13 0,-2 3 0,1 11 0,3-8 0,7-8 0,-1-4 0,9-18 0,-10 1 0,-4 4 0,-7 6 0</inkml:trace>
  <inkml:trace contextRef="#ctx0" brushRef="#br0" timeOffset="273655">29313 8095 8191,'3'12'0,"1"2"5063,1 9-5063,3-4 2818,-1 5-2818,3-15 1719,-4-9-1719,-1-22 6784,2-18-6784,-3-2 0,4 7 0,0 22 0,7 30 0,-4 4 0,6 24 0,-10-18 0,0 0 0,0-23 0,4-22 0,-1-11 0,8-18 0,-9 13 0,7 12 0,-9 22 0,5 22 0,-4 12 0,0-1 0,0-6 0,0-19 0,2-11 0,-5 1 0,0-6 0</inkml:trace>
  <inkml:trace contextRef="#ctx0" brushRef="#br0" timeOffset="274063">29681 7982 8191,'3'17'0,"1"-4"5063,2 4-5063,4 3 2818,4 5-2818,0 20 0,-7-19 0,-1 3 538,-3 5 0,-1 1-538,1 1 0,-1-2 6466,2 21-6466,-5-20 0,0-34 0,-6-28 0,2 1 0,0-3 0,-3-8 0,0-2 0,1-3 0,2-1 0,2-11 0,2 2 0,2 17 0,2 2 0,3-2 0,2 8 961,8 14-961,-6 14 0,6 16 0,-7 5 0,3 16 0,-12 2 0,4-6 0,-11-8 0,3-17 0,-4-13 0,-10-14 0,10 6 0,-5-4 0</inkml:trace>
  <inkml:trace contextRef="#ctx0" brushRef="#br0" timeOffset="274230">29772 7666 8191,'12'31'0,"1"-5"5063,-4 4-5063,4-5 0,-3 1 2818,5 4-2818,-5-12 429,-1 2 1,-6-11 0,-1-5 0</inkml:trace>
  <inkml:trace contextRef="#ctx0" brushRef="#br0" timeOffset="274347">29906 7831 8191,'4'7'0,"4"3"5063,-2 4-5063,1-1 0,-4-4 0,-1-5 0</inkml:trace>
  <inkml:trace contextRef="#ctx0" brushRef="#br0" timeOffset="274488">29912 7646 8191,'-5'8'0,"7"1"0,-3-4 0,5-1 0</inkml:trace>
  <inkml:trace contextRef="#ctx0" brushRef="#br0" timeOffset="274730">30123 7477 8191,'-13'2'0,"-1"1"5063,1 21-5063,1-2 0,8 5 0,2 4 0,2-3 0,2 1 0,0 6 0,1-1 1409,2-5 0,0-3-1409,3 13 429,-1-16 1,-4-13 0,-1-3 0</inkml:trace>
  <inkml:trace contextRef="#ctx0" brushRef="#br0" timeOffset="274874">30066 7803 8191,'11'-2'0,"7"-13"1265,23-14 1,-18 8 0,-1 3 0</inkml:trace>
  <inkml:trace contextRef="#ctx0" brushRef="#br0" timeOffset="275031">30367 7571 24575,'0'15'0,"0"-3"0,3 4 0,0-3 0,2 4 0,-1 0 0,0-3 0,-3-6 0,1-4 0</inkml:trace>
  <inkml:trace contextRef="#ctx0" brushRef="#br0" timeOffset="275188">30393 7493 8191,'-3'9'0,"1"3"5063,2-2-5063,4 3 2818,1-6-2818,4-5 0,-4 0 0,-1-4 0</inkml:trace>
  <inkml:trace contextRef="#ctx0" brushRef="#br0" timeOffset="275499">30574 7453 8191,'-6'3'0,"-5"1"5063,0 5-5063,0-1 2818,3 8-2818,5-6 1719,8-1-1719,1-9 6784,7-5-6784,-4-2 0,3 5 0,-4 4 0,2 6 0,-3 1 0,3-2 0,7-13 0,-7 6 0,1-11 0</inkml:trace>
  <inkml:trace contextRef="#ctx0" brushRef="#br0" timeOffset="275647">30639 7424 8191,'3'-3'0,"7"-5"5063,14-19-5063,1 1 0,-6 7 0,-8 8 0</inkml:trace>
  <inkml:trace contextRef="#ctx0" brushRef="#br0" timeOffset="275847">30669 7251 24575,'15'38'0,"-4"2"0,-1-10 0,-1 0 0,2 20 0,-4-19 0,1-2 0,-1 4 0,2-6 0,-5-19 0,0-4 0</inkml:trace>
  <inkml:trace contextRef="#ctx0" brushRef="#br0" timeOffset="275980">30854 7470 8191,'2'22'0,"1"1"5063,-5-14-5063,6 0 0,-3-5 0,3-4 0</inkml:trace>
  <inkml:trace contextRef="#ctx0" brushRef="#br0" timeOffset="276113">30896 7344 8191,'-5'3'0,"1"-1"0</inkml:trace>
  <inkml:trace contextRef="#ctx0" brushRef="#br0" timeOffset="276590">30939 7350 8191,'1'14'0,"-1"-2"5063,-2-3-5063,0 0 2818,2 0-2818,1 0 1719,4-2-1719,2-5 6784,0-4-6784,0-9 0,-5-2 0,3-5 0,-4 1 0,2 4 0,-1 0 0,12 8 0,6-2 0,25 6 0,-10-3 0,3 9 0,-18 0 0,-7 16 0,-5 0 0,-4 5 0,0-6 0,-2-16 0,2-15 0,6-11 0,3-1 0,0 6 0,-1 11 0,-7 8 0,1 3 0,-3 4 0,-1-4 0,0-1 0</inkml:trace>
  <inkml:trace contextRef="#ctx0" brushRef="#br0" timeOffset="277621">31468 7156 8191,'-13'0'0,"3"2"5063,-4 9-5063,2 9 2818,3-1-2818,1 5 1719,9-11-1719,8-2 6784,4-6-6784,4 0 0,-3-2 0,-2 14 0,-11 2 0,-5 13 0,-5 0 0,-1-10 0,6-7 0,2-11 0</inkml:trace>
  <inkml:trace contextRef="#ctx0" brushRef="#br0" timeOffset="278755">30003 8466 8191,'3'-3'0,"2"-1"5063,13-8-5063,5-1 2818,-4 1-2818,1-1 0,-12 7 0,-4 2 0</inkml:trace>
  <inkml:trace contextRef="#ctx0" brushRef="#br0" timeOffset="280647">30369 8288 8191,'5'3'0,"3"2"5063,3 19-5063,-1 8 2818,2 1-2818,-4-1 1719,-4-12-1719,-2-33 6784,-2-9-6784,0-26 0,7 8 0,0 8 0,9 13 0,5 11 0,5 2 0,12 1 0,-5-3 0,-1-2 0,-16 5 0,-8 0 0</inkml:trace>
  <inkml:trace contextRef="#ctx0" brushRef="#br0" timeOffset="281780">30696 8171 8191,'9'-15'0,"7"-3"2531,6-3 1,4-2-2532,5-3 0,-1 1 0,-6 9 0,-2 0 0,21-16 704,-30 26 1,-8 4-1,-1 2 1</inkml:trace>
  <inkml:trace contextRef="#ctx0" brushRef="#br0" timeOffset="281971">30886 8046 8191,'-2'6'0,"2"5"5063,6 2-5063,6 17 0,3 4 0,-5-8 0,0 1 1409,-3 1 0,1-1-1409,9 21 0,-10-17 0,0-17 0</inkml:trace>
  <inkml:trace contextRef="#ctx0" brushRef="#br0" timeOffset="283875">30597 8265 24575,'7'13'0,"-2"-3"0,-3 6 0,-2-6 0,-4 2 0,-1-3 0,-14 0 0,7-2 0,-10-3 0,8-2 0,0-2 0,2 0 0,3 0 0,8 4 0,5-1 0,10 7 0,9 1 0,5 8 0,11 4 0,4 0 0,3 4 0,-12-10 0,-4-1 0,-17-6 0,-8-11 0,-2 4 0,-7-7 0</inkml:trace>
  <inkml:trace contextRef="#ctx0" brushRef="#br0" timeOffset="284496">30397 8383 8191,'3'6'0,"-1"1"5063,0 2-5063,-2 0 2818,4 0-2818,-1 4 1719,2-4-1719,-2 8 6784,1-4-6784,-3 4 0,3-3 0,-1-2 0,-1-3 0,0 0 0,0 0 0,-1-4 0,1-1 0</inkml:trace>
  <inkml:trace contextRef="#ctx0" brushRef="#br0" timeOffset="299180">30180 9363 8191,'-5'-1'0,"14"-6"5063,8-8-5063,7-2 2818,-10 9-2818,-2-2 429,-3 5 1,-4 0 0,-1 3 0</inkml:trace>
  <inkml:trace contextRef="#ctx0" brushRef="#br0" timeOffset="300155">30545 9339 8191,'-14'-5'0,"2"4"5063,5 4-5063,0 4 2818,1 12-2818,3 2 1719,3 11-1719,6-6 6784,3-6-6784,11-12 0,4-16 0,17-14 0,-17 3 0,-1-3 0,-2 0 0,-1-1-207,1 0 1,-2 0 206,5-23 0,-7 17 0,-11 2 0,-6 15 0,-10 4 0,1 11 0,0 4 413,4 17-413,12 1 0,0 0 0,9-6 0,-1-11 0,8-13 0,-4-11 0,-4 6 0,-7-4 0</inkml:trace>
  <inkml:trace contextRef="#ctx0" brushRef="#br0" timeOffset="300339">30848 8966 24575,'13'40'0,"-4"-12"0,0 0 0,6 22 0,-6-23 0,1-1 0,4 2 0,-6-13 0,-4-11 0</inkml:trace>
  <inkml:trace contextRef="#ctx0" brushRef="#br0" timeOffset="300516">30942 8889 8191,'3'17'0,"3"7"5063,3 8-5063,5 8 0,5 6 0,-1 1 704,-5-14 1,-4-10-1,-7-15 1</inkml:trace>
  <inkml:trace contextRef="#ctx0" brushRef="#br0" timeOffset="301565">31689 8940 8191,'-10'-5'0,"-2"0"5063,-2 1-5063,-2 1 2818,6 3-2818,-4 8 1719,6 3-1719,-1 13 6784,9 1-6784,0 0 0,6-5 0,5-11 0,7-12 0,5-20 0,7-10 0,-17 8 0,-2-3 0,0-2 0,-2-2 0,-3 1 0,-2-1-236,-2 1 0,-3 1 236,-8-23-17,-5 13 17,-1 8 0,3 19 0,6 21 0,6 33 0,5-13 0,1 1 0,4 6 0,1 0 0,1-3 0,2-3 0,10 9 0,-2-11 0,-5-21 471,9-13-471,-4-7 18,5-15-18,-11-6 0,-4 1 0,-10 2 0,-3 12 0,-7 13 0,3 11 0,4 8 0,6 1 0,6-2 0,15-14 0,-13 3 0,8-8 0</inkml:trace>
  <inkml:trace contextRef="#ctx0" brushRef="#br0" timeOffset="301891">32112 8601 8191,'-9'-2'0,"-4"7"5063,5-2-5063,-2 11 2818,4 6-2818,-1 5 1719,2 0-1719,9-4 6784,2-16-6784,10-15 0,-2-18 0,-3 1 0,2 0 0,1 29 0,-5 4 0,7 11 0,-9-5 0,6-4 0,0-6 0,7-11 0,-9 4 0,-1-6 0</inkml:trace>
  <inkml:trace contextRef="#ctx0" brushRef="#br0" timeOffset="302280">32286 8532 8191,'-7'-9'0,"0"4"5063,-3 9-5063,0 5 2818,3 21-2818,2 4 1719,8-1-1719,1-6 6784,4-19-6784,1-8 0,3-15 0,-3-6 0,3-18 0,-3-8 0,-3-8 0,-8 19 0,-2-2 0,-1-1 0,-3 0 0,-3-4 0,0 1 0,3 12 0,1 3 0,-6-1 0,14 50 0,5 3 0,2 5 0,3 7 0,1 4 0,5 4 0,1 1-820,-2-3 1,1-2 819,-1-5 0,-1-2 0,1-4 0,-1-4 0,0-1 0,-3-9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41:56.8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12555 7121 8191,'-9'-3'0,"-1"-1"5063,1 4-5063,0-4 2818,-3 1-2818,-2 0 1719,-3 3-1719,0 3 6784,-5 17-6784,-5-1 0,3 15 0,-2-4 0,18 2 0,2-11 0,11-5 0,12-16 0,5-8 0,9-4 0,8-1 0,-6 1 0,-4 9 0,-10 2 0,-9 11 0,-5 1 0,0 13 0,-9 8 0,-1 8 0,-3-10 0,-1 0 0,-11 16 0,8-19 0,-1-4 0,-10 1 0,3-9 0,-4-13 0,-4-17 0,-7-9 0,14 3 0,5 4 0</inkml:trace>
  <inkml:trace contextRef="#ctx0" brushRef="#br0" timeOffset="651">12639 7319 24575,'13'-4'0,"6"-8"0,-7-2 0,5-6 0,-8 3 0,-4-1 0,-5 1 0,-2 4 0,-9 4 0,2 13 0,-8 18 0,1 12 0,2 12 0,5-12 0,8-7 0,17-19 0,5-11 0,13-11 0,5-9 0,0-9 0,-4 5 0,-11 3 0,-9 9 0,-6 14 0,-1 5 0,-1 10 0,-4 9 0,3 3 0,-3-5 0,5-6 0,-3-18 0,5-7 0,4-10 0,5-1 0,2 3 0,-5 6 0,-3 9 0,-6 11 0,0 3 0,0 13 0,-1-5 0,2 1 0,-5-12 0,1-4 0</inkml:trace>
  <inkml:trace contextRef="#ctx0" brushRef="#br0" timeOffset="976">13079 7301 8191,'9'18'0,"-2"-7"5063,20-3-5063,10-15 0,-11 2 0,2-1 0,0-6 0,-1 0 0,13-6 2818,-17 1-2818,-16 6 1719,-12-1-1719,0 2 6784,-9-4-6784,4 9 0,-1 7 0,3 14 0,5 16 0,7 8 0,9-3 0,19-10 0,17-20 0,-15-9 0,2-3 0,1-3 0,-3-1 0,14-3 0,-21 3 0</inkml:trace>
  <inkml:trace contextRef="#ctx0" brushRef="#br0" timeOffset="1967">14025 7148 24575,'-9'0'0,"0"2"0,-4 1 0,0 4 0,-8 8 0,4-2 0,2 3 0,9-3 0,23 9 0,-2-6 0,13 6 0,-14-8 0,0 1 0,-8 8 0,-4 3 0,-9 10 0,-2-18 0,3-14 0,9-22 0,9-10 0,15-1 0,8 3 0,8-2 0,3 0 0,-9 1 0,-12 8 0,-14 3 0,-14 4 0,-2 6 0,-12 9 0,7 14 0,-2 11 0,12 4 0,5-10 0,7-2 0,8-15 0,5-3 0,7-10 0,-14 2 0,-4-1 0</inkml:trace>
  <inkml:trace contextRef="#ctx0" brushRef="#br0" timeOffset="2109">14348 7196 24575,'13'-5'0,"9"-10"0,11-3 0,3-5 0,-12 9 0,-10 7 0</inkml:trace>
  <inkml:trace contextRef="#ctx0" brushRef="#br0" timeOffset="2292">14418 6974 8191,'-3'9'0,"3"0"5063,5 17-5063,8 17 0,-5-10 0,0 4 693,1 5 0,0 0-693,-1 1 0,0-1 287,-2-2 0,-1-4 1,1 5-1,-2-14 0</inkml:trace>
  <inkml:trace contextRef="#ctx0" brushRef="#br0" timeOffset="3145">15393 7277 8191,'-17'7'0,"7"-2"5063,1 2-5063,13-5 2818,16-3-2818,6-7 1719,-1-3-1719,-5-1 6784,-7 2-6784,-11-3 0,-1 3 0,-11-1 0,-8 6 0,-1 8 0,-14 11 0,13 15 0,-2 2 0,13 14 0,16-15 0,9-3 0,19-20 0,12-18 0,-20-4 0,-2-1 0,8-4 0,-9-4 0</inkml:trace>
  <inkml:trace contextRef="#ctx0" brushRef="#br0" timeOffset="3451">15617 7206 24575,'0'19'0,"3"3"0,2 10 0,6 0 0,-3-7 0,2-5 0,-3-11 0,0-9 0,2-22 0,4-8 0,6-13 0,3 8 0,0 16 0,-2 13 0,1 18 0,1 16 0,-4 9 0,3 3 0,-13-8 0,4-14 0,-5-10 0,6-11 0,-7 1 0,1-3 0</inkml:trace>
  <inkml:trace contextRef="#ctx0" brushRef="#br0" timeOffset="3784">16052 7224 8191,'1'17'0,"1"-3"5063,-2 2-5063,4 4 2818,2-1-2818,0 4 1719,-2-9-1719,2-8 6784,-2-10-6784,4-20 0,9-17 0,14-4 0,-12 18 0,4 4 0,1 8 0,1 3 0,17-8 0,-14 20 0,-8 9 0,-9 4 0,-5 4 0,3 7 0,-8-9 0,4 4 0,0-14 0,-2-1 0,1-4 0</inkml:trace>
  <inkml:trace contextRef="#ctx0" brushRef="#br0" timeOffset="3911">16363 7060 8191,'-7'-11'0,"11"8"0,-6 2 0,9 6 0</inkml:trace>
  <inkml:trace contextRef="#ctx0" brushRef="#br0" timeOffset="4135">16524 7086 8191,'-4'9'0,"-1"0"5063,3 3-5063,3 9 2818,4 4-2818,4 0 1719,0-5-1719,4-9 6784,1-9-6784,3-5 0,5-22 0,-11 15 0,1-11 0</inkml:trace>
  <inkml:trace contextRef="#ctx0" brushRef="#br0" timeOffset="4435">16672 6792 8191,'4'5'0,"5"25"1528,1 5 0,0 6-1528,-1 11 0,0 4 0,-1-12 0,0 2 0,-1 0 0,-2-1 0,-1-1 0,1-2 0,5 11 0,1-4 0,-6-15 0,1-7 3004,7-10-3004,5-33 1946,3-19-1946,1-3 5995,1 2-5995,-10 19 2383,0 15-2383,-4 5 0,7 13 0,-6-6 0,6 4 0,-11-10 0,-1-2 0</inkml:trace>
  <inkml:trace contextRef="#ctx0" brushRef="#br0" timeOffset="5817">17156 7200 8191,'-5'3'0,"5"15"5063,6 29-5063,-1-17 0,0 3 0,-2 5 0,0 0 1409,0-8 0,-1-3-1409,2 6 1719,6-47-1719,1-24 0,6-10 0,-6 9 6784,5 21-6784,-5 13 0,3 11 0,-5 14 0,4 6 0,-8-1 0,6-7 0,-8-14 0,9-17 0,1-22 0,4-7 0,1-4 0,-4 19 0,2 27 0,-11 15 0,6 24 0,-5 1 0,4-7 0,3-7 0,1-18 0,10-13 0,4-13 0,2-14 0,7-7 0,-14 0 0,1 11 0,-16 5 0,-7 9 0,-6 6 0,-5 11 0,1 20 0,-2 10 0,10 14 0,5-7 0,10-11 0,2-16 0,8-16 0,10-19 0,-13 5 0,2-2 0,2-2 0,1 0 0,-2-3 0,-1 2 0,11-5 0,-11 9 0,-13 17 0,-2 16 0,-1 7 0,-3 9 0,2-5 0,-5-6 0,3-16 0,2-8 0,5-23 0,9-7 0,2-2 0,-3 10 0,-6 19 0,-3 14 0,-3 13 0,2 5 0,1 0 0,-3-1 0,6-12 0,-3-11 0,-1-1 0,-4-7 0</inkml:trace>
  <inkml:trace contextRef="#ctx0" brushRef="#br0" timeOffset="5967">18112 7256 24575,'19'-7'0,"9"-3"0,8-12 0,3 4 0,-15 0 0,-9 10 0,-11 4 0</inkml:trace>
  <inkml:trace contextRef="#ctx0" brushRef="#br0" timeOffset="6167">18179 6991 14015,'-3'5'0,"3"-1"4333,8 19-4333,0 12 0,1-7 0,0 5 0,-2 11 0,-1 3 0,2 7 0,1 0-94,-5-15 1,0 0-1,0-2 94,1 8 0,1-4 280,-3-10 0,0-5 1,1-5-1,-4-17 1</inkml:trace>
  <inkml:trace contextRef="#ctx0" brushRef="#br0" timeOffset="9592">6235 15789 8191,'-13'7'0,"12"-4"5063,-1-9-5063,20-14 2818,0-3-2818,1 0 1719,-3 10-1719,-3 8 6784,-4 7-6784,5 7 0,-5 11 0,0 5 0,-4 7 0,-2 0 0,-3-1 0,2-9 0,1-3 0,-1-14 0,0-1 0</inkml:trace>
  <inkml:trace contextRef="#ctx0" brushRef="#br0" timeOffset="9827">6301 15878 8191,'-14'5'0,"4"2"5063,5 4-5063,3 9 2818,2 25-2818,0-18 0,0 3 0,0 7 0,0 2 710,2-3 1,1-2-711,0 14 1659,8-11 0,-8-28 1,3-1-1</inkml:trace>
  <inkml:trace contextRef="#ctx0" brushRef="#br0" timeOffset="10242">6376 16391 8191,'-9'-4'0,"0"1"5063,0 5-5063,1 13 2818,0 0-2818,4 16 1719,1-6-1719,7 7 6784,1-11-6784,7 0 0,8-16 0,5-7 0,14-12 0,-20 3 0,2-1 0</inkml:trace>
  <inkml:trace contextRef="#ctx0" brushRef="#br0" timeOffset="10450">6592 16144 8191,'-7'6'0,"6"12"5063,4 10-5063,5 5 2818,1 12-2818,-1-11 429,0-2 1,-4-16 0,-1-9 0</inkml:trace>
  <inkml:trace contextRef="#ctx0" brushRef="#br0" timeOffset="10667">6704 16081 8191,'0'23'0,"1"9"4930,0 8-4930,4 7 0,9 6 1417,-8-26 1,-1 1-1418,3 3 0,-1-1 0,2 18 1735,-1-9-1735,-2-19 0,-3-12 0,-1-4 0</inkml:trace>
  <inkml:trace contextRef="#ctx0" brushRef="#br0" timeOffset="11609">6485 16446 8191,'1'3'0,"3"-9"5063,3 0-5063,1-6 2818,-6-1-2818,-4 3 1719,-6-1-1719,-2 8 6784,-1 9-6784,3 5 0,2 13 0,2 1 0,3 0 0,7-1 0,5-12 0,4-1 0,2-8 0,6-8 0,3-4 0,-9 0 0,-2 2 0</inkml:trace>
  <inkml:trace contextRef="#ctx0" brushRef="#br0" timeOffset="20559">17050 15677 24575,'-3'-9'0,"2"-3"0,8-2 0,2-3 0,5 2 0,7-1 0,-2 10 0,5-2 0,-11 10 0,0 1 0,-4 1 0,-2 6 0,0-2 0,-4 1 0,-1-5 0</inkml:trace>
  <inkml:trace contextRef="#ctx0" brushRef="#br0" timeOffset="21135">17123 15617 24575,'-11'0'0,"2"4"0,4 1 0,1 4 0,4 4 0,-5 0 0,4 11 0,-1 1 0,2 20 0,0 3 0,0-18 0,0 2 0,2 2 0,1 0-659,-1 0 1,2 1 658,0 4 0,3-1-431,1-6 0,2-1 431,2 1 0,2-2 0,20 13 0,-14-24 0,3-3 0,19 7-102,5-14 102,-7-9 0,-2 0 0,-12-4 1250,-3 7-1250,-9-1 0,-6 1 0,-4-1 0</inkml:trace>
  <inkml:trace contextRef="#ctx0" brushRef="#br0" timeOffset="25127">12072 15678 8191,'-4'6'0,"5"-5"5063,2 1-5063,7-12 2818,0-2-2818,9-14 1719,-4 0-1719,4 2 6784,-7 7-6784,5 29 0,-6 11 0,10 13 0,-8 2 0,1-13 0,-2-5 0,-2-9 0,-1-7 0,4-4 0,-8-1 0,3-1 0</inkml:trace>
  <inkml:trace contextRef="#ctx0" brushRef="#br0" timeOffset="25450">12216 15695 8191,'-9'4'0,"0"1"5063,2 4-5063,1 0 2818,0 10-2818,3 10 0,-6 17 0,11-13 0,0 2 0,-1 7 0,0 1 0,4 6 0,2 1 128,3 4 1,2-1-129,-2-9 0,3-2 0,5-7 0,4-4 5464,17 8-5464,-10-30 0,2-4 0,-2-2 0,-1-2 0,12-2 0,-12-4 0</inkml:trace>
  <inkml:trace contextRef="#ctx0" brushRef="#br0" timeOffset="26903">18346 15649 8191,'-8'10'0,"3"-2"5063,-1-4-5063,9-8 2818,6-16-2818,8-2 1719,-2-3-1719,1 9 6784,-6 9-6784,7 20 0,-7 1 0,8 12 0,-9-9 0,1-3 0,4-3 0,-1-4 0,1-2 0,-6-2 0,-4-1 0</inkml:trace>
  <inkml:trace contextRef="#ctx0" brushRef="#br0" timeOffset="27200">18439 15688 8191,'-6'7'0,"3"0"5063,-4 5-5063,2 15 0,-3 20 0,5-17 0,1 3 0,-2 5 0,3 0 0,2 1 0,2-1 1409,-1-6 0,2-1-1409,12 18 1719,-1-20-1719,5-15 1696,3-5 0,-11-5 0,2-1 0</inkml:trace>
  <inkml:trace contextRef="#ctx0" brushRef="#br0" timeOffset="31975">17313 16657 8191,'-1'17'0,"-1"2"5063,-7 20-5063,-4 1 0,-2 13 1409,5-25 0,0-1-1409,-5 21 1719,0-10-1719,10-36 6784,8-18-6784,4-31 0,-1 20 0,2-1 0,-1 0 0,0 1 0,3-19 0,4 14 0,-1 13 0,1 16 0,1 9 0,4 12 0,-4 6 0,6 11 0,-5-2 0,-3 6 0,-2-14 0,-7-5 0,-1-4 0,-3-2 0,0-5 0,0-1 0</inkml:trace>
  <inkml:trace contextRef="#ctx0" brushRef="#br0" timeOffset="32192">17237 16896 8191,'13'-7'0,"1"4"5063,22-15-5063,-11 13 704,-1-2 1,-14 7-1,-3 0 1</inkml:trace>
  <inkml:trace contextRef="#ctx0" brushRef="#br0" timeOffset="35067">12535 16650 24575,'6'18'0,"1"12"0,0-3 0,2 18 0,-4-5 0,3 0 0,-8-8 0,4-12 0,-4-12 0,0-4 0</inkml:trace>
  <inkml:trace contextRef="#ctx0" brushRef="#br0" timeOffset="35500">12505 16682 9651,'5'-5'0,"9"-2"5111,11-3-5111,14 0 2591,-6-1-2591,-1 8 1522,-11 8-1522,-12 3 5700,-7 15-5700,-10-1 0,-10 12 0,0-2 0,2-4 0,5-4 0,11-7 0,5-5 0,7 1 0,12-9 0,-5 3 0,4-4 0,-11 5 0,-4 3 0,-6 9 0,-7-2 0,-4 13 0,-2-16 0,-7 11 0,7-18 0,-8 1 0,9-12 0,1-1 0,5 0 0</inkml:trace>
  <inkml:trace contextRef="#ctx0" brushRef="#br0" timeOffset="36984">18716 16625 24575,'-9'-12'0,"0"3"0,0 5 0,-10 5 0,7 4 0,-11 5 0,12 2 0,-3 3 0,4 9 0,4-6 0,10 13 0,10-4 0,13 4 0,6 1 0,15-12 0,3-6 0,3-10 0,-21-4 0,-12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44:13.1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13209 17400 24575,'7'9'0,"3"4"0,3 5 0,5 4 0,5 4 0,11-5 0,-10-7 0,2-1 0,5 1 0,1-1 0,9 4 0,1-1-1034,3-1 0,2-1 1034,-2 1 0,2-2 0,-10-6 0,1-1 0,-1-1 0,13 4 0,1-1-1225,-12-5 0,1-1 0,0 0 1225,-1-1 0,-1 1 0,0 0 0,16 0 0,0 1-556,-17-1 1,1 0-1,-2 0 556,8 4 0,-2 0 0,7 0 0,-2-1 0,-8-3 0,0-3 0,9 0 0,1-4 520,0-5 0,1-4-520,-12 1 0,1-1 0,0-1 204,3 0 1,1 0 0,0 0-205,-2-2 0,0 0 0,1 2 0,5 2 0,0 2 0,0 3 0,-5 2 0,-1 2 0,1 2 0,3 0 0,0 3 0,-1 1 0,-5 3 0,-1 1 0,0 0 0,16 1 0,-2-1 336,-5 2 0,-3 1-336,-5-4 0,-1 1 0,-4-2 0,0 2 0,-3 3 0,-1 1-121,-2-2 0,-1 0 121,16 19 459,-12-11-459,-14 3 3081,-4-8-3081,-3 0 1464,-3-11-1464,3-6 322,-2-8-322,27-10 0,-9 13 0,20 0 0,-14 16 0,0 6 0,2 7 0,11 6 0,-20-11 0,1-1 0,7-1 0,2-2 0,2-2 0,2-3 0,9-4 0,2-1-1500,0 1 1,1-1 1499,-10-2 0,2-1 0,0 0 0,1 2 0,2 0 0,0-1 0,4-2 0,1-2 0,0 1 0,2-1 0,1 1 0,-1-1-908,-12 0 1,0-1 0,0 0 0,0 0 907,13-4 0,-1-1 0,0-1 0,-13 3 0,0-2 0,0 0 0,0-1 0,0 0 0,0 0 0,0-1 0,-1 0 0,8-4 0,0 0 0,-2 0-89,-3 2 0,-1 1 0,-2 0 89,12-5 0,-4 2 0,-10 5 0,-4 1 0,14-9 0,-21 8 0,-15 4 2330,-7 1-2330,1-3 4170,-3 2-4170,1-7 395,1 7-395,1 0 0,2 1 0,-2 6 0,-1-1 0</inkml:trace>
  <inkml:trace contextRef="#ctx0" brushRef="#br0" timeOffset="2741">13301 17414 8191,'2'12'0,"3"-4"5063,6 3-5063,3-3 2818,16-1-2818,3 8 0,-4-8 0,2 2 859,0 3 1,1 1-860,6 1 0,1 0 0,-1 1 0,0 2 2411,1 3 0,0-1-2411,2-2 0,1 1 0,-2 1 0,0 0 0,4-3 0,1-3 0,-6-1 0,0-2 0,6-3 0,0-3 0,0-3 0,1-2 0,3-1 0,2-3 0,-14 0 0,0-1 0,2 0 0,1 0 0,0-1 0,1 1 0,0 0 0,-1-1 0,2 1-946,0 0 1,1-1-1,-1 2 946,-1 2 0,-1 1 0,1 1 0,-1-2 0,0 2 0,1-1 0,-1 2 0,1 0 0,-1 0 0,-2 0 0,1 1 0,-1-2-57,-1 0 1,1-1 0,-1 0 56,13-1 0,0-1 0,2-1 0,0-1-1157,-2-2 0,0-1 1157,0 0 0,0 0 0,2-2 0,0-2-237,-2-1 0,0 0 237,3 1 0,0 1 411,-6-1 0,-1 2-411,-1 6 0,-1 3-237,-8 2 1,-2 1 236,-3 5 0,-1 2 0,-3 2 0,0 0 0,0-1 0,-1 2 2083,15 11-2083,-14-10 0,-2-1 0,8 6 0,12 6 0,-9-2 0,6 3 0,-5 4 0,-6-2 0,-1 0 2231,-11-5-2231,0-4 1899,-8-8-1899,2-6 916,-4-5-916,1-8 278,5-5-278,4-6 0,8 1 0,-5 2 0,2 7 0,-7 8 0,0 1 0,6 5 0,3-3 0,19 0 0,3 0-698,-18-4 0,1-2 698,6 1 0,1-2 0,3-3 0,2-2 0,9-2 0,3-1-1011,-18 5 1,2 0-1,-1-1 1011,2-1 0,-1 0 0,3 0 0,-1 0 0,2-1 0,0 2 0,-1 0 0,2 1 0,0 1 0,1 0 0,-3-1 0,4-1 0,-2 0 0,-1 4 0,-1 3 0,-2 2 0,1-1-693,-1-2 1,1-2 0,-1 3 692,-2 4 0,-1 3 0,1-2 0,-1-2 0,1-1 0,-1 1 0,18 6 0,-2 1 0,1-6 0,-2 1 0,-2 3 0,-2 2-659,-2 0 1,0 0 658,-4-1 0,0 2 0,0 4 0,-1-1 0,-5-4 0,-2 0 258,-3 1 0,-1 1-258,23 1 0,1 1 0,-6 0 0,-19-7 0,2-1 0,23 2 0,-23-5 0,0-2 0,-4-2 0,0 0 0,27-6 0,-8-2 2487,-12 3-2487,-8 2 2328,-15-1-2328,-4-2 1871,-4-3-1871,2-3 620,-3 4-620,5 0 0,-2 4 0,4 2 0,-3 0 0,3 3 0,-8 5 0,-2 2 0</inkml:trace>
  <inkml:trace contextRef="#ctx0" brushRef="#br0" timeOffset="12804">16331 13089 8191,'-2'7'0,"5"3"5063,3 4-5063,11 6 2818,-2-5-2818,5 2 1719,-3-8-1719,7-4 6784,1-6-6784,7-7 0,-2-14 0,-7 4 0,-7-9 0,-8 10 0,-5 4 0,0 4 0,-3 5 0</inkml:trace>
  <inkml:trace contextRef="#ctx0" brushRef="#br0" timeOffset="13002">16479 13158 8191,'-10'-7'0,"4"-16"4079,6-24-4079,7 11 0,3-4 0,3-9 0,4-2 0,-1 15 0,3-1 0,0 1 0,-1-1 0,0 1 0,2 1 1463,8-8 1,1 4-1464,-7 8 0,-3 4 0,2 2 0,-10 14 0</inkml:trace>
  <inkml:trace contextRef="#ctx0" brushRef="#br0" timeOffset="14549">16848 12180 24575,'1'46'0,"1"-1"0,-3 2 0,-1 0 0,2 4 0,-1-2-510,-2-12 1,0-3 509,3 18 334,0-57-334,0-20 0,3-4 0,-1-3 0,-1 0 0,0 1-254,3-4 0,1 2 254,0-22 0,5 18 0,2 18 498,2 21-498,6 12 0,3 10 0,-1 12 0,-1 0 695,-6-4-695,-4-9 0,-5-9 0,-4-2 0,-2-7 0,0-1 0</inkml:trace>
  <inkml:trace contextRef="#ctx0" brushRef="#br0" timeOffset="14710">16836 12433 8191,'17'-12'0,"9"-3"4915,14-2-4915,7 2 709,-7 2 0,-16 8 0,-10 2 0</inkml:trace>
  <inkml:trace contextRef="#ctx0" brushRef="#br0" timeOffset="17125">18308 13076 8191,'-6'10'0,"6"2"5063,6 11-5063,8-1 2818,4-3-2818,8-7 1719,6-22-1719,12-18 0,-21 9 0,-1-3 0,1-1 0,-1 0 0,5-12 0,-9 17 0,-13 10 0</inkml:trace>
  <inkml:trace contextRef="#ctx0" brushRef="#br0" timeOffset="17325">18518 13051 8191,'-9'2'0,"3"-4"5063,6-13-5063,10-20 0,-1 6 0,3-3 559,4-4 1,1-1-560,6-12 0,1 0 0,2 7 0,1 1 0,-6 8 0,2 0 0,-3 4 0,-2 6 0,-2 2 0,15-16 0</inkml:trace>
  <inkml:trace contextRef="#ctx0" brushRef="#br0" timeOffset="17675">19109 12249 8191,'-4'-7'0,"-3"0"5063,0 4-5063,-5 2 2818,-11 20-2818,-1 9 0,6-2 0,2 3 0,4-1 0,3 1 0,1 2 0,4-1 0,11 13 1719,21-15-1719,15-26 0,12-9 0,-21-4 0,-7 2 0</inkml:trace>
  <inkml:trace contextRef="#ctx0" brushRef="#br0" timeOffset="18824">10981 13129 8191,'0'12'0,"3"2"5063,1 9-5063,6 3 2818,6 2-2818,2-9 1719,2-8-1719,-3-13 6784,5-16-6784,1-12 0,1-13 0,-6 3 0,-9 2 0,-6 16 0,-3 7 0,0 11 0</inkml:trace>
  <inkml:trace contextRef="#ctx0" brushRef="#br0" timeOffset="19051">11072 13141 8191,'-9'-9'0,"0"-10"4813,13-16-4813,0 9 0,1-3 0,7-11 0,3-3 0,1 1 0,2-2 303,-3 9 0,1-1 0,1 1-303,7-11 0,-1 4 0,-6 11 0,-2 4 0,5-8 0</inkml:trace>
  <inkml:trace contextRef="#ctx0" brushRef="#br0" timeOffset="19416">11392 12210 24575,'15'20'0,"-1"13"0,9 11 0,-13-17 0,-1-1 0,5 14 0,-3-12 0,-7-12 0,-2-12 0</inkml:trace>
  <inkml:trace contextRef="#ctx0" brushRef="#br0" timeOffset="19834">11433 12344 8191,'0'-9'0,"2"0"5063,6 1-5063,10-4 2818,7 1-2818,7-5 1719,0 4-1719,-7 4 6784,-6 12-6784,-11 5 0,-25 35 0,7-20 0,-14 21 0,17-32 0,6 0 0,1-4 0,17-1 0,2 1 0,20-5 0,-6 3 0,-1-1 0,-12 1 0,-14 6 0,-8-2 0,-14 15 0,-5 3 0,-5 2 0,3-7 0,7-10 0,3-8 0,4-6 0,4-5 0,1 2 0,4-1 0</inkml:trace>
  <inkml:trace contextRef="#ctx0" brushRef="#br0" timeOffset="21468">16098 13250 8191,'-6'-6'0,"-1"1"0,2 0 0,1 3 0</inkml:trace>
  <inkml:trace contextRef="#ctx0" brushRef="#br0" timeOffset="22204">16013 13170 24575,'-3'9'0,"2"3"0,5-2 0,3 3 0,11-5 0,3-7 0,11-5 0,2-14 0,-1 1 0,1-5 0,-9 11 0,-5 3 0,-7 6 0,-4 4 0,0 0 0,-4 1 0,-1-1 0</inkml:trace>
  <inkml:trace contextRef="#ctx0" brushRef="#br0" timeOffset="22713">16166 13148 8191,'-5'5'0,"9"-11"4108,32-23-4108,-10 6 0,2-3 0,5-4 0,3-2 0,-8 7 0,2-1 0,-1 0 0,-1 0 0,0 0 0,0 0 345,2 0 0,1 0 1,-1 0-346,-1 1 0,1 2 0,-1 0 0,9-7 0,-2 2 854,-5 6 1,-2 2-855,-4 4 0,-3 2 5423,2 0-5423,-13 9 926,-12 7-926,-8 5 2591,2 0-2591,-1 0 591,-3 2-591,-3-1 0,-9 6 0,-5 5 0,-13 10 0,18-12 0,1 1 0,-1 0 0,1-1 0,-13 9 0,6-2 0,15-12 0,2 0 0,8-8 0</inkml:trace>
  <inkml:trace contextRef="#ctx0" brushRef="#br0" timeOffset="23883">16049 13328 8191,'-6'-5'0,"-1"1"5063,-2 1-5063,0 1 2818,-4 5-2818,3 1 1719,-6 2-1719,2 4 6784,0 1-6784,-3 1 0,6 1 0,-2 1 0,3-4 0,2 6 0,0-3 0,5 4 0,1 7 0,-1-5 0,2 4 0,-1 1 0,2 1 0,0 7 0,2-7 0,2-1 0,4-7 0,3-2 0,4-1 0,8-8 0,3-1 0,5-12 0,10-13 0,-19 4 0,0-4-684,5-5 0,-1-3 684,0-2 0,-2-1-438,-4-1 0,-2 0 438,-4 4 0,-3 0-161,0-19 161,-11 9 0,-9-1 0,-9 3 0,-10-5 0,-10 12 0,2 3 0,-9 16 0,5 11 0,0 8 0,5 12 1294,11 3-1294,10-6 232,9 4 1,3-16 0,5 2 0</inkml:trace>
  <inkml:trace contextRef="#ctx0" brushRef="#br0" timeOffset="25354">11006 13327 8191,'-13'8'0,"2"3"5063,0 0-5063,3 5 2818,9 18-2818,1-5 0,15 23 0,-3-18 0,10 1 1719,0-15-1719,-2-8 6784,8-16-6784,-8-8 0,2-12 0,-8-5 0,-12-3 0,-5 0 0,-10 0 0,-5 4 0,-8 8 0,2 8 0,2 10 0,9 11 0,6-6 0,2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45:29.4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21896 6509 24575,'0'28'0,"-1"0"0,4 15 0,2 4 0,4 6 0,1 3-1841,-2-10 0,0 1 1,1-2 1840,-2-4 0,1-2 0,0-3 0,4 7 0,0-6 1652,4 2-1652,13-41 892,-8-26-892,-3 3 0,-1-3 0,-5-3 0,-2-1 0,-2 0 0,-1 2 0,-2-17 0,11 40 0,1 13 1489,2 14 0,0 4-1489,5 3 0,11-3 0,-14-30 0,14-19 0,-10-19 0,-10 17 0,-1-3 0,-5 0 0,-2-1 0,-1 1 0,-2-1 0,-3-5 0,-2 4 0,0-4 0,-4 2 0</inkml:trace>
  <inkml:trace contextRef="#ctx0" brushRef="#br0" timeOffset="358">22387 6125 24575,'28'39'0,"-12"-11"0,-1 4 0,-3 8 0,-3 5-449,0-9 0,-1 3 1,-3 0 448,-3 4 0,-2 0 0,0 1-734,1-2 1,1-1 0,-1-1 733,-2 8 0,0-3 0,2-14 0,3-6 824,9-8-824,0-29 0,0-17 0,4-12 0,-8 1 614,5 20-614,-6 21 2108,1 27-2108,-1 6 0,-1-2 0,5-14 0,0-15 0,-2-1 0,-3-8 0</inkml:trace>
  <inkml:trace contextRef="#ctx0" brushRef="#br0" timeOffset="709">22746 6599 8191,'-4'20'0,"0"1"5063,-1 11-5063,4-7 2818,10-3-2818,9-17 1719,1-6-1719,13-16 6784,-9-2-6784,3-11 0,-11 9 0,-5-3 0,-5 18 0,-2 20 0,4 30 0,-6-5 0,-1 5 0,5 8 0,1 3-1187,-5-12 1,-1 0-1,0 1 1187,2-1 0,1 1 0,-2-2 0,-3-1 0,-2 0 0,-1-1-961,-2 14 0,-4-2 961,-4-4 0,-4-3 0,-5-9 0,-2-4 0,3-5 0,-2-5 0,-5-8 0,-2-7 0,0-6 0,3-3 0,-7 0 0,2-8 0</inkml:trace>
  <inkml:trace contextRef="#ctx0" brushRef="#br0" timeOffset="1695">23702 6167 8191,'-8'-11'0,"12"17"5063,3 23-5063,2-4 0,1 5 0,-1 10 0,-2 3 0,2 3 0,-1 0 533,-4 1 1,-2-1-534,1-6 0,-1-3 1939,-2 6-1939,0-29 0,0-46 0,3 3 0,0-5 1778,0-1 1,1-4 0,1 0-1779,1-4 0,0-1 0,1 0-764,3-3 0,0 0 0,1 3 764,2-10 0,1 6 0,-1 14 0,1 7 1915,8 8-1915,-2 27 0,3 18 0,-5 11 0,-1 9 0,-12 1 0,-4-7 0,-7-8 674,-10-5-674,-6-10 2682,-6-1-2682,-4-12 0,-6-9 0,2-18 0,11 11 0,8-5 0</inkml:trace>
  <inkml:trace contextRef="#ctx0" brushRef="#br0" timeOffset="2001">24276 6107 8191,'-11'-13'0,"1"4"5063,1 7-5063,-1 10 0,-9 23 0,12-5 0,0 3 1409,-3 6 0,1 1-1409,4 3 0,3-1 0,5 17 1719,6-20-1719,21-19 6784,3-15-6784,14-11 0,-21 4 0,-6-2 0</inkml:trace>
  <inkml:trace contextRef="#ctx0" brushRef="#br0" timeOffset="2350">24557 6043 24575,'-3'21'0,"6"23"0,0-17 0,0 2 0,2 9 0,1 1-984,-3-1 1,0 0 983,1-6 0,1-1 634,-2 16-634,6-21 0,-5-17 0,0-5 0</inkml:trace>
  <inkml:trace contextRef="#ctx0" brushRef="#br0" timeOffset="3042">25008 5935 24575,'6'-16'0,"13"1"0,11-1 0,8 7 0,-12 10 0,-7 15 0,-10 6 0,-10 23 0,-10 4 0,4-19 0,-1 1 0,-3 0 0,1-1 0,-4 12 0,7-5 0,12-25 0,0-4 0,2-6 0</inkml:trace>
  <inkml:trace contextRef="#ctx0" brushRef="#br0" timeOffset="3196">25199 6406 8191,'-18'24'0,"13"-6"0,5-14 0,8-4 0</inkml:trace>
  <inkml:trace contextRef="#ctx0" brushRef="#br0" timeOffset="4135">23083 7710 8191,'0'5'0,"1"2"5063,0 17-5063,0 14 0,3 10 1409,-4-17 0,0 0-1409,0 17 1719,0-13-1719,0-28 6784,4-32-6784,12-23 0,-8 11 0,2-3 0,8 0 0,2 1 0,-7 4 0,1 4 0,17-7 0,-6 33 0,-6 31 0,3 17 0,-14-16 0,-1 1 0,0 0 0,0-1 0,-2 13 0,7-15 0,-2-22 0,-1-2 0,-1-6 0</inkml:trace>
  <inkml:trace contextRef="#ctx0" brushRef="#br0" timeOffset="4392">23477 7741 8191,'-21'27'0,"13"1"5063,6-2-5063,15-5 2818,8-9-2818,4-9 1719,9-13-1719,-10-4 6784,-3-15-6784,-15-3 0,-5 5 0,-14-12 0,0 22 0,-16-8 0,10 18 0,3 0 0,9 7 0</inkml:trace>
  <inkml:trace contextRef="#ctx0" brushRef="#br0" timeOffset="4542">23520 7641 8191,'6'-5'0,"11"-5"4698,11-6-4698,-2 2 0,3-2 0,6-3 0,0 0 0,6-4 0,0 0 0,-5 3 0,-2 2 0,6-5 0,-19 10 0</inkml:trace>
  <inkml:trace contextRef="#ctx0" brushRef="#br0" timeOffset="4751">23794 7266 8191,'-12'14'0,"7"7"4223,9 31-4223,2-21 0,3 3 0,-1 14 0,2 2 0,1-3 0,1-1 0,-2-6 0,1-2 0,4 15 0,-7-30 0,-5-16 0</inkml:trace>
  <inkml:trace contextRef="#ctx0" brushRef="#br0" timeOffset="5585">24734 7410 8191,'-6'-7'0,"0"-5"5063,-9-3-5063,6 1 2818,-10-3-2818,5 14 1719,-3 4-1719,-9 19 0,4 23 0,9-17 0,3 1 3392,5 7 0,3 0-3392,2 14 0,13-15 0,7-21 0,14-29 0,4-14 0,-19 10 0,-3-3 0,8-18 0,-15 14 0,-7 17 0,1 22 0,4 17 0,6-3 0,12-4 0,-7-21 0,-2-1 0,-8-4 0</inkml:trace>
  <inkml:trace contextRef="#ctx0" brushRef="#br0" timeOffset="5817">24882 7401 8191,'2'3'0,"12"13"5063,0 5-5063,5 2 2818,0-6-2818,-9-10 1719,11-18-1719,-10-5 0,11-32 0,-16 21 0,-1-1 2763,2-6 0,1-2-2763,0-3 0,0 2 0,4-13 0,-1 14 0,-6 28 0</inkml:trace>
  <inkml:trace contextRef="#ctx0" brushRef="#br0" timeOffset="6126">25117 7266 8282,'6'-1'0,"2"-6"5073,8-10-5073,8-10 2805,8 0-2805,-6 0 1706,-14 5-1706,-12 8 6709,-10 6-6709,1 6 0,0 6 0,-4 20 0,2 12 0,5-9 0,2 1 0,4 27 0,13-6 0,2-22 0,7-10 0,-5-19 0,-7 1 0,-3-5 0</inkml:trace>
  <inkml:trace contextRef="#ctx0" brushRef="#br0" timeOffset="6343">25418 7155 8191,'-2'14'0,"2"2"5063,-2 4-5063,6 12 2818,1 1-2818,4-4 1719,-1-12-1719,-3-17 6784,6-13-6784,5-22 0,12-9-583,-5 15 0,1 1 583,0 8 0,-1 3 0,11-9 0,-13 17 0</inkml:trace>
  <inkml:trace contextRef="#ctx0" brushRef="#br0" timeOffset="6650">25727 7078 8191,'2'3'0,"-4"2"5063,-12 0-5063,1 6 2818,2 2-2818,5 4 1719,1-3-1719,12-1 6784,3-12-6784,10-8 0,1-12 0,3-5 0,-6 3 0,-4 13 0,-9 9 0,1 7 0,-1 2 0,14-11 0,16-7 0,-14 2 0,6-3 0</inkml:trace>
  <inkml:trace contextRef="#ctx0" brushRef="#br0" timeOffset="7142">26097 6902 8191,'-17'0'0,"0"3"5063,4-1-5063,2 5 2818,12 4-2818,2-3 1719,10 2-1719,7-4 6784,-1 0-6784,5 3 0,-10 3 0,-5 22 0,-4 1 0,-6-3 0,-3 3 0,-2-4 0,-3 1-701,-2 6 0,-1 0 701,-6-1 0,-2-3-111,4-3 1,0-4 110,-10 8 0,7-25 0,23-37 0,18-23 0,-3 15 0,3-2 0,-1 8 0,3 0 0,0-1-738,1-1 0,-1-2 0,1 2 738,-1 0 0,1 1 0,-2 0 611,9-14 1,-5 2-612,-11 12 0,-3 3 0,-2-8 210,-15 18-210,-3 17 0,-2 13 0,4 15 2404,5 6-2404,13 6 0,8-18 0,3-4 0,-1-17 0,-13-2 0,-3-1 0</inkml:trace>
  <inkml:trace contextRef="#ctx0" brushRef="#br0" timeOffset="7943">26913 6491 8191,'-6'-7'0,"-1"3"5063,23-3-5063,12-3 0,-2 3 0,3-1 1409,1-3 0,1 1-1409,0 3 0,-1 3 0,12 0 1719,-9 19-1719,-25 21 0,-13 12 0,2-14 0,-1 0 3127,-4-2 0,1-1-3127,1-3 0,2-1 0,1 11 0,4-19 0,3-11 0,0-6 0</inkml:trace>
  <inkml:trace contextRef="#ctx0" brushRef="#br0" timeOffset="8109">27320 6911 8191,'-24'31'0,"-1"-1"0,-5 12 5063,6-11-5063,24-25 2818,10-5-2818,4-9 0,-5 5 0,-1-3 0</inkml:trace>
  <inkml:trace contextRef="#ctx0" brushRef="#br0" timeOffset="36327">22238 15907 8191,'-14'-25'0,"1"1"5063,1 7-5063,-5-3 2818,-1-1-2818,0 0 1719,-2 3-1719,5 4 6784,-8 4-6784,4 4 0,-5 8 0,4 10 0,1 16 0,3 9 0,2 16 0,12-11 0,1-4 0,12-20 0,1-9 0,12-10 0,8-4 0,-5 0 0,3 3 0,-16 7 0,-3 6 0,-11 16 0,-6 0 0,-4 18 0,-10-5 0,4 6 0,-11-3 0,12-14 0,-3-10 0,6-14 0,2-5 0,-3-5 0,6-6 0,5-9 0,11-2 0,5 1 0,19-4 0,-10 11 0,3 0 0,8-7 0,3-2-1161,7-3 0,0-1 1161,-2-2 0,-2 1-404,-6 2 1,-3 3 403,7-10 0,-21 8 0,-20 14 0,-7-1 0,-7 7 2219,3 6-2219,1 8 910,7 17-910,1 14 0,12 2 0,9-8 0,9-19 0,13-23 0,11-15 0,-17-4 0,-1-3 0,-10 8 0,-1 1 0,2-4 0,-5 5 0,-10 13 0,2 28 0,-5 19 0,0 8 0,-1-2 0,0-17 0,5-28 0,-1-22 0,1-12 0,-1 1 0,2 14 0,-4 14 0,3 17 0,3 15 0,3 12 0,7-4 0,4-9 0,10-23 0,5-15 0,-15-3 0,-1-2 0,19-18 0,-4-5 0,-17 11 0,-9 6 0,-15 5 0,-7 11 0,-3 6 0,-2 29 0,8 7 0,8 10 0,11-11 0,11-15 0,17-8 0,7-18 0,-14 4 0,-6-7 0</inkml:trace>
  <inkml:trace contextRef="#ctx0" brushRef="#br0" timeOffset="36528">23300 15840 8191,'-7'4'0,"7"2"5063,21 16-5063,7 3 0,-7-5 0,1-1 2818,21 15-2818,-18-12 0,-2-1 0,5 0 0,-8 2 0,-18-19 0</inkml:trace>
  <inkml:trace contextRef="#ctx0" brushRef="#br0" timeOffset="36734">23572 15697 8191,'-9'0'0,"-13"11"4737,-2 10-4737,2-2 0,-1 3 0,-4 7 0,-1 2 0,-6 6 0,-1 2 0,8-7 0,1 1 0,-1-1 348,1-3 1,0 0 0,0-1-349,-13 12 0,3-4 0,-2 0 0,9-17 0</inkml:trace>
  <inkml:trace contextRef="#ctx0" brushRef="#br0" timeOffset="40208">3366 15398 24575,'-3'15'0,"-4"7"0,6 10 0,-6 1 0,3 5 0,-1-12 0,2-3 0,3-9 0,0-2 0,2-3 0,2 0 0,7-1 0,15 1 0,8-10 0,-5 3 0,2-1 0,3-5 0,2-1-1176,8 4 1,3 0 1175,5-1 0,2-1 0,0 3 0,0 0 0,-15 0 0,2 0 0,-2 0 0,-1 2 0,0 0 0,1 0 0,7-2 0,1 0 0,1 1 0,2 2 0,1 2 0,1-2-1043,-9-2 1,1-1 0,0 0 0,-1 1 1042,-1 1 0,0 1 0,0 0 0,0 0 0,1 0 0,0 0 0,0 0 0,-1 1-884,7 0 1,0 1-1,-1 0 884,4-1 0,0 1 0,0-2 0,-1 0 0,-1-1 0,0-1 0,3-1 0,0 0 0,1 0 0,1 0 0,0 0 0,1 0-845,-1-2 1,1 1 0,-1-2 844,0-1 0,1-1 0,-1 1 0,0 1 0,1 1 0,-1-1 0,-1-3 0,-1 0 0,-1 1 0,-1 4 0,-1 1 0,0-1-264,1-2 0,-1-2 0,-1 2 264,-3 2 0,0 2 0,0-2 190,1-2 1,1-2 0,-1 2-191,-1 0 0,0 1 0,-1 0 0,-2-1 0,0 1 0,0 0 0,0-1 0,0 1 0,-1 1 0,-3 2 0,-1 2 0,-1-1 574,1-2 1,0 0 0,-1 1-575,17 4 0,-2 0 0,2-4 0,-1 0 590,0 1 1,0 1-591,-16-1 0,1 0 0,0-1 0,15 0 0,2 0 0,-16 0 0,1 1 0,0 0 0,-2-2 0,0 0 0,1 0 0,1 0 0,0 0 0,1 0 0,1 1 0,1 1 0,0 0 0,-2 1 0,-1-1 0,1 0 0,4 0 0,0 0 0,0 1 0,-4 0 0,0 1 0,0 0 0,1-2 0,1 0 0,0 0 0,-3 4 0,1 0 0,-1 0 0,0-1 0,1-1 0,-1 0 0,0 2 0,1 0 0,-1 0 0,0-2 0,1 0 0,-1 0 0,3 0 0,0 0 0,-1 0 0,-3 0 0,0 0 0,-1 0 0,4 0 0,1 0 0,-1 0 0,12 3 0,-1-2 0,-15-2 0,0-2 0,-1 2 566,17 2 1,-2 0-567,2-1 0,-1-1 0,-4 0 0,1 0 0,3 0 0,-1 0 0,-9-1 0,0 0 0,2 1 0,0 1 0,-10 0 0,-1 2 1333,1-1 1,-2 1-1334,-2-1 0,0 0 0,-1 0 0,1 0-5,0-2 1,-1 0 4,25 5 0,-2-3 0,-13 4 2378,-1-4-2378,-14 1 2292,-1-5-2292,-1-2 0,-4 0 0,18-7 558,-10 3-558,4 0 0,-11 2 0,-7 3 0,-4-2 0,3-13 0,-4 2 0,4-17 0,-5-2 0,-2-15 0,3-8 0,-5 21 0,0 0 0,2 6 0,0 0 0,-2-3 0,0 2 0,1-11 0,-4 8 0,0 12 0,-2 7 0,-2 4 0,-3 6 0,-3-1 0,-9 6 0,4-2 0,-22-4 0,-10-2 0,20 1 0,-2 0 0,-11 0 0,-1-1 0,2-1 0,0-2 0,-9 1 0,-2-2-1044,13 1 0,-1-1 0,0 0 1044,-1 1 0,1 1 0,-2-1 0,-6-2 0,-2-2 0,1 1 0,4 3 0,-1 1 0,0-1-1277,-7-3 0,-2 0 0,1 0 1277,-1 1 0,1 0 0,-3 0 0,10 1 0,-2 0 0,-1 0 0,1 1 0,-2 0 0,-1 1 0,1-1 0,-1 2-974,-1-1 1,0 2 0,0-1 0,0 1 973,-3 1 0,0 0 0,-1 0 0,2 1 0,1 2 0,1 0 0,-1 0 0,1 1 0,-3-1 0,2 1 0,-3-1 0,-2 1 0,7 1 0,-3-1 0,-2 2 0,0-1 0,1 0 0,3 0-638,0 0 1,3 0-1,1 0 1,-1 0-1,-3 0 638,-1 0 0,-3 0 0,-2 0 0,1 0 0,1 0 0,4 0 72,-7 0 1,3 0 0,2 0 0,0 0-73,-2 0 0,0 0 0,1 0 0,0 0 0,1 0 0,0 0 0,1 0 0,-1 0-238,-1-1 0,-1-1 1,1 0-1,-1 1 238,2 1 0,0 0 0,0 0 0,0-1 0,-2-2 0,0 0 0,1-1 0,0 2 55,4 1 1,0 1 0,1 0-1,0-1-55,0-1 0,0-1 0,1 0 0,0 0 571,4 1 1,0 0 0,1 1 0,-1-1-572,1-1 0,0-1 0,-1 1 0,2 0 0,-12 0 0,1 1 0,0 0-304,0-2 1,1 0 0,-1 0 303,1 3 0,-1 1 0,0 0 0,4-2 0,1 0 0,-1 0 0,-1 0 0,0 0 0,1 1 0,5 0 0,1 1 0,0-1 713,2 0 0,1-1 0,0 0-713,2 2 0,0 0 0,1 0 1071,-13 0 1,0 0-1072,4 0 0,1 0 0,0 0 0,0 0 0,3 2 0,0 1 0,-4-1 0,0 2 0,-3 4 0,0 1 0,3 0 0,-1 0 0,-2 2 0,0 1 0,4 2 0,-1 0 0,0-2 0,1 0 52,5 4 1,2-1-53,3-4 0,2 0 1581,5 3 0,2 0-1581,-14 5 2369,2 2-2369,12-7 1795,3-3-1795,2-3 1392,6-3-1392,-2 0 0,8 2 0,0 0 0,0 0 0,0 1 0,-3-3 0,-2 5 0,-3-6 0,7 1 0,3-5 0</inkml:trace>
  <inkml:trace contextRef="#ctx0" brushRef="#br0" timeOffset="42478">3862 15171 8191,'-17'11'0,"-5"12"5063,-8 16-5063,11-9 0,0 4 0,-1 9 0,0 0 1409,0-2 0,2-2-1409,5-2 0,3-6 1719,6-11-1719,24-44 0,-1-1 0,3-5 2333,3-12 0,2-2-2333,2 6 0,-1 1-235,-5 2 0,-2 4 235,11-2 0,-14 43 0,-18 31 0,0-1 0,-2 3-687,-6 0 1,-1 0 686,5 0 0,1-1 952,-4-10 1,3-3-953,12 5 485,11-32-485,23-33 0,-15 1 0,2-3-1225,8-6 1,1 0 1224,-2-4 0,0 3 0,-3 11 0,-1 5 1368,8 6-1368,-23 40 0,-20 33 0,-4-24 0,-1 1-217,2 3 1,0-2 216,0 16 0,10-16 0,18-31 2588,20-33-2588,-15-1 0,2-4 0,-4 8 0,2-1 0,-2 0-898,6-16 0,-1 2 898,0 8 0,-1 7 452,-2 10-452,-10 36 0,-18 37 0,-2-21 0,0 2 0,2-1 0,0-1 0,1 21 0,13-24 1841,13-29-1841,12-41 0,-6 9 0,1-5 0,-10 7 0,-1-3 0,0 1-657,14-13 1,-2 3 656,-6 9 0,-3 5 0,7-3 0,-14 36 0,-13 33 0,-3-10 0,0 3 0,-2 8 0,0 2 0,1 1 0,2-3 0,0-8 0,3-3 0,21 16 0,13-43 0,-6-13 0,2-8 0,2-11 0,0-7 198,-6 8 0,0-1 0,0-1-198,-2 1 0,-2 0 0,0 1 0,7-3 0,-3 3 0,12-3 0,-28 45 0,-13 27 0,-5-8 0,-1 4-792,2 8 0,1 1 792,-1 2 0,2-3-424,1-7 0,4-4 424,9-6 0,5-8 0,27-19 0,-6-15 0,4-10 0,-9-1 0,1-5 0,0-3 0,4-2 0,0-3 0,0-1 0,-10 9 0,0-2 0,0 1 0,-2 2 0,3-2 0,-1 2 0,-3 2 0,1 0 0,-4 8 630,2 15-630,-27 37 0,-6 15 0,2-15 0,1 2-303,-2 0 0,1 0 303,4-6 0,3-2 1512,6 13-1512,23-29 0,-4-23 0,2-7 118,13-8 0,2-4-118,-10 3 0,1-2 0,-1 0-1209,1 0 1,0 0-1,-2 1 1209,12-6 0,-3 4 0,-15 10 0,-2 8 541,2 21-541,-33 26 0,-1-1 0,-1 2 0,-1 0 0,0 1 0,0 6 0,4-1 0,6-10 0,4-3 0,11 18 0,33-38 0,-16-15 0,3-8-892,-4-1 1,1-3-1,1-2 892,2-2 0,1-3 0,-1 0 0,1-1 0,0-1 0,-2 2-78,6-4 0,-3 5 78,-10 5 0,-3 8 3089,-3 18-3089,-15 28 0,-8 14 0,-1-14 0,2 0 0,0-5 0,2-2 0,1 3 0,5-4 0,19-1 0,24-18 0,-12-18 0,4-8 0,3-4 0,2-3-552,-12 6 1,0-1 0,-2 0 551,7-4 0,-4 3 1465,-9 5 1,-4 8-1466,-2 16 0,-20 26 0,-5-5 0,-2 5 0,-1 5 0,-2 4 0,3-3 0,3 2 0,3-1 0,-4 11 0,10-8 0,31-21-461,-7-25 1,4-8 460,10-6 0,2-4 0,-10 3 0,1-1 0,0-1 0,-2 0 0,-1-1 0,0 2 0,12-4 0,-3 4 0,-16 8 0,-3 5 0,6 12 0,-27 23 0,-8 25 0,-2-26 0,0 0 0,1 7 0,2-2 0,3 9 1881,14-9-1881,21-34 0,-6-9 0,3-5-1288,9-7 0,2-4 1288,-10 4 0,1 0 0,-1-1 0,-2 2 0,1 0 0,-2 2 722,10-3 1,-4 3-723,8-1 0,-27 31 0,-19 15 0,-6 2 0,-1 4-493,2 0 1,0 1 492,0 6 0,1-2 2651,5 11-2651,22-18 274,16-37-274,-2-8 0,4-5 0,3-6 0,2-2-1084,-11 4 0,1-1 1,-1 1 1083,11-5 0,-3 4 482,-12 4 1,-3 6-483,5 9 0,-24 29 0,-10 17 0,2-7 0,-1 2 0,-2-3 0,1 0 0,7 23 0,11-22 0,20-34 0,-9-8 0,2-6 1490,13-9 0,2-6-1490,-14 7 0,0-2 0,1 0-587,1 0 1,1 0 0,-3 2 586,5-3 0,-3 4 0,11-2 0,-28 29 0,-11 19 0,-9 16 0,4 15 0,-4 0 0,18-6 0,4-24 0,33-18 0,-16-19 0,3-6 0,-2 2 0,1-3 0,2-2-209,3-5 0,1-3 0,1 2 209,3 1 0,1 2 0,-1 0 60,-8 2 0,-1 0 0,-1 6-60,9 5 0,-4 10 0,1 21 0,-32 7 0,-7 6 0,-7 11 0,-5 4-1093,-2 2 0,-3 1 1093,-1 3 0,0-2-150,4-15 1,3-3 149,6 16 915,18-39-915,16-19 0,-8-6 0,0-3 0,4-1 0,1-7 0</inkml:trace>
  <inkml:trace contextRef="#ctx0" brushRef="#br0" timeOffset="45375">11762 15333 8191,'-17'0'0,"3"0"5063,27-4-5063,2-4 0,11 5 0,6 0 1409,-1-3 0,1 0-1409,15 7 0,4 2 0,-12-4 0,2-1 0,0 1-456,6 2 1,1 2-1,2-1 456,-7-2 0,2 0 0,1 0 0,-1 0 0,2-1 0,1-1 0,-1 0 0,2 1 0,5-1 0,0 0 0,1 1 0,0-2 121,0 0 1,-1 0 0,1-1 0,0 1-122,0 1 0,0 0 0,0 0 0,-1 1 0,1-1 0,-1 0 0,1 1 0,-1 0 0,-1 0 0,0 1 0,-1 0 0,1 1-291,-2 0 0,0 0 1,0 0-1,0 2 291,0-1 0,0 1 0,-1 1 0,1 0 0,-2 0 0,0 1 0,0 1 0,0-1-586,1 0 0,1 0 1,0 0-1,-1 0 586,-2 1 0,0 1 0,-1-1 0,1 0 0,2-2 0,1 0 0,-1-1 0,0 0 0,-2 0 0,-1-2 0,0 1 0,1-1-97,0 1 1,1 0-1,0-1 1,1-1 96,0-2 0,1-1 0,0-1 0,-1 1 0,0 1 0,-1 0 0,0 0 0,1 1 0,0-1 0,1 0 0,0 0 0,-1 0 0,0 1 0,-1-1 0,0 0 0,-1 2 0,0 0 0,0 2 0,-1-1 0,0 1 216,-3 0 0,0-1 0,-1 1 1,0 0-217,13 2 0,-1 0 0,-1 1 0,-3 1 0,-1 0 0,0 0 0,0-1 0,1-1 0,-1 1-265,0 1 1,1 1 0,-1-2 264,0-2 0,1-1 0,-1 0 0,1 2 0,-1 0 0,0-1 0,1-2 0,-1-1 0,0 1 0,1 2 0,-1 2 0,1-2 0,-3-2 0,0-1 0,0 0 0,-2 2 0,-1 0 0,0 0 243,0-2 0,0 0 1,0 0-244,-4 0 0,-1 0 0,1 0 0,4 0 0,0 0 0,0 0 0,-2-2 0,0 0 0,0 0 0,0 2 0,1 0 0,-1-1 0,2-2 0,0-2 0,-1 2 0,-2 2 0,-2 1 0,1 0 0,2-4 0,0 0 0,-1 1 0,-1 2 0,-1 1 0,0-1 0,1 0 0,0-1 0,-2 0 1366,16-1 1,-2 1-1367,-15 0 0,-1 0 0,-1-1 0,11 0 0,-1 0 821,4-3 1,-2 1-822,-5 5 0,-1-1 903,0-1 1,-1-1-904,-3 3 0,0 0 0,-3 0 0,0 0 1344,-1 0 0,0 0-1344,-3 0 0,-1 0 0,25 0 0,-25 0 0,0 0 236,18-4-236,-18 3 0,0 1 0,18-4 0,-2 4 1833,-14 0-1833,-2 0 1533,-11 2-1533,5-1 0,-7 1 0,0-4 0,7 1 0,1-5 0,7 2 0,0-1 0,-7 2 0,-1 3 0,-7 0 0,0 2 0,-4-1 0,0 3 0,-4-1 0,0 1 0,-2 6 0,-2 2 0,-3 1 0,-2 0 0,0-4 0,-2 3 0,1 2 0,-4 3 0,2 0 0,-3 0 0,1-4 0,2 0 0,-1-4 0,-1-2 0,-2-3 0,-2 0 0,-3-1 0,2 2 0,-3-2 0,4 1 0,-4-4 0,-7 2 0,1-2 0,-17-4 0,9 3 0,-25-3 0,4-1-672,11 5 0,-1-1 672,0-1 0,-2 0 0,-11 1 0,-3 2 0,1 1 0,-2 1-1223,14-3 0,-3 0 0,1 1 1223,1 3 0,-1 0 0,-1-1 0,-3-2 0,-1-1 0,0 1 0,-2 0 0,0 1 0,-1 0-1112,-2-2 0,0 0 1,-1 0 1111,-1 0 0,0 0 0,-1 0 0,12 0 0,-1 0 0,0 0 0,0 0 0,-1-1 0,1-1 0,-1 1 0,0-1 0,-4 2 0,-1 0 0,0 0 0,0-1 0,2-3 0,-1 0 0,1-2 0,0 2 0,-2 2 0,0 0 0,0 0 0,1 0-816,1-2 0,0-1 1,0 0-1,0 0 816,0 0 0,0 0 0,0 0 0,0 1 0,-2 0 0,1 0 0,-1 1 0,0-1 0,0 1 0,0-1 0,0 1 0,0 0 0,-2 0 0,0-1 0,0 1 0,1 1 0,0 1 0,1 1 0,0 0 0,0 0 0,1-2 0,-1 0 0,0 1 0,1 0 0,0 2 0,1 0 0,0 1 0,1 0 0,1-2 0,2 0 0,-1 0 0,1 1-17,-2 1 0,0 2 0,1-1 0,0 0 17,3-1 0,2-1 0,-1 1 0,0 0 0,-3 1 0,0 0 0,0 0 0,1 1-114,0-1 0,0 0 0,1 0 0,-1 0 114,1 1 0,-1-1 0,0 0 0,1 0 0,-1 1 0,1-1 0,0 0 0,0 0 0,-11 0 0,1-1 0,0 0 47,3 2 1,-1 0 0,1-1-48,0-2 0,0-1 0,1 1 341,2 1 1,2 2 0,-1 0-342,-2 0 0,1 1 0,-1-1 0,0 0 0,1 0 0,-1 2 0,2 1 0,1 1 0,-2 0 0,-2-1 0,-2-1 0,2 1 0,4 0 0,2 2 0,0-1 0,-3 0 0,1 1 0,1-1-213,5-2 0,1 0 0,0 0 213,0 0 0,1 0 0,-1 0 799,-12 0 0,1-1-799,3 1 0,0 0 903,4-3 1,1 0-904,3 2 0,0 0 0,3-5 0,0 1 0,4 1 0,1 1 2635,-23-3-2635,12 0 0,3 0 2329,6 3-2329,0-2 1821,0 6-1821,-6-6 0,-3 7 0,1-4 0,-5 1 0,5-1 0,-7-8 0,1 3 912,-1-8-912,0 4 0,1-4 0,6 4 0,1-3 0,7 7 0,-6-3 97,4 4-97,-4 0 0,-1 5 0,6-4 0,-13 3 0,6-4 0,0 0 407,2 0-407,12 0 0,3 0 0,5 2 0,5-1 0,-3 4 0,2-2 0,-3 3 0,0-1 0,0 1 0,3-3 0,-2 0 0,6-3 0,-6 0 0,6 2 0,-3 0 0,4 3 0,4-7 0,1-5 0,4-13 0,4-12 0,-3 13 0,3-2 0</inkml:trace>
  <inkml:trace contextRef="#ctx0" brushRef="#br0" timeOffset="47734">22623 15133 8191,'-3'-13'0,"-1"0"5063,1 4-5063,-2 0 2818,3 8-2818,0 12 1719,2 24-1719,0 20 0,0-21 0,0 1 2896,0 4 0,0-1-2896,2-6 0,0-1 0,-1 15 0,3-19 0,-4-18 0,0-5 0</inkml:trace>
  <inkml:trace contextRef="#ctx0" brushRef="#br0" timeOffset="48733">22410 15606 8191,'-13'11'0,"8"-5"5063,23-7-5063,32-5 0,-10-1 0,4-2 160,-7 3 1,2 0 0,0-1-161,0-2 0,-1-1 0,1 0 0,-1 2 0,0-1 0,-1 1 659,10-6 0,-3 0-659,-11 5 0,-3 2 1357,15-4 0,-29 7 0,-8 4 0</inkml:trace>
  <inkml:trace contextRef="#ctx0" brushRef="#br0" timeOffset="92711">3357 15322 8191,'1'2'0,"6"0"5063,6-2-5063,18 0 0,2 0 0,20-4 0,-21 3 0,-2 1 0,5-5 0,-1 5 0</inkml:trace>
  <inkml:trace contextRef="#ctx0" brushRef="#br0" timeOffset="95999">3424 15524 24575,'-6'14'0,"1"2"0,2 4 0,2 12 0,-3 8 0,2-8 0,-1 2 0,3 4 0,-1 3-1765,-2 10 0,1 4 1765,1-17 0,1 0 0,1 0 0,0 0 0,1 1 0,0-1-714,-1 0 1,-1-1 0,0 1 713,3 15 0,0 0 0,0 0 0,-1 0 0,-1 0 0,-1 0 0,3-3 0,-1 0-733,-2-4 1,0-1 732,3 0 0,0 0 0,-3-6 0,1 0 0,1 2 0,1 1 0,-3-4 0,0 0 0,-2 0 0,-1 0 0,2-3 0,1 0 1116,-3-1 1,1 0-1117,2 21 2072,0-9-2072,0-7 1937,0-14-1937,2-1 0,-1-11 0,6 0 686,-2-8-686,3 1 207,1-4-207,4 0 0,7-3 0,5 4 0,20-2 0,-15 6 0,2 1 0,8 3 0,4 1 0,-7-4 0,0 0 0,2 1-1440,3 2 1,1 2 0,2-2 1439,-4-2 0,1 0 0,2-2 0,0 1 0,1-1 0,1 0 0,0-1 0,1 1 0,6 1 0,2 1 0,0-1 0,0-2-1245,-2-3 1,-1-1 0,1 0 0,1 0 1244,-7 0 0,0 1 0,1 0 0,0-1 0,0-1 0,-1-1 0,-1 0 0,1-2 0,0 0 0,2 0-741,5 0 0,1 0 0,0 0 0,1-2 0,0 1 741,-2-2 0,1 0 0,-1-1 0,1 0 0,1 1-221,-8 0 1,1 0 0,0 1 0,0-1 0,0 0 0,-1 0 220,-1-1 0,0 1 0,-1-1 0,0 0 0,1 1 0,-1-1-157,0 2 0,1-1 1,-1 1-1,0-1 1,0 1-1,1-1 157,7 0 0,0-1 0,0 1 0,0-1 0,0 1 0,0 1 0,1-1 0,-1 1 0,0 0 0,0 0-36,-1 1 1,0 0 0,0 0 0,0 1 0,-1 0 35,-1 0 0,-1 0 0,0 1 0,-1 0 0,0 1 312,-3-1 1,0 1 0,-1 0 0,0 0 0,-1 1-313,9-2 0,0 1 0,-1 0 0,0 1 0,-3 0 0,0 0 0,0 1 0,0-1-143,-3 0 0,-1-1 1,1 0-1,-1 1 143,2 1 0,0 1 0,-1 0 0,0 0 0,-2-1 0,0 0 0,-1 0 0,1-1 259,-1 1 1,1-1-1,0 1 1,-1 1-260,-1 0 0,0 2 0,0 0 0,-2-2 1065,9 0 0,-1-1 0,0 2-1065,-3 2 0,0 3 0,-1-1 0,-3-2 0,0 0 0,-2 1 0,16 4 0,-2 1 0,-16-4 0,1 1 0,-2-2 0,14 2 0,0 0 19,3 0 0,0-1-19,-3-2 0,0 0 0,2-1 0,0 2 0,-2 1 0,0 0 0,0-1 0,-1-1 0,1 3 0,-2-1 0,-5-2 0,-1-1 1075,3 1 0,-1 0-1075,-5-3 0,0 0 0,6 2 0,0 0 1166,-9-2 1,-1 0-1167,7-1 0,-2 2 222,-12 0 1,0 1-223,6-3 0,-2 1 0,10 2 2088,-3 0-2088,-19-5 1734,-10-4-1734,-5-5 1423,-3-1-1423,-2-13 0,4-5 0,2-25 0,-4 19 0,1-2 0,2-11 0,0-4-1359,-2 10 0,-1-2 0,0-1 1359,2-5 0,0-2 0,1-2 0,-2 9 0,0-1 0,0-1 0,0 0 0,1-2 0,-1-1 0,1 0 0,-2-1 0,1-1 0,-2 0 0,1 0 0,0 0 0,1 1 0,0 0 0,0 1 0,-1 0 0,-1 3 0,-1 0 0,0 1 0,1 1 0,2-6 0,1 2 0,0 1-42,-2 6 1,0 0 0,0 4 41,1-5 0,1 6 0,1-10 0,-5 25 0</inkml:trace>
  <inkml:trace contextRef="#ctx0" brushRef="#br0" timeOffset="99158">4702 15473 24575,'-9'-11'0,"0"3"0,0 6 0,-10 10 0,-18 15 0,11 2 0,-1 5-1888,2-4 1,-1 3-1,0 2 1888,3 2 0,-1 3 0,0 2 0,0 1 0,-3 6 0,1 3 0,-1 1 0,0 2-815,2-5 1,-1 1-1,0 1 1,1 1-1,-1 0 815,5-7 0,0 2 0,0 0 0,1-1 0,-1 1 0,1-1 0,-2 6 0,-1 0 0,1-1 0,0-1 0,2-2-6,-2-1 1,1-1-1,2-2 1,4-5 5,-2 16 0,12-22 0,22-47 0,4-11 0,6-9 0,0-3-888,-2 2 0,1-3 0,1-2 0,1 0 888,0 1 0,1-1 0,1 0 0,1-2 0,-1 1 0,-3 4 0,0 0 0,0 0 0,1 0 0,0 0 0,0 1-177,2 1 1,0 0 0,1 1 0,0 1 0,0 0-1,-1 0 177,3-4 0,0-1 0,-1 2 0,1 1 0,-1 2 690,5 0 1,1 1 0,-2 3 0,-4 3-691,10-15 0,-5 12 18,3 19-18,-51 42 0,-4 3 0,-4 5 0,3-6 0,-2 2 0,-2 2 1014,-4 11 0,-1 3 1,-1 2-1015,2-7 0,0 2 0,-1 1 0,0 1 0,4-5 0,1 0 0,0 2 0,-1 0 0,1 0 0,-2 1 0,0 0 0,0 0 0,1 0 0,0 0 0,-2 5 0,1 1 0,0-2 0,2-2-288,-1 3 1,1-1 0,3-6 287,1-1 0,6-9 0,9-11 0,38-53 0,-9-4 0,4-7 0,-7 10 0,1-2 0,2-2 0,0-2-563,-1 3 0,1-1 0,0-2 0,1 0 0,-1-1 563,3-3 0,0 0 0,1-2 0,-1 1 0,1 0 0,2-1 0,0 1 0,0-1 0,-1 2 0,1 0 0,-4 3 0,0 0 0,-1 2 0,0 0 0,0 2 0,3-3 0,0 1 0,-1 2 0,-3 3 2045,9-9 1,-3 7-2046,3 9 0,-47 58 0,-4 1 0,-4 7-748,-1 0 0,-2 5 0,-1 1 748,1-4 0,0 2 0,-1 1 0,0 1-670,2-5 1,0 1-1,0 0 1,0 1-1,-1 0 670,-2 3 0,1 1 0,-2 0 0,1 0 0,1-1 0,1-3 0,0-1 0,0 0 0,1-1 0,1-1 501,-3 4 1,1 0 0,2-2 0,1-5-502,-9 14 0,13-14 0,29-23 0,10-38 0,6-18 0,0 6 0,2-5 0,2-2-192,-3 1 1,0-3-1,2-1 1,0-1 191,-4 6 0,0-1 0,1-1 0,1 0 0,0-1 0,-3 5 0,2 0 0,0-1 0,0 0 0,-1 0 0,1 1 0,-2 0 0,0 0 0,-1 0 0,1 0 0,0 1 0,0 1 0,4-2 0,2 0 0,-1 1 0,-1 2 0,-2 1 0,7-9 0,-3 3 0,-1 5 1981,2 2 0,-8 18-1981,-16 37 0,-24 15 0,-10 8-788,2-1 1,-2 4-1,-2 3 788,5-13 0,-2 1 0,-1 2 0,0 0 0,0 1-530,2-2 0,-1 0 0,1 1 0,-1 0 1,0 1-1,0 0 530,0 1 0,-1 1 0,0 0 0,0 0 0,0 0 0,1-1 0,-3 6 0,0 1 0,0-1 0,1-1 0,2-3 508,2 0 0,0-2 0,3-2 0,1-4-508,-6 18 0,14-21 0,44-52 0,-10-6 0,3-9 0,1-4 0,2 0 0,1-3 0,2-2 0,0-2-68,-2 3 0,1-1 1,1-2-1,0 0 0,1-1 68,-5 6 0,1-1 0,0 0 0,1-1 0,-1 1 0,1 0 0,-1 1 0,1-1 0,-1 0 0,1 1 0,-2 1 0,0 1 212,1-2 1,0 1 0,-2 1 0,0 2 0,-2 2-213,8-8 0,-2 3 0,-4 8 1184,11-2-1184,-56 70 0,-2 3 0,-5 8-356,1-4 1,-4 3-1,0 2 356,2-7 0,-1 2 0,-1 1 0,1 1 161,3-8 0,1 2 0,0 0 1,0-1-1,0 0-161,-5 7 0,-1 0 0,2-1 0,3-3 0,0 1 0,4-2 0,7-5 1625,7-4 1,10-11-1626,21-32 0,10-17 0,-2-2 0,3-8 0,2-2-420,-12 9 0,2-2 1,0-2-1,0-1 0,0 0 420,3-5 0,1-1 0,-1-2 0,1 1 0,-1-1-478,-4 6 1,0-1 0,0 0 0,0 0 0,-1 1 0,0 0 477,4-5 0,-1 0 0,-1 1 0,1 2 0,-2 1 0,2-1 0,0 2 0,-1 2 0,-2 3 1051,-1-1 1,-1 4-1,-4 12-1051,11 17 0,-35 24 0,-9 11 0,-1-1 0,-3 4 0,-2 2-793,0-2 0,-1 2 0,-1 2 0,1 0 793,-2 6 0,0 0 0,-1 2 0,1-1 0,2-9 0,-1 1 0,1 0 0,0 0 0,1-1 0,0 6 0,0 0 0,2-1 0,1-3 442,-3 0 1,2-2 0,10-8-443,29 11 0,7-56 0,7-18 28,-9 6 1,2-4 0,1-4 0,1-1-29,-2 1 0,0-3 0,0 0 0,2-2 0,0 1 0,-1 2 0,0 0 0,2-1 0,0 0 0,-1 0 0,0 0 0,-1 1 0,0-1 0,-1-1 0,1 2 0,-1 0 0,0 2 0,4-2 0,0 1 0,0 1 0,-1 2 0,-2 3 0,8-9 0,-3 4 0,-2 8 0,0 7 0,-9 14 0,-22 52 0,-13-6 0,-7 7 470,-1-7 0,-2 3 1,-1 1-471,3-8 0,-2 1 0,1 0 0,0 1 0,-1 1 0,0 0 0,1 0 0,0 0 0,-1 8 0,0 0 0,4-3 0,-2 5 0,11-8 120,29-3-120,5-49 0,7-14 0,-5-2 0,3-4 0,1-3 888,-3 1 1,1-3 0,1-1 0,-1 0-889,4-5 0,1-1 0,-1-1 0,0 1-860,-1-1 0,0 0 0,-1 1 0,0 2 860,4-2 0,-1 3 0,-4 2 0,2-5 0,-5 12 2356,-6 30-2356,-39 50 0,-3-5 0,-5 7-392,4-8 1,-3 3 0,0 1 391,1-6 0,-1 2 0,0 0 0,0 1-528,0 3 1,-1 0 0,1 0 0,1 0 527,2-5 0,0 1 0,2-1 0,2-3 0,-2 3 0,2-2 0,10-7 2609,34 8-2609,6-59 0,7-19 0,-10 8 0,3-4 0,1-4 0,0-1-871,-2 0 1,0-2-1,1-2 1,0-1-1,1 0 871,-4 5 0,0-1 0,1 0 0,-1 0 0,1 0 0,-1 0-360,5-5 1,0 0 0,-1 1 0,0 0-1,-1 3 360,1-1 0,-1 2 0,-2 2 0,-2 4 1224,12-11 1,-6 15-1225,-7 29 0,-50 48 0,7-19 0,-1 4 0,-3 2-751,-6 6 0,-2 3 0,-1 1 751,4-6 0,0 3 0,0 0 0,0-1 0,1-1 0,0 0 0,0 0 0,3-1 821,-1 8 1,3-1 0,3-3-822,2 1 0,11-10 1339,19-18 1,8-11-1340,9-21 0,4-15 0,-2-2 0,2-6 0,1-2 0,-6 5 0,1-1 0,0-3 0,0 0-787,-5 4 0,-1-2 0,1-1 0,-1 1 0,-1 1 787,6-4 0,-2 0 0,0 1 0,-2 3 0,2-1 0,-3 3 0,-3 3 1548,0-3 0,-9 16-1548,-14 30 1304,-18 29-1304,-3-6 0,-2 3 0,-1 5 0,0 3 259,4-10 1,-1 3-1,1-1-259,-2 12 0,2-1 3183,3-6 0,8-5-3183,19 0 0,23-58 0,-3-9 0,2-8 0,-10 3 0,1-4 0,1-1-1368,-4 5 1,2 0 0,-1-1 0,-1 0 1367,6-9 0,-2-1 0,-1 2 0,-2 6 0,0 1 0,-3 4 196,-2 0 0,-3 6-196,-2 9 0,-19 44 0,-1 3 0,-3 4 0,-2-2 0,-2 2 0,0 2-341,1 11 0,0 2 1,-1 0 340,-1-10 0,-1-1 0,1 0 0,1 1 921,1 11 1,1 0 0,3-4-922,-1 8 0,8-8 0,13-18 0,7-12 0,8-20 0,4-14 0,-1-5 0,1-8 0,1-2 0,-5 4 0,1-2 0,0-2 0,-1 0 0,0-3 0,0 0 0,-1-1 0,0 1 0,9-8 0,-2 1 0,-3 3 0,-3-4 0,-2 11 0,9 20 0,-35 37 0,-2 6 0,-2 4 0,-3 2 0,0 0 0,3-1 0,2-2 0,1-5 0,5-2 0,21 6 1226,10-35-1226,-9-11 0,0-6 0,2-8 0,0-4 396,6-11 1,-1-1-397,-8 7 0,-2 2 0,-4 1 0,-2 8 0,-5 15 0,-9 32 0,-7 5 0,-1 6 0,2 10 0,1 3-1484,-3 6 1,0 2 1483,4-13 0,2 1 0,-1 0 0,0-2 0,0 1 0,1-2 431,2 9 1,1-4-432,-1-11 0,0-7 0,0-5 0,-1-20 0</inkml:trace>
  <inkml:trace contextRef="#ctx0" brushRef="#br0" timeOffset="110101">11585 17904 8191,'8'-13'0,"1"3"5063,14-13-5063,14 6 0,8-5 0,-9 13 0,3 2 0,-1-2 0,2 2 322,11 3 1,2 2-323,-15 0 0,0 0 0,1 1 0,5 2 0,1 1 0,2 0 0,4-1 0,2-1 0,1 1 0,-10 0 0,1 1 0,0-1 0,2 0 0,3 0 0,1-1 0,0-1 0,1 1 0,2 0 0,1 0 0,0 0 0,0 0-317,-10 0 1,0 0 0,1 0 0,-1 0-1,0 0 317,0 0 0,0 0 0,0 0 0,1 0 0,-1 0 0,1 0 0,1 0 0,-1 0 0,1 0 0,0 0 27,0 1 1,2 0 0,-1 0 0,0 1 0,0-1-28,1 1 0,-1 1 0,1-1 0,-1 1 0,1 1 0,2-1 0,-1 1 0,2 1 0,-1-1 0,-1 1 0,-1-1 0,0 0 0,-1 0 0,0 0 0,1 0 0,-1 0 0,0 0 0,0 0 0,0 0 0,1 0 0,-2-1 0,1 0 0,0-1 0,0 1 0,0-1 0,0 0 0,0 0 0,0-1 0,0 0 0,1 0 0,0 0 0,1-1 0,-1 0 0,1-1 0,1 1-554,1 0 0,1 0 0,-1 0 0,1 0 1,-1-1 553,-1-1 0,-1-1 0,0 0 0,0 1 0,0 0 0,-1 1 0,-1 1 0,0 0 0,0 0 0,0-1-210,-1 0 1,-1 0 0,0-1 0,0 1 0,0 0 209,8 1 0,-1 0 0,0 1 0,-1-2 308,1 0 1,0 0-1,0-1 1,-1 1-309,2 0 0,1 1 0,-1 0 0,-1-1 0,-2-1 0,-2-2 0,1 1 0,0 0 114,2 3 1,1 0 0,-1 0 0,0-1-115,-4-2 0,-1-2 0,0 0 0,0 1 0,0 1 0,0 2 0,0-1 0,0-1 0,-2-2 0,1-1 0,-1-1 0,0 1 0,2 0 0,0 2 0,0-1 0,0-1 0,0 0 0,0-1 0,0 0 0,1 1 0,1 1 0,0 0 0,0 0 0,0 0 0,0 0 0,0 0 0,0 1 0,0-1 0,-1 0 0,-1 0 0,0 1 0,0-1 600,-1 2 1,0-1 0,-1 1 0,-1-1-601,-1-2 0,-2 0 0,1-1 0,-1 2 0,9 0 0,-1 0 0,3 1 0,-4-2 0,3 0 0,-1-1 0,-3 2 0,0 2 0,-3 0 0,2 1 648,7-1 0,3 1 0,-5 1-648,-1 1 0,-4 1 0,-4 4 0,0 0 110,4-4 1,0-1-111,-4 5 0,0 0 0,0-4 0,-1-1 1548,-2 5 1,-1 0-1549,-3-4 0,-1-1 421,-2 3 1,-2-1-422,16-2 2459,-7 0-2459,-14 0 1797,-5 2-1797,-7 0 1119,-4 5-1119,0 0 358,-4-6-358,-1-2 0,-2-12 0,-1 3 0,3-2 0,0-8 0,4 5 0,1-28 0,11 1 0,-11 9 0,0-2 0,6 1 0,0-2 0,-3-8 0,0-1-969,7 4 0,0 0 969,-7-4 0,1 0 0,5 9 0,0 1 0,-6 1 0,-2 0-552,1 3 1,-1 0 551,0-5 0,0-2 0,-1-4 0,0-1 0,5-9 0,1-2 0,-7 16 0,0 0 0,1-1 0,1-3 0,0-1 0,0 0 0,-2 2 0,0 0 0,0 0-781,0 1 0,0-1 1,0 1 780,6-14 0,1 2 0,-4 2 0,2 2-733,3 5 0,0 1 733,-4 0 0,0 1 712,1 6 1,0 0-713,-4 1 0,-2 0 0,7-14 0,-5 3 953,-1 13-953,-1 7 2483,-3-6-2483,-1 6 497,-6 0 0,2 9 0,-1 8 0</inkml:trace>
  <inkml:trace contextRef="#ctx0" brushRef="#br0" timeOffset="110869">15810 11302 8191,'-26'-39'0,"-1"0"0,1 1 0,0-1 0,-1 0 0,1 0 0,0 2 0,1-1 0,0 1 0,-1 0 0,1-1 0</inkml:trace>
  <inkml:trace contextRef="#ctx0" brushRef="#br0" timeOffset="112874">12969 8882 24575,'4'-9'0,"10"-13"0,17-10 0,-2 3 0,4-3-640,-5 8 1,2 0 0,3-1 639,5-4 0,2 0 0,1 0-1650,4 1 1,2 0 0,1 1 1649,-12 6 0,1 0 0,0 0 0,0 2 0,12-6 0,0 2 0,0 0 0,-11 4 0,0 0 0,0 0 0,0 1 0,10-6 0,1 0 0,0 1 0,-10 6 0,1 0 0,0 1 0,0 1 0,0 0 0,0 0 0,0 1 0,1 1 0,12-2 0,0 2 0,0 3-355,-2 3 0,0 2 0,-2 2 355,-4 1 0,-2 2 0,-1 3-25,-5 4 1,-1 3 0,-2 1 24,11 7 0,-4 4 0,-8 7 0,-3 4-285,-2 0 0,-2 3 285,-6 2 0,0 2 0,4 0 0,1-1 0,-3-2 0,1-2 0,6-2 0,3-4 0,2-2 0,4-5 0,4-3 0,2-4 594,8 0 1,2-1-595,-14-7 0,0-1 0,2-1 0,2 0 0,1-1 0,2-1 0,2 0 0,2-1 0,0-1-393,3-2 1,2-1 0,0-1 392,-11 1 0,0-1 0,0 0 0,1-2 0,0-1 0,-1-2 0,1 0 0,0-2 0,2 0 0,1-1 0,-1-1 0,1-1 0,0-2 0,0-1 0,0-2 0,1 1 0,1-1 0,0 0 0,0 0 0,1-1 0,-8 2 0,1 0 0,1 0 0,-1-1 0,1 1-781,-1-1 1,1 1 0,0-1 0,0 0-1,0 1 781,2-2 0,0 0 0,1 0 0,0 0 0,-1 0 0,-1 2 0,1 1 0,-2 0 0,1 0 0,0-1-394,0 0 1,0 0-1,0-1 1,0 1-1,-1 1 394,-2 3 0,0 1 0,0 0 0,0 0 0,0-1 0,0-1 0,-1 0 0,1-1 0,0 1 0,-1 1-221,8-1 1,1 2 0,-1 0 0,-1 1 220,0 0 0,-1 1 0,0 0 0,-1 2 132,-2 2 0,0 2 0,-1 1 0,-1 3-132,9 1 0,-2 3 0,-2 2 0,-5 2 0,-1 2 0,-2 2 0,-4 4 0,-1 2 0,-2 2 825,9 11 0,-3 3-825,-12-7 0,0 1 0,-1 2 0,-2-1 0,-2 2 0,1-1 0,1 2 0,1 1 0,1-1 0,1 1 0,1-1 0,0 1 0,1 2 0,2 0 0,-1-1 0,0-2 0,0-1 0,-1 0 0,1 1 0,-1 0 0,0 0 0,-4-4 0,0 0 0,-1-1 1071,13 11 0,-1 0-1071,-2 0 0,0-1 0,-4-6 0,0 0 1784,-1-3 0,-1-2-1784,-3-4 0,-1-2 0,17 8 645,-10-11 1,-16-10 0,-9-4 0</inkml:trace>
  <inkml:trace contextRef="#ctx0" brushRef="#br0" timeOffset="115616">3615 8606 8191,'-3'-1'0,"18"-11"4520,12-13-4520,-1 4 0,5-1 0,7-6 0,5-1 0,-7 9 0,3-1 0,1 1-254,7-5 0,2-1 0,2 2 254,-9 7 0,2 1 0,1 0 0,0-1 0,3-2 0,1-1 0,1 1 0,0-1 0,-8 5 0,0 1 0,0-1 0,1 0 0,0 1-233,1-1 1,-1 0 0,1 1 0,1-1-1,-1 0 233,2-1 0,1 0 0,0 0 0,-1 0 0,1 1 0,0 2 0,0 0 0,0 0 0,0 2 0,0-1 112,-3 0 0,1 1 1,-1 0-1,0 0 0,-1 3-112,9-1 0,0 1 0,-1 2 0,-3 2-12,5 1 0,-2 2 0,-2 4 12,-5 2 0,-1 2 0,-4 4 0,4 6 0,-4 5 815,-4 4 1,-4 4-816,-8 2 0,-3 1 0,-3-1 0,-2 1 0,1 4 0,0 1 0,-3-3 0,1-1 0,4 3 0,1-2 1857,0-7 0,2-3-1857,4 0 0,2-4 0,3-8 0,2-5 0,5-4 0,2-4 0,6-1 0,1-6 685,-11-2 0,0-4 0,1 1-685,4 0 0,1 0 0,0-2 0,0-3 0,0-2 0,1 0 0,-1 1 0,0-1 0,-1 0 0,-1 1 0,-1 0 0,0-1 0,-4 1 0,-1 0 0,1 2-619,14-6 1,1 2 618,0 2 0,0 2 0,1 0 0,0 3 0,2 3 0,2 2 0,-15 2 0,1 0 0,1 1 0,-1 0 0,0 1 0,2 0 0,9 0 0,1 0 0,1 0 0,-10-1 0,0 1 0,1-1 0,1 0 0,3 0 0,1 0 0,1 0 0,0 0-837,4-2 0,0 0 0,1 0 1,0 1 836,-10 2 0,0-1 0,0 1 0,0 0 0,1 0 0,3 0 0,0 0 0,1-1 0,0 2 0,-1 0 0,1 2 0,0 0 0,0 1 0,1 0 0,-1 1-597,4-1 0,0 1 0,0 0 0,0 1 0,-1 1 597,-2 1 0,-1 1 0,0 0 0,0 1 0,0 1 0,1 0 0,1 0 0,-1 1 0,0 1 0,-2 0 0,-2 1 0,-1 0 0,-1 1 0,0 0 0,0 0-228,0 1 0,0-1 0,1 1 0,-2 1 0,0 0 228,8 4 0,0 1 0,-1 0 0,-1 0 0,0 0 0,-1 0 0,1 0 0,-2 1 0,0 1 0,0 2 0,-1-1 0,0 1 58,-4-1 1,0-1-1,-1 2 1,-1 0-59,-1-1 0,-1 2 0,0 0 0,-2-1 0,6 5 0,-1 1 0,-2-1 562,-4-1 0,-1 1 0,-3-1-562,5 6 0,-3-1 1822,-3-3 1,-4-3-1823,-1 6 1188,-5-11 1,-16-16 0,-1-2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48:35.2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30944 4183 8191,'0'-7'0,"6"-1"5063,14-9-5063,19-1 0,-14 6 0,1 0 0,15 1 2818,-7 6-2818,-23 13 1719,-10 12-1719,-7 6 0,-8 19 0,-9 3 2822,12-18 1,0 1-2823,-2 0 0,1 0 0,1 17 0,4-13 0,15-15 0,10-19 0,20-1 0,10-18-536,-20 5 0,1 0 536,3-3 0,-4 0 0,2-6 0,-3 8 0</inkml:trace>
  <inkml:trace contextRef="#ctx0" brushRef="#br0" timeOffset="276">31484 4077 8191,'-32'4'0,"12"0"5063,2 15-5063,15 9 2818,3 12-2818,14 3 0,14-6 0,3-17 1719,8-15-1719,-11-17 6784,-6-6-6784,-7-8 0,-11 7 0,-4-5 0,-14 4 0,-2-1 0,-4 5 0,3 3 0,8 10 0,5 1 0</inkml:trace>
  <inkml:trace contextRef="#ctx0" brushRef="#br0" timeOffset="481">31670 4002 24575,'22'37'0,"-3"6"0,-2 4-603,-9-20 1,-1 1 602,8 20 393,0-10-393,-6-22 0,-3-8 0,-2-8 0</inkml:trace>
  <inkml:trace contextRef="#ctx0" brushRef="#br0" timeOffset="649">31874 3961 8191,'5'17'0,"2"7"5063,1 14-5063,-3-11 0,-1 1 0,1 4 0,1-1 0,1 1 0,0-2 0,5 10 0,-3-18 0,-4-14 0</inkml:trace>
  <inkml:trace contextRef="#ctx0" brushRef="#br0" timeOffset="7085">31666 5036 24575,'10'-5'0,"8"-1"0,7 3 0,7 3 0,-7 6 0,-1 3 0,-11 12 0,-9 8 0,-6 18 0,-4-20 0,-2 1 0,0 3 0,0-1 0,-6 12 0,4-9 0,12-27 0,13-9 0,21-21 0,-14 13 0,7-9 0</inkml:trace>
  <inkml:trace contextRef="#ctx0" brushRef="#br0" timeOffset="7400">32054 5085 8191,'-17'-3'0,"4"1"5063,1 16-5063,10 4 2818,7 13-2818,5-5 1719,12-7-1719,1-10 6784,2-11-6784,-1-4 0,-10-5 0,-3-2 0,-7 3 0,-5-3 0,-5 0 0,-7 2 0,-2-3 0,6 8 0,1 1 0</inkml:trace>
  <inkml:trace contextRef="#ctx0" brushRef="#br0" timeOffset="7635">32232 4998 24575,'3'13'0,"1"7"0,-1 12 0,5 14 0,-3-4 0,5-4 0,-1-22 0,1-10 0,-5-7 0,-1-1 0</inkml:trace>
  <inkml:trace contextRef="#ctx0" brushRef="#br0" timeOffset="7933">32356 4936 8191,'-7'-3'0,"2"5"5063,-1 3-5063,-5 21 2818,7-9-2818,1 13 1719,8-19-1719,15-3 6784,8-10-6784,12-3 0,0 0 0,-8 6 0,-12 4 0,-9 5 0,-7 3 0,-2 0 0,-4 1 0,-1 2 0,-3-6 0,-2-2 0,3-4 0,1-4 0</inkml:trace>
  <inkml:trace contextRef="#ctx0" brushRef="#br0" timeOffset="8125">32403 4932 24575,'40'-12'0,"5"-3"0,-5-6 0,-14 8 0,1 1 0,1-1 0,-1 1 0,15-4 0,-13 7 0,-22 9 0</inkml:trace>
  <inkml:trace contextRef="#ctx0" brushRef="#br0" timeOffset="16216">32444 5454 24575,'-12'10'0,"1"0"0,14-15 0,2 3 0,9-4 0,-2 4 0,-3 2 0,1 8 0,-4-3 0,-4 12 0,-6 3 0,-7 5 0,-1 7 0,-4 0 0,7-7 0,4-5 0,20-4 0,-2-11 0,17 2 0,-5-10 0,14-6 0,-6-4 0,8-10 0,-23 13 0,-1-2 0</inkml:trace>
  <inkml:trace contextRef="#ctx0" brushRef="#br0" timeOffset="16489">32740 5445 8191,'-10'0'0,"2"1"5063,-2 6-5063,-3 17 2818,9 5-2818,-5 11 1719,15-8-1719,9-9 6784,8-13-6784,9-10 0,6-14 0,-8-7 0,-2-2 0,-16-4 0,-9 8 0,-9-4 0,-5 8 0,-4 1 0,-9 4 0,5 7 0,3 0 0,9 5 0</inkml:trace>
  <inkml:trace contextRef="#ctx0" brushRef="#br0" timeOffset="16863">32968 5331 24575,'2'9'0,"1"4"0,3 7 0,1 5 0,1 7 0,0 6 0,1 2 0,-1-6 0,-2-8 0,-3-17 0,-1-5 0</inkml:trace>
  <inkml:trace contextRef="#ctx0" brushRef="#br0" timeOffset="17187">33110 5284 8191,'-3'5'0,"1"9"5063,2 18-5063,0 14 0,5 9 0,0-7 2818,5-9-2818,2-21 1719,-1-8-1719,6-7 6784,-8-5-6784,4-13 0,-11 4 0,-3-7 0,-6 10 0,-12 8 0,4 2 0,-22 16 0,24-10 0,-7 4 0</inkml:trace>
  <inkml:trace contextRef="#ctx0" brushRef="#br0" timeOffset="18220">31820 5806 8191,'-8'22'0,"7"-11"5063,3-16-5063,16-17 2818,1-1-2818,4-1 1719,-3 9-1719,-3 10 6784,0 2-6784,-4 7 0,6 8 0,-8-4 0,8 6 0,-9-13 0,13-3 0,-16-1 0,8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50:01.8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3572 11688 8191,'2'14'0,"4"2"5063,2-3-5063,9 7 2818,2 1-2818,1-3 1719,14 3-1719,-7-11 0,18 4 0,1-10 3392,-16 1 0,2-1-3392,2-1 0,1 0 0,7 2 0,-1 1 0,-5 1 0,0 1 0,2 0 0,-2 1 0,-8 0 0,-1 1 0,20 9 0,-2-1 0,2 5 0,-5-7 0,4-1 0,-14-8 0,-7-6 0,-1 5 0,-7-6 0,0 5 0,7-4 0,1 2 0,13-8 0,9 0-558,-20 0 0,1 0 558,5-3 0,2 1 0,-4 1 0,1 0 0,2-2 0,0 1 0,-1 1 0,2 1 0,2-3 0,2 0 0,6-1 0,1 0 0,4-2 0,0-1-1382,2-3 1,2 1 1381,-17 5 0,1 1 0,0 0 0,2-2 0,0 0 0,1 0 0,0 1 0,-1 1 0,2 1 0,2 0 0,1 0 0,0 2 0,-1 0 0,-2 1 0,2 0 0,1 2 0,1 0 0,-1 1 0,-2 2 0,0 1 0,0 0 0,0 0 0,0 0 0,-1 1 0,-1 2 0,-1 2 0,0-1 0,1-2 0,0 0 0,-1 1 0,-2 2 0,0 1 0,0 0 0,2-2 0,0-1 0,0 2 0,-4 2 0,0 1 0,0 0 0,1-1 0,1-1 0,-1 0 0,16 7 0,1-1 0,-17-4 0,1 0 0,-1-1 0,17 4 0,0-1 0,-16-1 0,0 1 0,-1 0-60,14 3 1,-2 0 59,-3 1 0,-1 2 0,-2 1 0,-2 1-747,-1-1 1,-1 2 746,-2 1 0,-1 0-19,-2 0 1,-2 0 18,-3-1 0,-1 0 0,-2-1 0,-1 1 1244,-2-3 1,-1-1-1245,13 9 125,-6-2-125,-11-13 1750,-2 0-1750,0-9 1164,-6-6-1164,6-2 0,-6-3 0,6-2 0,-6 1 0,9-6 0,-7 1 0,11-8 0,1 0 0,7-3 0,13-8 0,-1 5-705,-13 8 0,3 0 705,-2 5 0,2 0 0,6-6 0,1 0 0,1 4 0,1 1 0,4-3 0,1 0 0,-12 8 0,1 0 0,-1 1 0,1-1 0,0 0 0,0 0-816,2 1 1,0 1 0,-1 1 815,16-4 0,0 2 0,-15 3 0,0 0 0,-1 1 0,17 0 0,0 1 0,-15 0 0,2 0 0,-1 1 0,-2 2 0,-1 1 0,2 0 0,3 0 0,1-1 0,0 3 0,-4 1 0,-1 1 0,1 0 0,5-2 0,1 0 0,-1 1 0,-3 2 0,-1 1 0,2 0 0,3-2 0,0 0 0,1 1 0,-1 0 0,1 2 0,-1-1-859,-2 0 1,0 0-1,0 0 859,0 2 0,0 0 0,-1 0 0,1 0 0,-1 0 0,1 1 0,0 1 0,0 0 0,1 0 0,1 1 0,0-1 0,1 0 0,-1 0 0,0 1 0,1-1 0,-1 0 0,1 0 0,-1 1-831,0 0 1,1 2 0,-1-1 830,0-1 0,1-1 0,-1 1 0,1-1 0,-1 0 0,0 1 0,-1-1 0,-1 0 0,0-1-267,-2-3 0,-1-2 1,0 0 266,-2 1 0,-1-1 0,1-2 0,-1-2 0,1-2 0,0-2 0,0-1 0,0-1 0,0-1 0,0 0 0,1-1 0,-1-2 0,0-2 0,0-2 0,0-1 0,-2 2 0,0-2 0,0 0 0,-3-2 0,-1-1 0,-1 0 0,11-9 0,-3 0 601,-8 5 1,-4 0-602,9-18 2193,-15 14-2193,-14-2 3051,-2 14-3051,6-9 2645,-2 14-2645,6-5 0,-10 11 0,-1 1 0</inkml:trace>
  <inkml:trace contextRef="#ctx0" brushRef="#br0" timeOffset="2429">13754 11590 8191,'1'13'0,"1"0"5063,-2-4-5063,13 12 2818,-1-8-2818,8 13 1719,-1-9-1719,-7-2 6784,7 1-6784,1-3 0,5-3 0,7 5 0,0-6 0,6 7 0,2-10 0,14 6 0,-24-10 0,1-2 0,3 2 0,2 0 0,8-4 0,1-1 0,2 0 0,-1-1-1148,4-4 0,0-1 1148,-1 3 0,0 0 0,-3-3 0,-1 1 0,1 2 0,-1 1 0,-2-3 0,-1-1-708,0 3 0,-1 0 708,-4-1 0,2-2 0,1 1 0,3-1 0,-2 0 0,3-1 0,0 0 0,-4 0 0,3-2 0,-3 2 0,3-2 0,-3 1 0,2 0 0,1 0 0,5 2 0,2 0 0,0 0 0,-1 1-851,-2 4 0,-1 2 851,3-2 0,-2 2 0,-4 4 0,-1 1 258,1 0 0,-1 1-258,0 5 0,-1 2 0,-6-1 0,-1 2 0,1 6 0,0 2 0,0-1 0,0 0 0,-2 3 0,1 0 0,6 3 0,-2 1 0,-6-2 0,-1 2 0,2 1 0,-1 1 0,-4 2 0,-1 0 0,0-3 0,0 1 0,-2 4 0,0 1 0,-1-6 0,-1 0 0,-2 2 0,0-1 658,0-2 0,-1-1-658,10 18 0,-6-13 0,-14-11 1908,-1-21-1908,-2-10 1674,3-14-1674,1-6 0,2 0 0,6 4 0,7-6 0,13-5 0,-16 16 0,1-1 0,3-3 0,1 0 0,-1-1 0,0 1 0,-1 5 0,-1 2 0,19-11 0,-6 10 0,1 12 0,1-4 0,13-1 0,-26 9 0,1-1 0,5-4 0,2 0-700,-1 2 0,1-1 700,3-2 0,1 1 0,-1 1 0,0 1 0,0-1 0,0 2-867,7 3 1,0 2 866,-2-4 0,0 2 0,6 3 0,0 0 0,-3-1 0,-1-1 0,4 3 0,0 0 0,-3 3 0,1-1 0,-10-1 0,0-1 0,0 1 0,14 4 0,-1 0 0,-10-4 0,0-1 0,0 0 0,0 3 0,1 1 0,-1 0-795,-1 0 0,0-1 1,-1 2 794,3 0 0,-1 1 0,-1 1 0,8 4 0,-1 1-841,2 2 0,0 0 841,-8-2 0,-2-1 30,1 3 0,-2-1-30,-2 0 0,-2 0 389,-2-2 1,0-1-390,-4 0 0,0 0 0,0 0 0,0-1 2070,26 1-2070,-5 4 0,-18-6 0,0-1 2050,24-1-2050,-20-1 0,0-1 0,1-3 0,0-2-303,3-3 1,0-2 302,1 3 0,-1-1-188,0-4 1,0 0 187,0 3 0,0-1 0,-3-1 0,0-1 96,2 0 0,1-1-96,-3-1 0,-1-1 0,1 1 0,0-1 0,0-2 0,-2 0 0,-5 1 0,-1-1 0,0 1 0,-1-1 0,16-14 0,0 3 0,-5-8 0,0 3 0,1-3 0,-1 4 1836,-6 2-1836,-4 5 1192,-7 4-1192,-3 8 0,-3 0 0,-2 3 0,1-1 0,0-1 0,11-3 0,-5-1 0,4 1 0,-9 4 0,-2 2 0,-7 2 0,-1 1 0</inkml:trace>
  <inkml:trace contextRef="#ctx0" brushRef="#br0" timeOffset="9645">3459 11548 24575,'5'12'0,"2"2"0,5 16 0,4 3 0,6 10 0,2 3-706,8-8 706,1-1 0,5-5 0,-15-17 0,2-1-679,3 4 1,3 0 678,7 2 0,0-1 0,8 7 0,-6-6 0</inkml:trace>
  <inkml:trace contextRef="#ctx0" brushRef="#br0" timeOffset="10387">3944 11956 8191,'12'3'0,"35"2"4217,-1 1-4217,-10-2 0,3 1 0,-5 2 0,0 1 0,4-2 0,0 0 0,2 5 0,-2-1 0,11-3 0,-15 3 0</inkml:trace>
  <inkml:trace contextRef="#ctx0" brushRef="#br0" timeOffset="18912">8232 12440 24575,'-9'-7'0,"2"7"0,2 3 0,3 9 0,5 2 0,-1-1 0,3 0 0,2-8 0,0-1 0,2-4 0,-2-4 0,0-5 0,-5-5 0,-3 3 0,-4 7 0,0 7 0,1 6 0,11 1 0,-1-7 0,7-3 0,-1-8 0,-4-1 0,2-1 0,-5 1 0,-7 0 0,-1 4 0,-4 5 0,-1 5 0,5 4 0,-1 0 0,11-4 0,-3-5 0,8-5 0,-9 0 0,1 1 0</inkml:trace>
  <inkml:trace contextRef="#ctx0" brushRef="#br0" timeOffset="22028">8264 12721 8191,'-13'5'0,"3"0"5063,0 2-5063,-3 16 0,0 14 0,3-11 0,0 2 1409,0 3 0,0 0-1409,-5 17 1719,18-44-1719,5-18 3392,2-16 0,1-6-3392,1 4 0,0 0 0,-4 0 0,1 1 0,4 5 0,1 2 0,4 1 0,2 15 0,6 25 0,-6 11 0,11 14 0,-15 5 0,4-7 0,-10-2 0,-2-16 0,-5-3 0,-3-10 0,0-4 0,0-1 0</inkml:trace>
  <inkml:trace contextRef="#ctx0" brushRef="#br0" timeOffset="22188">8231 12910 8191,'-8'-1'0,"22"-2"5063,27-12-5063,-8 7 0,4 0 0,4-3 0,2-1 598,3 0 0,0 1-598,1 4 0,-3 2 0,7-6 0,-11 11 0</inkml:trace>
  <inkml:trace contextRef="#ctx0" brushRef="#br0" timeOffset="23771">16636 12817 24575,'13'-18'0,"-5"5"0,8 2 0,-11 11 0,1 8 0,-1 12 0,1 6 0,3 12 0,-4-4 0,-1-3 0,-4-11 0,0-7 0,0-8 0,0-1 0</inkml:trace>
  <inkml:trace contextRef="#ctx0" brushRef="#br0" timeOffset="24240">16646 12725 8191,'-14'-3'0,"30"-17"3624,20 1-3624,2 0 0,5 1 0,-4 3 0,1 2 1082,2 0 0,-1 3-1082,-8 3 0,-4 3 1975,7 3-1975,-18 17 5873,-17-1-5873,-18 21 1583,-1-6-1583,-10 11 1165,2-9-1165,7-9 0,3-8 0,15-6 0,2-2 0,8 0 0,0-1 0,0 1 0,-2 6 0,0 0 0,-6 4 0,-3 7 0,-8 1 0,-8 9 0,-5 1 0,-3-3 0,3-11 0,-3-9 0,7-12 0,3-1 0,8-2 0</inkml:trace>
  <inkml:trace contextRef="#ctx0" brushRef="#br0" timeOffset="26623">5023 14024 8191,'-7'-1'0,"7"7"5063,3 12-5063,5 10 0,1 3 0,6 16 1409,-6-12 0,-1-3-1409,-1-3 1719,-3-18-1719,2-29 0,0-25 0,1 9 0,2-2 0,-1 0 0,0 1 0,1 5 0,0 5 6784,5-5-6784,0 28 0,-1 17 0,0 15 0,0 16 0,-4 2 0,-3-8 0,2-15 0,0-31 0,6-16 0,-2-4 0,-1-2 0,10-22 0,0 3 0,-7 25 0,-4 18 0,2 19 0,2 14 0,-1 4 0,-1 5 0,-5-16 0,1-5 0,-1-14 0,2-6 0,-4 0 0,-1-1 0</inkml:trace>
  <inkml:trace contextRef="#ctx0" brushRef="#br0" timeOffset="26737">5506 14075 8191,'-7'25'0,"5"-2"0,0-13 0,5-2 0</inkml:trace>
  <inkml:trace contextRef="#ctx0" brushRef="#br0" timeOffset="26945">5465 13965 8191,'6'-5'0,"11"-1"5063,11-9-5063,12-4 0,7-9 0,-10 1 0,-10 8 0,-15 8 0,-8 7 0</inkml:trace>
  <inkml:trace contextRef="#ctx0" brushRef="#br0" timeOffset="27137">5602 13727 8191,'-16'21'0,"8"5"4625,20 13-4625,-4-13 0,1 3 0,3 2 0,1 1 0,-3-1 0,0-1 0,14 19 0,-9-20 0,-2-11 0,-9-14 0</inkml:trace>
  <inkml:trace contextRef="#ctx0" brushRef="#br0" timeOffset="27371">5789 13995 8191,'-2'12'0,"-1"8"5063,0 5-5063,3 1 2818,8-8-2818,10-14 1719,-3-8-1719,19-23 6784,-18 2-6784,3-16 0,-18 19 0,-18-5 0,-3 20 0,-8-6 0,4 18 0,15-3 0,1 3 0</inkml:trace>
  <inkml:trace contextRef="#ctx0" brushRef="#br0" timeOffset="27763">6338 13806 8191,'-10'-3'0,"2"5"5063,-6 7-5063,-2 7 2818,1 8-2818,1-5 1719,14 1-1719,14-15 6784,5 0-6784,11-5 0,-15 4 0,3 5 0,-16 4 0,-5 4 0,-8 7 0,-1-5 0,-1-3 0,7-9 0,2-7 0</inkml:trace>
  <inkml:trace contextRef="#ctx0" brushRef="#br0" timeOffset="27903">6491 13663 8191,'-4'24'0,"3"-6"5063,1 12-5063,5-14 704,4 1 1,-4-13-1,-1-2 1</inkml:trace>
  <inkml:trace contextRef="#ctx0" brushRef="#br0" timeOffset="28020">6514 13652 8191,'-10'-13'0,"6"8"0,0 2 0,6 7 0</inkml:trace>
  <inkml:trace contextRef="#ctx0" brushRef="#br0" timeOffset="28304">6677 13646 8191,'-4'7'0,"1"2"5063,-2-2-5063,1 2 2818,4 0-2818,0 0 1719,2 0-1719,4-1 6784,1-1-6784,6-2 0,-3 1 0,0-1 0,-3 4 0,-5 3 0,0 8 0,-10 12 0,-1 2 0,-10 11 0,7-12 0,-5-3 0,11-15 0,-1-10 0</inkml:trace>
  <inkml:trace contextRef="#ctx0" brushRef="#br0" timeOffset="29120">6054 14736 24575,'19'37'0,"3"11"0,-8-14 0,-1 2 0,-1-1 0,-2-1 0,-2-2 0,-1-2 0,0 6 0,-7-22 0,0-12 0,-5-9 0</inkml:trace>
  <inkml:trace contextRef="#ctx0" brushRef="#br0" timeOffset="29362">6077 14880 8191,'-11'-22'0,"18"0"5063,8 12-5063,30 2 0,4 5 0,-19 2 0,1 2 0,17 2 2818,-13 2-2818,-15 7 1719,-15 8-1719,-4 12 0,-10 8 0,-6 14 0,1-29 0,-1 0 0,0 0 0,0-1 6784,-24 16-6784,14-21 0,3-10 0,17-10 0,1-3 0</inkml:trace>
  <inkml:trace contextRef="#ctx0" brushRef="#br0" timeOffset="29776">6363 14777 8191,'5'11'0,"10"9"5033,-1 12-5033,7 4 2822,-7 3-2822,-2-7 1723,-8-11-1723,-9-26 6773,-6-24-6773,1 3 0,0-3 0,0-5 0,-1 0 0,-7-16 0,8 9 33,7 28-33,21 16 0,6 13 0,18 19 0,-16-17 0,0 1 0,-2 5 0,0-2 0,1-6 0,-3-1 0,2 7 0,-5-14 0,-12-8 0,2-22 0,-6-14 0,-3 6 0,-1-2-756,-1-2 0,-2-1 756,-4-7 0,0 0-42,2 9 1,0 2 0,-5-15 0,7 25 0</inkml:trace>
  <inkml:trace contextRef="#ctx0" brushRef="#br0" timeOffset="30471">6610 14594 8191,'17'1'0,"3"11"4883,7 24-4883,-4 6 0,-10-16 0,-2 1 1420,-3 0 1,-1 1-1421,1 3 0,-1-1 0,-5 18 1741,1-13-1741,-6-40 0,8-31 0,-2-2 0,0-7 0,3-8 0,0-2 1294,-1 16 0,1 0 1,0 1-1295,4-11 0,1 5 87,-3 14 0,1 6-87,12 5 0,-7 23 0,4 20 0,-1 7 0,-2 16 0,-2-1 0,-4-6 0,0 5 0,-4-18 2862,-1 0-2862,-4-15 0,-4-7 0,3-1 0,-3-4 0</inkml:trace>
  <inkml:trace contextRef="#ctx0" brushRef="#br0" timeOffset="30632">6718 14656 8191,'14'2'0,"10"-12"5063,25-16-5063,-16 8 0,2-1 0,3-7 0,-1 2 0,-11 10 0,-3 1 0,13-12 0</inkml:trace>
  <inkml:trace contextRef="#ctx0" brushRef="#br0" timeOffset="31505">7797 14466 8191,'-9'0'0,"11"14"5063,-1-3-5063,10 20 2818,-5-13-2818,-2 2 1719,-5-25-1719,4-22 0,9-22 0,-3 21 0,2 2 0,13-12 6784,5 16-6784,-4 20 0,7 7 0,-7 2 0,-1 0 0,-7-7 0,0-1 0,-6-6 0,0-4 0,-8 1 0,-1-6 0,-6 8 0,-1 0 0,-12 22 0,9-2 0,-1 14 0,17-11 0,10-3 0,14-14 0,-12 3 0,0-9 0</inkml:trace>
  <inkml:trace contextRef="#ctx0" brushRef="#br0" timeOffset="31871">8220 14275 8191,'3'17'0,"2"3"5063,5 18-5063,3 2 0,-3-11 0,0 2 1129,1-3 1,-2 0-1130,-2 4 0,-2-2 1796,4 10-1796,-21-38 0,-5-27 0,4-9 0,0-7 2972,-4-4 1,1-3-2973,5 11 0,0-2 0,2 0-486,1-13 0,1 3 486,-1 15 0,5 4 663,16-2-663,1 36 0,8 16 0,1 10 0,1 12 0,-6 5 0,-8-7 591,-8-12-591,-7-13 259,-5-25 1,4 7 0,-1-12 0</inkml:trace>
  <inkml:trace contextRef="#ctx0" brushRef="#br0" timeOffset="32063">8341 13853 8191,'0'20'0,"8"8"4795,3 12-4795,7 7 0,-8-21 0,0 1 2851,9 21-2851,-6-8 438,0-13 0,-9-19 0,0-4 0</inkml:trace>
  <inkml:trace contextRef="#ctx0" brushRef="#br0" timeOffset="32168">8475 14111 8191,'5'13'0,"2"0"5063,-3 1-5063,4-2 0,-3-7 0,-1-1 0</inkml:trace>
  <inkml:trace contextRef="#ctx0" brushRef="#br0" timeOffset="32303">8501 13907 8191,'-5'13'0,"2"-4"0,1-5 0</inkml:trace>
  <inkml:trace contextRef="#ctx0" brushRef="#br0" timeOffset="32496">8706 13899 8191,'-7'14'0,"0"-2"5063,2 8-5063,1-5 2818,6 8-2818,3-9 1719,2-2-1719,2-9 0,-4 1 0,-1-6 0</inkml:trace>
  <inkml:trace contextRef="#ctx0" brushRef="#br0" timeOffset="32737">8832 13875 8191,'-5'-9'0,"4"5"5063,-13 13-5063,11 11 2818,-2-5-2818,7 4 1719,3-12-1719,1-7 6784,3-3-6784,0-6 0,0 2 0,4 3 0,-5 6 0,4 1 0,-7 5 0,-1-5 0,-2 1 0</inkml:trace>
  <inkml:trace contextRef="#ctx0" brushRef="#br0" timeOffset="32880">8902 13875 8191,'4'-7'0,"2"0"5063,8-8-5063,3-3 704,13-7 1,-15 11-1,1 1 1</inkml:trace>
  <inkml:trace contextRef="#ctx0" brushRef="#br0" timeOffset="33072">8887 13545 8191,'-4'9'0,"1"3"5063,8 9-5063,7 24 0,2-2 0,1 4 0,-6-8 0,1 0 0,4 8 0,-1-5 0,-3-9 0,-2-19 0,-4-12 0</inkml:trace>
  <inkml:trace contextRef="#ctx0" brushRef="#br0" timeOffset="33187">9100 13796 8191,'0'39'0,"3"-6"5063,1-1-5063,2-12 0,-3-11 0,-1-5 0</inkml:trace>
  <inkml:trace contextRef="#ctx0" brushRef="#br0" timeOffset="33320">9157 13656 8191,'-1'9'0,"7"-2"0,-2-2 0,4-2 0</inkml:trace>
  <inkml:trace contextRef="#ctx0" brushRef="#br0" timeOffset="33816">9272 13666 8191,'-4'13'0,"3"3"5063,-3-6-5063,6 3 2818,6-6-2818,0-4 1719,2-5-1719,-5-9 6784,-3-2-6784,-5-4 0,2-7 0,-3 9 0,11-3 0,0 11 0,10 6 0,1-1 0,5 12 0,2-1 0,-4 7 0,-3 7 0,-12 4 0,0-14 0,1-13 0,5-34 0,11-10 0,2 0 0,6 29 0,-12 15 0,-1 27 0,-4-2 0,-1 7 0,-1-13 0,-8-4 0,0-13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53:07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29921 12577 24575,'-9'3'0,"-1"-9"0,2-4 0,0-3 0,3-11 0,2 9 0,1-10 0,5 1 0,3 5 0,4-4 0,9-4 0,7-7-522,-9 12 0,1-1 522,5-4 0,1 1 0,-1 2 0,1 1 0,1 2 0,1 1 0,-3 2 0,2 2 0,5 2 0,0 3 0,-2 0 0,1 2 0,8 3 0,0 2 0,-8-1 0,-1 1-54,2 3 0,0 1 54,10-8 0,-2 4 0,-6-4 0,0-4 0,0-1 1039,-1 1-1039,1 0 113,-6 5-113,-3 1 0,1 2 0,1-2 0,7 5 0,6-6 0,-4 6 0,4-3 0,-6 7 0,-7 0 0,-1 4 0,-7-1 0,0 2 0,0 1 0,-3 1 0,-4 0 0,-3 3 0,-2-3 0,2 2 0,-4-3 0,3 0 0,-4 0 0,1 0 0,4 4 0,-6-3 0,6 2 0,-6-3 0,1 0 0,-1 0 0,0 0 0,3 3 0,-3-2 0,2 3 0,-3-4 0,-2 0 0,-3 0 0,-3 3 0,-1-2 0,1 3 0,-1-6 0,-2 0 0,1-5 0,-2 3 0,3-5 0,0 4 0,0-1 0,0 1 0,-4 1 0,3-2 0,-6 2 0,2-5 0,5 3 0,1-3 0</inkml:trace>
  <inkml:trace contextRef="#ctx0" brushRef="#br0" timeOffset="2101">29921 12097 8191,'-13'2'0,"3"-1"5063,-6 6-5063,6-1 2818,2 4-2818,6 2 1719,5 2-1719,11 6 6784,-1-10-6784,20-12 0,3-19 0,7-13 0,-14 4 0,-12 8 0,-16 9 0,-6 6 0,-2 1 0,-12 3 0,4 6 0,-9 1 0,10 4 0,6-5 0,4-1 0</inkml:trace>
  <inkml:trace contextRef="#ctx0" brushRef="#br0" timeOffset="2461">30250 11929 8191,'-13'2'0,"3"-1"5063,2 6-5063,6-2 2818,5 7-2818,3-4 1719,12-7-1719,4-8 6784,0-9-6784,-4 3 0,-13 0 0,-3 4 0,-6 0 0,-4 1 0,-6 1 0,-10 7 0,6 4 0,-1 8 0,13 3 0,12-3 0,-2-4 0,4-6 0</inkml:trace>
  <inkml:trace contextRef="#ctx0" brushRef="#br0" timeOffset="2792">30479 11811 24575,'-12'-2'0,"-3"4"0,8 1 0,-2 8 0,11 9 0,9 2 0,10-5 0,14-11 0,11-11 0,-4-4 0,-4-2 0,-18 2 0,-11-1 0,-9 1 0,-9 2 0,-11-2 0,-5 9 0,3 2 0,2 10 0,15 1 0,3 1 0,3-6 0,3-4 0</inkml:trace>
  <inkml:trace contextRef="#ctx0" brushRef="#br0" timeOffset="3117">30838 11786 8191,'-34'-8'0,"8"1"5063,17 17-5063,5-1 2818,9 8-2818,4-2 1719,6-6-1719,8-8 6784,-8-4-6784,8-6 0,-15-2 0,-1 0 0,-20-1 0,4 7 0,-10 5 0,16 5 0,-1 0 0,6-1 0</inkml:trace>
  <inkml:trace contextRef="#ctx0" brushRef="#br0" timeOffset="3426">30938 11770 24575,'-9'-3'0,"4"9"0,3 0 0,7 10 0,6-8 0,4 3 0,2-8 0,0-3 0,-4-4 0,-4-7 0,-9 1 0,-3-3 0,-9 3 0,0 2 0,-2 0 0,6 5 0,4 1 0</inkml:trace>
  <inkml:trace contextRef="#ctx0" brushRef="#br0" timeOffset="4234">30375 11784 8191,'-5'-7'0,"3"0"5063,-3-14-5063,2-3 0,-2-12 0,0-7 0,-1 5 0,0-2 792,0-2 0,-1-5 0,-1 2-792,2 7 0,0 0 0,-1 0-87,1-4 1,0-1-1,-1 0 87,2 2 0,-1 0 0,0 0 0,0 2 0,1 0 0,-1 2 2491,-2-7 1,0 4-2492,1 8 0,1 4 0,-2-4 0,4 16 0,3 8 0,-3 8 0</inkml:trace>
  <inkml:trace contextRef="#ctx0" brushRef="#br0" timeOffset="4575">30106 10994 8191,'-7'-7'0,"3"-4"5063,9-9-5063,9-7 0,14-15 1409,-7 19 0,0 0-1409,-3 0 0,0 0 0,14-7 1719,-15 11-1719,-8 18 6784,0 4-6784,3 14 0,-2 11 0,2 12 0,-5-10 0,5-6 0,-8-19 0,4-2 0</inkml:trace>
  <inkml:trace contextRef="#ctx0" brushRef="#br0" timeOffset="6175">29376 10879 24575,'-7'1'0,"2"6"0,7 13 0,11 8 0,-2-6 0,10-4 0,-1-18 0,2-12 0,0-1 0,-11-22 0,-9 18 0,-5-10 0,-10 22 0,2 6 0,-3 5 0,6 4 0,11-3 0,-1-2 0,6-3 0</inkml:trace>
  <inkml:trace contextRef="#ctx0" brushRef="#br0" timeOffset="6494">29831 10684 8191,'-13'7'0,"0"0"5063,-1-2-5063,7 2 2818,18 3-2818,11 9 1719,10-13-1719,9-3 6784,-7-15-6784,1-9 0,-15 7 0,-10-1 0,-23-3 0,-1 8 0,-19 1 0,8 11 0,5 6 0,8 1 0,10-4 0,4-1 0</inkml:trace>
  <inkml:trace contextRef="#ctx0" brushRef="#br0" timeOffset="6685">30105 10548 8191,'-7'5'0,"0"-1"5063,-2-2-5063,2 3 2818,5 5-2818,12 7 1719,9 0-1719,16-9 1696,5-10 0,-14-4 0,-5-3 0</inkml:trace>
  <inkml:trace contextRef="#ctx0" brushRef="#br0" timeOffset="6827">30297 10537 24575,'-9'-7'0,"0"3"0,-4 4 0,0 6 0,3 2 0,3 5 0,11-5 0,11 4 0,-8-9 0,7 0 0</inkml:trace>
  <inkml:trace contextRef="#ctx0" brushRef="#br0" timeOffset="6975">30501 10419 8191,'-13'0'0,"-3"0"5063,-4 7-5063,6 3 2818,4 6-2818,16-4 0,1-4 0,1-5 0</inkml:trace>
  <inkml:trace contextRef="#ctx0" brushRef="#br0" timeOffset="7160">30646 10431 24575,'-28'3'0,"2"0"0,15 4 0,2 1 0,11 1 0,7-2 0,18-2 0,6-11 0,-7 4 0,-5-7 0</inkml:trace>
  <inkml:trace contextRef="#ctx0" brushRef="#br0" timeOffset="7293">30748 10432 8191,'-2'-7'0,"-5"-2"5063,-6 5-5063,-1 1 2818,6 11-2818,9 4 0,0-3 0,4-1 0</inkml:trace>
  <inkml:trace contextRef="#ctx0" brushRef="#br0" timeOffset="7575">31024 10405 8191,'-26'-2'0,"3"1"5063,9 1-5063,5 4 2818,5 7-2818,8-2 1719,12 4-1719,5-9 6784,11-4-6784,-10-5 0,-7-3 0,-22-8 0,-3 10 0,-10-8 0,3 14 0,7-3 0,2 3 0</inkml:trace>
  <inkml:trace contextRef="#ctx0" brushRef="#br0" timeOffset="8442">31623 10342 8191,'-17'-9'0,"-1"1"5063,1 7-5063,0 4 2818,2 8-2818,2 17 1719,3 6-1719,13 12 6784,0-12-6784,21-5 0,5-23 0,24-10 0,-23-3 0,4-2 0</inkml:trace>
  <inkml:trace contextRef="#ctx0" brushRef="#br0" timeOffset="8842">31888 10235 8191,'-17'9'0,"15"9"5063,-1 4-5063,22 7 2818,-6 2-2818,2-13 1719,-8 1-1719,-5-18 6784,-6-2-6784,3-18 0,-3-16 0,9-20-328,-3 23 0,2 1 328,7-18 0,2 20 0,2 24 0,2 11 0,3 8 0,-6 8 0,0 0 656,-10-2-656,-6-8 0,-3-5 0,-7 0 0,2-6 0,-7-2 0,4-4 0,3 2 0,3 0 0</inkml:trace>
  <inkml:trace contextRef="#ctx0" brushRef="#br0" timeOffset="9784">31699 11553 8191,'-6'0'0,"-1"-4"5063,-6 8-5063,3-1 2818,-2 4-2818,-6 15 1719,4 0-1719,-4 12 6784,10-9-6784,7-4 0,22-5 0,0-10 0,17 3 0,-12-7 0,-8 3 0,-10 2 0,-16 20 0,-7-1 0,-10 16 0,-5-14 0,10-7 0,1-18 0,14-2 0,1-5 0</inkml:trace>
  <inkml:trace contextRef="#ctx0" brushRef="#br0" timeOffset="10093">31819 11563 24575,'6'6'0,"10"14"0,9 10 0,4 9 0,5 5 0,-15-20 0,-1-6 0,-9-16 0,0-30 0,5-8 0,-7-19 0,-1 25 0,-3 0 0,-7-18 0,3 16 0,-3 11 0</inkml:trace>
  <inkml:trace contextRef="#ctx0" brushRef="#br0" timeOffset="10702">32140 11479 8191,'-4'-7'0,"7"3"5063,-1 9-5063,7 1 2818,5 8-2818,-4-9 1719,2-4-1719,-3-2 6784,4-8-6784,0 5 0,4-4 0,0 5 0,1 0 0,-1 6 0,-4-1 0,0 5 0,-8 0 0,-4 6 0,-4 0 0,-5 4 0,-9 14 0,-9 4 0,11-12 0,0 1 0,-2 1 0,1-1 0,-7 16 0,6-8 0,17-11 0,13-12 0,19-17 0,8-3 0,0-11 0,0 7 0,-18 7 0,-2 5 0,-15 3 0,-1 2 0</inkml:trace>
  <inkml:trace contextRef="#ctx0" brushRef="#br0" timeOffset="27021">8824 12782 24575,'-2'-10'0,"2"-14"0,18-17 0,-8 14 0,1 0 0,13-22 0,-8 24 0,1 4 0,3 3 0,7 4 0,-7 26 0,-4 0 0,3 15 0,-10-8 0,1 1 0,-5-8 0,1-3 0,-3-4 0,1-1 0</inkml:trace>
  <inkml:trace contextRef="#ctx0" brushRef="#br0" timeOffset="27246">8860 12624 24575,'12'52'0,"-3"-12"0,3-4 0,2 3 0,-4-8 0,0-1 0,2 1 0,1 1 0,3 4 0,1-2 0,-2-7 0,0-3 0,8 9 0,-11-16 0</inkml:trace>
  <inkml:trace contextRef="#ctx0" brushRef="#br0" timeOffset="28442">16765 12642 24575,'-12'-6'0,"4"-1"0,19-9 0,10-7 0,10-9 0,4 5 0,-1 5 0,-12 14 0,1 9 0,-15 4 0,5 9 0,-7-1 0,4 5 0,-2-5 0,0 0 0,-1-4 0,-5-4 0,0-2 0</inkml:trace>
  <inkml:trace contextRef="#ctx0" brushRef="#br0" timeOffset="28676">16838 12584 8191,'-3'17'0,"3"0"5063,5 13-5063,6 4 0,7 12 1409,-8-16 0,0 0-1409,1 1 0,-1 1 0,1 3 0,-1 0 859,-2-1 1,0 0-860,0-6 0,-1-1 0,2 26 0,-4-27 0,0-6 0</inkml:trace>
  <inkml:trace contextRef="#ctx0" brushRef="#br0" timeOffset="66830">28085 11520 24575,'8'-10'0,"8"-4"0,22-4 0,-11 6 0,1-1 0,7-5 0,1-2 0,6 3 0,0 0-1260,-2-3 1,-1 1 1259,3 2 0,-1 0-68,-8 4 0,-3 0 68,-2 1 0,-2 0 0,6-3 0,-12 7 0,-8 1 0,-3 4 1844,0-1-1844,0-1 811,4 0-811,-4 0 0,8-3 0,-8 1 0,4-1 0,-4 1 0,0 3 0,0-1 0,-2-1 0,1 1 0,-1-4 0,6 1 0,-3-1 0,9-8 0,-2 0 0,13-13 0,1-2 0,-10 13 0,2-1 0,0-2 0,0-1 0,3-1 0,1-1 0,0 1 0,-1 0-462,1 0 1,-1 1 461,-4 3 0,1 0 0,1 3 0,-1 0 0,20-16-500,4 5 500,-1 0 0,1 0 0,-5 0 0,-3 6 0,2-1 0,-5 2 0,3 2 0,2-4 0,5 5 0,3-1 0,-20 9 0,1 0 0,-2 2 0,-1 1 0,0-1 0,1 1 0,2 2 0,0 0 0,18-4 0,5 3 0,-6-2 0,-1 3 0,1-5 0,0 5 0,-1-3 0,7 7-636,-4-7 636,-3 7 740,-1-4-740,-11 2 0,17 2 0,-9-7 0,-13 6 0,2-1 0,-4-4 0,0-1 0,1 3 0,-1-1 503,20-8-503,-9 6 0,-16 3 0,-3 0 679,-10 4-679,0-3 137,0 2-137,3-1 0,8-2 0,-4 4 0,6-3 0,-8 4 0,-1 0 0,0 2 0,-4 1 0,0 3 0,3 0 0,-2 2 0,3 0 0,-1 2 0,-2-1 0,4 5 0,-4-1 0,1 4 0,1 0 0,1 7 0,-3-5 0,1 11 0,-4-5 0,-3 7 0,0 0 0,-4-7 0,-3-1 0,3-7 0,-6 0 0,6-4 0,-5 0 0,3-4 0,-5 0 0,-3 1 0,0-3 0,-7 1 0,4-5 0,-11 6 0,-1-3 0,-7 2 0,-7-1 0,-7-6 0,-3 7 0,17-5 0,-2 0 0,6 2 0,-1 0-714,-11 0 0,-1 1 714,5 2 0,1 0 0,-7 0 0,1 1 0,2 1 0,1 2 0,-3-2 0,-1 2 0,0 1 0,-1 1 0,-5 1 0,-1 0 0,-1 2 0,0 1 0,3-4 0,1 1 0,4 1 0,1 0 0,6-3 0,2 0-594,-1 1 1,0-1 593,2 2 0,1 0 0,-3-4 0,0 0 0,2 3 0,2 1-32,2-2 1,1-1 31,-16 16 1335,6-6-1335,18-6 0,-3-5 0,12-3 1271,-7 1-1271,4 1 72,-4 2-72,-6 3 0,-1 1 0,-14 3 0,9 1 0,-1 0 0,-12 4 0,8-2 0,-3 5 0,-9-3 0,23-8 0,0 1 0,-7-1 0,0 0-431,1 2 1,1-1 430,0-2 0,1 0-172,0 0 1,1-1 171,-14 9 0,-6-5 0,13-6 0,1-2 0,2-2 846,11-2-846,-26 5 0,10-1 0,-13 2 358,10 1-358,12-6 0,-4-3 0,15-3 0,-8-2 0,13-5 0,-2 3 0,1-9 0,2 4 0,0-8 0,1-4 0,5 1 0,-1 3 0,4 8 0</inkml:trace>
  <inkml:trace contextRef="#ctx0" brushRef="#br0" timeOffset="68866">29028 12422 8191,'-13'11'0,"9"-10"5063,7-7-5063,30-25 0,-7 8 0,3-2 0,7-6 0,3-1 0,-8 8 0,1 0 0,-1 0-63,0-2 0,-1 0 0,1 1 63,6-1 0,2 2 0,0-1 0,-2-2 0,0 0 0,0 2 119,0 1 0,0 2 0,0 0-119,-1 1 0,0 1 0,-2 1 1873,7-2 1,-2 2-1874,-5 2 0,0 3-206,-4 5 1,-1 2 205,20-7 0,-20 9 0,1 0 0,-2 0 0,-1 0 0,0 1 0,1-1 0,2-2 0,0-1 0,-3 0 0,0 0 0,4-2 0,0 0 0,0 2 0,-1 0 0,18-6 3065,4 9-3065,-19-3 2865,6 4-2865,-8-4 0,8-5 0,7-2 0,-19 6 0,1-1 305,3-1 0,0 1-305,-4 2 0,0 1 624,20-7-624,-15 6 0,-12 4 0,-8 4 0,1 3 0,7 6 653,-1-2-653,4 3 0,1 0 0,-5 0 0,7 9 0,-8-6 0,11 15 0,-12-11 0,5 5 0,-11-6 0,-2 4 0,-1-1 0,-7 11 0,1-4 0,-6 12 0,4-4 0,0 4 0,3-6 0,2 0 0,-1-7 0,2-1 0,-5-7 0,0-4 0,-2 0 0,-3-4 0,-4-2 0,-4 0 0,-11-4 0,-16 4 0,10-6 0,-3 0 0,-9 3 0,-3 1 0,-8 1 0,-2 0-1111,16 0 0,0 0 1,-1 1 1110,-3 1 0,-1 0 0,0 1 0,2-1 0,0 0 0,0 0 0,-1 0 0,0-1 0,-2 2-311,2 0 1,-3 2 0,0-1 0,2 1 310,-3 0 0,3 0 0,-3 0 0,5 0 0,-3 1 0,1 0 0,3 0-818,-2 2 0,3-1 1,0 2 817,1-2 0,-1 1 0,2 1 0,0 1 0,1 0 0,1-1-509,-12 6 1,2-1 508,10-2 0,2 0 1208,6-4 0,1 1-1208,-17 13 0,2 0 0,10-2 1159,4-6-1159,9-1 2920,7-8-2920,3 6 1548,1-8-1548,1 8 0,-3-8 0,2 4 0,-2-4 0,2 0 0,-2-4 0,2 1 0,-2-6 0,-3 2 0,2-4 0,-1-2 0,3-3 0,1-12 0,2-10 0,-3-11 0,7-13 0,-6 11 0,3 4 0,0 18 0,1 11 0,3 5 0</inkml:trace>
  <inkml:trace contextRef="#ctx0" brushRef="#br0" timeOffset="74909">28392 12684 24575,'2'0'0,"2"10"0,-5 16 0,4 12 0,-7 2 0,0 14-789,3-6 789,-8 5 194,4-13-194,0-8 0,0-12 0,14-73 0,-7 26 0,1-4 0,1-7 0,2-4 0,0 1 0,5-10 0,0 3 0,-3 7 0,1 4 0,5 6 0,0 5 595,1 1-595,4 19 0,4 17 0,1 18 0,4 10 0,-14-14 0,0 3 0,-3-1 0,-1 1 0,0 2 0,0 1 0,-2-3 0,-2-1 0,3 19 0,-4-17 0,-9-14 0,2-11 0,-5-4 0</inkml:trace>
  <inkml:trace contextRef="#ctx0" brushRef="#br0" timeOffset="75083">28456 12862 8191,'4'5'0,"1"-1"5063,14-8-5063,2-4 2818,5-2-2818,-3-4 0,-13 8 0,-3 1 0</inkml:trace>
  <inkml:trace contextRef="#ctx0" brushRef="#br0" timeOffset="75508">27578 11807 24575,'5'36'0,"-4"15"0,1-20 0,0 1-590,-2 3 0,0 0 590,3 20 385,2-20-385,2-24 0,-3-8 0,-2-7 0</inkml:trace>
  <inkml:trace contextRef="#ctx0" brushRef="#br0" timeOffset="75916">27508 11864 8191,'-20'-28'0,"4"5"5063,14 12-5063,5 3 2818,23 1-2818,4-3 0,10 5 0,-2 5 1719,-12 6-1719,-8 6 6784,-9 3-6784,-11 8 0,-11 9 0,-6 4 0,-7-1 0,7-11 0,5-9 0,17-5 0,11-1 0,18 5 0,8 4 0,-2 10 0,-7 3 0,-19-3 0,-9 2 0,-19-2 0,-5-3 0,-3-2 0,-13-14 0,4 0 0,-14-12 0,-6-3 0,25-1 0,1-2 0</inkml:trace>
  <inkml:trace contextRef="#ctx0" brushRef="#br0" timeOffset="79726">9202 6481 24575,'-11'0'0,"-4"0"0,-5 0 0,-12 0 0,-8 0 0,0 4 0,-5-3 0,11 2 0,2-3 0,12 0 0,12 4 0,5 1 0,6 4 0,7 10 0,-3 3 0,5 23 0,-7-18 0,0 1 0,0 9 0,1 2 0,-1 3 0,1 1-257,-2 8 1,-2 2 256,-1-16 0,-1 0 0,-1 4-1342,-1 6 1,-1 5 0,-1 1 0,0-2 1341,0-8 0,-1-3 0,-1 2 0,1 1 0,1 2 0,0 2 0,0 2 0,0-2 0,1-2 0,-1 1 0,1-3 0,0-1 0,0 2-867,0 1 1,0 0 0,0 1 0,0-1 866,1-1 0,0-1 0,1 1 0,-1-1 0,1 1 0,-1-1 0,0 0 0,0 0 0,-2 13 0,0-1 0,1 0 0,2-2 0,1 1 0,-1-2 0,-1-1 0,0 0 0,1-2 0,0 0 0,1-2 0,1 0-584,-2-3 0,1-1 0,1 0 584,0 0 0,1-1 0,0 1-358,-2-3 1,0 1 0,1-1 357,4 14 0,1 0 0,-4-17 0,0 0 0,0 0 0,1 10 0,1-1 1022,-1 0 1,-1-1-1023,-2-3 0,0-1 0,0-2 0,0-2 1611,0-2 0,0 0-1611,2-1 0,0 0 0,-1 21 0,4-2 2536,-2-20-2536,-3 4 2544,3-12-2544,-3 7 1820,0-6-1820,0-6 0,0-4 0,0-6 0,-2 2 0,1-3 0,-1 4 0,2 0 0,0 11 0,0 1 0,4 7 0,-3 6 0,2-4 0,-3 4 0,0 1 0,0 1 0,0 0 0,0 5 0,0-5 0,-4 6 0,3-5 0,-3 4 0,4-5 0,-4 0 0,3 5 0,-2-5 0,3 0 0,0-12 0,0-9 0,2-10 0,-2 4 0,10-5 0,-4-2 0,6-6 0,7-6 0,-4 1 0,16 0 0,-6 3 0,7 9 0,-11-3 0,-1 7 0,-15-12 0,-1-3 0,-9-23 0,0-13 0,2 8 0,1-4 0,-1-9 0,1-2 0,1 11 0,1-3 0,1 0-1548,0-7 1,1-2 0,1-1 1547,-1-5 0,0-2 0,1 0 0,-1 11 0,-1-1 0,1 0 0,0 0 0,1-3 0,0 0 0,0 0 0,-1 0 0,1 1 0,-2 1 0,1-1 0,0 2 0,-1 0 0,1 0 0,0 1 0,0 0 0,1 2 0,0 0 0,0 0 0,-1 0 0,-1-13 0,-1 1 0,1 0 0,2-1 0,2 1 0,-2-1 0,-2 1 0,-1-1 0,0 1 0,2 2 0,0 0 0,0 0 0,-2 0 0,0 0 0,0 1-284,0 1 0,0 1 0,0 0 284,0 1 0,0 1 0,0 0 0,2 0 0,0 1 0,-1-1-623,0 2 1,-1 1-1,1 0 623,0 4 0,1 0 0,0 0 0,0 1 0,0 0 0,0 1 0,0-12 0,2 2 0,2 3 0,-1 1 0,-2 2 0,1 3-337,1 4 0,-1 2 337,-4-1 0,1 2 0,8-22 3647,-12 2-3647,6 6 0,-8 7 0,5-5 0,-4 5 0,7-7 0,-6-6 457,9 26 1,1-1-458,-3-3 0,-1 1 0,11-19 0,-6 11 2421,-4 18-2421,-1 7 0,-3 8 0,0 1 0</inkml:trace>
  <inkml:trace contextRef="#ctx0" brushRef="#br0" timeOffset="82478">17856 6548 8191,'-5'-14'0,"0"2"5063,-5 2-5063,2 2 2818,-15-1-2818,2 6 1719,-11 3-1719,0 5 6784,6 2-6784,3 11 0,11-4 0,8 16 0,6 2 0,12 14 0,-9-19 0,1 1 0,4 8 0,0 3 0,-3 2 0,-1 2-1109,1-7 1,1 2 0,-1 1 1108,-2 5 0,-1 1 0,1 2 0,1 5 0,0 1 0,0 2 0,-2-13 0,-1 2 0,0 0 0,0 0-1097,-1 2 1,-1 2 0,1-1 0,0 0 1096,1-2 0,0 1 0,0 0 0,-1-1 0,-1 2 0,-1 0 0,0 1 0,1-2 0,0-2 0,0 0 0,1-1 0,-1 0-230,1 1 1,-1-1 0,1 0 0,-1 0 229,0 13 0,-1-1 0,0 0 0,1 1 0,-1-1 0,-1 0-823,1-1 0,0-1 1,-1 0 822,-1 0 0,0-1 0,0 0 0,2-3 0,0-1 0,0 0 1,0-2 0,0-1 0,0 0-1,1-2 0,-1 0 0,-1-1 0,0-1 0,-1-1 0,0 0 570,2-1 1,0-1-1,-1 0-570,-5 15 0,1 0 0,4-3 0,1-2 429,-3-9 1,1 0-430,-1-1 0,1-2 0,1 19 0,-4-2 0,5-13 0,0-1 0,-3-7 0,-3 12 0,-2-2 0,2-12 0,1 0 0,-4 18 0,3 5 0,-2-6 0,3 0 1143,2-18 0,1 1-1143,-3 2 0,1-1 0,3 4 0,0 0 0,-3-1 0,-1 0 0,2 0 0,0 0 0,-2-2 0,0-1 1149,1 3 1,2 0-1150,-3 21 0,5-15 2253,3-10-2253,-3-16 0,3-2 0,-1-3 1134,1 4-1134,-1-3 550,3 6-550,0-12 0,2 3 0,2-9 0,0 0 0,0-1 0,4-2 0,0 0 0,4-1 0,-3-1 0,-2 3 0,-3-4 0,-4 0 0,-1-6 0,-4-3 0,-4-13 0,-1-10 0,-1 4 0,1-3 0,2-3 0,0-2-336,1 5 0,-1-1 1,3-1 335,3-4 0,1 0 0,0-1-1083,-1-4 0,-1-2 0,2 1 1083,3-2 0,2 0 0,-1-1 0,-3 0 0,0-2 0,-1 2 0,0 3 0,1 0 0,-2 0 0,-1-1 0,-3-1 0,0 0-1123,0 3 1,-2 0 0,0-1 1122,0-1 0,-2-1 0,1 0 0,-1-2 0,1 0 0,0-1 0,1 14 0,-1 0 0,1 0 0,0 0 0,1-1 0,0 0 0,0-1 0,1 2 0,-1-12 0,-1 1 0,2 0 0,2-2 0,2 0 0,-1 1 0,-2 2 0,0 2 0,1-1 0,3-4 0,0 0 0,0 0 0,-3 4 0,-1 0 0,0 0 0,2 1 0,0-1 0,0 1-758,-2 2 0,0 0 0,0 1 758,0 4 0,0-1 0,0 2 121,0 1 1,0 0-1,0 2-121,0-15 0,0 1 0,-1 4 0,2 0 0,1 4 0,1-1 0,0-3 0,0 0 0,3 6 0,-1 0 598,-1-6 0,-1 1-598,0 12 0,-1 1 1298,-2-3 1,0 1-1299,0-18 0,3 9 0,-2 1 3167,6 11-3167,-2-4 300,3 6-300,0 0 1493,-2 10-1493,-2-1 780,-2 13-780,-2-2 0,0 3 0,-2 0 0,1-1 0,-1 1 0,4 0 0,-5 0 0,0 0 0,-4 0 0,-3-3 0,3 2 0,-3 1 0,5 5 0,1 4 0</inkml:trace>
  <inkml:trace contextRef="#ctx0" brushRef="#br0" timeOffset="85166">9127 6513 24575,'2'2'0,"0"0"0,3 15 0,0-4 0,2 11 0,0 8 0,3 9 0,-1 5 0,-2-5 0,-1 3-966,1-2 0,1 4 1,-1-1 965,-3-2 0,0 0 0,0-1 0,0 2 0,0-1 0,0 1 0,-1 6 0,-1 0 0,0 0-1154,0-4 1,0 0-1,-1 0 1154,0 0 0,-1 0 0,-1-2 0,1 12 0,0-4 0,0-19 0,0-4 0,0 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1376-8FC2-5E75-8911-76376DACE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98420-BA48-83A3-F4AF-40AF6907F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55D17-BDF5-FE28-297C-F8B9AC20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3DE1-D8C4-8306-33FC-66C262FF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119E0-1849-D575-2951-E870BF8F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4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816E-6F32-B52D-27EF-27309AFB4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0C385-538E-B25C-3CEC-E8163BE45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81C55-2E68-4663-3E44-320DA462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E9A55-CDD3-3F66-882A-DB3B3286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8D7C1-2A22-A20A-8F13-FFBBC274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9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E51E61-AB4E-0647-32E1-8C7D7C8A1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C3FAD-329A-9053-C534-03E560CCB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088A5-48B2-F4A8-6D69-768BD5DC4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8EB64-A2EE-032C-4767-BA0959A9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502A8-1EBB-CFEF-9164-D514A711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3710-B36E-1B9A-9D5F-DEC8EF4E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FA1FA-D5C1-FD58-49C5-DBAC1A983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C17CE-07D5-151A-96EE-95CD136D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A6068-F3A4-828E-8E30-70A35CF8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8DDD0-E1E4-217D-5248-4B00D28B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0122-11BD-A739-29C3-68F15251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BFCB9-0F78-9CFB-B3C3-EF056C68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044B9-C733-7DC9-B7D3-D4115FF90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0FFDB-16E9-8C50-DF3D-668FBF1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D8B34-3440-C562-A9E6-26FE6AE94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3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0B5EB-6059-5230-27E6-922127CA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DD2C9-24A5-E2FF-7372-323FB585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B8D84-7887-1D2C-6AB7-11A03EC50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A4698-934A-62D8-F2F0-F8A0C4A5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DCD02-A894-D421-6DAC-CEC87BF6B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88C50-076B-4930-DA99-A83B45FA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3B3D8-0D92-9456-2FA5-91B3A068F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354CD-C06C-C1B0-7519-03AEBAE7F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DCC31-433B-7246-570B-30A292AE3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F503D-1895-27AE-DAFD-27F6F13F0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1D9AD9-4522-84AD-675C-50B1BB837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731D5F-0B27-6AD7-FAAF-15010EAF9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29CCE-F623-BA99-05B2-B1E8E14B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CBD7-8E12-8856-E911-16F7CBC9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5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DE673-971D-C42D-0430-5DEB1718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2C3E0-5554-8482-4AAE-BFF9D35D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8D403-71A9-0D17-82E1-8199E304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00B29-0F5A-4D05-1B65-D2BF2CBD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2E6BC-6128-489A-0270-9865A261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899FE-9126-CFC3-2CE1-0B5F9512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89A09-7612-06F3-F497-AD75567F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2ED44-ACC3-32F4-9B4D-2B766EBB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E3C03-A3B6-CE20-5011-EB7110269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18F00-2525-483C-3B68-7B0CFBA33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52B82-93E9-5F2B-B238-48AF03EF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C39E6-8C78-63A3-680E-B29DAD00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B3BEB-68BA-013F-7258-F21C292E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3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02DD-F0EE-AF0B-505B-F13D6056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19C307-7CE2-463C-E2F7-793EDFA5D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31C31-7D5B-02BE-B4BC-C1F8728A3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11E57-A2A9-3148-9D42-D2615FB0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47522-5448-17ED-F56C-C00995C1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79901-59D0-D1E8-7C10-09FE6EDB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9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5CEF-9D1C-5CFD-6DA7-E9D634B3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574EE-FC9C-D584-ADEC-DE0EF74EC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CD09A-A8D7-AC0C-8DF0-E10AD0CFD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E242-E46A-6641-BCDD-D267F7C4A991}" type="datetimeFigureOut">
              <a:rPr lang="en-US" smtClean="0"/>
              <a:t>2/26/23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C25D1-4A07-2B93-DD84-63C7684ED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EFC42-2613-BAC4-6B7D-099F2CA97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A36EF-B93F-C84D-88C8-2EFD6B8E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6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ustomXml" Target="../ink/ink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customXml" Target="../ink/ink20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customXml" Target="../ink/ink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customXml" Target="../ink/ink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D959-6E2F-1EB4-7D09-7D045085D7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of single cell omics and applications in neuroscience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932CD-BDA6-EB30-FC6E-BCA8F70DF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Prof. Jean Fan</a:t>
            </a:r>
          </a:p>
        </p:txBody>
      </p:sp>
    </p:spTree>
    <p:extLst>
      <p:ext uri="{BB962C8B-B14F-4D97-AF65-F5344CB8AC3E}">
        <p14:creationId xmlns:p14="http://schemas.microsoft.com/office/powerpoint/2010/main" val="388289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37ED-72D8-0C42-869E-9E1A189D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then we could perform hierarchical clustering on cells based on pathway scores, rather than just noisy gene expression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D1CF04-FCC5-A94B-8488-CF6E0C9C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81343"/>
            <a:ext cx="8771626" cy="3405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8BA84A-22EA-C04C-A47F-CD2395640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 b="44827"/>
          <a:stretch/>
        </p:blipFill>
        <p:spPr>
          <a:xfrm>
            <a:off x="9610940" y="4796287"/>
            <a:ext cx="2581060" cy="1190159"/>
          </a:xfrm>
          <a:prstGeom prst="rect">
            <a:avLst/>
          </a:prstGeom>
        </p:spPr>
      </p:pic>
      <p:sp>
        <p:nvSpPr>
          <p:cNvPr id="6" name="32-Point Star 5">
            <a:extLst>
              <a:ext uri="{FF2B5EF4-FFF2-40B4-BE49-F238E27FC236}">
                <a16:creationId xmlns:a16="http://schemas.microsoft.com/office/drawing/2014/main" id="{066D3C3D-C84A-C245-8F21-983C3B7F0F6F}"/>
              </a:ext>
            </a:extLst>
          </p:cNvPr>
          <p:cNvSpPr/>
          <p:nvPr/>
        </p:nvSpPr>
        <p:spPr>
          <a:xfrm>
            <a:off x="9163598" y="1507050"/>
            <a:ext cx="2776844" cy="277684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tSNE</a:t>
            </a:r>
            <a:r>
              <a:rPr lang="en-US" dirty="0"/>
              <a:t> was still new and had not been applied in single cell context yet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C401F5-73CE-8209-F2FC-0D42DC0FE342}"/>
                  </a:ext>
                </a:extLst>
              </p14:cNvPr>
              <p14:cNvContentPartPr/>
              <p14:nvPr/>
            </p14:nvContentPartPr>
            <p14:xfrm>
              <a:off x="11139840" y="1425960"/>
              <a:ext cx="808560" cy="676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C401F5-73CE-8209-F2FC-0D42DC0FE3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30480" y="1416600"/>
                <a:ext cx="827280" cy="69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192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D5E0-DD8C-4A40-9483-7FB158B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why use the first PC to summarize gene expression within a pathway rather than just taking an average?</a:t>
            </a:r>
          </a:p>
        </p:txBody>
      </p:sp>
      <p:pic>
        <p:nvPicPr>
          <p:cNvPr id="5" name="Content Placeholder 4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093358DC-57A3-9047-9E50-ED44A9BF4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824"/>
          <a:stretch/>
        </p:blipFill>
        <p:spPr>
          <a:xfrm>
            <a:off x="0" y="2987645"/>
            <a:ext cx="11422121" cy="28639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CF90E7-FC4E-074C-A2B0-21E0B514430C}"/>
              </a:ext>
            </a:extLst>
          </p:cNvPr>
          <p:cNvSpPr txBox="1"/>
          <p:nvPr/>
        </p:nvSpPr>
        <p:spPr>
          <a:xfrm>
            <a:off x="7884543" y="315806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PC1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FF88F-123E-A046-A003-6A287BCFE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D5E0-DD8C-4A40-9483-7FB158B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why use the first PC to summarize gene expression within a pathway rather than just taking an average?</a:t>
            </a:r>
          </a:p>
        </p:txBody>
      </p:sp>
      <p:pic>
        <p:nvPicPr>
          <p:cNvPr id="5" name="Content Placeholder 4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093358DC-57A3-9047-9E50-ED44A9BF4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259" r="30959" b="21027"/>
          <a:stretch/>
        </p:blipFill>
        <p:spPr>
          <a:xfrm>
            <a:off x="0" y="3478845"/>
            <a:ext cx="7885841" cy="114815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FF88F-123E-A046-A003-6A287BCFE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E3D3F-A278-3F45-919B-DFC2DDFA3C88}"/>
              </a:ext>
            </a:extLst>
          </p:cNvPr>
          <p:cNvSpPr txBox="1"/>
          <p:nvPr/>
        </p:nvSpPr>
        <p:spPr>
          <a:xfrm>
            <a:off x="1137047" y="2234015"/>
            <a:ext cx="7634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Hint: what happens if we compute the average gene expression within this pathway?</a:t>
            </a:r>
          </a:p>
        </p:txBody>
      </p:sp>
      <p:pic>
        <p:nvPicPr>
          <p:cNvPr id="7" name="Content Placeholder 4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B9AC4AF7-4D13-2D4C-94DC-CA3CD44B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59" r="30959" b="21027"/>
          <a:stretch/>
        </p:blipFill>
        <p:spPr>
          <a:xfrm rot="10800000">
            <a:off x="1176803" y="4623985"/>
            <a:ext cx="7885841" cy="11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62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58CE-73A7-DE4B-957B-6F94F078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apply PAGODA to single-cell RNA-seq of neuro-progenitor cells in the developing mouse brain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E529D-5539-7E45-BAAC-3E9B96DB3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p:pic>
        <p:nvPicPr>
          <p:cNvPr id="10" name="Content Placeholder 9" descr="Chart, treemap chart&#10;&#10;Description automatically generated">
            <a:extLst>
              <a:ext uri="{FF2B5EF4-FFF2-40B4-BE49-F238E27FC236}">
                <a16:creationId xmlns:a16="http://schemas.microsoft.com/office/drawing/2014/main" id="{1DA41AB2-B5EE-2549-8333-EF9B3D6E4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1292"/>
          <a:stretch/>
        </p:blipFill>
        <p:spPr>
          <a:xfrm>
            <a:off x="838200" y="1690688"/>
            <a:ext cx="10515600" cy="2401021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6C1F6B-989F-24D7-B9D4-102B410F5BBE}"/>
                  </a:ext>
                </a:extLst>
              </p14:cNvPr>
              <p14:cNvContentPartPr/>
              <p14:nvPr/>
            </p14:nvContentPartPr>
            <p14:xfrm>
              <a:off x="1245240" y="4127040"/>
              <a:ext cx="6462000" cy="1326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6C1F6B-989F-24D7-B9D4-102B410F5B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880" y="4117680"/>
                <a:ext cx="6480720" cy="134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154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58CE-73A7-DE4B-957B-6F94F078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apply PAGODA to single-cell RNA-seq of neuro-progenitor cells in the developing mouse brain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E529D-5539-7E45-BAAC-3E9B96DB3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p:pic>
        <p:nvPicPr>
          <p:cNvPr id="10" name="Content Placeholder 9" descr="Chart, treemap chart&#10;&#10;Description automatically generated">
            <a:extLst>
              <a:ext uri="{FF2B5EF4-FFF2-40B4-BE49-F238E27FC236}">
                <a16:creationId xmlns:a16="http://schemas.microsoft.com/office/drawing/2014/main" id="{1DA41AB2-B5EE-2549-8333-EF9B3D6E4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37"/>
          <a:stretch/>
        </p:blipFill>
        <p:spPr>
          <a:xfrm>
            <a:off x="838200" y="1690688"/>
            <a:ext cx="10515600" cy="2918257"/>
          </a:xfrm>
        </p:spPr>
      </p:pic>
    </p:spTree>
    <p:extLst>
      <p:ext uri="{BB962C8B-B14F-4D97-AF65-F5344CB8AC3E}">
        <p14:creationId xmlns:p14="http://schemas.microsoft.com/office/powerpoint/2010/main" val="100814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58CE-73A7-DE4B-957B-6F94F078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How can I validate that I have identified early and </a:t>
            </a:r>
            <a:r>
              <a:rPr lang="en-US" dirty="0" err="1"/>
              <a:t>intermediate+mature</a:t>
            </a:r>
            <a:r>
              <a:rPr lang="en-US" dirty="0"/>
              <a:t> NPCs?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E529D-5539-7E45-BAAC-3E9B96DB3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p:pic>
        <p:nvPicPr>
          <p:cNvPr id="10" name="Content Placeholder 9" descr="Chart, treemap chart&#10;&#10;Description automatically generated">
            <a:extLst>
              <a:ext uri="{FF2B5EF4-FFF2-40B4-BE49-F238E27FC236}">
                <a16:creationId xmlns:a16="http://schemas.microsoft.com/office/drawing/2014/main" id="{1DA41AB2-B5EE-2549-8333-EF9B3D6E4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37"/>
          <a:stretch/>
        </p:blipFill>
        <p:spPr>
          <a:xfrm>
            <a:off x="838200" y="1690688"/>
            <a:ext cx="10515600" cy="291825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E5C57-A645-434F-BD66-41221043A8DA}"/>
              </a:ext>
            </a:extLst>
          </p:cNvPr>
          <p:cNvSpPr txBox="1"/>
          <p:nvPr/>
        </p:nvSpPr>
        <p:spPr>
          <a:xfrm>
            <a:off x="838200" y="4796287"/>
            <a:ext cx="8772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Hint: Previous neuroscience studies have shown that early NPCs are spatially close to the SVZ of the brain and </a:t>
            </a:r>
            <a:r>
              <a:rPr lang="en-US" sz="2400" b="1" dirty="0" err="1"/>
              <a:t>intermediate+mature</a:t>
            </a:r>
            <a:r>
              <a:rPr lang="en-US" sz="2400" b="1" dirty="0"/>
              <a:t> NPCs are spatially close to the CP of the brain.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343930-7BAC-EC10-0B31-4A4D808972F8}"/>
                  </a:ext>
                </a:extLst>
              </p14:cNvPr>
              <p14:cNvContentPartPr/>
              <p14:nvPr/>
            </p14:nvContentPartPr>
            <p14:xfrm>
              <a:off x="3175920" y="2333160"/>
              <a:ext cx="8481600" cy="2398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343930-7BAC-EC10-0B31-4A4D808972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6560" y="2323800"/>
                <a:ext cx="8500320" cy="241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906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69C5-3337-E442-863E-0CEDCC9F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mouse brains are kind of the same…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BFAC9E-6ED4-B147-B95E-FB93EED18DEA}"/>
              </a:ext>
            </a:extLst>
          </p:cNvPr>
          <p:cNvGrpSpPr/>
          <p:nvPr/>
        </p:nvGrpSpPr>
        <p:grpSpPr>
          <a:xfrm>
            <a:off x="838200" y="1690688"/>
            <a:ext cx="10804071" cy="3028269"/>
            <a:chOff x="1343196" y="1610633"/>
            <a:chExt cx="7250072" cy="1655082"/>
          </a:xfrm>
        </p:grpSpPr>
        <p:pic>
          <p:nvPicPr>
            <p:cNvPr id="5" name="Picture 4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9D6F72C7-BB6F-A445-9A81-CE16DB52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6100"/>
            <a:stretch/>
          </p:blipFill>
          <p:spPr>
            <a:xfrm>
              <a:off x="1343196" y="1610633"/>
              <a:ext cx="2233577" cy="1655082"/>
            </a:xfrm>
            <a:prstGeom prst="rect">
              <a:avLst/>
            </a:prstGeom>
          </p:spPr>
        </p:pic>
        <p:pic>
          <p:nvPicPr>
            <p:cNvPr id="6" name="Picture 5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53ABDA4E-6391-B742-A1C4-E731230A3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990" b="33110"/>
            <a:stretch/>
          </p:blipFill>
          <p:spPr>
            <a:xfrm>
              <a:off x="3862423" y="1610633"/>
              <a:ext cx="2233577" cy="1655082"/>
            </a:xfrm>
            <a:prstGeom prst="rect">
              <a:avLst/>
            </a:prstGeom>
          </p:spPr>
        </p:pic>
        <p:pic>
          <p:nvPicPr>
            <p:cNvPr id="7" name="Picture 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009D4C85-8209-1A4A-B427-49D2CDFB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100"/>
            <a:stretch/>
          </p:blipFill>
          <p:spPr>
            <a:xfrm>
              <a:off x="6359691" y="1610633"/>
              <a:ext cx="2233577" cy="1655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7BBCCB-BE6E-C94D-9CD1-0FBA2AFA3F0B}"/>
              </a:ext>
            </a:extLst>
          </p:cNvPr>
          <p:cNvSpPr txBox="1"/>
          <p:nvPr/>
        </p:nvSpPr>
        <p:spPr>
          <a:xfrm>
            <a:off x="1288850" y="5009908"/>
            <a:ext cx="96142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We can align measurements across many animals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Where do you think Neurod1+ </a:t>
            </a:r>
            <a:r>
              <a:rPr lang="en-US" sz="2800" b="1" dirty="0" err="1"/>
              <a:t>Sowaha</a:t>
            </a:r>
            <a:r>
              <a:rPr lang="en-US" sz="2800" b="1" dirty="0"/>
              <a:t>+ Prox1+ cells would be?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DD8229-E5A9-275A-8187-25C21300E5A5}"/>
                  </a:ext>
                </a:extLst>
              </p14:cNvPr>
              <p14:cNvContentPartPr/>
              <p14:nvPr/>
            </p14:nvContentPartPr>
            <p14:xfrm>
              <a:off x="919080" y="257040"/>
              <a:ext cx="9587160" cy="2992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DD8229-E5A9-275A-8187-25C21300E5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720" y="247680"/>
                <a:ext cx="9605880" cy="30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353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FFC8C2A-34FF-2B4E-86B5-9EDF1E618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64" y="244928"/>
            <a:ext cx="12090872" cy="6123214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85F0A5-8D1F-2083-9C7D-C001BF5BEFBF}"/>
                  </a:ext>
                </a:extLst>
              </p14:cNvPr>
              <p14:cNvContentPartPr/>
              <p14:nvPr/>
            </p14:nvContentPartPr>
            <p14:xfrm>
              <a:off x="3787560" y="4516920"/>
              <a:ext cx="1914840" cy="763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85F0A5-8D1F-2083-9C7D-C001BF5BEF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8200" y="4507560"/>
                <a:ext cx="1933560" cy="78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8678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49344EAE-69E0-524A-A5BB-9DE43DEB8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272"/>
            <a:ext cx="12094166" cy="61068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9BCA10-3FC7-777C-7FBA-7E21420E473C}"/>
                  </a:ext>
                </a:extLst>
              </p14:cNvPr>
              <p14:cNvContentPartPr/>
              <p14:nvPr/>
            </p14:nvContentPartPr>
            <p14:xfrm>
              <a:off x="6673320" y="4303440"/>
              <a:ext cx="988200" cy="1296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9BCA10-3FC7-777C-7FBA-7E21420E47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63960" y="4294080"/>
                <a:ext cx="1006920" cy="131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850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756D3E1-38C4-D941-87C7-80F81B6E9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1257"/>
            <a:ext cx="12093613" cy="610688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78E01-F17F-2D40-951E-499AD52F7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E5FE44-D8DB-3178-7704-FAE0BC5384D0}"/>
                  </a:ext>
                </a:extLst>
              </p14:cNvPr>
              <p14:cNvContentPartPr/>
              <p14:nvPr/>
            </p14:nvContentPartPr>
            <p14:xfrm>
              <a:off x="2665800" y="5055840"/>
              <a:ext cx="3884040" cy="187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E5FE44-D8DB-3178-7704-FAE0BC5384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6440" y="5046480"/>
                <a:ext cx="3902760" cy="20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301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C7EE-DD1E-924E-A62A-32297273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Applications of single-cell omics in the study of neuroscience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B81D91-3241-2042-B994-5FE5E7AC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6" y="2059209"/>
            <a:ext cx="10374327" cy="35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1EC52-C864-664B-A3D8-BFA67780CED7}"/>
              </a:ext>
            </a:extLst>
          </p:cNvPr>
          <p:cNvSpPr txBox="1"/>
          <p:nvPr/>
        </p:nvSpPr>
        <p:spPr>
          <a:xfrm>
            <a:off x="752889" y="5592964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999999"/>
                </a:solidFill>
                <a:effectLst/>
                <a:latin typeface="gothambook"/>
              </a:rPr>
              <a:t>(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gothambook"/>
              </a:rPr>
              <a:t>Svensson</a:t>
            </a:r>
            <a:r>
              <a:rPr lang="en-US" b="0" i="0" dirty="0">
                <a:solidFill>
                  <a:srgbClr val="999999"/>
                </a:solidFill>
                <a:effectLst/>
                <a:latin typeface="gothambook"/>
              </a:rPr>
              <a:t> V, Vento-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gothambook"/>
              </a:rPr>
              <a:t>Tormo</a:t>
            </a:r>
            <a:r>
              <a:rPr lang="en-US" b="0" i="0" dirty="0">
                <a:solidFill>
                  <a:srgbClr val="999999"/>
                </a:solidFill>
                <a:effectLst/>
                <a:latin typeface="gothambook"/>
              </a:rPr>
              <a:t> R and 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gothambook"/>
              </a:rPr>
              <a:t>Teichmann</a:t>
            </a:r>
            <a:r>
              <a:rPr lang="en-US" b="0" i="0" dirty="0">
                <a:solidFill>
                  <a:srgbClr val="999999"/>
                </a:solidFill>
                <a:effectLst/>
                <a:latin typeface="gothambook"/>
              </a:rPr>
              <a:t> SA. (2018) Exponential scaling of single-cell RNA-seq in the past decade. Nature protocols 13;4;599-604)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459E6-87AF-8497-9E0E-3CD82B9C4FE9}"/>
              </a:ext>
            </a:extLst>
          </p:cNvPr>
          <p:cNvSpPr txBox="1"/>
          <p:nvPr/>
        </p:nvSpPr>
        <p:spPr>
          <a:xfrm>
            <a:off x="10228816" y="4418226"/>
            <a:ext cx="1681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Spatial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Transcriptomics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From 2019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330495-7692-135E-9587-3EFB8F649EAC}"/>
                  </a:ext>
                </a:extLst>
              </p14:cNvPr>
              <p14:cNvContentPartPr/>
              <p14:nvPr/>
            </p14:nvContentPartPr>
            <p14:xfrm>
              <a:off x="5634360" y="2324880"/>
              <a:ext cx="3623040" cy="3586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330495-7692-135E-9587-3EFB8F649E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5000" y="2315520"/>
                <a:ext cx="3641760" cy="360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9268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756D3E1-38C4-D941-87C7-80F81B6E9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1257"/>
            <a:ext cx="12093613" cy="6106886"/>
          </a:xfrm>
        </p:spPr>
      </p:pic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F02C35A-F1F7-7F47-8958-4B65284E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09" y="2125575"/>
            <a:ext cx="10649236" cy="43568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D360F7-BBA4-CA68-6F7D-3B3E17C484D3}"/>
                  </a:ext>
                </a:extLst>
              </p14:cNvPr>
              <p14:cNvContentPartPr/>
              <p14:nvPr/>
            </p14:nvContentPartPr>
            <p14:xfrm>
              <a:off x="2157840" y="2502720"/>
              <a:ext cx="5710680" cy="3506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D360F7-BBA4-CA68-6F7D-3B3E17C484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8480" y="2493360"/>
                <a:ext cx="5729400" cy="352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5641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ein Aerts Lab - VIB - KULeuven">
            <a:extLst>
              <a:ext uri="{FF2B5EF4-FFF2-40B4-BE49-F238E27FC236}">
                <a16:creationId xmlns:a16="http://schemas.microsoft.com/office/drawing/2014/main" id="{B9F6F65A-B909-0948-80E1-A3C1399E9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4" y="4052386"/>
            <a:ext cx="10617200" cy="214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B23169-F2DC-9446-ADD9-B2217B618052}"/>
              </a:ext>
            </a:extLst>
          </p:cNvPr>
          <p:cNvSpPr txBox="1"/>
          <p:nvPr/>
        </p:nvSpPr>
        <p:spPr>
          <a:xfrm>
            <a:off x="787400" y="512956"/>
            <a:ext cx="105236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Context (the year is 2016)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Droplet-based single-cell sequencing has been developed enabling 10000s of single cells to be characterized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tSNE</a:t>
            </a:r>
            <a:r>
              <a:rPr lang="en-US" sz="2800" dirty="0"/>
              <a:t> has entered the mainstream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However, multi-omics has not been developed yet (so we can only look at RNA and accessibility in different cells (but from the same tissue, so we should see the same cell-types)</a:t>
            </a:r>
          </a:p>
          <a:p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FBE5EB-80F7-E503-2371-7C1D98D0C214}"/>
                  </a:ext>
                </a:extLst>
              </p14:cNvPr>
              <p14:cNvContentPartPr/>
              <p14:nvPr/>
            </p14:nvContentPartPr>
            <p14:xfrm>
              <a:off x="1257480" y="291240"/>
              <a:ext cx="9750600" cy="5372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FBE5EB-80F7-E503-2371-7C1D98D0C2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20" y="281880"/>
                <a:ext cx="9769320" cy="539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2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158822-8EF0-B94F-9FF6-6EA70312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Goal: want to characterize different cell-types in the human brain. Perform single-cell RNA-seq and single-cell accessibility in different cells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4C2E3-E8F0-694C-8037-A963BACFBFA1}"/>
              </a:ext>
            </a:extLst>
          </p:cNvPr>
          <p:cNvSpPr txBox="1"/>
          <p:nvPr/>
        </p:nvSpPr>
        <p:spPr>
          <a:xfrm>
            <a:off x="78059" y="6492875"/>
            <a:ext cx="3474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/assets/papers/nbt4038.pdf</a:t>
            </a:r>
          </a:p>
        </p:txBody>
      </p:sp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729B824B-32B8-8546-B468-9304093E8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0147"/>
            <a:ext cx="10515600" cy="42422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61BC3B-86A8-9638-7C3C-2117FE09E7C1}"/>
                  </a:ext>
                </a:extLst>
              </p14:cNvPr>
              <p14:cNvContentPartPr/>
              <p14:nvPr/>
            </p14:nvContentPartPr>
            <p14:xfrm>
              <a:off x="3205800" y="2873880"/>
              <a:ext cx="4052160" cy="3821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61BC3B-86A8-9638-7C3C-2117FE09E7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6440" y="2864520"/>
                <a:ext cx="4070880" cy="383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257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E0DD-E3FA-3643-B6AC-6C0FF84BE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snDrop</a:t>
            </a:r>
            <a:r>
              <a:rPr lang="en-US" dirty="0"/>
              <a:t>-seq and </a:t>
            </a:r>
            <a:r>
              <a:rPr lang="en-US" dirty="0" err="1"/>
              <a:t>scTHS</a:t>
            </a:r>
            <a:r>
              <a:rPr lang="en-US" dirty="0"/>
              <a:t>-seq resolve intra- and inter-regional cellular diversity in the adult human brain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7663AF20-D410-BB44-A505-A7126EEF3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703"/>
          <a:stretch/>
        </p:blipFill>
        <p:spPr>
          <a:xfrm>
            <a:off x="2289068" y="1897302"/>
            <a:ext cx="8261609" cy="4231650"/>
          </a:xfrm>
        </p:spPr>
      </p:pic>
      <p:sp>
        <p:nvSpPr>
          <p:cNvPr id="8" name="32-Point Star 7">
            <a:extLst>
              <a:ext uri="{FF2B5EF4-FFF2-40B4-BE49-F238E27FC236}">
                <a16:creationId xmlns:a16="http://schemas.microsoft.com/office/drawing/2014/main" id="{4CF6AB24-3A54-3C4E-B402-1DDD706F054F}"/>
              </a:ext>
            </a:extLst>
          </p:cNvPr>
          <p:cNvSpPr/>
          <p:nvPr/>
        </p:nvSpPr>
        <p:spPr>
          <a:xfrm>
            <a:off x="9743460" y="4411243"/>
            <a:ext cx="2288705" cy="2288705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do these </a:t>
            </a:r>
            <a:r>
              <a:rPr lang="en-US" dirty="0" err="1"/>
              <a:t>tSNEs</a:t>
            </a:r>
            <a:r>
              <a:rPr lang="en-US" dirty="0"/>
              <a:t> look different?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B4490-4DDA-3A5B-9BC7-11A45CAE5BD2}"/>
              </a:ext>
            </a:extLst>
          </p:cNvPr>
          <p:cNvSpPr txBox="1"/>
          <p:nvPr/>
        </p:nvSpPr>
        <p:spPr>
          <a:xfrm>
            <a:off x="78059" y="6492875"/>
            <a:ext cx="3474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/assets/papers/nbt4038.pdf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7A38194-4948-5444-05CD-0F4904385D75}"/>
                  </a:ext>
                </a:extLst>
              </p14:cNvPr>
              <p14:cNvContentPartPr/>
              <p14:nvPr/>
            </p14:nvContentPartPr>
            <p14:xfrm>
              <a:off x="489960" y="1733400"/>
              <a:ext cx="9195840" cy="372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7A38194-4948-5444-05CD-0F4904385D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0600" y="1724040"/>
                <a:ext cx="9214560" cy="373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2812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E0DD-E3FA-3643-B6AC-6C0FF84BE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snDrop</a:t>
            </a:r>
            <a:r>
              <a:rPr lang="en-US" dirty="0"/>
              <a:t>-seq and </a:t>
            </a:r>
            <a:r>
              <a:rPr lang="en-US" dirty="0" err="1"/>
              <a:t>scTHS</a:t>
            </a:r>
            <a:r>
              <a:rPr lang="en-US" dirty="0"/>
              <a:t>-seq resolve intra- and inter-regional cellular diversity in the adult human brain</a:t>
            </a:r>
          </a:p>
        </p:txBody>
      </p:sp>
      <p:sp>
        <p:nvSpPr>
          <p:cNvPr id="8" name="32-Point Star 7">
            <a:extLst>
              <a:ext uri="{FF2B5EF4-FFF2-40B4-BE49-F238E27FC236}">
                <a16:creationId xmlns:a16="http://schemas.microsoft.com/office/drawing/2014/main" id="{4CF6AB24-3A54-3C4E-B402-1DDD706F054F}"/>
              </a:ext>
            </a:extLst>
          </p:cNvPr>
          <p:cNvSpPr/>
          <p:nvPr/>
        </p:nvSpPr>
        <p:spPr>
          <a:xfrm>
            <a:off x="9743460" y="4411243"/>
            <a:ext cx="2288705" cy="2288705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do these </a:t>
            </a:r>
            <a:r>
              <a:rPr lang="en-US" dirty="0" err="1"/>
              <a:t>tSNEs</a:t>
            </a:r>
            <a:r>
              <a:rPr lang="en-US" dirty="0"/>
              <a:t> look different?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B4490-4DDA-3A5B-9BC7-11A45CAE5BD2}"/>
              </a:ext>
            </a:extLst>
          </p:cNvPr>
          <p:cNvSpPr txBox="1"/>
          <p:nvPr/>
        </p:nvSpPr>
        <p:spPr>
          <a:xfrm>
            <a:off x="78059" y="6492875"/>
            <a:ext cx="3474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/assets/papers/nbt4038.pdf</a:t>
            </a:r>
          </a:p>
        </p:txBody>
      </p:sp>
      <p:pic>
        <p:nvPicPr>
          <p:cNvPr id="9" name="Picture 8" descr="Map, scatter chart&#10;&#10;Description automatically generated">
            <a:extLst>
              <a:ext uri="{FF2B5EF4-FFF2-40B4-BE49-F238E27FC236}">
                <a16:creationId xmlns:a16="http://schemas.microsoft.com/office/drawing/2014/main" id="{741E72A9-287E-812C-A4F0-5A2879BA7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370" y="1784760"/>
            <a:ext cx="5451904" cy="49151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49F417D-BBAD-C096-90DB-09D53B0BF4CD}"/>
                  </a:ext>
                </a:extLst>
              </p14:cNvPr>
              <p14:cNvContentPartPr/>
              <p14:nvPr/>
            </p14:nvContentPartPr>
            <p14:xfrm>
              <a:off x="5629680" y="4947840"/>
              <a:ext cx="254880" cy="417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49F417D-BBAD-C096-90DB-09D53B0BF4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0320" y="4938480"/>
                <a:ext cx="273600" cy="4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1194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81E4-4C94-BC4F-B8EB-16E1B75C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differentially expressed genes to predict differentially accessible promoters to improve clustering of </a:t>
            </a:r>
            <a:r>
              <a:rPr lang="en-US" dirty="0" err="1"/>
              <a:t>scTHS</a:t>
            </a:r>
            <a:r>
              <a:rPr lang="en-US" dirty="0"/>
              <a:t>-seq data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A63770C-4563-D942-BD2A-1ABCC10BC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061" y="2090098"/>
            <a:ext cx="8155878" cy="1932896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4675E3-4A8F-75D5-0118-1B4AC1B40402}"/>
                  </a:ext>
                </a:extLst>
              </p14:cNvPr>
              <p14:cNvContentPartPr/>
              <p14:nvPr/>
            </p14:nvContentPartPr>
            <p14:xfrm>
              <a:off x="4246920" y="4186440"/>
              <a:ext cx="370800" cy="198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4675E3-4A8F-75D5-0118-1B4AC1B404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7560" y="4177080"/>
                <a:ext cx="389520" cy="21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0884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81E4-4C94-BC4F-B8EB-16E1B75C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differentially expressed genes to predict differentially accessible promoters to improve clustering of </a:t>
            </a:r>
            <a:r>
              <a:rPr lang="en-US" dirty="0" err="1"/>
              <a:t>scTHS</a:t>
            </a:r>
            <a:r>
              <a:rPr lang="en-US" dirty="0"/>
              <a:t>-seq data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A63770C-4563-D942-BD2A-1ABCC10BC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061" y="2090098"/>
            <a:ext cx="8155878" cy="1932896"/>
          </a:xfr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8648258D-8409-0C42-A793-8724AB3A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5" y="4237056"/>
            <a:ext cx="2473247" cy="2255819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092B17D-D765-AB4D-BEA6-189B4E11A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204" y="4237056"/>
            <a:ext cx="7651595" cy="22558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5AA3AE-A712-FD2B-8740-813AAA3A5FBA}"/>
                  </a:ext>
                </a:extLst>
              </p14:cNvPr>
              <p14:cNvContentPartPr/>
              <p14:nvPr/>
            </p14:nvContentPartPr>
            <p14:xfrm>
              <a:off x="977040" y="3395520"/>
              <a:ext cx="3405600" cy="2934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5AA3AE-A712-FD2B-8740-813AAA3A5F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7680" y="3386160"/>
                <a:ext cx="3424320" cy="29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6503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5882C-EC52-3542-A9D2-B5526B74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Fast forward in time and the rise in high-throughput spatially resolved transcriptomics</a:t>
            </a:r>
          </a:p>
        </p:txBody>
      </p:sp>
      <p:pic>
        <p:nvPicPr>
          <p:cNvPr id="6146" name="Picture 2" descr="Uncovering an Organ&amp;#39;s Molecular Architecture at Single-Cell Resolution by  Spatially Resolved Transcriptomics: Trends in Biotechnology">
            <a:extLst>
              <a:ext uri="{FF2B5EF4-FFF2-40B4-BE49-F238E27FC236}">
                <a16:creationId xmlns:a16="http://schemas.microsoft.com/office/drawing/2014/main" id="{88708838-4DB5-1443-9027-4771C4E028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30" y="2008663"/>
            <a:ext cx="8651722" cy="43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613764-E4BF-424A-858F-9E573504C29D}"/>
              </a:ext>
            </a:extLst>
          </p:cNvPr>
          <p:cNvSpPr txBox="1"/>
          <p:nvPr/>
        </p:nvSpPr>
        <p:spPr>
          <a:xfrm>
            <a:off x="231228" y="6354375"/>
            <a:ext cx="5530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www.cell.com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/trends/biotechnology/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fulltext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/S0167-7799(20)30140-2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1CA43F1-39DE-995E-30C3-E9D76B28C2F3}"/>
                  </a:ext>
                </a:extLst>
              </p14:cNvPr>
              <p14:cNvContentPartPr/>
              <p14:nvPr/>
            </p14:nvContentPartPr>
            <p14:xfrm>
              <a:off x="4595040" y="2853720"/>
              <a:ext cx="2959920" cy="1494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1CA43F1-39DE-995E-30C3-E9D76B28C2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5680" y="2844360"/>
                <a:ext cx="2978640" cy="151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3682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5FAF48-7026-3146-B178-0EDFEBA9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Goal: How are genes organized in highly polarized cells like the neuron? (why do we care?)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3499D-29FC-3547-B757-84D8427BBE41}"/>
              </a:ext>
            </a:extLst>
          </p:cNvPr>
          <p:cNvSpPr txBox="1"/>
          <p:nvPr/>
        </p:nvSpPr>
        <p:spPr>
          <a:xfrm>
            <a:off x="633620" y="6215876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www.nature.com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/articles/s41594-019-0263-5</a:t>
            </a:r>
          </a:p>
        </p:txBody>
      </p:sp>
      <p:pic>
        <p:nvPicPr>
          <p:cNvPr id="5122" name="Picture 2" descr="Local translation in neurons: visualization and function | Nature  Structural &amp;amp; Molecular Biology">
            <a:extLst>
              <a:ext uri="{FF2B5EF4-FFF2-40B4-BE49-F238E27FC236}">
                <a16:creationId xmlns:a16="http://schemas.microsoft.com/office/drawing/2014/main" id="{53BBDFA7-70CB-8247-A02A-6C41A0F4D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6"/>
          <a:stretch/>
        </p:blipFill>
        <p:spPr bwMode="auto">
          <a:xfrm>
            <a:off x="2331830" y="1886547"/>
            <a:ext cx="7528339" cy="41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379313F-0794-4C40-478F-78E86AC2430D}"/>
                  </a:ext>
                </a:extLst>
              </p14:cNvPr>
              <p14:cNvContentPartPr/>
              <p14:nvPr/>
            </p14:nvContentPartPr>
            <p14:xfrm>
              <a:off x="2510280" y="1831680"/>
              <a:ext cx="8109720" cy="4309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379313F-0794-4C40-478F-78E86AC243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0920" y="1822320"/>
                <a:ext cx="8128440" cy="432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7305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10DA6B-A104-694F-9506-B6FD18AC64E7}"/>
              </a:ext>
            </a:extLst>
          </p:cNvPr>
          <p:cNvSpPr txBox="1"/>
          <p:nvPr/>
        </p:nvSpPr>
        <p:spPr>
          <a:xfrm>
            <a:off x="152400" y="6481763"/>
            <a:ext cx="4715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www.biorxiv.org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/content/10.1101/2020.12.07.414060v1</a:t>
            </a:r>
          </a:p>
        </p:txBody>
      </p:sp>
      <p:pic>
        <p:nvPicPr>
          <p:cNvPr id="8" name="Picture 7" descr="Chart, map&#10;&#10;Description automatically generated with medium confidence">
            <a:extLst>
              <a:ext uri="{FF2B5EF4-FFF2-40B4-BE49-F238E27FC236}">
                <a16:creationId xmlns:a16="http://schemas.microsoft.com/office/drawing/2014/main" id="{85150CBA-8C36-0042-AAF4-CDD1A827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39" y="1690688"/>
            <a:ext cx="9426521" cy="45547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71AE9C-FB5C-72AC-5595-452F1EEE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Approach: MERFISH to characterize subcellular organization of cultured hippocampal neurons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B1741B8-6F08-0F64-3B5F-FB47505A5230}"/>
                  </a:ext>
                </a:extLst>
              </p14:cNvPr>
              <p14:cNvContentPartPr/>
              <p14:nvPr/>
            </p14:nvContentPartPr>
            <p14:xfrm>
              <a:off x="1800360" y="1467000"/>
              <a:ext cx="7187040" cy="370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B1741B8-6F08-0F64-3B5F-FB47505A52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1000" y="1457640"/>
                <a:ext cx="7205760" cy="371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782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F61C0A9-9A8F-1D27-9B0F-DD78A913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Blast from the past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366858-BAAA-6D4C-8646-686D6AD86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129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Context (the year is 2013)</a:t>
            </a:r>
          </a:p>
          <a:p>
            <a:r>
              <a:rPr lang="en-US" dirty="0"/>
              <a:t>Full transcriptome characterization in single cells was just starting to go from 10s of cells to 100s of cells</a:t>
            </a:r>
          </a:p>
          <a:p>
            <a:r>
              <a:rPr lang="en-US" dirty="0"/>
              <a:t>No UMIs yet</a:t>
            </a:r>
          </a:p>
          <a:p>
            <a:r>
              <a:rPr lang="en-US" dirty="0"/>
              <a:t>How to analyze such “big data” was still unclear</a:t>
            </a:r>
          </a:p>
        </p:txBody>
      </p:sp>
      <p:pic>
        <p:nvPicPr>
          <p:cNvPr id="3074" name="Picture 2" descr="Fluidigm C1 Single-Cell AutoPrep Array IFC Workflow.mp4 on Make a GIF">
            <a:extLst>
              <a:ext uri="{FF2B5EF4-FFF2-40B4-BE49-F238E27FC236}">
                <a16:creationId xmlns:a16="http://schemas.microsoft.com/office/drawing/2014/main" id="{6D19421F-41FB-5F4D-B221-4748234D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65" y="2082078"/>
            <a:ext cx="6382757" cy="35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321453-8C73-E8C2-2030-8CB9B77A9D8D}"/>
                  </a:ext>
                </a:extLst>
              </p14:cNvPr>
              <p14:cNvContentPartPr/>
              <p14:nvPr/>
            </p14:nvContentPartPr>
            <p14:xfrm>
              <a:off x="7026120" y="680760"/>
              <a:ext cx="1926360" cy="48301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321453-8C73-E8C2-2030-8CB9B77A9D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6760" y="671400"/>
                <a:ext cx="1945080" cy="484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5572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AE064-2F4F-794E-82C7-45FC308E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dendrites transcriptionally distinct from the soma? (manually segment)</a:t>
            </a:r>
          </a:p>
        </p:txBody>
      </p:sp>
      <p:pic>
        <p:nvPicPr>
          <p:cNvPr id="5" name="Content Placeholder 4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EB4504E5-ADA1-064E-8BF7-AC6E4B176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30891"/>
            <a:ext cx="4108231" cy="4176703"/>
          </a:xfrm>
        </p:spPr>
      </p:pic>
      <p:pic>
        <p:nvPicPr>
          <p:cNvPr id="7" name="Picture 6" descr="Scatter chart&#10;&#10;Description automatically generated">
            <a:extLst>
              <a:ext uri="{FF2B5EF4-FFF2-40B4-BE49-F238E27FC236}">
                <a16:creationId xmlns:a16="http://schemas.microsoft.com/office/drawing/2014/main" id="{832673AA-3EE1-7448-B37F-6D7CFB35B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67" y="2149142"/>
            <a:ext cx="4610100" cy="414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AD8F7-FEFC-A44E-A393-C68B7F805691}"/>
              </a:ext>
            </a:extLst>
          </p:cNvPr>
          <p:cNvSpPr txBox="1"/>
          <p:nvPr/>
        </p:nvSpPr>
        <p:spPr>
          <a:xfrm>
            <a:off x="838200" y="6222261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Tau is axon; Map2 is dendrite</a:t>
            </a:r>
          </a:p>
        </p:txBody>
      </p:sp>
      <p:sp>
        <p:nvSpPr>
          <p:cNvPr id="9" name="32-Point Star 8">
            <a:extLst>
              <a:ext uri="{FF2B5EF4-FFF2-40B4-BE49-F238E27FC236}">
                <a16:creationId xmlns:a16="http://schemas.microsoft.com/office/drawing/2014/main" id="{6A6216FE-B852-BB4F-9846-246F889E7175}"/>
              </a:ext>
            </a:extLst>
          </p:cNvPr>
          <p:cNvSpPr/>
          <p:nvPr/>
        </p:nvSpPr>
        <p:spPr>
          <a:xfrm>
            <a:off x="9829803" y="3106023"/>
            <a:ext cx="2264719" cy="2226438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are there two clusters of dendrites and soma?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82921E-6856-D4BA-0AAB-944A052421B6}"/>
                  </a:ext>
                </a:extLst>
              </p14:cNvPr>
              <p14:cNvContentPartPr/>
              <p14:nvPr/>
            </p14:nvContentPartPr>
            <p14:xfrm>
              <a:off x="1693440" y="2273040"/>
              <a:ext cx="7451640" cy="3229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82921E-6856-D4BA-0AAB-944A052421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4080" y="2263680"/>
                <a:ext cx="7470360" cy="324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222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AE064-2F4F-794E-82C7-45FC308E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dendrites transcriptionally distinct from the soma? (manually segment)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6C44A01-0C33-474A-AB33-001059E91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566" y="1690688"/>
            <a:ext cx="8344868" cy="485272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EE6A29-1970-C527-174C-017852D32291}"/>
                  </a:ext>
                </a:extLst>
              </p14:cNvPr>
              <p14:cNvContentPartPr/>
              <p14:nvPr/>
            </p14:nvContentPartPr>
            <p14:xfrm>
              <a:off x="2495520" y="3959280"/>
              <a:ext cx="6181560" cy="271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EE6A29-1970-C527-174C-017852D322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6160" y="3949920"/>
                <a:ext cx="6200280" cy="28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6812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04AD-689A-7145-B900-053D4F37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gene expression variable along dendrites?</a:t>
            </a:r>
          </a:p>
        </p:txBody>
      </p:sp>
      <p:pic>
        <p:nvPicPr>
          <p:cNvPr id="5" name="Content Placeholder 4" descr="Chart, treemap chart&#10;&#10;Description automatically generated">
            <a:extLst>
              <a:ext uri="{FF2B5EF4-FFF2-40B4-BE49-F238E27FC236}">
                <a16:creationId xmlns:a16="http://schemas.microsoft.com/office/drawing/2014/main" id="{68658D06-2F79-854F-BC0E-49A8E902F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6552" y="1857155"/>
            <a:ext cx="3734569" cy="4635719"/>
          </a:xfrm>
        </p:spPr>
      </p:pic>
      <p:pic>
        <p:nvPicPr>
          <p:cNvPr id="7" name="Picture 6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E04C7A74-8DE1-5E4A-BAD0-49EA423A3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17809" y="1352868"/>
            <a:ext cx="1231900" cy="2920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664FCE-6E5D-7B4A-91A3-41575B6F6088}"/>
              </a:ext>
            </a:extLst>
          </p:cNvPr>
          <p:cNvSpPr txBox="1"/>
          <p:nvPr/>
        </p:nvSpPr>
        <p:spPr>
          <a:xfrm>
            <a:off x="1564394" y="1954318"/>
            <a:ext cx="15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Align neurons:</a:t>
            </a:r>
          </a:p>
        </p:txBody>
      </p:sp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22F590D-56D4-8747-B75D-6D438CF13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17809" y="2400104"/>
            <a:ext cx="1231900" cy="2920364"/>
          </a:xfrm>
          <a:prstGeom prst="rect">
            <a:avLst/>
          </a:prstGeom>
        </p:spPr>
      </p:pic>
      <p:pic>
        <p:nvPicPr>
          <p:cNvPr id="12" name="Picture 1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999F1933-2513-7241-8248-E950B8A62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86"/>
          <a:stretch/>
        </p:blipFill>
        <p:spPr>
          <a:xfrm rot="5400000">
            <a:off x="3965343" y="2769327"/>
            <a:ext cx="1231900" cy="2181921"/>
          </a:xfrm>
          <a:prstGeom prst="rect">
            <a:avLst/>
          </a:prstGeom>
        </p:spPr>
      </p:pic>
      <p:pic>
        <p:nvPicPr>
          <p:cNvPr id="13" name="Picture 12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3D1500E0-85AD-1C40-9A85-DEAB5EAA5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36395" y="3435219"/>
            <a:ext cx="1231900" cy="2920364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A2739606-1AEC-3149-A8FE-E78C8F2D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86"/>
          <a:stretch/>
        </p:blipFill>
        <p:spPr>
          <a:xfrm rot="5400000">
            <a:off x="4017382" y="3804442"/>
            <a:ext cx="1231900" cy="2181921"/>
          </a:xfrm>
          <a:prstGeom prst="rect">
            <a:avLst/>
          </a:prstGeom>
        </p:spPr>
      </p:pic>
      <p:pic>
        <p:nvPicPr>
          <p:cNvPr id="15" name="Picture 1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9723797-47E8-B548-9BC1-1A7F0635F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86"/>
          <a:stretch/>
        </p:blipFill>
        <p:spPr>
          <a:xfrm rot="5400000">
            <a:off x="4827704" y="3805410"/>
            <a:ext cx="1231900" cy="21819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CA5B5C-C8C4-1743-BF88-E5E336559F7A}"/>
              </a:ext>
            </a:extLst>
          </p:cNvPr>
          <p:cNvSpPr/>
          <p:nvPr/>
        </p:nvSpPr>
        <p:spPr>
          <a:xfrm>
            <a:off x="233374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A5CBC-4696-444B-8411-84706280AA56}"/>
              </a:ext>
            </a:extLst>
          </p:cNvPr>
          <p:cNvSpPr/>
          <p:nvPr/>
        </p:nvSpPr>
        <p:spPr>
          <a:xfrm>
            <a:off x="284083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690F1D-D08A-BE47-84A6-76F593BF8589}"/>
              </a:ext>
            </a:extLst>
          </p:cNvPr>
          <p:cNvSpPr/>
          <p:nvPr/>
        </p:nvSpPr>
        <p:spPr>
          <a:xfrm>
            <a:off x="3387541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4D011B-EC0C-364F-85DE-1687121527A2}"/>
              </a:ext>
            </a:extLst>
          </p:cNvPr>
          <p:cNvSpPr/>
          <p:nvPr/>
        </p:nvSpPr>
        <p:spPr>
          <a:xfrm>
            <a:off x="3924357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48AC9-4530-2740-A98D-9B87B0F8BA49}"/>
              </a:ext>
            </a:extLst>
          </p:cNvPr>
          <p:cNvSpPr txBox="1"/>
          <p:nvPr/>
        </p:nvSpPr>
        <p:spPr>
          <a:xfrm>
            <a:off x="2016906" y="5658156"/>
            <a:ext cx="313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expression within a </a:t>
            </a:r>
          </a:p>
          <a:p>
            <a:r>
              <a:rPr lang="en-US" dirty="0"/>
              <a:t>binned distance to soma center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659E41-96DE-5A44-A3AF-67BBEC2692D2}"/>
              </a:ext>
            </a:extLst>
          </p:cNvPr>
          <p:cNvSpPr/>
          <p:nvPr/>
        </p:nvSpPr>
        <p:spPr>
          <a:xfrm>
            <a:off x="4500181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8BAFA9-A539-0B4B-BDAF-B341223DA71E}"/>
              </a:ext>
            </a:extLst>
          </p:cNvPr>
          <p:cNvSpPr/>
          <p:nvPr/>
        </p:nvSpPr>
        <p:spPr>
          <a:xfrm>
            <a:off x="5079370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18D015-1EFF-874F-8404-7B0E1D27A4FC}"/>
              </a:ext>
            </a:extLst>
          </p:cNvPr>
          <p:cNvSpPr/>
          <p:nvPr/>
        </p:nvSpPr>
        <p:spPr>
          <a:xfrm>
            <a:off x="5648757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7ACF9A8-B7C7-7703-A2D9-6534DD3FE6FB}"/>
                  </a:ext>
                </a:extLst>
              </p14:cNvPr>
              <p14:cNvContentPartPr/>
              <p14:nvPr/>
            </p14:nvContentPartPr>
            <p14:xfrm>
              <a:off x="7066080" y="1717560"/>
              <a:ext cx="2256840" cy="4308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7ACF9A8-B7C7-7703-A2D9-6534DD3FE6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56720" y="1708200"/>
                <a:ext cx="2275560" cy="432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965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04AD-689A-7145-B900-053D4F37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should we normalize by dendritic length? Why or why not?</a:t>
            </a:r>
          </a:p>
        </p:txBody>
      </p:sp>
      <p:pic>
        <p:nvPicPr>
          <p:cNvPr id="7" name="Picture 6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E04C7A74-8DE1-5E4A-BAD0-49EA423A3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17809" y="1352868"/>
            <a:ext cx="1231900" cy="2920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664FCE-6E5D-7B4A-91A3-41575B6F6088}"/>
              </a:ext>
            </a:extLst>
          </p:cNvPr>
          <p:cNvSpPr txBox="1"/>
          <p:nvPr/>
        </p:nvSpPr>
        <p:spPr>
          <a:xfrm>
            <a:off x="1573577" y="1954318"/>
            <a:ext cx="169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normalized:</a:t>
            </a:r>
          </a:p>
        </p:txBody>
      </p:sp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22F590D-56D4-8747-B75D-6D438CF1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17809" y="2400104"/>
            <a:ext cx="1231900" cy="2920364"/>
          </a:xfrm>
          <a:prstGeom prst="rect">
            <a:avLst/>
          </a:prstGeom>
        </p:spPr>
      </p:pic>
      <p:pic>
        <p:nvPicPr>
          <p:cNvPr id="12" name="Picture 1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999F1933-2513-7241-8248-E950B8A62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3965343" y="2769327"/>
            <a:ext cx="1231900" cy="2181921"/>
          </a:xfrm>
          <a:prstGeom prst="rect">
            <a:avLst/>
          </a:prstGeom>
        </p:spPr>
      </p:pic>
      <p:pic>
        <p:nvPicPr>
          <p:cNvPr id="13" name="Picture 12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3D1500E0-85AD-1C40-9A85-DEAB5EAA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36395" y="3435219"/>
            <a:ext cx="1231900" cy="2920364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A2739606-1AEC-3149-A8FE-E78C8F2D5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4017382" y="3804442"/>
            <a:ext cx="1231900" cy="2181921"/>
          </a:xfrm>
          <a:prstGeom prst="rect">
            <a:avLst/>
          </a:prstGeom>
        </p:spPr>
      </p:pic>
      <p:pic>
        <p:nvPicPr>
          <p:cNvPr id="15" name="Picture 1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9723797-47E8-B548-9BC1-1A7F0635F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4827704" y="3805410"/>
            <a:ext cx="1231900" cy="21819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CA5B5C-C8C4-1743-BF88-E5E336559F7A}"/>
              </a:ext>
            </a:extLst>
          </p:cNvPr>
          <p:cNvSpPr/>
          <p:nvPr/>
        </p:nvSpPr>
        <p:spPr>
          <a:xfrm>
            <a:off x="233374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A5CBC-4696-444B-8411-84706280AA56}"/>
              </a:ext>
            </a:extLst>
          </p:cNvPr>
          <p:cNvSpPr/>
          <p:nvPr/>
        </p:nvSpPr>
        <p:spPr>
          <a:xfrm>
            <a:off x="284083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690F1D-D08A-BE47-84A6-76F593BF8589}"/>
              </a:ext>
            </a:extLst>
          </p:cNvPr>
          <p:cNvSpPr/>
          <p:nvPr/>
        </p:nvSpPr>
        <p:spPr>
          <a:xfrm>
            <a:off x="3387541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4D011B-EC0C-364F-85DE-1687121527A2}"/>
              </a:ext>
            </a:extLst>
          </p:cNvPr>
          <p:cNvSpPr/>
          <p:nvPr/>
        </p:nvSpPr>
        <p:spPr>
          <a:xfrm>
            <a:off x="3924357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83221CEA-385F-904E-A537-390BE290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94903" y="248576"/>
            <a:ext cx="1231900" cy="51289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5D64A11-B575-664F-99C2-FB888A55A4CB}"/>
              </a:ext>
            </a:extLst>
          </p:cNvPr>
          <p:cNvGrpSpPr/>
          <p:nvPr/>
        </p:nvGrpSpPr>
        <p:grpSpPr>
          <a:xfrm>
            <a:off x="6546380" y="3244336"/>
            <a:ext cx="4961038" cy="1231902"/>
            <a:chOff x="6546380" y="3244336"/>
            <a:chExt cx="4098676" cy="1231902"/>
          </a:xfrm>
        </p:grpSpPr>
        <p:pic>
          <p:nvPicPr>
            <p:cNvPr id="23" name="Picture 22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11ADD0B-724F-0C48-A08D-0CA150155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7390612" y="2400104"/>
              <a:ext cx="1231900" cy="2920364"/>
            </a:xfrm>
            <a:prstGeom prst="rect">
              <a:avLst/>
            </a:prstGeom>
          </p:spPr>
        </p:pic>
        <p:pic>
          <p:nvPicPr>
            <p:cNvPr id="24" name="Picture 23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910A67-BC97-F042-B4DF-5CF9A2E3A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5286"/>
            <a:stretch/>
          </p:blipFill>
          <p:spPr>
            <a:xfrm rot="5400000">
              <a:off x="8938146" y="2769327"/>
              <a:ext cx="1231900" cy="2181921"/>
            </a:xfrm>
            <a:prstGeom prst="rect">
              <a:avLst/>
            </a:prstGeom>
          </p:spPr>
        </p:pic>
      </p:grpSp>
      <p:pic>
        <p:nvPicPr>
          <p:cNvPr id="25" name="Picture 2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3B2813B2-49BF-3D4E-9E26-37916AC6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09198" y="3435219"/>
            <a:ext cx="1231900" cy="2920364"/>
          </a:xfrm>
          <a:prstGeom prst="rect">
            <a:avLst/>
          </a:prstGeom>
        </p:spPr>
      </p:pic>
      <p:pic>
        <p:nvPicPr>
          <p:cNvPr id="26" name="Picture 25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149C0F46-8FE1-3146-941E-30B493822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8990185" y="3804442"/>
            <a:ext cx="1231900" cy="2181921"/>
          </a:xfrm>
          <a:prstGeom prst="rect">
            <a:avLst/>
          </a:prstGeom>
        </p:spPr>
      </p:pic>
      <p:pic>
        <p:nvPicPr>
          <p:cNvPr id="27" name="Picture 26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70865D7A-A39C-A548-BD0A-8D3F9074B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9800507" y="3805410"/>
            <a:ext cx="1231900" cy="218192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AF9912D-CB9E-7641-B4AC-3BE168E74810}"/>
              </a:ext>
            </a:extLst>
          </p:cNvPr>
          <p:cNvSpPr/>
          <p:nvPr/>
        </p:nvSpPr>
        <p:spPr>
          <a:xfrm>
            <a:off x="7306543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690760-2E7A-6644-A7E5-585F4BC19A0E}"/>
              </a:ext>
            </a:extLst>
          </p:cNvPr>
          <p:cNvSpPr/>
          <p:nvPr/>
        </p:nvSpPr>
        <p:spPr>
          <a:xfrm>
            <a:off x="7813633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48A597-FDFF-F446-95CA-0013E8383F4A}"/>
              </a:ext>
            </a:extLst>
          </p:cNvPr>
          <p:cNvSpPr/>
          <p:nvPr/>
        </p:nvSpPr>
        <p:spPr>
          <a:xfrm>
            <a:off x="8360344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49FADD-A0D3-0241-A7B7-B36EE12671ED}"/>
              </a:ext>
            </a:extLst>
          </p:cNvPr>
          <p:cNvSpPr/>
          <p:nvPr/>
        </p:nvSpPr>
        <p:spPr>
          <a:xfrm>
            <a:off x="889716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4B9BEB-0209-0A48-8908-8507D8F6F437}"/>
              </a:ext>
            </a:extLst>
          </p:cNvPr>
          <p:cNvSpPr txBox="1"/>
          <p:nvPr/>
        </p:nvSpPr>
        <p:spPr>
          <a:xfrm>
            <a:off x="6534615" y="1954318"/>
            <a:ext cx="125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158934-77E2-F742-8E13-2C91844977BE}"/>
              </a:ext>
            </a:extLst>
          </p:cNvPr>
          <p:cNvSpPr/>
          <p:nvPr/>
        </p:nvSpPr>
        <p:spPr>
          <a:xfrm>
            <a:off x="4500181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0BF78F-E183-0240-8110-34C40A095504}"/>
              </a:ext>
            </a:extLst>
          </p:cNvPr>
          <p:cNvSpPr/>
          <p:nvPr/>
        </p:nvSpPr>
        <p:spPr>
          <a:xfrm>
            <a:off x="5079370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1F4DB9-33D8-2542-A683-CC53DE609ADE}"/>
              </a:ext>
            </a:extLst>
          </p:cNvPr>
          <p:cNvSpPr/>
          <p:nvPr/>
        </p:nvSpPr>
        <p:spPr>
          <a:xfrm>
            <a:off x="5648757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F02B8E-9772-C945-88F0-AA12AC16C7A3}"/>
              </a:ext>
            </a:extLst>
          </p:cNvPr>
          <p:cNvSpPr/>
          <p:nvPr/>
        </p:nvSpPr>
        <p:spPr>
          <a:xfrm>
            <a:off x="9469847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611C6F-3BA3-194A-A27C-AAA960CD7512}"/>
              </a:ext>
            </a:extLst>
          </p:cNvPr>
          <p:cNvSpPr/>
          <p:nvPr/>
        </p:nvSpPr>
        <p:spPr>
          <a:xfrm>
            <a:off x="10049036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B9EBAC-26EE-6C46-B96B-3A78170E0B68}"/>
              </a:ext>
            </a:extLst>
          </p:cNvPr>
          <p:cNvSpPr/>
          <p:nvPr/>
        </p:nvSpPr>
        <p:spPr>
          <a:xfrm>
            <a:off x="10618423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A7B19CC-99CF-05CF-0E59-CCEE640D138B}"/>
                  </a:ext>
                </a:extLst>
              </p14:cNvPr>
              <p14:cNvContentPartPr/>
              <p14:nvPr/>
            </p14:nvContentPartPr>
            <p14:xfrm>
              <a:off x="2802240" y="1906560"/>
              <a:ext cx="8198280" cy="3363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A7B19CC-99CF-05CF-0E59-CCEE640D13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2880" y="1897200"/>
                <a:ext cx="8217000" cy="338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2719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FDF9-A18F-412C-8FCD-ADC20C4AC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bit.ly</a:t>
            </a:r>
            <a:r>
              <a:rPr lang="en-US" dirty="0"/>
              <a:t>/GDV23_rc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5AC48-AC6E-2324-3FCB-650EA9C73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 credit HW assignment -&gt; due March 10th</a:t>
            </a:r>
          </a:p>
        </p:txBody>
      </p:sp>
    </p:spTree>
    <p:extLst>
      <p:ext uri="{BB962C8B-B14F-4D97-AF65-F5344CB8AC3E}">
        <p14:creationId xmlns:p14="http://schemas.microsoft.com/office/powerpoint/2010/main" val="3433484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57A8-A320-EF41-8D9F-796492B4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Goal: How can we identify and characterize transcriptionally distinct cell-types in the developing mouse brain?</a:t>
            </a:r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940B9F6E-7A49-0648-A54C-9A8B4D45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322" y="1886422"/>
            <a:ext cx="6441356" cy="46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6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85FF-5178-4943-BEC5-8E2D2CC0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Challenge: gene expression measurements in single cells were much noisier than what we had been used to seeing in bulk RNA-seq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88B8526-06B8-D34D-BC00-AE7721D4E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334" y="2041652"/>
            <a:ext cx="3939276" cy="4284697"/>
          </a:xfrm>
          <a:prstGeom prst="rect">
            <a:avLst/>
          </a:prstGeom>
        </p:spPr>
      </p:pic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A1A8F8A8-03C8-7742-AB79-E1CEEC70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439" y="1943108"/>
            <a:ext cx="5350361" cy="4284698"/>
          </a:xfrm>
          <a:prstGeom prst="rect">
            <a:avLst/>
          </a:prstGeom>
        </p:spPr>
      </p:pic>
      <p:sp>
        <p:nvSpPr>
          <p:cNvPr id="9" name="32-Point Star 8">
            <a:extLst>
              <a:ext uri="{FF2B5EF4-FFF2-40B4-BE49-F238E27FC236}">
                <a16:creationId xmlns:a16="http://schemas.microsoft.com/office/drawing/2014/main" id="{DC5507A7-A429-884B-A7D1-0E89413F1972}"/>
              </a:ext>
            </a:extLst>
          </p:cNvPr>
          <p:cNvSpPr/>
          <p:nvPr/>
        </p:nvSpPr>
        <p:spPr>
          <a:xfrm>
            <a:off x="10345292" y="5141652"/>
            <a:ext cx="1551848" cy="1551848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B22E58-98D3-7186-C1DC-290D2A6BD746}"/>
                  </a:ext>
                </a:extLst>
              </p14:cNvPr>
              <p14:cNvContentPartPr/>
              <p14:nvPr/>
            </p14:nvContentPartPr>
            <p14:xfrm>
              <a:off x="2695320" y="1374120"/>
              <a:ext cx="8982720" cy="4255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B22E58-98D3-7186-C1DC-290D2A6BD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5960" y="1364760"/>
                <a:ext cx="9001440" cy="427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580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5B61-33D9-124E-9A78-4A84B6F32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 Pathway and gene set overdispersion analysis (PAGODA)</a:t>
            </a:r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43CF21C4-3701-9A4F-BAAC-1674E2FF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82" y="1988833"/>
            <a:ext cx="3839354" cy="4371120"/>
          </a:xfrm>
          <a:prstGeom prst="rect">
            <a:avLst/>
          </a:prstGeom>
        </p:spPr>
      </p:pic>
      <p:pic>
        <p:nvPicPr>
          <p:cNvPr id="3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0250456-684B-09A8-12C7-9C555BF7DF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16883" y="1992585"/>
            <a:ext cx="3839355" cy="422329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876D9A-01D7-076A-1903-320BF0D84FBD}"/>
              </a:ext>
            </a:extLst>
          </p:cNvPr>
          <p:cNvSpPr txBox="1"/>
          <p:nvPr/>
        </p:nvSpPr>
        <p:spPr>
          <a:xfrm>
            <a:off x="6699101" y="6221454"/>
            <a:ext cx="3674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/assets/papers/nmeth3734.pdf</a:t>
            </a:r>
          </a:p>
        </p:txBody>
      </p:sp>
    </p:spTree>
    <p:extLst>
      <p:ext uri="{BB962C8B-B14F-4D97-AF65-F5344CB8AC3E}">
        <p14:creationId xmlns:p14="http://schemas.microsoft.com/office/powerpoint/2010/main" val="2918347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01AFA7-70B7-C245-B4A3-217B528DF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72755" cy="6879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9484EE-6E68-6B42-B818-ABDDCD233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01"/>
          <a:stretch/>
        </p:blipFill>
        <p:spPr>
          <a:xfrm>
            <a:off x="9610940" y="5969479"/>
            <a:ext cx="2581060" cy="8885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B09CE0-E6C9-E4EF-1CB2-6F3C4C71249F}"/>
                  </a:ext>
                </a:extLst>
              </p14:cNvPr>
              <p14:cNvContentPartPr/>
              <p14:nvPr/>
            </p14:nvContentPartPr>
            <p14:xfrm>
              <a:off x="2238840" y="2445120"/>
              <a:ext cx="4557960" cy="3680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B09CE0-E6C9-E4EF-1CB2-6F3C4C7124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9480" y="2435760"/>
                <a:ext cx="4576680" cy="369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838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15AF3E3-2C62-2E44-87C6-542CEF0C0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DE8D1-6B51-3A4A-AA00-7D18B7AF9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01"/>
          <a:stretch/>
        </p:blipFill>
        <p:spPr>
          <a:xfrm>
            <a:off x="9610940" y="5969479"/>
            <a:ext cx="2581060" cy="8885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4C5AD5D-E8DD-88B1-4CCF-E46826011C3F}"/>
                  </a:ext>
                </a:extLst>
              </p14:cNvPr>
              <p14:cNvContentPartPr/>
              <p14:nvPr/>
            </p14:nvContentPartPr>
            <p14:xfrm>
              <a:off x="3946680" y="4384800"/>
              <a:ext cx="3290040" cy="2026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4C5AD5D-E8DD-88B1-4CCF-E46826011C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7320" y="4375440"/>
                <a:ext cx="3308760" cy="204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1803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D5E0-DD8C-4A40-9483-7FB158B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wanted to summarize gene expression within many annotated pathways, so we took the first principal component </a:t>
            </a:r>
          </a:p>
        </p:txBody>
      </p:sp>
      <p:pic>
        <p:nvPicPr>
          <p:cNvPr id="5" name="Content Placeholder 4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093358DC-57A3-9047-9E50-ED44A9BF4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824"/>
          <a:stretch/>
        </p:blipFill>
        <p:spPr>
          <a:xfrm>
            <a:off x="0" y="2987645"/>
            <a:ext cx="11422121" cy="28639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CF90E7-FC4E-074C-A2B0-21E0B514430C}"/>
              </a:ext>
            </a:extLst>
          </p:cNvPr>
          <p:cNvSpPr txBox="1"/>
          <p:nvPr/>
        </p:nvSpPr>
        <p:spPr>
          <a:xfrm>
            <a:off x="7884543" y="315806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PC1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FF88F-123E-A046-A003-6A287BCFE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B9E95E-9551-31DB-9ADE-A5C6FB68134E}"/>
                  </a:ext>
                </a:extLst>
              </p14:cNvPr>
              <p14:cNvContentPartPr/>
              <p14:nvPr/>
            </p14:nvContentPartPr>
            <p14:xfrm>
              <a:off x="1200960" y="2116440"/>
              <a:ext cx="8634600" cy="4329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B9E95E-9551-31DB-9ADE-A5C6FB6813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1600" y="2107080"/>
                <a:ext cx="8653320" cy="43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3503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770</Words>
  <Application>Microsoft Macintosh PowerPoint</Application>
  <PresentationFormat>Widescreen</PresentationFormat>
  <Paragraphs>69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gothambook</vt:lpstr>
      <vt:lpstr>Office Theme</vt:lpstr>
      <vt:lpstr>History of single cell omics and applications in neuroscience</vt:lpstr>
      <vt:lpstr>Today: Applications of single-cell omics in the study of neuroscience </vt:lpstr>
      <vt:lpstr>Blast from the past</vt:lpstr>
      <vt:lpstr>Goal: How can we identify and characterize transcriptionally distinct cell-types in the developing mouse brain?</vt:lpstr>
      <vt:lpstr>Challenge: gene expression measurements in single cells were much noisier than what we had been used to seeing in bulk RNA-seq</vt:lpstr>
      <vt:lpstr>Approach: Pathway and gene set overdispersion analysis (PAGODA)</vt:lpstr>
      <vt:lpstr>PowerPoint Presentation</vt:lpstr>
      <vt:lpstr>PowerPoint Presentation</vt:lpstr>
      <vt:lpstr>We wanted to summarize gene expression within many annotated pathways, so we took the first principal component </vt:lpstr>
      <vt:lpstr>So then we could perform hierarchical clustering on cells based on pathway scores, rather than just noisy gene expression</vt:lpstr>
      <vt:lpstr>Quick question: why use the first PC to summarize gene expression within a pathway rather than just taking an average?</vt:lpstr>
      <vt:lpstr>Quick question: why use the first PC to summarize gene expression within a pathway rather than just taking an average?</vt:lpstr>
      <vt:lpstr>We apply PAGODA to single-cell RNA-seq of neuro-progenitor cells in the developing mouse brain</vt:lpstr>
      <vt:lpstr>We apply PAGODA to single-cell RNA-seq of neuro-progenitor cells in the developing mouse brain</vt:lpstr>
      <vt:lpstr>Quick question: How can I validate that I have identified early and intermediate+mature NPCs?</vt:lpstr>
      <vt:lpstr>All mouse brains are kind of the same…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Goal: want to characterize different cell-types in the human brain. Perform single-cell RNA-seq and single-cell accessibility in different cells</vt:lpstr>
      <vt:lpstr>snDrop-seq and scTHS-seq resolve intra- and inter-regional cellular diversity in the adult human brain</vt:lpstr>
      <vt:lpstr>snDrop-seq and scTHS-seq resolve intra- and inter-regional cellular diversity in the adult human brain</vt:lpstr>
      <vt:lpstr>Use differentially expressed genes to predict differentially accessible promoters to improve clustering of scTHS-seq data</vt:lpstr>
      <vt:lpstr>Use differentially expressed genes to predict differentially accessible promoters to improve clustering of scTHS-seq data</vt:lpstr>
      <vt:lpstr>Fast forward in time and the rise in high-throughput spatially resolved transcriptomics</vt:lpstr>
      <vt:lpstr>Goal: How are genes organized in highly polarized cells like the neuron? (why do we care?)</vt:lpstr>
      <vt:lpstr>Approach: MERFISH to characterize subcellular organization of cultured hippocampal neurons</vt:lpstr>
      <vt:lpstr>Are dendrites transcriptionally distinct from the soma? (manually segment)</vt:lpstr>
      <vt:lpstr>Are dendrites transcriptionally distinct from the soma? (manually segment)</vt:lpstr>
      <vt:lpstr>Is gene expression variable along dendrites?</vt:lpstr>
      <vt:lpstr>Quick question: should we normalize by dendritic length? Why or why not?</vt:lpstr>
      <vt:lpstr>bit.ly/GDV23_rc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single cell omics and applications in neuroscience</dc:title>
  <dc:creator>Jean Fan</dc:creator>
  <cp:lastModifiedBy>Jean Fan</cp:lastModifiedBy>
  <cp:revision>2</cp:revision>
  <dcterms:created xsi:type="dcterms:W3CDTF">2023-02-26T14:55:39Z</dcterms:created>
  <dcterms:modified xsi:type="dcterms:W3CDTF">2023-02-27T15:37:21Z</dcterms:modified>
</cp:coreProperties>
</file>