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722" r:id="rId4"/>
    <p:sldId id="258" r:id="rId5"/>
    <p:sldId id="307" r:id="rId6"/>
    <p:sldId id="308" r:id="rId7"/>
    <p:sldId id="309" r:id="rId8"/>
    <p:sldId id="720" r:id="rId9"/>
    <p:sldId id="311" r:id="rId10"/>
    <p:sldId id="314" r:id="rId11"/>
    <p:sldId id="315" r:id="rId12"/>
    <p:sldId id="310" r:id="rId13"/>
    <p:sldId id="317" r:id="rId14"/>
    <p:sldId id="319" r:id="rId15"/>
    <p:sldId id="318" r:id="rId16"/>
    <p:sldId id="320" r:id="rId17"/>
    <p:sldId id="321" r:id="rId18"/>
    <p:sldId id="322" r:id="rId19"/>
    <p:sldId id="323" r:id="rId20"/>
    <p:sldId id="324" r:id="rId21"/>
    <p:sldId id="346" r:id="rId22"/>
    <p:sldId id="348" r:id="rId23"/>
    <p:sldId id="359" r:id="rId24"/>
    <p:sldId id="360" r:id="rId25"/>
    <p:sldId id="361" r:id="rId26"/>
    <p:sldId id="362" r:id="rId27"/>
    <p:sldId id="363" r:id="rId28"/>
    <p:sldId id="350" r:id="rId29"/>
    <p:sldId id="355" r:id="rId30"/>
    <p:sldId id="351" r:id="rId31"/>
    <p:sldId id="352" r:id="rId32"/>
    <p:sldId id="354" r:id="rId33"/>
    <p:sldId id="357" r:id="rId34"/>
    <p:sldId id="358" r:id="rId35"/>
    <p:sldId id="356" r:id="rId36"/>
    <p:sldId id="364" r:id="rId37"/>
    <p:sldId id="365" r:id="rId38"/>
    <p:sldId id="368" r:id="rId39"/>
    <p:sldId id="721" r:id="rId40"/>
    <p:sldId id="370" r:id="rId41"/>
    <p:sldId id="711" r:id="rId42"/>
    <p:sldId id="713" r:id="rId43"/>
    <p:sldId id="716" r:id="rId44"/>
    <p:sldId id="715" r:id="rId45"/>
    <p:sldId id="717" r:id="rId46"/>
    <p:sldId id="719" r:id="rId47"/>
    <p:sldId id="718" r:id="rId48"/>
    <p:sldId id="371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37"/>
    <p:restoredTop sz="95082"/>
  </p:normalViewPr>
  <p:slideViewPr>
    <p:cSldViewPr snapToGrid="0">
      <p:cViewPr varScale="1">
        <p:scale>
          <a:sx n="89" d="100"/>
          <a:sy n="89" d="100"/>
        </p:scale>
        <p:origin x="8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1T13:03:40.5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19543 5287 8191,'7'3'0,"-2"-7"5063,2-8-5063,0-11 0,5-16 0,-2 10 0,1-3 306,3-12 0,1-4-306,-2 11 0,1-1 0,1-1 0,1-6 0,0-1 0,2-1 0,1-2 0,1-1 0,-2 4 0,1 1 0,-2 5 0,-3 5 0,0 1 0</inkml:trace>
  <inkml:trace contextRef="#ctx0" brushRef="#br0" timeOffset="1400">19482 5118 8191,'0'9'0,"-2"0"5063,7 3-5063,-1 8 2818,-1-1-2818,1 11 1719,-1-4-1719,1-1 6784,4-7-6784,-1-8 0,2-8 0,4-5 0,0-3 0,8-11 0,-1-1 0,1-1 0,-4 3 0,-1 5 0,-10 6 0,1 0 0</inkml:trace>
  <inkml:trace contextRef="#ctx0" brushRef="#br0" timeOffset="3610">20033 3504 8191,'-12'8'0,"2"-3"5063,-3 3-5063,4-2 2818,0 1-2818,-5 9 1719,0 6-1719,-9 9 0,4 8 0,-8 4 6091,11 10-6091,-1-5 0,11-18 0,2 0 0,-2 18 0,2 5 0,8-6 0,-3-1 0,3 1 0,-4 0 0,0-1 0,4-6 0,0-1 0,7-7 0,2-1 0,-1 1 0,3 0 693,-7-7-693,7 6 0,-6-13 0,7 13 0,-4-13 0,1 6 0,4-4 0,1 1 0,6 3 0,4-4 0,-4 3 0,7-6 0,4 8 0,-1-8 0,11 5 0,1-3 0,-19-11 0,1-1 0,9 1 0,1-1-616,-3-3 1,1-2 615,2 1 0,0-1 0,0-4 0,-1-1 0,-5 1 0,-1-2 0,3-3 0,0-1 0,-6 1 0,-1-1 0,3-1 0,-1-2 0,16-12 0,-19 10 0,0 1 0,10-11 0,-2-2 0,-6 5 0,-2-10 0,-2 5 1231,2-5-1231,-8 9 0,6-8 0,-3 0 0,1-6 0,5-6 0,-9 1 0,1-6 0,-9 19 0,-2 0-447,-2 0 0,-1-1 447,5-5 0,0-2 0,-4 1 0,0-1 0,2 0 0,-1 0 0,-1-3 0,-1 1 0,-2 5 0,0 1 0,0-3 0,-1 0 0,-2 0 0,0 0 0,-2-1 0,-1 0 0,0 1 0,0-1 0,-2-3 0,-1 1 0,1 2 0,0 0 0,-3 0 0,0 0 0,1 1 0,-2 0 0,-3 5 0,0 3 0,0-6 0,0 11 0</inkml:trace>
  <inkml:trace contextRef="#ctx0" brushRef="#br0" timeOffset="5642">19947 3505 8191,'-2'-2'0,"2"-1"5063,3-10-5063,2 0 2818,3-4-2818,1 0 1719,8-4-1719,1 0 0,12-8 0,1 1 0,7-4 0,-1 4 0,0 0 0,-2 5 0,-1 2 0,-2 5 0,7 3 6784,-6-2-6784,6 2 0,-8 0 0,1-2 0,0 6 0,-7-1 0,6 2 0,-13 2 0,6 2 0,-7-1 0,0 4 0,0-2 0,0 1 0,7 1 0,1-1 0,7-2 0,0 3 0,6-2 0,-4-1 0,11 3 0,-5-2 0,0 3 0,-2 3 0,-6-2 0,-7 5 0,6 2 0,-13-1 0,2 2 0,-3-1 0,-8 0 0,8 3 0,-4-1 0,4 1 0,0 1 0,-3-2 0,-2 0 0,-2 3 0,0-3 0,-2 6 0,-1-3 0,1 4 0,-1 0 0,0-3 0,1 2 0,1-3 0,0 5 0,0-5 0,-5 0 0,0-4 0,-4-4 0,0-2 0</inkml:trace>
  <inkml:trace contextRef="#ctx0" brushRef="#br0" timeOffset="6383">20200 3605 8472,'-7'-5'0,"0"7"5090,2 1-5090,1 9 2777,4 2-2777,4-1 1680,1-2-1680,8-7 6556,0-4-6556,1-5 0,-2-2 0,-7-2 0,-3-4 0,-7 7 0,-3-4 0,-1 12 0,0-4 0,4 4 0,1-2 0</inkml:trace>
  <inkml:trace contextRef="#ctx0" brushRef="#br0" timeOffset="6767">20541 3471 8191,'-6'-7'0,"3"6"5063,-1 4-5063,4 6 2818,2 0-2818,6-1 1719,0-6-1719,4-2 6784,-2-10-6784,-7-1 0,-3-1 0,-7 4 0,-2 6 0,4 2 0,1 0 0</inkml:trace>
  <inkml:trace contextRef="#ctx0" brushRef="#br0" timeOffset="7267">20512 4105 8191,'-17'-11'0,"4"3"5063,2 6-5063,5 5 2818,7 16-2818,0-7 1719,5 7-1719,0-14 6784,1-1-6784,2-6 0,-4-3 0,-5 0 0,-5 1 0,-4 3 0,4 2 0,1 1 0</inkml:trace>
  <inkml:trace contextRef="#ctx0" brushRef="#br0" timeOffset="7650">20953 3680 8191,'-17'-12'0,"3"10"5063,4 13-5063,6 13 2818,-1-5-2818,5 4 1719,7-11-1719,3-6 6784,4-12-6784,-3-2 0,-3-5 0,-6 4 0,-4 0 0,-6 6 0,2 0 0,-2 6 0</inkml:trace>
  <inkml:trace contextRef="#ctx0" brushRef="#br0" timeOffset="8169">20826 4243 9295,'1'-6'0,"-2"6"5119,1 9-5119,1 6 2649,10 0-2649,-3-8 1569,9-8-1569,-10-6 5943,3 0-5943,-7-2 0,-5 4 0,-3 1 0,-4 6 0,4-2 0,1 2 0</inkml:trace>
  <inkml:trace contextRef="#ctx0" brushRef="#br0" timeOffset="8629">21092 3333 24575,'-12'4'0,"5"3"0,5 0 0,7-2 0,1-2 0,3-5 0,-2-2 0,-2-3 0,-11-1 0,0 6 0,-10 5 0,6 4 0,1-1 0,5-2 0</inkml:trace>
  <inkml:trace contextRef="#ctx0" brushRef="#br0" timeOffset="9208">20186 4244 8191,'-13'8'0,"0"2"5063,1 1-5063,3 0 2818,12 5-2818,2-10 1719,12-9-1719,-11-4 6784,2-12-6784,-12 11 0,0 0 0,0 6 0</inkml:trace>
  <inkml:trace contextRef="#ctx0" brushRef="#br0" timeOffset="16295">7331 5418 8191,'-9'0'0,"0"0"5063,0 2-5063,2 2 2818,3 7-2818,2 2 1719,7 4-1719,3-2 6784,7-4-6784,9-9 0,-6-3 0,2-5 0,-9-1 0,-5 0 0,-8-5 0,0 2 0,-7-1 0,2 6 0,-2 3 0,0 4 0,4-1 0,1 1 0</inkml:trace>
  <inkml:trace contextRef="#ctx0" brushRef="#br0" timeOffset="16800">7098 5769 24575,'-7'9'0,"3"4"0,9-10 0,1 2 0,3-8 0,-5 1 0</inkml:trace>
  <inkml:trace contextRef="#ctx0" brushRef="#br0" timeOffset="17101">7562 5822 8191,'-7'-5'0,"4"1"0,-1 4 0</inkml:trace>
  <inkml:trace contextRef="#ctx0" brushRef="#br0" timeOffset="17458">7074 6221 8191,'-9'4'0,"8"-1"0,-2-1 0,7-2 0</inkml:trace>
  <inkml:trace contextRef="#ctx0" brushRef="#br0" timeOffset="161357">7779 5716 24575,'15'10'0,"-4"-3"0,5 12 0,2 8 0,4 13 0,-7-7 0,1 2-1448,2 3 1,2 2 1447,2 6 0,2 1 0,2-1 0,1 1 0,-7-14 0,0 1 0,0 0-751,2-1 1,0 1-1,-1 1 751,0 3 0,0 1 0,0 0 0,3 2 0,0 0 0,0 1 0,0 1 0,-1 1 0,0 1-1123,2 2 1,1 2 0,-1 0 1122,0-1 0,1 1 0,-1 0 0,-6-11 0,0 1 0,1-1 0,-1 1 0,6 10 0,0 0 0,1-1 0,1-1 0,0 0 0,1-1-810,-1-2 1,0 0 0,1-1 809,1 0 0,1-2 0,-1 1 0,-1 0 0,-1-1 0,0 1 0,0 0 0,0-1 0,0 1 0,-2 1 0,0 1 0,-1-1 0,1 1 0,0 0 0,0 0 0,1 2 0,-1 0 0,0 1 0,0-1 0,0 0 0,1 0 0,0 1 0,2 0 0,-1-1 0,-1-4 0,-1-1 0,0 1 0,2 2 0,0-1 0,0 0 243,-3-6 1,1 0-1,-1 0-243,0-1 0,1 1 0,-1 0 0,-1-3 0,-1 0 0,0-1 111,0-1 0,0 0 0,-1-1-111,-1 1 0,0 0 0,-1-1 0,8 13 0,-1 0 879,1-1 1,-2 0-880,-8-6 0,0-2 1315,1-3 1,-1-1-1316,-6-4 0,-1-1 620,9 7-620,-7-2 601,-4-18 0,-5-4 0,-1-5 0</inkml:trace>
  <inkml:trace contextRef="#ctx0" brushRef="#br0" timeOffset="161774">10018 9812 24575,'10'11'0,"8"12"0,2 2 0,12 12 0,-5-5 0,0-8 0,0-12 0,-2-14 0,5-17 0,1-19 0,-18 10 0,-1-2-725,2-3 1,-2-3 724,0-7 0,-2 3 0,2-4 0,-1 3 0</inkml:trace>
  <inkml:trace contextRef="#ctx0" brushRef="#br0" timeOffset="164700">7515 5389 8191,'2'6'0,"2"1"5063,1 20-5063,3-8 2818,5-1-2818,1-7 1719,3-8-1719,-3-2 6784,-2-6-6784,-5-2 0,0-2 0,-5 4 0,0 1 0</inkml:trace>
  <inkml:trace contextRef="#ctx0" brushRef="#br0" timeOffset="164916">7549 5431 8191,'-9'1'0,"6"-4"5063,8-20-5063,14-21 0,-1 8 0,2-5 1185,-1-8 0,0-2-1185,-3 13 0,0-1 0,-1 0 0,-2-1 0,-1 0 0,-1-2 0,1-3 0,0-2 0,-1 4 0,3-1 0,-1 3 0,-4 2 0,-1 7 0,-1 18 0</inkml:trace>
  <inkml:trace contextRef="#ctx0" brushRef="#br0" timeOffset="165740">7496 3979 8191,'3'12'0,"3"10"5063,0 31-5063,1-8 0,0 1 0,-1-14 0,-1-1 1409,1 8 0,1-5-1409,1-16 0,-4-10 0,0-6 0</inkml:trace>
  <inkml:trace contextRef="#ctx0" brushRef="#br0" timeOffset="166048">7659 4079 24575,'-7'9'0,"2"17"0,8 10 0,6 12 0,3-8 0,5-14 0,4-18 0,1-16 0,7-16 0,-6-19 0,-9-5 0,-4 1 0,-18 9 0,0 6 0,-16 7 0,10 7 0,-5 10 0,14 6 0,1 2 0</inkml:trace>
  <inkml:trace contextRef="#ctx0" brushRef="#br0" timeOffset="166332">7907 3889 8191,'-7'8'0,"-2"5"5063,1 14-5063,6 6 2818,4 1-2818,8-8 1719,3-17-1719,7-9 6784,-3-8-6784,5-12 0,-15 1 0,-3-4 0,-9 5 0,-4 1 0,-5 3 0,-1 0 0,3 0 0,4-1 0,5 5 0,3 3 0</inkml:trace>
  <inkml:trace contextRef="#ctx0" brushRef="#br0" timeOffset="166532">8066 3652 8191,'2'2'0,"-2"1"5063,-6 9-5063,-1 8 2818,1-1-2818,5 1 1719,5-7-1719,3-7 0,-2-1 0,-1-3 0</inkml:trace>
  <inkml:trace contextRef="#ctx0" brushRef="#br0" timeOffset="167110">8079 3745 8191,'-9'4'0,"8"-5"5063,3-6-5063,6-7 2818,-1 1-2818,-4 0 1719,-3 4-1719,-4 4 6784,-3 3-6784,-6 5 0,5 4 0,-2 0 0,12 0 0,-3-2 0,5-3 0</inkml:trace>
  <inkml:trace contextRef="#ctx0" brushRef="#br0" timeOffset="167324">8162 3638 24575,'-11'24'0,"3"7"0,-1-5 0,0 2 0,3 6 0,0 1 0,-2 1 0,1 0 0,5-1 0,2-2 0,-4 7 0,11-10 0,1-15 0,-3-7 0,2-2 0</inkml:trace>
  <inkml:trace contextRef="#ctx0" brushRef="#br0" timeOffset="167607">8177 3991 8191,'-11'13'0,"3"3"5063,0-2-5063,9-3 2818,5-5-2818,8-10 1719,6-10-1719,-5-2 6784,-3 0-6784,-7 3 0,-7 4 0,0 0 0,-5 2 0,-4 2 0,5 3 0,-1 2 0</inkml:trace>
  <inkml:trace contextRef="#ctx0" brushRef="#br0" timeOffset="168691">8575 3588 24575,'6'46'0,"-3"7"0,-3-22 0,0 0 0,-1 1 0,0-1 0,-3 24 0,4-20 0,2-24 0,6-29 0,0-12 0,5-10 0,-3-12 0,3 11 0,-8 11 0,1 0 0,7-12 0,-4 7 0,0 20 0,0 15 0,1 8 0,2 13 0,7 6 0,-5 6 0,4-6 0,-10-3 0,-1-11 0,-2 0 0,-5 0 0,2-8 0,-5 3 0</inkml:trace>
  <inkml:trace contextRef="#ctx0" brushRef="#br0" timeOffset="168840">8614 3701 8191,'-1'-4'0,"12"1"5063,18 1-5063,17 2 0,-18 0 0,-1 0 0</inkml:trace>
  <inkml:trace contextRef="#ctx0" brushRef="#br0" timeOffset="169674">8193 6278 24575,'8'19'0,"0"14"0,5-6 0,-2 4 0,2-11 0,-3-9 0,2-6 0,2-4 0,-5-1 0,-1 0 0</inkml:trace>
  <inkml:trace contextRef="#ctx0" brushRef="#br0" timeOffset="169859">8253 6399 8191,'-5'-1'0,"3"-6"5063,16-26-5063,-1 4 0,1-4 0,5-5 0,1-4 270,-4 8 0,-1-1 0,1 0-270,7-12 0,0 1 0,-7 11 0,-1 0 0,1 0 0,8-10 0,-2 2 0,-9 14 0,0 2 0,7-8 0</inkml:trace>
  <inkml:trace contextRef="#ctx0" brushRef="#br0" timeOffset="170659">8937 5729 8191,'-7'-5'0,"0"1"5063,-2-3-5063,0 0 2818,0-2-2818,0 0 1719,-3-1-1719,-2 5 6784,0-1-6784,-5 17 0,7-1 0,-1 25 0,10-18 0,10 5 0,5-20 0,1-5 0,0-2 0,-4 1 0,8 18 0,-6 8 0,7 27 0,-14-18 0,-3 0 0,2 0 0,-1 1 0,-4-1 0,0-1 0,1 17 0,4-23 0,-1-10 0,6-14 0</inkml:trace>
  <inkml:trace contextRef="#ctx0" brushRef="#br0" timeOffset="170923">9030 5855 24575,'-10'24'0,"4"1"0,5 1 0,6-8 0,2-10 0,12-13 0,1-14 0,6-13 0,-8-4 0,-9-2 0,-8 16 0,-5 3 0,-3 10 0,-12 0 0,7 4 0,-3 2 0,11 3 0</inkml:trace>
  <inkml:trace contextRef="#ctx0" brushRef="#br0" timeOffset="171215">9237 5603 8191,'-9'0'0,"1"6"5063,4 9-5063,9-2 2818,-2-5-2818,9-10 1719,-7-7-1719,2-4 6784,-4 3-6784,0-2 0,-7 2 0,3 5 0,-4 1 0</inkml:trace>
  <inkml:trace contextRef="#ctx0" brushRef="#br0" timeOffset="171432">9357 5537 24575,'-3'34'0,"-7"6"0,0 14 0,-2-20 0,-1 1 0,1 4 0,1 0-524,-1-3 0,1-2 524,-5 13 0,12-25 0,4-14 0</inkml:trace>
  <inkml:trace contextRef="#ctx0" brushRef="#br0" timeOffset="171682">9356 5858 8191,'-5'10'0,"-3"1"5063,5 3-5063,-2 2 2818,12-5-2818,-1-4 1719,8-10-1719,-4-9 6784,-1-5-6784,-6 0 0,-5 5 0,-6 4 0,3 6 0,1 2 0</inkml:trace>
  <inkml:trace contextRef="#ctx0" brushRef="#br0" timeOffset="172291">9578 5594 24575,'0'14'0,"0"13"0,0 2 0,0 4 0,1-1 0,-2-1 0,-2 24 0,4-17 0,5-42 0,7-15 0,1-27 0,0-1-667,-9-6 667,3-2 0,-4 13 0,9 18 0,-5 38 0,9 17 0,2 16 0,0 0 0,3-7 667,-7-9-667,-5-11 0,-4-7 0,-4-8 0,-2-1 0</inkml:trace>
  <inkml:trace contextRef="#ctx0" brushRef="#br0" timeOffset="172465">9640 5757 8191,'13'-5'0,"8"-5"1265,30-12 1,-24 8 0,0 4 0</inkml:trace>
  <inkml:trace contextRef="#ctx0" brushRef="#br0" timeOffset="175148">11303 15897 24575,'6'45'0,"1"-3"0,-2-12 0,0 0 0,4 18 0,1 5 0,6-16 0,-9-14 0,3-12 0</inkml:trace>
  <inkml:trace contextRef="#ctx0" brushRef="#br0" timeOffset="175466">11475 15951 24575,'0'7'0,"2"16"0,9 1 0,7 16 0,-3-14 0,6-2 0,-6-18 0,5-12 0,-5-7 0,0-7 0,-10-4 0,-5 5 0,-4-1 0,-14 5 0,3 6 0,-15-2 0,11 5 0,3 2 0,8 1 0</inkml:trace>
  <inkml:trace contextRef="#ctx0" brushRef="#br0" timeOffset="175740">11735 15858 8191,'-14'46'0,"8"-5"5063,8-10-5063,10-15 2818,9-8-2818,1-19 1719,0 1-1719,-8-10 6784,-10 6-6784,-4 2 0,-7 3 0,-3 1 0,-4 1 0,-3 1 0,0 3 0,3-4 0,6 6 0,4-3 0</inkml:trace>
  <inkml:trace contextRef="#ctx0" brushRef="#br0" timeOffset="175923">11889 15736 8191,'-9'-3'0,"0"3"5063,4 8-5063,1 4 704,4 1 1,0-4-1,0-5 1</inkml:trace>
  <inkml:trace contextRef="#ctx0" brushRef="#br0" timeOffset="176499">11993 15731 24575,'-2'-9'0,"0"8"0,-3 6 0,-2 21 0,-1 14 0,3-13 0,0 1-838,-3 6 1,0 0 837,0 1 0,0 0 0,-3 3 0,0 0 0,2-6 0,2-1 405,-4 22-405,11-30 0,1-10 0,3-15 0</inkml:trace>
  <inkml:trace contextRef="#ctx0" brushRef="#br0" timeOffset="176757">12007 16000 8191,'-2'9'0,"-1"4"5063,0 0-5063,3 5 2818,3-1-2818,4-6 1719,1-3-1719,-1-10 6784,2-7-6784,-6-11 0,3 5 0,-9-8 0,-12 10 0,5 6 0,-9 4 0,14 6 0,1 1 0</inkml:trace>
  <inkml:trace contextRef="#ctx0" brushRef="#br0" timeOffset="177181">11860 16739 8191,'-13'-15'0,"1"6"5063,-9 2-5063,9 14 2818,-4 20-2818,16 13 0,-3 9 0,15-3 1719,8-14-1719,5-17 0,27-22 0,-22-9 0,-1-3 0,14-4 0,-6-8 0</inkml:trace>
  <inkml:trace contextRef="#ctx0" brushRef="#br0" timeOffset="261268">5662 6323 8191,'-5'1'0,"3"2"5063,0 16-5063,6 16 0,2 13 1409,1-7 0,0 0-1409,0 13 859,0-20 1,-3-13-860,-8-27 6784,1-15-6784,-7-33 0,5 27 0,0-1 0,-2 1 0,0 0 0,-7-20 0,2 15 0,21 32 0,16 21 0,-2 3 0,1 4 0,1 2 0,0 0 0,2 1 0,-1-1 0,-4-3 0,-2-2 0,16 6 0,-10-17 0,-12-16 0,-2-16 0,-3-10 0,-9-19 0,-2-8 0,-4 22 0,-3-2 0,1 4 0,0-1-306,-5-2 1,0 0 305,-3-14 0,1 17 0,12 17 0</inkml:trace>
  <inkml:trace contextRef="#ctx0" brushRef="#br0" timeOffset="262281">6033 6216 24575,'10'30'0,"4"3"0,-8-4 0,-1 2 0,5 1 0,0-1 0,-5 1 0,1-1 0,1 0 0,1-2 0,-1 5 0,-2-19 0,-2-30 0,-3-19 0,-2 5 0,-1-2-689,0 0 0,0-1 689,-3-9 0,1-1 0,-2-1 0,2 1 0,4 2 0,0 2 0,-1-13 0,11 20 0,-2 31 0,9 9 0,-2 12 0,5 8 0,-2 9 1378,-8-5-1378,2-1 0,-10-8 0,-3-11 0,-3-4 0,-4-5 0,-3-7 0,-2-2 0,3-3 0,2 2 0,7 2 0</inkml:trace>
  <inkml:trace contextRef="#ctx0" brushRef="#br0" timeOffset="262547">6337 6108 24575,'-7'6'0,"2"5"0,0 9 0,-1 18 0,1 4 0,4-13 0,2 1 0,9 19 0,4-3 0,3-16 0,0-13 0,0-13 0,0-8 0,0-5 0,-8 3 0,-1 1 0</inkml:trace>
  <inkml:trace contextRef="#ctx0" brushRef="#br0" timeOffset="266230">9405 15039 24575,'-5'12'0,"1"9"0,8 0 0,1 18 0,4 1 0,-4-7 0,1-6 0,-1-26 0,3-20 0,2-21 0,-4-15 0,2 0 0,-7 15 0,5 14 0,2 31 0,3 9 0,2 24 0,3 2 0,-7-6 0,2-8 0,-4-17 0,1-13 0,4-12 0,-1-16 0,1-8 0,-4 7 0,1 10 0,-3 23 0,2 22 0,0 12 0,5 13 0,-2-18 0,5-7 0,-10-18 0,2-4 0</inkml:trace>
  <inkml:trace contextRef="#ctx0" brushRef="#br0" timeOffset="266531">9738 15033 24575,'-12'4'0,"5"4"0,3 12 0,7-1 0,1 1 0,7-16 0,-2-9 0,1-6 0,-4-6 0,-2 7 0,3 4 0,3 16 0,-2 0 0,3 5 0,-4-11 0,-2-4 0,-1 0 0</inkml:trace>
  <inkml:trace contextRef="#ctx0" brushRef="#br0" timeOffset="266680">9842 15036 24575,'5'-17'0,"7"-4"0,-2 3 0,2 6 0,-10 4 0</inkml:trace>
  <inkml:trace contextRef="#ctx0" brushRef="#br0" timeOffset="266877">9847 14760 8191,'-7'10'0,"2"8"4931,11 14-4931,1 21 0,2-22 0,1 1 1417,-1 9 0,-1 1-1417,0-9 0,0-1 0,0-4 0,1-3 1735,4-5-1735,-3-27 0,-1 1 0,-6-8 0</inkml:trace>
  <inkml:trace contextRef="#ctx0" brushRef="#br0" timeOffset="267281">9984 15025 8191,'7'10'0,"0"8"5063,7 14-5063,3-2 2818,1-2-2818,-1-16 1719,-1-12-1719,-5-9 6784,5-12-6784,-6-4 0,-2-7 0,-4 10 0,3 25 0,2 11 0,7 22 0,-3-14 0,3-7 0,-6-13 0,3-10 0,-4-10 0,1-7 0,-2-7 0,-4 6 0,7 15 0,-6 12 0,7 10 0,-1 3 0,-1-9 0,2-2 0,-3-5 0,-4-1 0,-1 1 0</inkml:trace>
  <inkml:trace contextRef="#ctx0" brushRef="#br0" timeOffset="268081">9498 15965 8191,'-2'11'0,"0"5"5063,2 16-5063,0-7 2818,0-5-2818,0-19 1719,3-13-1719,2-20 6784,8-8-6784,-3 0 0,3 12 0,6 19 0,-5 21 0,9 13 0,-7 7 0,-2-7 0,-1-5 0,-3-7 0,-1-8 0,3-4 0,2-6 0,8-16 0,-7 4 0,-1-1 0,-9 10 0</inkml:trace>
  <inkml:trace contextRef="#ctx0" brushRef="#br0" timeOffset="268226">9749 15906 8191,'-6'-7'0,"1"6"5063,0 8-5063,3 20 2818,2 6-2818,7 7 1719,3-13-1719,6-15 1696,1-15 0,-7-1 0,-2-1 0</inkml:trace>
  <inkml:trace contextRef="#ctx0" brushRef="#br0" timeOffset="268522">9842 15954 8191,'9'12'0,"-1"-9"5063,3 20-5063,-3-17 2818,0 4-2818,4-10 1719,-2-3-1719,4-8 6784,-5 3-6784,1 0 0,3 11 0,-4 2 0,7-17 0,3-5 0,8-18 0,-10 15 0,-1 8 0</inkml:trace>
  <inkml:trace contextRef="#ctx0" brushRef="#br0" timeOffset="269499">10093 15865 24575,'-2'9'0,"4"-1"0,-1 5 0,4 1 0,0-1 0,2 0 0,-2-4 0,3-5 0,-5-4 0,3-5 0,2-5 0,7-6 0,-1 5 0,-1-5 0,-8 15 0,-1 2 0,-4 8 0,4 0 0,1-2 0,2-3 0,2-4 0,-2-4 0,-3-3 0,-2-2 0,-2 0 0,-4 0 0,-1-1 0,-4 1 0,9-3 0,5 1 0,16-5 0,11 5 0,1 3 0,-1 9 0,-12 4 0,-9 8 0,-2 7 0,-6-4 0,0 3 0,-3-10 0,0-12 0,6-3 0,7-24 0,12 1 0,8-9 0,-5 19 0,-7 10 0,-8 18 0,-6 11 0,7 12 0,-5 1 0,4-5 0,-4-14 0,-4-11 0,-1-5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1T13:29:53.6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16367 6554 24575,'14'-6'0,"8"-1"0,16 4 0,10-1 0,-17 6 0,0 1 0,0-1 0,-1 2 0,-2 0 0,-1 1 0,26 1 0,-13-2 0,-8-4 0,-9-3 0,-13 3 0,-2-3 0</inkml:trace>
  <inkml:trace contextRef="#ctx0" brushRef="#br0" timeOffset="292">16749 6499 24575,'13'0'0,"7"0"0,5 0 0,7 0 0,-7 0 0,-5 4 0,-11 5 0,-8 4 0,-6 4 0,-12 9 0,-7 3 0,-1-4 0,-1-2 0,17-16 0,1-2 0</inkml:trace>
  <inkml:trace contextRef="#ctx0" brushRef="#br0" timeOffset="20752">28859 5441 8191,'-6'-7'0,"-1"4"5063,-6 4-5063,-1 4 2818,3 2-2818,-1 1 1719,6 4-1719,-1 2 6784,6 3-6784,4 0 0,9-3 0,9 2 0,-2-9 0,11 4 0,-5-14 0,-3 6 0,-3-7 0,-14 0 0,-1 3 0,-4-3 0</inkml:trace>
  <inkml:trace contextRef="#ctx0" brushRef="#br0" timeOffset="21016">28851 5513 24575,'27'0'0,"11"-9"0,-8 5 0,2 0-2020,8-3 0,3-1 2020,5 2 0,3 0 0,-11 1 0,1-2 0,0 2 0,-1 0 0,1 0 0,0 1-544,0 0 1,0-1-1,-1 2 544,14-1 0,-2 2 339,-12 2 0,-2 0-339,15 3 0,-28 1 0,-17 0 0,-6 0 0</inkml:trace>
  <inkml:trace contextRef="#ctx0" brushRef="#br0" timeOffset="45990">27064 5002 24575,'6'-9'0,"2"-3"0,3-2 0,0-3 0,0 3 0,-1 8 0,-3 6 0,1 7 0,0 6 0,5-2 0,1 3 0,0-6 0,-2-3 0,-3-1 0,-4-3 0,-1 1 0</inkml:trace>
  <inkml:trace contextRef="#ctx0" brushRef="#br0" timeOffset="46307">27073 4979 8191,'-5'10'0,"6"-3"5063,5 7-5063,17 4 0,9-2 0,11 11 2818,3-7-2818,1-2 0,-1-4 1419,1-5-1419,0-4 0,-1-1 0,1-8 0,-7-4 1658,-8 0 1,-16 0 0,-9 5 0</inkml:trace>
  <inkml:trace contextRef="#ctx0" brushRef="#br0" timeOffset="65182">25847 2159 8191,'-5'2'0,"2"10"5063,1 20-5063,2 2 2818,0 11-2818,3-12 1719,0-5-1719,3-9 6784,1-14-6784,0-3 0,2-4 0,-2-5 0,-3 4 0,-2-1 0</inkml:trace>
  <inkml:trace contextRef="#ctx0" brushRef="#br0" timeOffset="65415">25848 2342 8191,'14'-16'0,"19"-18"1079,-6 2 1,2-5-1080,-4 8 0,1-2 0,0 0 0,0-1 0,1-1 0,0 0 522,1 0 1,0 0 0,0 2-523,8-6 0,-2 3 953,-3 5 0,-3 4-953,3 2 1204,-10 12 1,-16 10 0,-1 3 0</inkml:trace>
  <inkml:trace contextRef="#ctx0" brushRef="#br0" timeOffset="66490">25846 2350 8191,'2'9'0,"3"-2"5063,2-2-5063,5-3 2818,2-5-2818,16-2 1719,-3-5-1719,11 0 6784,-16 0-6784,-3 6 0,-14 2 0,-1 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1T13:32:08.3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19286 5340 8191,'0'5'0,"1"2"5063,-3 23-5063,6 10 0,4 2 0,6 3 2818,-1-23-2818,9-7 1719,0-15-1719,9-8 0,4-14 0,-6 0 6784,-3-11-6784,-14 5 0,-5 6 0,-7 3 0,-2 10 0,2 4 0,-2 1 0</inkml:trace>
  <inkml:trace contextRef="#ctx0" brushRef="#br0" timeOffset="286">19353 5575 8191,'-14'1'0,"5"-3"5063,13-15-5063,7-24 0,3 8 0,2-4 0,-2 3 0,0-3 0,1 0-244,3-1 0,0-1 0,2-1 244,2-4 0,1 1 0,0-1 0,-4 5 0,-1 0 0,1 1 350,2 5 0,1 1 0,-2 1-350,-3-5 0,0 4 1173,13-5 1,-22 22 0,-4 11-1</inkml:trace>
  <inkml:trace contextRef="#ctx0" brushRef="#br0" timeOffset="1333">14679 5434 24575,'0'13'0,"2"0"0,1 4 0,6 8 0,-2-12 0,7 5 0,-4-17 0,6-4 0,0-11 0,2-8 0,-6 8 0,-5 0 0</inkml:trace>
  <inkml:trace contextRef="#ctx0" brushRef="#br0" timeOffset="1601">14751 5501 8191,'-2'-5'0,"3"-9"4638,9-24-4638,0 8 0,1-2 0,3-6 0,0-2 0,3-6 0,1 1 0,0 4 0,2 2 941,-2 2 0,2 3-941,3 6 0,1 3 770,-2 4 0,0 3-770,2 1 0,1 4 0,2 2 0,-1 3 0,16-5 0,-11 7 0,-17 3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1T13:33:56.42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1621 7572 8191,'-9'-5'0,"0"1"0,4 4 0,1 0 0</inkml:trace>
  <inkml:trace contextRef="#ctx0" brushRef="#br0" timeOffset="120">1594 7563 24575,'5'-2'0,"-1"0"0</inkml:trace>
  <inkml:trace contextRef="#ctx0" brushRef="#br0" timeOffset="501">1583 7406 24575,'39'-9'0,"-11"2"0,3 0 0,4 1 0,2 0 0,14-5 0,2 0-2845,1 3 0,0 2 2845,-14 2 0,1 0 0,0 0 0,13 0 0,-1 3-8,1 3 1,-3 1 7,-11-3 0,-2 1 0,0 4 0,-1 0 1257,11-1-1257,-10 4 0,-18-2 0,-15-5 708,-6-1 0,-4-3 1,1 1-1</inkml:trace>
  <inkml:trace contextRef="#ctx0" brushRef="#br0" timeOffset="1684">1747 7627 24575,'34'0'0,"1"0"0,20 0 0,-10 3 0,-13 2 0,-7-1 0,-1 0 0,-7-4 0,7 0 0,-6-3 0,6 2 0,-7-4 0,-3 5 0,-2-5 0,-3 5 0,0-4 0,0 3 0,0-3 0,0 4 0,0-2 0,0 0 0,0 1 0,0-1 0,3-1 0,-2 3 0,3-5 0,-4 3 0,0-3 0,0 1 0,3-4 0,-2 3 0,3-3 0,-1 3 0,2 3 0,3-1 0,0 3 0,6 4 0,3 0 0,6 4 0,-7-1 0,-2 2 0,-9-3 0,-2 1 0,-3 0 0,4 1 0,0-3 0,1 0 0,-2-9 0,-3 1 0,-4-1 0,-1 2 0</inkml:trace>
  <inkml:trace contextRef="#ctx0" brushRef="#br0" timeOffset="2319">2632 7582 24575,'-7'-19'0,"1"4"0,6-15 0,-4 4 0,-1-12 0,-3 4 0,3 2 0,-1 12 0,6 12 0,-2 4 0</inkml:trace>
  <inkml:trace contextRef="#ctx0" brushRef="#br0" timeOffset="2895">1614 7429 8191,'-5'13'0,"3"-3"5063,-6 12-5063,7 0 2818,1 10-2818,1-7 1719,2-5-1719,-3-7 0,0-8 0,0-1 0</inkml:trace>
  <inkml:trace contextRef="#ctx0" brushRef="#br0" timeOffset="3743">2668 7479 24575,'-3'3'0,"2"-1"0,13 0 0,15 3 0,20 3 0,-17-5 0,3 0 0,10 0 0,3-2-1261,0-2 1,1-3 1260,-10 1 0,1-1 0,0-1 0,16-4 0,0 0 0,-3-1 0,-2 1-360,-10 3 1,-2 1 359,16 0 0,-21 5 0,-12 2 0,-11-2 0,-5 2 0</inkml:trace>
  <inkml:trace contextRef="#ctx0" brushRef="#br0" timeOffset="3992">3492 7395 24575,'1'20'0,"2"1"0,5 11 0,0 6 0,-3-4 0,1-2 0,-5-9 0,4-9 0,-5-6 0,2-4 0</inkml:trace>
  <inkml:trace contextRef="#ctx0" brushRef="#br0" timeOffset="4551">3488 7405 24575,'24'-13'0,"14"2"0,11-1 0,-16 8 0,2 2 0,-4-3 0,0 1 0,4 3 0,-2 1 0,22-5 0,-15 8 0,-15 1 0,-15 4 0,-5 4 0,0-2 0,-2 3 0,1-1 0,-3 8 0,1 6 0,-2 5 0,4 1 0,-3-6 0,5-3 0,-3-6 0,4-3 0,-11-3 0,2-6 0,-14-6 0,-4-3 0,-19 1 0,-16-1 0,18 4 0,-2 0 0,0 2 0,0 1-752,-6 0 0,0 0 752,9 2 0,1 1-132,-1 1 1,3 0 131,-7 0 0,18 1 0,14-8 0</inkml:trace>
  <inkml:trace contextRef="#ctx0" brushRef="#br0" timeOffset="5259">3958 7479 24575,'6'3'0,"12"-1"0,16-7 0,-4 0 0,2-1 0,6-3 0,2 0 0,5 0 0,1 1 0,0 1 0,-1 2-1429,1 2 1,0 1 1428,3-1 0,0 1 0,-3 1 0,0 0 0,6-1 0,1-1 0,-3 3 0,0 0 0,3 0 0,0 0 0,-3 3 0,-1-1 0,4-2 0,-1 1 0,-8 4 0,-2 0-143,0-2 1,-1 0 142,-9 2 0,-3 0 0,18 4 0,-23-4 0,-10-1 0</inkml:trace>
  <inkml:trace contextRef="#ctx0" brushRef="#br0" timeOffset="5576">5384 7398 8191,'9'-3'0,"6"10"5063,-8 6-5063,6 7 2818,-10-3-2818,0 6 1719,2-4-1719,-4 5 1696,3-11 0,-3-4 0,1-5 0</inkml:trace>
  <inkml:trace contextRef="#ctx0" brushRef="#br0" timeOffset="6344">5407 7370 24575,'18'-13'0,"9"-4"0,13 3 0,7 0 0,-7 1 0,-8 8 0,-9 4 0,-9 3 0,-1 3 0,-1 3 0,-2-3 0,1 5 0,-3-5 0,-3 7 0,2-4 0,-1 8 0,-2-6 0,2 6 0,-2-6 0,3 2 0,-2-3 0,2 0 0,-1 0 0,-1 0 0,2 4 0,0-4 0,-1 8 0,0-7 0,0 6 0,-4-3 0,1 1 0,-5-2 0,-1-3 0,-3-4 0,-5-3 0,1-3 0,-2-4 0,-1 2 0,-1-2 0,-16-2 0,3 3 0,-18-4 0,12 7 0,-13 1 0,6 1 0,0 6 0,2-2 0,16-1 0,-1 0 0,13-6 0,2 1 0,4-1 0</inkml:trace>
  <inkml:trace contextRef="#ctx0" brushRef="#br0" timeOffset="7259">1576 8077 8191,'-4'6'0,"1"5"5063,1 15-5063,6 8 0,1 6 0,0 5 2818,-1-22-2818,-4 3 0,0-21 0,0-1 0</inkml:trace>
  <inkml:trace contextRef="#ctx0" brushRef="#br0" timeOffset="8025">1596 8021 8191,'16'0'0,"6"0"4521,25-4-4521,6-2 0,-23 4 0,1-1 0,3 0 0,2 1 0,1 2 0,2 0 651,5 1 1,2-2-652,-1-1 0,3-1 0,-10 1 0,3 0 0,-1-1 0,1 0 0,0-2 0,0 1 76,2 0 0,0 0 0,0 0-76,-2 0 0,0 0 0,-1 0 0,14-2 0,-2 0 2001,-8 2 0,-4 1-2001,15 1 438,-22 2-438,-20 5 1710,-13 3-1710,-1-2 2798,-8 6-2798,-2 5 1384,5-2-1384,-6 15 0,5 2 0,-2 2 0,4 11 0,-2-12 0,6 6 0,-2-18 0,1-2 0,1-10 0,-8-1 0,3-2 0,-11-3 0,4-1 0,-17-2 0,-10-4 0,10 3 0,-2 1 0,-2-3 0,-2 1 0,-5 4 0,-1 1-1064,-3 0 1,-1 1 1063,0 4 0,-1 0 0,-5-2 0,-1 1 0,0 4 0,0 0-926,15-4 0,0-2 0,-1 2 926,0 2 0,-1 2 0,-2-1 0,-12 0 0,-2 0 0,4 0 0,2 3 0,2-1 0,8-7 0,-2-1 0,10 0 0,8-1 0,10-7 0</inkml:trace>
  <inkml:trace contextRef="#ctx0" brushRef="#br0" timeOffset="9284">2894 8195 8191,'-22'0'0,"11"-4"5063,22 3-5063,24-8 0,-6 8 0,3 1 0,12-5 0,3 0 0,-8 4 0,2 2 0,1-2-162,4-4 0,3-1 0,0 0 162,-7 2 0,1 1 0,1-1 0,0 1 0,3-2 0,0 0 0,1-1 0,-1 1 0,0 0 0,-1 0 0,0 0 0,-1 2 0,10-1 0,-1 2 0,-3 0 189,-7 2 0,-2 0 0,-2 0-189,4 0 0,-3 1 2056,-6 4 0,-2-1-2056,20-3 0,-20 6 0,4-7 3658,-12 3-3658,7 1 2782,0-4-2782,0 0 688,-7-1-688,5-2 0,-4-1 0,6 0 0,6-1 0,-5-2 0,12 6 0,-11-2 0,11 7 0,-5 1 0,0 0 0,5 3 0,2-7 0,1 8 0,-18-9 0,0 1 0,18 7 0,5-7 0,0 8 0,-5-8-948,6 3 948,-8-4 0,-12 0 0,-4 0 0,-17 2 0,0-1 0,-8 1 0,-1-2 0</inkml:trace>
  <inkml:trace contextRef="#ctx0" brushRef="#br0" timeOffset="9584">5510 8058 8191,'1'12'0,"-5"-3"5063,7 27-5063,-9-9 2818,5 12-2818,-3-14 429,2-5 1,2-11 0,-2-5 0</inkml:trace>
  <inkml:trace contextRef="#ctx0" brushRef="#br0" timeOffset="10112">5501 8023 8191,'9'0'0,"10"-2"5063,2 4-5063,18-10 0,1-2 0,0-4 2818,-8-1-2818,-9 11 1719,-9-2-1719,-2 8 6784,-4 6-6784,-3 0 0,-3 5 0,-2-1 0,0 2 0,0 10 0,0-6 0,0 12 0,0-4 0,4 6 0,-4-1 0,4-5 0,-4 4 0,2-15 0,-2 8 0,4-13 0,-3 2 0,-3-9 0,-3 1 0,-8-9 0,-7 1 0,-12-4 0,-15-1 0,15 4 0,-4 0 0,-2 1 0,-2 2-166,-7-1 1,3 1 0,-7 2 0,11 0 0</inkml:trace>
  <inkml:trace contextRef="#ctx0" brushRef="#br0" timeOffset="10984">3617 7080 8191,'-14'5'0,"8"5"5063,6 8-5063,16 10 2818,3 7-2818,7-4 1719,-3-9-1719,-3-13 6784,-6-9-6784,2-6 0,-8-4 0,4 1 0,-8-3 0,0 7 0,-4 1 0</inkml:trace>
  <inkml:trace contextRef="#ctx0" brushRef="#br0" timeOffset="11242">3706 7221 8191,'-7'2'0,"2"-4"5063,3-6-5063,1-25 0,8-16 0,-4 9 0,0-3 0,5-3 0,1-1 223,-5 10 0,0-1 1,1 0-224,3 2 0,2 0 0,0 0 0,3-18 0,3 2 0,9 4 0,3 2 0,-3 5 0,2 3 0,6 4 0,1 5 990,-11 6 0,-1 4-990,18-2 1462,-23 28 0,-10-3 1,-7 10-1</inkml:trace>
  <inkml:trace contextRef="#ctx0" brushRef="#br0" timeOffset="15809">731 9057 8191,'-13'10'0,"28"-9"4919,4-9-4919,8-2 0,5-2 0,0-1 0,0 0 0,3 0 0,-1 0 1418,-5 3 0,-3 1-1418,12-5 1736,-21 14-1736,-14 4 6731,-9 12-6731,-12 6 162,-2 7-162,3-5 0,-1 1 0,0-2 0,0 1-550,-3 8 1,-1 0 549,1-6 0,0 0 0,2 6 0,1-2 0,0-6 0,2-1 0,-8 22 0,12-21 0,13-6 0,17-17 0,14-8 0,8-7 0,-14 5 0,1-1 1099,21-9-1099,-8 5 0,-13 3 0,-15 4 0,-7 4 0,-1-1 0</inkml:trace>
  <inkml:trace contextRef="#ctx0" brushRef="#br0" timeOffset="16311">1084 9176 8191,'-2'10'0,"2"-3"5063,4 16-5063,3 5 0,-3 12 0,0 14 2818,-8-6-2818,3-12 1719,-7-41-1719,6-25 0,0 0 0,0-2 0,-1-2 0,1 0 0,-1 5 0,1 2 0,-4-20 6784,7 32-6784,12 26 0,8 17 0,11 9 0,-5-6 0,3-1 0,-12-9 0,2-3 0,-9-7 0,5-6 0,-8-7 0,2-7 0,-7-17 0,0-8 0,-8-12 0,4-1 0,-3 13 0,4 8 0,0 17 0,0 5 0</inkml:trace>
  <inkml:trace contextRef="#ctx0" brushRef="#br0" timeOffset="16584">1412 9078 8901,'0'6'0,"11"14"5115,-3 2-5115,10 19 2711,-10-8-2711,0 6 0,-3-7 405,-2-11 1,-3-6-1,0-11 1</inkml:trace>
  <inkml:trace contextRef="#ctx0" brushRef="#br0" timeOffset="16776">1414 9096 8191,'9'-9'0,"4"-1"5063,0 0-5063,17-9 2818,5 1-2818,-5 1 429,-3 7 1,-22 8 0,-1 2 0</inkml:trace>
  <inkml:trace contextRef="#ctx0" brushRef="#br0" timeOffset="16975">1397 9236 24575,'26'-14'0,"8"-5"0,6-4 0,-7 3 0,-10 6 0,-15 9 0</inkml:trace>
  <inkml:trace contextRef="#ctx0" brushRef="#br0" timeOffset="17634">1803 8992 8191,'-9'-7'0,"0"0"5063,0 3-5063,-10 1 2818,4 1-2818,-16 6 1719,4 9-1719,1 8 6784,4 15-6784,13-2 0,10-2 0,8-14 0,12-17 0,7-12 0,7-16 0,-4 0 0,-4 2 0,-11 13 0,1 28 0,-6 10 0,-2 20 0,-1 1 0,-7 0 0,3-7 0,-4-8 0,0-16 0,0-9 0</inkml:trace>
  <inkml:trace contextRef="#ctx0" brushRef="#br0" timeOffset="17850">1991 8969 24575,'2'15'0,"-1"7"0,5 3 0,-5 14 0,6-6 0,-3 6 0,1-18 0,-2-6 0,-3-11 0</inkml:trace>
  <inkml:trace contextRef="#ctx0" brushRef="#br0" timeOffset="20591">629 7385 24575,'-5'6'0,"-3"11"0,12 11 0,-2 19 0,7 1 0,-2-11 0,2-18 0,1-29 0,1-23 0,-2-8 0,-3 9 0,-1-1 0,1-19 0,-3 0 0,-5 20 0,-1 3 0,-3-11 0,6 31 0,9 26 0,5 23 0,1-7 0,2-7 0,-2-23 0,11-15 0,-1-23 0,8-5 0,-22 13 0,-2 1 0,7-8 0,-11 7 0,3 26 0,1 20 0,7 15 0,-7-9 0,1 3 0,13 20 0,-6-8 0,5-15 0,-15-17 0,0-5 0</inkml:trace>
  <inkml:trace contextRef="#ctx0" brushRef="#br0" timeOffset="20783">1024 7124 8191,'-1'-6'0,"16"-10"5063,8-3-5063,20-15 0,-6 10 704,-3-1 1,-18 17-1,-9 2 1</inkml:trace>
  <inkml:trace contextRef="#ctx0" brushRef="#br0" timeOffset="20942">1171 7035 8191,'-3'23'0,"4"9"4594,5 15-4594,1-20 0,0 1 0,-1 2 0,0 1 0,5 7 0,0-1 0,0 15 0,3-7 0,-11-31 0</inkml:trace>
  <inkml:trace contextRef="#ctx0" brushRef="#br0" timeOffset="21694">628 8105 8191,'-7'1'0,"4"2"5063,5 16-5063,8 3 2818,4 16-2818,-2-4 1719,2-2-1719,-5-14 6784,1-12-6784,-3-9 0,5-14 0,1-18 0,0-7 0,2 2 0,-5 18 0,0 18 0,3 26 0,-2-6 0,4 15 0,-1-19 0,-4-6 0,10-15 0,-1-16 0,4-25 0,-12 22 0,-3 0 0,-1-6 0,-3-1 0,1-19 0,-9 0 0,3 28 0,-4 6 0</inkml:trace>
  <inkml:trace contextRef="#ctx0" brushRef="#br0" timeOffset="21875">959 7862 8191,'4'-1'0,"13"-6"5063,3-5-5063,5-2 2818,-5 3-2818,-8 6 0,-7 3 0,-1 2 0</inkml:trace>
  <inkml:trace contextRef="#ctx0" brushRef="#br0" timeOffset="22085">1013 7814 8191,'-7'10'0,"2"1"5063,9 13-5063,7 8 0,6 8 0,-9-11 0,-1 2 0,1 0 0,-2 1 0,0 3 0,-1 0 0,-2-3 0,0-3 0,3 7 0,-5-14 0,1-18 0</inkml:trace>
  <inkml:trace contextRef="#ctx0" brushRef="#br0" timeOffset="29858">4141 6652 24575,'-3'-3'0,"0"-9"0,14-20 0,-3 7 0,0-3 0,2-3 0,2-1-919,5-4 1,2 0 918,0 2 0,1 3 16,2 7 1,2 4-17,20-10 0,-6 25 0,-4 19 0,1 10 0,7 9 0,-4-1 0,1-16 0,8-13 0,3-25 682,-20 3 0,-1-5-682,5-6 0,-1-3 0,-5 0 0,0-2-632,3-1 1,0-1 631,-6 7 0,-2 1-171,-1 1 1,-3 1 170,5-9 0,-9 9 0,-12 19 0,-1 4 0</inkml:trace>
  <inkml:trace contextRef="#ctx0" brushRef="#br0" timeOffset="31520">3882 7099 24575,'2'25'0,"2"5"0,7-4 0,-2-5 0,3-4 0,1-12 0,7-10 0,-5-1 0,5-10 0,-15 6 0,2-2 0,-6 3 0,1 4 0,-2 1 0</inkml:trace>
  <inkml:trace contextRef="#ctx0" brushRef="#br0" timeOffset="31684">3952 7198 8191,'1'-1'0,"1"-6"5063,16-26-5063,0-2 0,-1 4 0,2 0 1409,1 7 0,0 2-1409,3-5 0,2 2 0,7 7 0,-2 4 0,2-7 0,2 11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1T13:35:45.9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24681 4404 24575,'-5'28'0,"1"17"0,4-8 0,0 3 0,0 2 0,0 2 0,0 5 0,0 0-768,0-9 0,0-2 768,0 17 499,4-24-499,-1-27 254,14-24-254,2-16 0,5-13 0,8 4 0,-12 16 0,2 20 0,-6 19 783,-2 18-783,-9 12 0,2 13-482,-12-26 0,-3 1 482,3 3 0,-1-1-154,-11 2 1,-1-3 153,-1 7 0,-9-10 0,23-28 0,1-22 0,4 15 0,0-12 0</inkml:trace>
  <inkml:trace contextRef="#ctx0" brushRef="#br0" timeOffset="302">24978 4734 8191,'-7'24'0,"5"8"4943,-1 8-4943,8 0 2833,7-11-2833,8-14 1734,12-18-1734,3-11 0,7-14 0,-9-6 0,-6 0 6739,-13 6-6739,-3 16 135,-7 13-135,4 19 0,0-2 0,5 3 0,-2-12 0,5-6 0,-10-4 0,1-1 0</inkml:trace>
  <inkml:trace contextRef="#ctx0" brushRef="#br0" timeOffset="520">25362 4321 8191,'-9'21'0,"2"15"5063,7 14-5063,0-13 0,0 4 0,0 5 0,0 1 800,-1-1 0,2-1-800,3-6 0,1-2 895,-3-4 0,2-4-895,10 7 1554,-5-16 0,-4-17 0,-1-5 0</inkml:trace>
  <inkml:trace contextRef="#ctx0" brushRef="#br0" timeOffset="833">25610 4333 24575,'-5'9'0,"3"0"0,3 3 0,1 8 0,-2-1 0,0 18 0,0-4 0,0 20 0,-5 2 0,5-24 0,-1 0 0,-3 17 0,8 3 0,-1-24 0,4 0 0,0-17 0,0-9 0,-2 0 0,-1-5 0</inkml:trace>
  <inkml:trace contextRef="#ctx0" brushRef="#br0" timeOffset="1100">25744 4614 24575,'-16'-1'0,"1"1"0,0 13 0,4 12 0,-4 5 0,13 8 0,10-9 0,12-9 0,15-8 0,12-9 0,-17-3 0,1 0 0,7 0 0,1 0-412,0 2 0,0 1 412,-10 0 0,-2 0 0,9 3 0,-28-1 0</inkml:trace>
  <inkml:trace contextRef="#ctx0" brushRef="#br0" timeOffset="247092">14733 6820 24575,'-10'5'0,"3"-1"0,5 18 0,2 0 0,2 3 0,1-1 0,4-11 0,1 0 0,1-8 0,0-1 0,0-6 0,0-1 0,-4 1 0,-1 0 0</inkml:trace>
  <inkml:trace contextRef="#ctx0" brushRef="#br0" timeOffset="247300">14726 6948 24575,'26'-20'0,"1"0"0,0-4 0,2-1 0,7-3 0,0-1-1955,1-3 1,1 1 1954,-1 5 0,-1 1 336,-3 3 0,-2 2-336,11-5 189,-16 11 0,-17 12 1,-5 2-1</inkml:trace>
  <inkml:trace contextRef="#ctx0" brushRef="#br0" timeOffset="248876">14730 7024 24575,'11'0'0,"4"0"0,-2-2 0,4 1 0,7-5 0,-5 3 0,1-2 0,-12 3 0,-4 2 0</inkml:trace>
  <inkml:trace contextRef="#ctx0" brushRef="#br0" timeOffset="250145">14712 7016 24575,'11'-3'0,"4"1"0,-2 2 0,1 0 0,-2 0 0,-3-2 0,-8 4 0,-6-4 0,-4 2 0,-4 0 0,0-5 0,3 2 0,-6 0 0,6-3 0,-3 3 0,8-1 0,1 2 0</inkml:trace>
  <inkml:trace contextRef="#ctx0" brushRef="#br0" timeOffset="993848">6271 18486 8191,'-2'2'0,"4"17"4988,-1 14-4988,8 20 0,-5-11 0,5 3 2827,0-23-2827,-1-5 0,-3-13 0,-1-2 0</inkml:trace>
  <inkml:trace contextRef="#ctx0" brushRef="#br0" timeOffset="994850">6313 18557 8191,'-9'-5'0,"8"-3"5063,2 7-5063,8-5 2818,4 3-2818,0 0 1719,4 0-1719,7 3 6784,-6 0-6784,13 0 0,-6 0 0,7 0 0,0 0 0,13 0 0,-16-2 0,3-1 0,3 3 0,1-1 0,5-4 0,1 0-911,0 2 0,-1 0 911,2 0 0,-1 0-612,0-2 1,1 0 611,-1 1 0,-1 2 0,-6-2 0,-1 1 0,21-1 0,-17 6 0,-14 1 0,-10 2 1702,-2 0-1702,-7 2 1343,-1 0-1343,-2 2 0,1 0 0,-1 0 0,2 3 0,-3-2 0,4 3 0,-5-1 0,2 2 0,1 3 0,-3 0 0,5-4 0,-3 0 0,1-4 0,-1 0 0,-6-2 0,-1-1 0,-4-3 0,-4-4 0,-1 0 0,-9-1 0,-9 2 0,-15 0-1205,-8 4 1205,21-1 0,0 0 0,3 2 0,-1 1 0,-5 1 0,-1 1 0,3 0 0,1 1 0,-1-1 0,0 0 0,1-2 0,0-1 0,0 1 0,0-2 0,2-6 0,1 0 0,-24 6 0,3-13 0,19 5 0,-6-1 0,7-3 0,7 8 0,1-7 0,14 7 0,3-3 0</inkml:trace>
  <inkml:trace contextRef="#ctx0" brushRef="#br0" timeOffset="997697">7747 18470 24575,'3'28'0,"1"4"0,6-7 0,4 14 0,-1 1 0,2-7 0,-8-2 0,3-20 0,-2-1 0,-3-7 0,-1-1 0</inkml:trace>
  <inkml:trace contextRef="#ctx0" brushRef="#br0" timeOffset="999376">7691 18463 8191,'5'5'0,"9"-3"5063,12 5-5063,18-7 0,5 4 1020,-19-4 1,1 0-1021,-1 0 0,1 0 0,3 0 0,0 0 0,4 0 0,1 0 0,2 0 0,2 0 0,-7 0 0,2 0 0,-1 0 0,1-1 0,1-1 0,1-1-212,8 2 1,2-1 0,1-2 211,0-1 0,-1-2 0,2 1 0,-10 2 0,2 1 0,-1 0 0,1-1 437,-2-1 1,-1 0 0,1 1-1,0-1-437,1 2 0,1-1 0,-1 1 0,0 0 0,13 1 0,-1-1 0,0 1-834,-4 0 0,0 0 1,0 1 833,1 0 0,1 1 0,-2 1-305,-6-2 0,-2 1 0,0 1 305,0 0 0,0 1 0,-1 0 472,12 1 0,-2 0-472,-6 0 0,-1 1 0,-3 1 0,-1 0 1392,-2-5 0,-1 1-1392,0 4 0,0 0 0,-3-5 0,0 1 1609,-1 3 0,0 1-1609,20-4 0,-23 2 0,-2-1 0,13-2 0,9 4 0,-11-3 0,7-1 1935,6-1-1935,2-8 0,-25 9 0,1-1 0,0-3 0,0-1 0,3 2 0,0 0 0,-3-2 0,1 0 0,2 1 0,0 2 0,20-3 0,-24 2 0,0 1 1943,18 1-1943,-1-3 0,-2 4 0,-18 2 0,-1-1 0,-13 3 0,-1-1 661,-2 4-661,3-2 95,-4 2-95,3 0 0,-2-1 0,4 7 0,2 1 0,2 7 0,3-5 0,-1-5 0,-6-6 0,-2-5 0,-7 6 0,-3-1 0,-8 8 0,-1-5 0,-1 4 0,-4-7 0,4 2 0,-8-2 0,2 0 0,-3-2 0,-13 0 0,-4-7 0,-19 3 0,20-1 0,-2 0 0,-9 1 0,-4 2-1096,11 0 0,-1 1 1,-1 0 1095,-4-1 0,0-1 0,-1 0 0,-1 4 0,-1 1 0,1-3 0,2-2 0,0-2 0,0 0 0,0 4 0,0 0 0,1-1 0,1-4 0,0-1 0,1 0-805,2 1 1,0 1 0,0 0 804,-2 0 0,0-1 0,0 1 0,2 0 0,0 0 0,0 1 0,-3 2 0,1 1 0,-1 0 0,1 1 0,-1-1 0,1 0 0,0 0 0,-1 0 0,1 1 0,1 0 0,1 1 0,0-1 0,-16 1 0,2-1 0,6 3 0,1-1 0,2-1 0,3-2 0,4 2 0,2-3 0,3-2 0,0-2 0,-22 2-462,0-3 462,4 4 0,20 0 0,-1 0 0,-1 0 0,0 0 0,0 2 0,-1 1 0,-2-3 0,0 1 0,-21 3 0,2-4 1368,16 0 1,0 0-1369,-10 0 0,11 0 0,0 0 2784,-11 5-2784,-1-4 0,18 5 0,0 1-462,-25 0 462,7 11 626,3-5-626,13-1 0,6-1 0,6-7 0,8-2 0,3-2 0,-4-2 477,-1-1-477,1-2 0,-3 1 0,2 5 0,1 2 0,4 0 0,5-1 0</inkml:trace>
  <inkml:trace contextRef="#ctx0" brushRef="#br0" timeOffset="1.00031E6">12308 18431 8191,'-14'3'0,"8"7"5063,8 0-5063,9 13 2818,-2-4-2818,3 11 429,-5-15 1,-3 0 0,0-11 0</inkml:trace>
  <inkml:trace contextRef="#ctx0" brushRef="#br0" timeOffset="1.00111E6">12254 18458 8191,'13'-13'0,"12"4"4076,25-13-4076,-17 15 0,4 3 0,10-2 0,4 1 0,2 2 0,2 1 0,-14 0 0,2 0 0,0 0 110,0 0 1,0-1 0,1 1-111,5 0 0,1 0 0,0-1 0,-1-2 0,-1-1 0,1 1 0,4 1 0,-1 2 0,1-1 0,0-3 0,0-1 0,-1 2 0,-3 2 0,0 1 0,-1 0 0,0 0 0,0-1 0,-1 2 0,-6 1 0,0 0 0,-2 0 1036,15 0 0,-2 0-1036,-5 2 0,-3 1 0,-4-1 0,-3 2 0,-6 0 0,-1 2 0,17 3 5238,-15-4-5238,-12 2 928,-14-2-928,-4 4 3702,-7 4-3702,2-3 36,-2 2-36,2 1 0,1 0 0,-1 11 0,3 1 0,0 0 0,0-1 0,0-10 0,0-2 0,-7-4 0,-3-6 0,-7-3 0,0-2 0,-7 0 0,-21-6 0,15 7 0,-3 1 0,-11-4 0,-4 0 0,10 8 0,-2 1 0,-1 1-380,-2-3 1,-1 0-1,-1 2 380,-6 3 0,-2 2 0,0-1-1430,0-3 1,0-1 0,-1 1 1429,13-1 0,-1 1 0,1 0 0,-1-1 0,-13 1 0,0-1 0,-1 0 0,13-1 0,0 1 0,-1-1 0,1 0 0,1-1 0,0 0 0,0-1 0,0 1 0,-1-1 0,-1 1 0,1-1 0,1 1 0,-10 0 0,1 0 0,1-1-739,1-1 0,1 0 0,2 2 739,-10 3 0,4 0-242,8-5 1,5 1 241,-8 6 0,24-6 0,16 2 0</inkml:trace>
  <inkml:trace contextRef="#ctx0" brushRef="#br0" timeOffset="1.04865E6">11739 8558 24575,'-6'15'0,"3"0"0,7 9 0,3 1 0,3 0 0,-1-5 0,4-9 0,-3-6 0,6-5 0,-6-5 0,1-2 0,-7 2 0,-2 1 0</inkml:trace>
  <inkml:trace contextRef="#ctx0" brushRef="#br0" timeOffset="1.04886E6">11781 8676 8191,'1'-1'0,"17"-21"4407,14-17-4407,-11 13 0,1-1 0,0 1 0,1 1 0,16-14 2704,-2 6-2704,-2 14 1823,-1 2-1823,-8 13 1613,-3-2 1,-13 5 0,-3-1 0</inkml:trace>
  <inkml:trace contextRef="#ctx0" brushRef="#br0" timeOffset="1.05141E6">28740 5432 8191,'-5'11'0,"1"7"5063,9 27-5063,-4-15 0,-1 3 0,0 11 0,0 3 105,0-11 1,-1 2 0,1 1-106,-2 3 0,0 1 0,0 1 0,0 6 0,0 0 0,1 1 0,0 2 0,1 0 0,-1 1-163,-1-11 0,-1 0 0,0 0 0,0 1 163,1-2 0,1 0 0,-1 0 0,0-1 0,-2 1 0,-1 0 0,0 0 0,0-2 769,1 10 0,-1-2 0,0-1-769,0-3 0,-2-1 0,2-2 0,-2 10 0,2-3 0,2-11 0,0-4 0,-5 12 2137,7-25-2137,1-7 4008,8-6-4008,10-2 0,14-7 0,-4-3 0,4-1 0,5 0 0,4 0 0,10-3 0,4 1-152,-15 4 0,0 0 0,1 0 152,4 0 0,0 0 0,1 0 0,4-2 0,0 0 0,1-1 0,-11 3 0,0-1 0,2 0 0,2-1 0,8 0 0,3-2 0,3 0 0,-2 0 0,-2 1 0,1-1 0,-4 1 0,1 0 0,3 0 0,-8 1 0,4 1 0,0-1 0,1 1 0,-3-1 0,-3 2 0,5-2 0,-4 1 0,0 1 0,-1 0 0,3 0 0,0 1 0,0 0 0,-1 0 0,-4-1 0,0 1 0,-1 0 0,0 0-926,1 1 0,-1 0 0,0 0 0,0 1 926,11-2 0,-1 1 0,-1 1 0,-1 1 0,0 0 0,-2 0-685,-2 0 0,-2 0 0,0 0 685,-4 0 0,-1 0 0,0 0-79,14 0 1,-2 0 78,-2 2 0,-2 1 0,-11-2 0,-3-1 0,20 5 2373,-28-5-2373,-25-2 0,1 1 0,-9-1 0</inkml:trace>
  <inkml:trace contextRef="#ctx0" brushRef="#br0" timeOffset="1.0528E6">29505 6389 24575,'-7'-7'0,"3"1"0,4-7 0,2 8 0,-2 1 0</inkml:trace>
  <inkml:trace contextRef="#ctx0" brushRef="#br0" timeOffset="1.05336E6">29479 6249 8191,'-23'-10'0,"4"1"5063,-2-3-5063,12 4 704,9-9 1,1 12-1,4-3 1</inkml:trace>
  <inkml:trace contextRef="#ctx0" brushRef="#br0" timeOffset="1.05351E6">29460 5799 8191,'-34'-7'0,"7"-2"1265,21-2 1,3 5 0,5-2 0</inkml:trace>
  <inkml:trace contextRef="#ctx0" brushRef="#br0" timeOffset="1.05365E6">29499 5528 8191,'-13'-8'0,"0"3"5063,-1-3-5063,4 1 2818,5-4-2818,6-2 0,-1 3 0,3 2 0</inkml:trace>
  <inkml:trace contextRef="#ctx0" brushRef="#br0" timeOffset="1.05378E6">29540 5223 8191,'-25'-14'0,"7"2"5063,5-2-5063,9 0 704,-1-16 1,5 17-1,0-8 1</inkml:trace>
  <inkml:trace contextRef="#ctx0" brushRef="#br0" timeOffset="1.05394E6">29518 4890 8191,'-24'0'0,"9"0"5063,-3-4-5063,14-1 2818,4-4-2818,0 0 0,2 4 0,-2 1 0</inkml:trace>
  <inkml:trace contextRef="#ctx0" brushRef="#br0" timeOffset="1.05405E6">29477 4845 8191,'-7'6'0,"1"1"1265,6 6 1,-2-7 0,5 1 0</inkml:trace>
  <inkml:trace contextRef="#ctx0" brushRef="#br0" timeOffset="1.05418E6">29584 5304 8191,'-13'27'0,"0"0"0,3 0 0,0 0 5063,-2 13-5063,11 5 0,-2-26 0,7 2 0</inkml:trace>
  <inkml:trace contextRef="#ctx0" brushRef="#br0" timeOffset="1.05432E6">29607 5952 8191,'-9'40'0,"-1"-9"5063,5-10-5063,0-9 2818,7 1-2818,3-3 0,-2-2 0,1-4 0</inkml:trace>
  <inkml:trace contextRef="#ctx0" brushRef="#br0" timeOffset="1.05446E6">29609 6225 8191,'-5'14'0,"6"-10"0,-2-1 0,5-7 0</inkml:trace>
  <inkml:trace contextRef="#ctx0" brushRef="#br0" timeOffset="1.05457E6">29617 6259 8191,'-7'7'0,"2"-4"0,3 1 0</inkml:trace>
  <inkml:trace contextRef="#ctx0" brushRef="#br0" timeOffset="1.05599E6">31018 6826 8191,'-13'5'0,"9"2"0,-3-4 0,9 1 0</inkml:trace>
  <inkml:trace contextRef="#ctx0" brushRef="#br0" timeOffset="1.05616E6">31272 6880 24575,'3'10'0,"2"-2"0,19-8 0,8-4 0,8 3 0,-14-4 0,-6 5 0</inkml:trace>
  <inkml:trace contextRef="#ctx0" brushRef="#br0" timeOffset="1.05625E6">31533 6880 8191,'21'-2'0,"-2"2"5063,-10-2-5063,0 2 704,0-2 1,-4 1-1,-1-1 1</inkml:trace>
  <inkml:trace contextRef="#ctx0" brushRef="#br0" timeOffset="1.05638E6">31718 6869 8191,'10'5'0,"-2"-2"0,1-1 0,-5-2 0</inkml:trace>
  <inkml:trace contextRef="#ctx0" brushRef="#br0" timeOffset="1.05649E6">31771 6897 8191,'-5'5'0,"1"-1"0</inkml:trace>
  <inkml:trace contextRef="#ctx0" brushRef="#br0" timeOffset="1.05662E6">31455 6980 8191,'-35'8'0,"0"0"0,-6 3 0,14-6 0</inkml:trace>
  <inkml:trace contextRef="#ctx0" brushRef="#br0" timeOffset="1.07111E6">14731 10047 8191,'-7'-5'0,"0"3"5063,-2 0-5063,0 2 2818,-3 5-2818,4 0 1719,-1 9-1719,7 6 6784,5-2-6784,2 3 0,6-8 0,2-8 0,4 0 0,-3-5 0,-6 0 0,-4 0 0</inkml:trace>
  <inkml:trace contextRef="#ctx0" brushRef="#br0" timeOffset="1.07132E6">14721 10117 8191,'4'-6'0,"40"-20"1808,-14 12 0,2-1-1808,10-5 0,0-1 1483,-8 4 1,-4 1-1484,7 0 472,-19 10 0,-15 7 0,-7 3 0</inkml:trace>
  <inkml:trace contextRef="#ctx0" brushRef="#br0" timeOffset="1.07256E6">14768 11020 24575,'-7'-7'0,"-12"21"0,8 2 0,-11 14 0,17-7 0,2-9 0,5-2 0,8-7 0,19-4 0,2-2 0,-10 0 0,7-1 0,0 0 0</inkml:trace>
  <inkml:trace contextRef="#ctx0" brushRef="#br0" timeOffset="1.07275E6">14832 11098 8191,'-3'-4'0,"7"-2"5063,20-12-5063,10-3 0,-8 9 0,1 0 2818,15-10-2818,-4 11 0,-22 4 0,-8 7 0</inkml:trace>
  <inkml:trace contextRef="#ctx0" brushRef="#br0" timeOffset="1.07501E6">14719 13149 24575,'-11'6'0,"1"1"0,4 2 0,5 0 0,2 0 0,5 0 0,1-2 0,6-3 0,-3-2 0,2-2 0,-7 0 0,-1 0 0</inkml:trace>
  <inkml:trace contextRef="#ctx0" brushRef="#br0" timeOffset="1.07516E6">14745 13193 8191,'11'-7'0,"6"-5"1012,7-5 1,2-1 0,-3 1-1,7-3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1T13:37:42.8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5665 11275 24575,'0'13'0,"2"0"0,3 17 0,-1 4 0,0 13 0,-4-7 0,0-2 0,0-16 0,0-7 0,0-11 0</inkml:trace>
  <inkml:trace contextRef="#ctx0" brushRef="#br0" timeOffset="167">5668 11017 8191,'-5'0'0,"1"0"0</inkml:trace>
  <inkml:trace contextRef="#ctx0" brushRef="#br0" timeOffset="685">5773 11143 8191,'-3'24'0,"0"8"4740,3 8-4740,0 0 2857,4-2-2857,-3-12 1759,6-8-1759,-2-12 6663,12-21-6663,4-19 0,-6 10 0,0-2 0,-2-2 0,-1 1 0,6-13 365,-5 19-365,-10 34 0,6 22 0,-8-6 0,-1 3 0,2 0 0,1-1 0,-3 24 0,2-20 0,2-20 0,10-22 0,6-22 0,-4 6 0,1-1 0,0-7 0,-2 0 0,1 5 0,-2 2 0,5-11 0,-8 24 0,-4 16 0,-5 21 0,5 14 0,-2 8 0,8-1 0,1-18 0,9-10 0,-12-13 0,3-2 0</inkml:trace>
  <inkml:trace contextRef="#ctx0" brushRef="#br0" timeOffset="1051">6329 11247 8191,'-25'3'0,"5"-1"5063,7 3-5063,-3 8 2818,-3 9-2818,-4 20 0,0 2 0,16 2 1719,3-19-1719,16-15 0,17-29 0,7-9 0,-13 4 0,0-1 0,10-9 6784,-10 6-6784,-8 38 0,-5 12 0,6 16 0,-3-1 0,3-19 0,8-5 0,1-16 0,-7 0 0,-4-3 0</inkml:trace>
  <inkml:trace contextRef="#ctx0" brushRef="#br0" timeOffset="1454">6650 11204 8191,'-9'-4'0,"0"3"5063,-1 2-5063,-2 6 2818,2 0-2818,-4 7 1719,6-1-1719,3 1 6784,6-3-6784,8-10 0,4 1 0,4-5 0,1 7 0,-5 1 0,1 8 0,-4 0 0,1 17 0,-5 10 0,-2 15 0,-5-25 0,-2 1 0,-2 7 0,-2-1 0,-2-1 0,-3-1 0,-4 8 0,-3-1 0,-2-2 0,-3-2-772,-3 1 0,-3-3 772,4-7 0,-1-2-122,2-4 0,0-6 122,-20-11 0,7-24 0,13 4 0,7-9 0</inkml:trace>
  <inkml:trace contextRef="#ctx0" brushRef="#br0" timeOffset="1684">6874 11153 24575,'1'11'0,"2"4"0,0 11 0,3 1 0,-5 12 0,3-14 0,-4-5 0,0-11 0,0-5 0</inkml:trace>
  <inkml:trace contextRef="#ctx0" brushRef="#br0" timeOffset="1821">6879 10992 8191,'-5'8'0,"3"-2"1265,10 7 1,-4-7 0,4-1 0</inkml:trace>
  <inkml:trace contextRef="#ctx0" brushRef="#br0" timeOffset="2502">6959 11087 8191,'3'32'0,"2"0"5063,2 0-5063,-2 0 2818,2 0-2818,-6-11 1719,7-13-1719,2-27 6784,11-21-6784,-4 14 0,2 0 0,8-12 0,3 12 0,-19 25 0,-3 16 0,-6 7 0,6 16 0,-4-11 0,9 8 0,0-25 0,2-2 0,4-20 0,4-11 0,4-13 0,0 0 0,-13 4 0,-15 37 0,-1 6 0,-6 34 0,11-11 0,5 4 0,1-6 0,6 0 0,-5 13-986,-7 10 986,-2-21 0,-3 2 0,-8 5 0,-2 1 0,1 0 0,-2 0 0,-4-1 0,-4-2 0,1-4 0,-3-4-163,1-8 1,-2-4 162,-18 1 0,7-22 0,10-22 0,16-12 0,20-13-854,21 4 854,-2 23 0,4 2 0,2 3 0,2 2 0,7-1 0,1 4 463,-6 2 0,-2 2-463,-6 2 0,-3 1 0,6 0 0,-20 5 0,-11 0 0</inkml:trace>
  <inkml:trace contextRef="#ctx0" brushRef="#br0" timeOffset="3417">5087 11476 24575,'18'-3'0,"5"-3"0,2 2 0,7-1 0,-14 1 0,-4 4 0</inkml:trace>
  <inkml:trace contextRef="#ctx0" brushRef="#br0" timeOffset="37445">11907 11662 24575,'-3'13'0,"1"10"0,2 5 0,0 12 0,3 0 0,1-8 0,2-12 0,4-11 0,-6-5 0,4-4 0</inkml:trace>
  <inkml:trace contextRef="#ctx0" brushRef="#br0" timeOffset="38549">11895 11694 24575,'27'-7'0,"0"4"0,24-6 0,-23 6 0,1 0 0,11-2 0,3-1-1688,-1 0 1,1 1 1687,2 1 0,1 1 0,2 0 0,2 1 0,2 2 0,2 0-889,-16-1 0,0-1 0,0 0 889,5 0 0,-1 0 0,1-1 0,0-1 0,0 0 0,1 0 0,1-1 0,0 1 0,1 0 0,-1 2 0,1 0 0,-1-1 0,-2 0 0,1-1 0,-1 1 0,-1 2 0,1 1 0,-1-1 0,-3-2 0,-1-1 0,0 0 659,16 3 1,-2 1-660,-8 0 0,-3-1 0,-6 1 0,-2 2 0,13 6 0,-7-8 0,-7 8 0,-7-5 1484,-5 3-1484,-8-3 3239,-5 3-3239,-2-1 0,-3 8 0,-4-4 0,1 4 0,2 0 0,0-4 0,4 8 0,-5-4 0,8 4 0,-5-3 0,5-2 0,-6-3 0,2 0 0,-6 0 0,0 0 0,-9-4 0,-2-1 0,-18-4 0,-9-5 0,8 2 0,-4 0 0,-2 0 0,-2 0 0,-5 0 0,-1 1-1283,-6 2 1,-1 0 1282,3 0 0,-1 0 0,12 0 0,-2 0 0,1 0 0,-14 0 0,0 0 0,17 2 0,-1-1 0,0 1 0,-15 1 0,0 1 0,0 2 0,0 0 0,6-1 0,1 1 0,1 0 0,0-1 0,3 1 0,1 0 0,5-3 0,1 0 0,-3 0 0,1-1 0,-18-2 0,25-1 0,0 2 0,-18 3 0,-5 1 0,0 9 0,4 1 0,3 0 0,7 1 0,7-4 2565,0 4-2565,0 0 0,7-5 0,-5 1 0,4-9 0,-6 1 0,-6-4 0,4 0 0,-4 0 0,13 0 0,4 0 0,13 0 0,4 0 0</inkml:trace>
  <inkml:trace contextRef="#ctx0" brushRef="#br0" timeOffset="39917">14126 11800 8191,'3'-7'0,"-5"4"5063,-7-3-5063,-1 5 2818,-2-4-2818,3 5 1719,0-2-1719,-1 0 6784,9-3-6784,13 2 0,22-1 0,-2 6 0,5 2-309,10-4 1,5 1 308,-13 2 0,2 1 0,2 0-1505,7-3 0,3-1 1,0 0 1504,-12 1 0,1 1 0,0 0 0,1-1 0,2-2 0,0 0 0,1-1 0,0 0 0,1-1 0,0 0 0,0-1 0,0 1 0,-1-1 0,-1 1 0,0-1 0,0 0 0,1 0 0,-1-1 0,0 1 0,0-1 0,-1 0 0,0 1 0,-1-1 0,1 0 0,-2 1 0,0-1 0,-1 0 0,0-1-778,8-2 0,-1 0 0,-1-1 778,-5 3 0,-1-1 0,-3 1 0,7 0 0,-5 0 0,10 1 101,-31 1 0,-15 3 0,-6-3 0</inkml:trace>
  <inkml:trace contextRef="#ctx0" brushRef="#br0" timeOffset="40267">16110 11566 8191,'7'1'0,"0"0"5063,5 9-5063,7 10 2818,4 5-2818,1 17 0,-2 0 0,-11-16 0,-2 1 0,1 22 0,3-3 1719,-10-17-1719,1-10 0,-2-14 0,-2-1 0</inkml:trace>
  <inkml:trace contextRef="#ctx0" brushRef="#br0" timeOffset="40900">16139 11510 8191,'-3'-4'0,"13"3"5050,16-8-5050,28 3 0,-21 1 0,3 0 0,12 2 0,2 0 0,4-2 0,0-1 242,-14 4 0,1 0 0,-1 0-242,-1-2 0,-1-1 0,0 2 0,13-1 0,-2 1 880,-9 2 1,-4 1-881,7 3 5762,-17 3-5762,-19 1 13,-1 0-13,-3 2 2701,1 0-2701,-4 3 371,2 8-371,-2 5 0,4 7 0,0 0 0,0-7 0,2-1 0,-1-7 0,0-3 0,0-1 0,-3-4 0,-10-2 0,-1-2 0,-8-2 0,-14-3 0,-15 0 0,15 0 0,-2 0 0,-7 0 0,-3 0-980,1 0 0,0 0 980,-4-3 0,0 0 0,0 3 0,1-1 0,2-1 0,1-1 0,3 3 0,2 0 0,4 0 0,4 0 0,-3 0 0,11 0 0</inkml:trace>
  <inkml:trace contextRef="#ctx0" brushRef="#br0" timeOffset="41857">17067 11598 8191,'-9'3'0,"8"1"5063,13-7-5063,16 0 2818,25-7-2818,-20 5 0,4 0 0,13-1 0,4 0-331,-12 2 0,1-1 0,2 2 331,4 0 0,3 1 0,0 0 0,-10-1 0,1 0 0,1 0 0,-1 0 0,1 1 0,-1 1 0,1-1 0,0 0 461,-1-1 0,1 0 0,0 0 1,-1-1-462,0 1 0,1 0 0,-1 0 0,0 0 0,13-2 0,-1 1 0,0 0 0,-1 0 0,-1-1 0,-1 1 0,-3 0 0,-1-1 0,0 2-477,-4 0 0,-1 1 0,-2 0 477,4-2 0,-4 2 0,-9 3 0,-4 1 0,-5-2 0,-16 3 0</inkml:trace>
  <inkml:trace contextRef="#ctx0" brushRef="#br0" timeOffset="42199">19050 11400 8191,'10'0'0,"-2"0"5063,6 11-5063,-5 14 2818,4 2-2818,-7 18 0,5-12 1719,-11 5-1719,7-12 6784,-9-6-6784,4-8 0,-4-7 0,2-1 0</inkml:trace>
  <inkml:trace contextRef="#ctx0" brushRef="#br0" timeOffset="43300">19046 11362 8191,'2'-5'0,"4"0"5063,21-2-5063,20 4 0,-14-2 0,3 0 0,9 2 0,2 0 0,5-3 0,2 0 198,-17 3 1,1 2 0,1-2-199,3 0 0,1-2 0,0 2 0,0 2 0,0 1 0,1 0 0,-1-2 0,0 0 0,0 0 0,-2 2 0,0 0 0,-2 0 0,15 0 0,-2 0 468,-2 0 1,-2 0-469,-1 0 0,-2 0 0,-6 0 0,0 0 2643,-4 0 1,-2 0-2644,13 0 0,-7 0 0,-18 0 0,-2 0 2659,-10 0-2659,0 0 1831,0 0-1831,0 0 11,4 0-11,-3 0 0,2 2 0,-5 3 0,-2 2 0,-3 2 0,-2 0 0,2 3 0,-1 8 0,4-1 0,-5 11 0,6-11 0,-6 5 0,5-7 0,-4 0 0,-1-4 0,-2 0 0,-5-8 0,0 1 0,-2-6 0,0 2 0,0 0 0,0-1 0,-4 1 0,-7 1 0,-18 3 0,-10 7-595,18-9 1,-2-1 594,0 4 0,-4 0 0,-3-4 0,-4-1 0,2-1 0,-7 3 0,-1-2 0,4 1 0,-4-2 0,4 1 0,-1-2 0,1 0-1251,-1-1 0,1 2 1251,-1 1 0,0 1 0,1-3 0,-1 1-797,0 4 0,1 0 797,2-2 0,1 0 0,6 0 0,2 0 0,3 0 0,2-1 0,-11 2 937,2-3-937,12 2 601,6-3 0,12 0 0,4 0 0</inkml:trace>
  <inkml:trace contextRef="#ctx0" brushRef="#br0" timeOffset="44691">16052 11391 8191,'0'-5'0,"4"-2"5063,10-13-5063,15 1 2818,1 3-2818,15 11 1719,-12 9-1719,-1 7 6784,-8 2-6784,-7-4 0,-4-3 0,3-9 0,-6-2 0,-1-1 0,-5 2 0</inkml:trace>
  <inkml:trace contextRef="#ctx0" brushRef="#br0" timeOffset="45124">16307 11363 24575,'5'-13'0,"6"-14"0,3-13 0,-4 14 0,0-3 0,-4-1 0,-1-1 0,4-17 0,-13 15 0,3 18 0,-3 13 0</inkml:trace>
  <inkml:trace contextRef="#ctx0" brushRef="#br0" timeOffset="45532">16103 11300 24575,'-9'-9'0,"-3"-3"0,4-2 0,-4-3 0,-5-3 0,5 2 0,-4 1 0,9 9 0,3 4 0</inkml:trace>
  <inkml:trace contextRef="#ctx0" brushRef="#br0" timeOffset="46357">16518 11107 8191,'-6'-4'0,"3"9"5063,-1-1-5063,4 18 2818,-4 7-2818,3 11 1719,-3 0-1719,4-2 6784,0-16-6784,0-3 0,4-14 0,1-3 0,7-8 0,8-4 0,5 3 0,7-4 0,-6 13 0,-6-1 0,-8 4 0,-5 4 0,2-4 0,1-1 0,0-2 0,6-2 0,-6-2 0,3 2 0,-4-4 0,-7-4 0,-1 0 0,-8-22 0,4 0 0,-1-23 0,8 5 0,0 8 0,3 9 0,-4 22 0,-1 1 0</inkml:trace>
  <inkml:trace contextRef="#ctx0" brushRef="#br0" timeOffset="47091">16881 11089 8191,'-5'5'0,"0"-2"5063,2 14-5063,1 3 2818,-1 5-2818,-1 0 1719,2-5-1719,2-7 6784,7-4-6784,-1-4 0,7-1 0,-3-4 0,2 0 0,1 0 0,0 0 0,5 2 0,-1 1 0,-4 3 0,3-1 0,-6 0 0,3 0 0,-4-7 0,-2-1 0,2-10 0,-1-13 0,2-14 0,-5 10 0,0-2 0,2 0 0,1 1 0,-1 2 0,0 3 0,6-9 0,-5 20 0,-6 11 0</inkml:trace>
  <inkml:trace contextRef="#ctx0" brushRef="#br0" timeOffset="50907">11853 11391 8191,'-4'-3'0,"3"7"5063,-3 14-5063,4 7 2818,0 7-2818,2-10 1719,6-2-1719,10-18 6784,7-2-6784,14-13 0,7 3 0,-4 4 0,3 6 0,-24 9 0,-1-1 0,-11 1 0,-3-8 0,1-6 0,-1-8 0,-3-4 0,-1-7 0,-2 5 0,-2-5 0,4 7 0,-4 8 0,4 1 0</inkml:trace>
  <inkml:trace contextRef="#ctx0" brushRef="#br0" timeOffset="51507">12252 11371 8191,'-1'3'0,"0"1"5063,8 10-5063,-4 0 2818,2 3-2818,-1-4 1719,4-2-1719,1-7 6784,0-2-6784,0-4 0,3-1 0,2 3 0,-1 0 0,-2 7 0,1-2 0,-4 1 0,9-3 0,-4-4 0,4-2 0,-3 0 0,-2-2 0,-3 3 0,0-3 0,-2-1 0,2-1 0,-6-2 0,3 0 0,-2-10 0,-2 3 0,6-14 0,-8 5 0,4 3 0,-4 7 0,0 11 0</inkml:trace>
  <inkml:trace contextRef="#ctx0" brushRef="#br0" timeOffset="52141">12595 11332 24575,'3'11'0,"-2"4"0,1-6 0,-1 4 0,5-4 0,2-4 0,6-4 0,3-5 0,1-2 0,-1 1 0,-4 2 0,4 6 0,-1 8 0,-4-2 0,1 7 0,-3-9 0,2-7 0,5-4 0,0-7 0,0-1 0,-2-2 0,-1-1 0,-6 2 0,-2 0 0,-5 1 0,-1 2 0,0-3 0,0 8 0,0 1 0</inkml:trace>
  <inkml:trace contextRef="#ctx0" brushRef="#br0" timeOffset="52665">12954 11324 24575,'0'16'0,"0"2"0,-2-5 0,1 11 0,-1-5 0,6 1 0,11-15 0,0-5 0,15-11 0,2 3 0,8-9 0,-7 11 0,-2-2 0,-18 10 0,0 2 0,-4 3 0,0-4 0,-2-4 0,1-6 0,0-5 0,10-11 0,6-5 0,-2-1 0,0 7 0,-20 11 0,1 7 0,-7 2 0</inkml:trace>
  <inkml:trace contextRef="#ctx0" brushRef="#br0" timeOffset="53565">12011 12487 24575,'-11'7'0,"1"0"0,2 12 0,5 9 0,-5 19 0,7 1 0,-3-12 0,11-11 0,6-31 0,-3 5 0,1-9 0</inkml:trace>
  <inkml:trace contextRef="#ctx0" brushRef="#br0" timeOffset="54332">12005 12545 8191,'12'-6'0,"17"-1"1933,-3 0 0,3-1-1933,11-1 0,3 1 0,5-2 0,3 2 0,-13 4 0,0 0 0,1 0 119,1 0 0,0 1 1,1-1-120,1 2 0,1 0 0,0 0 0,0-2 0,0-1 0,0 1 0,2 2 0,1 0 0,-1-1 0,1 0 0,-1-2 0,1 2 119,-1 2 0,1 1 1,-1 0-120,-2-2 0,0 0 0,0 0 0,-2 3 0,0 1 0,-2 1 2149,16 2 0,-3 1-2149,-9 0 0,-2 0 0,-9 4 0,-2-1 0,15 1 941,-14 5-941,-5-10 3137,-3 5-3137,1-10 3426,-9 5-3426,4-5 0,-10 4 0,0-1 0,0-1 0,4 5 0,-3-4 0,3 10 0,-6-5 0,-1 5 0,-4-1 0,-2 2 0,0-1 0,0 0 0,0-4 0,-2 0 0,-3-2 0,-2-3 0,-2-2 0,-3-2 0,-8-3 0,-19-3 0,13 1 0,-3 1 0,-8 0 0,-2 2 0,-9 4 0,-2 2 0,13-1 0,-2 2 0,0 0-1170,-5 5 1,-2 0 0,0 1 1169,0-2 0,0-1 0,0 1 0,-1-1 0,-1 1 0,0-1 0,2 0 0,1 1 0,0-3 0,4-2 0,0-2 0,0 0 0,1 3 0,0-1 0,1-2-904,-12-3 1,2-3 903,0 2 0,0-2 0,3-2 0,1 0 0,2 3 0,1 0-571,0 0 1,1 1 570,8 2 0,3 0 0,-17 0 0,24 0 0,16 0 0</inkml:trace>
  <inkml:trace contextRef="#ctx0" brushRef="#br0" timeOffset="55565">14005 12627 8191,'5'3'0,"9"-1"5063,11-6-5063,20 3 0,10-7 0,-15 5 0,3-1 303,6-1 1,2-1-304,-12 0 0,1 0 0,2 0 0,6 1 0,2 1 0,1-1 0,-10 0 0,1-2 0,0 1 0,1 0-295,3 2 1,2 0 0,-1 1 0,1 0 294,3-2 0,-1 0 0,1 0 0,0 1 0,1 0 0,1 1 0,0 0 0,0-1 0,0 0 0,0-1 0,0 0 0,1 0 0,-10 2 0,1 1 0,0-1 0,0 0 0,0 0 0,8-3 0,1-1 0,-2 0 0,1 2 0,0 0 0,0 2 0,0-1 0,-1 1 0,0-1 0,-1 1 0,-1 0 0,0 0 0,-5 1 0,-1 0 0,0 1 0,-1 0 602,13 1 1,-1 0 0,-2 0-603,-6 0 0,-2 0 0,0 0-446,-4 0 0,-1 0 0,0 0 446,13 0 0,0 0 266,0-2 1,-1-1-267,-6 0 0,0-1 0,0 1 0,0 0 1766,-1 0 0,-1 1-1766,-5 1 0,0 2 0,6 1 0,0 1 1544,-3-1 0,0 2-1544,4 1 0,0 1 0,-4 0 0,0 0 246,6-1 1,1 1-247,-7 0 0,2-1 0,-8-1 0,2 0 0,-1 0 0,16 2 0,2 0-689,-12-3 0,2-1 0,1 0 689,4 0 0,1 0 0,0-1 0,2-1 0,0 0 0,2 0 0,-11 0 0,1 0 0,0 0 0,0 0 0,-2 0 0,-1 0 0,0 0 0,-1 0 0,11 0 0,-1 0 0,-1 0-421,-8 0 0,-1-1 0,-3 2 421,6 3 0,-5 0 0,4 0 0,-21 5 0,-18-7 0</inkml:trace>
  <inkml:trace contextRef="#ctx0" brushRef="#br0" timeOffset="56224">19348 12433 8191,'-2'1'0,"2"2"5063,2 6-5063,3 4 2818,1 7-2818,-2 5 1719,2 0-1719,-6-5 1696,7-7 0,-6-8 0,3-1 0</inkml:trace>
  <inkml:trace contextRef="#ctx0" brushRef="#br0" timeOffset="56868">19350 12384 8191,'12'-6'0,"3"-4"4014,30 0-4014,-10 1 0,5-1 0,-4 3 0,2 1 0,3 0 0,6 0 0,2 0 0,1-1 0,-10 1 0,2 0 0,0-1 0,0 2-6,13 0 0,1 1 1,-1-1 5,-3-1 0,-1-1 0,-1 1 0,-4 4 0,0 0 0,-2-1 643,11-2 0,-4 0-643,-11 4 0,-4 1 4646,11-3-4646,-22 8 879,-17 3-879,-4 1 3914,-4 0-3914,2-1 1662,-2 5-1662,0 0 0,-2 5 0,1 5 0,2 2 0,3 7 0,4 0 0,-1-7 0,-1-5 0,-3-7 0,-1-4 0,-10-6 0,2 0 0,-10-7 0,-4 0 0,-19 0 0,7 0 0,-4-1 0,-12 4 0,-4 1-480,5-1 1,-3 1 0,-2 2 479,9 1 0,-1 2 0,0 0 0,-1 1-1370,-7 0 1,-1 0 0,0 1 0,0 1 1369,1 1 0,0 1 0,0 1 0,2-1 0,1 0 0,1-1 0,1 1 0,1 0-651,-7 1 1,3 0 0,2-1 650,-8 0 0,6-1 0,16-2 0,6-3 0,-1-8 219,24-5 0,5 3 0,3-2 1</inkml:trace>
  <inkml:trace contextRef="#ctx0" brushRef="#br0" timeOffset="58132">12087 12406 24575,'-3'15'0,"0"6"0,7 5 0,-3-1 0,4-5 0,0-12 0,2-6 0,5-7 0,2-1 0,10-3 0,1 5 0,0 1 0,-1 5 0,-7 1 0,0 0 0,0-5 0,-5-7 0,3-12 0,-8 2 0,1-1 0,-6 11 0,-2 5 0</inkml:trace>
  <inkml:trace contextRef="#ctx0" brushRef="#br0" timeOffset="58582">12386 12356 24575,'3'20'0,"-3"-1"0,3-2 0,-1 0 0,1-4 0,4 0 0,10-8 0,-5-3 0,10-5 0,-5-11 0,1 4 0,-2-6 0,-3 6 0,-4 7 0,3 0 0,2 2 0,-1-4 0,0 0 0,-8 0 0,-1 3 0</inkml:trace>
  <inkml:trace contextRef="#ctx0" brushRef="#br0" timeOffset="58990">12645 12327 24575,'3'20'0,"1"-5"0,3 8 0,-2-6 0,0-3 0,6-1 0,8-7 0,6-5 0,11-14 0,-14 2 0,8-19 0,-12 11 0,-1-8 0,0 7 0,-12 7 0,1 4 0,-4 5 0</inkml:trace>
  <inkml:trace contextRef="#ctx0" brushRef="#br0" timeOffset="59415">12995 12265 24575,'2'11'0,"1"4"0,2-2 0,1 4 0,-1 0 0,3-3 0,-1-4 0,6-5 0,0-6 0,17-4 0,-3-5 0,18-5 0,-11 3 0,-6 0 0,-11 4 0,-12 1 0,2-5 0,-6-2 0,4 5 0,-5 1 0</inkml:trace>
  <inkml:trace contextRef="#ctx0" brushRef="#br0" timeOffset="61684">11941 10958 8191,'9'9'0,"-2"-2"5063,4 23-5063,-5-11 2818,0 1-2818,1-32 1719,-4-10-1719,6-32 0,-5 27 0,2 0 3392,1-5 0,2 2-3392,13-15 0,-3 15 0,-3 24 0,-7 7 0,-5 3 0</inkml:trace>
  <inkml:trace contextRef="#ctx0" brushRef="#br0" timeOffset="61951">12180 10859 8191,'10'-3'0,"-1"-4"5063,10-10-5063,-6-1 2818,1 1-2818,-16 6 1719,-6 9-1719,-9 5 6784,-3 12-6784,3 6 0,4 8 0,10-8 0,18-5 0,20-17 0,-14 0 0,6-4 0</inkml:trace>
  <inkml:trace contextRef="#ctx0" brushRef="#br0" timeOffset="62291">12540 10681 8191,'-17'3'0,"0"0"5063,2 8-5063,3 1 2818,7 1-2818,6-2 1719,4-7-1719,8-7 6784,-2-6-6784,5-12 0,-3-4 0,0-14 0,-4 6 0,-9-12 0,-6 5 0,-1 6 0,2 15 0,12 47 0,5 18 0,1-6 0,1 3 0,-1-7 0,1-1 0,2-1 0,-1-4 0,10 7 0,-11-19 0,-6-13 0</inkml:trace>
  <inkml:trace contextRef="#ctx0" brushRef="#br0" timeOffset="63408">15978 10558 8191,'-6'-7'0,"-1"0"5063,-2 0-5063,-4 3 2818,-7 5-2818,1 5 1719,-2 7-1719,12 1 6784,18 3-6784,9-11 0,14-7 0,-1-8 0,-5 1 0,-3 9 0,-10 15 0,-4 13 0,-10 11 0,-4 13 0,-4-11 0,-5 9 0,-4-15 0,-4 0 0,3-15 0,3-10 0,6-17 0,5-16 0,0 9 0,5-8 0</inkml:trace>
  <inkml:trace contextRef="#ctx0" brushRef="#br0" timeOffset="63882">16213 10506 8191,'6'17'0,"-1"7"5063,-5-5-5063,0 1 2818,0-26-2818,4-8 1719,2-11-1719,2 7 6784,6 7-6784,0 6 0,3 2 0,6-3 0,-4 2 0,11-7 0,-11 2 0,1-2 0,-10 2 0,-5 2 0,-11 4 0,-1 7 0,-5 15 0,6 0 0,9 11 0,10-8 0,11-2 0,10-9 0,6-11 0,14-15 0,-6-5 0,-5-7 0,-20 12 0,-12 4 0</inkml:trace>
  <inkml:trace contextRef="#ctx0" brushRef="#br0" timeOffset="64532">16689 10432 8191,'-8'-10'0,"-2"17"5063,0 11-5063,5 7 2818,4-2-2818,9-9 1719,3-6-1719,2-6 6784,4-8-6784,3-8 0,-4-2 0,1-4 0,-9 7 0,1 6 0,-4 7 0,0 7 0,-1 6 0,1-3 0,0 2 0,4-7 0,-2-5 0,2-5 0,0-4 0,0 2 0,0 1 0,0 3 0,-2 9 0,-2 3 0,0 8 0,-5 0 0,1-3 0,-2-2 0,3-11 0,10-8 0,11-12 0,6 1 0,-1 5 0,-8 13 0,-8 15 0,-4 7 0,-3 3 0,-2-5 0,-3-11 0,0-5 0</inkml:trace>
  <inkml:trace contextRef="#ctx0" brushRef="#br0" timeOffset="68814">11016 12662 8191,'-7'4'0,"22"-9"4859,13-9-4859,-4 2 0,4 0 0,5-2 0,2 1 1421,0-3 1,0 1-1422,0 6 0,-1 0 0,15-9 436,-13 10 0,-26 5 0,-2 1 0</inkml:trace>
  <inkml:trace contextRef="#ctx0" brushRef="#br0" timeOffset="69073">11329 12460 8191,'14'-3'0,"0"0"5063,22-3-5063,-4 2 2818,-7 9-2818,-6 4 1719,-9 6-1719,-9 2 6784,-2 0-6784,-7 0 0,-6 3 0,-5 1 0,1 0 0,6-9 0,7-4 0</inkml:trace>
  <inkml:trace contextRef="#ctx0" brushRef="#br0" timeOffset="75648">10954 11535 24575,'7'0'0,"12"-3"0,32-5 0,-17-2 0,2-1 0,6 2 0,0-1 0,-2-3 0,-2-1 0,-2 6 0,-4 0 0,8-5 0,-17 8 0,-15 3 0</inkml:trace>
  <inkml:trace contextRef="#ctx0" brushRef="#br0" timeOffset="75876">11329 11371 8191,'1'-3'0,"2"1"5063,10 2-5063,0 5 2818,2 4-2818,-6 6 1719,-4 2-1719,-9 6 6784,-2-4-6784,-4 5 0,-7-4 0,9-10 0,-2 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1T13:40:39.5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26821 3630 8191,'-4'9'0,"3"3"4930,-3 15-4930,-1 19 0,4-9 0,1 3 0,-5 11 0,-1 4-156,5-11 0,2 1 0,-2 2 156,-2 7 0,-2 2 0,2 0 0,0-12 0,2-1 0,-1 1 0,0 1 0,0 3 0,1 1 0,-1 0 0,0 0 0,0-5 0,0 0 0,1 0 0,0 0 0,2-1 0,1 1 0,0-1 0,-1-1 0,-1 8 0,1-2 0,-1-1 315,2-5 0,0-2 0,0-1-315,0 9 0,0-5 1176,2 12 1,1-26 0,-2-21 0</inkml:trace>
  <inkml:trace contextRef="#ctx0" brushRef="#br0" timeOffset="377">26596 5120 8191,'17'5'0,"13"-1"5063,17 3-5063,-11-6 0,4-1 0,9 0 0,2-1 629,-10 1 0,2 0 0,1-1-629,5 0 0,2-1 0,0 0-331,-10 0 0,1 1 0,0-1 1,1 1 330,4 0 0,2 1 0,0 0 0,0 0 0,1-2 0,1 1 0,0-1 0,1 1 0,-6 0 0,0-1 0,1 1 0,0 0 0,0 0 0,1 0 0,0 1 0,1 0 0,-1 0 0,1-1 0,3 0 0,1 0 0,0 0 0,-1-1 0,1 1-294,-1 1 1,-1 0-1,0 0 1,1 0 0,-1 0 293,2 1 0,-1 0 0,1 1 0,0-1 0,-1 0-478,-1 0 0,1-1 0,-1 0 0,0 0 0,0 1 478,-1 1 0,0 0 0,0 1 0,-1 0 0,1-1 0,-1-2 0,-1 0 0,1 0 0,-1 0 0,-1 1-10,9 2 0,-1 0 1,0 0-1,-2 0 10,-5-2 0,-2-1 0,-1 0 0,-1 0 412,4 2 0,-1 0 1,-6 0-1,-4-2 0,-5 0 1,2 0-1</inkml:trace>
  <inkml:trace contextRef="#ctx0" brushRef="#br0" timeOffset="1803">26879 5029 24575,'13'3'0,"1"-1"0,9-6 0,16-2 0,9-7 0,-12 3 0,2-2 0,1-4 0,0-2-1646,10-2 0,0-1 1646,-2-2 0,-1 0 0,0 3 0,-1-1 0,-6 2 0,-1 1 108,-7 4 0,-1 2-108,17-11-79,-9 6 79,-10-3 0,0 0 0,2-10 0,-3-6 0,5-2 0,-4-4 0,-5 7 0,3-1 0,-7-4 0,8 2 0,-15 12 0,0 0 0,5 3 0,0 0 933,-1-4 0,-1 0-933,2 2 0,0 1 0,11-18 0,0 0 0,-5 1 0,4 2 0,-3-6 305,-6 10 0,1 0-305,-4 8 0,0 0 0,2-8 0,-2 3 0,4 0 91,-6 12-91,-5 7 0,1 1 0,-2 4 588,3-3-588,6-2 0,1-2 0,24-12 0,4 4 0,-16 7 0,3 2 0,-2 5 0,1 1 0,0-2 0,0 1 0,2 3 0,2 1-652,-1 0 1,1 0 651,3 1 0,0 2 0,1-4 0,-1 2 0,0 3 0,0 1 0,3-5 0,1 0 0,0 4 0,1 0 0,2-1 0,1-1 0,0 3 0,-1 0-1433,1 1 1,0-2 1432,3-1 0,-1-1 0,-4 2 0,-1 1-591,2-3 1,-1 0 590,-8 1 0,-2 0-124,-3 2 1,-1-1 123,17-7 1012,-9 7-1012,-12-5 2791,-3 5-2791,-9-2 0,-6 3 0,-4 0 0</inkml:trace>
  <inkml:trace contextRef="#ctx0" brushRef="#br0" timeOffset="9984">26865 5103 8191,'-9'-2'0,"7"-2"5063,3 3-5063,8 1 704,0 1 1,-4 1-1,-1-2 1</inkml:trace>
  <inkml:trace contextRef="#ctx0" brushRef="#br0" timeOffset="34774">3634 14123 8191,'11'6'0,"-6"-4"5063,10 14-5063,-10-7 2818,3-2-2818,-3 1 1719,1-1-1719,-7-2 6784,-2-1-6784,-6-4 0,0 0 0,0 4 0,0-1 0,2 5 0,0 3 0,0 9 0,0 12 0,6 8 0,6 7 0,14-5 0,7-10 0,17-14 0,5-24 0,-12-5 0,-2-2 0,2-6 0,-1-1 0</inkml:trace>
  <inkml:trace contextRef="#ctx0" brushRef="#br0" timeOffset="35009">4032 14059 8191,'-7'7'0,"6"0"5063,0 5-5063,12 15 2818,2 6-2818,1 7 0,2-1 1719,-8-14-1719,1-5 1696,-4-15 0,-2-2 0,-1-8 0</inkml:trace>
  <inkml:trace contextRef="#ctx0" brushRef="#br0" timeOffset="35308">3974 14053 8191,'-2'-12'0,"12"1"5063,18 8-5063,19-5 0,1 11 0,5-3 0,-16 16 2818,-9-2-2818,-9 13 1719,-8 5-1719,-7 8 0,-1 7 0,-10-7 6784,-3 5-6784,-2-12 0,-4-1 0,4-12 0,2-11 0,5-5 0,1-4 0</inkml:trace>
  <inkml:trace contextRef="#ctx0" brushRef="#br0" timeOffset="35541">4355 13880 24575,'13'23'0,"0"3"0,5 19 0,1 3-567,-9-21 0,-1 1 567,6 18 92,-4-18 1,-7-12 0,-2-12-1</inkml:trace>
  <inkml:trace contextRef="#ctx0" brushRef="#br0" timeOffset="35883">4538 13849 8191,'-17'-6'0,"3"1"5063,-2 5-5063,3 5 2818,-1 0-2818,2 15 1719,11 2-1719,9 6 6784,5-11-6784,14-10 0,-2-15 0,10-14 0,-13 7 0,-3-7 0,-12 21 0,-1 13 0,1 29 0,-4-11 0,-1 3 0,3 9 0,0 1 0,-4 3 0,-1-1 0,3-5 0,-1-2 0,-1 1 0,-2-3 0,1-2 0,0-7 0</inkml:trace>
  <inkml:trace contextRef="#ctx0" brushRef="#br0" timeOffset="36333">4005 14841 8191,'-25'-2'0,"1"4"5063,11-2-5063,0 5 2818,4 1-2818,1 5 1719,4 9-1719,1 12 6784,10 1-6784,0-1 0,22-8 0,2-14 0,22-6 0,-4-18 0,-17 6 0,-11-4 0</inkml:trace>
  <inkml:trace contextRef="#ctx0" brushRef="#br0" timeOffset="36574">4335 14722 24575,'-10'6'0,"4"1"0,4 6 0,9 7 0,2 5 0,9 20 0,-2-10 0,2 10 0,-5-23 0,-5-7 0,-4-11 0</inkml:trace>
  <inkml:trace contextRef="#ctx0" brushRef="#br0" timeOffset="36843">4255 14736 8191,'12'-6'0,"10"3"5063,32 4-5063,-5 5 0,5 7 0,-22-2 2818,-14 4-2818,-10 7 1719,-5 9-1719,-8 16 0,0 8 0,0-27 0,0-1 6784,-8 19-6784,7-14 0,-1-16 0,7-8 0</inkml:trace>
  <inkml:trace contextRef="#ctx0" brushRef="#br0" timeOffset="37158">4560 14804 24575,'15'0'0,"7"-7"0,3 5 0,-3-5 0,-3 9 0,-14 2 0,-1 7 0,-4 15 0,-4 8 0,3 12 0,-3-6 0,6-11 0,2-14 0,7-14 0,7-18 0,-7 10 0,1-9 0</inkml:trace>
  <inkml:trace contextRef="#ctx0" brushRef="#br0" timeOffset="37418">4808 14690 24575,'-9'17'0,"2"7"0,9-5 0,9 8 0,2-17 0,14-3 0,-6-19 0,9-11 0,-13-6 0,-7-5 0,-10 12 0,-9 0 0,-8 8 0,0 3 0,-13 6 0,15 8 0,-4 5 0,14-3 0,1-1 0</inkml:trace>
  <inkml:trace contextRef="#ctx0" brushRef="#br0" timeOffset="84593">9153 14277 8191,'-9'-5'0,"0"-1"5063,-4-3-5063,-1 1 2818,-4-2-2818,1 7 1719,-6 1-1719,-3 5 6784,-6 5-6784,-2 10 0,-1 4 0,12-3 0,1 2-736,0 5 0,1 2 736,-6 2 0,0 2 0,4 4 0,1 0 0,-1-1 0,2 0 0,6 0 0,2 2 0,1 4 0,3 1 0,7 0 0,3 0 0,1 4 0,2 0-1098,6-1 1,3 1 1097,1 3 0,2 0 0,3-2 0,1-1 0,1 1 0,-1-1 0,0-4 0,0-1 0,1-7 0,0-1 0,-3-1 0,2-2 0,1-9 0,1-1 0,0 0 0,0-2 0,25 6 0,6-10 437,2-10-437,-25-9 0,1-5 0,-2-1 0,-1-4 0,4-7 0,-1-5-12,-2-5 1,-1-3 11,7-6 0,-1-2 0,-16 10 0,-2-1 0,0 1 0,9-15 0,-4 0 0,-7-4 0,-4-1 0,-3 7 0,-3-1 0,-2-5 0,-4 0 0,0 2 0,-2 0 0,-1 13 0,-1-1 0,-1 0 0,-1-13 0,-2 1 0,-5-3 0,-3 1 0,1 8 0,-2 2 0,-2 5 0,-2 2-465,3 5 0,-1 2 465,-1 4 0,-1 3 0,-1 5 0,-2 2 0,-2 0 0,-1 3 0,-1 6 0,-1 4 0,-24 2 0,8 11 0,12 5 0,19-8 0,5 2 0</inkml:trace>
  <inkml:trace contextRef="#ctx0" brushRef="#br0" timeOffset="92778">9352 13853 8191,'-1'4'0,"1"11"5063,18 9-5063,-5 9 0,12-2 0,-1-7 2818,4-16-2818,19-21 0,-17-12 0,0-8-303,-4 5 1,0-4-1,0-2 303,3-8 0,-1-3 0,-2-1 0,-3-1 0,-1 0 0,-2 1 0,-2 2 0,-1 0 0,-4 1 772,-1-13 0,-5 6 0,0 20 0,-3 4 0,-4-8 1</inkml:trace>
  <inkml:trace contextRef="#ctx0" brushRef="#br0" timeOffset="95925">11369 13821 24575,'-35'-20'0,"-9"2"0,10 12 0,-13 2 0,-6 4 0,23 2 0,-1 1 0,-7-1 0,-1 2 0,-6 4 0,-1 0 0,-4 1 0,0 1-1369,0 6 1,1 1 1368,2-3 0,2 2 0,2 8 0,2 1 0,1-2 0,1 1 0,-2 8 0,1 4 0,1-1 0,2 1 0,12-8 0,2 2 0,0 0 0,-7 11 0,2 1 0,1-2 0,3 0 0,6-2 0,1 0-382,0-2 1,3 0 381,4 1 0,3 2 0,0 2 0,3 1 0,5 0 0,3 1 0,2-1 0,5 0 0,5-1 0,6-4 0,4-4 0,4-4 0,8 1 0,4-5 0,7-7 0,4-5-923,-10-5 0,2-3 0,1-2 923,2-2 0,0-4 0,2-2 0,-6-1 0,1-1 0,0-2 0,0-1 0,0-1 0,-1-1 0,0-2 0,0-1-891,2-1 0,0-1 1,0-2-1,-2-1 891,-2-1 0,0-1 0,-2-2 0,-1 1 0,-2-1 0,0-1 0,-2 0 0,-3 2 0,8-6 0,-5 2 0,-10 4 0,0 1 0</inkml:trace>
  <inkml:trace contextRef="#ctx0" brushRef="#br0" timeOffset="96108">11839 14165 8191,'-3'-38'0,"1"0"0,0 0 0,-2-1 1863,-5 1 0,-3 0-1863,2-1 0,-3 2 0,-4 3 0,-2 2 0,-4-1 0,-3 3 0,-2 6 0,-3 4 0,-7 2 0,-2 3 0,-2 5 0,-1 4 0,-5 6 0,-2 6 449,1 3 0,-1 5-449,11 1 0,-1 3 0,4-2 0,4-1 0,3-1 0,2 3 0,-1-1 0</inkml:trace>
  <inkml:trace contextRef="#ctx0" brushRef="#br0" timeOffset="104124">11542 14615 24575,'4'5'0,"1"-3"0,5-10 0,8-13 0,6-7 0,-9 4 0,1 0 0,2 1 0,2-1 0,-1-7 0,-1 0 0,5 1 0,-3 1 0</inkml:trace>
  <inkml:trace contextRef="#ctx0" brushRef="#br0" timeOffset="123874">11001 13240 8191,'0'-13'0,"4"3"5063,2-6-5063,9-1 2818,7 0-2818,0 2 1719,2 5-1719,-11 6 6784,-2 9-6784,-6 11 0,-3 23 0,-6-12 0,-1 1 0,2 0 0,-1 0 0,-7 25 0,10-21 0,9-13 0,4-13 0,12-12 0,-13 2 0,3-3 0</inkml:trace>
  <inkml:trace contextRef="#ctx0" brushRef="#br0" timeOffset="124024">11216 13519 24575,'0'0'0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1T13:44:14.6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24457 9534 24575,'3'17'0,"4"13"0,-2 4 0,4 12 0,0-5 0,1-10 0,-1-11 0,1-11 0,2-5 0,2-7 0,3 0 0,-1-12 0,-7 2 0,-2 0 0,-7 5 0</inkml:trace>
  <inkml:trace contextRef="#ctx0" brushRef="#br0" timeOffset="242">24498 9710 24575,'10'-26'0,"15"-15"0,-2 11 0,4-1 0,4-5 0,2-3-1700,-10 10 0,1-2 0,0 2 1700,12-10 0,-2 0 92,-4 1 1,-2 3-93,-3 7 0,-2 3 276,2-6 0,-12 13 1,-9 14-1</inkml:trace>
  <inkml:trace contextRef="#ctx0" brushRef="#br0" timeOffset="1483">25236 8792 8191,'-6'-1'0,"7"4"5063,-1 14-5063,14 18 0,-3 13 0,-6-17 0,0-1 0,-1 12 2818,-4-9-2818,4-24 1719,2-13-1719,7-12 6784,2-16-6784,-1 5 0,3-1 0,-6 19 0,0 8 0,0 16 0,-7 7 0,3 16 0,-7 2 0,-3-6 0,-2-4 0,-2-13 0,-2-7 0,1-5 0,-1-19 0,5 8 0,0-8 0</inkml:trace>
  <inkml:trace contextRef="#ctx0" brushRef="#br0" timeOffset="1793">25505 8876 8191,'-5'13'0,"7"4"5063,0-5-5063,11 1 2818,-3-11-2818,6-8 1719,-7-2-1719,4-7 6784,-9-2-6784,1 0 0,-5 11 0,4 14 0,2 7 0,9 11 0,0-13 0,12-5 0,-8-12 0,7-11 0,-15 7 0,-1-3 0</inkml:trace>
  <inkml:trace contextRef="#ctx0" brushRef="#br0" timeOffset="2025">25691 8476 8191,'0'17'0,"11"13"4635,-7 10-4635,6-13 0,3 1 0,-5-1 0,0 0 0,4 1 0,0-2 0,5 14 2870,-3-12-2870,-3-5 1771,-3-15-1771,0 0 0,-3-6 0,-1-2 0</inkml:trace>
  <inkml:trace contextRef="#ctx0" brushRef="#br0" timeOffset="2254">25912 8419 8191,'-5'15'0,"5"9"4482,11 29-4482,-4-25 0,1 1 0,1 5 0,-1 0 2838,9 14-2838,-3-3 1796,-2-24-1796,4-3 1636,-6-15 0,-1-1 0,-5-4 1</inkml:trace>
  <inkml:trace contextRef="#ctx0" brushRef="#br0" timeOffset="2425">26085 8590 8191,'-4'-5'0,"-7"11"5063,-3 11-5063,-7 18 2818,12-2-2818,6-1 1719,12-11-1719,18-12 6784,7-12-6784,12-7 0,-6-4 0,-15 4 0,-11 7 0</inkml:trace>
  <inkml:trace contextRef="#ctx0" brushRef="#br0" timeOffset="3125">25542 9416 8191,'2'-14'0,"-2"2"5063,6 9-5063,-1 13 2818,0 30-2818,3 9 0,-6-14 0,1-2 1719,10 16-1719,-3-15 6784,6-16-6784,4-17 0,-1-4 0,2-10 0,-9-8 0,-3 2 0,-3-1 0,4 14 0,-1 10 0,8 6 0,-3 4 0,3-8 0,7-8 0,-9-4 0,5-10 0,-11-4 0,-3-5 0,-11-14 0,3 20 0,-6-2 0</inkml:trace>
  <inkml:trace contextRef="#ctx0" brushRef="#br0" timeOffset="3353">25843 9290 24575,'12'10'0,"3"8"0,0 14 0,2 8 0,-3 0 0,2-1 0,-8-14 0,2-1 0,-7-15 0,0-1 0</inkml:trace>
  <inkml:trace contextRef="#ctx0" brushRef="#br0" timeOffset="3558">25868 9221 8191,'16'-11'0,"-1"0"4993,30-8-4993,-5 2 0,0-1 706,-8 6 1,-16 4 0,-8 5 0</inkml:trace>
  <inkml:trace contextRef="#ctx0" brushRef="#br0" timeOffset="3738">25972 9332 8191,'-3'10'0,"13"-10"5063,12-9-5063,10-3 2818,-10 2-2818,-3 8 429,-14 4 1,-1 1 0,-4 1 0</inkml:trace>
  <inkml:trace contextRef="#ctx0" brushRef="#br0" timeOffset="3895">26006 9526 8191,'4'5'0,"1"-3"5063,14-9-5063,5-14 2818,7-7-2818,5-9 0,-19 16 0,0 5 0</inkml:trace>
  <inkml:trace contextRef="#ctx0" brushRef="#br0" timeOffset="4235">26272 9182 24575,'-9'-4'0,"2"3"0,0 14 0,5 7 0,-1-1 0,8 4 0,4-11 0,5-1 0,4-5 0,-1-3 0,0 4 0,-4-1 0,-2 4 0,-3 9 0,-5 2 0,-2 5 0,-15 6 0,-4-3 0,-14 8 0,-1 0 0,-2-9 0,15-10 0,6-11 0</inkml:trace>
  <inkml:trace contextRef="#ctx0" brushRef="#br0" timeOffset="22747">25144 13967 8191,'-34'-8'0,"0"-1"0,0-3 0,-1 0 1835,-3 2 1,-1 1-1836,-2-4 0,-1-1 0,0 3 0,0 0 0,-7-1 0,0 1 619,-1 1 0,0 1-619,-3 2 0,0 3 0,-1 4 0,1 5 0,0 2 0,0 4 91,17 2 0,0 3 0,1 2-91,-1 4 0,1 3 0,1 2 0,0 4 0,1 3 0,1 2 0,1 4 0,2 2 0,1 2 351,9-8 0,1 2 0,1 1 0,1 0-351,-1-1 0,1 0 0,0 1 0,3 1 0,1 3 0,1 0 0,2 1 0,1-1 0,-3 11 0,3-1 0,1-1 170,3-3 1,2 0 0,2-2-171,2-4 0,2 0 0,2-1 0,6 12 0,4-2-30,-2-18 1,2 0 0,2-2 29,12 11 0,5-3 0,-4-14 0,3-1 0,3-3 0,3-2 0,2-2 0,2-2-351,7-1 0,2-3 0,2-1 351,-11-4 0,1 1 0,1-2 0,0-2 0,2 0 0,1-2 0,1-1 0,-1-1 0,0-1 0,1-1 0,-1-2 0,1-2-153,1-1 1,0-2 0,-1-2 0,0-1 152,-1-2 0,-1-2 0,-1-1 0,-1-2 0,-2 1 0,-1-1 0,-1-1 0,-1-2-412,-2 0 0,-1-2 0,-2 0 0,-1-1 412,5-5 0,-2-2 0,-4 0 17,-5 1 0,-2-2 0,-3 1-17,7-11 0,-4-1 0,-5-4 0,-5-1 0,-3 3 0,-4-1 0,0-5 0,-3-2 0,-5 1 0,-4 0 0,-2 0 0,-4-1 0,-5 1 0,-3 0 0,1 3 0,-6 1 0,1 16 0,-4 1 0,-1 1 0,-2 0 0,-2 1 0,-2 2 0,-6 1 0,-3 2 0,-2 2 0,-4-2 0,-3 2 0,-1 2 15,11 7 1,-1 2-1,0 2 1,-2 1-16,0 1 0,-2 2 0,0 2 0,0 2 0,0 1 0,1 2 0,-1 1 0,1 3 169,-1 2 0,0 2 0,1 1 0,1 2-169,-10 4 0,2 2 0,5 0 0,-2 0 0,6-1 0,13-3 0,1-1 0</inkml:trace>
  <inkml:trace contextRef="#ctx0" brushRef="#br0" timeOffset="24359">22739 15963 8191,'11'-1'0,"18"-7"1821,-4 1 1,5-2-1822,13-2 0,3 0 0,-9 3 0,1 0 0,2 0 0,8-2 0,3-1 0,1 2 0,-9 2 0,0 2 0,2 0 0,-1 0-71,0-1 1,0-1-1,0 0 1,0 3 70,12 1 0,0 3 0,-2 1 0,-7 0 0,-2 0 0,-1 3 626,11 6 1,-4 3-627,-8-2 0,-3 1 2038,-12 0 0,-1 0-2038,18-1 1124,-13-4-1124,-7-10 4332,-5-1-4332,-10-4 0,-5 3 0,-3 1 0</inkml:trace>
  <inkml:trace contextRef="#ctx0" brushRef="#br0" timeOffset="24658">23980 15812 8191,'-9'-1'0,"8"0"5063,18 3-5063,26-7 0,-12 4 0,2 1 0,7-1 0,3 2 459,-1 1 1,0 2-460,4 6 0,-1 2 713,-8-2 1,-2 1-714,-5 3 0,-4 1 5699,0 4-5699,-15 0 0,-14-5 0,-13 2 0,-13 6 0,-11-4 594,-1 4 1,17-12-1,10-3 1</inkml:trace>
  <inkml:trace contextRef="#ctx0" brushRef="#br0" timeOffset="30283">21601 14204 8191,'-53'5'0,"5"8"1977,15-10 0,-1 1-1977,3 2 0,-1 2 0,-6-1 0,0 2 0,-1 1 0,1 1 0,3 2 0,0 1 0,0 4 0,1 2 0,1-2 0,2 1 0,0 4 0,1 3 0,2 3 0,1 3 0,1 3 0,2 3 0,3 8 0,1 1 0,-3 2 0,1 2 0,5 2 0,2 0 0,-3-3 0,2-1 0,9-3 0,1 0 0,0-4 0,2-1 0,5-6 0,3-1 0,-1 1 0,4-2 0,3-3 0,5-3 0,4 0 0,5-2 0,6-2 0,6-3 0,5-1 0,4-4 0,-9-7 0,2-3 0,1 0 0,1-2 0,1-2 0,1 0 0,5-2 0,1-1 0,-1-2 0,-3-2 0,0-2 0,0-1 325,3-2 1,1-2-1,-1-1-325,-5-3 0,-1-2 0,0-1 0,2-3 0,-1-2 0,-2-2 0,-3-2 0,-2-3 0,-1 1 0,-1 0 0,0 0 0,-2-1 0,-7-1 0,-2-2 0,0 2 0,11-12 0,-3 1 0,-9 2 0,-2 0 0,-2 3 0,-1 1 1026,-1-1 0,-3 1-1026,-3 0 0,-1 0 0,-2 0 0,-1-1 2178,-4 1 0,-2 0-2178,-1-1 0,-2 2 149,-5 4 1,-1 2-150,-2-1 0,-2 2 0,-20-13 0,10 19 0,-3 2 0,2 4 0,-1 1 0,-11-1 0,-3 3 0,-1 3 0,-3 2 0,-7 3 0,-4 3 0,15 3 0,0 0 0,-1 3-345,-2 2 1,0 3 0,-1 0 344,-1 2 0,-1 2 0,1 1 0,4 1 0,2 2 0,3-1 0,-2 0 0,5-1 0,-7 7 0</inkml:trace>
  <inkml:trace contextRef="#ctx0" brushRef="#br0" timeOffset="44291">25292 16334 8191,'-9'-2'0,"-4"-3"5063,0 2-5063,-11 0 0,-8-4 0,-15-3 0,21 5 0,-3-1 0,-4-2 0,-2 1 1409,-2 1 0,-2 1-1409,-3-1 0,-1 1 0,1 1 0,0 1 64,-3 2 0,0 2-64,3 6 0,-1 3 0,-2 1 0,-1 2 0,0 5 0,1 3 0,1 1 0,1 2 0,3 1 0,2 1 2310,3 1 1,3 1-2311,5-4 0,2-1-325,1 3 1,1-1 324,-10 18 0,14-16 0,3 1 0,2 3 0,2 0 0,-1 0 0,1 1 0,5 5 0,2 1 0,-1-7 0,3 1 0,4-1 0,2-1 0,6 23 0,5-13 0,8 5 0,5-13 0,-7-12 0,4-3 0,3-3 0,3-2 0,10 0 0,3-3-1305,8-2 1,4-3 1304,-11-2 0,1-2 0,2-2 0,5-3 0,1-1 0,2-2 0,-12 2 0,0 0 0,1-1 0,0-1 0,1-2 0,1-1 0,0-1 0,-2 0 0,-2 0 0,-1 0 0,-1-1 0,-1-1 0,11-5 0,-1-2 0,-3-1 0,-8 2 0,-2 0 0,-1-2 885,8-9 0,-5-1-885,-9 8 0,-4 0 0,6-18 0,-18 1 0,-9 1 0,-8 11 0,-2-2 0,-1 0 0,-3-1-70,-5-7 0,-3 0 70,-6-2 0,-4 2 0,-2 0 0,-4 2 0,-5 2 0,-4 5 0,-3 4 0,-2 5 0,2 7 0,-1 5 0,-5 3 0,0 7 0,3 8 0,5 3 0,13-7 0,4 1 0,-13 14 0</inkml:trace>
  <inkml:trace contextRef="#ctx0" brushRef="#br0" timeOffset="57632">25944 15008 8191,'-5'-9'0,"3"5"5063,6-25-5063,1 13 2818,7-14-2818,-3 11 1719,3 1-1719,2 8 6784,-4 11-6784,2-1 0,-3 7 0,0-3 0,0 1 0,0-1 0,0 0 0,-4-1 0,-1-1 0</inkml:trace>
  <inkml:trace contextRef="#ctx0" brushRef="#br0" timeOffset="57999">25994 14959 8191,'3'12'0,"-2"-2"5063,9 6-5063,1 5 0,0 17 936,-2-12 1,0 3-937,-2 8 0,-2 2 0,1 3 0,-1 1 0,1 5 0,-2 2 15,-5 2 1,-2 2-16,3-17 0,0 1 0,-1 1 0,-2 5 0,-2 2 0,0-1 0,0-1 0,-1-1 0,-1 1 0,2 2 0,-1-1 0,-2 0 0,-1-4 0,-1 0 0,0-2 0,-2 16 0,-1-3 2131,-1-9 1,0-2-2132,4-5 0,0-4 0,-7 8 0,3-10 243,3-18 1,5-4 0,2-6 0</inkml:trace>
  <inkml:trace contextRef="#ctx0" brushRef="#br0" timeOffset="58365">25847 16313 8191,'-2'7'0,"0"0"5063,0 2-5063,1 3 2818,-1 8-2818,0-1 1719,-2 5-1719,1-1 6784,3-4-6784,5 1 0,6-9 0,9-3 0,12-8 0,14-7 0,3-8-540,-19 4 0,-1-3 540,-3-1 0,-1 1 0,8-5 0,-11 1 0</inkml:trace>
  <inkml:trace contextRef="#ctx0" brushRef="#br0" timeOffset="68065">25333 13588 24575,'-5'-1'0,"1"2"0,4 12 0,6 14 0,0-10 0,3 10 0,-1-20 0,-1 1 0,2-5 0,-4 1 0,-1-4 0</inkml:trace>
  <inkml:trace contextRef="#ctx0" brushRef="#br0" timeOffset="68298">25346 13694 8191,'-6'5'0,"19"-28"3768,18-11-3768,-5-2 0,4-4 0,-7 11 0,1-1 0,0-1 0,2-1 0,0-1 0,0 0 0,-3-1 0,-1 0 0,1 1 0,12-10 0,-2 3 0,-7 5 0,-3 4 0,13-7 2955,-13 18-2955,-15 22 0,-4-2 0,-4 7 0</inkml:trace>
  <inkml:trace contextRef="#ctx0" brushRef="#br0" timeOffset="69258">25361 13740 24575,'21'1'0,"-8"-3"0,10 5 0,-13-3 0,2-2 0,-3 2 0,-4-2 0,-1 2 0</inkml:trace>
  <inkml:trace contextRef="#ctx0" brushRef="#br0" timeOffset="73599">24477 17934 8191,'0'-3'0,"0"-3"5063,0-17-5063,-5-22 0,4 14 0,1-2 0,-3-5 0,1-2 1029,4 1 1,1 2-1030,-3 5 0,1 2 1822,3-6-1822,-2 18 6459,-5 29-6459,4 24 0,-4 13 0,-1 7 0,-2-2 0,-2-13 981,3-12-981,1-16 0,4-37 0,5-20 0,-5 11 0,1-1-314,3-1 1,1 2 313,0-21 0,4 24 0,-1 31 0,-3 24 0,-1 16 0,-7-6 0,3-4 627,-3-24-627,7-14 0,-1-7 0,4-9 0,-1 29 0,-5-2 0,2 21 0,-7-11 0,3-4 0,-1-5 0</inkml:trace>
  <inkml:trace contextRef="#ctx0" brushRef="#br0" timeOffset="76331">23490 14147 24575,'11'-8'0,"10"-1"0,7 6 0,12-5 0,0 7 0,-1 1 0,-18 0 0,-9 6 0,-14-6 0,-10 2 0,-2-2 0,-9 0 0,-3 0 0,1 0 0,5 0 0,19-2 0,6 1 0,19-5 0,1 2 0,0-3 0,-5 0 0,-15 2 0,-10 0 0,-8 3 0,-11-1 0,5 3 0,-1 2 0,19 4 0,33 2 0,-4-7 0,1-1 0,15 3 0,-4-8 0</inkml:trace>
  <inkml:trace contextRef="#ctx0" brushRef="#br0" timeOffset="134989">17673 9248 8191,'-6'-2'0,"0"7"5063,-2 11-5063,4 16 0,6 21 1409,0-25 0,1 1-1409,3 2 0,3-1 0,8 13 1719,8-16-1719,3-19 6784,4-12-6784,-7-16 0,-2-5 0,-12 0 0,-7-5 0,-4 15 0,-12-3 0,8 13 0,-3 3 0</inkml:trace>
  <inkml:trace contextRef="#ctx0" brushRef="#br0" timeOffset="135163">17708 9452 24575,'12'-30'0,"1"0"0,2-4 0,2-2 0,-1 5 0,2-3 0,0 0-2195,2-2 1,0 0 0,2-1 2194,3-5 0,2 0 0,1 1 0,0 4 0,1 1 0,0 2 69,-2 2 1,0 1 0,-2 4-1,2 4 1,-3 3 0,5-5-1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1T13:47:02.3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2495 8160 24575,'-10'7'0,"1"3"0,3 10 0,3 12 0,-5 15 0,2-17 0,1 1 0,-1-2 0,1-1 0,-3 25 0,13-26 0,4-15 0,0-10 0,-5-4 0</inkml:trace>
  <inkml:trace contextRef="#ctx0" brushRef="#br0" timeOffset="722">2435 8239 24575,'3'-5'0,"2"-3"0,32-4 0,-2 4 0,18-5 0,0 12-1342,2-8 1342,-25 4 0,1 0-32,0-1 0,0 0 32,17-4 0,-9 8 0,-19 4 0,-4 3 0,-6 0 995,6 0-995,-2-2 411,3-1-411,-4-2 0,0 2 0,-4-1 0,0 5 0,0-1 0,-2 4 0,-1 0 0,-3 0 0,-1 0 0,-2 3 0,0 2 0,0 3 0,2 0 0,-1-4 0,4 3 0,-5-6 0,3 3 0,-3-1 0,-4-2 0,-5 4 0,-4-6 0,-11-3 0,-8 2 0,-15-6-1046,-7 3 1046,20-4 0,0 0 0,-4 2 0,-1 1 0,-3 2 0,-1 2-845,-2-1 1,-1 0 844,4 2 0,-1 0-558,1-2 0,1 0 558,6-1 0,1 0 0,2 2 0,2 0 0,-10 0 0,17 1 0,16-8 0</inkml:trace>
  <inkml:trace contextRef="#ctx0" brushRef="#br0" timeOffset="1496">3063 8262 24575,'18'-6'0,"5"3"0,9-4 0,8 2 0,13 0 0,-5-3 0,-18 7 0,0 1 0,1-2 0,0 0-376,3 1 0,1 2 376,6-1 0,1 0 0,4-3 0,0 0 0,0 3 0,0-1-1255,4-2 1,-2 1 1254,-5 1 0,-1 2-778,3-2 0,0 2 778,-3 1 0,0 1 0,-3-3 0,0 1-230,0 4 1,-3 0 229,12-4 145,-13 3 0,-20-4 0,-11 0 0</inkml:trace>
  <inkml:trace contextRef="#ctx0" brushRef="#br0" timeOffset="1889">4367 8146 24575,'2'13'0,"0"0"0,-2 11 0,0 8 0,0 1 0,0 6 0,3-14 0,-3-5 0,3-12 0,-3-4 0</inkml:trace>
  <inkml:trace contextRef="#ctx0" brushRef="#br0" timeOffset="2389">4374 8167 8191,'5'3'0,"9"-9"4968,18-8-4968,14-10 0,-19 12 0,1-1 0,6 0 0,0 1 0,-5 5 0,-1 2 0,15-3 2829,-18 13-2829,-18 2 1731,3 5-1731,-7-2 6749,5 6-6749,-5-2 107,4 10-107,-4 1 0,0 13 0,-3 9 0,5 8 0,-4-14 0,6-8 0,-9-20 0,-4-6 0,-2-4 0,-8-6 0,2-5 0,-9-2 0,-3 0 0,-12 6 0,4 0 0,-11 12 0,26-6 0,-2 7 0</inkml:trace>
  <inkml:trace contextRef="#ctx0" brushRef="#br0" timeOffset="3214">4898 8346 8191,'8'-9'0,"7"2"5063,14-13-5063,-4 9 2818,12-1-2818,9-2 0,-15 9 0,1-1 0,9-2 0,1 0 0,7-1 0,0 1 82,2 1 0,0 1-82,-1-3 0,-1 1 0,-6 2 0,-3 1 2717,-5 0 1,-2-1-2718,15-3 0,-17 4 0,-17 1 0</inkml:trace>
  <inkml:trace contextRef="#ctx0" brushRef="#br0" timeOffset="3472">5855 8087 8191,'-4'-3'0,"15"16"5063,-7 1-5063,18 25 2818,-6-5-2818,-9-4 0,0 1 0,2 6 429,0 1 1,-8-30 0,2-6 0</inkml:trace>
  <inkml:trace contextRef="#ctx0" brushRef="#br0" timeOffset="3980">5899 8026 8191,'-14'6'0,"10"-3"5063,15-5-5063,23-8 0,8-8 0,5 2 0,-2 3 0,-12 5 2818,-1 7-2818,-12 0 1719,-7 3-1719,-4 3 6784,0-1-6784,-2 3 0,2 3 0,-3 4 0,4 16 0,-3-3 0,5 11 0,0-6 0,2-7 0,-2-5 0,-1-7 0,-5-4 0,-5-2 0,-8 0 0,-3-3 0,-6-1 0,-4 3 0,-18-1 0,11 0 0,-1 0-803,-10 0 1,-1 1 802,-3 1 0,-1 2 0,-3 0 0,1 0 0,8-1 0,3 0 0,-12 4 0,25-8 0</inkml:trace>
  <inkml:trace contextRef="#ctx0" brushRef="#br0" timeOffset="4946">2209 8992 24575,'-10'18'0,"0"6"0,10 7 0,-2 3 0,10 4 0,-6-16 0,6-5 0,3-15 0,0-8 0,5-13 0,-9 8 0,0-3 0</inkml:trace>
  <inkml:trace contextRef="#ctx0" brushRef="#br0" timeOffset="5433">2284 8991 8191,'-5'-5'0,"25"-7"5063,25-2-5063,-9 1 0,4-1 0,5 2 0,1 0 0,4-2 0,0-1 0,3 1 0,0 0 827,-5-1 1,-3 1-828,-8 3 0,-4 2 0,12-5 1872,-25 16-1872,-11 2 6283,-5 3-6283,-2 2 0,-2 0 0,2 0 1511,-2 3-1511,0 8 0,0 6 0,-4 12 0,-5 2 0,-1 0 0,1-8 0,5-12 0,2-7 0,-3-6 0,-5 0 0,-4-2 0,-3-2 0,-13-5 0,-17 1 0,17 1 0,-3 1 0,-8-1 0,-1 1-500,6 2 1,0-1 499,2-2 0,0 0 0,-19 8 0,27-6 0,5 7 0</inkml:trace>
  <inkml:trace contextRef="#ctx0" brushRef="#br0" timeOffset="6330">2926 8933 8191,'-7'5'0,"12"0"5063,0-3-5063,26 1 2818,15-8-2818,-16 0 0,3-1 0,14-2 0,3-2 672,-1-1 0,3-1-672,-11 3 0,2 1 0,1 0 1177,-1 3 1,0 1 0,0 0-1178,-2-1 0,0 1 0,0 2 0,0 2 0,-1 3 0,-1-1-809,8 1 1,-2 0 808,4 3 0,-1 0 0,-6 0 0,0-1 0,10-1 0,1-2 0,0 1 0,2-1 0,-13-3 0,1-1 0,0 0-745,-4 0 0,-1-1 0,1 1 745,3 0 0,0-1 0,0 1 0,12 2 0,0 0-528,-1 3 0,0 1 528,-7 1 0,-1 1 700,-2 2 1,-3 0-701,-8-3 0,-1 1 0,0 4 0,-2-1 0,18 6 1346,-7-1-1346,-2-2 2525,-6-4-2525,7-3 0,1 2 0,0-6 0,5-1 0,-5-1 0,6-3 0,-6 1 0,-1-2 2049,-14 1-2049,-1 0 1114,-11 4-1114,0 0 99,-4 0-99,0 0 0,0 0 0,-4 0 0,-1 0 0</inkml:trace>
  <inkml:trace contextRef="#ctx0" brushRef="#br0" timeOffset="6631">5754 8899 8191,'2'5'0,"-2"3"5063,11 15-5063,-8 3 2818,4 5-2818,-9-5 1719,3-3-1719,-5-9 0,2-6 0,2-4 0</inkml:trace>
  <inkml:trace contextRef="#ctx0" brushRef="#br0" timeOffset="7199">5749 8847 24575,'38'-8'0,"9"-3"0,-20 2 0,1-2 0,8-2 0,2 0-1338,2-2 1,-2 1 1337,-1 2 0,-2 1 850,18-3-850,-30 15 441,-13 10-441,-10 3 0,3-1 0,-1 0 1384,0-5-1384,6 5 0,2 7 0,1 5 0,1 20 0,-3-3 0,1 11 0,-2-13 0,0-8 0,-4-2 0,1-11 0,-2 1 0,0-7 0,-9-8 0,0-3 0,-10-6 0,-11 2 0,-13-5 0,11 3 0,-3 2 0,-6-1 0,-1 0-672,0 0 1,0 1 671,0 4 0,2 1 0,-18-6 0,24 7 0,17-8 0</inkml:trace>
  <inkml:trace contextRef="#ctx0" brushRef="#br0" timeOffset="9423">1229 8264 24575,'-2'12'0,"0"15"0,5 0 0,5 11 0,-2-13 0,3-5 0,-5-11 0,-4-13 0,8-25 0,-4-19 0,1 14 0,0-2-253,1 0 1,-1 2 252,3-14 0,-1 15 0,0 28 0,0 16 0,6 17 0,-3 19 0,7-5 0,-8-4 0,2-22 505,-5-16-505,7-23 0,6-23 0,-3-4 0,0 3 0,-8 45 0,-7 14 0,7 33 0,-3-22 0,8-1 0,0-23 0,14-17 0,-16 8 0,6-6 0</inkml:trace>
  <inkml:trace contextRef="#ctx0" brushRef="#br0" timeOffset="9732">1570 8079 8191,'-7'-1'0,"9"7"5063,-1 12-5063,10 1 2818,4 8-2818,1-12 1719,0-3-1719,0-10 6784,-6-6-6784,2-14 0,-7-4 0,-1-10 0,-4 7 0,0 5 0,0 15 0,2 10 0,1 8 0,4 1 0,11-6 0,-3-6 0,9-6 0,-10-6 0,-5 5 0,-4-3 0</inkml:trace>
  <inkml:trace contextRef="#ctx0" brushRef="#br0" timeOffset="9848">1753 8027 8191,'-2'-9'0,"17"-9"5063,-1 0-5063,16-7 2818,-6 1-2818,-6 3 0,-6 8 0,-7 6 0</inkml:trace>
  <inkml:trace contextRef="#ctx0" brushRef="#br0" timeOffset="9988">1839 7863 8191,'-13'14'0,"11"4"4988,4 21-4988,13 7 0,-6-19 0,2 1 0,-2 0 0,1-1 0,14 22 0,-13-24 0,1-9 0</inkml:trace>
  <inkml:trace contextRef="#ctx0" brushRef="#br0" timeOffset="11438">1432 9175 24575,'-4'2'0,"4"6"0,13 10 0,-3-3 0,2 2 0,-3-16 0,0-4 0,0-16 0,-1-3 0,-3-4 0,-2 3 0,1 17 0,0 7 0,8 10 0,-4-2 0,5-4 0,3-16 0,-6-12 0,6-14 0,-15-9 0,-1 6 0,-14-6 0,3 19 0,2 5 0,4 14 0</inkml:trace>
  <inkml:trace contextRef="#ctx0" brushRef="#br0" timeOffset="11592">1636 8895 8191,'1'5'0,"4"-11"5063,0 1-5063,16-20 2818,11 3-2818,-6-2 0,-5 11 0,-17 9 0</inkml:trace>
  <inkml:trace contextRef="#ctx0" brushRef="#br0" timeOffset="11765">1706 8828 8191,'-5'13'0,"1"0"5063,0 1-5063,7 2 2818,13 10-2818,0 8 0,7 12 0,-13-19 0,-1 0 429,6 21 1,-5-16 0,-6-11 0</inkml:trace>
  <inkml:trace contextRef="#ctx0" brushRef="#br0" timeOffset="14015">4354 8055 24575,'8'-17'0,"18"-5"0,-5 4 0,4 1 0,2 2 0,1 4 0,18 2 0,-12 4 0,3 9 0,-22-5 0,4 4 0,-10-5 0,0 2 0,3 0 0,2-3 0,3 0 0,0 0 0,-4-4 0,0 2 0,-6-4 0,-3 4 0,-2 1 0</inkml:trace>
  <inkml:trace contextRef="#ctx0" brushRef="#br0" timeOffset="14479">4364 7931 8191,'-12'2'0,"11"-9"5063,2 3-5063,13-10 2818,10 4-2818,8-4 0,21 3 0,-3-3 0,-16 11 0,-2 0 1719,4-1-1719,0 7 6784,-22-1-6784,-2 3 0,-5 2 0,5-2 0,-4 0 0,8-8 0,1-9 0,10-12 0,-7 2 0,-1-1 0,-13 14 0,-4 5 0</inkml:trace>
  <inkml:trace contextRef="#ctx0" brushRef="#br0" timeOffset="14871">4506 7796 24575,'-14'8'0,"6"-9"0,23-13 0,-1 1 0,12-10 0,11 8 0,4 7 0,8-1 0,-4 16 0,-24-1 0,2 5 0,-13-3 0,13-4 0,-12-2 0,21-15 0,-13-3 0,0 1 0,-9 4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1T13:48:19.3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13356 9232 8191,'1'-9'0,"2"8"5063,-3 2-5063,3 18 2818,-1 10-2818,-2 11 0,0-11 0,0 2 859,0-4 1,0 2-860,0 8 0,0 1 0,0-7 0,0 1 2968,2 5 0,1 0-2968,-3-8 0,1-1 0,3 5 0,1 0 0,-1-2 0,-2 0 0,1 3 0,0 1 0,-1 0 0,1 0 0,-1 3 0,1-1 0,-3-6 0,1 1-332,4 2 0,-1 0 332,-3 20 0,2-24 0,-1 0 0,-2 1 0,0 0 0,-2 3 0,-1 1 0,3 3 0,-1 1 0,-4-1 0,0 0-644,4 0 0,1 0 644,-5 0 0,0 1 0,5-1 0,-1 0 0,-4 0 0,0 0 0,5-3 0,-1 0 0,-4 2 0,0 0 0,5-2 0,-1 0 0,-4 6 0,0 1 0,4-3 0,1 0 0,-3 2 0,1 1 0,-1 0 0,1-1 0,1-5 0,0-1 0,-4 6 0,0 0 0,5-6 0,-1-1 0,-4 4 0,0 1 0,5-1 0,-1 0 0,-3 0 0,-2 0 0,3 0 0,0 1 0,1-1 0,-2 0 0,-1-3 0,1 0 382,3 2 0,1 0-382,-2-5 0,-1-1 0,0 7 0,1-1-428,2-5 0,-1-1 428,-1 3 0,-1 0 0,3-3 0,0-1 0,0 1 0,0 0 0,0-1 0,0 1 0,0 3 0,0 0 0,2-3 0,1 1 0,-3 2 0,1 0 0,4 0 0,-1 0 0,-3-3 0,-1 1 0,5 2 0,0 0 0,-4-3 0,-1-1 0,2 1 0,0-1 0,-1 1 0,-2 0 0,1 24 370,5-2-370,-4-7 0,3-6 0,-4 5 1308,0-11-1308,4 11 0,-3-12 0,3 6 937,-4-7-937,0 6 0,0-4 0,3 4 277,-2 0-277,3 2 0,-4 7-606,0 6 606,0-5 0,0-18 0,0 0 0,0 25 0,0-25 0,0 1 0,2 0 0,0 0 0,-1-1 0,0 1 0,1-1 0,0 1 0,-2 3 0,0 0 0,0-2 0,0-1 0,2 0 0,0 0 0,-1-1 0,-1-1 0,4 20-175,0-3 175,0-7 0,1-14 0,-2-1 0,0-7 0,-3 0 599,3 0-599,-3-4 182,-2 0-182,1-4 0,-1 0 0,0 0 0,2 0 0,-5 3 0,5-2 0,-5 6 0,2-6 0,0 3 0,-1-4 0,3 0 0,-1-1 0,0 1 0,-1 4 0,-2 0 0,-2 1 0,1 2 0,-1-2 0,-1-1 0,3 0 0,-2-1 0,2-2 0,2 3 0,3-4 0,3 3 0,0-2 0,-1 3 0,-2-1 0,-2-2 0,2 6 0,-2-6 0,2 6 0,0 4 0,0-5 0,0 4 0,0-14 0,0-1 0</inkml:trace>
  <inkml:trace contextRef="#ctx0" brushRef="#br0" timeOffset="1867">13342 15414 24575,'-4'15'0,"-1"-3"0,-1 1 0,-1-4 0,-6 1 0,-3 6 0,-9-1 0,-12 15 0,-10-9-677,19-4 0,-1 0 677,-4-5 0,-2-2 0,0 3 0,0 0 0,0-4 0,1-2 0,-1 0 0,1-3-301,3-3 1,1-2 300,-25-4 0,2-1 0,6 2 0,1 4 0,-8 0 0,13 0 0,-11-4-158,18-1 158,-11-4 0,12 1 0,1 0 1300,8 2-1300,7 2 638,3 0-638,2 3 175,3-3-175,0 0 0,2-3 0,2-2 0,1 0 0,2 0 0,-1-10 0,1 7 0,2-17 0,0 7 0,0-23 0,5-4 0,-5 19 0,1-1 0,3-2 0,1-2 0,-4-2 0,-1-2 0,5-6 0,0-2-1328,-4-2 0,0-1 1328,2 13 0,1-1 0,-1 0 0,0-2 0,-1-1 0,0 1 0,2-3 0,0 0 0,0-1-1059,1-1 0,-1 0 0,0-1 1059,0-2 0,0 1 0,0-1 0,-1 0 0,-1 0 0,0-1 0,0-1 0,1 0 0,-2-1 0,-3 1 0,0-1 0,0 1 0,1 0 0,1-1 0,0 1 0,-2-3 0,0 0 0,0 1 0,0 1 0,0 0 0,0 0 0,0-1 0,0-1 0,-1 0 0,0 0 0,-2 1 0,1-1 0,0 4 0,0 1 0,-1-1 0,0 1 0,-1 0 0,-1 1 0,2 4 0,-1 0 0,-2 1-565,-1 4 0,-1 0 0,0 0 565,1 0 0,1 0 0,0 1 0,-7-16 0,1 0 0,5 15 0,1 1 0,1-1 0,0-2 0,1-1 0,0 0 0,1-1 0,1-1 0,1-1 0,2-3 0,1-1 0,1 0 0,0 0 0,1 0 0,2 0 0,3-3 0,2 1 0,-1-1-737,-3 3 0,0-1 0,0 2 737,2 2 0,-1 2 0,-1 1 0,-3-9 0,-3 3 484,-1 5 1,-2 4-485,0 11 0,-1 1 508,-1-4 0,1 3 0,0 0 0,1 1 0</inkml:trace>
  <inkml:trace contextRef="#ctx0" brushRef="#br0" timeOffset="3292">12048 10873 8191,'2'-7'0,"0"-4"5063,-2 1-5063,-2-6 2818,1-4-2818,-1-12 0,2-14 0,-2 16 0,-1-2 0,-3-5 0,0-2 0,1-3 0,-2-1 686,-4-9 0,0-1-686,1 0 0,1-2 1106,2 14 1,1-2-1,0-1-1106,1 2 0,1-1 0,1-1 0,0-3 0,1-1 0,1 0 0,2 0 0,2-1 0,-1 1 0,0 4 0,0 0 0,1 1 0,0 2 0,1 1 0,0 2 0,2-6 0,0 3 0,-1 2 0,0 3 0,1-12 0,-2 3 0,0 13 0,0 0 0,1 0 433,1 7-433,-5 5 3379,5 11-3379,3 3 0,0 1 0,4-1 0,6-2 0,3 5 0,23-5 0,3 7 0,-12-1 0,3-1-797,-4 3 0,1 0 797,8 0 0,2 0 0,-4 3 0,0 0 0,4-3 0,-1 1 0,-2 2 0,-1-1 0,-1-4 0,1-1 0,4 5 0,-2-1 0,-13-3 0,-2 1 0,6 4 0,-4 2 0,-6-4 0,-5 4 0,-3-4 0,3 1 0,-2-5 0,6 2 1594,-11-1-1594,4 2 0,-4-3 0,4 0 0,0-3 0,0 1 0,0-1 0,-3 1 0,-2 0 0,-3 2 0,0-1 0,0 4 0,4-5 0,-3 2 0,2-2 0,-3 1 0,4 1 0,-3 3 0,0 5 0,-5 2 0,2 5 0,-3 2 0,1 3 0,1 6 0,-5 9 0,3 15 0,0 1 0,-4-18 0,1 0-424,3 18 424,-4-17 0,0-2 0,0-2 0,0 0 0</inkml:trace>
  <inkml:trace contextRef="#ctx0" brushRef="#br0" timeOffset="47766">19863 9095 24575,'-11'0'0,"0"2"0,2-1 0,-4 3 0,3-3 0,-3 3 0,1-3 0,-2 3 0,-3-3 0,0 4 0,-7-1 0,5-1 0,-11 1 0,11-2 0,-4-1 0,5 4 0,1-4 0,0 4 0,4-5 0,0 5 0,4-5 0,0 2 0,0 0 0,6-5 0,-1 0 0,2-4 0,-6 0 0,-13 8 0,6-3 0,-4 5 0,10-3 0,0 0 0,-4 3 0,3-2 0,-2 1 0,3-2 0,0 0 0,0 0 0,4 8 0,6 1 0,0 5 0,7 2 0,-5-3 0,3 11 0,1 1 0,2 14 0,0 1 0,-4 13-957,3-5 957,-5-15 0,0 0 0,1-4 0,2-1 0,-1 6 0,0 0 0,0-7 0,0 1 0,0 2 0,0-1-450,4 20 450,-5-20 0,-2 1 0,2 19 0,-4-20 0,0 1 0,5 25 0,-5-25 0,1 1 0,-1 0 0,0 0 0,3 23 0,-5-24 0,0 0-306,4 1 0,0 0 306,-2-3 0,0 0 0,0 6 0,0-2 0,4 17 0,-3 4 0,8-7 694,-4 1-694,0-7 0,-1-1 451,-4-1-451,0-5 0,0 6 0,-5 12 0,-1-1 0,4 5-837,-6-3 837,6 1 0,-1-25 0,0 0 0,1 6 0,-1 0 0,1 0 0,0 0 0,1 1 0,0 0 0,-3 3 0,-1 0-335,4 1 1,0-1 334,-1 0 0,0 0 0,1 4 0,2-1 0,-1-2 0,0 0 0,-1 3 0,2-1 0,1-3 0,0 0 0,-1 4 0,0-1 0,1-2 0,0 0 0,1 3 0,-1-1 0,-1-2 0,-1-1 0,5 0 0,0 0 0,-2-3 0,0 0 0,0-1 0,0 0 0,1 20-290,-1-24 0,-1 0 290,-1 18 0,2-18 0,-1 0 0,-7 18 0,5-18 0,-1 0 369,-3 25-369,8 0 0,-3-2 0,8 0 0,-8 2 0,4-1 0,-3-24 0,0 0 0,-2 1 0,1 0 0,4 0 0,-1 1 0,-3-1 0,-1-1 1276,9 23-1276,-8-6 0,3-7 0,-4 11 0,5-2 0,-8 5 853,10-7-853,-10-2 0,6-5 0,-6 0 0,2-2 0,-3-6 462,4-6-462,-4 4 0,1-11 0,-5 11 0,2-12 0,-2 13 0,2-13 0,2 13 0,2-6 0,2 0 0,0 5 0,0-4 0,0-1 0,0-1 0,0-7 0,2 0 0,-1 0 0,4 0 0,-4-8 0,1-1 0</inkml:trace>
  <inkml:trace contextRef="#ctx0" brushRef="#br0" timeOffset="50324">19431 14431 24575,'4'-12'0,"1"1"0,-1 2 0,-1 0 0,-1-3 0,-2 2 0,-3 9 0,2 3 0,-1 14 0,2-3 0,0 17 0,0-3 0,0 25 0,0-22 0,0 1 0,0 7 0,0 2 0,2 9 0,1 0-1159,-2 1 0,-1 0 1159,3-1 0,0 1 0,-1 3 0,1-1 0,-3-5 0,1-1 0,2 0 0,-1-1 0,-1-6 0,-2-2-355,-1-2 1,0-2 354,1 22 0,-4-8 0,5-15 0,2-12 0,3-12 2227,5-6-2227,4-6 800,9-2-800,-8 0 0,15-1 0,-9-3 0,24-9 0,4-1 0,-16 4 0,1 1 0,1 6 0,0 1-308,-3-1 1,-1 2 307,0 7 0,-2 3 0,11 7 0,-8 2 0,-8-2 0,-7-6 0,-3-6 0,-7-3 615,-4-4-615,-7 0 0,4-4 0,-8 0 0,0-11 0,-8-14 0,-2-11 0,5 16 0,0-2-950,1-6 0,0-1 950,-2 0 0,1-2 0,3-8 0,2-1 0,-1 4 0,1-1 0,1-3 0,2-1 0,1 5 0,1-1 0,1-2 0,-1-1-1239,0 0 1,1 0 1238,1-1 0,0 0 0,1 14 0,0 0 0,0 0 0,3-11 0,1 1 0,1 1 0,1 0 0,0 4 0,0 0 0,-1 3 0,1 0 0,-1-1 0,1 1-1507,2-3 0,0 0 1507,-4 0 0,0-1 0,1 0 0,0-1-354,-2-5 0,-1-1 354,-1 3 0,-1 1 283,3-1 0,0 0-283,-1 4 0,0 1 0,-1 6 0,0 1 0,3 1 0,1 0-417,-2 2 0,0 0 417,3-3 0,-1 0 0,-1-1 0,-2 1 0,1 0 0,-1 0 0,-1-1 0,-2 1 0,-1 3 0,0 1 0,1-1 0,0 1 1394,-1 4 1,0-1-1395,-1 0 0,1 1 0,1-25 969,-1 25 1,0 0-970,-3-18 0,0-6 0,-4 14 0,0-5 1637,1 5-1637,-1 0 0,4-5 0,-3 5 0,2-13 0,1-2 406,-4 0-406,6 25 0,1 0 0,-3-25 0,-4 0 0,6 9 0,0-1 0,0 15 0,1 0 0,-3-12 0,1-1 36,1 15 0,0 1-36,-2 1 0,0 1 0,0-3 0,0-2 0,0-2 0,-1 0 0,1 3 0,0-1 0,2-2 0,0 0 0,-2 4 0,1-1 0,1-3 0,0 0 0,0 5 0,0 1 0,-2-5 0,1 0 0,2-22 0,-6 0 0,7 25 0,1 0 0,-4-25 0,3 25 0,2-1 0,1 1 0,0-1 0,-2-3 0,1 0 0,4 2 0,-1 0 0,-3-1 0,-1-2 54,5 1 0,0 0-54,-4 3 0,-1-1 0,2-2 0,1 0 37,-3 3 0,0 1-37,2-1 0,0 0 0,-1 0 0,-1 1 0,9-25 0,-6 25 0,0 0 0,2-18 0,4-5 0,-8 6-135,3 7 135,0-5 0,-3 11 0,7-11 516,-7 12-516,3-6 0,-4 7 0,3 7 816,-5 1-816,4 11 145,-5 0-145,3 4 0,0 0 0,0 0 0,-2 8 0,0 2 0,-1 8 0,1 0 0,2 0 0,0-4 0,0-1 0</inkml:trace>
  <inkml:trace contextRef="#ctx0" brushRef="#br0" timeOffset="59182">22902 7509 8191,'9'-2'0,"0"-2"5063,10 0-5063,15-4 0,21 4 0,-17-2 0,1 2 0,-1 5 0,2 1 900,1-4 0,1 1-900,-7 5 0,-1 1 0,3-2 0,1 0 0,0 0 0,0 0 0,1-3 0,0 0 0,3-3 0,-1-1 0,-2 1 0,-2 0 0,-1 1 0,-2 0 0,-3 1 0,0 2 1854,22-1-1854,-7 0 0,-6 3 0,-8-2 6347,-8 2-6347,-7-3 0,-4 0 0,0-2 1320,-4 2-1320,4-5 0,-4 5 0,-8-3 0,-6 3 0,-12 0 0,-14 4 0,-9 6 0,4-4 0,-3 0-873,0 5 0,-1-1 873,-6-6 0,0-1 0,4 3 0,1-1 0,3-7 0,0-1 0,3 0 0,0 0 0,4-2 0,1 0 0,0 0 0,0 0-294,3-1 0,-1 2 294,-2 1 0,-1 0 0,0 0 0,0 1 0,0 6 0,1 2 0,2-2 0,1 2 0,-26 9 0,19-3 0,8-7 1691,21-1-1691,6-3 0,18 1 0,16-7 0,20-1 0,-12-1 0,3-2 0,4 0 0,2-1-954,-11 2 1,2-1 0,0 2 953,0 1 0,1 2 0,-1 0 0,0 0 0,0-1 0,0 3-803,0 4 0,0 3 1,-1-1 802,13-1 0,-2 2 0,-3 5 0,-2 2 0,-12-7 0,-2 1 0,19 8 0,-21-6 0,-9-4 751,-11-5 0,-4 0 1,-6-3-1</inkml:trace>
  <inkml:trace contextRef="#ctx0" brushRef="#br0" timeOffset="61726">23314 9076 8191,'-3'7'0,"1"0"5063,0 5-5063,1-2 2818,-4 3-2818,5-1 1719,-5 2-1719,5 3 6784,-3 6-6784,3-4 0,4 11 0,-3-4 0,5-1 0,-2 5 0,-1-5 0,4 7 0,-6 0 0,7 6 0,-7-4 0,-1 11 0,-1-5 0,-3 0 0,4-2 0,0 1 0,4 1 0,-3 0 0,5-8 0,-5-9 0,5 1 0,-3-5 0,2 4 0,0-6 0,-5 7 0,5-5 0,-4 11 0,1-11 0,-2 11 0,0-11 0,0 4 0,4 1 0,-7 1 0,6 1 0,-7 4 0,4-5 0,0 0 0,0-1 0,-3 0 0,2 1 0,-3 0 0,4 5 0,0-4 0,0 5 0,0 1 0,0-6 0,0 4 0,0-5 0,0 7 0,0 14 0,0-18 0,0 0 0,0 23 0,0-5 0,0-16 0,0-4 0,4 6 0,-3-1 0,2 1 0,-3 0 0,4 7 0,-3-6 0,4 12 0,-5-5 0,4 7 0,-3-1 0,6-6 0,-6 5 0,3-5 0,0 7 0,-3 0 0,3-1 0,-4 1 0,4 0 0,-3-1 0,3-6 0,-4 5 0,0-5 0,-4 7 0,3-1 0,-7 1 0,7 0 0,-3-1 0,4-6 0,-4-1 0,3-1 0,-7 9 0,2 8 0,3-25 0,1 1 0,-1-1 0,1 1 0,-1 6 0,1 1 0,2-6 0,-1 1 0,-4 7 0,0 1-796,4-3 1,1 0 795,-3 1 0,1 0 0,1 3 0,2-1 0,-1-5 0,0-2 0,0-3 0,0-1 0,0 17 0,2-15 0,-1-16 0,1-9 0</inkml:trace>
  <inkml:trace contextRef="#ctx0" brushRef="#br0" timeOffset="64850">23313 13004 24575,'0'41'0,"0"-5"0,0 2 0,0 0 0,4 2 0,-3 14-1484,3 0 1484,-3-20 0,-2 0 180,-1-3 0,0 1-180,1 19 0,1 0 0,0-16 0,0 0 0,0 13 0,1-1-817,1-12 1,0-2 816,-1 2 0,-2 0 0,1 3 0,0 0 0,0 4 0,0-1 0,0-2 0,0 0 0,0 3 0,0-1 0,3-5 0,-1-2 0,-2 0 0,1 0 491,8 21-491,-9-25 0,1-1 0,3 20 0,-4-20 0,0 1 0,0 25 0,0-18 0,0 1 0,0 1 0,0 0 0,0-3 0,0-1 0,0-4 0,0-2-93,0 16 93,0 2 0,0-6 0,0 11 0,0-12 0,0 0 0,0-2 0,-4 1 1670,3 1-1670,-4-7 0,5-3 0,0 1 584,0-11-584,0 10 105,0-6-105,-4 8 0,3 1 0,1 6 0,0-18 0,7 2 0,-7-3 0,5-5 0,-5 4 0,2-10 0,-2 0 0,-2 0 0,2 4 0,-5 0 0,4 17 0,-4-9 0,1-1 0,-2-17 0,0-10 0,-1 0 0,2-1 0,-1 1 0,-8-9 0,8 5 0,-9-4 0,9 6 0,2-4 0,2 3 0,0-2 0,-4-1 0,-1 3 0,1-3 0,-3 1 0,6 2 0,-3-3 0,2 4 0,3-10 0,-1 4 0,-1-16 0,2 0 0,-7-10 0,3-12 0,-1-2 0,-2 0 0,7 25 0,1 1-469,-9-20 469,8 21 0,1-3 0,-2-19 0,0-3 0,2 11 0,0-2 0,-1 3 0,-1-2 0,0 2 0,-1-6 0,0 2 0,-3 2 0,0 2-910,1 2 1,-1 1 909,1 4 0,0 0-459,0 0 0,-1 0 459,1 3 0,0-1 0,2-5 0,0-1 0,-2 1 0,0-2 0,4-6 0,1-1-789,-3-1 0,1 1 789,2 0 0,0 0 0,0 4 0,0 1 0,0 3 0,0 0-228,0 3 1,0 0 227,0 1 0,0 0 0,0-3 0,0-1 0,0 1 0,0-4 0,0-7 0,-1-5 0,2 2 0,2-2 0,-1 0 0,-3 1 0,-1-4 0,1 5 104,3 7 1,0 2-105,-5-6 0,1 0 0,2 5 0,0 1 0,-3-3 0,0-1 0,5 0 0,0 0 0,-4-2 0,0-2 0,4 1 0,1-1-494,0 0 0,0 0 494,2 1 0,1 0 0,-3 6 0,2 2 186,2 2 0,0 1-186,-4 0 0,0 1 0,2 6 0,0-1 0,1-5 0,-1 0 0,0 5 0,0 1 0,1-6 0,-1-1 0,1 0 0,-1-1 0,1 1 0,-1-2 0,1-4 0,-1-1 0,-2 5 0,0 2 0,3-4 0,-2 1 0,-3 5 0,0 2 0,1-4 0,0 1 0,1 2 0,-1 0 0,1-6 0,0-1 0,3 0 0,0 0-298,0-4 0,-1 0 298,-2 4 0,0 0 0,2-3 0,1 0 0,-3 3 0,0-1 0,0-3 0,0 1 0,-2 5 0,-1 2 345,-3 3 0,0 2-345,-2-21 0,-4 1 0,8 5 0,1 18 0,0 0 0,1-25 0,1 25 0,1-1 0,1-24 0,-6 15 1867,6 10-1867,-9 12 1224,0-5-1224,2 4 1769,-4-11-1769,2 4 692,-2 1-692,3 1 0,0 11 0,1 0 0,-2 0 0,0 3 0,2-2 0,6-8 0,-1 4 0,5-9 0,-6 12 0,4-3 0,-5 6 0,3-3 0,-6 0 0,3 3 0,-3-6 0,6 3 0,-3-5 0,3 1 0,-1 0 0,-1 0 0,1 3 0,-2 2 0,0 3 0,0 0 0,6-4 0,-3 3 0,4-2 0,-2 3 0,-1 0 0,-1-1 0,-1 1 0,2 0 0,1 2 0,4-1 0,0 7 0,-1 11 0,-3-4 0,-2 8 0</inkml:trace>
  <inkml:trace contextRef="#ctx0" brushRef="#br0" timeOffset="127648">23671 7019 8191,'-32'0'0,"0"0"5063,0 4-5063,6-1 2818,-4 5-2818,5-1 1719,-7 5-1719,7-5 6784,-8 13-6784,10-3 0,-1 5 0,5 5 0,4 5 0,-2 1 0,5-1 0,1-2 0,7-11 0,3 5 0,2-7 0,8 6 0,-2-4 0,12 8 0,5-4 0,18-1 0,-17-9 0,1-2 0,4 0 0,1-1 0,3-2 0,0 0 0,4-2 0,1-2 0,3-3 0,0-2 0,1-4 0,-1-1-705,0-2 1,-1-1 704,-6-4 0,-1 0-113,-2 2 1,-2 0 112,10-9 0,-12 2 0,-16 7 0,-3-5 0,-4-4 1392,-3 1-1392,-5-11 0,-7-2 0,-8-8 121,7 13 0,-3 1-121,-2 0 0,-2 1 0,-2-4 0,-2 1-328,0 7 1,-1 1 327,0-1 0,0 2 0,-23-1 0,-3 11 0,-6 11 0,27 4 0,1 2 0,-19 5 0,7 4 0,21-8 0,4-2 0</inkml:trace>
  <inkml:trace contextRef="#ctx0" brushRef="#br0" timeOffset="371208">18552 6902 8191,'-17'-6'0,"-13"-2"4653,-4 1-4653,5 0 0,-2-1 0,0 0 0,-1 0 1433,-5-3 1,-2 0-1434,-6 2 0,0 0 0,-1 0 0,-1 2 0,10 4 0,-1 1 0,0 0 0,0 2 0,0 0 0,0 1-38,-3 0 0,1 1 0,-1 1 38,3 2 0,0 1 0,0 0 0,0 0 0,0 0 0,1 1 2042,-14 7 0,2 0-2042,5-3 0,3 2 65,11 0 1,2 2-66,-12 7 0,23 5 0,9 8 0,14 5 0,7-12 0,5-1 0,7 1 0,6-1 0,11 2 0,4-1-309,-9-9 1,2-1 0,1-2 308,6-1 0,2-2 0,1-2 0,1-1 0,1-1 0,1-3 0,-9-4 0,2-2 0,1-1 0,-1-1-722,4-1 1,0-2-1,0-1 1,0 0 721,3-3 0,-1 0 0,1-2 0,-1 0 0,-1-1 0,0-1 0,0 0 0,-2-1 0,-3 1 0,-1 0 0,-1 0 0,-2 0 0,5-4 0,-3 0 0,-3 1-13,0 1 0,-5 1 13,6-7 0,-39 9 0,-15-11 0,-22-13 0,9 12 0,-3 0 275,-12-5 1,-5 0-276,10 10 0,-2 1 0,-3 1 0,-7-2 0,-3 2 0,-2 3 0,7 5 0,-1 2 0,0 2 0,4-1 0,4-1 0,3 1 0,0 2 0,-11 4 0,1 0 0</inkml:trace>
  <inkml:trace contextRef="#ctx0" brushRef="#br0" timeOffset="374950">27505 9249 8191,'9'-3'0,"0"1"5063,4 2-5063,7 0 2818,12-4-2818,14 3 0,0-1 0,4 0 0,-8-1 0,0 1 120,-5 1 1,1 1 0,-1-1-121,9-4 0,-2 0 0,-2 5 0,1-1 0,5-4 0,1 0 0,4 1 0,1 1 0,-17-1 0,2 0 0,-1 0 0,2-2 0,1 0 0,-1 0 0,1 0 0,-1 0 0,1-1 0,-3 1 0,0 0 0,0 0 0,0-1 0,0 2 0,-1-1 0,16 0 0,0 0 0,-3 0 0,0 1 0,-1 1 0,0 1 0,-4-2 0,1 0 0,-1 4 0,1 1 0,0-5 0,-1-1 0,4 3 0,0 0 0,1-5 0,0-1 0,3 2 0,0 1 0,1-1 0,-2 2 0,-5 2 0,-1 1 0,2 1 0,0 2 0,-5-1 0,-1 0 0,0-1 0,1 2 0,1 1 0,1 1 0,-3-5 0,1 0 0,5 4 0,2 0 0,-4-5 0,1 1 0,2 1 0,-1 2 0,-1 1 0,-2 1 0,-3-3 0,0 1 0,3 3 0,0 2 0,-3 0 0,1-1 0,-1 1 0,0 1 0,0 1 0,-1 0 0,1-2 0,-1-1 3056,-2 1 0,0-1-3056,3 1 0,-1-1 0,-3 1 0,0-1 0,0-2 0,1 0 0,2 2 0,1 0 0,-3-4 0,0-1-839,5 5 1,1 0 838,-2-4 0,-1 0 0,3 2 0,1-1 0,0-4 0,-1-1 0,1 2 0,0 0 0,0-1 0,-1-1 0,-2 3 0,-1 0 0,-4 0 0,0 0 515,-4 0 1,0 0-516,-3 0 0,-1 0 0,25 4 0,-25-3 0,0-1 0,18 5-275,-2-2 275,-1-2 0,-11 2 0,4-3 0,1 0 0,1-4 0,6 3 0,-5-6 1753,-10 6-1753,-7-3 220,-11 6 0,-4-1 0,-5 1 0</inkml:trace>
  <inkml:trace contextRef="#ctx0" brushRef="#br0" timeOffset="380842">29280 9541 24575,'-9'-4'0,"-3"1"0,-9 5 0,-6 11 0,-12 6 0,4 13 0,-1 5 0,18-7 0,5 0 0,18-16 0,17 4 0,18-7 0,-13-6 0,1 0 0,27 3 0,-8 0 0,-21 6 0,-13 2 0,-19 8 0,-14 4 0,-8 2 0,-7-3 0,7-10 0,12-9 0,8-6 0</inkml:trace>
  <inkml:trace contextRef="#ctx0" brushRef="#br0" timeOffset="381033">29434 9563 8191,'-3'32'0,"1"6"5063,-6 2-5063,8 7 0,8-7 2818,3-8-2818,1-12 0,-6-12 0,-2-4 0</inkml:trace>
  <inkml:trace contextRef="#ctx0" brushRef="#br0" timeOffset="381216">29421 9603 8191,'5'-21'0,"2"1"5063,9 8-5063,12 2 2818,12-2-2818,0 7 0,-2-3 429,-16 7 1,-7-2 0,-11 3 0</inkml:trace>
  <inkml:trace contextRef="#ctx0" brushRef="#br0" timeOffset="381376">29429 9698 8191,'13'0'0,"13"-6"5063,8-10-5063,6 2 0,-16 5 0,-10 6 0</inkml:trace>
  <inkml:trace contextRef="#ctx0" brushRef="#br0" timeOffset="382235">29756 9552 8191,'-10'2'0,"20"0"5063,3-5-5063,26-2 2818,1 0-2818,0 5 1719,-2 4-1719,-18 8 6784,-5 8-6784,-19 5 0,-11 9 0,-13 7 0,-1 2 0,11-20 0,2-1 0,-4 5 0,21-14 0,6-14 0,23-4 0,-11 5 0,1 5 0,-11 6 0,-8 2 0,-7 5 0,-1 5 0,-10-1 0,7-3 0,-6-6 0,7-15 0,4 3 0,1-5 0</inkml:trace>
  <inkml:trace contextRef="#ctx0" brushRef="#br0" timeOffset="383219">30269 9533 8191,'-7'6'0,"5"1"5063,2 2-5063,3 0 2818,3 0-2818,-5 0 1719,7-2-1719,-7 1 6784,5-1-6784,-2 12 0,-2-4 0,-2 16 0,-5 0 0,1 3 0,-2-6 0,5-9 0,-1-18 0,2 2 0,0-7 0</inkml:trace>
  <inkml:trace contextRef="#ctx0" brushRef="#br0" timeOffset="383650">30271 9549 8191,'1'-3'0,"12"-2"5063,9 4-5063,10-6 2818,0 9-2818,-7-2 1719,-2 18-1719,-16-8 6784,-3 13-6784,-11-9 0,-4 9 0,0-8 0,0 8 0,4-13 0,8 3 0,2-8 0,10 1 0,0-5 0,1 5 0,-2-1 0,-9 8 0,-2 0 0,-12 11 0,2-5 0,-7 2 0,1-7 0,2-10 0,0-4 0,8-3 0,1-1 0</inkml:trace>
  <inkml:trace contextRef="#ctx0" brushRef="#br0" timeOffset="383858">30570 9467 8191,'14'-2'0,"-2"4"5063,-2 4-5063,0 18 2818,0 16-2818,-6-10 0,-2 2 0,1 2 0,-2 1 411,-3 4 0,-1-1-411,1-3 0,-1-1 3057,-2-5 1,0-3-3058,-4 19 0,4-27 0,2-4 0</inkml:trace>
  <inkml:trace contextRef="#ctx0" brushRef="#br0" timeOffset="386402">27970 8925 8191,'12'3'0,"2"-1"5063,3-5-5063,13-2 0,3-7 0,-7 3 0,2-1 980,3-6 0,1 0-980,3-3 0,1-1 0,1-2 0,0-1 0,-1-2 0,-1 0 0,-4 4 0,-2-1 0,0-2 0,-1 1 725,-5 3 0,-1 0-725,1-2 0,-1-1 0,1-2 0,-1-1 3113,1-6 0,-1-2-3113,3-2 0,-1-1 0,2-6 0,0-1-1436,0-3 1,2 0 1435,-7 13 0,1 0 0,0-1 0,-1-1 0,0 0 0,-1-1 0,0 1 0,0 0 0,0 0 0,-2 0 0,0 0 0,-1 1 0,1 1 0,-1 0 0,1 1 0,-2-2 0,0 0 0,0 0 0,0 1 0,0 0 0,-1 1 358,8-17 0,-1 0-358,-3 1 0,-2 0 0,3 3 0,0 1-522,-3 2 0,-1 1 522,1 0 0,0 1 0,-4 6 0,1 0 0,2-2 0,-1-1 0,-4 4 0,1-1 0,3-3 0,1-1 0,-4-2 0,-1-1 0,5 3 0,0 0 0,-5 1 0,1 0-445,3 3 0,0 2 445,-4 1 0,0 2 2291,12-18-2291,-4-4 201,-6 19-201,1 1 0,-7 12 1712,-2 7-1712,1 4 1145,-1 2-1145,8-2 425,0 5-425,1-3 0,2 4 0,-3 0 0,4-2 0,-3 5 0,2-3 0,-3 6 0,11-3 0,-5 5 0,4-2 0,-9 5 0,2 0 0,-5 5 0,3 2 0,-3 2 0,4 13 0,-4 3 0,6 7 0,-3 5 0,3-5 0,-7-14 0,0 2 0,-3-1 0,1 0-506,2 7 1,0 0 505,-3-3 0,2 1 0,3 19 0,1 0 0,0-16 0,1 0 0,-1 13 0,0-1 0,-1-18 0,0-3 0,-2 1 0,0-1 0,0 1 0,-1-1 0,-1 2 0,-1-1 0,3 4 0,-1 0 0,-3-1 0,0 1 0,3 0 0,1-1 0,-5-2 0,1-1 0,3 0 0,0-1 535,7 27-535,2-4 0,-3-3 0,2-1 0,-3-5 0,5 7 0,-5-7 0,3 5 0,3 2 0,-3-11 0,11 11 0,-10-25 0,10 14 0,-2-5 0,6 6 0,-3 1 0,1-7 0,-2 9 0,-2-8 0,2 14 0,4-8 0,-5-2-289,-6-17 1,0-1 288,12 14 0,-9-15 0,0 1 0,14 14 0,-14-15 0,0-1 0,19 14 0,-19-13 0,0-1 0,3 0 0,-1-2 0,23 10 0,-20-9 0,1-1 0,-2-4 0,-1 1 0,4 3 0,-1 1 0,1-4 0,0 0 0,-1 1 0,1 1 0,3-2 0,0-1-367,1 0 1,0 1 366,-1-1 0,1 1 0,3 0 0,-1 0 0,-5-1 0,-1 0 0,3 1 0,0-1 0,0 0 0,0 1 0,0 2 0,2 0 0,5-1 0,1 0-844,-4 1 0,2 0 844,4-1 0,1-1 0,-2 1 0,-1-1 0,3-3 0,1 1 0,0 2 0,-1 0 0,4-2 0,0 0 0,1 2 0,0 1-1311,3 0 0,0 0 1311,0 2 0,0 1 0,-15-8 0,0-1 0,-1 0 0,17 6 0,0-1-527,-17-7 1,1 0 0,0 0 526,15 1 0,0 1-323,-3 0 1,0 0 322,-4 0 0,-1-1 426,-5 1 1,-4-1-427,6 5 2372,-15-2-2372,-26 0 0,-1-5 0,0 1 0</inkml:trace>
  <inkml:trace contextRef="#ctx0" brushRef="#br0" timeOffset="389716">33087 8647 8191,'-7'-9'0,"4"0"5063,-5 0-5063,3 0 2818,-4 2-2818,0-2 1719,0 4-1719,0-2 6784,0 5-6784,0-2 0,-4 6 0,0-1 0,-2 10 0,-1 7 0,9 14 0,0 2 0,12-2 0,4-11 0,12-12 0,11-8 0,4-15 0,1-10 0,-13 4 0,-9-2 0,-14 31 0,-4 11 0,-6 20 0,0 7 0,4-14 0,1-6 0,8-16 0,1-9 0,10-11 0,-8 4 0,3-5 0</inkml:trace>
  <inkml:trace contextRef="#ctx0" brushRef="#br0" timeOffset="389966">33198 8705 24575,'-7'6'0,"-1"11"0,1 12 0,5 4 0,4-1 0,11-13 0,1-11 0,12-18 0,-9-1 0,8-17 0,-18 9 0,-3-5 0,-9 7 0,-4 0 0,-8-3 0,5 7 0,-4 0 0,11 11 0,1 0 0</inkml:trace>
  <inkml:trace contextRef="#ctx0" brushRef="#br0" timeOffset="390375">33325 8630 8191,'14'2'0,"2"4"5063,-6-3-5063,2 4 2818,1-6-2818,0 1 1719,1 0-1719,-1 0 6784,-8 5-6784,-4-1 0,-4 7 0,-4 0 0,-1 11 0,0-5 0,4 1 0,5-8 0,4-5 0,4 0 0,0-5 0,0 2 0,-6 1 0,-2 5 0,-11 10 0,-7 12 0,-6 8 0,-5 7 0,0-5 0,5-12 0,1-12 0,13-13 0,1-5 0</inkml:trace>
  <inkml:trace contextRef="#ctx0" brushRef="#br0" timeOffset="391658">29220 8448 8191,'5'-3'0,"12"-9"5063,11-8-5063,-5 5 0,2 0 0,0 0 0,0 1 1246,6 0 0,0 2-1246,10-7 1764,-7 9-1764,-22 22 6645,-15 6-6645,-3 20 0,-12 2-426,9-14 1,-1 1 425,0 1 0,0-1 401,-8 21-401,7-9 0,6-19 0,9-12 0,4-11 0,-3 1 0,0-6 0</inkml:trace>
  <inkml:trace contextRef="#ctx0" brushRef="#br0" timeOffset="391933">29606 8364 24575,'-14'20'0,"-1"3"0,6 15 0,7-11 0,11 1 0,12-16 0,4-13 0,10-9 0,-5-17 0,-7 2 0,-13-1 0,-16 12 0,-12-2 0,-8 5 0,-6 7 0,11 3 0,13 10 0,6-6 0,10 2 0</inkml:trace>
  <inkml:trace contextRef="#ctx0" brushRef="#br0" timeOffset="392218">30027 8241 8191,'-23'13'0,"8"-2"5063,-10 6-5063,17 5 2818,9 9-2818,7 3 1719,6-5-1719,9-10 6784,-4-15-6784,7-12 0,-9-12 0,-1-8 0,-8 3 0,-11-6 0,-6 6 0,-17-5 0,1 5 0,-16 7 0,7 17 0,-6 15 0,21-3 0,3 6 0</inkml:trace>
  <inkml:trace contextRef="#ctx0" brushRef="#br0" timeOffset="395916">30441 5562 8191,'-2'9'0,"9"18"2531,-3 1 1,-1 6-2532,3 10 0,-1 3 0,-3 3 0,1 1 777,-1 3 1,1-2-778,-3-14 0,1-4 1884,8 12-1884,-4-36 6240,12-25-6240,5-27 0,-7 13 0,1-1 0,0-6 0,-1 2 0,8-14 1642,-4 20-1642,-10 29 0,0 23 0,-1 16 0,-3 2 0,2-4 0,1-22 0,11-15 0,8-15 0,-8 4 0,-3-3 0</inkml:trace>
  <inkml:trace contextRef="#ctx0" brushRef="#br0" timeOffset="396116">30852 5837 24575,'2'30'0,"-2"-10"0,4 10 0,-1-18 0,7-6 0,6-15 0,3-13 0,1-7 0,-9-5 0,-10 9 0,-20 1 0,-4 12 0,-9 0 0,11 7 0,5 2 0,12 3 0</inkml:trace>
  <inkml:trace contextRef="#ctx0" brushRef="#br0" timeOffset="396249">30997 5686 8191,'5'-11'0,"3"0"5063,3-4-5063,7-4 0,-8 11 0,1-3 0</inkml:trace>
  <inkml:trace contextRef="#ctx0" brushRef="#br0" timeOffset="396442">31044 5461 8191,'-5'5'0,"10"22"4004,2 21-4004,3-8 0,1 3 0,-5 4 0,1-1 0,1-2 0,0-2 0,-3-2 0,0-5 0,3 5 733,1-13 1,-5-19 0,0-4-1</inkml:trace>
  <inkml:trace contextRef="#ctx0" brushRef="#br0" timeOffset="396749">31286 5678 24575,'-16'2'0,"-5"9"0,3 4 0,-7 15 0,8-8 0,4 1 0,15-13 0,3-3 0,14-8 0,2 2 0,5-2 0,-6 3 0,-8 5 0,-7 4 0,-3 2 0,-6 4 0,-1-3 0,0 2 0,2-10 0,0 1 0</inkml:trace>
  <inkml:trace contextRef="#ctx0" brushRef="#br0" timeOffset="397299">31380 5760 8191,'5'5'0,"0"-2"5063,6 27-5063,1 0 0,-1-5 0,-2 3 1409,-3 2 0,-2 1-1409,4 1 0,-2-1 0,-5 24 1719,1-16-1719,-3-19 6784,-1-26-6784,-2-14 0,3-34 0,-1 21 0,0-4 0,1-7 0,2-3 0,0 0 0,3 1 0,0 2 0,2 3 0,9-11 0,0 23 0,-3 28 0,-3 16 0,-4 7 0,-2 10 0,-3 0 0,-5-7 0,0-5 0,-5-9 0,1-9 0,0-2 0,4-3 0,1 1 0</inkml:trace>
  <inkml:trace contextRef="#ctx0" brushRef="#br0" timeOffset="397574">31708 5548 8191,'-1'7'0,"-1"5"5063,-2-1-5063,1 6 2818,7-3-2818,1-2 1719,8-7-1719,0-3 6784,1-7-6784,-4-2 0,-3-6 0,-6 3 0,-6-13 0,-10 5 0,-2-4 0,0 6 0,5 10 0,7 2 0,1 4 0</inkml:trace>
  <inkml:trace contextRef="#ctx0" brushRef="#br0" timeOffset="397710">31767 5479 8191,'26'-16'0,"-11"7"5063,14-16-5063,-12 8 2818,0 2-2818,-1 0 0,-11 12 0,-1-1 0</inkml:trace>
  <inkml:trace contextRef="#ctx0" brushRef="#br0" timeOffset="397876">31865 5309 8191,'1'11'0,"5"5"2085,1 11 1,1 4-2086,0 1 0,-1 1 0,2 12 0,-2 1 0,-3-3 0,-1-1 0,1-6 0,1-2 0,-1 12 0,0-23 0,-1-15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1T13:57:13.5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17444 4991 8191,'-5'-3'0,"1"1"0</inkml:trace>
  <inkml:trace contextRef="#ctx0" brushRef="#br0" timeOffset="8815">16599 4431 8191,'-3'19'0,"1"11"2408,2 9 0,0 7-2408,0-10 0,0 2 0,0 3 0,0 9 0,0 4 0,0 1-400,0-8 1,0 2 0,0 1 0,0 0 399,1-6 0,0 1 0,1 0 0,-1 1 0,0 0 0,1 3 0,-1 1 0,0 0 0,1 0 0,0 0-189,0 1 1,1 1-1,0 0 1,-1 0 0,1-1 188,0-2 0,0 0 0,-1 0 0,1-1 0,0-1 0,0 8 0,0-2 0,1-1 0,-1-1 496,-1 7 1,1-3-1,-1-2-496,0-8 0,1-2 0,-2-3 54,-3 5 1,-1-5-55,2 13 0,-3-30 0,4-16 0</inkml:trace>
  <inkml:trace contextRef="#ctx0" brushRef="#br0" timeOffset="9688">16564 4348 8191,'-9'7'0,"14"-13"5063,10-7-5063,21-14 0,6-1 0,5 9 0,-7 5 2818,-1 17-2818,-9 15 0,-5 14 0,-14-5 0,-3 2 367,1 2 0,-3 1-367,-3 12 0,0 2 0,3 3 0,-2 1 0,-4-10 0,-3 0 0,2 1 0,2 2 0,1 0 0,-1 1 0,-2 1 0,-2 1 0,1-1 0,2 1 0,0-1 0,0 0 1014,2-1 0,0-2 0,0 2-1014,0 1 0,0 0 0,1-1 0,0-3 0,1 0 0,1 0 0,-1 2 0,0-1 0,0 1-796,0-3 0,0 1 0,0-1 796,-1 0 0,-1 1 0,0-1 0,0 2 0,0 1 0,-1 0 0,-2 2 0,-2 1 0,1-1 0,2-1 0,0-1 0,-1 1 0,-1 2 0,0 1 0,0 1 0,2-4 0,0 1 0,0 0 0,0-2 0,2 3 0,0-2 0,0 1 0,-1 9 0,1 2 0,1-6 0,4-6 0,2-4-129,-4-4 0,1-4 129,8 15 0,-6-9 0,-3-12 1015,-2-6-1015,-5-8 2917,-2-5-2917,-7-2 3045,-2-6-3045,-5-5 396,-5-4-396,-9-10 0,-15-4 0,23 10 0,0 0 0,-23-10 0,9 3 0,15 4 0,7 8 0,11 2 0</inkml:trace>
  <inkml:trace contextRef="#ctx0" brushRef="#br0" timeOffset="12080">16886 7076 8191,'-9'-1'0,"-1"4"5063,3 7-5063,-4 24 0,-2 2 0,4-4 0,0 3 822,-2 0 0,1 0-822,-4 6 0,0 3 0,4 7 0,1 2 0,0-15 0,-1 0 0,1 1-120,4 3 1,1 1 0,-1 1 119,-1 3 0,0 1 0,0 0 0,3 2 0,1 1 0,1-1 0,-2-1 0,1-1 0,1 1 0,0 3 0,1 1 0,1-2 0,2-4 0,1-2 0,0 1 0,-2 2 0,0-1 0,2 1 0,3-2 0,2-1 0,-1 0 0,-4-2 0,0 0 0,1 0 0,2 2 0,2 1 0,-2-2 956,0-5 0,-1-1 0,0 1-956,0 3 0,1 1 0,-1-2 0,3 14 0,-1-2 0,-2 0 0,0 0 0,0-3 0,-1-2-498,1-5 1,0-1 497,-1 0 0,1-1 133,1-6 1,1-1-134,-3 1 0,1-2 2549,12 16-2549,-5-4 2621,4-23-2621,-4-2 1435,3-17-1435,-3-5 1102,7-12-1102,-5-15 0,0-7 0,-9 7 0,-2-2 0,-1 0 0,0-1-1079,0-12 0,-2-2 1079,-2-6 0,-3-2 0,0 8 0,0-2 0,-1-1 0,-1-4 0,-1 0 0,0-2-1041,1 10 0,-1 0 0,1-1 0,-1 1 1041,2 1 0,0 0 0,0 0 0,0 1 0,-1-10 0,-1 0 0,2 0 0,1 1 0,2 0 0,1 0 0,0 1 0,1 1 0,1 0-921,0-1 1,2 0 0,0 0 920,2 0 0,2 0 0,-1 2-566,-1 4 1,-1 2 0,1 1 565,0 1 0,2 1 0,-2 1 101,-1-11 1,-1 1-102,-2 2 0,-2 2 0,-3 6 0,-2 2 1448,-2 2 0,-1 2-1448,-1 2 0,0 1 0,2 2 0,0 1 1376,-2-3 0,1 0-1376,3-18 0,0 18 0,2 0 0,9-18 0,-1 1 0,8 8 0,-6 22 0,1 2 0</inkml:trace>
  <inkml:trace contextRef="#ctx0" brushRef="#br0" timeOffset="13606">18295 4536 24575,'-7'3'0,"-1"9"0,0 26 0,3-8 0,0 2 0,-1 9 0,1 2-2023,-4 9 0,1 3 2023,1-14 0,1 2 0,-1 0 0,-1 3 0,-1-1 0,1 2 0,1 7 0,1 1 0,0 1-1029,-1-3 0,1 1 0,0 0 1029,4-10 0,0 1 0,1 0 0,-1 0 0,1-1 0,-1 0 0,0-1 0,2 1 0,-1-2 0,1 0 0,0 0 0,1-1 0,0 15 0,1-1 0,0-1-188,-2-5 0,0-1 0,1-1 188,2 0 0,1-2 0,0-1 0,1 11 0,1-2 0,2 1 0,2-5 0,2-15 0,1-3 0,-3 1 0,0-4 0,12 1 2294,-5-11-2294,0-12 4537,0-6-4537,-3-8 866,8-14-866,-5-17 0,-5 12 0,0-3-945,-3-7 0,-1-2 945,1-6 0,-2-2 0,-4 11 0,-1-2 0,-1-1 0,1-3 0,0-1 0,0-1-1163,-2-4 1,0 0-1,0-1 1163,0-1 0,0 0 0,0-1 0,0 1 0,0-1 0,0 1 0,0 1 0,0 1 0,0 0 0,-1 2 0,1 1 0,1 0 0,0 2 0,1 0 0,0 1-741,-1 2 0,-1-1 0,0 1 741,2 0 0,0-1 0,0 1 0,0-1 0,0 1 0,-1-1-551,-2 3 0,-1 0 1,1 0 550,4-16 0,-2 2 106,-5 5 1,-2 2-107,1 9 0,1 2 994,-2 4 0,0 0-994,-3-16 2284,1 6-2284,7 1 2312,-6 1-2312,6 4 1463,-1 2-1463,0 8 948,4 11-948,-6 0 45,-5 11-45,-2 3 0,-13 10 0,1 17 0,-14 13 0,18-8 0,0 3-191,-4 8 0,1-2 0,8-15 1,2-2-1,-9 23 0</inkml:trace>
  <inkml:trace contextRef="#ctx0" brushRef="#br0" timeOffset="15195">18295 6741 8191,'-7'17'0,"4"-6"5063,-2 9-5063,5-7 2818,0 11-2818,-3 1 0,2 14 0,-7 14 0,4-17 0,1 4 0,0 11 0,0 5-339,-1-13 0,0 3 1,1 1 338,3 3 0,3 0 0,-2 2 0,-2-9 0,-1 0 0,1 1 0,1-1 0,3-1 0,2 0 0,0 0 0,-1 0 0,-1 14 0,-1-1 0,1 0 0,4-4 0,2-1 0,-1 0 0,-2-4 0,0-1 0,1 0 1024,1-2 0,0 0 0,0-1-1024,2 13 0,-1-2-774,2 0 0,0-2 774,-4-4 0,-1-2-418,2-6 1,0 0 417,-3-1 0,0-2 1453,2-8 1,0-1-1454,8 26 2446,1-19-2446,1-7 2108,-3-13-2108,0-7 1369,-2 0-1369,-3-7 0,-4 10 0,-1-4 0,-4 6 0,0 1 0,0-3 0,0 6 0,3-3 0,-3 4 0,5 0 0,-1 0 0,1-3 0,-2 2 0,1-2 0,-3-1 0,3 0 0,-1-4 0,2-12 0,1-9 0,1-20 0,-2-15 0,0 14 0,-1-2 0,-2-6 0,-2-3 0,0-8 0,-1-2-225,0 16 1,-2 0 0,0-1 224,0-1 0,-2 0 0,1-1-950,0 1 0,1-1 0,-2 1 950,0 2 0,-1 0 0,0-1 0,0-2 0,-1-2 0,1 1 0,-1 3 0,1 1 0,0-1 0,0-4 0,-1 0 0,2 1 0,2 4 0,1 0 0,0-1 0,0-2 0,0-1 0,1-1 0,2 0 0,1 0 0,1 0 0,-1-1 0,0 0 0,0 0 0,2-1 0,1 0 0,-1 1 0,-1-11 0,0 2-784,1 3 1,-2 2 783,-1 8 0,-2 3-67,-3 5 0,0 3 67,-1-11 518,-9 9-518,6 18 662,-3-3 1,6 10 0,-1-2 0</inkml:trace>
  <inkml:trace contextRef="#ctx0" brushRef="#br0" timeOffset="16295">16644 5473 8191,'0'9'0,"4"-4"5063,-1-5-5063,14-22 0,6-10 0,-9 6 0,2-1 0,4 3 0,-1 1 0,2-12 2818,1 17-2818,-13 16 1719,-2 10-1719,0 4 6784,-1 1-6784,4-2 0,15-6 0,-13-2 0,9-3 0</inkml:trace>
  <inkml:trace contextRef="#ctx0" brushRef="#br0" timeOffset="17062">18237 5258 8191,'-13'3'0,"15"-3"5063,13-18-5063,14-4 0,-5 1 0,-1-1 0,7-4 2818,-1 7-2818,-17 15 1719,0 19-1719,5 1 6784,4-4-6784,7-10 0,-13-9 0,-1 0 0</inkml:trace>
  <inkml:trace contextRef="#ctx0" brushRef="#br0" timeOffset="21171">18402 5162 24575,'11'2'0,"0"2"0,-2 1 0,0-2 0,0 3 0,0-4 0,0 0 0,0 0 0,0-2 0,0 0 0,0 2 0,-1-1 0,1 1 0,4-2 0,-3-2 0,13-6 0,1-12 0,-1-2 0,3-4-359,5-7 1,1-3 358,-7 3 0,2-2 0,1-1-1283,2 1 0,1-1 0,0 0 1283,1-4 0,-1 0 0,1 1 0,-1 6 0,0 1 0,0 2-504,-1 2 1,0 1 0,-1 4 503,5 0 0,-1 5 0,-5 6 0,-2 6 0,11 20 0,-7 10 0,-2 17 0,-2-8 0,-1 1 522,3-18-522,7-8 0,13-25 0,-16-4 0,1-4 0,10-7 0,2-3 234,-13 7 1,1-1-1,0 1-234,3 0 0,2 1 0,-1 2 0,-3 3 0,0 1 0,0 2 0,13-7 0,-2 6 295,-6 9 1,-1 4-296,-4 3 0,0 3 0,0 3 0,0 2 0,-3 1 0,1 0 0,2 1 0,0-1 0,-4-4 0,1-1 0,3-2 0,0-2 0,4-6 0,0-3-640,4-3 0,1-1 640,2-3 0,1-1 0,0-2 0,-1 0 0,1 4 0,0 3 1389,-1 0 1,1 4-1390,-7 4 0,0 4 0,-1 3 0,-2 2 252,-8 2 0,-1 3-252,3 2 0,0 0 0,-3 0 0,1-1 0,8-1 0,2-2-935,0-3 1,2-3 934,12-5 0,1-3 0,-3-1 0,1-3 0,-13 1 0,0-1 0,-1 0 0,11-4 0,-3 0 0,-8 4 0,-4 0 0,4-1 0,-23 11 0</inkml:trace>
  <inkml:trace contextRef="#ctx0" brushRef="#br0" timeOffset="22986">16769 5451 8191,'-9'-5'0,"8"1"5063,2 2-5063,20-11 0,5-15 0,-3 4 0,1-5 0,-1-9 0,-1-3 0,-2 10 0,0-1 0,-2-1 258,-2-2 1,-2-1 0,-1 0-259,2 1 0,0-1 0,-3 0 0,-2-15 0,-2 2 600,-1 6 1,-4 2-601,-3 5 0,-4 3 5516,-4-13-5516,2 17 0,-3 10 0,13 10 2507,7-13-2507,14-8 0,-5 7 0,1-1 660,1-4 1,0-2-661,2 0 0,0-1 0,-2 1 0,-1 1 0,-3 6 0,-2 1 0,10-11 0,-12 24 0,-1 5 0,5 5 0,18-23 0,-6 0 0,3-4-1190,-7 1 1,1-4-1,0-1 1190,4-4 0,0-2 0,0 0 0,-1 2 0,-1 0 0,-2 1-357,-3 0 1,-2 0 0,-1 4 356,-1 3 0,-2 4 0,6-4 0,-19 27 0,7 9 0,6-5 0,14-8 0,-6-8 0,2-5 0,8-8 0,1-5 0,-7 5 0,0-3 0,0 0 410,1 0 0,0 0 0,-2 0-410,7-8 0,-2 2 575,-8 11 1,-4 3-576,1-1 0,-7 17 0,-6 4 0,12 2 0,0-5 0,3-6 0,3-5 0,7-6 0,2-3-366,-4 1 1,2-2 0,0-1 365,2 0 0,1-2 0,-2 2 0,-2 1 0,-1 0 0,-2 2-147,6-3 0,-5 4 147,5-1 0,-18 13 0,-10 12 0,0-3 0,0 3 0,-4-4 0,-1 0 0</inkml:trace>
  <inkml:trace contextRef="#ctx0" brushRef="#br0" timeOffset="25528">17694 3076 8191,'-7'-1'0,"2"6"5063,3 8-5063,2 4 2818,2-3-2818,-1-2 1719,3-3-1719,0-2 6784,-3 2-6784,0 1 0,-4 17 0,1 0 0,2 18 0,3-12 0,0-4 0,9-12 0,6-16 0,14-7 0,4-17 0,-14 7 0,-1-3-463,12-24 463,-15 18 0,-2 1-37,2-9 37,-7 6 0,-17 16 0,2 6 0,-3 3 0</inkml:trace>
  <inkml:trace contextRef="#ctx0" brushRef="#br0" timeOffset="25720">17803 3240 8191,'-1'-46'0,"5"13"0,4-1 2396,10-2 0,4-2-2396,-1 5 0,1-2 0,3 1 0,6 0 0,3 1 0,1 0-143,4-4 0,1 1 0,2 2 143,5 3 0,2 3 0,-5 2 0,-3-2 0,-3 4 0,-4 9 0,0 1 0</inkml:trace>
  <inkml:trace contextRef="#ctx0" brushRef="#br0" timeOffset="26611">21735 3386 8191,'-7'-3'0,"2"5"5063,-1 3-5063,0 15 2818,-1 8-2818,-6 12 0,7 6 0,-3-5 1719,14-10-1719,1-11 6784,14-11-6784,8-13 0,6-6 0,-10 0 0,-10 3 0</inkml:trace>
  <inkml:trace contextRef="#ctx0" brushRef="#br0" timeOffset="26821">21773 3548 8191,'-14'0'0,"10"-8"4619,24-12-4619,2-3 0,4-3 0,10-3 0,3-2 0,-8 6 0,1-2 0,1 2 301,0 3 0,2 2 0,-1 0-301,0 2 0,-1-1 0,1 4 0,16-3 0,-2 6 884,-14 4 1,-3 3-885,21 6 0,-36 3 0,-9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1T13:04:54.9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8081 2986 8191,'-23'16'0,"-1"14"5063,12 10-5063,3 6 0,0 3 0,3-10 0,0 0 1230,-1 8 0,0-3-1230,1-3 1769,8-33-1769,3-20 6631,10-33-6631,-7 17 0,0-1 0,0-9 0,1 0 0,1 2 0,0 2 0,-5 2 0,1 2 0,7-10 461,5 21-461,1 29 0,11 18 0,-15-1 0,0 2 0,0-1 0,-1 0 0,2 4 0,-1-2 0,8 17 0,-3-16 0,-12-15 0,-3-8 0</inkml:trace>
  <inkml:trace contextRef="#ctx0" brushRef="#br0" timeOffset="192">7955 3215 8191,'2'7'0,"11"-6"4681,22-9-4681,-6-2 0,3-1 0,8-3 0,-2 0 0,13-5 0,-11 4 0</inkml:trace>
  <inkml:trace contextRef="#ctx0" brushRef="#br0" timeOffset="1100">11449 2860 8191,'3'38'0,"9"3"2036,-9-7 1,1 1-2037,3-3 0,1-1 0,-3 4 0,0-2 2929,1 16-2929,0-15 0,-5-18 0,1-12 0</inkml:trace>
  <inkml:trace contextRef="#ctx0" brushRef="#br0" timeOffset="1542">11451 2994 8191,'-6'3'0,"13"-7"5063,35-8-5063,8-6 0,-23 9 0,1 2 0,17-3 2818,-26 11-2818,-4 4 1719,-23 21-1719,-1-2 6784,-8 9-6784,4-10 0,1-6 0,4-3 0,6-4 0,5-5 0,16-3 0,3 1 0,3 1 0,-5 4 0,-9 17 0,-13-1 0,-1 15 0,-12-7 0,2-9 0,2-4 0,-1-13 0,9-2 0,-1-4 0</inkml:trace>
  <inkml:trace contextRef="#ctx0" brushRef="#br0" timeOffset="2461">15008 2901 8191,'-9'-2'0,"0"0"5063,0 4-5063,0 0 2818,-7 11-2818,-3 13 0,-3 10 0,3 11 0,14-1 0,19-3 0,15-6 859,-4-22 1,5-5-860,2-5 0,-1-1 0,12-1 0,-9-8 0</inkml:trace>
  <inkml:trace contextRef="#ctx0" brushRef="#br0" timeOffset="14526">14907 6132 24575,'12'-17'0,"12"-15"0,4-4-2047,-5 6 0,2-4 2047,0-5 0,2-2 0,-4 8 0,1-2 0,0-1 0,-1-4 0,0-2 0,1 0-838,2 2 1,2 0-1,-2 0 838,-2 3 0,-2 0 0,-1 2 0,1-3 0,-2 4 1419,9-12-1419,-25 26 0,-1 7 0,-3 8 0,0 1 0</inkml:trace>
  <inkml:trace contextRef="#ctx0" brushRef="#br0" timeOffset="15008">15208 5359 24575,'30'-32'0,"1"-2"0,7 1 0,-7 3 0,-8 13 0,-7 6 0,-7 13 0,-2 3 0,5 5 0,6 2 0,9 7 0,2 2 0,1 5 0,-12-5 0,-3-1 0,-6 3 0,-5-12 0,-1 4 0</inkml:trace>
  <inkml:trace contextRef="#ctx0" brushRef="#br0" timeOffset="16633">11692 10164 8191,'-14'0'0,"6"-11"5063,8-19-5063,1-17 0,5 15 0,2-4 519,-4-5 0,0-2-519,6-9 0,2-3 0,-6 16 0,0-2 0,1 0 0,1 0 0,0 0 0,0 0 0,-1-2 0,-1 0 0,0 1 0,3-6 0,-1 2 808,-2 3 0,-2 4-808,2-8 5851,0 19-5851,-5 9 0,1 14 0,-2 1 0</inkml:trace>
  <inkml:trace contextRef="#ctx0" brushRef="#br0" timeOffset="16983">11592 9394 24575,'-4'-11'0,"4"-4"0,5-5 0,12-12 0,11-10 0,-5 10 0,3 1 0,0 2 0,3 1 0,4-4 0,2 2 0,-7 10 0,1 3 0,19-5 0,-16 16 0,-5 18 0,-14 7 0,2 9 0,-6 11 0,-4 1 0,-1 6 0,-4-20 0,0-5 0</inkml:trace>
  <inkml:trace contextRef="#ctx0" brushRef="#br0" timeOffset="18709">7976 13571 24575,'-3'-17'0,"1"-7"0,2-8 0,0-8 0,2 11 0,0-2-925,-1 0 1,0-1 924,1-12 0,0-2 0,-1 1 0,-2-3 0,1 11 0,0-1 0,0 0-620,1-13 1,-2 1 619,0 3 0,-2 3-186,1 8 1,-1 4 185,-6-8 0,3 13 0,1 14 0,2 8 0,1 1 0</inkml:trace>
  <inkml:trace contextRef="#ctx0" brushRef="#br0" timeOffset="19059">7798 12853 8191,'-7'-8'0,"5"-1"5063,7-15-5063,6-1 0,10-14 0,6 3 0,4 4 0,10 10 0,-1 18 0,6 5 0,-3 16 0,-8 1 2818,-5 8-2818,-13-9 429,-1-2 1,-11-10 0,-1-1 0</inkml:trace>
  <inkml:trace contextRef="#ctx0" brushRef="#br0" timeOffset="34141">19717 3869 8191,'-6'-2'0,"8"7"5063,-3 1-5063,11 7 2818,0-3-2818,4-2 1719,9-3-1719,2-6 6784,1-2-6784,0-12 0,-10 2 0,1-7 0,-11 3 0,1 3 0,-6 2 0,-2-1 0,0 7 0,-1-2 0</inkml:trace>
  <inkml:trace contextRef="#ctx0" brushRef="#br0" timeOffset="34416">19805 3889 8191,'-5'-9'0,"-1"-10"5061,-1-9-5061,2-25 0,3 22 0,0-2 0,2-10 0,0-3 0,0-4 0,0 0 449,3-4 1,0 0-450,-3 0 0,1 2 0,1 8 0,1 3 391,-1 8 0,0 5 1,-1-3-1,2 16 1</inkml:trace>
  <inkml:trace contextRef="#ctx0" brushRef="#br0" timeOffset="35174">19431 2306 24575,'4'15'0,"-3"11"0,3 4 0,0 3 0,-3 1 0,-1 1 0,3 1 0,-1-2 0,1 14 0,-3-18 0,3-23 0</inkml:trace>
  <inkml:trace contextRef="#ctx0" brushRef="#br0" timeOffset="35492">19555 2411 24575,'-6'23'0,"1"9"0,10 8 0,-1 0 0,4-8 0,0-14 0,-1-14 0,9-13 0,-1-19 0,6-8 0,-11 2 0,-4 4 0,-9 13 0,-5 3 0,-3 0 0,-3 5 0,5 3 0,1 2 0</inkml:trace>
  <inkml:trace contextRef="#ctx0" brushRef="#br0" timeOffset="35824">19757 2345 8191,'-12'16'0,"7"4"5022,-3 25-5022,13-4 2823,3 6-2823,5-18 1724,4-13-1724,-4-13 6769,6-14-6769,-5-8 46,2-9-46,-8 2 0,-8-4 0,-6 11 0,-7-2 0,-1 7 0,-10 0 0,9 3 0,-4 1 0,14 6 0,1 2 0</inkml:trace>
  <inkml:trace contextRef="#ctx0" brushRef="#br0" timeOffset="36149">19871 2229 24575,'-10'1'0,"4"2"0,4 10 0,6-5 0,1 2 0,7-8 0,2-3 0,-1-3 0,1-7 0,-9 1 0,0-3 0,-7 4 0,0 0 0,-5 2 0,0 0 0,-6 5 0,3 0 0,2 2 0,4 0 0</inkml:trace>
  <inkml:trace contextRef="#ctx0" brushRef="#br0" timeOffset="36383">20159 2121 8191,'-10'10'0,"5"14"5063,-4 10-5063,6-2 0,-1 2 0,-3-2 0,-1 1 392,0 15 0,-2 0-392,-3-8 0,-1 0 707,4 2 1,2-1-708,-1-12 0,2-3 0,2 5 0,5-17 0</inkml:trace>
  <inkml:trace contextRef="#ctx0" brushRef="#br0" timeOffset="36677">20169 2466 8191,'-10'8'0,"0"1"5063,0 15-5063,4 1 2818,6 7-2818,5-10 1719,7-7-1719,1-14 6784,1-6-6784,-2-2 0,-4-6 0,-3 3 0,-5-2 0,-4 5 0,-4 0 0,-1 3 0,4 1 0,1 1 0</inkml:trace>
  <inkml:trace contextRef="#ctx0" brushRef="#br0" timeOffset="37301">20630 2178 24575,'0'22'0,"0"8"0,0 23 0,-2-22 0,0 1 0,-1 6 0,-1 1 0,0-7 0,-2-1 0,-3 22 0,4-21 0,4-24 0,10-23 0,4-25 0,-5 14 0,-1-3 0,4-7 0,-1-3 0,-4-3 0,0 0 0,2 1 0,0 2 0,-6 6 0,2 8 0,13 17 0,-10 30 0,2 4 0,0 1 0,1 22 0,-1 4 0,2-20 0,-3-2 0,-3-14 0,0-4 0,-5-4 0,2-5 0</inkml:trace>
  <inkml:trace contextRef="#ctx0" brushRef="#br0" timeOffset="37493">20678 2414 8191,'16'1'0,"21"-7"1265,4-5 1,-2 1 0,-25 3 0</inkml:trace>
  <inkml:trace contextRef="#ctx0" brushRef="#br0" timeOffset="43669">25140 3804 8191,'3'6'0,"-3"-2"5063,10 9-5063,-4-4 2818,1-2-2818,2-3 1719,0-4-1719,0-4 6784,7-10-6784,-4 0 0,2-7 0,-6 4 0,-2 0 0,-3 0 0,0 8 0,-3 1 0</inkml:trace>
  <inkml:trace contextRef="#ctx0" brushRef="#br0" timeOffset="43877">25177 3788 8191,'-2'-10'0,"3"-8"4910,5-21-4910,3-9 0,-2 15 0,1-2 0,0-3 0,1 0 0,2-1 0,0 0 0,0-1 0,0 3 0,1-4 0,-3 14 0</inkml:trace>
  <inkml:trace contextRef="#ctx0" brushRef="#br0" timeOffset="44409">24724 2619 8191,'3'19'0,"3"9"3947,-5 25-3947,3-22 0,1 1 0,-2 6 0,0 1 0,2-4 0,1-1 1470,-2-5 0,1-3-1470,6 13 0,-7-23 0,1-9 0</inkml:trace>
  <inkml:trace contextRef="#ctx0" brushRef="#br0" timeOffset="44733">24964 2778 24575,'-11'4'0,"1"5"0,6 11 0,5 5 0,5 0 0,2-5 0,6-11 0,-1-5 0,2-12 0,-1-1 0,-5-8 0,-4 0 0,-2-1 0,-7 5 0,-2-3 0,-7 5 0,2 0 0,2 5 0,5 4 0</inkml:trace>
  <inkml:trace contextRef="#ctx0" brushRef="#br0" timeOffset="45025">25077 2723 8191,'0'17'0,"-1"6"5036,-3 23-5036,4-9 2821,3 6-2821,9-26 1722,-1-14-1722,6-7 6774,0-14-6774,-4-5 31,-3-2-31,-6 1 0,-4 7 0,-4 4 0,-5-4 0,0 8 0,-1-4 0,5 8 0,1 1 0</inkml:trace>
  <inkml:trace contextRef="#ctx0" brushRef="#br0" timeOffset="45358">25284 2568 24575,'-12'4'0,"2"12"0,5 5 0,4 5 0,5-8 0,7-8 0,-1-9 0,8-11 0,-9-2 0,0-6 0,-6 2 0,-7 6 0,1-3 0,-6 4 0,2 2 0,2 3 0,1 2 0</inkml:trace>
  <inkml:trace contextRef="#ctx0" brushRef="#br0" timeOffset="45581">25454 2538 8191,'-2'9'0,"-1"3"5063,-3 9-5063,-6 10 0,-3 16 0,6-17 0,-2 1 0,-2 4 0,0 0 0,2 0 0,0 0 0,-1-4 0,3-1 0,-2 10 0,7-17 0,4-16 0</inkml:trace>
  <inkml:trace contextRef="#ctx0" brushRef="#br0" timeOffset="45884">25458 2844 8191,'-8'13'0,"-3"3"5063,4 4-5063,1-1 2818,5 1-2818,5-9 1719,3-9-1719,12-4 6784,-1-11-6784,10-4 0,-13-1 0,-2 3 0,-13 6 0,-6-2 0,-2 4 0,-4 4 0,3 3 0,0 4 0,4-1 0,1-1 0</inkml:trace>
  <inkml:trace contextRef="#ctx0" brushRef="#br0" timeOffset="46449">26213 2384 8191,'-9'2'0,"0"-2"5063,0 2-5063,-3 0 2818,2 3-2818,-15 11 1719,6 2-1719,-13 18 0,10 0 0,9-10 0,2 1 3174,5 0 1,2 1-3175,3 27 0,8-15 0,19-5 0,11-20 0,13-1 0,5-14 0,-2-5 0,-6-13 0,-21 11 0,-6-6 0</inkml:trace>
  <inkml:trace contextRef="#ctx0" brushRef="#br0" timeOffset="47982">30762 3604 24575,'6'19'0,"4"7"0,0-7 0,3 4 0,-3-9 0,0-2 0,-1-5 0,4 0 0,-3-8 0,2-2 0,-2-9 0,-3 2 0,4-6 0,-8 6 0,4-3 0,-6 8 0,1 1 0</inkml:trace>
  <inkml:trace contextRef="#ctx0" brushRef="#br0" timeOffset="48216">30835 3695 8191,'-10'7'0,"5"-23"4967,10-8-4967,-1-4 0,3-4 0,6 1 0,0-1 0,-2-12 0,1-2 0,5 0 0,-1-1 314,-3-4 0,-1 2 0,-3 19 1,0 3-1,1-14 0</inkml:trace>
  <inkml:trace contextRef="#ctx0" brushRef="#br0" timeOffset="48624">30550 2369 24575,'6'24'0,"2"14"0,-3-12 0,-1 3 0,-1 8 0,0 2 0,2 4 0,0-1-876,-5-2 0,1-2 876,3-6 0,1-3 141,-1 6 1,1-20 0,-1-11 0</inkml:trace>
  <inkml:trace contextRef="#ctx0" brushRef="#br0" timeOffset="48958">30806 2489 24575,'-7'19'0,"4"3"0,8 9 0,4-5 0,4-10 0,1-9 0,12-19 0,-7-5 0,2-7 0,-13 0 0,-8 7 0,-5-7 0,-9 3 0,0-1 0,-2 8 0,3 6 0,8 6 0,1 0 0</inkml:trace>
  <inkml:trace contextRef="#ctx0" brushRef="#br0" timeOffset="49267">31032 2355 24575,'-8'30'0,"-1"-1"0,1 0 0,3-2 0,10 7 0,10-8 0,-2-22 0,6-5 0,-10-18 0,-2 3 0,-3-7 0,-1 9 0,-8-2 0,1 6 0,-5-3 0,2 4 0,0 0 0,2 4 0,3 1 0</inkml:trace>
  <inkml:trace contextRef="#ctx0" brushRef="#br0" timeOffset="49500">31205 2206 8191,'-7'-5'0,"0"3"5063,-2 4-5063,1 13 2818,3 6-2818,4 5 1719,5-8-1719,7-10 6784,3-9-6784,-1-3 0,-4 0 0,-5 0 0</inkml:trace>
  <inkml:trace contextRef="#ctx0" brushRef="#br0" timeOffset="49591">31234 2242 8191,'-4'-14'0,"1"2"0,-1 7 0,2 1 0</inkml:trace>
  <inkml:trace contextRef="#ctx0" brushRef="#br0" timeOffset="49886">31394 2241 8191,'1'9'0,"-3"11"5057,-10 8-5057,-7 18 0,6-12 0,-1 0 0,-4 2 0,-2 1 1409,3 5 1,-1 0-1410,1-5 0,1-3 0,-3 14 429,7-15 1,9-24 0,1-5 0</inkml:trace>
  <inkml:trace contextRef="#ctx0" brushRef="#br0" timeOffset="50166">31516 2486 8191,'-13'10'0,"-1"4"5063,6-1-5063,0 0 2818,8 4-2818,6-6 1719,6-3-1719,2-6 6784,4-16-6784,-11 3 0,1-7 0,-13 11 0,-2 2 0,-2 3 0,4 2 0,1 0 0</inkml:trace>
  <inkml:trace contextRef="#ctx0" brushRef="#br0" timeOffset="50592">31872 2246 8191,'2'2'0,"-1"4"5063,6 3-5063,0 17 2818,-4 8-2818,1 13 0,-4-1 0,0 1 0,0-14 429,0-6 1,0-19 0,0-4 0</inkml:trace>
  <inkml:trace contextRef="#ctx0" brushRef="#br0" timeOffset="51101">31881 2219 8191,'16'-7'0,"-1"4"5063,24-1-5063,-14 6 2818,-1 4-2818,-11 0 1719,0 1-1719,-8 10 6784,-4-8-6784,-5 11 0,-6-1 0,-4-7 0,0 11 0,1-12 0,3 2 0,13-3 0,-1-3 0,10 3 0,1-2 0,-3 1 0,3 5 0,-5-1 0,-2 4 0,-1 0 0,-5 0 0,-1 7 0,-2-5 0,-12 7 0,-1-5 0,-5-3 0,-12 3 0,6-11 0,3-1 0,10-5 0</inkml:trace>
  <inkml:trace contextRef="#ctx0" brushRef="#br0" timeOffset="72084">19947 15238 24575,'3'-17'0,"1"0"0,13-3 0,3-7 0,-4 8 0,1-3 0,-10 13 0,5 7 0,-2 2 0,-1 8 0,-5-3 0,-4-1 0</inkml:trace>
  <inkml:trace contextRef="#ctx0" brushRef="#br0" timeOffset="72376">20014 15142 8191,'-3'7'0,"8"10"5063,2-2-5063,5 22 0,-1 3 0,-5-11 0,-2 3 1119,-1 0 1,0-1-1120,2 0 0,-1-1 1798,-3 17-1798,5-19 0,-6-13 0,2-11 0</inkml:trace>
  <inkml:trace contextRef="#ctx0" brushRef="#br0" timeOffset="73691">20356 15192 24575,'0'-2'0,"0"0"0,16-24 0,-6 11 0,9-12 0,-11 14 0,1 6 0,-2 8 0,1 9 0,-1 4 0,0-3 0,4 2 0,3-7 0,-5 0 0,-1-4 0</inkml:trace>
  <inkml:trace contextRef="#ctx0" brushRef="#br0" timeOffset="73991">20422 15153 8191,'-3'6'0,"6"5"5063,2 9-5063,5 12 0,4 14 0,-9-19 0,1 1 0,1 0 0,0-1 0,-1 26 2818,0-19-2818,-3-8 429,0-13 1,-1-8 0,-2-1 0</inkml:trace>
  <inkml:trace contextRef="#ctx0" brushRef="#br0" timeOffset="78407">20707 15206 8191,'3'-10'0,"1"2"5063,1-8-5063,2-4 2818,4 1-2818,-1-5 1719,-2 11-1719,2 2 6784,-3 8-6784,0 6 0,1 4 0,-2 5 0,1 2 0,-2 3 0,1 0 0,1-4 0,1-2 0,-3-7 0,-1-2 0</inkml:trace>
  <inkml:trace contextRef="#ctx0" brushRef="#br0" timeOffset="78665">20773 15152 8191,'-2'6'0,"2"1"5063,3 5-5063,3 9 2818,4 4-2818,0 13 0,7 9 0,-6 1 0,3 5 0,-6-13 429,-1-11 1,-3-14 0,-2-11 0</inkml:trace>
  <inkml:trace contextRef="#ctx0" brushRef="#br0" timeOffset="79590">21196 15237 8191,'-3'-17'0,"5"-1"5063,4-6-5063,3 5 2818,4-1-2818,-3 12 1719,-1 6-1719,-2 6 6784,2 1-6784,-2 4 0,0 0 0,-1 0 0,-2 0 0,-1-4 0,-1-1 0</inkml:trace>
  <inkml:trace contextRef="#ctx0" brushRef="#br0" timeOffset="79774">21243 15177 8191,'-4'14'0,"4"-2"5063,5 1-5063,1 0 2818,7 11-2818,-5 8 429,4 1 1,-7-9 0,-1-9 0</inkml:trace>
  <inkml:trace contextRef="#ctx0" brushRef="#br0" timeOffset="80300">21433 15226 24575,'-5'-10'0,"5"-1"0,15-9 0,3-1 0,0 0 0,2 3 0,-9 7 0,5 8 0,2 18 0,-5-4 0,2 14 0,-10-11 0,-2-1 0,0-4 0,-3-5 0</inkml:trace>
  <inkml:trace contextRef="#ctx0" brushRef="#br0" timeOffset="80557">21529 15201 24575,'2'12'0,"1"2"0,4 0 0,1 16 0,7 10 0,-9-10 0,0 2-356,1-1 0,0 1 356,1-1 0,-1-1 44,2 10 0,0-17 0,-7-16 0</inkml:trace>
  <inkml:trace contextRef="#ctx0" brushRef="#br0" timeOffset="222722">17300 4212 8191,'-4'-9'0,"-1"2"5063,-4 4-5063,-7 12 2818,5 0-2818,-6 10 1719,9 1-1719,2 12 6784,5-5-6784,6 3 0,7-15 0,2-2 0,10-6 0,-5-2 0,4-8 0,-6 0 0,-3-2 0,-6 2 0,-4 1 0</inkml:trace>
  <inkml:trace contextRef="#ctx0" brushRef="#br0" timeOffset="222972">17271 4353 8191,'12'-5'0,"12"-13"2531,-1 1 1,3-2-2532,3-4 0,1-3 0,9-5 0,1 0 482,1 1 1,0 1-483,1-3 0,-1 1 760,-7 8 0,-2 1-760,8-10 5768,-17 18-5768,-11 7 0,-7 6 0,-1-1 0</inkml:trace>
  <inkml:trace contextRef="#ctx0" brushRef="#br0" timeOffset="244539">24064 795 24575,'-12'-9'0,"2"0"0,11 25 0,3 12 0,1 4 0,0 4 0,1 8 0,-1 4-1624,-2-10 0,-1 3 0,0 1 1624,0 4 0,0 2 0,-1 2 0,-1 2 0,-2 3 0,0 0 0,1-3 0,0-2 0,0-2 0,1 0 0,-1 8 0,1 0 0,0-10 274,1 4 0,3-28 1,-4-18-1</inkml:trace>
  <inkml:trace contextRef="#ctx0" brushRef="#br0" timeOffset="245522">24009 906 24575,'-1'-9'0,"2"2"0,12 0 0,13-4 0,14-3 0,-8 4 0,4-1 0,12 0 0,2-1-1335,-10 4 1,1 1-1,1-2 1335,7-1 0,2-1 0,0 1 0,2 1 0,0 1 0,1-1 0,-12 1 0,2 0 0,-1 0 0,0 0 0,0 0 0,-2 0 0,1 0 0,0 1 0,0 0 0,0 1 0,-1-1 0,0 0 0,12-5 0,0-1 0,-1 1 0,-3 5 0,-1 0 0,-1 0 0,-1-3 0,0 0 0,-1 1-667,-4 6 0,0 1 0,-2-1 667,13 5 0,-5-20-253,-34-1 1,-1-9-1,-3-9 1,0-6 0,-2-7-1,-1-5 1,-1-4 0,-1-4-1,0-2 1,-1-2 0,-1 20 75</inkml:trace>
  <inkml:trace contextRef="#ctx0" brushRef="#br0" timeOffset="247739">24158 2192 24575,'40'-3'0,"-11"-1"0,3 0 0,5 1 0,4 0-527,-5-2 0,2-1 0,1-1 527,3 1 0,1 0 0,1-1-1523,6-1 1,0 0 0,1-1 1522,0-1 0,0-1 0,0 1 0,2 1 0,0 0 0,-1 0-499,-3-1 0,-1-1 1,-1 2 498,-1 1 0,0 2 0,-2 0-585,-3 1 1,0 1 0,-1 1 584,-2 2 0,-1 1 0,0 1-372,14 1 0,-2 2 372,1-1 0,-2 1 0,-9 1 0,0-1 1321,1-3 0,1-1-1321,-3 3 0,0-1 0,1-2 0,0 0 1433,0 0 0,-1 0-1433,-4-2 0,0-1 0,-3 3 0,-1-1 2506,18-3-2506,-9 4 2127,-16 0-2127,-9 0 0,-2 0 0,-3 0 0,-2-4 0,-2-5 0,-3-5 0,-2-16 0,-5-17 0,2 14 0,-1-4 0,-1-4 0,-1-2 0,0-6 0,1 0-1241,-1-1 1,0 0 1240,0-3 0,0 0 0,0 0 0,0 0 0,2 13 0,0 0 0,0 0-871,0 1 1,0 1 0,0-1 870,-2-4 0,0 0 0,0 1 0,2 3 0,0 1 0,-1 0-639,-4-13 0,1 3 639,2 5 0,1 3 0,-1-15 0,1 10 0,2 13 1944,4 6-1944,-4 3 2725,2 11-2725,-8 4 1701,-4 6-1701,-1 2 0,-2 3 0,2-3 0,-16 11 0,-10-4 0,7 2 0,-2 1 0,0-1 0,-2-1 0,-7 1 0,-1-1-263,1-4 1,3-2 0,-10 2 0,11-9 0</inkml:trace>
  <inkml:trace contextRef="#ctx0" brushRef="#br0" timeOffset="248907">24584 328 24575,'15'-8'0,"13"-6"0,5 1 0,14-2-541,-20 6 1,-1 0 540,16-5 88,-4 1 1,-22 5-1,-8 5 1</inkml:trace>
  <inkml:trace contextRef="#ctx0" brushRef="#br0" timeOffset="249089">24812 260 8191,'-7'23'0,"1"-4"5063,2 18-5063,1-10 2818,3 18-2818,0-5 429,0 0 1,0-16 0,0-10 0</inkml:trace>
  <inkml:trace contextRef="#ctx0" brushRef="#br0" timeOffset="249239">24884 389 8191,'6'17'0,"-3"0"5063,0 0-5063,1-5 0,-3-4 0,3-6 0</inkml:trace>
  <inkml:trace contextRef="#ctx0" brushRef="#br0" timeOffset="249364">24940 286 8191,'-3'-2'0,"1"-1"0</inkml:trace>
  <inkml:trace contextRef="#ctx0" brushRef="#br0" timeOffset="249698">25083 300 8191,'-8'12'0,"2"3"5063,2-7-5063,5 5 2818,8-6-2818,0-2 1719,8 0-1719,-7-3 6784,0 5-6784,-5 4 0,-5-1 0,-4 6 0,-6 5 0,2-8 0,-1 3 0,5-14 0</inkml:trace>
  <inkml:trace contextRef="#ctx0" brushRef="#br0" timeOffset="250022">25330 277 8191,'-14'5'0,"2"2"5063,3-2-5063,2 4 2818,2 1-2818,11 1 1719,3 0-1719,8-2 6784,-3-4-6784,-2 0 0,-7 5 0,-1-2 0,-6 4 0,0-3 0,-5 0 0,0-2 0,2-2 0,1-3 0</inkml:trace>
  <inkml:trace contextRef="#ctx0" brushRef="#br0" timeOffset="250249">25410 218 8191,'0'9'0,"0"3"5063,3 8-5063,-2 5 2818,3 7-2818,-2-10 1719,6-7-1719,8-27 6784,7-13-6784,5-18 0,-2 6 0,-11 14 0,-4 12 0</inkml:trace>
  <inkml:trace contextRef="#ctx0" brushRef="#br0" timeOffset="250563">25558 185 8191,'5'7'0,"-1"3"5063,-4 10-5063,3-1 2818,-1 1-2818,5-9 1719,10-10-1719,-2-6 6784,16-3-6784,-13 0 0,2 1 0,-7 2 0,-4-1 0,-4-1 0,-1-2 0,-10 0 0,2 8 0,-6 12 0,5 4 0,4 15 0,7-14 0,7 2 0,11-12 0,1-4 0,-7-2 0,-4 0 0</inkml:trace>
  <inkml:trace contextRef="#ctx0" brushRef="#br0" timeOffset="254282">25060 946 8191,'-9'7'0,"4"-3"0,1-2 0</inkml:trace>
  <inkml:trace contextRef="#ctx0" brushRef="#br0" timeOffset="254472">25169 937 24575,'12'2'0,"-5"-2"0,-3 2 0</inkml:trace>
  <inkml:trace contextRef="#ctx0" brushRef="#br0" timeOffset="254630">25278 905 8191,'-9'7'0,"4"5"1265,1-4 1,4 1 0,0-5 0</inkml:trace>
  <inkml:trace contextRef="#ctx0" brushRef="#br0" timeOffset="254780">25253 1152 8191,'-9'13'0,"4"-4"0,3-5 0</inkml:trace>
  <inkml:trace contextRef="#ctx0" brushRef="#br0" timeOffset="254930">25223 1231 8191,'-13'0'0,"4"0"0,5 0 0</inkml:trace>
  <inkml:trace contextRef="#ctx0" brushRef="#br0" timeOffset="255122">25021 1106 8191,'-13'8'0,"4"-2"0,5-4 0</inkml:trace>
  <inkml:trace contextRef="#ctx0" brushRef="#br0" timeOffset="255288">25036 1170 8191,'-17'8'0,"8"-4"0,1 1 0</inkml:trace>
  <inkml:trace contextRef="#ctx0" brushRef="#br0" timeOffset="255438">25032 1396 8191,'-13'5'0,"4"-2"0,5-1 0</inkml:trace>
  <inkml:trace contextRef="#ctx0" brushRef="#br0" timeOffset="255572">25107 1438 8191,'-3'5'0,"1"-1"0</inkml:trace>
  <inkml:trace contextRef="#ctx0" brushRef="#br0" timeOffset="255738">25280 1392 8191,'2'9'0,"3"0"0,-2-4 0,1-1 0</inkml:trace>
  <inkml:trace contextRef="#ctx0" brushRef="#br0" timeOffset="256013">25217 1253 8191,'-26'5'0,"6"-2"0,12-3 0,4 0 0</inkml:trace>
  <inkml:trace contextRef="#ctx0" brushRef="#br0" timeOffset="256172">25211 1313 24575,'16'9'0,"-5"-4"0,-7-3 0</inkml:trace>
  <inkml:trace contextRef="#ctx0" brushRef="#br0" timeOffset="256322">25315 1398 8191,'-2'9'0,"2"0"1265,0 4 1,2-7 0,-2 1 0</inkml:trace>
  <inkml:trace contextRef="#ctx0" brushRef="#br0" timeOffset="256482">25334 1553 8191,'-8'17'0,"2"-3"0,3-5 0,3-5 0</inkml:trace>
  <inkml:trace contextRef="#ctx0" brushRef="#br0" timeOffset="256641">25237 1630 8191,'-7'3'0,"4"1"0,-1-6 0</inkml:trace>
  <inkml:trace contextRef="#ctx0" brushRef="#br0" timeOffset="256841">25077 1528 8191,'-13'11'0,"2"-1"1265,8-1 1,2-4 0,3-1 0</inkml:trace>
  <inkml:trace contextRef="#ctx0" brushRef="#br0" timeOffset="256998">25148 1713 8191,'-28'37'0,"9"-12"0,5-8 0,10-13 0</inkml:trace>
  <inkml:trace contextRef="#ctx0" brushRef="#br0" timeOffset="257157">25239 1812 8191,'-7'13'0,"11"-2"1265,-2-6 1,7-3 0,-5-2 0</inkml:trace>
  <inkml:trace contextRef="#ctx0" brushRef="#br0" timeOffset="257946">24727 1010 8191,'-9'0'0,"4"0"0,1 0 0</inkml:trace>
  <inkml:trace contextRef="#ctx0" brushRef="#br0" timeOffset="258146">24672 1361 8191,'-7'9'0,"6"0"0,-2-4 0,5-1 0</inkml:trace>
  <inkml:trace contextRef="#ctx0" brushRef="#br0" timeOffset="258331">24715 1633 24575,'0'0'0</inkml:trace>
  <inkml:trace contextRef="#ctx0" brushRef="#br0" timeOffset="258530">24775 1922 8191,'-4'9'0,"1"-4"0,1-1 0</inkml:trace>
  <inkml:trace contextRef="#ctx0" brushRef="#br0" timeOffset="258898">24398 712 8191,'-6'-1'0,"-1"2"1265,3 5 1,1-3 0,5 1 0</inkml:trace>
  <inkml:trace contextRef="#ctx0" brushRef="#br0" timeOffset="259057">24385 1256 8191,'-8'31'0,"3"1"0,1-14 0,4-4 0</inkml:trace>
  <inkml:trace contextRef="#ctx0" brushRef="#br0" timeOffset="259247">24403 1547 8191,'-13'16'0,"6"-6"0,-4 2 0,9-8 0</inkml:trace>
  <inkml:trace contextRef="#ctx0" brushRef="#br0" timeOffset="259397">24436 1784 8191,'-11'24'0,"2"-5"1265,0 1 1,4-12 0,5-4 0</inkml:trace>
  <inkml:trace contextRef="#ctx0" brushRef="#br0" timeOffset="260030">25598 924 24575,'-5'7'0,"1"-4"0,4 1 0</inkml:trace>
  <inkml:trace contextRef="#ctx0" brushRef="#br0" timeOffset="260206">25786 1342 8191,'-14'46'0,"8"-12"0,-2-12 0,8-14 0</inkml:trace>
  <inkml:trace contextRef="#ctx0" brushRef="#br0" timeOffset="260363">25817 1656 8191,'-21'39'0,"3"-6"1265,4-4 1,7-14 0,7-11 0</inkml:trace>
  <inkml:trace contextRef="#ctx0" brushRef="#br0" timeOffset="260673">26028 561 8191,'4'2'0,"0"1"0,-1 2 0,-1-1 0</inkml:trace>
  <inkml:trace contextRef="#ctx0" brushRef="#br0" timeOffset="260972">26191 1391 8191,'-21'28'0,"7"-5"0,9-15 0,5-4 0</inkml:trace>
  <inkml:trace contextRef="#ctx0" brushRef="#br0" timeOffset="261105">26188 1592 8191,'-2'5'0,"0"-1"0</inkml:trace>
  <inkml:trace contextRef="#ctx0" brushRef="#br0" timeOffset="261480">26035 767 24575,'-8'5'0,"2"-1"0</inkml:trace>
  <inkml:trace contextRef="#ctx0" brushRef="#br0" timeOffset="326161">8288 16672 24575,'-7'9'0,"-2"3"0,9 21 0,-2-4 0,1 4 0,1 9 0,0 2 0,0-7 0,0 1 0,0 0-2183,3 13 1,-1-1 2182,-2 0 0,1-2 280,4-8 1,0-3-281,-4 11 219,4-15 1,-5-24 0,0-5 0</inkml:trace>
  <inkml:trace contextRef="#ctx0" brushRef="#br0" timeOffset="326354">8237 17240 8191,'8'0'0,"14"-5"2438,19-14 0,5-4-2438,-9 4 0,1 0 0,-1 2 0,2 0 0,-4 2 710,15-7 0,-21 12 1,-22 10-1</inkml:trace>
  <inkml:trace contextRef="#ctx0" brushRef="#br0" timeOffset="326587">8600 16886 8191,'-4'-9'0,"5"5"5063,-1 7-5063,12 22 0,-6 23 0,-2-5 0,0 5 0,-4 7 0,0 0 0,2-1 0,1 0 1085,-1-7 0,1-5-1085,5 3 0,-3-17 0,-3-24 0</inkml:trace>
  <inkml:trace contextRef="#ctx0" brushRef="#br0" timeOffset="327032">8725 16973 8759,'7'10'0,"5"15"4086,5 22-4086,-7-14 0,0 3 0,1 4 0,0-2 0,-1-5 0,0-3 2868,5 12-2868,-3-27 1769,-3-15-1769,9-22 0,-2-14 0,3-13 5991,-9 9-5991,-4 14 1102,-2 15-1102,-1 21 0,6 12 0,-4 25 0,11-9 0,2 2 0,3-27 0,2-13 0,-1-23 0,1-20 0,-12 16 0,-3-1-536,3-20 536,-9 16 0,0-1 0,1-3 0,-1 2 0,0-12 0,3-1 0</inkml:trace>
  <inkml:trace contextRef="#ctx0" brushRef="#br0" timeOffset="327488">9379 16783 24575,'0'11'0,"0"0"0,0 2 0,-4 13 0,3 8 0,-3-2 0,-1 2 0,4 1 0,1 2-927,-6 11 0,1 2 927,6-4 0,2 1 0,-1-1 0,2-1-191,4-11 0,4-2 191,8 11 0,2-28 0,1-18 0,-1-12 0,3-15 0,-9 0 0,-10-9 1816,-10 7-1816,-10-6 420,-6 8-420,2 9 0,-3 16 0,-12 33 0,19-17 0,-10 13 0</inkml:trace>
  <inkml:trace contextRef="#ctx0" brushRef="#br0" timeOffset="328212">10186 17140 24575,'0'2'0,"30"0"0,-3-4 0,3-1 0,11-2 0,2-1 0,-3-2 0,-2-1 0,1 0 0,-3 1 0,6-5 0,-6 8 0,-28 6 0,-1 0 0,-9 3 0</inkml:trace>
  <inkml:trace contextRef="#ctx0" brushRef="#br0" timeOffset="328458">10526 17014 8191,'-7'-5'0,"8"1"5063,11 4-5063,9 3 2818,14 11-2818,-7 3 1719,-1 12-1719,-10-7 6784,-8 2-6784,-4-7 0,-11 0 0,3-4 0,-10 1 0,5-5 0,-1-3 0,5-2 0</inkml:trace>
  <inkml:trace contextRef="#ctx0" brushRef="#br0" timeOffset="329473">11594 17223 8191,'-13'-8'0,"-7"0"5063,5 5-5063,-8-1 2818,13 6-2818,-3 0 1719,6 5-1719,0 3 6784,4 11-6784,3-6 0,4 0 0,3-9 0,6-11 0,5-11 0,5-14 0,-11 11 0,3 19 0,-18 41 0,9-13 0,2 1 0,-5 2 0,0-1-449,7 23 449,-10 0 0,-10-4 0,-13 0 0,-6-8 0,-9-4 0,4-12 0,6-10 0,4-18 0,4-11 0,10 6 0,-1-2 0</inkml:trace>
  <inkml:trace contextRef="#ctx0" brushRef="#br0" timeOffset="329721">11798 17163 8191,'12'14'0,"-2"-3"5063,-3 1-5063,-1 1 2818,1 0-2818,-2 1 1719,0-10-1719,-3-8 6784,9-30-6784,0-1 0,11-8 0,-11 20 0,-1 12 0</inkml:trace>
  <inkml:trace contextRef="#ctx0" brushRef="#br0" timeOffset="330096">12108 17081 24575,'-13'-7'0,"-1"2"0,-8 25 0,7 7 0,2 22 0,11-13 0,6-3 0,8-27 0,4-14 0,7-13 0,-4-2 0,-6 1 0,-6 9 0,-2 12 0,0 2 0,1 8 0,4-2 0,15-6 0,-12 0 0,7-5 0</inkml:trace>
  <inkml:trace contextRef="#ctx0" brushRef="#br0" timeOffset="330671">12514 17064 8191,'-17'-3'0,"4"1"5063,0-3-5063,4 4 2818,0 14-2818,0 19 0,0 17 1719,7-1-1719,0-13 6784,13-23-6784,1-13 0,5-17 0,5-18 0,-3-6 0,-8 16 0,-2-1 0,-4-3 0,-1 0 0,1-4 0,0-2-766,-5-6 0,1-1 766,2 3 0,-1 2 0,-5-17 0,1 30 0,-6 45 0,0 32 0,4-12 0,2 4-1143,-1 5 0,1 2 1143,3 3 0,3-2 0,2-7 0,3-4 571,-1-6 1,3-5-572,26 0 0,6-29 0,6-15 0,-21-3 0,0-3 0,-5 3 0,-2-1 0,0-4 0,-2-1 0,4-5 0,-18 12 2443,-6 13-2443,-10 14 232,8 2-232,3 1 0,8-6 0,16-4 0,10-12 0,12-7 0,-20 4 0,-5-1 0</inkml:trace>
  <inkml:trace contextRef="#ctx0" brushRef="#br0" timeOffset="331289">13063 17049 8191,'-13'-3'0,"3"3"5063,-3 8-5063,5 4 2818,5 5-2818,5-4 1719,9-2-1719,2-6 6784,11-6-6784,1-7 0,13-6 0,-11 3 0,0-2 0,-22 5 0,-2-1 0,-15-1 0,6 3 0,-7-1 0,6 9 0,7-2 0,5-3 0,0-2 0,3-7 0,-5-3 0,0 1 0,-1-40 0,-2 16 0,-2 6 0,0-1 0,5-13 0,-6 0 0,7 14 0,-4 6 0,0 23 0,0 21 0,0 26 0,2-13 0,1 3 0,0 11 0,0 2 0,6 3 0,-1 2-924,-3-14 0,-1 2 0,1-1 924,5 17 0,2-2 0,-4-6 0,1-3-88,-1-11 0,0-4 88,7 9 0,-10-22 0,0-8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1T13:58:38.5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23219 4164 24575,'17'-13'0,"17"-12"0,-4 12 0,2-1 0,5-7 0,1-2 0,1 3 0,1 1 0,-3 0 0,-3 2 0,2-5 0,-8 11 0</inkml:trace>
  <inkml:trace contextRef="#ctx0" brushRef="#br0" timeOffset="185">23472 4048 8191,'-10'14'0,"0"8"5063,5 7-5063,1 17 0,4 9 2262,0 0-2262,5-2 449,0-23 0,0-8 0,-1-18 0</inkml:trace>
  <inkml:trace contextRef="#ctx0" brushRef="#br0" timeOffset="482">23916 3824 8191,'-11'-6'0,"-7"7"5063,0 3-5063,-21 19 0,-4 11 0,18-10 0,1 5 0,0 6 0,4 2 924,4-1 1,5 1-925,7 2 0,6-2 792,0-7 1,6-2-793,24 15 0,-7-28 0,2-5 0,1-4 0,0-3 0,7-4 0,-2-3 0,16-7 1559,-11-4 0,-22 10 1,-8 0-1</inkml:trace>
  <inkml:trace contextRef="#ctx0" brushRef="#br0" timeOffset="724">23923 4190 8191,'-14'-6'0,"10"-4"5063,29-4-5063,0 3 0,1-1 0,1 2 0,6 4 2818,-5-2-2818,-8 12 1719,-12 11-1719,-7 6 6784,-2 18-6784,-4-12 0,1 3 0,4-17 0,0-4 0,0-5 0</inkml:trace>
  <inkml:trace contextRef="#ctx0" brushRef="#br0" timeOffset="1582">23425 4483 24575,'-3'-2'0,"5"-1"0,25-12 0,-2 3 0,3-2 0,15-8 0,0-1 0,-15 9 0,-1 1 0,0-1 0,1 0 0</inkml:trace>
  <inkml:trace contextRef="#ctx0" brushRef="#br0" timeOffset="1987">24405 3869 24575,'3'13'0,"9"9"0,8 7 0,8 8 0,0 0 0,-5-11 0,-5-6 0,-1-15 0,-7-7 0,11-15 0,-1-19 0,-7 9 0,0-3 0,-2-4 0,-1-2 0,-2-2 0,-1 0 0,-1 5 0,-2 3 0,2-9 0,-2 18 0</inkml:trace>
  <inkml:trace contextRef="#ctx0" brushRef="#br0" timeOffset="5032">14332 11761 24575,'4'4'0,"6"-3"0,28 2 0,16-12-1417,-23 5 0,1 0 1417,6-4 0,0 0 34,-2 5 0,-2 0-34,21-5 163,-17 7 1,-22-3 0,-8 4-1</inkml:trace>
  <inkml:trace contextRef="#ctx0" brushRef="#br0" timeOffset="5274">14719 11670 24575,'32'8'0,"-6"-4"0,-3 5 0,-9-6 0,-6 7 0,-2-3 0,-12 9 0,-1 5 0,-15 11 0,-2-7 0,4-2 0,5-15 0,11-4 0</inkml:trace>
  <inkml:trace contextRef="#ctx0" brushRef="#br0" timeOffset="6273">15245 11656 8191,'-7'-5'0,"-4"1"5063,-4 13-5063,-6 4 2818,4 6-2818,1 8 1719,10-8-1719,10 11 6784,12-12-6784,22 3 0,16-23 0,-12-4 0,-1-2 0,5-5 0,1-3 0</inkml:trace>
  <inkml:trace contextRef="#ctx0" brushRef="#br0" timeOffset="6790">15707 11610 8191,'-13'3'0,"1"14"5063,7 7-5063,-7 16 0,5 13 0,-9-11 2818,9-8-2818,2-22 1719,13-24-1719,9-22 0,2-8 0,-9 12 0,0 0 6784,8-18-6784,-10 11 0,5 15 0,-2 39 0,2 2 0,2 26 0,0-11 0,-6 4 0,2-12 0,-5-3 0,-1-9 0,-1-6 0,-3-4 0</inkml:trace>
  <inkml:trace contextRef="#ctx0" brushRef="#br0" timeOffset="6940">15724 11753 8191,'2'7'0,"11"-2"1265,28-13 1,-18 6 0,11-8 0</inkml:trace>
  <inkml:trace contextRef="#ctx0" brushRef="#br0" timeOffset="7357">16304 11560 8191,'-18'3'0,"1"-2"5063,4 3-5063,0-1 2818,1 4-2818,2 0 1719,-3 3-1719,4 9 6784,4 3-6784,9 10 0,10 2 0,10-8 0,13-4 0,3-14 0,-14-4 0,-5-4 0</inkml:trace>
  <inkml:trace contextRef="#ctx0" brushRef="#br0" timeOffset="7607">16396 11712 8191,'-5'-2'0,"12"-2"5063,28-8-5063,7 2 2818,4 0-2818,-18 8 1719,-12 16-1719,-16 6 6784,-3 5-6784,-5 5 0,4-15 0,-1 5 0,4-15 0,-1-1 0</inkml:trace>
  <inkml:trace contextRef="#ctx0" brushRef="#br0" timeOffset="8241">16776 11626 24575,'-12'-2'0,"1"4"0,-2 4 0,-3 10 0,-7 8 0,2 26 0,7-18 0,12 13 0,11-33 0,18-4 0,20-10 0,-18 0 0,5-2 0</inkml:trace>
  <inkml:trace contextRef="#ctx0" brushRef="#br0" timeOffset="8940">16980 11678 24575,'20'-19'0,"16"-1"0,12 1 0,-17 11 0,0 0 0,17-9 0,-3 7 0,-23 2 0,-3 4 0,-14 4 0,-1 0 0</inkml:trace>
  <inkml:trace contextRef="#ctx0" brushRef="#br0" timeOffset="9099">17224 11616 8191,'-7'9'0,"0"4"5063,4 7-5063,5 11 2818,-1 9-2818,3 7 0,-4 0 0,3-14 429,-3-6 1,3-19 0,-3-4 0</inkml:trace>
  <inkml:trace contextRef="#ctx0" brushRef="#br0" timeOffset="14825">14309 12408 8191,'-9'-1'0,"19"2"5063,10-2-5063,21-6 0,6-8 0,0 1 0,-1 0 0,-12 7 2818,-4 2-2818,-17 2 0,-4 3 0,-5 0 0</inkml:trace>
  <inkml:trace contextRef="#ctx0" brushRef="#br0" timeOffset="15082">14561 12308 24575,'26'5'0,"-3"-1"0,-9 3 0,-2 1 0,-2 4 0,-4-2 0,-1 3 0,-7-4 0,-7 1 0,2-1 0,-16 4 0,15-7 0,-6 1 0</inkml:trace>
  <inkml:trace contextRef="#ctx0" brushRef="#br0" timeOffset="29340">29058 6368 24575,'2'-9'0,"1"0"0,9-10 0,6-6 0,10-16-512,-11 19 1,1-1 511,6-3 0,-1 0 0,-2 4 0,-1 2 0,19-18 251,-12 23-251,-7 10 0,-10 13 0,1 13 0,-7 5 0,1-1 772,0-5-772,3-9 0,4-6 0,5-8 0,9-11 0,-4-4 0,5-3 0,-10 2 0,-6 8 0,-3 6 0,-2 4 0,1 8 0,6-8 0,7-4 0,12-12 0,4-6 0,-4 3 0,1 2 0,-15 15 0,9 10 0,-10 13 0,8 15 0,-12-8 0,7 9 0,-14-21 0,4 5 0,-4-13 0,-3-3 0,1-2 0</inkml:trace>
  <inkml:trace contextRef="#ctx0" brushRef="#br0" timeOffset="31657">16324 6272 8191,'-6'6'0,"1"3"5063,0-10-5063,6-4 2818,7-15-2818,4-12 1719,10-4-1719,-8 12 0,1 1 0,15-16 0,1 1 0,-8 16 6784,-3 13-6784,-6 12 0,-1 8 0,-4 9 0,1 12 0,-3-6 0,0 1 0,4-18 0,-4-9 0,14-18 0,-1-7 0,3-10 0,-6 1 0,-9 9 0,-8 12 0,-1 11 0,4 9 0,7-5 0,16-12 0,2-8 0,16-16 0,-8 13 0,-2 0 0,-14 20 0,-6 7 0,-6 15 0,-2 4 0,1 7 0,-6 0 0,3-1 0,-2-5 0,2 5 0,1-16 0,2 5 0,0-15 0,-2-1 0,-1-4 0</inkml:trace>
  <inkml:trace contextRef="#ctx0" brushRef="#br0" timeOffset="39331">16422 5194 8191,'-12'-3'0,"2"3"5063,-3 3-5063,1 4 2818,-2 2-2818,-6 8 1719,4-2-1719,4 1 6784,9-3-6784,9 0 0,11 0 0,6 3 0,9-4 0,-4 7 0,-7-9 0,-9 9 0,-15 1 0,-4-1 0,-12 8 0,-6-5 0,6-6 0,-2-5 0,16-10 0,1-3 0</inkml:trace>
  <inkml:trace contextRef="#ctx0" brushRef="#br0" timeOffset="39789">16575 5054 8191,'-8'14'0,"2"9"4999,-2 7-4999,9 16 0,4 3 2826,5 4-2826,-3-20 1727,-2-6-1727,-2-33 6760,-3-14-6760,-4-20 0,-2-13 0,1 25 0,0 1 0,-6-15 72,5 9-72,5 28 0,19 19 0,4 21 0,-4-12 0,2 0 0,-5 2 0,0 0 0,19 18 0,-11-17 0,-1-8 0,-7-21 0,1-13 0,-1-22 0,-9 11 0,-2-1 0,-3-9 0,-3-3 0,-7-7 0,-2 2 0,-4-7 0,-2 3 0</inkml:trace>
  <inkml:trace contextRef="#ctx0" brushRef="#br0" timeOffset="40223">16874 4951 24575,'10'16'0,"-2"10"0,4 21 0,-7-20 0,0 1 0,0 0 0,0-1 0,0 13 0,9-45 0,-17-22 0,5-5 0,-1-4 0,-5 2 0,-2-1 0,0-4 0,1 1 0,3 5 0,2 3 0,0-11 0,13 20 0,3 29 0,11 11 0,-5 10 0,4 12 0,-13-7 0,-7 4 0,-6-13 0,-19-2 0,-7-17 0,-15-9 0,15-3 0,6-2 0</inkml:trace>
  <inkml:trace contextRef="#ctx0" brushRef="#br0" timeOffset="57514">14407 9340 24575,'-14'-4'0,"12"4"0,8-4 0,24 5 0,17-3 0,-20 2 0,2 0 0,8 0 0,1 0-329,-9 0 1,-2 0 328,26 0 0,-8 0 0,-18 0 0,0 2 0,-19-2 0,-4 2 0</inkml:trace>
  <inkml:trace contextRef="#ctx0" brushRef="#br0" timeOffset="57801">14740 9285 8191,'-6'-2'0,"10"-3"5063,2 4-5063,24-1 2818,3 6-2818,7 1 1719,-5 10-1719,-16-5 6784,-8 10-6784,-9-7 0,-7 4 0,-1 0 0,-8-2 0,-8 1 0,4-4 0,-2-2 0,11-5 0,5-3 0</inkml:trace>
  <inkml:trace contextRef="#ctx0" brushRef="#br0" timeOffset="74327">17446 15300 24575,'15'-22'0,"15"-15"0,-10 8 0,3-1-2675,10-7 0,2-1 2675,-10 8 0,1 0 0,1 1 0,2 3 0,1 2 0,1 0 0,-1-1 0,0 1 0,0 2 0,12 0 0,1 3 803,-8 3 1,1 5-804,-2 8 0,0 4 0,-3 1 0,-1 3-103,5 9 0,0 4 103,-1-5 0,2 2 0,3 7 0,1 0 0,1-4 0,2-1 0,2 3 0,2 0 0,3-2 0,0-1 0,-1-2 0,1 0-1020,3 1 0,-1 2 1020,-8-2 0,0 2 0,2 1 0,-1 3 0,-4 2 0,-2 3 0,5 2 0,0 1 0,-1 0 0,2-1 0,-11-8 0,2-1 0,1 0 0,3-1 0,1-1 0,1-1-443,4-3 0,3-2 0,0 0 443,-8-2 0,0 0 0,1-1 0,0-1 0,3-1 0,0 0 0,1-1 0,-1 0 0,2-1 0,1 0 0,-1 0 0,1 0-801,1 0 1,0 0 0,0-1 0,0 1 800,0-1 0,0-1 0,0 0 0,0 0 0,0-2 0,0-1 0,0 0 0,0 0 0,0 1 0,0-1 0,0 0 0,0-2 0,0-3 0,0-1 0,0-2 0,0 2 0,0 1 0,0 0 0,0 0 0,0-2 0,-3-2 0,0-2 0,0-1 0,-2 1 0,-1 1 0,-1 1 0,-1-1 0,-1 0 98,9-6 0,-1-1 0,-2 0-98,-4 2 0,-2 1 0,-1 0 0,12-7 0,-2 2 250,-3 4 1,-2 1-251,-9 0 0,-1 1 1112,0 4 0,0 2-1112,0 1 0,0 2 0,-2 3 0,-1 2 0,6 1 0,1 2 0,0 3 0,0 1 0,1 1 0,0 0 1300,6 2 0,0 0-1300,-3-2 0,0-1 0,1 3 0,-1 0 0,-3-3 0,-2 0 0,-8 0 0,-3 0 534,19 9-534,-20-10 353,-5 3 0,-11-7 1,-5-1-1</inkml:trace>
  <inkml:trace contextRef="#ctx0" brushRef="#br0" timeOffset="75808">17168 14879 8191,'2'-6'0,"2"-1"5063,2-6-5063,14-10 0,13-13 451,-5 8 0,4-3-451,7-2 0,3 0 0,-9 7 0,2 0 0,1 0 0,6 2 0,2 1 0,1 1-237,2 0 0,2 1 0,1 1 237,-11 6 0,1 1 0,0 0 0,1 2 0,0 1 0,1 2 0,0 0 0,-1 2 742,11-1 0,-1 2 0,-1 4-742,-4 3 0,0 3 0,-2 4-50,-6 3 0,-2 2 0,-1 2 50,10 12 0,-3 4 0,-7 1 0,-2 2-85,1 2 0,0 0 85,-4-5 0,1-1 0,5 4 0,2-2 759,1-6 0,1-3-759,5 0 0,3-2 0,-14-8 0,2 0 0,0-2 0,1-1 0,2-1 0,0 0-11,2 0 0,2 0 0,0 0 11,2-2 0,0 0 0,2 0 0,2 1 0,2-1 0,0 0 0,-1 1 0,1 0 0,0-1-892,4-1 0,0 0 1,0-2 891,-2 0 0,0 0 0,0-2 0,2 0 0,1-2 0,-1 1 0,1-2 0,-1 1 0,0-2 0,1-2 0,-1-2 0,0 1 0,-12 2 0,1 1 0,-1-1 0,0-1 0,-1-2 0,0-2 0,0 1 0,0 0 0,1 0 0,0 2 0,1-1 0,-1 0 0,-2-2 0,1-1 0,-1-1 0,1 1 0,-1 0 0,1 1 0,-1-1 0,1-1 0,11-5 0,0-1 0,0 0 0,0 2 0,-1 0 0,1-1 0,-1-2 0,1-1 0,0 1 0,0 2 0,0 2 0,0-1 0,-2-2 0,0-1 0,0 3-190,-1 3 1,0 1-1,-1 1 190,-3 1 0,0 1 0,-2 1 19,-4 4 0,-1 1 0,-2 1-19,14 3 0,-4 2 737,-10 1 0,-6 2-737,6 6 778,-11 2 1,-21-11-1,-1 2 1</inkml:trace>
  <inkml:trace contextRef="#ctx0" brushRef="#br0" timeOffset="76830">17038 14096 8191,'-2'-2'0,"11"-13"4304,21-21-4304,-6 12 0,6 0 0,8-2 0,4 1 0,-8 6 0,2 1 0,2 2 49,1 0 0,2 2 0,1 1-49,7-1 0,1 2 0,1 0 0,1 1 0,2 0 0,-1 3 0,1 3 0,0 2 0,-1 2 0,1-1 0,-1 2 0,-2 3 0,-6 4 0,-2 3 0,-1 2 258,-4 2 0,-2 2 1,-1 2-259,8 12 0,-5 4 0,-2 3 0,-3 2 2308,-7-2 1,-1-1-2309,2 1 0,0-2 0,0-4 0,1-1 308,1-2 0,2-2-308,6 0 0,3-2 0,2-4 0,3 0 249,-11-6 1,1-1 0,2 0-250,0-1 0,1 0 0,1 0 0,5 0 0,1 1 0,1-1 0,-1 0 0,1 1 0,1-1-580,4 1 0,2 0 1,0-1 579,0-1 0,0 0 0,1-1 0,-13-1 0,0-1 0,1 0 0,0-1 0,2-1 0,1-1 0,0-1 0,0 1-838,1-2 1,-1 1-1,1-1 1,0-1 837,2 0 0,1 0 0,1-1 0,-1 0 0,0-1 0,0 0 0,0 0 0,0 0 0,-2 0 0,1 0 0,-1 0 0,0 0 0,0 0 0,1 0 0,-2 0 0,1 0 0,-3 0 0,0 0 0,-1 0 0,0 0 0,1-1 0,-1 0 0,0-1 0,0 0 0,0 0 0,0-1 0,0-1 0,1 0 0,1 0 0,0-1 0,0 0 0,1-1 0,1-1 0,0-1 0,0 0 0,1-1 0,1 1 0,0-1 0,0 1 0,0 0 0,0 1 0,0 0 0,1 0 0,-2 0 0,-2 0 0,0 0 0,0 1 0,-1 2 0,11 1 0,0 3 0,-2 1-459,-7 0 1,-2 0 0,-1 3 458,11 6 0,-4 3 765,-8-3 1,-3 3-766,-10 2 0,-3-1 0,9 0 0,-19-1 0,-13-11 0</inkml:trace>
  <inkml:trace contextRef="#ctx0" brushRef="#br0" timeOffset="78630">18866 14134 24575,'6'13'0,"-2"16"0,1 8 0,-5-5 0,1 4 0,1 5 0,0 3 0,-1 8 0,-2 2-2584,-1-1 1,-1 2 2583,3-18 0,-1 2 0,1-3 0,-3 12 0,1-3 78,4 1 1,0-2-79,-1-11 0,0-3 1124,7 23-1124,-7-24 0,2-14 0,-3-11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1T14:00:33.1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15883 7005 24575,'5'-15'0,"3"-7"0,17-12 0,-8 11 0,2-3 0,7-3 0,2-2 0,6-6 0,1 0-2859,5 1 0,3 0 2859,-13 10 0,2 0 0,2 1 0,3 1 0,2 1 0,1 2 0,3-1 0,1 2 0,0 0 0,1 0 0,1 2 0,2 0 0,-2 5 0,3 0 0,0 1 0,-3 1 0,2-1 0,-2 1 0,2 1 0,-7 2 0,3 0 0,-2 2 0,-1 0 0,0 1 0,-1 1 0,-2 1 0,1 0 0,-1 1 0,0 0 0,2 1 0,1 1 0,-1 1 0,1 2 0,-1 1 0,0 1 0,1 2 0,-1 1 0,1 1 0,3 2 0,1 2 0,0 1 0,-1 1 0,0 2 0,0 0-972,5 0 0,2 1 1,-1-1 971,0 2 0,1 0 0,0-1 0,-10-5 0,0-1 0,1-2 0,0 1 0,4-2 0,1 0 0,0-1 0,1-2-606,2 1 1,1-2-1,0-1 1,1-1 605,-6-1 0,0-2 0,1 0 0,0-1 0,0 0 0,1-1 0,0 0 0,1-1 0,0 0 0,-1-1 0,2 0 0,0-1 0,0 0 0,0-1 0,-1 0 0,-1 0 0,-1-1 0,0 0 0,-1 0 0,1 0 0,-2-2 0,1 0 0,-1 0 0,-1-1 0,0 1 0,6-2 0,0 0 0,-1-1 0,0-1-513,-1-1 1,0-2-1,-1-1 1,-2 1 512,4-3 0,-2 0 0,-2-1 187,-4 0 0,-1-1 1,-6 1-1,-8 4 1,-3 1-1,6-4 1</inkml:trace>
  <inkml:trace contextRef="#ctx0" brushRef="#br0" timeOffset="1217">15929 8202 8191,'-23'-1'0,"7"-1"5063,13-19-5063,11-1 0,17-25 0,-5 16 0,4-2 656,-2 4 1,2-2-1,3 0-656,6-6 0,3-1 0,1 0-395,-6 7 1,2 0 0,0 1 0,1-1 394,2 0 0,1-1 0,1 1 0,1 1 0,1 1 0,0 0 0,1 1 0,0 2 465,-4 3 1,0 1 0,0 2 0,1 1-466,10-2 0,0 2 0,-1 3-565,-4 3 1,0 3-1,-1 2 565,-4 3 0,0 1 0,1 1-244,2 2 0,2 1 0,-1 1 244,-3 1 0,-1 0 0,1 1 0,7 3 0,2 3 0,-1 0 0,-1 1 0,0 0 0,0 2 0,4 0 0,0 1 0,1 1 63,-10-3 0,0 0 0,0 0 0,1 0-63,0-1 0,2 0 0,0-1 0,0 0 0,2-1 0,2-1 0,-1 0 0,1-2 0,2 1 0,1-1 0,0 0 0,0-2-249,0 0 0,0-2 1,0 0-1,0 0 249,2 0 0,-1-1 0,1 0 0,0-1 0,0 0 0,0 0 0,-1-1 0,1 0 0,0 0 0,-1-1 0,1-1 0,0 0 0,0 0 0,0-1 0,-1 0 0,1-2 0,-2 0 0,1 0 0,-1-2 0,-1 0-237,-2 0 1,0 0 0,-1-1 0,-1-1 236,-1 1 0,-1-1 0,-1-1 0,-2 0 260,7-4 1,-2 0 0,-2-1-261,-6 1 0,-1 0 0,-4 1 0,3-4 0,-7 1 0,0-12 0,-19 18 0,-12 4 0</inkml:trace>
  <inkml:trace contextRef="#ctx0" brushRef="#br0" timeOffset="2176">16331 8970 8191,'15'-30'0,"5"-3"1921,-6 6 1,2-1-1922,4-4 0,3 0 0,7-8 0,3-1 0,-8 11 0,1 0 0,2 0 0,9-6 0,3 1 0,1-1 360,-6 8 0,0 1 1,2 0-1,0-1-360,4-2 0,2 0 0,1 1 0,0 0-299,3 1 1,0 1 0,2 0-1,-1 2 299,-2 2 0,0 0 0,0 2 0,0 2 0,-1 2 0,1 2 0,-1 1 0,1 2 269,-1 2 1,0 1 0,-1 2 0,1 1-270,-1 2 0,-1 0 0,1 1 0,0 1 0,1 1 0,0 1 0,1 0 0,-1 1 0,-1 1 0,-1 1 0,1 1 0,-1 0 0,1 1 0,0 2 0,-1-1 0,-1 2-305,8 1 1,-2 2-1,0 1 305,0 1 0,-1 2 0,-1-1 0,-5-2 0,-1 1 0,0 0 0,1 2 0,-1 2 0,0-2 0,1-2 0,-1 0 0,1-1 0,3 1 0,1-1 0,0-1 0,0-1 0,1-1 0,1-3 0,4-2 0,2-1 0,1-3-363,-10-2 0,0 0 0,2-2 0,-1-2 363,2 0 0,1-2 0,0-1 0,0-1 0,4-2 0,1-1 0,1-1 0,-2 0 0,-2 0 0,0-1 0,-1 0 0,0 0 0,-4 0 0,-1 0 0,-1 1 0,-1-1 841,6-2 0,-3 1 1,-2 0-842,9-5 0,-6 2 0,-18 7 0,-5 1 0,6-3 0,-25 10 0</inkml:trace>
  <inkml:trace contextRef="#ctx0" brushRef="#br0" timeOffset="3585">16778 5952 8191,'-17'-5'0,"0"4"5063,0-1-5063,0 10 2818,-3 3-2818,2 11 1719,-2 13-1719,14-1 6784,15 2-6784,19-6 0,21-10 0,-17-10 0,-2-2 0,6-2 0,-2-1 0</inkml:trace>
  <inkml:trace contextRef="#ctx0" brushRef="#br0" timeOffset="4226">16851 7076 8191,'-10'-10'0,"2"3"5063,-9-1-5063,7 3 2818,-2 0-2818,3 3 1719,0 2-1719,-9 17 6784,3 9-6784,-4 17 0,14 4 0,18-9 0,23-10 0,-8-24 0,1-4 0,7 2 0,-2-12 0</inkml:trace>
  <inkml:trace contextRef="#ctx0" brushRef="#br0" timeOffset="5001">16884 7818 8191,'-14'2'0,"2"2"5063,-13 13-5063,7 11 2818,-3 9-2818,6 9 0,10 1 0,9-7 0,19-3 1719,2-16-1719,16-12 6784,-1-11-6784,0-10 0,-16 6 0,-10-1 0</inkml:trace>
  <inkml:trace contextRef="#ctx0" brushRef="#br0" timeOffset="5225">16957 8026 8191,'2'0'0,"10"-5"5063,14-3-5063,5-4 2818,-5 8-2818,-6 4 1719,-12 9-1719,-4 11 6784,-7 5-6784,-2 7 0,-2-7 0,3-9 0,1-8 0</inkml:trace>
  <inkml:trace contextRef="#ctx0" brushRef="#br0" timeOffset="5726">17161 8655 8191,'-17'-5'0,"4"1"5063,-7 4-5063,-3 7 2818,5 5-2818,-6 12 1719,3 11-1719,8 5 0,7 6 6784,14-9-6784,19-5 0,16-24 0,6-9 0,-18-9 0,-3-1 0,0 0 0,-1-3 0</inkml:trace>
  <inkml:trace contextRef="#ctx0" brushRef="#br0" timeOffset="6550">17279 8738 8191,'-9'4'0,"0"0"5063,8 1-5063,-6-3 2818,6 2-2818,-9-1 1719,-2 4-1719,4 0 6784,4-2-6784,10-5 0,8-7 0,3 0 0,0 2 0,0 5 0,-2 8 0,-4 4 0,-1 18 0,-7-3 0,1 11 0,-4-6 0,0-10 0,0-7 0,0-11 0</inkml:trace>
  <inkml:trace contextRef="#ctx0" brushRef="#br0" timeOffset="7658">19497 6242 8191,'5'-8'0,"9"-2"5063,18-5-5063,8-7 0,0 4 0,-2 0 0,-20 10 0,-4 4 0</inkml:trace>
  <inkml:trace contextRef="#ctx0" brushRef="#br0" timeOffset="7825">19619 6253 8191,'-5'14'0,"5"8"5063,2-7-5063,5 16 2818,2-13-2818,-2 6 429,6 0 1,-9-13 0,3 3 0</inkml:trace>
  <inkml:trace contextRef="#ctx0" brushRef="#br0" timeOffset="8517">19656 7085 8191,'20'-6'0,"16"-3"1891,-1-3 1,4-2-1892,-3 0 0,-1 0 1460,-3 3 1,-3 0-1461,6-3 0,-20 10 0,-11 4 0</inkml:trace>
  <inkml:trace contextRef="#ctx0" brushRef="#br0" timeOffset="8692">19869 7068 8191,'-8'12'0,"1"8"5063,1-1-5063,6 11 2818,5 2-2818,0 8 1719,6 0-1719,-7-8 1696,9-8 0,-9-15 0,1-1 0</inkml:trace>
  <inkml:trace contextRef="#ctx0" brushRef="#br0" timeOffset="9244">20127 7846 8191,'-17'-3'0,"0"0"5063,3 3-5063,-2 5 2818,0 7-2818,-13 19 0,-4 8 0,13-9 0,2 2 627,4-3 0,2 1-627,4 1 0,4-1 6553,11 13-6553,34-15 0,12-16 0,-10-7 0,-10-5 0</inkml:trace>
  <inkml:trace contextRef="#ctx0" brushRef="#br0" timeOffset="10717">16612 10283 8191,'-2'-12'0,"1"2"5063,7-20-5063,5-6 0,3 6 0,3-3 0,-1-5 0,2-1 0,10-7 0,2-2-224,-10 11 0,0-2 0,2 0 224,5-3 0,2 0 0,1 0 0,-6 8 0,1 0 0,1 1 0,1-1 0,2 0 0,2 0 0,0 0 0,1 2 0,2 1 0,2 1 0,0 1 0,1 1 0,-1 2 0,1 1 0,0 1 0,1 2 0,11-6 0,0 3 0,0 2 0,-4 6 0,1 3 0,0 1 583,-1 1 1,0 2 0,-1 2-584,-3 2 0,0 2 0,0 1 0,5 2 0,2 1 0,-1 1 697,-1 2 0,0 2 1,0 0-698,4 2 0,1 2 0,-1 0 0,0 0 0,1 0 0,-1 0 0,3 1 0,-1 1 0,1-1-879,0-1 0,0-1 0,0 0 879,1 1 0,-1-1 0,0 0 0,0-1 0,0-1 0,-1 1 194,-4 1 0,0 0 0,0 0-194,0-2 0,-1 1 0,1-1 0,0 1 0,-1-1 0,1 0 0,-2-1 0,-1 0 0,1-2 0,2-2 0,0-1 0,-1-1 0,-3-1 0,-1 0 0,0-1-353,-2-2 0,-1-1 0,0 0 353,14-3 0,-2-1 903,-11 0 0,-4-1-903,13-5 749,-28-1 1,-18 11-1,-4-2 1</inkml:trace>
  <inkml:trace contextRef="#ctx0" brushRef="#br0" timeOffset="11409">20038 8729 24575,'-11'0'0,"0"2"0,2-1 0,0 5 0,0-3 0,-2 9 0,1-1 0,4 13 0,4 1 0,15 10 0,15-9 0,10-3 0,9-18 0,-1-10 0,-6-9 0,5-8 0,-25 12 0,0-3 0</inkml:trace>
  <inkml:trace contextRef="#ctx0" brushRef="#br0" timeOffset="48367">16614 5908 8191,'-5'9'0,"12"7"3442,30 5-3442,-7-4 0,6 1 0,1-2 0,4-1 0,7 3 0,-5-3 0,6 3 0,3 0 0,2 1 0,-1 0 0,-2-2 21,-6-1 1,-2-2-1,0 1 1,0 0-1,2 0 1,3 1-22,-2 0 0,4 1 0,1 1 0,1-1 0,0 1 0,0 0 0,-2-1 0,-3 0-186,4 0 1,-2-1 0,-1-1-1,-1 1 1,0 0 0,0 1 185,-1 0 0,1 1 0,-1 0 0,-1 1 0,0-1 0,0-1 0,5 1 0,-1 0 0,0-1 0,-1 1 0,-2 1 225,6 4 0,-2 2 1,-1 0-1,-2-2-225,-6-4 0,-2-1 0,-1-1 0,-2 1 254,0 2 0,-2 0 1,-4-1-255,2-1 0,-6-2 549,-4 1 1,-18-12 0,-4-1 0</inkml:trace>
  <inkml:trace contextRef="#ctx0" brushRef="#br0" timeOffset="48841">16329 7534 8191,'14'9'0,"23"-9"1106,1-3 0,7-3-1106,-1-4 0,4-3 0,3-1-170,-11 2 1,3 0 0,1-1 0,1-2 0,1 0 169,0-2 0,1-1 0,1-1 0,2 0 0,0-2 0,1 1-48,-5 2 1,0-1 0,2 0-1,0 0 1,1-1 0,0 0 0,1-1-1,-1 0 48,-3 1 0,1-1 0,0 0 0,0-1 0,0 1 0,1-1 0,0 0 0,0 0 0,0 1 0,2-1 0,0 1 0,1-1 0,1 0 0,-1 1 0,0-1 0,0 1 0,-1 0 0,-1 0 0,4-1 0,-2 0 0,1-1 0,-1 1 0,-1 1 0,0-1 0,0 2 0,-1 0 0,0 0 0,0 0 0,0 1 0,-1 1 0,-1 0 0,-1 0 0,-2 2 132,6-2 1,-1 1 0,-2 1-1,-2 0 1,-3 2-133,6-2 0,-4 2 0,-6 1 1423,-5 0 0,-9 3-1423,-16 6 4256,-24-2-4256,2 9 0,5-2 0,1 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1T14:03:37.7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25704 6109 8191,'-12'0'0,"4"-4"5063,10-7-5063,18-25 0,1 13 0,4-2 0,9-15 0,3-1 210,-10 16 1,2 0 0,0 1-211,0-2 0,2-1 0,-1 3 0,11-7 0,-1 3 909,-11 10 1,-1 3-910,12-6 5751,-17 20-5751,-9 16 0,-2 12 0,-3 19 0,-4-18 0,0-1 0,1 1 0,2-1 0,11 22 0,6-17 0,12-14 0,16-15 0,-18-10 0,0-3 485,5-6 1,0-2-486,3-2 0,-1-2-283,-10-4 1,-2-1 282,-6 10 0,-3 0 0,3-9 0,-8 28 0,-5 3 0,11 17 1804,-1-8-1804,14 2 909,5-4-909,7-6 0,-1 2-666,1-3 666,-1 4 0,-12-1 0,-4 2 0,-16-3 0,-2 1 0,-5 1 0,0-2 666,-1 0-666,1-1 0,5-6 0,-6 2 0,2-5 0</inkml:trace>
  <inkml:trace contextRef="#ctx0" brushRef="#br0" timeOffset="3738">6415 5730 8191,'-7'5'0,"2"-11"5063,14-22-5063,5-7 0,2 4 0,4-1 1409,0 6 0,2 0-1409,4-5 0,2 2 0,-2 7 0,0 2 0,2 2 0,-1 4 0,7 3 1719,-4 22-1719,-18 9 6784,-4 25-6784,0-3 0,0 4 0,5-7 0,4-17 0,6-6 0,15-16 0,-11-9 0,3-3 0,2-1 0,1-3 0,1-8 0,-1-2 0,-6 7 0,-3 0 0,12-11 0,-10 32 0,-13 19 0,0 19 0,-4 7 0,3-7 0,2-11 0,15-9 0,5-18 0,19-8 0,-19-1 0,0-3-486,-2-2 0,1-1 486,1 2 0,0 0 0,12-8 0,-21 9 0,-11 7 0</inkml:trace>
  <inkml:trace contextRef="#ctx0" brushRef="#br0" timeOffset="69245">7024 5980 24575,'-17'-13'0,"3"2"0,-3 0 0,4 3 0,-11-1 0,-1 5 0,-7 1 0,-7 7 0,-1 1 0,14 3 0,-1 3 0,-1-2 0,1 3 0,-1 4 0,-1 3 0,-3 4 0,1 3 0,2 3 0,2 3-1199,0 6 0,2 4 1199,0 6 0,5 3 0,5 2 0,5 2 0,4-17 0,2 0 0,2 1-830,1 1 0,4 0 0,1-1 830,4-2 0,2-2 0,1 1 0,0 0 0,0 0 0,3-2 0,13 15 0,4-4-704,-4-6 0,3-4 704,6 1 0,2-4 0,1-7 0,1-4 0,-1 0 0,1-3 0,5-7 0,0-4-504,-9-3 1,-1-3 503,6-7 0,0-4 0,-8-5 0,-2-2 0,5-4 0,-1-3 0,-1-6 0,-2-1 0,-6 2 0,-1-1 0,-1-2 0,-1-1 0,-6 0 0,-2-2 0,-4 1 0,0-2 0,0-5 0,-2-1 0,-2 0 0,-2 0 0,-1-4 0,-2 0 0,-1 1 0,-2-1 0,-1 0 0,-2 1 0,-3 5 0,-2 2 0,-1-1 0,-1 3 0,0 7 0,-3 3 602,-4 0 0,-3 1-602,-1 5 0,-2 1 0,-9 2 0,-4 3 0,-1 1 0,-2 4 430,-2 4 0,-1 4-430,-5 2 0,0 4 0,4 5 0,2 3 0,-3 3 0,3 2 0,5 0 0,3 2 756,8 0 0,1 0-756,2-1 0,2 1 0,-8 22 640,13-19 1,0 3-641,2 3 0,2 3 0,-3 8 0,2 3-1109,1 2 0,2 3 1109,4-11 0,2 1 0,2 0 0,2 0 0,2 0 0,1 0-287,2 1 1,1-1 0,2 0 286,2 0 0,1 0 0,3-1 0,2-1 0,2 0 0,2-1 0,1-1 0,2-2 0,-2-2 0,1 1 0,-2-4 0,17 10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1T14:04:36.8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15061 5657 8191,'0'10'0,"3"1"5063,-8 6-5063,5 20 0,4 5 0,-3-6 0,-1 3 0,2 2 0,1 2 0,0 7 0,-1 0 708,-1-4 0,-1 1-708,3-2 0,-1-1 0,-1-5 0,-2-1 708,2-3 1,-2-1-709,0-2 0,-2-2 5940,-1 16-5940,-1-7 0,1-14 0,4 5 1756,3-11-1756,-3 1 792,5-8-792,-3-3 0,12-2 0,5-2 0,17-7 0,17-4 0,-19 1 0,2-1 0,9 0 0,1 1-1451,7-1 0,1 0 1451,-15 2 0,2-1 0,0 2 0,2 0 0,0 1 0,0 0 0,1 0 0,-1 0 0,0 1 0,-3 0 0,1 1 0,-1 1 0,0-1 0,0 0 0,-1 0 0,0-1 0,-1 1 0,0 1 0,2 0 0,1 1 0,-1 0 0,1 0 0,-1 0 0,0 1 0,15 4 0,-2 3 0,0-2 0,-1 2-893,-6-1 1,-1-1 892,1-2 0,-1 0-600,-2-1 0,-1 0 600,-4-2 0,0-1 0,0 2 0,-1-2 0,-5-1 0,-1-2 0,3 1 0,0-1 0,14 4 2409,-10 1-2409,-14 4 1921,-10-2-1921,-2-3 1557,-3 4-1557,0-5 0,10 4 0,3-6 0,10 4 0,-7-9 0,-1 6 0,-7-5 0,-4 4 0,3 0 0,-6-4 0,3 1 0,-1-4 0,2 1 0,-1-4 0,0 2 0,-6-1 0,-5 0 0,-2 0 0,-3-3 0,-2-9 0,4-10 0,-8-23 0,8 24 0,1-3 0,-2-11 0,-1-2 0,3 3 0,0 0-1274,-2-6 0,-1 0 1274,2 0 0,1 0 0,-3 3 0,1-1 0,-1-2 0,1 0-646,1 10 0,0 0 646,-4-2 0,0 1-271,5 11 0,-1 1 271,-2-2 0,1 0 0,6-10 0,-3 2 2287,2 12-2287,-3 3 1428,0 9-1428,0-2 667,0 6-667,-4 3 0,-1 8 0,-4 4 0,-4 2 0,0-5 0,-4 1 0,-7-3 0,-14 4 0,9-3 0,-4-1-1082,-14 3 1,-4-1 1081,12-2 0,-2 0 0,-2 0 0,-6-2 0,-2 0 0,0 0 0,0 0 0,0 0 0,0-1-1162,-2 0 0,0-1 0,1-2 1162,5-1 0,2-1 0,-1 0 0,1 2 0,0-1 0,1 0-798,3-3 1,0 0-1,2 0 798,-16-2 0,2 0-21,-1 3 1,3 0 20,8 3 0,1 1 0,0 1 0,1 2 404,6 4 0,0 1-404,4 0 0,1-1 3104,-17 4-3104,9 1 3138,12-3-3138,-4 4 64,5 2-64,-7-1 969,-7-1-969,6-1 0,4-8 0,7 1 0,16-2 0,-2-1 0</inkml:trace>
  <inkml:trace contextRef="#ctx0" brushRef="#br0" timeOffset="1058">15305 5371 8191,'-14'-3'0,"-2"3"5063,2 1-5063,-3 4 2818,0-4-2818,-7 5 1719,5-6-1719,-4 4 6784,6-4-6784,-1 0 0,5 2 0,0-2 0,6 6 0,3-1 0,2 4 0,4 0 0,2-4 0,-1 3 0,-1-3 0,-5 8 0,-2 0 0,-2 11 0,-3 1 0,0 14 0,2 1 0,4-14 0,4-6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1T14:06:02.3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23941 7663 8191,'-10'-7'0,"2"0"5063,-5-4-5063,0 6 2818,3 1-2818,-2 4 1719,3 2-1719,-4 1 6784,0 2-6784,-1 3 0,0 3 0,4 10 0,6-2 0,1 2 0,17-2 0,5-5 0,16 2 0,11-3 0,-16-12 0,2-2-353,-1 1 0,1-1 353,-1-4 0,-1 0 0,10-3 0,-15-1 0,-15-2 0,-9 1 0,-1-7 0,-8 4 706,-1-4-706,-14-5 0,-1 4 0,-16-5 0,13 14 0,-4 3 0,14 12 0,8-2 0,1 1 0</inkml:trace>
  <inkml:trace contextRef="#ctx0" brushRef="#br0" timeOffset="2658">23679 7654 8191,'-13'2'0,"-1"4"5063,0-1-5063,2 5 2818,3-3-2818,-2 5 1719,-1 8-1719,5 5 6784,0 1-6784,9-6 0,6-7 0,10 0 0,21-6 0,2-9 0,-11-2 0,0-3 0,18-16 0,-5 0 0,-17 4 0,-15 3 0,-13 7 0,-3 0 0,-15 1 0,-1-1 0,-11 5 0,-7 0 0,6 4 0,1 0 0,8 0 0,15 0 0,1 0 0</inkml:trace>
  <inkml:trace contextRef="#ctx0" brushRef="#br0" timeOffset="3435">23390 7651 8191,'-14'0'0,"2"0"5063,3 0-5063,0 2 2818,0 0-2818,0 3 1719,1 1-1719,-1 5 6784,3 2-6784,-3 11 0,5 1 0,3 0 0,6-5 0,6-6 0,2-9 0,18-4 0,-4-9 0,7-8 0,-12-2 0,-10 2 0,-7 3 0,-9 4 0,-1 2 0,-7-3 0,-2 4 0,-3 3 0,-7 5 0,5 6 0,-2 5 0,12-6 0,4 0 0</inkml:trace>
  <inkml:trace contextRef="#ctx0" brushRef="#br0" timeOffset="19058">24402 7603 8191,'-7'-7'0,"0"4"5063,0 3-5063,-1 16 2818,1 12-2818,2 12 1719,5 0-1719,3-8 6784,5-12-6784,0-10 0,1-5 0,0-3 0,1-10 0,-5 6 0,0-5 0</inkml:trace>
  <inkml:trace contextRef="#ctx0" brushRef="#br0" timeOffset="19258">24353 7734 24575,'10'3'0,"21"-6"0,-2-4 0,4-3 0,11-1 0,5-2-833,-7 1 1,4 0 0,0-1 832,4-2 0,1 0 0,1 1-1336,-11 5 0,1 1 1,1-1-1,-1 1 1336,12-3 0,0 0 0,-3 2 0,-10 4 0,-1 1 0,-5 0 0,2 1 0,-6 1 0,-4 2 0</inkml:trace>
  <inkml:trace contextRef="#ctx0" brushRef="#br0" timeOffset="20799">24500 7303 8191,'-6'-7'0,"1"-2"5063,-4 4-5063,2-1 2818,-2 3-2818,0 3 1719,-4 6-1719,5 5 6784,-3 3-6784,11 3 0,0-3 0,7-4 0,0-3 0,5-7 0,-2-1 0,-1-6 0,-10 0 0,-4 4 0,8 2 0,43-10 0,-17 6 0,2-1 0,20-8 0,4-3 0,-6 2 0,1 0-874,-15 3 0,1 0 1,-1 0 873,16-5 0,-2-1 0,-1 3 0,-5 1 0,6-4 0,-15 9 0</inkml:trace>
  <inkml:trace contextRef="#ctx0" brushRef="#br0" timeOffset="125757">20482 16323 24575,'-6'-9'0,"1"0"0,-4 2 0,2 2 0,-5 3 0,2 2 0,-3 0 0,4 2 0,0 1 0,0 1 0,2 3 0,0 0 0,0 5 0,1 2 0,-3 9 0,5-4 0,4 11 0,6-11 0,4 5 0,7-4 0,-2-5 0,12 0 0,-2-9 0,7-2 0,0-8 0,0-4 0,-7-2 0,-5-3 0,-6 0 0,-9-1 0,0-3 0,-5 0 0,-7-7 0,0 5 0,-6-4 0,-1 8 0,-8 3 0,4 6 0,-6 2 0,10 6 0,6-2 0,4 2 0</inkml:trace>
  <inkml:trace contextRef="#ctx0" brushRef="#br0" timeOffset="170508">19318 17993 24575,'2'-5'0,"0"3"0,7-1 0,-5 3 0</inkml:trace>
  <inkml:trace contextRef="#ctx0" brushRef="#br0" timeOffset="170704">19553 17993 8191,'-14'8'0,"9"-4"0,2-3 0,7-3 0</inkml:trace>
  <inkml:trace contextRef="#ctx0" brushRef="#br0" timeOffset="170864">19648 17991 24575,'12'-2'0,"-6"1"0,2-1 0</inkml:trace>
  <inkml:trace contextRef="#ctx0" brushRef="#br0" timeOffset="171004">20032 17969 8191,'6'7'0,"-3"-3"0,1-2 0</inkml:trace>
  <inkml:trace contextRef="#ctx0" brushRef="#br0" timeOffset="171164">20368 17960 8191,'1'8'0,"-3"-1"0,6-9 0</inkml:trace>
  <inkml:trace contextRef="#ctx0" brushRef="#br0" timeOffset="171313">20639 17946 24575,'5'-2'0,"-1"0"0</inkml:trace>
  <inkml:trace contextRef="#ctx0" brushRef="#br0" timeOffset="171463">21093 17940 24575,'5'5'0,"-1"-2"0</inkml:trace>
  <inkml:trace contextRef="#ctx0" brushRef="#br0" timeOffset="171596">21548 17925 8191,'6'7'0,"-3"-4"0,1 1 0</inkml:trace>
  <inkml:trace contextRef="#ctx0" brushRef="#br0" timeOffset="171781">21735 17956 24575,'10'0'0,"-3"-1"0</inkml:trace>
  <inkml:trace contextRef="#ctx0" brushRef="#br0" timeOffset="171946">22179 17942 8191,'32'7'0,"-1"0"0,23 7 4803,-9 4-4803,-12-2 0,12-2 0,-5-5 0,-14-5 0,-5-4 0</inkml:trace>
  <inkml:trace contextRef="#ctx0" brushRef="#br0" timeOffset="172138">23200 17999 24575,'0'0'0</inkml:trace>
  <inkml:trace contextRef="#ctx0" brushRef="#br0" timeOffset="172288">23564 17989 8191,'2'6'0,"0"-3"0,-2 1 0</inkml:trace>
  <inkml:trace contextRef="#ctx0" brushRef="#br0" timeOffset="172438">24007 17968 8191,'0'5'0,"0"-1"0</inkml:trace>
  <inkml:trace contextRef="#ctx0" brushRef="#br0" timeOffset="177899">22626 18030 24575,'0'0'0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1T14:10:01.0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8262 7094 24575,'19'7'0,"3"-2"0,16 3 0,9 0 0,7-7 0,-20 2 0,0-1 0,-5-4 0,-1-1 0,3 3 0,-2-1 0,4-3 0,-6 4 0,-19 0 0,-4 0 0</inkml:trace>
  <inkml:trace contextRef="#ctx0" brushRef="#br0" timeOffset="343">8618 7163 8191,'2'4'0,"1"3"5063,16-1-5063,-4 4 2818,8-5-2818,-9 2 1719,2-7-1719,-8-2 6784,4-13-6784,-13-7 0,-2-3 0,-9-5 0,-7 2 0,-4-7 0,-3 4 0,7 9 0,7 11 0,8 9 0</inkml:trace>
  <inkml:trace contextRef="#ctx0" brushRef="#br0" timeOffset="16935">8557 7942 24575,'9'-4'0,"10"-2"0,9-1 0,12-6 0,7 2 0,-7 2 0,-8 5 0,-12 6 0,-7 0 0,-4 1 0,-4-1 0,-1-2 0</inkml:trace>
  <inkml:trace contextRef="#ctx0" brushRef="#br0" timeOffset="17242">8795 7849 8191,'-9'5'0,"8"-1"5063,2-4-5063,11 0 2818,-2 0-2818,3 0 1719,-6 4-1719,-8 4 6784,0 2-6784,-10 6 0,6-6 0,-5 3 0,7-8 0,-1-1 0</inkml:trace>
  <inkml:trace contextRef="#ctx0" brushRef="#br0" timeOffset="25750">10008 7886 8191,'0'6'0,"2"1"5063,9 1-5063,27 19 2818,-11-12-2818,13 11 1719,-24-19-1719,0-16 6784,-7-1-6784,5-10 0,-11 3 0,-3 0 0,-3 3 0,0 5 0,1 5 0</inkml:trace>
  <inkml:trace contextRef="#ctx0" brushRef="#br0" timeOffset="25941">10094 7926 8191,'-3'-17'0,"0"-7"5063,8-7-5063,0-10 0,8-5 0,-7 20 0,3 5 0</inkml:trace>
  <inkml:trace contextRef="#ctx0" brushRef="#br0" timeOffset="30524">9823 8289 8191,'-10'-2'0,"1"1"5063,0-3-5063,0 4 2818,0-4-2818,0 3 1719,-1 7-1719,3 0 6784,1 10-6784,4-3 0,4 1 0,15 7 0,-3-14 0,19 5 0,-15-14 0,2 1 0,-11-1 0,-5 2 0</inkml:trace>
  <inkml:trace contextRef="#ctx0" brushRef="#br0" timeOffset="30741">9801 8341 24575,'21'-10'0,"2"0"0,9 2 0,0 0 0,0 4 0,-7 0 0,-1 4 0,-15 0 0,-1 0 0</inkml:trace>
  <inkml:trace contextRef="#ctx0" brushRef="#br0" timeOffset="42241">9938 9836 8191,'-17'-3'0,"4"2"5063,0 1-5063,0 0 2818,3 6-2818,-2-1 1719,3 4-1719,4 4 6784,3-3-6784,6 2 0,7-7 0,2-1 0,4-4 0,-3-2 0,-2-2 0,-7-3 0,-8-3 0,-3 2 0,-11 0 0,4 5 0,7 3 0,0 0 0,10 2 0</inkml:trace>
  <inkml:trace contextRef="#ctx0" brushRef="#br0" timeOffset="42651">10119 9796 24575,'-11'2'0,"-3"13"0,8-6 0,1 10 0,13-9 0,3-7 0,3 0 0,-2-10 0,-9-1 0,-3 1 0,-11 3 0,1 2 0,-6 4 0,5 7 0,6-1 0,9 3 0,22-6 0,8-3 0,-9-2 0,-4 0 0</inkml:trace>
  <inkml:trace contextRef="#ctx0" brushRef="#br0" timeOffset="43149">10377 9807 8191,'-13'-9'0,"0"4"5063,4 3-5063,0 4 2818,0 0-2818,2 5 1719,3 3-1719,4 4 6784,8 0-6784,11 2 0,6-9 0,14-4 0,-6-11 0,5-2 0,-18-2 0,-5 0 0,-15 2 0,-8-1 0,-10 3 0,-1 4 0,-5 3 0,10 4 0,8 4 0,2-4 0,6 1 0</inkml:trace>
  <inkml:trace contextRef="#ctx0" brushRef="#br0" timeOffset="43572">10665 9767 8191,'-9'-2'0,"0"3"5063,2 2-5063,0 4 2818,7 2-2818,2 0 1719,9-2-1719,9-2 6784,-1-5-6784,11-4 0,-15-2 0,-3-6 0,-12 6 0,-11-2 0,-9 3 0,-6 7 0,1-4 0,7 9 0,10-6 0,6 3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1T14:13:13.1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5848 8816 24575,'-17'5'0,"14"-1"0,18-2 0,32-6 0,-7-3 0,3-2-441,9 0 0,4 0 441,-12 2 0,1 0 0,2 1-1209,-6 2 0,2 1 0,0 0 0,1 1 1209,3 0 0,0 0 0,1 1 0,1 0 0,5 2 0,1 1 0,1 0 0,-1-1 0,-2 0 0,0-1 0,0 0 0,0 1 0,-2 1 0,0 2 0,0-1 0,-1-1 0,-3-1 0,1-1 0,-2 0 0,1 1 0,-3 0 0,-1 1 0,1-1 0,-1 0-966,13 0 1,0-2-1,-2 1 966,-4 2 0,-2 0 0,-2 0-321,-6 0 0,-1-1 0,-3 2 321,5 2 0,-5 0 366,5 1-366,-22-3 3857,-10-3-3857,-2-4 0,-3 3 0,-2-3 0</inkml:trace>
  <inkml:trace contextRef="#ctx0" brushRef="#br0" timeOffset="1308">11913 8800 8191,'17'-1'0,"15"-2"1568,0-2 1,4 0-1569,15-1 0,5 0 0,-10 2 0,2-1 0,2 2 0,-9 2 0,1 1 0,0 0 0,1 0 0,3-2 0,1 1 0,0-1 0,1 2 0,-1 2 0,0 2 0,0 0 0,1-2 0,3-2 0,2-2 0,0 0 0,-1 1 0,1 2 0,0 1 0,0-1 0,1 0-206,-9-3 1,0 0-1,0-1 1,0 0-1,1 1 206,-1 1 0,0 0 0,1 1 0,-1 0 0,0 0 0,9 0 0,-1 0 0,0 0 0,-1 0-20,-2 0 1,0 0-1,-2 1 1,0 0 19,-3 0 0,-2 1 0,0-1 0,-1 0 502,9 0 0,0-1 0,-2-1-502,-2 1 0,-2 0 0,-1 0 110,12 2 1,-4 1-111,-8-1 0,-5 2 3575,8 4-3575,-28 1 1043,-17-6 0,-7 1 0,1-4 0</inkml:trace>
  <inkml:trace contextRef="#ctx0" brushRef="#br0" timeOffset="4092">11442 7273 8191,'17'-6'0,"22"3"772,-1 4 1,7 0-773,1 0 0,5-1 0,2 1 0,-6 0 0,2 1 0,2-1 0,1 0 0,-3-1 0,2-2 0,1 1 0,0-1 0,0 1 61,1 1 0,0 0 1,0 0-1,2 0 0,3-1-61,-8-1 0,3-1 0,2-1 0,2 1 0,-2-1 0,-1 0 0,-3 1 0,-6 1 0,7 1 0,-5 0 0,-2 0 0,3 0 0,4-3 0,0 0 0,0 1 0,0-1 0,1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1T14:14:32.6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6585 15705 24575,'34'-8'0,"-9"-1"0,3-1 0,16 1 0,3-1 0,-12 1 0,1-1 0,1 0-330,3 2 1,1 0 0,-1 0 329,1 1 0,0 1 0,-1 0-734,15-3 0,-2 1 734,-6 4 0,-3 1 292,-12 0 1,-3 1-293,6 2 0,-16 2 0,-14-1 0,-1 1 0</inkml:trace>
  <inkml:trace contextRef="#ctx0" brushRef="#br0" timeOffset="499">7632 15539 8191,'-13'3'0,"32"0"4077,17-13-4077,6 6 0,6 0 0,5-7 0,2 0 0,0 4 0,-1 1 0,0-1 0,-3 1 0,-12 3 0,-2 1 0,-5 4 0,-2 0 2928,16 0-2928,-14 2 459,-8-4 0,-15 0 0,-1 0 0</inkml:trace>
  <inkml:trace contextRef="#ctx0" brushRef="#br0" timeOffset="1020">8731 15556 8191,'-22'0'0,"15"0"5063,19-4-5063,26-6 0,-9 5 0,4-1 0,7-2 0,4 1 0,8 0 0,2 2 237,0 1 1,0 1-238,0 2 0,-2 2 731,-11 1 0,-4 1-731,-5 2 0,-4 0 1374,1 2 0,-14-3 0,-11-2 0</inkml:trace>
  <inkml:trace contextRef="#ctx0" brushRef="#br0" timeOffset="1540">9610 15594 8191,'27'1'0,"14"2"1740,-5-7 1,4-2-1741,5 3 0,2 0 0,1-3 0,3 0 0,-7 3 0,2 2 0,-2-2 0,9-2 0,0 0 0,-13 4 0,1 2 0,-3-2 0,2-4 0,-4 0 0,12 4 744,-15 0 0,-24 2 1,-5 3-1</inkml:trace>
  <inkml:trace contextRef="#ctx0" brushRef="#br0" timeOffset="2086">10789 15666 8191,'-8'-4'0,"15"-1"4737,26-4-4737,-4 2 0,4-1 0,7-1 0,4 1 0,5-2 0,2 1 0,-2 0 0,1 1 840,0 5 0,-2 0-840,-5-2 0,-1 0 0,3 4 0,-1 1 0,-4-3 0,-2 1 0,-5 3 0,-3 1 1907,16 4-1907,-30 3 0,-9-3 0,-7-2 0</inkml:trace>
  <inkml:trace contextRef="#ctx0" brushRef="#br0" timeOffset="2559">11679 15565 8191,'10'3'0,"1"-1"5063,6-2-5063,13 0 0,17 0 0,-11-2 0,4-1 306,9-3 1,2 0-307,-12 1 0,2 1 0,0-1 0,2-2 0,0-2 0,1 2 0,1 2 0,1 0 0,-1 1 0,-5 0 0,-2-1 0,0 2 0,13-1 0,-4 2 1985,4 4-1985,-27 3 1456,-25-4 0,-4 2 0,1-5 0</inkml:trace>
  <inkml:trace contextRef="#ctx0" brushRef="#br0" timeOffset="2983">12635 15480 8191,'9'0'0,"0"0"5063,10 0-5063,16 0 0,13 0 1409,-15 0 0,2 0-1409,-3 0 0,-1 0 0,3 0 0,0 0 0,-3-2 0,-1 0 0,19-3 1719,-15-1-1719,-15 3 1696,-10 3 0,-4 0 0,-1 0 0</inkml:trace>
  <inkml:trace contextRef="#ctx0" brushRef="#br0" timeOffset="3668">13387 15441 8191,'12'-1'0,"4"2"5063,15-12-5063,21 5 0,-25-1 0,3 1 763,10-1 0,3 2-763,-1 2 0,0 0 814,-6 2 0,0 1-814,-2 0 0,-2 1 0,8 7 1524,-1-7 1,-22 2 0,-3-3 0</inkml:trace>
  <inkml:trace contextRef="#ctx0" brushRef="#br0" timeOffset="4068">14202 15403 24575,'13'-1'0,"3"0"0,4 1 0,19 0 0,16 0 0,-18 1 0,2-2-1022,3-1 1,1-1 1021,-4 3 0,-1-1 152,-2-4 0,-3 1-152,3 5 0,-14-5 0,-18 6 0</inkml:trace>
  <inkml:trace contextRef="#ctx0" brushRef="#br0" timeOffset="6742">18415 15454 24575,'45'-7'0,"-16"4"0,4 0 0,14 3 0,4 0-2067,-14 0 1,2 0-1,1 0 2067,4 2 0,2 0 0,0 0 0,-1-1 0,0-1 0,1 0 0,2 2 0,-1 0 0,1 0 0,-4-2 0,-1 0 0,1 0 0,2 0 0,1 0 0,-6 0 0,-5 0 0,-4 0 0,22 0 0</inkml:trace>
  <inkml:trace contextRef="#ctx0" brushRef="#br0" timeOffset="7717">24667 15490 24575,'44'-9'0,"-13"4"0,3 0 0,6 2 0,4 0-758,-3 0 1,2-1 0,1 1 757,5 0 0,2 1 0,2-1-1173,-8 1 1,2-2-1,1 1 1,0-1 1172,0 1 0,2 0 0,-2-1 0,-3 1 0,-4 1 0,-3-1 0,-2 1 0,8-1 0,-1 0 0</inkml:trace>
  <inkml:trace contextRef="#ctx0" brushRef="#br0" timeOffset="9158">27615 15414 8191,'6'2'0,"11"0"5007,12-6-5007,24 3 0,-13-4 0,3 1 0,9 2 0,4 2 775,-16-1 1,1-2 0,1 2-776,-2 0 0,1 1 0,-1 1 179,15 1 1,-4 1 0,-21-3 0,-3 1 0,14 4 0</inkml:trace>
  <inkml:trace contextRef="#ctx0" brushRef="#br0" timeOffset="31268">6708 16058 8191,'-13'5'0,"0"-2"5063,-2 11-5063,-4 1 2818,4 9-2818,0-2 1719,9-2-1719,6-8 6784,6-3-6784,5 1 0,11 8 0,1 1 0,7 7 0,-15-6 0,-3 1 0,-10-4 0,-9 6 0,-2-7 0,-8 5 0,0-15 0,3-1 0,6-5 0,4 0 0</inkml:trace>
  <inkml:trace contextRef="#ctx0" brushRef="#br0" timeOffset="31449">6643 16116 8191,'0'-8'0,"11"-1"5063,19-9-5063,3 2 0,12-2 0,-25 8 0,0 2 0</inkml:trace>
  <inkml:trace contextRef="#ctx0" brushRef="#br0" timeOffset="31893">6891 16032 24575,'-12'2'0,"3"3"0,2 5 0,1 17 0,-3 26 0,6-21 0,0 1 0,2 9 0,2-1 0,2-12 0,2-2 0,10 16 0,8-28 0,2-13 0,3-14 0,-3-15 0,-8-3 0,-12-15 0,-10 12 0,-13-8 0,-9 10 0,0 1 0,0 12 0,14 7 0,5 8 0</inkml:trace>
  <inkml:trace contextRef="#ctx0" brushRef="#br0" timeOffset="32208">7003 16043 24575,'-13'-3'0,"5"5"0,-2 7 0,7 4 0,2 0 0,6-2 0,6-6 0,2-9 0,0-1 0,-1-9 0,-4-6 0,-7 1 0,-1-4 0,-8 6 0,0 3 0,-6 3 0,8 14 0,-2-4 0,8 9 0</inkml:trace>
  <inkml:trace contextRef="#ctx0" brushRef="#br0" timeOffset="32441">7134 15967 8191,'-5'13'0,"0"-3"5063,-2 19-5063,-1 7 0,1-3 0,-1 3 1409,-1 2 0,0 2-1409,1 2 0,-1 0 0,1-6 0,0-2 0,2 9 1719,10-19-1719,8-30 0,-1 6 0,-1-11 0</inkml:trace>
  <inkml:trace contextRef="#ctx0" brushRef="#br0" timeOffset="32659">7174 16257 24575,'-6'17'0,"-1"7"0,6-5 0,12 0 0,2-13 0,16-19 0,-15-8 0,0-14 0,-13 14 0,-7-2 0,-4 14 0,-5 4 0,-2 8 0,7 1 0,3 1 0</inkml:trace>
  <inkml:trace contextRef="#ctx0" brushRef="#br0" timeOffset="43465">7897 15191 24575,'4'28'0,"2"3"0,7 16 0,-2-14 0,9 0 0,-4-20 0,4-2 0,-7-10 0,3-7 0,-6-11 0,2-6 0,-8-2 0,0 1 0,-8 10 0,3 6 0,-3 4 0</inkml:trace>
  <inkml:trace contextRef="#ctx0" brushRef="#br0" timeOffset="43724">7992 15344 8191,'-6'-18'0,"5"-5"5063,11-22-5063,0 17 0,1-1 0,0-11 0,1-3 600,4-3 1,1 1-601,-3-2 0,1 1 0,2 2 0,-1 3 962,-3 8 0,0 4-962,4-6 1521,-7 24 0,-8 8 0,0 7 1</inkml:trace>
  <inkml:trace contextRef="#ctx0" brushRef="#br0" timeOffset="46734">8166 14192 8191,'-10'12'0,"5"2"5063,-12 20-5063,10-9 2818,3-5-2818,5-7 1719,4-6-1719,14-3 6784,-4-2-6784,9 1 0,-11 0 0,-4 7 0,-5-2 0,-8 5 0,-2-1 0,-7-1 0,2 0 0,2-6 0,5-3 0</inkml:trace>
  <inkml:trace contextRef="#ctx0" brushRef="#br0" timeOffset="46894">8142 14249 8191,'0'-9'0,"11"-7"5063,-4 5-5063,18-7 704,-10 7 1,2 2-1,-10 4 1</inkml:trace>
  <inkml:trace contextRef="#ctx0" brushRef="#br0" timeOffset="47157">8291 14129 24575,'-10'24'0,"4"8"0,3 8 0,5-7 0,4-3 0,12-17 0,5-8 0,2-7 0,-4-11 0,-5-8 0,-12 2 0,0-4 0,-18 2 0,-5 4 0,-10-3 0,-3 8 0,11 4 0,6 4 0,11 4 0</inkml:trace>
  <inkml:trace contextRef="#ctx0" brushRef="#br0" timeOffset="47441">8459 13990 8191,'-2'-7'0,"-1"4"5063,-4 6-5063,0 8 2818,4-2-2818,5 2 1719,3-7-1719,4-6 6784,-2-3-6784,-3-4 0,-2 0 0,-6 0 0,3 4 0,-3 1 0</inkml:trace>
  <inkml:trace contextRef="#ctx0" brushRef="#br0" timeOffset="47666">8599 13911 8191,'-1'19'0,"-5"3"5063,-4 23-5063,1-18 0,0 1 0,0 9 0,1 2 1017,-3-3 1,0 0-1018,4-1 0,2-2 1824,-2 7-1824,12-16 0,-1-16 0,-1-6 0</inkml:trace>
  <inkml:trace contextRef="#ctx0" brushRef="#br0" timeOffset="47883">8619 14235 24575,'-9'17'0,"3"0"0,6-3 0,4-8 0,7-7 0,7-19 0,-5 3 0,-3-16 0,-16 17 0,-7-5 0,-11 19 0,13-3 0,-3 9 0</inkml:trace>
  <inkml:trace contextRef="#ctx0" brushRef="#br0" timeOffset="48741">7792 14898 24575,'-9'-2'0,"0"-1"0,-6-13 0,-3-1 0,-18-15 0,-1 5 0,10 11 0,-1 1 0,0 3 0,1 1 0,-21-4 0,-4 5 0,12 10 0,0 8 0,-1 11 0,6 7 0,2 12 0,16-15 0,1 3 0,0 3 0,1 3 0,-4 5 0,0 2-1032,2 3 0,0 1 1032,-1 0 0,2-1 0,6-9 0,2-3 0,-2 7 0,10-23 0</inkml:trace>
  <inkml:trace contextRef="#ctx0" brushRef="#br0" timeOffset="49076">7072 15163 24575,'-5'15'0,"-1"0"0,1 2 0,2 7 0,0-6 0,3 2 0,2-7 0,6-8 0,3-1 0,20-16 0,11-11-850,-15 6 0,3-3 850,3-6 0,0-2-168,2-2 1,-3 2 0,6-10-1,-7 8 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1T14:17:32.6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6006 6256 8191,'-6'-5'0,"-1"3"5063,-2-2-5063,-4 8 2818,3-4-2818,-2 7 1719,-1-4-1719,-1 2 6784,1 0-6784,-3 0 0,6 0 0,-7 3 0,8-3 0,-11 11 0,3 0 0,-15 20 0,-1 3 0,12-11 0,0 1-490,2 0 0,1-1 490,0 1 0,1-1-51,-7 19 51,6-9 0,10-6 0,5-7 0,3-1 0,2-7 0,1-4 977,2 0-977,1-4 54,5-2-54,2 3 0,11-3 0,-5 4 0,4-3 0,-6 2 0,-3-2 0,-3 6 0,-5-4 0,-3 6 0,-3-3 0,-3 1 0,-5 2 0,-2 4 0,-10 8 0,-13 8 0,16-14 0,-2 0 0,-3-4 0,0 0 0,2 4 0,1-1 0,-14 12 0,9-8 0,11-4 0,16-13 0,7-4 0,13-1 0,-4-6 0,11 3 0,-11-3 0,5 5 0,-7 2 0,-4 3 0,-2 0 0,-7 6 0,1 0 0,-8 11 0,1 1 0,-7 14 0,-4 7 0,3-16 0,-1 2-889,-3 5 1,0 2 888,-1 3 0,1 1 0,-3 2 0,1 1 0,3-3 0,2-2 0,2-2 0,1-1 0,-1-4 0,3 0 0,9 21 0,2-2-546,9-7 546,9 1 0,-1-11 0,6 4 0,2-12 1724,-6-4-1724,9-6 0,-1-12 0,14-12 0,-2-9 0,2-4 0,-21-3 0,-10 9 0,-9 4 0,-6 5 0</inkml:trace>
  <inkml:trace contextRef="#ctx0" brushRef="#br0" timeOffset="7550">5699 8839 24575,'-9'4'0,"-3"1"0,2 0 0,-3 2 0,1 1 0,-5 8 0,-1-4 0,-5 11 0,-4 1 0,-4 7 0,-7 7 0,5 3 0,-3-2 0,7 6 0,10-23 0,0 1 0,3 3 0,1 1 0,0-2 0,0 0 0,3 2 0,0 0 0,-7 19 0,5 1 0,0 0-506,5-1 506,-1 7 0,5-4 0,-4 4 0,8-13 0,0-8 0,6-9 0,7-11 0,2-1 0,17-4 0,-5-3 506,13 0-506,-7-1 0,-7 3 0,-1 2 0,-11-1 0,0 0 0,-4 0 0,-2 2 0,-1 0 0,-4 4 0,0 0 0,-4 4 0,-6 7 0,-1-5 0,-10 7 0,0-5 0,1 0 0,-7 8 0,13-13 0,-6 9 0,10-15 0,3 2 0,5-3 0,4 0 0,3 11 0,-6 1 0,2 11 0,-11 13 0,-3 3 0,5-15 0,1 2 0,-1 3 0,1 1-825,0 3 0,0 0 825,4 0 0,1 1 0,-1-1 0,2-1 0,0-3 0,4 0 0,4 1 0,2-2 0,-1-4 0,1-3 0,6 2 0,2-2-537,15 13 537,-13-22 0,1-2-69,16 13 69,-3-6 0,-5 0 1597,-11-6-1597,-2 0 0,-9-2 0,2-7 0,-6-3 0,0-6 0</inkml:trace>
  <inkml:trace contextRef="#ctx0" brushRef="#br0" timeOffset="25149">8137 8477 8191,'-7'-2'0,"4"0"5063,-13 0-5063,3 1 2818,0-1-2818,-18 2 0,-2 4 0,-20 2 0,-2-1 0,21 0 0,0 0 375,2-3 0,1 1-375,-7 3 0,1-1 0,2-2 0,0 0 0,-3 2 0,0-1 0,3-1 0,0 0 3152,1 2 1,0 1-3153,3 1 0,0 0 0,-2-1 0,-2 0-356,4 2 1,-1-1 355,1-2 0,1 0 0,-17 1 0,2-2 0,12-4 1394,-6 0-1394,7 0 0,7-3 0,-6 2 765,13-4-765,-6 2 0,0-4 0,-1 4 0,-7-4 0,7 8 0,1-4 0,7 6 0,0 0 0,-1-3 0,5 5 0,-3-5 0,6 2 0,-13-5 0,1-2 0,-16 1 0,-2 0 0,-7 4 0,7 4 0,8-4 0,1 4 0,16-2 0,-8-2 0,14 2 0,-4 0 0,3 6 0,2 4 0,2 1 0,0 10 0,3-8 0,-2 15 0,-1 2 0,1 8 0,-1-11 0,1 2 0,3 6 0,-1 3 0,-2 5 0,0 2 0,4 6 0,1 1-926,-1-17 0,1 1 0,1 0 926,1 0 0,0 0 0,0 0 0,1 2 0,-1 1 0,0-1 0,2-1 0,-1-1 0,1 0 0,-2 0 0,0-1 0,0 1 0,4 15 0,0 0 0,0 0 0,0 0 0,-3 0 0,0 0 0,3-3 0,-1 0 0,-4 2 0,-1 0 0,3 1 0,-1 0 0,-4 1 0,-1 0 0,2-16 0,1 0 0,0-1 0,-3 14 0,0-2-777,1-3 0,-1-1 777,3-3 0,-1-1 0,-1-6 0,-1 0-353,3-1 1,0 0 352,3-4 0,-1 1 0,-2 0 0,1-1 0,4 25 0,-3-25 0,0 0 0,-1 18 0,8 5 0,-8-13 0,3 5 0,-4-11 2422,0 4-2422,0-13 1721,-3-1-1721,3-7 894,-3 0-894,1 0 0,1 0 0,-2 0 0,6 0 0,-2-3 0,1-2 0,0-3 0,-1 0 0,1 0 0,-2 0 0,0 4 0,0 0 0,0 4 0,0 7 0,0 1 0,0 1 0,0 4 0,3-5 0,-2 7 0,3 0 0,-4 0 0,2-7 0,-1-1 0,4-7 0,-3-4 0,5-2 0,0-9 0,2-4 0,13-14 0,-10 7 0,13-7 0,-5 14 0,12-1 0,8 7 0,7-3 0,-7 4 0,-2-2 0,-6-2 0,0 2 0,0-6 0,6 2 0,2-3 0,13 4 0,2-4 0,-21 1 0,0 0 0,-3 0 0,1 0-512,5-2 0,1 0 512,-7 5 0,1-1 0,1-1 0,2-1 0,-1 3 0,0 0 0,-3 0 0,1 0 0,-1 0 0,-1 0-297,23 4 297,-6 2 0,-1 7 0,8-2 0,-6 6 0,5-6 0,-19 3 0,-4-3 0,-17-3 0,0 2 0,-3 0 1007,-3 0-1007,4 6 314,-4-8-314,3 2 0,-1-3 0,0-2 0,3 4 0,-2-4 0,3 1 0,-4-2 0,0-4 0,0 2 0,0 0 0,3-1 0,2-2 0,-1 1 0,0-3 0,-4 3 0,-2-4 0,-3-1 0,-2-8 0,-2-7 0,0-12 0,0-1 0,0-12 0,0 11 0,4-11 0,2-8 0,-1 22 0,0-1-1397,1-12 1,0-2 1396,0-3 0,-1-2 0,-2 12 0,-1-1 0,0-2 0,0-5 0,-1-1 0,1 0 0,0 0 0,0-1 0,0 0 0,-2-2 0,0 1 0,1 0 0,1 4 0,0 0 0,0 2 0,-1 0 0,1 2 0,0 0 0,-2 3 0,0 1 0,1 0 0,2 0 0,2 0 0,-2 1 0,-2-16 0,-1 0 0,2 16 0,0-1 0,-1 0 0,0-2 0,-1 0 0,-1-1 0,0-2 0,-1 0 0,0-1 0,2-1 0,0-1 0,-1 1 0,-3 1 0,0 1 0,1 0 0,0 0 0,1 1 0,0-1 0,-2 5 0,0-1 0,0 2 0,-3-17 0,2 2 0,4-1 0,1 1 0,-1 5 0,3 1 0,5-6 0,3-1-164,-1 5 1,0 3 0,-3 15 0,1 3-1,3-14 1</inkml:trace>
  <inkml:trace contextRef="#ctx0" brushRef="#br0" timeOffset="27116">9892 8525 24575,'-9'-5'0,"-10"-3"0,4 5 0,-9-4 0,-6 0 0,-4-1 0,5 3 0,-2 0 0,0 2 0,-1 1 0,-9 1 0,-1 2 0,0 2 0,-1 0-982,-2 0 0,-1 0 982,0 0 0,1 0-610,1-1 0,3 0 610,5-1 0,2 0 0,-19 7 0,24-7 0,10 6 0,12 2 1834,2 1-1834,0 2 1350,5 1-1350,-2 0 0,-1 4 0,3 1 0,-6 5 0,1 2 0,-3 7 0,-1 13 0,0-3 0,4-13 0,0 2 0,0-1 0,0 1-731,2 3 0,0 2 731,-2 5 0,0 1 0,2 3 0,0 1 0,0 7 0,-1 0 0,-1 1 0,0 0 0,4-14 0,1 0 0,-1 0 0,0-2 0,-2 0 0,2 0-866,1 2 0,0 1 0,0-1 866,-2-1 0,0-1 0,1 0 0,0 0 0,1-1 0,-1 1 0,-4 15 0,0 0 0,4-16 0,1 1 0,-1 0 0,-2 0 0,-1 0 0,1 0 0,2 0 0,1 0 0,-1 1 0,-2 1 0,-1 0 0,1-1 0,0 0 0,1-1 0,0 0 0,-2 0 0,0 0 0,0 0-901,0 16 0,1-1 901,-2-4 0,0-1 0,4-8 0,0-2 0,-1 3 0,-1 0 0,3-6 0,0-1 117,-2 4 1,-1 1-118,3-4 0,-1-1 0,-1 1 0,-1-2 0,1-2 0,0 0 1994,1 23-1994,-4-7 2077,9-2-2077,0-18 0,4 10 0,-1-12 1132,5 7-1132,-4 0 424,4 6-424,0-4 0,-2 4 0,2 0 0,-8 2 0,4 7 0,-7-7 0,4 5 0,-3-18 0,-1 3 0,1-13 0,-2 7 0,0-13 0,0 3 0</inkml:trace>
  <inkml:trace contextRef="#ctx0" brushRef="#br0" timeOffset="28858">9054 12218 24575,'-7'4'0,"5"-1"0,24 13 0,1-10 0,22 10 0,8-15 0,-17 1 0,5 0 0,1-1 0,4-1 0,-1-1 0,-6 0 0,-1-1 0,1 0 0,8 2 0,1 0 0,-3-1 0,6-5 0,-4 1-510,-7 4 1,-2 1 509,-2-3 0,-4 1 0,8 2 0,-13 2 0,-14 2 0,-5 1 0,1 0 0,-2-7 1019,-4-3-1019,-2-4 0,-3-4 0,6-7 0,1-12 0,-1-15 0,1 17 0,-1-1 0,-3-6 0,0-3 0,1-5 0,0-1-1351,-1-3 0,-2-2 1351,2 14 0,-1 0 0,-1-2 0,0-1 0,-2 0 0,2-1 0,2 0 0,1 1 0,-1-2 0,-2 0 0,-1-1 0,1 0 0,2 3 0,2-1 0,-2 1 0,-2 0 0,-1-1 0,0 1 0,2 1 0,0 1 0,-2 0 0,-2 1 0,-2-1 0,0 0 0,4 1 0,0-1 0,-2 0 0,-2 0 0,-3 0 0,2 0 0,2 0 0,0-1 0,1 1 0,0 0 0,-1 1 0,2-1 0,2-15 0,2 0-1013,4 3 0,2 0 1013,-2 1 0,3 0-718,2 3 1,1 1 717,-4 2 0,-2 1 0,3 4 0,0 0 0,-2 0 0,-1 1 0,3 6 0,-1-1-362,-1-5 0,0 0 362,1 5 0,1 0 0,-1-2 0,1 0 0,-3 7 0,1 0 2066,4-27-2066,-3 14 0,-9 2 2014,1 6-2014,-4-7 0,2-7 0,3 18 0,0 1 0</inkml:trace>
  <inkml:trace contextRef="#ctx0" brushRef="#br0" timeOffset="101698">11605 8613 8191,'-6'-4'0,"-1"-1"5063,-13-1-5063,5 0 2818,-8 0-2818,-8 3 0,-9 0 0,11 2 0,-3 2 859,-6 1 1,-1 1-860,-2 0 0,-2 0 0,-7 5 0,2 1 3392,7-3 0,2 0-3392,0 3 0,3-2 0,0-1 0,10 12 0,21 0 0,2 20 0,7 2 0,-1-11 0,0 2 0,0 3 0,-1 2 0,1 11 0,-1 4-1766,-4 1 0,-1 4 1766,0-11 0,1 3 0,0 0 0,-2 0 0,-1 0 0,1 2 0,0 4 0,-1 2 0,1 0 0,1-13 0,0 0 0,0 0 0,-1 1 0,1-2 0,0 0 0,0-1 0,0 1 0,-2 14 0,1-1 0,0 0-1096,1-2 0,1 0 0,0-1 1096,-1-3 0,1-1 0,1 0 0,2-2 0,1-1 0,0 0-616,0-4 0,0-1 1,1 0 615,2-2 0,1 0 0,0-1 0,3 13 0,0-1-635,0 0 1,0 0 634,0-3 0,-1-1 683,-2-2 1,-1-1-684,-2 0 0,0-1 0,0-6 0,-1 0 0,-1 2 0,-2 0 0,-4-1 0,0-2 1191,4-2 0,0-1-1191,-6 0 0,0-2 0,6 11 0,-3-2 2236,6-12-2236,-1 10 1989,2-9-1989,-3 18 0,0 2 0,0 8 228,-1-25 1,2 1-229,3 24 643,-1-15-643,4-14 0,4-17 0,7-9 0,13-9 0,9-9 0,7 3 0,-7-2 0,-1 12 0,-14 1 0,-2 4 862,1-4-862,-5 1 0,4-4 0,1 0 0,-9 0 0,8-3 0,-10-9 0,5-11 0,-1-10 0,-6 8 0,-2-2 0,0-4 0,-2-2 0,4-9 0,0-2 0,-4 14 0,-1-1 0,0 0-1427,6-16 1,0 0 1426,-6 15 0,0-2 0,0 1 0,2 2 0,0 1 0,-1-2 0,0-5 0,-1-1 0,0-1 0,2-1 0,1-1 0,-1-1 0,-1 8 0,-1 0 0,0-1 0,1 0 0,-1-2 0,1 1 0,-1-1 0,0 0 0,0 1 0,-1-1 0,-1 0 0,1 1-851,0 1 1,0 0 0,0 0 0,-1 2 850,-1-9 0,-1 1 0,0 0 0,-2 3 0,0-1 0,0 3-689,0 4 1,0 1-1,-1 0 689,-2-2 0,-2 0 0,2 0 0,0 2 0,1 0 0,0 0 0,-1-2 0,-2-1 0,1 0 0,-2 1 0,0 0 0,0-1 0,0-1 0,0 1 0,-1 3 0,0 3 0,1 3 0,-5-22 0</inkml:trace>
  <inkml:trace contextRef="#ctx0" brushRef="#br0" timeOffset="103209">13446 8516 24575,'-12'-15'0,"4"4"0,-6-3 0,-12 1 0,-4-2 0,-23 0 0,26 10 0,-1 1 0,-2 1 0,-2 1-648,-2 4 1,0 1 647,3 1 0,-1 2 0,-2 4 0,0 1 0,8 1 0,2 1-18,-2 3 1,3 1 17,-10 21 0,17-12 0,3 3 0,2 2 0,2 1-1019,-2 9 0,1 1 1019,3 6 0,1 2 0,-5 3 0,0 2 0,4-13 0,1 1 0,0 0-787,-2 0 1,0 0 0,-1 0 786,1 3 0,-1-1 0,1 1 0,1-3 0,1 0 0,0 0 0,1 2 0,2-1 0,-1 1 0,0 1 0,0-1 0,1 1 0,2 3 0,1 2 0,-1 0 0,0 2 0,-2 0 0,2 0-773,0 0 1,1 1 0,1-1 772,0-3 0,1 1 0,0-1 0,0-2 0,0 0 0,1-2-484,1-4 0,0-1 0,0-1 484,0-1 0,0-1 0,0-2 654,4 11 1,0-3-655,0-5 0,1-1 0,1-4 0,1 0 0,-3-6 0,-1-2 0,7 21 1965,-2-9-1965,-4-12 3506,7-5-3506,-6-10 2716,13-6-2716,0-3 0,16-6 0,2-1 0,7 0 0,0 1 0,-7 0 0,-8 3 0,-9-5 0,-6 0 0,3-8 0,7-7 0,0-9 0,10-3 0,-8-9 0,-10 20 0,-1 0 0,-2-1 0,-2-1 0,1 0 0,-1-1 0,-1-1 0,-2-1 0,-3-3 0,-1-2-1212,4-11 1,-1-4 1211,-5 11 0,-1-2 0,0-2 0,6-10 0,0-3 0,0-2 0,-4 9 0,-1-1 0,0-1 0,1 0-1175,1 5 1,0-1-1,1 0 1,0 0-1,0-1 1175,-1-1 0,0-1 0,0 0 0,0 0 0,-1 0 0,0 0 0,0 0 0,0 0 0,-1 0 0,0 1-764,1-8 1,0 0 0,-1 1-1,-2 1 764,-3 4 0,-1 0 0,-1 1 0,-1 2-9,0-8 1,-2 1 0,0 6 0,-2 3 0,0 5 0,-4-15 0</inkml:trace>
  <inkml:trace contextRef="#ctx0" brushRef="#br0" timeOffset="106791">15309 8626 8191,'-4'-9'0,"1"0"5063,-9-1-5063,-13 1 0,-9-6 0,6 9 0,-4 1 1409,1 0 0,-1 1-1409,-5 2 0,-2 4 0,0 2 0,1 3 414,3-1 1,1 4-415,-2 6 0,2 4 0,0 3 0,2 6 0,1 12 0,3 5 748,7-9 0,1 2 1,2 2-749,1 9 0,3 3 0,0 2 0,2-8 0,1 1 0,0 2 0,1 1 0,2-5 0,0 2 0,2 0 0,0 1 0,0 1-831,0-4 0,1 1 0,0 1 0,1 0 0,0 1 0,1-1 831,0 1 0,1 1 0,0-1 0,1 1 0,1 0 0,0-1 0,1 0 0,0-1 0,1 0 0,0 0 0,1 0 0,1-1-611,1 5 1,1 0-1,1-1 1,1-1 0,0-1 610,2 5 0,1-2 0,1 0 0,2 1-312,0-6 0,3 3 0,1-1 0,0-2 0,0-3 312,4 8 0,0-4 0,2 0 342,-3-7 1,1 2 0,1-3-1,-1-8-342,7-2 0,0-9 0,22 1 0,-1-39 0,-24-2 0,0-7 0,-5-3 0,1-3 0,-1-2 0,2-2 0,-1-1 0,0-3 231,-2 4 1,-1-1 0,1-2 0,-2 0-232,-1-2 0,-1-1 0,0 0 0,0-1 0,2-3 0,0-1 0,0-1 0,-2-1 0,-4 7 0,-1-2 0,-1 1 0,1-2 0,-1 1 0,1-1 0,0 0 0,0-1 0,-1 1 0,0-1 0,-1-1 0,0 0 0,-1 0 0,-1 0 0,0 0 0,-1 2 0,0-1 0,0 1 0,-2 0 0,1 0 98,-1-8 1,0 0-1,-1 0 1,-1 1-99,-2 3 0,0-1 0,-2 2 0,-2-1 0,0 3 0,-1 1 0,-2 0 0,-2 0 88,-3 1 1,-2 0-1,-1 1 1,-2 1-89,-1-1 0,-2 1 0,-1 2 0,2 3 0,-8-12 0,2 6 0,2 9 0,0-1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1T14:21:06.1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19137 4687 8191,'-2'-14'0,"-3"26"5063,2 10-5063,-1 31 0,4-5 0,0 6 0,0-21 704,0-6 1,0-19-1,0-4 1</inkml:trace>
  <inkml:trace contextRef="#ctx0" brushRef="#br0" timeOffset="274">19056 4743 8191,'-7'-14'0,"4"1"5063,8 8-5063,18 1 0,11 6 0,3 1 0,-9-3 0,1 1 1409,12 4 0,-2 2-1409,-7 0 1719,-14 8-1719,-9 0 6784,-15 15-6784,-9 4 0,-1-10 0,-3 2-710,-1 2 0,-3 0 710,-9-2 0,-2-1-293,7 0 0,0-3 293,-21 4 0,25-13 0,16-11 0</inkml:trace>
  <inkml:trace contextRef="#ctx0" brushRef="#br0" timeOffset="707">19425 4581 8191,'-12'40'0,"2"5"4761,-3 1-4761,8 2 0,5 6 2855,1-14-2855,5-8 1756,4-44-1756,-5-14 0,0-6 0,-1-4 0,-6-2 0,-1-1 3335,1-5 1,2 3-3336,3-6 341,12 27-341,9 56 0,-9-12 0,-1 1 0,0 2 0,1-1 0,11 10 0,-7-10 0,0-15 0,-9-13 0,6-13 0,-1-27 0,-9 15 0,-2-3 0,-1-10 0,-2-3 0,-1 3 0,-1 2 0,-4-11 0,5 15 0</inkml:trace>
  <inkml:trace contextRef="#ctx0" brushRef="#br0" timeOffset="1107">19761 4404 8191,'-2'7'0,"3"10"5063,4 5-5063,4 22 0,-5 11 0,-3-20 0,-2 0 1142,-1 0 1,-2 0-1143,0-7 0,-1-1 1792,-1 11-1792,5-30 6556,11-29-6556,-3-4 0,1-5 0,3-11 0,0-3 0,-2-8 0,0-2 0,0 2 0,-1 2-330,-3 9 1,0 4 329,5-9 665,0 39-665,7 28 0,1 19 0,-4-11 0,1 3 0,-3 3 0,-2 0 0,1 0 0,0-1 0,-4-5 0,0-3 0,1 13 0,-4-19 0,-1-12 0,-3-4 0</inkml:trace>
  <inkml:trace contextRef="#ctx0" brushRef="#br0" timeOffset="1267">19815 4582 8191,'4'5'0,"18"-5"5063,21-11-5063,-10-2 0,3-1 0,3 2 0,0 0 387,4-5 0,-3 1 0,3 4 0,-9 2 0</inkml:trace>
  <inkml:trace contextRef="#ctx0" brushRef="#br0" timeOffset="10040">27887 4656 8191,'-2'-14'0,"-1"-2"5063,-3 3-5063,-4-11 2818,-5 2-2818,-5-5 1719,-8 6-1719,-7 5 0,-5 12 0,0 7 0,-1 20 0,15 9 0,7 4 6784,13-4-6784,21-13 0,12-14 0,13-11 0,13-10 0,-11 2 0,-4 4 0,-20 11 0,-10-4 0,-10 4 0,-3-6 0,-4 3 0,-4 5 0,0-3 0,3 3 0,3-3 0</inkml:trace>
  <inkml:trace contextRef="#ctx0" brushRef="#br0" timeOffset="10449">27641 4566 8191,'1'3'0,"2"-1"5063,6 2-5063,-1 4 2818,-4 12-2818,-1 12 1719,-3 2-1719,0-2 6784,0-12-6784,2-16 0,5-15 0,5-17 0,6-6 0,5-2 0,6 4 0,2 0 0,0-1 0,1 4 0,4 10 0,-2 7 0,-1 10 0,-6 5 0,-15 2 0,-7 1 0,-1-3 0,-4 1 0</inkml:trace>
  <inkml:trace contextRef="#ctx0" brushRef="#br0" timeOffset="10736">27994 4539 8191,'-1'9'0,"7"-4"5063,12-8-5063,14-11 2818,8-5-2818,1-10 1719,-19 13-1719,-12-2 6784,-20 14-6784,-4 2 0,-16 14 0,0 8 0,-11 13 0,20 2 0,7-7 0,29-5 0,25-14 0,-7-9 0,4-3 0,16-1 0,0 0 0,-21-2 0,-2 0 0,0 3 0,1 0 0</inkml:trace>
  <inkml:trace contextRef="#ctx0" brushRef="#br0" timeOffset="11091">28674 4390 8191,'-53'-10'0,"-2"14"2136,27-1 1,1 4-2137,1 8 0,2 5 2891,-10 18-2891,17 5 1817,17-14-1817,27-14 0,13-19 0,-12-6 0,0-6 0,3-8 0,-2-3 0,0-3 0,-3-2 2385,-2-6 0,-3-1-2385,-6 1 0,-2-2 0,-1-5 0,-3-1 0,-8-1 0,-1 1 0,3 1 0,-2 5 824,-14-5-824,3 39 21,-5 54-21,4-5 0,2 6 0,3-8 0,2 2 0,0 2-1103,1 3 0,0 2 1,2-2 1102,2-1 0,0-1 0,3-1 0,3-5 0,1-1 0,0-5 0,-1-4 0,0-4 0,8 8 0</inkml:trace>
  <inkml:trace contextRef="#ctx0" brushRef="#br0" timeOffset="15457">27902 6548 8191,'-6'-7'0,"-1"-1"5063,-3 3-5063,-2-2 2818,2 2-2818,-6 2 1719,-4 4-1719,-8 13 0,-1 3 0,2 12 6784,12-7-6784,8-2 0,12-9 0,11-6 0,16-15 0,4-6 0,-4-4 0,-10 4 0,-11 14 0,-7 15 0,-6 16 0,-3 17 0,-5 2 0,0 6 0,2-14 0,-6 5 0,-8-9 0,-3 5 0,-9-13 0,11-7 0,3-16 0,6-10 0,4-33 0,3 22 0,3-18 0</inkml:trace>
  <inkml:trace contextRef="#ctx0" brushRef="#br0" timeOffset="15915">28042 6608 8191,'4'17'0,"2"7"5063,-5 1-5063,2 0 2818,-3-5-2818,4-15 1719,9-19-1719,7-15 0,-4 7 0,2 0 0,9-15 0,11-1 0,-16 19 6784,11 2-6784,-15 8 0,6 0 0,-11 3 0,0-4 0,-12 3 0,-2 0 0,-8 3 0,0 6 0,-4 4 0,0 13 0,4 4 0,5 9 0,16-4 0,8-8 0,8-8 0,17-18 0,-24 4 0,7-7 0</inkml:trace>
  <inkml:trace contextRef="#ctx0" brushRef="#br0" timeOffset="16527">28610 6495 8191,'-3'9'0,"4"-4"5063,9-1-5063,10-11 2818,-1 0-2818,1-5 1719,-10 2-1719,-5 1 6784,-5-1-6784,-8 0 0,0 7 0,-5 2 0,6 12 0,-2 9 0,6 12 0,4-5 0,11 6 0,4-20 0,10-2 0,-7-11 0,5-6 0,-2-14 0,5-2 0,2-18 0,-6 18 0,-5 0 0,-13 26 0,-1 12 0,-4 9 0,4 14 0,-3-6 0,6-1 0,-3-16 0,10-19 0,5-16 0,19-20 0,-16 20 0,2 1 0,5 0 0,0 4 0,13 4 0,-10 15 0,-20 22 0,-8 7 0,0 19 0,-1-11 0,-2-4 0,7-22 0,-7-8 0,3-8 0</inkml:trace>
  <inkml:trace contextRef="#ctx0" brushRef="#br0" timeOffset="36899">5117 7440 8191,'0'16'0,"0"6"5063,5 31-5063,0-19 0,1 0 0,0 2 0,0-1 1059,2 4 0,0-1-1059,-3-6 0,0-3 453,0 8 1,0-16-1,-5-17 1</inkml:trace>
  <inkml:trace contextRef="#ctx0" brushRef="#br0" timeOffset="37215">5111 7541 8191,'3'-12'0,"4"1"5063,7-1-5063,10 3 2818,1 5-2818,1 3 1719,2 18-1719,-14 4 6784,4 20-6784,-14-1 0,-4 13 0,-6 2 0,-1-21 0,-1 0-287,0-2 1,0-1 286,-2-2 0,0-3 0,-4 9 0,3-24 0,7-8 0,2-7 0</inkml:trace>
  <inkml:trace contextRef="#ctx0" brushRef="#br0" timeOffset="37648">5308 7583 8191,'8'6'0,"-1"14"5004,3 14-5004,-5 19 2826,0-11-2826,-5-4 1726,0-26-1726,4-26 0,2-29 0,-4 12 0,1-2 0,0-5 0,-1 0 0,-2 2 0,0 2 6762,0-21-6762,4 24 66,2 25-66,7 28 0,8 18 0,-8-13 0,-1 1-270,1 0 0,0-1 270,-1 0 0,0-1 0,1 14 0,-1-11 0,-6-10 0,-2-10 0,-2-4 0,0-1 0</inkml:trace>
  <inkml:trace contextRef="#ctx0" brushRef="#br0" timeOffset="37798">5363 7713 8191,'1'-5'0,"13"-1"4903,14-9-4903,-3 7 0,3-1 0,4-6 0,-1 1 0,12 1 0,-9-2 0</inkml:trace>
  <inkml:trace contextRef="#ctx0" brushRef="#br0" timeOffset="38232">5666 7488 24575,'4'19'0,"8"10"0,7 11 0,4 6 0,-13-19 0,-1 0 0,-1 1 0,-1-1 0,1 12 0,-7-14 0,-11-43 0,0-32 0,1 16 0,-1-3 0,2-14 0,3-3-908,1 6 1,1 2 907,2 2 0,2 3 0,13-10 0,-1 26 0,4 25 0,4 9 0,1 15 0,0 12 0,-4 0 1815,-9-4-1815,-5-9 0,-8-9 0,-1-4 0,-8-5 0,0-3 0,-7-13 0,-3-8 0,9 4 0,2-2 0</inkml:trace>
  <inkml:trace contextRef="#ctx0" brushRef="#br0" timeOffset="38415">5944 7393 8191,'13'-13'0,"2"-2"5063,6-1-5063,-1 2 704,-7 9 1,-4 2-1,-5 1 1</inkml:trace>
  <inkml:trace contextRef="#ctx0" brushRef="#br0" timeOffset="38606">5985 7385 8191,'0'17'0,"2"13"5063,6 10-5063,5 8 0,-7-18 0,0 0 0,3 18 0,-1-1 704,-5-19 1,1-13-1,-2-11 1</inkml:trace>
  <inkml:trace contextRef="#ctx0" brushRef="#br0" timeOffset="39724">6460 7265 8191,'-4'-9'0,"8"26"5063,-1 5-5063,9 32 0,-7-12 2818,3 3-2818,-5-20 1719,6-9-1719,-4-12 6784,5-13-6784,3-7 0,3 6 0,0 1 0,-3 13 0,-5 13 0,1 12 0,-8 4 0,-5 6 0,-6-14 0,-2-5 0,-2-9 0,4-6 0,-1-10 0,6-18 0,3 10 0,2-8 0</inkml:trace>
  <inkml:trace contextRef="#ctx0" brushRef="#br0" timeOffset="39926">6704 7166 8191,'-7'7'0,"4"5"5063,3 12-5063,5 10 0,10 19 0,-1-5 0,2 5 0,-2-19 2818,-4-4-2818,1-19 429,-1-4 1,-5-6 0,-1-3 0</inkml:trace>
  <inkml:trace contextRef="#ctx0" brushRef="#br0" timeOffset="40423">6823 7256 8191,'0'17'0,"2"0"5063,-1 7-5063,3 1 2818,6 0-2818,-1-5 1719,4-9-1719,1-8 6784,6-12-6784,-7-4 0,1-14 0,-10 2 0,-1-1 0,5 15 0,-4 13 0,15 15 0,-10-3 0,11 3 0,0-12 0,-2-5 0,9-12 0,-6-6 0,-3-3 0,-3 1 0,-10 6 0,1-8 0,-7 10 0,4-7 0,-12 16 0,0 14 0,-5 16 0,9 6 0,15 8 0,10-19 0,17-5 0,10-18 0,-6-7 0,-10 2 0,-17-1 0</inkml:trace>
  <inkml:trace contextRef="#ctx0" brushRef="#br0" timeOffset="41190">7057 7761 8191,'-53'5'0,"-2"4"5063,1-8-5063,0 3 0,14-4 0,2 0 2818,6 0-2818,0 0 1719,0 0-1719,-7 5 0,-7 0 0,16 0 0,-2 0 2293,-8 0 0,-3 1-2293,-6 2 0,-1 1 0,12-3 0,-1 0 0,1 1 0,0 0 0,0 1 0,-1 1-826,-1-1 0,0 0 1,1 0 825,-15 4 0,0-1 0,14-3 0,0 0 0,0 1 0,-14 3 0,0-1 0,17-4 0,-1-1 0,0 0 0,-15 2 0,0 1 0,3-1 0,0 0-180,-1 1 0,4 0 1,-3 4-1,9-3 1</inkml:trace>
  <inkml:trace contextRef="#ctx0" brushRef="#br0" timeOffset="43398">5149 8068 8191,'-6'4'0,"-5"1"5063,1 0-5063,-6 3 2818,3 0-2818,-14 11 0,-5-2 0,-13 15 0,19-19 0,-1 1 0,-3 5 0,1 3 207,-3-1 1,0 0-208,-1 4 0,1 0 2437,-1 2 1,0 0-2438,6 0 0,0-1 0,-2 1 0,0 1 0,4-2 0,1 1 0,0 2 0,-1 1 0,-4-2 0,-1 0 0,2 4 0,-1 1 0,-1-2 0,-1-1 0,3 0 0,2 1-311,6-4 0,3 1 311,1-4 0,3 1 1457,3 21-1457,6 7 0,9 2 662,2-25 0,1 1-662,0 19 0,1 2 0,-1-10 0,0 1 0,-1-4 0,1 1 0,-2 0-1125,1 9 0,-1 0 1125,5 0 0,0 1 0,-2 3 0,0 0 0,-1-15 0,0-1 0,0 1 0,0 0 0,0 1 0,0-1-581,1 0 0,1 0 1,0 0 580,5 16 0,0-2 0,2-2 0,1-2-728,1-4 0,1-1 728,2 0 0,2-2 0,0-5 0,3-3 0,2 1 0,2-2-550,-1-7 0,1-1 550,1 3 0,1 0 0,-3-5 0,-1-1 0,3 4 0,0-2 495,-7-4 0,1-2-495,4 1 0,1 0 0,-4-3 0,1-1 0,2-2 0,1-2 0,6 1 0,1-2 0,-3-5 0,1-2 0,2 0 0,0 1 0,-3-1 0,-2 0 0,-2-1 0,0-1 1071,3 3 1,0-1-1072,0-4 0,1-1 0,7-2 0,-1-1 977,-2-4 1,0-2-978,6-5 0,0-1 0,-6 1 0,0 0 211,0 0 1,-2 1-212,-5 3 0,-2 1 923,10-2-923,-10 5 0,-17 5 0,4 1 0,-4-5 0,17-8 0,10-6 0,-7 7 0,2-1 0,0-1 0,2 2 0,7 0 0,1 1-899,-2-3 0,-1 1 899,3 2 0,1-1 0,3-4 0,0-2 0,1 1 0,0-1 0,0-2 0,-1-1 0,-2 1 0,-1 0 0,-7 3 0,-1 1 0,-6 2 0,-1 2 0,9-6 0,-7 0 0,-19 10 0,0-9 0,-7 7 0,2-4 2966,2-7-2966,8-4 0,3-11 0,-5 17 0,0 0 0,-1-5 0,-1 0-895,0-1 1,0-1 894,-1-7 0,-2-3 0,0 1 0,-2-2 0,2-8 0,-1-2 0,1 4 0,-1-1 0,-1-2 0,-2 0 0,1 7 0,-2 0 0,-3 0 0,-1 1 0,0 2 0,-1 1 0,-2-3 0,0-1 0,-2 0 0,-2-1-855,0 1 1,-2 0 854,-5-3 0,-1 0 0,-2 6 0,0 0 0,0-3 0,-1 1 0,0 6 0,-1 0 0,3 0 0,0 2 0,-2 7 0,0 1 0,0-1 0,1 0 0,-10-16 0,1-5 0,9 0 0,1 7 0,8-5 1625,1 12-1625,4-6 0,-3 7 0,-5 0 0,-2-6 0,-6-2 0,2-1 0,-3 3 1873,-4 4-1873,5 8 0,-2 0 0,6 8 0,1 1 0,-1 0 0,6 8 0,1 1 0</inkml:trace>
  <inkml:trace contextRef="#ctx0" brushRef="#br0" timeOffset="54139">10664 9222 8191,'-10'5'0,"2"1"4972,-9 18-4972,-2 13 0,5-2 0,0 5 0,2 5 0,1 2 0,0 7 0,5 0 435,8 0 0,6-1-435,3-2 0,8-3 0,2-18 0,6-3 0,2 0 0,4 1 0,3-2 0,3-2 0,7 0 0,3-4 0,2-1-337,-10-5 1,0-1-1,2 0 1,-1-1 336,-1-1 0,1 1 0,-2-1 0,-2-2 0,13 3 0,-5-2 0,-12-2 0,-1 0 0</inkml:trace>
  <inkml:trace contextRef="#ctx0" brushRef="#br0" timeOffset="102873">27367 6773 24575,'5'-10'0,"16"-8"0,6 8 0,6 2 0,17-6 0,6 1-3277,-6 4 0,3 1 0,4 0 3245,-6 2 1,3 1 0,2 0 0,0 1 31,-7-1 0,1 1 0,0 0 0,1 0 0,0 1 0,2 2 0,0 0 0,0 1 0,1 1 0,-1-1-556,0 0 0,0 0 1,-1 0-1,1 0 0,-2 1 556,-3 1 0,0 1 0,-1 0 0,-1 0 0,-1-1 0,7 2 0,-2-1 0,-1 0 0,-2 0 221,8 2 0,-2-1 0,-3 0-221,-10 0 0,-2 0 0,-3 0 0,-1 0 0,-5 1 0,5 4 3321,-31-5-3321,-23-13 5706,-9 2-5706,-13-19 0,13 17 0,-2 1 0,-9-5 0,-3 0 0,-10 1 0,-2 1-291,11 2 1,-2 0-1,-1 2 291,-4 1 0,-2 2 0,0 0 0,-1 1 0,1 1 0,-1 2 0,9 2 0,0 1 0,0 1 0,0 0 0,3-1 0,0 0 0,0 1 0,0 0 0,0 0 0,0 1 0,1 0 0,0-1 0,-6 1 0,1-1 0,1-1-391,6 0 1,0-1 0,4 0 390,2 2 0,3-2 0,-10-4 0,36 1 0,8-1 0,36 2 0,-5 0 0,6 0-163,-1 0 1,4 0 0,2 0 162,-5 0 0,3 0 0,0 0 0,1 0 0,5 0 0,1 0 0,1 0 0,0 0 0,-1 1 0,1 1 0,0-1 0,-1 1 0,-4-1 0,-1 0 0,-1 1 0,-1 1 0,6 2 0,-2 1 0,-3 0 232,7 0 0,-6 1-232,-16-1 0,-5 1 0,-4 1 0,-36-9 0,-38-3 0,16-3 0,-4-1 0,5 1 0,-2 1 0,-1 0 22,-7-2 1,-2-1-1,-1 1-22,-4-1 0,0 1 0,-2 0 0,10 2 0,0 0 0,-1 1 0,1 1 0,1 3 0,0 0 0,0 1 0,1 1 0,-9 0 0,1 1 0,2 3 212,4 1 0,2 3 0,3 0-212,-2 1 0,5 0 0,-14 5 0,39-6 0,32-6 0,12 1 0,8 0-565,1-3 1,5-1-1,3 0 565,-3 0 0,3 0 0,2 0 0,0 0-431,-4-1 0,1 0 1,1-1-1,0 0 1,1 0 430,2-1 0,1-1 0,0 0 0,0-1 0,0 2-68,0-1 0,1 1 0,-1 1 1,-2-1-1,-5 0 0,7-2 1,-4 0-1,-3 1 0,7 1 1,1 0-1</inkml:trace>
  <inkml:trace contextRef="#ctx0" brushRef="#br0" timeOffset="103925">30104 6605 8191,'-6'7'0,"-1"18"4981,2 3-4981,1 25 0,4 2 0,3-7 0,-2-10 2828,6-22-2828,2-22 0,11-32 0,-9 8 0,-1-3 0,1-6 0,0 0 0,-5 4 0,-1 0 864,2 4 1,-1 2-865,1-4 6754,17 10-6754,-1 19 92,8 8-92,8 5 0,-20-4 0,2-1 0</inkml:trace>
  <inkml:trace contextRef="#ctx0" brushRef="#br0" timeOffset="104264">30407 6631 24575,'7'-9'0,"6"-6"0,4-3 0,2-3 0,-5 1 0,-8 7 0,-6 0 0,-8 6 0,-3 2 0,-6 5 0,-5 17 0,-3 17 0,5 10 0,5 3 0,22-12 0,16-15 0,27-13 0,-13-9 0,2-3 0,9-6 0,-3-2 0,-14 6 0,-3 0 0,20-9 0</inkml:trace>
  <inkml:trace contextRef="#ctx0" brushRef="#br0" timeOffset="104597">30956 6472 8191,'-13'-7'0,"0"-1"5063,-1 7-5063,-9 6 2818,2 26-2818,-5 4 0,14 11 1719,9-17-1719,15-12 6784,8-19-6784,7-14 0,-5-2 0,-1-4 0,-4-6 0,-2-2 0,2-5 0,-2-2-656,-8 0 0,-3-2 656,-3-2 0,-3-1 0,-2-4 0,-4 1 0,-2 3 0,-1 4 0,3 5 0,-2 8 0,0 17 0,7 57 0,6-5 0,3 5-158,-2-12 1,0 2-1,0 1 158,0 0 0,0 1 0,2-1-665,4 11 0,1-3 665,0-9 0,-1-5 0,2 4 0,1-22 0</inkml:trace>
  <inkml:trace contextRef="#ctx0" brushRef="#br0" timeOffset="106046">27562 4643 8191,'1'-6'0,"26"-11"1541,-1 4 1,6-2-1542,15-8 0,6-1 0,-9 5 0,2 1 0,1-2 0,-8 3 0,1 0 0,1-1 0,0 0 0,2 1 0,1 1 0,0 0 0,0 0 109,0-1 0,1 0 0,-1 0 1,-2 3-110,4-1 0,-1 2 0,-3 1 878,6-1 1,-7 2-879,-1 9 4643,-39 2-4643,-6 2 1815,-26 6-1815,-2-1 0,-20 6 0,20-5 0,-3 0 0,-8 3 0,-3 1 0,-3 0 0,-1 1 377,14-5 1,-2-1 0,2 2-378,-17 5 0,2-1 0,7-4 0,3 0 322,10 3 0,3-1-322,-5 4 0,28-5 0,10-3 0,27 2 0,24-5-274,-12-3 1,5-3 273,-9-1 0,1-1 0,2-1-562,7-1 0,2-1 0,1 0 562,-11 0 0,1-1 0,0 0 0,0 0 0,1-2 0,0 1 0,-1-1 0,-2 0 0,4 0 0,-2-1 0,-3 0 19,4-2 0,-9 2-19,-13 2 0,-40 9 0,-7 4 0,-8 2 0,-4-5 0,-7-1 0,1 2 0,3 2 0,0 2 0,-1-1 0,-10-2 0,-2-1 0,4 0 0,1 3 0,5 1 247,10-1 0,7-1-247,12 1 0,11-2 0,18-3 0</inkml:trace>
  <inkml:trace contextRef="#ctx0" brushRef="#br0" timeOffset="107288">29612 4583 8191,'-22'8'0,"4"-8"5063,0 4-5063,2-13 2818,2 8-2818,-23-4 1719,2 9-1719,5 0 0,0 2 0,-14 13 0,0 9 0,20 10 6784,14-2-6784,12-5 0,24-10 0,24-18 0,-15-8 0,2-2-642,6-4 1,-1-2 641,-8-2 0,-3-1 0,12-9 0,-23 6 0,-18 12 0,-1 8 0,-9 16 0,7 25 0,2 7 0,2-8 0,-1 1 0,-1-13 0,0 0 0,-1 5 0,-1-1 0,-9 14 0,-6-11 0,-7 0 0,-13-10 0,-6-10 70,13-10 0,-2-5-70,-1-8 0,-1-7-131,-2-8 0,2-2 1,-9-5-1,17-6 1</inkml:trace>
  <inkml:trace contextRef="#ctx0" brushRef="#br0" timeOffset="108280">29934 4553 8191,'0'24'0,"2"-5"5063,1 1-5063,0-4 2818,-1-3-2818,2-1 1719,-5-8-1719,17-20 0,5-28 0,5-2 0,-9 17 0,1 1 0,1 0 6784,2 9-6784,-7 17 0,-2 2 0,-5 7 0,2-2 0,-2-1 0,5-4 0,-2-5 0,1-3 0,-5-1 0,-3-3 0,-1-2 0,-2 1 0,-4 2 0,-1 11 0,-5 6 0,-3 14 0,3 5 0,2 7 0,9-6 0,8-8 0,19-14 0,5-7 0,-7-5 0,1-2 0,22-10-210,-23 6 0,1-2 210,19-12 0,-3 0 0,-16 9 0,-12 1 0,-14 9 0,-7 4 0,1 1 0,-4 6 0,0 3 420,2 5-420,2 4 0,5 3 0,8-3 0,11-1 0,6-7 0,7-6 0,-7-6 0,8-12 0,-11 0 0,10-14 0,-17 13 0,2-1 0,-12 20 0,2 3 0,-1 16 0,-4 9 0,2 12 0,-4 0 0,0-8 0,4-16 0,0-16 0,14-29 0,0-6 0,6-3 0,-5 18 0,-6 23 0,1 22 0,2 15 0,-8-13 0,-1 0 0,2 1 0,1-1 0,1 13 0,-1-17 0,-5-15 0</inkml:trace>
  <inkml:trace contextRef="#ctx0" brushRef="#br0" timeOffset="122289">11575 8505 24575,'3'3'0,"2"11"0,13 20 0,1 14 0,-1 0 0,0-12 0,6-17 0,1-17 0,3-10 0,-6-5 0,-8-8 0,-8 4 0,-3 8 0,-3 1 0</inkml:trace>
  <inkml:trace contextRef="#ctx0" brushRef="#br0" timeOffset="122471">11673 8645 8191,'4'-30'0,"11"-10"1675,0 6 1,3-1-1676,6-3 0,4 1 0,-4 9 0,2-1 0,1 2 1493,12-7 1,0 3-1494,-5 7 0,-2 4 0,7-2 0,-25 15 0</inkml:trace>
  <inkml:trace contextRef="#ctx0" brushRef="#br0" timeOffset="123389">12267 9380 8191,'-12'0'0,"2"4"5063,-2 11-5063,7 14 2818,5 4-2818,8 5 1719,11-13-1719,6-9 6784,13-17-6784,2-14 0,-3-7 0,-12 3 0,-12 3 0,-10 11 0,-1 1 0</inkml:trace>
  <inkml:trace contextRef="#ctx0" brushRef="#br0" timeOffset="123596">12350 9481 8191,'22'-27'0,"12"-11"1245,4 4 1,6-3-1246,-13 11 0,2-1 0,1 1 0,5 0 0,2 1 0,-2 0 0,-3 1 0,-1-1 0,-1 3 0,11-3 0,-5 3 605,-14 6 0,-4 1 1,1 2-1,-16 11 1</inkml:trace>
  <inkml:trace contextRef="#ctx0" brushRef="#br0" timeOffset="125013">11404 9932 8191,'-9'-2'0,"6"-2"5063,5-7-5063,17-7 2818,1-4-2818,16-5 1719,-14 8-1719,1 7 6784,-11 11-6784,-3 8 0,0 2 0,-1 4 0,-2-3 0,-1 2 0,2-3 0,-4-4 0,1-1 0</inkml:trace>
  <inkml:trace contextRef="#ctx0" brushRef="#br0" timeOffset="125264">11481 9876 24575,'-14'44'0,"5"5"0,10-8 0,4 2 0,0 0 0,3-1-2076,6 1 0,4 0 2076,1-2 0,2-3-241,4-8 0,4-4 241,5-2 0,3-6 0,3-5 0,-2-4 0,13 2 0,-11-6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1T13:10:58.0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19058 13512 8191,'13'5'0,"13"-2"4738,14-5-4738,15-4 0,-18 4 0,1-1 0,-6-2 0,1 1 0,2 1 0,-2 0 0,7 0 0,-18 0 0,-14 5 0</inkml:trace>
  <inkml:trace contextRef="#ctx0" brushRef="#br0" timeOffset="282">19399 13423 24575,'21'0'0,"3"7"0,7-1 0,-2 12 0,-5-7 0,-7 5 0,-7-6 0,-5-1 0,-6 4 0,-5 0 0,-8 7 0,-5 1 0,6-7 0,2-4 0</inkml:trace>
  <inkml:trace contextRef="#ctx0" brushRef="#br0" timeOffset="907">19136 14239 24575,'32'-9'0,"12"-2"0,-17 5 0,1 1 0,4-1 0,-1 0 0,1 0 0,-2 1 0,16 1 0,-21 4 0,-11 0 0</inkml:trace>
  <inkml:trace contextRef="#ctx0" brushRef="#br0" timeOffset="1182">19447 14127 24575,'9'3'0,"4"1"0,0 0 0,5 1 0,-4 6 0,-3-3 0,-6 9 0,-3-4 0,-4 4 0,-1 0 0,-8 7 0,5-9 0,-2 0 0,6-11 0</inkml:trace>
  <inkml:trace contextRef="#ctx0" brushRef="#br0" timeOffset="1890">19953 13339 8191,'0'-7'0,"4"0"5063,-1 10-5063,5 16 0,2 27 0,-6-15 0,-2 1 863,-2 6 0,0 1-863,-1-1 0,1 0 829,-3-5 1,1-3-830,4 17 0,-1-25 0,1-14 0</inkml:trace>
  <inkml:trace contextRef="#ctx0" brushRef="#br0" timeOffset="2224">20070 13546 24575,'-8'13'0,"-1"0"0,-6 3 0,-3 1 0,0 4 0,2-5 0,6 7 0,7-12 0,5 12 0,9-14 0,10 2 0,5-7 0,12-5 0,2-4 0,7-4 0,-21 3 0,-6 2 0</inkml:trace>
  <inkml:trace contextRef="#ctx0" brushRef="#br0" timeOffset="2649">20313 13601 8191,'-26'-2'0,"6"1"5063,7-1-5063,3 9 2818,2 3-2818,0 7 1719,5-4-1719,8-2 6784,1-10-6784,10-5 0,-5-9 0,5 1 0,-1 3 0,-2 6 0,0 8 0,-5 5 0,0 0 0,-2 3 0,2-8 0,-1-1 0,2-8 0,-4 3 0,-1-3 0</inkml:trace>
  <inkml:trace contextRef="#ctx0" brushRef="#br0" timeOffset="3349">20449 13423 8191,'-8'17'0,"6"3"4676,0 18-4676,5 9 0,-3 7 0,8 1 0,-2-8 2865,7-19-2865,-1-13 1767,8-11-1767,-1-4 6639,5-5-6639,-7-1 437,-4-5-437,0 1 0,-8-2 0,1-2 0,-5-10 0,-1 9 0,-4 0 0,-2 19 0,-2 12 0,5 9 0,1-3 0,7-3 0,5-14 0,4-4 0,6-12 0,7-11 0,10-11 0,-4 1 0,-4 9 0,-17 33 0,-8 14 0,-4 16 0,4 5 0,-3-18 0,5-1 0,-1-17 0,1-9 0,12-18 0,1-7 0,13-12 0,-4 6 0,-5 11 0,-10 14 0,-5 21 0,-2 0 0,2 15 0,2-4 0,-3-5 0,1-6 0,-6-11 0</inkml:trace>
  <inkml:trace contextRef="#ctx0" brushRef="#br0" timeOffset="4699">19993 14237 8191,'-4'7'0,"6"3"5063,-2 4-5063,9 16 2818,-8 4-2818,3 6 1719,-8-2-1719,5-16 6784,-4-11-6784,9-22 0,-1-18 0,4-11 0,0-6 0,-1 12 0,-2 7 0,1 21 0,1 10 0,5 14 0,6 9 0,-2 6 0,0-5 0,-5-10 0,-5-12 0,2-9 0,8-17 0,-2-2 0,6-12 0,-8 12 0,-1 7 0,-3 13 0,3 7 0,1 13 0,-1-2 0,-2 8 0,-5-11 0,2-2 0,4-9 0,-5-1 0,1-4 0</inkml:trace>
  <inkml:trace contextRef="#ctx0" brushRef="#br0" timeOffset="5382">20539 14189 8191,'-9'0'0,"-4"0"5063,3 2-5063,-2 3 2818,0 12-2818,-3 18 0,5 13 0,10 7 0,12-12 1719,13-20-1719,4-19 6784,-1-17-6784,1-13 0,-10 3 0,-5-3 0,-9 13 0,-9 6 0,3 7 0,-3 11 0,6-1 0,6 4 0,3-14 0,6-2 0,9-16 0,-6 4 0,12-7 0,-13 12 0,1 3 0,-9 12 0,-4 5 0,-4 13 0,3 1 0,-5 0 0,3-5 0,0-13 0,4-18 0,6-15 0,7-10 0,1 0 0,1 12 0,-5 20 0,-6 15 0,-2 14 0,-2 7 0,-1 0 0,2-11 0,-1-6 0,-3-11 0,-1-4 0</inkml:trace>
  <inkml:trace contextRef="#ctx0" brushRef="#br0" timeOffset="5823">21241 14146 8191,'-26'7'0,"6"-1"5063,8 1-5063,4 3 2818,1 4-2818,1 3 1719,7-6-1719,1-3 6784,11-11-6784,0-3 0,1-2 0,-2 2 0,-7 4 0,-1 2 0</inkml:trace>
  <inkml:trace contextRef="#ctx0" brushRef="#br0" timeOffset="6182">21192 14399 8191,'-5'9'0,"1"0"5063,4 0-5063,0 4 2818,0 0-2818,-3 4 1719,0 0-1719,-3 0 6784,-4 7-6784,1-5 0,-4 1 0,3-10 0,1-7 0,0-6 0,4 0 0,1-1 0</inkml:trace>
  <inkml:trace contextRef="#ctx0" brushRef="#br0" timeOffset="6582">21420 14155 24575,'0'10'0,"1"8"0,9 14 0,-2 8 0,1 0 0,1-8 0,-1-14 0,1-12 0,0-12 0,4-18 0,5-10 0,1-13 0,1 7 0,-6 23 0,2 26 0,5 38 0,-7-19 0,1 2 0,1 0 0,2-2 0,19 12 0,-4-18 0,-16-14 0,-4-5 0</inkml:trace>
  <inkml:trace contextRef="#ctx0" brushRef="#br0" timeOffset="8292">22243 14273 24575,'7'-5'0,"12"-3"0,22-6 0,5 5 0,1 0 0,0 8 0,-7-3 0,-2 4 0,-13-3 0,-9 3 0,-8-3 0</inkml:trace>
  <inkml:trace contextRef="#ctx0" brushRef="#br0" timeOffset="8542">22526 14173 8191,'-14'2'0,"20"-5"5063,7 4-5063,19-5 2818,-6 9-2818,-6 0 1719,-9 9-1719,-5-4 6784,-5 3-6784,1-5 0,-8 1 0,-3-4 0,3-1 0,-1-4 0</inkml:trace>
  <inkml:trace contextRef="#ctx0" brushRef="#br0" timeOffset="9240">23327 14120 8191,'-12'0'0,"2"0"5063,-7 3-5063,4 0 2818,-4 3-2818,0 2 1719,-1 1-1719,-2 8 6784,6-6-6784,2 5 0,16-6 0,12 2 0,9 2 0,7 2 0,6 9 0,-20-5 0,-2 2 0,-23-11 0,-6-7 0,3-4 0,-3-2 0,4-5 0,4 4 0,1-1 0</inkml:trace>
  <inkml:trace contextRef="#ctx0" brushRef="#br0" timeOffset="9473">23376 14163 24575,'31'-18'0,"3"1"0,-8 10 0,-1 0 0,-1 0 0,-7 4 0,-4-1 0,-4 3 0,-5-1 0</inkml:trace>
  <inkml:trace contextRef="#ctx0" brushRef="#br0" timeOffset="9688">23472 14115 8191,'-10'13'0,"7"-3"5063,3 6-5063,7 4 2818,3 12-2818,-2 1 0,-3 12 1719,-1-18-1719,-2 0 0,-2-19 0,2-4 0</inkml:trace>
  <inkml:trace contextRef="#ctx0" brushRef="#br0" timeOffset="10256">23680 14177 8191,'-6'-4'0,"6"15"5063,-3 5-5063,7 22 0,-9 9 0,4 1 0,-7-1 0,7-15 2818,-2-20-2818,10-20 1719,-1-27-1719,10-6 0,-10 11 0,0 0 6784,7-19-6784,-3-4 0,-1 25 0,10 10 0,-4 22 0,18 14 0,-16-3 0,9 20 0,-12-8 0,0 12 0,-4-14 0,-4-5 0,-5-7 0,1-8 0,-4-1 0</inkml:trace>
  <inkml:trace contextRef="#ctx0" brushRef="#br0" timeOffset="10431">23722 14342 24575,'27'-11'0,"5"-2"0,-5 1 0,-1 0 0,2 0 0,-1-2 0</inkml:trace>
  <inkml:trace contextRef="#ctx0" brushRef="#br0" timeOffset="11090">24073 14157 8191,'-7'3'0,"9"6"5063,-2 1-5063,9 13 2818,-2 3-2818,-2 5 1719,2 1-1719,-6-6 6784,2-6-6784,-3-33 0,-4-9 0,3-24 0,-1 16 0,0 0 0,-1 2 0,1-1 0,4-2 0,-1 1 0,-2-10 0,14 17 0,-1 18 0,5 11 0,6 4 0,-8 1 0,4 1 0,-12-3 0,-10-1 0,-1-6 0,-12 3 0,6-6 0,-6 6 0,8-1 0,-4 2 0,7 2 0,0 3 0,7-1 0,16 11 0,4-7 0,12 7 0,-2-5 0,2 5 0,-8-6 0,-3 3 0,-11-8 0,-7-1 0,-1-4 0,-4-1 0</inkml:trace>
  <inkml:trace contextRef="#ctx0" brushRef="#br0" timeOffset="12073">24560 14136 8191,'-3'10'0,"2"2"5063,4 5-5063,0 0 2818,-3-4-2818,2-8 1719,3-10-1719,2-15 6784,7-12-6784,3 2 0,-2 5 0,0 16 0,-5 15 0,2 12 0,2 7 0,-2 0 0,-5 5 0,-2-15 0,1-7 0,4-20 0,4-13 0,0-1 0,-2 8 0,1 24 0,-2 3 0,0 15 0,-1-11 0,-3 0 0,-2-8 0,-1-1 0</inkml:trace>
  <inkml:trace contextRef="#ctx0" brushRef="#br0" timeOffset="12432">24911 14110 8191,'-9'2'0,"0"-2"5063,2 4-5063,1-1 2818,3 16-2818,1 2 1719,4 1-1719,3-5 6784,2-16-6784,2-4 0,3-17 0,-4 5 0,4-5 0,-7 15 0,3 17 0,-2 9 0,1 4 0,2-6 0,-2-9 0,6-13 0,-4 0 0,0-3 0,-5 1 0</inkml:trace>
  <inkml:trace contextRef="#ctx0" brushRef="#br0" timeOffset="12857">25056 14169 8191,'1'13'0,"4"3"5063,-5-6-5063,6 6 2818,0-6-2818,0 7 1719,1-4-1719,-1 4 6784,-3 0-6784,0 0 0,-6 0 0,1-3 0,-6-10 0,5-8 0,-5-23 0,7-20 0,-1 13 0,0-2 0,6-3 0,2 0 0,0 5 0,3 3 0,11-10 0,9 26 0,-7 24 0,3 10 0,-5 10 0,-4 2 0,-7 1 0,-2-6 0,-9-6 0,-3-10 0,-2-3 0,-6-7 0,0-2 0,-11-8 0,13 6 0,-3-3 0</inkml:trace>
  <inkml:trace contextRef="#ctx0" brushRef="#br0" timeOffset="23247">22551 14875 8191,'12'5'0,"16"8"4036,27-6-4036,-17 3 0,1 1 0,0-3 0,0 1 0,0 1 0,-2 1 0,-9-1 0,-1-1 2931,11 7-2931,-19 0 1842,-19-4-1842,-16 10 0,-12-2 0,-14 8 0,0 0 0,14-11 0,1 1 2948,4-2 1,1 2-2949,-2 2 0,2 0 1153,-2 8-1153,10-5 0,14-7 0,5-10 0,15 5 0,9-10 525,11 2-525,0-3 0,-12 2 0,-9-1 0,-14 5 0,-6 2 0,-11 9 0,-6 4 0,-15 21-1105,4 3 1105,12-14 0,2 1-131,6-4 1,2-1 130,0 13 0,15-12 0,4-17 0,12-2 0,-9-3 1090,0 2-1090,-23 11 276,-12 2-276,-11 5 0,-3-4 0,2-6 0,-6-7 0,-2 2 0,-1-14 0,17 6 0,10-6 0</inkml:trace>
  <inkml:trace contextRef="#ctx0" brushRef="#br0" timeOffset="24123">23209 15217 8191,'-4'-5'0,"3"9"5063,-6 12-5063,1 22 0,-3 10 0,4-17 0,0 0 2818,-1 10-2818,7-19 1719,7-31-1719,18-31 0,-10 12 0,0-1 0,3 1 0,-1 1 0,11-20 6784,-12 31-6784,-9 12 0,0 22 0,-1 3 0,-3 11 0,3 0 0,-6-7 0,3-1 0,3-15 0,12-14 0,17-22 0,-14 9 0,3-7 0</inkml:trace>
  <inkml:trace contextRef="#ctx0" brushRef="#br0" timeOffset="24335">23538 15221 8191,'-2'12'0,"1"15"5063,-1 6-5063,2 14 0,3-7 2818,2-12-2818,7-13 1719,5-21-1719,10-14 6784,0-11-6784,-4-4 0,-10 11 0,-9 1 0,-8 13 0,-1-3 0,-8 6 0,0 2 0,3 3 0,2 2 0</inkml:trace>
  <inkml:trace contextRef="#ctx0" brushRef="#br0" timeOffset="24509">23653 15209 8191,'14'0'0,"11"-13"5063,0-2-5063,16-9 0,2 1 0,-3 6 704,-12 2 1,-13 7-1,-11 4 1</inkml:trace>
  <inkml:trace contextRef="#ctx0" brushRef="#br0" timeOffset="24717">23814 14960 8191,'-19'21'0,"7"-1"5063,11 4-5063,7 21 0,-4-18 0,0 2 1409,4 9 0,-2 1-1409,-5 2 0,-2 1 0,3-6 0,-1-1 343,-2-3 1,0-2 0,-2 0 0,5-15 0</inkml:trace>
  <inkml:trace contextRef="#ctx0" brushRef="#br0" timeOffset="25981">24506 15015 8191,'-5'10'0,"2"1"4283,0 39-4283,3-19 0,0 3 0,1 2 0,-1 3 0,-1-1 0,-4 17 0,0 0 0,4 0 0,-1-4 2907,-6 1-2907,19-30 0,8-63 0,-5 16 0,1-3 906,-2-4 1,0 1-907,9-16 6489,-9 25-6489,-3 16 892,3 21-892,-4 11 0,0 7 0,-3-1 0,2-11 0,11-15 0,-8-2 0,3-8 0</inkml:trace>
  <inkml:trace contextRef="#ctx0" brushRef="#br0" timeOffset="26339">24892 15314 8191,'-26'-5'0,"6"-2"5063,8 6-5063,5 1 2818,-5 15-2818,4 13 1719,0-5-1719,11 2 6784,3-23-6784,10-5 0,3-17 0,-6 3 0,2-5 0,-8 17 0,-2 10 0,5 8 0,-1 4 0,1-5 0,4-4 0,-8-6 0,1-2 0</inkml:trace>
  <inkml:trace contextRef="#ctx0" brushRef="#br0" timeOffset="26551">24998 15340 8191,'0'10'0,"0"-3"5063,7 6-5063,0-4 2818,2-4-2818,0-3 1719,4-5-1719,-2-7 6784,8-6-6784,-6-1 0,10-7 0,-16 14 0,4-1 0</inkml:trace>
  <inkml:trace contextRef="#ctx0" brushRef="#br0" timeOffset="26681">25151 15237 8191,'5'4'0,"-1"1"5063,-2 8-5063,-1 0 2818,1 4-2818,-2 0 429,2-3 1,-1-5 0,1-5 0</inkml:trace>
  <inkml:trace contextRef="#ctx0" brushRef="#br0" timeOffset="27317">25190 15216 8191,'5'3'0,"-1"0"5063,7 11-5063,-1-1 2818,-3 11-2818,3 1 1719,-6 0-1719,2-5 6784,5-22-6784,-2-4 0,16-23 0,-13 13 0,5-3 0,-8 42 0,-4-3 0,2 15 0,2-17 0,11-17 0,5-6 0,13-13 0,5-11 0,-3 5 0,-6 2 0,-16 18 0,-10 10 0,-6 14 0,-2 5 0,-4 14 0,-1 1 0,-4-14 0,-1 1 0,0 0 0,-1 1 0,-6 3 0,-3 1-512,-1-2 0,-1-1 512,2-4 0,-2-3 0,-14 5 0,14-16 0,11-19 0,9-10 0,25-18 0,7 3 0,0 11 0,4 3 0,-7 9 0,2 3 0,8-3 0,1 1 33,-3 7 0,-1 3-33,-2-2 0,0 1 0,-1 0 0,-3 1 0,-2 3 0,-5-4 0</inkml:trace>
  <inkml:trace contextRef="#ctx0" brushRef="#br0" timeOffset="27998">26244 15275 8191,'-5'-11'0,"0"3"5063,-5 0-5063,2 6 2818,-5 6-2818,-4 16 0,5 15 0,-2 16 859,16-14 1,8-3-860,29-1 0,-10-21 0,3-8 0,5-18 0,-1-6 0,7-6 0,-14 1 0</inkml:trace>
  <inkml:trace contextRef="#ctx0" brushRef="#br0" timeOffset="28190">26537 14867 8191,'-21'28'0,"4"13"1829,8-11 0,0 2-1829,0 6 0,0 2 0,2 6 0,2-1 0,1-8 0,2-3 1482,3-2 0,2-4-1482,6-1 0,-4-13 0,-1-12 0</inkml:trace>
  <inkml:trace contextRef="#ctx0" brushRef="#br0" timeOffset="28527">26648 15210 8191,'-24'11'0,"9"-5"5063,-2 5-5063,10 0 2818,4 2-2818,3 1 1719,2-2-1719,5-5 6784,0-4-6784,5-7 0,5-10 0,4-4 0,2-6 0,-5 9 0,-3 7 0,-8 11 0,0 6 0,-3 0 0,3-4 0,3-3 0,4-5 0,-5-1 0,-1 2 0</inkml:trace>
  <inkml:trace contextRef="#ctx0" brushRef="#br0" timeOffset="28806">26912 15141 24575,'-9'-2'0,"2"4"0,-2 3 0,4 7 0,-2-2 0,6 3 0,7-3 0,2-5 0,8 3 0,-6-4 0,2 4 0,-7 4 0,-3 2 0,-8 3 0,0-4 0,-7 1 0,7-5 0,-4-7 0,7 1 0,1-7 0</inkml:trace>
  <inkml:trace contextRef="#ctx0" brushRef="#br0" timeOffset="29114">27162 15057 24575,'-10'10'0,"0"1"0,-4 13 0,5-5 0,1 4 0,10-9 0,6-3 0,2-5 0,6 3 0,-6-2 0,-1 13 0,-7-9 0,-8 12 0,-1-13 0,-10 9 0,6-10 0,-4 2 0,10-9 0,1-2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1T14:24:27.1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4158 5932 8191,'-9'0'0,"7"-2"5063,14-2-5063,22-4 0,-7 1 0,1 0 0,3 3 0,1 1 0,3-2 0,-2 0 0,15 5 704,-9 3 1,-23-2-1,-9 1 1</inkml:trace>
  <inkml:trace contextRef="#ctx0" brushRef="#br0" timeOffset="234">4400 5858 24575,'2'-7'0,"4"3"0,8 2 0,-1 6 0,0 1 0,-5 14 0,-3 3 0,-10 16 0,-16 11 0,8-22 0,-7 3 0</inkml:trace>
  <inkml:trace contextRef="#ctx0" brushRef="#br0" timeOffset="1192">4053 6469 8191,'6'0'0,"18"2"5063,6-8-5063,-1 1 0,2-1 0,-3 1 0,0-1 1243,7-4 0,-2 0-1243,15 3 0,-17-2 0,-17 9 0</inkml:trace>
  <inkml:trace contextRef="#ctx0" brushRef="#br0" timeOffset="1434">4382 6348 24575,'14'3'0,"5"8"0,-8-2 0,3 10 0,-6-9 0,-4 2 0,0-3 0,-4 4 0,-3 0 0,-2 4 0,1-7 0,-1-2 0</inkml:trace>
  <inkml:trace contextRef="#ctx0" brushRef="#br0" timeOffset="1793">4075 6796 24575,'13'0'0,"28"-3"0,-4 2 0,-4-3 0,1 0 0,8 3 0,9-8 0,-32 8 0,2-3 0</inkml:trace>
  <inkml:trace contextRef="#ctx0" brushRef="#br0" timeOffset="2092">4409 6702 24575,'21'19'0,"-7"-5"0,0 5 0,-6 1 0,-5 5 0,1 7 0,-4 0 0,-7 0 0,-2 0 0,-4-11 0,-3 0 0,10-16 0,-1 0 0</inkml:trace>
  <inkml:trace contextRef="#ctx0" brushRef="#br0" timeOffset="7585">10761 4124 8191,'1'9'0,"-2"4"4991,-2 13-4991,6 28 0,-3-6 0,1 2 0,4-10 0,-1-2 1413,-4 4 1,1-7-1414,7-17 1728,-3-29-1728,7-11 6757,10-12-6757,3 8 81,9 12-81,1 24 0,-5 18 0,-6 15 0,-10-3 0,-14-2 0,-6-12 0,-6-5 0,-10-5 0,-10-5 0,-1-7 0,-2-11 0,6-16 0,15 8 0,1-2 0</inkml:trace>
  <inkml:trace contextRef="#ctx0" brushRef="#br0" timeOffset="7885">11099 4352 8191,'-12'3'0,"4"1"5063,-3 7-5063,20 30 2818,-3-17-2818,14 18 1719,2-33-1719,-4-7 6784,2-7-6784,-9-6 0,-6-9 0,-5 1 0,-6-4 0,-8 2 0,-11-1 0,-4 1 0,5 5 0,9 8 0,11 6 0</inkml:trace>
  <inkml:trace contextRef="#ctx0" brushRef="#br0" timeOffset="8337">11279 4323 8191,'7'9'0,"-1"0"5063,1 0-5063,-1 10 2818,6 3-2818,-4 0 1719,-1-3-1719,-1-35 6784,-1-6-6784,5-31 0,-3 25 0,0 1 0,11-18 0,1 18 0,-1 24 0,-2 22 0,3 9 0,-4-2 0,6-5 0,-6-11 0,2-9 0,3-10 0,-1-17 0,2-10 0,-11-5 0,-4 10 0,-9 10 0,-13 34 0,8 2 0,-2 23 0,12-12 0,20 2 0,1-14 0,18-9 0,5-17 0,-18 0 0,-1-1 0</inkml:trace>
  <inkml:trace contextRef="#ctx0" brushRef="#br0" timeOffset="9743">12395 4243 8191,'3'6'0,"3"18"4692,-1 12-4692,0 13 2863,2-9-2863,-6-14 1764,4-21-1764,-2-10 6645,8-28-6645,2-2 0,2-12 420,-4 19-420,-3 13 0,-1 15 0,15 42 0,-11-14 0,0-1 0,-2-1 0,-5-6 0,3-13 0,1-18 0,7-22 0,8-15 0,-4 0 0,4 17 0,-12 20 0,1 27 0,-4-1 0,0 15 0,1-11 0,-3 4 0,1-9 0,1-8 0,-3-2 0,-1-6 0</inkml:trace>
  <inkml:trace contextRef="#ctx0" brushRef="#br0" timeOffset="10117">12929 4208 8191,'-17'-3'0,"-2"8"5063,-7 0-5063,3 7 2818,10 6-2818,4 12 1719,10 10-1719,2-7 6784,6-8-6784,2-20 0,5-14 0,7-13 0,3-9 0,-3-4 0,-7 11 0,-3 16 0,-8 14 0,5 7 0,-2-2 0,4-9 0,2-4 0,6-12 0,1-1 0,-8 1 0,-3 4 0</inkml:trace>
  <inkml:trace contextRef="#ctx0" brushRef="#br0" timeOffset="10279">13130 4174 8191,'12'4'0,"0"0"5063,-4 9-5063,0 1 2818,0 3-2818,-2 0 1719,-3 0-1719,-1-15 6784,2-17-6784,8-39 0,-6 23 0,4-9 0</inkml:trace>
  <inkml:trace contextRef="#ctx0" brushRef="#br0" timeOffset="10506">13359 4002 8191,'5'12'0,"-1"-2"5063,-2 3-5063,1-1 2818,3 8-2818,1 6 1719,-3 5-1719,3 1 6784,-6-6-6784,3-14 0,1-13 0,16-35 0,7-1 0,-3 7 0,3 1 0,11-7 0,-6 10 0,-19 19 0</inkml:trace>
  <inkml:trace contextRef="#ctx0" brushRef="#br0" timeOffset="10767">13612 3988 8191,'1'14'0,"3"-3"5063,-8 9-5063,4-4 2818,2-6-2818,1 6 1719,7-5-1719,2-7 6784,3-8-6784,-6-7 0,-4-5 0,-10-11 0,-3 0 0,-2-1 0,-2 15 0,21 6 0,12 4 0,-2-2 0,2 1 0</inkml:trace>
  <inkml:trace contextRef="#ctx0" brushRef="#br0" timeOffset="11109">13888 3935 8191,'25'23'0,"-7"-1"5039,-9 8-5039,2 10 0,-5 8 0,3-8 2821,-5-19-2821,0-22 1722,7-17-1722,3-20 0,3-4 6775,1 24-6775,-3 21 27,0 31-27,1 0 0,2-14 0,-2-11 0,3-18 0,-5-10 0,17-17 0,-18 9 0,0 0 0,5-3 0,-1 1 0,4-19 0,-7 19 0,-12 21 0</inkml:trace>
  <inkml:trace contextRef="#ctx0" brushRef="#br0" timeOffset="18933">20259 4344 24575,'-31'-19'0,"4"1"0,10 9 0,-1 3 0,1 9 0,3 6 0,-4 18 0,7 13 0,1 9 0,8-9 0,10-15 0,11-20 0,9-20 0,8-16 0,-2-12 0,-6 1 0,-14 10 0,-7 23 0,2 24 0,5 15 0,18 7 0,7-21 0,14-14 0,-26-9 0,0-2 0</inkml:trace>
  <inkml:trace contextRef="#ctx0" brushRef="#br0" timeOffset="19200">20640 4179 8191,'-22'15'0,"0"-3"5063,-2 6-5063,2 5 2818,16-8-2818,4 8 1719,11-8-1719,18-6 6784,0-8-6784,5-2 0,-9 7 0,-17 4 0,-7 16 0,-16 2 0,2-2 0,-1-4 0,11-13 0,3-5 0</inkml:trace>
  <inkml:trace contextRef="#ctx0" brushRef="#br0" timeOffset="19401">20771 4206 8191,'-14'20'0,"6"-2"5063,-3 15-5063,9-6 2818,6 18-2818,1-21 1719,14 1-1719,3-24 1696,12-11 0,-16 4 0,-1-7 0</inkml:trace>
  <inkml:trace contextRef="#ctx0" brushRef="#br0" timeOffset="19792">21014 4135 8191,'1'-2'0,"-2"7"5063,7-4-5063,-3 12 2818,0 7-2818,2-2 1719,-1 13-1719,2-13 6784,2 2-6784,0-9 0,-3-7 0,-1-2 0</inkml:trace>
  <inkml:trace contextRef="#ctx0" brushRef="#br0" timeOffset="19951">21071 4087 8191,'-5'-12'0,"0"2"5063,-1-6-5063,2 6 704,-1-3 1,2 8-1,1 1 1</inkml:trace>
  <inkml:trace contextRef="#ctx0" brushRef="#br0" timeOffset="20175">21159 4129 24575,'24'-11'0,"1"-1"0,7-4 0,-6 2 0,-6 2 0,-12 6 0,-4 2 0</inkml:trace>
  <inkml:trace contextRef="#ctx0" brushRef="#br0" timeOffset="20525">21207 3896 8191,'-14'40'0,"5"5"1806,6-16 0,2 2-1806,0 8 0,2 0 0,5 1 0,2 0 1484,-1-3 0,2-4-1484,15 4 1888,5-19-1888,2-22 6224,7-20-6224,0-7 0,-14-10 1692,-10 17-1692,-11 5 0,-3 21 0,0 4 0,4 17 0,7-1 0,10-2 0,7-8 0,10-17 0,9-11 0,-20 5 0,1-3 0</inkml:trace>
  <inkml:trace contextRef="#ctx0" brushRef="#br0" timeOffset="20784">21791 3987 8191,'-33'37'0,"6"-6"5063,4 2-5063,12-4 2818,11-10-2818,15 0 1719,14-21-1719,11-3 0,13-6 3392,-22 5 0,-1 2-3392,17 10 0,-19 18 0,-32 12 0,-20 7 0,8-19 0,-2-1 0,-15 16 0,3-9 0,7-11 0,15-16 0,4-1 0</inkml:trace>
  <inkml:trace contextRef="#ctx0" brushRef="#br0" timeOffset="68808">19691 4421 24575,'-9'-5'0,"0"1"0,-4-1 0,-7-2 0,-5-3 0,-14 0 0,-8-2 0,18 7 0,-3 0 0,-7-3 0,-5-1 0,-6 3 0,-6 0 0,2 0 0,10 0 0,3-1 0,-4 1-332,-2 0 0,-3 0 1,0 0-1,2 1 332,-1 0 0,2 0 0,-2 1-1058,7-1 0,-1 0 0,-1 1 0,1-1 1058,-1 2 0,0-1 0,0 1 0,-1 0 0,-3 0 0,0 0 0,-1 0 0,0-1 0,2 1 0,-1 0 0,1 0 0,0-1 0,-1 0 0,0-1 0,1 0 0,0 1 0,3-1 0,0 0 0,1 0 0,0 0 0,-13-3 0,2-1 0,-1 0 0,2 1 0,1-1 0,0 1 0,0-1 0,2 1 0,-1-1 0,-2 1 0,0-1 0,1 1-996,1-1 0,1 0 0,0 2 996,1 1 0,1 2 0,0 0-719,0-1 0,1 1 0,-1 1 719,2 2 0,1 2 0,0-1-276,4 2 1,0 0 0,0 0 275,1-1 0,0 1 0,1 1 689,-12 5 1,2 1-690,3-3 0,1 1 0,-1 1 0,2 0 0,5-2 0,0-1 940,-3 0 0,1 1-940,8-1 0,3 0 2417,-24 1-2417,16 2 0,20-7 0,4 2 0</inkml:trace>
  <inkml:trace contextRef="#ctx0" brushRef="#br0" timeOffset="69486">15771 3885 8191,'-25'4'0,"-5"0"5063,11-4-5063,-11 0 2818,14 2-2818,-3-2 1719,7 7-1719,-9 1 6784,5 7-6784,-10 4 0,6 12 0,-12 8 0,13-9 0,1 2 0,1-6 0,2 0 0,0 8 0,3 0-345,6-6 0,3-1 345,3 4 0,4-1 0,7 0 0,5-2 0,3 0 0,6-3-944,9-3 1,4-5 943,7-1 0,3-4 0,-8-5 0,2-2 0,-3 0 0,-2-2 0,-3 0 0,-1 0 0,1 0 0</inkml:trace>
  <inkml:trace contextRef="#ctx0" brushRef="#br0" timeOffset="74152">12786 7506 24575,'5'17'0,"0"0"0,7 14 0,5 2 0,-6-7 0,3 1 0,2-1 0,2-2 0,0 0 0,3-2 0,4 1 0,2-1 0,3-6 0,2 0 0,0 2 0,1 0-888,7-3 0,1-2 888,-2 2 0,0-3 0,6-5 0,1-2 0,-3-1 0,-1-2 0,3-6 0,-1-4 0,-1-4 0,-1-3 0,7-2 0,0-3 0,-5-5 0,0-1 0,4 3 0,0-1 0,-4-5 0,0 1 0,-8 11 0,2 1 0,0 0-827,-2-1 0,1 0 1,0 3 826,1 4 0,1 1 0,-1 2 0,15-3 0,-1 4-624,-9 7 0,-2 3 624,-2 0 0,-2 2 0,-5 1 0,-2 1 0,17 11 1421,-16-4-1421,-7-2 2507,-7-1-2507,-3-2 1576,-2-2-1576,-5 0 0,0-1 0,-3-9 0,12-13 0,20-27 0,-7 17 0,4-1 0,0-3 0,3 2-601,6 7 1,0 4 600,-13 5 0,0 6 0,1 6 0,0 6 0,-2 5 0,-1 3 0,1 2 0,1 2 0,6 6 0,2 0 0,1-4 0,2-1 0,5 3 0,3-1 0,-14-10 0,2 0 0,0-1-922,4 0 0,0-1 0,1 0 922,2-1 0,0-1 0,1-1 0,3-2 0,1-1 0,-1-1 0,1 0 0,1 0 0,-1-3 0,2-2 0,0-2 0,1-1 0,2-1 0,0 0 0,-1-2 0,-3-3 0,0-2 0,-1-1 0,-1-1 0,0-2 0,-4 0 0,8-6 0,-6-1-210,-11 1 1,-7 0 209,-3-13 0,-18 14 0,-12 0 1002,-3 8-1002,-2 0 0,4 5 0,3 5 0</inkml:trace>
  <inkml:trace contextRef="#ctx0" brushRef="#br0" timeOffset="77457">14909 8168 24575,'-12'12'0,"0"7"0,11 0 0,3 4 0,7-6 0,8 3 0,8 3 0,6 7 0,-7-12 0,2 0 0,1 0 0,3 0 0,11 5 0,3-2 0,5-3 0,2 0-1297,-12-2 0,1 0 1,2-1 1296,4-1 0,1-1 0,3-1 0,-9-2 0,2 0 0,1-1 0,0 0 0,4 0 0,2-1 0,-1 0 0,2-2-1284,3 1 1,0-2 0,2 0 0,-1-1 1283,-9-1 0,0 0 0,1 0 0,0-1 0,0 0 0,2 0 0,0 0 0,0-1 0,1 0 0,0-1-759,2 1 0,1-1 0,0 0 0,0 0 0,0-1 759,-7 0 0,1 0 0,-1 0 0,1 0 0,0 0 0,0 0 0,0 1 0,1 0 0,0 0 0,-1 0 0,1-1 0,-1 1-508,8-2 0,0 0 1,0-1-1,-1 0 1,0 1 507,-3-1 0,1 0 0,-1 1 0,0-1 0,-1 0 0,-1 1 0,-1-1 0,0 0 0,0 0 0,-1-1-160,8-1 1,0-1 0,0-1 0,-1 0 159,-1 1 0,0 0 0,0-1 0,-1 0 121,-2-1 0,-1 0 1,0-1-1,-1 1-121,-5-1 0,-1 1 0,0 0 0,-1 0 534,8-1 1,-1 0 0,-3 2-535,4-3 0,-5 3 1628,-7 5 1,-7 1-1629,-10 2 1006,-11 4 1,-14-1 0,1-4 0</inkml:trace>
  <inkml:trace contextRef="#ctx0" brushRef="#br0" timeOffset="77816">18620 8365 8191,'17'3'0,"13"2"5063,16 3-5063,-9 0 0,3 0 0,8-2 0,3 1 780,-11-2 0,1 1 0,0 0-780,-2 0 0,-1-1 0,1 1 120,-1-1 0,0 1 1,-1 1-121,8 8 0,-4 3 0,-7-3 0,-4 1 5874,7 22-5874,-19-4 0,-22-2 0,-16 9 0,4-17 0,-4 0 0,-10 8 0,-1-2 0,-2 7 0,-4-6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1T14:26:29.9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6171 4741 24575,'0'8'0,"2"1"0,6 4 0,0 0 0,2 1 0,-3-2 0,2-5 0,0-2 0,0-7 0,8-16 0,3-7 0,4-16 0,-7 12 0,-3-2 0,-11 22 0,2 1 0</inkml:trace>
  <inkml:trace contextRef="#ctx0" brushRef="#br0" timeOffset="208">6239 4764 8191,'-5'-12'0,"5"-15"4856,10-7-4856,5-19 0,4 5 0,-5 1 0,-5 23 0,-5 10 0</inkml:trace>
  <inkml:trace contextRef="#ctx0" brushRef="#br0" timeOffset="1017">6459 4760 8191,'-9'6'0,"4"5"5063,3-1-5063,7 2 2818,5-4-2818,10 0 1719,6-8-1719,6-1 6784,-1-7-6784,-5-2 0,-5-2 0,-12 1 0,-4 2 0,-5 5 0</inkml:trace>
  <inkml:trace contextRef="#ctx0" brushRef="#br0" timeOffset="1242">6565 4809 24575,'-2'-17'0,"5"0"0,2-7 0,1-8 0,1-8 0,-2 0 0,4 2 0,0 12 0,-4 10 0,0 8 0</inkml:trace>
  <inkml:trace contextRef="#ctx0" brushRef="#br0" timeOffset="1900">6761 4731 24575,'-1'9'0,"2"0"0,12 7 0,-1-5 0,5 1 0,-1-9 0,-6-8 0,9-9 0,-2-3 0,3-11 0,-2 6 0,-6 2 0,-4 8 0,-3 7 0,-3 1 0</inkml:trace>
  <inkml:trace contextRef="#ctx0" brushRef="#br0" timeOffset="2159">6864 4743 8191,'-8'-5'0,"6"-3"5063,4-15-5063,10-9 0,3-21 2180,0 3-2180,-6 19 0,1 2 1806,-2-5-1806,3 7 0,-8 19 0,-1 4 0</inkml:trace>
  <inkml:trace contextRef="#ctx0" brushRef="#br0" timeOffset="84824">12847 7443 24575,'-1'16'0,"2"-1"0,4 23 0,3 1 0,1 1 0,4 0 0,14-4 0,-2-11 0,23-6 0,-19-16 0,3-3-1188,9 0 1,3-2 1187,8-9 0,2-1 0,-14 5 0,0 1 0,1-1 0,0-3 0,0-1 0,0 2 0,-1 2 0,1 1 0,-1 0 0,0 0 0,0 1 0,0-2 0,14-4 0,-1 0 0,-13 4 0,0 1 0,0-1 0,14-5 0,0 0 0,-14 5 0,0 1 0,-1 2 0,13 2 0,-2 2 0,0 1 0,-2 4 0,-12 3 0,-3 4 0,0 2 0,-4 2 0,10 18 0,-19-13 0,-2 1 0,10 16 0,-5 1 0,-6-4 0,-4-10 0,-5-1 2375,-1-11-2375,0-8 0,7-13 0,11-22 0,13-4 0,-18 13 0,0 2 0,15-5 0,-3 11 0,-13 16 0,8 9 0,-5 12 0,3 1 0,4 2 0,6-7 0,5-11-639,-11-4 1,2-1 638,3-6 0,1-1 0,10-3 0,2 0 0,2-1 0,1 1-1159,3 0 1,0 0 1158,-2 0 0,-2 2 0,-3 5 0,-1 1-393,-6-4 0,-2 0 393,-5 4 0,-2 1-73,17-3 73,-2-4 0,-5-5 533,-11-3 0,3-3-533,2-1 0,2-2 0,10-8 0,2 0 157,-1 4 1,-1 2-158,-1 1 0,-4 2 170,-11 7 0,-5 1 1,4 4-1,-21 3 0</inkml:trace>
  <inkml:trace contextRef="#ctx0" brushRef="#br0" timeOffset="91416">17933 7415 8191,'5'2'0,"9"5"5063,18 12-5063,15 5 0,-18-9 0,3 0 0,8 2 0,3-1 0,-9-4 0,2 0 0,0-1-26,6-1 0,1-2 0,2 0 26,4 0 0,2 0 0,0-1 0,2-1 0,0 0 0,0 0 0,-11 0 0,0 0 0,-1 1 0,0 0 0,11 3 0,-1 0 0,-1 2 0,-3 1 0,-2 2 0,-1-1 0,-3-1 0,-1-1 0,-1 1 193,-3 0 0,-1 2 1,0-3-194,18 2 0,0-3 0,0-1 0,0-3 1066,-15-7 0,-1-2 0,1-1-1066,0-1 0,0 0 0,1-2 0,5-4 0,1-3 0,0 0 0,3 0 0,0 0 0,1 0 0,3-2 0,1 0 0,1 0 0,-13 3 0,1 1 0,0 0 0,-1 1-840,13-2 1,-1 1 0,0 1 839,-2 1 0,-1 0 0,0 2 0,-6 3 0,-1 2 0,-1 1 302,-3-2 1,-2 1 0,0 2-303,13 7 0,-2 2 854,-8-6 1,-2 1-855,-3 5 0,-2 1 0,-5-1 0,-3 1 0,18 18 1598,-8-1-1598,-5 3 0,0-4 3545,-8-10-3545,4 0 2379,-2-17-2379,-5 0 0,7-13 0,1-4 0,4-12 0,11 1 0,0-4 0,5 14 0,-1 9 0,1 11 0,6 9 0,-26-5 0,1 0 0,5 2 0,2 1 0,5-1 0,3-2 0,6 1 0,2-1-1036,-14-2 0,1-2 0,1 0 1036,1-1 0,1 0 0,-1 0 0,0 3 0,1 1 0,-1 0 0,5-1 0,0-1 0,0 1 0,1 4 0,-1 1 0,2 1-1210,2-1 0,2 1 0,0-1 1210,1-1 0,1 0 0,0 0 0,-12-1 0,0 1 0,1-1 0,0-1 0,2-2 0,1-1 0,1-1 0,0 0-863,4-1 0,0 0 0,1 0 0,0 0 863,2-1 0,0 1 0,0 0 0,1-1 0,-9 1 0,0 0 0,1 0 0,-1 0 0,0 0 0,10-1 0,0 0 0,0-1 0,-1 2 0,-1 1 0,0 0 0,0 1 0,-1-2 0,-2-1 0,-1 0 0,0-1 0,-1 0 0,-2 1 0,-1 0 0,0-1 0,0 1-523,-1-1 0,-1 1 0,1-1 1,-2 0 522,10-4 0,-1 0 0,-1-1 83,-3 1 1,0 0 0,-5-1 0,-4 1-1,-4-1 1,13-4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1T14:29:02.8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12004 4537 8191,'-9'-2'0,"2"3"5063,-2 4-5063,6 15 2818,-5 8-2818,7 12 1719,0 0-1719,7-8 6784,4-9-6784,4-11 0,7-3 0,-2-9 0,-3-1 0,-8-2 0</inkml:trace>
  <inkml:trace contextRef="#ctx0" brushRef="#br0" timeOffset="318">11999 4712 8191,'13'-6'0,"15"-6"1715,2 2 0,5-1-1715,9-6 0,4-1 0,-11 4 0,1 0 0,1 0 0,3-2 0,1 1 0,2 2 0,2 2 0,1 3 0,-1 1 259,-3 1 0,0 2 0,0 3-259,1 4 0,0 4 0,-1 0 0,-3 1 0,-1 0 0,0 2 0,1 1 0,-1 2 0,0-1 0,1 0 0,-1 1 0,1-2 0,-3 0 0,1-2 0,-2 2 557,15 8 0,-3 1-557,-5-5 0,-4-1 2332,-14 1 1,-2-1-2333,9 5 0,-25-13 0,-4-2 0</inkml:trace>
  <inkml:trace contextRef="#ctx0" brushRef="#br0" timeOffset="626">13340 4776 8191,'-9'5'0,"12"1"5063,2 0-5063,21 10 2818,0-1-2818,15 12 0,-1-13 1719,7 4-1719,-7-17 0,1-10 0,-11-14 0,2-10 0,-11-15 6784,-4 4-6784,-11-3 0,-2 23 0,-4 9 0</inkml:trace>
  <inkml:trace contextRef="#ctx0" brushRef="#br0" timeOffset="11617">16944 11291 8191,'-13'6'0,"-10"-4"5063,11-3-5063,-11-5 2818,3 1-2818,-5 2 0,-13-5 0,-16 7 0,20 1 0,-2 1 0,-8 2 0,-3 1-155,-5 1 1,-2 1 154,14 0 0,0 0 0,-2 0 0,-4 0 0,-2 1 0,0-1 0,1 1 0,1-1 0,-1 1 0,-3-1 0,0 0 0,1 0 951,3-1 1,0-1 0,1-1-952,2 0 0,0-1 0,0 0 0,0 0 0,1 0 0,-1 0 0,0-1 0,1 1 0,-1 0 0,0 0 0,0 0 0,-1 1 0,-3 2 0,0 1 0,-1 1 0,0-1 0,-1 0 0,1 1-988,-2 2 0,-1-1 0,1 1 988,-1-2 0,1-1 0,0 0 0,3 0 0,2 1 0,-1-2-653,-1 0 0,-1-1 1,2 0 652,2-1 0,1 1 0,0 1 415,0 0 0,-1 2 1,1-2-416,3 0 0,-1-1 0,1 1 0,2 0 0,1 1 0,-1 0 328,-15 0 0,0 0-328,3 0 0,0-1 0,1-1 0,0-1 877,7 0 0,0-1-877,0-4 0,1-1 989,5 0 1,2 0-990,2 1 0,2-2 593,-16-4-593,14 5 2102,12-3-2102,7 1 1618,4 0-1618,0 2 931,-4-1-931,0 3 0,-1-1 0,-2 2 0,6 0 0,-6 0 0,2 0 0,1 0 0,-3 2 0,6-1 0,-3 1 0,4 0 0,0 3 0,0 0 0,1 7 0,2-4 0,0 8 0,3 4 0,1 5 0,2 20 0,4 3 0,2-12 0,0 3 0,0 3 0,0 1 0,2 5 0,1 3 0,-5-14 0,0 1 0,0 0-980,0 0 0,-1 0 0,1 1 980,1 1 0,-1 0 0,0 1 0,-2-1 0,0 0 0,0 1 0,2-1 0,0 1 0,-1-1 0,-2 0 0,-1 1 0,0-1 0,2 1 0,0-1 0,0 0 0,0 3 0,-1-1 0,1 1 0,0 0 0,1 0 0,-1 1 0,0 1 0,0 0 0,1 1-965,1-1 0,0 1 1,-1-1 964,-2-1 0,-2-1 0,2-1 0,2-1 0,2 0 0,-2-1-604,-2-2 0,-1-1 0,0 1 604,3 15 0,0 0 0,-3 0 0,0 0 0,-3 0 0,0 0 0,3-3 0,-1 0 0,-2-4 0,1-1 0,1-3 0,2-1 0,-1-6 0,0-1 754,0 4 0,0-1-754,0-8 0,0-1 0,-3 5 0,1 0 0,1 22 0,-4-22 0,1 2 1417,3 3 1,0 0-1418,-4 1 0,1 0 0,3-1 0,0 0 747,-1-3 1,-1-2-748,1-2 0,0 0 0,1 23 0,-4-16 0,1-2 837,3 3-837,-1-10 0,0-1 0,2-2 0,0-1 971,-4 5-971,3-4 0,-6 5 0,6-5 0,-2-6 0,3-12 0,0-4 0</inkml:trace>
  <inkml:trace contextRef="#ctx0" brushRef="#br0" timeOffset="13151">12935 15750 8191,'0'-9'0,"6"4"5063,12 4-5063,0 2 2818,13 6-2818,-6-6 0,20 3 0,3-9 0,-9 5 0,3-1 0,4-6 0,1-1-268,-8 2 1,2 0 0,0-2 267,4-2 0,1-3 0,0-1 0,1 0 0,1-2 0,1 2 0,1 0 0,1 1 0,-1 0 0,0 2 0,1 0 0,-1 2 0,1 3 0,-1 2 0,0 2 0,1 1 0,-1 1 0,0 1 0,1-1 0,-1 1 0,1-1 634,1 0 0,1 0 0,-1 0-634,1 0 0,0 0 0,1-1 0,-13-3 0,1 0 0,-1-1 0,1 1 0,13 1 0,1 0 0,-1 0 0,-2-3 0,1-1 0,-2 2 0,-1 1 0,-1 2 0,0 1-792,-2 0 1,0 1 0,-1 0 791,-1 2 0,-1 0 0,0 1 0,1 1 0,-1 0 0,0 1 0,-1 0 0,-1 1 0,0 0 0,2-1 0,0 0 0,-1-1 0,0 0 0,-1 1 0,0-2-98,-2 0 1,0-2 0,0 0 97,1 0 0,1-1 0,-2-1 0,10 1 0,-1 0 640,3 0 1,-1 0-641,-12 3 0,-2-1 1315,-3-2 0,-2 1-1315,13 4 3178,-18-5-3178,-8 0 490,-11 2-490,0 0 1643,-1 3-1643,1-3 847,4 5-847,-3-4 0,6 5 0,-2-10 0,-3-1 0,0-11 0,-6 1 0,3-4 0,-2 0 0,5-1 0,-4-5 0,3-3 0,-2-6 0,-4-6 0,5-15 0,-9 19 0,1-2 0,4-12 0,0-2-1489,-2-4 0,1 0 1489,1 14 0,1-1 0,0 1 0,-1-1 0,-1 1 0,1-1 0,2 1 0,1 0 0,-1-1 0,-1-1 0,-2-1 0,0 0-1096,2-2 1,0 0 0,0-1 1095,-3-4 0,-1 0 0,0-1 0,0-2 0,0 0 0,-1-1 0,0-1 0,-2 0 0,1-1 0,0 13 0,0-1 0,0 1 0,0 0 0,0-11 0,1 1 0,-2-1 0,0-1 0,-2 0 0,2 1 0,0 5 0,0 1 0,1 0 0,0 0 0,0 0 0,0 1-798,0 4 0,1 0 1,-1 0 797,2-2 0,0 0 0,0 0 0,-2 4 0,0 0 0,0 0-78,-1 1 1,-1-1 0,0 1 77,0 2 0,0 0 0,-1 1 0,-2-10 0,-1 1 986,-2 0 0,-1 2-986,4 12 0,-1 1 0,-2 0 0,1 2 0,5-11 3135,-1 2-3135,14 6 845,-7 6 0,4 10 0,-6 9 0</inkml:trace>
  <inkml:trace contextRef="#ctx0" brushRef="#br0" timeOffset="38509">2115 9764 8191,'-10'-5'0,"2"3"5063,-5-1-5063,4 5 2818,-4 1-2818,0 5 1719,-7 6-1719,-3 15 0,-4 14 0,17-17 0,4 2 0,-1 3 0,5 0 3119,6-3 0,5-1-3119,6-3 0,5-2 0,8-5 0,4-5 0,9-7 0,2-6-1184,7-3 1,0-5 1183,2-8 0,-5-1 0,-16 7 0,-4 1 0,13-10 0</inkml:trace>
  <inkml:trace contextRef="#ctx0" brushRef="#br0" timeOffset="38741">2492 9704 8191,'-5'19'0,"5"3"5063,5 16-5063,8 2 0,5 3 0,6-2 704,-1-15 1,-8-8-1,-8-13 1</inkml:trace>
  <inkml:trace contextRef="#ctx0" brushRef="#br0" timeOffset="39058">2790 9580 24575,'-29'20'0,"0"1"0,8 13 0,8-4 0,12 8 0,15-3 0,17-9 0,7-3 0,-12-13 0,1-2 0,17 11 0,-7 1 0,-16 8 0,-19 4 0,-13 15-646,-1-19 0,-3 0 646,-4 4 0,0 0-100,0-2 1,1-3-1,-4 7 1,9-13 0</inkml:trace>
  <inkml:trace contextRef="#ctx0" brushRef="#br0" timeOffset="40199">2228 11420 8191,'8'-8'0,"13"-5"4694,16-13-4694,5-2 2863,-6 1-2863,-9 10 0,-15 6 0,-4 8 0</inkml:trace>
  <inkml:trace contextRef="#ctx0" brushRef="#br0" timeOffset="40422">2325 11147 24575,'19'39'0,"-8"-14"0,1 3 0,3 6 0,1 2-1899,-1 5 1,-2 2 1898,2 3 0,-2-1 106,-4-4 1,0-4-107,-1-7 0,0-5 0,-2 4 0,-1-21 0</inkml:trace>
  <inkml:trace contextRef="#ctx0" brushRef="#br0" timeOffset="40650">2545 11450 8191,'3'24'0,"0"8"5063,-3-5-5063,2-1 2818,2-19-2818,3-25 0,12-16 0,-11 4 0,1-2 0,4 4 0,3 0 0,-1 1 0,-1 2 0,2 1 0,1 12 0</inkml:trace>
  <inkml:trace contextRef="#ctx0" brushRef="#br0" timeOffset="41118">2891 11332 8191,'-9'-5'0,"-10"-1"5063,7 3-5063,-7 4 2818,10 14-2818,5 7 1719,2 3-1719,6-1 6784,3-13-6784,4-3 0,0-14 0,5-10 0,-1-16 0,-2-1 0,-1-6 0,-3 20 0,-3 8 0,3 14 0,-1 9 0,1-4 0,4 3 0,1-14 0,3-10 0,1-22 0,4-7 0,-5 2 0,4 14 0,-6 21 0,5 13 0,-5 5 0,8 10 0,-12-8 0,13-3 0,-7-19 0,-3 5 0,-3-9 0</inkml:trace>
  <inkml:trace contextRef="#ctx0" brushRef="#br0" timeOffset="41426">3330 10991 24575,'-14'7'0,"3"4"0,9 3 0,4-1 0,5 0 0,13-8 0,-5-1 0,15-4 0,-11 0 0,4 2 0,-8 6 0,-3 11 0,-6 0 0,-6 18 0,-6-4 0,-2 7 0,-1-1 0,4-22 0,2-3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1T14:35:06.09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6062 6086 8191,'-7'-9'0,"2"0"5063,3 11-5063,2 4 2818,-3 17-2818,-2 9 0,-5 15 0,1 1 0,1-8 1719,3-13-1719,2-33 6784,3-14-6784,0-20 0,0-14 0,-4 6 0,3 2 0,-3 14 0,8 17 0,10 25 0,9 13 0,6 18 0,-12-17 0,-1 1 0,2 0 0,-2 0 0,0 1 0,-1-2 0,14 8 0,-7-12 0,1-18 0,-7-4 0,4-10 0,-10-22 0,-4-14 0,-5 17 0,-2-1 0,-6-3 0,-1 2 0,-7-15 0,-3 9 0,10 23 0,6 8 0</inkml:trace>
  <inkml:trace contextRef="#ctx0" brushRef="#br0" timeOffset="924">6379 5942 8191,'-2'-5'0,"20"22"5063,-5 15-5063,4-3 0,1 3 0,-5-1 0,0 1 1220,1 3 0,-2-2-1220,3 15 1753,-5-3-1753,-5-23 6613,0-28-6613,-2-22 0,-3-4 0,-1-4 0,1-3 0,-1 0 0,-2-7 0,1 0-218,3 9 0,2 3 218,2-16 475,7 28-475,2 21 28,6 12-28,-5 2 0,4 14 0,-8-2 448,-3 7-448,-12 0 0,-5-1 0,-5-5 0,-5 0 0,-3-12 0,0-8 0,6-3 0,9-8 0</inkml:trace>
  <inkml:trace contextRef="#ctx0" brushRef="#br0" timeOffset="1249">6879 5791 24575,'-9'23'0,"0"5"0,1 0 0,1 4 0,1 2 0,0 2 0,0 3 0,1 0 0,5-3 0,3-2 0,7 10 0,14-19 0,8-23 0,8-12 0,7-5 0,-14-5 0,-10 10 0,-15 5 0</inkml:trace>
  <inkml:trace contextRef="#ctx0" brushRef="#br0" timeOffset="3273">12250 6071 8191,'-5'-6'0,"-8"-8"5063,6 3-5063,-8-2 2818,8 6-2818,-6 5 1719,0 5-1719,-4 3 0,-5 21 0,3 4 6784,4 9-6784,9-8 0,11-12 0,13-15 0,3-9 0,14-18 0,-12 3 0,-1-3 0,-14 9 0,4 8 0,-6 9 0,10 3 0,-4 7 0,5-3 0,13-9 0,-3-1 0,12-14 0,-22 8 0,-3-2 0</inkml:trace>
  <inkml:trace contextRef="#ctx0" brushRef="#br0" timeOffset="3557">12509 5925 8191,'-6'1'0,"0"6"5063,-3 20-5063,2 6 2818,5 7-2818,10-12 1719,6-12-1719,14-16 6784,-3-1-6784,-3 0 0,-3 3 0,-14 8 0,-4 1 0,-4 7 0,-7 5 0,0-4 0,-2 1 0,2-13 0,5-4 0,1-5 0</inkml:trace>
  <inkml:trace contextRef="#ctx0" brushRef="#br0" timeOffset="3723">12642 5921 24575,'42'-26'0,"-3"6"0,2-7 0,-11 6 0,-2-2 0,-16 11 0,-7 4 0</inkml:trace>
  <inkml:trace contextRef="#ctx0" brushRef="#br0" timeOffset="3915">12755 5659 8191,'-5'12'0,"2"15"4771,5 13-4771,-1 15 0,6-24 0,0-1 0,-2 18 0,13-3 0,-11-23 0,0-7 0,-5-11 0</inkml:trace>
  <inkml:trace contextRef="#ctx0" brushRef="#br0" timeOffset="4165">12853 5962 8191,'-2'13'0,"3"0"5063,0-4-5063,5-6 2818,2-7-2818,5-15 0,6-8 0,3-8 0,17-4 0,0 5 0,-15 19 0,0 0 0,10-4 1719,-4 9-1719,-17 7 0,-4 4 0,-5 1 0</inkml:trace>
  <inkml:trace contextRef="#ctx0" brushRef="#br0" timeOffset="4515">13159 5809 24575,'-5'13'0,"0"0"0,-1 5 0,6-1 0,2-6 0,9-3 0,2-8 0,11-8 0,-5-2 0,1-2 0,-10 2 0,-8-3 0,-3 0 0,-6-1 0,-1 1 0,-1 8 0,4 1 0,1 4 0</inkml:trace>
  <inkml:trace contextRef="#ctx0" brushRef="#br0" timeOffset="4723">13471 5705 8191,'-10'7'0,"5"-1"5063,-3 10-5063,10-2 2818,-1 3-2818,6-4 1719,0-2-1719,6-7 1696,-3-4 0,-2 0 0,-4-2 0</inkml:trace>
  <inkml:trace contextRef="#ctx0" brushRef="#br0" timeOffset="5066">13589 5670 24575,'-4'29'0,"0"-5"0,9-1 0,0-11 0,9-4 0,-1-11 0,4-4 0,5-16 0,-7 10 0,0-9 0,-6 19 0,-6 4 0,4 16 0,-2 5 0,3 9 0,0 8 0,-3 1 0,-1 7 0,-8-1 0,-4-6 0,-3-8 0,-5-11 0,1-9 0,-2-9 0,7-1 0,3-5 0</inkml:trace>
  <inkml:trace contextRef="#ctx0" brushRef="#br0" timeOffset="5265">13837 5540 8191,'6'-7'0,"8"-6"5063,7-1-5063,7-6 2818,11-1-2818,-6 4 0,-9 3 0,-10 6 0</inkml:trace>
  <inkml:trace contextRef="#ctx0" brushRef="#br0" timeOffset="5457">13859 5257 8191,'5'47'0,"-1"-15"0,1 2 1788,-2 1 1,0 1-1789,3 10 0,0 0 0,-1-7 0,0 0 1485,0-4 0,1-2-1485,10 10 0,-9-20 0,3-12 0</inkml:trace>
  <inkml:trace contextRef="#ctx0" brushRef="#br0" timeOffset="5607">14110 5643 8191,'-7'9'0,"4"4"1265,7-10 1,-2 4 0,5-9 0</inkml:trace>
  <inkml:trace contextRef="#ctx0" brushRef="#br0" timeOffset="5881">14272 5517 8191,'1'7'0,"-2"0"5063,3 2-5063,-5 3 2818,1 2-2818,1-1 1719,5-2-1719,3-7 6784,6-4-6784,0-6 0,8-9 0,-7 6 0,-3-3 0,-7 10 0</inkml:trace>
  <inkml:trace contextRef="#ctx0" brushRef="#br0" timeOffset="7048">5350 15378 8191,'-5'-6'0,"1"-1"5063,-6-1-5063,1 11 2818,-4 11-2818,7 24 0,12 10 1719,8 3-1719,6-15 6784,9-25-6784,-2-24 0,5-26 0,-12-5 0,-10-3 0,-16 15 0,-13 13 0,-4 10 0,-9 13 0,7 0 0,9 4 0,8-6 0</inkml:trace>
  <inkml:trace contextRef="#ctx0" brushRef="#br0" timeOffset="7273">5531 15010 8191,'-11'1'0,"4"1"5063,14 24-5063,12 17 0,-4-10 0,2 4 0,0 5 0,1 0 0,4 2 0,0-1 1205,-5-9 1,-1-2-1206,15 10 443,-13-25 1,-9-15 0,-5-2 0</inkml:trace>
  <inkml:trace contextRef="#ctx0" brushRef="#br0" timeOffset="7398">5800 15250 8191,'2'5'0,"0"15"5063,2 7-5063,0 12 704,4-18 1,-3-5-1,-1-12 1</inkml:trace>
  <inkml:trace contextRef="#ctx0" brushRef="#br0" timeOffset="7515">5811 15157 8191,'3'10'0,"-4"-6"0,6 4 0</inkml:trace>
  <inkml:trace contextRef="#ctx0" brushRef="#br0" timeOffset="7793">6033 15190 8191,'-32'4'0,"7"-1"5063,4 3-5063,13 1 2818,4 4-2818,9 2 1719,1 4-1719,8-5 6784,1 1-6784,2-4 0,-3 5 0,3 14 0,0 19-697,-10-17 0,-3 3 697,0 4 0,-3 2-432,-6 0 1,-1-2 431,1-7 0,-1-3 0,-7 14 0,9-25 0,2-12 0</inkml:trace>
  <inkml:trace contextRef="#ctx0" brushRef="#br0" timeOffset="8100">6144 15085 8191,'-10'7'0,"3"4"5063,10 9-5063,3-1 2818,1 1-2818,6-9 1719,-5-9-1719,4-4 6784,-4-8-6784,0-10 0,-5 1 0,-3-1 0,-6 4 0,-3 8 0,-2-1 0,2 7 0,8 6 0,-2-3 0,7 3 0</inkml:trace>
  <inkml:trace contextRef="#ctx0" brushRef="#br0" timeOffset="8765">6365 15023 24575,'-9'-5'0,"1"10"0,4 3 0,1 9 0,7-6 0,1-3 0,4-8 0,1-8 0,4-16 0,-3-10 0,2-13 0,-8 1 0,-5-1 0,-4 7 0,-10-5 0,5 21 0,-1 7 0,8 18 0,5 11 0,3 2 0,4 9 0,-1 16 0,7 2 0,-1 12 0,8-10 0,-4-13 0,9-9 0,-17-15 0,3-2 0</inkml:trace>
  <inkml:trace contextRef="#ctx0" brushRef="#br0" timeOffset="10724">12140 14894 8191,'2'5'0,"3"2"5063,-1 17-5063,-1 14 2818,1-3-2818,-1 10 1719,0-31-1719,5-22 6784,4-28-6784,-1-13 0,3 3 0,-7 17 0,1 14 0,0 19 0,4 12 0,7 16 0,0 8 0,0-7 0,-7-6 0,-3-21 0,5-13 0,1-18 0,7-18 0,-4-6 0,-4 9 0,3 20 0,-10 27 0,10 20 0,-7 13 0,10-3 0,-13-14 0,3-12 0</inkml:trace>
  <inkml:trace contextRef="#ctx0" brushRef="#br0" timeOffset="11015">12576 14925 8191,'9'-5'0,"9"-7"5063,8-9-5063,4-5 2818,-21 9-2818,-3 5 1719,-19 11-1719,2 9 6784,-1 11-6784,2 13 0,12 1 0,3-4 0,18-13 0,16-20 0,5-17 0,-11 8 0,-11-6 0</inkml:trace>
  <inkml:trace contextRef="#ctx0" brushRef="#br0" timeOffset="11256">12904 14761 8191,'-9'4'0,"-4"3"5063,5 2-5063,0 1 2818,6-1-2818,6-2 1719,1-1-1719,8-3 6784,0-1-6784,2 4 0,-5 3 0,-4 6 0,-10 9 0,-1 1 0,-1-3 0,2-7 0,2-11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1T14:36:24.5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7782 13002 24575,'-15'-5'0,"-4"-8"0,1 5 0,-2-6 0,-4 4 0,-7-3 0,-10-4 0,-12 2-679,23 8 0,-1 0 679,-4 1 0,0 1 0,0 4 0,0 1 0,-5-1 0,-1 3 0,2 7 0,0 3 0,-4-1 0,1 1 0,3 4 0,2 1 0,1 1 0,2 1-701,4 2 1,1 1 700,-1-1 0,2 1-265,3 4 0,2 0 265,-11 12 0,1 5 0,16-11 0,-2 9 0,7 6 0,6 7 0,5-20 0,3 0 0,2-2 0,2-1 0,3 4 0,3-2 0,1-6 0,3-3 0,6 2 0,3-1 0,0-4 0,2-2-297,10 0 0,3-3 297,5 2 0,3-4 0,-11-9 0,1-3 0,2-1 0,4 1 0,2 0 0,0-2 0,-2-5 0,-1-1 0,1-1 0,2 1 0,-1-1 0,-1 1 0,8-3 0,-3-1 0,-3 2 0,-2 0 0,-16 3 0,-2 0 0,26-4 1312,-25 1-1312,10-3 553,-19 1-553,11-15 0,-11 2 0,4-18 0,-9 1 0,1-14 0,-9 0 2018,0-1-2018,-9 1 0,-1 8-962,-9-1 962,0 0 0,-9 5 0,-1-4-473,-8 12 473,-6-2 0,-4 8 0,-5 4 0,21 13 0,-1 3 0,-2 2 0,-4 2 0,-3 2 0,-5 2 0,1 2 0,-10 6 0,-1 1-326,1-1 1,-3-1 0,2 4 325,8 2 0,2 2 0,2-2 0,0-1 0,3-2 0,5 1 0,1 0 0</inkml:trace>
  <inkml:trace contextRef="#ctx0" brushRef="#br0" timeOffset="3600">12834 11133 8191,'-14'-10'0,"-2"-2"5063,-1-4-5063,-10-8 0,-15-4 0,15 10 0,-3 1 0,-10 0 0,-3 1 153,9 4 0,-2 0 0,0 1-153,-2 2 0,-1 0 0,-1 2 0,-6-2 0,-2 1 0,1 1 0,3 2 0,1 2 0,-1-1 0,-1 0 0,-1-1 0,1 1 0,-2 1 0,-1 1 0,2 1 0,2 0 0,0 1 0,0 1-43,-1 0 1,-1 1 0,1 1 42,2 1 0,0 0 0,1 1 0,1-2 0,1 1 0,0 1 1020,1 0 1,1 1-1,0 0-1020,-13 0 0,3 1 0,5 1 0,3 0 0,4-3 0,4 0 0,-17 8 0,4-3 0,7 2 0,-2 5 0,-3 3 1857,-3 8-1857,8 0 0,16-10 0,1 2 0,1 0 0,1 1 0,1 3 0,0 1 0,-2 0 0,1 0 0,4-1 0,0 0 0,0 0 0,1 0 3230,-4 16-3230,5-1 2304,10-18-2304,11 5 0,11-12 0,16 6 0,-10-10 0,3-1-892,8 2 0,4-1 892,11 3 0,4-2 0,-13-4 0,1-1 0,2 0 0,6 0 0,2 1 0,1-2 0,-10-3 0,1 0 0,0-1 0,2 1 0,3 0 0,0 1 0,2 1 0,0-2 0,-8 0 0,1 0 0,1-1 0,-1 0 0,1 1-1145,1-1 0,-1 1 1,1-1-1,0 1 1,0-1 1144,-1 0 0,0 1 0,0 0 0,-1-1 0,0-1 0,7-1 0,0 0 0,-2-1 0,0 0-465,-5 1 0,-1 0 0,-2-1 1,0-1 464,5-2 0,-1-1 0,-3 0 0,8 0 0,-3-1-271,-8-3 0,-5 0 271,1-1 1282,-9-5-1282,-14-5 5209,-2-11-5209,-3-8 0,-7 11 0,-3-2 0,-2 0 0,-3-1 0,-2-3 0,-3 0 860,-2 3 1,-3 1-861,-5 1 0,-4 3 0,1 2 0,-4 1 0,-8 1 0,-3 2-754,-2 3 0,-3 2 754,8 7 0,-3 2 0,5 0 0,2 0 0,3 2 0,0 2 0,0 1 0</inkml:trace>
  <inkml:trace contextRef="#ctx0" brushRef="#br0" timeOffset="5107">15500 10212 8191,'-7'-13'0,"-1"3"5063,-2-3-5063,-11-4 2818,-4-3-2818,-13-8 0,-10 4 859,21 11 1,-3 1-860,-10 0 0,-3 2 0,-5 1 0,-4 0 1047,11 3 1,-2 0-1,-1 1-1047,-3 2 0,-1 1 0,-1 0 0,-3-2 0,-2 0 0,0 1 0,12 3 0,-2 1 0,1 1 0,0-1-1387,-11-1 1,0 0 0,0 1 1386,-1 4 0,0 1 0,1 2 0,5-1 0,1 2 0,0 0-562,4 0 0,0 1 0,3 2 562,-12 7 0,4 1 0,12-4 0,3 1 0,9 4 0,5 2 0,0 15 0,12 15 0,18-22 0,6 1 0,3 2 0,4-1 114,14 5 1,7-1-115,-9-13 0,2-2 0,2-1 0,5 3 0,3-1 0,1-2 0,-9-7 0,1-1 0,1 0 0,0-1 14,1 2 0,1-1 0,0-1 0,1-1-14,1-2 0,0-2 0,1-1 0,-1-1 0,2 0 0,0-1 0,1-1 0,0-2 0,0-1 0,1-1 0,1-2 0,-1 0 0,0-1 0,0 0 0,0-2 0,0-1 0,-2-1 0,1-1 0,-1-1 0,0 0 0,-2 0 0,-1 1 0,-1-1 0,-1-1-122,8-4 1,-1-2-1,-3-1 122,-5 1 0,-2-2 0,-5 2 0,-3 3 0,-6 1 0,11-12 0</inkml:trace>
  <inkml:trace contextRef="#ctx0" brushRef="#br0" timeOffset="5200">15916 10441 8191,'11'-47'0,"-8"-6"4702,-12 5-4702,-4 19 0,-5 1 0,-2 4 0,-3 2 0,-14-4 0,-5 2 0,-7 2 0,-4 3 0,10 5 0,-2 2 0,4 1 0,1 1 0,3 1 0,3 3 0,0 1 0</inkml:trace>
  <inkml:trace contextRef="#ctx0" brushRef="#br0" timeOffset="8049">22237 9111 8191,'-13'-3'0,"-1"0"5063,-9 0-5063,-3-7 0,-19-1 0,-3-7 0,12 8 0,-3-2 0,-2-4 0,-2 0 228,-9 0 1,-3 0-229,18 4 0,-2 0 0,1 0 0,-2 0 0,0 0 0,-2 1 0,-2 2 0,-1 1 0,0-1 0,-1-1 0,1 0 0,-2 0 0,-5 1 0,0 0 0,-2 2 0,13 1 0,0 1 0,-1 0 0,0 1 0,-3 0 0,0 1 0,0 0 0,-1 0 0,-1 0 0,0-1 0,-1 1 0,1 1 0,-4 1 0,0 1 0,0 0 0,1 0 0,0-1 0,1 1 0,0 0 0,-1 1 0,0 1 0,-1 1 0,0 0 0,0 2-333,1 0 1,-1 1 0,0 1 0,1 1 332,-1 1 0,0 1 0,0 0 0,-1 1 0,0-2 0,-1 1 0,0 1 0,0-1 0,0 3 0,1 0 0,-1 0 0,0 0 0,2-3 0,0 0 0,-1 0 0,2 1 0,2 0 0,0 1 0,1-1 0,1-1 321,3-2 0,2-1 1,-1-1-1,1 0-321,-11 5 0,-1-1 0,2-1-569,7-4 0,1-1 1,-1 1 568,-1 2 0,-1 1 0,3 0 111,-12 1 1,2 0-112,-1 0 0,3 1 1625,11-2 0,2-1-1625,2-1 0,4-1 0,-8 0 3340,13 3-3340,21 1 3185,2 4-3185,9 5 2616,0 5-2616,-2-4 0,3 5 0,0-7 0,3 0 0,11-1 0,9 6 0,18-3 0,-15-4 0,4 0 0,11-2 0,4-2-594,-8-1 1,2 0-1,3 0 594,-3-3 0,1-1 0,2 0 0,1 0-1239,-5 0 0,0-1 0,2 1 1,0-1-1,1 0 1239,-2-1 0,1-1 0,0 1 0,1-1 0,0 0 0,0 1-440,1-1 1,-1 1 0,1-1 0,0 1 0,1-1-1,0-1 440,3 0 0,2 0 0,0-1 0,-1 0 0,1 0 0,0 0-545,-2 0 0,-1 0 0,1 0 1,-1 0-1,1 0 0,0 0 545,2 0 0,0 0 0,-1 0 0,1 0 0,0 0 0,0 0-51,-3 0 1,0 0 0,-1 1 0,1-1 0,1 0-1,2 1 51,-1-1 0,1 0 0,3 0 0,-1 1 0,-1-1 0,-1 0 0,-2-1 0,5 1 0,-2-1 0,-2 0 0,0 0 0,1-1 0,-4 0 0,2 0 0,0-1 0,-1 0 0,-3-1 0,-4 0 0,11-3 0,-5 0 0,-4-1 280,7-7 0,-6 1 0,5 0 1,-31 0-1</inkml:trace>
  <inkml:trace contextRef="#ctx0" brushRef="#br0" timeOffset="8107">21710 9520 8191,'-12'-32'0,"-7"-13"1012,4 20 1,0 0 0,-3-9-1,-2 4 1</inkml:trace>
  <inkml:trace contextRef="#ctx0" brushRef="#br0" timeOffset="12707">18130 15665 24575,'-3'10'0,"1"42"0,2-24 0,0 4 0,0 16 0,0 2 0,3-7 0,-1-1-1594,-2 0 0,1-1 1594,4-8 0,-1-3 250,-1 13 1,2-21 0,-3-18 0</inkml:trace>
  <inkml:trace contextRef="#ctx0" brushRef="#br0" timeOffset="13008">18442 15678 8191,'-12'7'0,"-2"2"5063,-3 11-5063,0 10 2818,3 10-2818,12 0 1719,16-4-1719,18-10 0,17-7 0,0-1 6784,-6-1-6784,-17 1 0,-15 2 0,-19 0 0,-6 1 0,-20 1 0,11-9 0,0-5 0,15-8 0</inkml:trace>
  <inkml:trace contextRef="#ctx0" brushRef="#br0" timeOffset="13142">18431 15687 24575,'37'-1'0,"-10"-3"0,1-1 0,9-2 0,4-4 0</inkml:trace>
  <inkml:trace contextRef="#ctx0" brushRef="#br0" timeOffset="13400">18999 15521 8191,'-26'18'0,"-2"3"5063,-5 11-5063,9-1 2818,11-4-2818,15-3 1719,15-2-1719,9 1 0,11 5 0,-3 4 0,-10-8 6784,-6 9-6784,-16-8 0,-4 14 0,-9-6 0,-12 12 0,12-26 0,-5 2 0</inkml:trace>
  <inkml:trace contextRef="#ctx0" brushRef="#br0" timeOffset="13577">18902 15673 8191,'7'-9'0,"16"-9"5063,21-3-5063,-17 6 0,2 0 0,8 0 0,1 2 1409,-10 4 0,0 2-1409,3 1 0,-2 2 0,-3 4 0,-5 0 0</inkml:trace>
  <inkml:trace contextRef="#ctx0" brushRef="#br0" timeOffset="14985">20408 15960 8191,'-10'-12'0,"-3"1"5063,-2-3-5063,-2 2 2818,-13 6-2818,3 1 1719,-12 12-1719,14 0 6784,6 9-6784,11-5 0,13-3 0,18-8 0,10-5 0,20 0 0,-11 7 0,-6 8 0,-17 20 0,-17 10 0,-6-11 0,-4 3 0,-4 3 0,-4 1 0,-5 7 0,-4-1-1228,-3-1 0,-2 1 1228,0 2 0,0-2-325,4-9 1,2-4 324,-9 15 0,25-34 0,18-29 0,7-1 0,4-3 0,4-8 0,2-3 0,10-4 0,1 0 0,-5-3 0,0 0-764,1 4 0,-1-1 764,-9 3 0,-3 0 953,-4 6 0,-2 2-953,2-13 662,-14 13-662,-3 22 0,0 10 0,2 15 1777,12 2-1777,0-1 288,19-5-288,-6-13 0,18-8 0,-9-13 0,-1-4 0,-5-4 0,-9 13 0,-5 2 0,-5 19 0,-3 8 0,-4 15 0,-1 3 0,-3-2 0,0-12 0,4-16 0,2-21 0,6-7 0,1-14 0,-1 16 0,0 7 0,10 27 0,-9 0 0,10 14 0,-13-12 0,4-3 0,0-9 0,12-13 0,-2-11 0,12-11 0,-9 1 0,-5 5 0,-9 11 0,-10 3 0,-8 22 0,-1 12 0,-2 12 0,6-1 0,7-12 0,13-15 0,-11-2 0,7-7 0</inkml:trace>
  <inkml:trace contextRef="#ctx0" brushRef="#br0" timeOffset="15242">21402 15850 8191,'-15'11'0,"4"1"5063,7 2-5063,6-2 2818,11 4-2818,5 0 1719,0 0-1719,-5 9 6784,-9-10-6784,-12 15 0,-6 2 0,-8 4 0,-11 5 0,17-20 0,-1-5 0</inkml:trace>
  <inkml:trace contextRef="#ctx0" brushRef="#br0" timeOffset="30815">10085 12001 24575,'0'9'0,"2"4"0,-1 0 0,1-3 0,-2-3 0</inkml:trace>
  <inkml:trace contextRef="#ctx0" brushRef="#br0" timeOffset="31031">10788 11893 8191,'0'13'0,"1"0"1265,-1 0 1,0-4 0,2-5 0</inkml:trace>
  <inkml:trace contextRef="#ctx0" brushRef="#br0" timeOffset="31183">11188 11970 8191,'-6'18'0,"3"-9"0,0-1 0</inkml:trace>
  <inkml:trace contextRef="#ctx0" brushRef="#br0" timeOffset="31350">11963 11930 8191,'-6'21'0,"2"-1"0,2-15 0,2-1 0</inkml:trace>
  <inkml:trace contextRef="#ctx0" brushRef="#br0" timeOffset="31506">12702 11910 8191,'3'17'0,"0"-3"0,-3-6 0,0-4 0</inkml:trace>
  <inkml:trace contextRef="#ctx0" brushRef="#br0" timeOffset="44772">9904 15446 8191,'-7'4'0,"4"2"5063,-1 5-5063,11 9 2818,2 5-2818,21 1 0,9 0 0,-10-19 0,4-4 180,7 1 0,2-4-180,4-5 0,1-2 0,3-1 0,0-2 0,-13 1 0,0-1 0,0 0 1108,-1 0 0,0 0 1,0-1-1109,4-2 0,1-2 0,-1 2 0,1 1 0,-1 1 0,0 1 0,1-1 0,-1 1 0,1 2 0,-3 2 0,0 2 0,0 1-44,0 2 1,0 0 0,-1 3 43,13 5 0,0 3 0,-1 3 0,-1 3 0,-1 1 0,-2 2 0,-1 2 0,-2 2-581,-4-1 0,-2 0 581,-3 0 0,-2 1 0,-6 3 0,-2-1 728,-2-4 0,-2-1-728,7 14 2816,-8-11-2816,-5-17 156,-3-7-156,11-19 0,10-17 0,-7 7 0,2-1 0,4-4 0,3 1 62,3 3 0,1 3-62,-7 7 0,0 4 0,0 8 0,-1 7-457,18 11 457,0 11 0,-1 8 0,-17-13 0,2 0 0,0-4 0,1-2-698,6 1 0,0-4 698,4-4 0,-1-4 0,-1-4 0,-2-4 0,-1-2 0,-2-3-465,-5-2 0,-4-2 465,14-20 1190,-18 11-1190,-9 6 0,-11 13 0,-2 5 0</inkml:trace>
  <inkml:trace contextRef="#ctx0" brushRef="#br0" timeOffset="46439">12478 15172 24575,'3'17'0,"-1"7"0,-5 1 0,2 7 0,-3-10 0,4-15 0,3-12 0,1-19 0,6-2 0,3-5 0,6 2 0,5 5 0,4 5 0,17 10 0,-3 2 0,5 10 0,-9 2 0,-16 3 0,-3 1 0,-12-1 0,-1 1 0,-3-4 0,-1-1 0</inkml:trace>
  <inkml:trace contextRef="#ctx0" brushRef="#br0" timeOffset="46664">12669 15172 8191,'-5'12'0,"-1"8"4898,6 12-4898,8 22 0,-3-24 0,1 3 0,5 10 0,-1 3 0,-5 6 0,-2 2 0,2-15 0,1-1 0,-1 2 40,-4 2 1,-2 1 0,2-1-41,4 15 0,0-6 0,-4-17 0,0-4 0,4 11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1T14:38:17.2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27713 17062 24575,'-9'-9'0,"0"2"0,0-1 0,0 3 0,0-2 0,0 5 0,0 2 0,-11 8 0,4 1 0,-8 14 0,2 6 0,3 18 0,4-18 0,1 3 0,-2 14 0,2 4 0,4-14 0,0 0 0,1 2-1210,-2 8 1,0 2-1,2 1 1210,3-3 0,2-1 0,0 1 0,1 2 0,0 0 0,4-1 0,2-5 0,4-1 0,0-1-586,-2-1 1,1-1 0,2-2 585,10 9 0,2-4 0,-5-9 0,1-3 0,5-7 0,3-4 0,18-4 0,11-14 0,-3-21 0,-21 7 0,-2-4-268,-5-6 0,-2-2 268,1 4 0,-3-2 0,-6-7 0,-3-4 0,4-5 0,-1-3 443,-5-6 1,-1-3-444,-2 8 0,1-2 0,-2 1 0,-2 1 0,-1 1 0,-2-1 0,-2-2 0,-2 0 0,-1 2 0,0 2 0,-2 2 0,0 0 0,-2 2 0,-1 0 0,-1 1 0,-7-13 0,0 1 0,0 1 0,-1 3 172,-4 4 1,0 3-173,3 4 0,-1 3 0,1 8 0,1 4 0,0-6 0,6 18 0</inkml:trace>
  <inkml:trace contextRef="#ctx0" brushRef="#br0" timeOffset="4356">27926 13442 8191,'-12'-10'0,"2"3"5063,-3-1-5063,4 4 2818,-4-1-2818,0-1 1719,-4 3-1719,0-2 6784,-7 1-6784,-1 0 0,-7 1 0,0 3 0,-7 0 0,12 5 0,-10 0 0,16 11 0,-3 5 0,4 7 0,-1 10 0,2 2 0,5-13 0,0 0 0,-6 21 0,6-19 0,-1 1 0,2-2 0,0-1 0,0 3 0,0 2-512,0 1 1,0 2 511,5-4 0,0 1 0,0 4 0,1 2 0,3 0 0,2 1-714,-1-1 1,1 2 713,4 1 0,1 0 0,0 4 0,0 0 0,3 1 0,0 1-967,-3 6 0,0 0 967,2 0 0,1 0 0,-3 1 0,0-1 0,5-6 0,0-2 0,0-2 0,1-3-244,3-8 1,1-2 243,6 16 821,0-14-821,-6-8 1300,1-10-1300,-3-1 2130,12-3-2130,-1-5 0,16-6 0,9-4 0,-6-8 620,-2 2-620,-19 0 0,-8 2 0,-2-2 0,4-16 0,2-13 0,-3 8 0,0-4-232,2-8 0,-1-3 232,-4 10 0,0-2 0,0 0-575,1-2 1,-1-2 0,-1-2 574,-1-4 0,-2-3 0,0-1 0,-1 3 0,0 3 0,0 2 0,-1-2 0,-2 1 0,0-3 0,-1 1 0,-1 4-848,-1 4 0,-1 4 0,-1-1 848,-2-3 0,-1-1 0,-1 1 0,-1 1 0,-2 0 0,-1 0 0,0 1 0,-1 1 0,-2-1 0,0 3 0,-3 0 0,1 1 0,-7-14 0,0 3 0,10 15 0,0 2 0,-7-12 0</inkml:trace>
  <inkml:trace contextRef="#ctx0" brushRef="#br0" timeOffset="7746">21923 13642 8191,'-7'-13'0,"3"0"5063,-2 0-5063,-2 2 2818,-1 1-2818,-3 2 1719,2 3-1719,-2 3 6784,-2 0-6784,-3 4 0,-7 3 0,6 3 0,-6 2 0,4 7 0,-7 7 0,0 7 0,-6 7-823,5 3 823,13-17 0,1 1 0,1 8 0,0 2 0,-1 3 0,2 2-1137,2 8 0,2 2 1137,1 0 0,2 0 0,2 3 0,1 0 0,2 0 0,0 0 0,0-16 0,0 1 0,0 0 0,0 0 0,0 0 0,0 0 0,0 1 0,0-1 0,0 0 0,2 16 0,1-2 0,-1-2 0,2-2 0,3-8 0,2-2 0,0-2 0,2-4 0,11 11 0,14-11 0,1-15 0,9-16 0,3-18 0,-20-2 0,-1-5 0,1-8 0,-2-4 0,6-7 0,-2-3-606,-13 13 0,-2-1 0,-1 0 606,0-2 0,-1 0 0,-2 0 0,-2-1 0,-2-1 0,-2 0 0,0-4 0,-2-1 0,-2 0-411,-2-2 1,-3-1-1,0-1 411,0-3 0,-1 0 0,-3-1 0,-3 0 0,-3 1 0,-1 0 0,2-1 0,0 1 0,-3 0 0,-3-1 0,-1 0 0,0 0 0,3 4 0,1 1 0,0 1 0,-1 5 0,-1 0 0,3 5 0,3 1 0,2 5 0,-5-5 0</inkml:trace>
  <inkml:trace contextRef="#ctx0" brushRef="#br0" timeOffset="33780">7415 14780 8191,'-12'-4'0,"2"-5"5063,7-4-5063,3-4 2818,5-14-2818,6-2 0,0-21 0,6 13 1719,-7 8-1719,6 23 6784,-3 24-6784,6 5 0,-4 5 0,5-6 0,-9-5 0,1-5 0,-7-4 0,-1-2 0</inkml:trace>
  <inkml:trace contextRef="#ctx0" brushRef="#br0" timeOffset="34013">7411 14620 8191,'-5'13'0,"2"0"5063,6-1-5063,15 11 0,7 5 0,-5-6 0,-1 0 2818,15 17-2818,-16-13 0,-1 2 0,-2-3 0,-1 0 0,0 7 0,-2-2 0,4 4 0,-7-7 0</inkml:trace>
  <inkml:trace contextRef="#ctx0" brushRef="#br0" timeOffset="45954">4993 9376 8191,'-3'4'0,"-1"5"5063,11 4-5063,-2 11 2818,6-5-2818,4 7 1719,-3-13-1719,11 0 6784,-12-11-6784,6-4 0,-12-3 0,-1 0 0,-4 1 0</inkml:trace>
  <inkml:trace contextRef="#ctx0" brushRef="#br0" timeOffset="46128">5046 9496 8191,'-5'-14'0,"10"-17"1610,2 2 0,3-3-1610,4-9 0,1-3 0,-5 8 0,0-2 0,0-1 0,2 1 0,-1-1 0,1 0 0,-2-2 0,0 0 0,0 2 0,7-13 0,1 4 0,1 6 0,0 6 0,0-4 0,-1 17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1T14:44:16.2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8499 8363 8191,'12'-6'0,"10"-1"5063,25 3-5063,-14 3 0,2 2 0,3 2 0,2 1 542,5 1 1,1 1-543,6 3 0,1-1 0,-16-3 0,1-1 0,1 1 0,5-1 0,2 1 0,0-2 0,6-2 0,1-2 0,0 0 0,-10 0 0,0 0 0,1-2 0,1 1 0,3-1 0,1 0 0,0 0 0,1-1-369,0 0 1,1-1-1,1 0 1,-1 0 368,0 1 0,1 1 0,-1-1 0,-1 0 0,-2 0 0,0-1 0,-1 0 0,-1 1 410,-2 1 0,0 1 0,-1 1 0,-1-1-410,10 0 0,-2 0 0,-1 1-116,-3 0 1,0 1 0,-2 1 115,-2-1 0,-2 0 0,0 0 0,13-1 0,0 2 113,-3 1 1,-2 1-114,-9-3 0,0 1 1800,-1 3 0,-2 2-1800,19-1 0,-2 0 3574,-6-5-3574,-7-4 0,5-6 603,-18 3-603,-3-1 1797,-12 0-1797,-1 0 576,-1 4-576,2 1 39,1 3-39,14 4 0,6-3 0,14 3 0,-1-4 0,8 0 0,0 0-569,-23-2 0,0 0 569,0 2 0,-1-1-1,25-8 1,-15 8 0,-3-7 0,-19 7 0,6-2 0,0-1 0,-6 3 1138,6-5-1138,-7 8 1,0-4-1,-4 3 0,4-2 0,-7-1 0,6 2 0,-6 0 0,2 0 0,-5 4 0,0 5 0,1 4 0,-3 1 0,5-4 0,-5-1 0,2 1 0,-4 4 0,3 9 0,-5 3 0,6 12 0,-2 2 0,4 0 0,-4 5 0,3-5 0,-7 7 0,3-1 0,-4 1 0,0-13 0,2-4 0,-1-17 0,9 1 0,-4-9 0,4-4 0,-1-4 0,2-4 0,2 7 0,4-2 0,7 8 0,8-1 0,14 4 0,-19-4 0,1 0 0,5 0 0,2 0 0,3 1 0,0-1-759,1 1 1,0-1 758,3 1 0,-1-1-523,-6 0 1,0 1 522,0 1 0,-2 1 0,8 1 0,-4 6 0,-23-7 0,-2 2 1433,1 0-1433,-3-1 1129,0 1-1129,-5-1 0,-7 0 0,-1 0 0,-2 0 0,3 0 0,2 0 0,0 3 0,0 8 0,4 6 0,-3 12 0,2 2 0,-3-10 0,0 0 0,2-2 0,1 1 0,-3 11 0,1 1 0,1-6 0,0 1 0,1 8 0,-1 2-1041,-1-4 0,0 0 1041,1 7 0,1 0 0,-3-2 0,0-1 0,-1 7 0,2-1 0,1-9 0,0 0 0,-1 5 0,0 0-744,3-8 1,1-2 743,-2 4 0,0-1 0,2-6 0,1 0 0,1-1 0,1 0 0,-2-3 0,-1-1 0,3 1 0,-1-1 0,-1 4 0,-1 0 0,0-2 0,0-1 0,-2 3 0,0 0 506,-1-3 0,0 0-506,-2 3 0,0 0 0,2-3 0,1 1 0,-1-1 0,1-1 0,1 1 0,2-2 1576,8 19-1576,-9-18 0,1 0 0,7 18 0,-3 5 0,2-13 0,-6-1 0,4-14 0,-10-1 981,5-7-981,-4-4 0,-1 0 0,0-4 0,-2 0 0,2 0 0,-2 0 0,1 0 0,-3-1 0,4 1 0,-2-4 0,2-1 0</inkml:trace>
  <inkml:trace contextRef="#ctx0" brushRef="#br0" timeOffset="2558">13451 11530 8191,'-6'9'0,"10"-1"5063,2-4-5063,24-1 0,10-3 0,15 0 883,-25 2 1,1 0-884,2 1 0,2 0 0,2 5 0,2 0 0,6 1 0,1 0 64,4 3 0,0-1-64,3-1 0,0-1 0,-3 1 0,0 2 2033,-4-2 1,-1 2-2034,-6 1 0,-2 1-246,-1 2 1,-4 0 245,10 6 1044,-5-5-1044,-32-13 2453,-2-2-2453,-12-4 1688,0 4-1688,0 0 665,0 1-665,0 1 0,-1-2 0,1 3 0,0 1 0,0 1 0,-1 6 0,3-3 0,1 6 0,2-3 0,3 4 0,2 7 0,0 1 0,3 14 0,-9 1 0,4 13 0,-7 2 0,5-25 0,0 1-380,-2 0 1,0-1 379,2 1 0,0 0-344,-2 23 344,5 0 0,4-14 0,-3-9 0,4-10 0,-2-9 0,1-3 745,3-4-745,0-1 358,2-4-358,0 0 0,3 3 0,2-3 0,9 6 0,9-1 0,8 4 0,7 0 0,6 5 0,-5 5 0,-18-7 0,0 2 0,-6 0 0,0 0 0,1 1 0,-1-1 0,22 14 0,-4 0 0,5 0-663,-5 0 663,4 0 0,-10-5 0,5 3 0,-18-8 0,2 11 0,-16-11 0,-1 12 0,-5-4 0,-3 6 0,0 6 0,-5 2 331,5-11 1,-1 2-332,-3-3 0,0 0 0,1 3 0,0 0-336,1-1 1,-1-1 335,-6 26 0,8 0 0,-4-25 0,1 0 0,3 18 0,-8 5 0,8-13 0,-6-8 0,7-8 0,-3-7 0,3 0 671,0 0-671,0 0 0,0 0 0,-3 0 0,3 7 0,-5-9 0,2 8 0,1-14 0,-3 4 0,0-6 0,-2-3 0,-5-4 0,-2-1 0,1-1 0,-4 4 0,4 4 0,-11 5 0,-1 3 0,-7 2 0,-13-3 0,-3 0-580,18-10 1,-2-1 579,-2 3 0,0 0 0,3-4 0,-1-1 0,-5 2 0,-1 1 0,7-1 0,-1 0 0,-1-1 0,-2-1 0,-9 3 0,-1-1 0,14-2 0,1 0 0,-6 0 0,4 0 0,2-3 0,16 3 0,2-1 1159,3 6-1159,4 2 0,-3 2 0,7 0 0,-3 0 0,4-1 0,0 12 0,0-5 0,-4 15 0,3 2 0,-11 8 0,6 6 0,-7-6 0,1-1 0,3-7 0,-2-7 0,5-1 0,0-7 0,1-4 0,-1 3 0,1-6 0,2 3 0,-1-4 0,4 0 0,-7 3 0,6-2 0,-5 3 0,4-1 0,-1-2 0,-2 3 0,1-4 0,1-4 0,1-1 0</inkml:trace>
  <inkml:trace contextRef="#ctx0" brushRef="#br0" timeOffset="4083">14072 14643 24575,'-12'-5'0,"2"2"0,-21 1 0,1 2 0,-24 4 0,20-4 0,0 1 0,-5 4 0,0 0 0,-7-2 0,0 0 0,3 0 0,2 1 0,4-2 0,4 1 0,-14-3 0,17-3 0,16 0 0,1-2 0,4 3 0,0 4 0,0 1 0,-6 12 0,4-9 0,-5 8 0,9-8 0,-1 1 0,2 6 0,2 0 0,-3 17 0,2 4 0,0-3 0,-1 4 0,1 0 0,0 2 0,-1 7 0,0 3-1037,0-2 0,1 1 1037,1 0 0,2-1-612,-1-5 0,0-2 612,1 0 0,0-1-395,0-6 0,-2-1 395,-3 1 0,-1 0-37,1-4 1,-1 0 36,-7 27 0,3-21 1839,5-3-1839,3-13 1294,2-3-1294,2-2 937,-4-5-937,-5 0 91,-1-4-91,-2-3 0,3-2 0,-4-3 0,-14-2 0,-6-1 0,4 3 0,-2 0 0,-4 0 0,0 0 0,-4-1 0,0 1 0,-3-1 0,1 1 0,5-1 0,2 1 0,3 0 0,1 0 0,-17-1 0,19 0 0,12 5 0,12-1 0</inkml:trace>
  <inkml:trace contextRef="#ctx0" brushRef="#br0" timeOffset="4750">12774 15616 8191,'-18'12'0,"4"2"5058,-10 24-5058,15-2 0,0-8 0,-1 1 0,5 25 0,-1 0 778,4-20 0,0 0-778,-1-2 0,1-1 786,2 4 1,-1-2-787,-3 16 6085,4-11-6085,0-14 5,-3-7-5,-2-4 1601,-2-2-1601,-2-5 506,0-3-506,-4-1 0,3-2 0,-6 0 0,-4-4 0,-12 3 0,-15-2 0,-8 3 0,25 1 0,-1 2-494,-3 2 1,0 1 493,2-1 0,1 1 0,-3 4 0,0 0 0,6-4 0,1-1 0,-1 5 0,3-2 0,-1-1 0,5 1 0</inkml:trace>
  <inkml:trace contextRef="#ctx0" brushRef="#br0" timeOffset="5983">11848 16419 8191,'-6'0'0,"-1"-4"5063,-2 4-5063,-4-5 2818,-14-2-2818,-6-1 0,-21-1 0,21 3 0,-2 1 0,0 0 0,-1-1 207,-8 1 0,-2-1-207,1 1 0,-1-1 0,-4-3 0,0 1 0,0 1 0,1 1 0,-1-5 0,2 0 0,2 2 0,0 0 0,3 0 0,2 0 0,2-1 0,1 0 0,4 2 0,0 0 2658,3-3 0,1 1-2658,-1 2 0,0 0 0,0 0 0,1 1 0,2 2 0,1 0-136,-26 0 136,19 1 0,4 4 0,13 0 1851,0 0-1851,3 0 900,-10 2-900,9-1 158,-6 3-158,8-1 0,6 3 0,-3 5 0,3-1 0,-7 3 0,4-6 0,-2-3 0,4-10 0,4-6 0,-3-18 0,1-10 0,2 13 0,-2-1 0,1-6 0,0 0 0,-2 2 0,-1 1-311,2-3 1,0 0 310,-1 3 0,-1 0 0,3 1 0,0-1 0,0 3 0,0 1 0,-4-19 0,2 14 0,-5 10 0,3 14 0,1 2 0,4 6 0</inkml:trace>
  <inkml:trace contextRef="#ctx0" brushRef="#br0" timeOffset="7308">10097 15545 8191,'-32'-1'0,"0"-2"5063,0 11-5063,-6-8 0,-2 8 0,-7-7 0,0 3 2212,-6-8-2212,-2-2 0,18 3 0,-1 0 0,3 1 0,-1 0 384,-8 1 0,-2 2-384,4-1 0,0 0 0,-1 0 0,1 0 0,0-3 0,1 1 0,-1 2 0,1-1 0,-1-4 0,-1 0 0,1 2 0,-1 0 0,2-3 0,-1 0 0,4 1 0,0-1 0,3 1 0,0 0 2686,1 0 1,0-1-2687,6 1 0,1 0 0,-26-4-277,13 0 277,-5 0 683,18 1-683,0 4 1526,15-1-1526,3 9 712,1 2-712,-2 8 324,2-1-324,-2-2 0,1-5 0,-1-11 0,7-3 0,-1-15 0,11-16 0,-6-9 0,2 18 0,-1-1-719,-5-6 1,0-1 718,3-1 0,-1 0 0,-4-3 0,0-1 0,2 1 0,0 1 0,-2 5 0,-1 2 0,-2-14 0,3 15 0,-2 20 0,6 12 0,-3 2 0,2 8 1437,-2-2-1437,-7-3 0,-3-2 0,-9-2 0,-3 0 0,-19 0 0,4-4-381,11 1 1,0 1 380,-25-4 0,24 2 0,1-1 0,2 1 0,1-1 0,-4 0 0,2-1 0,-19-12-225,1 8 225,8-7 0,14 7 0,5-3 0,7 3 0,3-2 752,1 2-752,-1-3 234,1 4-234,2 0 0,2 4 0,3 1 0</inkml:trace>
  <inkml:trace contextRef="#ctx0" brushRef="#br0" timeOffset="9491">7491 14696 8191,'-7'-5'0,"4"-5"5063,-1-2-5063,4-18 2818,0-10-2818,0 7 0,0-2 0,3 0 0,-1-2 204,-4-10 0,0-2-204,4 3 0,0-1 0,-5 10 0,-1-1 0,0 0 0,2 0 0,0 0 0,-1 0 0,-2-1 0,-1 1 0,0 0 0,0 0 0,0 0 0,-1 1 0,-2-13 0,0 0 1143,4 14 1,2-1 0,-1-1-1144,2 0 0,0 0 0,1 0 0,4-3 0,1 0 0,0 0 0,0-4 0,0-1 0,2 2 0,2 5 0,3 0 0,-1 1 0,-1-1 0,-1 1 0,0 2 0,4-2 0,-2 4 0,-4-2 0,-4 31 0,-7 29 1674,5-9-1674,0 4 2990,0-10-2990,0 0 0,-2 0 0,1 0 0,-3 0 0,4 0 0,-4 0 0,-1 0 0,-2-4 0,-5 1 0,-2-5 0,-10 1 0,-7-6 0,-10 3 0,-12-12 0,-2 6 0,22-2 0,-2-2 0,-3 3 0,0-1-745,-1-4 0,0-1 745,0 3 0,1-1 0,1-1 0,0 0 0,5 2 0,1 1 0,-4-1 0,2 1 0,4 2 0,3 0 0,-21-5 0,15 5 0,12 2 0,7 1 0,13-5 1490,1-9-1490,9-13 0,4-21 0,-3 20 0,0-4-217,1-10 1,0-4 216,-1 16 0,1-1 0,-1-1-934,0-4 1,-1-2-1,1-1 934,1-1 0,1 0 0,-1-1 0,-1-1 0,0 0 0,-1-3 0,-4 3 0,-1-3 0,-1 1 0,1 3 0,-1 1 0,0 4 0,-1-1 0,-3-6 0,-2-1 0,0 9 0,1-7 0,-5 20 0,3 15 0,-1 3 373,-1-4-373,-2 3 2861,1-3-2861,0 4 0,3 0 0,-1 0 0,4 0 0,-4 0 0,3-3 0,-3 2 0,0-1 0,-1 3 0,-4 3 0,2-2 0,-2 5 0,0-5 0,4 2 0,5-2 0,5 5 0,8 0 0,7 8 0,18-5 0,10 2 0,-8-5 0,1-1 0,-1 2 0,0 1-957,9-3 1,0 0 956,-3 3 0,-1 0-415,-1 3 1,-3-1 414,-12-1 0,-2 0 0,13 5 0,-27-5 0,-4 1 0,-2-6 1827,0-5-1827,-5-11 915,5-12-915,-6-6 0,-1-5 0,5 6 0,-1-2 0,-3 3 0,-1-3 0,0 2 0,3-10 0,0 2-622,-6 3 0,1 0 622,1 3 0,0 1 0,-1 4 0,0 0 0,3 0 0,2 0 0,2 3 0,1-1-612,2-5 1,0-1 611,0 3 0,1 1-309,1-2 0,0 2 309,-3-21 1125,5 10-1125,-11 23 0,1 3 0,-3 10 1258,-3-4-1258,3 3 702,-3-2-702,3-1 0,1 3 0,1-6 0,-2 2 0,0 1 0,-1 4 0,2 5 0</inkml:trace>
  <inkml:trace contextRef="#ctx0" brushRef="#br0" timeOffset="10483">7497 9928 24575,'17'-3'0,"20"-3"0,11-7 0,-11 7 0,2 0 0,3-2 0,1 0 0,-1 1 0,0 2-890,0 2 0,-1 0 890,-5-2 0,-2 1-202,0 3 0,0 1 202,-3-5 0,-1 0 0,19 4 0,-11-6 0,-18 5 0,-4-2 1291,-6 0-1291,3 4 893,-6-6-893,-3-3 0,-2-4 0,-2-17 0,0-17 0,-3 10 0,1-3 0,1-8 0,0-3-1296,1 9 0,0-1 0,1 0 1296,0-5 0,1 0 0,2-1 0,1-3 0,2-2 0,-1 1 0,-2 11 0,-1 0 0,0 1 0,1 0 0,4-11 0,0 1 0,0 1 0,-3 3 0,-1 2 0,1 1-368,2 4 1,1 3-1,-1 1 368,-3-8 0,0 3 0,1 5 0,0 4 0,-5-8 0,0 13 0,0 18 0,0 5 0</inkml:trace>
  <inkml:trace contextRef="#ctx0" brushRef="#br0" timeOffset="26908">8323 6657 8191,'0'9'0,"2"0"5063,-1 4-5063,3 0 2818,-3 11-2818,5 1 1719,-5 13-1719,2 2 0,-3 7 0,0 6 2847,1-22 0,-2 0-2847,-1 0 0,0 1 0,1 5 0,1 0 0,-3-2 0,1 0 0,4 3 0,1 0 0,-3 1 0,1-1 0,4-3 0,0-1 0,-2 4 0,0-1 0,1-5 0,2-1 0,-1 3 0,0 0 0,-2 0 0,0 0 0,2 1 0,-1 0 0,-3 3 0,0 0 0,1-3 0,0 0 0,-2 2 0,0 0 0,3-5 0,-1-1 0,-2 7 0,1-1 0,3-6 0,1 1 0,-2 5 0,0 1 0,2-3 0,1-1 0,-3 1 0,0 0 0,2 2 0,-1 1 0,-3-7 0,0 1 0,3 2 0,1 0 0,-5-4 0,1 1 0,4 0 0,-1-1-368,-3 1 0,-1 0 368,3-1 0,-1 1 0,-2-1 0,0 1 0,0 0 0,0-1 0,0 1 0,0 0 0,0 3 0,0 0 0,0-3 0,0 1 0,0 5 0,0 0 0,0-5 0,0-1 0,0 3 0,0 0 0,0-3 0,0 0 0,-3 2 0,1 2 0,1-1 0,1 1 524,-3 3 0,1 1-524,2-1 0,0 0 0,-2 3 0,-1 1 0,0-3 0,0 0 0,-3 6 0,0 0-863,3-3 0,0 0 863,-2 0 0,0 1 0,4 2 0,1-1 0,-5-5 0,0 0 0,4 6 0,1 0 0,-3-3 0,1 1 0,2 2 0,0 1 0,-2 6 0,-1 0 0,0 2 0,-1 0-922,0-14 1,-1 1 0,2 0 921,0-1 0,1 0 0,0 1 0,-2 1 0,0 1 0,1 0 0,2-2 0,1 0 0,0-1 83,-3 1 1,-2-1-1,2 1-83,0-1 0,1-1 0,0 1 0,0-2 0,0 0 0,-1 1-756,0 1 0,-1 0 0,1 1 756,2-1 0,1 0 0,-1 1 0,-2 1 0,-1 1 0,0 0 0,2 0 0,0 0 0,-1 0 0,1 2 0,0 1 0,0-1 0,-2 1 0,0-1 0,1 1 0,2-1 0,1 0 0,-1 1 0,-1-1 0,0 0 0,1 1 0,0 1 0,1 1 0,1 0 0,-2-4 0,1-1 0,1 1 0,0 3 0,1 0 0,0 0 0,-1-6 0,-1 0 0,0 0 0,2-1 0,0 1 0,0-1 0,-1-2 0,-1 0 0,-1-1 0,-2 16 0,1 0 0,1 0 0,0 0 603,-1 0 1,-1 0-604,3-3 0,0 0 0,0-1 0,0 0 364,0-4 0,0 1-364,3 3 0,-1 0 0,-1-1 0,0-3 0,1-15 0,1-3 0,-3 14 0</inkml:trace>
  <inkml:trace contextRef="#ctx0" brushRef="#br0" timeOffset="29379">7386 6574 24575,'3'20'0,"-6"8"0,2 18 0,1-16 0,1 2 0,1 2 0,2 1 0,2 6 0,-1 1 0,-2 7 0,0 0-2780,3 5 0,-1 0 2780,-4-14 0,-1 1 0,0-1 0,2 1 0,0-1 0,-1 1 0,0 1 0,-1 1 0,-1-1 0,1 1 0,0 0 0,0 1-718,0 3 1,0 1 0,0 0 717,2-3 0,0 0 0,0 3 0,-1 0 0,1 5 0,-1-1 0,2-2 0,0 1 0,2-2 0,-1 2 0,-1-3 0,1 3 0,-1 0 0,-1-4 0,1-2 0,-1-3 0,0 0-80,0 1 1,0 0-1,0-1 80,-2-3 0,-1-1 0,2-1 0,0 1 0,1 0 0,0-1 0,-1 17 0,-1-1 0,3-3 0,-1-1 0,-1 0 0,-2 0-682,1 0 0,0 0 682,0-3 0,0 1 0,0 2 0,0 0 0,0 0 0,0 0 0,0-6 0,0 0 0,1 5 0,-2 0 0,-1-5 0,-1-1 958,3 0 0,-1 0-958,-4 4 0,0-2 0,4-8 0,1-1 886,-3 6 1,1 0-887,-1-7 0,1 1 0,-1 20 0,0 0 0,0-12 0,-1-1 0,1-3 0,-1 1 0,2-2 0,1 2 0,0-2 0,-1 4 0,-1-1 0,3-3 0,0 0 0,0 1 0,0-1 0,0 0 0,0 0 0,0 0 0,0 0 0,0 1 0,0-1 0,-2-3 0,0-1 0,1 4 0,0-1 0,-1-2 0,0 0 0,-1 6 0,1 1 0,-1-4 0,0 2 0,-3 4 0,0 1 258,3-2 0,0-1-258,-2 3 0,0 1 0,4 0 0,1-1 0,-5 1 0,-1 0 0,3 2 0,0 2 0,-3-1 0,0 1 0,3 3 0,0 0-198,-3 0 0,1 0 198,2 1 0,-1-1 0,-2 0 0,1 0 0,1 0 0,1 0 0,-3-3 0,2 0-40,3-1 1,0-1 39,-1-2 0,-1 0 0,3-4 0,0 0-53,0 3 0,0 0 53,3-3 0,-1 1 0,-1 5 0,0 1 0,4-2 0,0-1 0,-5 6 0,1 1 0,4-3 0,0-1 0,-1 5 0,-1-1-155,0-4 0,0 1 155,3 3 0,-1-1 0,-2-6 0,0 1 0,5 5 0,1 0 0,-2-2 0,-1 0 0,3 3 0,-1 0 0,-2-3 0,0-1 0,0 0 0,-1 0 0,1 3 0,0 1 0,0 0 0,0 2 0,-1-13 0,1 1 0,1 0 0,-1-4 0,0-1 0,0 1 0,0 1 0,1 0 0,-1-1 0,0-1 0,0-1 0,-1 1 0,0 3 0,-1 1 0,-1-4 0,1-2 0,-1-3 0,0-2 0,-1-1 0</inkml:trace>
  <inkml:trace contextRef="#ctx0" brushRef="#br0" timeOffset="30994">6688 6656 8191,'-3'-7'0,"1"19"5063,2 8-5063,0 33 0,0-22 0,0 1 0,3 12 0,-1 2 0,-1 6 0,0 2-47,0-14 0,1 1 0,0 1 47,-2 6 0,0 3 0,0-1 0,1 1 0,2 0 0,-2 0 0,0 4 0,-1 0 0,1 1 0,1 0 0,0-1 0,0 0-85,-2-2 1,0 1 0,0-2 84,0 1 0,0 0 0,0-1 0,0 1 0,0 0 0,0-1 0,0-1 0,0 0 0,0 0 0,0 3 0,0 1 0,0 0 0,0-2 0,0 0 0,0 1 0,-2 1 0,0 0 0,0 1 0,0-1 0,-1 1 0,1-1 0,0-4 0,-1 0 0,1-1 0,-2 1 0,0-1 0,0-1 708,2-3 1,0-1 0,0 0-709,-2-2 0,-1 0 0,1 0 0,2 2 0,0 0 0,-1 0-537,0-2 1,-1 0-1,0 0 537,3 3 0,1-1 0,0 1 0,-1-3 0,-1 0 0,0 0 0,0 0 0,0 0 0,0-1 0,2-3 0,-1-1 0,1-1 288,-2 1 1,0 0-1,0-1-288,0 13 0,-1 0 0,3-1 0,-1 0 726,-2-3 0,1-1-726,4-3 0,1 1 0,-3 5 0,1 0 0,1-5 0,1 0 0,-3 9 0,0 1 0,0 0 0,0 0 0,-1 0 0,2 2 0,0-16 0,1 2 0,0-2 0,-1 15 0,0 0 145,0-14 1,1 0 0,0 0-146,-2 14 0,0-1 0,1-13 0,2 0 0,-2 0 0,0-2 0,-1 0 0,1 0 0,0 3 0,1-1 0,0 1 0,0-1 0,0 0 0,-1 1 0,0-1 0,-1 1 0,1-1 0,0-2 0,2 1 0,-2-1 0,-1-1 0,0 1 0,0-1 0,3 17 0,-1-1 0,-1-4 0,0 1 0,1 2 0,1 1 0,-1-16 0,0 0 0,-1 2 0,0 1 0,-1 1 0,1 0 0,0 6 0,2 0 0,-2-5 0,-1-2 0,0-4 0,0-6 0,0 1 0</inkml:trace>
  <inkml:trace contextRef="#ctx0" brushRef="#br0" timeOffset="31993">6670 13419 8191,'-7'9'0,"5"-2"5063,-5 30-5063,7 3 0,0-11 0,0 3 0,0 8 0,0 3 0,0 9 0,0 2-81,-2-12 0,0 1 0,0 2 81,0 6 0,0 2 0,-1 1 0,0-12 0,0 2 0,0 0 0,-1 0 0,0 3 0,-1 0 0,0 1 0,0-1 0,1 1 0,1-1 0,0 1 0,-1-1 0,-1-2 0,0 0 0,0 1 0,1-1 0,2 0 0,2 0 0,1-1 0,-1 1 0,-2-1 0,1-1 0,0 0 0,0 1 0,2 3 0,1 0 0,0 0 0,-1 0-245,-2 2 0,0 0 1,-1 0-1,0 0 245,1 2 0,-1 0 0,0 0 0,0 0 0,-1-1 0,-1 0 0,1-1 0,0 0 359,0-1 0,2-1 0,-1 0 0,0-1-359,0 6 0,0-1 0,1-2 0,0-6 0,1-3 0,1-1 0,1 5 0,0-5 0,-1 7 0,3-23 0,-4-15 0</inkml:trace>
  <inkml:trace contextRef="#ctx0" brushRef="#br0" timeOffset="32625">7589 15446 24575,'-5'6'0,"1"18"0,9 13 0,-2-8 0,0 3 0,0 11 0,0 4 0,-3 5 0,-1 4-2070,0-15 0,1 3 0,0 0 2070,1 5 0,1 1 0,0 0 0,-1-1 0,-1 0 0,2 0 0,3 3 0,2 2 0,-2-3 0,-4-6 0,-1-1 0,0-2 0,4 0 0,0-2 0,-1-2 334,0 3 0,0-4 0,3 9 0,-2-25 0</inkml:trace>
  <inkml:trace contextRef="#ctx0" brushRef="#br0" timeOffset="33225">8256 15323 24575,'13'0'0,"-4"11"0,-1 25 0,-4 19 0,-1-21 0,-1 2 0,-2 7 0,1 3-3131,1 6 1,1 2 3130,-3-10 0,0 2 0,0 1 0,1 2 0,2 2 0,-2 1 0,0-8 0,-1 1 0,0 1 0,1-1 0,0-3 0,0 0 0,1 0 0,0 1 0,-1 2 0,0 0 0,1 0 0,-1-1 0,1 9 0,0-2 0,1-2 0,1-6 0,0-2 0,0-2 367,-1 9 1,1-6 0,0-3 0,-4-19 0</inkml:trace>
  <inkml:trace contextRef="#ctx0" brushRef="#br0" timeOffset="34933">5533 7581 8191,'9'6'0,"-1"-3"5063,22 1-5063,2-4 2818,8-5-2818,-12 2 0,4 1 0,5-1 0,2 0 639,9-2 1,4 0-640,-10 2 0,4 1 0,0 0 560,6-2 1,1 0 0,1-1-561,-6 2 0,0 0 0,2-1 0,0 1 0,4 0 0,1 0 0,0 0 0,1-1 0,-10 0 0,0 1 0,1-1 0,0 0 0,1 0 0,1 0 0,0 0 0,1-1 0,0 1 0,-1 0-990,2-1 0,0-1 1,0 1-1,1-1 1,-1 1 989,3-1 0,0 1 0,0-1 0,0 1 0,1 0 0,-9 1 0,1 0 0,-1 1 0,1-1 0,0 1 0,-1-1-626,9 0 0,0 1 0,-1-1 0,0 0 0,1 0 626,-3 0 0,1 0 0,0 0 0,-1 0 0,0 0 0,-3 1 0,-1 1 0,0-1 0,0 0 0,0 0 0,0-2 0,0 0 0,0-1 0,0 1 0,-1 0 0,-1 2 0,-1 0 0,1 0 0,-1 0 0,1 0 0,0 1 0,0-1 0,1 0 0,0 1 0,-1-1 0,1 0 0,-1 0 0,1 1 0,0-1 0,-1 2 0,9 1 0,0 2 0,0 0 0,1-1-365,-12-2 0,2 0 0,-1-1 0,-1 1 1,1 1 364,8 1 0,0 1 0,-1 0 0,1-1 0,1-1 0,0 0 0,1 0 0,-1 0 0,-9 0 0,0 0 0,0 0 0,1 0 0,-1 0-114,3-1 1,0 0-1,0 0 1,1-1 0,-1 1 113,1-1 0,-1 1 0,1-1 0,-1 1 0,1-1 0,-2 1 0,0-1 0,0 1 0,-1-1 0,1 1 54,-2-1 1,0 1 0,0-1 0,0 1 0,-1 1-55,8 1 0,-1 0 0,0 1 0,-1 0 373,0-1 1,-1 1 0,0 0 0,-1 0-374,1 1 0,0 0 0,-1 1 0,1-1 0,-2 0 0,0 1 0,0-1 0,1 0 52,2-1 0,1 0 0,0 0 0,0-1-52,0 0 0,0-1 0,0 0 0,0-1 0,1-1 0,1-1 0,0-1 0,0 0 0,0-1 0,-1 0 0,1 0 0,0-1 0,1 1 0,1 0 0,-1 0 0,0 0 0,-2 0 0,0-1 0,-1 2 0,0 0 0,0 1 0,0 1 0,0 1 0,-1-1 0,-1 1 0,0-1 0,0 0 0,-2 1 615,-3 1 1,-2 0-1,0 0 1,0 0-616,14 2 0,-1 0 0,-2 0 0,-10 0 0,-3 0 0,0 0 603,-2 0 0,-1 0 0,-1 1-603,11 2 0,-3 0 110,-1-4 1,-1-1-111,-3 3 0,-2 0 1851,-5-1 0,-2 0-1851,16-1 0,-21 3 0,-11-4 0</inkml:trace>
  <inkml:trace contextRef="#ctx0" brushRef="#br0" timeOffset="37582">5603 8536 8191,'-13'0'0,"3"0"5063,16-7-5063,7 5 0,32-5 0,-15 6 0,2 2 0,9-1 0,2 0 0,9 3 0,3-1-90,-16-1 1,2-1-1,0 1 90,3 2 0,2 1 0,0 0 0,1-3 0,1-1 0,1 0 0,5 1 0,1-1 0,1-1 0,-13-1 0,0-2 0,1 0 0,0 1-223,3-1 0,0 1 0,1-1 0,0 0 223,2 0 0,0-1 0,1 0 0,0 0 0,0 2 0,0-1 0,0 1 0,0 0 0,1 0 0,-1-1 0,0 1 0,0 0 0,-2 1 0,0 0 0,0 1 0,0-1 754,-3-1 0,-1 0 0,0-1 1,0 2-755,-2 1 0,0 1 0,0 0 0,0 0 0,1-1 0,-1-1 0,0 1 0,0-1-669,1 1 1,-1-1 0,1 1-1,0-1 669,2 1 0,1-1 0,0 1 0,0-2 0,2-1 0,0-1 0,0 0 0,0 0 0,1 1 0,-1 1 0,1 0 0,-1-2 0,0 0 0,0-2 0,0 0 0,0 2 0,-3 2 0,-1 1 0,0 1 0,0-2 0,-3-1 0,0-1 0,-1 0 0,0 2-26,12 2 1,-1 1 0,1 0 25,-1-2 0,1 0 0,0 0 0,-1 0 0,1 0 0,1 0 0,-11 1 0,0-1 0,0 0 0,1 0 0,-1-1 0,1 0 0,0 0 0,-1-1 0,-1 0 0,0-1 0,0 0 0,0 1 309,13 0 1,1 2 0,-3-1-310,-6-1 0,-1 0 0,-1 1 0,0 2 0,0 2 0,0-1 247,-5 0 1,-1 0 0,3 0-248,11 1 0,2 1 0,-2 0 0,-8 0 0,-2 0 0,1 1 930,5 0 1,2 1-1,-3 1-930,-7-1 0,-2 0 0,-1 0 657,16 2 1,0-1-658,-14-2 0,0-1 0,1 0 0,1 0 0,1 1 0,0-2 0,0-2 0,0-2 0,0 1-26,4 0 0,1 0 1,0-1 25,2-1 0,0 0 0,1-1 0,-8 2 0,0 0 0,1 0 0,-1 0 0,1-1 0,-1 1 0,1 0 0,1 0-940,3-1 0,1 1 0,0 0 0,-1 0 940,1-1 0,0 1 0,0-1 0,0 2 0,1-1 0,-1 1 0,0 1 0,1-1 0,1 1 0,-1-1 0,1 0 0,0 1 0,-2 1 0,0 0 0,0 0 0,0 0 0,0 0 0,0 1 0,0-1 0,0-1-793,0 0 1,0 0 0,0-1 0,0 1 792,-2 0 0,1 1 0,-1 0 0,0-1 0,-1 0 0,-1-1 0,0 0 0,0 1-284,-1 1 0,-1 0 0,0 0 0,0 0 284,11 0 0,-1 0 0,-1 0 81,-1 0 0,0 0 1,-2 0-82,-4 2 0,-2 0 0,-1-1 843,13 0 0,-4 0-843,-11 3 0,-4 1 3879,11 1-3879,-20 2 4262,-15-3-4262,-3-1 0,-4-3 0,-1 1 0</inkml:trace>
  <inkml:trace contextRef="#ctx0" brushRef="#br0" timeOffset="39141">6623 6464 24575,'0'17'0,"4"20"0,6 2 0,1 4 0,-4 2 0,0 2-1961,2-4 1,0 3 0,-1-2 1960,-3-5 0,-1-1 0,-1 0 0,2 0 0,-1 0 0,-1 0 871,1 17 1,-1-3-872,0-12 0,-1-2 0,-2 11 949,-2-23-949,-2-17 0,-3-4 0,-13-1 3189,-1-4-3189,-24-5 0,-4 4 0,11-1 0,-5 0-280,1 1 0,-4 2 0,0-1 280,7-2 0,1 0 0,-3 0-834,1 2 1,-3 0 0,0 0-1,3-1 834,-1-1 0,4 0 0,-2 1 0,-1 0 0,-1 1 0,1 1 0,2 0 0,0 1 0,1 0 0,-10 0 0,1 2 0,1 3 0,1 2 0,8-1 0,2 1 0,5 0 0,3 1 0,-13 6 0,19-6 698,12-1-698,4-13 3476,-1-15-3476,4-34 0,0 13 0,-2-5-1329,1 5 1,1-4-1,-1 0 1329,0-4 0,0-1 0,-1 0 0,-3-4 0,-1-1 0,1 1 0,2 6 0,-1 1 0,0 1-457,-3-10 1,-1 4 456,4 18 0,1 4 0,-1-4 0,7 25 0,3 4 0,4 6 0,-5-2 0,0 2 0</inkml:trace>
  <inkml:trace contextRef="#ctx0" brushRef="#br0" timeOffset="40325">6668 6496 8191,'-9'5'0,"7"6"5063,3-5-5063,6 23 0,3 8 0,-7-2 0,-1 5 47,1 11 0,-2 4-47,-2-9 0,-1 3 0,0 0 0,1-7 0,1 0 0,0 0 0,-1 0 0,-1 10 0,0 0 0,1-1 0,1-3 0,2 0 0,1-3 1016,-1 3 1,2-3-1017,1-9 0,3-4 5591,6 1-5591,3-18 0,6-16 0,16-14 0,-12 3 0,2-3 0,8-4 0,3-1 0,8-1 0,3 0 280,-15 7 0,0 0 1,0 2-281,18-2 0,0 2 0,-1 0 0,-2 2-228,-14 6 0,-2 1 228,-3 3 0,-4-1 0,-6-6 0,-9-5 0,-20-27 0,6-16-185,-6 18 1,-1-2 184,2-6 0,-1-2-103,-4-5 1,-2-2 102,6 16 0,-1 0 0,-1 0 0,0-3 0,-1 0 0,0 1 0,-3-14 0,1 0-392,-3 4 0,1 2 392,6 15 0,0 3 0,-4-11 0,7 21 348,1 11-348,-4 2 2765,-3 0-2765,-13 3 0,-21 7 0,18 3 0,-3 3 0,-14 5 0,-1 2 0,1 3 0,1 2 95,-4 0 0,3-2 1,-5 5-1,15-9 1</inkml:trace>
  <inkml:trace contextRef="#ctx0" brushRef="#br0" timeOffset="41635">7567 6632 8191,'-12'-29'0,"3"10"5063,-3 5-5063,3 9 2818,4 23-2818,1 13 0,6-2 0,1 3 0,-3 5 0,1 3 0,1 4 0,1 3-38,-3 5 1,0 2 37,-3 0 0,0 0 0,3 0 0,-1-2 2376,-2-5 1,1-3-2377,1-11 0,2-2 0,1 10 0,2-26 0,3-13 0,6-8 2510,9-9-2510,17-7 0,-15 7 0,3 0 0,12 1 0,3 1 0,0-4 0,2 2-424,-5 6 0,2 1 0,-1-1 424,-3 0 0,-1-2 0,0 2 0,16-1 0,-4 2 0,-12 3 0,-4 2 0,3 3 0,-18 9 0,-8-6 0,-7-21 0,-2-16 0,-6-21 0,1 19 0,-1-3 111,-1-2 0,-2-2-111,0-10 0,0-1 0,-3 0 0,0 1 0,1 4 0,-1 5 0,3 11 0,0 4 0,-5-4 0,6 20 0,-1 8 0,2 1 0,-5 1 2365,-2 3-2365,-3-3 0,-7 3 0,-1 0 0,-7 4 0,-7 5 0,-1 5-396,14-3 0,-1 2 396,-21 11-3,20-13 1,3-1-1,-1 3 1,5-9-1</inkml:trace>
  <inkml:trace contextRef="#ctx0" brushRef="#br0" timeOffset="43466">7466 8698 24575,'-2'6'0,"2"5"0,1 15 0,6 28 0,-3-17 0,-1 4 0,3 10 0,0 4-2696,-3-15 1,-1 0-1,-1 1 2696,0 2 0,-1 0 0,-1 1 0,-1-2 0,0 1 0,-1 1-236,-1 10 0,0 2 0,0-4 236,0-2 0,1-4 806,0 7 1,3-9-807,8-20 0,10-19 0,7-6 0,20-4 0,4-5 1329,-16 7 0,2 1-1329,-1-2 0,1 3 1030,0 5 1,0 1-1031,-4 0 0,-1 1 0,-2 3 0,-2 1 198,14 7-198,-2-7 0,0-2 0,3-13 0,-1 1 0,0-14 0,-1-1 0,-3-4 0,-4 7 0,-12 8 1300,-11 1-1300,-5-1 965,-4-12-965,-4-12 0,-2-22-1104,-1 21 1,-2-3 1103,0-12 0,0-2 0,4 12 0,1 0 0,0-1 0,0-3 0,0-2 0,1 0-1094,2-3 0,2-1 0,-1 1 1094,0 0 0,0 1 0,0 1 0,0 0 0,0 1 0,0 3-133,1-4 0,-2 4 133,-1-14 0,0 36 0,-5 16 1778,0-1-1778,-5 3 3613,-8-3-3613,4 1 364,-20-5-364,-7 12 0,10-6 0,-4 1-1136,-4 5 0,-2 2 1136,-9-3 0,-1 0 0,15 3 0,0 0 0,-1 0 0,1-3 0,-1-1 0,0 1 0,1 2 0,0 2 0,1-3 0,-7-3 0,4-1 0,-8 5 0,21-5 0</inkml:trace>
  <inkml:trace contextRef="#ctx0" brushRef="#br0" timeOffset="45299">6511 10014 8191,'8'5'0,"14"-6"2471,15-3 0,7-2-2471,-3 0 0,3 0 0,-6-1 0,3-1 0,0 2 335,-4 1 0,1 1 0,-2-1-335,15-5 0,-1-2 0,4 3 0,-2 0 0,-11 2 0,-3 1 1958,11-2-1958,-25 12 5945,-16 3-5945,-1 2 120,2 0-120,-2 0 2414,1 10-2414,4 16 0,-6-6 0,-1 4 0,3 5 0,-1 2-1231,0 8 1,-2 2 1230,1 2 0,0 2 0,0 0 0,0 0 0,-3-1 0,0 0 0,0-7 0,0-1 0,-3-3 0,0-1 0,0-5 0,0-2 0,-2-3 0,-1-1 0,-1 0 0,-2 0 0,-4 18 0,-5 5 0,8-19 0,2-4 0,2-17 2461,1 0-2461,-2-6 0,-7 0 0,-2-2 0,-11-2 0,-8 0 0,-21-3 0,22 0 0,-2 0-1025,-10-1 1,-3 2 1024,0 1 0,-1 1 0,-6 0 0,-1 1 0,7 1 0,2 1 0,1 0 0,4-1 0,-8 1 0,11 1 0,24-7 0,0 5 0,4-1 0,0-1 2049,2-3-2049,-1-15 0,5-13 0,1 0 0,0-4-1397,2-8 0,0-5 1397,2 5 0,0-3 0,0-2 0,0-4 0,0-3 0,1 0 0,0 11 0,0-2 0,1 1 0,-1 1 0,1-12 0,0 2 0,0 2 0,0 6 0,1 2 0,-2 4-119,1-4 0,-1 5 119,4-9 0,4 39 0,-5 1 0,4 16 0</inkml:trace>
  <inkml:trace contextRef="#ctx0" brushRef="#br0" timeOffset="46849">6674 13096 24575,'-8'36'0,"-1"0"0,4 1 0,0 2 0,0 9 0,0 2-2042,2-14 1,2 2 0,-2 1 2041,-2 3 0,-2 1 0,1 1 0,1 2 0,1 0 0,-1 0 0,-1 0 0,0-1 0,0 0 0,3-4 0,1 0 0,0-2 902,-1 12 1,1-2-903,1-6 0,2-3 0,4 8 985,-1-11-985,5-24 0,-1-2 0,4-2 3334,9 2-3334,4-5 0,7 5 0,6-14 0,-4 5 0,4-6 0,0 8 0,2-3 0,7 3 0,0-4 0,-7 0 0,-2 0 0,-6-3 0,-7 2 0,-5-3 0,-7 4 0,-4-2 0,-4-2 0,2-13 0,-3 2 0,3-16 0,-3-7 0,4-11 0,-7 16 0,-1-2-887,0-2 0,-1-2 887,1-6 0,-1-1 0,-1-4 0,-1 0 0,1 0 0,-1 0-1009,-2 1 0,-1 0 1009,0 3 0,-1 1-670,-3 2 1,-1 1 669,2 4 0,1 0 0,0 4 0,-1 0 0,1 2 0,2 3 0,0-13 0,1 13 0,5 21 0</inkml:trace>
  <inkml:trace contextRef="#ctx0" brushRef="#br0" timeOffset="48569">7558 14859 8191,'-7'-5'0,"4"4"5063,1 6-5063,3 21 0,5 11 0,-5-2 0,-1 4 319,3 7 1,-1 1-320,-2-9 0,0 0 0,0 1 0,-3 15 0,1 0 534,1-4 1,0-2-535,1-12 0,-1-3 5383,5 14-5383,5-20 0,2-16 0,15-7 0,8-1 0,19 1 0,-5 6 2641,1 9-2641,-7 5 0,-11 2 0,-1-1 1589,-12-4-1589,5 2 0,-8-7 0,2 0 0,-1-8 0,-3-6 0,4-2 0,7-11 0,8-6 0,4-9 0,5-3 0,-10-2 0,-1 5 0,-14 5 0,-1-5 0,-8 0 0,1-12 0,-8-9-835,3-8 835,-7 25 0,-1-1 0,0-24 0,-1 19 0,0 10 0,4 17 0,-1 0 0,3 0 835,1-4-835,1 0 0,-2-11 0,-3 5 0,-1-11 0,-8-2 0,-2-8 0,-5-7-820,1 0 820,0 7 0,6 8 0,0 12 0,4 9 0,-1 9 0,-3 6 0,3 6 0,1-3 0,5 1 0</inkml:trace>
  <inkml:trace contextRef="#ctx0" brushRef="#br0" timeOffset="48658">7926 14936 8191,'-45'12'0,"-1"0"0,6 0 0,2-3 1012,2-9 1,4-2 0,-1 4-1,12-10 1</inkml:trace>
  <inkml:trace contextRef="#ctx0" brushRef="#br0" timeOffset="57841">21194 8360 24575,'-9'3'0,"-4"-4"0,4-2 0,-8 0 0,-3-2 0,-12 4 0,-14-3 0,16 4 0,-2 0 0,-2 0 0,-2 0-699,-2 0 0,0 0 699,-1 0 0,2 0-329,1 0 1,2 0 328,2 0 0,2 0 0,-23 0 0,6 0-13,7 4 13,2 0 0,12 1 0,6 0 1348,8-4-1348,3 1 705,0-2-705,-1 4 15,3 1-15,1 4 0,1 3 0,0 2 0,1 3 0,-3 20 0,2-2 0,2-3 0,0 2 0,1-6 0,0 0 0,2 6 0,0 0-375,2-3 0,1 0 375,-1 0 0,2-1-39,2-2 1,1-1 38,3 13 0,4-10 0,-7-18 0,7-2 0,6-7 747,12-5-747,21-9 0,-16 3 0,2-1-917,7 0 1,1 1 916,3-2 0,0 3 0,-3 5 0,-3 2 0,-7 1 0,-4 2 0,14 9 0,-17 3 0,-17-7 0,0 0 0,-1-6 0,-2 2 0,6-3 1913,-2 1-1913,3-5 0,-4 1 0,4-7 0,-7 2 0,0-3 0,0-3 0,-7 0 0,4-4 0,-6-1 0,2-5 0,-3-3 0,0-12 0,0-15 0,2 21 0,0 0 0,-3-3 0,-1 1 0,2 2 0,0 2 0,-6-17 0,2 16 0,4 7 0,0 10 0,-2 2 0,-6 4 0,-10 0 0,-8 1 0,-12-2 0,-9 0 0,17 6 0,-1 1 0,-4-1 0,0 1-783,-3 4 0,-1 1 783,-2 2 0,-1 1-432,6 0 1,1 0 431,3 0 0,2-1 0,-8 0 0,22-5 0,8 0 0</inkml:trace>
  <inkml:trace contextRef="#ctx0" brushRef="#br0" timeOffset="61532">20368 9027 8191,'-4'1'0,"-4"6"5063,5 6-5063,-2 18 0,5-4 0,-5 24 804,4-21 0,1 2-804,-2 6 0,-1 2 0,3 5 0,0 1 0,-2 2 0,-1 2-4,0 2 1,-1 2 3,1 0 0,0 0 0,-1-17 0,0 1 0,1 0 0,2 15 0,1 0 1896,-3-6 1,0-1-1897,1 0 0,0-3-259,1-10 1,0-3 258,-1 2 0,-1-4 1167,1 6-1167,1-4 2663,-3-17-2663,3 0 1887,-1-4-1887,0 0 727,0 0-727,-5-4 0,0-3 0,-2-3 0,-4-3 0,0 1 0,-4-1 0,-7 5 0,-1 0 0,-20 7 0,-4-2 0,19-1 0,-1 0-829,-3-2 0,0 0 829,-1 1 0,0 1 0,-3 0 0,0 1 0,-1 0 0,1 0 0,3 2 0,1 0 0,2-3 0,2 0 0,-10 3 0,10-1 0,18-8 0,4-1 0,6-18 1658,6-8-1658,-3-12 0,3 8 0,1-3-215,-1-5 1,-1-4 214,1 5 0,0-1 0,0-3-1643,0-6 0,0-2 1,1 0 1642,-1-2 0,0-1 0,0 0 0,1-2 0,-1 0 0,0 2-648,-2 8 0,0 3 1,1 1 647,3-14 0,-2 7 0,-5-6 0,12 21 282,-7 17-282,16-1 0,4-4 0,18-1 0,2 4 0,-11 13 0,1 2 2193,-3 1 1,1 2-2194,5 0 0,2 2 0,2-1 0,1 0 344,0 0 0,1 0-344,2 0 0,1 0 0,0-3 0,-1 1 0,-5 1 0,-2 0 0,-5-2 0,-4 1 0,6 4 0,-16-3 0,-14 2 0,-1-3 0</inkml:trace>
  <inkml:trace contextRef="#ctx0" brushRef="#br0" timeOffset="70440">20247 9552 24575,'-11'9'0,"0"0"0,-5 7 0,-3 11 0,-13 12 0,9-9 0,-2 3 0,-4 6 0,-1 2-404,7-7 1,-2 0 0,1 2 403,-3 3 0,0 1 0,1-1-1134,0 1 1,2-1 0,-2 0 1133,2-4 0,-1 0 0,2-2 0,-2 8 0,3-3 0,-10 6 0,27-22 0,10-23 0,13-17 0,5-12 0,-6 6 0,1-3 0,0-6 0,1-3 0,7-9 0,0-4-105,-6 10 1,1-2 0,0-1 104,2-4 0,0-1 0,1-1-27,-1-1 1,1 0 0,-1 1 26,0 4 0,0 2 0,-2 2 0,1-6 0,-2 6 0,-2 9 0,-4 12 0,-9 18 0,-7 8 0,-10 23 1049,-9 9-1049,7-15 0,-2 2 0,-5 11 0,-3 2 367,-4 4 1,-2 2-368,6-9 0,-1 1 0,0 0 0,1 2 0,-1 1 0,-1-1 0,0-1 0,-1 0 0,0-1 0,4-2 0,1-1 0,1-2-269,-6 4 0,3-3 269,-7 10 0,22-27 0,8-13 0,5-5 0</inkml:trace>
  <inkml:trace contextRef="#ctx0" brushRef="#br0" timeOffset="79545">19474 10597 8191,'-7'-3'0,"-4"-2"5063,2 5-5063,-4-5 2818,0 5-2818,-13-6 0,-8 5 0,-19-4 192,23 5 1,-2 0-193,-2 0 0,-2 0 2505,-2 1 1,0-2-2506,3-1 0,0 0 0,4 2 0,1-1 0,-17-7 0,2 3 0,18 0 0,0 3 0,15 2 1875,3 6-1875,0-1 1232,2 4-1232,0 4 0,4 0 0,-3 25 0,5-3 0,-1-5 0,0 1-678,0 2 1,-1 2 677,0 7 0,0 1 0,-3 6 0,0 1 0,2 0 0,1 0-850,0 0 1,1-2 849,4-8 0,1-2-197,-1-3 1,1-2 196,10 13 0,3-11 0,4-7 0,10-3 0,2 2 0,-1-1 1206,1 5-1206,-14-8 1779,1 3-1779,-11-13 462,2 0-462,-3-8 0,12-5 0,16-10 0,-9 0 0,3 0-712,8 1 1,2 0 711,3-3 0,1 3-419,-4 7 1,0 2 418,-7-1 0,-3 2 0,9 9 0,-17-3 0,-9-2 0,1-8 1360,-2-6-1360,1-12 900,-3-4-900,-4-20 0,3-3 0,-7 12 0,-1-3-1165,2-2 0,1-3 1165,-2 8 0,1-2 0,0-1 0,0-1 0,1-1 0,-1-1 0,0-3 0,1 0 0,-1-1 0,-1 2 0,-1 1 0,-1 1 0,-1-14 0,-2 4-404,-1 8 0,-1 5 404,-7-15 0,3 28 0,2 11 0,4 13 0</inkml:trace>
  <inkml:trace contextRef="#ctx0" brushRef="#br0" timeOffset="80898">19419 10805 8191,'-13'0'0,"0"1"5063,-11 6-5063,-4 9 2818,-1 1-2818,-6 15 0,-5 7 859,20-15 1,-2 3-860,-3 5 0,1 3 0,3 3 0,2 3 0,4-5 0,0 4 0,2-3 0,2 3 0,2-2 0,-3 9 0,4-6 0,10-13 6784,1-9-6784,3-16 0,-1-4 0,2-9 0,4-17 0,7-13 0,-5 4 0,2-3-295,6-6 0,3-4 295,-10 10 0,1-2 0,0-1-1002,4 1 0,2-1 0,0 0 1002,-3 0 0,1 1 0,-1 1 0,9-7 0,-1 4 0,-7 9 0,-2 7 0,0 10 0,-15 18 0,-9 23 500,-3 1-500,-3 7 0,0-6 0,-2 1 0,-4 10 0,1-5 0,1 1 0,-3 16 0,2-14 0,0 4 0,3 6 0,-1 2 145,-3 2 0,-2 3-145,9-15 0,0 1 0,0 0 0,-5 13 0,0-3-399,4-7 1,2-4 398,0-8 0,3-4 0,7-7 0,7-25 0,9-28 0,-4 9 0,1-3 0,5-11 0,0-3 0,-3 7 0,0-2 0,0-1-1369,2-4 1,1-1 0,-1 0 1368,1-6 0,-1-2 0,2 2 0,0 5 0,0 0 0,0 3 491,3-11 0,0 6-491,0 12 0,-1 5 650,-3 3-650,-6 19 0,-14 13 0,-1 5 4630,-4 6-4630,0-3 1446,-8 13-1446,-4 7 0,5-7 0,-1 4 0,-2 6 0,-1 4-1897,-1 8 0,-1 4 1897,5-13 0,-1 2 0,2 0 0,1 0 0,1 0 0,2 0-161,0-2 0,0 0 0,3-3 0,1-2 1,2-4-1,0 11 0</inkml:trace>
  <inkml:trace contextRef="#ctx0" brushRef="#br0" timeOffset="82242">19043 11866 24575,'-7'-1'0,"2"2"0,3 12 0,2 13 0,0 14 0,2-7 0,1 2 0,0 7 0,1 1 0,4 6 0,1 1-1589,-1 4 1,2-1 1588,3-6 0,2-1 0,-4 0 0,1-3 259,1-13 1,-2-3-260,3 18 0,-4-25 0,-7-16 0,-3-8 0,-10-29 0,-5-16-58,5 9 0,-2-3 58,-4-6 0,-2-2 0,8 12 0,0-2 0,-2 0 0,-3 2 0,-1 1 0,0-1 0,3 1 0,1 0 0,0 1 0,-6-10 0,2 3-153,3 7 0,4 4 153,1-14 0,8 24 0,8 20 0,0 18 0,6 20 0,-8-6 0,-1 3 130,5 9 1,1 3-131,-2 8 0,0 2 0,-1-14 0,0 1 0,0-1 0,2-1 0,0 0 0,0-1 0,1 14 0,2-4 0,1-10 0,2-5 134,4 0 1,-6-15 0,-6-16-1</inkml:trace>
  <inkml:trace contextRef="#ctx0" brushRef="#br0" timeOffset="83748">19358 11800 24575,'-20'-5'0,"4"2"0,4-7 0,-1 5 0,-14-4 0,-6 5 0,-20-4 0,-2 7-432,24 0 1,0 2 431,-24 0 0,25 1 0,1 0 0,-20 2-26,3 1 26,7 3 0,14-1 0,5 0 0,7-2 0,8 5 862,1 1-862,7 6 27,-3 0-27,3 7 0,-3 8 0,0 14 0,-9 9 0,5-18 0,0 1-743,-6-3 1,0 1 742,4 6 0,0-1-397,-2-6 1,0 0 396,4-4 0,2-1 0,2 23 0,4-13 0,6-8 0,0-8 1423,1-11-1423,2 10 855,-3-12-855,0 12 0,-3-13 0,-2 3 0,-1-4 0,6-2 0,-2 0 0,8-4 0,4-5 0,12-3 0,15-4 0,-18 3 0,3 2-643,6 0 0,0 2 643,2-1 0,-2 1-374,-1 5 0,-4 2 374,11 5 0,-14 5 0,-18 2 0,4-8 0,-1-1 1236,-2-9-1236,10-7 798,-5-9-798,10-3 0,-11 3 0,-1 1 0,-6 5 0,-4-2 0,2-3 0,-7-8 0,2-7 0,-1 2 0,1-2-1476,-3-7 1,1-3 1475,0 6 0,1-4 0,0 1 0,0-3 0,0 0 0,-1 0 0,1-4 0,1-1 0,-1 0 0,2 3 0,1-1 0,-1 2 0,-3-14 0,-1 4-186,1 11 1,-1 5 185,-6-5 0,3 26 0,3 11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1T14:40:43.4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29284 4474 24575,'-14'-9'0,"0"10"0,9 6 0,0 11 0,7-1 0,3-6 0,2-1 0,6-10 0,-3-1 0,0-6 0,-3 0 0,-7-2 0,-2 0 0,-9 4 0,1 1 0,-4 10 0,8 0 0,8 1 0,4-3 0,2-4 0,-4 0 0</inkml:trace>
  <inkml:trace contextRef="#ctx0" brushRef="#br0" timeOffset="3341">29303 4466 8191,'-9'-1'0,"4"-5"5063,13-21-5063,17-21 0,-11 14 0,1-3 0,5-8 0,0-3 425,-2-1 0,-2-1-425,0 0 0,-2 0 0,1 4 0,-2 1 664,-4 6 0,-1 1-664,0 7 0,-1 1 5616,2-17-5616,-4 15 0,1 12 0,-6 12 0,2 4 0</inkml:trace>
  <inkml:trace contextRef="#ctx0" brushRef="#br0" timeOffset="3616">29365 3830 8191,'-5'-9'0,"3"0"5063,13-7-5063,10-3 0,8-2 0,5 0 2818,-2 12-2818,-10 4 1719,0 8-1719,-14 3 6784,2 2-6784,-7 4 0,-4 2 0,1-5 0,-3-1 0</inkml:trace>
  <inkml:trace contextRef="#ctx0" brushRef="#br0" timeOffset="4133">29225 4418 8191,'-9'3'0,"2"-5"5063,-1-1-5063,3-6 2818,-5-2-2818,-4-5 1719,-4-5-1719,-8-13 0,-6-5 2537,12 12 1,-1-1-2538,-4-4 0,0-2 0,-1-4 0,1-2 0,0-1 0,-1 0 0,1-2 0,0 1 0,2 8 0,1 1 0,0 3 0,1 2 0,-12-15 0,14 15 0,4 5 0,12 14 0,1 5 0</inkml:trace>
  <inkml:trace contextRef="#ctx0" brushRef="#br0" timeOffset="4558">28714 3877 8191,'-7'9'0,"2"0"5063,-1-4-5063,2-8 2818,-4-14-2818,0-21 0,4-17 859,1 24 1,1-1-860,2-23 6784,0 20-6784,2 16 0,6 19 0,6 8 0,7 10 0,3 6 0,0 0 0,-7-7 0,3-3 0,-11-7 0,0-4 0,-5-1 0</inkml:trace>
  <inkml:trace contextRef="#ctx0" brushRef="#br0" timeOffset="5216">29197 4536 8191,'-9'2'0,"-4"-2"5063,3 0-5063,-14-2 0,-4 2 0,0 0 0,-4 0 0,-8 2 0,-5 1 0,7 1 0,-3 0 0,-1 1-38,-3-1 0,-1 0 0,-1 1 38,-3 3 0,-1 1 0,1-2 0,1-2 0,1-1 0,0 1 250,6 1 0,1 0 0,1 0-250,-11-2 0,5-2 1212,-10 1 1,27-4 0,22-1 0</inkml:trace>
  <inkml:trace contextRef="#ctx0" brushRef="#br0" timeOffset="5566">28325 4457 8191,'-21'11'0,"3"1"5063,12-5-5063,-4 12 2818,-6 5-2818,-7 15 0,6-14 0,-1 1 0,3 1 0,-1 1 0,-4 1 0,-1 0 1719,-4 18-1719,1-16 6784,16-12-6784,8-10 0,9-2 0,24-2 0,-5-5 0,5-3 0,17-3 0,0 0 0,-18 2 0,-2 0 0,0-2 0,1 1 0</inkml:trace>
  <inkml:trace contextRef="#ctx0" brushRef="#br0" timeOffset="6104">29201 4614 8191,'-9'7'0,"-1"5"5063,-3 6-5063,-2 14 0,4-7 0,-2 3 0,0 6 0,-1 2 0,-7 6 0,-2 2 0,2-1 0,-1 0 787,-1 0 1,1-1-788,3-9 0,1-1 376,5-4 0,1-3 0,-2-1 1,7-10-1</inkml:trace>
  <inkml:trace contextRef="#ctx0" brushRef="#br0" timeOffset="6383">28791 5225 8191,'-6'7'0,"-1"-1"5063,4 4-5063,2 2 2818,7 5-2818,1 6 1719,3 3-1719,0-1 6784,6-7-6784,12-9 0,6-15 0,-8-3 0,2-4-116,5-5 1,-2-2 0,7-6-1,-3 1 1</inkml:trace>
  <inkml:trace contextRef="#ctx0" brushRef="#br0" timeOffset="6844">29361 4594 8191,'-12'-3'0,"8"9"5063,4 10-5063,14 29 0,-4-15 0,0 3 0,3 12 0,2 1 308,2 4 1,1 0-309,-5-15 0,1 1 0,1-1 0,0 1 0,1 0 0,0-2 0,8 15 0,-2-3 0,-4-6 0,-1-3 0,5 3 0,-14-19 0</inkml:trace>
  <inkml:trace contextRef="#ctx0" brushRef="#br0" timeOffset="7142">29561 5399 24575,'3'7'0,"19"1"0,8-1 0,17 3 0,-1-5 0,-6-5 0,-8-6 0,-5-9 0,-12-1 0,1-17 0,-10 20 0,-2-7 0</inkml:trace>
  <inkml:trace contextRef="#ctx0" brushRef="#br0" timeOffset="7616">29403 4637 24575,'-16'-5'0,"9"3"0,8 2 0,25 4 0,17 4 0,-1 0 0,6 0-528,-11-3 0,2-1 1,1 0 527,7 2 0,2 0 0,0 0-1107,1 1 0,1-1 0,-1 0 1107,-4-2 0,1 0 0,-2 1 0,-4 3 0,0 0 0,-2-1-240,6-1 1,-6 0 239,11 9 0,-24-8 0,-21-2 0,-1-3 0</inkml:trace>
  <inkml:trace contextRef="#ctx0" brushRef="#br0" timeOffset="7917">30350 4722 8191,'2'5'0,"4"0"5063,14 1-5063,12 2 2818,2 0-2818,-1 6 1719,-14-5-1719,-12 9 6784,-9-8-6784,-12 9 0,-7-5 0,-14 7 0,15-12 0,0-1 0</inkml:trace>
  <inkml:trace contextRef="#ctx0" brushRef="#br0" timeOffset="8426">29452 4548 8191,'-13'-5'0,"3"-1"5063,1-2-5063,9 0 0,24-19 0,2 10 0,6-1-15,-2-1 1,2-1-1,3 0 15,8-5 0,4 0 0,1-1 0,-8 5 0,0 0 0,1 0 0,0 0 0,0 1 0,0 0 0,0 0 0,-1 1 0,8-5 0,-2 1 0,-1 2 0,7-1 0,-5 2 409,-18 5 0,-5 3 0,-1 2 0,-16 5 0</inkml:trace>
  <inkml:trace contextRef="#ctx0" brushRef="#br0" timeOffset="8716">30264 3998 8191,'-7'-5'0,"9"-7"5063,3 7-5063,10-5 2818,21 2-2818,6 9 0,13-1 0,-9 13 0,-11 4 1719,-13 0-1719,-10 9 6784,-7 0-6784,-17 8 0,-4 1 0,-10-4 0,11-12 0,4-8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1T14:47:26.9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21164 2893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1T13:12:28.9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18868 6050 8191,'-9'0'0,"8"-2"5063,12-2-5063,17-3 1409,11-2 0,3-1-1409,-11 2 0,1 0 0,16-3 0,-1 1 859,-18 4 1,-3 1-860,21 4 0,-23 2 0,-10 3 0</inkml:trace>
  <inkml:trace contextRef="#ctx0" brushRef="#br0" timeOffset="998">19754 5672 8191,'-13'-2'0,"0"0"5063,4 1-5063,2 3 2818,-1 5-2818,3 2 1719,-4 0-1719,3 4 6784,-2-3-6784,2 2 0,2-3 0,0 0 0,1 0 0,-2 4 0,2-3 0,-2 6 0,5 4 0,0-1 0,7 11 0,14-7 0,11 3 0,11-12 0,-14-6 0,1-3 0,2-5 0,0-3 0,3 0 0,-1 0 0,7-4 0,-14-2 0</inkml:trace>
  <inkml:trace contextRef="#ctx0" brushRef="#br0" timeOffset="1599">20226 5643 8191,'-7'-4'0,"-4"-4"5063,-2 5-5063,-4-2 2818,3 7-2818,-5 9 1719,5 8-1719,-2 9 6784,8-3-6784,7-1 0,6-11 0,6-4 0,9-9 0,8-13 0,6-6 0,-8-4 0,-4 6 0,-8 9 0,-1 20 0,-2-4 0,-1 11 0,0-11 0,1-4 0,13-8 0,1-5 0,-7 0 0,-4 2 0</inkml:trace>
  <inkml:trace contextRef="#ctx0" brushRef="#br0" timeOffset="1940">20475 5645 8191,'6'23'0,"-1"-4"5063,-5 11-5063,0-5 2818,0 1-2818,0-6 1719,5-19-1719,0-13 6784,15-27-6784,-2 7 0,1 0 0,8-14 0,-9 20 0,-1 6 0,-9 17 0,2 11 0,0 12 0,1 6 0,5 12 0,-7-4 0,4 4 0,-7-16 0,0-3 0,-3-14 0,-1-1 0</inkml:trace>
  <inkml:trace contextRef="#ctx0" brushRef="#br0" timeOffset="3240">20754 5696 8191,'17'3'0,"-4"-4"5063,24-4-5063,-10-2 2818,11-5-2818,-10-4 1719,-7 2-1719,-9-5 6784,-8 9-6784,-8-1 0,1 11 0,-6 1 0,6 7 0,-3-1 0,2 2 0,-3 0 0,-1 4 0,1 0 0,2 1 0,2 2 0,1-6 0,6 0 0,1-3 0,7-2 0,15-7 0,6-1 0,20-6 0,-25 0 0,-1-1 0,1 2 0,-1-1 0,-2-6 0,-1-2 0,17-12 0,-13-6 0,-2 1 0,-17 12 0,-6 7 0,-6 15 0,-4 8 0,2 2 0,2 6 0,6-2 0,2-1 0,5-4 0,-1-3 0,0-2 0,-2 3 0,-1 2 0,1 0 0,-2 0 0,1 0 0,1 0 0,0-6 0,12-7 0,5-12 0,15-6 0,-3-1 0,-4 4 0,-9 5 0,-9 4 0,-2 8 0,-7 6 0,-1 10 0,-4 9 0,0 2 0,3 1 0,-3-3 0,17-13 0,3-19 0,28-20 0,-16 4 0,3-5-958,-7 7 1,2-1 0,1 1 957,0 1 0,2 1 0,-1 1 0,16-8 0,-3 3 0,4 2 0,-15 14 0</inkml:trace>
  <inkml:trace contextRef="#ctx0" brushRef="#br0" timeOffset="4346">23150 4883 24575,'0'28'0,"0"0"0,0 6 0,0 2 0,-2 11 0,-1 4-2044,-1-14 0,0 2 0,-1 1 2044,1 5 0,0 1 0,-2-1 0,-1-5 0,-1-1 0,1-2 903,1 13 1,4-8-904,4-13 987,15-40-987,1-15 0,0-7 0,-4 1 0,0 1 0,4 0 0,-1 3 0,-3-8 3338,3 21-3338,-12 19 0,9 27 0,-5 10 0,0-10 0,1 0 0,4 17 0,11-10 0,13-27 0,10-19 0,-17-1 0,0-3 0,0-5 0,1-3 0,0 2 0,-1-1 0,-6 1 0,-3 1 0,12-9 0,-25 10 0,-11 9 0,-9 2 0,1 5 0,-9 11 0,4 15 0,-2 4 0,12 8 0,13-10 0,12-4 0,15-11 0,5-6 0,-14-7 0,-5 0 0</inkml:trace>
  <inkml:trace contextRef="#ctx0" brushRef="#br0" timeOffset="4502">23824 5509 8191,'8'-10'0,"8"-2"4771,16-8-4771,-6 8 0,1 0 570,-1-3 1,-2 1 0,15-4 0,-18 6 0</inkml:trace>
  <inkml:trace contextRef="#ctx0" brushRef="#br0" timeOffset="4707">23946 5142 8191,'-1'14'0,"2"11"4083,8 28-4083,-6-19 0,-1 2 0,-1 5 0,-2 2 0,-1 6 0,-2 0 0,-2-5 0,0-2 0,1-1 0,0-5 0,-1 3 0,2-18 0</inkml:trace>
  <inkml:trace contextRef="#ctx0" brushRef="#br0" timeOffset="5082">24080 5605 8191,'16'1'0,"-1"-5"4999,30-14-4999,-5-5 0,7-5 0,-9-4 0,-11 8 2826,-17-3-2826,-10 14 1727,-7 0-1727,-4 8 6760,1 3-6760,-6 8 72,-2 14-72,-2 16 0,5 8 0,10 9 0,11-19 0,14-8 0,9-22 0,18-15 0,-19 1 0,-1-1 0,7-6 0,-7 3 0</inkml:trace>
  <inkml:trace contextRef="#ctx0" brushRef="#br0" timeOffset="5515">24615 5453 8191,'3'9'0,"-2"10"5063,-5 9-5063,0 5 2818,-1-1-2818,5-18 1719,14-23-1719,9-14 0,16-16 0,-14 18 0,2 2 0,-2 2 0,0 2 0,3 1 0,-1 3 0,7 1 6784,-7 6-6784,-19 12 0,-7 8 0,-7 16 0,-2 1 0,7 6 0,3-14 0,7-7 0,1-10 0,-1-8 0,0-5 0,1-5 0,-5-4 0,-3-10 0,-6 6 0,-11-9 0,6 15 0,-6 0 0,9 10 0,2 2 0</inkml:trace>
  <inkml:trace contextRef="#ctx0" brushRef="#br0" timeOffset="5849">25246 5494 24575,'-7'-5'0,"-4"1"0,1 8 0,-3 4 0,7 2 0,5 3 0,6-6 0,8 2 0,7 2 0,-2 10 0,6 10 0,-15 15 0,-7-16 0,-5 2 0,-6 3 0,-5 1 0,-4 3 0,-4 0 0,-3 5 0,-3-1-988,-3-1 0,-1-2 988,6-4 0,1-4 0,3-8 0,1-4 0,-5-6 0,8-33 0,8 12 0,2-14 0</inkml:trace>
  <inkml:trace contextRef="#ctx0" brushRef="#br0" timeOffset="7024">25669 5433 8191,'-21'5'0,"6"0"5063,7-1-5063,12-1 2818,10-4-2818,3-2 1719,3-11-1719,-6 5 6784,3-10-6784,-12 5 0,-2 0 0,-7 4 0,-7 3 0,-3 7 0,1 2 0,-3 15 0,7 5 0,8 10 0,10-4 0,15-7 0,10-10 0,13-12 0,1-13 0,-15 7 0,-13-6 0</inkml:trace>
  <inkml:trace contextRef="#ctx0" brushRef="#br0" timeOffset="8232">26027 5310 24575,'3'12'0,"-1"15"0,-2 7 0,0 6 0,0-2 0,2-13 0,3-11 0,3-11 0,4-20 0,10-7 0,6-11 0,9 2 0,-9 11 0,-7 12 0,-13 17 0,-3 13 0,-4 5 0,5 0 0,-5-5 0,3-7 0,1-8 0,2-5 0,5-16 0,10-8 0,2-11 0,6 4 0,-7 9 0,-8 18 0,-7 11 0,-5 10 0,-3 1 0,2-5 0,-2 3 0,6-6 0,-1-1 0,4-3 0,0-6 0,0 2 0,-4 2 0,-1 1 0,0 2 0,1-1 0,7-3 0,8-5 0,-1-1 0,5-7 0,-11 5 0,0-5 0,-8 3 0,3 0 0,-3 4 0,21 2 0,-2-1 0,15 1 0,-13-2 0,-6 3 0,-8 0 0,1-5 0,-3 1 0,-2-1 0,-4 3 0</inkml:trace>
  <inkml:trace contextRef="#ctx0" brushRef="#br0" timeOffset="8386">26737 5380 8191,'17'-3'0,"7"-4"5001,8 2-5001,14-8 0,-19 8 0,1-1 565,0-6 0,-1 1 0,5 3 0,-11-4 0</inkml:trace>
  <inkml:trace contextRef="#ctx0" brushRef="#br0" timeOffset="8608">26983 4984 8191,'-16'11'0,"2"11"2531,6 8 1,3 6-2532,-1 6 0,1 3 0,0-8 0,1 2 0,1-1 801,1 17 1,2-2-802,-1-12 0,1-4 1878,10 11-1878,-1-32 6262,3-18-6262,11-11 0,-11 4 0,4-3 0</inkml:trace>
  <inkml:trace contextRef="#ctx0" brushRef="#br0" timeOffset="8923">27066 5417 8191,'3'9'0,"-2"4"5063,3 7-5063,-1-2 2818,9 1-2818,0-13 1719,5-10-1719,9-16 0,3-6 0,8-11 6784,0 4-6784,-12 15 0,-4 20 0,-12 24 0,0 28 0,-3-17 0,-1 2 0,1 3 0,-1 2 0,-1 5 0,-1 0-877,-4-3 1,-3-1 876,-3-2 0,-4-1 0,-5-2 0,-6-2 0,-1-4 0,-3-2 0,-2-6 0,-3-4 0,-3 0 0,-2-6 0,0-12 0,2-2 0,-8 5 0,8-17 0</inkml:trace>
  <inkml:trace contextRef="#ctx0" brushRef="#br0" timeOffset="10531">20195 6734 8191,'-13'8'0,"0"-3"5063,12-1-5063,16-2 2818,14-6-2818,22-1 0,-10-4 1719,11-1-1719,-19 2 0,-4 3 1696,-10 3 0,-14 3 0,-1 1 0</inkml:trace>
  <inkml:trace contextRef="#ctx0" brushRef="#br0" timeOffset="10824">20388 6622 24575,'23'0'0,"3"0"0,5 7 0,8 3 0,-9 10 0,-2-2 0,-16 9 0,-7-2 0,-10 1 0,-3 4 0,-3-15 0,-5 3 0,3-14 0,3-1 0,2-3 0</inkml:trace>
  <inkml:trace contextRef="#ctx0" brushRef="#br0" timeOffset="12376">21375 6593 8191,'-6'-3'0,"-5"4"5063,1 1-5063,-6 6 2818,-7 8-2818,-1 9 1719,-6 2-1719,10-4 6784,7-7-6784,19-1 0,2-6 0,12 5 0,-3-8 0,0-1 0,-5 3 0,-4-1 0,-9 6 0,-2 0 0,-12 13 0,4-7 0,-14 11 0,14-18 0,-1-1 0,8-9 0</inkml:trace>
  <inkml:trace contextRef="#ctx0" brushRef="#br0" timeOffset="13115">21516 6614 24575,'-17'36'0,"8"8"0,1 5 0,15-3 0,-2-20 0,18-11 0,5-25 0,8-10 0,1-13 0,-14-2 0,-7 11 0,-10 4 0,-1 23 0,1 9 0,4 13 0,4 14 0,-1-16 0,10-1 0,-8-23 0,1-1 0,-8-3 0</inkml:trace>
  <inkml:trace contextRef="#ctx0" brushRef="#br0" timeOffset="13523">21910 6374 8191,'-5'21'0,"1"11"1796,3-2 0,2 2-1796,-4 5 0,0 2 1083,3 0 0,-1 0-1083,-2-3 0,1-2 1977,6 19-1977,7-39 5860,8-19-5860,7-27 1619,4 4-1619,6 10 1170,-9 11-1170,6 18 0,-20-1 0,2 16 0,-12 0 0,-2-1 0,-4-1 0,-4-11 0,-4-2 0,1-4 0,-6-7 0,2-4 0,-6-10 0,10 6 0,-1-2 0</inkml:trace>
  <inkml:trace contextRef="#ctx0" brushRef="#br0" timeOffset="14299">22407 6626 24575,'-12'3'0,"2"1"0,-4 7 0,6 3 0,-1 9 0,9 3 0,8 2 0,12-4 0,22-12 0,6-14 0,-14 0 0,-7-7 0</inkml:trace>
  <inkml:trace contextRef="#ctx0" brushRef="#br0" timeOffset="14531">22825 6346 8191,'-7'1'0,"0"6"5063,1 13-5063,3 18 0,-6 17 1409,6-20 0,0 0-1409,0-3 0,0-1 0,1 16 1719,10-19-1719,4-22 0,-3-2 0,-1-6 0</inkml:trace>
  <inkml:trace contextRef="#ctx0" brushRef="#br0" timeOffset="14781">22909 6615 8191,'0'8'0,"3"1"5063,-12 15-5063,10-9 2818,4 3-2818,2-14 1719,10-6-1719,-1-10 6784,-1-3-6784,0-6 0,-7 8 0,-7 0 0,-12-8 0,1 10 0,-7-8 0,12 17 0,1 0 0</inkml:trace>
  <inkml:trace contextRef="#ctx0" brushRef="#br0" timeOffset="15298">23149 6549 8191,'0'12'0,"1"2"5063,-3 3-5063,5 7 2818,-2-6-2818,3 6 1719,-2-11-1719,-2-8 6784,7-10-6784,3-21 0,9-4 0,5-11 0,2 9 0,-7 13 0,0 23 0,-13 7 0,4 19 0,-4-11 0,3-1 0,5-8 0,6-11 0,5-4 0,13-13 0,-2-5 0,3 1 0,-16 0 0,-10 9 0,-15 0 0,-5 10 0,0 4 0,-6 22 0,9 1 0,4 21 0,9-12 0,12 2 0,9-10 0,7-12 0,9-9 0,-20-5 0,-5-3 0</inkml:trace>
  <inkml:trace contextRef="#ctx0" brushRef="#br0" timeOffset="15598">23838 6513 8191,'-9'-2'0,"0"2"5063,0 4-5063,-1 7 2818,2 2-2818,3 0 1719,10 1-1719,4-9 6784,21 5-6784,-3-9 0,5 5 0,-12-1 0,-11 6 0,-5 9 0,-9-1 0,-1 1 0,-10-1 0,-5-5 0,2 0 0,0-8 0,14-5 0,1-3 0</inkml:trace>
  <inkml:trace contextRef="#ctx0" brushRef="#br0" timeOffset="18006">20248 7588 24575,'29'5'0,"1"-5"0,9-1 0,1-7 0,0 7 0,-8-6 0,-12 7 0,-8-5 0,-7 5 0,-1-2 0</inkml:trace>
  <inkml:trace contextRef="#ctx0" brushRef="#br0" timeOffset="18266">20456 7502 24575,'-4'2'0,"3"-2"0,14 5 0,7-1 0,-2 4 0,6 2 0,-7 2 0,-3-2 0,-3 4 0,-7 7 0,-3-6 0,-7 9 0,-1-14 0,-3 0 0,5-5 0,1-3 0</inkml:trace>
  <inkml:trace contextRef="#ctx0" brushRef="#br0" timeOffset="19540">21373 7610 24575,'-2'38'0,"0"15"0,2-22 0,0 1-945,-2 3 0,-1 0 945,3 0 0,-1-2 610,-3 15-610,4-13 78,2-27 0,-1-6 0,1-10 0</inkml:trace>
  <inkml:trace contextRef="#ctx0" brushRef="#br0" timeOffset="19674">21383 7540 8191,'-9'-9'0</inkml:trace>
  <inkml:trace contextRef="#ctx0" brushRef="#br0" timeOffset="20152">21474 7595 8191,'0'38'0,"4"2"4599,2 7-4599,3 6 0,0-11 2874,-1-4-2874,4-27 1775,1-32-1775,5-11 0,-10 2 0,0 0 6610,8-12-6610,-7 4 526,3 21-526,4 31 0,-5 12 0,6 14 0,-8 5 0,-2-19 0,2-1 0,-1-21 0,2-11 0,3-19 0,-1 5 0,3-9 0,-7 17 0,3 11 0,-8 8 0,2 11 0,-3-3 0,-1-2 0,3-3 0,-4-4 0,2-1 0</inkml:trace>
  <inkml:trace contextRef="#ctx0" brushRef="#br0" timeOffset="20723">21828 7718 8191,'3'6'0,"1"1"5063,-4 6-5063,6 7 2818,-5 5-2818,2 1 1719,-3-6-1719,2-16 6784,6-15-6784,3-11 0,4-10 0,-1 7 0,-1 11 0,-5 11 0,-1 13 0,-5 4 0,4 9 0,-2-4 0,2 1 0,1-9 0,-2-11 0,10-10 0,0-7 0,11-13 0,0-1 0,0-1 0,-7 11 0,0 24 0,-11 6 0,2 15 0,2 6 0,-5-10 0,4 7 0,-4-16 0,0-9 0,-2-1 0,-1-3 0</inkml:trace>
  <inkml:trace contextRef="#ctx0" brushRef="#br0" timeOffset="21615">22238 7677 8191,'-6'13'0,"3"10"5063,1-8-5063,4 5 2818,3-7-2818,2-8 1719,0-9-1719,3-5 6784,1-15-6784,8-4 0,4-7 0,0 9 0,-5 9 0,-5 15 0,-8 11 0,1 4 0,-2 11 0,2-5 0,-2 1 0,1-4 0,0-10 0,3-3 0,4-18 0,6-9 0,8-11 0,-1 9 0,1 6 0,-13 16 0,-2 10 0,-3 12 0,-1 7 0,1 7 0,1 6 0,-2-11 0,-2 0 0,6-30 0,8-13 0,7-20 0,10-3 0,-5 7 0,-7 12 0,-5 14 0,-12 9 0,-1 4 0,-3 1 0,3-3 0,0-8 0,1-3 0,1-7 0,-3 1 0,-3-2 0,3 1 0,-7 0 0,0 10 0,-5 3 0,-1 11 0,1 2 0,7 11 0,2 1 0,5 1 0,8 0 0,-3-10 0,15-1 0,5-5 0,8-5 0,0-1 0,-2-8 0,-20 3 0,-4-2 0</inkml:trace>
  <inkml:trace contextRef="#ctx0" brushRef="#br0" timeOffset="23231">23856 7491 24575,'-11'-3'0,"-1"3"0,3 3 0,0 3 0,-8 14 0,-4 15 0,8-4 0,0 2-624,-1 2 1,2 1 623,7 3 0,2-1 0,0 10 0,23-12 0,15-26 0,20-18 0,-19-1 0,0-6-1039,1-8 0,-1-4 1039,-4-1 0,-2-1 257,-4 2 0,-4 0-257,4-21 0,-15 21 0,-8 6 0,-10 11 0,-2 10 2140,-4 14-2140,0 15 671,5 5-671,7 4 0,13-10 0,8-11 0,15-19 0,5-13 0,-17-4 0,-2-1 0,4 2 0,-7-4 0</inkml:trace>
  <inkml:trace contextRef="#ctx0" brushRef="#br0" timeOffset="23432">24379 7234 8191,'-7'0'0,"1"6"5063,-2 19-5063,4 15 0,2-8 0,0 4 1409,-1 5 0,1 2-1409,1 0 0,0 0 0,-2 0 0,1-3 1719,9 15-1719,3-21 0,-2-20 0,0-11 0</inkml:trace>
  <inkml:trace contextRef="#ctx0" brushRef="#br0" timeOffset="23632">24492 7314 24575,'-3'21'0,"-4"15"0,6 19 0,-2-21 0,1 2 0,2 5 0,0 1 0,0-6 0,0-1 0,0-2 0,0-4 0,4 4 0,-3-19 0,3-12 0</inkml:trace>
  <inkml:trace contextRef="#ctx0" brushRef="#br0" timeOffset="23973">24734 7555 8191,'-18'3'0,"5"-1"5063,0 3-5063,3 5 2818,2 2-2818,3 11 1719,2-4-1719,5 1 6784,2-9-6784,7-7 0,2-2 0,5 1 0,-5 1 0,-2 4 0,-4 4 0,-7-2 0,0 6 0,-6-2 0,-2 3 0,-3-2 0,0-3 0,2-6 0,5-2 0</inkml:trace>
  <inkml:trace contextRef="#ctx0" brushRef="#br0" timeOffset="63690">21435 9350 24575,'0'0'0</inkml:trace>
  <inkml:trace contextRef="#ctx0" brushRef="#br0" timeOffset="65823">21412 9345 24575,'-9'3'0,"0"-1"0,0 0 0,0-2 0,0 2 0,0 0 0,0-1 0,0 1 0,0 0 0,0-2 0,0 4 0,0-3 0,0 3 0,0-2 0,0 3 0,0-1 0,0 2 0,0 1 0,0 2 0,0 0 0,2 0 0,0 0 0,3 0 0,-1 0 0,0 0 0,3 0 0,0-4 0,2-1 0</inkml:trace>
  <inkml:trace contextRef="#ctx0" brushRef="#br0" timeOffset="67339">21254 9392 8191,'-9'-1'0,"-7"10"5063,5 0-5063,-5 10 2818,5-6-2818,0 5 1719,-6 2-1719,5-6 6784,-2 5-6784,2 1 0,4 5 0,-4 7 0,8-6 0,0 4 0,7-12 0,3 6 0,2-7 0,3-3 0,2-1 0,1-2 0,10 2 0,1-3 0,9 11 0,-1-8 0,1 9 0,-6-3 0,5 3 0,-10-3 0,16 3 0,-5-11 0,-6-3 0,3-2 0,3 0 0,2-1 0,5-2 0,3 0 0,4 2 0,2 0-1279,-4 1 1,1 0 1278,-1 2 0,-1 1 0,-6 0 0,-2-1-790,-2 0 1,-2 0 789,-5-3 0,-1-1-168,3 2 1,0-2 167,18 2 0,5-6 0,0-10-417,-26 1 0,1-2 417,2-1 0,1-2 0,4-4 0,0-2 0,-5 2 0,-1-1 0,0 1 0,-1-1 2165,10-13-2165,-15 13 1675,-9 3-1675,-5 4 398,-2-8-398,3-12 0,-1-15 0,-6 17 0,-1-2 0,-1 1 0,-2-1 0,-2-2 0,-4 0 324,-4 8 1,-1 2-325,-14-25 0,-15 20 0,-3 2-513,17 16 0,-1 2 513,-3 1 0,0 0 0,-2-2 0,-2 0 0,0 2 0,0-1 0,1-3 0,-1-1 0,-3-1 0,1 0 0,5 0 0,1 1 0,-3 4 0,0 2 0,3 1 0,0 3 0,1 6 0,-1 3 0,-3 1 0,0 2 0,-1 4 0,0 2 0,0 1 0,1-1-226,-1-1 1,1-1 225,-14 7 0,10-13 0,14-6 386,7-7-386,0 0 1023,-7 7-1023,-4 9 0,-7 13 0,17-1 0,2 0 0,-4 2 0,6 3 0</inkml:trace>
  <inkml:trace contextRef="#ctx0" brushRef="#br0" timeOffset="68641">24843 9216 8191,'-47'-18'0,"-6"7"4065,4-1-4065,20 13 0,-1 1 0,-25 0 0,24 4 0,0 3 0,0 0 0,1 2 0,1 3 0,1 3 0,-4 5 0,1 4 0,3 1 0,1 1 850,-5 8 0,2 1-850,7-4 0,2-1 794,2 0 0,5-1-794,3 16 5671,22-16-5671,16-11 0,27-12 0,-24-3 0,3-1 116,5-1 1,0 0-117,-6 4 0,-1 1 706,-2 1 0,-2 1-706,8 12 0,-8 7 0,-11 0 638,-6-4-638,5 2 0,11-17 0,17-4 0,-11-12 0,4-5-677,5 0 0,3-2 677,5-1 0,1-1 0,0-1 0,0 3 0,-1 5 0,-1 3 0,-11 2 0,-2 4 90,-2 4 0,-4 5-90,7 12 0,-6 3 0,-3-8 0,14-10 0,8-14 0,-15-6 0,1-6 1125,2-2 1,-1-5-1126,4-11 0,-4-2 0,-9 7 0,-5 0 0,-5-2 0,-6-1 0,-8-18 0,-9 26 0,-1-1-389,4-2 1,-1-1 388,-6 0 0,0 0 0,5-3 0,-1 0 0,-4 3 0,0-1 0,1-2 0,-3 0 0,-1 5 0,-4 1 0,-5 1 0,-4 2 0,-8 4 0,-4 4 0,-8 3 0,-3 6 0,10 4 0,-2 2 0,0 3 0,-1 1 0,1 3 0,1 0-191,-13 3 1,4 1 0,17-2-1,4-1 1,0 3 0</inkml:trace>
  <inkml:trace contextRef="#ctx0" brushRef="#br0" timeOffset="69759">27610 9198 8191,'-21'-19'0,"-6"4"5063,8 6-5063,-18 9 2818,4 3-2818,7 5 0,-1 3 0,-2 1 0,1 3 859,-2 6 1,1 5-860,-3 7 0,3 3 0,4 3 0,4 2 2747,3 2 0,6 0-2747,7-7 0,7-2-264,7-7 1,6-3 263,8-5 0,5-4 0,2-4 0,3-3 0,8 1 0,1-2 0,-6-2 0,0 1 0,2 2 0,-2 4-332,-6-1 1,-3 4 331,-3 3 0,-3 3 0,-2 3 0,-3 2 0,3 22 0,-10-21 0,0 0 1209,14 11-1209,10-10 0,-4-23 0,5-7-29,7-5 0,2-6 29,-5 1 0,1-3 0,0-1-1036,2-2 0,1-1 0,-1-1 1036,1 1 0,-1 0 0,-1 2 0,9-3 0,-4 2 295,-13 5 1,-3 4-296,8 7 0,-20 0 0,0-1 0,9-13 0,-5-2 0,0-3 0,7-9 0,1-3 0,7-8 0,-1-3-515,-15 12 0,-1-3 0,-2 1 515,6-10 0,-5-1 908,-9 0 0,-6 1-908,-4 11 0,-3 3-83,-10-24 83,-3 16 0,-8 3 0,-7 5-608,5 14 0,-2 2 608,-5 1 0,-2 1 0,-9 3 0,-1 1 0,-3-2 0,-2 3-29,14 4 0,-1 1 1,0 0 28,-13 2 0,1 0 0,0 0 0,2 1 158,11 4 1,4-1-1,-6-2 1,18 2-1</inkml:trace>
  <inkml:trace contextRef="#ctx0" brushRef="#br0" timeOffset="71206">30500 8926 8191,'-6'-7'0,"-5"2"5063,1 2-5063,-13 8 2818,-1 16-2818,-12 13 0,14-7 0,2 3 554,3-1 1,2 1-555,-1 5 0,5 0 6180,9 19-6180,6-7 0,27-14 0,22-17 0,-19-11 0,3-2-888,8-3 1,2 0 887,-1 2 0,-1 1-299,-8-1 1,-3 2 298,-4 3 0,-3 2 788,-2 6-788,-17 18 0,-7 0 0,-5 20 0,12-4 0,5-6 0,19-12 0,-6-22 0,4-5-910,10-3 1,5-4 909,-9-2 0,3-2 0,0-1 0,4-1 0,0-2 0,1 0 0,1 0 0,1 0 0,-1 1 0,-6 2 0,0-1 0,-1 2 0,13-3 0,-4 3 780,-14 3 0,-5 2-780,7-3 616,-12 0-616,-13 0 0,5-16 0,5-13 0,-5 7 0,0-3 0,2-4 0,0-2 481,0-3 1,-1 0-482,-2 4 0,-2 0-207,-3 4 1,-2 1 206,-1-24 0,-7 8 0,-16 3 0,-3 2 0,-8-1 0,9 17 0,-2-1 0,1-2 0,-3-1 0,-9-2 0,-2 0-874,4 1 1,-2 1 873,-6 2 0,-2 2 0,1 4 0,-1 2 0,-5 3 0,-3 4-501,12 8 0,-2 2 1,-1 2 500,-1 1 0,-1 2 0,0 0 0,-3 3 0,1 0 0,0 1 0,2 1 0,0 0 0,2 1 0,-14 5 0,6-1 0,17-5 0,4-1 0,-8 7 0</inkml:trace>
  <inkml:trace contextRef="#ctx0" brushRef="#br0" timeOffset="73546">26506 8482 24575,'-2'9'0,"0"4"0,2 7 0,-5 25 0,4-13 0,1 5-445,-2 0 0,0 4 0,1 1 445,-1 7 0,0 2 0,0 2-1235,0-8 0,1 3 0,-1 0 0,-1 0 1235,-1 3 0,-1 0 0,0 1 0,0-2 0,3-1 0,0-1 0,0-1 0,0 0-676,-2-1 1,-2 0-1,2-1 1,0-2 675,3 2 0,1-1 0,0-2-266,-3 13 1,0-6 265,3 3 0,0-24 0,0-24 0</inkml:trace>
  <inkml:trace contextRef="#ctx0" brushRef="#br0" timeOffset="78288">22606 10556 24575,'-5'11'0,"3"3"0,0 0 0,-1 3 0,-1 7 0,0 8 0,-2-6 0,6 1 0,-5-14 0,10-16 0,2-16 0,14-21 0,-9 13 0,1-1 0,2-3 0,1 1 0,12-15 0,-10 11 0,3 33 0,-8 21 0,1 12 0,-1 6 0,-5-8 0,0 1 0,2 11 0,-1-2 0,0 7 0,-2-19 0,1-13 0,9-18 0,-10 2 0,8-7 0</inkml:trace>
  <inkml:trace contextRef="#ctx0" brushRef="#br0" timeOffset="78575">22967 10671 8191,'-20'27'0,"4"1"5063,8 4-5063,10-6 2818,6-5-2818,20-12 1719,-1-8-1719,11-9 6784,-15-5-6784,-4-10 0,-13 4 0,-5-5 0,-9 1 0,-7 1 0,-11-7 0,-3 11 0,1 5 0,12 9 0,8 4 0</inkml:trace>
  <inkml:trace contextRef="#ctx0" brushRef="#br0" timeOffset="78808">23231 10633 8191,'4'32'0,"0"0"5063,-4-1-5063,0-5 2818,2-6-2818,2-12 1719,1-8-1719,8-21 0,0-16 0,-2 10 0,2-1 0,-1 0 0,1 1 0,18-12 0,5 12 0,-16 19 0,0 4 0</inkml:trace>
  <inkml:trace contextRef="#ctx0" brushRef="#br0" timeOffset="79265">23481 10568 8191,'2'13'0,"2"0"5063,3 17-5063,0 4 2818,-1 6-2818,-2-2 1719,3-22-1719,3-24 6784,13-20-6784,-9 4 0,1-1 0,14-18 0,-3 12 0,-9 16 0,-12 15 0,2 11 0,-7 9 0,3-2 0,-3 2 0,7-9 0,0-14 0,7-4 0,0-16 0,3 1 0,0 0 0,1 18 0,-6 15 0,-6 14 0,0 0 0,-3-5 0,4-9 0,-4-7 0,1-2 0</inkml:trace>
  <inkml:trace contextRef="#ctx0" brushRef="#br0" timeOffset="79554">23996 10523 8191,'-9'0'0,"0"2"5063,0 3-5063,2 5 2818,2 10-2818,3-1 1719,4 1-1719,2-9 6784,7-9-6784,-2-5 0,8-6 0,-8 4 0,8 5 0,-4 4 0,1 1 0,-6-2 0,-4-3 0</inkml:trace>
  <inkml:trace contextRef="#ctx0" brushRef="#br0" timeOffset="79738">24136 10320 8191,'0'3'0,"4"15"4495,2 22-4495,-1-7 0,0 2 0,1 4 0,-1 0 1443,-2 1 0,0-2-1443,2-3 0,0-2 0,-1 14 447,1-15 0,-1-16 0,-4-9 0</inkml:trace>
  <inkml:trace contextRef="#ctx0" brushRef="#br0" timeOffset="82413">28603 10293 24575,'-12'0'0,"-6"7"0,7-2 0,-6 7 0,7 0 0,5 8 0,2-1 0,11 11 0,3-14 0,19 8 0,-17-17 0,8 2 0</inkml:trace>
  <inkml:trace contextRef="#ctx0" brushRef="#br0" timeOffset="83079">28534 10331 8191,'-14'0'0,"2"0"5063,21-4-5063,-2 1 2818,23-5-2818,-5-3 1719,1 1-1719,-3-4 6784,-9 4-6784,-2 2 0,-7 3 0,-1 3 0</inkml:trace>
  <inkml:trace contextRef="#ctx0" brushRef="#br0" timeOffset="83313">28581 10170 24575,'-16'5'0,"3"2"0,6 3 0,-2 10 0,-5 19 0,3-13 0,-2 3-822,-1 5 1,1 1 821,1 1 0,1-2 199,4-5 0,2-3-199,5 7 0,19-15 0,-12-15 0,8 0 0</inkml:trace>
  <inkml:trace contextRef="#ctx0" brushRef="#br0" timeOffset="83871">28648 10454 24575,'0'11'0,"4"8"0,-1 12 0,4-5 0,4-15 0,7-13 0,9-10 0,10-21 0,-4-6 0,-6 4 0,-10-2 0,-14 33 0,0 13 0,-1 24 0,4 1 0,7-7 0,8-21 0,17-16 0,-17 3 0,7-6 0</inkml:trace>
  <inkml:trace contextRef="#ctx0" brushRef="#br0" timeOffset="84546">29097 10328 8191,'0'25'0,"0"5"5063,0-4-5063,0 12 2818,0-4-2818,2-6 1719,6-13-1719,1-19 6784,7-12-6784,3-12 0,4-6 0,0 8 0,-4 15 0,-6 22 0,-7 15 0,1 12 0,-6-4 0,4-6 0,-1-15 0,-1-14 0,12-12 0,7-17 0,10-3 0,1-4 0,-10 15 0,-7 15 0,-11 20 0,-1 16 0,-4 11 0,3 0 0,3-8 0,3-16 0,5-11 0,8-18 0,6-10 0,4-4 0,-9 6 0,-9 14 0,-10 13 0,-2 8 0,0-1 0,6-2 0,4-9 0,5-5 0,-3-8 0,-2-4 0,-7 2 0,-4 0 0,-4 0 0,-11-3 0,5 3 0,2-2 0,4 12 0,6-1 0</inkml:trace>
  <inkml:trace contextRef="#ctx0" brushRef="#br0" timeOffset="84763">29772 10394 8191,'20'27'0,"-7"8"5063,-6 5-5063,-7 0 2818,2-8-2818,3-20 0,17-28 0,-4-2 0,3-4 0,11-9 0,5-1 0,3 4 0,1 2 554,0 1 0,-1 5-554,-11 11 0,-3 3 1620,5 1 1,-23 9-1,-6 0 1</inkml:trace>
  <inkml:trace contextRef="#ctx0" brushRef="#br0" timeOffset="89821">22481 10622 24575,'-14'5'0,"9"-1"0,6-6 0,8 0 0,4-3 0,0 2 0,4-2 0,-3 4 0,-2-1 0,-3 2 0,0-2 0,-8 3 0,-1 5 0,-4-2 0,1 4 0</inkml:trace>
  <inkml:trace contextRef="#ctx0" brushRef="#br0" timeOffset="94746">27600 9136 24575,'20'-9'0,"-1"1"0,-2 2 0,7-1 0,3-8 0,12-5 0,-17 5 0,1-3-488,2-3 0,0 0 488,2 0 0,-2 0 0,12-13 0,-8 14 0,-18 19 0,-5 6 0,-2 4 0,3 0 976,3-4-976,4 2 0,16-11 0,-17 6 0,8-6 0</inkml:trace>
  <inkml:trace contextRef="#ctx0" brushRef="#br0" timeOffset="97814">27923 9270 8191,'7'-9'0,"-4"0"1265,-2 0 1,-3 4 0,2 1 0</inkml:trace>
  <inkml:trace contextRef="#ctx0" brushRef="#br0" timeOffset="97987">27714 9358 8191,'-35'23'0,"11"-7"0,8-8 0,12-7 0</inkml:trace>
  <inkml:trace contextRef="#ctx0" brushRef="#br0" timeOffset="98121">27706 9411 8191,'-2'17'0,"-1"7"5063,-3-6-5063,5 2 2818,6-3-2818,6-9 0,-4 0 0,1-5 0</inkml:trace>
  <inkml:trace contextRef="#ctx0" brushRef="#br0" timeOffset="98246">27867 9532 8191,'7'7'0,"-3"10"5063,-5 5-5063,0 3 2818,2-1-2818,5-11 429,14-1 1,-13-7 0,8-2 0</inkml:trace>
  <inkml:trace contextRef="#ctx0" brushRef="#br0" timeOffset="98370">28061 9573 8191,'-5'12'0,"4"-2"5063,3-1-5063,15-12 0,-9 1 0,6-5 0</inkml:trace>
  <inkml:trace contextRef="#ctx0" brushRef="#br0" timeOffset="98487">28178 9289 8191,'-32'-16'0,"10"3"5063,4-2-5063,14-5 0,1 8 0,3-2 0</inkml:trace>
  <inkml:trace contextRef="#ctx0" brushRef="#br0" timeOffset="98614">28157 9128 24575,'11'20'0,"-11"-7"0,18-8 0</inkml:trace>
  <inkml:trace contextRef="#ctx0" brushRef="#br0" timeOffset="98771">28374 9261 8191,'-3'13'0,"4"-4"5063,4-5-5063,4-4 704,0 0 1,-4 0-1,-1 0 1</inkml:trace>
  <inkml:trace contextRef="#ctx0" brushRef="#br0" timeOffset="98905">28384 9393 8191,'-10'14'0,"4"-6"0,2-4 0</inkml:trace>
  <inkml:trace contextRef="#ctx0" brushRef="#br0" timeOffset="99037">27936 9435 8191,'-27'5'0,"-1"0"0,-12 1 0,18-2 0,14-4 0</inkml:trace>
  <inkml:trace contextRef="#ctx0" brushRef="#br0" timeOffset="99214">27838 9459 8191,'2'17'0,"13"0"5063,12-4-5063,26-5 0,-16-9 0,3-4 535,5-3 0,3-2-535,3-5 0,-3 0 0,-18 5 0,-3 0 0,14-5 0</inkml:trace>
  <inkml:trace contextRef="#ctx0" brushRef="#br0" timeOffset="100032">30771 8783 24575,'-14'4'0</inkml:trace>
  <inkml:trace contextRef="#ctx0" brushRef="#br0" timeOffset="100183">30771 8934 8191,'-25'20'0,"0"0"0,-3 5 5063,-4 0-5063,31-17 0,0-3 0,5-1 0</inkml:trace>
  <inkml:trace contextRef="#ctx0" brushRef="#br0" timeOffset="100295">30708 9068 8191,'0'9'0,"4"-2"5063,1-2-5063,7-3 0,-6-2 0,2 0 0</inkml:trace>
  <inkml:trace contextRef="#ctx0" brushRef="#br0" timeOffset="100413">30910 9059 8191,'-3'5'0,"1"-1"0</inkml:trace>
  <inkml:trace contextRef="#ctx0" brushRef="#br0" timeOffset="100573">30969 8722 8191,'-9'3'0,"19"-7"1265,4-4 1,4 1 0,-3 0 0</inkml:trace>
  <inkml:trace contextRef="#ctx0" brushRef="#br0" timeOffset="100704">31122 8713 8191,'-3'18'0,"4"-5"1265,8 1 1,-3-9 0,2 0 0</inkml:trace>
  <inkml:trace contextRef="#ctx0" brushRef="#br0" timeOffset="100838">31131 8904 8191,'-18'40'0,"6"-8"5063,4-12-5063,7-7 0,2-8 0,1-1 0</inkml:trace>
  <inkml:trace contextRef="#ctx0" brushRef="#br0" timeOffset="100982">31135 9060 8191,'-5'13'0,"6"0"5063,2-6-5063,6-1 0,-4-3 0,-1-1 0</inkml:trace>
  <inkml:trace contextRef="#ctx0" brushRef="#br0" timeOffset="101120">31209 9089 24575,'8'17'0,"-2"-7"0,2-8 0,-4-4 0</inkml:trace>
  <inkml:trace contextRef="#ctx0" brushRef="#br0" timeOffset="101263">31271 8780 8279,'9'-4'0,"-8"4"0,10-7 0</inkml:trace>
  <inkml:trace contextRef="#ctx0" brushRef="#br0" timeOffset="101389">31449 8734 8191,'-3'17'0,"4"-3"1265,2-2 1,2-7 0,-3-1 0</inkml:trace>
  <inkml:trace contextRef="#ctx0" brushRef="#br0" timeOffset="101529">31501 8846 8191,'-12'25'0,"5"-5"5063,6-7-5063,6-4 0,-3-4 0,2-1 0</inkml:trace>
  <inkml:trace contextRef="#ctx0" brushRef="#br0" timeOffset="101654">31491 9003 8191,'-11'26'0,"3"-10"0,5-9 0</inkml:trace>
  <inkml:trace contextRef="#ctx0" brushRef="#br0" timeOffset="101957">30819 9224 8191,'-17'8'0,"12"-2"1265,2 1 1,8-4 0,-1-1 0</inkml:trace>
  <inkml:trace contextRef="#ctx0" brushRef="#br0" timeOffset="102101">31045 9347 8191,'5'7'0,"1"-6"1265,5-1 1,-5-2 0,1-1 0</inkml:trace>
  <inkml:trace contextRef="#ctx0" brushRef="#br0" timeOffset="102237">31344 9317 24575,'-8'18'0,"3"-5"0,3-9 0</inkml:trace>
  <inkml:trace contextRef="#ctx0" brushRef="#br0" timeOffset="111845">25753 10798 8191,'-13'-5'0,"0"2"5063,4 1-5063,0 2 2818,-4 5-2818,3 0 1719,-3 9-1719,3 13 0,4 13 0,7 14 0,0-19 0,4-2 0,3-4 0,2-1 0,8 22 0,18-23 6784,1-15-6784,3-15 0,5-7 0,-22-3 0,-1 3 0,-18 6 0</inkml:trace>
  <inkml:trace contextRef="#ctx0" brushRef="#br0" timeOffset="112162">25839 11039 8191,'-25'-12'0,"5"5"5063,32 0-5063,16 1 0,1-1 0,4-1 0,10-1 0,3 1 0,1 1 0,1 1 194,-9 2 1,1 0 0,1 1-195,-3 4 0,0 2 0,0-1 0,0-2 0,1 1 0,-1-1 0,15 3 0,0 0 0,0-3 0,-2 0 0,-7-2 0,-1-1 738,-1 0 0,-1 0-738,-13-2 0,-2 0 5557,9 0-5557,-24-1 0,-8 6 0,-7-2 0</inkml:trace>
  <inkml:trace contextRef="#ctx0" brushRef="#br0" timeOffset="112429">26769 10782 8191,'5'6'0,"5"-1"5063,28-5-5063,9 5 0,1 4 0,-1 5 2818,-10 12-2818,-18-7 1719,-6 14-1719,-10-2 6784,-7 3-6784,-2-2 0,-11 0 0,4-12 0,-9 3 0,15-14 0,0-4 0</inkml:trace>
  <inkml:trace contextRef="#ctx0" brushRef="#br0" timeOffset="113903">25481 11781 8191,'-7'4'0,"2"11"5063,3 13-5063,2 6 2818,0 4-2818,2-16 0,-1-7 0,1-11 0</inkml:trace>
  <inkml:trace contextRef="#ctx0" brushRef="#br0" timeOffset="114037">25449 11679 24575,'-11'-27'0,"3"5"0</inkml:trace>
  <inkml:trace contextRef="#ctx0" brushRef="#br0" timeOffset="114537">25588 11707 24575,'-9'50'0,"2"-11"0,7-9 0,2-11 0,1 1 0,4-9 0,-2-14 0,7-12 0,1-23 0,5-4 0,0-4 0,-5 14 0,2 18 0,-8 15 0,1 24 0,-2 2 0,-5 11 0,3-16 0,0-5 0,1-15 0,7-14 0,6-15 0,-5 0 0,5-3 0,-11 24 0,-1 7 0,-2 13 0,-4 3 0,0-4 0,4-2 0,1-7 0,0-2 0,-1-2 0</inkml:trace>
  <inkml:trace contextRef="#ctx0" brushRef="#br0" timeOffset="115104">25870 11689 24575,'1'17'0,"3"13"0,1-3 0,2 5 0,-3-12 0,3-11 0,-2-9 0,7-16 0,1-5 0,1-5 0,-3 3 0,-2 11 0,-5 8 0,2 7 0,-6 16 0,2-4 0,-2 5 0,2-7 0,3-12 0,3-6 0,4-15 0,0 1 0,1-5 0,-2 11 0,-2 18 0,-1 3 0,-4 15 0,-2-6 0,2-3 0,1-8 0,0-2 0,-1-6 0</inkml:trace>
  <inkml:trace contextRef="#ctx0" brushRef="#br0" timeOffset="115325">26133 11683 8191,'-5'9'0,"3"0"5063,0 0-5063,4 3 2818,-1 2-2818,3-1 1719,1-2-1719,5-9 6784,1-8-6784,9-10 0,0-15 0,-6 16 0,-2-6 0</inkml:trace>
  <inkml:trace contextRef="#ctx0" brushRef="#br0" timeOffset="115795">26271 11618 24575,'0'26'0,"4"2"0,-3-3 0,2 5 0,-1-15 0,1 4 0,3-18 0,4-12 0,4-17 0,14-14 0,-13 16 0,1 2 0,14-7 0,-5 16 0,-14 22 0,-5 10 0,-1 0 0,-2-4 0,7-7 0,8-10 0,14-12 0,8-3 0,0-2 0,-1 3 0,-18 7 0,-5 0 0,-20 5 0,-6 7 0,1 5 0,1 15 0,12 11 0,2-5 0,14 3 0,9-17 0,18-14 0,1-1 0,-15-8 0,-13 5 0</inkml:trace>
  <inkml:trace contextRef="#ctx0" brushRef="#br0" timeOffset="116629">27417 11603 8191,'-9'0'0,"0"-2"5063,0 4-5063,-9 17 2818,7 9-2818,-3 12 1719,14-2-1719,8-18 6784,5-5-6784,11-20 0,4-13 0,1-4 0,-5-5 0,-10 11 0,-9 3 0,-5 12 0,0 6 0,0 8 0,6 4 0,5-5 0,10-7 0,11-16 0,4-12 0,-9-9 0,-3-1 0,-1 4 0,3-19 0</inkml:trace>
  <inkml:trace contextRef="#ctx0" brushRef="#br0" timeOffset="116813">27727 11232 8191,'-6'20'0,"-1"14"4179,2 21-4179,0-21 0,1 2 1252,3 2 1,0 0-1253,-1-5 0,-1-3 0,6 17 469,0-20 0,0-19 0,-1-4 0</inkml:trace>
  <inkml:trace contextRef="#ctx0" brushRef="#br0" timeOffset="117021">27803 11250 8191,'-3'17'0,"0"7"5063,3 21-5063,0-18 0,0 2 0,3 12 0,-1 1 864,-1 1 0,0-1-864,3-6 0,1-1 931,-3-3 1,0-4-932,5 0 0,-3-13 0,-2-11 0</inkml:trace>
  <inkml:trace contextRef="#ctx0" brushRef="#br0" timeOffset="118270">27438 11660 8191,'-2'-9'0,"2"0"5063,-6 0-5063,3 0 2818,-10 2-2818,5-2 1719,-8 6-1719,3 1 6784,-5 5-6784,-3 17 0,6 1 0,2 13 0,12-9 0,16-2 0,11-13 0,21-17 0,1-9 0,-5-11 0,-15 8 0,-21 9 0,-7 21 0,-5 22 0,1 15 0,4-15 0,0 2 0,0-4 0,0 1 0,0 2 0,0 0 0,-2-3 0,0-1-330,-3 1 0,-1-1 330,-2-1 0,-3-3 0,-12 17 0,0-17 0,3-12 0,-3-15 0,1-8 0,-12-13 0,16 0 0,2 0 0,-5-2 0,1-5 0</inkml:trace>
  <inkml:trace contextRef="#ctx0" brushRef="#br0" timeOffset="118669">27712 11783 8191,'-7'-1'0,"15"-11"5063,-8 7-5063,14-14 2818,-11 5-2818,-1-9 1719,-7 4-1719,2-1 6784,-7 9-6784,3 9 0,-9 11 0,-3 12 0,-3 14 0,4 8 0,8-10 0,8-6 0,17-18 0,4-9 0,20-13 0,-20 6 0,2-5 0</inkml:trace>
  <inkml:trace contextRef="#ctx0" brushRef="#br0" timeOffset="119198">27873 11609 8191,'-11'21'0,"3"2"5063,9-9-5063,3 9 2818,3 3-2818,0-1 1719,-3-5-1719,4-19 6784,0-13-6784,3-27 0,6-3 0,-6-11 0,2 23 0,-4 13 0,-2 17 0,1 20 0,-3-5 0,2 8 0,0-9 0,4-3 0,9-14 0,-1-1 0,14-17 0,-5 1 0,0-1 0,-5 3 0,-13 8 0,-5 1 0,-7 2 0,-5 10 0,0 4 0,-3 24 0,10-4 0,1 4 0,18-11 0,4-11 0,9-10 0,-14 1 0,-4-4 0</inkml:trace>
  <inkml:trace contextRef="#ctx0" brushRef="#br0" timeOffset="119486">28405 11504 8191,'-13'3'0,"3"0"5063,-6 17-5063,10-4 2818,-1 4-2818,15-7 1719,-2-5-1719,10-3 6784,-3-3-6784,-1 2 0,-2 1 0,-8 4 0,-2 4 0,-3-4 0,-5 8 0,1-8 0,-3 2 0,1-5 0,4-3 0,1-1 0</inkml:trace>
  <inkml:trace contextRef="#ctx0" brushRef="#br0" timeOffset="158661">18873 13263 24575,'9'12'0,"3"-5"0,22 10 0,11-13 0,3-5 0,-14-3 0,0-2 0,1-2 0,0-1 0,1-2 0,-2 1 0,6-2 0,-12 3 0</inkml:trace>
  <inkml:trace contextRef="#ctx0" brushRef="#br0" timeOffset="179869">18595 6004 8191,'-9'0'0,"8"0"5063,12 6-5063,24-3 0,-6-5 0,3-2 0,12-2 0,3-2 0,3-3 0,2-1 276,-15 4 0,1 0 0,-1 0-276,11-4 0,-3 1 0,-2 4 0,-3 1 982,-11-1 0,-3 1-982,9 7 5920,-18 0-5920,-14 6 0,-6 2 0,-7 10 0,-8 9 0,4-5 0,-2 3 1304,-4 2 1,-2 1-1305,-4 4 0,-3 0 0,-4-1 0,-2-2-666,1 0 1,0-3 665,2-9 0,0-2-120,1-4 0,1-4 120,-19-8 0,4-17 0,12-19 0,26 6 0,5-4 0,1-10 0,5-3-253,2 9 0,2 0 0,2-1 253,1-4 0,2 0 0,0-1-711,-1 3 0,1-1 1,-1 3 710,6-10 0,-1 4 0,-8 10 0,2 10 1113,10 23-1113,-6 27 0,0 7 0,0 4-835,-1 5 0,0 3 835,-2-10 0,0 2 0,0 0 0,0 0 0,-1 0 0,1 0 0,0 2 0,0 0 0,0-1 0,5 14 0,1-3 0,-2-7 0,0-4 252,-3-5 0,-1-4-252,8 4 2125,-14-20-2125,-9-19 0,-13-22 0,0 6 0,-2-2-940,-6-7 0,-2-1 940,-7-4 0,-3-1 0,7 10 0,-1-1 0,-2 2 0,-1-1 0,-2 2 0,-1 0-248,-2 0 0,-2 1 1,0 2 247,3 4 0,1 3 0,-1 1 0,-14-5 0,3 5 17,15 8 1,3 2 0,-7 1 0,22 4 0</inkml:trace>
  <inkml:trace contextRef="#ctx0" brushRef="#br0" timeOffset="217550">19823 13282 8191,'-6'-6'0,"-8"-8"5063,0 2-5063,-6 3 2818,6 6-2818,-5 17 1719,4 11-1719,-3 25 0,15-19 0,2 1 0,1 0 0,4-1 0,10-2 0,6-5 5984,29-5-5984,-13-18 0,-2-4 0,9-6 0,-10-5 0</inkml:trace>
  <inkml:trace contextRef="#ctx0" brushRef="#br0" timeOffset="217917">20211 12853 8191,'-10'-3'0,"7"27"1708,5 2 0,2 6-1708,0 18 0,-2 6 0,1-14 0,-1 2 0,-2 1 0,-2 3 0,-3 1 0,1-2 0,3-2 0,1-1 0,-1-3 0,-6 5 0,3-6 2982,8 9-2982,5-56 0,11-34 0,-8 7 0,-2-2 0,4-3 0,-1 0 0,0 5 0,-1 2 0,5-8 1909,-1 31-1909,-7 29 0,-6 20 0,1 15 3072,-4-24 0,0-1-3072,3 12 1933,5-8-1933,11-28 0,-8-2 0,3-8 0</inkml:trace>
  <inkml:trace contextRef="#ctx0" brushRef="#br0" timeOffset="218275">20654 13300 8191,'-32'-12'0,"11"4"5063,-2 4-5063,13 4 2818,-6 5-2818,2 17 0,-1 29 0,7-19 0,1 1 859,3 3 1,2-2-860,2 12 6784,16-26-6784,6-21 0,13-21 0,-5-6 0,-5 0 0,-9 2 0,-10 37 0,-1-6 0,-2 25 0,8-18 0,1-6 0,18-12 0,-17 1 0,8-3 0</inkml:trace>
  <inkml:trace contextRef="#ctx0" brushRef="#br0" timeOffset="218476">20908 13372 8191,'3'9'0,"-1"3"5063,-5 2-5063,3 9 2818,-3-8-2818,8-7 1719,9-27-1719,6-14 0,-1 8 0,2-1 3392,-1 3 0,1 1-3392,5 5 0,-1 1 0,3-3 0,-7 15 0</inkml:trace>
  <inkml:trace contextRef="#ctx0" brushRef="#br0" timeOffset="218826">21229 13247 24575,'-17'-7'0,"3"3"0,-2 2 0,6 4 0,-4 6 0,4 3 0,-5 20 0,-1 9 0,5 8 0,5-8 0,20-17 0,0-21 0,19-20 0,-3-14 0,7-7 0,-10 8 0,-8 10 0,-12 23 0,-4 4 0,-1 17 0,3-4 0,0 1 0,22-15 0,3-7 0,-4-3 0,-5 1 0</inkml:trace>
  <inkml:trace contextRef="#ctx0" brushRef="#br0" timeOffset="219026">21614 13187 8191,'-34'25'0,"12"-6"0,1 2 2368,2 4 0,2 2-2368,-1 1 0,4 0 2858,3 19-2858,11-19 1759,9-11-1759,3-12 6661,2-3-6661,3-8 92,0 0 1,-7 0-1,-3 1 1</inkml:trace>
  <inkml:trace contextRef="#ctx0" brushRef="#br0" timeOffset="219162">21602 13366 8191,'13'-13'0,"6"1"5063,9-8-5063,4 4 704,-7 5 1,-9 3-1,-8 6 1</inkml:trace>
  <inkml:trace contextRef="#ctx0" brushRef="#br0" timeOffset="219355">21682 13015 8191,'-14'27'0,"8"14"2471,0-2 1,3 5-2472,4 5 0,3 2 0,-4 2 0,1 1 820,4-2 1,0-4-821,0-11 0,-1-4 472,2 8 0,1-26 0,-7-11 0</inkml:trace>
  <inkml:trace contextRef="#ctx0" brushRef="#br0" timeOffset="220192">22103 13302 8191,'-13'3'0,"3"-3"5063,-3 5-5063,12-7 2818,10-1-2818,2-2 1719,3-4-1719,-13 2 6784,-4 0-6784,-10 2 0,0 3 0,-11 9 0,0 12 0,-7 19 0,18-13 0,1 1-245,3 4 1,2 1 244,7 24 0,9-18 0,29-15 0,3-26 0,-4-7 0,2-6 0,-5-2 0,-1-2 0,2-7 0,-3 1 0,2-3 0,-16 7 0</inkml:trace>
  <inkml:trace contextRef="#ctx0" brushRef="#br0" timeOffset="220493">22357 13280 24575,'0'36'0,"4"8"0,-3 11 0,7-7 0,-5-13 0,5-22 0,3-14 0,7-23 0,12-16 0,-9 14 0,0 0 0,-1-1 0,2 2 0,20-10 0,-14 16 0,-8 16 0,-7 8 0,-8 14 0,2 3 0,-6 10 0,2-7 0,-3-5 0,4-9 0,-3-7 0,3-2 0</inkml:trace>
  <inkml:trace contextRef="#ctx0" brushRef="#br0" timeOffset="220634">22653 13136 8191,'-5'-14'0,"-2"4"0,4 5 0,-1 3 0</inkml:trace>
  <inkml:trace contextRef="#ctx0" brushRef="#br0" timeOffset="221134">22826 13224 8191,'-1'5'0,"5"-1"5063,23-12-5063,0 2 2818,18-3-2818,-22 5 1719,1 12-1719,-19-2 6784,-8 10-6784,-6 10 0,-11 4 0,8-5 0,-1 2 0,-11 17 0,8 9 0,8-23 0,15-6 0,-1-21 0,20-14 0,9-7 0,9-11 0,-17 15 0,-1-1 0,12-17 0,-10 11 0,-12 8 0,-12 14 0,-2 24 0,-2 12 0,0 11 0,4 5 0,-1-23 0,6-10 0,-6-17 0,1-5 0</inkml:trace>
  <inkml:trace contextRef="#ctx0" brushRef="#br0" timeOffset="221801">23202 13265 8191,'11'1'0,"-6"2"5063,10 24-5063,-8 4 0,-2 16 0,2-5 2818,-6-8-2818,7-22 1719,11-32-1719,9-19 0,-5 12 0,1 0 3392,-1 2 0,0 2-3392,14-7 0,-9 25 0,-19 18 0,-4 19 0,-5 8 0,3 0 0,3-8 0,3-14 0,1-12 0,12-17 0,2-11 0,-1 3 0,-1-3 0,13-17 0,-2 3 0,-24 20 0,-4 12 0,-9 11 0,6 6 0,1-3 0,10 9 0,-1-7 0,6 7 0,-6 2 0,-6 11 0,-6 8 0,-6-10 0,-4 0 0,-2-1 0,-3 0 0,-6 10 0,-3-1 0,-2-6 0,-3-2 0,-1 4 0,-1-2-602,-1-8 1,0-4 601,0-2 0,1-4-59,3-7 0,1-3 59,-11-9 0,19-8 0,37-15 0,1 9 0,6 0 0,15-4 0,5 0-1367,-10 7 0,2 0 0,1 1 1367,4 0 0,2 0 0,-1 3 0,-3 2 0,-1 2 0,-2 0 207,11-4 0,-4 2-207,5 4 0,-27 2 0,-18 4 0</inkml:trace>
  <inkml:trace contextRef="#ctx0" brushRef="#br0" timeOffset="222684">25155 13347 24575,'-10'-8'0,"-2"5"0,-12 10 0,-3 10 0,-8 10 0,9-3 0,10-2 0,19-13 0,21-5 0,10 0 0,6 1 0,-8 5 0,-16 9 0,-16 4 0,-14 11 0,-14 7 0,-6-2 0,-2-5 0,11-14 0,10-27 0,20-22 0,-2 8 0,6-6 0</inkml:trace>
  <inkml:trace contextRef="#ctx0" brushRef="#br0" timeOffset="223001">25187 13402 24575,'-5'21'0,"1"3"0,12 14 0,-1-11 0,10-2 0,4-16 0,7-19 0,3-10 0,1-13 0,-9-2 0,-7 7 0,-6 8 0,-5 19 0,-2 6 0,2 12 0,1 0 0,2-3 0,5-3 0,-3-8 0,6-7 0,-10 1 0,2-2 0</inkml:trace>
  <inkml:trace contextRef="#ctx0" brushRef="#br0" timeOffset="223515">25526 13052 8191,'-5'8'0,"1"8"4715,8 22-4715,-3-8 0,-1 2 0,3 6 0,-1 2 0,-4 2 0,-1 0 973,2-3 1,1-2-974,-3-5 0,1-2 1878,4 10-1878,3-17 6260,3-20-6260,7-14 369,8-9-369,6 7 1215,-1 5-1215,-8 13 0,-11 9 0,-2 6 0,-9-1 0,3 5 0,-7-7 0,-1-6 0,-1-1 0,-4-10 0,-5-9 0,0-11 0,4 6 0,6 0 0</inkml:trace>
  <inkml:trace contextRef="#ctx0" brushRef="#br0" timeOffset="223693">25738 13397 8191,'12'-5'0,"10"-3"2531,3-3 1,3-2-2532,6-2 0,2-2 0,3 0 0,0 0 563,-6 1 1,-3 1-1,7-1 1,-22 8 0</inkml:trace>
  <inkml:trace contextRef="#ctx0" brushRef="#br0" timeOffset="223908">25979 12976 8191,'-12'7'0,"4"5"5063,11 21-5063,-2 22 0,2-12 0,-2 5 425,-3 5 0,-1 2-425,2 0 0,1-2 775,-2-9 1,2-4-776,6 14 1431,4-30 1,-4-16 0,-2-6 0</inkml:trace>
  <inkml:trace contextRef="#ctx0" brushRef="#br0" timeOffset="224100">26130 13399 8191,'-5'13'0,"2"7"5063,1-2-5063,7 6 2818,0-11-2818,5-2 1719,3-9-1719,0-6 1696,7-10 0,-9 6 0,-1-3 0</inkml:trace>
  <inkml:trace contextRef="#ctx0" brushRef="#br0" timeOffset="224466">26281 13370 24575,'-1'18'0,"3"-1"0,1 0 0,11 3 0,-1-7 0,7-5 0,-3-8 0,0-9 0,0 3 0,-3-4 0,-4 3 0,-5 6 0,-3 2 0,-4 7 0,1 5 0,-1 0 0,2 5 0,0-5 0,2 0 0,-6-16 0,4 5 0,-5-10 0</inkml:trace>
  <inkml:trace contextRef="#ctx0" brushRef="#br0" timeOffset="224925">26277 13422 24575,'-4'25'0,"-1"5"0,12 2 0,-6 8 0,3 13 0,-6-22 0,-1 0 0,-2 3 0,-1 2-1630,-4 5 0,-3 0 1630,-3 2 0,-1-1 0,-3 1 0,-1 0 0,-4 0 0,-1-1 0,1-4 0,-1-2 0,2-7 0,0-3 381,3-6 1,0-4-382,-14-7 0,1-23 0,6-27 0,9 16 0,9-9 0</inkml:trace>
  <inkml:trace contextRef="#ctx0" brushRef="#br0" timeOffset="225610">26300 13525 24575,'13'8'0,"-6"8"0,-2 16 0,-1 8 0,-3 13 0,4-22 0,-1 0 0,-3 0 0,-1 1-657,3 5 0,-1 0 657,-4-5 0,0-1 0,1 3 0,0 0 0,-3-2 0,-1-2 320,1 18-320,-4-13 0,1-28 0,5-26 0,-1-34 0,5 10 0,2-5-380,-2 6 1,0-1 0,1-2 379,0-5 0,2-1 0,-1-1-659,2 1 1,0-1-1,0 2 659,1 8 0,1 0 0,0 3 0,5-9 0,1 7 0,12-4 0,-5 26 0,-7 18 0,0 12 1016,-1 16-1016,3 7 3092,-6-1-3092,-5 4 0,-9-18 0,-4 1 0,0-12 0,-4-4 0,2-6 0,-3 0 0,4-5 0,4 4 0,1-1 0</inkml:trace>
  <inkml:trace contextRef="#ctx0" brushRef="#br0" timeOffset="225977">26581 13466 8191,'5'3'0,"3"-4"5063,17-7-5063,-7-1 2818,4-4-2818,-9-1 1719,-4-6-1719,-1 1 6784,-3-1-6784,-7 9 0,-7 12 0,-7 9 0,-3 18 0,2 9 0,8 9 0,10-12 0,14-8 0,15-18 0,23-9 0,-21-4 0,-1-1 0,12-1 0,-10-3 0</inkml:trace>
  <inkml:trace contextRef="#ctx0" brushRef="#br0" timeOffset="226266">27060 13344 8191,'-7'-5'0,"0"3"5063,-2 4-5063,1 6 2818,4 6-2818,4 3 1719,4-4-1719,4 0 6784,11-5-6784,-4 0 0,5-2 0,-9 1 0,-7 0 0,-4 2 0,-6 3 0,-4 8 0,-9 8 0,-2 1 0,2-6 0,-1-6 0,15-12 0,-3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1T13:19:01.2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25259 2364 8191,'31'5'0,"-1"0"0,1 1 0,0-2 2360,0 0 0,-1-2-2360,18-1 2860,-3-2-2860,-20-5 1761,-1 3-1761,-10-2 0,-6 2 0,-4 1 0</inkml:trace>
  <inkml:trace contextRef="#ctx0" brushRef="#br0" timeOffset="10034">22128 8024 8191,'6'3'0,"1"-3"5063,2-1-5063,4-4 2818,0 5-2818,11-3 1719,-5 1-1719,17 1 6784,-9-1-6784,18 2 0,-5-5 0,7 4 0,6 2-930,2 0 930,-25 1 0,1 0 0,3 1 0,0-1 0,-2 1 0,-1 0 0,3 2 0,0 0 0,-3-2 0,-1 0 0,1 2 0,0-1 0,2-3 0,2-1 0,0 3 0,-1-1 0,1-4 0,0-1 0,0 3 0,-2-1 0,22-3 0,-2 4 0,-6 0 0,-1 0 0,-6-4 0,-1 3 0,-7-3 0,6 0 0,-5 0 0,12-1 0,-4 1 0,5 4 0,1 0 0,-7 4 930,-2 0-930,-12 3 0,-3 0 0,-6-2 0,-3-1 0,-2 0 0,-3-4 0,4 5 0,0-2 0,1 0 0,-2 0 0,-3-1 0,0-2 0,0 6 0,-4-5 0,-1 3 0</inkml:trace>
  <inkml:trace contextRef="#ctx0" brushRef="#br0" timeOffset="79521">28560 9223 24575,'-23'0'0,"10"2"0,25 6 0,9 3 0,24 11 0,-18-7 0,3 1-1436,7 2 1,2 3 1435,5 7 0,1 2 0,-14-11 0,1 1 0,-1 1 0,4 4 0,0 2 0,-1 0-669,-3-1 1,-1 0 0,1 1 668,1 0 0,1 1 0,-3 1 0,-2 2 0,-3 1 0,1 0 0,0-2 0,0 0 0,-1 2 0,-3 2 0,-2 2 0,-1 0 0,0-2 0,0 0 0,-4 0-857,0 19 0,-5 0 857,-2 1 0,-5-2 0,-9-2 0,-5 0 0,1-14 0,-2-1 0,-2 0 0,-11 13 0,-4 0-910,6-12 0,-1 0 0,-3 0 910,-4 2 0,-2-1 0,-2 1 0,5-6 0,0 0 0,-2 0 0,0 1 0,-2 2 0,-1 1 0,0 0 0,0 0-527,-1 2 0,-1-1 1,0 2-1,2-1 527,3 1 0,0 0 0,1 1 0,1-1 0,3-3 0,1-1 0,1 0 0,1 1 10,-7 10 0,1 0 0,3 0-10,7-7 0,1 0 0,1-2 0,-7 14 0,4-1 0,9-4 0,6-2 421,2-11 1,6-3-422,7-3 0,5-3 0,27 9 0,-6-26 0,4-4 606,4 2 1,1-2-607,8-8 0,2-1 0,-1 5 0,0 1 0,-3-1 0,0 2 0,-7 3 0,-2 2 2119,-8 0 1,-4 2-2120,5 7 2584,-16 1-2584,-13-6 502,-13 9-502,1-9 2016,-10 10-2016,7-7 0,-9 13 0,-8 9 0,12-12 0,0 3 0,-4 5 0,2 2 0,2 1 0,3 1-688,-2 3 1,1 1 687,3 2 0,3 1 0,3-1 0,2 2 0,1 5 0,3 2-1362,5 3 0,3 0 1362,-1-15 0,1 1 0,1-1 0,1 1 0,3-1 0,1 1 0,4 0 0,3 0 0,1-2-1014,1-1 0,1-1 1,3-1 1013,5 2 0,1-1 0,2-1 0,0 0 0,1-1 0,1 0 0,2 3 0,2-1 0,-1 1-1005,-1 0 1,-1-1-1,0 2 1005,-10-6 0,-1 0 0,-1 1 0,0 0 0,5 10 0,-1 0 0,-2 2 0,-8-9 0,-1 2 0,-1 0 0,-1 0 0,4 9 0,-2 0 0,-2 1 0,-2 0 0,-3 1 0,0 1-439,-3-2 1,0 1 0,-3-1 438,-2-1 0,-2 0 0,-2 0 0,0 4 0,-2 0 0,-2 0 0,-2-2 0,-2 0 0,-2 0 0,-1 0 0,-1 0 0,-3 1 0,-2 1 0,-2 0 0,-1 0 0,-2-1 0,-1-1 0,-2 1 0,-1 0 0,-2 0 0,0 0 0,6-11 0,1 1 0,0-1 0,-2-1-216,-7 9 1,-2-1 0,1-1 215,1 3 0,1-1 0,-1 0 0,-3-4 0,-1 0 0,1 0 0,3-3 0,1 1 0,-1-1 0,1-1 0,-1 0 0,4-4 0,3-3 0,3-3 0,-8 14 0</inkml:trace>
  <inkml:trace contextRef="#ctx0" brushRef="#br0" timeOffset="80549">29920 11361 8191,'-9'-3'0,"-4"0"5063,0 10-5063,-14 6 2818,3 12-2818,-8 8 1719,9 2-1719,9-7 6784,9-8-6784,13-9 0,10 1 0,7-5 0,7 9 0,-10-7 0,-4 6 0,-16-1 0,-8 10 0,-10 3 0,-5 2 0,-5 1 0,9-15 0,5-18 0,8 2 0,4-14 0</inkml:trace>
  <inkml:trace contextRef="#ctx0" brushRef="#br0" timeOffset="81006">29890 11466 8191,'7'24'0,"8"8"4442,1 14-4442,-4-19 0,0 1 0,-1 5 0,-1 2 1445,-1 3 1,-1 0-1446,-2-2 0,-2 0 0,0-1 0,-2-2 0,-2 3 1794,8-35-1794,-6-23 0,5-6 0,-1-4 0,-7-5 0,-2-2 0,2-10 0,0-2 2031,-1 13 1,0-1-1,-1 1-2031,0-13 0,1 1 0,3 6 0,2 5 0,2-2 691,8 22-691,0 23 0,4 14 0,-1 4 0,0 10 0,-3 0 472,-8-7-472,-4-5 0,-7-3 0,0-10 0,-6 4 0,3-10 0,-8-4 0,-1-21 0,7 13 0,-1-10 0</inkml:trace>
  <inkml:trace contextRef="#ctx0" brushRef="#br0" timeOffset="81349">30168 10875 24575,'7'19'0,"3"9"0,0 0 0,-1 4-1702,0 3 1,-2 1 1701,0 10 0,-2 0-160,-2-7 1,-1 0 159,0-4 0,0-2 862,1 3-862,9-12 0,-8-19 0,3-3 0</inkml:trace>
  <inkml:trace contextRef="#ctx0" brushRef="#br0" timeOffset="81496">30331 11242 8191,'-3'13'0,"-2"13"5063,2 1-5063,-1 12 2818,6-18-2818,2-5 0,-1-13 0,1-3 0</inkml:trace>
  <inkml:trace contextRef="#ctx0" brushRef="#br0" timeOffset="81621">30437 11118 8191,'-9'-2'0,"4"0"0,1 2 0</inkml:trace>
  <inkml:trace contextRef="#ctx0" brushRef="#br0" timeOffset="81966">30583 11131 8191,'-24'19'0,"3"2"5063,13-1-5063,1 12 2818,6 1-2818,1-4 1719,12-14-1719,15-15 0,7-14 0,8-10 0,-1-5 0,-9-1 6784,-11 7-6784,-7 7 0,-11 3 0,-4 15 0,-2 4 0,-4 18 0,0 1 0,5-3 0,6-7 0,0-11 0,4-4 0</inkml:trace>
  <inkml:trace contextRef="#ctx0" brushRef="#br0" timeOffset="82572">30793 11048 8191,'5'-2'0,"3"11"5063,3 29-5063,-2-3 2818,-5 10-2818,-1-20 1719,-1-5-1719,9-16 6784,9-14-6784,16-22 0,-13 9 0,1-2 0,1-5 0,0-1 0,-2 5 0,-1 4 0,2 4 0,-13 16 0,-12 26 0,-4-11 0,19-1 0,-3-9 0,26-9 0,10-13 0,-13 10 0,1 1 0,-2 1 0,-1 2 0,22 6 0,-28 19 0,-18 9 0,-9 18 0,-3-17 0,-3 1-1105,-3 7 0,-2 1 1105,1 2 0,-2 2 0,-3 6 0,-1 0 0,0 1 0,-1 0 0,-2-2 0,-2-2 0,1-7 0,0-5 0,-11 8 0,9-29 0,10-32 0,11-6 0,5-7 0,4-12 0,5-5-783,0 13 0,2-2 0,3 2 783,3-1 0,2 2 0,3 2 0,12-8 0,3 6 789,-7 12 0,0 5-789,15-1 0,-21 18 0,-19 11 0,-4-6 0,-4 4 0</inkml:trace>
  <inkml:trace contextRef="#ctx0" brushRef="#br0" timeOffset="83309">30585 11932 8191,'9'16'0,"0"11"4354,-5 26-4354,1-22 0,-1 1 0,-3 9 0,-1 1 0,1-3 0,-2 0 0,-1-3 0,-1-2 0,-7 19 2900,1-33-2900,5-34 0,1-11 0,2-8 0,2-18 0,3-4 440,-1 14 1,1-1 0,2 0-441,2-2 0,2 0 0,1 3 2241,4-10 0,4 6-2241,3 11 0,3 7 0,12 6 705,-2 24-705,-10 24 0,-12 10 0,-9 9 0,-12-6 0,-5-1 0,-4-19 0,1-3 681,-9-21-681,6-1 1940,-2-6-1940,14 10 0,7 4 0,16 18 0,3 4 0,13 8 0,2-1 0,-3-6 0,-7-3 0,-9-3 0,-10-3 0,-2-7 0,-3-3 0</inkml:trace>
  <inkml:trace contextRef="#ctx0" brushRef="#br0" timeOffset="83738">31010 11879 8191,'3'6'0,"1"5"5063,-1 2-5063,0 18 2818,0-4-2818,-3 4 1719,2-22-1719,-1-24 6784,2-25-6784,-3 10 0,0-2 0,0 3 0,0 2 0,0-20 0,12 41 0,-4 29 0,14 28 0,-12-24 0,-1 1 0,3-1 0,1-1 0,10 14 0,-2-11 0,-8-11 0,0-15 0,-4-5 0,-1-15 0,2-18 0,-5 6 0,0-4 0,0-8 0,1-2 0,2-1 0,0 1 0,-3 10 0,0 3 0,5-6 0,-7 28 0</inkml:trace>
  <inkml:trace contextRef="#ctx0" brushRef="#br0" timeOffset="84306">31319 11713 24575,'8'7'0,"-4"9"0,-5 16 0,-9 15 0,2-20 0,0 1 0,2 0 0,1-2 0,-7 14 0,9-21 0,4-27 0,3-33 0,0 11 0,1-3-1141,6-12 0,0-2 1141,-2-3 0,2 1 0,4 4 0,2 3 0,-8 11 0,-1 4 0,11-3 0,-10 27 0,3 16 0,-2 13 0,3 28 0,-8-27 0,0 2 0,2 8 0,1 1-702,-2-7 1,0 1 701,4 2 0,0 0 2031,-4 20-2031,6-13 0,-11-15 0,-3-15 0,1-7 0,-3-2 0</inkml:trace>
  <inkml:trace contextRef="#ctx0" brushRef="#br0" timeOffset="84471">31407 11885 24575,'10'0'0,"15"-3"0,21-15 0,-14 6 0,-1 1 0,12-7 0,-9 3 0</inkml:trace>
  <inkml:trace contextRef="#ctx0" brushRef="#br0" timeOffset="84846">31835 11775 8191,'-7'-1'0,"0"4"5063,0 4-5063,0 5 2818,4-2-2818,3 3 1719,4-8-1719,7 1 6784,-1-5-6784,2 3 0,-5 1 0,-2 2 0,-3 2 0,-7 3 0,-2 2 0,-7 0 0,0 0 0,0-6 0,-2 0 0,10-5 0,-2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1T13:21:06.3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4009 1422 24575,'-7'-6'0,"3"-5"0,12-9 0,10-19 0,-4 10 0,3-3 0,7-8 0,3-1-224,-8 10 0,1-1 0,1 1 224,3 0 0,0 0 0,0 2-359,8-8 0,-1 4 359,-8 10 0,-1 4 0,10 4 0,-10 32 0,-4 4 0,4 19 483,-6-6-483,2-5 907,12-9-907,10-19 0,-4-9 0,4-8 0,4-11 0,1-7-1572,-3 5 0,3-2 1,-1-1 1571,-11 5 0,0 0 0,-1-1 0,0 1 0,12-6 0,-1 0 0,-1 3-409,-8 5 0,-2 1 1,-2 1 408,-1-1 0,-4 4 0,-1-1 0,-19 14 0</inkml:trace>
  <inkml:trace contextRef="#ctx0" brushRef="#br0" timeOffset="543">4451 1586 8191,'0'-10'0,"4"3"5063,12-4-5063,5 0 0,18-10 0,-16 7 0,2-2 0,6-4 0,1-3 0,8-5 0,1-2 134,-8 9 1,1 1 0,1 0-135,-1 1 0,1 0 0,0 2 0,1 2 0,0 0 0,-1 4 703,9-1 1,-3 5-704,-9 3 0,-3 5 5433,14 17-5433,-23 1 0,0 14 0,-13-14 3017,6 4-3017,-2-11 1060,17-8-1060,14-24 0,6-10 0,-1 9 0,1-3-1075,-2-3 1,2-4 0,-2 4 1074,-9 10 0,-1 2 0,-1 2 0,9-3 0,-2 3-203,-7 6 0,-2 4 203,14 10 0,-9-2 0,-6 3 0,13-9 0,-19-3 0,3-3 0,8-5 0,2-3 0,0 1 0,0-1 0,1-2 0,-4 1 0,5-1 0,-14 8 0</inkml:trace>
  <inkml:trace contextRef="#ctx0" brushRef="#br0" timeOffset="1068">5507 1739 8191,'2'-6'0,"20"-12"1559,0-4 1,4-5-1560,13-7 0,4-4 0,-9 8 0,1-1 0,1-1 0,-5 6 0,1-2 0,0 1 0,1 1 0,1 0 0,1 1 0,1 1 0,-1 1 0,8-5 0,-1 2 0,0 3 0,-5 5 0,0 3 0,-4 4 0,2 5 0,-5 7 3001,8 22-3001,-21 14 0,1 9 0,-5-6 1940,11-8-1940,7-12 0,16-21 0,-11-6 0,3-5 0,3-10 0,3-3 936,-8 5 0,2-1 0,0 0-936,0-2 0,0 0 0,0 1 0,-4 2 0,-1 2 0,-1 1 745,8-2 1,-4 3-746,8 1 0,-21 11 0,-11 4 0,0 0 0,-1-2 883,-2-1 1,-1 0-1,-5 1 1</inkml:trace>
  <inkml:trace contextRef="#ctx0" brushRef="#br0" timeOffset="1599">6925 903 8191,'2'1'0,"9"-11"4033,26-26-4033,-8 11 0,4 1 0,3-3 0,3 2 0,0 4 0,0 2 0,-7 6 0,-1 3 0,9 6 2932,-5 22-2932,-19-1 1841,5 7-1841,-7-11 6391,10-10-6391,8-7 0,-3-9 0,3-6-877,7-6 1,3-3 876,-8 4 0,1-1 0,0-1 0,0 1 0,0 0 0,-1 1-403,8-6 0,-4 2 403,-11 10 0,-3 3 0,2 4 0,-21 11 0,-1 3 0,-4 1 0</inkml:trace>
  <inkml:trace contextRef="#ctx0" brushRef="#br0" timeOffset="2108">7056 1304 8191,'7'-4'0,"14"-14"4333,14-9-4333,-8 5 0,5-3 0,11-1 0,7-2 0,-1 2 23,-11 5 0,-1 1 0,3 0-23,0 1 0,2-2 0,1 2 0,-4 3 0,16-2 0,-4 5 1045,-7 1 0,-3 2-1045,-9 8 0,-3 2 0,6 0 5244,-17 12-5244,-11 2 671,-1 3-671,-1 0 3977,6-3-3977,1-5 0,18-8 0,19-22-437,-9 1 1,4-3 436,-8 4 0,1-2 0,1-1-817,3-2 1,2-2 0,-2 2 816,-1 2 0,-2 1 0,0 2 0,13-8 0,-3 6 0,-15 9 0,-2 5 0,14 0 0,-22 14 0,-6-1 191,-3-1 0,-6-2 0,-4-1 0</inkml:trace>
  <inkml:trace contextRef="#ctx0" brushRef="#br0" timeOffset="7408">6524 14265 8191,'-9'0'0,"-4"-3"5063,4 1-5063,-4-3 2818,4 2-2818,0 1 1719,-4 5-1719,3-1 6784,-9 12-6784,7-2 0,-7 15 0,4 5 0,6 8 0,1 6 0,12 8 0,0-27 0,2 0 0,13 24 0,4-9 0,6-16 0,6-13 0,12-15 0,-18-8 0,-1-2 0,6-2 0,-5-5 0</inkml:trace>
  <inkml:trace contextRef="#ctx0" brushRef="#br0" timeOffset="7682">6872 14264 8191,'-5'10'0,"5"2"5063,-2 18-5063,8 3 0,0 20 0,3-4 0,0-3 0,-2-17 704,1-12 1,-5-13-1,1-2 1</inkml:trace>
  <inkml:trace contextRef="#ctx0" brushRef="#br0" timeOffset="7940">6796 14348 8191,'-7'-6'0,"7"1"5063,9-11-5063,15-1 0,11-5 0,7-5 2818,1 3-2818,-11 6 1719,-6 3-1719,-12 13 0,-6 0 0,-4 4 0</inkml:trace>
  <inkml:trace contextRef="#ctx0" brushRef="#br0" timeOffset="8157">6929 14396 8191,'9'-5'0,"9"-7"5063,14-11-5063,-4 3 2818,-5 4-2818,-11 8 0,-7 6 0,-1 0 0</inkml:trace>
  <inkml:trace contextRef="#ctx0" brushRef="#br0" timeOffset="8346">6915 14568 8191,'-4'9'0,"9"-4"5063,2-4-5063,10-7 2818,0-3-2818,7-4 1719,-5 1-1719,2-4 0,-12 9 0,-4-1 0</inkml:trace>
  <inkml:trace contextRef="#ctx0" brushRef="#br0" timeOffset="9018">7094 14285 24575,'26'31'0,"-4"6"0,2 12-1270,-5-1 1270,-8 5 415,1-13-415,-11-11 210,-3-22-210,-3-26 0,-1-21 0,0 11 0,3-3 0,4-3 0,1 0 322,-3 3 1,3 1-323,14-19 0,-5 25 0,15 13 0,-5 14 0,5 1 0,0 12 0,-12-6 0,3 11 0,-12-3 0,-2-3 0,-5 3 0,-8-10 0,-2 1 0,-11-9 0,-3-1 0,-6-2 0,10 0 0,10 12 0,10-2 0,13 7 0,0-5 0,7 0 0,-1 0 0,0-4 0,0 4 0,0-5 0,-4 2 0,0 2 0,-8-4 0,-1 1 0</inkml:trace>
  <inkml:trace contextRef="#ctx0" brushRef="#br0" timeOffset="9932">7437 14231 8191,'-7'-7'0,"0"3"5063,-2 3-5063,-2 10 2818,4-1-2818,3 8 1719,6-8-1719,16 4 6784,10-5-6784,12 2 0,0-1 0,-8 2 0,-12-1 0,-9 5 0,-6 6 0,-2-1 0,-6 4 0,0-6 0,-3 0 0,-1-5 0,3-4 0,0-6 0</inkml:trace>
  <inkml:trace contextRef="#ctx0" brushRef="#br0" timeOffset="10542">7663 14119 8191,'-9'-1'0,"2"4"5063,3 4-5063,2 2 2818,-1 3-2818,2 2 1719,-1 3-1719,2-4 6784,2 0-6784,13-5 0,4-3 0,13-1 0,-7-4 0,6 0 0,-16 2 0,4 0 0,-12 5 0,0 3 0,-7 4 0,2 3 0,-8 6 0,2-4 0,-4 1 0,-3-11 0,0-13 0,2 2 0,4-5 0</inkml:trace>
  <inkml:trace contextRef="#ctx0" brushRef="#br0" timeOffset="10724">7661 14088 24575,'34'-7'0,"7"-8"0,5-8 0,-4 0 0,-4 2 0,-17 9 0,-13 6 0,-4 2 0</inkml:trace>
  <inkml:trace contextRef="#ctx0" brushRef="#br0" timeOffset="17324">9291 13995 8191,'-5'7'0,"13"-15"5063,0 7-5063,13-16 2818,9 9-2818,3-2 0,20 5 0,-4-3 1719,-3 10-1719,-14-5 6784,-8 9-6784,-11-6 0,-4 3 0,-5-3 0</inkml:trace>
  <inkml:trace contextRef="#ctx0" brushRef="#br0" timeOffset="17595">9539 13886 9409,'1'-4'0,"6"4"5118,6 4-5118,7 10 2630,1 4-2630,-2 3 1554,-5-1-1554,-6-6 5864,-5 2-5864,-5-6 0,-16 11 0,-32 2 0,23-7 0,-14 1 0</inkml:trace>
  <inkml:trace contextRef="#ctx0" brushRef="#br0" timeOffset="18330">9454 15212 8191,'-12'-2'0,"2"2"5063,5 0-5063,17 5 2818,4-5-2818,15 7 1719,-6-7-1719,1 4 6784,-6-4-6784,-8 0 0,-3 0 0,-4 0 0,-1 0 0</inkml:trace>
  <inkml:trace contextRef="#ctx0" brushRef="#br0" timeOffset="18640">9581 15178 8191,'3'-2'0,"2"-2"5063,12 7-5063,7-3 2818,-5 0-2818,1 0 1719,-7 7-1719,-9-1 6784,-3 17-6784,-11-1 0,-8 16 0,-11 4 0,15-18 0,-1-1 0,-17 16 0,13-16 0,7-12 0,8-11 0</inkml:trace>
  <inkml:trace contextRef="#ctx0" brushRef="#br0" timeOffset="19748">9349 15280 24575,'14'-5'0,"8"-2"0,3 0 0,14 2 0,7 2 0,-18 3 0,-1 0 0</inkml:trace>
  <inkml:trace contextRef="#ctx0" brushRef="#br0" timeOffset="23906">17920 14383 24575,'-5'-4'0,"3"-1"0,5-7 0,10-5 0,5-10 0,3 7 0,1 0 0,-5 14 0,0 6 0,-3 5 0,-4 2 0,0 6 0,-5-3 0,5 0 0,-6-1 0,5-6 0,-6 1 0,1-4 0</inkml:trace>
  <inkml:trace contextRef="#ctx0" brushRef="#br0" timeOffset="24223">18003 14292 8191,'-14'7'0,"4"2"5063,3-4-5063,5 7 2818,0 15-2818,6 6 0,5 14 0,10-4 0,9-2 0,2-13 0,11-6 0,-7-10 1719,4-4-1719,-6-3 6784,0-9-6784,0-1 0,0-10 0,2-3 0,-16 8 0,-1-3 0</inkml:trace>
  <inkml:trace contextRef="#ctx0" brushRef="#br0" timeOffset="25957">18704 14585 24575,'-9'-7'0,"-2"2"0,4-1 0,-2 3 0,0 3 0,0 5 0,0 0 0,0-1 0,0-2 0,0-2 0,0 0 0,0 0 0,0 0 0,0 2 0,0 3 0,-1 5 0,4 4 0,-2 9 0,7 3 0,-3 5 0,7-5 0,1-8 0,7-13 0,9-11 0,10-21 0,5-2 0,-9-12 0,-7 17 0,-17 4 0,0 19 0,-4 2 0,6 25 0,0-3 0,7 9 0,-3-12 0,6-11 0,-1-8 0,1-5 0,-5 0 0,-6 0 0</inkml:trace>
  <inkml:trace contextRef="#ctx0" brushRef="#br0" timeOffset="26507">18796 14383 8191,'15'14'0,"2"4"2344,-2 5 1,0 2-2345,-2 0 0,-2 1 0,0 1 0,-2 1 0,6 25 0,-10-13 715,1-12 1,-6-13 0,2-11 0</inkml:trace>
  <inkml:trace contextRef="#ctx0" brushRef="#br0" timeOffset="26682">18929 14652 24575,'13'0'0,"13"-8"0,1-1 0,12-8 0,-18 4 0,-2 3 0,-14 5 0,-1 3 0</inkml:trace>
  <inkml:trace contextRef="#ctx0" brushRef="#br0" timeOffset="26857">19020 14447 8191,'-5'25'0,"5"5"5063,8-5-5063,6 14 0,-1 1 0,4 0 704,-9-8 1,0-16-1,-6-9 1</inkml:trace>
  <inkml:trace contextRef="#ctx0" brushRef="#br0" timeOffset="27199">19131 14699 24575,'17'3'0,"7"-6"0,-2-12 0,5-6 0,-8 0 0,-8 5 0,-5 3 0,-9 1 0,-2 4 0,-6-3 0,3 12 0,-3 12 0,8 15 0,-1 6 0,11 4 0,-1-16 0,10-7 0,-3-14 0,13-14 0,-4-3 0,-2 1 0,-10 4 0</inkml:trace>
  <inkml:trace contextRef="#ctx0" brushRef="#br0" timeOffset="27374">19373 14631 8191,'8'14'0,"2"-2"5063,-7-3-5063,3 4 2818,-1-7-2818,4-6 1719,3-16-1719,5-6 1696,5-12 0,-8 19 0,-1-1 0</inkml:trace>
  <inkml:trace contextRef="#ctx0" brushRef="#br0" timeOffset="27666">19544 14565 24575,'5'9'0,"-1"3"0,-1 8 0,-2 5 0,2 1 0,-3-6 0,8-26 0,-3-8 0,13-14 0,-1 1 0,1 9 0,-3 7 0,-8 11 0,-2 4 0,-1 9 0,-3 1 0,4 3 0,3-5 0,4-7 0,-3-3 0,-1-4 0</inkml:trace>
  <inkml:trace contextRef="#ctx0" brushRef="#br0" timeOffset="27973">19798 14504 8191,'-7'-4'0,"0"3"5063,-3 7-5063,1 12 2818,3 7-2818,3-3 1719,5-3-1719,2-14 6784,3-3-6784,3-10 0,0-4 0,1-1 0,-1 0 0,-1 6 0,-2 10 0,-2 5 0,-1 5 0,1 0 0,5-6 0,-4-2 0,2-3 0</inkml:trace>
  <inkml:trace contextRef="#ctx0" brushRef="#br0" timeOffset="28115">19883 14533 8191,'9'-2'0,"0"0"5063,3-1-5063,-2 0 704,3-4 1,-8 4-1,-1-1 1</inkml:trace>
  <inkml:trace contextRef="#ctx0" brushRef="#br0" timeOffset="28308">19919 14388 8191,'-3'9'0,"1"10"5063,2 9-5063,5 19 0,-4 7 0,3 1 0,-4-15 704,4-15 1,-3-17-1,3-6 1</inkml:trace>
  <inkml:trace contextRef="#ctx0" brushRef="#br0" timeOffset="28431">20045 14557 8191,'12'7'0,"-2"4"5063,-7 9-5063,-1 6 704,1-1 1,-2-9-1,1-9 1</inkml:trace>
  <inkml:trace contextRef="#ctx0" brushRef="#br0" timeOffset="28791">20129 14533 8191,'0'17'0,"3"0"5063,1 6-5063,6 3 2818,-2-1-2818,4-7 1719,-5-10-1719,9-17 6784,3-10-6784,5-6 0,2-5 0,-9 12 0,-3 3 0,-14 8 0,-2 31 0,4-5 0,7 23 0,15-18 0,11-12 0,5-9 0,13-13 0,-26 4 0,1-3 0</inkml:trace>
  <inkml:trace contextRef="#ctx0" brushRef="#br0" timeOffset="29648">21163 14542 8191,'-5'4'0,"9"-3"5063,12 3-5063,9-4 2818,7-4-2818,-7-2 1719,-4-6-1719,-8 1 6784,-7-5-6784,-2 6 0,-8-3 0,-1 6 0,-4 2 0,-3 6 0,3 7 0,-2 4 0,12 12 0,5 8 0,16-1 0,5-3 0,14-11 0,-1-16 0,6-7 0,-20 0 0,-5-2 0</inkml:trace>
  <inkml:trace contextRef="#ctx0" brushRef="#br0" timeOffset="29831">21525 14497 8191,'1'17'0,"10"5"5063,12 13-5063,11 2 0,-3-5 2818,-8-9-2818,-7-8 429,-7-10 1,-4-1 0,-1-4 0</inkml:trace>
  <inkml:trace contextRef="#ctx0" brushRef="#br0" timeOffset="30017">21677 14518 8191,'-7'-3'0,"2"5"5063,-4 7-5063,-2 11 2818,-8 12-2818,1 1 1719,2-1-1719,6-12 0,7-11 0,1-5 0</inkml:trace>
  <inkml:trace contextRef="#ctx0" brushRef="#br0" timeOffset="30608">21858 14509 24575,'-11'9'0,"0"10"0,2 3 0,5 16 0,3-11 0,6 0 0,6-21 0,2-5 0,7-15 0,-2-6 0,-4-1 0,-3-3 0,-10 10 0,-4-2 0,-11 0 0,2 1 0,-4 2 0,19 6 0,9 4 0,7 0 0,4 6 0,-9 1 0,2 5 0,-5 4 0,5 8 0,-2 4 0,-3 1 0,-1-3 0,1-18 0,-1-7 0,5-19 0,3-1 0,-4 5 0,1 7 0,-6 12 0,4 3 0,-2 6 0,0 0 0,-4 2 0,-4-8 0,-2-1 0</inkml:trace>
  <inkml:trace contextRef="#ctx0" brushRef="#br0" timeOffset="34890">8948 6126 8191,'-7'-11'0,"-5"34"3662,6 23-3662,1-7 0,1 4 0,1 3 0,1-1 0,4-11 0,-1-3 2964,-6 17-2964,11-37 1883,-1-35-1883,3-27 0,-2 10 0,-1-3 0,1-5 0,0-2 1212,-2 14 1,0-1 0,0 0-1213,1-17 0,1 2 0,0 8 0,-1 4 703,-1 10 0,0 6-703,5 7 0,2 35 0,16 28 0,-13-11 0,0 2-657,3 4 0,0 0 657,-3-1 0,-1-2 1247,-3-5 0,0-2-1247,4 10 0,-6-10 0,-5-17 0,-5 0 0,-6-6 0,4-2 0,-4-3 0</inkml:trace>
  <inkml:trace contextRef="#ctx0" brushRef="#br0" timeOffset="35031">8878 6253 8191,'-1'-5'0,"12"-1"5063,17-5-5063,8 7 0,2 2 0,17-2 0,-23 4 0,-4 1 0,-7 3 0</inkml:trace>
  <inkml:trace contextRef="#ctx0" brushRef="#br0" timeOffset="35523">8946 7733 24575,'8'15'0,"3"13"0,11 19 0,-11-17 0,0 3 0,3 8 0,-1 1-1539,-4 0 0,-1 1 1539,0-4 0,0 0 32,-2-1 0,-1-2-32,0 6 0,0-13 0,-5-21 0</inkml:trace>
  <inkml:trace contextRef="#ctx0" brushRef="#br0" timeOffset="35951">8969 7823 8191,'-6'3'0,"10"-1"5063,15-2-5063,14 0 2818,14 4-2818,-1 1 1719,-16 4-1719,-6 0 6784,-20 4-6784,-10 13 0,-14 10 0,5-12 0,-1 1 0,-2-2 0,1-1 0,-10 12 0,34-11 0,14-14 0,26-5 0,-1 0 0,-16 1 0,-6 8 0,-27 13 0,-9 4 0,-12 15 0,4-21 0,0-2 0,-9 15 0,-6-7 0,19-19 0,7-8 0,5-3 0</inkml:trace>
  <inkml:trace contextRef="#ctx0" brushRef="#br0" timeOffset="36740">9156 9998 8191,'-17'-3'0,"8"-3"5063,-7 5-5063,5-3 2818,1 6-2818,-6 13 0,7 11 0,0 27 0,9-18 0,1 0 0,4 4 0,1 0 859,3-3 1,2-2-860,2-6 0,3-5 0,22 1 0,13-36 0,-23 6 0,1-18 0</inkml:trace>
  <inkml:trace contextRef="#ctx0" brushRef="#br0" timeOffset="37581">9147 11770 8191,'-3'1'0,"6"6"5063,3 19-5063,10 21 0,-8-16 0,0 1 0,0 9 0,1 1 1005,2-2 0,-1-2-1005,-5-5 0,1-3 0,4 8 0,-6-24 0</inkml:trace>
  <inkml:trace contextRef="#ctx0" brushRef="#br0" timeOffset="38323">9213 11536 8191,'-9'7'0,"0"0"5063,0 0-5063,4 1 2818,1-1-2818,6 2 1719,6-1-1719,10-4 6784,14-1-6784,15 1 0,7 2 0,-26-2 0,-1 2 0,22 12 0,-19-3 0,-8 20 0,-16-2 0,-5-4 0,-3 2 0,-2 0 0,-2 1 0,-2 3 0,-1 0 0,-1 2 0,-2 0 0,2-4 0,0-3 0,-7 19 0,4-16 0,8-21 0,1-3 0,1 0 0,-2 4 0,0-3 0,-2 2 0,-1 1 0,1-3 0,-1 2 0,4-3 0,1-4 0,1-1 0</inkml:trace>
  <inkml:trace contextRef="#ctx0" brushRef="#br0" timeOffset="50439">4261 6323 8191,'-7'1'0,"3"2"5063,2 6-5063,0 0 2818,-3-6-2818,-2 3 1719,-2-6-1719,0 4 6784,0 1-6784,0-1 0,-7 9 0,2-3 0,-15 14 0,1 1 0,-6 12 0,10-7 0,5 0 0,14-17 0,5-4 0,10-3 0,17-5 0,0 5 0,18-1 0,-22 4 0,3 0 0,-19 0 0,-3 3 0,-5 8 0,-7 6 0,-5 6 0,-8 2 0,-4-9 0,2-1 0,3-16 0,11-3 0,5-5 0</inkml:trace>
  <inkml:trace contextRef="#ctx0" brushRef="#br0" timeOffset="50697">4210 6446 24575,'7'9'0,"1"4"0,9 9 0,8 7 0,-1 6 0,2 5 0,-9-6 0,-5-2 0,-4-9 0,-6-13 0,-2-3 0</inkml:trace>
  <inkml:trace contextRef="#ctx0" brushRef="#br0" timeOffset="50897">4266 6424 8191,'-1'-7'0,"10"-7"5063,13-9-5063,13-4 0,-13 7 0,1 2 0,11-2 704,-6 0 1,-19 17-1,-5 1 1</inkml:trace>
  <inkml:trace contextRef="#ctx0" brushRef="#br0" timeOffset="51067">4291 6548 8191,'3'-3'0,"10"-2"5063,6-15-5063,15-2 704,-5 5 1,-9 3-1,-6 11 1</inkml:trace>
  <inkml:trace contextRef="#ctx0" brushRef="#br0" timeOffset="51523">4470 6350 8191,'-9'7'0,"8"-3"5063,6 1-5063,21-7 2818,1-3-2818,12-3 1719,-14 1-1719,-9 10 6784,-11 4-6784,-13 16 0,-3 3 0,-1-1 0,10-1 0,29-15 0,-1-1 0,27-4 0,-27 2 0,1 3 0,-18 5 0,-9 6 0,-4 5 0,-6 1 0,-2 4 0,1-15 0,-1 0 0,5-15 0,2-1 0,3-3 0</inkml:trace>
  <inkml:trace contextRef="#ctx0" brushRef="#br0" timeOffset="51714">4824 6161 8191,'5'13'0,"3"7"5063,0 5-5063,5 13 0,3-4 0,2 4 2818,-7-12-2818,-3-6 429,-8-16 1,0-1 0,-2-7 0</inkml:trace>
  <inkml:trace contextRef="#ctx0" brushRef="#br0" timeOffset="52114">4829 6222 8191,'2'-3'0,"17"-10"5063,27-7-5063,4 0 0,-22 9 0,-2 3 0,5 5 2818,-13 4-2818,-9 7 1719,-11 11-1719,-1-4 6784,-5 15-6784,-1-11 0,2 4 0,9-8 0,5-9 0,10-4 0,6-5 0,-7 8 0,0 4 0,-15 15 0,-5 1 0,-8 7 0,-5 7 0,-6-3 0,3-8 0,3-10 0,12-14 0,1-4 0</inkml:trace>
  <inkml:trace contextRef="#ctx0" brushRef="#br0" timeOffset="52839">5205 5896 8191,'4'7'0,"4"3"5063,-1 17-5063,7 6 0,-3 21 2818,7-6-2818,-4-2 0,3-7 1719,-6-14-1719,-1-1 1696,-7-11 0,0-4 0,-3-5 0</inkml:trace>
  <inkml:trace contextRef="#ctx0" brushRef="#br0" timeOffset="54414">5672 5913 24575,'28'32'0,"-2"0"0,-14 0 0,-4 0 0,-2-10 0,-6-15 0,10-25 0,1-23 0,-3 14 0,-1 0 0,11-22 0,-8 14 0,2 20 0,-3 13 0,-1 10 0,3 10 0,-6 1 0,4 5 0,-6-11 0,10-15 0,4-17 0,4-11 0,2-15 0,-11 11 0,0 2 0,-6 12 0,2 19 0,-1 13 0,7 20 0,0 8 0,1 6 0,-2-16 0,0-5 0,-4-21 0,5-9 0,-5-11 0,4-9 0,-8 7 0,2 4 0</inkml:trace>
  <inkml:trace contextRef="#ctx0" brushRef="#br0" timeOffset="54574">6126 5755 24575,'5'9'0,"6"10"0,-4-4 0,6 9 0,1-12 0,-3-4 0,2-7 0,-4-4 0,-4 1 0,-1 0 0</inkml:trace>
  <inkml:trace contextRef="#ctx0" brushRef="#br0" timeOffset="55215">6218 5688 24575,'5'8'0,"-1"-5"0,8-3 0,-3-5 0,-2-1 0,0-2 0,-5-1 0,-4 0 0,1 0 0,-3 0 0,4 8 0,4 6 0,1 5 0,8-6 0,9-14 0,6-15 0,-4 8 0,2-2-301,-4 2 0,1 1 301,4-2 0,1 1 0,8-10 0,-9 8 0,-13 4 0,-10 10 0,-2 1 0</inkml:trace>
  <inkml:trace contextRef="#ctx0" brushRef="#br0" timeOffset="55422">6462 5368 8191,'-14'21'0,"11"6"4370,18 11-4370,-2-8 0,0 2 0,1 9 0,0 2 0,0 4 0,0-1 0,-5 1 0,-1-2 0,1-9 0,-2-3 0,-1 7 0,-2-20 0</inkml:trace>
  <inkml:trace contextRef="#ctx0" brushRef="#br0" timeOffset="56566">5474 8184 8191,'13'11'0,"2"6"2149,0 8 1,0 5-2150,0-5 0,0 2 1358,-2 4 0,0-1-1358,8 10 1835,-4-15-1835,-3-31 0,4-22 0,-7 2 0,-3-3 3206,1-5 1,-1-2-3207,0 1 0,1 3 861,5-3-861,6 28 260,7 33-260,6 7 0,-4-8 0,-3-9 0,-9-15 0,-1-14 0,3-23 0,-14 9 0,-1-1-324,2-3 1,-3-1 323,-4 1 0,-2 0 0,-1 0 0,-2 2 0,-3-6 0,-1 6 0,8 21 0</inkml:trace>
  <inkml:trace contextRef="#ctx0" brushRef="#br0" timeOffset="56799">6003 7935 24575,'13'-10'0,"9"-12"0,11 0 0,3-4 0,-8 7 0,-9 9 0,-14 6 0,-1 2 0</inkml:trace>
  <inkml:trace contextRef="#ctx0" brushRef="#br0" timeOffset="56984">6104 7866 8191,'-4'17'0,"5"7"4750,9 14-4750,5 10 0,-2-15 0,0 2 0,-1 3 0,-1 1 828,0-1 0,0 2-828,-2 2 0,-2-1 354,-3-8 1,-2-3 0,3 9 0,-5-18 0</inkml:trace>
  <inkml:trace contextRef="#ctx0" brushRef="#br0" timeOffset="58240">5546 10464 8191,'3'7'0,"4"15"4910,4 20-4910,-1 6 2837,4 5-2837,-6-20 1738,-3-6-1738,0-26 6727,0-20-6727,3-27 0,-3 12 0,0-2 0,3-4 0,0 2 0,-3 5 0,1 2 0,9-8 172,-7 26-172,14 28 0,-2 12 0,12 11 0,-4 4 0,-5-7 0,-5-11 0,-6-11 0,1-30 0,-2-18 0,-2-13 0,-4 1 0,-5 15 0,4 18 0,2 15 0,8 23 0,0 3 0,8 14 0,-7-15 0,3-6 0,-4-14 0,-8-5 0,1-3 0</inkml:trace>
  <inkml:trace contextRef="#ctx0" brushRef="#br0" timeOffset="58539">6021 10356 24575,'3'26'0,"1"4"0,12-3 0,-5-1 0,5-3 0,-6-17 0,-3-6 0,2-24 0,0-6 0,0-10 0,-4 8 0,0 12 0,3 14 0,0 6 0,11 15 0,-8-5 0,8 4 0,-6-9 0,-3-3 0,-2-2 0</inkml:trace>
  <inkml:trace contextRef="#ctx0" brushRef="#br0" timeOffset="58681">6229 10293 8191,'5'-7'0,"1"0"5063,2-5-5063,8-5 704,-6-1 1,2 5-1,-10 6 1</inkml:trace>
  <inkml:trace contextRef="#ctx0" brushRef="#br0" timeOffset="58841">6244 10129 8191,'4'26'0,"6"10"1833,-2-4 0,0 4-1833,5 2 0,1 2 0,1 12 0,0 1 0,0-9 0,-1-1 0,1 4 0,-2-4 0,-1-2 0,-3-14 0</inkml:trace>
  <inkml:trace contextRef="#ctx0" brushRef="#br0" timeOffset="59940">5641 12459 24575,'15'39'0,"0"0"0,-1-5 0,-2-3 0,0-3 0,0-15 0,-6-23 0,4-23 0,-6-9 0,3 2 0,-6 13 0,4 26 0,-4 13 0,1 7 0,0 1 0,1-7 0,1-12 0,6-13 0,2-22 0,10-8 0,1-1 0,0 17 0,-3 17 0,2 24 0,-7-1 0,6 18 0,-11-13 0,-1 1 0,-4-7 0,2-10 0,-4 0 0,1-5 0</inkml:trace>
  <inkml:trace contextRef="#ctx0" brushRef="#br0" timeOffset="60364">6020 12364 24575,'3'9'0,"9"6"0,0 0 0,10 8 0,-10-9 0,4-1 0,-7-10 0,-2-9 0,2-19 0,-2-8 0,-1-8 0,-2 3 0,-4 16 0,4 11 0,2 16 0,10 11 0,-5-2 0,9 0 0,-11-9 0,4-5 0,-4-2 0,-2-5 0,-3 0 0,-2 2 0,-2 1 0</inkml:trace>
  <inkml:trace contextRef="#ctx0" brushRef="#br0" timeOffset="61560">5561 12539 8191,'-9'-7'0,"7"10"5063,6 11-5063,19 26 0,3 9 0,-5-13 0,1 0 1092,-4-6 1,1-2-1093,-2 0 0,1-4 1805,10 2-1805,-7-21 6514,2-33-6514,-10 3 0,0-3 0,1-10 0,-1-2-615,0 1 1,-3 0 614,-4 0 0,-1 3 766,-1-6-766,-4 9 0,3 32 0,0 7 0,0 11 0,5 0 1280,-4 0-1280,3-4 0,-2 0 0,2-6 0,3-8 0,-2-2 0,7-17 0,-7-2 0,0-3 0,-3 4 0,3 18 0,0 4 0,8 8 0,-6-3 0,6-3 0,-6-5 0,1-6 0,3-26 0,-9-7 0,2 11 0,-1-2 0,-4 2 0,-3-1 0,2 0 0,-2 0 0,-1 1 0,-1-1 0,-2-1 0,-1 3 0,1-5 0,0 6 0</inkml:trace>
  <inkml:trace contextRef="#ctx0" brushRef="#br0" timeOffset="61848">6093 12052 8191,'5'-8'0,"11"-5"2119,4-5 1,3-2-2120,3-1 0,1-1 0,6-4 0,0-2 0,-3 0 0,0 1 0,-3 3 0,-2 1 728,7-9 0,-14 14 0,-14 14 0</inkml:trace>
  <inkml:trace contextRef="#ctx0" brushRef="#br0" timeOffset="62097">6283 11968 8191,'-22'34'0,"12"-12"5063,3 3-5063,16 2 0,13 20 0,-8-14 0,-1 4 804,2 4 1,-1 2-805,0 0 0,-1-1 634,-2-6 0,-1-2-634,7 12 1490,-4-21 1,-7-17-1,-2-6 1</inkml:trace>
  <inkml:trace contextRef="#ctx0" brushRef="#br0" timeOffset="62912">5613 12499 8191,'0'14'0,"0"-2"0,0-7 0,0-1 0</inkml:trace>
  <inkml:trace contextRef="#ctx0" brushRef="#br0" timeOffset="121370">17829 10724 24575,'13'0'0,"13"5"0,21-4 0,-19-1 0,1-1 0,8 1 0,0-1 0,-5-4 0,-1 1 0,1 3 0,-2 1 0,16-5 0,-17 5 0,-14 0 0,-11 0 0</inkml:trace>
  <inkml:trace contextRef="#ctx0" brushRef="#br0" timeOffset="121662">17932 10633 8191,'-9'0'0,"6"-4"5063,4 3-5063,16-7 2818,11 8-2818,12 0 0,13 6 0,-11-1 1719,9 4-1719,-17-5 6784,-6 1-6784,-9-1 0,-14-4 0,-1 0 0</inkml:trace>
  <inkml:trace contextRef="#ctx0" brushRef="#br0" timeOffset="121895">17855 10525 24575,'47'-9'0,"-19"4"0,1 0 0,6-1 0,0 1 0,-3 2 0,-1 0 0,0 1 0,-2-1 0,4 1 0,-10 1 0,-15-1 0</inkml:trace>
  <inkml:trace contextRef="#ctx0" brushRef="#br0" timeOffset="122095">17964 10402 24575,'12'5'0,"8"-2"0,6-3 0,-1-2 0,-5-1 0,-12 0 0,-4 1 0</inkml:trace>
  <inkml:trace contextRef="#ctx0" brushRef="#br0" timeOffset="122262">17932 10342 8191,'17'8'0,"2"-3"5063,20-1-5063,-6-8 0,-8 3 0,-11-2 0</inkml:trace>
  <inkml:trace contextRef="#ctx0" brushRef="#br0" timeOffset="123278">17940 6722 8191,'11'0'0,"7"2"5063,27-10-5063,-15 7 0,3 1 0,8-3 0,2 1 384,9 2 0,1 0-384,-5 0 0,-1 0 604,-1 0 0,-1 0-604,-9 0 0,-4 0 0,0 0 0,-11 0 0</inkml:trace>
  <inkml:trace contextRef="#ctx0" brushRef="#br0" timeOffset="123573">17935 6517 8191,'12'1'0,"10"-6"5063,25-10-5063,-21 5 0,2 0 0,6 0 0,0-1 1409,-5 1 0,-1 0-1409,0 1 0,-3 0 0,-1-2 0,-10 4 0</inkml:trace>
  <inkml:trace contextRef="#ctx0" brushRef="#br0" timeOffset="123805">18104 6397 8191,'6'7'0,"11"-3"4990,18-2-4990,13-7 0,-17 1 0,0-2 0,17-4 2827,-10-3-2827,-18 7 432,-7 3 0,-8 1 0,-1 2 0</inkml:trace>
  <inkml:trace contextRef="#ctx0" brushRef="#br0" timeOffset="124037">18070 6093 8191,'-9'-7'0,"5"1"5063,19-2-5063,7 2 2818,16-3-2818,2 0 0,0 0 429,-1 4 1,-21 2 0,-4 3 0</inkml:trace>
  <inkml:trace contextRef="#ctx0" brushRef="#br0" timeOffset="124229">18156 5969 8191,'2'-9'0,"6"-1"5063,6-6-5063,11 1 2818,-7 1-2818,5 9 0,-17 3 0,1 5 0</inkml:trace>
  <inkml:trace contextRef="#ctx0" brushRef="#br0" timeOffset="125788">15740 5842 24575,'4'-9'0,"13"-13"0,8-2 0,12-14-2252,5 5 2252,-15 13 0,3 0 0,1 3 0,2 2 0,8-3 0,2 2 361,-1 4 0,1 2-361,-4 1 0,0 2 0,-2 2 0,0 3-117,-6 2 0,0 0 117,23 1-204,0 8 204,-14-4 0,5 4 0,-12-1 0,12 1 0,-5-4 0,13 3 0,2-2 0,-19-3 0,3-1 0,13 3 0,1 0 0,-7-2 0,-1 0 0,8 4 0,-2 1 251,-19-1 1,-3 1-252,18 11-4,-6 3 4,-15-7 615,0 4-615,-9-8 216,0 1-216,7-2 633,1-1-633,0-2 5,5 1-5,-11-2 0,5 1 0,-13 0 0,1-2 0,-5 2 0,-2-5 0,-1 0 0</inkml:trace>
  <inkml:trace contextRef="#ctx0" brushRef="#br0" timeOffset="126988">18445 5872 24575,'-3'-12'0,"5"-2"0,12-6 0,5-1 0,8 1 0,8-5 0,11 1 0,-19 11 0,1 1 0,2-1 0,2 1-470,1 3 1,2 2 469,-1-2 0,1 2 0,7 6 0,-1 1 0,-6 0 0,2 1 0,-2 6 0,3 2 0,-3 1 0,-3-2 0,-1 1 0,17 6 0,-2 0 0,-18-2 0,-1-1 0,3-2 0,1 1 0,0 4 0,-1 0 0,-2-3 0,-1 1 0,1-1 0,-3 1 0,12 12 0,-6-9 0,-15-1 0,-5-4 0,-3-3 234,-1-1 1,-2-2 0,-1-3 0</inkml:trace>
  <inkml:trace contextRef="#ctx0" brushRef="#br0" timeOffset="130188">16921 5304 8191,'-3'-4'0,"8"3"5063,3-3-5063,5 2 2818,-1 1-2818,8-5 0,19-4 0,9-5 0,-15 7 0,2 0 0,-4 0 0,1 1 575,2 1 0,0 2-575,-3 3 0,-1 1 0,1-1 0,-1 3 0,1 2 0,0 2 0,-4-1 0,1 0 3044,1 0 0,1 0-3044,25 0 0,-25-2 0,1-1 0,3-2 0,0 0 0,1-3 0,0 1 0,3-1 0,0 0-499,-3-5 0,0 0 499,-1 2 0,0 1 237,-6-1 1,-1 1-238,26-3 0,-6 2 0,-1-3 402,-6 4-402,-12 1 0,-8 4 0,-11 0 1046,-1 0-1046,1-2 340,0 1-340,0-1 0,0 2 0,-11-2 0,4 1 0,-10-1 0</inkml:trace>
  <inkml:trace contextRef="#ctx0" brushRef="#br0" timeOffset="136238">16948 5252 8191,'-6'-2'0,"-1"-2"5063,-2 1-5063,-4-2 2818,-14 3-2818,-6-5 0,-20 6 0,22-3 0,0-1 383,-3 2 1,-2 0-384,-5-2 0,-1-1 0,0 0 0,0 0 0,-7 3 0,0 0 1910,-1-2 0,0 0-1910,13 4 0,-1 1 0,0-1 0,0 0 0,0-2 0,0 2 0,-1 2 0,1 1 0,0 0 0,-2 0 0,0 0 0,0 1 0,2 1 0,0 0 0,0 0 0,-2 0 0,-1 0 0,0 0 0,1 2 0,0 0 0,-1 0 0,1-2 0,-1 0 0,1 1 0,-1 2 0,1 1 0,0 0 0,1 0 0,1-1 0,0 2 0,-16 3 0,2 0 0,8 2 0,3 0 0,9-4 0,2-1 0,-15 6 0,24-7 0,1-5 1237,11-3-1237,0-2 2679,0 0-2679,8-1 0,2 1 0,8 0 0,4-1 0,0-2 0,11-2 0,8 0 0,1 2 0,7 3 0,-18 3 0,1 6 0,-3-5 0,19-2 0,9-5 0,-12 0 0,3-1 0,2-2 0,2-1 0,11 3 0,-2-1 0,-20 1 0,-3 0 0,25 1 0</inkml:trace>
  <inkml:trace contextRef="#ctx0" brushRef="#br0" timeOffset="136886">16844 5243 8191,'12'2'0,"29"-4"1225,9 1 1,-7-3 0,-9 4 0</inkml:trace>
  <inkml:trace contextRef="#ctx0" brushRef="#br0" timeOffset="144122">18515 8449 24575,'-14'-4'0,"1"-1"0,4 0 0,0 1 0,-11 1 0,5-1 0,-22 3 0,10-1 0,-24-3 0,2 4 0,16-2 0,-2 1 0,1 4 0,-1 1-839,-6 0 1,-1 1 838,-4 0 0,0 3 0,0 3 0,-1 2 0,1-4 0,1 2 0,3 5 0,1 2 0,4-1 0,2 1 0,2 1 0,2 2-266,4-1 0,3 2 266,5 0 0,3 1 0,-7 14 0,14 9 0,6-12 0,3-1 0,5-8 1628,1-7-1628,8-2 581,20 2-581,15 1 0,-10-7 0,5-1-1697,7-2 1,4-3 1696,-11-1 0,1 0 0,2-2 0,3-3 0,1-1 0,1 0 0,3 1 0,0 1 0,1-1 0,-3 0 0,0-1 0,0-1 0,-2 2 0,0-1 0,-2 0 0,-5 0 0,0 0 0,-2-1 0,-4-2 0,0 0 0,-1-2 0,10-1 0,-3-1 0,-11-1 0,-3 0 0,12-9 0,-26 6 0,-11-3 0,-12-12 0,-7-2 0,1 6 0,-3 0 0,-5 2 0,-4 2 0,-4-4 0,-3 0 0,-6 1 0,-2 1 0,-6-2 0,-1 2 15,10 8 1,-1 2 0,0 1-16,-2 0 0,-1 1 0,-1 2 0,-5 1 0,-1 3 0,0 3 0,-2 3 0,1 3 0,3-1 0,2-3 0,4 2 0,7 5 0,-1 1 0</inkml:trace>
  <inkml:trace contextRef="#ctx0" brushRef="#br0" timeOffset="298351">17835 16180 8191,'-3'-13'0,"8"0"5063,7-24-5063,4 13 0,2-2 0,5-15 0,1-3 0,2 0 0,0 0 0,1-1 0,-3 2 0,-6 7 0,-2 4 0,9-7 2818,-8 18-2818,-4 31 1719,0 7-1719,3 22 0,2 1 0,-1-7 6784,0-6-6784,-7-15 0,-1-5 0,0-2 0,0-3 0,-4-2 0,-1 0 0</inkml:trace>
  <inkml:trace contextRef="#ctx0" brushRef="#br0" timeOffset="298665">18130 15829 8191,'-14'5'0,"8"2"5063,5 4-5063,12 15 0,3 21 0,-8-11 0,-1 4 0,0 9 0,-1 2 166,-4-12 0,-3 2 0,1 0-166,0-2 0,0-1 0,-1 1 0,-1 3 0,0 1 0,0-2 539,0 11 1,1-2-540,-2-7 0,1-2 1063,3-8 1,1-6 0,-5-3-1,5-9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1T13:27:23.7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12570 12358 8191,'12'10'0,"3"-7"5063,17 1-5063,7-13 2818,-3-9-2818,8-9 1719,-21 7-1719,-5 1 6784,-19 9-6784,-9 3 0,-1 0 0,-13 0 0,5 6 0,-5 3 0,8 16 0,3 5 0,9 15 0,8-4 0,13 1 0,13-10 0,7-8 0,3-12 0,-16-2 0,-10-6 0</inkml:trace>
  <inkml:trace contextRef="#ctx0" brushRef="#br0" timeOffset="184">12883 12347 8191,'3'6'0,"13"4"4835,14 5-4835,19 3 0,-22-10 0,0 0 1423,1 1 0,-2 0-1423,7 3 0,-10-3 0,-16-4 0</inkml:trace>
  <inkml:trace contextRef="#ctx0" brushRef="#br0" timeOffset="384">13113 12321 8191,'-10'8'0,"2"2"5063,-5 13-5063,5 2 2818,-3 7-2818,4-6 1719,-2-3-1719,3-9 0,0-6 0,4-4 0</inkml:trace>
  <inkml:trace contextRef="#ctx0" brushRef="#br0" timeOffset="759">13269 12288 8191,'-7'9'0,"2"0"5063,1 3-5063,2 8 2818,5 5-2818,5 7 1719,2-10-1719,5-2 6784,-1-17-6784,9-6 0,1-18 0,6-7 0,-11-7 0,-4 8 0,-12 7 0,-3 7 0,-11 5 0,0 1 0,-13 0 0,5 6 0,-1 1 0,12 3 0,4-2 0</inkml:trace>
  <inkml:trace contextRef="#ctx0" brushRef="#br0" timeOffset="1092">13562 12255 8191,'2'9'0,"0"0"5063,1 4-5063,0 0 2818,2 1-2818,0-2 1719,5-21-1719,-3-5 6784,12-14-6784,-6 6 0,14 10 0,-8 10 0,-1 6 0,-3 14 0,-6-3 0,3 22 0,-2-10 0,-3 1 0,-3-13 0,-2-11 0</inkml:trace>
  <inkml:trace contextRef="#ctx0" brushRef="#br0" timeOffset="42608">9221 10492 8191,'2'2'0,"0"0"0</inkml:trace>
  <inkml:trace contextRef="#ctx0" brushRef="#br0" timeOffset="43591">8767 11179 24575,'38'0'0,"2"4"0,-10-4 0,0 1 0,-2 3 0,1 1-614,5-5 1,0 1 613,20 8 401,-7-8-401,-19 5 50,-20-8 1,-6 3 0,-10-4 0</inkml:trace>
  <inkml:trace contextRef="#ctx0" brushRef="#br0" timeOffset="45233">11070 11136 24575,'10'2'0,"-2"-2"0,8 0 0,4 1 0,18 0 0,-8 1 0,2 0 0,6-2 0,2 0 0,5-3 0,1 1 0,-3 1 0,-2 0-224,-4-3 0,-4-1 224,14 4 0,-20-3 0,-23 4 0,-1 0 0,-7 0 0</inkml:trace>
  <inkml:trace contextRef="#ctx0" brushRef="#br0" timeOffset="78540">26026 14284 8191,'0'-9'0,"-2"0"5063,2-4-5063,-5 0 2818,2-1-2818,-2-3 1719,-2 7-1719,-7-9 6784,-3 2-6784,-11-4 0,0 5 0,-11 8 0,-1 9 0,-7 12 0,9 11 0,18-4 0,3 4 0,4 4 0,5 1 0,1 0 0,3-1 0,11 21 0,14-22 0,20-20 0,7-13-405,-19-6 1,-1-1 404,-2 0 0,-2-1 0,7-11 0,-12 8 0,-12 19 0,-9 30 0,0-2 0,0 3 0,-6 12 0,-1 3 0,0 5 0,0 0-889,-3-2 1,0-2 888,3-8 0,1-4 0,-3 13 0,7-29 0,4-17 0</inkml:trace>
  <inkml:trace contextRef="#ctx0" brushRef="#br0" timeOffset="78928">25087 15240 24575,'32'-2'0,"0"-1"0,10 1 0,5 0 0,-1 0 0,5 0 0,1 0-2321,-7-1 1,1 0 0,0 0 0,2-1 2320,4-2 0,1-1 0,1 0 0,-1 0 0,-1 2 0,0 0 0,-1-1 0,-1 0 0,-7-1 0,0-2 0,-2 1 0,-1 2 302,8 3 0,-2 1 0,-5-1-302,-3-3 0,-4 1 425,4 5 0,-31 0 1,-11 0-1</inkml:trace>
  <inkml:trace contextRef="#ctx0" brushRef="#br0" timeOffset="79373">25397 15614 8191,'9'4'0,"-1"5"5063,-4 18-5063,-1 19 0,-3-12 0,0 2 0,-3 9 0,0 1 0,1 1 0,-2-1 1003,-2 1 0,1-2-1003,2-16 0,2-2 0,-3 9 0,6-28 0</inkml:trace>
  <inkml:trace contextRef="#ctx0" brushRef="#br0" timeOffset="79568">25855 15633 8191,'5'4'0,"-1"18"4537,-4 15-4537,0-5 0,0 4 0,0 5 0,0 2 0,0 6 0,0 2 0,-3 2 0,0 0 858,0-6 1,0-1-859,0-6 0,0-4 481,0 7 1,3-21-1,2-18 1</inkml:trace>
  <inkml:trace contextRef="#ctx0" brushRef="#br0" timeOffset="82248">11498 10372 8191,'-14'2'0,"4"3"1265,9 2 1,0-2 0,5-1 0</inkml:trace>
  <inkml:trace contextRef="#ctx0" brushRef="#br0" timeOffset="82406">11358 10946 8191,'-5'0'0,"1"0"0</inkml:trace>
  <inkml:trace contextRef="#ctx0" brushRef="#br0" timeOffset="82648">12481 10407 8191,'-2'3'0,"0"-1"0</inkml:trace>
  <inkml:trace contextRef="#ctx0" brushRef="#br0" timeOffset="82856">13920 10304 8191,'1'5'0,"2"-1"0,2-4 0,-1 0 0</inkml:trace>
  <inkml:trace contextRef="#ctx0" brushRef="#br0" timeOffset="83165">13498 10662 24575,'11'-15'0,"1"3"0,-2 8 0,-3 2 0</inkml:trace>
  <inkml:trace contextRef="#ctx0" brushRef="#br0" timeOffset="83398">14772 10688 8191,'-4'9'0,"3"-8"0,0 2 0,3-7 0</inkml:trace>
  <inkml:trace contextRef="#ctx0" brushRef="#br0" timeOffset="83815">16318 10112 8191,'-5'2'0,"1"0"0</inkml:trace>
  <inkml:trace contextRef="#ctx0" brushRef="#br0" timeOffset="84040">16184 10525 24575,'5'-14'0,"-3"9"0,6 0 0,-6 9 0</inkml:trace>
  <inkml:trace contextRef="#ctx0" brushRef="#br0" timeOffset="84239">16173 10911 8191,'-9'5'0,"4"-3"0,1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1T13:29:21.5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30346 7966 8191,'-2'-9'0,"3"8"5063,0 6-5063,2 21 2818,3 8-2818,-5 12 0,3 1 0,-4-7 0,0-2 1719,0-6-1719,0 7 0,-8 1 1696,1 13 0,-2-26 0,4 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1T13:29:39.7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30015 8085 8191,'-6'-5'0,"-1"5"5063,-2 2-5063,-1 9 0,-3 19 0,2 7 0,3-10 0,1 2 0,-1 20 0,5-1 0,17 5 2334,27-18-2334,-14-28 0,3-5 0,5-3 0,0-4 0,1-7 0,-1-3 0,-2 0 0,-2-3 0,-5-1 0,-5-2 1660,9-22-1660,-16 0 0,-17 3 0,-17-7 0,-15 9 2672,11 16 1,-3 3-2673,-3 4 0,-3 3 0,-8 3 0,-1 3 0,2 7 0,0 3 0,-8 7 0,5 1 0,0 3 0,7 5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65B43-3B75-5022-6487-AB0A741DAD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96E0AF-BF4C-0D11-7C46-AA779D8D24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F00AF-BDE0-B257-21E5-3087411CA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CE3B7-5673-394D-B79B-70E767CC8CA4}" type="datetimeFigureOut">
              <a:rPr lang="en-US" smtClean="0"/>
              <a:t>2/28/23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E730F-17DE-AB1E-EF99-0E2220C86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45F5E-4050-A3DD-294E-249EC88A2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D13F-7E19-F941-B141-D8486C9A8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41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134B2-6EEB-11D4-A878-148A9CC96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FB6687-0C88-23C3-6F08-7BB723232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95C38-1637-459E-F0CB-DAAEE2C11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CE3B7-5673-394D-B79B-70E767CC8CA4}" type="datetimeFigureOut">
              <a:rPr lang="en-US" smtClean="0"/>
              <a:t>2/28/23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35BA5-1163-5E1C-12E9-39B5A6D86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D767F-1078-F539-D97D-5DB37AA1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D13F-7E19-F941-B141-D8486C9A8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286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49CF3E-0F6E-229A-C168-F49D9627AA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54E221-D4F4-6205-35A6-E9A3E1DF9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5386F7-D805-4AB1-0F1B-A88A3B3FA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CE3B7-5673-394D-B79B-70E767CC8CA4}" type="datetimeFigureOut">
              <a:rPr lang="en-US" smtClean="0"/>
              <a:t>2/28/23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C966E-B231-0AF9-A710-EE9A2DEA8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9E54B-45F8-A6D8-0AB4-004BD606A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D13F-7E19-F941-B141-D8486C9A8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86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6F203-1E87-8039-7355-EE706232D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C4CB6-277C-F086-FB63-CDE096EBE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4A4BA-F16F-259F-8980-128A123E6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CE3B7-5673-394D-B79B-70E767CC8CA4}" type="datetimeFigureOut">
              <a:rPr lang="en-US" smtClean="0"/>
              <a:t>2/28/23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7B47E-D13E-B4C6-1E1B-3B85D7CB9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E22BF-037D-4B70-E490-9A6BEA7AC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D13F-7E19-F941-B141-D8486C9A8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20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01D80-D4B7-7091-C439-17581FA3B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7FDD4-BB6F-A42A-FA27-9BE2AC980F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1FFEC-3769-7505-1A2E-DDAEFB691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CE3B7-5673-394D-B79B-70E767CC8CA4}" type="datetimeFigureOut">
              <a:rPr lang="en-US" smtClean="0"/>
              <a:t>2/28/23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6B447-C7AB-2801-7C76-FBB0BE415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F9214-EEE4-0E41-776E-64A7DBF1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D13F-7E19-F941-B141-D8486C9A8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85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33725-D967-CF4B-635B-3D4B1D037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07582-AE00-4FB5-6583-FB6DA3E204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5694FE-704F-A065-DAC4-566415CB08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474B1-4CA0-89C1-0495-AB10C50AD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CE3B7-5673-394D-B79B-70E767CC8CA4}" type="datetimeFigureOut">
              <a:rPr lang="en-US" smtClean="0"/>
              <a:t>2/28/23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97A248-85BC-11C1-A9CB-CE2C341D1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B364CA-1E4E-EA66-ADD5-5F208C1D6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D13F-7E19-F941-B141-D8486C9A8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32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62E7F-699D-104D-61A0-BFCECEC59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B7D1EE-85AE-2AC3-DB4F-A89580332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2E036-1556-4AB1-3101-484D73C486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28FD08-45E4-3A6F-B2AD-8742189869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0F701F-DCAE-CF08-3480-0D55813209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501FE0-38DC-C931-5BBA-6BA2A166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CE3B7-5673-394D-B79B-70E767CC8CA4}" type="datetimeFigureOut">
              <a:rPr lang="en-US" smtClean="0"/>
              <a:t>2/28/23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1E749F-1346-D079-B58C-ED47AEFD2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D47196-41D3-A65B-B422-C31A847C4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D13F-7E19-F941-B141-D8486C9A8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48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6ACD0-B8A3-C801-A033-D95A31B80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5F158B-66F5-55B7-CAC4-E40A34742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CE3B7-5673-394D-B79B-70E767CC8CA4}" type="datetimeFigureOut">
              <a:rPr lang="en-US" smtClean="0"/>
              <a:t>2/28/23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52A87C-DB29-8D93-4C1F-E93EBBA99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C937A-AE0E-106D-D989-458431E65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D13F-7E19-F941-B141-D8486C9A8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449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31D738-69D7-A21E-1765-A4D45D53E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CE3B7-5673-394D-B79B-70E767CC8CA4}" type="datetimeFigureOut">
              <a:rPr lang="en-US" smtClean="0"/>
              <a:t>2/28/23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6E3649-4D4C-5AC0-DF99-CFE8CC592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8C71A7-77AE-E995-72B4-9B4922140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D13F-7E19-F941-B141-D8486C9A8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226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9B0D3-5FC1-8C4D-5B3B-B7174C1F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B89AB-322A-BF77-B88F-64F8A6C75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97BF52-B7D0-7987-4522-E654AEA25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F94252-6052-5F22-2782-9675C068C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CE3B7-5673-394D-B79B-70E767CC8CA4}" type="datetimeFigureOut">
              <a:rPr lang="en-US" smtClean="0"/>
              <a:t>2/28/23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851C6B-6155-DE1B-125D-7D8F22D6B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107F90-631F-6E7C-AD72-9F3219BD5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D13F-7E19-F941-B141-D8486C9A8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17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D1700-24C7-2480-A07F-FB4027046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7C5D59-B87A-3B96-97F5-8D7E307EC0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8DB26C-52F1-9394-4E09-358D5A65C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8636C-FB3E-1474-88CD-DBCC4B8B5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CE3B7-5673-394D-B79B-70E767CC8CA4}" type="datetimeFigureOut">
              <a:rPr lang="en-US" smtClean="0"/>
              <a:t>2/28/23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20F5B-4BE9-1BF8-AA7C-81B69D7DD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0C8441-C825-CFB0-0881-919F0EB5F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D13F-7E19-F941-B141-D8486C9A8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195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BA873C-4DEC-38CA-F078-54930C7A8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710219-AE48-B70B-06AA-A13020DAA0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F5A83-F0B5-B1F7-F53D-018D1FFBC3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CE3B7-5673-394D-B79B-70E767CC8CA4}" type="datetimeFigureOut">
              <a:rPr lang="en-US" smtClean="0"/>
              <a:t>2/28/23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CCB243-3AC0-CA86-54ED-17A479070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0C3B6-D160-EF39-5704-BC71B8DDD1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0D13F-7E19-F941-B141-D8486C9A8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13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customXml" Target="../ink/ink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customXml" Target="../ink/ink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customXml" Target="../ink/ink10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customXml" Target="../ink/ink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customXml" Target="../ink/ink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customXml" Target="../ink/ink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2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customXml" Target="../ink/ink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3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4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5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customXml" Target="../ink/ink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8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9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customXml" Target="../ink/ink30.xml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customXml" Target="../ink/ink31.xml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32.xml"/><Relationship Id="rId5" Type="http://schemas.openxmlformats.org/officeDocument/2006/relationships/image" Target="../media/image57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ustomXml" Target="../ink/ink33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ustomXml" Target="../ink/ink34.xm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customXml" Target="../ink/ink35.xml"/><Relationship Id="rId4" Type="http://schemas.openxmlformats.org/officeDocument/2006/relationships/image" Target="../media/image6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6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ustomXml" Target="../ink/ink37.xm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customXml" Target="../ink/ink38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customXml" Target="../ink/ink5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5D959-6E2F-1EB4-7D09-7D045085D7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History of single cell omics and applications in cancer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9932CD-BDA6-EB30-FC6E-BCA8F70DFE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Prof. Jean Fan</a:t>
            </a:r>
          </a:p>
        </p:txBody>
      </p:sp>
    </p:spTree>
    <p:extLst>
      <p:ext uri="{BB962C8B-B14F-4D97-AF65-F5344CB8AC3E}">
        <p14:creationId xmlns:p14="http://schemas.microsoft.com/office/powerpoint/2010/main" val="3882894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6A899-743C-4940-A5DC-DBB1321EC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question: what is the PSI for exon 2 of this gene in this sample given these reads?</a:t>
            </a:r>
          </a:p>
        </p:txBody>
      </p:sp>
      <p:pic>
        <p:nvPicPr>
          <p:cNvPr id="3074" name="Picture 2" descr="Frequently Asked Questions What is SpliceSeq? SpliceSeq is an analytical  tool for RNASeq data with an interactive, visual results viewer. It can be  used to explore the transcriptome of a single sample or group of samples  and performs comparative analysis ...">
            <a:extLst>
              <a:ext uri="{FF2B5EF4-FFF2-40B4-BE49-F238E27FC236}">
                <a16:creationId xmlns:a16="http://schemas.microsoft.com/office/drawing/2014/main" id="{012B778E-E554-D445-AA99-43674DC582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539"/>
          <a:stretch/>
        </p:blipFill>
        <p:spPr bwMode="auto">
          <a:xfrm>
            <a:off x="1060767" y="2191955"/>
            <a:ext cx="9551614" cy="196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The complicated world of splice QTLs - Gymrek Lab">
            <a:extLst>
              <a:ext uri="{FF2B5EF4-FFF2-40B4-BE49-F238E27FC236}">
                <a16:creationId xmlns:a16="http://schemas.microsoft.com/office/drawing/2014/main" id="{BD16D8E4-48FD-511D-FA1A-E3886AAA4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507" y="5040016"/>
            <a:ext cx="6077012" cy="145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A0FAAFC-4370-EC37-9409-A6907FC5E969}"/>
                  </a:ext>
                </a:extLst>
              </p14:cNvPr>
              <p14:cNvContentPartPr/>
              <p14:nvPr/>
            </p14:nvContentPartPr>
            <p14:xfrm>
              <a:off x="10919160" y="2864160"/>
              <a:ext cx="10800" cy="1641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A0FAAFC-4370-EC37-9409-A6907FC5E96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909800" y="2854800"/>
                <a:ext cx="29520" cy="182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33288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6A899-743C-4940-A5DC-DBB1321EC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question: what is the PSI for exon 2 of this gene in this sample given these reads?</a:t>
            </a:r>
          </a:p>
        </p:txBody>
      </p:sp>
      <p:pic>
        <p:nvPicPr>
          <p:cNvPr id="3074" name="Picture 2" descr="Frequently Asked Questions What is SpliceSeq? SpliceSeq is an analytical  tool for RNASeq data with an interactive, visual results viewer. It can be  used to explore the transcriptome of a single sample or group of samples  and performs comparative analysis ...">
            <a:extLst>
              <a:ext uri="{FF2B5EF4-FFF2-40B4-BE49-F238E27FC236}">
                <a16:creationId xmlns:a16="http://schemas.microsoft.com/office/drawing/2014/main" id="{012B778E-E554-D445-AA99-43674DC582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31" b="40539"/>
          <a:stretch/>
        </p:blipFill>
        <p:spPr bwMode="auto">
          <a:xfrm>
            <a:off x="1051142" y="3224753"/>
            <a:ext cx="9551614" cy="98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quently Asked Questions What is SpliceSeq? SpliceSeq is an analytical  tool for RNASeq data with an interactive, visual results viewer. It can be  used to explore the transcriptome of a single sample or group of samples  and performs comparative analysis ...">
            <a:extLst>
              <a:ext uri="{FF2B5EF4-FFF2-40B4-BE49-F238E27FC236}">
                <a16:creationId xmlns:a16="http://schemas.microsoft.com/office/drawing/2014/main" id="{E38B6144-DE1A-5D47-9205-37DF365D5A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80" b="22385"/>
          <a:stretch/>
        </p:blipFill>
        <p:spPr bwMode="auto">
          <a:xfrm>
            <a:off x="1026090" y="2656851"/>
            <a:ext cx="9551614" cy="65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The complicated world of splice QTLs - Gymrek Lab">
            <a:extLst>
              <a:ext uri="{FF2B5EF4-FFF2-40B4-BE49-F238E27FC236}">
                <a16:creationId xmlns:a16="http://schemas.microsoft.com/office/drawing/2014/main" id="{AE856692-3EB8-0B6D-B6BB-3EF59F126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507" y="5040016"/>
            <a:ext cx="6077012" cy="145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6EADBB3-80CB-121C-6F58-2ED51B7EE17A}"/>
                  </a:ext>
                </a:extLst>
              </p14:cNvPr>
              <p14:cNvContentPartPr/>
              <p14:nvPr/>
            </p14:nvContentPartPr>
            <p14:xfrm>
              <a:off x="10740960" y="2883600"/>
              <a:ext cx="182160" cy="144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6EADBB3-80CB-121C-6F58-2ED51B7EE17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31600" y="2874240"/>
                <a:ext cx="200880" cy="16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43307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B79E7A2-C46A-3645-AA16-5AAA2A7B7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9A300ABD-EE5B-7A4F-9637-1F19569A0E1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096000" y="584606"/>
            <a:ext cx="5257800" cy="59404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04538D3-BFCC-744B-999C-50B9D2485517}"/>
              </a:ext>
            </a:extLst>
          </p:cNvPr>
          <p:cNvSpPr/>
          <p:nvPr/>
        </p:nvSpPr>
        <p:spPr>
          <a:xfrm>
            <a:off x="6632279" y="6061567"/>
            <a:ext cx="1478073" cy="480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PSI:</a:t>
            </a:r>
          </a:p>
        </p:txBody>
      </p:sp>
      <p:pic>
        <p:nvPicPr>
          <p:cNvPr id="18" name="Picture 2" descr="Patients Icon #347072 - Free Icons Library">
            <a:extLst>
              <a:ext uri="{FF2B5EF4-FFF2-40B4-BE49-F238E27FC236}">
                <a16:creationId xmlns:a16="http://schemas.microsoft.com/office/drawing/2014/main" id="{99D9F698-2DAC-1B4A-AED1-5E539BEF3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40" y="1939381"/>
            <a:ext cx="1382038" cy="138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atients Icon #347072 - Free Icons Library">
            <a:extLst>
              <a:ext uri="{FF2B5EF4-FFF2-40B4-BE49-F238E27FC236}">
                <a16:creationId xmlns:a16="http://schemas.microsoft.com/office/drawing/2014/main" id="{84CD97B0-0E4D-7541-9976-9F50C4875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381" y="1939381"/>
            <a:ext cx="1382038" cy="138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Patients Icon #347072 - Free Icons Library">
            <a:extLst>
              <a:ext uri="{FF2B5EF4-FFF2-40B4-BE49-F238E27FC236}">
                <a16:creationId xmlns:a16="http://schemas.microsoft.com/office/drawing/2014/main" id="{1FD5BB1D-F8AD-9A45-8952-1E278B646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222" y="1939381"/>
            <a:ext cx="1382038" cy="138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484A5FD-2B50-E04B-9F6C-2CD66D17525C}"/>
              </a:ext>
            </a:extLst>
          </p:cNvPr>
          <p:cNvSpPr txBox="1"/>
          <p:nvPr/>
        </p:nvSpPr>
        <p:spPr>
          <a:xfrm>
            <a:off x="2568508" y="3338703"/>
            <a:ext cx="11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SF3B1</a:t>
            </a:r>
            <a:r>
              <a:rPr lang="en-US" dirty="0"/>
              <a:t> WT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A078D9-BFD4-CF4A-AFA0-23AE33D03C9D}"/>
              </a:ext>
            </a:extLst>
          </p:cNvPr>
          <p:cNvSpPr txBox="1"/>
          <p:nvPr/>
        </p:nvSpPr>
        <p:spPr>
          <a:xfrm>
            <a:off x="4173366" y="3338703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SF3B1</a:t>
            </a:r>
            <a:r>
              <a:rPr lang="en-US" dirty="0"/>
              <a:t> mut</a:t>
            </a:r>
          </a:p>
        </p:txBody>
      </p:sp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1D075B30-1DC9-EE42-A658-C077041E68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3"/>
          <a:stretch/>
        </p:blipFill>
        <p:spPr>
          <a:xfrm>
            <a:off x="1682172" y="3891256"/>
            <a:ext cx="2745526" cy="244911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1C85EBA-CB46-CF4C-A417-E5EB19E35CD0}"/>
              </a:ext>
            </a:extLst>
          </p:cNvPr>
          <p:cNvSpPr txBox="1"/>
          <p:nvPr/>
        </p:nvSpPr>
        <p:spPr>
          <a:xfrm>
            <a:off x="1069744" y="3370153"/>
            <a:ext cx="906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Healthy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2BD1D66-0AF2-61A4-387C-6B0E11957D4D}"/>
                  </a:ext>
                </a:extLst>
              </p14:cNvPr>
              <p14:cNvContentPartPr/>
              <p14:nvPr/>
            </p14:nvContentPartPr>
            <p14:xfrm>
              <a:off x="5892120" y="639720"/>
              <a:ext cx="4835520" cy="1757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2BD1D66-0AF2-61A4-387C-6B0E11957D4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82760" y="630360"/>
                <a:ext cx="4854240" cy="1775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58296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4CCC8-4EF1-874A-A907-1E3B73C8C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question: what would you think if my data visualization looked instead like this?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022FD2-FBF8-B348-9F4D-A05FE7D0DD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06" t="24653" r="30736" b="13465"/>
          <a:stretch/>
        </p:blipFill>
        <p:spPr>
          <a:xfrm>
            <a:off x="3173505" y="1926781"/>
            <a:ext cx="5844989" cy="456609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C8C63D9-2635-E705-DE32-C5D3E9B10A29}"/>
                  </a:ext>
                </a:extLst>
              </p14:cNvPr>
              <p14:cNvContentPartPr/>
              <p14:nvPr/>
            </p14:nvContentPartPr>
            <p14:xfrm>
              <a:off x="5284440" y="1711440"/>
              <a:ext cx="1821240" cy="296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C8C63D9-2635-E705-DE32-C5D3E9B10A2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75080" y="1702080"/>
                <a:ext cx="1839960" cy="315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37473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B79E7A2-C46A-3645-AA16-5AAA2A7B7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Validation by PCR on additional samples using specific primers complementary to unique sequence in splice variant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9A300ABD-EE5B-7A4F-9637-1F19569A0E1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063356" y="1690688"/>
            <a:ext cx="4392706" cy="496301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04538D3-BFCC-744B-999C-50B9D2485517}"/>
              </a:ext>
            </a:extLst>
          </p:cNvPr>
          <p:cNvSpPr/>
          <p:nvPr/>
        </p:nvSpPr>
        <p:spPr>
          <a:xfrm>
            <a:off x="2238780" y="6323867"/>
            <a:ext cx="1478073" cy="240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PSI:</a:t>
            </a:r>
          </a:p>
        </p:txBody>
      </p:sp>
      <p:pic>
        <p:nvPicPr>
          <p:cNvPr id="3" name="Picture 2" descr="Chart, scatter chart&#10;&#10;Description automatically generated with medium confidence">
            <a:extLst>
              <a:ext uri="{FF2B5EF4-FFF2-40B4-BE49-F238E27FC236}">
                <a16:creationId xmlns:a16="http://schemas.microsoft.com/office/drawing/2014/main" id="{70FC66A5-C7DC-9046-A3FD-B3BE6CF04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920" y="1820286"/>
            <a:ext cx="2672219" cy="483341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75F8AC7-B5F8-DA7E-8452-018AB0E0EBB2}"/>
                  </a:ext>
                </a:extLst>
              </p14:cNvPr>
              <p14:cNvContentPartPr/>
              <p14:nvPr/>
            </p14:nvContentPartPr>
            <p14:xfrm>
              <a:off x="221760" y="2137320"/>
              <a:ext cx="1866960" cy="12589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75F8AC7-B5F8-DA7E-8452-018AB0E0EBB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2400" y="2127960"/>
                <a:ext cx="1885680" cy="1277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66801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B79E7A2-C46A-3645-AA16-5AAA2A7B7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Validation by PCR on additional samples using specific primers complementary to unique sequence in splice variant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9A300ABD-EE5B-7A4F-9637-1F19569A0E1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063356" y="1690688"/>
            <a:ext cx="4392706" cy="496301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04538D3-BFCC-744B-999C-50B9D2485517}"/>
              </a:ext>
            </a:extLst>
          </p:cNvPr>
          <p:cNvSpPr/>
          <p:nvPr/>
        </p:nvSpPr>
        <p:spPr>
          <a:xfrm>
            <a:off x="2238780" y="6323867"/>
            <a:ext cx="1478073" cy="240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PSI:</a:t>
            </a:r>
          </a:p>
        </p:txBody>
      </p:sp>
      <p:pic>
        <p:nvPicPr>
          <p:cNvPr id="3" name="Picture 2" descr="Chart, scatter chart&#10;&#10;Description automatically generated with medium confidence">
            <a:extLst>
              <a:ext uri="{FF2B5EF4-FFF2-40B4-BE49-F238E27FC236}">
                <a16:creationId xmlns:a16="http://schemas.microsoft.com/office/drawing/2014/main" id="{70FC66A5-C7DC-9046-A3FD-B3BE6CF04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920" y="1820286"/>
            <a:ext cx="2672219" cy="4833417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EF5C98B-3073-8B4D-8C9D-F3F61BACDC65}"/>
              </a:ext>
            </a:extLst>
          </p:cNvPr>
          <p:cNvCxnSpPr/>
          <p:nvPr/>
        </p:nvCxnSpPr>
        <p:spPr>
          <a:xfrm>
            <a:off x="6112701" y="3316609"/>
            <a:ext cx="1148219" cy="190395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161A09A-1787-CB45-8789-3872B0A9919F}"/>
              </a:ext>
            </a:extLst>
          </p:cNvPr>
          <p:cNvCxnSpPr>
            <a:cxnSpLocks/>
          </p:cNvCxnSpPr>
          <p:nvPr/>
        </p:nvCxnSpPr>
        <p:spPr>
          <a:xfrm flipV="1">
            <a:off x="6225435" y="3316609"/>
            <a:ext cx="1002267" cy="19728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EC521D4-ECC0-A540-94C4-3FEF8541114D}"/>
              </a:ext>
            </a:extLst>
          </p:cNvPr>
          <p:cNvCxnSpPr>
            <a:cxnSpLocks/>
          </p:cNvCxnSpPr>
          <p:nvPr/>
        </p:nvCxnSpPr>
        <p:spPr>
          <a:xfrm flipV="1">
            <a:off x="6017620" y="2189267"/>
            <a:ext cx="1302891" cy="195907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6574F7C-70EF-F84D-8823-EB9D1FCC7FF9}"/>
              </a:ext>
            </a:extLst>
          </p:cNvPr>
          <p:cNvCxnSpPr>
            <a:cxnSpLocks/>
          </p:cNvCxnSpPr>
          <p:nvPr/>
        </p:nvCxnSpPr>
        <p:spPr>
          <a:xfrm flipV="1">
            <a:off x="5954928" y="4517321"/>
            <a:ext cx="1365583" cy="132117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32-Point Star 9">
            <a:extLst>
              <a:ext uri="{FF2B5EF4-FFF2-40B4-BE49-F238E27FC236}">
                <a16:creationId xmlns:a16="http://schemas.microsoft.com/office/drawing/2014/main" id="{5C9C0BF4-BAFA-AB4D-9E97-4B7BD963BA35}"/>
              </a:ext>
            </a:extLst>
          </p:cNvPr>
          <p:cNvSpPr/>
          <p:nvPr/>
        </p:nvSpPr>
        <p:spPr>
          <a:xfrm>
            <a:off x="10015413" y="2853488"/>
            <a:ext cx="2589703" cy="2589703"/>
          </a:xfrm>
          <a:prstGeom prst="star3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missed opportunity for which Gestalt principal?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053E2B9-FD42-34DF-9ED2-38CE0D792D2A}"/>
                  </a:ext>
                </a:extLst>
              </p14:cNvPr>
              <p14:cNvContentPartPr/>
              <p14:nvPr/>
            </p14:nvContentPartPr>
            <p14:xfrm>
              <a:off x="2256840" y="1555560"/>
              <a:ext cx="9244440" cy="52020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053E2B9-FD42-34DF-9ED2-38CE0D792D2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47480" y="1546200"/>
                <a:ext cx="9263160" cy="522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7925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F7F18-AD4B-7A4B-B70A-C762C66A5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wanted to validate in single cells but this was the early days of single-cell sequencing…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8F615-6424-2C46-BF7A-C6CBEB9ED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needed to figure out which single cells has the </a:t>
            </a:r>
            <a:r>
              <a:rPr lang="en-US" i="1" dirty="0"/>
              <a:t>SF3B1</a:t>
            </a:r>
            <a:r>
              <a:rPr lang="en-US" dirty="0"/>
              <a:t> mutation (and which variant)</a:t>
            </a:r>
          </a:p>
          <a:p>
            <a:r>
              <a:rPr lang="en-US" dirty="0"/>
              <a:t>AND evaluate alternative splicing in these single cells…</a:t>
            </a:r>
          </a:p>
          <a:p>
            <a:r>
              <a:rPr lang="en-US" dirty="0"/>
              <a:t>Profiling DNA and RNA in the same single cells not yet available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CB574FE-E3E8-4ECE-FA2D-7FDCD453C13A}"/>
                  </a:ext>
                </a:extLst>
              </p14:cNvPr>
              <p14:cNvContentPartPr/>
              <p14:nvPr/>
            </p14:nvContentPartPr>
            <p14:xfrm>
              <a:off x="1831320" y="3751920"/>
              <a:ext cx="5617080" cy="8431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CB574FE-E3E8-4ECE-FA2D-7FDCD453C13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21960" y="3742560"/>
                <a:ext cx="5635800" cy="861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92220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F7F18-AD4B-7A4B-B70A-C762C66A5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Invented an approach based on PCR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8F615-6424-2C46-BF7A-C6CBEB9ED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006"/>
            <a:ext cx="10515600" cy="4351338"/>
          </a:xfrm>
        </p:spPr>
        <p:txBody>
          <a:bodyPr/>
          <a:lstStyle/>
          <a:p>
            <a:r>
              <a:rPr lang="en-US" dirty="0"/>
              <a:t>Use primer unique to normal allele -&gt; try to detect</a:t>
            </a:r>
          </a:p>
          <a:p>
            <a:r>
              <a:rPr lang="en-US" dirty="0"/>
              <a:t>Use primer unique to mutant allele -&gt; try to detect</a:t>
            </a:r>
          </a:p>
          <a:p>
            <a:r>
              <a:rPr lang="en-US" dirty="0"/>
              <a:t>Look at ratio of normal to mutant allele detection</a:t>
            </a:r>
          </a:p>
          <a:p>
            <a:endParaRPr lang="en-US" dirty="0"/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F306FF0E-3D62-8540-96F9-683A070CE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211" y="3429000"/>
            <a:ext cx="7533622" cy="32805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02F045-0A70-6841-89BB-CFFB42378F14}"/>
              </a:ext>
            </a:extLst>
          </p:cNvPr>
          <p:cNvSpPr/>
          <p:nvPr/>
        </p:nvSpPr>
        <p:spPr>
          <a:xfrm>
            <a:off x="5306339" y="3331923"/>
            <a:ext cx="4634630" cy="3037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32-Point Star 6">
            <a:extLst>
              <a:ext uri="{FF2B5EF4-FFF2-40B4-BE49-F238E27FC236}">
                <a16:creationId xmlns:a16="http://schemas.microsoft.com/office/drawing/2014/main" id="{FE6DA477-ED89-1F48-BC47-5717E073A448}"/>
              </a:ext>
            </a:extLst>
          </p:cNvPr>
          <p:cNvSpPr/>
          <p:nvPr/>
        </p:nvSpPr>
        <p:spPr>
          <a:xfrm>
            <a:off x="8352642" y="3262252"/>
            <a:ext cx="3176653" cy="3176653"/>
          </a:xfrm>
          <a:prstGeom prst="star3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Why are there mutant alleles detected in healthy B cells?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6A48CD0-6AFE-9458-470F-9877F11CFB0B}"/>
                  </a:ext>
                </a:extLst>
              </p14:cNvPr>
              <p14:cNvContentPartPr/>
              <p14:nvPr/>
            </p14:nvContentPartPr>
            <p14:xfrm>
              <a:off x="1303200" y="1244520"/>
              <a:ext cx="9625320" cy="43797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6A48CD0-6AFE-9458-470F-9877F11CFB0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93840" y="1235160"/>
                <a:ext cx="9644040" cy="4398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522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F7F18-AD4B-7A4B-B70A-C762C66A5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Invented an approach based on PCR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8F615-6424-2C46-BF7A-C6CBEB9ED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006"/>
            <a:ext cx="10515600" cy="4351338"/>
          </a:xfrm>
        </p:spPr>
        <p:txBody>
          <a:bodyPr/>
          <a:lstStyle/>
          <a:p>
            <a:r>
              <a:rPr lang="en-US" dirty="0"/>
              <a:t>Use primer unique to normal allele -&gt; try to detect</a:t>
            </a:r>
          </a:p>
          <a:p>
            <a:r>
              <a:rPr lang="en-US" dirty="0"/>
              <a:t>Use primer unique to mutant allele -&gt; try to detect</a:t>
            </a:r>
          </a:p>
          <a:p>
            <a:r>
              <a:rPr lang="en-US" dirty="0"/>
              <a:t>Look at ratio of normal to mutant allele detection</a:t>
            </a:r>
          </a:p>
          <a:p>
            <a:endParaRPr lang="en-US" dirty="0"/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F306FF0E-3D62-8540-96F9-683A070CE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211" y="3429000"/>
            <a:ext cx="7533622" cy="328053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50D0AAB-7052-EE43-763B-D5DDCC0501A5}"/>
                  </a:ext>
                </a:extLst>
              </p14:cNvPr>
              <p14:cNvContentPartPr/>
              <p14:nvPr/>
            </p14:nvContentPartPr>
            <p14:xfrm>
              <a:off x="6353640" y="3030840"/>
              <a:ext cx="3136320" cy="34257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50D0AAB-7052-EE43-763B-D5DDCC0501A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44280" y="3021480"/>
                <a:ext cx="3155040" cy="3444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41557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87750-2C75-124F-9F0D-0AEFAF64A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Invented an approach based on PCR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B431A-F99D-BF4B-8074-035CD2C8E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2370"/>
            <a:ext cx="10515600" cy="4351338"/>
          </a:xfrm>
        </p:spPr>
        <p:txBody>
          <a:bodyPr/>
          <a:lstStyle/>
          <a:p>
            <a:r>
              <a:rPr lang="en-US" dirty="0"/>
              <a:t>Use primer targeting unique sequence in splice variant we anticipate to be differentially spliced in for cells with </a:t>
            </a:r>
            <a:r>
              <a:rPr lang="en-US" i="1" dirty="0"/>
              <a:t>SF3B1</a:t>
            </a:r>
            <a:r>
              <a:rPr lang="en-US" dirty="0"/>
              <a:t> mutation</a:t>
            </a:r>
          </a:p>
          <a:p>
            <a:endParaRPr lang="en-US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4A77DBA-51B4-E74E-8413-4CA97C2DE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510" y="2537561"/>
            <a:ext cx="6970474" cy="41557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A81CCB-CA75-8940-B825-CAAAAE403CBB}"/>
              </a:ext>
            </a:extLst>
          </p:cNvPr>
          <p:cNvSpPr/>
          <p:nvPr/>
        </p:nvSpPr>
        <p:spPr>
          <a:xfrm>
            <a:off x="4346532" y="3256768"/>
            <a:ext cx="4334005" cy="2805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32-Point Star 6">
            <a:extLst>
              <a:ext uri="{FF2B5EF4-FFF2-40B4-BE49-F238E27FC236}">
                <a16:creationId xmlns:a16="http://schemas.microsoft.com/office/drawing/2014/main" id="{676EB76A-C8AD-464E-B531-C72D0F50FC84}"/>
              </a:ext>
            </a:extLst>
          </p:cNvPr>
          <p:cNvSpPr/>
          <p:nvPr/>
        </p:nvSpPr>
        <p:spPr>
          <a:xfrm>
            <a:off x="9442253" y="3915308"/>
            <a:ext cx="2465041" cy="2465041"/>
          </a:xfrm>
          <a:prstGeom prst="star3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do you think the results will look like?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478D971-4B7E-1955-CF55-EE19D79F953E}"/>
                  </a:ext>
                </a:extLst>
              </p14:cNvPr>
              <p14:cNvContentPartPr/>
              <p14:nvPr/>
            </p14:nvContentPartPr>
            <p14:xfrm>
              <a:off x="441000" y="2773440"/>
              <a:ext cx="1826280" cy="5518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478D971-4B7E-1955-CF55-EE19D79F953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1640" y="2764080"/>
                <a:ext cx="1845000" cy="57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4651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7DFDDC7-7DD2-F21C-333B-C82970A59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909" y="1357312"/>
            <a:ext cx="9168900" cy="465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AA9238-7C81-4787-9C5A-484290C49EFC}"/>
              </a:ext>
            </a:extLst>
          </p:cNvPr>
          <p:cNvSpPr txBox="1"/>
          <p:nvPr/>
        </p:nvSpPr>
        <p:spPr>
          <a:xfrm rot="16200000">
            <a:off x="-3593248" y="2371048"/>
            <a:ext cx="7952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jef.works</a:t>
            </a:r>
            <a:r>
              <a:rPr lang="en-US" dirty="0"/>
              <a:t>/blog/2022/07/11/deconvolution-vs-clustering-2/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7969F5-AA6C-3521-E1E4-1315BE7AA669}"/>
              </a:ext>
            </a:extLst>
          </p:cNvPr>
          <p:cNvSpPr txBox="1"/>
          <p:nvPr/>
        </p:nvSpPr>
        <p:spPr>
          <a:xfrm rot="16200000">
            <a:off x="1195763" y="3064193"/>
            <a:ext cx="1386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Kmeans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C535657-CC03-BE2A-B88A-C15DD6862704}"/>
                  </a:ext>
                </a:extLst>
              </p14:cNvPr>
              <p14:cNvContentPartPr/>
              <p14:nvPr/>
            </p14:nvContentPartPr>
            <p14:xfrm>
              <a:off x="2026080" y="1100520"/>
              <a:ext cx="5673960" cy="49924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C535657-CC03-BE2A-B88A-C15DD686270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16720" y="1091160"/>
                <a:ext cx="5692680" cy="501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96992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87750-2C75-124F-9F0D-0AEFAF64A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Invented an approach based on PCR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B431A-F99D-BF4B-8074-035CD2C8E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2370"/>
            <a:ext cx="10515600" cy="4351338"/>
          </a:xfrm>
        </p:spPr>
        <p:txBody>
          <a:bodyPr/>
          <a:lstStyle/>
          <a:p>
            <a:r>
              <a:rPr lang="en-US" dirty="0"/>
              <a:t>Use primer targeting unique sequence in splice variant we anticipate to be differentially spliced in for cells with </a:t>
            </a:r>
            <a:r>
              <a:rPr lang="en-US" i="1" dirty="0"/>
              <a:t>SF3B1</a:t>
            </a:r>
            <a:r>
              <a:rPr lang="en-US" dirty="0"/>
              <a:t> mutation</a:t>
            </a:r>
          </a:p>
          <a:p>
            <a:endParaRPr lang="en-US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4A77DBA-51B4-E74E-8413-4CA97C2DE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510" y="2537561"/>
            <a:ext cx="6970474" cy="415573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B5D6125-23F1-6DFF-E1DC-481454F2F364}"/>
                  </a:ext>
                </a:extLst>
              </p14:cNvPr>
              <p14:cNvContentPartPr/>
              <p14:nvPr/>
            </p14:nvContentPartPr>
            <p14:xfrm>
              <a:off x="4298400" y="1911240"/>
              <a:ext cx="7893720" cy="3755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B5D6125-23F1-6DFF-E1DC-481454F2F36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89040" y="1901880"/>
                <a:ext cx="7912440" cy="3773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99742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A913178-A256-B848-831B-A1979BCC2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/>
              <a:t>And that’s how we showed </a:t>
            </a:r>
            <a:r>
              <a:rPr lang="en-US" sz="2700" b="1" i="1" dirty="0"/>
              <a:t>SF3B1</a:t>
            </a:r>
            <a:r>
              <a:rPr lang="en-US" sz="2700" b="1" dirty="0"/>
              <a:t> mutation in CLL causes aberrant alternative splicing (impacting a variety of pathways and processes)</a:t>
            </a:r>
            <a:br>
              <a:rPr lang="en-US" sz="4000" b="1" dirty="0"/>
            </a:br>
            <a:br>
              <a:rPr lang="en-US" dirty="0"/>
            </a:br>
            <a:r>
              <a:rPr lang="en-US" dirty="0"/>
              <a:t>Questions before we move on?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2188C75F-AC3F-3F45-A717-90C43D0AE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en-US" dirty="0"/>
              <a:t>to another cancer application</a:t>
            </a:r>
          </a:p>
        </p:txBody>
      </p:sp>
    </p:spTree>
    <p:extLst>
      <p:ext uri="{BB962C8B-B14F-4D97-AF65-F5344CB8AC3E}">
        <p14:creationId xmlns:p14="http://schemas.microsoft.com/office/powerpoint/2010/main" val="1919223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9CB4C7-B925-2F41-B509-0F30BD5EB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how do CNVs impact gene expression in cancer cells at the single cell level?</a:t>
            </a:r>
          </a:p>
        </p:txBody>
      </p:sp>
      <p:pic>
        <p:nvPicPr>
          <p:cNvPr id="7" name="Content Placeholder 6" descr="Text, letter&#10;&#10;Description automatically generated">
            <a:extLst>
              <a:ext uri="{FF2B5EF4-FFF2-40B4-BE49-F238E27FC236}">
                <a16:creationId xmlns:a16="http://schemas.microsoft.com/office/drawing/2014/main" id="{6C26AA30-73F5-9F48-892C-122DEA2B81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04219"/>
            <a:ext cx="5181600" cy="3994150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45E07D4-7CEB-214C-BB1A-54F3775570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82813"/>
            <a:ext cx="5181600" cy="39941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Context</a:t>
            </a:r>
          </a:p>
          <a:p>
            <a:r>
              <a:rPr lang="en-US" dirty="0"/>
              <a:t>The year is 2018</a:t>
            </a:r>
          </a:p>
          <a:p>
            <a:r>
              <a:rPr lang="en-US" dirty="0"/>
              <a:t>Simultaneous DNA and RNA sequencing not available yet</a:t>
            </a:r>
          </a:p>
          <a:p>
            <a:r>
              <a:rPr lang="en-US" dirty="0"/>
              <a:t>Approach: infer CNVs from single-cell RNA-seq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6F5921-11BF-0E43-9B5F-05FE23F14FA6}"/>
              </a:ext>
            </a:extLst>
          </p:cNvPr>
          <p:cNvSpPr txBox="1"/>
          <p:nvPr/>
        </p:nvSpPr>
        <p:spPr>
          <a:xfrm>
            <a:off x="187632" y="6308209"/>
            <a:ext cx="5574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Source: https://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jef.works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/assets/papers/gr228080117.pdf</a:t>
            </a:r>
          </a:p>
        </p:txBody>
      </p:sp>
    </p:spTree>
    <p:extLst>
      <p:ext uri="{BB962C8B-B14F-4D97-AF65-F5344CB8AC3E}">
        <p14:creationId xmlns:p14="http://schemas.microsoft.com/office/powerpoint/2010/main" val="1186167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60CDE-F367-0C48-9CE0-11C964259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in diploid mammalian cells, we have two copies of autosomal genes</a:t>
            </a:r>
          </a:p>
        </p:txBody>
      </p:sp>
      <p:pic>
        <p:nvPicPr>
          <p:cNvPr id="6" name="Picture 5" descr="Icon&#10;&#10;Description automatically generated with low confidence">
            <a:extLst>
              <a:ext uri="{FF2B5EF4-FFF2-40B4-BE49-F238E27FC236}">
                <a16:creationId xmlns:a16="http://schemas.microsoft.com/office/drawing/2014/main" id="{34283C3A-3A2A-DE40-BD91-3D094B05A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229" y="2554570"/>
            <a:ext cx="3924089" cy="263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283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60CDE-F367-0C48-9CE0-11C964259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question: how can we tell these two copies apart?</a:t>
            </a:r>
          </a:p>
        </p:txBody>
      </p:sp>
      <p:pic>
        <p:nvPicPr>
          <p:cNvPr id="6" name="Picture 5" descr="Icon&#10;&#10;Description automatically generated with low confidence">
            <a:extLst>
              <a:ext uri="{FF2B5EF4-FFF2-40B4-BE49-F238E27FC236}">
                <a16:creationId xmlns:a16="http://schemas.microsoft.com/office/drawing/2014/main" id="{34283C3A-3A2A-DE40-BD91-3D094B05A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229" y="2554570"/>
            <a:ext cx="3924089" cy="263786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FAB6BEA-D5CF-E012-EACE-ABD4823DD21F}"/>
                  </a:ext>
                </a:extLst>
              </p14:cNvPr>
              <p14:cNvContentPartPr/>
              <p14:nvPr/>
            </p14:nvContentPartPr>
            <p14:xfrm>
              <a:off x="5959800" y="928080"/>
              <a:ext cx="2117160" cy="2673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FAB6BEA-D5CF-E012-EACE-ABD4823DD21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50440" y="918720"/>
                <a:ext cx="2135880" cy="269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514643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60CDE-F367-0C48-9CE0-11C964259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question: how can we tell these two copies apart?</a:t>
            </a:r>
          </a:p>
        </p:txBody>
      </p:sp>
      <p:pic>
        <p:nvPicPr>
          <p:cNvPr id="6" name="Picture 5" descr="Icon&#10;&#10;Description automatically generated with low confidence">
            <a:extLst>
              <a:ext uri="{FF2B5EF4-FFF2-40B4-BE49-F238E27FC236}">
                <a16:creationId xmlns:a16="http://schemas.microsoft.com/office/drawing/2014/main" id="{34283C3A-3A2A-DE40-BD91-3D094B05A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10070"/>
            <a:ext cx="3924089" cy="2637860"/>
          </a:xfrm>
          <a:prstGeom prst="rect">
            <a:avLst/>
          </a:prstGeom>
        </p:spPr>
      </p:pic>
      <p:pic>
        <p:nvPicPr>
          <p:cNvPr id="4" name="Picture 4" descr="IGV screenshot demonstrating that TSC2 c.1803C.G (splice) and TSC2... |  Download Scientific Diagram">
            <a:extLst>
              <a:ext uri="{FF2B5EF4-FFF2-40B4-BE49-F238E27FC236}">
                <a16:creationId xmlns:a16="http://schemas.microsoft.com/office/drawing/2014/main" id="{1908406F-A03B-5C46-8C0F-6F7C7B8A12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53"/>
          <a:stretch/>
        </p:blipFill>
        <p:spPr bwMode="auto">
          <a:xfrm>
            <a:off x="5398387" y="2265312"/>
            <a:ext cx="5955413" cy="248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D47F72DB-E2E2-734A-B1C2-857483CDAE47}"/>
              </a:ext>
            </a:extLst>
          </p:cNvPr>
          <p:cNvSpPr/>
          <p:nvPr/>
        </p:nvSpPr>
        <p:spPr>
          <a:xfrm>
            <a:off x="2941695" y="5742076"/>
            <a:ext cx="2242159" cy="363255"/>
          </a:xfrm>
          <a:custGeom>
            <a:avLst/>
            <a:gdLst>
              <a:gd name="connsiteX0" fmla="*/ 0 w 2242159"/>
              <a:gd name="connsiteY0" fmla="*/ 87682 h 363255"/>
              <a:gd name="connsiteX1" fmla="*/ 87682 w 2242159"/>
              <a:gd name="connsiteY1" fmla="*/ 62630 h 363255"/>
              <a:gd name="connsiteX2" fmla="*/ 137786 w 2242159"/>
              <a:gd name="connsiteY2" fmla="*/ 50104 h 363255"/>
              <a:gd name="connsiteX3" fmla="*/ 187890 w 2242159"/>
              <a:gd name="connsiteY3" fmla="*/ 25052 h 363255"/>
              <a:gd name="connsiteX4" fmla="*/ 275572 w 2242159"/>
              <a:gd name="connsiteY4" fmla="*/ 0 h 363255"/>
              <a:gd name="connsiteX5" fmla="*/ 475989 w 2242159"/>
              <a:gd name="connsiteY5" fmla="*/ 12526 h 363255"/>
              <a:gd name="connsiteX6" fmla="*/ 513567 w 2242159"/>
              <a:gd name="connsiteY6" fmla="*/ 25052 h 363255"/>
              <a:gd name="connsiteX7" fmla="*/ 588723 w 2242159"/>
              <a:gd name="connsiteY7" fmla="*/ 75156 h 363255"/>
              <a:gd name="connsiteX8" fmla="*/ 663879 w 2242159"/>
              <a:gd name="connsiteY8" fmla="*/ 150313 h 363255"/>
              <a:gd name="connsiteX9" fmla="*/ 688931 w 2242159"/>
              <a:gd name="connsiteY9" fmla="*/ 187891 h 363255"/>
              <a:gd name="connsiteX10" fmla="*/ 764087 w 2242159"/>
              <a:gd name="connsiteY10" fmla="*/ 263047 h 363255"/>
              <a:gd name="connsiteX11" fmla="*/ 814192 w 2242159"/>
              <a:gd name="connsiteY11" fmla="*/ 313151 h 363255"/>
              <a:gd name="connsiteX12" fmla="*/ 889348 w 2242159"/>
              <a:gd name="connsiteY12" fmla="*/ 363255 h 363255"/>
              <a:gd name="connsiteX13" fmla="*/ 1052186 w 2242159"/>
              <a:gd name="connsiteY13" fmla="*/ 338203 h 363255"/>
              <a:gd name="connsiteX14" fmla="*/ 1127342 w 2242159"/>
              <a:gd name="connsiteY14" fmla="*/ 288099 h 363255"/>
              <a:gd name="connsiteX15" fmla="*/ 1164920 w 2242159"/>
              <a:gd name="connsiteY15" fmla="*/ 275573 h 363255"/>
              <a:gd name="connsiteX16" fmla="*/ 1227550 w 2242159"/>
              <a:gd name="connsiteY16" fmla="*/ 237995 h 363255"/>
              <a:gd name="connsiteX17" fmla="*/ 1302707 w 2242159"/>
              <a:gd name="connsiteY17" fmla="*/ 212943 h 363255"/>
              <a:gd name="connsiteX18" fmla="*/ 1340285 w 2242159"/>
              <a:gd name="connsiteY18" fmla="*/ 187891 h 363255"/>
              <a:gd name="connsiteX19" fmla="*/ 1440493 w 2242159"/>
              <a:gd name="connsiteY19" fmla="*/ 162839 h 363255"/>
              <a:gd name="connsiteX20" fmla="*/ 1528175 w 2242159"/>
              <a:gd name="connsiteY20" fmla="*/ 137787 h 363255"/>
              <a:gd name="connsiteX21" fmla="*/ 1916482 w 2242159"/>
              <a:gd name="connsiteY21" fmla="*/ 162839 h 363255"/>
              <a:gd name="connsiteX22" fmla="*/ 2016690 w 2242159"/>
              <a:gd name="connsiteY22" fmla="*/ 200417 h 363255"/>
              <a:gd name="connsiteX23" fmla="*/ 2091846 w 2242159"/>
              <a:gd name="connsiteY23" fmla="*/ 225469 h 363255"/>
              <a:gd name="connsiteX24" fmla="*/ 2129424 w 2242159"/>
              <a:gd name="connsiteY24" fmla="*/ 237995 h 363255"/>
              <a:gd name="connsiteX25" fmla="*/ 2192055 w 2242159"/>
              <a:gd name="connsiteY25" fmla="*/ 225469 h 363255"/>
              <a:gd name="connsiteX26" fmla="*/ 2242159 w 2242159"/>
              <a:gd name="connsiteY26" fmla="*/ 187891 h 36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242159" h="363255">
                <a:moveTo>
                  <a:pt x="0" y="87682"/>
                </a:moveTo>
                <a:lnTo>
                  <a:pt x="87682" y="62630"/>
                </a:lnTo>
                <a:cubicBezTo>
                  <a:pt x="104291" y="58100"/>
                  <a:pt x="121667" y="56149"/>
                  <a:pt x="137786" y="50104"/>
                </a:cubicBezTo>
                <a:cubicBezTo>
                  <a:pt x="155270" y="43548"/>
                  <a:pt x="170727" y="32408"/>
                  <a:pt x="187890" y="25052"/>
                </a:cubicBezTo>
                <a:cubicBezTo>
                  <a:pt x="213048" y="14270"/>
                  <a:pt x="250147" y="6356"/>
                  <a:pt x="275572" y="0"/>
                </a:cubicBezTo>
                <a:cubicBezTo>
                  <a:pt x="342378" y="4175"/>
                  <a:pt x="409421" y="5519"/>
                  <a:pt x="475989" y="12526"/>
                </a:cubicBezTo>
                <a:cubicBezTo>
                  <a:pt x="489120" y="13908"/>
                  <a:pt x="502025" y="18640"/>
                  <a:pt x="513567" y="25052"/>
                </a:cubicBezTo>
                <a:cubicBezTo>
                  <a:pt x="539887" y="39674"/>
                  <a:pt x="588723" y="75156"/>
                  <a:pt x="588723" y="75156"/>
                </a:cubicBezTo>
                <a:cubicBezTo>
                  <a:pt x="647763" y="163716"/>
                  <a:pt x="570658" y="57091"/>
                  <a:pt x="663879" y="150313"/>
                </a:cubicBezTo>
                <a:cubicBezTo>
                  <a:pt x="674524" y="160958"/>
                  <a:pt x="678929" y="176639"/>
                  <a:pt x="688931" y="187891"/>
                </a:cubicBezTo>
                <a:cubicBezTo>
                  <a:pt x="712469" y="214371"/>
                  <a:pt x="739035" y="237995"/>
                  <a:pt x="764087" y="263047"/>
                </a:cubicBezTo>
                <a:cubicBezTo>
                  <a:pt x="780789" y="279748"/>
                  <a:pt x="794539" y="300049"/>
                  <a:pt x="814192" y="313151"/>
                </a:cubicBezTo>
                <a:lnTo>
                  <a:pt x="889348" y="363255"/>
                </a:lnTo>
                <a:cubicBezTo>
                  <a:pt x="896663" y="362442"/>
                  <a:pt x="1021192" y="353700"/>
                  <a:pt x="1052186" y="338203"/>
                </a:cubicBezTo>
                <a:cubicBezTo>
                  <a:pt x="1079116" y="324738"/>
                  <a:pt x="1098778" y="297620"/>
                  <a:pt x="1127342" y="288099"/>
                </a:cubicBezTo>
                <a:cubicBezTo>
                  <a:pt x="1139868" y="283924"/>
                  <a:pt x="1153110" y="281478"/>
                  <a:pt x="1164920" y="275573"/>
                </a:cubicBezTo>
                <a:cubicBezTo>
                  <a:pt x="1186696" y="264685"/>
                  <a:pt x="1205386" y="248069"/>
                  <a:pt x="1227550" y="237995"/>
                </a:cubicBezTo>
                <a:cubicBezTo>
                  <a:pt x="1251590" y="227068"/>
                  <a:pt x="1302707" y="212943"/>
                  <a:pt x="1302707" y="212943"/>
                </a:cubicBezTo>
                <a:cubicBezTo>
                  <a:pt x="1315233" y="204592"/>
                  <a:pt x="1326137" y="193036"/>
                  <a:pt x="1340285" y="187891"/>
                </a:cubicBezTo>
                <a:cubicBezTo>
                  <a:pt x="1372643" y="176125"/>
                  <a:pt x="1407829" y="173727"/>
                  <a:pt x="1440493" y="162839"/>
                </a:cubicBezTo>
                <a:cubicBezTo>
                  <a:pt x="1494403" y="144869"/>
                  <a:pt x="1465262" y="153515"/>
                  <a:pt x="1528175" y="137787"/>
                </a:cubicBezTo>
                <a:cubicBezTo>
                  <a:pt x="1681733" y="144185"/>
                  <a:pt x="1781489" y="138295"/>
                  <a:pt x="1916482" y="162839"/>
                </a:cubicBezTo>
                <a:cubicBezTo>
                  <a:pt x="1991061" y="176399"/>
                  <a:pt x="1944290" y="171457"/>
                  <a:pt x="2016690" y="200417"/>
                </a:cubicBezTo>
                <a:cubicBezTo>
                  <a:pt x="2041208" y="210224"/>
                  <a:pt x="2066794" y="217118"/>
                  <a:pt x="2091846" y="225469"/>
                </a:cubicBezTo>
                <a:lnTo>
                  <a:pt x="2129424" y="237995"/>
                </a:lnTo>
                <a:cubicBezTo>
                  <a:pt x="2150301" y="233820"/>
                  <a:pt x="2172120" y="232945"/>
                  <a:pt x="2192055" y="225469"/>
                </a:cubicBezTo>
                <a:cubicBezTo>
                  <a:pt x="2214717" y="216971"/>
                  <a:pt x="2226766" y="203284"/>
                  <a:pt x="2242159" y="187891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5AE7C0-16AD-D740-9B38-E66F7086B60D}"/>
              </a:ext>
            </a:extLst>
          </p:cNvPr>
          <p:cNvSpPr txBox="1"/>
          <p:nvPr/>
        </p:nvSpPr>
        <p:spPr>
          <a:xfrm>
            <a:off x="3359562" y="5451265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F8DD518-EACB-EB4C-9884-477CB84B5CEE}"/>
              </a:ext>
            </a:extLst>
          </p:cNvPr>
          <p:cNvSpPr/>
          <p:nvPr/>
        </p:nvSpPr>
        <p:spPr>
          <a:xfrm>
            <a:off x="6259741" y="5742076"/>
            <a:ext cx="2242159" cy="363255"/>
          </a:xfrm>
          <a:custGeom>
            <a:avLst/>
            <a:gdLst>
              <a:gd name="connsiteX0" fmla="*/ 0 w 2242159"/>
              <a:gd name="connsiteY0" fmla="*/ 87682 h 363255"/>
              <a:gd name="connsiteX1" fmla="*/ 87682 w 2242159"/>
              <a:gd name="connsiteY1" fmla="*/ 62630 h 363255"/>
              <a:gd name="connsiteX2" fmla="*/ 137786 w 2242159"/>
              <a:gd name="connsiteY2" fmla="*/ 50104 h 363255"/>
              <a:gd name="connsiteX3" fmla="*/ 187890 w 2242159"/>
              <a:gd name="connsiteY3" fmla="*/ 25052 h 363255"/>
              <a:gd name="connsiteX4" fmla="*/ 275572 w 2242159"/>
              <a:gd name="connsiteY4" fmla="*/ 0 h 363255"/>
              <a:gd name="connsiteX5" fmla="*/ 475989 w 2242159"/>
              <a:gd name="connsiteY5" fmla="*/ 12526 h 363255"/>
              <a:gd name="connsiteX6" fmla="*/ 513567 w 2242159"/>
              <a:gd name="connsiteY6" fmla="*/ 25052 h 363255"/>
              <a:gd name="connsiteX7" fmla="*/ 588723 w 2242159"/>
              <a:gd name="connsiteY7" fmla="*/ 75156 h 363255"/>
              <a:gd name="connsiteX8" fmla="*/ 663879 w 2242159"/>
              <a:gd name="connsiteY8" fmla="*/ 150313 h 363255"/>
              <a:gd name="connsiteX9" fmla="*/ 688931 w 2242159"/>
              <a:gd name="connsiteY9" fmla="*/ 187891 h 363255"/>
              <a:gd name="connsiteX10" fmla="*/ 764087 w 2242159"/>
              <a:gd name="connsiteY10" fmla="*/ 263047 h 363255"/>
              <a:gd name="connsiteX11" fmla="*/ 814192 w 2242159"/>
              <a:gd name="connsiteY11" fmla="*/ 313151 h 363255"/>
              <a:gd name="connsiteX12" fmla="*/ 889348 w 2242159"/>
              <a:gd name="connsiteY12" fmla="*/ 363255 h 363255"/>
              <a:gd name="connsiteX13" fmla="*/ 1052186 w 2242159"/>
              <a:gd name="connsiteY13" fmla="*/ 338203 h 363255"/>
              <a:gd name="connsiteX14" fmla="*/ 1127342 w 2242159"/>
              <a:gd name="connsiteY14" fmla="*/ 288099 h 363255"/>
              <a:gd name="connsiteX15" fmla="*/ 1164920 w 2242159"/>
              <a:gd name="connsiteY15" fmla="*/ 275573 h 363255"/>
              <a:gd name="connsiteX16" fmla="*/ 1227550 w 2242159"/>
              <a:gd name="connsiteY16" fmla="*/ 237995 h 363255"/>
              <a:gd name="connsiteX17" fmla="*/ 1302707 w 2242159"/>
              <a:gd name="connsiteY17" fmla="*/ 212943 h 363255"/>
              <a:gd name="connsiteX18" fmla="*/ 1340285 w 2242159"/>
              <a:gd name="connsiteY18" fmla="*/ 187891 h 363255"/>
              <a:gd name="connsiteX19" fmla="*/ 1440493 w 2242159"/>
              <a:gd name="connsiteY19" fmla="*/ 162839 h 363255"/>
              <a:gd name="connsiteX20" fmla="*/ 1528175 w 2242159"/>
              <a:gd name="connsiteY20" fmla="*/ 137787 h 363255"/>
              <a:gd name="connsiteX21" fmla="*/ 1916482 w 2242159"/>
              <a:gd name="connsiteY21" fmla="*/ 162839 h 363255"/>
              <a:gd name="connsiteX22" fmla="*/ 2016690 w 2242159"/>
              <a:gd name="connsiteY22" fmla="*/ 200417 h 363255"/>
              <a:gd name="connsiteX23" fmla="*/ 2091846 w 2242159"/>
              <a:gd name="connsiteY23" fmla="*/ 225469 h 363255"/>
              <a:gd name="connsiteX24" fmla="*/ 2129424 w 2242159"/>
              <a:gd name="connsiteY24" fmla="*/ 237995 h 363255"/>
              <a:gd name="connsiteX25" fmla="*/ 2192055 w 2242159"/>
              <a:gd name="connsiteY25" fmla="*/ 225469 h 363255"/>
              <a:gd name="connsiteX26" fmla="*/ 2242159 w 2242159"/>
              <a:gd name="connsiteY26" fmla="*/ 187891 h 36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242159" h="363255">
                <a:moveTo>
                  <a:pt x="0" y="87682"/>
                </a:moveTo>
                <a:lnTo>
                  <a:pt x="87682" y="62630"/>
                </a:lnTo>
                <a:cubicBezTo>
                  <a:pt x="104291" y="58100"/>
                  <a:pt x="121667" y="56149"/>
                  <a:pt x="137786" y="50104"/>
                </a:cubicBezTo>
                <a:cubicBezTo>
                  <a:pt x="155270" y="43548"/>
                  <a:pt x="170727" y="32408"/>
                  <a:pt x="187890" y="25052"/>
                </a:cubicBezTo>
                <a:cubicBezTo>
                  <a:pt x="213048" y="14270"/>
                  <a:pt x="250147" y="6356"/>
                  <a:pt x="275572" y="0"/>
                </a:cubicBezTo>
                <a:cubicBezTo>
                  <a:pt x="342378" y="4175"/>
                  <a:pt x="409421" y="5519"/>
                  <a:pt x="475989" y="12526"/>
                </a:cubicBezTo>
                <a:cubicBezTo>
                  <a:pt x="489120" y="13908"/>
                  <a:pt x="502025" y="18640"/>
                  <a:pt x="513567" y="25052"/>
                </a:cubicBezTo>
                <a:cubicBezTo>
                  <a:pt x="539887" y="39674"/>
                  <a:pt x="588723" y="75156"/>
                  <a:pt x="588723" y="75156"/>
                </a:cubicBezTo>
                <a:cubicBezTo>
                  <a:pt x="647763" y="163716"/>
                  <a:pt x="570658" y="57091"/>
                  <a:pt x="663879" y="150313"/>
                </a:cubicBezTo>
                <a:cubicBezTo>
                  <a:pt x="674524" y="160958"/>
                  <a:pt x="678929" y="176639"/>
                  <a:pt x="688931" y="187891"/>
                </a:cubicBezTo>
                <a:cubicBezTo>
                  <a:pt x="712469" y="214371"/>
                  <a:pt x="739035" y="237995"/>
                  <a:pt x="764087" y="263047"/>
                </a:cubicBezTo>
                <a:cubicBezTo>
                  <a:pt x="780789" y="279748"/>
                  <a:pt x="794539" y="300049"/>
                  <a:pt x="814192" y="313151"/>
                </a:cubicBezTo>
                <a:lnTo>
                  <a:pt x="889348" y="363255"/>
                </a:lnTo>
                <a:cubicBezTo>
                  <a:pt x="896663" y="362442"/>
                  <a:pt x="1021192" y="353700"/>
                  <a:pt x="1052186" y="338203"/>
                </a:cubicBezTo>
                <a:cubicBezTo>
                  <a:pt x="1079116" y="324738"/>
                  <a:pt x="1098778" y="297620"/>
                  <a:pt x="1127342" y="288099"/>
                </a:cubicBezTo>
                <a:cubicBezTo>
                  <a:pt x="1139868" y="283924"/>
                  <a:pt x="1153110" y="281478"/>
                  <a:pt x="1164920" y="275573"/>
                </a:cubicBezTo>
                <a:cubicBezTo>
                  <a:pt x="1186696" y="264685"/>
                  <a:pt x="1205386" y="248069"/>
                  <a:pt x="1227550" y="237995"/>
                </a:cubicBezTo>
                <a:cubicBezTo>
                  <a:pt x="1251590" y="227068"/>
                  <a:pt x="1302707" y="212943"/>
                  <a:pt x="1302707" y="212943"/>
                </a:cubicBezTo>
                <a:cubicBezTo>
                  <a:pt x="1315233" y="204592"/>
                  <a:pt x="1326137" y="193036"/>
                  <a:pt x="1340285" y="187891"/>
                </a:cubicBezTo>
                <a:cubicBezTo>
                  <a:pt x="1372643" y="176125"/>
                  <a:pt x="1407829" y="173727"/>
                  <a:pt x="1440493" y="162839"/>
                </a:cubicBezTo>
                <a:cubicBezTo>
                  <a:pt x="1494403" y="144869"/>
                  <a:pt x="1465262" y="153515"/>
                  <a:pt x="1528175" y="137787"/>
                </a:cubicBezTo>
                <a:cubicBezTo>
                  <a:pt x="1681733" y="144185"/>
                  <a:pt x="1781489" y="138295"/>
                  <a:pt x="1916482" y="162839"/>
                </a:cubicBezTo>
                <a:cubicBezTo>
                  <a:pt x="1991061" y="176399"/>
                  <a:pt x="1944290" y="171457"/>
                  <a:pt x="2016690" y="200417"/>
                </a:cubicBezTo>
                <a:cubicBezTo>
                  <a:pt x="2041208" y="210224"/>
                  <a:pt x="2066794" y="217118"/>
                  <a:pt x="2091846" y="225469"/>
                </a:cubicBezTo>
                <a:lnTo>
                  <a:pt x="2129424" y="237995"/>
                </a:lnTo>
                <a:cubicBezTo>
                  <a:pt x="2150301" y="233820"/>
                  <a:pt x="2172120" y="232945"/>
                  <a:pt x="2192055" y="225469"/>
                </a:cubicBezTo>
                <a:cubicBezTo>
                  <a:pt x="2214717" y="216971"/>
                  <a:pt x="2226766" y="203284"/>
                  <a:pt x="2242159" y="187891"/>
                </a:cubicBez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FB4565-C9F3-5A4D-B24B-A3385BA658B4}"/>
              </a:ext>
            </a:extLst>
          </p:cNvPr>
          <p:cNvSpPr txBox="1"/>
          <p:nvPr/>
        </p:nvSpPr>
        <p:spPr>
          <a:xfrm>
            <a:off x="7753493" y="5529786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358325-AE1E-A940-AD31-77E6C4FE872B}"/>
              </a:ext>
            </a:extLst>
          </p:cNvPr>
          <p:cNvSpPr txBox="1"/>
          <p:nvPr/>
        </p:nvSpPr>
        <p:spPr>
          <a:xfrm>
            <a:off x="4597019" y="555741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C5EC1E-4122-954D-B26D-124820E61555}"/>
              </a:ext>
            </a:extLst>
          </p:cNvPr>
          <p:cNvSpPr txBox="1"/>
          <p:nvPr/>
        </p:nvSpPr>
        <p:spPr>
          <a:xfrm>
            <a:off x="6650860" y="5451265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91B66EE-BCC6-3E57-B57C-FE36E944B6F7}"/>
                  </a:ext>
                </a:extLst>
              </p14:cNvPr>
              <p14:cNvContentPartPr/>
              <p14:nvPr/>
            </p14:nvContentPartPr>
            <p14:xfrm>
              <a:off x="5148000" y="1323720"/>
              <a:ext cx="5595120" cy="4293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91B66EE-BCC6-3E57-B57C-FE36E944B6F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38640" y="1314360"/>
                <a:ext cx="5613840" cy="431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681283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60CDE-F367-0C48-9CE0-11C964259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Quick question: if the cell had a deletion (1x copy number loss), how would this affect the observed alleles in the expressed genes?</a:t>
            </a:r>
          </a:p>
        </p:txBody>
      </p:sp>
      <p:pic>
        <p:nvPicPr>
          <p:cNvPr id="6" name="Picture 5" descr="Icon&#10;&#10;Description automatically generated with low confidence">
            <a:extLst>
              <a:ext uri="{FF2B5EF4-FFF2-40B4-BE49-F238E27FC236}">
                <a16:creationId xmlns:a16="http://schemas.microsoft.com/office/drawing/2014/main" id="{34283C3A-3A2A-DE40-BD91-3D094B05A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10070"/>
            <a:ext cx="3924089" cy="2637860"/>
          </a:xfrm>
          <a:prstGeom prst="rect">
            <a:avLst/>
          </a:prstGeom>
        </p:spPr>
      </p:pic>
      <p:sp>
        <p:nvSpPr>
          <p:cNvPr id="12" name="&quot;No&quot; Symbol 11">
            <a:extLst>
              <a:ext uri="{FF2B5EF4-FFF2-40B4-BE49-F238E27FC236}">
                <a16:creationId xmlns:a16="http://schemas.microsoft.com/office/drawing/2014/main" id="{63C5872A-10E1-DC47-9D43-30DE89FE76E8}"/>
              </a:ext>
            </a:extLst>
          </p:cNvPr>
          <p:cNvSpPr/>
          <p:nvPr/>
        </p:nvSpPr>
        <p:spPr>
          <a:xfrm>
            <a:off x="1623849" y="2987566"/>
            <a:ext cx="882868" cy="882868"/>
          </a:xfrm>
          <a:prstGeom prst="noSmoking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0404B1-63B1-054F-B51F-70AE062E82B9}"/>
              </a:ext>
            </a:extLst>
          </p:cNvPr>
          <p:cNvSpPr/>
          <p:nvPr/>
        </p:nvSpPr>
        <p:spPr>
          <a:xfrm>
            <a:off x="2963917" y="2743200"/>
            <a:ext cx="1198180" cy="1403131"/>
          </a:xfrm>
          <a:prstGeom prst="rect">
            <a:avLst/>
          </a:prstGeom>
          <a:solidFill>
            <a:srgbClr val="FDD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B203927-FD0F-08F3-DE95-F211CA16B8AE}"/>
                  </a:ext>
                </a:extLst>
              </p14:cNvPr>
              <p14:cNvContentPartPr/>
              <p14:nvPr/>
            </p14:nvContentPartPr>
            <p14:xfrm>
              <a:off x="5717880" y="2126880"/>
              <a:ext cx="1772640" cy="1575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B203927-FD0F-08F3-DE95-F211CA16B8A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08520" y="2117520"/>
                <a:ext cx="1791360" cy="159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45344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60CDE-F367-0C48-9CE0-11C964259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Quick question: if the cell had a deletion (1x copy number loss), how would this affect the observed alleles in the expressed genes?</a:t>
            </a:r>
          </a:p>
        </p:txBody>
      </p:sp>
      <p:pic>
        <p:nvPicPr>
          <p:cNvPr id="6" name="Picture 5" descr="Icon&#10;&#10;Description automatically generated with low confidence">
            <a:extLst>
              <a:ext uri="{FF2B5EF4-FFF2-40B4-BE49-F238E27FC236}">
                <a16:creationId xmlns:a16="http://schemas.microsoft.com/office/drawing/2014/main" id="{34283C3A-3A2A-DE40-BD91-3D094B05A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10070"/>
            <a:ext cx="3924089" cy="2637860"/>
          </a:xfrm>
          <a:prstGeom prst="rect">
            <a:avLst/>
          </a:prstGeom>
        </p:spPr>
      </p:pic>
      <p:sp>
        <p:nvSpPr>
          <p:cNvPr id="12" name="&quot;No&quot; Symbol 11">
            <a:extLst>
              <a:ext uri="{FF2B5EF4-FFF2-40B4-BE49-F238E27FC236}">
                <a16:creationId xmlns:a16="http://schemas.microsoft.com/office/drawing/2014/main" id="{63C5872A-10E1-DC47-9D43-30DE89FE76E8}"/>
              </a:ext>
            </a:extLst>
          </p:cNvPr>
          <p:cNvSpPr/>
          <p:nvPr/>
        </p:nvSpPr>
        <p:spPr>
          <a:xfrm>
            <a:off x="1623849" y="2987566"/>
            <a:ext cx="882868" cy="882868"/>
          </a:xfrm>
          <a:prstGeom prst="noSmoking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8143F65-0600-9E47-A5F8-CF0C5D5D3859}"/>
              </a:ext>
            </a:extLst>
          </p:cNvPr>
          <p:cNvSpPr/>
          <p:nvPr/>
        </p:nvSpPr>
        <p:spPr>
          <a:xfrm>
            <a:off x="6308633" y="3065745"/>
            <a:ext cx="2242159" cy="363255"/>
          </a:xfrm>
          <a:custGeom>
            <a:avLst/>
            <a:gdLst>
              <a:gd name="connsiteX0" fmla="*/ 0 w 2242159"/>
              <a:gd name="connsiteY0" fmla="*/ 87682 h 363255"/>
              <a:gd name="connsiteX1" fmla="*/ 87682 w 2242159"/>
              <a:gd name="connsiteY1" fmla="*/ 62630 h 363255"/>
              <a:gd name="connsiteX2" fmla="*/ 137786 w 2242159"/>
              <a:gd name="connsiteY2" fmla="*/ 50104 h 363255"/>
              <a:gd name="connsiteX3" fmla="*/ 187890 w 2242159"/>
              <a:gd name="connsiteY3" fmla="*/ 25052 h 363255"/>
              <a:gd name="connsiteX4" fmla="*/ 275572 w 2242159"/>
              <a:gd name="connsiteY4" fmla="*/ 0 h 363255"/>
              <a:gd name="connsiteX5" fmla="*/ 475989 w 2242159"/>
              <a:gd name="connsiteY5" fmla="*/ 12526 h 363255"/>
              <a:gd name="connsiteX6" fmla="*/ 513567 w 2242159"/>
              <a:gd name="connsiteY6" fmla="*/ 25052 h 363255"/>
              <a:gd name="connsiteX7" fmla="*/ 588723 w 2242159"/>
              <a:gd name="connsiteY7" fmla="*/ 75156 h 363255"/>
              <a:gd name="connsiteX8" fmla="*/ 663879 w 2242159"/>
              <a:gd name="connsiteY8" fmla="*/ 150313 h 363255"/>
              <a:gd name="connsiteX9" fmla="*/ 688931 w 2242159"/>
              <a:gd name="connsiteY9" fmla="*/ 187891 h 363255"/>
              <a:gd name="connsiteX10" fmla="*/ 764087 w 2242159"/>
              <a:gd name="connsiteY10" fmla="*/ 263047 h 363255"/>
              <a:gd name="connsiteX11" fmla="*/ 814192 w 2242159"/>
              <a:gd name="connsiteY11" fmla="*/ 313151 h 363255"/>
              <a:gd name="connsiteX12" fmla="*/ 889348 w 2242159"/>
              <a:gd name="connsiteY12" fmla="*/ 363255 h 363255"/>
              <a:gd name="connsiteX13" fmla="*/ 1052186 w 2242159"/>
              <a:gd name="connsiteY13" fmla="*/ 338203 h 363255"/>
              <a:gd name="connsiteX14" fmla="*/ 1127342 w 2242159"/>
              <a:gd name="connsiteY14" fmla="*/ 288099 h 363255"/>
              <a:gd name="connsiteX15" fmla="*/ 1164920 w 2242159"/>
              <a:gd name="connsiteY15" fmla="*/ 275573 h 363255"/>
              <a:gd name="connsiteX16" fmla="*/ 1227550 w 2242159"/>
              <a:gd name="connsiteY16" fmla="*/ 237995 h 363255"/>
              <a:gd name="connsiteX17" fmla="*/ 1302707 w 2242159"/>
              <a:gd name="connsiteY17" fmla="*/ 212943 h 363255"/>
              <a:gd name="connsiteX18" fmla="*/ 1340285 w 2242159"/>
              <a:gd name="connsiteY18" fmla="*/ 187891 h 363255"/>
              <a:gd name="connsiteX19" fmla="*/ 1440493 w 2242159"/>
              <a:gd name="connsiteY19" fmla="*/ 162839 h 363255"/>
              <a:gd name="connsiteX20" fmla="*/ 1528175 w 2242159"/>
              <a:gd name="connsiteY20" fmla="*/ 137787 h 363255"/>
              <a:gd name="connsiteX21" fmla="*/ 1916482 w 2242159"/>
              <a:gd name="connsiteY21" fmla="*/ 162839 h 363255"/>
              <a:gd name="connsiteX22" fmla="*/ 2016690 w 2242159"/>
              <a:gd name="connsiteY22" fmla="*/ 200417 h 363255"/>
              <a:gd name="connsiteX23" fmla="*/ 2091846 w 2242159"/>
              <a:gd name="connsiteY23" fmla="*/ 225469 h 363255"/>
              <a:gd name="connsiteX24" fmla="*/ 2129424 w 2242159"/>
              <a:gd name="connsiteY24" fmla="*/ 237995 h 363255"/>
              <a:gd name="connsiteX25" fmla="*/ 2192055 w 2242159"/>
              <a:gd name="connsiteY25" fmla="*/ 225469 h 363255"/>
              <a:gd name="connsiteX26" fmla="*/ 2242159 w 2242159"/>
              <a:gd name="connsiteY26" fmla="*/ 187891 h 36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242159" h="363255">
                <a:moveTo>
                  <a:pt x="0" y="87682"/>
                </a:moveTo>
                <a:lnTo>
                  <a:pt x="87682" y="62630"/>
                </a:lnTo>
                <a:cubicBezTo>
                  <a:pt x="104291" y="58100"/>
                  <a:pt x="121667" y="56149"/>
                  <a:pt x="137786" y="50104"/>
                </a:cubicBezTo>
                <a:cubicBezTo>
                  <a:pt x="155270" y="43548"/>
                  <a:pt x="170727" y="32408"/>
                  <a:pt x="187890" y="25052"/>
                </a:cubicBezTo>
                <a:cubicBezTo>
                  <a:pt x="213048" y="14270"/>
                  <a:pt x="250147" y="6356"/>
                  <a:pt x="275572" y="0"/>
                </a:cubicBezTo>
                <a:cubicBezTo>
                  <a:pt x="342378" y="4175"/>
                  <a:pt x="409421" y="5519"/>
                  <a:pt x="475989" y="12526"/>
                </a:cubicBezTo>
                <a:cubicBezTo>
                  <a:pt x="489120" y="13908"/>
                  <a:pt x="502025" y="18640"/>
                  <a:pt x="513567" y="25052"/>
                </a:cubicBezTo>
                <a:cubicBezTo>
                  <a:pt x="539887" y="39674"/>
                  <a:pt x="588723" y="75156"/>
                  <a:pt x="588723" y="75156"/>
                </a:cubicBezTo>
                <a:cubicBezTo>
                  <a:pt x="647763" y="163716"/>
                  <a:pt x="570658" y="57091"/>
                  <a:pt x="663879" y="150313"/>
                </a:cubicBezTo>
                <a:cubicBezTo>
                  <a:pt x="674524" y="160958"/>
                  <a:pt x="678929" y="176639"/>
                  <a:pt x="688931" y="187891"/>
                </a:cubicBezTo>
                <a:cubicBezTo>
                  <a:pt x="712469" y="214371"/>
                  <a:pt x="739035" y="237995"/>
                  <a:pt x="764087" y="263047"/>
                </a:cubicBezTo>
                <a:cubicBezTo>
                  <a:pt x="780789" y="279748"/>
                  <a:pt x="794539" y="300049"/>
                  <a:pt x="814192" y="313151"/>
                </a:cubicBezTo>
                <a:lnTo>
                  <a:pt x="889348" y="363255"/>
                </a:lnTo>
                <a:cubicBezTo>
                  <a:pt x="896663" y="362442"/>
                  <a:pt x="1021192" y="353700"/>
                  <a:pt x="1052186" y="338203"/>
                </a:cubicBezTo>
                <a:cubicBezTo>
                  <a:pt x="1079116" y="324738"/>
                  <a:pt x="1098778" y="297620"/>
                  <a:pt x="1127342" y="288099"/>
                </a:cubicBezTo>
                <a:cubicBezTo>
                  <a:pt x="1139868" y="283924"/>
                  <a:pt x="1153110" y="281478"/>
                  <a:pt x="1164920" y="275573"/>
                </a:cubicBezTo>
                <a:cubicBezTo>
                  <a:pt x="1186696" y="264685"/>
                  <a:pt x="1205386" y="248069"/>
                  <a:pt x="1227550" y="237995"/>
                </a:cubicBezTo>
                <a:cubicBezTo>
                  <a:pt x="1251590" y="227068"/>
                  <a:pt x="1302707" y="212943"/>
                  <a:pt x="1302707" y="212943"/>
                </a:cubicBezTo>
                <a:cubicBezTo>
                  <a:pt x="1315233" y="204592"/>
                  <a:pt x="1326137" y="193036"/>
                  <a:pt x="1340285" y="187891"/>
                </a:cubicBezTo>
                <a:cubicBezTo>
                  <a:pt x="1372643" y="176125"/>
                  <a:pt x="1407829" y="173727"/>
                  <a:pt x="1440493" y="162839"/>
                </a:cubicBezTo>
                <a:cubicBezTo>
                  <a:pt x="1494403" y="144869"/>
                  <a:pt x="1465262" y="153515"/>
                  <a:pt x="1528175" y="137787"/>
                </a:cubicBezTo>
                <a:cubicBezTo>
                  <a:pt x="1681733" y="144185"/>
                  <a:pt x="1781489" y="138295"/>
                  <a:pt x="1916482" y="162839"/>
                </a:cubicBezTo>
                <a:cubicBezTo>
                  <a:pt x="1991061" y="176399"/>
                  <a:pt x="1944290" y="171457"/>
                  <a:pt x="2016690" y="200417"/>
                </a:cubicBezTo>
                <a:cubicBezTo>
                  <a:pt x="2041208" y="210224"/>
                  <a:pt x="2066794" y="217118"/>
                  <a:pt x="2091846" y="225469"/>
                </a:cubicBezTo>
                <a:lnTo>
                  <a:pt x="2129424" y="237995"/>
                </a:lnTo>
                <a:cubicBezTo>
                  <a:pt x="2150301" y="233820"/>
                  <a:pt x="2172120" y="232945"/>
                  <a:pt x="2192055" y="225469"/>
                </a:cubicBezTo>
                <a:cubicBezTo>
                  <a:pt x="2214717" y="216971"/>
                  <a:pt x="2226766" y="203284"/>
                  <a:pt x="2242159" y="187891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8927C9-7339-6246-AB9C-484A623604AB}"/>
              </a:ext>
            </a:extLst>
          </p:cNvPr>
          <p:cNvSpPr txBox="1"/>
          <p:nvPr/>
        </p:nvSpPr>
        <p:spPr>
          <a:xfrm>
            <a:off x="6726500" y="2774934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16F224-2443-7049-B8C9-976BB8767905}"/>
              </a:ext>
            </a:extLst>
          </p:cNvPr>
          <p:cNvSpPr txBox="1"/>
          <p:nvPr/>
        </p:nvSpPr>
        <p:spPr>
          <a:xfrm>
            <a:off x="7963957" y="288107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F009B1A-4C5B-B540-A251-1A7A45785690}"/>
              </a:ext>
            </a:extLst>
          </p:cNvPr>
          <p:cNvSpPr/>
          <p:nvPr/>
        </p:nvSpPr>
        <p:spPr>
          <a:xfrm>
            <a:off x="6308633" y="3607590"/>
            <a:ext cx="2242159" cy="363255"/>
          </a:xfrm>
          <a:custGeom>
            <a:avLst/>
            <a:gdLst>
              <a:gd name="connsiteX0" fmla="*/ 0 w 2242159"/>
              <a:gd name="connsiteY0" fmla="*/ 87682 h 363255"/>
              <a:gd name="connsiteX1" fmla="*/ 87682 w 2242159"/>
              <a:gd name="connsiteY1" fmla="*/ 62630 h 363255"/>
              <a:gd name="connsiteX2" fmla="*/ 137786 w 2242159"/>
              <a:gd name="connsiteY2" fmla="*/ 50104 h 363255"/>
              <a:gd name="connsiteX3" fmla="*/ 187890 w 2242159"/>
              <a:gd name="connsiteY3" fmla="*/ 25052 h 363255"/>
              <a:gd name="connsiteX4" fmla="*/ 275572 w 2242159"/>
              <a:gd name="connsiteY4" fmla="*/ 0 h 363255"/>
              <a:gd name="connsiteX5" fmla="*/ 475989 w 2242159"/>
              <a:gd name="connsiteY5" fmla="*/ 12526 h 363255"/>
              <a:gd name="connsiteX6" fmla="*/ 513567 w 2242159"/>
              <a:gd name="connsiteY6" fmla="*/ 25052 h 363255"/>
              <a:gd name="connsiteX7" fmla="*/ 588723 w 2242159"/>
              <a:gd name="connsiteY7" fmla="*/ 75156 h 363255"/>
              <a:gd name="connsiteX8" fmla="*/ 663879 w 2242159"/>
              <a:gd name="connsiteY8" fmla="*/ 150313 h 363255"/>
              <a:gd name="connsiteX9" fmla="*/ 688931 w 2242159"/>
              <a:gd name="connsiteY9" fmla="*/ 187891 h 363255"/>
              <a:gd name="connsiteX10" fmla="*/ 764087 w 2242159"/>
              <a:gd name="connsiteY10" fmla="*/ 263047 h 363255"/>
              <a:gd name="connsiteX11" fmla="*/ 814192 w 2242159"/>
              <a:gd name="connsiteY11" fmla="*/ 313151 h 363255"/>
              <a:gd name="connsiteX12" fmla="*/ 889348 w 2242159"/>
              <a:gd name="connsiteY12" fmla="*/ 363255 h 363255"/>
              <a:gd name="connsiteX13" fmla="*/ 1052186 w 2242159"/>
              <a:gd name="connsiteY13" fmla="*/ 338203 h 363255"/>
              <a:gd name="connsiteX14" fmla="*/ 1127342 w 2242159"/>
              <a:gd name="connsiteY14" fmla="*/ 288099 h 363255"/>
              <a:gd name="connsiteX15" fmla="*/ 1164920 w 2242159"/>
              <a:gd name="connsiteY15" fmla="*/ 275573 h 363255"/>
              <a:gd name="connsiteX16" fmla="*/ 1227550 w 2242159"/>
              <a:gd name="connsiteY16" fmla="*/ 237995 h 363255"/>
              <a:gd name="connsiteX17" fmla="*/ 1302707 w 2242159"/>
              <a:gd name="connsiteY17" fmla="*/ 212943 h 363255"/>
              <a:gd name="connsiteX18" fmla="*/ 1340285 w 2242159"/>
              <a:gd name="connsiteY18" fmla="*/ 187891 h 363255"/>
              <a:gd name="connsiteX19" fmla="*/ 1440493 w 2242159"/>
              <a:gd name="connsiteY19" fmla="*/ 162839 h 363255"/>
              <a:gd name="connsiteX20" fmla="*/ 1528175 w 2242159"/>
              <a:gd name="connsiteY20" fmla="*/ 137787 h 363255"/>
              <a:gd name="connsiteX21" fmla="*/ 1916482 w 2242159"/>
              <a:gd name="connsiteY21" fmla="*/ 162839 h 363255"/>
              <a:gd name="connsiteX22" fmla="*/ 2016690 w 2242159"/>
              <a:gd name="connsiteY22" fmla="*/ 200417 h 363255"/>
              <a:gd name="connsiteX23" fmla="*/ 2091846 w 2242159"/>
              <a:gd name="connsiteY23" fmla="*/ 225469 h 363255"/>
              <a:gd name="connsiteX24" fmla="*/ 2129424 w 2242159"/>
              <a:gd name="connsiteY24" fmla="*/ 237995 h 363255"/>
              <a:gd name="connsiteX25" fmla="*/ 2192055 w 2242159"/>
              <a:gd name="connsiteY25" fmla="*/ 225469 h 363255"/>
              <a:gd name="connsiteX26" fmla="*/ 2242159 w 2242159"/>
              <a:gd name="connsiteY26" fmla="*/ 187891 h 36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242159" h="363255">
                <a:moveTo>
                  <a:pt x="0" y="87682"/>
                </a:moveTo>
                <a:lnTo>
                  <a:pt x="87682" y="62630"/>
                </a:lnTo>
                <a:cubicBezTo>
                  <a:pt x="104291" y="58100"/>
                  <a:pt x="121667" y="56149"/>
                  <a:pt x="137786" y="50104"/>
                </a:cubicBezTo>
                <a:cubicBezTo>
                  <a:pt x="155270" y="43548"/>
                  <a:pt x="170727" y="32408"/>
                  <a:pt x="187890" y="25052"/>
                </a:cubicBezTo>
                <a:cubicBezTo>
                  <a:pt x="213048" y="14270"/>
                  <a:pt x="250147" y="6356"/>
                  <a:pt x="275572" y="0"/>
                </a:cubicBezTo>
                <a:cubicBezTo>
                  <a:pt x="342378" y="4175"/>
                  <a:pt x="409421" y="5519"/>
                  <a:pt x="475989" y="12526"/>
                </a:cubicBezTo>
                <a:cubicBezTo>
                  <a:pt x="489120" y="13908"/>
                  <a:pt x="502025" y="18640"/>
                  <a:pt x="513567" y="25052"/>
                </a:cubicBezTo>
                <a:cubicBezTo>
                  <a:pt x="539887" y="39674"/>
                  <a:pt x="588723" y="75156"/>
                  <a:pt x="588723" y="75156"/>
                </a:cubicBezTo>
                <a:cubicBezTo>
                  <a:pt x="647763" y="163716"/>
                  <a:pt x="570658" y="57091"/>
                  <a:pt x="663879" y="150313"/>
                </a:cubicBezTo>
                <a:cubicBezTo>
                  <a:pt x="674524" y="160958"/>
                  <a:pt x="678929" y="176639"/>
                  <a:pt x="688931" y="187891"/>
                </a:cubicBezTo>
                <a:cubicBezTo>
                  <a:pt x="712469" y="214371"/>
                  <a:pt x="739035" y="237995"/>
                  <a:pt x="764087" y="263047"/>
                </a:cubicBezTo>
                <a:cubicBezTo>
                  <a:pt x="780789" y="279748"/>
                  <a:pt x="794539" y="300049"/>
                  <a:pt x="814192" y="313151"/>
                </a:cubicBezTo>
                <a:lnTo>
                  <a:pt x="889348" y="363255"/>
                </a:lnTo>
                <a:cubicBezTo>
                  <a:pt x="896663" y="362442"/>
                  <a:pt x="1021192" y="353700"/>
                  <a:pt x="1052186" y="338203"/>
                </a:cubicBezTo>
                <a:cubicBezTo>
                  <a:pt x="1079116" y="324738"/>
                  <a:pt x="1098778" y="297620"/>
                  <a:pt x="1127342" y="288099"/>
                </a:cubicBezTo>
                <a:cubicBezTo>
                  <a:pt x="1139868" y="283924"/>
                  <a:pt x="1153110" y="281478"/>
                  <a:pt x="1164920" y="275573"/>
                </a:cubicBezTo>
                <a:cubicBezTo>
                  <a:pt x="1186696" y="264685"/>
                  <a:pt x="1205386" y="248069"/>
                  <a:pt x="1227550" y="237995"/>
                </a:cubicBezTo>
                <a:cubicBezTo>
                  <a:pt x="1251590" y="227068"/>
                  <a:pt x="1302707" y="212943"/>
                  <a:pt x="1302707" y="212943"/>
                </a:cubicBezTo>
                <a:cubicBezTo>
                  <a:pt x="1315233" y="204592"/>
                  <a:pt x="1326137" y="193036"/>
                  <a:pt x="1340285" y="187891"/>
                </a:cubicBezTo>
                <a:cubicBezTo>
                  <a:pt x="1372643" y="176125"/>
                  <a:pt x="1407829" y="173727"/>
                  <a:pt x="1440493" y="162839"/>
                </a:cubicBezTo>
                <a:cubicBezTo>
                  <a:pt x="1494403" y="144869"/>
                  <a:pt x="1465262" y="153515"/>
                  <a:pt x="1528175" y="137787"/>
                </a:cubicBezTo>
                <a:cubicBezTo>
                  <a:pt x="1681733" y="144185"/>
                  <a:pt x="1781489" y="138295"/>
                  <a:pt x="1916482" y="162839"/>
                </a:cubicBezTo>
                <a:cubicBezTo>
                  <a:pt x="1991061" y="176399"/>
                  <a:pt x="1944290" y="171457"/>
                  <a:pt x="2016690" y="200417"/>
                </a:cubicBezTo>
                <a:cubicBezTo>
                  <a:pt x="2041208" y="210224"/>
                  <a:pt x="2066794" y="217118"/>
                  <a:pt x="2091846" y="225469"/>
                </a:cubicBezTo>
                <a:lnTo>
                  <a:pt x="2129424" y="237995"/>
                </a:lnTo>
                <a:cubicBezTo>
                  <a:pt x="2150301" y="233820"/>
                  <a:pt x="2172120" y="232945"/>
                  <a:pt x="2192055" y="225469"/>
                </a:cubicBezTo>
                <a:cubicBezTo>
                  <a:pt x="2214717" y="216971"/>
                  <a:pt x="2226766" y="203284"/>
                  <a:pt x="2242159" y="187891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DE07BC-D7AD-924A-B173-B20FE6C82DB3}"/>
              </a:ext>
            </a:extLst>
          </p:cNvPr>
          <p:cNvSpPr txBox="1"/>
          <p:nvPr/>
        </p:nvSpPr>
        <p:spPr>
          <a:xfrm>
            <a:off x="6726500" y="3316779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553F43-0A66-F643-8AA0-D2DCE3B7419F}"/>
              </a:ext>
            </a:extLst>
          </p:cNvPr>
          <p:cNvSpPr txBox="1"/>
          <p:nvPr/>
        </p:nvSpPr>
        <p:spPr>
          <a:xfrm>
            <a:off x="7963957" y="3422924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93BB790B-3F61-2D47-871B-CA1D165DA38F}"/>
              </a:ext>
            </a:extLst>
          </p:cNvPr>
          <p:cNvSpPr/>
          <p:nvPr/>
        </p:nvSpPr>
        <p:spPr>
          <a:xfrm>
            <a:off x="7854977" y="4259174"/>
            <a:ext cx="2242159" cy="363255"/>
          </a:xfrm>
          <a:custGeom>
            <a:avLst/>
            <a:gdLst>
              <a:gd name="connsiteX0" fmla="*/ 0 w 2242159"/>
              <a:gd name="connsiteY0" fmla="*/ 87682 h 363255"/>
              <a:gd name="connsiteX1" fmla="*/ 87682 w 2242159"/>
              <a:gd name="connsiteY1" fmla="*/ 62630 h 363255"/>
              <a:gd name="connsiteX2" fmla="*/ 137786 w 2242159"/>
              <a:gd name="connsiteY2" fmla="*/ 50104 h 363255"/>
              <a:gd name="connsiteX3" fmla="*/ 187890 w 2242159"/>
              <a:gd name="connsiteY3" fmla="*/ 25052 h 363255"/>
              <a:gd name="connsiteX4" fmla="*/ 275572 w 2242159"/>
              <a:gd name="connsiteY4" fmla="*/ 0 h 363255"/>
              <a:gd name="connsiteX5" fmla="*/ 475989 w 2242159"/>
              <a:gd name="connsiteY5" fmla="*/ 12526 h 363255"/>
              <a:gd name="connsiteX6" fmla="*/ 513567 w 2242159"/>
              <a:gd name="connsiteY6" fmla="*/ 25052 h 363255"/>
              <a:gd name="connsiteX7" fmla="*/ 588723 w 2242159"/>
              <a:gd name="connsiteY7" fmla="*/ 75156 h 363255"/>
              <a:gd name="connsiteX8" fmla="*/ 663879 w 2242159"/>
              <a:gd name="connsiteY8" fmla="*/ 150313 h 363255"/>
              <a:gd name="connsiteX9" fmla="*/ 688931 w 2242159"/>
              <a:gd name="connsiteY9" fmla="*/ 187891 h 363255"/>
              <a:gd name="connsiteX10" fmla="*/ 764087 w 2242159"/>
              <a:gd name="connsiteY10" fmla="*/ 263047 h 363255"/>
              <a:gd name="connsiteX11" fmla="*/ 814192 w 2242159"/>
              <a:gd name="connsiteY11" fmla="*/ 313151 h 363255"/>
              <a:gd name="connsiteX12" fmla="*/ 889348 w 2242159"/>
              <a:gd name="connsiteY12" fmla="*/ 363255 h 363255"/>
              <a:gd name="connsiteX13" fmla="*/ 1052186 w 2242159"/>
              <a:gd name="connsiteY13" fmla="*/ 338203 h 363255"/>
              <a:gd name="connsiteX14" fmla="*/ 1127342 w 2242159"/>
              <a:gd name="connsiteY14" fmla="*/ 288099 h 363255"/>
              <a:gd name="connsiteX15" fmla="*/ 1164920 w 2242159"/>
              <a:gd name="connsiteY15" fmla="*/ 275573 h 363255"/>
              <a:gd name="connsiteX16" fmla="*/ 1227550 w 2242159"/>
              <a:gd name="connsiteY16" fmla="*/ 237995 h 363255"/>
              <a:gd name="connsiteX17" fmla="*/ 1302707 w 2242159"/>
              <a:gd name="connsiteY17" fmla="*/ 212943 h 363255"/>
              <a:gd name="connsiteX18" fmla="*/ 1340285 w 2242159"/>
              <a:gd name="connsiteY18" fmla="*/ 187891 h 363255"/>
              <a:gd name="connsiteX19" fmla="*/ 1440493 w 2242159"/>
              <a:gd name="connsiteY19" fmla="*/ 162839 h 363255"/>
              <a:gd name="connsiteX20" fmla="*/ 1528175 w 2242159"/>
              <a:gd name="connsiteY20" fmla="*/ 137787 h 363255"/>
              <a:gd name="connsiteX21" fmla="*/ 1916482 w 2242159"/>
              <a:gd name="connsiteY21" fmla="*/ 162839 h 363255"/>
              <a:gd name="connsiteX22" fmla="*/ 2016690 w 2242159"/>
              <a:gd name="connsiteY22" fmla="*/ 200417 h 363255"/>
              <a:gd name="connsiteX23" fmla="*/ 2091846 w 2242159"/>
              <a:gd name="connsiteY23" fmla="*/ 225469 h 363255"/>
              <a:gd name="connsiteX24" fmla="*/ 2129424 w 2242159"/>
              <a:gd name="connsiteY24" fmla="*/ 237995 h 363255"/>
              <a:gd name="connsiteX25" fmla="*/ 2192055 w 2242159"/>
              <a:gd name="connsiteY25" fmla="*/ 225469 h 363255"/>
              <a:gd name="connsiteX26" fmla="*/ 2242159 w 2242159"/>
              <a:gd name="connsiteY26" fmla="*/ 187891 h 36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242159" h="363255">
                <a:moveTo>
                  <a:pt x="0" y="87682"/>
                </a:moveTo>
                <a:lnTo>
                  <a:pt x="87682" y="62630"/>
                </a:lnTo>
                <a:cubicBezTo>
                  <a:pt x="104291" y="58100"/>
                  <a:pt x="121667" y="56149"/>
                  <a:pt x="137786" y="50104"/>
                </a:cubicBezTo>
                <a:cubicBezTo>
                  <a:pt x="155270" y="43548"/>
                  <a:pt x="170727" y="32408"/>
                  <a:pt x="187890" y="25052"/>
                </a:cubicBezTo>
                <a:cubicBezTo>
                  <a:pt x="213048" y="14270"/>
                  <a:pt x="250147" y="6356"/>
                  <a:pt x="275572" y="0"/>
                </a:cubicBezTo>
                <a:cubicBezTo>
                  <a:pt x="342378" y="4175"/>
                  <a:pt x="409421" y="5519"/>
                  <a:pt x="475989" y="12526"/>
                </a:cubicBezTo>
                <a:cubicBezTo>
                  <a:pt x="489120" y="13908"/>
                  <a:pt x="502025" y="18640"/>
                  <a:pt x="513567" y="25052"/>
                </a:cubicBezTo>
                <a:cubicBezTo>
                  <a:pt x="539887" y="39674"/>
                  <a:pt x="588723" y="75156"/>
                  <a:pt x="588723" y="75156"/>
                </a:cubicBezTo>
                <a:cubicBezTo>
                  <a:pt x="647763" y="163716"/>
                  <a:pt x="570658" y="57091"/>
                  <a:pt x="663879" y="150313"/>
                </a:cubicBezTo>
                <a:cubicBezTo>
                  <a:pt x="674524" y="160958"/>
                  <a:pt x="678929" y="176639"/>
                  <a:pt x="688931" y="187891"/>
                </a:cubicBezTo>
                <a:cubicBezTo>
                  <a:pt x="712469" y="214371"/>
                  <a:pt x="739035" y="237995"/>
                  <a:pt x="764087" y="263047"/>
                </a:cubicBezTo>
                <a:cubicBezTo>
                  <a:pt x="780789" y="279748"/>
                  <a:pt x="794539" y="300049"/>
                  <a:pt x="814192" y="313151"/>
                </a:cubicBezTo>
                <a:lnTo>
                  <a:pt x="889348" y="363255"/>
                </a:lnTo>
                <a:cubicBezTo>
                  <a:pt x="896663" y="362442"/>
                  <a:pt x="1021192" y="353700"/>
                  <a:pt x="1052186" y="338203"/>
                </a:cubicBezTo>
                <a:cubicBezTo>
                  <a:pt x="1079116" y="324738"/>
                  <a:pt x="1098778" y="297620"/>
                  <a:pt x="1127342" y="288099"/>
                </a:cubicBezTo>
                <a:cubicBezTo>
                  <a:pt x="1139868" y="283924"/>
                  <a:pt x="1153110" y="281478"/>
                  <a:pt x="1164920" y="275573"/>
                </a:cubicBezTo>
                <a:cubicBezTo>
                  <a:pt x="1186696" y="264685"/>
                  <a:pt x="1205386" y="248069"/>
                  <a:pt x="1227550" y="237995"/>
                </a:cubicBezTo>
                <a:cubicBezTo>
                  <a:pt x="1251590" y="227068"/>
                  <a:pt x="1302707" y="212943"/>
                  <a:pt x="1302707" y="212943"/>
                </a:cubicBezTo>
                <a:cubicBezTo>
                  <a:pt x="1315233" y="204592"/>
                  <a:pt x="1326137" y="193036"/>
                  <a:pt x="1340285" y="187891"/>
                </a:cubicBezTo>
                <a:cubicBezTo>
                  <a:pt x="1372643" y="176125"/>
                  <a:pt x="1407829" y="173727"/>
                  <a:pt x="1440493" y="162839"/>
                </a:cubicBezTo>
                <a:cubicBezTo>
                  <a:pt x="1494403" y="144869"/>
                  <a:pt x="1465262" y="153515"/>
                  <a:pt x="1528175" y="137787"/>
                </a:cubicBezTo>
                <a:cubicBezTo>
                  <a:pt x="1681733" y="144185"/>
                  <a:pt x="1781489" y="138295"/>
                  <a:pt x="1916482" y="162839"/>
                </a:cubicBezTo>
                <a:cubicBezTo>
                  <a:pt x="1991061" y="176399"/>
                  <a:pt x="1944290" y="171457"/>
                  <a:pt x="2016690" y="200417"/>
                </a:cubicBezTo>
                <a:cubicBezTo>
                  <a:pt x="2041208" y="210224"/>
                  <a:pt x="2066794" y="217118"/>
                  <a:pt x="2091846" y="225469"/>
                </a:cubicBezTo>
                <a:lnTo>
                  <a:pt x="2129424" y="237995"/>
                </a:lnTo>
                <a:cubicBezTo>
                  <a:pt x="2150301" y="233820"/>
                  <a:pt x="2172120" y="232945"/>
                  <a:pt x="2192055" y="225469"/>
                </a:cubicBezTo>
                <a:cubicBezTo>
                  <a:pt x="2214717" y="216971"/>
                  <a:pt x="2226766" y="203284"/>
                  <a:pt x="2242159" y="187891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DA3C11-1C6D-BE49-B82E-4281E5189694}"/>
              </a:ext>
            </a:extLst>
          </p:cNvPr>
          <p:cNvSpPr txBox="1"/>
          <p:nvPr/>
        </p:nvSpPr>
        <p:spPr>
          <a:xfrm>
            <a:off x="8272844" y="3968363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22880B-8B31-8342-BCF7-87E048B5E77B}"/>
              </a:ext>
            </a:extLst>
          </p:cNvPr>
          <p:cNvSpPr txBox="1"/>
          <p:nvPr/>
        </p:nvSpPr>
        <p:spPr>
          <a:xfrm>
            <a:off x="9510301" y="407450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ECCE623-E3EE-5B44-A85F-A4399F17301D}"/>
              </a:ext>
            </a:extLst>
          </p:cNvPr>
          <p:cNvSpPr/>
          <p:nvPr/>
        </p:nvSpPr>
        <p:spPr>
          <a:xfrm>
            <a:off x="6096000" y="4622429"/>
            <a:ext cx="2242159" cy="363255"/>
          </a:xfrm>
          <a:custGeom>
            <a:avLst/>
            <a:gdLst>
              <a:gd name="connsiteX0" fmla="*/ 0 w 2242159"/>
              <a:gd name="connsiteY0" fmla="*/ 87682 h 363255"/>
              <a:gd name="connsiteX1" fmla="*/ 87682 w 2242159"/>
              <a:gd name="connsiteY1" fmla="*/ 62630 h 363255"/>
              <a:gd name="connsiteX2" fmla="*/ 137786 w 2242159"/>
              <a:gd name="connsiteY2" fmla="*/ 50104 h 363255"/>
              <a:gd name="connsiteX3" fmla="*/ 187890 w 2242159"/>
              <a:gd name="connsiteY3" fmla="*/ 25052 h 363255"/>
              <a:gd name="connsiteX4" fmla="*/ 275572 w 2242159"/>
              <a:gd name="connsiteY4" fmla="*/ 0 h 363255"/>
              <a:gd name="connsiteX5" fmla="*/ 475989 w 2242159"/>
              <a:gd name="connsiteY5" fmla="*/ 12526 h 363255"/>
              <a:gd name="connsiteX6" fmla="*/ 513567 w 2242159"/>
              <a:gd name="connsiteY6" fmla="*/ 25052 h 363255"/>
              <a:gd name="connsiteX7" fmla="*/ 588723 w 2242159"/>
              <a:gd name="connsiteY7" fmla="*/ 75156 h 363255"/>
              <a:gd name="connsiteX8" fmla="*/ 663879 w 2242159"/>
              <a:gd name="connsiteY8" fmla="*/ 150313 h 363255"/>
              <a:gd name="connsiteX9" fmla="*/ 688931 w 2242159"/>
              <a:gd name="connsiteY9" fmla="*/ 187891 h 363255"/>
              <a:gd name="connsiteX10" fmla="*/ 764087 w 2242159"/>
              <a:gd name="connsiteY10" fmla="*/ 263047 h 363255"/>
              <a:gd name="connsiteX11" fmla="*/ 814192 w 2242159"/>
              <a:gd name="connsiteY11" fmla="*/ 313151 h 363255"/>
              <a:gd name="connsiteX12" fmla="*/ 889348 w 2242159"/>
              <a:gd name="connsiteY12" fmla="*/ 363255 h 363255"/>
              <a:gd name="connsiteX13" fmla="*/ 1052186 w 2242159"/>
              <a:gd name="connsiteY13" fmla="*/ 338203 h 363255"/>
              <a:gd name="connsiteX14" fmla="*/ 1127342 w 2242159"/>
              <a:gd name="connsiteY14" fmla="*/ 288099 h 363255"/>
              <a:gd name="connsiteX15" fmla="*/ 1164920 w 2242159"/>
              <a:gd name="connsiteY15" fmla="*/ 275573 h 363255"/>
              <a:gd name="connsiteX16" fmla="*/ 1227550 w 2242159"/>
              <a:gd name="connsiteY16" fmla="*/ 237995 h 363255"/>
              <a:gd name="connsiteX17" fmla="*/ 1302707 w 2242159"/>
              <a:gd name="connsiteY17" fmla="*/ 212943 h 363255"/>
              <a:gd name="connsiteX18" fmla="*/ 1340285 w 2242159"/>
              <a:gd name="connsiteY18" fmla="*/ 187891 h 363255"/>
              <a:gd name="connsiteX19" fmla="*/ 1440493 w 2242159"/>
              <a:gd name="connsiteY19" fmla="*/ 162839 h 363255"/>
              <a:gd name="connsiteX20" fmla="*/ 1528175 w 2242159"/>
              <a:gd name="connsiteY20" fmla="*/ 137787 h 363255"/>
              <a:gd name="connsiteX21" fmla="*/ 1916482 w 2242159"/>
              <a:gd name="connsiteY21" fmla="*/ 162839 h 363255"/>
              <a:gd name="connsiteX22" fmla="*/ 2016690 w 2242159"/>
              <a:gd name="connsiteY22" fmla="*/ 200417 h 363255"/>
              <a:gd name="connsiteX23" fmla="*/ 2091846 w 2242159"/>
              <a:gd name="connsiteY23" fmla="*/ 225469 h 363255"/>
              <a:gd name="connsiteX24" fmla="*/ 2129424 w 2242159"/>
              <a:gd name="connsiteY24" fmla="*/ 237995 h 363255"/>
              <a:gd name="connsiteX25" fmla="*/ 2192055 w 2242159"/>
              <a:gd name="connsiteY25" fmla="*/ 225469 h 363255"/>
              <a:gd name="connsiteX26" fmla="*/ 2242159 w 2242159"/>
              <a:gd name="connsiteY26" fmla="*/ 187891 h 36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242159" h="363255">
                <a:moveTo>
                  <a:pt x="0" y="87682"/>
                </a:moveTo>
                <a:lnTo>
                  <a:pt x="87682" y="62630"/>
                </a:lnTo>
                <a:cubicBezTo>
                  <a:pt x="104291" y="58100"/>
                  <a:pt x="121667" y="56149"/>
                  <a:pt x="137786" y="50104"/>
                </a:cubicBezTo>
                <a:cubicBezTo>
                  <a:pt x="155270" y="43548"/>
                  <a:pt x="170727" y="32408"/>
                  <a:pt x="187890" y="25052"/>
                </a:cubicBezTo>
                <a:cubicBezTo>
                  <a:pt x="213048" y="14270"/>
                  <a:pt x="250147" y="6356"/>
                  <a:pt x="275572" y="0"/>
                </a:cubicBezTo>
                <a:cubicBezTo>
                  <a:pt x="342378" y="4175"/>
                  <a:pt x="409421" y="5519"/>
                  <a:pt x="475989" y="12526"/>
                </a:cubicBezTo>
                <a:cubicBezTo>
                  <a:pt x="489120" y="13908"/>
                  <a:pt x="502025" y="18640"/>
                  <a:pt x="513567" y="25052"/>
                </a:cubicBezTo>
                <a:cubicBezTo>
                  <a:pt x="539887" y="39674"/>
                  <a:pt x="588723" y="75156"/>
                  <a:pt x="588723" y="75156"/>
                </a:cubicBezTo>
                <a:cubicBezTo>
                  <a:pt x="647763" y="163716"/>
                  <a:pt x="570658" y="57091"/>
                  <a:pt x="663879" y="150313"/>
                </a:cubicBezTo>
                <a:cubicBezTo>
                  <a:pt x="674524" y="160958"/>
                  <a:pt x="678929" y="176639"/>
                  <a:pt x="688931" y="187891"/>
                </a:cubicBezTo>
                <a:cubicBezTo>
                  <a:pt x="712469" y="214371"/>
                  <a:pt x="739035" y="237995"/>
                  <a:pt x="764087" y="263047"/>
                </a:cubicBezTo>
                <a:cubicBezTo>
                  <a:pt x="780789" y="279748"/>
                  <a:pt x="794539" y="300049"/>
                  <a:pt x="814192" y="313151"/>
                </a:cubicBezTo>
                <a:lnTo>
                  <a:pt x="889348" y="363255"/>
                </a:lnTo>
                <a:cubicBezTo>
                  <a:pt x="896663" y="362442"/>
                  <a:pt x="1021192" y="353700"/>
                  <a:pt x="1052186" y="338203"/>
                </a:cubicBezTo>
                <a:cubicBezTo>
                  <a:pt x="1079116" y="324738"/>
                  <a:pt x="1098778" y="297620"/>
                  <a:pt x="1127342" y="288099"/>
                </a:cubicBezTo>
                <a:cubicBezTo>
                  <a:pt x="1139868" y="283924"/>
                  <a:pt x="1153110" y="281478"/>
                  <a:pt x="1164920" y="275573"/>
                </a:cubicBezTo>
                <a:cubicBezTo>
                  <a:pt x="1186696" y="264685"/>
                  <a:pt x="1205386" y="248069"/>
                  <a:pt x="1227550" y="237995"/>
                </a:cubicBezTo>
                <a:cubicBezTo>
                  <a:pt x="1251590" y="227068"/>
                  <a:pt x="1302707" y="212943"/>
                  <a:pt x="1302707" y="212943"/>
                </a:cubicBezTo>
                <a:cubicBezTo>
                  <a:pt x="1315233" y="204592"/>
                  <a:pt x="1326137" y="193036"/>
                  <a:pt x="1340285" y="187891"/>
                </a:cubicBezTo>
                <a:cubicBezTo>
                  <a:pt x="1372643" y="176125"/>
                  <a:pt x="1407829" y="173727"/>
                  <a:pt x="1440493" y="162839"/>
                </a:cubicBezTo>
                <a:cubicBezTo>
                  <a:pt x="1494403" y="144869"/>
                  <a:pt x="1465262" y="153515"/>
                  <a:pt x="1528175" y="137787"/>
                </a:cubicBezTo>
                <a:cubicBezTo>
                  <a:pt x="1681733" y="144185"/>
                  <a:pt x="1781489" y="138295"/>
                  <a:pt x="1916482" y="162839"/>
                </a:cubicBezTo>
                <a:cubicBezTo>
                  <a:pt x="1991061" y="176399"/>
                  <a:pt x="1944290" y="171457"/>
                  <a:pt x="2016690" y="200417"/>
                </a:cubicBezTo>
                <a:cubicBezTo>
                  <a:pt x="2041208" y="210224"/>
                  <a:pt x="2066794" y="217118"/>
                  <a:pt x="2091846" y="225469"/>
                </a:cubicBezTo>
                <a:lnTo>
                  <a:pt x="2129424" y="237995"/>
                </a:lnTo>
                <a:cubicBezTo>
                  <a:pt x="2150301" y="233820"/>
                  <a:pt x="2172120" y="232945"/>
                  <a:pt x="2192055" y="225469"/>
                </a:cubicBezTo>
                <a:cubicBezTo>
                  <a:pt x="2214717" y="216971"/>
                  <a:pt x="2226766" y="203284"/>
                  <a:pt x="2242159" y="187891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F66D9C-8802-1D43-8589-7BF7E2BC7C42}"/>
              </a:ext>
            </a:extLst>
          </p:cNvPr>
          <p:cNvSpPr txBox="1"/>
          <p:nvPr/>
        </p:nvSpPr>
        <p:spPr>
          <a:xfrm>
            <a:off x="6513867" y="4331618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6C4FC7-952F-104D-866B-8CE2D385B6EC}"/>
              </a:ext>
            </a:extLst>
          </p:cNvPr>
          <p:cNvSpPr txBox="1"/>
          <p:nvPr/>
        </p:nvSpPr>
        <p:spPr>
          <a:xfrm>
            <a:off x="7751324" y="443776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692CB20-14C9-E443-A5CB-2D8783C9207E}"/>
              </a:ext>
            </a:extLst>
          </p:cNvPr>
          <p:cNvSpPr/>
          <p:nvPr/>
        </p:nvSpPr>
        <p:spPr>
          <a:xfrm>
            <a:off x="2963917" y="2743200"/>
            <a:ext cx="1198180" cy="1403131"/>
          </a:xfrm>
          <a:prstGeom prst="rect">
            <a:avLst/>
          </a:prstGeom>
          <a:solidFill>
            <a:srgbClr val="FDD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3045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6D9C7-5F77-0141-B8CD-89AC221D7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Follow-up: Look at the RNA-seq reads for this cell. Do you think it has a deletion in this region?</a:t>
            </a:r>
          </a:p>
        </p:txBody>
      </p:sp>
      <p:pic>
        <p:nvPicPr>
          <p:cNvPr id="6" name="Picture 4" descr="IGV screenshot demonstrating that TSC2 c.1803C.G (splice) and TSC2... |  Download Scientific Diagram">
            <a:extLst>
              <a:ext uri="{FF2B5EF4-FFF2-40B4-BE49-F238E27FC236}">
                <a16:creationId xmlns:a16="http://schemas.microsoft.com/office/drawing/2014/main" id="{289DA6D0-084D-814D-BF97-E7A2114062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53"/>
          <a:stretch/>
        </p:blipFill>
        <p:spPr bwMode="auto">
          <a:xfrm>
            <a:off x="1565275" y="2114434"/>
            <a:ext cx="9061450" cy="377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50DC1D-30E5-3042-8B26-F5B0B58915CA}"/>
              </a:ext>
            </a:extLst>
          </p:cNvPr>
          <p:cNvSpPr/>
          <p:nvPr/>
        </p:nvSpPr>
        <p:spPr>
          <a:xfrm>
            <a:off x="1565275" y="3657600"/>
            <a:ext cx="9205394" cy="587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67FEAA-CC70-B045-9DE9-8961A6C8C6B1}"/>
              </a:ext>
            </a:extLst>
          </p:cNvPr>
          <p:cNvSpPr/>
          <p:nvPr/>
        </p:nvSpPr>
        <p:spPr>
          <a:xfrm>
            <a:off x="1493303" y="4485971"/>
            <a:ext cx="9205394" cy="268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2CC1161-A87E-ABDB-080A-65970BB7A341}"/>
                  </a:ext>
                </a:extLst>
              </p14:cNvPr>
              <p14:cNvContentPartPr/>
              <p14:nvPr/>
            </p14:nvContentPartPr>
            <p14:xfrm>
              <a:off x="2298240" y="1946160"/>
              <a:ext cx="7505640" cy="6609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2CC1161-A87E-ABDB-080A-65970BB7A34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88880" y="1936800"/>
                <a:ext cx="7524360" cy="679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903408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6D9C7-5F77-0141-B8CD-89AC221D7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Follow-up: If we focus on SNPs that are supposed to be heterozygous in this sample, what do you think the region affected by deletion will look like?</a:t>
            </a:r>
          </a:p>
        </p:txBody>
      </p:sp>
      <p:pic>
        <p:nvPicPr>
          <p:cNvPr id="7" name="Content Placeholder 5" descr="Scatter chart, qr code&#10;&#10;Description automatically generated">
            <a:extLst>
              <a:ext uri="{FF2B5EF4-FFF2-40B4-BE49-F238E27FC236}">
                <a16:creationId xmlns:a16="http://schemas.microsoft.com/office/drawing/2014/main" id="{FD9034B6-A37B-7C45-9E2B-65F8CF55F5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9613" y="1825625"/>
            <a:ext cx="6872773" cy="4351338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EE58C2-7B35-BE40-B6A4-17F723D32A4B}"/>
              </a:ext>
            </a:extLst>
          </p:cNvPr>
          <p:cNvSpPr/>
          <p:nvPr/>
        </p:nvSpPr>
        <p:spPr>
          <a:xfrm>
            <a:off x="2659613" y="2714623"/>
            <a:ext cx="6127200" cy="3243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907318-3404-E842-9CFF-EFBB4C1456A6}"/>
              </a:ext>
            </a:extLst>
          </p:cNvPr>
          <p:cNvSpPr/>
          <p:nvPr/>
        </p:nvSpPr>
        <p:spPr>
          <a:xfrm>
            <a:off x="2659613" y="1843087"/>
            <a:ext cx="526500" cy="45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F0BC39-2B72-3245-AE00-6D1C4BC63976}"/>
              </a:ext>
            </a:extLst>
          </p:cNvPr>
          <p:cNvSpPr/>
          <p:nvPr/>
        </p:nvSpPr>
        <p:spPr>
          <a:xfrm>
            <a:off x="6876788" y="2579686"/>
            <a:ext cx="1803749" cy="134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2408022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4AA9238-7C81-4787-9C5A-484290C49EFC}"/>
              </a:ext>
            </a:extLst>
          </p:cNvPr>
          <p:cNvSpPr txBox="1"/>
          <p:nvPr/>
        </p:nvSpPr>
        <p:spPr>
          <a:xfrm rot="16200000">
            <a:off x="-3593248" y="2371048"/>
            <a:ext cx="7952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jef.works</a:t>
            </a:r>
            <a:r>
              <a:rPr lang="en-US" dirty="0"/>
              <a:t>/blog/2022/07/11/deconvolution-vs-clustering-2/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8471617-6D3F-48D2-47E1-1DD4EC03FE71}"/>
              </a:ext>
            </a:extLst>
          </p:cNvPr>
          <p:cNvGrpSpPr/>
          <p:nvPr/>
        </p:nvGrpSpPr>
        <p:grpSpPr>
          <a:xfrm>
            <a:off x="1145960" y="1141240"/>
            <a:ext cx="10141467" cy="4873797"/>
            <a:chOff x="2374686" y="226841"/>
            <a:chExt cx="6223404" cy="299085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C6F0B55B-02C5-CF97-DB6A-6E6BA2D4B3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4686" y="283991"/>
              <a:ext cx="4107180" cy="293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A19BF7CA-5415-99DE-95F8-38F4B76C2C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120"/>
            <a:stretch/>
          </p:blipFill>
          <p:spPr bwMode="auto">
            <a:xfrm>
              <a:off x="5712263" y="226841"/>
              <a:ext cx="2885827" cy="2790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0CADF5B-E1E4-107B-5762-185C55BF9946}"/>
                </a:ext>
              </a:extLst>
            </p:cNvPr>
            <p:cNvSpPr txBox="1"/>
            <p:nvPr/>
          </p:nvSpPr>
          <p:spPr>
            <a:xfrm rot="16200000">
              <a:off x="2170482" y="1104027"/>
              <a:ext cx="14458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Ground Truth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1B14E5B-BB4C-3555-1D22-B73408834944}"/>
                  </a:ext>
                </a:extLst>
              </p14:cNvPr>
              <p14:cNvContentPartPr/>
              <p14:nvPr/>
            </p14:nvContentPartPr>
            <p14:xfrm>
              <a:off x="2804040" y="-360"/>
              <a:ext cx="8730360" cy="63687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1B14E5B-BB4C-3555-1D22-B7340883494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94680" y="-9720"/>
                <a:ext cx="8749080" cy="6387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757576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EADD1-705D-DF40-85E2-B17A66595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Indeed, in bulk RNA-seq, if we focus on known heterozygous SNP sites, diploid regions show 2 different allele and deletion regions show 1 allele</a:t>
            </a:r>
          </a:p>
        </p:txBody>
      </p:sp>
      <p:pic>
        <p:nvPicPr>
          <p:cNvPr id="6" name="Content Placeholder 5" descr="Scatter chart, qr code&#10;&#10;Description automatically generated">
            <a:extLst>
              <a:ext uri="{FF2B5EF4-FFF2-40B4-BE49-F238E27FC236}">
                <a16:creationId xmlns:a16="http://schemas.microsoft.com/office/drawing/2014/main" id="{CFBEA825-FC4E-8E44-A501-C54923E881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9613" y="1825625"/>
            <a:ext cx="6872773" cy="4351338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151B14-9B24-9942-B7F5-86E47CDF383A}"/>
              </a:ext>
            </a:extLst>
          </p:cNvPr>
          <p:cNvSpPr/>
          <p:nvPr/>
        </p:nvSpPr>
        <p:spPr>
          <a:xfrm>
            <a:off x="2659613" y="2714623"/>
            <a:ext cx="6127200" cy="3243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9CFF09-8540-0644-9C70-2762347BBC52}"/>
              </a:ext>
            </a:extLst>
          </p:cNvPr>
          <p:cNvSpPr/>
          <p:nvPr/>
        </p:nvSpPr>
        <p:spPr>
          <a:xfrm>
            <a:off x="2659613" y="1843087"/>
            <a:ext cx="526500" cy="45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5C189E4-71DA-29A7-DF56-30191F4DF13E}"/>
                  </a:ext>
                </a:extLst>
              </p14:cNvPr>
              <p14:cNvContentPartPr/>
              <p14:nvPr/>
            </p14:nvContentPartPr>
            <p14:xfrm>
              <a:off x="5418360" y="1911960"/>
              <a:ext cx="920880" cy="503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5C189E4-71DA-29A7-DF56-30191F4DF13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09000" y="1902600"/>
                <a:ext cx="939600" cy="52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811498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EADD1-705D-DF40-85E2-B17A66595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Indeed, when we look at single-cell RNA-seq, deletion regions show 1 allele</a:t>
            </a:r>
          </a:p>
        </p:txBody>
      </p:sp>
      <p:pic>
        <p:nvPicPr>
          <p:cNvPr id="6" name="Content Placeholder 5" descr="Scatter chart, qr code&#10;&#10;Description automatically generated">
            <a:extLst>
              <a:ext uri="{FF2B5EF4-FFF2-40B4-BE49-F238E27FC236}">
                <a16:creationId xmlns:a16="http://schemas.microsoft.com/office/drawing/2014/main" id="{CFBEA825-FC4E-8E44-A501-C54923E881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9613" y="1825625"/>
            <a:ext cx="6872773" cy="4351338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151B14-9B24-9942-B7F5-86E47CDF383A}"/>
              </a:ext>
            </a:extLst>
          </p:cNvPr>
          <p:cNvSpPr/>
          <p:nvPr/>
        </p:nvSpPr>
        <p:spPr>
          <a:xfrm>
            <a:off x="3186113" y="2714623"/>
            <a:ext cx="3471862" cy="3243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9CFF09-8540-0644-9C70-2762347BBC52}"/>
              </a:ext>
            </a:extLst>
          </p:cNvPr>
          <p:cNvSpPr/>
          <p:nvPr/>
        </p:nvSpPr>
        <p:spPr>
          <a:xfrm>
            <a:off x="2659613" y="1843087"/>
            <a:ext cx="526500" cy="45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32-Point Star 8">
            <a:extLst>
              <a:ext uri="{FF2B5EF4-FFF2-40B4-BE49-F238E27FC236}">
                <a16:creationId xmlns:a16="http://schemas.microsoft.com/office/drawing/2014/main" id="{1714F040-A6C7-FA43-A5EF-560ABC62D3F6}"/>
              </a:ext>
            </a:extLst>
          </p:cNvPr>
          <p:cNvSpPr/>
          <p:nvPr/>
        </p:nvSpPr>
        <p:spPr>
          <a:xfrm>
            <a:off x="9532386" y="2768773"/>
            <a:ext cx="2465041" cy="2465041"/>
          </a:xfrm>
          <a:prstGeom prst="star3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Why do some single cells not have coverage?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1957FC5-BAEF-CAF8-D984-246BCB9249F7}"/>
                  </a:ext>
                </a:extLst>
              </p14:cNvPr>
              <p14:cNvContentPartPr/>
              <p14:nvPr/>
            </p14:nvContentPartPr>
            <p14:xfrm>
              <a:off x="6954480" y="2564280"/>
              <a:ext cx="2180520" cy="39272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1957FC5-BAEF-CAF8-D984-246BCB9249F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45120" y="2554920"/>
                <a:ext cx="2199240" cy="3945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597110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EADD1-705D-DF40-85E2-B17A66595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However, when we look at single-cell RNA-seq, even diploid regions some times show only 1 allele</a:t>
            </a:r>
          </a:p>
        </p:txBody>
      </p:sp>
      <p:pic>
        <p:nvPicPr>
          <p:cNvPr id="6" name="Content Placeholder 5" descr="Scatter chart, qr code&#10;&#10;Description automatically generated">
            <a:extLst>
              <a:ext uri="{FF2B5EF4-FFF2-40B4-BE49-F238E27FC236}">
                <a16:creationId xmlns:a16="http://schemas.microsoft.com/office/drawing/2014/main" id="{CFBEA825-FC4E-8E44-A501-C54923E881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9613" y="1825625"/>
            <a:ext cx="6872773" cy="4351338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9CFF09-8540-0644-9C70-2762347BBC52}"/>
              </a:ext>
            </a:extLst>
          </p:cNvPr>
          <p:cNvSpPr/>
          <p:nvPr/>
        </p:nvSpPr>
        <p:spPr>
          <a:xfrm>
            <a:off x="2659613" y="1843087"/>
            <a:ext cx="526500" cy="45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32-Point Star 8">
            <a:extLst>
              <a:ext uri="{FF2B5EF4-FFF2-40B4-BE49-F238E27FC236}">
                <a16:creationId xmlns:a16="http://schemas.microsoft.com/office/drawing/2014/main" id="{1714F040-A6C7-FA43-A5EF-560ABC62D3F6}"/>
              </a:ext>
            </a:extLst>
          </p:cNvPr>
          <p:cNvSpPr/>
          <p:nvPr/>
        </p:nvSpPr>
        <p:spPr>
          <a:xfrm>
            <a:off x="9532386" y="2768773"/>
            <a:ext cx="2465041" cy="2465041"/>
          </a:xfrm>
          <a:prstGeom prst="star3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Why do you think this is?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918D72E-49D2-4CA8-06E7-1FA3B9A79E5F}"/>
                  </a:ext>
                </a:extLst>
              </p14:cNvPr>
              <p14:cNvContentPartPr/>
              <p14:nvPr/>
            </p14:nvContentPartPr>
            <p14:xfrm>
              <a:off x="2974320" y="2512440"/>
              <a:ext cx="893160" cy="10504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918D72E-49D2-4CA8-06E7-1FA3B9A79E5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64960" y="2503080"/>
                <a:ext cx="911880" cy="106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29943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EADD1-705D-DF40-85E2-B17A66595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Random mono-allelic expression/detection presents challenges but if we look across a large enough region, we can calculate probabilities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9CFF09-8540-0644-9C70-2762347BBC52}"/>
              </a:ext>
            </a:extLst>
          </p:cNvPr>
          <p:cNvSpPr/>
          <p:nvPr/>
        </p:nvSpPr>
        <p:spPr>
          <a:xfrm>
            <a:off x="2659613" y="1843087"/>
            <a:ext cx="526500" cy="45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253999-448B-6049-89B7-B316E98EC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that we estimate random mono-allelic expression/detection in single cells occur 50% of the time</a:t>
            </a:r>
          </a:p>
          <a:p>
            <a:r>
              <a:rPr lang="en-US" dirty="0"/>
              <a:t>For a single gene in a single cell, I observe 1 allele</a:t>
            </a:r>
          </a:p>
          <a:p>
            <a:r>
              <a:rPr lang="en-US" dirty="0"/>
              <a:t>I conclude that this cell must have a deletion</a:t>
            </a:r>
          </a:p>
          <a:p>
            <a:r>
              <a:rPr lang="en-US" dirty="0"/>
              <a:t>What do you think of my conclusion?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0C7330D-4C66-D3C8-2258-5ECCF9E51BF1}"/>
                  </a:ext>
                </a:extLst>
              </p14:cNvPr>
              <p14:cNvContentPartPr/>
              <p14:nvPr/>
            </p14:nvContentPartPr>
            <p14:xfrm>
              <a:off x="2098080" y="2598480"/>
              <a:ext cx="3240000" cy="5796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0C7330D-4C66-D3C8-2258-5ECCF9E51BF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88720" y="2589120"/>
                <a:ext cx="3258720" cy="59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969332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EADD1-705D-DF40-85E2-B17A66595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Random mono-allelic expression/detection presents challenges but if we look across a large enough region, we can calculate probabilities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9CFF09-8540-0644-9C70-2762347BBC52}"/>
              </a:ext>
            </a:extLst>
          </p:cNvPr>
          <p:cNvSpPr/>
          <p:nvPr/>
        </p:nvSpPr>
        <p:spPr>
          <a:xfrm>
            <a:off x="2659613" y="1843087"/>
            <a:ext cx="526500" cy="45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253999-448B-6049-89B7-B316E98EC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that we estimate random mono-allelic expression/detection in single cells occur 50% of the time</a:t>
            </a:r>
          </a:p>
          <a:p>
            <a:r>
              <a:rPr lang="en-US" dirty="0"/>
              <a:t>Across 100 genes that are sequential to each each along the genome in a single cell, I observe the same single allele</a:t>
            </a:r>
          </a:p>
          <a:p>
            <a:r>
              <a:rPr lang="en-US" dirty="0"/>
              <a:t>I conclude that this cell must have a deletion</a:t>
            </a:r>
          </a:p>
          <a:p>
            <a:r>
              <a:rPr lang="en-US" dirty="0"/>
              <a:t>What do you think of my conclusion?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15FDF90-7778-93E2-137C-E82E67EB3541}"/>
                  </a:ext>
                </a:extLst>
              </p14:cNvPr>
              <p14:cNvContentPartPr/>
              <p14:nvPr/>
            </p14:nvContentPartPr>
            <p14:xfrm>
              <a:off x="2370600" y="5007960"/>
              <a:ext cx="7839000" cy="9046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15FDF90-7778-93E2-137C-E82E67EB354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61240" y="4998600"/>
                <a:ext cx="7857720" cy="923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20372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EB992-62F9-F843-B4B2-6649DD319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Approach: use patterns of allelic imbalance in a Bayesian hierarchical model to predict the probability a cell has a deletion</a:t>
            </a:r>
          </a:p>
        </p:txBody>
      </p:sp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CA10E9B-3F45-2643-A646-70F3FCD887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7464"/>
          <a:stretch/>
        </p:blipFill>
        <p:spPr>
          <a:xfrm>
            <a:off x="1859007" y="1919415"/>
            <a:ext cx="8473986" cy="4573460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39C8E39-BF4A-EC08-A52A-5825B381A868}"/>
                  </a:ext>
                </a:extLst>
              </p14:cNvPr>
              <p14:cNvContentPartPr/>
              <p14:nvPr/>
            </p14:nvContentPartPr>
            <p14:xfrm>
              <a:off x="1866960" y="2248200"/>
              <a:ext cx="3731400" cy="21690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39C8E39-BF4A-EC08-A52A-5825B381A86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57600" y="2238840"/>
                <a:ext cx="3750120" cy="218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592516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EB992-62F9-F843-B4B2-6649DD319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Validate using FISH imaging</a:t>
            </a:r>
          </a:p>
        </p:txBody>
      </p:sp>
      <p:pic>
        <p:nvPicPr>
          <p:cNvPr id="7" name="Content Placeholder 6" descr="A picture containing text, light, traffic, sitting&#10;&#10;Description automatically generated">
            <a:extLst>
              <a:ext uri="{FF2B5EF4-FFF2-40B4-BE49-F238E27FC236}">
                <a16:creationId xmlns:a16="http://schemas.microsoft.com/office/drawing/2014/main" id="{2BB87E41-F9CB-0147-9CE8-3619E5DB9D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0985"/>
          <a:stretch/>
        </p:blipFill>
        <p:spPr>
          <a:xfrm>
            <a:off x="1135117" y="1690688"/>
            <a:ext cx="4294133" cy="4533416"/>
          </a:xfr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65DA11D-327E-9841-A63F-B346253409D1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6172201" y="1825625"/>
            <a:ext cx="5181600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IGH is on chromosome 14</a:t>
            </a:r>
          </a:p>
          <a:p>
            <a:r>
              <a:rPr lang="en-US" dirty="0"/>
              <a:t>MAF is on chromosome 16</a:t>
            </a:r>
          </a:p>
          <a:p>
            <a:r>
              <a:rPr lang="en-US" dirty="0"/>
              <a:t>Our single-cell CNV analysis suggests there is a deletion of chromosome 16 but not chromosome 14. What would we expect to see if there was a deletion on chromosome 16 but not chromosome 14?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6AF595B-0B42-2579-5E05-51E6A8B59E35}"/>
                  </a:ext>
                </a:extLst>
              </p14:cNvPr>
              <p14:cNvContentPartPr/>
              <p14:nvPr/>
            </p14:nvContentPartPr>
            <p14:xfrm>
              <a:off x="1497960" y="1416960"/>
              <a:ext cx="9678600" cy="25365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6AF595B-0B42-2579-5E05-51E6A8B59E3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88600" y="1407600"/>
                <a:ext cx="9697320" cy="255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1966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B11C0-3322-5643-BB23-CC8A5757C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 to sequential multiple myeloma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6EA8AD-E734-634A-A7BF-90DC4BDC0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699"/>
          <a:stretch/>
        </p:blipFill>
        <p:spPr>
          <a:xfrm>
            <a:off x="1530350" y="2017985"/>
            <a:ext cx="9131300" cy="5717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2FF831-43A8-6142-BDFF-444AC2B70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550" y="5705475"/>
            <a:ext cx="8216900" cy="787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9C8B36-843F-6D41-9D56-01B554C46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650" y="1746250"/>
            <a:ext cx="7886700" cy="254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20D7FA0-88CE-6B41-A5BE-9380BF284E22}"/>
              </a:ext>
            </a:extLst>
          </p:cNvPr>
          <p:cNvSpPr/>
          <p:nvPr/>
        </p:nvSpPr>
        <p:spPr>
          <a:xfrm>
            <a:off x="6337737" y="5092262"/>
            <a:ext cx="2648607" cy="1580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6D9C97-EC16-C44D-B32D-476A4292E16D}"/>
              </a:ext>
            </a:extLst>
          </p:cNvPr>
          <p:cNvSpPr/>
          <p:nvPr/>
        </p:nvSpPr>
        <p:spPr>
          <a:xfrm>
            <a:off x="1530350" y="5277998"/>
            <a:ext cx="2648607" cy="1580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FD7A88D-ADA8-76EB-0C3A-D80D0242DCEB}"/>
                  </a:ext>
                </a:extLst>
              </p14:cNvPr>
              <p14:cNvContentPartPr/>
              <p14:nvPr/>
            </p14:nvContentPartPr>
            <p14:xfrm>
              <a:off x="1459080" y="1396800"/>
              <a:ext cx="6450480" cy="1789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FD7A88D-ADA8-76EB-0C3A-D80D0242DCE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49720" y="1387440"/>
                <a:ext cx="6469200" cy="180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595120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B11C0-3322-5643-BB23-CC8A5757C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 me: why did I infer CNVs from single cell RNA-seq data? What can I do now?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6EA8AD-E734-634A-A7BF-90DC4BDC0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699"/>
          <a:stretch/>
        </p:blipFill>
        <p:spPr>
          <a:xfrm>
            <a:off x="1530350" y="2017985"/>
            <a:ext cx="9131300" cy="5717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2FF831-43A8-6142-BDFF-444AC2B70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550" y="5705475"/>
            <a:ext cx="8216900" cy="787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20D7FA0-88CE-6B41-A5BE-9380BF284E22}"/>
              </a:ext>
            </a:extLst>
          </p:cNvPr>
          <p:cNvSpPr/>
          <p:nvPr/>
        </p:nvSpPr>
        <p:spPr>
          <a:xfrm>
            <a:off x="6337737" y="5092262"/>
            <a:ext cx="2648607" cy="1580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85E168-0535-9C4F-9FF3-579A9B8FE5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650" y="1746250"/>
            <a:ext cx="7886700" cy="254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AF29990-DAAB-0592-6CF4-A804D7B421F0}"/>
                  </a:ext>
                </a:extLst>
              </p14:cNvPr>
              <p14:cNvContentPartPr/>
              <p14:nvPr/>
            </p14:nvContentPartPr>
            <p14:xfrm>
              <a:off x="2221560" y="1598040"/>
              <a:ext cx="6960960" cy="12290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AF29990-DAAB-0592-6CF4-A804D7B421F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12200" y="1588680"/>
                <a:ext cx="6979680" cy="124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439771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B11C0-3322-5643-BB23-CC8A5757C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 me: why did I infer CNVs from single cell RNA-seq data? What can I do now?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6EA8AD-E734-634A-A7BF-90DC4BDC0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699"/>
          <a:stretch/>
        </p:blipFill>
        <p:spPr>
          <a:xfrm>
            <a:off x="1530350" y="2017985"/>
            <a:ext cx="9131300" cy="5717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2FF831-43A8-6142-BDFF-444AC2B70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550" y="5705475"/>
            <a:ext cx="8216900" cy="787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20D7FA0-88CE-6B41-A5BE-9380BF284E22}"/>
              </a:ext>
            </a:extLst>
          </p:cNvPr>
          <p:cNvSpPr/>
          <p:nvPr/>
        </p:nvSpPr>
        <p:spPr>
          <a:xfrm>
            <a:off x="6337737" y="5092262"/>
            <a:ext cx="2648607" cy="1580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85E168-0535-9C4F-9FF3-579A9B8FE5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650" y="1746250"/>
            <a:ext cx="7886700" cy="254000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6A7C8F78-A88B-2849-AEA1-054D3F1FC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9948" y="2638971"/>
            <a:ext cx="8407400" cy="306650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6343316-6519-6518-DDC3-213CE41E5C37}"/>
                  </a:ext>
                </a:extLst>
              </p14:cNvPr>
              <p14:cNvContentPartPr/>
              <p14:nvPr/>
            </p14:nvContentPartPr>
            <p14:xfrm>
              <a:off x="703440" y="1625400"/>
              <a:ext cx="5494320" cy="40449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6343316-6519-6518-DDC3-213CE41E5C3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4080" y="1616040"/>
                <a:ext cx="5513040" cy="4063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13069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able&#10;&#10;Description automatically generated with medium confidence">
            <a:extLst>
              <a:ext uri="{FF2B5EF4-FFF2-40B4-BE49-F238E27FC236}">
                <a16:creationId xmlns:a16="http://schemas.microsoft.com/office/drawing/2014/main" id="{82915D1B-4062-A71E-B9B3-AAC0F83EF1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8684" y="459926"/>
            <a:ext cx="9274631" cy="5938148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6C2F075-256F-70E0-C7FB-8494C36333B0}"/>
                  </a:ext>
                </a:extLst>
              </p14:cNvPr>
              <p14:cNvContentPartPr/>
              <p14:nvPr/>
            </p14:nvContentPartPr>
            <p14:xfrm>
              <a:off x="6860880" y="4797000"/>
              <a:ext cx="2919960" cy="8924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6C2F075-256F-70E0-C7FB-8494C36333B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51520" y="4787640"/>
                <a:ext cx="2938680" cy="911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56987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A913178-A256-B848-831B-A1979BCC2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/>
              <a:t>And that’s how we inferred CNVs from single cell RNA-seq to interrogate the impact of CNVs on gene expression in multiple myeloma at the single cell level</a:t>
            </a:r>
            <a:br>
              <a:rPr lang="en-US" sz="2700" b="1" dirty="0"/>
            </a:br>
            <a:br>
              <a:rPr lang="en-US" dirty="0"/>
            </a:br>
            <a:r>
              <a:rPr lang="en-US" dirty="0"/>
              <a:t>Questions before we move on?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2188C75F-AC3F-3F45-A717-90C43D0AE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en-US" dirty="0"/>
              <a:t>to another cancer application</a:t>
            </a:r>
          </a:p>
        </p:txBody>
      </p:sp>
    </p:spTree>
    <p:extLst>
      <p:ext uri="{BB962C8B-B14F-4D97-AF65-F5344CB8AC3E}">
        <p14:creationId xmlns:p14="http://schemas.microsoft.com/office/powerpoint/2010/main" val="38548529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CD4BE50-2390-3B4D-90A7-EA6D58B1F58D}"/>
              </a:ext>
            </a:extLst>
          </p:cNvPr>
          <p:cNvSpPr txBox="1"/>
          <p:nvPr/>
        </p:nvSpPr>
        <p:spPr>
          <a:xfrm>
            <a:off x="8489324" y="6308209"/>
            <a:ext cx="3488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(Hara et al, Cancer Cell, June 2021)</a:t>
            </a:r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A19C2D67-DD6E-EC4D-970E-1CF0AD6FA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Goal: how are transcriptionally distinct GBM subtypes spatially organized in tumors?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C7040C-D51A-854E-8711-6D0FF6670F7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Context</a:t>
            </a:r>
          </a:p>
          <a:p>
            <a:r>
              <a:rPr lang="en-US" dirty="0"/>
              <a:t>The year is 2020</a:t>
            </a:r>
          </a:p>
          <a:p>
            <a:r>
              <a:rPr lang="en-US" dirty="0"/>
              <a:t>Collaborator Mario Suva’s lab used single-cell RNA-seq to identify transcriptionally distinct subtypes of GBM cells</a:t>
            </a:r>
          </a:p>
          <a:p>
            <a:r>
              <a:rPr lang="en-US" dirty="0"/>
              <a:t>But how they were organized spatially in tumors is unclear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Approach:</a:t>
            </a:r>
          </a:p>
          <a:p>
            <a:r>
              <a:rPr lang="en-US" dirty="0"/>
              <a:t>Target 155 genes relevant for distinguishing between GBM subtypes and cells in tumor microenvironment</a:t>
            </a:r>
          </a:p>
          <a:p>
            <a:r>
              <a:rPr lang="en-US" dirty="0"/>
              <a:t>Apply MERFISH to characterize spatial organization</a:t>
            </a:r>
          </a:p>
        </p:txBody>
      </p:sp>
      <p:pic>
        <p:nvPicPr>
          <p:cNvPr id="11268" name="Picture 4" descr="Glioblastoma's shape-shifting nature | Harvard Stem Cell Institute (HSCI)">
            <a:extLst>
              <a:ext uri="{FF2B5EF4-FFF2-40B4-BE49-F238E27FC236}">
                <a16:creationId xmlns:a16="http://schemas.microsoft.com/office/drawing/2014/main" id="{8D83152C-056C-9E49-A814-DDF3303E1BC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21" y="2356420"/>
            <a:ext cx="5114988" cy="288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00205C1-2255-12F6-92B8-37D1B37C9AD7}"/>
                  </a:ext>
                </a:extLst>
              </p14:cNvPr>
              <p14:cNvContentPartPr/>
              <p14:nvPr/>
            </p14:nvContentPartPr>
            <p14:xfrm>
              <a:off x="1909080" y="1892520"/>
              <a:ext cx="3259080" cy="3762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00205C1-2255-12F6-92B8-37D1B37C9AD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99720" y="1883160"/>
                <a:ext cx="3277800" cy="3781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723428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4">
            <a:extLst>
              <a:ext uri="{FF2B5EF4-FFF2-40B4-BE49-F238E27FC236}">
                <a16:creationId xmlns:a16="http://schemas.microsoft.com/office/drawing/2014/main" id="{A19C2D67-DD6E-EC4D-970E-1CF0AD6FA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Using single-cell RNA-seq data, design panel of genes to distinguish between GBM subtypes and cells in tumor microenvironment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884F5EA-7333-F54F-B934-9011C8E6398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22543" y="-675440"/>
            <a:ext cx="3346915" cy="934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8CBE3F2-0FE0-08A0-BB4C-AD5C219569A1}"/>
                  </a:ext>
                </a:extLst>
              </p14:cNvPr>
              <p14:cNvContentPartPr/>
              <p14:nvPr/>
            </p14:nvContentPartPr>
            <p14:xfrm>
              <a:off x="2405880" y="3160080"/>
              <a:ext cx="5599800" cy="27885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8CBE3F2-0FE0-08A0-BB4C-AD5C219569A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96520" y="3150720"/>
                <a:ext cx="5618520" cy="2807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04886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4">
            <a:extLst>
              <a:ext uri="{FF2B5EF4-FFF2-40B4-BE49-F238E27FC236}">
                <a16:creationId xmlns:a16="http://schemas.microsoft.com/office/drawing/2014/main" id="{A19C2D67-DD6E-EC4D-970E-1CF0AD6FA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Apply MERFISH imaging to profile the expression of these genes. Cluster together with single-cell RNA-seq data to identify same cell-types.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E9BAE94-880E-2E46-A950-3FC3A1B1E46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117" y="1836355"/>
            <a:ext cx="4711262" cy="470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6BB3F508-9337-4B41-8605-CE696DF28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370" y="1564564"/>
            <a:ext cx="2029970" cy="507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EE198A6-9D4F-1847-A63D-97F8A2090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917" y="1564564"/>
            <a:ext cx="1964518" cy="507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6B51DB5-48D7-9E05-AC1D-5ED60540C79C}"/>
                  </a:ext>
                </a:extLst>
              </p14:cNvPr>
              <p14:cNvContentPartPr/>
              <p14:nvPr/>
            </p14:nvContentPartPr>
            <p14:xfrm>
              <a:off x="1794960" y="3137040"/>
              <a:ext cx="8258760" cy="3439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6B51DB5-48D7-9E05-AC1D-5ED60540C79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85600" y="3127680"/>
                <a:ext cx="8277480" cy="3458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117015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4">
            <a:extLst>
              <a:ext uri="{FF2B5EF4-FFF2-40B4-BE49-F238E27FC236}">
                <a16:creationId xmlns:a16="http://schemas.microsoft.com/office/drawing/2014/main" id="{A19C2D67-DD6E-EC4D-970E-1CF0AD6FA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See how cell-types are organized in different GBM tumor slices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D2D20505-18D6-B841-BAA4-6FA7486E8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47" y="1880245"/>
            <a:ext cx="8520506" cy="423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6903759-55B8-F2EF-1D15-16C89501E381}"/>
                  </a:ext>
                </a:extLst>
              </p14:cNvPr>
              <p14:cNvContentPartPr/>
              <p14:nvPr/>
            </p14:nvContentPartPr>
            <p14:xfrm>
              <a:off x="1894320" y="2297520"/>
              <a:ext cx="5735880" cy="3798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6903759-55B8-F2EF-1D15-16C89501E38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84960" y="2288160"/>
                <a:ext cx="5754600" cy="381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424539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4">
            <a:extLst>
              <a:ext uri="{FF2B5EF4-FFF2-40B4-BE49-F238E27FC236}">
                <a16:creationId xmlns:a16="http://schemas.microsoft.com/office/drawing/2014/main" id="{A19C2D67-DD6E-EC4D-970E-1CF0AD6FA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Quantify spatial relationships to find macrophages to be spatially enriched in around MES GBM cells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042D343F-32B8-054B-B4B2-312B080AC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780" y="2227755"/>
            <a:ext cx="9554439" cy="349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326AB76-BEBB-14CB-943C-63E31FB1957B}"/>
                  </a:ext>
                </a:extLst>
              </p14:cNvPr>
              <p14:cNvContentPartPr/>
              <p14:nvPr/>
            </p14:nvContentPartPr>
            <p14:xfrm>
              <a:off x="10104120" y="1301400"/>
              <a:ext cx="887760" cy="6559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326AB76-BEBB-14CB-943C-63E31FB1957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94760" y="1292040"/>
                <a:ext cx="906480" cy="67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073016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4">
            <a:extLst>
              <a:ext uri="{FF2B5EF4-FFF2-40B4-BE49-F238E27FC236}">
                <a16:creationId xmlns:a16="http://schemas.microsoft.com/office/drawing/2014/main" id="{A19C2D67-DD6E-EC4D-970E-1CF0AD6FA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Quick question: there are many kinds of macrophages (M1/M2, microglia, </a:t>
            </a:r>
            <a:r>
              <a:rPr lang="en-US" sz="3200" dirty="0" err="1"/>
              <a:t>etc</a:t>
            </a:r>
            <a:r>
              <a:rPr lang="en-US" sz="3200" dirty="0"/>
              <a:t>). Do you think we can distinguish them here?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042D343F-32B8-054B-B4B2-312B080AC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780" y="2227755"/>
            <a:ext cx="9554439" cy="349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7171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A913178-A256-B848-831B-A1979BCC2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/>
              <a:t>And that’s how we characterized the spatial organization of cell-types and cancer cell states in GBM</a:t>
            </a:r>
            <a:br>
              <a:rPr lang="en-US" sz="2700" b="1" dirty="0"/>
            </a:br>
            <a:br>
              <a:rPr lang="en-US" dirty="0"/>
            </a:br>
            <a:r>
              <a:rPr lang="en-US" dirty="0"/>
              <a:t>Questions before we move on?</a:t>
            </a:r>
          </a:p>
        </p:txBody>
      </p:sp>
    </p:spTree>
    <p:extLst>
      <p:ext uri="{BB962C8B-B14F-4D97-AF65-F5344CB8AC3E}">
        <p14:creationId xmlns:p14="http://schemas.microsoft.com/office/powerpoint/2010/main" val="32115431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AD1949-DF05-8041-85EC-123151C17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bit.ly</a:t>
            </a:r>
            <a:r>
              <a:rPr lang="en-US" dirty="0"/>
              <a:t>/GDV23_rc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B1EEAE8-E194-B401-89A6-2B1DDCD9FC43}"/>
                  </a:ext>
                </a:extLst>
              </p14:cNvPr>
              <p14:cNvContentPartPr/>
              <p14:nvPr/>
            </p14:nvContentPartPr>
            <p14:xfrm>
              <a:off x="7619040" y="1041480"/>
              <a:ext cx="360" cy="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B1EEAE8-E194-B401-89A6-2B1DDCD9FC4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09680" y="103212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30632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AC7EE-DD1E-924E-A62A-32297273A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Today: Applications of single-cell and spatial omics in the study of cancer </a:t>
            </a:r>
          </a:p>
        </p:txBody>
      </p:sp>
      <p:pic>
        <p:nvPicPr>
          <p:cNvPr id="3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4A2FA1B0-63D7-954C-B6AC-8B852B8B3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63" y="1690688"/>
            <a:ext cx="6663998" cy="492240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8DCC0AA-D876-36F0-305E-AB3D4B05119E}"/>
                  </a:ext>
                </a:extLst>
              </p14:cNvPr>
              <p14:cNvContentPartPr/>
              <p14:nvPr/>
            </p14:nvContentPartPr>
            <p14:xfrm>
              <a:off x="6621840" y="1757880"/>
              <a:ext cx="4856760" cy="33710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8DCC0AA-D876-36F0-305E-AB3D4B05119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12480" y="1748520"/>
                <a:ext cx="4875480" cy="338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09268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35BC23A-444E-0E41-9C8A-4C3075C1D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73" y="1830652"/>
            <a:ext cx="5606528" cy="40997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8B4FBA-5109-FE45-89F8-4F40C2515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Goal: how do putative driver mutations impact gene expression in cancer cells at single cell level?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54487EC-708F-A341-AC94-087A1758C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25625"/>
            <a:ext cx="525779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Context:</a:t>
            </a:r>
          </a:p>
          <a:p>
            <a:r>
              <a:rPr lang="en-US" dirty="0"/>
              <a:t>The year is 2014</a:t>
            </a:r>
          </a:p>
          <a:p>
            <a:r>
              <a:rPr lang="en-US" dirty="0"/>
              <a:t>Single cell RNA-seq is still new (other single cells omics were still being developed)</a:t>
            </a:r>
          </a:p>
          <a:p>
            <a:r>
              <a:rPr lang="en-US" dirty="0"/>
              <a:t>Applications in cancer are limited due to concerns of technical noise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19AA00-3ADE-D240-9F19-8E1B4188EEF2}"/>
              </a:ext>
            </a:extLst>
          </p:cNvPr>
          <p:cNvSpPr txBox="1"/>
          <p:nvPr/>
        </p:nvSpPr>
        <p:spPr>
          <a:xfrm>
            <a:off x="235613" y="6303578"/>
            <a:ext cx="5860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jef.works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/assets/papers/jccell201610005.pdf</a:t>
            </a:r>
          </a:p>
        </p:txBody>
      </p:sp>
    </p:spTree>
    <p:extLst>
      <p:ext uri="{BB962C8B-B14F-4D97-AF65-F5344CB8AC3E}">
        <p14:creationId xmlns:p14="http://schemas.microsoft.com/office/powerpoint/2010/main" val="2933709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6584CB-5651-B348-A58E-6A2DDC7969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5176"/>
          <a:stretch/>
        </p:blipFill>
        <p:spPr>
          <a:xfrm>
            <a:off x="6367399" y="665413"/>
            <a:ext cx="5257800" cy="286565"/>
          </a:xfrm>
          <a:prstGeom prst="rect">
            <a:avLst/>
          </a:prstGeom>
        </p:spPr>
      </p:pic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4D4D1F9F-0543-CE4D-94D6-39AAD3A7CDF5}"/>
              </a:ext>
            </a:extLst>
          </p:cNvPr>
          <p:cNvSpPr txBox="1">
            <a:spLocks/>
          </p:cNvSpPr>
          <p:nvPr/>
        </p:nvSpPr>
        <p:spPr>
          <a:xfrm>
            <a:off x="838200" y="801007"/>
            <a:ext cx="4986403" cy="53759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Context:</a:t>
            </a:r>
          </a:p>
          <a:p>
            <a:r>
              <a:rPr lang="en-US" dirty="0"/>
              <a:t>Collaborator Catherine Wu’s lab had just used bulk Whole Genome Sequencing to identify a reoccurring mutation in the gene </a:t>
            </a:r>
            <a:r>
              <a:rPr lang="en-US" i="1" dirty="0"/>
              <a:t>SF3B1</a:t>
            </a:r>
            <a:r>
              <a:rPr lang="en-US" dirty="0"/>
              <a:t> in ~15% of CLL patients and is associated with poor prognosis </a:t>
            </a:r>
          </a:p>
          <a:p>
            <a:r>
              <a:rPr lang="en-US" i="1" dirty="0"/>
              <a:t>SF3B1</a:t>
            </a:r>
            <a:r>
              <a:rPr lang="en-US" dirty="0"/>
              <a:t> encodes a protein that is part of the splicing machinery</a:t>
            </a:r>
          </a:p>
          <a:p>
            <a:r>
              <a:rPr lang="en-US" dirty="0"/>
              <a:t>So we hypothesized </a:t>
            </a:r>
            <a:r>
              <a:rPr lang="en-US" i="1" dirty="0"/>
              <a:t>SF3B1</a:t>
            </a:r>
            <a:r>
              <a:rPr lang="en-US" dirty="0"/>
              <a:t> mutation may be impacting alternative splicing </a:t>
            </a:r>
            <a:br>
              <a:rPr lang="en-US" dirty="0"/>
            </a:br>
            <a:r>
              <a:rPr lang="en-US" dirty="0"/>
              <a:t>-&gt; first use bulk RNA-seq</a:t>
            </a:r>
          </a:p>
        </p:txBody>
      </p:sp>
      <p:pic>
        <p:nvPicPr>
          <p:cNvPr id="1026" name="Picture 2" descr="Patients Icon #347072 - Free Icons Library">
            <a:extLst>
              <a:ext uri="{FF2B5EF4-FFF2-40B4-BE49-F238E27FC236}">
                <a16:creationId xmlns:a16="http://schemas.microsoft.com/office/drawing/2014/main" id="{4FC67284-F3BA-2044-8D2F-E51AA1D51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209" y="1153928"/>
            <a:ext cx="1382038" cy="138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atients Icon #347072 - Free Icons Library">
            <a:extLst>
              <a:ext uri="{FF2B5EF4-FFF2-40B4-BE49-F238E27FC236}">
                <a16:creationId xmlns:a16="http://schemas.microsoft.com/office/drawing/2014/main" id="{3BFBE98C-F1C5-9648-8E8B-0393509BC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050" y="1153928"/>
            <a:ext cx="1382038" cy="138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atients Icon #347072 - Free Icons Library">
            <a:extLst>
              <a:ext uri="{FF2B5EF4-FFF2-40B4-BE49-F238E27FC236}">
                <a16:creationId xmlns:a16="http://schemas.microsoft.com/office/drawing/2014/main" id="{4BA09511-40DA-3C48-A0A7-E41D9281C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891" y="1153928"/>
            <a:ext cx="1382038" cy="138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628296-098D-8046-A950-39B1C094FB98}"/>
              </a:ext>
            </a:extLst>
          </p:cNvPr>
          <p:cNvSpPr txBox="1"/>
          <p:nvPr/>
        </p:nvSpPr>
        <p:spPr>
          <a:xfrm>
            <a:off x="7823177" y="2553250"/>
            <a:ext cx="11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SF3B1</a:t>
            </a:r>
            <a:r>
              <a:rPr lang="en-US" dirty="0"/>
              <a:t> WT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7D5D3D-3277-B94F-BEF4-E198842EF65A}"/>
              </a:ext>
            </a:extLst>
          </p:cNvPr>
          <p:cNvSpPr txBox="1"/>
          <p:nvPr/>
        </p:nvSpPr>
        <p:spPr>
          <a:xfrm>
            <a:off x="9428035" y="2553250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SF3B1</a:t>
            </a:r>
            <a:r>
              <a:rPr lang="en-US" dirty="0"/>
              <a:t> mut</a:t>
            </a:r>
          </a:p>
        </p:txBody>
      </p:sp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827F1C42-C64C-8847-BEDF-03ED062F16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3"/>
          <a:stretch/>
        </p:blipFill>
        <p:spPr>
          <a:xfrm>
            <a:off x="6936841" y="3105803"/>
            <a:ext cx="3460378" cy="30867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42F58CE-DA18-834B-B826-79B86E32B23D}"/>
              </a:ext>
            </a:extLst>
          </p:cNvPr>
          <p:cNvSpPr txBox="1"/>
          <p:nvPr/>
        </p:nvSpPr>
        <p:spPr>
          <a:xfrm>
            <a:off x="6433963" y="2534521"/>
            <a:ext cx="906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Healthy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83DF94-B2FA-424C-A0FD-5BCBC7FFF8E0}"/>
              </a:ext>
            </a:extLst>
          </p:cNvPr>
          <p:cNvSpPr txBox="1"/>
          <p:nvPr/>
        </p:nvSpPr>
        <p:spPr>
          <a:xfrm>
            <a:off x="8793271" y="640361"/>
            <a:ext cx="149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(B cell cancer)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80F5557-C10C-8D4E-CD05-D8F33C881582}"/>
                  </a:ext>
                </a:extLst>
              </p14:cNvPr>
              <p14:cNvContentPartPr/>
              <p14:nvPr/>
            </p14:nvContentPartPr>
            <p14:xfrm>
              <a:off x="7966080" y="851040"/>
              <a:ext cx="3502080" cy="51112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80F5557-C10C-8D4E-CD05-D8F33C88158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56720" y="841680"/>
                <a:ext cx="3520800" cy="513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82233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2CCDB-0ED8-C645-A476-7F60B170D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alternative splicing: sashimi plots</a:t>
            </a:r>
          </a:p>
        </p:txBody>
      </p:sp>
      <p:pic>
        <p:nvPicPr>
          <p:cNvPr id="4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82EDEF77-2877-4847-8464-0E6910581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124" y="1436251"/>
            <a:ext cx="5301752" cy="4420520"/>
          </a:xfrm>
          <a:prstGeom prst="rect">
            <a:avLst/>
          </a:prstGeom>
        </p:spPr>
      </p:pic>
      <p:sp>
        <p:nvSpPr>
          <p:cNvPr id="6" name="32-Point Star 5">
            <a:extLst>
              <a:ext uri="{FF2B5EF4-FFF2-40B4-BE49-F238E27FC236}">
                <a16:creationId xmlns:a16="http://schemas.microsoft.com/office/drawing/2014/main" id="{FC7ED86F-2D9B-F249-AF46-4F9193222049}"/>
              </a:ext>
            </a:extLst>
          </p:cNvPr>
          <p:cNvSpPr/>
          <p:nvPr/>
        </p:nvSpPr>
        <p:spPr>
          <a:xfrm>
            <a:off x="8898818" y="3574658"/>
            <a:ext cx="2998322" cy="2998322"/>
          </a:xfrm>
          <a:prstGeom prst="star3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How do we visualize 100s of splice events in 100s of samples?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710F1D-DE8C-346A-0D4E-AE9615278091}"/>
              </a:ext>
            </a:extLst>
          </p:cNvPr>
          <p:cNvSpPr txBox="1"/>
          <p:nvPr/>
        </p:nvSpPr>
        <p:spPr>
          <a:xfrm>
            <a:off x="244355" y="6112841"/>
            <a:ext cx="76986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Sashimi plots: https://</a:t>
            </a:r>
            <a:r>
              <a:rPr lang="en-US" dirty="0" err="1"/>
              <a:t>www.ncbi.nlm.nih.gov</a:t>
            </a:r>
            <a:r>
              <a:rPr lang="en-US" dirty="0"/>
              <a:t>/</a:t>
            </a:r>
            <a:r>
              <a:rPr lang="en-US" dirty="0" err="1"/>
              <a:t>pmc</a:t>
            </a:r>
            <a:r>
              <a:rPr lang="en-US" dirty="0"/>
              <a:t>/articles/PMC4542614/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754950-3506-4025-613F-75054EBADD3C}"/>
              </a:ext>
            </a:extLst>
          </p:cNvPr>
          <p:cNvSpPr txBox="1"/>
          <p:nvPr/>
        </p:nvSpPr>
        <p:spPr>
          <a:xfrm>
            <a:off x="244355" y="6461244"/>
            <a:ext cx="3426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jef.works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/assets/papers/jcell201607025.pdf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148BA1B-557E-576F-7FA1-7B7C659ECBFD}"/>
                  </a:ext>
                </a:extLst>
              </p14:cNvPr>
              <p14:cNvContentPartPr/>
              <p14:nvPr/>
            </p14:nvContentPartPr>
            <p14:xfrm>
              <a:off x="1439280" y="153000"/>
              <a:ext cx="6537600" cy="58770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148BA1B-557E-576F-7FA1-7B7C659ECBF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29920" y="143640"/>
                <a:ext cx="6556320" cy="589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8713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265D6-F953-2F42-B50E-21C6A40A0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Summarize the data by calculating a Percent Spliced In (PSI): percentage of reads including specific gene sequences (cryptic exon)</a:t>
            </a:r>
          </a:p>
        </p:txBody>
      </p:sp>
      <p:pic>
        <p:nvPicPr>
          <p:cNvPr id="2056" name="Picture 8" descr="The complicated world of splice QTLs - Gymrek Lab">
            <a:extLst>
              <a:ext uri="{FF2B5EF4-FFF2-40B4-BE49-F238E27FC236}">
                <a16:creationId xmlns:a16="http://schemas.microsoft.com/office/drawing/2014/main" id="{FC4BA196-2D5E-6740-B1D9-680A71C5E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3037039"/>
            <a:ext cx="98806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A8453B-AD51-4148-9EFA-4C10F8082311}"/>
              </a:ext>
            </a:extLst>
          </p:cNvPr>
          <p:cNvSpPr txBox="1"/>
          <p:nvPr/>
        </p:nvSpPr>
        <p:spPr>
          <a:xfrm>
            <a:off x="838200" y="2238247"/>
            <a:ext cx="2910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For a cryptic exon: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E4A3967-AC32-FE87-D656-90121AB06EC6}"/>
                  </a:ext>
                </a:extLst>
              </p14:cNvPr>
              <p14:cNvContentPartPr/>
              <p14:nvPr/>
            </p14:nvContentPartPr>
            <p14:xfrm>
              <a:off x="3156120" y="3640320"/>
              <a:ext cx="6351840" cy="2225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E4A3967-AC32-FE87-D656-90121AB06EC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46760" y="3630960"/>
                <a:ext cx="6370560" cy="2243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7476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1256</TotalTime>
  <Words>1400</Words>
  <Application>Microsoft Macintosh PowerPoint</Application>
  <PresentationFormat>Widescreen</PresentationFormat>
  <Paragraphs>131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Office Theme</vt:lpstr>
      <vt:lpstr>History of single cell omics and applications in cancer</vt:lpstr>
      <vt:lpstr>PowerPoint Presentation</vt:lpstr>
      <vt:lpstr>PowerPoint Presentation</vt:lpstr>
      <vt:lpstr>PowerPoint Presentation</vt:lpstr>
      <vt:lpstr>Today: Applications of single-cell and spatial omics in the study of cancer </vt:lpstr>
      <vt:lpstr>Goal: how do putative driver mutations impact gene expression in cancer cells at single cell level?</vt:lpstr>
      <vt:lpstr>PowerPoint Presentation</vt:lpstr>
      <vt:lpstr>Visualizing alternative splicing: sashimi plots</vt:lpstr>
      <vt:lpstr>Summarize the data by calculating a Percent Spliced In (PSI): percentage of reads including specific gene sequences (cryptic exon)</vt:lpstr>
      <vt:lpstr>Quick question: what is the PSI for exon 2 of this gene in this sample given these reads?</vt:lpstr>
      <vt:lpstr>Quick question: what is the PSI for exon 2 of this gene in this sample given these reads?</vt:lpstr>
      <vt:lpstr>Results</vt:lpstr>
      <vt:lpstr>Quick question: what would you think if my data visualization looked instead like this?</vt:lpstr>
      <vt:lpstr>Validation by PCR on additional samples using specific primers complementary to unique sequence in splice variant</vt:lpstr>
      <vt:lpstr>Validation by PCR on additional samples using specific primers complementary to unique sequence in splice variant</vt:lpstr>
      <vt:lpstr>We wanted to validate in single cells but this was the early days of single-cell sequencing…</vt:lpstr>
      <vt:lpstr>Invented an approach based on PCR</vt:lpstr>
      <vt:lpstr>Invented an approach based on PCR</vt:lpstr>
      <vt:lpstr>Invented an approach based on PCR</vt:lpstr>
      <vt:lpstr>Invented an approach based on PCR</vt:lpstr>
      <vt:lpstr>And that’s how we showed SF3B1 mutation in CLL causes aberrant alternative splicing (impacting a variety of pathways and processes)  Questions before we move on?</vt:lpstr>
      <vt:lpstr>Goal: how do CNVs impact gene expression in cancer cells at the single cell level?</vt:lpstr>
      <vt:lpstr>Background: in diploid mammalian cells, we have two copies of autosomal genes</vt:lpstr>
      <vt:lpstr>Quick question: how can we tell these two copies apart?</vt:lpstr>
      <vt:lpstr>Quick question: how can we tell these two copies apart?</vt:lpstr>
      <vt:lpstr>Quick question: if the cell had a deletion (1x copy number loss), how would this affect the observed alleles in the expressed genes?</vt:lpstr>
      <vt:lpstr>Quick question: if the cell had a deletion (1x copy number loss), how would this affect the observed alleles in the expressed genes?</vt:lpstr>
      <vt:lpstr>Follow-up: Look at the RNA-seq reads for this cell. Do you think it has a deletion in this region?</vt:lpstr>
      <vt:lpstr>Follow-up: If we focus on SNPs that are supposed to be heterozygous in this sample, what do you think the region affected by deletion will look like?</vt:lpstr>
      <vt:lpstr>Indeed, in bulk RNA-seq, if we focus on known heterozygous SNP sites, diploid regions show 2 different allele and deletion regions show 1 allele</vt:lpstr>
      <vt:lpstr>Indeed, when we look at single-cell RNA-seq, deletion regions show 1 allele</vt:lpstr>
      <vt:lpstr>However, when we look at single-cell RNA-seq, even diploid regions some times show only 1 allele</vt:lpstr>
      <vt:lpstr>Random mono-allelic expression/detection presents challenges but if we look across a large enough region, we can calculate probabilities</vt:lpstr>
      <vt:lpstr>Random mono-allelic expression/detection presents challenges but if we look across a large enough region, we can calculate probabilities</vt:lpstr>
      <vt:lpstr>Approach: use patterns of allelic imbalance in a Bayesian hierarchical model to predict the probability a cell has a deletion</vt:lpstr>
      <vt:lpstr>Validate using FISH imaging</vt:lpstr>
      <vt:lpstr>Apply to sequential multiple myeloma sample</vt:lpstr>
      <vt:lpstr>Remind me: why did I infer CNVs from single cell RNA-seq data? What can I do now?</vt:lpstr>
      <vt:lpstr>Remind me: why did I infer CNVs from single cell RNA-seq data? What can I do now?</vt:lpstr>
      <vt:lpstr>And that’s how we inferred CNVs from single cell RNA-seq to interrogate the impact of CNVs on gene expression in multiple myeloma at the single cell level  Questions before we move on?</vt:lpstr>
      <vt:lpstr>Goal: how are transcriptionally distinct GBM subtypes spatially organized in tumors?</vt:lpstr>
      <vt:lpstr>Using single-cell RNA-seq data, design panel of genes to distinguish between GBM subtypes and cells in tumor microenvironment</vt:lpstr>
      <vt:lpstr>Apply MERFISH imaging to profile the expression of these genes. Cluster together with single-cell RNA-seq data to identify same cell-types. </vt:lpstr>
      <vt:lpstr>See how cell-types are organized in different GBM tumor slices</vt:lpstr>
      <vt:lpstr>Quantify spatial relationships to find macrophages to be spatially enriched in around MES GBM cells</vt:lpstr>
      <vt:lpstr>Quick question: there are many kinds of macrophages (M1/M2, microglia, etc). Do you think we can distinguish them here?</vt:lpstr>
      <vt:lpstr>And that’s how we characterized the spatial organization of cell-types and cancer cell states in GBM  Questions before we move on?</vt:lpstr>
      <vt:lpstr>bit.ly/GDV23_rc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History of single cell omics and applications in cancer</dc:title>
  <dc:creator>Jean Fan</dc:creator>
  <cp:lastModifiedBy>Jean Fan</cp:lastModifiedBy>
  <cp:revision>5</cp:revision>
  <dcterms:created xsi:type="dcterms:W3CDTF">2023-02-28T18:50:58Z</dcterms:created>
  <dcterms:modified xsi:type="dcterms:W3CDTF">2023-03-01T15:47:24Z</dcterms:modified>
</cp:coreProperties>
</file>