
<file path=[Content_Types].xml><?xml version="1.0" encoding="utf-8"?>
<Types xmlns="http://schemas.openxmlformats.org/package/2006/content-types">
  <Default Extension="04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8" r:id="rId6"/>
    <p:sldId id="271" r:id="rId7"/>
    <p:sldId id="269" r:id="rId8"/>
    <p:sldId id="280" r:id="rId9"/>
    <p:sldId id="273" r:id="rId10"/>
    <p:sldId id="278" r:id="rId11"/>
    <p:sldId id="257" r:id="rId12"/>
    <p:sldId id="258" r:id="rId13"/>
    <p:sldId id="259" r:id="rId14"/>
    <p:sldId id="262" r:id="rId15"/>
    <p:sldId id="261" r:id="rId16"/>
    <p:sldId id="260" r:id="rId17"/>
    <p:sldId id="279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3"/>
    <p:restoredTop sz="94744"/>
  </p:normalViewPr>
  <p:slideViewPr>
    <p:cSldViewPr snapToGrid="0">
      <p:cViewPr>
        <p:scale>
          <a:sx n="129" d="100"/>
          <a:sy n="129" d="100"/>
        </p:scale>
        <p:origin x="8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18:06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4970 8040 8366,'3'-3'0,"3"1"5081,18-2-5081,-5 4 2792,11-8-2792,-5 8 1695,7-4-1695,6 4 0,2 0 0,7 0 0,0 4 0,-1-3 0,1 3 0,-7-4 6641,5 0-6641,-12-3 0,6 2 0,-14-5 0,5 5 0,-4-2 0,-1 3 0,5 0 0,-5 4 0,1-3 0,4 2 0,-5-3 0,13 0 0,-4 0 0,4 0 0,1 5 0,-6-4 0,6 3 0,-1-4 0,2 4 0,7-3 0,-1 3 0,8-4 0,-24-2 0,1-1 0,1 3 0,-1-1-240,0-3 1,-1-1 239,24 0 0,-8-1 0,-6-1 0,-8 6 0,-2-3 0,-11 4 0,5 0 0,-7 0 0,-4 0 479,0 0-479,-1 0 0,2 0 0,3-2 0,7 1 0,1-1 0,7-2 0,0 3 0,-1-3 0,1 1 0,7 2 0,-6-3 0,6 4 0,-8 0 0,1 0 0,0 0 0,-7 0 0,12 0 0,-10-3 0,12 2 0,-1-7 0,-5 7 0,6-3 0,-7 4 0,-7 0 0,5 0 0,-5 0 0,7-4 0,0 4 0,0-4 0,0 4 0,0 0 0,0 0 0,-1 0 0,1 0 0,0 0 0,6 0 0,-4 0 0,11 0 0,-12 0 0,6 0 0,-14 3 0,5-3 0,-11 5 0,11-1 0,2 0 0,2-1 0,17-3 0,-9 0 0,11 0 0,-6 0 0,-7 4 0,-2 0 0,-6 4 0,6-3 0,2 2 0,0-6 0,5 3 0,-5-4 0,7 0 0,-7 0 0,-1 0 0,-14 3 0,-2-2 0,1 1 0,-5 1 0,4-3 0,1 3 0,8-3 0,1 0 0,12 0 0,-4 0 0,5 0 0,1 0 0,-1 0 0,1 4 0,0-3 0,-7 7 0,11-8 0,-3 4-593,-18-4 1,2 0 592,2 0 0,0 0 0,-3-2 0,1-1 0,2 3 0,0-1-222,20-3 222,0 4 0,-14 3 0,-2-2 0,-13 5 0,6-5 0,-13 4 0,6-4 1172,-11 3-1172,4-3 235,-4 3-235,1-3 0,2 1 0,-6 0 0,2-1 0,-3 1 0,0-2 0,-12 2 0,5-1 0,-9 1 0</inkml:trace>
  <inkml:trace contextRef="#ctx0" brushRef="#br0" timeOffset="1925">2765 8778 8698,'9'2'0,"5"-4"5106,24 2-5106,2-8 0,13 7 0,-19-1 0,0 0 678,5-1 1,0 1-679,7 1 0,0 0 0,-1-2 0,1 1 0,-3 4 0,-1 1 0,-4-3 0,0 1 681,-3 4 1,-2 0-682,22-4 0,-2-1 0,-13-1 5623,-2-7-5623,-6 4 0,0-1 0,-7 2 1670,-1 3-1670,-7 0 758,7 0-758,-6 0 0,6 0 0,0 0 0,1-4 0,0 3 0,-1-5 0,-7 6 0,0-3 0,-4 5 0,4 1 0,-4 0 0,0 1 0,4-3 0,3 1 0,-2-2 0,6 0 0,-11 0 0,0-2 0,-4 1 0,0-1 0,4 5 0,-4-3 0,8 3 0,-8-3 0,4 0 0,-4-2 0,0 1 0,0 1 0,-4 1 0,-1 1 0</inkml:trace>
  <inkml:trace contextRef="#ctx0" brushRef="#br0" timeOffset="5392">27502 644 8191,'0'5'0,"20"13"2531,4-3 1,4 2-2532,7 4 0,3 2 0,-6-5 0,2 2 0,-1-1 230,0 1 0,-1 0 1,-1 1-231,0 4 0,0 1 0,-2 0 0,8 9 0,-4 1 551,-5 2 0,-5 2-551,-9-8 0,-5 0 2712,-6 3 1,-5-2-2713,-7-4 0,-4-1 0,-6 2 0,-4-3-534,-3-2 1,-2-1 533,-1 0 0,-2 0 0,-2-2 0,0-1 0,3 3 0,0 1 0,-4 2 0,2 2 0,3-2 0,2 2 0,0 3 0,4 0 0,5-6 0,4-1 2419,3 22-2419,18-12 0,20-10 0,23-12 0,-14-10 0,4-3 0,6-5 0,1-2-115,0-1 1,-1-2 114,-3-1 0,-3 0 0,5-1 0,-34 15 0,-32 9 0,-23 20 0,18-14 0,1 1 609,-2 7 1,1 2-610,5 0 0,3 2 0,2 1 0,5 2-609,9 0 1,5 2 608,1-4 0,3 1 0,8 6 0,2 0 0,-1-5 0,2-1 0,6 4 0,1 0 0,-2 0 0,0 0 0,-1-4 0,-1 1 0,-6 1 0,-2 1 0,-4-4 0,-3 0 823,-7-1 1,-3 1-824,0 0 0,-3-1 0,-4-4 0,-2-1 0,-16 19 0,-8-16 0,-12-5-724,19-14 0,-2-2 724,-5 1 0,-2-1 0,-3-3 0,-1-2 0,-3-1 0,1-2 0,5-1 0,2-2 0,5-2 0,4-1 0,-2 1 0,17-2 0</inkml:trace>
  <inkml:trace contextRef="#ctx0" brushRef="#br0" timeOffset="10760">14551 14481 24575,'9'-20'0,"7"-8"0,4 0 0,8-14 0,0 0 0,0-5 0,0 0-876,0 5 876,0-4 0,0 3 0,-9 16 0,2-1 107,2-1 1,3 0-108,7-5 0,2 0 0,-8 9 0,0-1 0,2 1-1047,2-2 0,2 1 1,0-1 1046,1 0 0,0 1 0,2 0 0,2-1 0,1 0 0,0 1 0,-2 1 0,0 1 0,0 0-1008,4-3 0,1 0 0,-2 1 1008,-3 0 0,0 2 0,0-1 0,4 0 0,0 0 0,0 0 0,-2 1 0,0-1 0,1 2 0,2 1 0,2 1 0,0 0 0,-3 0 0,1 1 0,-1 0-604,2 0 0,0 2 0,0 1 604,-4 2 0,-1 1 0,0 0 0,-1 0 0,1 0 0,-1 1-535,1 2 1,0 1 0,-1 0 534,-1 0 0,0 0 0,0 1 0,4 0 0,0 1 0,0 1 0,14-3 0,0 1 0,-17 3 0,1 0 0,-1 1 0,1 1 0,0 0 0,-1 0 0,17-2 0,0 0 0,-16 3 0,0 1 0,-1 0 286,17-1 1,-2 1-287,-2 4 0,0 1 0,-1-2 0,0 0 0,-7 3 0,0 1 618,3-1 1,0-1-619,-3 0 0,0 0 1099,4 2 1,0 0-1100,-1-2 0,1 0 0,0 0 0,-1 1 276,1 1 1,-1 0-277,1-5 0,0 1 253,-4 4 0,0 0-253,0-2 0,-1 0 0,-2 2 0,-1 1 0,0 1 0,0 2 220,0-1 1,0 0-221,-3 0 0,0 1 0,3 4 0,-1-1 0,-6-3 0,1 0 0,5 4 0,0 0 0,1-2 0,1 0 0,-1 0 0,2 0 0,1 0 0,1 0 0,-4 0 0,0 0 0,0-1 0,0 1 0,0 3 0,1-1 0,-1-2 0,0 1 0,0 4 0,0-1 0,0-3 0,0-1 0,0 5 0,1 0 0,2-2 0,1 0 0,0 3 0,0 0-737,1 0 0,-1-1 737,3 1 0,0 0 0,-6 0 0,0-1 0,2 1 0,1 0 0,2 0 0,1 0 0,1 0 0,1 0 0,3 0 0,0 1-208,-1-1 1,0 0 207,-1-2 0,1 0 0,1-1 0,0 0 0,-13-4 0,1 0 0,0-1 0,16 4 0,0-1 0,-15-2 0,1 0 0,0 0 0,0-2 0,1 0 0,-1 0 0,1 0 0,0 1 0,0-2-679,6 0 1,0-1-1,0 1 679,-1-1 0,0 0 0,0-1 0,6 0 0,1-1 0,0 0 0,-2-2 0,-1 0 0,2 1 0,2 1 0,2 0 0,-2-1 0,-3-2 0,0-1 0,0 1 0,-1 2 0,1 1 0,-1 0-529,0-3 0,0-2 1,-1 2 528,-2 2 0,-2 2 0,1-2 0,2-2 0,0-1 0,-1 0 0,-1 1 0,-1-1 0,0-1 0,2-2 0,1-1 0,0-1 0,0 0 0,0 1 0,0-1 0,0-1 0,1 0 0,-1 0 0,2 0 0,0 0 0,-1-1 0,-2 1 0,-2 0 0,1-1 0,2-1 0,0-1 0,-1 1-197,-3 1 1,-2 1 0,1 0 196,0 0 0,0 0 0,-1 0 0,-1 0 0,-1 0 0,0 1-9,-1 0 0,-1 1 1,0-1 8,2-2 0,0-1 0,-1 0 0,0 4 0,-2 0 0,2-1 0,3-2 0,1-2 0,0 2 0,-2 2 0,0 1 0,0-1 0,1-2 0,1-2 0,-1 2 0,-3 2 0,-1 2 0,0-2 0,16-6 0,-2-1 936,-8 6 1,-3 0-937,-6 0 0,-2 1 2650,7-2-2650,-10 6 2538,-13-4-2538,-9 0 0,-1 2 0,-9-1 0</inkml:trace>
  <inkml:trace contextRef="#ctx0" brushRef="#br0" timeOffset="12525">15114 13271 24575,'11'-16'0,"8"-3"0,19-13 0,-16 10 0,2-2 0,10-4 0,4-2 0,-9 7 0,0 0 0,3-1-2369,6-3 1,2 0 0,1 1 2368,2 0 0,1 1 0,1-1 0,-7 4 0,0-1 0,0 1 0,1 1 0,10-5 0,1 3 0,-1-1 0,0 1 0,0-1 0,-1 3 0,-4 3 0,-1 2 0,-1 0-122,-6 2 0,-1 0 0,0 1 122,15-4 0,-2-1 0,-5 1 0,-2 1 781,1 1 1,-1 1-782,-5 1 0,-2 0 0,-3 5 0,-1 0 0,17-6 0,-19 7 0,-13 3 0,-11 2 0</inkml:trace>
  <inkml:trace contextRef="#ctx0" brushRef="#br0" timeOffset="13008">15378 13161 24575,'-5'4'0,"3"11"0,14 20 0,-5-9 0,1 3 0,2 2 0,1 1 0,1-3 0,0-1 0,5 11 0,4-21 0,-6-15 0,-5-5 0,-3-3 0</inkml:trace>
  <inkml:trace contextRef="#ctx0" brushRef="#br0" timeOffset="13208">15735 12882 24575,'5'15'0,"2"14"0,5 4 0,-2 14 0,3-7 0,-3-8 0,-1-16 0,-3-8 0,-2-8 0</inkml:trace>
  <inkml:trace contextRef="#ctx0" brushRef="#br0" timeOffset="13408">16071 12740 9337,'-3'10'0,"5"15"4061,4 28-4061,2-19 0,0 4 0,-2 10 0,1 1 1399,3-5 1,1-1-1400,-2-3 0,2-4 0,9 8 0,-5-22 0,-8-17 0</inkml:trace>
  <inkml:trace contextRef="#ctx0" brushRef="#br0" timeOffset="13627">16438 12617 8191,'6'17'0,"-1"6"5063,0 22-5063,-3 5 0,0-16 0,0 0 0,2 21 2818,1-19-2818,5-14 0,-5-18 0,-1-4 0</inkml:trace>
  <inkml:trace contextRef="#ctx0" brushRef="#br0" timeOffset="13809">16709 12555 8191,'0'25'0,"0"-1"5063,4 0-5063,0 1 2818,1 7-2818,2 6 429,-3-11 1,1-4 0,-3-16 0</inkml:trace>
  <inkml:trace contextRef="#ctx0" brushRef="#br0" timeOffset="14801">14962 13260 11099,'-2'-2'0,"1"-1"4972,-5-6-4972,-4-10 0,-2-9 0,-1 4 0,-2-1 0,-1-3 0,-1-1 0,-8-4 0,-5-1-189,-3 0 1,-4-1 188,8 9 0,-1 1 0,-2-1 0,-3-1 0,-3 1 0,0-2 0,5 4 0,0-1 0,-1-1 0,1 0 0,-1-1 0,0 0 0,0-1 0,-1 0 0,-3-1 0,-1 0 0,-1-1 0,2-1 0,1 1 0,1-1 0,1 0 0,-1 1-223,0 3 0,0 1 0,1 1 0,0-1 223,-6-8 0,1 0 0,1 2 0,4 6 0,0 2 0,3 0 1362,-7-5 0,5 2-1362,-11-6 0,23 20 0,18 9 0</inkml:trace>
  <inkml:trace contextRef="#ctx0" brushRef="#br0" timeOffset="15567">13730 12918 8191,'-2'13'0,"2"1"5063,1 16-5063,5 4 2818,-5-1-2818,3-6 1719,4-33-1719,2-21 0,-2 2 0,-1-5 0,1-4 0,-1-1 0,-4 2 0,0 2 0,4-15 6784,-2 19-6784,6 21 0,9 6 0,-9 3 0,3 1 0</inkml:trace>
  <inkml:trace contextRef="#ctx0" brushRef="#br0" timeOffset="16329">13946 12856 24575,'14'19'0,"-1"16"0,-6-6 0,-1 3 0,-3 9 0,0 3 0,0 2 0,-1 1-1354,-2-1 1,0-1 1353,0-9 0,0-2 860,-3 12-860,3-27 446,-3-27-446,8-33 0,-4 11 0,-1-3-770,3-9 1,-1-1 769,-2 0 0,0 1 349,-1 3 0,2 2-349,6-18 0,0 16 0,9 26 0,-5 10 0,1 10 0,-3 2 1601,-2 0-1601,-2 4 641,-3-3-641,-4 2 0,-1 1 0,-4-3 0,-1 0 0,-1-7 0,4-2 0,1-3 0</inkml:trace>
  <inkml:trace contextRef="#ctx0" brushRef="#br0" timeOffset="17426">14150 12729 24575,'12'38'0,"1"6"0,0-10 0,0 11 0,-6-22 0,-3 3 0,-2-21 0,-2-1 0</inkml:trace>
  <inkml:trace contextRef="#ctx0" brushRef="#br0" timeOffset="22117">16810 12419 24575,'9'-19'0,"-3"4"0,9-16 0,-7 6 0,9-20 0,-11 15 0,-1-2 0,5-8 0,1-4-1453,-5 7 0,0-1 0,0 0 1453,4-4 0,0-1 0,0-2 0,1-6 0,0-2 0,0-1 0,1 1 0,1-1 0,0 0-856,-5 13 0,0-1 0,0 0 1,1 1 855,2-10 0,2 1 0,-1 0 0,-1 2 0,0 0 0,-1 1-803,-2 5 1,1 1 0,0 1 802,0 1 0,1 1 0,-1 2 0,-3-5 0,-1 4 0,9-16 2023,-12 38-2023,2 13 0,-6 10 0,4-4 0</inkml:trace>
  <inkml:trace contextRef="#ctx0" brushRef="#br0" timeOffset="22719">17259 11540 24575,'8'17'0,"0"0"0,-2 7 0,0-6 0,-2 6 0,-1-11 0,-7-18 0,4-15 0,1-34 0,1 20 0,2-2-569,3-6 1,2 0 568,1-2 0,2 3-144,3 8 0,1 4 144,10-8 0,-4 27 0,-13 10 0,-5 2 0</inkml:trace>
  <inkml:trace contextRef="#ctx0" brushRef="#br0" timeOffset="23425">17498 11315 24575,'2'8'0,"2"12"0,2 1 0,3 18 0,-5 1 0,4 0 0,-11-2 0,6-16 0,-7 1 0,2-13 0,0-6 0,-4-15 0,3-17 0,-6-26 0,8 23 0,1-1 0,-1-3 0,2 0 0,2 7 0,2 1 0,3-8 0,4 18 0,-5 13 0,2 4 0,0 4 0,-2 3 0,4 10 0,-7 4 0,3 1 0,-7 9 0,-3-13 0,0 6 0,-5-7 0,0-4 0,-2-6 0,5-3 0,1-6 0</inkml:trace>
  <inkml:trace contextRef="#ctx0" brushRef="#br0" timeOffset="23850">17658 10986 8300,'-4'7'0,"5"0"5075,13 1-5075,7 0 2802,5 2-2802,-6-1 1704,-9 4-1704,-7 1 6694,-4 3-6694,-4 7 0,-7 1 0,-2 13 0,0-4 0,4 4 0,5-13 0,8-6 0,5-11 0,17-15 0,14-4 0,9-8 0,-3 4 0,-21 6 0,-11 6 0</inkml:trace>
  <inkml:trace contextRef="#ctx0" brushRef="#br0" timeOffset="28233">14984 13339 24575,'4'9'0,"1"-3"0,4-4 0,0-4 0,0 0 0,0-3 0,6-8 0,-8 9 0,4-7 0</inkml:trace>
  <inkml:trace contextRef="#ctx0" brushRef="#br0" timeOffset="30166">17304 12494 11528,'10'5'0,"1"0"4905,20 10-4905,-2 3 0,12 14 0,-8 2 2270,-8-6-2270,-7-6 0,-12-13 0,-2-5 0</inkml:trace>
  <inkml:trace contextRef="#ctx0" brushRef="#br0" timeOffset="30383">17525 12476 8191,'-9'4'0,"-1"6"5063,0 1-5063,-4 13 2818,2-5-2818,-7 7 429,10-11 1,-3-4 0,10-7 0</inkml:trace>
  <inkml:trace contextRef="#ctx0" brushRef="#br0" timeOffset="30776">17703 12437 24575,'34'-8'0,"7"4"0,-15 0 0,1 8 0,-16 5 0,-4 4 0,-7 11 0,-1-6 0,-7 13 0,-6-10 0,0 17 0,-4-15 0,6 7 0,6-16 0,11-3 0,11-6 0,3-5 0,11-5 0,-11 2 0,4-3 0,-9 3 0,-6 0 0,-4 1 0</inkml:trace>
  <inkml:trace contextRef="#ctx0" brushRef="#br0" timeOffset="31708">18099 12474 8191,'-6'-3'0,"-1"1"5063,-2 4-5063,2 2 2818,0 7-2818,0 16 1719,7 6-1719,2 1 6784,11-7-6784,2-15 0,2-9 0,9-14 0,-9-2 0,8-16 0,-19 11 0,2-6 0,-16 0 0,-4 2 0,-12 2 0,2 6 0,2 10 0,11 1 0,5 3 0</inkml:trace>
  <inkml:trace contextRef="#ctx0" brushRef="#br0" timeOffset="35738">14436 12346 24575,'-9'-7'0,"-3"-8"0,4 7 0,-4-10 0,5 10 0,-3-4 0,1 5 0,0-2 0,-4-2 0,-3-5 0,-2 4 0,-6-11 0,-2-1 0,-6-4-423,11 10 0,-1-2 423,0 3 0,-1-1 0,-5 0 0,0 0 0,2-2 0,-1 0 0,-3 1 0,-2 0 0,4 1 0,-1 0 0,-3-3 0,-1 0 0,4 2 0,1 1 0,0 0 0,0-1 0,0-1 0,-1 0 0,4 2 0,-1 0 0,-3-2 0,1-2 0,5 2 0,1 1 0,-3-2 0,0 1 0,-14-18 0,17 21 0,1 0 0,-17-16 0,10 13 0,2 1 0,9 10 0,3-1 0,1 3 0,3-6 211,1 7 1,3-1-1,2 7 1</inkml:trace>
  <inkml:trace contextRef="#ctx0" brushRef="#br0" timeOffset="36566">13016 11444 24575,'34'3'0,"6"-5"0,-10-3 0,1-1 0,-3-1 0,-1-1 0,19-10 0,-18 4 0,-12-2 0,-12 10 0,-4-1 0</inkml:trace>
  <inkml:trace contextRef="#ctx0" brushRef="#br0" timeOffset="36737">13248 11279 8191,'-6'-1'0,"6"12"5063,-3 11-5063,7 23 0,-9 3 1409,0-11 0,-1 1-1409,0-5 0,1-1 0,-7 16 0,8-20 0</inkml:trace>
  <inkml:trace contextRef="#ctx0" brushRef="#br0" timeOffset="36925">13358 11337 8191,'-24'13'0,"-4"11"4750,-7 3-4750,16-6 0,-1 2 0,-13 16 714,7-8 0,13-14 0,9-13 0</inkml:trace>
  <inkml:trace contextRef="#ctx0" brushRef="#br0" timeOffset="37125">12996 11379 11379,'1'3'0,"6"-1"4929,26-2-4929,22 5 0,-20 0 0,1 1 604,3 1 1,-1 2-605,-4 2 0,0-1 646,-6-2 0,-1 0-646,19 2 0,-22-6 0,-9-4 0</inkml:trace>
  <inkml:trace contextRef="#ctx0" brushRef="#br0" timeOffset="37451">13280 11364 8191,'0'9'0,"-2"-4"0,4-1 0</inkml:trace>
  <inkml:trace contextRef="#ctx0" brushRef="#br0" timeOffset="42537">20089 5732 24575,'-9'-7'0,"0"-1"0,0 7 0,0 1 0,0 2 0,-4 6 0,0 0 0,-5 19 0,-1 11 0,11-12 0,1 3 0,0 1 0,3 1 0,12 24 0,12-6 0,11-21 0,10-10 0,-8-22 0,2-8 0,-16-6 0,-5-2 0,-8 3 0,-3-7 0,-4-1 0,0-7 0,-5 7 0,2-6 0,-4 16 0,0-4 0,-5 11 0,-1 4 0,-3 4 0,-7 7 0,13-2 0,-3 2 0</inkml:trace>
  <inkml:trace contextRef="#ctx0" brushRef="#br0" timeOffset="45367">12912 11787 24575,'34'-24'0,"0"0"0,3-4 0,1-1 0,-1-5 0,0-1 0,-8 11 0,0 0 0,2-1 0,1-2 0,3-2 0,0 1 0,-3 2-1450,0 2 0,-1 3 0,0-2 1450,5-4 0,1-2 0,-6 5 1336,3-6-1336,-18 10 0,-12 11 0,1 1 0</inkml:trace>
  <inkml:trace contextRef="#ctx0" brushRef="#br0" timeOffset="45641">13546 10910 8191,'-32'5'0,"11"0"5063,1 0-5063,10 5 0,-4 24 0,7-3 0,1 6 549,-1 0 0,0 4 0,-1 2-549,2-2 0,-1 2 0,1 2 0,-1 0-502,-1 7 1,0 1-1,-1 1 1,0 0 501,0 0 0,-1 0 0,0 0 0,0-2 0,0-4 0,0-2 0,0 0 0,1-3 1067,0 5 1,0-2 0,1-6-1068,-2-2 0,2-6 0,3 4 0,5-28 0</inkml:trace>
  <inkml:trace contextRef="#ctx0" brushRef="#br0" timeOffset="48291">16621 11940 24575,'-2'-20'0,"4"-13"0,4-2 0,3-4 0,0-1 0,0-3-1886,0 4 1,0-2-1,0 1 1886,1 2 0,0 0 0,-1 1 0,0-1 0,-1 0 0,1-1 0,0-1 0,1-1 0,0 1 0,0 0 0,0-1 0,0 1 0,0-1 0,0 0 0,1 1 0,0 2 0,2-1 0,-1 2-291,3-14 0,-1 2 291,1 6 0,-2 3 1354,-1-5-1354,-3 13 0,-9 23 0,2-4 2735,1 0-2735,1-1 0,-2 6 0,-2 4 0</inkml:trace>
  <inkml:trace contextRef="#ctx0" brushRef="#br0" timeOffset="49100">16712 10541 8191,'-13'10'0,"8"-4"5063,16-2-5063,24-8 0,-6-1 0,4-2 0,5-1 0,2-1 1409,2-2 0,0 0-1409,-6 2 0,-2 1 0,13-5 429,-21 6 1,-17 4 0,-5 1 0</inkml:trace>
  <inkml:trace contextRef="#ctx0" brushRef="#br0" timeOffset="49272">17089 10353 8191,'-13'2'0,"2"3"5063,3 12-5063,0 18 0,4-9 0,-1 3 1409,-5 8 0,-1 2-1409,0 0 0,-1 0 0,-5 4 0,0-3 429,-4 10 1,6-14 0,13-29 0</inkml:trace>
  <inkml:trace contextRef="#ctx0" brushRef="#br0" timeOffset="49450">17065 10417 8191,'-47'9'0,"7"0"5063,2 3-5063,12-7 2818,6 2-2818,10-11 0,5 3 0,3-3 0</inkml:trace>
  <inkml:trace contextRef="#ctx0" brushRef="#br0" timeOffset="49608">16865 10409 24575,'5'15'0,"3"7"0,15 6 0,13 15 0,-13-20 0,1 0 0,0 4 0,0 0-1027,0-1 0,-1 0 1027,-5-3 0,-1-1 165,12 10 0,-15-14 0,-6-13 1</inkml:trace>
  <inkml:trace contextRef="#ctx0" brushRef="#br0" timeOffset="49833">16915 10669 8191,'-9'-2'0,"4"-4"5063,5 1-5063,18-17 0,26-7 1215,-7 8 0,5-1-1215,-8 4 0,2-1 0,-2 3 0,1 1 0,-3 2 0,-4-1 0,-1 0 0</inkml:trace>
  <inkml:trace contextRef="#ctx0" brushRef="#br0" timeOffset="52033">20324 5708 8191,'-17'-6'0,"3"3"5063,2 5-5063,3 5 2818,1 3-2818,1 4 1719,0 16-1719,3 10 0,2-11 0,0 3 0,1 3 0,2 0 3092,1-3 0,0-1-3092,0 0 0,1-2 0,10 2 0,1-9 0,9-21 0,5-14 0,3-14 0,1-12 0,-19 13 0,-2-1 0,0 0 0,-2-1 0,-3 1 0,-2-1 0,-8-25 0,-6 6 600,-6 14-600,-4-1 0,8 22 0,0 1 0,8 9 0</inkml:trace>
  <inkml:trace contextRef="#ctx0" brushRef="#br0" timeOffset="59025">15563 14621 8191,'-8'25'0,"6"19"797,-7-8 0,-1 4-797,6 6 0,0 1 934,-7 2 1,0 1-935,4 0 0,1-2 937,0-11 1,0-2-938,3 14 4673,8-29-4673,21-35 0,-17 9 0,14-12 0</inkml:trace>
  <inkml:trace contextRef="#ctx0" brushRef="#br0" timeOffset="59342">15936 14457 8191,'-15'11'0,"3"8"4875,2 12-4875,0 23 0,7-27 0,1 2 0,1 5 0,1 0 0,5 14 0,11-6 2841,-6-21-2841,10-10 1742,-7-9-1742,0-7 6714,-1-6-6714,-5-3 212,-8-9-212,-1 7 0,-17-6 0,-3 16 0,-10 6 0,7 7 0,4 9 0,12-9 0,4 1 0</inkml:trace>
  <inkml:trace contextRef="#ctx0" brushRef="#br0" timeOffset="59591">16395 14419 8191,'-6'10'0,"16"13"5006,15 2-5006,12 12 0,-4 0 0,-8-8 706,-7-7 0,-12-13 1,-2-5-1</inkml:trace>
  <inkml:trace contextRef="#ctx0" brushRef="#br0" timeOffset="59751">16529 14427 8191,'-26'18'0,"-4"13"1903,9-6 1,1 4-1904,0 3 0,2 1 0,1 0 0,2-1 738,-2 15 0,9-25 0,8-14 0</inkml:trace>
  <inkml:trace contextRef="#ctx0" brushRef="#br0" timeOffset="60081">16671 14372 24575,'44'-15'0,"-16"10"0,2 1 0,-2 3 0,0 3 0,27 6 0,-22 2 0,-16 6 0,-11 4 0,-5-2 0,-2 13 0,-6-6 0,-6 13 0,-1 9 0,-9 1 0,14-20 0,1-3 0,-7 5 0,14-4 0,4-23 0,2 0 0,-1-5 0</inkml:trace>
  <inkml:trace contextRef="#ctx0" brushRef="#br0" timeOffset="60408">17232 14376 8191,'-8'14'0,"-1"7"5063,-9 29-5063,12-1 0,8-9 2818,24-22-2818,5-20 0,-6-11 0,0-4 0,19-14 0,-9-12 1719,-13 9-1719,-18 2 6784,-4 7-6784,-8 5 0,1 9 0,-2 6 0,-1 5 0,-2 6 0,2-1 0,1 1 0,5-4 0</inkml:trace>
  <inkml:trace contextRef="#ctx0" brushRef="#br0" timeOffset="61336">16871 14762 8191,'-9'7'0,"12"0"5063,-1-5-5063,20-3 2818,0 0-2818,17-6 1719,-6 2-1719,-5 0 6784,-9 1-6784,-10 2 0,-4 2 0,-1-2 0</inkml:trace>
  <inkml:trace contextRef="#ctx0" brushRef="#br0" timeOffset="73568">16546 15713 8524,'10'-2'0,"-2"0"5095,4 2-5095,-3 0 2769,0 0-2769,-8 2 1673,0 2-1673,-7 3 6514,1 2-6514,-1-2 0,3-3 0,-1-2 0</inkml:trace>
  <inkml:trace contextRef="#ctx0" brushRef="#br0" timeOffset="159304">20327 6637 24575,'-12'4'0,"9"-1"0,4-1 0,8-2 0,3-3 0,15 2 0,20-6 0,-14 4 0,4 0 0,7-3 0,3 0 0,3 0 0,-1 1-871,-2 1 1,-1 1 870,-3 0 0,-3 1 0,-8 1 0,-2 2 0,10 1 0,-10 1 0,-13 3 0,-4-3 0,-4 0 0,-5-3 0</inkml:trace>
  <inkml:trace contextRef="#ctx0" brushRef="#br0" timeOffset="190137">20181 8309 8191,'-9'3'0,"8"-1"5063,2 0-5063,12-2 2818,0 2-2818,11-2 1719,-6 0-1719,2 0 6784,-3-2-6784,-4-1 0,-4-1 0,-1 2 0</inkml:trace>
  <inkml:trace contextRef="#ctx0" brushRef="#br0" timeOffset="190812">20673 8287 8191,'-9'2'0,"8"0"5063,16 2-5063,1-3 2818,12 2-2818,-11 0 429,0-3 1,-8 3 0,-1-3 0</inkml:trace>
  <inkml:trace contextRef="#ctx0" brushRef="#br0" timeOffset="192655">20198 8978 24575,'5'31'0,"-2"14"0,-8 10 0,3-20 0,-2 0 0,-3 0 0,-1 0 0,1 19 0,-2-19 0,16-25 0,-5-7 0,6-8 0</inkml:trace>
  <inkml:trace contextRef="#ctx0" brushRef="#br0" timeOffset="192964">20344 9110 8536,'-5'7'0,"1"0"5096,4 5-5096,-2 8 2767,5 6-2767,0 5 1671,-2 1-1671,3-6 6505,-2-3-6505,-1-9 0,1-6 0,-2-4 0</inkml:trace>
  <inkml:trace contextRef="#ctx0" brushRef="#br0" timeOffset="193262">20626 9062 24575,'0'11'0,"0"0"0,0 8 0,0 3 0,0 17 0,-2-13 0,1 5 0,-2-18 0,3-4 0,0-5 0</inkml:trace>
  <inkml:trace contextRef="#ctx0" brushRef="#br0" timeOffset="193629">20875 9049 24575,'0'15'0,"1"1"0,6 21 0,-4-8 0,-3 17 0,-1-21 0,-2-4 0,3-9 0,0-7 0,0-1 0</inkml:trace>
  <inkml:trace contextRef="#ctx0" brushRef="#br0" timeOffset="194062">21123 9045 24575,'0'13'0,"0"10"0,-3-8 0,-1 15 0,0-11 0,1 1 0,5-8 0,-2-7 0,2-1 0</inkml:trace>
  <inkml:trace contextRef="#ctx0" brushRef="#br0" timeOffset="194312">21305 9006 24575,'3'17'0,"0"0"0,-3 7 0,0-5 0,0 11 0,0-15 0,0 4 0,0-14 0,0-1 0</inkml:trace>
  <inkml:trace contextRef="#ctx0" brushRef="#br0" timeOffset="201029">19909 9543 24575,'-5'13'0,"1"0"0,4 4 0,0 7 0,0-5 0,0 1 0,2-8 0,2-5 0,7 0 0,9-8 0,18-2 0,-6-3 0,4-3 0,9 0 0,3 0-935,-10 1 1,0 0 0,1 0 934,15-2 0,0 2-620,-7 3 0,-3 2 620,-9 0 0,-2 2-361,-3 3 0,0 1 361,0-3 0,1 0 0,6-3 0,2 0 0,6 1 0,2-2-1005,5-4 1,2-1 1004,-16 4 0,0 0 0,0 1 0,1 0 0,-1 0 0,0 0 0,16 0 0,-2 3 514,-11 2 1,-4 2-515,-5-1 0,-4 0 1110,4 6-1110,-12 0 729,-7-4-729,-4 0 2429,0-4-2429,3 0 1477,-2-4-1477,3 3 0,-5-5 0,1 1 0,-4-2 0,2-6 0,-6-7 0,4 1 0,-5 3 0,3 9 0</inkml:trace>
  <inkml:trace contextRef="#ctx0" brushRef="#br0" timeOffset="330496">19829 8535 8731,'-7'1'0,"4"2"5108,4 6-5108,3 0 2737,6-1-2737,-2 0 1645,3 0-1645,-3-1 6354,-1-3-6354,6-4 0,0-6 0,4-12 0,3-1 0,0-9 0,-3 13 0,-1 2 0,0 21 0,-7 0 0,6 12 0,-7-2 0,0-1 0,0-15 0,-4 0 0,3-12 0,0 9 0,2 4 0,-1 10 0,0-3 0,0 0 0,1-5 0,3-6 0,5-10 0,-2-2 0,2-7 0,-7-4 0,-2 9 0,-4-4 0,-2 14 0,-2 1 0</inkml:trace>
  <inkml:trace contextRef="#ctx0" brushRef="#br0" timeOffset="347607">23803 9505 9330,'2'2'0,"-1"0"5120,6 28-5120,-2 6 0,0 19 1321,-2-22 1,-1 2-1322,-2 2 0,0 2 0,0 6 0,0 1-30,-3 0 1,1 1 29,1 6 0,1-1 0,-3-6 0,0 1 0,1 1 0,-1 2 0,3-1 0,-1-1 0,-1-4 0,-1-1 1837,0 2 1,1-1-1838,1-2 0,1-1 0,-3-2 0,1 0-548,2 3 1,0-1 547,0-5 0,0-2 0,0 0 0,0 0 0,0 21 0,0-2 0,0-20 1948,0-6-1948,0-14 1663,0-5-1663,2 1 1350,-2 0-1350,4 0 0,4-6 0,0-2 0,8-9 0,5 1 0,4-2 0,13 4 0,9 1 0,1 4 0,-18 0 0,0 0 0,18 0 0,-19 3 0,2-1 0,-1-1 0,1-1-614,4 2 0,0 1 614,3-3 0,0 0 0,0 0 0,0 0 0,4 0 0,-1 0-818,-2 0 1,0 0 817,6 0 0,0 0 0,-6 0 0,0 0 0,3 0 0,-1 0 0,-3-3 0,0 1 0,0 1 0,1 1-546,-1-3 0,0 1 546,-3 1 0,0 2 0,-1-2 0,0 2 0,-3 1 0,-1 0 0,18-1 0,4 8 0,-19-4 0,6 3 0,-1-3 1054,-5 2-1054,6-3 1632,-14 0-1632,5 0 1269,-11-4-1269,5 0 0,-11 0 0,0 0 0,-4 0 0,0-2 0,0 0 0,0-3 0,3 2 0,-2 1 0,3 2 0,-4-2 0,-1-2 0,-3-3 0,-1-6 0,-1 0 0,-2-18 0,5-2 0,0-20-576,-2 26 0,2-1 576,-1-6 0,0 0 0,-2-1 0,0 0 0,2-6 0,0-1 0,-2 0 0,0-1 0,3-5 0,0-2 0,-1 1 0,1-1-1033,0 0 1,0 0 1032,-1 4 0,1 1 0,0-1 0,0 2-614,-1 5 1,0 0 613,1 1 0,-1 0 0,1 0 0,-1 1 0,1 2 0,-1 0 0,-2-3 0,0 0 0,-1 0 0,0-1 0,-1 1 0,-2 0-362,1 3 0,0 0 362,0 4 0,0 1 913,0-17-913,-3 8 1941,2 8-1941,-3-1 1389,4 0-1389,-3 0 925,2 0-925,0 6 0,2-4 0,1 11 0,1-4 0,-3 6 0,3-7 0,-3 9 0,2-8 0,-1 13 0,1-3 0,-6 10 0,-1 0 0,-7 7 0,-2-3 0,-3 4 0,-7-5 0,-1 7 0,-14-7 0,-1 0 0,-6-1 0,-1-8 0,18 7 0,-2-1 0,0-2 0,-1-1 0,-9 1 0,-1-1-873,0 1 1,-1-1 872,1 0 0,-1 1 0,1-1 0,1 0 0,6 1 0,1 0-424,-1 0 0,2-1 424,2 1 0,0 0 0,-3 0 0,0-1 0,6 1 0,0 1 0,-6-2 0,1 1 0,-15-4 0,-5-1 0,12 5 0,-4-4 0,12 8 0,1-3 1666,8 2-1666,0 1 927,6-2-927,-2 3 0,3 0 0,4 0 0,-1 0 0,2 2 0,3-1 0,-4 1 0,-7-2 0,-12 4 0,-2 1 0,-4 3 0,6 0 0,7-4 0,1 0 0,10-4 0,2 0 0,3 0 0,0 0 0,0 0 0,-1-2 0,-2 2 0,-2-1 0,0 2 0,1 3 0,4-2 0,0 1 0,0 1 0,0-2 0,-4 3 0,3-2 0,-2 1 0,3-1 0,0-1 0,0-2 0,0 0 0,0-2 0,-4 4 0,3-1 0,-3 3 0,1-1 0,2 0 0,-3 1 0,4-1 0,0 1 0,0-1 0,0 1 0,0-2 0,0 5 0,6 0 0,-1 2 0,6 0 0,-2 0 0,-3 10 0,-1-4 0,0 22 0,-2-4 0,4 20-952,-2-5 952,4-15 0,0 1 0,3-3 0,-1 1 0,-1 5 0,-1 2-696,3 3 1,-1-1 695,-1-5 0,-2 0 0,-1 5 0,-1-1 0,3-7 0,-1-3 0,-4 11 0,5-14 0</inkml:trace>
  <inkml:trace contextRef="#ctx0" brushRef="#br0" timeOffset="349215">23544 8557 8191,'5'-1'0,"6"12"5063,-5 11-5063,6 16 0,-3 9 2818,0 1-2818,-6-17 0,0-2 0,3 6 429,-3-2 1,0-24 0,-1-5 0</inkml:trace>
  <inkml:trace contextRef="#ctx0" brushRef="#br0" timeOffset="351314">24352 9513 24575,'-9'2'0,"3"3"0,2 2 0,4 1 0,8 0 0,2-3 0,7-8 0,-4-2 0,0-5 0,-6 1 0,-3 0 0,-6 1 0,-3 4 0,-4 2 0,-4 2 0,0 5 0,-1 0 0,3 9 0,3 6 0,6-5 0,4 8 0,9-17 0,4-1 0,2-8 0,-4-5 0,-4-3 0,-9 3 0,-15-7 0,3 13 0,-11 1 0,17 8 0,3-1 0,8-6 0,2-5 0,-1-4 0,-7 6 0,1-1 0,-4 6 0</inkml:trace>
  <inkml:trace contextRef="#ctx0" brushRef="#br0" timeOffset="352281">25145 9832 8191,'1'-6'0,"-2"-1"5063,-5 0-5063,-1 6 2818,0 4-2818,-5 16 1719,8 3-1719,0 3 6784,19-1-6784,-2-18 0,7-3 0,-9-11 0,-5-1 0,-5 0 0,-2 0 0,-9-1 0,-1 5 0,-3 4 0,0 9 0,6 6 0,5-1 0,5-4 0,2-9 0,3-5 0,-2-8 0,-6 5 0,-2 0 0,-6 10 0,4-1 0,1 3 0</inkml:trace>
  <inkml:trace contextRef="#ctx0" brushRef="#br0" timeOffset="353301">24672 10666 24575,'-12'-3'0,"1"5"0,4 3 0,3 8 0,6-3 0,3-2 0,4-4 0,0-4 0,0-4 0,1-4 0,-5-2 0,-8-4 0,-6 9 0,-8 2 0,3 6 0,1 4 0,8 0 0,5 0 0,9-3 0,4-7 0,-1-6 0,-7 0 0,-8 1 0,-6 8 0,0 4 0,2 7 0,2 2 0,7 4 0,4-5 0,4-4 0,2-11 0,-4-3 0,2-4 0,-7 5 0,-1 1 0</inkml:trace>
  <inkml:trace contextRef="#ctx0" brushRef="#br0" timeOffset="359590">26471 9032 24575,'-3'6'0,"3"1"0,1 5 0,3 2 0,1 16 0,3 10 0,-5-11 0,-1 4-982,1 7 0,-1 3 982,-2 2 0,0 2 0,2 6 0,1 1 0,-3-1 0,1 0 0,4-3 0,0-1 0,-1 1 0,-1-2 0,0-5 0,0-1-783,2-1 0,0 1 783,-4-1 0,-1 1 0,0-3 0,0 0 0,0-1 0,-1 0-170,-2-3 0,1-2 170,2 22 0,0-2 0,0-6 0,0-7 1761,0-2-1761,0-6 0,0 0 0,0-7 1698,0 5-1698,0-11 411,0 1-411,0-7 0,0-4 0,2 0 0,-1 0 0,3 3 0,-3 2 0,1-1 0,-2 3 0,0-2 0,0-1 0,2 0 0,-4-1 0,4-2 0,-5 3 0,3-4 0,2 0 0,-2 3 0,0 2 0,-1-1 0,-1 0 0,4-4 0,-2 0 0,4-1 0,-3 1 0,1 0 0,0 0 0,6-6 0,3-2 0,13-8 0,1 0 0,20 2 0,3 2 0,-18 2 0,1 2 0,0-1 0,0 0 0,-1 0 0,1 0-456,3 0 0,0 0 456,-2 0 0,-1 0-241,3 0 1,0 0 240,0 0 0,0 0 0,-2-1 0,-1 2 0,0 1 0,0 0 0,-1-2 0,-1 1 0,19 7-211,-17-9 0,-2-1 211,13 5 0,-13-8 0,0 0 0,13 4 0,11-7 0,-13 3 0,5 0 870,-12 5-870,-1 1 492,5 2-492,-10-3 0,18 0 0,-12 0 453,12 0-453,-11 4 0,-2-3 0,-2 6 0,-11-4 0,4 4 0,-9-4 0,-2 2 0,-3-5 0,0 4 0,4-3 0,-3 0 0,2-1 0,-3-2 0,0 0 0,0-3 0,0 3 0,0-4 0,-2 1 0,1-2 0,-1-2 0,-2-1 0,-1 0 0,-4-3 0,0 4 0,3-4 0,-3 0 0,3-11 0,-3-1 0,0-27 0,0 25 0,0-2 0,-2-9 0,-1-1 0,2 1 0,1 0 0,-3 2 0,1 2 0,4 3 0,0 0 0,-1-22 0,7 7 0,-7-1 0,8 0-769,-8-6 769,-2-2 0,1 21 0,-1 0 0,-1-1 0,-1 0 0,1 0 0,0 0 0,2-2 0,-1 0 0,-4 5 0,1 1 0,3 0 0,0 0 0,-3-22 0,4 13 0,0 1 0,3 7 0,-2-6 0,3 4 769,-4 2-769,0 2 0,0 5 0,0-7 0,2 6 0,-1-4 0,2 11 0,-3-4 0,0 6 0,0-1 0,0 5 0,0-3 0,0 6 0,2-7 0,-1 7 0,1-2 0,-2 3 0,2 0 0,-1 0 0,1 0 0,-2 0 0,0 0 0,-4 6 0,5-5 0,-3 5 0,3-6 0,0 0 0,-3 0 0,2 0 0,-4 4 0,-1 5 0,-4 1 0,0 3 0,-11-4 0,8 0 0,-12 0 0,14 0 0,-6-3 0,2 3 0,-3-3 0,-7-1 0,6 4 0,-13-4 0,6 4 0,-7-4 0,0 4 0,7-4 0,-6 0 0,6 3 0,-7-2 0,0 3 0,-6 0 0,-2 0 0,-14 0 0,6 0 0,-5 4-677,0-3 677,4 3 0,9-6 0,3 1 0,18-2 0,-1 3 0,8-2 0,-1 2 677,0-2-677,-5 4 0,5-1 0,0 2 0,4-3 0,0 0 0,0 0 0,0 0 0,0 0 0,0-2 0,-4 1 0,0-3 0,-4 3 0,0-4 0,-1 2 0,1-3 0,4 1 0,0 0 0,0 0 0,0 2 0,-4-2 0,0 4 0,-1-4 0,1 4 0,0-1 0,0 2 0,3 0 0,-2 0 0,3 0 0,-1 0 0,-2 2 0,2-1 0,-3 4 0,-7-4 0,6 4 0,-2-5 0,7 3 0,4-1 0,0-2 0,0 4 0,-4-3 0,3 1 0,-2 0 0,3-2 0,0 2 0,-1-2 0,1 0 0,-3 3 0,2-3 0,-3 3 0,4-3 0,0 2 0,0-2 0,0 4 0,0-3 0,0 3 0,0-4 0,0 4 0,-4-3 0,3 5 0,2-5 0,4 3 0</inkml:trace>
  <inkml:trace contextRef="#ctx0" brushRef="#br0" timeOffset="361247">26957 9526 24575,'5'-9'0,"-3"0"0,-7 4 0,0 8 0,-2 7 0,3 7 0,2-4 0,6 0 0,11-8 0,-3-3 0,8-10 0,-15-4 0,0-1 0,-16-7 0,1 16 0,-6-4 0,5 15 0,4 0 0,5 2 0,4-2 0,3-6 0,4-2 0,0-8 0,-2 2 0,-3-2 0,-2 0 0,-13-7 0,5 10 0,-16 6 0,10 10 0,0 6 0,9-3 0,11-6 0,0-4 0,4-3 0,-5-7 0,0 0 0,-7-2 0,-6 2 0,-2 6 0,-8 11 0,12 1 0,5-1 0,3-7 0,4-5 0</inkml:trace>
  <inkml:trace contextRef="#ctx0" brushRef="#br0" timeOffset="370132">27268 10373 8545,'-6'-5'0,"-1"3"5097,-2 2-5097,-7 11 2765,8-2-2765,-6 6 1671,8-6-1671,0 4 6497,-1 0-6497,4 11 0,0-6 0,5 2 0,1-3 0,2-4 0,4 4 0,0 0 0,1-3 0,3-1 0,-3-5 0,7 0 0,-8-6 0,8 1 0,-4-3 0,0-2 0,0-1 0,-4-1 0,0-1 0,0-1 0,0 1 0,-2-4 0,2-1 0,0-4 0,-1 0 0,-2-2 0,-4 6 0,-2-6 0,0 6 0,-3-6 0,0 6 0,-4-1 0,2 3 0,-5-1 0,2-1 0,-3 1 0,2 3 0,0 1 0,-4-3 0,3 3 0,-2 0 0,3 3 0,0 2 0,-10 7 0,7-4 0,-7 7 0,14-8 0,1 0 0</inkml:trace>
  <inkml:trace contextRef="#ctx0" brushRef="#br0" timeOffset="372622">27715 9726 24575,'-9'-2'0,"0"2"0,-3 5 0,1 6 0,-1 4 0,4 2 0,3-4 0,-1 3 0,1-2 0,2-1 0,2 0 0,4-4 0,2 3 0,0 2 0,8 6 0,3 1 0,5-3 0,12 2 0,-6-9 0,12-2 0,-14-5 0,-1-4 0,-7-3 0,-4 0 0,0-2 0,-1-2 0,2-2 0,-3-1 0,2-4 0,-7 4 0,1-2 0,-4 3 0,0 0 0,-2 0 0,1-4 0,-5-1 0,1 1 0,-3 0 0,0 4 0,-5-1 0,4 1 0,-6 1 0,5-1 0,-2 4 0,-4-2 0,3 4 0,-2-1 0,-1 3 0,3-1 0,-6 2 0,-4 4 0,1 2 0,-5 1 0,15-1 0,1-4 0</inkml:trace>
  <inkml:trace contextRef="#ctx0" brushRef="#br0" timeOffset="374372">26355 8656 8191,'-13'0'0,"0"0"5063,8-4-5063,5-1 2818,8-5-2818,12 1 1719,6 0-1719,12 0 6784,-4 1-6784,-3 5 0,-10 2 0,-11 8 0,-5 18 0,-6-8 0,-7 21 0,0-13 0,-4-3 0,6-3 0,1-10 0,17 3 0,6-3 0,20-1 0,9-9 0,8-4 0,-7-8 0,-13 4 0,-20 2 0,-11 5 0</inkml:trace>
  <inkml:trace contextRef="#ctx0" brushRef="#br0" timeOffset="377383">28679 9061 12538,'2'5'0,"0"-1"4706,2 19-4706,-3 5 0,7 19 0,-7-17 0,-1 1 0,5 10 0,0 1 0,-7 1 0,0 1-136,3-8 1,1 2 0,-1-1 135,-3 14 0,-1-1 0,3 3 0,0 0 0,0-3 0,0-2 0,2-5 0,1-1 0,-3 3 0,1-1 187,1-5 0,1 0-187,-3 6 0,0 0 0,0-6 0,0 0 1166,0-1 1,0 0-1167,0-3 0,0-2 0,0-2 0,0 0 0,0 23 0,0-1 0,0-6 0,0-7 0,0-1 2221,0-14-2221,0-5 1658,0-8-1658,0-3 1151,0 0-1151,0 0 0,-3 4 0,3 0 0,-5 1 0,4-2 0,-1-3 0,6 0 0,1 0 0,2 0 0,2-2 0,-2-4 0,5-4 0,2-5 0,16 3 0,4-4 0,19 6 0,-23-3 0,1-1-765,3 4 1,2 1 764,8-2 0,1-1 0,4 0 0,2 1 0,-13 1 0,0 1 0,0 0 0,1-2 0,-1 0 0,0 0 0,2 2 0,0 0 0,0 0 0,14 3 0,-1-1-1023,1-1 0,-1 0 1023,-4 1 0,-1 1 0,-1-2 0,-2-2 0,-3-1 0,0-1-387,0 2 0,-1 1 387,-5 0 0,-2 0-123,-2-3 0,-3 3 123,18 7 1281,-9-7-1281,-12 4 2078,-3 2-2078,-6-5 924,7 1-924,-9-2 312,8 3-312,-13-2 0,2 3 0,-3-3 0,0 3 0,0-4 0,0 0 0,0-1 0,0-3 0,0 4 0,0-4 0,0-1 0,1-5 0,-2-4 0,0-3 0,-5 0 0,3-7 0,-1-8 0,0-8 0,2 0 0,-2-5 0,0 5 0,4-13 0,-6 23 0,0-2-915,-1-5 0,1-2 915,5-6 0,0-2 0,-7-2 0,0-1 0,4 12 0,1 0 0,-1 1 0,-1-14 0,-1 1 0,2 0 0,1 2 0,-1 9 0,1 1-507,0 0 0,-1 1 507,-2 6 0,-1-1 0,3-2 0,0 0 0,-2 3 0,-1 1-273,4-25 273,-1 2 1703,-9 13-1703,3 8 0,-2 8 0,3 7 1097,0-7-1097,2 5 317,-1-11-317,1 5 0,-2-1 0,-2 6 0,2 8 0,-4 3 0,3 0 0,-3 0 0,4-1 0,-4 1 0,3-3 0,-3-2 0,-1 3 0,-6 3 0,-3 6 0,-3 2 0,-7 0 0,-1 0 0,-14-5 0,-1 4 0,-13-7 0,-2 7-536,25-4 1,-1 0 535,0 2 0,0 1 0,-2-1 0,-2 0 0,1-2 0,-1 1 0,-3 3 0,-1 0 0,1-3 0,0-1 0,-1 4 0,1 0 0,3-3 0,1-1 0,-1 2 0,2 0 0,2 0 0,0 1 0,1-1 0,-1 1 0,0 1 0,0 2 0,-3 1 0,0 1 0,3-1 0,-1 2 0,-2 1 0,0 0 0,3 0 0,1 0 0,-1-2 0,0 0-388,-23 1 388,0-4 0,23 2 0,1 0 0,-13-1 0,-10 6 0,31-6 0,-1 2 1049,10-5-1049,-4 1 410,0-1-410,0 2 0,-7 0 0,9 2 0,-8-2 0,13 2 0,-1-6 0,7 3 0,2-3 0</inkml:trace>
  <inkml:trace contextRef="#ctx0" brushRef="#br0" timeOffset="379364">28828 8498 24575,'14'3'0,"8"0"0,3-3 0,0 2 0,-1 4 0,-10 2 0,-6 2 0,-6 3 0,-20 5 0,8-6 0,-10 5 0,11-12 0,6 4 0,7-1 0,5 0 0,15 1 0,-5-3 0,-1 2 0,-8-1 0,-8 6 0,-2-3 0,-3 6 0,-4-3 0,-8 8 0,3-7 0,-3 1 0,17-5 0,4 1 0,7-3 0,0 2 0,-6 0 0,-10 1 0,-4 0 0,-6-5 0,-4-6 0,11-1 0,-1-1 0</inkml:trace>
  <inkml:trace contextRef="#ctx0" brushRef="#br0" timeOffset="383530">29207 9466 8191,'-9'0'0,"-4"3"5063,3 1-5063,-2 0 2818,2 4-2818,1-5 1719,2 9-1719,2-4 6784,0 8-6784,4 4 0,-1-1 0,2 1 0,0-4 0,4-6 0,8 9 0,8-6 0,9 7 0,2-4 0,1-7 0,-6-2 0,4-11 0,-15 1 0,4-3 0,-10 2 0,0-3 0,0 2 0,-2-3 0,1 1 0,-3-2 0,0 0 0,-3 0 0,-2-4 0,0-1 0,-3-3 0,1 4 0,-6 0 0,1 4 0,-2 2 0,0 0 0,0 3 0,-3-1 0,-2 2 0,-3 1 0,3 2 0,-2 2 0,6-1 0,2 1 0,4-2 0</inkml:trace>
  <inkml:trace contextRef="#ctx0" brushRef="#br0" timeOffset="385789">30232 9866 24575,'-9'2'0,"4"1"0,0 9 0,7-2 0,7 4 0,-2-9 0,6-2 0,-8-11 0,1 0 0,-6-5 0,0 4 0,-2 0 0,-5 2 0,0 1 0,-2 5 0,0 4 0,0 4 0,4 2 0,3 0 0,17-1 0,-6-5 0,10-4 0,-12-6 0,-2-2 0,-7 0 0,-3 2 0,-8 5 0,0 3 0,-1 6 0,3 4 0,9 3 0,7-5 0,14-5 0,-4-9 0,4-1 0,-14-3 0,-5 4 0,-5 1 0,-8 2 0,4 4 0,0-2 0,5 2 0</inkml:trace>
  <inkml:trace contextRef="#ctx0" brushRef="#br0" timeOffset="386789">29398 10410 24575,'-5'4'0,"-1"1"0,6 8 0,-1-3 0,4 2 0,11-9 0,-5-3 0,5-7 0,-7-2 0,-7 0 0,-9-7 0,-3 9 0,-8-3 0,2 10 0,7 4 0,1 1 0,7 4 0,9 1 0,0-5 0,6-2 0,-3-6 0,-6-3 0,-3 3 0,-7-1 0,-2 6 0,0 2 0,4 3 0,1-2 0,4-1 0</inkml:trace>
  <inkml:trace contextRef="#ctx0" brushRef="#br0" timeOffset="388064">31354 9935 8191,'-5'0'0,"1"0"0</inkml:trace>
  <inkml:trace contextRef="#ctx0" brushRef="#br0" timeOffset="388230">31615 9864 9948,'-6'2'0,"6"2"1273,1-6 1,4 4 0,-1-4 0</inkml:trace>
  <inkml:trace contextRef="#ctx0" brushRef="#br0" timeOffset="388356">31672 9861 8191,'2'9'0,"3"-6"0,-2 0 0,1-5 0</inkml:trace>
  <inkml:trace contextRef="#ctx0" brushRef="#br0" timeOffset="388481">31945 9871 24575,'5'5'0,"-1"-2"0</inkml:trace>
  <inkml:trace contextRef="#ctx0" brushRef="#br0" timeOffset="388614">32248 9832 8191,'5'7'0,"-1"0"0,-4-2 0,0-1 0</inkml:trace>
  <inkml:trace contextRef="#ctx0" brushRef="#br0" timeOffset="388725">32421 9857 8191,'-10'10'0,"-1"-2"0,6-8 0,1 0 0</inkml:trace>
  <inkml:trace contextRef="#ctx0" brushRef="#br0" timeOffset="401231">32704 9111 24575,'-2'12'0,"0"15"0,-3 20 0,4-14 0,1 4 0,-5 13 0,-1 4-491,3 0 1,-1 2 490,1-12 0,-2 1 0,1 0-968,0-4 0,0 0 1,0 0 967,-1 4 0,-1 0 0,-1-1 0,0-2 0,-2-2 0,1 1 0,-2 2 0,-1 0 0,0-1 0,0-1 0,-2 0 0,1-2 0,-6 13 0,1-2 0,2-1 0,0-2 0,5-17 0,0-4 0,-1 16 0,15-27 0,2-15 622,13-12-622,2-2 3262,1-1-3262,8 8 0,2 8 0,15 5 0,-17-1 0,1 0 0,3 0 0,2 0-680,2 1 1,0-1 679,0-2 0,0 0 0,0 2 0,1 0 0,2-2 0,1 0 0,-3 2 0,0 1 0,-1 2 0,0 0-292,-7-1 1,-1 1 291,24 7 0,-14 2 0,-9-9 0,-7 2 0,-12-14 1317,-2 0-1317,-7-18 625,3-7-625,-5-11 0,8-13 0,-6 23 0,0-2 0,2-5 0,1-2 0,-1-6 0,1-1-1584,2-7 0,1-1 1584,-3 15 0,1-2 0,-1 0 0,2 0 0,1 0 0,-2 0 0,0 1 0,-1-1 0,0 1 0,1 0 0,-2 0 0,1 0 0,0-14 0,0 0 0,-4 17 0,0-1 0,0 1 0,4-14 0,-1 2 0,-5 3 0,1 1 0,3 2 0,2 3 0,-1 7 0,-1 2 0,-1 0 0,1 2 0,6-1 0,-9 5 0,-1 16 0,-3 0 3168,-1 0-3168,-1 0 0,-1-1 0,-1 3 0,-2 1 0,-4 3 0,0 1 0,-18 2 0,-2 5 0,4-3 0,-2 1-827,0 4 1,-1 1 826,-15 1 0,-3 0 0,-3 3 0,-2 0 0,13-4 0,-2 0 0,1 0-831,1 2 1,1 0 0,1 0 830,1-3 0,1-1 0,2 1-81,-5 4 1,4-1 0,-9-4-1,25-2 1</inkml:trace>
  <inkml:trace contextRef="#ctx0" brushRef="#br0" timeOffset="401864">32868 9418 8191,'-9'-4'0,"0"3"5063,0 4-5063,-4 5 2818,5 5-2818,-8 8 1719,12 4-1719,-3 13 6784,15 3-6784,1-1 0,18-4 0,-2-15 0,16-8 0,-1-13 0,-6-6 0,-4-5 0,-17 1 0,-4-4 0,-5-6 0,-4-12 0,-4-8 0,-1 0 0,-5 8 0,1 12 0,-1 9 0,-3 4 0,0 7 0,3-2 0,3 4 0</inkml:trace>
  <inkml:trace contextRef="#ctx0" brushRef="#br0" timeOffset="402472">33342 9717 8191,'-9'-7'0,"-3"5"5063,-11 17-5063,4 6 0,-8 26 0,13-5 0,4 11 0,9-13 2818,13-5-2818,15-10 1719,3-16-1719,15-6 0,-9-20 0,-1-1 6784,-9-11-6784,-11 7 0,-10-2 0,-10 1 0,-3-3 0,-4 5 0,4 1 0,-1 15 0,4 1 0,1 4 0</inkml:trace>
  <inkml:trace contextRef="#ctx0" brushRef="#br0" timeOffset="403222">32986 10191 8191,'-9'0'0,"-4"3"5063,3-1-5063,-13 9 2818,11 0-2818,-6 5 1719,7 2-1719,7 12 6784,3 3-6784,9 7 0,10 1 0,7-16 0,11-2 0,11-20 0,1-8 0,1-14 0,-21 0 0,-9-3 0,-19-2 0,-6-1 0,-6-7 0,-9-2 0,-2-1 0,3 12 0,3 4 0,12 16 0,1 1 0</inkml:trace>
  <inkml:trace contextRef="#ctx0" brushRef="#br0" timeOffset="411122">24332 9575 9147,'-8'7'0,"6"3"5119,4 1-5119,9-8 2673,-1-4-2673,1-12 1589,-6 5-1589,-2-5 6047,-7 4-6047,-1 2 0,-5 3 0,1 3 0,0 6 0,-3 12 0,7-2 0,0 9 0,10-11 0,6-4 0,9-9 0,-2-6 0,0-3 0,-10-1 0,-8 1 0,-8 2 0,-3-1 0,-6 5 0,3 1 0,1 4 0,8-2 0,1 2 0</inkml:trace>
  <inkml:trace contextRef="#ctx0" brushRef="#br0" timeOffset="412198">26970 9505 8191,'-9'-5'0,"-1"10"5063,5-1-5063,-1 9 2818,9-1-2818,2-4 1719,6 3-1719,-1-11 6784,6 0-6784,-5-10 0,0-2 0,-5-2 0,-8 3 0,-3 5 0,-7 3 0,-2 4 0,1 3 0,0 4 0,12 1 0,-2-4 0,7-1 0</inkml:trace>
  <inkml:trace contextRef="#ctx0" brushRef="#br0" timeOffset="417855">25188 9827 8191,'-9'-5'0,"0"5"5063,2 6-5063,2 2 2818,6-2-2818,2-6 1719,-6-3-1719,1 3 6784,-8 5-6784,12 4 0,1-6 0,2 0 0,-1-5 0</inkml:trace>
  <inkml:trace contextRef="#ctx0" brushRef="#br0" timeOffset="418707">24647 10684 24575,'-3'9'0,"5"-2"0,3-4 0,0-2 0,-1-3 0</inkml:trace>
  <inkml:trace contextRef="#ctx0" brushRef="#br0" timeOffset="419705">25189 9852 8191,'-13'0'0,"3"1"5063,-3 2-5063,5 7 2818,2-2-2818,1 4 1719,2-3-1719,5 0 6784,3-4-6784,4-5 0,-2-5 0,-4-4 0,-6 2 0,-4 5 0,-2 4 0,2 5 0,2 6 0,7-6 0,3 2 0,8-10 0,-7 0 0,1-1 0</inkml:trace>
  <inkml:trace contextRef="#ctx0" brushRef="#br0" timeOffset="561965">12265 5820 24575,'0'38'0,"0"0"0,0 0 0,2 15 0,1 1 0,0-11 0,1 3 0,0-4-1700,2 5 0,0 0 1700,1-6 0,1 1 0,-1-2 0,-1 0 0,0-2 0,4 4 0,1-1-148,-3-2 0,1-2 148,1-5 0,0-1 0,1 3 0,-1-1 856,5 15-856,-6-22 0,0 1 0,2 26 0,-6-22 0,-1 0 0,1 0 0,-1 1 0,-3 2 0,-1 0 0,5 21 0,-5-9 1677,0-14-1677,0-12 290,-3-4 1,3-10 0,-3 2 0</inkml:trace>
  <inkml:trace contextRef="#ctx0" brushRef="#br0" timeOffset="563690">12128 5720 11754,'5'5'0,"3"2"4865,22 5-4865,3 4 0,14 2 0,-1 1 0,-12-6 2231,-4-2-2231,-16-6 0,-6-2 0,-4-1 0</inkml:trace>
  <inkml:trace contextRef="#ctx0" brushRef="#br0" timeOffset="563932">12339 5640 8191,'-14'8'0,"2"2"5063,2 1-5063,2 2 2818,-5 11-2818,-4 8 0,-11 10 0,13-19 0,0 1 859,-2-2 1,1 0-860,-11 14 1696,10-13 0,6-12 0,9-7 0</inkml:trace>
  <inkml:trace contextRef="#ctx0" brushRef="#br0" timeOffset="564192">12228 5630 24575,'-5'7'0,"4"3"0,17 13 0,10 11 0,-11-10 0,1 2 0,1-1 0,0 0 0,-2 2 0,-1-1 0,9 14 0,-5-12 0,-8-5 0,-5-17 0,-2 2 0</inkml:trace>
  <inkml:trace contextRef="#ctx0" brushRef="#br0" timeOffset="564448">12165 5886 8191,'-5'-4'0,"3"-1"5063,10-5-5063,10 1 0,21-2 0,9 2 1409,-21 4 0,1 0-1409,3 0 0,-3 0 0,0 0 0,-1 0 0</inkml:trace>
  <inkml:trace contextRef="#ctx0" brushRef="#br0" timeOffset="565223">13431 5822 24575,'-7'6'0,"-1"12"0,5 10 0,4 12 0,1-11 0,1 2 0,2 0 0,1 1-1039,-1 5 1,0 2 1038,1 2 0,-1 1 0,-1 3 0,-1 1 0,2 4 0,0 0 0,-4 3 0,-1 0 0,3-3 0,-1 0 0,1-1 0,0 0 0,-3-6 0,1-2 0,1-2 0,1-1-299,-2-1 0,-2 0 299,-2-4 0,1-3 0,4 18 0,-6-14 0,6-26 0,-2-4 0</inkml:trace>
  <inkml:trace contextRef="#ctx0" brushRef="#br0" timeOffset="565682">13345 5752 8191,'9'5'0,"-2"-1"5063,23-8-5063,2-5 0,8-5 0,0-4 704,-8 3 1,-16 7-1,-8 3 1</inkml:trace>
  <inkml:trace contextRef="#ctx0" brushRef="#br0" timeOffset="565865">13559 5629 24575,'-20'19'0,"2"8"0,-4 15 0,3 5 0,1-7 0,6-8 0,-4-11 0,12-12 0,-4-4 0</inkml:trace>
  <inkml:trace contextRef="#ctx0" brushRef="#br0" timeOffset="566082">13386 5676 24575,'-5'9'0,"1"3"0,8 9 0,4 4 0,7 3 0,2 3 0,1-9 0,-3 8 0,-3-11 0,-1 4 0,-5-13 0,-4-3 0</inkml:trace>
  <inkml:trace contextRef="#ctx0" brushRef="#br0" timeOffset="566327">13550 5616 8191,'-13'5'0,"-7"9"5063,3 1-5063,-19 17 0,3-1 0,8-10 0,0-1 2818,-14 14-2818,5-11 0,15-10 0,12-10 0</inkml:trace>
  <inkml:trace contextRef="#ctx0" brushRef="#br0" timeOffset="567032">14466 5781 9180,'-1'12'0,"2"4"4553,0 29-4553,1-16 0,2 3 0,4 12 0,1 4 979,-3 4 1,1 3-980,-1-11 0,0 1 0,-1 1-163,-2 0 0,-1 0 1,0 0 162,0 0 0,0 0 0,0 0 0,-2-5 0,0 0 0,0-2 1838,0 8 1,0-3-1839,-2-8 0,0-4 428,-2 8-428,-1-13 193,1-23 1,3-1-1,-1-7 1</inkml:trace>
  <inkml:trace contextRef="#ctx0" brushRef="#br0" timeOffset="567457">14343 5826 8191,'-17'16'0,"16"-11"4870,42-21-4870,-14 3 0,3 0 0,4-1 0,1 1 0,-3 0 0,-2 1 0,2 1 0,-11 2 0</inkml:trace>
  <inkml:trace contextRef="#ctx0" brushRef="#br0" timeOffset="567640">14624 5668 8191,'-9'4'0,"2"2"5063,-3 5-5063,2 2 2818,-6 11-2818,2-5 1719,2 1-1719,0-12 0,7-4 0,-1-4 0</inkml:trace>
  <inkml:trace contextRef="#ctx0" brushRef="#br0" timeOffset="567840">14451 5560 8191,'-10'10'0,"-1"2"5063,3 5-5063,2 0 2818,16 9-2818,5 2 0,23 11 1719,1-6-1719,0-1 0,-8-12 1696,-8 3 0,-13-15 0,1 2 0</inkml:trace>
  <inkml:trace contextRef="#ctx0" brushRef="#br0" timeOffset="568098">14440 5622 9425,'0'7'0,"11"12"5090,10 6-5090,12 12 0,-11-17 0,0-1 0,17 14 0,-12-11 0,-11-10 0</inkml:trace>
  <inkml:trace contextRef="#ctx0" brushRef="#br0" timeOffset="568632">14601 5655 24575,'-28'14'0,"4"2"0,3 12 0,0 5 0,7-7 0,-1 1 0,0 1 0,1-1 0,-11 21 0,3-3 0,11-23 0,3-7 0,6-11 0</inkml:trace>
  <inkml:trace contextRef="#ctx0" brushRef="#br0" timeOffset="568916">14400 5801 8191,'0'-9'0,"2"0"5063,1 12-5063,7 9 2818,6 20-2818,7 4 1719,-3-4-1719,5-3 1696,-16-15 0,3-2 0,-10-8 0</inkml:trace>
  <inkml:trace contextRef="#ctx0" brushRef="#br0" timeOffset="570548">11579 6633 12306,'-2'10'0,"3"8"4757,7 8-4757,1 6 2133,3-1-2133,-8-5 1195,-1-6-1195,-3-19 4184,0-26-4184,0-17 0,2 8 0,1 0 0,1 5 0,2 1 0,11-22 0,8 20 0,4 21 0,-12 3 0,-2 9 0</inkml:trace>
  <inkml:trace contextRef="#ctx0" brushRef="#br0" timeOffset="571050">11807 6559 24575,'1'16'0,"1"9"0,7 10 0,-3-9 0,-2 3 0,-1 5 0,0 1 0,2 0 0,-1 0-529,-3 0 1,-1-2 528,5 15 346,-5-13-346,-3-28 175,2-25-175,-6-29 0,4 10 0,0-3 0,-3-5 0,0-3 0,0-2 0,0 1-284,5 8 1,0 4 283,-1-13 520,14 28-520,0 21 0,2 9 0,-1 0 0,-4 8 0,-5 4 583,-1-1-583,-6 5 0,-5-10 0,-1-5 0,1-4 0,4-5 0</inkml:trace>
  <inkml:trace contextRef="#ctx0" brushRef="#br0" timeOffset="572591">11993 6353 13902,'3'16'0,"3"17"3469,0 15-3469,-4-17 0,1 0 1032,3 1 0,0-2-1032,-1 4 0,3-5 0,-4-29 0</inkml:trace>
  <inkml:trace contextRef="#ctx0" brushRef="#br0" timeOffset="573753">12401 6173 24575,'-5'19'0,"1"9"0,4 25-673,0-25 1,0 1 672,0 26 438,0-17-438,4-22 223,1-23-223,3-10 0,1-28 0,-4 3 0,-4-5 684,-2 9-684,-3 12 0,8 12 0,1 11 0,12 23 0,-2 2 0,11 19 0,-11-14 0,2 3 0,-8-19 0,-5 1 0,0-9 0,-4 1 0</inkml:trace>
  <inkml:trace contextRef="#ctx0" brushRef="#br0" timeOffset="573908">12435 6317 24575,'19'5'0,"-4"-4"0,1-2 0,-8-1 0</inkml:trace>
  <inkml:trace contextRef="#ctx0" brushRef="#br0" timeOffset="574165">12514 6497 24575,'17'-3'0,"7"-1"0,-5-5 0,4 2 0,-13 1 0,-3 4 0</inkml:trace>
  <inkml:trace contextRef="#ctx0" brushRef="#br0" timeOffset="574357">12574 6516 8191,'0'9'0,"2"10"5063,9 9-5063,2 6 2818,4 4-2818,-5-6 0,-4-14 0,-4-4 0</inkml:trace>
  <inkml:trace contextRef="#ctx0" brushRef="#br0" timeOffset="574674">12661 6792 8191,'-10'13'0,"5"-4"5063,-4 14-5063,6-8 2818,-1 15-2818,5-4 1719,2-1-1719,5-5 1696,3-9 0,-5-6 0,2-3 0</inkml:trace>
  <inkml:trace contextRef="#ctx0" brushRef="#br0" timeOffset="575098">12704 7122 8191,'-9'6'0,"-3"11"5063,6-2-5063,-1 15 2818,7 2-2818,4 2 1719,-1-2-1719,6-9 6784,3-11-6784,2-6 0,3-7 0,-3-4 0,-1-6 0,-5 0 0,-2 1 0,-4 3 0</inkml:trace>
  <inkml:trace contextRef="#ctx0" brushRef="#br0" timeOffset="575332">12740 7183 8191,'-3'7'0,"7"-7"5063,8 1-5063,11-8 2818,-4 1-2818,5 4 1719,-11 2-1719,-4 18 6784,-5 1-6784,-4 20 0,-4 1 0,-2 13 0,1-5 0,0-15 0,5-13 0</inkml:trace>
  <inkml:trace contextRef="#ctx0" brushRef="#br0" timeOffset="576215">13584 6239 8191,'0'13'0,"4"7"5063,-3 5-5063,-2 14 0,-4 1 0,0 6 2818,-2-12-2818,7-26 1719,-3-24-1719,13-38 0,-7 23 0,1-1 0,4-9 0,0-1 0,-3 9 0,0 1 6784,4-21-6784,-1 32 0,1 21 0,3 18 0,-1 14 0,1 2 0,-4 4 0,0-6 0,-1-7 0,-5-1 0,0-14 0,-5-3 0</inkml:trace>
  <inkml:trace contextRef="#ctx0" brushRef="#br0" timeOffset="576382">13638 6311 24575,'26'0'0,"-13"0"0,1 0 0</inkml:trace>
  <inkml:trace contextRef="#ctx0" brushRef="#br0" timeOffset="576640">13638 6561 8339,'1'-2'0,"6"-2"5079,13-5-5079,5-4 2796,14 3-2796,-16 0 424,3 6 1,-21 2 0,-1 2 0</inkml:trace>
  <inkml:trace contextRef="#ctx0" brushRef="#br0" timeOffset="576832">13716 6572 8191,'-5'9'0,"5"4"5063,2 7-5063,2 5 2818,-1 7-2818,1 0 429,-3-1 1,2-13 0,-3-4 0</inkml:trace>
  <inkml:trace contextRef="#ctx0" brushRef="#br0" timeOffset="578290">13764 6937 24575,'-7'-11'0,"-2"4"0,-4 13 0,1 4 0,-7 17 0,8 5 0,-2 15 0,8 7 0,4-5 0,7-11 0,6-19 0,9-15 0,7-15 0,-10 5 0,-1-7 0</inkml:trace>
  <inkml:trace contextRef="#ctx0" brushRef="#br0" timeOffset="578524">13780 7126 8191,'-1'4'0,"-2"0"0,7-4 0</inkml:trace>
  <inkml:trace contextRef="#ctx0" brushRef="#br0" timeOffset="579000">13762 7392 8315,'-7'-3'0,"0"1"5076,-3 10-5076,1-2 2800,-4 16-2800,0 0 1702,-4 17-1702,3 7 0,4 2 0,14 6 0,12-21 6682,10-7-6682,19-28 0,-3-9 0,-10-1 0,-11 0 0</inkml:trace>
  <inkml:trace contextRef="#ctx0" brushRef="#br0" timeOffset="579962">13755 7971 24575,'4'20'0,"-4"-13"0,7 7 0</inkml:trace>
  <inkml:trace contextRef="#ctx0" brushRef="#br0" timeOffset="580107">13797 8139 8191,'-2'22'0,"2"-3"1265,0-10 1,0-4 0,2-1 0</inkml:trace>
  <inkml:trace contextRef="#ctx0" brushRef="#br0" timeOffset="580223">13815 8268 8191,'-2'9'0,"6"0"0,-5-4 0,5-1 0</inkml:trace>
  <inkml:trace contextRef="#ctx0" brushRef="#br0" timeOffset="580324">13835 8317 24575,'0'0'0</inkml:trace>
  <inkml:trace contextRef="#ctx0" brushRef="#br0" timeOffset="581199">12880 6721 8191,'-8'8'0,"-1"3"5063,-2 1-5063,0 4 2818,2 4-2818,-1 5 1719,2 7-1719,7 0 6784,6-9-6784,15-1 0,11-15 0,16-4 0,1-13 0,1-9 0,-20 4 0,-11 1 0,-14 10 0</inkml:trace>
  <inkml:trace contextRef="#ctx0" brushRef="#br0" timeOffset="581415">13037 6839 8816,'-7'4'0,"8"0"5112,0-3-5112,25-4 2724,4-12-2724,16-1 0,-3-11 0,-11 13 408,-9 1 0,-15 11 1,-4 2-1</inkml:trace>
  <inkml:trace contextRef="#ctx0" brushRef="#br0" timeOffset="581649">13248 6735 9447,'12'6'0,"-3"-1"5117,15 5-5117,-11-3 2624,0 3-2624,-8 3 1549,-1-3-1549,-7 6 5838,-3-3-5838,-1 1 0,1-5 0,2-5 0</inkml:trace>
  <inkml:trace contextRef="#ctx0" brushRef="#br0" timeOffset="591159">12268 5422 8973,'-2'-2'0,"-11"-4"5117,-2 5-5117,-22 2 0,-3 0 0,10 5 0,-2 2 456,-5-5 1,-2 1-457,-6 9 0,-2 1 0,11-7 0,-3-2 0,2 3 0,0 3 0,1 1 0,-1-1 0,-1-2 0,0-2 0,1 2 0,-10 8 0,3-1 477,1-7 0,3 0-477,7 4 0,2-2 5089,-22 0-5089,15 2 0,16-7 0,-1 1 2043,10-2-2043,-1 2 1451,1 0-1451,6 2 35,-2 4-35,5 0 0,-3 4 0,9 0 0,-4 14 0,9 15 0,-4-9 0,0 3-1549,5 5 0,1 3 1549,-5-10 0,0 2 0,1 1 0,4 2 0,2 0 0,-2 1 0,-2 3 0,-1 1 0,2 1-1137,3 1 0,2 1 0,-1-1 1137,-1-1 0,0-1 0,-1 0 0,1 0 0,-1-1 0,1 0 0,-1-3 0,1-1 0,-2 0 0,-2-1 0,-1 0 0,0 2-696,0 5 0,0 2 1,-1-3 695,1 4 0,-1-2 0,2 6 0,1-4 0,3 1 0,1-13 0,-3-1 0,-5-7 2118,2-7-2118,-1 5 3418,-2-15-3418,1 8 3060,0-13-3060,1 0 0,4-3 0,-1-5 0,5 3 0,-3-3 0,6 4 0,-2 2 0,9-1 0,9-1 0,21-3 0,-19-5 0,2-1-1151,8 3 1,3-1 1150,6-2 0,1 1 0,-1 6 0,1 2 0,-14-2 0,0 0 0,0 2 0,14 5 0,0 2 0,-1-2 0,0 1 0,-1 0 0,0 0 0,-1-5 0,-2-2 0,-2 2 0,-1-3-724,0-6 0,-2-1 724,-9 2 0,-1 1-52,-2-3 1,-2 1 51,10 2 0,-14 0 0,-13 0 2104,-4 0-2104,3-3 1621,-4-1-1621,0-4 127,-6-5-127,-2 3 0,0-2 0,0-1 0,0-7 0,0-5 0,0-20 0,0-10-1021,1 18 1,-2-3 1020,-1-4 0,-1-3 0,3 10 0,0 0 0,-1-2 0,-2-1 0,-1-1 0,0-1-1302,1-6 1,1-3 0,0 1 1301,-1-3 0,1 0 0,0-1 0,0 11 0,0 0 0,1-1 0,0 0 0,2-1 0,1-1 0,0 1 0,-1 0 0,0 1 0,-1 0 0,0 1 0,0-1 0,1 1 0,-1-1 0,0 1 0,-1 1 0,0-10 0,-1 1 0,-2 1-711,1 3 1,-1 2 0,-1 1 710,0 2 0,-1 2 0,0 2-448,0-6 1,-1 2 447,-3-1 0,0 4 1173,-1-9-1173,-2 3 0,8 13 0,2-6 3407,-1 4-3407,-1-4 2764,1 12-2764,-2 2 1465,1 13-1465,-2 5 162,-2 8-162,0 5 0,0-2 0,-11-1 0,5-6 0,-22 1 0,-3-6 0,11 6 0,-3 1-1038,-9-3 0,-1 1 1038,-4 4 0,-1 1 0,-3-2 0,0 0 0,3 4 0,3 0 0,7-4 0,4-1 0,-14 2 0,24-2 0,16-3 0</inkml:trace>
  <inkml:trace contextRef="#ctx0" brushRef="#br0" timeOffset="594965">14961 13330 24575,'0'-5'0,"4"2"0,16-14 0,11-1 0,5-8 0,-10 12 0,1-1-918,3 0 1,2 0 917,3-4 0,1 0 0,5-1 0,1 0 0,-1-3 0,-1 0-641,3 1 0,-1-1 641,-4 0 0,-2 1-538,-4 3 0,-1 0 538,-3 4 0,-1-1 0,16-11 0,-2 4 0,-6 0 0,6-4 0,-1 9 0,6-5 0,1 0 661,0 3-661,-1-3 1488,-6 6-1488,-1 3 1217,-7-1-1217,-7 7 0,5 1 0,-5 0 611,14 2-611,7-4 0,3-4 0,-20 7 0,1 0 108,-2-3 0,-1 0-108,1 3 0,-1 1 0,13-10 0,-13 9 0,-15-1 0,-3 5 0,0-1 0,0-3 0,4 0 0,-4-1 0,4-1 0,-4 4 0,0-3 0,0 2 0,-4 0 0,-1 3 0</inkml:trace>
  <inkml:trace contextRef="#ctx0" brushRef="#br0" timeOffset="597882">14820 13324 8191,'7'-4'0,"-8"-5"5063,-1-4-5063,-9-5 2818,-5-8-2818,-9-2 0,-8-9 0,11 14 0,-1 0 0,-16-16 859,13 13 1,-1 0-860,1 2 0,0 1 0,-1-4 0,-1-1 2494,-4 0 0,-1 1-2494,0 2 0,-1 0 0,1 0 0,-1 1 0,-2 1 0,0 2 0,7 2 0,1 1 0,0 0 0,1 1 0,-20-11 0,5 0 0,3 5 0,2-4 0,11 12 0,0-4 0,12 9 0,2 0 1796,4-3-1796,-2 0 0,3-1 0,-5-2 0,2 2 0,0 1 0,-2-4 0,3 8 0,-2-8 0,-7-5 0,-3-7 0,-5-2 0,-6-1 0,3 11 0,-5 4 0,9 6 0,1 7 0,7 1 0,3 1 0,2 2 0,5-6 0,6 7 0,6 3 0,6 8 0,7 8 0,12 9 0,-11-10 0,2 1 0,13 5 0,3 0 0,4 4 0,1 0-1078,-10-7 0,0 0 1,2-1 1077,1 2 0,1-1 0,0 1 0,-1 1 0,0 0 0,-1 0 0,1 1 0,-1-1 0,1 0 0,-1 0 0,1 1 0,-2-1-48,9 8 0,-1 1 48,0 1 0,-1 0 0,-10-8 0,-1-2 0,-4 3 0,-1-2 0,9 2 0,-15-5 0,-5-12 0,-4-1 0,0-2 3215,-2 1-3215,8 6 114,-9-3-114,6-4 0,-12-8 0,-8-18 0,-8-5 0,-13-17 0,9 15 0,-1 0-835,-2 0 0,-3-2 835,-6-5 0,-3-1 0,1 2 0,-2 1 0,-4-2 0,-1 1-878,11 9 1,0-1-1,1 1 878,-13-10 0,1 1 0,11 8 0,0 0 0,1 0 0,-13-11 0,1-1 0,0 1 0,0-1 0,-1 1 0,1-1 0,2-2 0,0 0 0,-1 5 0,0 0 0,8 2 0,1 1-285,0 7 0,0 4 285,-11-10 0,10 10 0,8 10 1385,11 2-1385,0 7 2766,4-2-2766,2 6 722,5 1-722,5 7 0,11 5 0,16 11 0,9 5 0,-10-7 0,1 2 0,3 5 0,2 2-1352,-6-9 1,1 1 0,1 0 1351,5 7 0,2 2 0,1-1 0,1-3 0,0 0 0,1 0 0,-8-6 0,1 1 0,0 1 0,-2-2 0,9 8 0,-1 0 0,0-1 0,0 1 0,0 0 0,-1-1 0,-3-3 0,-1-1 0,0 0-742,-2 0 1,0-1-1,-1 0 742,9 5 0,-1-2 0,-6-2 0,-1-2 0,-7-6 0,-1-1 0,12 12 0,-13-13 0,-9-6 3505,-6-4-3505,-2-2 2774,0 2-2774,-1-2 0,1 1 0,2-3 0,-7-8 0,-1-5 0,-8-15 0,-4-9 0,-9-15 0,7 22 0,-4 0 0,-5-7 0,-4 0 0,-4-1 0,-3-1-1398,-4-4 0,-2 0 1398,11 12 0,1 0 0,-1 0 0,1-1 0,-1-1 0,0 2 0,-12-8 0,-1 2-1020,4-2 1,-1 1 1019,-1 3 0,0 3-520,6 4 1,1 1 519,0 1 0,1 1 0,-16-4 0,8 3 2309,18 10-2309,7 8 2205,15 5-2205,6 7 1360,3 4-1360,15 9 0,7 4 0,-6-2 0,3 2 0,5 0 0,4 3 0,-1-1-971,-6-4 0,-1 0 0,1-1 971,3 2 0,0-1 0,0 0 0,-1 0 0,-1 1 0,0-1 0,13 9 0,0 0 0,-4-1 0,-1-2 0,-10-5 0,-1-2 0,-6-2 0,-2-3 0,0 6 0,-6-9 0,-4-5 0,-4 0 2913,-3-6-2913,-7-3 0,-2-3 0,1 0 0</inkml:trace>
  <inkml:trace contextRef="#ctx0" brushRef="#br0" timeOffset="603159">14889 13358 24575,'-12'-2'0,"1"1"0,2-1 0,0 6 0,12-3 0,2 1 0,12-8 0,-3 0 0,-2-1 0,-3 2 0,4 0 0,0 0 0,4-3 0,0-1 0,1-3 0,-5 4 0,0-2 0,-4 5 0,-1-1 0,1 1 0,4-2 0,0-2 0,11-4 0,1-1 0,14-8 0,-6 5 0,6-4 0,-5-1 0,-2 5 0,3-4 0,3-1 0,2 0 0,-13 5 0,1-1-675,3-1 1,2 0 674,-1 0 0,1 0-254,2 0 0,-1 1 254,-6 3 0,-1 0 0,3 0 0,0 0 0,-3 0 0,1 0 0,2 2 0,1 0 0,0-2 0,-1 0-451,-1 0 0,-1 0 451,2-1 0,0 0 0,-1-2 0,-1 1 0,3-2 0,1 1 0,-1 2 0,0 0 0,-3 0 0,1 1-41,-2 2 0,-1 2 41,14-7 310,-8 3 1,-16 7 0,-9 3 0</inkml:trace>
  <inkml:trace contextRef="#ctx0" brushRef="#br0" timeOffset="605268">16337 12582 24575,'19'2'0,"-7"1"0,10-9 0,-8 2 0,-1-3 0,0 2 0,-4-2 0,0 3 0,0-1 0,0 1 0,0-1 0,3 0 0,-2 0 0,3 0 0,-4 5 0,0-4 0,3 6 0,2-4 0,-1 0 0,0 1 0,-4-3 0,-1 4 0,1-6 0,0 3 0,0-2 0,0 1 0,0 2 0,0-3 0,0 3 0,0-2 0,0 1 0,0 1 0,-8 2 0,-6 3 0,-8 2 0,-4 0 0,0 1 0,-7 4 0,-8 3 0,-8 4 0,-7 6-706,0-3 706,1 7 0,-1-8 0,21-5 0,-1 0 0,0-1 0,-1 0 0,-6 2 0,0 1 0,2 0 0,1-1 0,-3 1 0,0-1-609,-1 1 0,2 0 609,1-1 0,1 1-369,-1-1 1,2 0 368,3-2 0,1-1 0,-21 11 636,0 0-636,14-7 0,2 3 0,14-8 1212,4 0-1212,-3 0 813,6-2-813,-7 2 0,-3-2 0,1 2 0,-13 6 0,12-4 0,-12 8 0,6-7 0,1 0 0,1-1 0,7-1 0,0-1 0,0-2 0,0 2 0,0-2 0,3 1 0,-2-1 0,6-5 0,-3 1 0,4-5 0,0 4 0,-4-1 0,0 2 0,-4 1 0,-7 4 0,5 0 0,-8 9 0,10-9 0,0 5 0,4-11 0,4-1 0,0-3 0,0-2 0,2-2 0,-5-4 0,6-1 0,-6 0 0,5 3 0,-2 1 0,0-1 0,2-1 0,-2 0 0,4-2 0,-3 4 0,1-1 0,-2 1 0,0 1 0,-4-1 0,7 2 0,-1 0 0</inkml:trace>
  <inkml:trace contextRef="#ctx0" brushRef="#br0" timeOffset="605649">14837 13185 8191,'4'9'0,"1"0"5063,10 7-5063,8 3 2818,5 11-2818,2-3 1719,-4 3-1719,-9-13 1696,-4-1 0,-8-11 0,-3-1 0</inkml:trace>
  <inkml:trace contextRef="#ctx0" brushRef="#br0" timeOffset="614940">15091 13380 24575,'-6'4'0,"3"1"0,11 7 0,10 21 0,-3 9 0,-2-9 0,0 2 0,-3-4 0,0 1-507,-2 2 0,1 0 507,0-6 0,0-1 249,-2 19-249,3-17 0,-10-14 0,2-11 0</inkml:trace>
  <inkml:trace contextRef="#ctx0" brushRef="#br0" timeOffset="616959">14998 13446 24575,'25'-20'0,"6"-1"0,9-6 0,-13 12 0,3-2-502,14-5 0,4-2 502,-14 7 0,0-1 0,2 0-1364,4-1 0,1 1 0,0-1 1364,1-1 0,0-1 0,-2 0 0,-2-1 0,-1 0 0,0-1-457,2 1 0,-1 0 0,-1-2 457,-5 1 0,-3-1 0,2-1-128,8-3 1,1 0 0,-3 0 127,4-3 0,-2 1 0,-7 6 0,0 1 0,-1 2-246,2-2 1,-1 2 245,0 4 0,0 1 1213,-5-2 1,-2 2-1214,21-4 2790,-19 1-2790,-6 8 515,-9 6-515,1-2 1202,-4 3-1202,8-4 406,3-1-406,12-8 0,-9 3 0,2-2 0,-1 1 0,1 0 0,0 0 0,-2 1 0,5-2 0,-15 12 0,-20 13 0,-1 0 0,-8 6 0,3-7 0,-7 5 0,-12 2 0,-14 7-668,15-9 0,0 1 668,0 1 0,-1 0 0,-5 1 0,-1 1 0,0 2 0,0-1-1021,-4 0 1,-1-1 1020,-2 3 0,-1 0 0,0-3 0,0 0 0,4-1 0,0 1 0,3 0 0,1-1 0,4-3 0,0 1 0,2 3 0,1 1 0,2-2 0,1 0 0,-4 5 0,0 1 0,2 0 0,1-1 0,2-1 0,1 1 0,0-3 0,2-1 0,-4 8 1193,5-7-1193,10-10 2184,16-4-2184,-1-2 0,21-9 0,1-7 0,21-10-1052,-16 7 0,1-2 1052,11-4 0,3 0 0,-12 7 0,2 1 0,1-2 0,5-4 0,2-2 0,0 1 0,3-1 0,1 0 0,0-1 0,-10 4 0,1-1 0,0 0 0,0 0 0,1 0 0,1 0 0,0 0 0,-2 0-979,9-7 1,-2 1-1,0 1 979,-4 6 0,-1 1 0,-4 1 0,0-4 0,-6 3 0,3 5 0,-29 12 0,-12 6 1768,0 1-1768,0-1 3272,0 1-3272,-4 0 0,-1 2 0,-3 0 0,-6 5 0,-3 0 0,-19 6 0,15-5 0,-1 3 0,-8 3 0,-2 3 0,7-4 0,-2 2 0,0 1-1407,-3 3 1,0 1-1,-1 1 1407,-4 1 0,-1 1 0,1-1 0,-1 1 0,0 0 0,2-1-533,4-3 1,1-1 0,3-2 532,-4 3 0,6-5 0,10-1 0,40-22 0,29-15 0,-13 8 0,2 0 0,3-4 0,2-1 1692,8 1 0,2 0-1692,0-5 0,0 0-228,-15 8 1,1 0 0,-1-1 227,15-9 0,-1-1 0,-1 2 0,-3 1-580,-7-2 0,-4 0 580,-3 2 0,-4 3 0,-4-1 0,-7 7 0,-20 15 0</inkml:trace>
  <inkml:trace contextRef="#ctx0" brushRef="#br0" timeOffset="618724">14918 13296 24575,'-7'-12'0,"1"2"0,-7-4 0,5 5 0,-8-3 0,2 2 0,-9-3 0,4 1 0,-8-7 0,0-2 0,-4-9 0,-6 1 0,-5-3-527,4 4 527,-4 0 0,5 0 0,4-4 0,8 7 0,1 0 0,-8-17 0,9 15 0,1 0 0,-6-10 0,-4 4 0,4 2 0,-7 0 0,3 3 0,1-2 0,-5-2 0,9 1 0,-10-7 0,10 7 0,8 12 0,8 8 0</inkml:trace>
  <inkml:trace contextRef="#ctx0" brushRef="#br0" timeOffset="619107">13986 12491 8191,'31'13'0,"0"0"0,1 5 0,-1-1 0,3-3 0,-5 6 0</inkml:trace>
  <inkml:trace contextRef="#ctx0" brushRef="#br0" timeOffset="620475">14705 13018 8191,'5'14'0,"-2"-2"5063,7-2-5063,-4 0 2818,6-2-2818,-5 0 1719,-4-9-1719,-10-2 6784,-8-13-6784,1 3 0,-2-3 0,7 7 0,4 0 0,8 9 0,3 0 0,7 9 0,-1-1 0,5 8 0,4 2 0,9 8 0,-1-5 0,7 6 0,-10-12 0,-3 2 0,-11-7 0,-3-3 0,-8-4 0,-6-8 0,-5-2 0,-3-2 0,0-1 0,3 3 0,-6-2 0,6 3 0,-2 0 0,2 2 0,9 1 0,6 5 0,16 6 0,1 9 0,11 5 0,-11-3 0,7 5 0,-14-12 0,4 4 0,-9-6 0,6 1 0,-8-2 0,-4-7 0,-8-7 0,-6-5 0,-6-9 0,4 5 0,-11-9 0,3-4 0,-1 7 0,-1-3 0,5 14 0,3 1 0,1 5 0,16 6 0,2 4 0,21 15 0,7 0 0,-4 3 0,10 1 0,-19-13 0,2 5 0,-9-10 0,-4-2 0,-12-8 0,-3-3 0</inkml:trace>
  <inkml:trace contextRef="#ctx0" brushRef="#br0" timeOffset="643132">19906 12919 8280,'-2'-7'0,"4"4"5073,1 3-5073,5 3 2805,3 4-2805,2 1 1706,11-1-1706,-5 4 6711,4-4-6711,1 6 0,-5-3 0,11 1 0,2 0 0,14-2 0,-19-5 0,1 1 0,3 3 0,-1-1 0,1-1 0,0-1 0,-4 3 0,1-1 0,2-2 0,-1 0 0,19 8 0,6-2 0,-8 7 0,1-8 0,-7 3 0,-2-5 0,-12-1 0,4 1 0,-5-5 0,7 4 0,-7-3 0,-1 3 0,0-1 0,-6 3 0,12-1 0,-4-2 0,12-2 0,9-4 0,7 4-366,-20-2 1,0 2 365,-2 3 0,-1 1 0,3 2 0,0 1 0,1-1 0,-2 2 0,-1 3 0,-1-1 0,7-2 0,-1-1 0,-2 4 0,0 1 0,6-2 0,1 0-1002,0 2 0,0 2 1002,2 1 0,-1 1 0,-1-3 0,-1 1 0,-1 4 0,-1 0 0,-2-2 0,-2-1 0,1 1 0,-2-1 0,-5-3 0,-1-1 328,-1-4 1,-1-2-329,7 0 0,-14-7 0,-12-3 0,-11-1 0</inkml:trace>
  <inkml:trace contextRef="#ctx0" brushRef="#br0" timeOffset="645649">14975 17680 24575,'-36'29'0,"4"-1"0,57-58 0,14-9 0,-3 0 0,4-2-2413,-7 12 0,1 2 0,1-1 2413,2-1 0,0 0 0,2 0 0,6-1 0,2 0 0,1 0 0,-9 5 0,1 1 0,1 0 0,0 1 0,0 0 0,2 2 0,-1 0 0,2 1-739,0-1 1,2 1 0,0 1 0,0 1 738,-3 0 0,1 2 0,0 0 0,0 1 0,0 1 0,1 1 0,0 0 0,0 1 0,-1 1 0,-1 0 0,1 0 0,0 0 0,2-1 0,1 1 0,0 0 0,0 0 0,-1 2 0,-1 1 0,1-1 0,0 1 0,2-3 0,1-1 0,0 1 0,-1 1 0,-3 2 0,-1 1 0,-1 0 0,1 2-155,1 0 0,1 0 0,-1 2 0,-1 1 155,8 2 0,-2 3 0,0 1 0,3 1 0,-1 2 0,0 2 0,-6 2 0,-1 2 0,1-2 0,4-3 0,0-2 0,0 1 0,0 3 0,0 0 0,1 0 0,2-3 0,0-1 0,0 0 0,-12 0 0,1 1 0,-1-1 0,1 1 0,2-1 0,-1 0 0,2 0 0,3 2 0,-4-1 0,2 1 0,3 1 0,0 0 0,-1-1 0,-1 0-641,0-1 1,-1-1-1,0 0 1,0 0-1,3 1 641,2 2 0,3 0 0,1 1 0,0 0 0,-1 0 0,-3-2 0,-2-1 0,-2-2 0,-1 0 0,0 1 0,0-1-218,2 1 1,0 1-1,0 0 1,1 0-1,-1-1 218,0-1 0,0 1 0,0-1 0,0 0 0,1 1 173,0 0 1,1 0 0,0 1 0,-1 0-1,0-1-173,-1 1 0,-1-1 0,0 1 0,0 0 0,0 0 0,1 1 0,0 0 0,1 0 0,-2 0 0,0 0-126,8 2 0,-2 0 1,0 0-1,-1 0 126,-1 0 0,0 0 0,0 0 0,-1-1 0,-3-1 0,0-1 0,-1 0 0,1-1 0,2-1 0,-1 1 0,1-2 0,0-1 0,-2-1 0,1-2 0,-1 0 0,2-2 0,3-1 0,0-1 0,1-2 0,-1 0 0,-2-1 0,-1-1 0,1 0 0,-1-2 0,0-2 0,1-1 0,-1-1 0,-1 1 0,-7 1 0,0 1 0,-1-1 0,-1 0 511,9-6 1,0 0 0,-3 0-512,-8 4 0,-2 1 0,-1-2 1399,11-7 1,-4-1-1400,-6-1 0,-4 0 670,-6 3 1,-4 0-671,13-22 1070,-16 14 0,-5 11 0,-10 10 0</inkml:trace>
  <inkml:trace contextRef="#ctx0" brushRef="#br0" timeOffset="647761">12715 14645 8191,'-6'-17'0,"1"0"5063,-6-7-5063,2 6 2818,-12-15-2818,5 16 1719,-6-3-1719,-2 17 0,-8 10 0,-10 17 0,-1 1 6784,9 10-6784,13-11 0,18-6 0,9-5 0,20-10 0,14 7 0,-13-5 0,1 0 0,3 4 0,-1 3 0,15 11 0,-7 14 0,-29-7 0,-5 15 0,-17-5 0,4-14 0,-2 1 0,-4-2 0,0 0 0,-1 5 0,0 0 0,-1-6 0,0-2 0,-7 15 0,2-17 0,8-16 0,3-6 0,7-22 0,14-6 0,12-19 0,-1 21 0,5 0-1220,4-3 1,2 0 1219,6-2 0,0 2-532,-3 2 0,-2 2 532,-7 5 0,-4 0 0,3-14 0,-18 4 0,-10 7 0,-2 6 2295,0 15-2295,-2 11 1208,0 20-1208,7-1 0,0 13 0,10-14 0,2-6 0,9-15 0,-2-7 0,14-14 0,-5-4 0,3-5 0,-8 7 0,-7 21 0,-9 5 0,-3 23 0,-1-4 0,-3 5 0,0-9 0,4-9 0,-1-17 0,14-20 0,7-12 0,-7 8 0,2 0 0,18-9 0,-10 10 0,-12 35 0,-15 27 0,-1 7 0,0 4 0,5-7 0,5-17 0,3-10 0,1-14 0,19-20 0,0-10 0,-10 12 0,0-1 0,-4 0 0,-2-1 0,8-13 0,-19 15 0,-7 10 0,-19 27 0,10 12 0,-3 7 0,12-4 0,8-9 0,12-13 0,11-3 0,5-10 0,-10 2 0,-10-3 0</inkml:trace>
  <inkml:trace contextRef="#ctx0" brushRef="#br0" timeOffset="648211">13737 14440 8191,'-2'3'0,"0"-2"5063,5 22-5063,-1 5 0,-6 19 0,-2 1 0,-1-18 0,0 0 2818,-4 18-2818,-2-8 1719,8-38-1719,8-33 0,-1-5 0,2-5 2272,4-5 0,1-1-2272,0-4 0,0 2 0,-2 15 0,1 3 0,11-14 0,-11 39 0,8 18 0,-1 21 0,-6-7 0,1 3 0,0 2 0,0 1 0,1 5 0,0 1 715,-3-3 0,0-1-715,0-5 0,-1-1 0,-5 23 0,0-29 0,-5-7 0,3-11 0</inkml:trace>
  <inkml:trace contextRef="#ctx0" brushRef="#br0" timeOffset="648387">13737 14634 24575,'26'2'0,"4"0"0,2-2 0,8 0 0,-14 0 0,-6 0 0</inkml:trace>
  <inkml:trace contextRef="#ctx0" brushRef="#br0" timeOffset="650288">12698 17720 8191,'-1'-9'0,"-4"-4"5063,-5 5-5063,-5-3 2818,-5 8-2818,-5 8 1719,-9 9-1719,-1 13 0,3 0 6784,13 6-6784,16-13 0,19 2 0,22-15 0,11 0 0,-19-7 0,1 0 0,24 4 0,-6 9 0,-24 9 0,-13 15 0,-22 9 0,3-19 0,-2 1 0,-2 2 0,-3 1 0,-1 4 0,-3 0 0,-3-2 0,-1-1 0,3-1 0,0-3 0,-16 11 0,13-22 0,8-16 0,3-9 0,13-12 0,10-12 0,3 11 0,4-2 0,7-8 0,4-1 0,4-1 0,2 1-1095,2-6 1,0 1 1094,-3 2 0,-1 1-316,-8 7 0,-4 0 316,6-20 0,-16 19 0,-16 8 0,-1 11 0,-2 9 2113,0 9-2113,0 24 0,7 2 0,9 14 708,13-17-708,21-14 0,-2-15-297,-11-8 0,0-5 297,14-10 0,-5-1 0,-18 11 0,-13 20 0,-6 5 0,1 15 0,-2-15 594,7-4-594,5-28 0,7-13 0,-3 3 0,0-1 0,-2 2 0,0 3 0,12-11 0,-14 27 0,-9 31 0,-4 16 0,5-9 0,1-1 0,5 5 0,16 1 0,11-45 0,4-7 0,-17 1 0,-1-3 0,13-15 0,-20 4 0,-7 3 0,-18 17 0,0 9 0,-10 18 0,1 21 0,2-1 0,13 7 0,18-24 0,15-6 0,22-16 0,-24-2 0,-1 0 0,13-3 0,-14 1 0</inkml:trace>
  <inkml:trace contextRef="#ctx0" brushRef="#br0" timeOffset="650899">14046 17611 8191,'-5'-7'0,"0"2"5063,2 7-5063,0 14 2818,10 38-2818,-1-19 0,0 3 0,1 15 0,-1 1 251,0-10 0,0-2-251,-1-3 0,-1-3 6181,1 10-6181,4-22 0,-5-17 0,5-36 0,-8 14 0,3-12 0</inkml:trace>
  <inkml:trace contextRef="#ctx0" brushRef="#br0" timeOffset="651164">14027 17636 24575,'19'6'0,"16"2"0,-8-2 0,1 2-742,3 1 0,1 2 742,1 4 0,-2 2 0,9 15 0,-23-9 0,-5 3 0,-9 22 0,-4-18 0,-4 2 0,-3-2 0,-4 1 0,-5 1 0,-3-1 241,-1 1 0,-2 0-241,-4 1 0,0-1 0,2-5 0,3-1 246,-11 11-246,9-34 0,18-2 0,-1-15 0</inkml:trace>
  <inkml:trace contextRef="#ctx0" brushRef="#br0" timeOffset="652341">15600 17041 8191,'-7'-4'0,"6"-3"5063,2 0-5063,6 0 2818,5-3-2818,5-4 1719,16-11-1719,-9 7 0,4 0 0,9-4 0,4 0 917,-5 4 0,3-1 0,2 2-917,5-1 0,3 1 0,0 1 0,-8 1 0,1 0 0,1 1 0,0 0 0,3 3 0,1 1 0,1 1 0,-1-1-1109,-1-1 1,-1-1-1,1 1 1,0 2 1108,0 2 0,2 2 0,-1 0 0,-1 0 0,-3 0 0,-1 0 0,0 0 0,-1 2-637,9 1 1,-2 2 0,-2 1 636,-6 2 0,-2 1 0,-3 0 0,2 1 0,-4 1 0,12 7 2477,-29-13-2477,-8-2 0,-8-3 0,0 1 0</inkml:trace>
  <inkml:trace contextRef="#ctx0" brushRef="#br0" timeOffset="652874">15879 16953 8191,'-9'2'0,"2"2"5063,5 7-5063,1 2 2818,7 11-2818,-5-9 1719,4 4-1719,0-12 1696,2-3 0,-2-2 0,-1-2 0</inkml:trace>
  <inkml:trace contextRef="#ctx0" brushRef="#br0" timeOffset="653082">16189 16746 8191,'-9'6'0,"4"5"5063,3 2-5063,8 4 2818,2 7-2818,1 1 1719,-3-3-1719,0-3 6784,1-16-6784,-2-4 0,-1-2 0,-2-1 0</inkml:trace>
  <inkml:trace contextRef="#ctx0" brushRef="#br0" timeOffset="653249">16324 16708 8191,'-9'17'0,"6"7"5022,2 8-5022,9 14 2823,-4-4-2823,7-4 431,1-17 0,-5-12 0,1-4 0</inkml:trace>
  <inkml:trace contextRef="#ctx0" brushRef="#br0" timeOffset="653441">16613 16661 8191,'-4'13'0,"-5"16"5063,3-5-5063,-3 14 2818,12-13-2818,-1-5 429,16-18 1,-13 0 0,9-9 0</inkml:trace>
  <inkml:trace contextRef="#ctx0" brushRef="#br0" timeOffset="653592">16784 16631 8191,'8'10'0,"-1"0"5063,-9-1-5063,2 4 2818,0 7-2818,4-1 429,4-8 1,-2-4 0,2-12 0</inkml:trace>
  <inkml:trace contextRef="#ctx0" brushRef="#br0" timeOffset="653752">17021 16539 8191,'-10'25'0,"3"-5"5063,2 3-5063,3-1 2818,4 3-2818,1-5 1719,4-11-1719,3-8 0,-4-1 0,2-3 0</inkml:trace>
  <inkml:trace contextRef="#ctx0" brushRef="#br0" timeOffset="653908">17146 16633 9156,'1'7'0,"0"0"5120,-3 5-5120,-1 8 2671,4-1-2671,-2 1 0,4-11 0,-1-5 0</inkml:trace>
  <inkml:trace contextRef="#ctx0" brushRef="#br0" timeOffset="655499">15843 17283 8191,'-2'9'0,"7"3"5063,2-1-5063,20 10 0,7 0 0,8 7 2818,0 0-2818,-18-11 1719,-2-2-1719,-13-12 6784,0-5-6784,1-7 0,8-18 0,2-6 0,-3 6 0,1-1 0,1 4 0,2 2 0,1-1 0,2 4 0,18 2 0,-1 22 0,-18 9 0,3 5 0,-15-6 0,1-3 0,-5-1 0,2 0 0,-1 4 0,-3 0 0,3 11 0,-7-5 0,5 1 0,-2-14 0,2-10 0,5-14 0,6-14 0,7-15 0,-8 22 0,2 0 0,1-1 0,3 1 0,3 5 0,1 3 0,18 1 0,-10 11 0,-16 17 0,-11 2 0,0-1 0,1 0 0,4-6 0,8-6 0,19-8 0,2-11 0,-14 6 0,0-1 0,-2-4 0,-2 0 0,14-10 0,-9 2 0,-13 9 0,-14 7 0,2 4 0,-5 1 0</inkml:trace>
  <inkml:trace contextRef="#ctx0" brushRef="#br0" timeOffset="657316">15232 13835 24575,'7'22'0,"20"25"0,-3-13 0,-1-8 0,2-4 0,12-9 0,16-14 0,-3-20 0,-18 1 0,-1-4 0,1-6 0,-2-2-1291,3-5 0,-2-2 1291,-4 3 0,-3-1-161,-2 5 0,-2 1 161,3-15 0,-5 17 0,-2 14 0,-2 11 0,9 4 1869,3 7-1869,-1 0 1035,1 12-1035,-13-4 0,-2 12 0,-8-2 0,-3-3 0,17-23 0,6-29 0,-1 7 0,2-2 0,3-3 0,0 2 0,-4 6 0,0 3 0,17 1 0,-17 25 0,-1 16 0,-4 14 0,7-7 0,-6-6 0,8-15 0,4-12 0,12-19 0,-13 7 0,1-3 0,0-7 0,-1-1-509,4 2 1,-2-1 508,-7-1 0,-3-1-101,8-19 101,-17 3 0,-9 3 0,-8 22 0,6 10 0,-6 10 0,7 4 0</inkml:trace>
  <inkml:trace contextRef="#ctx0" brushRef="#br0" timeOffset="659977">15603 16961 9544,'-9'-4'0,"0"-1"5115,-4-5-5115,3 0 2608,-2 0-2608,-4-5 1536,-3-9-1536,-13-13 0,15 15 0,-1-1 0,-5-3 0,-1-1 2212,0 0 1,-1 1-2213,-2-2 0,-1 1 0,-1 2 0,-1 1 0,0-1 0,-1 1 0,3 5 0,-1 1 0,3 1 0,1-1 0,-16-10 0,9 2 0,8 3 0,10 7 0,9 15 0,13 9 0,-1 7 1347,12 1-1347,3 2 0,7 7 0,10 14-872,-17-16 0,1 0 872,3 4 0,1-1-571,3 2 1,1-1 570,-2-2 0,1-2 0,2 2 0,0-1 0,-3-3 0,1 0 0,-4-3 0,1 1 0,-1-2 0,-3 0 0,3 7 0,-6-6 0,-10-6 1638,-6-3-1638,-10-14 0,6 6 0,-11-12 0</inkml:trace>
  <inkml:trace contextRef="#ctx0" brushRef="#br0" timeOffset="661283">14498 16962 24575,'2'9'0,"-1"4"0,5 13 0,-3-5 0,6 19 0,-4-24 0,-1-4 0,-4-14 0,0-11 0,-2 1 0,2-2 0,2-3 0,2-7 0,2 6 0,3-6 0,3 12 0,2 3 0,3 7 0,-3 6 0,-2-1 0,-3 3 0,-4-3 0,-1-1 0</inkml:trace>
  <inkml:trace contextRef="#ctx0" brushRef="#br0" timeOffset="661858">14670 16969 9498,'-6'-4'0,"5"5"5116,0 6-5116,10 13 0,4 12 0,5 14 0,-10-18 0,-1-1 0,3 1 0,-1-1 0,-3 20 2616,2-19-2616,-8-21 1542,-7-39-1542,5-12 0,-5 7 0,1-2 2901,5 4 1,1 0-2902,-1 3 0,1 1 0,5-10 0,4 22 0,0 19 0,1 10 0,0-2 0,-2 8 0,-1-6 0,-4 6 0,-14 7 0,4-7 0,-10 5 0,12-16 0,1-1 0</inkml:trace>
  <inkml:trace contextRef="#ctx0" brushRef="#br0" timeOffset="662124">14818 16820 8191,'4'-9'0,"3"4"5063,-2 5-5063,3 5 2818,-2 7-2818,7 15 0,-5 6 0,6 14 0,-6-7 1719,2-8-1719,-2-9 1696,1-11 0,-5-4 0,0-6 0</inkml:trace>
  <inkml:trace contextRef="#ctx0" brushRef="#br0" timeOffset="665416">18459 16695 24575,'0'-5'0,"17"2"0,29-4 0,-9 8 0,3 2-788,11-5 0,4 0 788,-13 5 0,1 1 0,2 0-1753,6 0 0,2 1 0,0-1 1753,-10-1 0,1 1 0,0-1 0,0 1 0,1 2 0,1 0 0,-1 1 0,1-1 0,1-2 0,0-1 0,1 0 0,-2 1 0,-2 1 0,0 2 0,-1-1 0,0 0 0,1-1 0,0 0 0,-1-1 0,-1 2 310,8 3 1,-1 1 0,-2 1-311,-4 1 0,-2 0 0,-2 0 0,8 3 0,-4 0 0,-12 3 0,-3-1 0,11 1 0,-21-5 0,-10-8 0</inkml:trace>
  <inkml:trace contextRef="#ctx0" brushRef="#br0" timeOffset="665982">18759 16767 24575,'0'24'0,"0"7"0,0 3 0,3 4 0,-2-12 0,6-6 0,-6-12 0,3-4 0</inkml:trace>
  <inkml:trace contextRef="#ctx0" brushRef="#br0" timeOffset="666188">19145 16753 9049,'-7'5'0,"4"1"5119,2 5-5119,1-1 2688,5 6-2688,-4 4 1602,2-1-1602,-1 1 0,-2-12 0,2-4 0</inkml:trace>
  <inkml:trace contextRef="#ctx0" brushRef="#br0" timeOffset="666392">19383 16786 8191,'-2'9'0,"2"10"5063,-6 10-5063,4 4 2818,2 20-2818,1-28 0,2 4 0,-3-25 0</inkml:trace>
  <inkml:trace contextRef="#ctx0" brushRef="#br0" timeOffset="666583">19600 16877 24575,'-4'11'0,"1"10"0,1 1 0,-2 16 0,3-4 0,-1-6 0,2-13 0,2-11 0</inkml:trace>
  <inkml:trace contextRef="#ctx0" brushRef="#br0" timeOffset="666760">19953 16908 24575,'-9'36'0,"3"16"0,-2-14 0,4-1 0,7-29 0</inkml:trace>
  <inkml:trace contextRef="#ctx0" brushRef="#br0" timeOffset="666908">20111 16975 8191,'-2'13'0,"-3"4"5063,2 3-5063,-3 5 2818,6 0-2818,0-5 0,0-11 0,0-5 0</inkml:trace>
  <inkml:trace contextRef="#ctx0" brushRef="#br0" timeOffset="667701">18538 16504 24575,'-5'12'0,"-2"-3"0,1-19 0,-3-12 0,4-25 0,1 14 0,-1-2 0,0-3 0,-1-2-1328,-3-12 1,-1-1 1327,1 17 0,-1 1 0,0-2 0,0-3 0,0-1 0,-1 1 0,-1-1 0,0 1 0,0 0 0,0 1 0,0 1 0,0 0 0,0 1 0,0 1 0,0 3 0,-2-5 0,2 4 0,-6-10 0,11 30 0</inkml:trace>
  <inkml:trace contextRef="#ctx0" brushRef="#br0" timeOffset="668249">17924 15892 8191,'3'6'0,"2"7"5063,1 23-5063,-1 4 2818,3 7-2818,-7-14 1719,3-14-1719,0-33 0,2-23 0,1 7 0,0-1 0,-1-1 0,0 0 0,3 0 0,1 3 6784,4-6-6784,0 17 0,3 22 0,-12 1 0,3 0 0</inkml:trace>
  <inkml:trace contextRef="#ctx0" brushRef="#br0" timeOffset="668700">18118 15868 24575,'12'32'0,"1"7"0,-4 1 0,4 6 0,-12-6 0,3-8 0,-7-8 0,-2-22 0,-3-17 0,2-25 0,3 7 0,1-3 0,2 1 0,0-1 0,2-3 0,1 2 0,0-8 0,6 17 0,-1 31 0,2 7 0,-1 7 0,4 6 0,-9-4 0,3 5 0,-9-7 0,-1-4 0,-2 0 0,-1-6 0,3-3 0,-1-2 0</inkml:trace>
  <inkml:trace contextRef="#ctx0" brushRef="#br0" timeOffset="669066">18197 15700 24575,'7'7'0,"-1"-1"0,7 2 0,-3-1 0,0 3 0,-5 3 0,-3 7 0,-5-1 0,-1 11 0,-6-5 0,2 0 0,0-5 0,7-7 0,6-6 0,2-3 0,5-2 0,2-4 0,3-1 0,-8-1 0,-1 2 0</inkml:trace>
  <inkml:trace contextRef="#ctx0" brushRef="#br0" timeOffset="674249">17773 15518 8191,'-14'9'0,"6"4"5063,11-4-5063,20 8 0,4-4 0,6 2-23,-2-1 0,3 2 0,1 2 23,8 5 0,2 2 0,1 2 0,-7-4 0,1 1 0,1 1 0,-1 1 0,3 1 0,0 1 0,-1 0 0,0 1-212,0 0 1,0 0 0,-1 1 0,0-1 211,-1-1 0,-1 0 0,0-1 0,-2 1 0,-2-2 0,-1 0 0,-1-1 0,-1 0 984,2 2 1,-1 0-1,-3-3-984,6 6 0,-5-4 0,3 4 0,-23-18 0,-9-8 0</inkml:trace>
  <inkml:trace contextRef="#ctx0" brushRef="#br0" timeOffset="674616">18768 15381 8191,'-9'0'0,"0"2"5063,0 5-5063,-3 12 0,-6 10 0,5-2 0,0 5 0,-5 12 0,-2 4-328,6-6 1,0 4 0,-2 2 327,1-5 0,-1 2 0,0 2 0,0 0 0,0 3 0,1 1 0,-1 1 0,1 1 0,3-9 0,-1 0 0,1 1 0,0-1 0,1-1 0,-2 6 0,2-2 0,0 1 0,0-1 0,3-1 0,0 1 0,0-2 0,2-5 1054,0 9 1,1-6-1055,2-3 0,5-16 1274,11-38 0,-4 4 0,-1-11 0</inkml:trace>
  <inkml:trace contextRef="#ctx0" brushRef="#br0" timeOffset="681400">21440 17100 8191,'7'9'0,"1"-4"5063,3 2-5063,22-6 0,15 1 1409,-15-1 0,4-2-1409,6-1 0,5-2 0,-2-1 0,6-1 0,1-1 246,-14 2 0,4-1 0,1 0 0,-4-1-246,2-2 0,-2-1 0,1-1 1032,6-1 0,1 0 0,0-1-1032,-2-1 0,0-1 0,0 0 0,0 0 0,0 1 0,-2-2 0,-5 1 0,-1-1 0,-1 1-783,17-4 0,-3 2 783,-11 0 0,-2 0-303,-3 2 1,-2 0 302,-6 5 0,-1 0 0,21-17 0,-21 14 0,1 1 0,-3-2 0,0-1 0,4-2 0,-1-1 0,16-11 787,-5-3-787,-17 13 0,-10 7 0,-9 8 0</inkml:trace>
  <inkml:trace contextRef="#ctx0" brushRef="#br0" timeOffset="681968">21801 17166 8191,'0'10'0,"1"2"5063,7 5-5063,3 7 2818,-1 1-2818,1 0 1719,-2-1-1719,-3-11 1696,3-2 0,-6-7 0,1-2 0</inkml:trace>
  <inkml:trace contextRef="#ctx0" brushRef="#br0" timeOffset="682193">22181 17045 24575,'1'22'0,"2"2"0,1 7 0,4 8 0,-3 1 0,3-7 0,0-6 0,0-19 0,-3-4 0,-1-4 0</inkml:trace>
  <inkml:trace contextRef="#ctx0" brushRef="#br0" timeOffset="682384">22447 16932 8191,'-3'17'0,"4"15"5063,4 1-5063,-1 8 2818,3-9-2818,-3-12 429,4-9 1,-3-7 0,-1-2 0</inkml:trace>
  <inkml:trace contextRef="#ctx0" brushRef="#br0" timeOffset="682592">22706 16864 8191,'0'13'0,"0"0"5063,3 6-5063,2 2 2818,3 11-2818,-1-6 1719,-1-3-1719,5-11 0,-6-4 0,2-5 0</inkml:trace>
  <inkml:trace contextRef="#ctx0" brushRef="#br0" timeOffset="682827">23039 16753 24575,'4'26'0,"1"8"0,6 0 0,-1 4 0,1-6 0,-2-10 0,-5-7 0,0-11 0</inkml:trace>
  <inkml:trace contextRef="#ctx0" brushRef="#br0" timeOffset="683974">21467 17153 8191,'-7'-3'0,"4"-3"5063,-3-11-5063,2-1 2818,-3-12-2818,-6-10 0,7 8 0,1-4 0,-1-8 0,1-3-191,2 10 1,-1-2 0,1 0 190,1-5 0,0-2 0,-1 0 0,-2-2 0,-1-1 0,-1 1 0,-1 2 0,0 0 0,-1 0 0,0 2 0,-2 1 0,0 2 2825,-6-7 0,0 3-2825,4 9 0,0 4 0,-4-3 0,7 16 0,7 14 0,1 1 0</inkml:trace>
  <inkml:trace contextRef="#ctx0" brushRef="#br0" timeOffset="685257">20626 16466 8191,'-4'9'0,"3"4"5063,-3 0-5063,4 1 2818,0-2-2818,2-14 1719,-1-10-1719,5-20 0,0-22 2876,1 23 0,1-1-2876,-2 0 0,0 1 0,6-12 0,-3 19 0,1 20 0,-4 2 0,2 2 0</inkml:trace>
  <inkml:trace contextRef="#ctx0" brushRef="#br0" timeOffset="685777">20846 16358 24575,'0'28'0,"4"10"0,1-4 0,0 13 0,-1-1 0,-4-12 0,-2-4 0,1-17 0,-6-12 0,2-13 0,1-23 0,2-9 0,-1 9 0,2-2 0,1-1 0,2-4 0,1 4 0,3 2 0,2 4 0,4-12 0,5 31 0,-4 19 0,5 16 0,0 1 0,1 5 0,-10-4 0,-4-1 0,-14 9 0,0 2 0,-11 1 0,6-17 0,-10-23 0,17 3 0,-6-15 0</inkml:trace>
  <inkml:trace contextRef="#ctx0" brushRef="#br0" timeOffset="686326">21017 16091 9852,'-6'4'0,"3"6"5101,3-4-5101,5 4 2558,14-4-2558,2 4 1496,5-2-1496,-3 2 5568,-11-3-5568,-4 4 0,-10-1 0,-4 6 0,-10 1 0,6-3 0,-5 2 0,16-8 0,0-3 0,18-1 0,-4 2 0,9-3 0,-15 11 0,-1 4 0,-12 7 0,-4 7 0,-1 0 0,-4-7 0,6-1 0,-2-7 0,2-7 0,2-7 0,0-4 0,3-3 0</inkml:trace>
  <inkml:trace contextRef="#ctx0" brushRef="#br0" timeOffset="688908">20563 7344 24575,'-10'-15'0,"0"3"0,2 2 0,-5 5 0,3 5 0,-2 1 0,5 5 0,-2-1 0,1 7 0,-2 2 0,-5 16 0,4 3 0,1 20-565,9-22 0,3 0 565,2 0 0,2 1-160,1-1 0,2-1 160,12 13 0,-5-12 0,10-15 0,-9-7 0,13-9 1111,-11-6-1111,13-16 339,-8-3-339,0-10 0,-7-6 0,-8-6 0,-8 17 0,-2-2-284,0 1 0,-3-1 284,-2 4 0,-3 1 0,-12-14 0,7 22 0,-2 6 0,7 12 0,4 0 0,1 3 0</inkml:trace>
  <inkml:trace contextRef="#ctx0" brushRef="#br0" timeOffset="715675">15591 16666 24575,'-6'-7'0,"1"-1"0,-4 1 0,2-2 0,-2 0 0,-4-1 0,-3-6 0,1 6 0,0-5 0,6 8 0,-4-3 0,3 0 0,-6-1 0,6 2 0,-6-2 0,6 1 0,-4-3 0,1 2 0,2 0 0,-5 0 0,2 5 0,1-4 0,-3 4 0,6 0 0,-7-3 0,7 2 0,-2-3 0,-1 2 0,3 0 0,-6-1 0,2 1 0,-9-5 0,-3 5 0,1-5 0,-5 5 0,11-3 0,-5 1 0,7-2 0,0 1 0,3 3 0,-2-3 0,6 4 0,-6-2 0,6 0 0,-3 2 0,4-2 0,0 0 0,0 0 0,0 0 0,0-1 0,0 1 0,0 0 0,0 0 0,0 0 0,0 2 0,0-1 0,0 1 0,0-2 0,0 0 0,0 0 0,0 2 0,6-6 0,0 10 0,5-5 0</inkml:trace>
  <inkml:trace contextRef="#ctx0" brushRef="#br0" timeOffset="717699">14656 16123 24575,'3'5'0,"2"-2"0,19-8 0,8-9 0,8-9 0,2-5 0,-9 8 0,-13 2 0,-12 12 0,-6 2 0</inkml:trace>
  <inkml:trace contextRef="#ctx0" brushRef="#br0" timeOffset="717969">14806 15970 8191,'-13'-2'0,"6"6"5063,3 2-5063,4 8 2818,-4 10-2818,-3 1 1719,-5 7-1719,7-7 6784,-5-1-6784,11-11 0,-3-4 0,4-5 0</inkml:trace>
  <inkml:trace contextRef="#ctx0" brushRef="#br0" timeOffset="718747">14660 16012 8191,'-3'6'0,"14"4"5063,9 3-5063,12 0 0,6 3 0,2-2 0,7 0 2818,-7-1-2818,-8-8 429,-12-2 1,-12-3 0,-4 0 0</inkml:trace>
  <inkml:trace contextRef="#ctx0" brushRef="#br0" timeOffset="719125">14912 16005 8191,'-13'5'0,"-1"0"5063,-8 14-5063,5 2 0,-11 27 2818,3 0-2818,11-21 0,-1 1 0,2-1 0,1-1 0,-5 7 0,8-10 0,6-16 0</inkml:trace>
  <inkml:trace contextRef="#ctx0" brushRef="#br0" timeOffset="723050">14729 16405 24575,'-22'6'0,"5"-2"0,25-16 0,8-8 0,7 1 0,4-3-418,2-6 1,3-3 417,-3 4 0,3-2 0,2 0-1387,3-4 0,1 0 0,1-2 1387,-7 6 0,1 0 0,-1 0 0,0 1 0,5-5 0,-1 1 0,-1 2 0,8-8 0,-5 5 0,0-5 0,-20 24 0,-14 10 0</inkml:trace>
  <inkml:trace contextRef="#ctx0" brushRef="#br0" timeOffset="723516">15028 16345 8191,'-7'9'0,"-1"3"5063,-5-1-5063,-4 9 2818,-10 0-2818,8-2 429,-3-3 1,17-11 0,1-2 0</inkml:trace>
  <inkml:trace contextRef="#ctx0" brushRef="#br0" timeOffset="723883">14889 16501 24575,'4'-9'0,"3"-17"0,6-17 0,0 7 0,1-4-664,1-9 0,1-2 664,-2 10 0,1-3 0,-2 1-1252,-3 2 1,-2-1-1,0 0 1252,0-3 0,1 0 0,-3 1 0,-2-8 0,-1 3 88,0 6 1,-1 2-89,-2 10 0,0 3 0,2-2 0,1 4 0,-1 21 0,0 1 0</inkml:trace>
  <inkml:trace contextRef="#ctx0" brushRef="#br0" timeOffset="756668">15670 17022 24575,'0'9'0,"2"4"0,2 0 0,-1 4 0,3 7 0,-3-5 0,1 1 0,1-8 0,-5-7 0,2-1 0</inkml:trace>
  <inkml:trace contextRef="#ctx0" brushRef="#br0" timeOffset="757026">15969 16776 10663,'-6'4'0,"3"2"5030,-1 12-5030,4 3 2420,3 11-2420,-2-7 1394,5-1-1394,-3-7 5068,1-3-5068,0-2 0,-3-7 0,1-1 0</inkml:trace>
  <inkml:trace contextRef="#ctx0" brushRef="#br0" timeOffset="757375">16151 16801 24575,'5'13'0,"0"-3"0,1 12 0,-1-10 0,2 11 0,-2-10 0,0 0 0,0 0 0,-3-8 0,0-1 0</inkml:trace>
  <inkml:trace contextRef="#ctx0" brushRef="#br0" timeOffset="758685">16826 16697 24575,'5'6'0,"-3"1"0,0 6 0,0-3 0,-1 6 0,1-6 0,-2 6 0,0-6 0,0-2 0,0-4 0</inkml:trace>
  <inkml:trace contextRef="#ctx0" brushRef="#br0" timeOffset="765369">21610 17192 8882,'3'17'0,"1"-4"5114,1 24-5114,-2-10 2714,2 18-2714,-5-12 1625,0 6-1625,0-18 0,0-6 0,0-11 0</inkml:trace>
  <inkml:trace contextRef="#ctx0" brushRef="#br0" timeOffset="767300">15123 16442 8431,'1'3'0,"-2"-1"1271,-4 14 1,3-10 0,-1 2 0</inkml:trace>
  <inkml:trace contextRef="#ctx0" brushRef="#br0" timeOffset="767658">15302 16439 9221,'3'7'0,"-1"0"5120,-5 5-5120,3 8 2660,-6 5-2660,1 7 1579,-2-6-1579,3-6 0,1-12 0,3-4 0</inkml:trace>
  <inkml:trace contextRef="#ctx0" brushRef="#br0" timeOffset="767875">15458 16525 8191,'-7'11'0,"4"1"5063,-3-5-5063,3 6 2818,-4 7-2818,0 5 1719,-1 7-1719,4-7 0,0-9 0,4-8 0</inkml:trace>
  <inkml:trace contextRef="#ctx0" brushRef="#br0" timeOffset="768042">15488 16672 8191,'-7'6'0,"1"1"5063,-2 6-5063,5-3 704,-5 6 1,7-10-1,-1 1 1</inkml:trace>
  <inkml:trace contextRef="#ctx0" brushRef="#br0" timeOffset="790759">23275 16597 24575,'-7'-4'0,"2"-1"0,5-4 0,0 0 0,5-4 0,3-7 0,0-12 0,9-15 0,-9 15 0,1-4 0,5-8 0,0-3-1149,-7 10 0,-1-2 0,0 0 1149,4-5 0,0 0 0,-1 3 0,-5 1 0,0 4 0,1 6 0,1-1 0</inkml:trace>
  <inkml:trace contextRef="#ctx0" brushRef="#br0" timeOffset="809434">13109 12316 24575,'11'-2'0,"0"1"0,2-3 0,7-1 0,12-6 0,-7 1 0,3-1 0,6-4 0,2-2 0,9-3 0,1-1 0,-2-2 0,0 1 0,-4 4 0,-4 1 0,13-10 0,-27 17 0,-14 5 0</inkml:trace>
  <inkml:trace contextRef="#ctx0" brushRef="#br0" timeOffset="809700">13492 11994 8191,'-9'4'0,"6"3"5063,3 10-5063,7 11 0,-2 19 1409,-5-18 0,-1 3-1409,-2 9 0,-1 1 0,-1-2 0,-1 0 673,1-1 0,0-2-673,-1 10 0,2-25 0,4-14 0</inkml:trace>
  <inkml:trace contextRef="#ctx0" brushRef="#br0" timeOffset="809934">13603 12110 8191,'-34'16'0,"-3"0"4796,9 3-4796,-8 14 0,-2 2 0,-1 4 0,-2-15 0,5-14 712,4-12 1,16-3 0,8 0 0</inkml:trace>
  <inkml:trace contextRef="#ctx0" brushRef="#br0" timeOffset="810101">13131 12115 24575,'2'12'0,"4"2"0,8 6 0,15 2 0,-3-7 0,4-1 0,5 2 0,2 0 0,8 1 0,1 0 0,-2-2 0,-4-1 0,9 3 0,-15-7 0</inkml:trace>
  <inkml:trace contextRef="#ctx0" brushRef="#br0" timeOffset="876967">15741 16779 24575,'9'-9'0,"0"0"0,0 2 0,-2-2 0,5 1 0,0-2 0,18-5 0,3-5 0,-1 7 0,3 0 0,0-5 0,1-1 0,12 1 0,2 0-1465,0-4 0,0-1 1465,-15 8 0,1 2 0,-1-1 0,15-7 0,-1 0-701,-6 4 0,-1 0 701,-4 3 0,-1 2-141,-9 3 0,-2 2 141,21-3 0,-15 3 0,-2 7 2649,-5-7-2649,20 2 0,-15 1 0,2-2 803,6-1 1,2-2-804,2 1 0,0-1 0,0 0 0,-1 0-419,-5 1 0,-2 1 419,-2 4 0,-3 0 0,11-4 0,-13 6 0,-14-1 0,-4 2 0,-4 0 0,-1 0 0</inkml:trace>
  <inkml:trace contextRef="#ctx0" brushRef="#br0" timeOffset="877501">15861 16704 8191,'5'3'0,"2"15"4962,1 16-4962,1 12 0,3-5 0,-2-3 2830,-1-16-2830,-1-5 433,-1-13 0,-2-2 0,-1-2 0</inkml:trace>
  <inkml:trace contextRef="#ctx0" brushRef="#br0" timeOffset="877710">16081 16649 8191,'-2'13'0,"3"7"5063,4 5-5063,3 14 2818,-3-6-2818,1-5 429,-4-8 1,1-15 0,-1-1 0</inkml:trace>
  <inkml:trace contextRef="#ctx0" brushRef="#br0" timeOffset="877884">16178 16617 9015,'0'10'0,"1"8"5118,-3 7-5118,5 7 2693,1-7-2693,4-5 0,-5-11 0,1-5 0</inkml:trace>
  <inkml:trace contextRef="#ctx0" brushRef="#br0" timeOffset="878043">16337 16554 8191,'-2'9'0,"0"3"5063,-2 8-5063,6-1 704,-3 1 1,4-12-1,-1-4 1</inkml:trace>
  <inkml:trace contextRef="#ctx0" brushRef="#br0" timeOffset="878202">16579 16456 8191,'-6'23'0,"-1"3"5063,2 5-5063,4-9 704,5-5 1,-1-12-1,1-3 1</inkml:trace>
  <inkml:trace contextRef="#ctx0" brushRef="#br0" timeOffset="878361">16777 16371 8191,'-4'32'0,"0"6"5063,4 2-5063,0 0 2818,4-11-2818,5-17 0,-4-8 0,3-7 0</inkml:trace>
  <inkml:trace contextRef="#ctx0" brushRef="#br0" timeOffset="878518">16879 16484 10227,'0'7'0,"4"3"5075,-5 0-5075,3 6 2494,0-6-2494,6 1 0,-4-6 0,4-2 0</inkml:trace>
  <inkml:trace contextRef="#ctx0" brushRef="#br0" timeOffset="878659">17087 16458 8191,'0'24'0,"-2"-6"5063,1 6-5063,1-11 0,0-4 0,2-5 0</inkml:trace>
  <inkml:trace contextRef="#ctx0" brushRef="#br0" timeOffset="924885">20831 7207 24575,'7'-2'0,"-5"-1"0,22-3 0,-11 4 0,1-3 0,-2 5 0,-3-4 0,-4 3 0,-1-1 0</inkml:trace>
  <inkml:trace contextRef="#ctx0" brushRef="#br0" timeOffset="925259">21095 7177 8191,'9'3'0,"-2"-2"5063,17 3-5063,-11-6 2818,3 1-2818,-2-3 0,-5 3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34:35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24803 5783 24575,'-25'-8'0,"2"0"0,6 0 0,-7 0 0,-8-2 0,-2 2 0,-11 3 0,5 1 0,-6 8 0,-1 1 0,0 9 0,1 0 0,5 4 0,3-1 0,9 2 0,2 2 0,1 9 0,5-2 0,-2 20 0,0 0 0,12-18 0,0 1 0,-4 3 0,0 0-618,3-2 1,2-1 617,-2 7 0,2-1-372,4-5 1,2-1 371,0 0 0,3-1 0,4 1 0,3-2 0,9 19 0,1-19 0,4-1 0,3-2 0,2-1 0,3-2 0,3-2 0,6 1 0,2-1 0,-4-4 0,1-2-441,9 0 1,0-1 440,-9-3 0,-1-1 0,6-3 0,-1-2 0,-5-4 0,0-3 0,3-2 0,0-3 0,-2-2 0,-2-3 0,-2 1 0,-2-3 0,-5-2 0,-1-2 648,13-19-648,-18 15 0,0 0 0,-4-2 0,-1 0 0,11-24 0,-4 7 0,-12 3 734,-1 0-734,-4 4 0,-4-5 0,-4 1 950,-1 4-950,-3-4 527,-4 6-527,0 0 0,-10-6 0,-1 2 0,-5-10 0,-4 8 0,-1 0 0,2 8 0,-3 11 0,6 11 0,2 8 0,10 4 0,9-1 0</inkml:trace>
  <inkml:trace contextRef="#ctx0" brushRef="#br0" timeOffset="4068">26053 4113 8191,'-13'-3'0,"-1"-1"5063,-9-1-5063,-3 2 0,-2 1 0,-3 0 0,-14 2 0,14 2 0,1 0 2818,-9-1-2818,14 2 1719,-5-3-1719,11 0 6784,-5 0-6784,1 4 0,-9 1 0,-8 8 0,12-1 0,0 1-452,1 0 0,-1 1 452,1 8 0,0 1 0,1-2 0,2 0 0,3 4 0,1 2 0,-2 4 0,1 2 0,1 2 0,1 2 0,4 5 0,1 2 0,2-2 0,3 0-724,7 0 0,2-1 724,0-2 0,2-1 0,2 3 0,3 1 0,3 0 0,1 0 0,0 4 0,2 0 0,5-3 0,3 0 0,0-3 0,3-2 0,5-4 0,4-5 0,-1-3 0,3-3 0,3-2 0,2-4 0,0-4 0,3-2 0,2 0 0,1-1 0,0-6 0,1-2 0,2-1 0,0-2 0,-6-3 0,-2-3 0,-2 0 0,-1-2 0,-4-4 0,0 0-380,-7 1 1,0-1 379,2-4 0,-3-1 0,13-16 401,-19 13 0,-1-1-401,3-14 0,-10 11 0,-1-1 0,7-16 0,-8 13 0,0-2 0,1 1 0,-2-1 0,0-3 0,-1-2 0,1-5 0,-2-1 0,-3 3 0,-2 0 0,-1-3 0,-2 1 109,-3 2 0,-3 1-109,0 3 0,-2 1 0,-3-1 0,-2 2 0,-3 1 0,-3 0 0,0 0 0,-4 1 0,-5 2 0,-1 2 0,3 0 0,0 2 0,-1 7 0,0 4 607,-21-11-607,3 16 0,20 5 0,5 4 0</inkml:trace>
  <inkml:trace contextRef="#ctx0" brushRef="#br0" timeOffset="4934">26101 3830 24575,'-3'9'0,"-6"10"0,4 3 0,-8 16 0,0 2 0,5-6 0,-3-8 0,20-34 0,0-12 0,5-3 0,1-4 0,-2-3 0,0-1 0,1-4 0,-1 0 0,-2 3 0,-1 1 0,5-16 0,-9 21 0,3 21 0,-6 9 0,10 23 0,-4 13 0,9 8-424,-7 6 424,2-14 0,-5-2 0,-1-13 0,-3-5 0,-3-7 0,-2-8 0,-1-1 0</inkml:trace>
  <inkml:trace contextRef="#ctx0" brushRef="#br0" timeOffset="5125">26078 3896 8226,'3'6'0,"22"-1"4318,23 11-4318,-14-12 0,2-1 0,0 2 0,-2 0 0,6-5 0,-12 0 0</inkml:trace>
  <inkml:trace contextRef="#ctx0" brushRef="#br0" timeOffset="5909">24135 5391 8191,'2'9'0,"-1"6"4873,16 28-4873,-12 5 0,3-15 0,-2 2 0,-5-3 0,0-1 0,3 24 710,-1-17 1,-2-22-1,1-8 1</inkml:trace>
  <inkml:trace contextRef="#ctx0" brushRef="#br0" timeOffset="6109">24112 5480 8191,'5'-12'0,"11"-1"5063,9-9-5063,8 4 2818,1-3-2818,-9 10 0,-9 3 0,-8 5 0</inkml:trace>
  <inkml:trace contextRef="#ctx0" brushRef="#br0" timeOffset="6334">24159 5597 8191,'12'9'0,"-3"-9"5063,28-2-5063,-10-8 2818,11 1-2818,1 1 429,-6 3 1,-8 1 0,-11 4 0</inkml:trace>
  <inkml:trace contextRef="#ctx0" brushRef="#br0" timeOffset="9420">24986 7983 24575,'-19'-3'0,"-8"-2"0,5 4 0,-9-3 0,-1 4 0,0 0 0,0 0 0,0 0 0,0 4 0,7-1 0,-6 8 0,3 6 0,-6 10 0,0 10 0,2 6 0,8 3 0,12-20 0,1 1-477,2 0 1,3 1 476,-3 6 0,2 0 0,4-3 0,1 1 0,-2 6 0,3-1 0,4-5 0,3-1 0,-2 3 0,3 0 0,5-3 0,1-1 0,0 1 0,0-1 0,4-1 0,1-1 0,3 1 0,1-1 0,3 0 0,3-3 0,7-1 0,2-2 0,2 1 0,2-3 0,1-5 0,1-1 0,-2 1 0,0-3-685,-2-5 0,-1-2 685,0 1 0,0-2 0,1-8 0,-2-2 0,-1 2 0,-2-3 0,-1-7 0,-2-3 0,-3 3 0,-1-3 0,-3-5 0,-1-2 0,-3 4 0,0 0 0,13-24 0,-10 9 0,-1-6 0,-5 8 0,-3-19 0,-6 10 0,-3 10 0,0-2 46,-2 6 0,-1-1-46,1-5 0,0 0 0,2-14 0,-9 3 0,3 13 1377,-9 0-1377,4-6 0,-11-9-464,7 20 0,-1-1 464,0 0 0,-3 1 0,-4 1 0,-3 2 0,-18-14 0,9 20 0,-2 5 73,0 4 1,1 3-1,-12-4 1,10 10-1</inkml:trace>
  <inkml:trace contextRef="#ctx0" brushRef="#br0" timeOffset="9858">24799 7784 24575,'0'12'0,"5"2"0,-1 3 0,4 0 0,-3-4 0,-2-4 0,-1-5 0</inkml:trace>
  <inkml:trace contextRef="#ctx0" brushRef="#br0" timeOffset="10109">24788 7704 24575,'-1'-17'0,"3"-1"0,21-8 0,-10 10 0,8-5 0,-12 14 0,0 0 0,0 5 0,0 2 0,-4 0 0,-1 2 0</inkml:trace>
  <inkml:trace contextRef="#ctx0" brushRef="#br0" timeOffset="10325">24813 7760 9101,'9'-5'0,"13"1"5119,2-6-5119,13 1 670,-22 8 0,0-2 0,-11 5 0</inkml:trace>
  <inkml:trace contextRef="#ctx0" brushRef="#br0" timeOffset="10592">24796 7917 8954,'6'2'0,"5"-2"5117,9-5-5117,12-6 2703,1 2-2703,-1-3 1614,-8 5-1614,-11 4 0,-4 0 0,-5 3 0</inkml:trace>
  <inkml:trace contextRef="#ctx0" brushRef="#br0" timeOffset="17184">25239 13172 24575,'-18'-13'0,"-3"-2"0,11 10 0,-6-6 0,3 3 0,-5-4 0,1 1 0,-6 1 0,-3-3 0,-12 3 0,4-2 0,-11 7 0,5 6 0,0 3 0,1 5 0,7 3 0,4 3 0,0 6 0,-1 9 0,1 5 0,-8 3-910,7 8 910,12-22 0,1 1 0,0 2 0,2 1 0,1 2 0,0 1 0,-1 3 0,2 0 0,3 1 0,2 0 0,1-1 0,1 1 0,1 3 0,3-1 0,3-2 0,1 0 0,-1 0 0,2-1 0,4 1 0,3-2-268,-1-4 1,1-3 267,2 0 0,3-3 0,20 15 0,2-6 0,-12-19 0,1-2 0,3 0 0,2-2 0,2-3 0,2-2 0,1 0 0,2-3 442,-1-5 1,0-2-443,1 3 0,-1-1 0,-6-5 0,-1-1 0,22-4 0,-18-7 0,-8 0 0,-1-8 0,0-3 0,2-5 560,-5 11-560,-5 4 0,-7 12 0,-3 1 0,-3 0 0,2-4 0,-1-7 0,-2-12 0,-1-8 0,-7-7 0,-1-6 0,-9 5 0,5 8 0,-4 3 0,5 18 0,-1-1 0,-2 4 0,-5-1 0,3-1 0,-6-9 0,8 12 0,3 0 0,4 11 0</inkml:trace>
  <inkml:trace contextRef="#ctx0" brushRef="#br0" timeOffset="17820">25678 13538 9385,'-8'10'0,"2"2"5119,-2 5-5119,-4 13 2634,4 4-2634,-1-8 0,-1 1 0,-3 15 0,-1-4 1557,4-18-1557,7-26 5880,5-14-5880,4-27 0,-2 17 0,2-1 0,1 2 0,0 1 0,3-25 0,4 25 0,-6 8 0,1 15 0,0 1 0,4 9 0,-2 4 0,1 19 0,-2-1 0,-5 18 0,3-5 0,-7 0 0,6-2 0,-6-12 0,3-3 0,-4-9 0,0-2 0,-2-3 0,1-4 0,-1-1 0</inkml:trace>
  <inkml:trace contextRef="#ctx0" brushRef="#br0" timeOffset="18067">25623 13766 24575,'23'4'0,"5"0"0,-2-4 0,-1 0 0,-5 0 0,-7-2 0,-8 1 0,-2-1 0</inkml:trace>
  <inkml:trace contextRef="#ctx0" brushRef="#br0" timeOffset="19572">25621 12168 8191,'-18'3'0,"-5"1"5063,4-1-5063,-5 3 2818,11-3-2818,-4 2 1719,8 2-1719,-8-1 6784,7 3-6784,-9 5 0,0 9 0,-7 8 0,2 11 0,5 0 0,2 5-922,6 6 922,4-26 0,0 1 0,1 2 0,2 1 0,-2 24 0,5-2 0,7-6-30,3-1 30,8-3 0,9 4 0,-10-24 0,3-1 0,14 11 0,2-1 0,-9-6 0,0-2 0,10 4 0,0-3 0,-13-7 0,-1-2 0,23 8 921,-9-3-921,9-6 0,-11-4 0,4-9 0,0-4 0,-4-6 0,11-5 0,-9-5 0,5-10 0,-3-1 0,-5-8 0,-1 4 0,-4-4 0,-5-5 0,-4 6 0,-2-9 0,-7 5 0,3-7 0,-4 7 0,0-5 0,-5 5 0,-4-7 0,-5 1 0,-4-1 0,-5 0 0,-4 0-552,1 22 0,-2 0 552,-1 2 0,-1 1 0,-8-3 0,-1 2 0,1 4 0,0 1 0,-2-1 0,-1 2 0,1 3 0,1 2 0,2 1 0,1 2-94,-26-6 94,13 7 0,15 2 0,11 3 0</inkml:trace>
  <inkml:trace contextRef="#ctx0" brushRef="#br0" timeOffset="20021">26208 12105 9380,'-7'-3'0,"2"5"5118,2 3-5118,5 15 2635,8 1-2635,-1 11 1558,6 0-1558,-7-10 5884,-1 0-5884,-3-12 0,-3-1 0,1-5 0</inkml:trace>
  <inkml:trace contextRef="#ctx0" brushRef="#br0" timeOffset="20231">26153 12079 8191,'-2'-6'0,"4"1"5063,6-2-5063,6-1 2818,9 0-2818,-4-3 429,1 4 1,-11 2 0,-5 3 0</inkml:trace>
  <inkml:trace contextRef="#ctx0" brushRef="#br0" timeOffset="20421">26188 12145 8191,'13'7'0,"3"-5"5063,-2-5-5063,9 0 2818,-8-2-2818,5 7 0,-15-4 0,-1 4 0</inkml:trace>
  <inkml:trace contextRef="#ctx0" brushRef="#br0" timeOffset="21976">25151 14722 8191,'-38'0'0,"-2"4"5063,0-3-5063,8 6 2818,1-7-2818,6 10 1719,-7-5-1719,4 14 6784,-6-1-6784,3 8 0,-2 11 0,0-3 0,18-9 0,1 2 0,-14 17 0,14-11 0,1 0 0,1-4 0,0-1 0,4 6 0,0 0 0,0-7 0,1 1-217,4 2 1,1-1 216,2 20 0,5 4 0,8-7 0,6-3 0,-3-18 0,4-1 0,-1-3 0,3-1 0,9 2 0,2-1-732,-4 0 0,2-1 732,6-2 0,1-2-387,-6 1 1,1-2 386,4 0 0,0-3 0,-2-5 0,0-3 0,4-2 0,-2-4 0,-5-2 0,0-3 0,2-4 0,-2-3 0,-5-3 0,-2-2 0,1-1 0,-1-2 0,-3-3 0,-3-1 0,-1 2 0,-2-1 0,-3-1 0,-1-1 0,-2 0 0,-1-1 0,-1-6 0,-1 0 0,-4 2 0,0 1 0,0-3 0,-2 0-218,-5-21 218,0 8 0,-8 9 0,-2-1 0,-8-1 0,8 16 0,-1-1 380,-19-18-380,9 20 0,-1 0 0,4 6 0,-1 0 0,-4-1 0,-1 1 0,-19-7 0,1 6 0,12 8 354,4 4 0,20 5 0,3-2 0</inkml:trace>
  <inkml:trace contextRef="#ctx0" brushRef="#br0" timeOffset="22359">25682 14800 24575,'3'32'0,"0"1"0,0-2 0,0-2 0,6 11 0,3-1 0,-4-14 0,1-5 0,-6-11 0,-1-5 0</inkml:trace>
  <inkml:trace contextRef="#ctx0" brushRef="#br0" timeOffset="22575">25642 14830 8191,'9'-2'0,"11"-4"5063,13 1-5063,6-7 2818,-14 4-2818,-5 0 0,-11 6 0,-5 2 0</inkml:trace>
  <inkml:trace contextRef="#ctx0" brushRef="#br0" timeOffset="22775">25742 14918 8191,'9'3'0,"4"-4"5063,-3-2-5063,2-2 704,-3 1 1,-4 1-1,-1 1 1</inkml:trace>
  <inkml:trace contextRef="#ctx0" brushRef="#br0" timeOffset="23050">25721 15061 10011,'10'2'0,"-2"-2"5091,8 0-5091,-6-2 2531,2 0-2531,-3 1 1476,4-1-1476,0 0 1366,1 1 1,-6-1-1,-4 2 1</inkml:trace>
  <inkml:trace contextRef="#ctx0" brushRef="#br0" timeOffset="92651">2318 6910 24575,'-11'-10'0,"-7"14"0,-5 9 0,-4 18 0,5-12 0,0 2 0,3 5 0,0 0 0,-11 4 0,0 2-1811,4 6 1,-1 3 1810,4-10 0,-1 0 0,1 3 0,1 1 0,2 2 0,0 1 0,-2 6 0,1 2 0,1 0-983,2 2 1,2 0 0,0 2 982,2 2 0,2 1 0,0 1 0,4-11 0,-1 0 0,2 0 0,0 1 0,1-1 0,1 1 0,0-1 0,1 1-867,-1 1 0,0 0 1,0 1-1,1-1 867,0 2 0,1 0 0,-1 0 0,2 0 0,1 3 0,1 1 0,0 0 0,0 0 0,-1 0 0,1 1 0,0-1 0,2 1 0,3 0 0,0 1 0,2 0 0,1 0 0,0-2 0,1 0 0,2 0 0,0-2 0,2-2 0,1 0 0,2-2 0,0 0 0,2-2 0,1 0 0,1-1 0,1-2-214,7 9 1,2-3 0,1 0 213,0-1 0,1-2 0,1 0 0,0-4 0,1-1 0,0 0-143,-3-1 1,0 0 0,0 0 142,-1-2 0,-1 0 0,-1-1 0,-5-2 0,-1 0 0,-1-1 878,6 10 0,-3-2-878,-9-3 0,-2-4 3696,4 8-3696,-15-13 967,-14-11-967,-1-8 3314,-11 5-3314,1-2 1369,-5 12-1369,5-9 0,-2 2 0,-1 6 0,0 2-909,-7 4 0,-1 0 909,-2 0 0,-1 1 0,0 5 0,-2 0 0,-2-2 0,1 1 0,4 4 0,1 1 0,-2-6 0,1 0-598,10 1 1,2-1 597,-2-8 0,1-2 0,-2 13 0,7-13 0,14-9 0,6-4 1700,5-2-1700,5 2 1313,4-3-1313,-1 4 0,12 6 0,-6 1 0,17 11 0,-1-2 0,-13-10 0,1 2 0,-1 1 0,1 1 0,1 6 0,-2 1 0,-3 1 0,-1 1 0,-1 5 0,-2 2-810,-1 2 1,-2 0 809,-2 1 0,-3 0 0,0 9 0,-2 1 0,-2-3 0,-1 1-1132,-3-9 0,-1 2 1,-1 1 1131,-2 4 0,-1 0 0,-1 1 0,-3 6 0,-1 1 0,-1 2 0,1-11 0,0 1 0,-1 1 0,0 0 0,0 1 0,0 0 0,1 1 0,0-1 0,0-1 0,1 0 0,0-1 0,2 1 0,0-1 0,1 0 0,0 0 0,3-1-1051,0 10 0,2-1 0,0-1 1051,2 1 0,0 0 0,2-1 0,2-1 0,3-1 0,0 0 0,0 1 0,1-1 0,2 1 0,1-3 0,2 0 0,0 0 0,1-2 0,0 0 0,2-2 0,1-2 0,2-1 0,-1-1-517,0-3 0,-1-1 1,3-2 516,13 10 0,3-3 0,1-2 0,3-4 0,5-7 0,3-3 0,-1-1 0,0-1 0,3-2 0,-2-2 462,-8-4 0,-2-2-462,-3-2 0,-2 0 0,14 6 641,-19-11 0,-13 1 1,-11-7-1</inkml:trace>
  <inkml:trace contextRef="#ctx0" brushRef="#br0" timeOffset="98277">4834 9244 24575,'-11'15'0,"-1"0"0,-1 9 0,2 1 0,-4 7 0,10-11 0,-2 2 0,11-13 0,1 0 0,7 0 0,2-4 0,3-1 0,0-2 0,-8-3 0,-1 0 0</inkml:trace>
  <inkml:trace contextRef="#ctx0" brushRef="#br0" timeOffset="98601">4811 9373 8191,'9'-3'0,"-2"1"5063,23-2-5063,2 4 2818,8-4-2818,0 4 1719,-2 0-1719,-12 0 6784,-6 2-6784,-8-2 0,-7 2 0,-1-2 0</inkml:trace>
  <inkml:trace contextRef="#ctx0" brushRef="#br0" timeOffset="101859">6714 7772 24575,'-4'9'0,"-1"4"0,0 0 0,-6 11 0,4-6 0,0 6 0,4-10 0,6 2 0,5-5 0,4 3 0,12-5 0,1-3 0,7-6 0,-7-3 0,-9-1 0,-8 1 0</inkml:trace>
  <inkml:trace contextRef="#ctx0" brushRef="#br0" timeOffset="102101">6758 7891 8191,'-1'7'0,"12"-2"5063,17-8-5063,19-7 0,-10 5 0,1-1 0,16-8 0,-23 12 0,-3 2 704,-8-1 1,-12 4-1,-4-1 1</inkml:trace>
  <inkml:trace contextRef="#ctx0" brushRef="#br0" timeOffset="102886">6626 7582 24575,'-9'1'0,"-2"2"0,8 10 0,-1 0 0,7 4 0,1-3 0,4-2 0,11-7 0,-4-3 0,9-5 0,-11-5 0,0 1 0,-6-2 0,-3 4 0,-2 1 0</inkml:trace>
  <inkml:trace contextRef="#ctx0" brushRef="#br0" timeOffset="103135">6653 7627 24575,'5'-12'0,"10"-11"0,8-8 0,2 2 0,4-1 0,2-2 0,2 0-1387,5-6 1,0 1 1386,-4 8 0,-1 1 165,-5 3 1,-3 2-166,6 0 0,-14 14 0,-13 8 0,-4 5 0</inkml:trace>
  <inkml:trace contextRef="#ctx0" brushRef="#br0" timeOffset="131968">15084 13727 24575,'-21'14'0,"7"-5"0,-8 13 0,13-7 0,-8 5 0,13-3 0,-1-4 0,9 0 0,1-4 0,8 1 0,7-1 0,-1-1 0,4-4 0,-9 1 0,-2-5 0,-3 2 0,0-2 0,-4 0 0,-1 0 0</inkml:trace>
  <inkml:trace contextRef="#ctx0" brushRef="#br0" timeOffset="132268">15033 13857 8191,'1'-7'0,"15"-2"5035,21-16-5035,9 5 2822,-6 2-2822,-8 9 1722,-12 5-1722,-7 4 0,-8 0 0,-1 0 0</inkml:trace>
  <inkml:trace contextRef="#ctx0" brushRef="#br0" timeOffset="136468">15287 12346 24575,'-4'19'0,"2"0"0,2 12 0,3-5 0,2 13 0,3-17 0,4-2 0,2-12 0,3-3 0,0-7 0,-4-4 0,0-4 0,-6 1 0,-3 4 0,-2 1 0</inkml:trace>
  <inkml:trace contextRef="#ctx0" brushRef="#br0" timeOffset="136693">15321 12506 24575,'0'-13'0,"5"-7"0,20-14 0,5-8 0,-13 17 0,1 0 0,-1 1 0,-1 0 0,7-17 0,-9 17 0,-7 10 0</inkml:trace>
  <inkml:trace contextRef="#ctx0" brushRef="#br0" timeOffset="137486">13051 12341 24575,'-6'17'0,"1"1"0,8 5 0,0-8 0,6 8 0,2-15 0,3 3 0,10-11 0,-5-4 0,13-13 0,-9-2 0,-4 4 0,-8 4 0</inkml:trace>
  <inkml:trace contextRef="#ctx0" brushRef="#br0" timeOffset="137735">13159 12408 24575,'-5'-9'0,"3"-10"0,0-3 0,-1-4 0,3-4 0,-3-2 0,7-1 0,1-12 0,2 18 0,2 2 0,-6 17 0,1 6 0</inkml:trace>
  <inkml:trace contextRef="#ctx0" brushRef="#br0" timeOffset="202144">25313 5177 24575,'2'-12'0,"-3"9"0,-3 8 0,-6 15 0,-10 8 0,-8 13 0,-6-3-628,14-13 0,0 0 628,-3-2 0,0 1-277,3-2 0,-1 1 277,0 0 0,1-1 0,-4 6 0,5-2 0,7-9 0,1 0 1220,2-3-1220,4-2 0,3-7 0,2-1 0</inkml:trace>
  <inkml:trace contextRef="#ctx0" brushRef="#br0" timeOffset="202463">24959 5542 8191,'-9'2'0,"2"2"5063,-2 3-5063,4 6 2818,0-3-2818,0 6 1719,1 4-1719,-8 12 0,-2 8 0,-4 0 6784,6-8-6784,2-12 0,15-12 0,9-7 0,24-16 0,-13 3 0,0-2 0,3 1 0,-1-1 0,2-2 0,-3 2 0,0 4 0,-5 2 0</inkml:trace>
  <inkml:trace contextRef="#ctx0" brushRef="#br0" timeOffset="203312">25678 5404 8191,'-3'13'0,"1"0"5063,2 6-5063,-5 9 0,0 25 1409,0-22 0,-1 1-1409,-1 9 0,-2 1 0,1 0 0,-2 1 115,-1 6 0,-1 0-115,1-3 0,-1 1 0,-2 5 0,-1 0 0,1-2 0,-1 0 1132,3-15 1,0 0 0,0 1-1133,0 1 0,0 1 0,0 0 0,2-2 0,-1 0 0,2 0-966,-3 17 1,0 0 965,0 0 0,2-2 0,3-4 0,1-1-623,0 4 0,0-2 623,1-5 0,0-1 0,0 3 0,-1 0 266,0-3 1,-1 0-267,-3-3 0,0 0 0,4-1 0,0-1 0,-4-5 0,0-3 2201,1 13-2201,-1 1 2141,4-18-2141,3 1 1734,-5 4-1734,0 2 1443,0 1-1443,3 6 0,1-14 0,4-5 0,0-4 0,0-6 0,-2 2 0,2-3 0,-4 0 0,3-4 0,-1-1 0</inkml:trace>
  <inkml:trace contextRef="#ctx0" brushRef="#br0" timeOffset="203652">25115 7705 8191,'-3'7'0,"1"0"5063,7 5-5063,3 2 2818,-2 3-2818,4-4 1719,-2 0-1719,0-6 6784,1-3-6784,0-4 0,0-4 0,9-20 0,-3-6 0,0 4 0,-7 5 0</inkml:trace>
  <inkml:trace contextRef="#ctx0" brushRef="#br0" timeOffset="228119">25294 13233 9647,'-7'4'0,"0"3"5111,0 0-5111,-2 5 2592,-5 5-2592,2-3 1523,17-15-1523,12-10 2851,10-8 0,4-3-2851,5-7 0,8-1 0,-28 17 0,-4 8 0,5-8 0,-7 7 0,1-4 0</inkml:trace>
  <inkml:trace contextRef="#ctx0" brushRef="#br0" timeOffset="228436">25411 13054 8191,'3'-2'0,"9"1"5063,13 2-5063,7 7 2818,-4 8-2818,-7 8 1719,-6 4-1719,-7 4 6784,0 0-6784,-4 0 0,-4 0 0,-1 0 0,-5-7 0,5-9 0,-1-9 0</inkml:trace>
  <inkml:trace contextRef="#ctx0" brushRef="#br0" timeOffset="229079">25042 14430 24575,'3'15'0,"0"0"0,7 9 0,1 1 0,5 7 0,0 0 0,-3 0 0,-3-7 0,-4-5 0,-3-11 0,-1-5 0</inkml:trace>
  <inkml:trace contextRef="#ctx0" brushRef="#br0" timeOffset="229286">25049 14616 8191,'-4'23'0,"4"-4"5063,6 5-5063,2-11 2818,6 1-2818,6-5 1719,5-7-1719,9-12 1696,3-19 0,-16 11 0,-3-5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44:15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5751 11748 24575,'-3'-35'0,"1"1"0,1-3 0,2-4 0,3-6 0,0-6 0,0 1-510,-1 10 0,0 0 1,-1-2 509,1 1 0,0-2 0,0-1 0,-1 3-1048,-1-1 0,-2 2 0,1 0 1048,0 4 0,0-1 0,0 2 0,2-14 0,1 2 125,-3 6 0,1 3-125,4-15 0,-7 20 0,-3 24 635,-8 19-635,-8 26 0,0-12 0,-2 4 352,-3 12 1,-2 1-353,-6-2 0,-1-2 0,5 3 0,2-3 437,5-10 1,3-8-438,9-14 0,24-32 0,2-1 0,4-4-647,5-3 0,2 1 647,-5 4 0,1 3 0,0 3 0,-1 5 0,7 5 2051,-1 20-2051,-5 18 0,0 13 0,-5-10 0,0 1 0,9 19 0,-7-21 0,1-3 0,11 6 0,-11-13 0,-6-7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47:04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13062 7508 24575,'-11'0'0,"0"-2"0,2-1 0,8-3 0,5 3 0,10-1 0,9 0 0,3 3 0,6 1 0,-7 1 0,-5 3 0,-8-2 0,-3 2 0,0 1 0,0-1 0,0 0 0,-2 1 0,0 2 0,-7 2 0,2 3 0,-4-2 0,-1 6 0,0-2 0,-3 3 0,3 7 0,-4 7 0,6 9 0,-3 14 0,4 0-676,0 1 676,0-2 0,0 0 0,0-11 0,0 10-198,0-19 198,0 12 0,0-5 0,0 0 0,0-1 0,4-7 0,-4-1 0,4 1 669,0 0-669,-4 0 205,7 0-205,-6 6 0,6-4 0,-6 11 0,6-12 0,-6 12 0,3-5 0,-4 0 0,0 5 0,0-5 0,4 7 0,-3 0 0,3-1 0,-4-15 0,0-1 0,0 14 0,0-14 0,0-1 0,0 4 0,0 6 0,0-14 0,0 5 0,0-5 0,0 1 0,0-3 0,0-6 0,0 7 0,0-5 0,3 4 0,-3 1 0,3 1 0,-3 20 0,-4-3 0,7 11 0,-11 0 0,16 2 0,-10-24 0,0-1 0,7 25-516,-3-25 1,0 0 515,-1 25 0,2-25 0,-1 1 0,-2 0 0,0-1 0,2 1 0,0 0 0,-1-1 0,-1 1-510,5 24 510,-5-25 0,0-1 0,0 20 0,0-20 0,0 1 0,0 19 0,0-20 0,0 1 0,0 18 0,0 6 0,5-1 0,-4-5 0,3-1 0,-4-2 0,4-12 0,-3 6 0,2-1 0,-6-5 1003,2-1-1003,-3-8 134,4-11 1,0-4-1,0-5 1</inkml:trace>
  <inkml:trace contextRef="#ctx0" brushRef="#br0" timeOffset="2236">12974 7522 8191,'-3'13'0,"1"7"5063,2-2-5063,0 13 2818,0-6-2818,0 13 1719,0 2-1719,0 7 0,0 6 6784,0-5-6784,0-18 0,0 0 0,0 25-418,0-25 1,0 1 417,0 24 0,0-25 0,0 0 0,0 24 0,4 1 0,-3-2-132,7-13 132,-7-1 0,2-14 0,1 5 0,-3-11 0,2 5 830,-3-7-830,0 6 137,0-4-137,-2 5 0,1-7 0,-1-4 0,2 3 0,0-6 0,0 6 0,2-2 0,-1 3 0,1 7 0,-2-6 0,0 13 0,0-6 0,0 7 0,-3 0 0,2-1 0,-3 1 0,8 0 0,-3 0 0,2 0 0,-3 0 0,0-1 0,0 1 0,3-6 0,-6 4 0,4-5 0,-4 0 0,3 6 0,2-13 0,-1 12 0,2-11 0,-3 11 0,0-4 0,-4 6 0,3 6 0,-2-5 0,3 12 0,0-5 0,3 1 0,-2-3 0,3 0 0,-4-4 0,0 4 0,2-12 0,-1 4 0,1 2 0,-2 1 0,0-1 0,0-8 0,0-1 0,0-4 0,0 5 0,0-7 0,0 0 0,0 6 0,0 3 0,3-1 0,-3-1 0,3-1 0,-3-4 0,2 5 0,-1-1 0,2-4 0,-3 11 0,0-5 0,0 1 0,0 4 0,0-5 0,0 7 0,0-7 0,0 5 0,3-4 0,-2 6 0,2-1 0,-3-5 0,4 4 0,-3-11 0,2 4 0,-3 1 0,0-5 0,0 11 0,0-11 0,0 11 0,0-11 0,0 11 0,0-5 0,0 7 0,4 0 0,-3 0 0,2-1 0,-3 1 0,5 7 0,-4-6 0,3 12 0,-4-11 0,0 11 0,3-12 0,-2 12 0,3-5 0,-4 0 0,0-8 0,0-16 0,0-8 0</inkml:trace>
  <inkml:trace contextRef="#ctx0" brushRef="#br0" timeOffset="5252">13303 8011 24575,'2'6'0,"0"3"0,11-6 0,1 1 0,3-4 0,6 0 0,3-4 0,12 3 0,3-2 0,-7 3 0,-7 0 0,-14 2 0,-4-2 0,3 5 0,-2-5 0,3 3 0,-4-3 0,0-4 0,0 5 0,-4-1 0,-3 7 0,-5 2 0,1 0 0,-2 0 0,3 0 0,-1 4 0,2-3 0,0 6 0,0-6 0,0 6 0,-2-3 0,1 1 0,-2-2 0,3 1 0,0-3 0,0 6 0,3-3 0,-2 1 0,1 2 0,-2-6 0,2 2 0,-1 1 0,1-3 0,0 6 0,-1-6 0,4 6 0,-5-6 0,3 2 0,-1-3 0,-2-4 0,2-1 0</inkml:trace>
  <inkml:trace contextRef="#ctx0" brushRef="#br0" timeOffset="6602">13340 8271 24575,'7'2'0,"3"-2"0,10-1 0,12-6 0,15 6 0,1-3 0,5 8 0,-20-3 0,-6 7 0,-14-7 0,-8 3 0,-1-4 0</inkml:trace>
  <inkml:trace contextRef="#ctx0" brushRef="#br0" timeOffset="8694">12996 7052 24575,'17'-8'0,"1"2"0,5 4 0,16 6 0,2-2 0,6 6 0,-9-4 0,-16 1 0,-3 0 0,-10-3 0,0 1 0,0-1 0,0-2 0,-2 8 0,-2 1 0,-3 4 0,-2 0 0,0 0 0,0 0 0,4 11 0,-3 8 0,7 8 0,2 13 0,-4 2-354,1-28 1,-1 0 353,-5 27 0,3-21 0,-4-6 0,0-19 0,0-4 0</inkml:trace>
  <inkml:trace contextRef="#ctx0" brushRef="#br0" timeOffset="9486">13009 7156 24575,'-3'13'0,"3"7"0,1 12 0,0 14 0,8 9 0,-8-24 0,-1-1 0,5 25 0,-5-2 0,2-15 0,-2-15 0,2-11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47:58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13474 16452 8191,'-13'5'0,"0"-1"5063,-13 14-5063,-3 4 0,12-1 0,0 2 0,1 2 0,3 1 1202,3 4 0,4 1-1202,5 24 0,11-29 0,5-1 0,3-4 0,5-3 0,7-3 0,3-4 888,5-2 0,1-3-888,1-5 0,-2-2 0,11-1 0,-15-2 0</inkml:trace>
  <inkml:trace contextRef="#ctx0" brushRef="#br0" timeOffset="256">13763 16621 8191,'-7'-5'0,"15"-8"5063,5 5-5063,28-13 0,7 11 0,-14 0 0,0 0 563,-1 2 1,-3 0-1,11-4 1,-14 3 0</inkml:trace>
  <inkml:trace contextRef="#ctx0" brushRef="#br0" timeOffset="456">14020 16505 8191,'-17'18'0,"5"1"5063,8 7-5063,8 14 0,-2 15 0,2-24 0,1 0 0,0 23 0,9-1 0,-8-27 0,2-5 0</inkml:trace>
  <inkml:trace contextRef="#ctx0" brushRef="#br0" timeOffset="1781">20377 16652 8191,'-6'-5'0,"-1"5"5063,-1 6-5063,0 12 2818,9 20-2818,9 0 0,14 5 0,13-19 1719,6-14-1719,-3-14 0,-5-13 6784,-16 0-6784,-8 0 0,-11 1 0,-4 6 0,-14-6 0,3 5 0,-9-2 0,7 4 0,7 3 0,3 3 0</inkml:trace>
  <inkml:trace contextRef="#ctx0" brushRef="#br0" timeOffset="1956">20703 16674 9976,'17'-1'0,"-4"-3"5094,24-5-5094,-10-1 2537,11 2-2537,-13-2 0,-8 5 0,-10 0 0</inkml:trace>
  <inkml:trace contextRef="#ctx0" brushRef="#br0" timeOffset="2164">20842 16522 8191,'-9'19'0,"4"16"4183,2 20-4183,3-21 0,0 1 0,-2 7 0,-1-1 0,0-4 0,0-2 0,-3 20 729,3-22 1,3-25-1,2-4 1</inkml:trace>
  <inkml:trace contextRef="#ctx0" brushRef="#br0" timeOffset="2818">21036 16542 8191,'-7'13'0,"2"14"4826,3 13-4826,2 14 0,0-20 0,0 0 0,0-2 0,0-1 0,0 24 2847,0-16-2847,14-27 0,12-23 0,-2-6 0,2-5 0,7-6 0,1-1 0,4-1 0,-1 1 874,-6 4 1,-2 6-875,14 11 6695,-32 19-6695,-17 34 0,-4-3 0,0 4 267,9-18-267,17-12 0,5-16 0,18-9 0,9-16 0,-3-5 0,-18 8 0,-3-2 0,1-13 0,-10 9 0,-17 15 0,-10 17 0,4 3 0,3 1 0,19-3 0,20-17 0,8 4 0,-12 0 0,0 2 0,11 5 0,-5 9 0,-20 12 0,-15 5 0,-2 1 0,-2-6 0,17-15 0,25-23 0,-3-1 0,6-3 0,-3 3 0,2-1 0,2 2-245,1-1 1,1 2 0,0 2 244,-1 4 0,1 2 0,-5 2 0,-2 1 0,-5 3 0,8 8 0</inkml:trace>
  <inkml:trace contextRef="#ctx0" brushRef="#br0" timeOffset="41592">16644 12277 24575,'-5'10'0,"-1"8"0,-7 21 0,3 9 0,4-18 0,1 1 0,5 24 0,5-18 0,8-13 0,7-20 0,5-5 0,3-10 0,-11 5 0,-6-5 0</inkml:trace>
  <inkml:trace contextRef="#ctx0" brushRef="#br0" timeOffset="41849">16621 12472 8191,'25'-6'0,"12"-3"2501,-5-3 1,4-2-2502,8-3 0,3-1 0,-8 6 0,1 0 0,2-1 620,5-1 1,2-1-1,0 1-620,1 1 0,1 1 0,1-1-212,-12 4 0,2-1 0,-1 1 0,0-1 212,9-3 0,-2 0 0,0 1 0,-3 3 0,-1 1 0,-3-1 941,4-3 1,-6 3 0,5 3 0,-29 2 0</inkml:trace>
  <inkml:trace contextRef="#ctx0" brushRef="#br0" timeOffset="41890">17853 12145 24575,'-5'0'0,"1"0"0</inkml:trace>
  <inkml:trace contextRef="#ctx0" brushRef="#br0" timeOffset="67915">14214 7252 24575,'-2'7'0,"0"0"0,2 2 0,0 0 0,0 3 0,0-2 0,-2 3 0,1-1 0,-3-2 0,4 6 0,-2-2 0,2 3 0,0 0 0,-3 0 0,3 0 0,-3 0 0,6 0 0,-3 0 0,3 0 0,-1 4 0,1-2 0,-1 2 0,3-4 0,-4 6 0,4-4 0,-2 5 0,3-7 0,-3 6 0,1-8 0,-3 8 0,3-9 0,0 3 0,1 0 0,-2 0 0,2 0 0,-4 7 0,4-6 0,-2 6 0,0 0 0,2-6 0,-4 12 0,5-4 0,-1 6 0,-1-1 0,-1 8 0,1-6 0,-3 12 0,6-11 0,-2 11 0,4-5 0,-4 7 0,2-7 0,-2 5 0,4-12 0,0 12 0,-1-5 0,1 0 0,3-1 0,-3-8 0,7 8 0,-3-6 0,0 6 0,3-7 0,-8-1 0,4 1 0,-4 0 0,0 7 0,1 1 0,4 6 0,-2 1 0,2-1 0,1 1-451,-4 0 451,7-1 0,-6 1 0,6 0 0,-6-1 0,2 1 0,-1-7 0,-2 5 0,2-12 0,-4 6 0,5-1 0,-4-4 0,3-2 0,-4-2 0,-1-5 451,0 0-451,4 5 0,-4-11 0,3 5 0,-2-7 0,-2 0 0,5 0 0,-5 0 0,5 0 0,0 7 0,1-5 0,3 11 0,-5-12 0,3 6 0,-3 0 0,2-6 0,7 9 0,-6-9 0,4 2 0,2 6 0,0-4 0,3 12 0,1-9 0,-3 2 0,-2-6 0,5 2 0,-10-5 0,11 11 0,-5-7 0,1 5 0,4 2 0,-9-3 0,10 5 0,-3 2 0,9-6 0,-2 10 0,1-10 0,2 9 0,-5-5 0,5 6 0,-6-5 0,2 3 0,-2-3 0,-4 3 0,5 1 0,-5-1 0,1 0 0,2-4 0,-8 0 0,0-10 0,4 12 0,-8-14 0,11 10 0,-12-14 0,5 4 0,-7-6 0,2 4 0,-2-3 0,1 2 0,2-5 0,-1 5 0,2-1 0,3 5 0,-6-6 0,12 8 0,-6-4 0,0-1 0,5 5 0,-10-8 0,7 13 0,-5-2 0,0 1 0,-3-3 0,2 1 0,-2 1 0,8 4 0,-4-5 0,2-4 0,-10-11 0,-2-1 0</inkml:trace>
  <inkml:trace contextRef="#ctx0" brushRef="#br0" timeOffset="70090">16073 11659 24575,'5'11'0,"1"3"0,1 0 0,4 9 0,8 5 0,0 11 0,8 4 0,-15-17 0,1 1 0,1-3 0,0 0-255,1 3 1,-1-1 254,14 21 0,-5-7 0,-8-11 0,-1 1 0,1 14 0,-3-17 0,0 0 0,-2 18 0,-2-5 0,0 7 0,1-1 0,1-6 0,3 5 0,-4-5 0,0 0 0,-4 5 0,7-5 0,-6 7 0,3 0 0,-1-1 0,2 1 0,0-1-424,3 1 424,-3 0 0,-1-1 0,-4-6 0,3 5 0,-7-5 498,3 0-498,-4-1 0,0-14 0,0 5 0,3-11 0,-3 5 435,3-11-435,-6 3 0,3-6 0,-5 3 0,5-4 0,-2 0 0,0 0 0,1 0 0,-3 0 0,2 0 0,-3 0 0,-1-3 0,-1 3 0,-4 1 0,-1 1 0,-3 3 0,-5 3 0,2-4 0,-5 10 0,5-11 0,1 4 0,1-5 0,2 0 0,-3 0 0,-6 3 0,-9 5 0,-9-5 0,-5 8 0,-1-8 0,0 5 0,7-2 0,-5-3 0,12 2 0,-6-3 0,14 0 0,-6-1 0,13-1 0,-6-3 0,7 0 0,-7-1 0,9 0 0,-8 0 0,3 1 0,-5 3 0,-7-2 0,-7 3 0,6-1 0,3-4 0,0 0 0,-7 9 0,7-7 0,1 0 0,-5 7 0,-4-3 0,6-1 0,0-1 0,0-2 0,0 3 0,7-3 0,1-1 0,7 2 0,4-2 0,0 0 0,4 1 0,-4-1 0,0 2 0,-8 7 0,1 1 0,1 3 0,3-4 0,8-5 0,0-3 0,1 0 0,2-4 0,0-1 0</inkml:trace>
  <inkml:trace contextRef="#ctx0" brushRef="#br0" timeOffset="71541">15005 14330 8191,'-7'-7'0,"0"0"5063,-2 9-5063,0-3 2818,0 9-2818,0-5 1719,-4 6-1719,-3 5 6784,-5 4-6784,-15 14 0,13-11 0,-1 3 0,-7 7 0,0 1 0,-1 2 0,1 0-834,-1 3 0,3 0 834,6-5 0,2-1 0,2-5 0,3-2 0,-2 11 0,11-16 0,5-14 0,2-1 0</inkml:trace>
  <inkml:trace contextRef="#ctx0" brushRef="#br0" timeOffset="73682">13603 7493 8191,'-5'-1'0,"3"12"5063,0 10-5063,2 18 2818,0 1-2818,-5 13 0,0 2 400,0-22 0,-1 2-400,1-1 0,-1 1 0,-1 3 0,-1 1 0,-1 2 0,0 1 0,-4 0 0,-1 0 0,2 4 0,-1 0 0,0-4 0,-1 0 2294,3 3 0,-1 0-2294,-1-6 0,-1 0 0,3 2 0,-1 1 0,-4-4 0,0 0 0,3-3 0,-1 0 0,-2 2 0,0 0-486,0-5 1,1-1 485,0 0 0,-1 0 0,2-1 0,-2 0 0,-1-2 0,-1 0 0,2 3 0,0 0 0,-5 1 0,-1 1 0,3-1 0,1-1 0,-1-2 0,1-1 0,-1 3 0,2 0 0,2-4 0,0 1 0,-3 3 0,0 1 0,-1-1 0,0 1 0,-3 4 0,-1 0-691,1 1 1,0 0 690,-1-1 0,1 1 29,-1 0 1,1-2-30,4-6 0,0-1 0,-3 1 0,1-1 0,2-4 0,1 1 0,-4 4 0,-1-1 0,2-1 0,-1-1 0,0 3 0,0 0 0,1-4 0,-1 1 0,1-1 0,-1 1 459,0 0 0,1-1-459,3-2 0,-1-1 364,-2 3 0,0 0-364,3-3 0,-1 1 0,-1-1 0,-1 1 768,0 2 1,-1-1-769,-16 15 0,17-17 0,1 0 0,-19 15 0,1-4 0,15-14 0,0 0 0,-21 10 618,18-9 0,0 0-618,-14 13 0,17-14 0,1 1 0,-8 17 0,-7-4 0,3 4 0,-5-8 116,16-10 0,1-1-116,-12 10 0,-9 5 0,16-8 259,-4 0-259,0 5 0,3 6 0,-5 2 0,6-3 0,0-5 0,0 0 0,5-10 0,-1 12 0,2-13 0,0 9 498,2-8-498,1 1 0,8-4 0,1-4 0,2 3 0,1-2 0,2 9 0,-4 9 0,6 2 0,-7 11 0,2 1-892,1 9 892,2-25 0,1 1 0,2 3 0,0 0 0,0-2 0,0-1 0,2 3 0,1 0 0,1-3 0,2 0 0,3-1 0,2 1 0,2 0 0,1-1-617,3 2 0,2-1 617,-1 1 0,2 0 0,4 4 0,1 0 0,0-3 0,0 1-974,3 5 0,1 0 974,1-5 0,1 0 0,1 6 0,0 0 0,6-4 0,-1-1 0,-1 3 0,-1-1 0,7 3 0,-2-4 0,-20-15 0,-1-2 0,18 17 0</inkml:trace>
  <inkml:trace contextRef="#ctx0" brushRef="#br0" timeOffset="76140">11405 12866 8191,'0'9'0,"0"0"5063,2 0-5063,0 0 2818,5 0-2818,3 1 1719,4 0-1719,10 4 6784,3 5-6784,12 4 0,-17-7 0,1 1-804,2 3 1,0 2 803,2 1 0,-1 2 0,4 2 0,0 1 0,-3 1 0,1 1 0,5-2 0,-1 0 0,-5 1 0,1 1 0,4-2 0,1-2 0,0 0 0,1-1 0,-1 2 0,1 0 0,2-2 0,-1 0 0,-4 2 0,-1 1 0,-1-4 0,0 0 0,-2 5 0,0 0-550,-3-5 1,-1 0 549,1 5 0,-1 0 0,-5-5 0,-1 1 0,0-1 0,0 0 0,0 1 0,-1-1 0,14 23 0,-14-23 0,1 1 0,0-1 0,0 0 0,12 19-277,-10-21 0,0 0 277,10 15 0,-10-16 0,0 1 0,-1 1 0,-1-1 0,1 1 0,-1-1 0,0 2 0,0 0 0,0-2 0,0 0 0,12 21 0,-12-19 0,0 0 0,7 19 0,2 3 0,-7-6 0,-1 5 1466,-5-18-1466,-5 3 1155,-2-16-1155,-3-2 0,-7-5 0,3-2 0,-3-3 0</inkml:trace>
  <inkml:trace contextRef="#ctx0" brushRef="#br0" timeOffset="81170">20975 10613 24575,'-6'24'0,"3"-5"0,-3 4 0,6 1 0,-7 1 0,3 7 0,-9 7 0,3 1 0,-3 6 0,-1 1 0,1-7 0,-5 5 0,5-12 0,-1-1 0,6-8 0,0-7 0,0 0 0,2-4 0,-2 4 0,3-8 0,-1 8 0,2-7 0,-1 2 0,-2-5 0,-3 3 0,0-5 0,-3 4 0,0-1 0,3 2 0,-6 1 0,-4 1 0,1 0 0,-4 1 0,9-2 0,1-1 0,4-1 0,-3 1 0,2-1 0,-3 1 0,4-1 0,0-2 0,2 1 0,-2-1 0,4 2 0,-3 0 0,3 0 0,-2 0 0,1-2 0,-1 2 0,-6-1 0,0 2 0,-4-1 0,3-4 0,-2 1 0,2-3 0,-10 3 0,-1 5 0,-7-2 0,7 1 0,5-4 0,3-3 0,8 1 0,-8-3 0,7 1 0,-6 0 0,3 4 0,-11 1 0,-1 6 0,-7 0 0,0 3 0,0-4 0,6 1 0,-10-4 0,9 4 0,-12-3 0,1 6 0,4-7 0,-11 8 0,5-7 0,-7 3 0,7 0 0,-5-3 0,11 5 0,2-7 0,9 3 0,9-6 0,1 0 0,4-1 0,0 3 0,2 3 0,-2 0 0,3 6 0,-3-6 0,3 6 0,0-6 0,0 6 0,1-6 0,-1 13 0,0-8 0,-1 15 0,3-5 0,-3 7 0,6-7 0,-3-1 0,7-7 0,0 0 0,3 0 0,0 7 0,2-9 0,-1 8 0,5-3 0,-4-5 0,5 8 0,-4-13 0,2 6 0,5 0 0,-1 9 0,8-1 0,-3 4 0,-1-7 0,0-4 0,-4-3 0,5 3 0,-2-4 0,2 4 0,3-4 0,9 2 0,2 2 0,11-3 0,-12 1 0,12-1 0,-11-1 0,4 3 0,-4 2 0,-8-3 0,-2 6 0,-5-3 0,1 9 0,5-2 0,2 11 0,4-9 0,2 5 0,4-4 0,-6-2 0,1 6 0,-4 11 0,-5-5 0,0 8 0,-11-14 0,0-1 0,-4 1 0,3 0 0,-2 0 0,3 6 0,-3 2 0,0 7 0,0 0 0,0-7 0,-4-2 0,3 1 0,-7-6 0,6 5 0,-6 1 0,3 1 0,-4 0 0,0 5 0,0-12 0,0 6 0,4-1 0,-3 2 0,3 7 0,-4 0 0,4-1 0,-3-6 0,7-1 0,-7-7 0,5-7 0,-3-2 0,2-9 0,2 9 0,-2-8 0,-1 1 0,-1-9 0</inkml:trace>
  <inkml:trace contextRef="#ctx0" brushRef="#br0" timeOffset="83566">21345 10824 8379,'-2'3'0,"3"3"5083,-7-1-5083,6 7 2790,-6 8-2790,5 12 1693,-2 8-1693,6 0 0,2 5 6630,3-11-6630,2 11 0,-2-5 0,4 0 0,-2 5 0,6-12 0,-7 6 0,3-7 0,-3-7 0,6 2 0,4-6 0,-2-4 0,5 5 0,-8-10 0,10 10 0,-7-9 0,1 6 0,6-1 0,-1-1 0,3 0 0,5-5 0,-6 1 0,7-4 0,0 2 0,-1 1 0,1-4 0,-6 5 0,4-1 0,-5 2 0,0 0 0,6 2 0,-6-3 0,0 1 0,-1 0 0,-11-4 0,0 0 0,-4-1 0,0 0 0,-2 0 0,5 1 0,-3 3 0,3-2 0,0 5 0,-3-6 0,-1 2 0,-1 1 0,-1-3 0,0 2 0,0-3 0,-3 4 0,1 0 0,-1 5 0,3-1 0,0 0 0,-1 0 0,2 6 0,-3-4 0,-1 11 0,-3-4 0,-4 12 0,3-5 0,-6-1 0,7-1 0,-3-6 0,0 0 0,0-1 0,0-7 0,-5 0 0,5-4 0,-5 4 0,3-4 0,-2 0 0,-2 4 0,2-8 0,-7 5 0,5-1 0,-10 5 0,-6 4 0,0 3 0,-11 6 0,11-5 0,-11 5 0,13-12 0,-6 5 0,15-12 0,-5 5 0,-1-5 0,-2 5 0,-3-2 0,2 8 0,2-5 0,3 3 0,1-1 0,6-6 0,3 2 0,1-6 0,0 2 0,1 1 0,-1 0 0,1 4 0,-4 7 0,-3 8 0,-4 8 0,2 13 0,5-26 0,1 1 0,3 2 0,1 1-601,-3 3 1,1 0 600,4 0 0,0 2 0,-2 4 0,0 3 0,4 2 0,1 1-1067,-3 0 0,1 1 1067,1 5 0,2 0 0,1-2 0,1 0 0,-3 0 0,1-1 0,4 4 0,1-1 0,-3-5 0,0-1 0,0 0 0,1-1-362,1-6 0,-1-2 362,-3-5 0,-1-2 0,9 16 0,-9-14 1022,6-12-1022,-8-7 2171,4-12-2171,-4-12 0,2 3 0,0-6 0</inkml:trace>
  <inkml:trace contextRef="#ctx0" brushRef="#br0" timeOffset="200450">25043 7174 8191,'3'-2'0,"2"0"5063,19-7-5063,14-4 0,10 3 1409,-12 2 0,3 0-1409,2 0 0,2 0 0,6 1 0,2 1-51,-14 0 0,1 0 1,0 1 50,0 0 0,0 1 0,0 1 0,2 0 0,1 1 0,0 0 0,-1 0 0,0 0 0,1 0 0,-1 2 0,0 0 0,1 0 0,1 2 0,1 0 0,0 0 0,0-1 0,0-1 0,0 0 0,0 2 0,0 0 0,1 0 991,0-2 0,1 0 1,0 0-992,-2 0 0,0 0 0,1 0 0,3 0 0,1 0 0,-1 0 0,1 0 0,0 0 0,1 0-983,1 0 0,1 0 0,-1 0 983,0-2 0,1 0 0,-1 0 0,0 2 0,1-1 0,-1 1 0,2-2 0,1-1 0,0 2 0,2 2 0,1 2 0,-1-1 0,-13-2 0,0 0 0,0 0 0,0 1 0,11 2 0,0 1 0,0 1 0,2-1 0,-1 0 0,0 0 0,-5 0 0,-1 1 0,1 0 0,4 3 0,0 0 0,-1 0 0,-4-3 0,0-1 0,0 1 0,2 1 0,0 0 0,0 0 0,-2-1 0,0-1 0,0-1 0,4 1 0,1-2 0,0-1 0,2 0 0,1-1 0,-1-1-859,-1 1 0,-1 0 0,1-1 859,1-3 0,1 0 0,-2 0 0,-7 3 0,-2 1 0,0 0-14,-1 0 1,-2 0-1,0 0 14,-3 0 0,-1 0 0,-2 1 531,8 4 0,-2 0-531,1-2 0,-4-1 2562,2 4-2562,-8 1 0,-24-7 0,-5 2 0</inkml:trace>
  <inkml:trace contextRef="#ctx0" brushRef="#br0" timeOffset="205424">25210 11024 8443,'5'-2'0,"-1"0"5088,19-3-5088,11-2 0,-8 2 0,3-1 0,8 0 0,3 0 469,4 0 1,3 1-470,-11 1 0,2 0 0,1 2 0,5 1 0,1 1 0,2-1 0,3-2 0,0-2 0,3 2-330,-10 2 1,2 1-1,0 0 1,1 0 329,1-2 0,0 1 0,0-1 0,1 1 0,3 0 0,-1 2 0,2-1 0,-1 0 0,3 0 0,1 0 0,-1 0 0,1 0 56,0 0 1,-1 0 0,1 0 0,0 0-57,-10 1 0,0 0 0,1 0 0,-1 1 0,0-1 0,0-1 0,0 0 0,1 0 0,-1 0 0,0 1 0,1 1 0,1 0 0,-1 1 0,1 0 0,0-1 0,0 0 0,-1-1 0,1 0 0,0 1 0,0-1 0,0 2 0,0-1 0,0 1 0,-1 0 0,1 0 0,0-1 0,-1 1 0,1-1 0,-1 1 0,1 0 0,-2 0 0,1 1 0,-1 0 0,0 0 0,0 0 0,8 1 0,0 0 0,0 0 0,0 1-630,0 0 1,-1 0 0,1 1-1,-1 0 630,-3-1 0,0 1 0,0 0 0,0-1 0,-2 1 0,0-1 0,1 1 0,-1-1 42,0 1 0,0-1 0,0 1 0,0-1-42,-2-1 0,0 0 0,0 0 0,1 0 0,-1 0 0,0 0 0,1-1 0,-1 1 110,-1-2 1,0 0 0,-1 0 0,0 0-111,11 2 0,-1-1 0,0 0 0,-5 0 0,0 0 0,-2 0 1102,10 2 0,-4 0-1102,-5 0 0,-4-1 3566,12 1-3566,-21 1 0,-18-7 0,-12 2 0</inkml:trace>
  <inkml:trace contextRef="#ctx0" brushRef="#br0" timeOffset="206966">30772 7030 8191,'-6'-9'0,"-1"0"5063,-2 6-5063,0 3 2818,-7 14-2818,-3 13 0,1 10 0,4 10 0,18-1 0,15-3 0,21-9 1719,10-16-1719,-16-13 0,0-5 0,-1-5 0,-3-1 0,11-1 0,-14-2 0</inkml:trace>
  <inkml:trace contextRef="#ctx0" brushRef="#br0" timeOffset="207166">31146 6963 8191,'-9'-3'0,"4"7"5063,1 21-5063,9 21 0,-4-12 0,-1 2 1409,3 6 0,-1 1-1409,1-1 0,-1 0 0,1-3 0,0-1 0,2-3 0,0-2 0,1 1 0,-1-7 0</inkml:trace>
  <inkml:trace contextRef="#ctx0" brushRef="#br0" timeOffset="208199">31038 11087 24575,'-12'-3'0,"2"3"0,-7 6 0,8 11 0,-9 19 0,12 12 0,3-18 0,2 1 0,6-3 0,3-1 0,17 18 0,5-18 0,-10-13 0,-5-11 0</inkml:trace>
  <inkml:trace contextRef="#ctx0" brushRef="#br0" timeOffset="208551">31317 11057 8191,'16'-2'0,"12"3"5063,21-1-5063,-9 4 2818,-16 4-2818,-13 11 1719,-12 3-1719,-1 11 0,-11 5 0,-1 2 0,4 7 6784,3-17-6784,12-5 0,5-20 0,17-5 0,13-10 0,8-5 0,-15 4 0,-13 3 0</inkml:trace>
  <inkml:trace contextRef="#ctx0" brushRef="#br0" timeOffset="222159">25446 7063 8572,'1'-7'0,"0"0"5098,-3-2-5098,0 0 2762,2-3-2762,-2-8 1667,2-6-1667,-5-19 0,4-3 0,-1 15 0,-1-2 3238,1-3 0,-1-1-3238,3-2 0,-1-2 0,-4-3 0,0 0-1021,2 1 1,0-1 1020,-3 0 0,0 1 0,0-1 0,1 0 0,-2-2 0,2-2 0,1 1 0,1-1 0,0-3 0,1 0 0,2-1 0,0 1 0,0 3 0,0 1 0,0-1 0,0 2 0,0 5 0,0 1-711,0 0 0,0 1 711,0 2 0,0 2 0,0 1 0,0 2 0,-2-1 0,0 2 0,3 2 0,1 0 0,-4-2 0,1-2 0,2 0 0,2 1 0,0-1 0,-1 0 0,-2 0 0,1 2 0,3-9 1884,-4 5-1884,0 24 1579,0 0-1579,0 4 0,0 0 0,0 0 0,-2-4 0,1 3 0,-1-2 0,0 3 0,1 0 0,-1 0 0,2 0 0,4 1 0,1 2 0,4 1 0,0 3 0,3 2 0,-2 3 0,3 4 0,-4-2 0,0-1 0,0 0 0,0-3 0,0 1 0,0-2 0,-2 4 0,-3 4 0,-5 6 0,-1-1 0,-1 4 0,1 3 0,-1-2 0,7 19 0,-6-10 0,6 18 0,-4-5 0,5 13 0,-4-5 0,1-18 0,0 0 0,3 25-745,-4 0 745,8-2 0,-4 0 0,4-11 0,0 3 0,-5-13 0,0 6 0,-4-5 0,0 12 0,4-11 0,-4 4 0,4-6 745,0 7-745,-3-6 0,7 12 0,-7-5 0,4 7 0,-1 6 0,-3-5 0,8 5 0,-5-13 0,1 5 0,2-11 0,-6 11 0,7-5 0,-7 0 0,3 5 0,-4-5 0,-4 7 0,3-7 0,-3 5 0,4-12 0,0-1 0,0-2 0,-2-15 0,1 8 0,1-13 0,1 2 0,1-3 0,-2 0 0,0 0 0,0 0 0,2 0 0,-2 0 0,2 4 0,0-3 0,-1 2 0,1-3 0,-2 0 0,0 4 0,0-4 0,0 4 0,0 0 0,0 0 0,2 4 0,-4 0 0,4 0 0,-4 0 0,2 0 0,0 1 0,2-1 0,-1 0 0,1 0 0,-2-4 0,0 3 0,0-6 0,2-5 0,-1-2 0,1-7 0</inkml:trace>
  <inkml:trace contextRef="#ctx0" brushRef="#br0" timeOffset="222916">25557 7282 8191,'-9'2'0,"-4"1"5063,5 3-5063,-5 5 2818,6 9-2818,-8 19 0,9 9 1306,1 7-1306,14-2 6580,1-23-6580,14-5 0,-2-24 0,3-3 0,1-13 0,-7-14 617,-3-1-617,-10-9 0,-7 8 0,-14 2 0,5 10 0,-10 8 0,14 9 0,-1 2 0</inkml:trace>
  <inkml:trace contextRef="#ctx0" brushRef="#br0" timeOffset="224676">26820 6993 24575,'9'5'0,"4"-3"0,-3 0 0,7 1 0,-7-3 0,6 3 0,-3-3 0,4-3 0,-3 1 0,2-4 0,4 0 0,5-5 0,14-2 0,1-5 0,6-1 0,1 9 0,-7-2 0,-2 8 0,-12-1 0,4-2 0,-11 4 0,11-5 0,2 4 0,1 1 0,6 6 0,-14 1 0,-1 2 0,-11 0 0,0-1 0,-1 0 0,2 0 0,3 3 0,6-1 0,9 3 0,15-5 0,8-1 0,-1-4 0,0 0 0,-8 0 0,1 4 0,-7-3 0,5 7 0,-12-3 0,6 3 0,-1 1 0,-4-4 0,4 2 0,0-2 0,2 4 0,1-4 0,10 4 0,-9-8 0,4 7 0,-7-4 0,-7 4 0,-1 4 0,-5-4 0,-3 2 0,-9-7 0,-2-1 0,-3-2 0,-4 0 0,-1 0 0</inkml:trace>
  <inkml:trace contextRef="#ctx0" brushRef="#br0" timeOffset="231851">26383 10893 24575,'9'2'0,"-1"0"0,1-2 0,0 0 0,0-2 0,0 2 0,0-2 0,0 0 0,0-1 0,0-1 0,0 1 0,4-1 0,-4 1 0,4-2 0,-4 2 0,4-4 0,-4 6 0,4-6 0,0 1 0,0 0 0,4-4 0,0 1 0,0 0 0,0-2 0,0 2 0,3-8 0,5 2 0,6-10 0,8 2 0,-1-5-609,8 0 609,-4 0 0,0 0 0,0 0 0,-14 8 0,-2 1 0,-11 5 0,-4-1 0,0-2 0,0-7 0,8-8 0,8-4 609,2-9-609,7 6 0,-19 16 0,1-1-426,19-15 426,-19 17 0,-1 0 0,2 0 0,0 1 0,10-18 0,-12 16 0,0-2 0,-2 1 0,-1-1 0,0 1 0,1 0 0,0-6 0,0 0 0,9-18 0,-1 1 0,-6 9 0,-1 6 0,-4 0 0,1 6 0,-5-4 0,2 5 0,-1-1 0,-1 3 426,3 5-426,-3 1 0,4 0 0,-2 4 0,1-4 0,0 4 0,6-7 0,-5 2 0,4 1 0,1-2 0,-6 8 0,4-4 0,-7 2 0,0 5 0,-2-4 0,9-2 0,-7 4 0,15-13 0,0 4 0,8-7 0,-3 5 0,5 0 0,-14 9 0,4 1 0,-9 6 0,2 0 0,-6 4 0,2-2 0,1 3 0,1 3 0,-1-2 0,0 3 0,-1 2 0,-2-1 0,6 5 0,-2-1 0,6 8 0,-2-5 0,11 13 0,-5 0 0,16 4 0,-6 3 0,4 0 0,-2 1 0,-7 4 0,3 0-517,-4 1 517,0 3 0,-11-15 0,1 1 0,-3-3 0,0 1 0,0 0 0,-1 0 0,9 20 0,-2-9 0,-1 9 0,-2-9 0,-2 3 0,-2-1 0,-2-5 0,6 12 0,-5-11 0,5 11 0,-6-12 0,6 12 0,-5-11 0,4 4 0,-4 1 0,0-12 0,-4 9 0,2-17 0,6 14 517,-2-7-517,5 1 0,-7-3 0,4-4 0,1 1 0,1 0 0,-2-1 0,-1 0 0,-3-2 0,10 5 0,-5-2 0,0 0 0,5 2 0,-5-2 0,6 3 0,-3-6 0,8 6 0,-7-5 0,18 4 0,-7 2 0,6-6 0,-5 2 0,-6-1 0,3-4 0,-9 2 0,8-3 0,-11-3 0,11 4 0,-5-2 0,4 5 0,2-2 0,-3 2 0,4-3 0,0 0 0,0 0 0,-1 0 0,-5-5 0,-3-3 0,-9-3 0,-6-5 0,-4 2 0</inkml:trace>
  <inkml:trace contextRef="#ctx0" brushRef="#br0" timeOffset="234779">26066 10933 24575,'0'-10'0,"0"1"0,0 0 0,0 0 0,0-3 0,-3-2 0,2-10 0,-1-7 0,2-10 0,0-12 0,0 23 0,0-1 0,0-1 0,0 1 0,-2-1 0,0 2 0,1-17 0,-3 19 0,2 9 0,9 16 0,0 0 0,10 5 0,13-2 0,4 0 0,13 0 0,-7 0 0,-9 0 0,-11 2 0,-9 3 0,-5 2 0,-1 13 0,-2 2 0,3 11 0,-5 5 0,-2 9 0,0 1 0,-1-18 0,-1 0 0,-1 18 0,3-1 0,-3-16 0,6-10 0,-2-13 0,2-4 0</inkml:trace>
  <inkml:trace contextRef="#ctx0" brushRef="#br0" timeOffset="240034">26095 11164 24575,'-12'0'0,"2"3"0,-1 8 0,3 3 0,5 9 0,8 3 0,-1-1 0,14 2 0,2-14 0,8-5 0,0-16 0,0-9 0,-12-4 0,-2-5 0,-10 0 0,-6 1 0,-2 1 0,-5 11 0,1 4 0,-5 10 0,8 0 0,-3 4 0</inkml:trace>
  <inkml:trace contextRef="#ctx0" brushRef="#br0" timeOffset="268533">28142 7083 24575,'12'-4'0,"-1"1"0,-6 1 0,-1 2 0</inkml:trace>
  <inkml:trace contextRef="#ctx0" brushRef="#br0" timeOffset="271900">28226 7096 24575,'0'5'0,"0"-1"0</inkml:trace>
  <inkml:trace contextRef="#ctx0" brushRef="#br0" timeOffset="275408">28007 7083 24575,'18'0'0,"5"-2"0,9-10 0,15-3-1446,-21 4 1,2-2 1445,9 0 0,1-2 0,-2 0 0,-1-2 0,8-2 0,-1-1 0,-5 1 0,-2-1 0,-3 1 0,-1 1 173,-3 0 0,-1 1-173,13-6 605,-1 2-605,-1-1 0,2 4-718,-14 4 0,1 0 718,7 0 0,0 1 0,2-1 0,0 0 0,3 2 0,-2 2 1352,11-1-1352,-15 9 438,-20 4-438,-6 5 0,8 6 0,4 1 1586,16 7-1586,5 0 0,-13-6 0,1 1-472,-3 1 0,0 1 472,4 3 0,0 0 0,-2 3 0,-1-1 0,-4-2 0,1-1 0,1 1 0,1-1 0,0 0 0,1-1 0,-2-4 0,1 0 0,5 1 0,1-1 0,-3-3 0,-1 0 0,0 0 0,1 0-185,-2-2 1,1 0 184,19 9 0,8-10 0,-13-5 0,4-4 0,-23-2 0,-7 2 0,-11-2 0</inkml:trace>
  <inkml:trace contextRef="#ctx0" brushRef="#br0" timeOffset="276866">25871 6971 24575,'0'5'0,"3"-1"0,27 6 0,10-11 0,15-1 0,-18-6 0,1-5 0,1-3 0,1-2-1535,3-5 0,1-1 1535,3-5 0,-1-1 0,-8 2 0,-1-1 0,0 1 0,-1 0 34,-9 4 0,-2 1-34,14-16 0,-10 9 0,-5 6 0,6-2 0,6 0 0,0 7 0,9 1 0,-12 14 0,5 0 0,-12 9 2263,-3-2-2263,-6 8 739,7 0-739,1 3 0,10 11 0,0-1 0,-16-4 0,0 2 0,4 0 0,0-1 0,-3 1 0,1 1-586,5 3 0,0 1 586,-3-4 0,1 1 0,5 3 0,1 0 0,0 1 0,1-1-743,1-2 0,1-1 743,0 1 0,0-1-402,0-2 1,-1-1 401,-6-5 0,-1 0 0,15 10 0,-22-14 258,-6-6 0,-9-2 1,1-4-1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55:56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26912 6912 24575,'-9'1'0,"-3"13"0,-3 20 0,4-7 0,-2 1 0,-1 6 0,1 2 0,-1 2 0,0 0 0,0-2 0,2-2 0,4-6 0,0-1 0,-4 8 0,16-41 0,6-23 0,4-2 0,2-6 0,-1-4 0,0-2 0,5-4 0,0 1-663,-6 2 0,0 3 663,2 7 0,-2 4 0,0-6 0,3 23 0,-12 14 0,3 18 0,2 3 0,-5 23 0,7 3 0,-11-18 0,-1 1 0,5 24 0,-5-2 0,0-13 331,0-12 1,0-13-1,0-11 1</inkml:trace>
  <inkml:trace contextRef="#ctx0" brushRef="#br0" timeOffset="199">26848 7096 8191,'9'-2'0,"10"2"4902,9-6-4902,26-5 0,-26 4 0,0-2 0,4-1 0,-2 0 0,2-1 0,-11 2 0</inkml:trace>
  <inkml:trace contextRef="#ctx0" brushRef="#br0" timeOffset="431">27244 6946 8914,'6'-5'0,"5"0"5115,2 0-5115,11-2 2710,1 4-2710,-3-3 405,-3 6 0,-14-2 0,-1 2 0</inkml:trace>
  <inkml:trace contextRef="#ctx0" brushRef="#br0" timeOffset="655">27298 6946 8191,'-18'29'0,"5"3"4979,10 7-4979,3 2 0,-2-11 0,-1 0 2829,2 18-2829,-1-8 432,3-13 0,1-19 1,-2-4-1</inkml:trace>
  <inkml:trace contextRef="#ctx0" brushRef="#br0" timeOffset="963">27573 6841 8191,'-17'11'0,"3"3"5063,0 0-5063,7 4 2818,7-1-2818,16-1 1719,6-3-1719,4 0 6784,4-5-6784,-11 3 0,2 2 0,-13-2 0,-5 5 0,-8-6 0,-2 2 0,-2-3 0,0-2 0,4-2 0,1-3 0</inkml:trace>
  <inkml:trace contextRef="#ctx0" brushRef="#br0" timeOffset="1113">27585 6803 8191,'9'-7'0,"10"-1"5063,3 2-5063,10 1 0,-15 2 0,-2 3 0</inkml:trace>
  <inkml:trace contextRef="#ctx0" brushRef="#br0" timeOffset="1363">27931 6765 24575,'-13'6'0,"-4"5"0,-5 14 0,-5 10 0,3 14 0,9-1 0,8-8 0,12-13 0,13-11 0,10-11 0,18 7 0,-18-11 0,-1 4 0</inkml:trace>
  <inkml:trace contextRef="#ctx0" brushRef="#br0" timeOffset="1621">27976 7008 8191,'12'-12'0,"9"5"5029,21-11-5029,5 13 0,0 1 2822,-7 11-2822,-12-1 1723,-13 6-1723,-13 4 1692,-7-5 1,2 2 0,-1-9 0</inkml:trace>
  <inkml:trace contextRef="#ctx0" brushRef="#br0" timeOffset="1963">28453 6737 24575,'-12'19'0,"-5"-1"0,-5 20 0,3-15 0,2 14 0,11-22 0,7 8 0,8-15 0,6 3 0,15-4 0,3-3 0,8 0 0,-3-8 0,-16 1 0,-7-1 0,-11 2 0</inkml:trace>
  <inkml:trace contextRef="#ctx0" brushRef="#br0" timeOffset="2163">28560 6806 8191,'-8'7'0,"0"10"5063,0 14-5063,0 9 0,-7 14 0,5-6 0,0-8 704,5-10 1,5-20-1,0-3 1</inkml:trace>
  <inkml:trace contextRef="#ctx0" brushRef="#br0" timeOffset="2505">28706 6757 24575,'11'0'0,"3"2"0,0 4 0,3 3 0,-4 1 0,-2 0 0,-9 3 0,-8 7 0,-11 8 0,-6 11 0,1-4 0,6-6 0,8-10 0,10-10 0,6-4 0,12-5 0,-8-1 0,2-2 0</inkml:trace>
  <inkml:trace contextRef="#ctx0" brushRef="#br0" timeOffset="2889">29065 6729 8191,'-10'-12'0,"-3"3"5063,-8 1-5063,2 8 2818,1 5-2818,10 6 1719,10-1-1719,13 5 6784,13-1-6784,6 3 0,7 5 0,-16 2 0,-3 6 0,-21 2 0,-12 3 0,-4-10 0,-10 5 0,14-18 0,-5-1 0,7-23 0,12-6 0,8-27 0,1 15 0,2-2 0,6-1 0,2 0-420,-3-1 1,0 3 419,13-6 0,-11 17 0,-16 16 0,-1 2 0</inkml:trace>
  <inkml:trace contextRef="#ctx0" brushRef="#br0" timeOffset="3488">29397 6729 24575,'-15'0'0,"2"6"0,-3 13 0,9 0 0,0 11 0,12-11 0,0-1 0,16-10 0,7-11 0,-5-2 0,3-4 0,-21-3 0,-1-2 0,-7-3 0,1 3 0,-5 4 0,11 10 0,15 0 0,14 5 0,14-5 0,-14 0 0,-14 2 0,-18 6 0,-13 10 0,2 7 0,5 7 0,8-7 0,15-5 0,-1-12 0,13-11 0,-14-7 0,7-13 0,-8-9 0,-3-2 0,2-11 0,-10 18 0,0 1 0,-8 17 0,-4 8 0,-19 10 0,14-5 0,-8 4 0</inkml:trace>
  <inkml:trace contextRef="#ctx0" brushRef="#br0" timeOffset="4496">22817 8555 24575,'-13'8'0,"2"8"0,3-1 0,7 8 0,7-12 0,19-2 0,15-4 0,15-5 0,-24-3 0,-1 1 0,19 1 0,-11-6 0,-22 6 0,-8-1 0</inkml:trace>
  <inkml:trace contextRef="#ctx0" brushRef="#br0" timeOffset="4663">22993 8580 8191,'-5'-6'0,"8"0"5063,20-7-5063,17-5 0,-8 5 0,4-1 315,8-5 0,3-1-315,-10 6 0,1 0 0,2-1 0,6-1 0,2-1 0,1 0 0,-9 3 0,1-1 0,0 1 0,-4 1 0,12-3 0,-4 2 0,-5 0 0,0-1 0</inkml:trace>
  <inkml:trace contextRef="#ctx0" brushRef="#br0" timeOffset="6713">27747 10143 8191,'6'-2'0,"1"3"5063,11-7-5063,-1 2 2818,13-3-2818,-3 4 0,24-6 1719,4 3-1719,-21 3 0,2 0 0,8-2 0,2 0 2134,-1 4 1,2 1-2135,-10-4 0,1 0 0,0 1 0,0 2 0,0 1 0,1 0 0,1-2 0,0 0 0,1 0 0,0 2 0,-1 0 0,0 0 0,-2 0 0,0 0 0,1 0 0,3 2 0,0 0 0,0 0 0,-3-3 0,-1-1 0,1 1 0,1 2 0,1 1 0,-1-1 0,-2-3 0,0 0 0,-1 0 0,13 4 0,0 1 0,2-2 0,0 0 0,-5 1 0,-1 1-923,3-1 1,0 1 922,-3-3 0,-1 1 0,4 2 0,0-1 0,1-4 0,0-1 0,-1 0 0,1-1 0,2 1 0,1 0 0,-4-3 0,1 1 0,3 5 0,0-1 0,0-4 0,1 0 0,-17 2 0,1 1 0,0 0 0,15-4 0,1 0 0,-16 3 0,-1 2 0,1-2 0,0 0 0,-1-1 0,1 1-797,0 0 0,0 1 1,1 0 796,3-2 0,0 0 0,1 0 0,1-1 0,-1 1 0,0 0 0,0 0 0,0 0 0,0 0 0,0 0 0,0-1 0,-1 2 0,-1 0 0,-1 1 0,0 0 0,3-2 0,-1 0 0,1 1 0,0 2 0,1 1 0,-1 0 0,0-3 0,0-2 0,0 2 0,2 0 0,0 1 0,0 0 0,-4-2 0,0 0 0,0 0 0,1-1 0,1 1 0,-1 0 0,-1 2 0,-1 0 0,1 0 0,-3-1 0,0 2 0,0-1-740,16 2 1,-2 0 739,-2 0 0,-2 0 0,-5 0 0,-1 0 0,3 0 0,-1 0 0,-1 0 0,-1 0 358,1-2 0,-1-1-358,-3 3 0,-2-1 1485,18-7-1485,-17 7 628,-26-5 1,-5 6 0,-11-2 0</inkml:trace>
  <inkml:trace contextRef="#ctx0" brushRef="#br0" timeOffset="16013">29972 9893 8191,'12'-17'0,"-1"0"5063,-2 0-5063,-1 0 2818,-1-7-2818,3-1 1719,-1-7-1719,3-7 0,1-1 0,-2-13 0,7 5 0,-11 18 0,1 0 0,2 2 0,0 1 0,0-4 0,0 0 3392,1 1 0,-1-1-3392,-2 3 0,-1 1 0,7-26 0,1 0 0,-1 4 0,-4 20 0,1-1-426,3-19 426,-5 23 0,1-1 0,4-20 0,0 7 0,2 2 0,-2-1 0,3-1 0,-2-7 0,6 5 0,-5-4 0,5 10 0,-4-2 0,3 9 0,-3-2 0,2 3 0,-3-4 0,0 0 0,5-6 0,-3 4 426,-2 2-426,-3 8 0,-7 11 0,1 0 0,3 3 0,-2 3 0,5-3 0,-4 5 0,0 1 0,0 2 0,0 4 0,0 0 0,3 3 0,-2 2 0,6-1 0,-2 3 0,0 3 0,6 5 0,0 10 0,2 9 0,1 13 0,-4-1 0,-1-2 0,-3-1 0,0-11 0,-6 4 0,7 1 0,-3-6 0,10 12 0,-1-5 0,6 3-449,-11-19 1,0-1 448,10 10-135,-8-11 1,0-2 134,6 6 0,7 9 0,-13-12 0,1 9 0,-2-10 884,-3 2-884,2-3 282,0-1-282,-2-5 0,8 7 0,-5-9 0,2 4 0,-3-5 0,0-1 0,0 0 0,-2 3 0,-3-3 0,5 9 0,-3-9 0,3 5 0,-1-5 0,-2-3 0,3 0 0,-4-3 0,3-2 0,-2 2 0,3-5 0,0 0 0,13-4 0,4-8 0,12-3 0,1-3 0,-1-1 0,1 4 0,-7 2 0,-2 5 0,-6 3 0,-6-1 0,4 6 0,-5 1 0,7-1 0,6 8 0,2-3 0,0 0 0,5 4 0,-11-5 0,4 5 0,-12 0 0,-3-1 0,-6 2 0,0-1 0,7 5 0,-5-3 0,2 5 0,-7-1 0,-3 2 0,-1 7 0,-1-6 0,0 6 0,2-9 0,4-4 0,8-2 0,9-5 0,8 3 0,13-6 0,-4 12 0,4-3 0,-13 7 0,5 2 0,-12-3 0,8 6 0,-8-4 0,3 8 0,-3-8 0,1 3 0,5-4 0,-4 4 0,4-2 0,-11 0 0,-8-8 0,-4-1 0,1 4 0,-5-2 0,3 1 0,-8-10 0,2-2 0,0-3 0,-4 2 0,-1 0 0</inkml:trace>
  <inkml:trace contextRef="#ctx0" brushRef="#br0" timeOffset="20805">28050 10016 24575,'12'-2'0,"-1"-1"0,-2-3 0,-1 1 0,1-4 0,0 2 0,-2-2 0,8-7 0,-8 6 0,17-18 0,-17 12 0,11-10 0,-9 8 0,3 1 0,-1 0 0,0 0 0,8-9 0,-6 6 0,8-12 0,-7 6 0,3-12 0,1-2 0,4-7 0,-2 0 0,2 7 0,-9 2 0,-2 12 0,-7 3 0,0 9 0,-1-2 0,2 2 0,4-3 0,-2-6 0,1 4 0,2-5 0,-3 0 0,4 6 0,-4-6 0,2 7 0,-3-7 0,0 5 0,2-11 0,-1-2 0,5-2 0,-3-4 0,2 13 0,-7 4 0,-1 5 0,-3 6 0,0-6 0,-3 2 0,2-9 0,2-3 0,0-6 0,-1-6 0,-1 8 0,1-1 0,-5-21 0,5 18 0,0 1 0,0-14 0,4 7 0,-3 8 0,6 2 0,-6 11 0,6-11 0,-4 11 0,1-5 0,2 7 0,-3 0 0,4 3 0,0 2 0,9-4 0,-5 5 0,4-2 0,-8 4 0,1 4 0,-1-1 0,2 3 0,0-1 0,0 3 0,-2 3 0,0 7 0,-2 1 0,0 2 0,-1-3 0,-1 4 0,1-3 0,-4 6 0,5-3 0,-5 11 0,3 8 0,-3 1 0,0 12 0,3-11 0,-2 4 0,7 1 0,-7 1 0,7 0 0,-8 5 0,9 1 0,-8 3 0,7 4 0,-3-7 0,4-5 0,0 4 0,-1-12 0,1 5 0,-1-6 0,0 7 0,1-6 0,-1 6 0,0-8 0,-1-5 0,4 4 0,-2 2 0,2 1 0,1 6 0,-3-7 0,3-1 0,-1 1 0,2 0 0,0-7 0,1-1 0,6 14 0,-6-16 0,7 16 0,-8-15 0,-4-4 0,4 5 0,-5-11 0,3 3 0,-1-2 0,2 3 0,2-2 0,-3-3 0,5-3 0,-6-2 0,2-2 0,-3-3 0,0 0 0,0 0 0,0-2 0,4 0 0,0-6 0,4-3 0,3-8 0,1-1 0,-1-10 0,3 3 0,0-8 0,1 7 0,-2-7 0,1 8 0,-8 1 0,-1 7 0,-7 4 0,0 6 0,-2-1 0,3 3 0,3-2 0,2 7 0,1 0 0,-2 5 0,1 0 0,-3 1 0,2 2 0,-2 4 0,-1-2 0,0 6 0,3 4 0,-3-1 0,6 11 0,-3-11 0,2 5 0,-4-11 0,-2 0 0,1-6 0,-2-3 0,2-4 0,1-8 0,7-12 0,10-15 0,6-4 0,-3 7 0,-12 18 0,-10 14 0,-8 13 0,3 0 0,0 4 0,2-3 0,2-2 0,0-5 0,5-2 0,2-3 0,3-2 0,7-4 0,1 0 0,0-4 0,5 4 0,-11 2 0,1 4 0,-7 0 0,-4 5 0,0 0 0,-1 0 0,1 1 0,0-3 0,0 1 0,4-1 0,0-2 0,4-3 0,1-6 0,-1 0 0,-4 0 0,-8 18 0,-2-1 0,-6 9 0,5-8 0,2-7 0,7-3 0,9-6 0,5-7 0,0 1 0,-1 1 0,-11 6 0,-4 8 0,-3 5 0,-1 10 0,0-1 0,5 4 0,-3-11 0,7-4 0,0-9 0,9-6 0,9-10 0,2 0 0,-6 0 0,-9 12 0,-12 11 0,-2 5 0,0 6 0,1 0 0,0-3 0,3-4 0,8-9 0,5 0 0,23-9 0,-3 7 0,-2-3 0,-10 9 0,-17 0 0,0 5 0,-2 6 0,-3-1 0,3 2 0,1-3 0,1-4 0,11 4 0,8 5 0,1-5 0,12 7 0,-18-13 0,7 8 0,-16-10 0,3 2 0,-11-6 0,-3-2 0</inkml:trace>
  <inkml:trace contextRef="#ctx0" brushRef="#br0" timeOffset="51548">1936 5528 8236,'-6'-7'0,"-1"2"5068,-6-2-5068,3 5 2811,-3 3-2811,1 5 1713,-1 13-1713,-9 7 0,2 19 0,2-1 6747,12 9-6747,15-10 0,15-6 0,19-17 0,-15-14 0,2-5 0,8-5 0,0-3 0,6 0 0,-3-4 0</inkml:trace>
  <inkml:trace contextRef="#ctx0" brushRef="#br0" timeOffset="51790">2272 5512 24575,'-7'38'0,"6"9"0,7 1 0,6-2 0,-3-14 0,3-8 0,-8-15 0,1-1 0</inkml:trace>
  <inkml:trace contextRef="#ctx0" brushRef="#br0" timeOffset="52880">1885 6498 24575,'-9'-7'0,"0"3"0,2 5 0,-3 8 0,-6 14 0,0 9 0,-3 17 0,13-22 0,2 1 0,4 27 0,13-6 0,15-12 0,11-17 0,14-13 0,-26-8 0,0-3 0</inkml:trace>
  <inkml:trace contextRef="#ctx0" brushRef="#br0" timeOffset="53208">2240 6682 24575,'-17'6'0,"5"11"0,10 5 0,5 3 0,-1-5 0,5-9 0,4-7 0,2-4 0,2-9 0,-4-3 0,-5-5 0,-6 4 0,-8-1 0,-10 1 0,-1 7 0,3-2 0,9 8 0</inkml:trace>
  <inkml:trace contextRef="#ctx0" brushRef="#br0" timeOffset="53397">2339 6594 24575,'19'-2'0,"7"-2"0,-1-7 0,0 3 0,-9 0 0,-8 6 0</inkml:trace>
  <inkml:trace contextRef="#ctx0" brushRef="#br0" timeOffset="53616">2417 6462 8191,'-7'7'0,"2"0"5063,7 12-5063,3 16 0,9 13 0,-10-15 0,-1 2 1218,4-3 1,-1-1-1219,-4 24 443,5-17 0,-7-22 0,3-8 0</inkml:trace>
  <inkml:trace contextRef="#ctx0" brushRef="#br0" timeOffset="54297">2555 6445 8191,'3'6'0,"1"12"5063,-2 10-5063,3 12 0,5 13 0,-5-5 0,2-8 2818,-7-13-2818,11-39 1719,-5-10-1719,7-18 6784,-4 11-6784,0 18 0,-1 22 0,1 11 0,-2 3 0,1-5 0,3-9 0,2-11 0,4-4 0,9-19 0,-7 0 0,3-12 0,-14 10 0,-6 5 0,-7 15 0,0 10 0,0 8 0,2 1 0,7-4 0,1-5 0,8-6 0,0-5 0,4-3 0,1 3 0,-5 3 0,-2 7 0,-3 13 0,-3-1 0,-1 4 0,-1-8 0,1-11 0,-1-6 0,9-15 0,3-1 0,9-3 0,10 7 0,-7 6 0,4 7 0,-18 1 0,-4 3 0,-5 0 0</inkml:trace>
  <inkml:trace contextRef="#ctx0" brushRef="#br0" timeOffset="56626">3526 5418 24575,'0'3'0,"10"1"0,28 9 0,10 6 0,-17-8 0,0 0 0,-4 1 0,0 0 0,20 2 0,-19 0 0,-9-8 0,-14-1 0,-1-3 0</inkml:trace>
  <inkml:trace contextRef="#ctx0" brushRef="#br0" timeOffset="56839">3768 5368 24575,'-7'6'0,"-10"18"0,-6 8 0,5-2 0,-2 2 0,-1-2 0,0 1 0,1 4 0,1 0 0,-9 8 0,13-14 0,10-21 0</inkml:trace>
  <inkml:trace contextRef="#ctx0" brushRef="#br0" timeOffset="59747">3425 5265 8191,'7'-4'0,"12"-4"4638,19-9-4638,-9 7 0,2 0 0,0 2 0,1 1 1435,0-1 0,-1 1-1435,22 1 1770,-25 2-1770,-14 0 6625,-13-2-6625,-8-3 481,0 0-481,-5-1 0,-2 2 0,1 1 0,0 2 0,8 2 0,1 1 0</inkml:trace>
  <inkml:trace contextRef="#ctx0" brushRef="#br0" timeOffset="64280">1576 9083 8191,'-2'5'0,"-4"9"4635,5 24-4635,-3-8 0,-1 2 0,2 12 0,0 3 0,-2-10 0,-2 2 0,1 0 0,2 3 0,-1 2 0,1-1 373,-2-1 1,-1-1-1,2-1-373,1 12 0,1-4 0,0-13 0,1-2 1978,5 12-1978,-2-20 0,3-9 0,-4-8 0</inkml:trace>
  <inkml:trace contextRef="#ctx0" brushRef="#br0" timeOffset="64738">1681 9758 8935,'-10'-5'0,"2"5"5116,-2 1-5116,5 10 2706,-1 9-2706,9 5 1617,-1 1-1617,11-5 6201,8-12-6201,11-13 0,4-10 0,-1-8 0,-12-8 0,-12 2 0,-10 3 0,-14-8 0,-13 13 0,-6-2 0,-6 16 0,16 5 0,7 5 0,11-2 0</inkml:trace>
  <inkml:trace contextRef="#ctx0" brushRef="#br0" timeOffset="65155">1960 9640 24575,'-12'-2'0,"2"7"0,1 5 0,1 20 0,2-3 0,5 1 0,6-13 0,15-11 0,5-20 0,-1 5 0,-3-11 0,-15 9 0,-8 10 0,-2 8 0,0 13 0,5 13 0,3-4 0,5 0 0,-2-17 0,-2-5 0,-1-3 0</inkml:trace>
  <inkml:trace contextRef="#ctx0" brushRef="#br0" timeOffset="65848">1983 9792 24575,'0'11'0,"3"3"0,1 6 0,3 12 0,2 15 0,1 1 0,-5-18 0,0 0 0,0-3 0,0 1 0,0 26-375,-2-24 1,-1 0 374,-6 18 0,-10 5 0,-11-4 0,8-24 0,-2-1 0,0-1 0,-1-1-249,-19 17 249,-2-15 0,11-10 0,-9-23 0,27 6 0,-5-9 0</inkml:trace>
  <inkml:trace contextRef="#ctx0" brushRef="#br0" timeOffset="66288">2235 9890 8191,'4'0'0,"-4"0"5063,23 7-5063,-15 0 2818,4 0-2818,-9 2 1719,1 4-1719,-6-4 6784,-6 14-6784,-1-8 0,-4 9 0,1-7 0,6-4 0,15 3 0,9-7 0,14-4 0,-1-3 0,1-9 0,-6 4 0,-10-1 0,-9 1 0</inkml:trace>
  <inkml:trace contextRef="#ctx0" brushRef="#br0" timeOffset="66905">2737 8976 8191,'-2'-9'0,"-2"6"5063,-12 21-5063,0 17 0,4-3 0,0 5 0,0 7 0,1 3-110,3-6 1,0 2 0,0 1 109,-1 6 0,1 1 0,0 1 0,2-11 0,1 1 0,0 0 0,1 1 0,0 0 0,0 1 0,1-1 0,1-1 0,0 10 0,2-1 0,2-1 545,3-1 1,3-1 0,2-2-546,0-4 0,2-1 0,3-2 0,3-3 0,3-2 0,0-1 0,12 14 0,-1-6 0,-11-17 0,-3-3 0,13 9 0</inkml:trace>
  <inkml:trace contextRef="#ctx0" brushRef="#br0" timeOffset="70703">3257 8896 24575,'-10'7'0,"1"9"0,-1 16 0,1 8 0,4 0 0,-1-11 0,9-16 0,2-17 0,18-23 0,0-14-643,-2 13 0,-1-2 643,-6-2 0,0 2 0,0 3 0,0 4 0,1-4 0,-7 28 0,1 34 0,-4 6 0,4 6 0,-1-15 0,3-19 1286,6-23-1286,6-17 0,1-16 0,-2 3 0,-10 12 0,2 27 0,-10 21 0,7 20 0,-10 13 0,6-17 0,-2-5 0,2-25 0,15-17 0,2-11 0,9-11 0,-2 1 0,-16 13 0,-5 9 0</inkml:trace>
  <inkml:trace contextRef="#ctx0" brushRef="#br0" timeOffset="70951">3715 8878 8191,'13'0'0,"-3"-4"5063,9-8-5063,-10 2 2818,4-6-2818,-11 7 1719,0 0-1719,-6 2 6784,-1 4-6784,-5 9 0,-4 19 0,7 8 0,-1 8 0,18-7 0,7-13 0,25-14 0,13-15 0,-20 1 0,-1-2 0</inkml:trace>
  <inkml:trace contextRef="#ctx0" brushRef="#br0" timeOffset="71360">4057 8846 8191,'-9'-3'0,"0"3"5063,0 5-5063,1 5 2818,0 10-2818,7-1 1719,2-1-1719,17-10 6784,-3-11-6784,17-11 0,-9-5 0,0 0 0,-8 8 0,-7 14 0,-4 7 0,-4 7 0,0 0 0,-3-4 0,8-12 0,4-13 0,10-16 0,2-1 0,1 10 0,-5 12 0,-5 23 0,-4 5 0,-1 5 0,0-3 0,10-13 0,-7-7 0,6-4 0,-12-3 0</inkml:trace>
  <inkml:trace contextRef="#ctx0" brushRef="#br0" timeOffset="72747">4715 8472 8191,'-9'2'0,"-7"9"5063,2 8-5063,-13 29 0,14-21 0,1 2 532,-1 12 0,2 1-532,2 1 0,3-1 548,4 1 0,3-1-548,4-6 0,4-3 2803,2-5 0,2-4-2803,18 7 0,-11-17 0,-6-7 0</inkml:trace>
  <inkml:trace contextRef="#ctx0" brushRef="#br0" timeOffset="73282">5088 8683 24575,'-13'5'0,"-7"9"0,6 4 0,-12 24 0,12-1 0,3 13 0,13-21 0,14 0 0,6-19 0,6-2 0,-10-9 0,-4-3 0</inkml:trace>
  <inkml:trace contextRef="#ctx0" brushRef="#br0" timeOffset="73432">5211 8882 24575,'-3'22'0,"3"-5"0,2 4 0,1-12 0,-1-5 0</inkml:trace>
  <inkml:trace contextRef="#ctx0" brushRef="#br0" timeOffset="73722">5304 8569 8191,'7'7'0,"2"6"5063,16 7-5063,5 10 0,3 7 0,0 6 0,-19-16 0,-2 2 907,-1 1 1,-4 1-908,-5 3 0,-3 2 653,0-1 0,-3-1-653,-3-2 0,-2-2 0,-14 19 0,11-24 0,0-9 0</inkml:trace>
  <inkml:trace contextRef="#ctx0" brushRef="#br0" timeOffset="74289">3083 9561 10741,'10'2'0,"8"-3"5020,27-10-5020,-3 3 0,6-1 0,-4 0 0,5-2 0,3 1-688,-10 2 1,3 0 0,1 0 0,3 0 0,-1 0 687,-1 0 0,0 0 0,1-1 0,1 1 0,1 0 0,1 0 0,0 0 0,2 1 0,0 0 0,2-1 0,-1 1 0,1 0 0,-2 0-189,-1-1 1,-1 1 0,1 0 0,-1-1 0,0 1 0,0 1 0,-1 0 188,-1 1 0,1 1 0,-1 0 0,0 1 0,-1 0 0,-1 0 0,-2 0 299,8-1 1,-2 1-1,-1 0 1,-2 1-1,-2 1-299,13 3 0,-3 3 0,-5 0 0,-1 0 0,-9 0 0,-2 4 0,-33-7 0,-10-4 0</inkml:trace>
  <inkml:trace contextRef="#ctx0" brushRef="#br0" timeOffset="75180">3376 10094 24575,'0'13'0,"2"13"0,2 14 0,0 9 0,-4-3 0,0-17 0,11-25 0,6-28 0,2-13 0,-3 10 0,1 0 0,9-17 0,-2 2 0,-6 6 0,-1 21 0,-11 19 0,2 14 0,2 7 0,-1 7 0,-1-11 0,0-3 0,5-35 0,1 0 0,3-15 0,-4 23 0,-5 24 0,6 19 0,5 8 0,0-12 0,9-12 0,4-21 0,8-12 0,2-8 0,-4-10 0,-17 13 0,-8-2 0,-13 13 0,-8 2 0,-6 13 0,0 8 0,2 21 0,16-2 0,5-4 0,21-13 0,-17-11 0,7-5 0</inkml:trace>
  <inkml:trace contextRef="#ctx0" brushRef="#br0" timeOffset="75616">4160 10098 8191,'-9'-1'0,"-4"5"5063,0 13-5063,4 6 2818,2 2-2818,11-5 1719,1-11-1719,7-8 6784,5-12-6784,4-5 0,-4 1 0,-2 1 0,-8 16 0,-2 11 0,-3 9 0,-2 10 0,0-7 0,4-11 0,2-15 0,6-17 0,8-10 0,-3 5 0,2 7 0,-11 16 0,-4 17 0,0 4 0,-1 5 0,3-6 0,1-10 0,0-7 0,2-6 0,-4 0 0,-1-1 0</inkml:trace>
  <inkml:trace contextRef="#ctx0" brushRef="#br0" timeOffset="76538">4851 9885 8191,'-2'-5'0,"-4"6"5063,-13 17-5063,-11 20 0,16-8 0,1 4 971,-2 2 1,3 1-972,4 2 0,4-1 0,5-4 0,3 0 0,1-6 0,4-2 918,7-2 1,1-3-919,15 10 0,-8-17 0,-10-7 0</inkml:trace>
  <inkml:trace contextRef="#ctx0" brushRef="#br0" timeOffset="76980">5098 10154 24575,'-15'5'0,"5"4"0,-1 1 0,8 7 0,5 3 0,3-5 0,16 12 0,1-20 0,12 6 0,-16-13 0,-4 0 0</inkml:trace>
  <inkml:trace contextRef="#ctx0" brushRef="#br0" timeOffset="77289">5331 10206 8191,'-9'4'0,"1"6"5063,2-2-5063,2 8 2818,5-2-2818,4-1 1719,2-4-1719,6-8 6784,0-7-6784,2-5 0,-6 0 0,-4-2 0,-9 6 0,-1 1 0,-8 1 0,-1 2 0,5 0 0,1 3 0</inkml:trace>
  <inkml:trace contextRef="#ctx0" brushRef="#br0" timeOffset="77424">5390 10181 8191,'13'0'0,"0"2"5063,-4-2-5063,3 0 704,-2-3 1,-1 0-1,-5 1 1</inkml:trace>
  <inkml:trace contextRef="#ctx0" brushRef="#br0" timeOffset="77639">5458 10091 8258,'-2'5'0,"0"3"5070,2 15-5070,0 16 0,0 2 0,-4 13 2808,3-14-2808,-4-9 0,5-14 0,0-10 0</inkml:trace>
  <inkml:trace contextRef="#ctx0" brushRef="#br0" timeOffset="78172">5568 10097 16038,'-2'9'0,"2"-1"3697,-2 12-3697,6 8 1470,-3 12-1470,3 13 0,-1-11 787,2-9-787,2-26 2583,10-24-2583,1-11 0,2 5 0,-7 20 0,-11 12 0,-3 15 0,-2-11 0,7 0 0,1-10 0,8-5 0,-3-5 0,4-7 0,-7 0 0,1 1 0,-3 8 0,-3 6 0,4 6 0,3 0 0,1-4 0,2-3 0,-3 2 0,-4 0 0,-1 5 0,-2 2 0,3-6 0,5-4 0,19-21 0,1 0 0,11-7 0,-21 15 0,-6 7 0</inkml:trace>
  <inkml:trace contextRef="#ctx0" brushRef="#br0" timeOffset="78555">5869 9872 9727,'6'1'0,"2"6"5107,14 15-5107,10 8 0,-12-6 0,1 2 913,3-2 1,-2 0-914,-4 7 0,-3 0 0,1-6 0,-3 1 0,-6 6 0,-3 2 0,1-6 0,-2 1 0,-4 5 0,-2 0 0,-2-6 0,0-2 408,-4 14 0,0-17 0,7-15 0</inkml:trace>
  <inkml:trace contextRef="#ctx0" brushRef="#br0" timeOffset="79089">6083 8606 8736,'13'8'0,"21"12"1439,-8 4 1,2 4-1440,0-3 0,3 1 0,-1 2 0,4 9 0,0 3 0,0 2 0,-8-8 0,0 1 0,0 1 0,-1 2 0,1 4 0,0 2 0,-2 0 0,-2 2 0,-3 1 0,-2 0 0,-2 1 0,0 0-133,0 2 1,-2-1 0,-1 1 0,-1 0 132,-1-1 0,-1 0 0,-2 0 0,-1 0 0,-1-3 0,-1 0 0,0-1 0,-2-1 156,0 10 0,-2 0 1,-2-3-157,-2-4 0,-2-1 0,-2-3 645,-2-3 1,-2-2 0,-2-3-646,-6 11 0,-5-5 156,-2-8 0,1-5 1,-5 5-1,3-20 0</inkml:trace>
  <inkml:trace contextRef="#ctx0" brushRef="#br0" timeOffset="134464">1825 12487 24575,'2'38'0,"-3"-9"0,-2 2 0,1 4 0,-2 2 0,-4 14 0,-1 2-2283,0-5 0,0-1 2283,-1 6 0,1-2 0,1-10 0,0-4 1396,2 18-1396,1-22 0,5-24 0,0-5 0</inkml:trace>
  <inkml:trace contextRef="#ctx0" brushRef="#br0" timeOffset="134989">1917 12951 24575,'-9'-5'0,"0"5"0,0 0 0,1 10 0,-1 15 0,6 2 0,2 11 0,6-18 0,7-3 0,8-22 0,12-6 0,4-16 0,1-6 0,-12 4 0,-11 3 0,-13 13 0,-6 0 0,-8 8 0,-1 3 0,-3 8 0,8 2 0,15-2 0,-2-2 0,10-4 0</inkml:trace>
  <inkml:trace contextRef="#ctx0" brushRef="#br0" timeOffset="135339">2261 12867 8191,'-16'5'0,"6"1"5063,-13 0-5063,15 5 2818,-3 3-2818,10 0 1719,3-4-1719,5-5 6784,2-5-6784,3-6 0,-2 5 0,4 4 0,3 17 0,-4 19 0,-3-11 0,-2 1 0,-4 2 0,-2 1 0,-1 2 0,-2 0-543,0 0 0,-4 0 543,-4 1 0,-2 0 0,0 6 0,-2 1 0,-5 1 0,-2-1 0,-2-1 0,-1-3 0,5-6 0,-1-5 0,-16 4 0,23-20 0,4-11 0</inkml:trace>
  <inkml:trace contextRef="#ctx0" brushRef="#br0" timeOffset="136897">2431 13115 8191,'3'3'0,"-1"-1"5063,14-2-5063,-6 2 2818,3 2-2818,-8 3 1719,-1 2-1719,-4 0 6784,-4 0-6784,-1 10 0,-2-7 0,3 7 0,10-12 0,3-2 0,8-8 0,0-1 0,3-12 0,-2 6 0,-5-2 0,-6 7 0</inkml:trace>
  <inkml:trace contextRef="#ctx0" brushRef="#br0" timeOffset="137439">2898 12542 24575,'-7'10'0,"-2"15"0,0 21 0,4-9 0,0 3-413,-1 8 1,0 3 412,2-13 0,-1 0 0,2 1-869,2-1 0,0 1 1,2-2 868,0 14 0,3-2 29,3-9 1,2-4-30,13 14 0,-11-27 0,0-12 0</inkml:trace>
  <inkml:trace contextRef="#ctx0" brushRef="#br0" timeOffset="143189">3504 12306 8709,'-3'-6'0,"3"-2"5107,8-2-5107,10-2 2741,21-4-2741,9-3 0,-18 13 0,1 1 1648,17-1-1648,-13 11 6370,-17 7-6370,-13 15 0,-17 13 0,5-13 0,-3 1 0,-7 3 0,-2 1-636,0 0 0,0 0 636,0-5 0,1-2 0,-8 13 0,16-19 0,21-18 0,31-10 0,-12 2 0,3-2-661,6-4 1,0-1 660,0 3 0,-2 0 296,12-6 0,-20 8 0,-22 9 0</inkml:trace>
  <inkml:trace contextRef="#ctx0" brushRef="#br0" timeOffset="143482">3305 13083 8191,'1'12'0,"17"-8"3911,35-18-3911,-15 3 0,2-1 0,6-5 0,1-1 0,2 0 0,0 1 0,-6 3 0,-1 0 0,-3 0 0,-2 1 0,-5 2 0,-3 2 0,11-5 0,-17 5 0,-15 6 0</inkml:trace>
  <inkml:trace contextRef="#ctx0" brushRef="#br0" timeOffset="143732">3802 13002 8743,'2'10'0,"4"8"4936,-1 14-4936,-1 15 0,-1-17 0,-2 1 0,-3 4 0,0 0 0,1 1 0,0-3 0,-4 8 0,5-14 0</inkml:trace>
  <inkml:trace contextRef="#ctx0" brushRef="#br0" timeOffset="144172">4453 12147 8191,'-17'6'0,"28"9"5063,7 4-5063,5-3 0,3 1 0,5 3 0,0 3 1409,-1 8 0,-2 4-1409,2 5 0,-2 3 0,-12-9 0,-2 3 0,-4 0-126,-3 0 0,-3 1 1,-2 1 125,0 3 0,-2 1 0,-3 0 0,-5 0 0,-2 0 0,-2 0 0,-2 1 0,0 0 0,-2-1 926,-2 1 0,-1-1 0,-1-1-926,-1-1 0,0-1 0,2-3 0,1-2 0,2-3 0,-11 16 0</inkml:trace>
  <inkml:trace contextRef="#ctx0" brushRef="#br0" timeOffset="150056">3680 14410 24575,'-16'8'0,"3"4"0,-6 3 0,-6 12 0,4 2 0,0-2 0,13-7 0,9-9 0,14 0 0,27-2 0,-9-4 0,4-2 0,8-2 0,3-2 0,-8-2 0,2-1 0,-4 0 0,-2 1 0,-2-2 0,5-1 0,-8 0 0,-21 6 0,-2-3 0</inkml:trace>
  <inkml:trace contextRef="#ctx0" brushRef="#br0" timeOffset="150256">3962 14398 8191,'-5'14'0,"2"15"4245,-4 7-4245,4 0 0,0 3 0,-3 3 0,0 2 0,3-7 0,-1 1 0,-1 0 0,-3 15 0,0-5 0,4-14 0,0-4 0,-6 11 0</inkml:trace>
  <inkml:trace contextRef="#ctx0" brushRef="#br0" timeOffset="150556">3481 15129 8191,'16'-13'0,"5"1"5063,27-5-5063,-12 7 0,4 1 0,12 2 0,4 1 125,-11-2 1,1 0-1,-1 0-125,-4 3 0,-2 1 0,-1 0 0,17-5 0,-5 1 964,-17 4 1,-5 1-965,7-1 0,-20 4 0,-11 0 0</inkml:trace>
  <inkml:trace contextRef="#ctx0" brushRef="#br0" timeOffset="150947">3897 15345 24575,'3'17'0,"-2"6"0,1 16 0,-2 9-862,-2-18 1,0 1 861,-4 24 0,1-23 0,1-11 0</inkml:trace>
  <inkml:trace contextRef="#ctx0" brushRef="#br0" timeOffset="151475">3195 14616 24575,'-15'3'0,"3"-1"0,0 2 0,3 1 0,-10 27 0,1 19-1973,2-5 0,0 6 1973,6-9 0,2 3 0,0 1 0,-1 6 0,0 1 0,2 0 0,2-10 0,1 0 0,1 0 0,2-1 0,0 9 0,3-1 0,2-2 0,1-4 0,2-2 0,4-3-388,11 8 1,7-6 387,3-10 0,6-7 0,15-8 0,0-6 0,-24-5 0,-2-2 0,3-4 0,0 0 0</inkml:trace>
  <inkml:trace contextRef="#ctx0" brushRef="#br0" timeOffset="151881">4388 14588 8191,'-5'-9'0,"19"21"5063,-5 2-5063,9 6 0,1 3 0,6 24 644,-7-13 0,1 2-644,-2 2 0,-2 2 0,-1 11 0,-3 3 0,-4-17 0,-1 1 0,-3 1-56,-2 4 0,-3 0 0,-2 1 56,-1 1 0,-2 0 0,-1 1 0,-1 0 0,-1-1 0,-2 0 0,-2-2 0,-1-2 0,2-2 0,2-1 0,0-4 0,-10 13 0</inkml:trace>
  <inkml:trace contextRef="#ctx0" brushRef="#br0" timeOffset="152793">1687 14994 24575,'-10'7'0,"5"16"0,4 23 0,1-12 0,1 2 0,4 6 0,0 1 0,-4-1 0,0 0-967,3-3 0,1-1 967,-4-7 0,-1-1 155,8 17 1,-7-23 0,3-10 0</inkml:trace>
  <inkml:trace contextRef="#ctx0" brushRef="#br0" timeOffset="153181">1918 15406 24575,'-9'6'0,"-3"5"0,9-2 0,-2 8 0,10-4 0,0-2 0,9 0 0,6-12 0,-2 0 0,9-14 0,-13 6 0,-2-10 0,-8 9 0,-6-3 0,-3 4 0,-5-1 0,0 3 0,-3 1 0,8 4 0,1 2 0</inkml:trace>
  <inkml:trace contextRef="#ctx0" brushRef="#br0" timeOffset="153497">2223 15356 8799,'-11'-3'0,"0"1"5111,-6 7-5111,2 4 2727,4 2-2727,6 2 1635,17-1-1635,-5-8 6303,23 6-6303,-15-9 0,6 11 0,-8 13 0,-7 22 0,-5-14 0,-3 3 0,-5 9 0,-3 2 0,-4-1 0,-1 1-1060,-2 2 1,-3-1 1059,-2-6 0,1-4 0,8-8 0,1-4 0,-11 1 0,17-21 0,4-10 0</inkml:trace>
  <inkml:trace contextRef="#ctx0" brushRef="#br0" timeOffset="153872">2449 15468 24575,'13'0'0,"6"10"0,-10-3 0,2 12 0,-9-6 0,-6 11 0,-5 8 0,-4 1 0,0 6 0,2-14 0,9-5 0,4-13 0,8-6 0,10-11 0,-1 0 0,11-1 0,-15 3 0,1 3 0,-12 3 0</inkml:trace>
  <inkml:trace contextRef="#ctx0" brushRef="#br0" timeOffset="204793">2339 5170 8310,'-6'-6'0,"-1"-1"5076,-2 0-5076,-4-3 2801,-7 3-2801,1-4 1702,-11 3-1702,-2-7 6686,-1 10-6686,-13-4 0,0 9 0,19 4 0,-1 1-277,-3 0 0,1 2 277,2 2 0,1 1 0,0 2 0,0 0 0,-19 8 0,3 11 0,20-17 0,-1 2 0,-2 6 0,0 2 0,1 1 0,1 3 0,-4 1 0,2 2 0,6 1 0,3 0 0,0 0 0,2-1-316,3-4 0,4 1 316,1 2 0,3 0 0,0 24 0,6-23 0,1 0 0,5 17 0,9-7 0,9-11 0,5-4 0,17-2 0,-10-2 0,13-3 0,-15 3 268,-12-8 0,0 1-268,0 0 0,1 1 0,3 2 0,1-1-359,1-1 0,2-1 359,1-3 0,2-3 0,5 1 0,3-5 0,2-6 0,2-3-915,6-1 1,1-4 914,-4-6 0,-1-3 0,2-2 0,-3-2 0,-9-3 0,-2-1-520,0 1 1,-4-1 519,-10 2 0,-3-1-129,-2 3 0,-2 0 129,3-25 0,-11 18 0,-2-2 0,-3 0 0,-1-1 0,-1-3 0,-2 0-238,-1 1 0,-1 0 238,-4 3 0,-1 1 894,1 2 0,-1 1-894,-6-4 0,-3 0 0,0 2 0,-3 1 553,-9-3 0,-3 0-553,-5-1 0,-2 3 0,-3 3 0,-2 5-987,-5 0 0,-1 6 987,0 9 0,0 6 0,-2 7 0,4 4 0,18-4 0,3 1 0,-14 13 0</inkml:trace>
  <inkml:trace contextRef="#ctx0" brushRef="#br0" timeOffset="205923">2693 6199 8191,'-37'-6'0,"4"5"2044,-1-4 1,-4 0-2045,7 6 0,-1 1 0,-8-2 0,-3 2 0,-2 5 0,-1 2 0,3 0 0,-1 0 0,-4 1 0,0 3 812,9 0 1,0 0-813,-3 1 0,1 1 575,4 3 1,3 1-576,1-1 0,2 2 0,2 5 0,3 3 0,2-4 0,3 0 2487,4 0 0,2 1-2487,0 1 0,1 1 0,5 21 0,7-17 0,4 0 0,6 1 0,6-1-362,3 1 0,4-1 362,5 3 0,4-1 0,2-1 0,3-2 0,7 0 0,2-2-435,2-1 1,3-3 434,-13-9 0,2-3 0,1-2 0,1 0 0,0-2 0,1-2 0,0-3 0,0-3 0,0-3 0,1-2 0,1-4 0,0-1 0,-2-3 0,-1-2 0,1-1 0,0-1 0,0-2 0,0-1 0,-3-1 0,-1-2 0,-1 0 0,-2 2 0,-2-1 0,-1-1 0,5-8 0,-4 0 216,-6 2 0,-4 1-216,-6 3 0,-3 1 422,6-23-422,-10 1 0,-8 16 0,-2 0 373,-4 1 0,-1 1-373,-3-6 0,-3 0 1119,1 7 1,-3 3-1120,-23-15 0,-2 16 0,14 13 0,4 6 0</inkml:trace>
  <inkml:trace contextRef="#ctx0" brushRef="#br0" timeOffset="221573">20947 14837 8191,'-9'-7'0,"2"-2"5063,-2 4-5063,2-4 2818,-5 4-2818,2-2 1719,-3 4-1719,0-1 6784,4 3-6784,-8 1 0,7 1 0,-6 4 0,6-3 0,-2 3 0,-1 3 0,2 3 0,-5 10 0,6-3 0,-4 13 0,6-6 0,0 13 0,4-4 0,8 11 0,1-12 0,12 8 0,-2-2 0,16-1 0,-2 0 0,6-12 0,6-3 0,5-14 0,3-1 0,4-12-476,-7-5 476,-3-10 0,-8-3 0,-10-1 0,-6-3 0,-9 0 0,2-12 0,-7-2 0,-1-7 0,-8 7 0,-1-5 0,-7 11 0,-4-1 0,-15 6 0,-12 6 238,14 12 0,-3 2-238,-3 1 0,0 1 0,-3 3 0,0 2 0,5 1 0,2 1 0,-12 1 0,21 4 0,18-5 0</inkml:trace>
  <inkml:trace contextRef="#ctx0" brushRef="#br0" timeOffset="228594">19380 11471 8216,'-7'-3'0,"0"1"5065,-2 2-5065,-4 3 2815,4-1-2815,-4 1 1715,0 2-1715,3-1 6764,-2 2-6764,-4 9 0,4-3 0,-2 8 0,6-6 0,5-2 0,-2 1 0,5-3 0,0 6 0,0-6 0,5 6 0,-2-6 0,2 2 0,-1-3 0,1 0 0,1-2 0,-1 2 0,4-4 0,1 2 0,0-1 0,6 0 0,-6 1 0,3-2 0,-1 0 0,2-3 0,9-3 0,-4 0 0,5-5 0,-7 6 0,0-5 0,0 1 0,-4 1 0,0-1 0,-4-1 0,-2-2 0,1-2 0,-1 0 0,1-4 0,-2 3 0,-3-6 0,1 6 0,-3-6 0,-1 6 0,-1-6 0,-3 2 0,0-3 0,-4 0 0,-3 2 0,-13-6 0,-4 0 0,-20-3 0,10 2 0,-13 7 0,10 7 0,-5 8 0,6 8 0,11 2 0,14-2 0,11-4 0</inkml:trace>
  <inkml:trace contextRef="#ctx0" brushRef="#br0" timeOffset="244966">25304 14969 8191,'0'-5'0,"0"1"5063,-10-8-5063,-2 7 2818,-5 17-2818,6-1 1719,3 19-1719,13 2 6784,3-5-6784,18 8 0,4-20 0,6-2 0,-5-11 0,-11-5 0,-7-4 0,-8 0 0,-4-5 0,-4-2 0,-5-3 0,-13-5 0,5 9 0,-17 0 0,14 12 0,-9 19 0,10 3 0,4 6 0,9-3 0,13-12 0,17-4 0,9-14 0,8-8 0,-12-5 0,-9-3 0,-18 8 0,-6-2 0,-4 8 0,-13 3 0,-5 17 0,-10 11 0,6 14 0,7-1 0,13-4 0,9-14 0,9-12 0,4-10 0,2-8 0,-4-2 0,-5-10 0,-9 5 0,-2-1 0,-5 11 0,1 7 0,-3 17 0,-1 5 0,4 5 0,4-5 0,9-11 0,3-7 0,9-14 0,-7 0 0,2-8 0,-15-4 0,-1 5 0,-10-2 0,7 12 0,-6 12 0,3 6 0,5 15 0,6-5 0,5 1 0,15-12 0,2-7 0,12-15 0,-10 0 0,-6-8 0,-13 5 0,-9 3 0,-1 4 0,-8 5 0,2 11 0,-6 16 0,5 12 0,6-1 0,6-6 0,11-18 0,9-9 0,2-12 0,-2-8 0,-8-2 0,-12-8 0,-6 11 0,-7-2 0,-8 8 0,6 9 0,-11 12 0,14 4 0,0 15 0,11-12 0,10 3 0,4-16 0,4-6 0,-2-7 0,-6-4 0,-7-2 0,-13-3 0,-8 6 0,-16 3 0,8 12 0,-3 15 0,18 0 0,4 7 0,10-11 0,3-4 0,14-10 0,5-11 0,7-14 0,-9 1 0,-9-4 0,-15 16 0,-6 6 0,-9 14 0,-6 14 0,5 15 0,5 8 0,14-10 0,8-5 0,5-17 0,3-5 0,0-6 0,4-11 0,-9 1 0,-1-9 0,-11 9 0,-5-1 0,-2 9 0,-2 2 0,2 10 0,4-2 0,1 1 0,4-5 0</inkml:trace>
  <inkml:trace contextRef="#ctx0" brushRef="#br0" timeOffset="247090">25406 14587 8191,'-32'-8'0,"1"0"5063,5 1-5063,-4 3 2818,11-1-2818,-5 4 1719,1 2-1719,4 3 6784,-18 8-6784,1 11 0,9-3 0,-2 3 0,-2 7 0,0 3 0,5-7 0,0 1 0,2 2-170,0 2 1,2 1 0,0 1 169,-1 1 0,0 0 0,3 1-787,4 0 0,2 1 1,2 0 786,-5 14 0,5 0 0,5-5 0,7 1 0,5-5 0,4 3 0,3-4 0,11 3 0,4-2 0,-5-1 0,4 1 0,2-6 0,17-2 0,3-6 0,-17-7 0,1 0 0,1-2 0,1-3 0,2-1 0,0-1 0,14 3 0,-1-2 0,0-4 0,0-3 0,-3-6 0,-1-2 0,2-4 0,-2-2-637,-6-2 0,0-3 637,0-3 0,-2-3 0,-6-5 0,-3-2 0,0 2 0,-3-3 0,-2-4 0,-3-2 0,-4 1 0,-1-2 0,-4-1 0,-1-1 0,-1-7 0,-2 1 0,-3 2 0,-2-1 0,-1-4 0,-2-1-866,-4-1 0,-2 0 866,-3 0 0,-3-1 0,1 10 0,-2-1 0,-2 1 0,-2 4 0,-2 1 0,-2 0 0,-3-4 0,-1 1 0,-3 2 0,-2 4 0,-2 3 0,0 1 0,-14-5 0,-2 6 0,-5 6 0,2 6 0,0 2 0,5 10 0</inkml:trace>
  <inkml:trace contextRef="#ctx0" brushRef="#br0" timeOffset="253882">19340 8384 8191,'-9'-4'0,"-1"-4"5063,0 0-5063,-3 14 2818,5-1-2818,-2 18 1719,8-10-1719,4 5 6784,3-9-6784,5-3 0,-1-11 0,-4-2 0,-3-6 0,-5 3 0,-4 0 0,0 5 0,-2 7 0,2 3 0,2 4 0,3 0 0,6-2 0,5-2 0,4-6 0,1-4 0,-4-2 0,-5-2 0,-3-4 0,-6 3 0,-11-2 0,0 12 0,-7 5 0,11 10 0,5 9 0,8-9 0,6 2 0,12-16 0,-1-4 0,2-9 0,-7-3 0,-10-2 0,-2 0 0,-13 2 0,-1 6 0,-5 6 0,-5 21 0,2 16 0,0 16 0,17-2 0,8-12 0,18-17 0,2-16 0,4-11 0,-7-6 0,-6-20 0,-14 7 0,-11-10 0,-2 22 0,-23 41 0,21 12 0,-6 15 0,20-20 0,10-22 0,2-12 0,7-8 0,-4-6 0,-5-12 0,-9 1 0,-8 1 0,-3 7 0,-1 12 0,1 6 0,0 7 0,4 0 0,13-19 0,-2 4 0,9-14 0,-23 24 0,-2 24 0,-1-2 0,0 3 0,6 2 0,2-2 0,-5 13 0,12-20 0</inkml:trace>
  <inkml:trace contextRef="#ctx0" brushRef="#br0" timeOffset="254953">19361 8088 8191,'-25'-6'0,"-15"3"5063,4 4-5063,-11 3 0,16 8 2818,-1 0-2818,-3 13 0,-1 9 0,15-6 0,0 2 344,2 2 1,0 2-345,1 4 0,3 2 0,2-3 0,4 2 0,2 2 0,3 1 0,2-3 0,4 0 0,4-1 0,3 0 2696,2-2 1,5-2-2697,6-6 0,4-2 0,3 0 0,2-4 0,7-6 0,3-4 0,0 0 0,2-3-973,6-6 0,0-5 973,1-2 0,0-4 0,-3-2 0,-1-4 0,-3-6 0,-2-3-452,-7 4 0,-4-1 452,-5-4 0,-3-2 314,-3 5 0,-4-2-314,-3-6 0,-4-2 0,-4 0 0,-4-1 0,-3-9 0,-5-1 0,-5 0 0,-3-1 0,-6 0 0,-2 0-434,-1 0 0,-2 1 434,-1 7 0,0 2 625,4 4 0,0 3-625,-19-8 0,23 20 0,6 7 0</inkml:trace>
  <inkml:trace contextRef="#ctx0" brushRef="#br0" timeOffset="468434">28008 14768 8191,'-9'-2'0,"-6"12"5063,4 5-5063,-8 20 0,13 11 0,1-4 2818,11-4-2818,13-18 1719,4-15-1719,15-11 6784,-8-10-6784,6-12 0,-19-1 0,-3-5 0,-18 2 0,-10-2 0,-7 5 0,-8 2 0,0 15 0,11 5 0,4 7 0</inkml:trace>
  <inkml:trace contextRef="#ctx0" brushRef="#br0" timeOffset="468608">28275 14902 8191,'6'-8'0,"-7"7"0,11-10 0</inkml:trace>
  <inkml:trace contextRef="#ctx0" brushRef="#br0" timeOffset="468933">28445 14752 24575,'-9'-5'0,"-1"7"0,-8 18 0,-2 13 0,4 2 0,6-6 0,18-12 0,3-12 0,13-10 0,3-9 0,-3-4 0,-4-4 0,-12 5 0,-6 4 0,-4 0 0,-5 4 0,-2 2 0,11 0 0,-4 4 0,10 1 0</inkml:trace>
  <inkml:trace contextRef="#ctx0" brushRef="#br0" timeOffset="469166">28586 14715 8191,'13'-8'0,"-4"6"5063,-10 9-5063,0 6 2818,-3 0-2818,9-2 1719,5-1-1719,4-5 6784,3 4-6784,-4-2 0,-2 0 0,-7 6 0,-4 0 0,-5 1 0,-6-1 0,-2-5 0,3-2 0,2-4 0</inkml:trace>
  <inkml:trace contextRef="#ctx0" brushRef="#br0" timeOffset="469300">28606 14700 8191,'8'-21'0,"4"0"5063,8 9-5063,5-2 2818,14 1-2818,1 5 0,6 4 0,-20 4 0,-5 0 0</inkml:trace>
  <inkml:trace contextRef="#ctx0" brushRef="#br0" timeOffset="469834">27867 15543 8191,'3'-13'0,"-3"12"5063,-5 19-5063,5 16 2818,2-1-2818,11-8 1719,2-16-1719,9-10 6784,-3-11-6784,1-2 0,-10-6 0,-7-4 0,-10 6 0,-3-13 0,-7 18 0,-2-5 0,8 15 0,1 0 0</inkml:trace>
  <inkml:trace contextRef="#ctx0" brushRef="#br0" timeOffset="469991">28200 15529 11270,'3'6'0,"3"-1"1236,2-5 1,-2 0 0,2-5 0</inkml:trace>
  <inkml:trace contextRef="#ctx0" brushRef="#br0" timeOffset="470266">28329 15478 24575,'-7'9'0,"1"0"0,3 4 0,3-4 0,5 2 0,5-7 0,4-4 0,3-6 0,-4-2 0,-2-5 0,-6 3 0,-3-3 0,-6 4 0,-1 4 0,-4 1 0,0 6 0,12-2 0,2 2 0</inkml:trace>
  <inkml:trace contextRef="#ctx0" brushRef="#br0" timeOffset="470442">28569 15377 8191,'1'13'0,"1"3"5063,-4 4-5063,6 6 2818,-3-1-2818,2-5 1719,-1-7-1719,1-4 0,-1-4 0,0-2 0</inkml:trace>
  <inkml:trace contextRef="#ctx0" brushRef="#br0" timeOffset="470783">28147 15962 24575,'2'11'0,"-1"-4"0,1-3 0</inkml:trace>
  <inkml:trace contextRef="#ctx0" brushRef="#br0" timeOffset="470916">28178 16067 8191,'-5'14'0,"2"2"5063,1-6-5063,4 2 0,-1-7 0,1-1 0</inkml:trace>
  <inkml:trace contextRef="#ctx0" brushRef="#br0" timeOffset="471035">28185 16260 8191,'-3'12'0,"1"-6"0,2 2 0</inkml:trace>
  <inkml:trace contextRef="#ctx0" brushRef="#br0" timeOffset="471166">28205 16399 8191,'-3'9'0,"1"-4"0,2-1 0</inkml:trace>
  <inkml:trace contextRef="#ctx0" brushRef="#br0" timeOffset="523817">25699 14131 24575,'-8'13'0,"0"7"0,5 12 0,-1 1 0,12 12 0,0-18 0,15 3 0,0-14 0,2-4 0,6-5 0,-13-4 0,2-5 0,-11 1 0,-5-1 0</inkml:trace>
  <inkml:trace contextRef="#ctx0" brushRef="#br0" timeOffset="524183">25711 14349 24575,'25'-16'0,"0"0"0,4-6 0,2-3 0,-3 3 0,2-2 0,1-2-2809,7-6 0,3-1 0,-1-3 2809,-7 5 0,-1-1 0,2-1 0,-1 0 0,5-3 0,0-1 0,0 1 0,-1-1 0,-5 1 0,0-1 0,-1 1 0,-1 1-148,7-7 1,-1 1 0,-2 3 147,-8 6 0,-3 3 0,-1 2 885,0 0 0,-3 4-885,2-6 0,-19 20 0,-1 5 0,-5 4 0</inkml:trace>
  <inkml:trace contextRef="#ctx0" brushRef="#br0" timeOffset="529760">19839 8035 8191,'2'2'0,"0"4"5063,-2 17-5063,0 9 0,0 8 0,0 7 2818,4-7-2818,2-8 1719,1-9-1719,3-11 6784,1-4-6784,2-9 0,5-4 0,-9 1 0,-1-1 0</inkml:trace>
  <inkml:trace contextRef="#ctx0" brushRef="#br0" timeOffset="530043">19837 8254 24575,'23'-24'0,"-1"0"0,11-9 0,4-3 0,-4 8 0,2-1 0,2-1-816,-5 2 1,2-2 0,1 0-1,0 2 816,1 0 0,2 1 0,0 1 0,-2 1-691,8-6 1,-1 0-1,-2 4 691,7-1 0,-4 4 0,4 2 0,-33 15 0,-11 7 0</inkml:trace>
  <inkml:trace contextRef="#ctx0" brushRef="#br0" timeOffset="605884">17847 15875 8191,'-2'-6'0,"-4"-1"5063,3-2-5063,-2 0 2818,-2 11-2818,3 4 1719,-5 17-1719,5-4 6784,5 1-6784,7-9 0,2-10 0,1-4 0,-4-9 0,-5-2 0,-2-3 0,-3 0 0,-5 0 0,0 3 0,-2 5 0,0 13 0,-3 12 0,6 9 0,0 7 0,12-7 0,4-6 0,6-11 0,8-12 0,-1-9 0,0-4 0,-10-10 0,-7 8 0,-7-1 0,-3 7 0,-2 8 0,-2 3 0,0 7 0,2 2 0,3 2 0,4 0 0,4-4 0,-1-1 0,1-4 0</inkml:trace>
  <inkml:trace contextRef="#ctx0" brushRef="#br0" timeOffset="614452">17915 15812 8191,'-9'2'0,"0"-1"5063,2 5-5063,2-1 2818,3 7-2818,4-2 1719,1 3-1719,3-6 6784,4-17-6784,-4 4 0,-1-16 0,-10 12 0,-3-3 0,-4 8 0,2 1 0,-3 8 0,1 11 0,4 0 0,0 9 0,5-7 0,11-5 0,1-6 0,3-9 0,-8-4 0,-7 4 0,-6 1 0,2 9 0,4 0 0,2-2 0,3-1 0</inkml:trace>
  <inkml:trace contextRef="#ctx0" brushRef="#br0" timeOffset="652212">28316 12872 8191,'-7'-2'0,"12"0"5063,-3 3-5063,14 0 2818,4 1-2818,12-2 0,21 0 0,-22-2 0,1-1 0,12 0 0,2 0-62,3-3 1,1 0 61,-10 2 0,0-1 0,2 2 0,4 0 0,2 1 0,0 0 0,-1-2 0,-1 0 0,1 1 0,3 2 0,0 1 0,-1 0 0,-5-1 0,-1 1 0,0 1 0,-3-1 0,0 0 0,1 1 0,1 1 0,0 0 0,0-1 0,-3 0 0,-1-2 0,1 1 0,6 0 0,0 0 0,0 0 0,-4 0 0,0 1 0,-1-2 0,1 0 0,-1-1 0,1 0 0,1 1 0,0 1 0,0 0 0,13-1 0,-1 2 0,-16 0 0,0 1 0,-1 1 0,13 5 0,-2 1 2935,-2-1 1,-1 1-2936,-2 0 0,-1 0 0,3 2 0,0-1 0,-3-3 0,0-1 0,3 0 0,1-1 0,3 1 0,0-1-1007,1-4 0,0-1 1007,-1 3 0,1-1 0,3-1 0,-1-2 0,-2-1 0,-1-1 0,4 0 0,1-1 0,-17 1 0,1-2 0,0 1 0,0 0 0,0 0 0,0 0 0,0 0 0,1 0 0,-1 0 0,15-2 0,0 0 0,-4 0 0,0 1 0,-7 1 0,0 1 597,0 2 1,-1 2-598,-6 1 0,0 2 0,3 1 0,-1 1 0,-6-1 0,1 0 0,1 0 0,2 0 0,-1 3 0,0 0 0,-3-3 0,1 1 0,5 2 0,0 0 0,-2-3 0,0 0 0,3 0 0,0 1-290,-6 1 0,-1 0 290,0-1 0,-2-1 0,5 7 0,-8-5 2094,-13-2-2094,-10-7 0,0 3 0,-5-5 0</inkml:trace>
  <inkml:trace contextRef="#ctx0" brushRef="#br0" timeOffset="654452">17821 15878 8191,'0'-9'0,"0"8"5063,0 5-5063,2 6 2818,0 3-2818,3-4 1719,1-4-1719,1-1 6784,2-6-6784,0-3 0,-4-2 0,-3-5 0,-7 4 0,-6 5 0,2 9 0,1 9 0,7-2 0,4 0 0,3-6 0,1-5 0,2-2 0,-2-7 0,0 0 0,-5-2 0,0 0 0,-4 0 0,0 0 0,-9 7 0,2 6 0,1 4 0,4 5 0,19-8 0,-9-1 0,8-4 0</inkml:trace>
  <inkml:trace contextRef="#ctx0" brushRef="#br0" timeOffset="659634">28484 12625 8191,'0'9'0,"4"-2"5063,12-2-5063,-5-3 2818,18-6-2818,-7 0 0,16-13 0,5-8 0,-16 6 0,1-3 0,-1-4 0,0-2 220,3-1 0,0-2-220,-2-4 0,-1-2 0,-1-2 0,-1-1 0,1-2 0,-1-2 2002,-4-2 1,-2 1-2003,1 2 0,-1 1-585,-3 3 1,0 1 584,-1 4 0,2 0 0,3 2 0,1 1 0,0 4 0,1 1 0,3-1 0,2 3 0,16-6 0,-9 5 1571,-14 16-1571,-4 4 2198,-3 10-2198,1-2 1458,8 10-1458,-6-7 0,14 6 0,2-1 0,1 2 0,8 9 0,-12-1 0,-3 8 0,-1 6 0,-7 5 0,9 7-855,-7 0 855,-8-21 0,0 1 0,6 21 0,-7-18 0,-1 0 0,4 18 0,3-1 0,-7-9 0,3-13 0,-6-1 0,4-7 0,-3-4 855,3 4-855,-2-8 0,8 11 0,-7-10 0,13 13 0,-9-12 0,13 5 0,-9-8 0,12 3 0,-4-3 0,-1 5 0,5-1 0,-11 0 0,5 1 0,-7-1 0,6-2 0,-4-2 0,11 0 0,-11-2 0,11 2 0,-5-5 0,1 3 0,4-5 0,-5 5 0,0-3 0,-1 1 0,0-1 0,-6-1 0,6-1 0,-7 1 0,0-2 0,0 3 0,0-2 0,-3 1 0,2-4 0,-3 1 0,5-4 0,-5 4 0,3-4 0,-6 4 0,3-3 0,-4 3 0,0-1 0,-1 2 0,1-2 0,4-1 0,-3-1 0,6-2 0,-3-2 0,5-1 0,8-9 0,-4-1 0,8-7 0,-5-4 0,0 5 0,1-5 0,-1 0 0,1-2 0,-11 9 0,-1-2 0,15-19 0,-14 15 0,0-2-476,0 4 1,-1-1 475,2-5 0,0-2 0,-1 3 0,1 1 0,-1 2 0,0 1 0,-2 1 0,-1 2 0,10-11 0,-2 1 0,7 5 0,2 10 0,11-3 0,1 6 0,5-2 0,-6 5 0,-1 1 0,-8 2 951,-5 3-951,-3 0 0,-6 3 0,-3 6 0,-2-3 0,-3 6 0,4 2 0,-3-1 0,2 4 0,-3-4 0,4 5 0,-2 1 0,5 1 0,3 18 0,4-3 0,5 20 0,-4-5-574,-7-15 0,0 1 574,-4 0 0,1 0 0,6 7 0,3 1 0,-4-3 0,0-1 0,3 4 0,0 0 0,0 0 0,1 0 0,1 0 0,1 1-1559,1 3 1,0 0 1558,3 3 0,0 0 0,0-2 0,-1 0-1107,2 5 1,-1 1 1106,3-3 0,1 1 0,-4-1 0,1 0 0,4-2 0,1-2 0,-1-4 0,1-3-256,-2-4 0,2-2 256,3-6 0,1-2-275,-10-3 0,0-2 275,2-3 0,-2-2 621,1 3 1,-9-3 0,-17-7 0</inkml:trace>
  <inkml:trace contextRef="#ctx0" brushRef="#br0" timeOffset="660995">30443 12779 8191,'5'6'0,"-1"5"5063,-7 2-5063,3 17 2818,-3-3-2818,3 12 1719,0-8-1719,0-5 0,0-10 0,0-9 0</inkml:trace>
  <inkml:trace contextRef="#ctx0" brushRef="#br0" timeOffset="671593">28637 14438 8191,'-9'-5'0,"18"-6"5063,5 9-5063,37-10 0,-17 11 0,2 1 265,12-5 0,4 0-265,-11 2 0,2 1 0,0 0 0,3-1 0,-1 1 0,2 0 0,7 0 0,2 0 0,-1 0-381,-2 2 0,1 0 0,0 0 381,-11 0 0,0 0 0,1 0 0,-1 0 0,10 0 0,0 0 0,0 0 517,-3 2 0,0 0 0,1 0-517,3-2 0,1 0 0,-1 1 0,-3 1 0,0 0 0,1-1 0,-8 0 0,1-1 0,1 0 0,-1-1 0,-3 1 0,0 0 0,0 0 0,-1 0 0,15 1 0,-1-1 0,0-1 0,-1 0 0,-2-1 0,0 0 0,-3 1 0,-1 1 0,0-1-546,0 1 0,0 0 0,-2 0 546,-4 2 0,-1 0 0,-1 1 111,-1-1 1,-2 1-1,0-1-111,12 0 0,0 1 0,0 0 0,0-1 0,-6-1 0,0 0 1182,6 4 0,-2 0-1182,-11-5 0,0 1 0,5 4 0,-1 0 0,-8-2 0,-1 0 1321,3 0 0,0 0-1321,21 1 0,-9-4 0,-7 0 668,-14-2 1,-9 1-1,-8-2 1</inkml:trace>
  <inkml:trace contextRef="#ctx0" brushRef="#br0" timeOffset="673084">29165 14231 24575,'9'7'0,"10"1"0,9 3 0,19 3 0,-14-5 0,2-2 0,0-1 0,1-2 0,11 0 0,2-3-1998,-2-5 0,-1-2 1998,7 0 0,0-1 0,-2-4 0,-2-1-483,-3 1 1,-1-1 482,-6-1 0,-1 0-225,-6 2 0,-3 0 225,14-15 0,-12 10 0,-2-9 0,-5 0 0,19-9 761,-22 11 0,0 0-761,5-1 0,1 0 668,-3 0 1,-1 1-669,-2 0 0,-1 1 537,4-7-537,-3-3 0,-11 13 0,2-5 1270,-5 7-1270,2-7 745,-4 9-745,2-8 0,-5 10 0,3-4 0,-1-1 0,3 5 0,7-6 0,0 9 0,6-1 0,-3 9 0,-3 2 0,2 2 0,-6 1 0,6 2 0,-6 0 0,2 0 0,-3 1 0,7 8 0,-7 0 0,6 3 0,-4 5 0,0-7 0,4 16 0,-1-6 0,2 7 0,0 0 0,-2-7 0,1 5 0,-1-5 0,-2 7 0,7-3 0,-8-5 0,9-6 0,-3 1 0,10 1 0,9 2 0,6 1 0,-13-12 0,2-2 0,0-1 0,1-1-571,2 1 0,2 0 571,1-2 0,0-1 0,-5-3 0,-1 1 0,3 2 0,0 0 0,-3-2 0,0-1 0,0 1 0,-1 0-526,25 6 526,-25-9 0,0 1 0,24 7 0,1-7 0,-25 2 0,0-1 0,11-2 0,4 3 0,-23 0 0,-3 1 0,-14-2 0,-1-2 0</inkml:trace>
  <inkml:trace contextRef="#ctx0" brushRef="#br0" timeOffset="676301">30439 12354 8191,'2'-9'0,"4"18"5063,-1 12-5063,-1 25 0,-1-16 0,-2 2 0,-1-1 0,0 1 0,4 23 0,0-11 0,1-26 0,-2-4 0</inkml:trace>
  <inkml:trace contextRef="#ctx0" brushRef="#br0" timeOffset="677095">30531 14228 8697,'7'2'0,"-4"4"5106,1 21-5106,0 13 0,-3 8 1371,2-18 1,-1 0-1372,-2 18 0,-2-18 0,-1 0 1649,2 12-1649,-6-4 0,6-22 0,-1-8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4:07:48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16731 18180 9025,'-2'-9'0,"4"0"5118,-4 0-5118,6 0 2692,-3 0-2692,-3 0 1605,-3 6-1605,-4 0 6135,0 8-6135,-2 4 0,-2 18 0,2 6 0,1 14 0,13-7 0,9-5 0,19-10 0,19-13 0,-23-8 0,2-4 0,9-8 0,0-5 0,-4 0 0,-2-3 0,2-8 0,-1-2 0,-8 5 0,-3 0 0,9-21 0,-18 14 0,-13-2 0,-5 14 0,-13 5 0,5 15 0,-15 18 0,20 11 0,-5 9 0,20-2 0,3-11 0,13-13 0,9-19 0,8-12 0,-14 4 0,-6-2 0</inkml:trace>
  <inkml:trace contextRef="#ctx0" brushRef="#br0" timeOffset="192">17355 17788 8191,'-5'13'0,"1"7"4710,4 18-4710,2-8 0,1 2 0,0 3 0,0 1 0,2 0 0,1-2 0,7 19 2861,-5-25-2861,3-13 0,-8-11 0,1-4 0</inkml:trace>
  <inkml:trace contextRef="#ctx0" brushRef="#br0" timeOffset="350">17508 17829 8191,'0'31'0,"4"8"4168,2 14-4168,-4-19 0,1 2 0,2 3 0,0 0 0,-2-1 0,0 0 0,-1-6 0,1-2 0,2 2 0,-5-11 0</inkml:trace>
  <inkml:trace contextRef="#ctx0" brushRef="#br0" timeOffset="2625">9778 11476 8191,'-12'-32'0,"2"7"5063,-4 1-5063,3 7 2818,-6-3-2818,4 2 1719,-3 1-1719,6 6 6784,-3 4-6784,0 10 0,-11 3 0,0 17 0,-1 9 0,7 4 0,15 2 0,16-13 0,25 0 0,10-2-554,-21-11 1,1 1 553,0 3 0,-1 3-118,8 18 118,-7 1 0,-19 7 0,-14-5 0,-5 7-380,-3-23 0,-3 0 380,1 2 0,-1-3 0,-21 13 0,8-9 1057,9-23-1057,11-17 119,23-17-119,9-13 0,2 13 0,3 1 404,-1 4 1,1 0-405,5-4 0,1-1 0,-3 3 0,-2-1-682,0-1 1,-3-2 681,-6-1 0,-2 0-281,-1 0 1,-3 1 280,-3-18 0,-2 4 0,-11 24 0,5 20 0,0 21 0,11 26 0,0 3 661,-4-22 1,0-1-662,5 7 601,-3-6-601,-3-17 0,7-26 0,0-14 0,-4 0 0,0-2 0,1 0 0,-1 1 0,6-17 0,1 22 0,-9 34 0,-5 14 0,2 9 0,-4-5 0,9-8 0,0-15 0,14-14 0,2-14 0,6-8 0,-11 10 0,-4 14 0,-14 16 0,0 17 0,0-5 0,4-3 0,5-9 0,7-17 0,1-10 0,8-25 0,-19 15 0,-2 1 0,0-6 0,-11 22 0,-7 38 0,8 13 0,6-16 0,7-7 0,2-14 0,9-5 0,-1-10 0,6-3 0,-15 4 0,-3 2 0</inkml:trace>
  <inkml:trace contextRef="#ctx0" brushRef="#br0" timeOffset="2967">10769 11210 24575,'-5'6'0,"-1"5"0,7-1 0,4 3 0,3-5 0,3 5 0,-3-2 0,-3 3 0,-2-2 0,-1 1 0,-2-3 0,-4 0 0,3-5 0,-3-3 0</inkml:trace>
  <inkml:trace contextRef="#ctx0" brushRef="#br0" timeOffset="21885">13787 4899 24575,'-1'7'0,"2"0"0,9 3 0,-3-1 0,6 1 0,-4-3 0,0-1 0,0-3 0,0-1 0,0-4 0,1-6 0,-1 0 0,-1-5 0,2 0 0,-5 3 0,4-2 0,-4 3 0,0 4 0,-3 1 0</inkml:trace>
  <inkml:trace contextRef="#ctx0" brushRef="#br0" timeOffset="22359">13842 4937 8191,'-7'-4'0,"5"-5"5063,3-4-5063,6-18 0,6-15 775,-7 15 1,0-2-776,4-8 0,1-1 663,-5 3 0,0 0-663,2 3 0,-1 2 0,3-19 5962,-3 21-5962,-3 12 0,-1 11 0,-3 5 0</inkml:trace>
  <inkml:trace contextRef="#ctx0" brushRef="#br0" timeOffset="26309">15925 4905 8191,'-9'-2'0,"-1"2"5063,3 2-5063,3 3 2818,2 7-2818,2 2 1719,2 3-1719,3-4 6784,3 0-6784,4-6 0,8-2 0,-1-5 0,4-3 0,-9-3 0,2-2 0,-5-3 0,3-3 0,-5-3 0,-3 3 0,-4 5 0,-2 5 0</inkml:trace>
  <inkml:trace contextRef="#ctx0" brushRef="#br0" timeOffset="26610">15960 4956 8191,'-2'-8'0,"5"-8"4738,14-16-4738,-3 6 0,2-3 0,5-3 0,1-1 0,2-9 0,-1-1 0,2 5 0,0 1 1115,-5-2 1,-1 3-1116,9-8 460,-12 11 0,-10 25 1,-4 4-1</inkml:trace>
  <inkml:trace contextRef="#ctx0" brushRef="#br0" timeOffset="44809">2514 6461 24575,'20'-3'0,"5"0"0,7 3 0,15-4 0,-14 1 0,2-1 0,9-1 0,3-1 0,-6 2 0,2 0 0,1 0-680,8-2 0,1 0 1,1 0 679,-9 2 0,1 0 0,0 1 0,0-1-1049,3 0 0,0-1 0,0 0 0,0 0 1049,-3 1 0,0 1 0,-1 0 0,1 0 0,-1 2 0,0 1 0,0 0 0,-1 0-1067,12-2 1,-1 0 0,0 1 1066,-12 3 0,1 1 0,-1 1 0,0-1 0,-1-1 0,0 0 0,-1-1 0,2 1 0,1 0 0,1-1 0,0 1 0,0 0 0,0 1 0,0 0 0,1 0 0,-1-1 0,2-1 0,0 0 0,1-2 0,-1 2-722,2 0 1,0 1 0,0-1 0,0 1 721,0-2 0,0 0 0,0-1 0,0 2 0,1 0 0,-1 0 0,0 1 0,-1-1 0,0 1 0,0-1 0,-1 1 0,0 1-15,-2 0 0,1 2 0,-1 0 0,0 0 15,0 0 0,0 0 0,0 0 0,-1 0 0,-1 1 0,-2 1 0,1 0 0,0-1 108,0-1 1,-1 0 0,1-1-1,-1 2-108,12 2 0,-1 0 0,1-1 0,-1-1 0,1-2 0,0 0 0,-1 3 0,2-1 0,-1 0 0,2-3 0,1-1 0,-1 0 0,1 1 0,-1 1 0,0 0 0,-4-2 0,0 0 0,0 1 0,1 1 0,1 0 0,-2 1 0,-4-2 0,-2 1 0,1 1 687,-1 1 0,1 0 1,-1 0-688,-2-2 0,-1 0 0,1 1 0,-3 1 0,1 0 0,-1 0 621,-2-2 1,0 0 0,0 0-622,0 0 0,0 0 0,-1 0 0,1-2 0,-1 0 0,1 0 0,0 0 0,0 0 0,1-1 0,1 0 0,0-2 0,1 1 0,-1 2 0,1 0 0,-1 0 0,-2-2 0,1 0 0,-1 1 0,-1 2 0,1 2 0,-1-2 0,17-5 0,-1 0 26,-3 2 1,-1-1-27,-6-4 0,-1-2 0,-7 0 0,-2 0 0,7 0 0,-18-1 0,-14 8 0</inkml:trace>
  <inkml:trace contextRef="#ctx0" brushRef="#br0" timeOffset="45943">2410 6496 24575,'4'-19'0,"-3"4"0,6-22 0,-6-10 0,4 11 0,0-4 0,-2-8 0,0-4-2248,1 11 1,0-2 0,0-1 2247,1-1 0,-1-1 0,0-1 0,-1 0 0,-1-2 0,0 1 0,-2-2 0,0 0 0,0 0 0,-1 4 0,1 1 0,-1-2 0,0-2 0,-2-1 0,2 0 0,1 4 0,0 0 0,0 0 0,-2 0 0,0 1 0,0 0-102,2 3 1,0 2 0,-1 1 101,-2-9 0,1 3 746,1 5 1,2 5-747,-4-5 0,2 17 0,-1 15 0</inkml:trace>
  <inkml:trace contextRef="#ctx0" brushRef="#br0" timeOffset="50509">4345 7146 8191,'4'-14'0,"-3"2"5063,-8 7-5063,-2 5 2818,-4 15-2818,4 13 0,0 19 0,10 7 0,16-3 0,19-11 437,-9-27 1,4-7-438,6-3 0,2-7 0,1-5 0,0-5 0,3-4 0,-2-4 0,-2-3 0,-4-1 3182,-6 0 1,-3 0-3183,-4 1 0,-4-1 0,-6 0 0,-4-1 0,-2-8 0,-4 2 0,-9 24 0,2 9 0,-12 18 0,8 11 0,-9 20 714,17 5-714,5-5 0,10-14 0,9-16 0,-5-18 0,-1 1 0,-10-7 0</inkml:trace>
  <inkml:trace contextRef="#ctx0" brushRef="#br0" timeOffset="50685">5014 6940 8191,'-5'9'0,"3"23"4157,-5 13-4157,4-8 0,0 2 0,-1 1 0,2-2 0,0-2 0,3-2 2920,3 19-2920,5-26 0,-4-13 0,-1-12 0</inkml:trace>
  <inkml:trace contextRef="#ctx0" brushRef="#br0" timeOffset="50867">5175 6998 8191,'5'40'0,"-5"-12"0,-1 2 2531,1-3 1,-1 2-2532,-1 12 0,-1 1 0,3 1 0,0-1 1121,2-2 1,1-2-1122,1 17 0,1-26 0,-3-21 0</inkml:trace>
  <inkml:trace contextRef="#ctx0" brushRef="#br0" timeOffset="54067">2906 6285 24575,'-2'-9'0,"2"0"0,0-10 0,6-3 0,-5-30 0,0 25 0,1-2 0,1-11 0,-1-3-1030,-4-3 0,0 0 1030,5 0 0,-2-1-655,-5 1 1,-2 1 654,3 9 0,1 2 0,-1 3 0,0 2 0,-4-1 0,9 5 0,0 22 0,1-1 0,1 6 0</inkml:trace>
  <inkml:trace contextRef="#ctx0" brushRef="#br0" timeOffset="54528">3218 6209 24575,'0'-16'0,"0"-2"0,3 4 0,-3-16 0,3-10 0,-1 10 0,1-2 0,-3-5 0,1-2 0,1-6 0,1-1 0,-3 0 0,0-1-1455,0-5 1,0-1 1454,0 3 0,0 0 0,-2 0 0,-1 1-688,0 2 1,-1 2 687,2 6 0,-2 2 0,0 6 0,0 7 0,-1 14 0,0 1 0,1 30 0</inkml:trace>
  <inkml:trace contextRef="#ctx0" brushRef="#br0" timeOffset="55310">3608 5982 8191,'-5'9'0,"8"-19"5063,-4 3-5063,10-25 2818,-8 14-2818,5-6 0,-6 14 0,3 3 0</inkml:trace>
  <inkml:trace contextRef="#ctx0" brushRef="#br0" timeOffset="56401">4132 6239 24575,'4'-17'0,"-2"3"0,1 1 0,1-7 0,-1-5 0,1-20 0,0-4 0,-3 19 0,-1-1 0,3-3 0,-1 0-650,-2-1 1,0 0 649,0-3 0,0 0 0,0 3 0,0 0 0,0-2 0,0-1 0,2 4 0,1-2 0,-3-4 0,1-3 0,1-2 0,1-1 0,-3-6 0,0-2-1174,0 0 0,0 0 1174,-2 16 0,1 0 0,-2 1 0,1-14 0,-2 2-324,-1 9 0,-1 2 324,3 7 0,0 2 0,-1-3 0,4 12 1096,2 8-1096,2 5 2410,2-6-2410,1 5 0,-4 0 0,-1 4 0</inkml:trace>
  <inkml:trace contextRef="#ctx0" brushRef="#br0" timeOffset="57110">4735 6431 8651,'0'-5'0,"-2"1"5103,8-19-5103,-5-12 0,3 9 0,0-3 0,-3-8 0,-1-3 575,3-1 0,-1-2-575,-1-6 0,-2 0 0,-1 2 0,-1 1 0,0-7 0,-1 1 0,-1 5 0,-1 1 0,0-3 0,0 0 568,2 9 0,2 2-568,1 2 0,1 4 1362,1-4 0,3 14 0,-4 18 0</inkml:trace>
  <inkml:trace contextRef="#ctx0" brushRef="#br0" timeOffset="57827">5114 6255 8191,'-3'-2'0,"4"0"5063,-3-21-5063,4 8 2818,2-22-2818,-3-3 0,2 7 0,-2-2 0,-3-4 0,-1 0 319,3-7 0,-1 0-319,-2 6 0,1 2 3124,2 6 0,0 3-3124,2-6 0,-2 20 0,2 11 0</inkml:trace>
  <inkml:trace contextRef="#ctx0" brushRef="#br0" timeOffset="58286">5479 6302 8191,'-2'-3'0,"1"-9"5063,-1-20-5063,2-22 0,3 21 0,-1-3 575,-4-9 0,0-2-575,4-3 0,0 1 0,-2 2 0,-1 1 0,2-1 0,0 4 0,4 0 0,-5 9 0</inkml:trace>
  <inkml:trace contextRef="#ctx0" brushRef="#br0" timeOffset="59017">6078 6286 24575,'0'-9'0,"0"0"0,0-4 0,0-7 0,0-18 0,0-17 0,0 15 0,0-3-1353,0-6 1,0-2 1352,-2 14 0,0-2 0,0 0 0,2-3 0,0-1 0,-1 0 0,-1 0 0,0 0 0,1 0-952,0-2 0,1-1 1,1 1 951,0 1 0,1 1 0,0 0 0,0-2 0,0-1 0,1 3 0,2-13 0,2 2 0,-1 0 0,-1 3 0,-2 15 0,0 2 0,2-19 0,-5 25 0,0 9 567,2 18 1,-1-2-1,1 7 1</inkml:trace>
  <inkml:trace contextRef="#ctx0" brushRef="#br0" timeOffset="60209">6384 6455 24575,'0'-25'0,"4"-12"0,1 4 0,0 4 0,0-2 0,0 3 0,0-1 0,-2-2 0,0 1 0,1-10 0,-4 17 0,0 15 0</inkml:trace>
  <inkml:trace contextRef="#ctx0" brushRef="#br0" timeOffset="60885">6800 6524 8267,'2'-2'0,"0"-5"5071,-2-3-5071,0-12 2807,0 6-2807,2-4 0,-2 12 0,2 4 0</inkml:trace>
  <inkml:trace contextRef="#ctx0" brushRef="#br0" timeOffset="61860">7009 6551 24575,'-3'-19'0,"5"-3"0,3-17 0,-1-7 0,1 13 0,0-2 0,-7-7 0,0-1-1970,4-3 0,-1-1 1970,-6-3 0,0 2 247,4 11 1,1 2-248,-5-18 0,5 30 0,0 16 0</inkml:trace>
  <inkml:trace contextRef="#ctx0" brushRef="#br0" timeOffset="62278">7285 6580 24575,'0'-13'0,"-1"0"0,9-19 0,-4 15 0,2-6 0,-4 19 0</inkml:trace>
  <inkml:trace contextRef="#ctx0" brushRef="#br0" timeOffset="63577">9396 6658 8191,'-9'-5'0,"0"1"5063,32 8-5063,1-4 0,7 0 0,5-1 0,1 1 0,3-1 0,11-1 0,4-1-110,-11 1 0,1 0 1,2 0 109,3 0 0,1 0 0,1-1 0,-10 1 0,1-1 0,1-1 0,-1 0 0,1 0 0,-1-1 0,1 0 0,0 1 0,1 0 0,0 1 0,1 0 0,-1-2 0,-1 0 0,0-2 0,-1 1 0,0 0 0,11 1 0,0 0 0,-2 1 188,-5-1 1,-2 1 0,-1 0-189,8 1 0,-5 1 2327,-14 2 1,-4 2-2328,0 3 0,-25-2 0,-5 1 0,-3-4 0</inkml:trace>
  <inkml:trace contextRef="#ctx0" brushRef="#br0" timeOffset="64202">8735 6690 24575,'11'-24'0,"-2"9"0,1-8 0,-5 17 0,-3-2 0</inkml:trace>
  <inkml:trace contextRef="#ctx0" brushRef="#br0" timeOffset="64401">9061 6738 24575,'4'-15'0,"0"3"0</inkml:trace>
  <inkml:trace contextRef="#ctx0" brushRef="#br0" timeOffset="64584">9227 6695 24575,'-2'-13'0,"9"-4"0,-2 7 0,6-1 0</inkml:trace>
  <inkml:trace contextRef="#ctx0" brushRef="#br0" timeOffset="64742">9528 6728 8191,'0'-7'0,"-2"5"0,7-6 0</inkml:trace>
  <inkml:trace contextRef="#ctx0" brushRef="#br0" timeOffset="64918">9996 6647 24575,'-2'-7'0,"1"1"0,7-3 0,-2 5 0</inkml:trace>
  <inkml:trace contextRef="#ctx0" brushRef="#br0" timeOffset="65076">10171 6652 24575,'6'-7'0,"-3"4"0,1-1 0</inkml:trace>
  <inkml:trace contextRef="#ctx0" brushRef="#br0" timeOffset="65234">10446 6629 8995,'9'-2'0,"13"-6"0,-5 2 0,3-3 0</inkml:trace>
  <inkml:trace contextRef="#ctx0" brushRef="#br0" timeOffset="65351">10746 6538 24575,'3'-5'0,"-1"1"0</inkml:trace>
  <inkml:trace contextRef="#ctx0" brushRef="#br0" timeOffset="65969">8191 6711 24575,'0'-9'0,"2"-4"0,-3 3 0,3-6 0,-4 10 0,2-2 0</inkml:trace>
  <inkml:trace contextRef="#ctx0" brushRef="#br0" timeOffset="66151">8169 6662 8191,'-11'-10'0,"0"-4"5063,6 1-5063,-1-4 0,3 7 0,1 2 0</inkml:trace>
  <inkml:trace contextRef="#ctx0" brushRef="#br0" timeOffset="66334">7949 6638 8205,'-10'-8'0,"2"5"0,0-2 0,4 5 0</inkml:trace>
  <inkml:trace contextRef="#ctx0" brushRef="#br0" timeOffset="66626">9657 6831 8191,'-5'-9'0,"1"0"5063,1-4-5063,1 3 0,2 2 0,0 4 0</inkml:trace>
  <inkml:trace contextRef="#ctx0" brushRef="#br0" timeOffset="68792">4150 4479 8403,'3'9'0,"2"6"4918,15 32-4918,5-13 2809,12 4-2809,-9-25 1711,-4-12-1711,-11-5 6552,-2-4-6552,-7-1 182,-2-4-182,-4 3 0,0-2 0,-1 7 0,1 1 0</inkml:trace>
  <inkml:trace contextRef="#ctx0" brushRef="#br0" timeOffset="69042">4223 4592 24575,'13'-30'0,"0"7"0,3-3 0,12-14 0,2-5-2254,-7 9 1,-1-2 0,2 1 2253,2-4 0,1 1 0,0 1 0,-3 3 0,1 0 0,-2 3 980,5-5 0,1 4-980,-4 11 0,-2 4 0,1 1 270,-5 14 1,-14 5 0,-1 3-1</inkml:trace>
  <inkml:trace contextRef="#ctx0" brushRef="#br0" timeOffset="70134">4720 5168 24575,'-3'17'0,"4"7"0,2-9 0,12 11 0,-3-17 0,8 2 0,10-17 0,-3-3 0,14-18 0,-12 5 0,-6-1 0,-9 7 0,-8 7 0,-1 0 0,-3 4 0,0 1 0</inkml:trace>
  <inkml:trace contextRef="#ctx0" brushRef="#br0" timeOffset="70469">4827 5197 11122,'2'-17'0,"14"-16"2317,-5 1 0,2-4-2317,3 4 0,2-2 0,1-1 0,1-7 0,1-2 0,1-1-406,-3 9 1,2-1-1,0 0 1,0 1 405,1-1 0,0 1 0,0 1 0,1 1 0,6-6 0,1 1 0,-2 5 0,0-1 0,-2 6 0,11-3 0</inkml:trace>
  <inkml:trace contextRef="#ctx0" brushRef="#br0" timeOffset="72684">4149 6277 24575,'0'9'0,"2"0"0,-2 0 0,2 0 0,-2 4 0,0 0 0,-3 4 0,3-7 0,-3-3 0</inkml:trace>
  <inkml:trace contextRef="#ctx0" brushRef="#br0" timeOffset="113751">16531 4367 24575,'-14'16'0,"-5"14"0,10 24 0,6-9 0,8 5 0,18-31 0,9-13 0,2-6 0,11-9 0,-18 1 0,-5-1 0,-14 6 0</inkml:trace>
  <inkml:trace contextRef="#ctx0" brushRef="#br0" timeOffset="114076">16638 4516 8191,'36'-20'0,"-12"6"0,2 0 2328,17-6 1,4-1-2329,-12 5 0,2 0 0,1 0 0,6 2 0,1 1 0,2 2 33,-2 3 1,1 1-1,1 3-33,2 2 0,1 2 0,0 3 0,0 5 0,1 3 0,-1 1 0,1 0 0,0 1 0,0 1-69,-1 2 0,1 1 0,-1 1 69,0 0 0,0 1 0,0 0 0,-1-2 0,-1 0 0,0 0 0,-1 0 0,-1 0 0,0 0 875,-5-3 0,0 0 1,-2-1-876,12 3 0,-4-2-35,-11-3 0,-2 0 35,12 2 633,-19-7 1,-18-3 0,-5-1 0</inkml:trace>
  <inkml:trace contextRef="#ctx0" brushRef="#br0" timeOffset="114368">18486 4571 8191,'3'0'0,"2"5"5063,15 7-5063,-2 10 2818,-2 6-2818,-9 11 1719,-7-6-1719,-13 8 6784,-4-12-6784,-6-5 0,-4-5 0,9-12 0,-13-3 0,20-5 0,-3-3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5257-C09A-A145-8D83-667AAEF9F8EE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9036B-5CE9-B74E-9ABD-72B61B92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5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9036B-5CE9-B74E-9ABD-72B61B921C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35B6-B518-52B2-A087-1A729F31F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01CA4-E114-14D2-ABFD-2C1CFF440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5C14-8F96-4EBF-A287-9049D9E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0FCE7-19C9-4386-01CF-13C4C2A3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62C4-D834-6918-3B2D-57DF69EB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1E43-DD5C-775C-24AC-54C3A7B7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CD2B4-EFC3-D7FB-AA30-5B9288576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666D-E4CF-32C2-BA27-5912C714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B8E24-86E9-FE22-8935-60C80B49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5292-346D-6C50-CAA2-68169A01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4A1D3-AAFC-B5DD-B970-A66865897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45786-83B2-679C-7B1E-584A02EF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D136-8C0E-BC79-8D83-25909C6D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EE73F-C0E2-0A68-AE83-81D36A09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76373-F7F5-5E28-C921-A71767C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B783-37B0-7240-3686-2344A513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A7BC-C590-C52D-7661-271712DD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32DA-5696-D782-5D11-2470F6AB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94F0-1323-7B94-FDDD-9EC2AB76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6CC6-1816-7367-2D30-D80DBC3A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3638-F4A0-2985-089A-222382AF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31A8-E17A-1F19-1EAE-D0963B0BF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4D84-CDAD-246F-3186-B9B3BDC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36DD8-D7B4-F776-EBFD-33FF918A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16317-9EF3-E015-1CAA-1AF33A3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3C12-7B1D-F6CE-CEAE-33549F17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C141-8FBC-1C3F-2C02-06C417AA8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89BC2-6BBC-FBC3-3E6A-2C97153B1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3E3BF-76EF-F2CB-47BC-A6AD18A9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A659-1F5F-9E47-445F-9EB4EE92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B601C-CD69-2CD4-786A-B8DD16F3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0FB8-EE3E-FDD2-202A-9ECCB37B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A894-F66D-D2EB-B6E3-63197F66D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AE077-EF3A-FB31-794C-16BC5EC7B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E5AE0-A49E-65E6-7EB2-E57F562E5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4C844-9DC4-A6CD-925C-E54346FB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EE24A-79E3-621B-B4BC-F7AA1641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9E978-8756-BE5E-8F10-27C0A0F6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7A107-E5C5-697B-A9A2-31B875FA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1391-CC7C-EF73-20BE-3D1029DE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71EE1-64B6-8483-AE1D-E541991E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D7BC9-9CE3-2C67-A2C5-F89102B9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F179A-A32B-3978-5CF5-CF137EE3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E69D1-0B51-7624-9670-1BB4B7AA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F901-156D-F058-6588-C5C06AD2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C2D35-E139-C47F-F809-F4EB86FB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44D3-7222-229F-BBFC-CF98D73A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9AB3-87F8-E2F2-8CBD-27F6138A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477E3-AD98-B924-AB18-9E45EFAEA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0E9D1-C29E-F155-974D-6B0FD8B0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718CA-4038-7F8A-E64A-8B7F12B4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6B68C-1515-AC39-B7E6-A077EB93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8D8F-8D5A-1555-B2B5-10401790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A5D98-1EDA-2DE1-B596-63EEB733F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E1B9E-6C94-0FBF-C213-DC744DD8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80999-B20F-9062-E3C3-CF794C19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A0E88-0A2E-30B4-EF92-48F669FD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BC01-FEDF-FA75-51EC-2436539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777F6-F1B8-4F08-862E-5428D963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264EF-65BD-70D2-6CEA-A7E9FB8F9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448C-6F36-063F-3179-7C72F48A9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8F29-E7F8-6A4E-9320-EC45CAB1687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5755-1B48-414D-1E00-B3CB9AF47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0BA1A-5D75-F564-A5E5-0B7943D0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409F-3250-C24E-A194-C7921F4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04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27A9-2594-54EF-A668-5A1D8F1A0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Visualizing differential gene expression and interpreting cell-types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8CD3F-6257-DFA3-4D5A-E0AFC3DE9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Prof. Jean Fan</a:t>
            </a:r>
          </a:p>
        </p:txBody>
      </p:sp>
    </p:spTree>
    <p:extLst>
      <p:ext uri="{BB962C8B-B14F-4D97-AF65-F5344CB8AC3E}">
        <p14:creationId xmlns:p14="http://schemas.microsoft.com/office/powerpoint/2010/main" val="281308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C3AF-110C-5253-D62F-B0FE9835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</a:t>
            </a:r>
            <a:r>
              <a:rPr lang="en-US" dirty="0" err="1"/>
              <a:t>til</a:t>
            </a:r>
            <a:r>
              <a:rPr lang="en-US" dirty="0"/>
              <a:t>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D4A27-F051-0990-F33C-F92D49B9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Read in spatial transcriptomics data</a:t>
            </a:r>
          </a:p>
          <a:p>
            <a:pPr>
              <a:buFontTx/>
              <a:buChar char="-"/>
            </a:pPr>
            <a:r>
              <a:rPr lang="en-US" dirty="0"/>
              <a:t>Visualize gene expression in space</a:t>
            </a:r>
          </a:p>
          <a:p>
            <a:pPr>
              <a:buFontTx/>
              <a:buChar char="-"/>
            </a:pPr>
            <a:r>
              <a:rPr lang="en-US" dirty="0"/>
              <a:t>Compare gene expression </a:t>
            </a:r>
          </a:p>
          <a:p>
            <a:pPr>
              <a:buFontTx/>
              <a:buChar char="-"/>
            </a:pPr>
            <a:r>
              <a:rPr lang="en-US" dirty="0"/>
              <a:t>Linear and nonlinear dimensionality reduction</a:t>
            </a:r>
          </a:p>
          <a:p>
            <a:pPr>
              <a:buFontTx/>
              <a:buChar char="-"/>
            </a:pPr>
            <a:r>
              <a:rPr lang="en-US" dirty="0" err="1"/>
              <a:t>Kmeans</a:t>
            </a:r>
            <a:r>
              <a:rPr lang="en-US" dirty="0"/>
              <a:t> clustering to identify transcriptionally distinct groups of cells</a:t>
            </a:r>
          </a:p>
          <a:p>
            <a:pPr>
              <a:buFontTx/>
              <a:buChar char="-"/>
            </a:pPr>
            <a:r>
              <a:rPr lang="en-US" dirty="0"/>
              <a:t>Differential expression analysis to characterize significantly upregulated and downregulated genes in each group of cells (versus all other cells)</a:t>
            </a:r>
          </a:p>
          <a:p>
            <a:pPr>
              <a:buFontTx/>
              <a:buChar char="-"/>
            </a:pPr>
            <a:r>
              <a:rPr lang="en-US" dirty="0"/>
              <a:t>Today (HW) -&gt; interpret these groups of cells</a:t>
            </a:r>
          </a:p>
        </p:txBody>
      </p:sp>
    </p:spTree>
    <p:extLst>
      <p:ext uri="{BB962C8B-B14F-4D97-AF65-F5344CB8AC3E}">
        <p14:creationId xmlns:p14="http://schemas.microsoft.com/office/powerpoint/2010/main" val="179202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E14-62D4-017E-F70A-BDD6CEC8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differential expression results</a:t>
            </a:r>
          </a:p>
        </p:txBody>
      </p:sp>
      <p:pic>
        <p:nvPicPr>
          <p:cNvPr id="1026" name="Picture 2" descr="RNASeq and differential gene expression analysis">
            <a:extLst>
              <a:ext uri="{FF2B5EF4-FFF2-40B4-BE49-F238E27FC236}">
                <a16:creationId xmlns:a16="http://schemas.microsoft.com/office/drawing/2014/main" id="{419C2942-0DC4-6121-436C-0A915B77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02" y="1962944"/>
            <a:ext cx="7683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410CE3-C233-8A6A-4A06-C79F8C7AF2F1}"/>
                  </a:ext>
                </a:extLst>
              </p14:cNvPr>
              <p14:cNvContentPartPr/>
              <p14:nvPr/>
            </p14:nvContentPartPr>
            <p14:xfrm>
              <a:off x="1968480" y="3822480"/>
              <a:ext cx="160920" cy="40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410CE3-C233-8A6A-4A06-C79F8C7AF2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9120" y="3813120"/>
                <a:ext cx="179640" cy="4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65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E14-62D4-017E-F70A-BDD6CEC8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differential expression results</a:t>
            </a:r>
          </a:p>
        </p:txBody>
      </p:sp>
      <p:pic>
        <p:nvPicPr>
          <p:cNvPr id="2050" name="Picture 2" descr="Histogram of gene expression after RMA preprocessing: dark-pink bars... |  Download Scientific Diagram">
            <a:extLst>
              <a:ext uri="{FF2B5EF4-FFF2-40B4-BE49-F238E27FC236}">
                <a16:creationId xmlns:a16="http://schemas.microsoft.com/office/drawing/2014/main" id="{8639E961-ACBA-6CEA-2BB0-59C75353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53" y="1690688"/>
            <a:ext cx="5874694" cy="46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AEAE30-F321-76C9-5468-CE7FA8E11FF3}"/>
                  </a:ext>
                </a:extLst>
              </p14:cNvPr>
              <p14:cNvContentPartPr/>
              <p14:nvPr/>
            </p14:nvContentPartPr>
            <p14:xfrm>
              <a:off x="4668840" y="2532960"/>
              <a:ext cx="241560" cy="156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AEAE30-F321-76C9-5468-CE7FA8E11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480" y="2523600"/>
                <a:ext cx="260280" cy="15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13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618D-E2AC-E8F6-4499-EE5B351C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differential expression results</a:t>
            </a:r>
          </a:p>
        </p:txBody>
      </p:sp>
      <p:pic>
        <p:nvPicPr>
          <p:cNvPr id="3074" name="Picture 2" descr="Differential analysis show different results with edgeR and in box plot  with t-test">
            <a:extLst>
              <a:ext uri="{FF2B5EF4-FFF2-40B4-BE49-F238E27FC236}">
                <a16:creationId xmlns:a16="http://schemas.microsoft.com/office/drawing/2014/main" id="{E2A528F4-8DB7-A085-833E-E502416AB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64" y="1825625"/>
            <a:ext cx="70646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299127-D6EA-792C-D0AD-97B49A051A48}"/>
                  </a:ext>
                </a:extLst>
              </p14:cNvPr>
              <p14:cNvContentPartPr/>
              <p14:nvPr/>
            </p14:nvContentPartPr>
            <p14:xfrm>
              <a:off x="4000320" y="1704600"/>
              <a:ext cx="7383600" cy="439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299127-D6EA-792C-D0AD-97B49A051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0960" y="1695240"/>
                <a:ext cx="7402320" cy="44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41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618D-E2AC-E8F6-4499-EE5B351C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differential expression results</a:t>
            </a:r>
          </a:p>
        </p:txBody>
      </p:sp>
      <p:pic>
        <p:nvPicPr>
          <p:cNvPr id="6146" name="Picture 2" descr="Box plots of selected differentially expressed genes. The x-axes... |  Download Scientific Diagram">
            <a:extLst>
              <a:ext uri="{FF2B5EF4-FFF2-40B4-BE49-F238E27FC236}">
                <a16:creationId xmlns:a16="http://schemas.microsoft.com/office/drawing/2014/main" id="{8BA7448F-3C40-86BC-8E76-BABE4363C6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454983"/>
            <a:ext cx="53975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mparative analysis of differential gene expression analysis tools for  single-cell RNA sequencing data | BMC Bioinformatics | Full Text">
            <a:extLst>
              <a:ext uri="{FF2B5EF4-FFF2-40B4-BE49-F238E27FC236}">
                <a16:creationId xmlns:a16="http://schemas.microsoft.com/office/drawing/2014/main" id="{175003DA-48C2-A79D-6A30-CB9D0C74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25" y="1882110"/>
            <a:ext cx="3244364" cy="40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3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C986-7125-D18B-1522-154E2CF7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differential expression results</a:t>
            </a:r>
          </a:p>
        </p:txBody>
      </p:sp>
      <p:pic>
        <p:nvPicPr>
          <p:cNvPr id="5128" name="Picture 8" descr="06 Differential expression analysis – Introduction to RNA-seq">
            <a:extLst>
              <a:ext uri="{FF2B5EF4-FFF2-40B4-BE49-F238E27FC236}">
                <a16:creationId xmlns:a16="http://schemas.microsoft.com/office/drawing/2014/main" id="{C401DBB4-B562-B2CC-6F30-314FEDEB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9" y="1525459"/>
            <a:ext cx="7045222" cy="49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D19054-5388-9813-78AC-07715CEA2FB4}"/>
                  </a:ext>
                </a:extLst>
              </p14:cNvPr>
              <p14:cNvContentPartPr/>
              <p14:nvPr/>
            </p14:nvContentPartPr>
            <p14:xfrm>
              <a:off x="524880" y="1830600"/>
              <a:ext cx="11503440" cy="407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D19054-5388-9813-78AC-07715CEA2F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20" y="1821240"/>
                <a:ext cx="11522160" cy="40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12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3E8A-7356-F89D-930B-1522739E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differential expression results</a:t>
            </a:r>
          </a:p>
        </p:txBody>
      </p:sp>
      <p:pic>
        <p:nvPicPr>
          <p:cNvPr id="4100" name="Picture 4" descr="Heatmaps of the differentially expressed genes (DEGs) including the 30... |  Download Scientific Diagram">
            <a:extLst>
              <a:ext uri="{FF2B5EF4-FFF2-40B4-BE49-F238E27FC236}">
                <a16:creationId xmlns:a16="http://schemas.microsoft.com/office/drawing/2014/main" id="{61BC815D-C8F3-CD6A-8ACA-950D821A3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1070" r="44113"/>
          <a:stretch/>
        </p:blipFill>
        <p:spPr bwMode="auto">
          <a:xfrm>
            <a:off x="3482208" y="1690688"/>
            <a:ext cx="5227583" cy="45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ADF012-9B4B-9603-E2E7-1DF555807E3B}"/>
                  </a:ext>
                </a:extLst>
              </p14:cNvPr>
              <p14:cNvContentPartPr/>
              <p14:nvPr/>
            </p14:nvContentPartPr>
            <p14:xfrm>
              <a:off x="867600" y="1424160"/>
              <a:ext cx="5832720" cy="518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ADF012-9B4B-9603-E2E7-1DF555807E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240" y="1414800"/>
                <a:ext cx="5851440" cy="52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22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HW5 (due Friday midnight): Create a multi-panel data visualization to interpret a cell cluster in your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Perform </a:t>
            </a:r>
            <a:r>
              <a:rPr lang="en-US" sz="1800" dirty="0" err="1">
                <a:solidFill>
                  <a:srgbClr val="404040"/>
                </a:solidFill>
              </a:rPr>
              <a:t>kmeans</a:t>
            </a:r>
            <a:r>
              <a:rPr lang="en-US" sz="1800" dirty="0">
                <a:solidFill>
                  <a:srgbClr val="404040"/>
                </a:solidFill>
              </a:rPr>
              <a:t> clustering on your data. Pick ONE cluster and figure out what cell-type it corresponds to. Create a data visualization and write a description to convince me that your cell-type interpretation is correct.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Your multi-panel data visualization should include at minimum the following components: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solidFill>
                  <a:srgbClr val="404040"/>
                </a:solidFill>
              </a:rPr>
              <a:t>A panel visualizing your one cluster of interest in reduced dimensional space (PCA, </a:t>
            </a:r>
            <a:r>
              <a:rPr lang="en-US" sz="1800" dirty="0" err="1">
                <a:solidFill>
                  <a:srgbClr val="404040"/>
                </a:solidFill>
              </a:rPr>
              <a:t>tSNE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etc</a:t>
            </a:r>
            <a:r>
              <a:rPr lang="en-US" sz="1800" dirty="0">
                <a:solidFill>
                  <a:srgbClr val="404040"/>
                </a:solidFill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solidFill>
                  <a:srgbClr val="404040"/>
                </a:solidFill>
              </a:rPr>
              <a:t>A panel visualizing your one cluster of interest in space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solidFill>
                  <a:srgbClr val="404040"/>
                </a:solidFill>
              </a:rPr>
              <a:t>A panel visualizing multiple differentially expressed genes for your cluster of interest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solidFill>
                  <a:srgbClr val="404040"/>
                </a:solidFill>
              </a:rPr>
              <a:t>A panel visualizing one of these genes in reduced dimensional space (PCA, </a:t>
            </a:r>
            <a:r>
              <a:rPr lang="en-US" sz="1800" dirty="0" err="1">
                <a:solidFill>
                  <a:srgbClr val="404040"/>
                </a:solidFill>
              </a:rPr>
              <a:t>tSNE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etc</a:t>
            </a:r>
            <a:r>
              <a:rPr lang="en-US" sz="1800" dirty="0">
                <a:solidFill>
                  <a:srgbClr val="404040"/>
                </a:solidFill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solidFill>
                  <a:srgbClr val="404040"/>
                </a:solidFill>
              </a:rPr>
              <a:t>A panel visualizing one of these genes in space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Your description should reference papers and content that allowed you to interpret your cell cluster as a particular cell-type. You must provide attribution to external resources referenced. Links are fine; formatted references are not required. (You do not need to describe the data visualization as you have been doing)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You must include the entire code you used to generate the figure so that it can be reproduced. </a:t>
            </a:r>
          </a:p>
        </p:txBody>
      </p:sp>
    </p:spTree>
    <p:extLst>
      <p:ext uri="{BB962C8B-B14F-4D97-AF65-F5344CB8AC3E}">
        <p14:creationId xmlns:p14="http://schemas.microsoft.com/office/powerpoint/2010/main" val="418435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8B4C-FBAA-8E35-D73C-4A96CADC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cell-types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6BBE-EF98-966E-577A-169D6D96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CD19+ CD20+ CD79A+ cell-type</a:t>
            </a:r>
          </a:p>
          <a:p>
            <a:pPr>
              <a:buFontTx/>
              <a:buChar char="-"/>
            </a:pPr>
            <a:r>
              <a:rPr lang="en-US" dirty="0"/>
              <a:t>Read about these genes</a:t>
            </a:r>
          </a:p>
          <a:p>
            <a:pPr>
              <a:buFontTx/>
              <a:buChar char="-"/>
            </a:pPr>
            <a:r>
              <a:rPr lang="en-US" dirty="0"/>
              <a:t>Read about proteins (surface proteins)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8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6A6F-2D9E-3345-8417-8F1D7157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Human Protein Atlas: https://</a:t>
            </a:r>
            <a:r>
              <a:rPr lang="en-US" sz="3200" dirty="0" err="1"/>
              <a:t>www.proteinatlas.org</a:t>
            </a:r>
            <a:r>
              <a:rPr lang="en-US" sz="3200" dirty="0"/>
              <a:t>/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6416BE8-A909-4D6A-18B7-A83BF502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03" y="1538082"/>
            <a:ext cx="6668193" cy="49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60C2-F000-2FF8-1846-0FDB377D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review: Part 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8E5AB8-2E25-38C0-A6B3-B2D7AB26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31" y="1435507"/>
            <a:ext cx="717323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8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3F64-22D7-58A0-1248-2F47BE9E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84229" cy="1325563"/>
          </a:xfrm>
        </p:spPr>
        <p:txBody>
          <a:bodyPr/>
          <a:lstStyle/>
          <a:p>
            <a:r>
              <a:rPr lang="en-US" dirty="0"/>
              <a:t>Diversity of data visualization redesigns</a:t>
            </a:r>
          </a:p>
        </p:txBody>
      </p:sp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07CEACDF-DBD8-955D-38CD-AE0A6DB3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80" y="2317522"/>
            <a:ext cx="4707491" cy="3609749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F394F6B7-9C66-04B6-7486-26B48DA0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52" y="2089374"/>
            <a:ext cx="6227894" cy="26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2DC8-B7A0-6581-0896-E6B731E0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data visualization redesigns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B3575A76-DB5C-79B6-4315-E66E07F2C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93" y="1997365"/>
            <a:ext cx="6668385" cy="4046394"/>
          </a:xfrm>
        </p:spPr>
      </p:pic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CA0E3C13-B894-8C1D-E6E5-369B7A333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" r="2202"/>
          <a:stretch/>
        </p:blipFill>
        <p:spPr>
          <a:xfrm>
            <a:off x="7942512" y="1997365"/>
            <a:ext cx="3990993" cy="40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F7D6-6921-737C-DBFD-C3270551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data visualization redesigns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A64D5A38-2F8F-545E-4DAF-DEC7B6E5C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349" y="1825625"/>
            <a:ext cx="8281301" cy="4351338"/>
          </a:xfrm>
        </p:spPr>
      </p:pic>
    </p:spTree>
    <p:extLst>
      <p:ext uri="{BB962C8B-B14F-4D97-AF65-F5344CB8AC3E}">
        <p14:creationId xmlns:p14="http://schemas.microsoft.com/office/powerpoint/2010/main" val="130510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E9F7-578F-EE71-DA81-4BE1B6D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data visualization redesigns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86976731-31CC-CC2B-8C36-2DBA3C564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100" y="2533741"/>
            <a:ext cx="5119900" cy="3301794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7067BE9C-C801-67E1-3702-59068BD1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28" y="2111558"/>
            <a:ext cx="3753758" cy="38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4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A811-F38B-7AD8-78EC-E0B8D47A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review: Part II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E87EF9-A63F-ED35-5C43-5E89524C5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842"/>
            <a:ext cx="5078634" cy="31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1CFC9-2284-BDAE-BBB9-06E108426BFB}"/>
              </a:ext>
            </a:extLst>
          </p:cNvPr>
          <p:cNvSpPr txBox="1"/>
          <p:nvPr/>
        </p:nvSpPr>
        <p:spPr>
          <a:xfrm>
            <a:off x="838200" y="1690688"/>
            <a:ext cx="31786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rgbClr val="202124"/>
                </a:solidFill>
                <a:effectLst/>
                <a:latin typeface="docs-Roboto"/>
              </a:rPr>
              <a:t>Q.2.1. Prof. Fan designs her probes such that each encoding probe (complementary to RNA of interest) is 16 base pairs, and each encoding probe has 1 round-specific read-out sequence (complementary to a read-out probe with a fluorescent tag).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0" i="0" dirty="0">
                <a:solidFill>
                  <a:srgbClr val="202124"/>
                </a:solidFill>
                <a:effectLst/>
                <a:latin typeface="docs-Roboto"/>
              </a:rPr>
              <a:t>At least 20 fluorescent tags are needed to create a spot that is bright enough to be imaged.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0" i="0" dirty="0">
                <a:solidFill>
                  <a:srgbClr val="202124"/>
                </a:solidFill>
                <a:effectLst/>
                <a:latin typeface="docs-Roboto"/>
              </a:rPr>
              <a:t>Assume encoding probes cannot overlap but can be placed perfectly side by side. 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0" i="0" dirty="0">
                <a:solidFill>
                  <a:srgbClr val="202124"/>
                </a:solidFill>
                <a:effectLst/>
                <a:latin typeface="docs-Roboto"/>
              </a:rPr>
              <a:t>What is theoretically the shortest gene in terms of number of base pairs that Prof. Fan can target based on this design? (2 pts)</a:t>
            </a:r>
            <a:endParaRPr lang="en-US" sz="15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EB197E-9D54-E7EE-EED4-2B13C7DD8E2B}"/>
                  </a:ext>
                </a:extLst>
              </p14:cNvPr>
              <p14:cNvContentPartPr/>
              <p14:nvPr/>
            </p14:nvContentPartPr>
            <p14:xfrm>
              <a:off x="995400" y="231840"/>
              <a:ext cx="11125080" cy="636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EB197E-9D54-E7EE-EED4-2B13C7DD8E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040" y="222480"/>
                <a:ext cx="11143800" cy="63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20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C7BF-2538-1A93-AD0A-A8F1D2C7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review: Part III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6A52892-3BB9-D6BA-EE36-99E444DF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7" y="2082944"/>
            <a:ext cx="5727469" cy="37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89F265-3CF1-680F-7C5B-14B86E30B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0"/>
          <a:stretch/>
        </p:blipFill>
        <p:spPr bwMode="auto">
          <a:xfrm>
            <a:off x="7733212" y="3816802"/>
            <a:ext cx="2859678" cy="21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C0032A-C7B7-F9CB-8544-3285D5A4F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49215"/>
          <a:stretch/>
        </p:blipFill>
        <p:spPr bwMode="auto">
          <a:xfrm>
            <a:off x="7733212" y="1481682"/>
            <a:ext cx="2859678" cy="21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C167EE-7242-999B-03A1-9E084E57DC60}"/>
                  </a:ext>
                </a:extLst>
              </p14:cNvPr>
              <p14:cNvContentPartPr/>
              <p14:nvPr/>
            </p14:nvContentPartPr>
            <p14:xfrm>
              <a:off x="603360" y="1320480"/>
              <a:ext cx="8923680" cy="4351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C167EE-7242-999B-03A1-9E084E57DC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000" y="1311120"/>
                <a:ext cx="8942400" cy="43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28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CF4F-7642-DCD8-4D6E-09A3835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60E6-4B87-4FDE-3097-8C3837A5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If you want to know more about your specific quiz -&gt; slack or office hours</a:t>
            </a:r>
          </a:p>
          <a:p>
            <a:pPr>
              <a:buFontTx/>
              <a:buChar char="-"/>
            </a:pPr>
            <a:r>
              <a:rPr lang="en-US" dirty="0"/>
              <a:t>Look over quiz and try to redo it on your own for your own learning</a:t>
            </a:r>
          </a:p>
          <a:p>
            <a:pPr lvl="1">
              <a:buFontTx/>
              <a:buChar char="-"/>
            </a:pPr>
            <a:r>
              <a:rPr lang="en-US" dirty="0"/>
              <a:t>There will be at least 2 extra credit assignments that will be assigned in the coming weeks</a:t>
            </a:r>
          </a:p>
          <a:p>
            <a:pPr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1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537</Words>
  <Application>Microsoft Macintosh PowerPoint</Application>
  <PresentationFormat>Widescreen</PresentationFormat>
  <Paragraphs>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docs-Roboto</vt:lpstr>
      <vt:lpstr>Office Theme</vt:lpstr>
      <vt:lpstr>Visualizing differential gene expression and interpreting cell-types</vt:lpstr>
      <vt:lpstr>Quiz review: Part I</vt:lpstr>
      <vt:lpstr>Diversity of data visualization redesigns</vt:lpstr>
      <vt:lpstr>Diversity of data visualization redesigns</vt:lpstr>
      <vt:lpstr>Diversity of data visualization redesigns</vt:lpstr>
      <vt:lpstr>Diversity of data visualization redesigns</vt:lpstr>
      <vt:lpstr>Quiz review: Part II</vt:lpstr>
      <vt:lpstr>Quiz review: Part III</vt:lpstr>
      <vt:lpstr>Additional notes</vt:lpstr>
      <vt:lpstr>Up til now</vt:lpstr>
      <vt:lpstr>Visualizing differential expression results</vt:lpstr>
      <vt:lpstr>Visualizing differential expression results</vt:lpstr>
      <vt:lpstr>Visualizing differential expression results</vt:lpstr>
      <vt:lpstr>Visualizing differential expression results</vt:lpstr>
      <vt:lpstr>Visualizing differential expression results</vt:lpstr>
      <vt:lpstr>Visualizing differential expression results</vt:lpstr>
      <vt:lpstr>HW5 (due Friday midnight): Create a multi-panel data visualization to interpret a cell cluster in your data</vt:lpstr>
      <vt:lpstr>Interpreting cell-types</vt:lpstr>
      <vt:lpstr>Human Protein Atlas: https://www.proteinatlas.org/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Fan</dc:creator>
  <cp:lastModifiedBy>Jean Fan</cp:lastModifiedBy>
  <cp:revision>6</cp:revision>
  <dcterms:created xsi:type="dcterms:W3CDTF">2023-02-10T15:43:41Z</dcterms:created>
  <dcterms:modified xsi:type="dcterms:W3CDTF">2023-02-13T16:05:19Z</dcterms:modified>
</cp:coreProperties>
</file>