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5.xml" ContentType="application/vnd.openxmlformats-officedocument.presentationml.notesSlide+xml"/>
  <Override PartName="/ppt/ink/ink17.xml" ContentType="application/inkml+xml"/>
  <Override PartName="/ppt/notesSlides/notesSlide6.xml" ContentType="application/vnd.openxmlformats-officedocument.presentationml.notesSlide+xml"/>
  <Override PartName="/ppt/ink/ink18.xml" ContentType="application/inkml+xml"/>
  <Override PartName="/ppt/notesSlides/notesSlide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</p:sldMasterIdLst>
  <p:notesMasterIdLst>
    <p:notesMasterId r:id="rId46"/>
  </p:notesMasterIdLst>
  <p:sldIdLst>
    <p:sldId id="298" r:id="rId2"/>
    <p:sldId id="348" r:id="rId3"/>
    <p:sldId id="328" r:id="rId4"/>
    <p:sldId id="349" r:id="rId5"/>
    <p:sldId id="270" r:id="rId6"/>
    <p:sldId id="315" r:id="rId7"/>
    <p:sldId id="261" r:id="rId8"/>
    <p:sldId id="317" r:id="rId9"/>
    <p:sldId id="331" r:id="rId10"/>
    <p:sldId id="332" r:id="rId11"/>
    <p:sldId id="350" r:id="rId12"/>
    <p:sldId id="267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53" r:id="rId23"/>
    <p:sldId id="354" r:id="rId24"/>
    <p:sldId id="343" r:id="rId25"/>
    <p:sldId id="257" r:id="rId26"/>
    <p:sldId id="258" r:id="rId27"/>
    <p:sldId id="299" r:id="rId28"/>
    <p:sldId id="291" r:id="rId29"/>
    <p:sldId id="307" r:id="rId30"/>
    <p:sldId id="316" r:id="rId31"/>
    <p:sldId id="303" r:id="rId32"/>
    <p:sldId id="304" r:id="rId33"/>
    <p:sldId id="297" r:id="rId34"/>
    <p:sldId id="320" r:id="rId35"/>
    <p:sldId id="344" r:id="rId36"/>
    <p:sldId id="345" r:id="rId37"/>
    <p:sldId id="346" r:id="rId38"/>
    <p:sldId id="347" r:id="rId39"/>
    <p:sldId id="351" r:id="rId40"/>
    <p:sldId id="352" r:id="rId41"/>
    <p:sldId id="356" r:id="rId42"/>
    <p:sldId id="355" r:id="rId43"/>
    <p:sldId id="357" r:id="rId44"/>
    <p:sldId id="35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5"/>
    <p:restoredTop sz="96973"/>
  </p:normalViewPr>
  <p:slideViewPr>
    <p:cSldViewPr snapToGrid="0" snapToObjects="1">
      <p:cViewPr varScale="1">
        <p:scale>
          <a:sx n="128" d="100"/>
          <a:sy n="128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735C2-9572-4635-8470-725E2056CD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4C8184-B596-4568-AF9B-2616D6026313}">
      <dgm:prSet/>
      <dgm:spPr/>
      <dgm:t>
        <a:bodyPr/>
        <a:lstStyle/>
        <a:p>
          <a:r>
            <a:rPr lang="en-US" b="1" dirty="0"/>
            <a:t>Categorical data </a:t>
          </a:r>
          <a:r>
            <a:rPr lang="en-US" dirty="0"/>
            <a:t>represent qualitative characteristics. Categorical data can take on numerical values, but those numbers don’t have mathematical meaning.</a:t>
          </a:r>
        </a:p>
      </dgm:t>
    </dgm:pt>
    <dgm:pt modelId="{D7C5ECC7-BEBB-45A9-8092-2CCAC3A71E6B}" type="parTrans" cxnId="{7210F725-0056-46EA-9E9E-D0EAF3205A24}">
      <dgm:prSet/>
      <dgm:spPr/>
      <dgm:t>
        <a:bodyPr/>
        <a:lstStyle/>
        <a:p>
          <a:endParaRPr lang="en-US"/>
        </a:p>
      </dgm:t>
    </dgm:pt>
    <dgm:pt modelId="{FC673EBF-5C69-4862-9950-BA438C3703E4}" type="sibTrans" cxnId="{7210F725-0056-46EA-9E9E-D0EAF3205A24}">
      <dgm:prSet/>
      <dgm:spPr/>
      <dgm:t>
        <a:bodyPr/>
        <a:lstStyle/>
        <a:p>
          <a:endParaRPr lang="en-US"/>
        </a:p>
      </dgm:t>
    </dgm:pt>
    <dgm:pt modelId="{CF508304-EEC8-4129-A6D7-CEC829651CCB}">
      <dgm:prSet/>
      <dgm:spPr/>
      <dgm:t>
        <a:bodyPr/>
        <a:lstStyle/>
        <a:p>
          <a:r>
            <a:rPr lang="en-US" b="1"/>
            <a:t>Ordinal data </a:t>
          </a:r>
          <a:r>
            <a:rPr lang="en-US"/>
            <a:t>represent mixes numerical and categorical data. The data fall into categories, but the numbers placed on the categories have meaning. </a:t>
          </a:r>
        </a:p>
      </dgm:t>
    </dgm:pt>
    <dgm:pt modelId="{F8531037-B75D-4A5D-AA5A-344D8000AA7A}" type="parTrans" cxnId="{71070842-4845-4E38-A853-DEB153064641}">
      <dgm:prSet/>
      <dgm:spPr/>
      <dgm:t>
        <a:bodyPr/>
        <a:lstStyle/>
        <a:p>
          <a:endParaRPr lang="en-US"/>
        </a:p>
      </dgm:t>
    </dgm:pt>
    <dgm:pt modelId="{D87C6928-C01C-4BCE-B949-E842D03E1F21}" type="sibTrans" cxnId="{71070842-4845-4E38-A853-DEB153064641}">
      <dgm:prSet/>
      <dgm:spPr/>
      <dgm:t>
        <a:bodyPr/>
        <a:lstStyle/>
        <a:p>
          <a:endParaRPr lang="en-US"/>
        </a:p>
      </dgm:t>
    </dgm:pt>
    <dgm:pt modelId="{5E7EBF90-D852-401A-A0FC-CDD83B3949A4}">
      <dgm:prSet/>
      <dgm:spPr/>
      <dgm:t>
        <a:bodyPr/>
        <a:lstStyle/>
        <a:p>
          <a:r>
            <a:rPr lang="en-US" b="1" dirty="0"/>
            <a:t>Quantitative data </a:t>
          </a:r>
          <a:r>
            <a:rPr lang="en-US" dirty="0"/>
            <a:t>represent numerical values.  Values can be interpreted mathematically. </a:t>
          </a:r>
        </a:p>
      </dgm:t>
    </dgm:pt>
    <dgm:pt modelId="{488CF817-770E-483C-82D6-AA523ADBB430}" type="parTrans" cxnId="{8B00BB4D-139F-465F-85D0-912908F89C1F}">
      <dgm:prSet/>
      <dgm:spPr/>
      <dgm:t>
        <a:bodyPr/>
        <a:lstStyle/>
        <a:p>
          <a:endParaRPr lang="en-US"/>
        </a:p>
      </dgm:t>
    </dgm:pt>
    <dgm:pt modelId="{0D67B830-3615-4F74-B7A9-ACE282C7333E}" type="sibTrans" cxnId="{8B00BB4D-139F-465F-85D0-912908F89C1F}">
      <dgm:prSet/>
      <dgm:spPr/>
      <dgm:t>
        <a:bodyPr/>
        <a:lstStyle/>
        <a:p>
          <a:endParaRPr lang="en-US"/>
        </a:p>
      </dgm:t>
    </dgm:pt>
    <dgm:pt modelId="{5743A44E-D799-483D-9CD5-C5C8F2EAD469}">
      <dgm:prSet/>
      <dgm:spPr/>
      <dgm:t>
        <a:bodyPr/>
        <a:lstStyle/>
        <a:p>
          <a:r>
            <a:rPr lang="en-US" b="1"/>
            <a:t>Relational data </a:t>
          </a:r>
          <a:r>
            <a:rPr lang="en-US"/>
            <a:t>represent how numerical and categorical data are related</a:t>
          </a:r>
        </a:p>
      </dgm:t>
    </dgm:pt>
    <dgm:pt modelId="{D282556A-3758-4103-9CAA-130AF80192D4}" type="parTrans" cxnId="{5FF20190-2951-48E1-AB18-DD8E9E08CB16}">
      <dgm:prSet/>
      <dgm:spPr/>
      <dgm:t>
        <a:bodyPr/>
        <a:lstStyle/>
        <a:p>
          <a:endParaRPr lang="en-US"/>
        </a:p>
      </dgm:t>
    </dgm:pt>
    <dgm:pt modelId="{0492815A-F106-400F-AF33-8179BF52D31D}" type="sibTrans" cxnId="{5FF20190-2951-48E1-AB18-DD8E9E08CB16}">
      <dgm:prSet/>
      <dgm:spPr/>
      <dgm:t>
        <a:bodyPr/>
        <a:lstStyle/>
        <a:p>
          <a:endParaRPr lang="en-US"/>
        </a:p>
      </dgm:t>
    </dgm:pt>
    <dgm:pt modelId="{EB456A04-1673-49D8-ABE2-446EEF63543C}">
      <dgm:prSet/>
      <dgm:spPr/>
      <dgm:t>
        <a:bodyPr/>
        <a:lstStyle/>
        <a:p>
          <a:r>
            <a:rPr lang="en-US" b="1"/>
            <a:t>Spatial data</a:t>
          </a:r>
          <a:r>
            <a:rPr lang="en-US"/>
            <a:t> represents information about the physical location and shape</a:t>
          </a:r>
        </a:p>
      </dgm:t>
    </dgm:pt>
    <dgm:pt modelId="{0FC021D5-49F4-4932-9426-BB6C1764ED2B}" type="parTrans" cxnId="{1AE07326-7BC8-4F2D-B5EB-01C69FFF8C81}">
      <dgm:prSet/>
      <dgm:spPr/>
      <dgm:t>
        <a:bodyPr/>
        <a:lstStyle/>
        <a:p>
          <a:endParaRPr lang="en-US"/>
        </a:p>
      </dgm:t>
    </dgm:pt>
    <dgm:pt modelId="{D51A000B-D089-4153-82E6-FDE145AE7370}" type="sibTrans" cxnId="{1AE07326-7BC8-4F2D-B5EB-01C69FFF8C81}">
      <dgm:prSet/>
      <dgm:spPr/>
      <dgm:t>
        <a:bodyPr/>
        <a:lstStyle/>
        <a:p>
          <a:endParaRPr lang="en-US"/>
        </a:p>
      </dgm:t>
    </dgm:pt>
    <dgm:pt modelId="{58E1FEF7-9896-435C-8205-FC13E5417922}" type="pres">
      <dgm:prSet presAssocID="{744735C2-9572-4635-8470-725E2056CD72}" presName="root" presStyleCnt="0">
        <dgm:presLayoutVars>
          <dgm:dir/>
          <dgm:resizeHandles val="exact"/>
        </dgm:presLayoutVars>
      </dgm:prSet>
      <dgm:spPr/>
    </dgm:pt>
    <dgm:pt modelId="{4C46FB13-CE24-4002-B22A-55AAB881CC66}" type="pres">
      <dgm:prSet presAssocID="{F54C8184-B596-4568-AF9B-2616D6026313}" presName="compNode" presStyleCnt="0"/>
      <dgm:spPr/>
    </dgm:pt>
    <dgm:pt modelId="{C67BD902-1441-4A71-AB70-524386CFC6CE}" type="pres">
      <dgm:prSet presAssocID="{F54C8184-B596-4568-AF9B-2616D6026313}" presName="bgRect" presStyleLbl="bgShp" presStyleIdx="0" presStyleCnt="5"/>
      <dgm:spPr/>
    </dgm:pt>
    <dgm:pt modelId="{1111F38D-2F4F-4D01-887C-13BCC840F2BA}" type="pres">
      <dgm:prSet presAssocID="{F54C8184-B596-4568-AF9B-2616D60263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outline"/>
        </a:ext>
      </dgm:extLst>
    </dgm:pt>
    <dgm:pt modelId="{EF0F7224-197C-488E-AF0F-85C03A0DC259}" type="pres">
      <dgm:prSet presAssocID="{F54C8184-B596-4568-AF9B-2616D6026313}" presName="spaceRect" presStyleCnt="0"/>
      <dgm:spPr/>
    </dgm:pt>
    <dgm:pt modelId="{CDA38811-8819-47C9-AE7C-FED7408E81F4}" type="pres">
      <dgm:prSet presAssocID="{F54C8184-B596-4568-AF9B-2616D6026313}" presName="parTx" presStyleLbl="revTx" presStyleIdx="0" presStyleCnt="5">
        <dgm:presLayoutVars>
          <dgm:chMax val="0"/>
          <dgm:chPref val="0"/>
        </dgm:presLayoutVars>
      </dgm:prSet>
      <dgm:spPr/>
    </dgm:pt>
    <dgm:pt modelId="{95FC6004-8582-45BC-9876-F9A298DB4E1F}" type="pres">
      <dgm:prSet presAssocID="{FC673EBF-5C69-4862-9950-BA438C3703E4}" presName="sibTrans" presStyleCnt="0"/>
      <dgm:spPr/>
    </dgm:pt>
    <dgm:pt modelId="{2137BFB4-6923-4677-A274-84B181F429DD}" type="pres">
      <dgm:prSet presAssocID="{CF508304-EEC8-4129-A6D7-CEC829651CCB}" presName="compNode" presStyleCnt="0"/>
      <dgm:spPr/>
    </dgm:pt>
    <dgm:pt modelId="{4A8FC4E8-289D-441B-8872-FCFAC0B99F35}" type="pres">
      <dgm:prSet presAssocID="{CF508304-EEC8-4129-A6D7-CEC829651CCB}" presName="bgRect" presStyleLbl="bgShp" presStyleIdx="1" presStyleCnt="5"/>
      <dgm:spPr/>
    </dgm:pt>
    <dgm:pt modelId="{98188C9E-730E-49D1-934F-C2821F737940}" type="pres">
      <dgm:prSet presAssocID="{CF508304-EEC8-4129-A6D7-CEC829651C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CF44AD16-7A8C-4B56-974C-7BB00520B228}" type="pres">
      <dgm:prSet presAssocID="{CF508304-EEC8-4129-A6D7-CEC829651CCB}" presName="spaceRect" presStyleCnt="0"/>
      <dgm:spPr/>
    </dgm:pt>
    <dgm:pt modelId="{D7732C7D-24FA-42C1-AE81-90323416BDA7}" type="pres">
      <dgm:prSet presAssocID="{CF508304-EEC8-4129-A6D7-CEC829651CCB}" presName="parTx" presStyleLbl="revTx" presStyleIdx="1" presStyleCnt="5">
        <dgm:presLayoutVars>
          <dgm:chMax val="0"/>
          <dgm:chPref val="0"/>
        </dgm:presLayoutVars>
      </dgm:prSet>
      <dgm:spPr/>
    </dgm:pt>
    <dgm:pt modelId="{83B3A2C6-7A9F-40EE-8AF4-F3573B2A9163}" type="pres">
      <dgm:prSet presAssocID="{D87C6928-C01C-4BCE-B949-E842D03E1F21}" presName="sibTrans" presStyleCnt="0"/>
      <dgm:spPr/>
    </dgm:pt>
    <dgm:pt modelId="{770F7978-F6FF-4E5B-80BD-F6F0A0E0FB23}" type="pres">
      <dgm:prSet presAssocID="{5E7EBF90-D852-401A-A0FC-CDD83B3949A4}" presName="compNode" presStyleCnt="0"/>
      <dgm:spPr/>
    </dgm:pt>
    <dgm:pt modelId="{199478E5-5185-484E-AEBB-10B2F515AD0A}" type="pres">
      <dgm:prSet presAssocID="{5E7EBF90-D852-401A-A0FC-CDD83B3949A4}" presName="bgRect" presStyleLbl="bgShp" presStyleIdx="2" presStyleCnt="5"/>
      <dgm:spPr/>
    </dgm:pt>
    <dgm:pt modelId="{A24F6046-2315-4C98-8AC1-582B5A23AF4C}" type="pres">
      <dgm:prSet presAssocID="{5E7EBF90-D852-401A-A0FC-CDD83B3949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64121691-D9EC-47A7-8557-7F1C4F56A180}" type="pres">
      <dgm:prSet presAssocID="{5E7EBF90-D852-401A-A0FC-CDD83B3949A4}" presName="spaceRect" presStyleCnt="0"/>
      <dgm:spPr/>
    </dgm:pt>
    <dgm:pt modelId="{FA9C9AFD-C5B9-451F-9156-A3DA8977BD86}" type="pres">
      <dgm:prSet presAssocID="{5E7EBF90-D852-401A-A0FC-CDD83B3949A4}" presName="parTx" presStyleLbl="revTx" presStyleIdx="2" presStyleCnt="5">
        <dgm:presLayoutVars>
          <dgm:chMax val="0"/>
          <dgm:chPref val="0"/>
        </dgm:presLayoutVars>
      </dgm:prSet>
      <dgm:spPr/>
    </dgm:pt>
    <dgm:pt modelId="{02EDA048-7608-4356-A57A-1B26808B14BE}" type="pres">
      <dgm:prSet presAssocID="{0D67B830-3615-4F74-B7A9-ACE282C7333E}" presName="sibTrans" presStyleCnt="0"/>
      <dgm:spPr/>
    </dgm:pt>
    <dgm:pt modelId="{FC949D43-F9A8-4937-8CBC-B58CFE6CE6C5}" type="pres">
      <dgm:prSet presAssocID="{5743A44E-D799-483D-9CD5-C5C8F2EAD469}" presName="compNode" presStyleCnt="0"/>
      <dgm:spPr/>
    </dgm:pt>
    <dgm:pt modelId="{7D7559CE-3FC7-43FD-8078-1A5E4DB58E6B}" type="pres">
      <dgm:prSet presAssocID="{5743A44E-D799-483D-9CD5-C5C8F2EAD469}" presName="bgRect" presStyleLbl="bgShp" presStyleIdx="3" presStyleCnt="5"/>
      <dgm:spPr/>
    </dgm:pt>
    <dgm:pt modelId="{488D936C-137C-4A93-BD8A-B33C85FE1E14}" type="pres">
      <dgm:prSet presAssocID="{5743A44E-D799-483D-9CD5-C5C8F2EAD46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BACB3FB-8BDE-48AE-A493-494BA07C3C74}" type="pres">
      <dgm:prSet presAssocID="{5743A44E-D799-483D-9CD5-C5C8F2EAD469}" presName="spaceRect" presStyleCnt="0"/>
      <dgm:spPr/>
    </dgm:pt>
    <dgm:pt modelId="{9E602F5D-C27C-4D19-9B64-95AE06BD18F5}" type="pres">
      <dgm:prSet presAssocID="{5743A44E-D799-483D-9CD5-C5C8F2EAD469}" presName="parTx" presStyleLbl="revTx" presStyleIdx="3" presStyleCnt="5">
        <dgm:presLayoutVars>
          <dgm:chMax val="0"/>
          <dgm:chPref val="0"/>
        </dgm:presLayoutVars>
      </dgm:prSet>
      <dgm:spPr/>
    </dgm:pt>
    <dgm:pt modelId="{7CD3ED79-9318-4E83-8F89-69C0080E33CA}" type="pres">
      <dgm:prSet presAssocID="{0492815A-F106-400F-AF33-8179BF52D31D}" presName="sibTrans" presStyleCnt="0"/>
      <dgm:spPr/>
    </dgm:pt>
    <dgm:pt modelId="{729E4C7A-19B0-4DFB-8ABE-8B75A6A1E5D4}" type="pres">
      <dgm:prSet presAssocID="{EB456A04-1673-49D8-ABE2-446EEF63543C}" presName="compNode" presStyleCnt="0"/>
      <dgm:spPr/>
    </dgm:pt>
    <dgm:pt modelId="{6F533C63-2BF4-4E71-952D-AC230200C3D2}" type="pres">
      <dgm:prSet presAssocID="{EB456A04-1673-49D8-ABE2-446EEF63543C}" presName="bgRect" presStyleLbl="bgShp" presStyleIdx="4" presStyleCnt="5"/>
      <dgm:spPr/>
    </dgm:pt>
    <dgm:pt modelId="{DDEE5515-B8E3-4D60-B106-9FCE67EF69D8}" type="pres">
      <dgm:prSet presAssocID="{EB456A04-1673-49D8-ABE2-446EEF63543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F9E527A6-CDCE-4305-BD7D-776179F15DF0}" type="pres">
      <dgm:prSet presAssocID="{EB456A04-1673-49D8-ABE2-446EEF63543C}" presName="spaceRect" presStyleCnt="0"/>
      <dgm:spPr/>
    </dgm:pt>
    <dgm:pt modelId="{B3A633D0-A4D5-417C-8465-CF27BE93AD18}" type="pres">
      <dgm:prSet presAssocID="{EB456A04-1673-49D8-ABE2-446EEF63543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F123623-3C0E-4DB1-A79B-6916ACBAF599}" type="presOf" srcId="{5743A44E-D799-483D-9CD5-C5C8F2EAD469}" destId="{9E602F5D-C27C-4D19-9B64-95AE06BD18F5}" srcOrd="0" destOrd="0" presId="urn:microsoft.com/office/officeart/2018/2/layout/IconVerticalSolidList"/>
    <dgm:cxn modelId="{7210F725-0056-46EA-9E9E-D0EAF3205A24}" srcId="{744735C2-9572-4635-8470-725E2056CD72}" destId="{F54C8184-B596-4568-AF9B-2616D6026313}" srcOrd="0" destOrd="0" parTransId="{D7C5ECC7-BEBB-45A9-8092-2CCAC3A71E6B}" sibTransId="{FC673EBF-5C69-4862-9950-BA438C3703E4}"/>
    <dgm:cxn modelId="{1AE07326-7BC8-4F2D-B5EB-01C69FFF8C81}" srcId="{744735C2-9572-4635-8470-725E2056CD72}" destId="{EB456A04-1673-49D8-ABE2-446EEF63543C}" srcOrd="4" destOrd="0" parTransId="{0FC021D5-49F4-4932-9426-BB6C1764ED2B}" sibTransId="{D51A000B-D089-4153-82E6-FDE145AE7370}"/>
    <dgm:cxn modelId="{71070842-4845-4E38-A853-DEB153064641}" srcId="{744735C2-9572-4635-8470-725E2056CD72}" destId="{CF508304-EEC8-4129-A6D7-CEC829651CCB}" srcOrd="1" destOrd="0" parTransId="{F8531037-B75D-4A5D-AA5A-344D8000AA7A}" sibTransId="{D87C6928-C01C-4BCE-B949-E842D03E1F21}"/>
    <dgm:cxn modelId="{8B00BB4D-139F-465F-85D0-912908F89C1F}" srcId="{744735C2-9572-4635-8470-725E2056CD72}" destId="{5E7EBF90-D852-401A-A0FC-CDD83B3949A4}" srcOrd="2" destOrd="0" parTransId="{488CF817-770E-483C-82D6-AA523ADBB430}" sibTransId="{0D67B830-3615-4F74-B7A9-ACE282C7333E}"/>
    <dgm:cxn modelId="{83BD3F52-1FB7-4901-AFBE-DE91C8D0E2AF}" type="presOf" srcId="{744735C2-9572-4635-8470-725E2056CD72}" destId="{58E1FEF7-9896-435C-8205-FC13E5417922}" srcOrd="0" destOrd="0" presId="urn:microsoft.com/office/officeart/2018/2/layout/IconVerticalSolidList"/>
    <dgm:cxn modelId="{39265684-C82D-43B5-863E-1C7851588495}" type="presOf" srcId="{5E7EBF90-D852-401A-A0FC-CDD83B3949A4}" destId="{FA9C9AFD-C5B9-451F-9156-A3DA8977BD86}" srcOrd="0" destOrd="0" presId="urn:microsoft.com/office/officeart/2018/2/layout/IconVerticalSolidList"/>
    <dgm:cxn modelId="{5FF20190-2951-48E1-AB18-DD8E9E08CB16}" srcId="{744735C2-9572-4635-8470-725E2056CD72}" destId="{5743A44E-D799-483D-9CD5-C5C8F2EAD469}" srcOrd="3" destOrd="0" parTransId="{D282556A-3758-4103-9CAA-130AF80192D4}" sibTransId="{0492815A-F106-400F-AF33-8179BF52D31D}"/>
    <dgm:cxn modelId="{C3375497-A15F-46BF-926B-87A3BA5AF84B}" type="presOf" srcId="{CF508304-EEC8-4129-A6D7-CEC829651CCB}" destId="{D7732C7D-24FA-42C1-AE81-90323416BDA7}" srcOrd="0" destOrd="0" presId="urn:microsoft.com/office/officeart/2018/2/layout/IconVerticalSolidList"/>
    <dgm:cxn modelId="{F736BFD4-657B-4B83-A149-18CDABDE6C9A}" type="presOf" srcId="{EB456A04-1673-49D8-ABE2-446EEF63543C}" destId="{B3A633D0-A4D5-417C-8465-CF27BE93AD18}" srcOrd="0" destOrd="0" presId="urn:microsoft.com/office/officeart/2018/2/layout/IconVerticalSolidList"/>
    <dgm:cxn modelId="{DF9D17D6-0810-4EF5-96C5-CBD815C52EDA}" type="presOf" srcId="{F54C8184-B596-4568-AF9B-2616D6026313}" destId="{CDA38811-8819-47C9-AE7C-FED7408E81F4}" srcOrd="0" destOrd="0" presId="urn:microsoft.com/office/officeart/2018/2/layout/IconVerticalSolidList"/>
    <dgm:cxn modelId="{F3833A25-53F3-4A47-A6FF-BADF1D8FA11B}" type="presParOf" srcId="{58E1FEF7-9896-435C-8205-FC13E5417922}" destId="{4C46FB13-CE24-4002-B22A-55AAB881CC66}" srcOrd="0" destOrd="0" presId="urn:microsoft.com/office/officeart/2018/2/layout/IconVerticalSolidList"/>
    <dgm:cxn modelId="{32D38F18-CDA5-4521-976D-01267E2F17E3}" type="presParOf" srcId="{4C46FB13-CE24-4002-B22A-55AAB881CC66}" destId="{C67BD902-1441-4A71-AB70-524386CFC6CE}" srcOrd="0" destOrd="0" presId="urn:microsoft.com/office/officeart/2018/2/layout/IconVerticalSolidList"/>
    <dgm:cxn modelId="{FF4437A2-DF48-40E5-A905-41784615CD1D}" type="presParOf" srcId="{4C46FB13-CE24-4002-B22A-55AAB881CC66}" destId="{1111F38D-2F4F-4D01-887C-13BCC840F2BA}" srcOrd="1" destOrd="0" presId="urn:microsoft.com/office/officeart/2018/2/layout/IconVerticalSolidList"/>
    <dgm:cxn modelId="{53B71CCA-79AD-4925-A4A0-A1D98943C929}" type="presParOf" srcId="{4C46FB13-CE24-4002-B22A-55AAB881CC66}" destId="{EF0F7224-197C-488E-AF0F-85C03A0DC259}" srcOrd="2" destOrd="0" presId="urn:microsoft.com/office/officeart/2018/2/layout/IconVerticalSolidList"/>
    <dgm:cxn modelId="{5CD4655B-55B8-4E5E-8DF0-66C673CB667B}" type="presParOf" srcId="{4C46FB13-CE24-4002-B22A-55AAB881CC66}" destId="{CDA38811-8819-47C9-AE7C-FED7408E81F4}" srcOrd="3" destOrd="0" presId="urn:microsoft.com/office/officeart/2018/2/layout/IconVerticalSolidList"/>
    <dgm:cxn modelId="{DBF214D7-EE36-4044-9B4E-2423680A037F}" type="presParOf" srcId="{58E1FEF7-9896-435C-8205-FC13E5417922}" destId="{95FC6004-8582-45BC-9876-F9A298DB4E1F}" srcOrd="1" destOrd="0" presId="urn:microsoft.com/office/officeart/2018/2/layout/IconVerticalSolidList"/>
    <dgm:cxn modelId="{75E312F0-2462-407F-A14B-856C4749BDEF}" type="presParOf" srcId="{58E1FEF7-9896-435C-8205-FC13E5417922}" destId="{2137BFB4-6923-4677-A274-84B181F429DD}" srcOrd="2" destOrd="0" presId="urn:microsoft.com/office/officeart/2018/2/layout/IconVerticalSolidList"/>
    <dgm:cxn modelId="{5DB742A3-1057-4778-B321-60BA1DA96732}" type="presParOf" srcId="{2137BFB4-6923-4677-A274-84B181F429DD}" destId="{4A8FC4E8-289D-441B-8872-FCFAC0B99F35}" srcOrd="0" destOrd="0" presId="urn:microsoft.com/office/officeart/2018/2/layout/IconVerticalSolidList"/>
    <dgm:cxn modelId="{88E006BE-A393-4C08-8803-536E45E37831}" type="presParOf" srcId="{2137BFB4-6923-4677-A274-84B181F429DD}" destId="{98188C9E-730E-49D1-934F-C2821F737940}" srcOrd="1" destOrd="0" presId="urn:microsoft.com/office/officeart/2018/2/layout/IconVerticalSolidList"/>
    <dgm:cxn modelId="{992604A2-B15E-4CE4-BA00-2F89B094E91A}" type="presParOf" srcId="{2137BFB4-6923-4677-A274-84B181F429DD}" destId="{CF44AD16-7A8C-4B56-974C-7BB00520B228}" srcOrd="2" destOrd="0" presId="urn:microsoft.com/office/officeart/2018/2/layout/IconVerticalSolidList"/>
    <dgm:cxn modelId="{8A592800-1E8F-4EE6-A879-5051BD1CEAC5}" type="presParOf" srcId="{2137BFB4-6923-4677-A274-84B181F429DD}" destId="{D7732C7D-24FA-42C1-AE81-90323416BDA7}" srcOrd="3" destOrd="0" presId="urn:microsoft.com/office/officeart/2018/2/layout/IconVerticalSolidList"/>
    <dgm:cxn modelId="{ED117543-941B-427C-BA5E-A288C40DF3E2}" type="presParOf" srcId="{58E1FEF7-9896-435C-8205-FC13E5417922}" destId="{83B3A2C6-7A9F-40EE-8AF4-F3573B2A9163}" srcOrd="3" destOrd="0" presId="urn:microsoft.com/office/officeart/2018/2/layout/IconVerticalSolidList"/>
    <dgm:cxn modelId="{3CBE674A-0AA0-4FA9-B5BD-11005A2E9EF2}" type="presParOf" srcId="{58E1FEF7-9896-435C-8205-FC13E5417922}" destId="{770F7978-F6FF-4E5B-80BD-F6F0A0E0FB23}" srcOrd="4" destOrd="0" presId="urn:microsoft.com/office/officeart/2018/2/layout/IconVerticalSolidList"/>
    <dgm:cxn modelId="{F158CBC9-AF0B-48D5-A552-58D92188A99B}" type="presParOf" srcId="{770F7978-F6FF-4E5B-80BD-F6F0A0E0FB23}" destId="{199478E5-5185-484E-AEBB-10B2F515AD0A}" srcOrd="0" destOrd="0" presId="urn:microsoft.com/office/officeart/2018/2/layout/IconVerticalSolidList"/>
    <dgm:cxn modelId="{CD13EC5E-80E8-4B63-85D7-60615B2DDABA}" type="presParOf" srcId="{770F7978-F6FF-4E5B-80BD-F6F0A0E0FB23}" destId="{A24F6046-2315-4C98-8AC1-582B5A23AF4C}" srcOrd="1" destOrd="0" presId="urn:microsoft.com/office/officeart/2018/2/layout/IconVerticalSolidList"/>
    <dgm:cxn modelId="{5CB821AB-A195-4D29-A9FC-62A7C1E5CB3F}" type="presParOf" srcId="{770F7978-F6FF-4E5B-80BD-F6F0A0E0FB23}" destId="{64121691-D9EC-47A7-8557-7F1C4F56A180}" srcOrd="2" destOrd="0" presId="urn:microsoft.com/office/officeart/2018/2/layout/IconVerticalSolidList"/>
    <dgm:cxn modelId="{18740ED1-E3B7-472C-AA3E-28B14ABFF279}" type="presParOf" srcId="{770F7978-F6FF-4E5B-80BD-F6F0A0E0FB23}" destId="{FA9C9AFD-C5B9-451F-9156-A3DA8977BD86}" srcOrd="3" destOrd="0" presId="urn:microsoft.com/office/officeart/2018/2/layout/IconVerticalSolidList"/>
    <dgm:cxn modelId="{6556302E-368F-4CB4-8D13-20A1C8C4A080}" type="presParOf" srcId="{58E1FEF7-9896-435C-8205-FC13E5417922}" destId="{02EDA048-7608-4356-A57A-1B26808B14BE}" srcOrd="5" destOrd="0" presId="urn:microsoft.com/office/officeart/2018/2/layout/IconVerticalSolidList"/>
    <dgm:cxn modelId="{68D52FC5-A50D-4582-A519-F076B6FB7E81}" type="presParOf" srcId="{58E1FEF7-9896-435C-8205-FC13E5417922}" destId="{FC949D43-F9A8-4937-8CBC-B58CFE6CE6C5}" srcOrd="6" destOrd="0" presId="urn:microsoft.com/office/officeart/2018/2/layout/IconVerticalSolidList"/>
    <dgm:cxn modelId="{554B49CF-5F89-43DF-82C5-E904B27556C6}" type="presParOf" srcId="{FC949D43-F9A8-4937-8CBC-B58CFE6CE6C5}" destId="{7D7559CE-3FC7-43FD-8078-1A5E4DB58E6B}" srcOrd="0" destOrd="0" presId="urn:microsoft.com/office/officeart/2018/2/layout/IconVerticalSolidList"/>
    <dgm:cxn modelId="{82CD786A-81E3-450C-9279-D65DD6932F39}" type="presParOf" srcId="{FC949D43-F9A8-4937-8CBC-B58CFE6CE6C5}" destId="{488D936C-137C-4A93-BD8A-B33C85FE1E14}" srcOrd="1" destOrd="0" presId="urn:microsoft.com/office/officeart/2018/2/layout/IconVerticalSolidList"/>
    <dgm:cxn modelId="{93669495-650F-40EE-8457-58DF4E47A5D0}" type="presParOf" srcId="{FC949D43-F9A8-4937-8CBC-B58CFE6CE6C5}" destId="{7BACB3FB-8BDE-48AE-A493-494BA07C3C74}" srcOrd="2" destOrd="0" presId="urn:microsoft.com/office/officeart/2018/2/layout/IconVerticalSolidList"/>
    <dgm:cxn modelId="{EF4A64D8-89DF-4C92-883F-8D1522C04CB2}" type="presParOf" srcId="{FC949D43-F9A8-4937-8CBC-B58CFE6CE6C5}" destId="{9E602F5D-C27C-4D19-9B64-95AE06BD18F5}" srcOrd="3" destOrd="0" presId="urn:microsoft.com/office/officeart/2018/2/layout/IconVerticalSolidList"/>
    <dgm:cxn modelId="{CCBBD170-E423-4A53-9356-F50B0C0C5503}" type="presParOf" srcId="{58E1FEF7-9896-435C-8205-FC13E5417922}" destId="{7CD3ED79-9318-4E83-8F89-69C0080E33CA}" srcOrd="7" destOrd="0" presId="urn:microsoft.com/office/officeart/2018/2/layout/IconVerticalSolidList"/>
    <dgm:cxn modelId="{F0EF3206-6DBB-4026-BE1D-566FF4AEF05A}" type="presParOf" srcId="{58E1FEF7-9896-435C-8205-FC13E5417922}" destId="{729E4C7A-19B0-4DFB-8ABE-8B75A6A1E5D4}" srcOrd="8" destOrd="0" presId="urn:microsoft.com/office/officeart/2018/2/layout/IconVerticalSolidList"/>
    <dgm:cxn modelId="{E7A6AFFE-BF03-46F5-AFB0-1E1CF3E90A1F}" type="presParOf" srcId="{729E4C7A-19B0-4DFB-8ABE-8B75A6A1E5D4}" destId="{6F533C63-2BF4-4E71-952D-AC230200C3D2}" srcOrd="0" destOrd="0" presId="urn:microsoft.com/office/officeart/2018/2/layout/IconVerticalSolidList"/>
    <dgm:cxn modelId="{50BFD020-CD43-4BF3-84D1-A52B92EA8AB2}" type="presParOf" srcId="{729E4C7A-19B0-4DFB-8ABE-8B75A6A1E5D4}" destId="{DDEE5515-B8E3-4D60-B106-9FCE67EF69D8}" srcOrd="1" destOrd="0" presId="urn:microsoft.com/office/officeart/2018/2/layout/IconVerticalSolidList"/>
    <dgm:cxn modelId="{4EF4FD25-0F63-41E8-AE7B-ECC414177CCE}" type="presParOf" srcId="{729E4C7A-19B0-4DFB-8ABE-8B75A6A1E5D4}" destId="{F9E527A6-CDCE-4305-BD7D-776179F15DF0}" srcOrd="2" destOrd="0" presId="urn:microsoft.com/office/officeart/2018/2/layout/IconVerticalSolidList"/>
    <dgm:cxn modelId="{79795EC2-09D1-48E3-83A8-E895A60E0F60}" type="presParOf" srcId="{729E4C7A-19B0-4DFB-8ABE-8B75A6A1E5D4}" destId="{B3A633D0-A4D5-417C-8465-CF27BE93AD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D902-1441-4A71-AB70-524386CFC6CE}">
      <dsp:nvSpPr>
        <dsp:cNvPr id="0" name=""/>
        <dsp:cNvSpPr/>
      </dsp:nvSpPr>
      <dsp:spPr>
        <a:xfrm>
          <a:off x="0" y="331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F38D-2F4F-4D01-887C-13BCC840F2BA}">
      <dsp:nvSpPr>
        <dsp:cNvPr id="0" name=""/>
        <dsp:cNvSpPr/>
      </dsp:nvSpPr>
      <dsp:spPr>
        <a:xfrm>
          <a:off x="213796" y="162340"/>
          <a:ext cx="388720" cy="388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38811-8819-47C9-AE7C-FED7408E81F4}">
      <dsp:nvSpPr>
        <dsp:cNvPr id="0" name=""/>
        <dsp:cNvSpPr/>
      </dsp:nvSpPr>
      <dsp:spPr>
        <a:xfrm>
          <a:off x="816312" y="331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Categorical data </a:t>
          </a:r>
          <a:r>
            <a:rPr lang="en-US" sz="1600" kern="1200" dirty="0"/>
            <a:t>represent qualitative characteristics. Categorical data can take on numerical values, but those numbers don’t have mathematical meaning.</a:t>
          </a:r>
        </a:p>
      </dsp:txBody>
      <dsp:txXfrm>
        <a:off x="816312" y="3318"/>
        <a:ext cx="6847363" cy="706764"/>
      </dsp:txXfrm>
    </dsp:sp>
    <dsp:sp modelId="{4A8FC4E8-289D-441B-8872-FCFAC0B99F35}">
      <dsp:nvSpPr>
        <dsp:cNvPr id="0" name=""/>
        <dsp:cNvSpPr/>
      </dsp:nvSpPr>
      <dsp:spPr>
        <a:xfrm>
          <a:off x="0" y="886773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88C9E-730E-49D1-934F-C2821F737940}">
      <dsp:nvSpPr>
        <dsp:cNvPr id="0" name=""/>
        <dsp:cNvSpPr/>
      </dsp:nvSpPr>
      <dsp:spPr>
        <a:xfrm>
          <a:off x="213796" y="1045795"/>
          <a:ext cx="388720" cy="388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32C7D-24FA-42C1-AE81-90323416BDA7}">
      <dsp:nvSpPr>
        <dsp:cNvPr id="0" name=""/>
        <dsp:cNvSpPr/>
      </dsp:nvSpPr>
      <dsp:spPr>
        <a:xfrm>
          <a:off x="816312" y="886773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Ordinal data </a:t>
          </a:r>
          <a:r>
            <a:rPr lang="en-US" sz="1600" kern="1200"/>
            <a:t>represent mixes numerical and categorical data. The data fall into categories, but the numbers placed on the categories have meaning. </a:t>
          </a:r>
        </a:p>
      </dsp:txBody>
      <dsp:txXfrm>
        <a:off x="816312" y="886773"/>
        <a:ext cx="6847363" cy="706764"/>
      </dsp:txXfrm>
    </dsp:sp>
    <dsp:sp modelId="{199478E5-5185-484E-AEBB-10B2F515AD0A}">
      <dsp:nvSpPr>
        <dsp:cNvPr id="0" name=""/>
        <dsp:cNvSpPr/>
      </dsp:nvSpPr>
      <dsp:spPr>
        <a:xfrm>
          <a:off x="0" y="177022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F6046-2315-4C98-8AC1-582B5A23AF4C}">
      <dsp:nvSpPr>
        <dsp:cNvPr id="0" name=""/>
        <dsp:cNvSpPr/>
      </dsp:nvSpPr>
      <dsp:spPr>
        <a:xfrm>
          <a:off x="213796" y="1929250"/>
          <a:ext cx="388720" cy="388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C9AFD-C5B9-451F-9156-A3DA8977BD86}">
      <dsp:nvSpPr>
        <dsp:cNvPr id="0" name=""/>
        <dsp:cNvSpPr/>
      </dsp:nvSpPr>
      <dsp:spPr>
        <a:xfrm>
          <a:off x="816312" y="177022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Quantitative data </a:t>
          </a:r>
          <a:r>
            <a:rPr lang="en-US" sz="1600" kern="1200" dirty="0"/>
            <a:t>represent numerical values.  Values can be interpreted mathematically. </a:t>
          </a:r>
        </a:p>
      </dsp:txBody>
      <dsp:txXfrm>
        <a:off x="816312" y="1770228"/>
        <a:ext cx="6847363" cy="706764"/>
      </dsp:txXfrm>
    </dsp:sp>
    <dsp:sp modelId="{7D7559CE-3FC7-43FD-8078-1A5E4DB58E6B}">
      <dsp:nvSpPr>
        <dsp:cNvPr id="0" name=""/>
        <dsp:cNvSpPr/>
      </dsp:nvSpPr>
      <dsp:spPr>
        <a:xfrm>
          <a:off x="0" y="2653684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D936C-137C-4A93-BD8A-B33C85FE1E14}">
      <dsp:nvSpPr>
        <dsp:cNvPr id="0" name=""/>
        <dsp:cNvSpPr/>
      </dsp:nvSpPr>
      <dsp:spPr>
        <a:xfrm>
          <a:off x="213796" y="2812706"/>
          <a:ext cx="388720" cy="388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2F5D-C27C-4D19-9B64-95AE06BD18F5}">
      <dsp:nvSpPr>
        <dsp:cNvPr id="0" name=""/>
        <dsp:cNvSpPr/>
      </dsp:nvSpPr>
      <dsp:spPr>
        <a:xfrm>
          <a:off x="816312" y="2653684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Relational data </a:t>
          </a:r>
          <a:r>
            <a:rPr lang="en-US" sz="1600" kern="1200"/>
            <a:t>represent how numerical and categorical data are related</a:t>
          </a:r>
        </a:p>
      </dsp:txBody>
      <dsp:txXfrm>
        <a:off x="816312" y="2653684"/>
        <a:ext cx="6847363" cy="706764"/>
      </dsp:txXfrm>
    </dsp:sp>
    <dsp:sp modelId="{6F533C63-2BF4-4E71-952D-AC230200C3D2}">
      <dsp:nvSpPr>
        <dsp:cNvPr id="0" name=""/>
        <dsp:cNvSpPr/>
      </dsp:nvSpPr>
      <dsp:spPr>
        <a:xfrm>
          <a:off x="0" y="3537139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E5515-B8E3-4D60-B106-9FCE67EF69D8}">
      <dsp:nvSpPr>
        <dsp:cNvPr id="0" name=""/>
        <dsp:cNvSpPr/>
      </dsp:nvSpPr>
      <dsp:spPr>
        <a:xfrm>
          <a:off x="213796" y="3696161"/>
          <a:ext cx="388720" cy="3887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633D0-A4D5-417C-8465-CF27BE93AD18}">
      <dsp:nvSpPr>
        <dsp:cNvPr id="0" name=""/>
        <dsp:cNvSpPr/>
      </dsp:nvSpPr>
      <dsp:spPr>
        <a:xfrm>
          <a:off x="816312" y="3537139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Spatial data</a:t>
          </a:r>
          <a:r>
            <a:rPr lang="en-US" sz="1600" kern="1200"/>
            <a:t> represents information about the physical location and shape</a:t>
          </a:r>
        </a:p>
      </dsp:txBody>
      <dsp:txXfrm>
        <a:off x="816312" y="3537139"/>
        <a:ext cx="6847363" cy="70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2:56:12.89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13582 17148 16528,'37'-29'599,"0"0"1,7-1 0,4 1-451,-7 8 1,3 2 0,-1 0-939,-2 2 0,-1 0 0,-1 1 849,-2 2 0,-1 1 0,-2 1 48,6-4 1,-2 3-64,-3 7 0,-2 2-669,17-5-2434,-3 9 3058,-16 0 0,-12 0 0,-10 0 0</inkml:trace>
  <inkml:trace contextRef="#ctx0" brushRef="#br0" timeOffset="367">14131 17109 14729,'-9'33'1889,"7"10"-1710,2-21-179,11 26-871,8 2 961,-12-13 0,-3 2 135,1-3 0,-1 0 134,-3 12 1,-2 0-90,1-8 0,0 1-45,-3 11 0,-3 0-135,-2-10 0,-3-1-265,-7 4 0,-4-3 355,3-11 0,-3-3-152,-1-7 0,-2-3 17,1-2 0,0-4-405,-26-1 135,17-5 0,-2-3-540,1-6 1,-1-3-810,0-2 0,0-3-3111,0-3 1,2-3 4684,11-7 0,3 0 0,-9 0 0,19-2 0</inkml:trace>
  <inkml:trace contextRef="#ctx0" brushRef="#br0" timeOffset="1017">14719 17266 11041,'0'-20'3867,"0"10"-3327,0-8 270,0 16-271,0-7 1,0 1 270,0 5-630,-9 3 179,-11 2 91,-10 16-180,-9 10-90,18-5 0,2 4-45,3 11 0,2 3-575,-1-1 0,2 0 485,6 0 0,3-1-135,-3-8 0,5-3 180,20 2-270,-5-13 1,24-34-91,-7-22 0,-10 10 0,-1-3-62,-3-7 1,-1-1 331,0 5 0,-2 1 550,-2 3 0,-2 3-190,2-3 359,-3 23-539,-8 27-180,0 21 0,9 1-449,19-11-271,23-12 0,-17-24 1,1-6-866,5-1 1,-1-4-1430,0-7 1,0-2 3013,2-4 0,-3 1 0,5-4 0,-8 7 0</inkml:trace>
  <inkml:trace contextRef="#ctx0" brushRef="#br0" timeOffset="1351">15385 17129 17247,'0'39'3058,"0"0"-2698,0 9 0,9 2-315,-8-16 0,0 0 0,3-3 0,1-1-45,-5 0 0,0-1 0,0 10-90,8-20-270,-5-10-449,14-35-271,3-15 765,-6 7 1,2-2-118,7 0 1,2 2 431,-5 3 0,1 3 585,3 11 0,0 4 944,7-5-360,-3 36-90,-17 12-629,6 20-405,-11-20 0,-1-1-45,15 21-180,-1-10-719,10-12-218,1-17-4280,10-3 5397,7-8 0,-23 0 0,3 0 0</inkml:trace>
  <inkml:trace contextRef="#ctx0" brushRef="#br0" timeOffset="1937">16698 16952 17337,'-20'0'2878,"1"-8"-2878,8 6 0,2-7-179,27 9 358,4 0-224,4 0 1,4 0-1,0 0 0,1 0 90,4 0 0,0 0-45,0-2 0,-2 4-90,8 15 269,-4 14-89,-26 19-375,-6-17 0,-2 1 330,-5 5 0,-4 1 0,-4 0 0,0 0 0,0 8 0,-2 0-45,-2-7 0,0-1 0,3-5 0,2-1-45,4-3 0,-1-5 45,-2-4 0,34-5 0,7-17 0,-5 1 0,3-2-278,2-2 1,1-2-83,1 0 1,0-1-766,4-7 1,0-3-1889,5 2 0,-1-2 3013,-1-8 0,-3 0 0,-12 12 0,-2 0 0,10-14 0</inkml:trace>
  <inkml:trace contextRef="#ctx0" brushRef="#br0" timeOffset="2334">17855 16796 16797,'0'-11'4228,"-1"2"-4048,-7 26 0,-12 5-270,-2 26 90,-6-7 0,8-1 0,10-12 0,10-8 0,19-1-90,21-8-180,10-2 45,-17-8 0,1-2-225,1 1 1,0 0-496,8-4 1,1-1-1674,-8 0 1,0-1 2617,4-3 0,-4-1 0,-3-1 0,-7 2 0</inkml:trace>
  <inkml:trace contextRef="#ctx0" brushRef="#br0" timeOffset="2560">18266 16678 21655,'-20'26'989,"1"16"-989,5-5 0,-1 4 0,1 7 0,-2 2-1204,1-12 1,-2 1-1,1 1 844,2 3 0,0 0 1,1 0-691,-1-3 1,1 0 0,0 0 1085,3 0 1,0 0-1,2-5 1,-3 20 0,3-12-1</inkml:trace>
  <inkml:trace contextRef="#ctx0" brushRef="#br0" timeOffset="2968">19070 17658 17247,'-20'39'3148,"0"-17"-2968,9 30-90,-6-17 0,12-2 0,-1 2-593,-7-6 0,-2 0 143,4 1 0,0-1-433,-3 1 1,0-1-5684,-6 21 6476,-8-20 0,15-12 0,-5-18 0</inkml:trace>
  <inkml:trace contextRef="#ctx0" brushRef="#br0" timeOffset="3792">19520 16952 19766,'9'-10'629,"11"1"-449,19 9-90,2 0-135,-12 3 0,-1 3 225,5 4-90,4 19 90,-27 10 0,-1 11-45,-8-21 0,-2 1-45,-2 7 0,-3 2-45,2-3 0,-2 0-90,-4 4 0,0-2 45,0-7 0,0-3-180,-1 11-180,12-10-90,36-18-179,15-11-645,-10-12 0,3-5 374,0-2 1,-1-3 89,1-7 1,0-1 674,4 5 0,-2 0 450,-15-4 0,-1 1 629,4 12 1,-5 0 1124,-8-21-720,-5 17-450,-17 9 91,0 2-810,-9 27 1108,7 12-1378,-15 3 90,14 21 0,12-30 0,22 5 0,-4-23 0,5-4-45,6 0 0,2-4-462,1-5 1,-1-3 461,0 1 0,-2-4-8,-11-5 1,-4-3 52,14-18 0,-26 0 90,-2-1 0,-10 1-90,1 17-180,-8-4-704,-3 24-4963,-9-24 5875,9 13 0,3-7 1,8 12-1</inkml:trace>
  <inkml:trace contextRef="#ctx0" brushRef="#br0" timeOffset="4234">20892 16913 22284,'11'11'360,"-2"-2"-360,0-9 0,10-9 0,12 7 0,17-7 180,2 9-180,0 0 0,-2 0 180,-9 9-90,-9 11 0,-10 1 0,-3 16-90,-14-15 180,5 15-90,-8 2-90,1-10 0,-2 1-216,-7 0 1,-1 1 170,3 7 1,-1 0 44,-7-7 0,-1-1-90,5 5 0,1-2 0,-11 8 90,18 5-180,22-33 0,30 4 45,-8-14 0,3-6-135,0-4 0,2-3-641,6 5 0,0-3 191,-7-9 0,-2-3-1079,0 5 0,-1-1 1745,-11-3 0,-3-1 0,10-2 0,-22 5 0</inkml:trace>
  <inkml:trace contextRef="#ctx0" brushRef="#br0" timeOffset="4625">22303 16835 20845,'-19'0'1079,"-1"0"-989,-8 0 360,-3 17-180,1 5-45,15 1 0,1 2-45,-5 16-270,-1 7 0,9-9-270,3-8 0,34-3 90,7-17 180,-5-1 0,3-2 45,-2-7 0,0 0 45,21 16 180,-2 3 90,-26 10 180,-5 18-180,-17 2-135,-3-16 0,-2 0-90,-4-4 0,-2 1-135,-3 4 0,-3-3-366,-1-10 0,-3-2-1163,-18 17-2249,0-27 3868,8-1 0,12-9 0,10 0 0</inkml:trace>
  <inkml:trace contextRef="#ctx0" brushRef="#br0" timeOffset="4875">22127 16952 22104,'27'-5'480,"1"0"0,14 0 0,5 1-450,-1-1 0,5-1 0,0-1-471,-7 3 1,1-1 0,0-1-1,0 0 351,2-3 0,0-1 0,0-1 1,-1 1-730,-1 2 1,0 0 0,0 1 0,-3 0-1671,3 0 1,-1 0-1,-3 1 2489,11 1 0,-8 2 0,-5 3 0,-22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05.99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26987 7388 12750,'-28'9'3688,"-2"-7"-2879,-1 7-539,-6-1 90,7 3 0,-10 9-91,1 17-269,9-4-227,15-6 0,1 2 138,-5 13-699,8-3-1551,29-19-1799,23-12 4138,-2-15 0,1-3 0,5 5 0,-1-12 0</inkml:trace>
  <inkml:trace contextRef="#ctx0" brushRef="#br0" timeOffset="259">27105 7447 17067,'-17'37'1799,"4"4"-1799,-2-16 0,1 1 180,3 21-180,29-16-450,15-11 90,-5-18 1,3-4 314,-1-6 0,-2-4 135,14-19 0,-5-8 0,-27 0 90,-1 9-90,-18 1-180,-10 10-1979,-3-1-6926,-6 0 8995,8-8 0,9 15 0,2-4 0</inkml:trace>
  <inkml:trace contextRef="#ctx0" brushRef="#br0" timeOffset="483">27458 6957 21835,'0'34'449,"0"0"1,0 0 0,0 1-405,0 8 0,0 1-225,0-3 0,0-1-720,-1 4 1,2-1-1305,2-11 0,3-3 2204,7 1 0,2-3 0,0-6 0,11-3 0</inkml:trace>
  <inkml:trace contextRef="#ctx0" brushRef="#br0" timeOffset="925">27870 7388 20845,'-29'39'1079,"7"-8"-1168,3 6-1,10-15-270,18-3 0,19-10 90,5-9 180,15-9 180,-18-19 0,-1-5-90,-19-15 90,-1 9-90,-9 17-90,-9-4-1259,-2 24-810,-8-24-1349,8 22-540,20-14 3059,21 18 3058,12 0 2248,6 0-899,-9 9-899,-18 11-1350,-3 19-449,-18 2-630,0 7-90,0-17 180,0-3-90,17-17-540,14-11-45,-7-12 0,2-5-854,7-6 0,2-4-2114,-1-3 0,1-1 3402,5 5 0,-1 2 1,4-4-1,-8 19 0</inkml:trace>
  <inkml:trace contextRef="#ctx0" brushRef="#br0" timeOffset="1699">29770 6761 15808,'-19'34'2248,"-1"0"1,4 8 0,2 3-1979,-5 0 0,1 1-225,6 8 0,2-1 0,-5-12 0,2-2-45,6-3 0,3-4 0,-5 7-360,9-19-450,18-12-269,21-34 719,-10 11 0,3-2 270,3-8 1,0 0 178,-1-1 1,-1 4 810,8 0 539,-12 4-449,-21 45-271,-8 14-674,-3-11 0,-2 1-45,0-1 0,-1-1 0,-14 10-1169,9-19-2789,29-12 3958,6-8 0,6 0 0,-12 0 0</inkml:trace>
  <inkml:trace contextRef="#ctx0" brushRef="#br0" timeOffset="2174">30241 7133 22194,'-20'20'2429,"9"17"-2339,-6-4-90,15 15 0,-7-9-180,18-17-630,19-5-899,14-17 854,-9-7 1,1-3 314,2-4 1,-2-3 96,-3-7 1,-1-2 621,0 5 1,-3 1 1320,-6-9 299,-3 21-720,-19 16-539,1 29-450,-8-2-90,-3 13 0,0-20-630,20-17-269,21-2 224,-2-11 1,3-5 501,4-1 1,0-3-8,0-3 1,0-3 179,0-6 0,-3-2 809,9-7 270,-12-14 181,-21 33-271,-17 4-539,-10 29-360,-12 19-90,1 2 0,2-1-720,43-21-1349,9-10-270,11-8 1,6-2 2241,5 1 1,-2 0 0,-15 0 0,-2 0 0,26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52.06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21088 14150 19586,'0'30'270,"0"7"0,9 11-226,0-18 1,2 1 0,2 8 0,4 1-1204,10 3 0,3 1 1204,-5-3 0,2-2-45,14-2 0,3-4 0,-9-2 0,2-5 0,10-13 0,2-5 45,0 4 0,0-6-105,-13-11 0,0-5 0,1-1-506,5-1 0,0-1 1,0-4 505,2-8 0,-2-6 0,1 0 90,2 1 0,1 0 0,0-1-30,-12 6 0,1 0 0,-1 0 0,0 2-30,9-3 0,-1 2 0,2 4 260,-2 4 0,1 3 0,-2 3-230,9 2 0,0 7 90,4 7 0,-4 8-340,-13 4 0,-2 3 340,4 3 0,-2 2 0,-6 3 0,-3 1 44,-2-5 1,-2 0 407,1 3 0,-2 1-452,8 12-90,-17-16 0,0-2 0,5-1 1871,10-5-1961,10-34-45,-10-4 0,1-6-541,5-11 1,0-5 615,-10 10 0,2-1 0,-1 1 60,0 2 0,0 1 0,0 2 35,9-9 1,0 6 99,-1 13 0,0 6 45,-5 4 0,0 7-1,1 16 1,-1 7 45,1 2 0,-1 4-90,5 10 0,-1 3-90,-3-1 0,1-2-305,7-5 0,1-5 350,-5-6 0,1-5-45,8-4 0,2-8-45,-11-13 0,2-5 0,0-1-60,4 1 0,0-1 0,0-3-213,6-9 0,0-4 1,-1-1 212,-1 2 0,-1 0 0,-1-2 60,-4-1 0,-1-1 0,-3 0 58,-6 3 0,-2 0 0,-2 1-13,2-7 0,-4 2 45,-3-14 90,-10 20 181,-9 17-6747,0 2 6910,0 26 0,0-12 0,0 12 1</inkml:trace>
  <inkml:trace contextRef="#ctx0" brushRef="#br0" timeOffset="1308">25694 13915 16887,'-20'28'3418,"9"11"-3193,10-10 0,3 1-833,5 4 0,5 2 698,6 4 0,3-2-45,3-6 0,3-3 0,5-2 0,3-6 0,3-8 0,3-6 0,2-5 0,3-4-45,7-10 0,1-5 29,-18 5 1,0-2 0,1-1-60,2-4 0,0-2 1,0 2 29,0 4 0,1 2 0,-1 0 59,-3-1 1,1 1 0,-1 3-105,13 1 0,0 7 135,-5 4 0,-1 4 45,-3 7 0,-2 5 135,-6 6 0,-3 2-90,1-1 0,-3 0 189,-11-1 1,-2 0-100,14 15-26,-8-17-244,-9 4 90,6-24-180,-6-2 0,26-28-45,-13 4 1,2-2 134,11-9 0,5 0-323,-11 11 1,2 0 0,1 3 322,1 2 0,2 2 0,0 2 30,-1 3 0,0 3 0,1 2-250,12 3 1,0 8 444,-4 11 0,-3 7-135,-6 2 0,-3 4 0,2 6 0,-2 2-90,-4-1 0,0-2 45,3-6 0,4-4-45,10-6 0,4-4 30,-9-4 0,2-2 0,2-5-75,-5-7 0,1-4 0,2-2 0,0 1-550,6 2 1,0 1 0,1-2 0,-2-2 549,1-6 0,-2-2 0,0-2 0,0 2 0,-2 3 0,0 1 0,-1 0 0,-2 0-161,6-5 0,-1 0 1,-5 1 205,5-1 0,-5 1 297,-10 5 1,-7-1-3356,-6-4-6773,-10-1 8842,-18 9 1,7 3 0,-7 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14.77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22343 14326 17877,'50'-3'134,"1"-1"1,0 0 0,-4 2 0,2-1 0,1 1 0,1 1-1249,-4 0 0,2 1 0,2 0 0,-1 0 0,1 1 1114,4-1 0,0 0 0,1 0 0,-1 0 0,1 0 18,-1 0 0,1 0 0,-1 0 0,0 0 0,-2 0 0,-5 0 0,-2 0 0,0 0 0,-1 0 0,-1 0 1,6 0 1,0 0 0,-2 0 0,-3 0 100,1 0 0,-3 0 0,-3 0 941,6 0 0,-5 0-161,-2 0-631,-22 0-179,-17 8 2735,-35-6-2825,-9-2 45,-1-8 0,-6-3-111,13 4 1,-1 0 0,-1-1 95,-8-1 0,-1-1 0,-3 1-611,8 3 1,-2 1-1,-1 0 1,-1 1 580,-3 0 0,0 1 0,-1 1 0,-1 0 0,9 1 0,-2 0 0,1 0 0,-1 2 0,1 1-18,-1 3 0,1 2 0,-1 1 0,1 0 0,0 1 18,-10 2 0,0 1 0,2 2 0,1 2-23,5 1 1,1 3-1,2 1 1,2-1-341,-6 4 1,1 0 0,5-2 317,-3-1 0,12-1 45,22 6-45,37-22 0,16-8-45,0 3 0,5-2 0,4-1-401,-1-2 1,4-1-1,1-1 1,2 0 274,-6 1 0,2-1 0,0 0 0,1-1 1,1 0 80,-8 0 0,1-1 0,0 0 0,0 0 0,0 0 0,0 0 47,-1 1 1,0 1 0,-1 0 0,1 0 0,-2-1 0,0 1 87,2-2 0,0 0 0,-2 0 0,0 0 0,-3 2 353,14 0 0,-3 1 0,-6 0 276,-2-5 1,-11 7 629,-17 22-719,-65-4-450,2 6 0,-7-1 156,10-11 1,-4-5 0,-2 2-225,5 3 1,-2 0-1,-2 0 1,1-2 10,-4-2 1,-1-3-1,0-1 1,0 2-34,7 0 0,-1 1 0,1 0 0,-1 0 0,1-1 0,-8 0 0,0-1 0,1 0 0,1-1-269,3 2 0,0-1 0,2 0 1,3-1 88,3-1 0,3-1 0,3 0 135,-7-2 0,17-1 45,77-5 30,-20 11 0,5 4 0,4 1 155,6-1 1,4 0 0,2 2 0,0 1-151,-11 2 1,2 0 0,-1 2 0,0-1 0,0-1 255,9 0 0,0-2 0,-1 0 0,-4 3 99,2 5 0,-3 1 0,-4-1-166,3-5 1,-8 2 1024,-10 16-1429,-37-9-2338,-12-8-5668,-19-2 8426,10-26 1,10 12-1,12-12 1</inkml:trace>
  <inkml:trace contextRef="#ctx0" brushRef="#br0" timeOffset="1183">26047 14463 16887,'-42'-8'3508,"40"5"-3418,23-1 0,17 0-60,3 3 0,6 2 0,3-1-1233,-4-2 1,4 0 0,0 0 0,2-1 1202,-6 1 0,1 0 0,1 0 0,0-1 0,1 1-18,3 0 0,0 0 0,2 0 0,-1 0 0,-1-1-274,-2 0 0,0-1 0,0 0 0,-1 1 0,0 0 274,1 2 0,-1 0 0,1 1 0,-2 0 0,-1 0-5,5-2 1,-2-1-1,-1 1 1,-2 0 250,5 2 0,-2 0 0,-4 0-48,6 0 0,-8 0 90,-5 0-180,-48 9-90,-16-7 0,-9-2 45,-13 4 0,-6 1 361,6-5 0,-2 0 1,-2 0-407,11 0 0,-2 0 0,0 0 0,-1 0 86,-5 0 0,-1 0 0,0 0 0,-1 0-86,-3-1 0,-1 1 0,-1 0 0,1 1 0,9 0 0,0 1 0,-1 0 0,1 0 0,-1-1 22,-9 0 1,1-1 0,-1 1-1,2-1-166,2 2 1,1 1 0,1-1-1,3 0-6,-4 0 0,4-2 0,3-2 105,-11-4 1,21-5-46,40-2 90,29 1 0,17 4-87,-11 4 1,4 2 0,4 1-1,0-1 69,-3 2 0,2 0 0,1 0 0,1 0 1,0 0-61,4 1 1,1-1 0,-1 0 0,1 0 0,-1-1 59,-3 0 0,0-1 0,0 0 0,-1 0 0,-1 1 18,-4 0 0,1 1 0,-2 0 0,-1-1 0,-2 1 172,14-3 1,-3-1 0,-3 2 186,7 1 1,-8 2-90,-1-1-90,-39 9-90,-55-7-90,8 2 0,-5 0-163,3-2 1,-4-3 0,-1 0 162,-8-1 0,-3-1 0,0 0 0,10 0 0,-1 0 0,-1 1 0,1-1 0,0 0 0,-1 1 0,1-1 0,0 0 0,2-1 0,-1-1 0,2 0 0,2 1-120,-3 4 0,2 0 0,3-2 1277,-9-9 1,20 5-1158,36 12 0,22 0 0,14-1-272,2 5 1,6 1 0,1-1 136,-8-4 0,0 0 0,2-1 1,-1 0 44,2 0 0,0 0 0,0-1 0,-1-1 90,9-1 0,-2-3 0,-2 0-70,-9-1 0,-2-1 1,-4-1 113,0 0 1,-5-3 1648,-3-12-1603,-63-1-135,2 5 0,-6 2 45,-3 4 0,-5 2 0,-1 1-106,7 1 1,-1-1 0,-1 1 0,1 1 195,-1 1 0,1 1 0,-1 0 0,1 1 204,-15 0 1,1 1 0,3 1-295,-5-1 0,6 0 90,9-2 0,18 4 103,52 15-193,13-9 0,11-3 30,-1 4 0,4 2 0,2-2-221,-9-5 0,3-1 0,-1-2 0,1 2 213,-3-1 1,1 1-1,-1-1 1,0-1-207,0 0 1,0-1 0,0 0 0,-3-1 153,8-1 0,-3-2 0,-2 2-375,10 1 0,-5-1-884,-16-2 1,-5 0 1288,-3 4 0,-19 0 0,-9 0 0</inkml:trace>
  <inkml:trace contextRef="#ctx0" brushRef="#br0" timeOffset="4325">21500 8995 11490,'0'29'2969,"-9"-25"-2070,7 11-269,11-32-450,11 4 0,8-2-61,-1-5 1,3-3 0,2-2-459,0 2 1,2-2 0,1 0 0,2-2 320,-4 1 0,2-2 0,0 0 0,1 0 0,1 1-477,3-1 1,1 2 0,1 0 0,0 0 0,0 1 476,1 0 0,0 0 0,1 1 0,0 1 0,0 2 18,-1 4 0,1 2 0,-1 1 0,0 2 0,0 1-275,2-1 1,1 1 0,-2 2-1,-1 4 335,8 3 0,-2 5 0,-3 4-31,6 9 0,-6 8 196,-9 7 0,-7 7 45,-8 10 0,-5 2-67,-2 0 0,-2 0-68,-3 0 0,0-2 948,-1-7 0,1-3-1038,2-6 0,5-5 884,5-10 0,4-4-839,7 0 0,4-8-135,10-18 0,4-9-733,-12 4 0,1-2 0,-2-3 628,0-8 0,-1-3 0,-1-1 150,4-4 0,0-1 0,-4 1 66,-10 8 1,-3 0-1,-1 2-66,9-12 0,-5 5 719,-7 6-360,-10 30-269,9 39 0,-1-13 0,5 0-90,6 9 0,5-2 0,12-10 0,6-5-381,-16-4 1,2-1 0,0-3 440,2-4 0,1-4 0,1 1-60,-2 2 0,1 1 0,-2 0 627,13 3 1,-4 2-223,-6 6 0,-4 5-1,-5 6 1,-5 3-90,-5 3 0,-5 2-135,-5 2 0,-4 2-92,-3 0 1,-2-1-89,2-8 0,-1-1-1260,7 17-2158,17-27 3756,12-11 1,-16-9-1,2 0 1</inkml:trace>
  <inkml:trace contextRef="#ctx0" brushRef="#br0" timeOffset="5325">25380 7957 12210,'-19'19'4767,"-1"-8"-4317,1-11-270,8-2-270,2-24 180,9-22-90,15 10 0,5-5-177,-5 6 0,2-3 0,3 0 132,2 6 0,2-1 0,2 1 0,0 0-591,2-2 0,1 1 1,1 0-1,1 1 613,2 0 1,1 1 0,1 2 0,0 1 22,1 2 0,1 2 0,1 2 0,0 4-374,8-1 0,1 5 1,-1 3 523,-3 0 0,0 2 0,-3 8 217,7 16 1,-5 9 216,-5 1 1,-6 7-270,-13 12 0,-6 5-225,-2-2 0,-3-1-90,-3-4 0,1-1 196,2-8 0,6-4-241,8-8 0,6-7-405,10-12 1,4-9 490,-3-1 0,2-4 1,0-3-342,6-9 0,0-5 0,1 1-215,-10 7 0,1 1 1,-1-1-1,0-1 470,-2 0 0,0-2 0,-1 1 0,-1 2 105,4-2 0,0 1 0,-3 4 823,8-3 0,-5 6 556,2 9-540,-22 36-449,-17 13-405,-1-12 0,2 1 45,8 20 0,19-19-135,3-20 0,6-5-270,11-8 0,4-5-191,-8 2 1,3-2 0,0 0 475,-1 0 0,0-1 0,1 1 60,-1-1 0,1 1 0,-3 2 1318,13 5 0,-5 9-809,-10 11 1,-6 8 0,-4 9 0,-7 7-451,-13-8 1,-4 5 0,2-1-30,4 3 0,2-1 0,0 2-530,-1 2 0,0 1 0,5-3 440,6-5 0,3-3 1,3 0-421,2 1 0,2-1 0,3-5-450,5-7 1,2-5 0,1-1-1459,2 3 0,1-2 0,0-2 2358,0-5 0,1-2 0,-4-1 0,-3 1 0,-3-1 0,-11-5 0,1 1 0</inkml:trace>
  <inkml:trace contextRef="#ctx0" brushRef="#br0" timeOffset="7629">25067 11818 16348,'-20'-9'2608,"9"24"-2248,-6 7-135,14 12 0,4 8-45,-6 10 0,1 5-1419,3-5 0,2 3 0,-1 3 1261,0-6 0,0 1 1,1 2-1,-2 1 14,0-6 0,-1 1 0,0 1 0,0 0 0,0 0-349,0 1 1,0 0 0,0 1 0,0 0 0,-1 0 327,2-8 0,-1 1 0,0 1 0,0-1 0,0 0 0,1-1-144,-1 6 0,-1 0 0,2-1 1,-1 0-1,1 0 129,0-3 0,0 1 0,0-2 0,2 0 0,1-1-45,3 5 0,1 0 0,2-3 0,-1-2 15,-1 3 0,0-2 0,6-6 30,14 3 0,5-9-146,-7-11 1,2-11-35,3-24 0,1-13-135,1-16 0,-4-9 542,-11 13 1,-1-3 0,-1-3 0,0 0-228,-1 1 0,-1-1 0,0-2 0,0 0 0,-2-1 18,0-4 0,-2-1 0,0-2 0,0 1 0,-1-2-33,0 7 0,0-1 0,0-1 0,-1 0 0,0 0 0,-2 0 15,0-2 0,-2-1 0,0 0 0,-1 0 0,0 0 0,0 0-164,1 0 0,0 0 1,-1 0-1,1 0 0,-1 1 1,0-1 178,-1 2 0,1-1 0,-1 1 0,0 0 0,-1 0 0,1 1-65,-1-6 0,0 0 0,0 1 0,-2 0 0,0 2 50,-1 2 0,-1 1 0,-1 1 0,0 0 0,-1 2 0,-2-4 0,-1 2 0,0 0 0,-3 3 0,-4-8 0,-3 3 0,-2 4-135,-6-3 0,-2 7 136,1 12 1,-1 10-92,-12 19 135,22 23 0,3 11 314,5 12 1,5 8-188,3-13 1,1 4 0,1 3 0,0 1-101,0-4 0,0 1 0,0 1 0,0 2 0,1 1-57,2 0 0,0 1 0,1 1 0,0 1 0,0 1 0,-1 0-15,0-5 0,-1 1 0,0 0 0,0 1 0,0 0 0,1 1 0,-1 0 0,1-4 0,0 0 0,0 1 0,0 1 0,0-1 0,1 0 0,-1 1 0,0-1 0,0 6 0,0 1 0,1-1 0,-1 1 0,0-1 0,0-1 0,1 0-44,-1-3 1,0-1 0,0 0 0,0 0 0,1-1 0,0 0 0,1-2-17,0 4 0,1 0 0,1-1 0,0-1 0,1-3 0,-1-1-143,2 6 1,0-2 0,0-3-1,3-2 83,1 2 0,1-3 1,4-8 110,23 4 189,0-67-225,-17-15 0,-5-12 52,-7 17 1,-3-3 0,0-3 0,0-1-8,-1 0 0,0-3 0,0-1 0,-1-2 0,0 0 0,-1 4 0,0-2 0,-1 0 0,0-1 0,0 0 0,0-1 38,-1 3 1,0 0-1,-1-1 1,1 0-1,-1-1 1,0 0-1,1 0 0,-1-4 1,0 0 0,1 0-1,-1-1 1,0 0 0,0 0-1,0 1-125,0 0 1,-1 0-1,0 0 1,0 0-1,-1 0 1,1 1-1,0-1 61,0 0 0,1 1 1,0-1-1,-1 1 1,0-1-1,0 2 1,-2 0-120,0 3 0,-1 0 0,-1 0 0,0 2 0,0-1 0,-1 2 0,1 0 145,-1-10 0,-1 1 0,0 1 0,-1 2 0,-2 1-71,-3-2 0,-1 2 0,-3 2 1,-2 7 10,-2 0 0,-3 6 0,-1 16 340,-7 20 1,1 17-132,6 17 1,5 15 0,3 5-24,5-11 0,3 2 0,0 4 0,2 1 0,0 3-101,2-6 1,0 2 0,1 2 0,0 2-1,1 0 1,0 0 0,0 0-38,1-3 1,-1-1 0,1 2 0,0-1-1,0 2 1,0-1 0,0 1 0,1 0-319,-1-2 0,1 1 0,-1 0 0,1 1 1,0 0-1,0 0 0,0-1 0,1 1 1,0-1 300,0-1 0,1 2 0,0-1 0,0 1 0,1-1 0,-1-2 0,0 0 0,0-3 0,-1-2 0,0 12 0,0-3 0,-1-3 0,1-1 0,1-2 0,2-1 0,0-1 0,1 1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9.6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21617 9172 9152,'-29'0'989,"-1"0"1,-3 0-1,-1 0-809,-1 0 0,0 0 0,1 0 0,-2 0-45,-2 0 0,0 0-1,3 0 1,1 0-537,-5-1 0,-1 2 402,1 2 0,0 2 0,4 0 0,0 1 45,-7 3 0,-1 2-90,7 2 0,0 2 45,-12 3 0,0 3 0,7 6 0,2 5 60,9-5 0,1 2 0,1 2-60,0 3 0,2 3 0,1 1 0,3 6 0,2 2 0,2 1 0,0 4 0,2 2 0,2 0-745,2-1 1,3 1-1,1 1 767,3-9 1,1 1-1,2 1 1,3-2 67,2-2 0,3 0 0,1-1 0,3 0-45,2 3 0,1 0 0,3-1 0,4-2 0,5 0 0,3-2 0,4-2 0,1-1-23,3 0 1,2-1-1,3-3 1,1-2-23,2-3 0,3-2 0,1-3 0,0 1 0,1-1 0,0-1 0,1-1 0,0-3-45,3-2 0,1-3 0,0-2 0,-1 0 45,-5-2 0,-1-1 0,0-1 0,0-1 22,2 0 1,0 1-1,0-3 1,-2-4-23,7-5 0,-1-4 0,-1-3-79,-2 1 0,0-1 1,-4-6 78,-7-4 0,-4-5 0,-1-2-60,1-4 0,-3-3 0,-3-2-434,-6 0 1,-3-2 0,-2-2 463,0-7 0,-1-4 0,-4 0 0,-4 1 0,-3-1 0,-2-1 30,0 11 0,-1-1 0,-1-1 0,-2 1-204,-2 0 0,-1 0 0,-2 0 0,-3 0 271,-1-1 0,-2 0 1,-1 1-1,-4 1 68,-1 2 0,-3 1 0,-1 1 0,-1 0-10,-1 1 0,-2 1 0,0 0 0,-2 3-125,-10-5 0,-2 3 0,-1 2-206,5 6 0,-1 2 1,-2 2 205,-3 3 0,-1 2 0,-1 2-150,1 5 0,-1 2 0,-1 2 60,-1 0 0,-1 1 0,0 2 30,1 3 0,-1 2 0,0 2 0,-3 5 0,0 2 0,1 4-39,1 3 1,1 5 0,0 0 120,7-3 1,-1 1 0,1 2-1,2 2-67,2 5 0,3 3 0,0 1 0,0 1 45,-2 0 0,-2 1 0,2 1 0,3 3-95,3 5 0,2 3 0,3 1 1,0 2 94,1 1 0,2 1 0,1 1 0,2 2 0,5-10 0,1 1 0,1 0 0,2 1 0,1 0 53,2 2 1,1 1 0,2 0 0,1 0 0,3 0-54,0-1 0,1 0 0,3-1 0,1 1 0,3-2 18,3 1 0,2-1 0,3 0 0,2-1 0,1-2-36,2-3 0,1-1 0,2-1 0,2-2 0,2-2-125,5-1 0,2-1 0,3-3 0,1-2 0,0-2-37,1-3 0,0-2 0,2-3 0,1-1 0,0-2-162,3 0 0,1-3 0,1-1 1,-1-3-1,1-1 72,-1-2 0,1-2 0,-1-2 1,0-1-1,0-4-126,1-2 0,0-3 0,-1-2 1,-1-1-1,-1-1 261,6-4 0,-3-1 0,-1-2 0,-1-4 62,-9 2 0,0-3 0,-2-1 0,-1-2 1,-4-1 72,2-7 0,-3-1 0,-3-2 0,-1-2 0,-2-2 0,-2-3 0,-2 0 0,-3-2 118,-4-3 0,-4-2 0,-2-1 0,-1 0 133,-3 9 1,0-1 0,-1 0 0,-3-1 0,-3 1-60,-3-2 1,-4 0-1,-1-1 1,-3 1 0,1 0 4,-1-1 1,-1 0 0,-1 1 0,-2 0 0,-2 1-90,-4-1 0,-2 1 0,-2 0 0,-1 2 0,-2 2-132,1 3 1,-3 1 0,0 3 0,-2 0 0,1 2-355,1 3 0,0 0 0,0 2 1,-2 3-1,-1 2 480,-12 1 1,-3 3 0,1 4 0,5 1 0,-7-5 0,4 5 0,4 11 0,1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59.56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27262 8525 16618,'-20'39'989,"-8"0"-944,14-15 0,-3 0-786,-10 1 1,-2 0 785,-1 8 0,-1 2 0,-8-1 0,-1 1 15,14-6 0,0 0 0,0 1-30,0-3 0,-1-1 0,1 1 0,0 2 0,0 1 0,0-2-30,-10 8 0,2-2 0,8 1 0,2-3-90,-13 10 521,18-23-521,8-12-180,11-42 45,16 15 1,5-1-1,8-16 0,3-5 105,-4 10 0,2 0 0,2-2-507,2-1 0,2-2 1,0 1 596,1-4 0,-1 1 0,0 0 90,-2 5 0,0 1 0,-2 0-287,-1 0 1,-1 0 0,-3 3 406,-1 3 0,-3 2 486,-2 0 1,-5 4-577,-5 10 90,-2 2-180,-27 35 90,-21 7 45,6-1 0,-4 4 27,6-11 0,-2 1 0,-1 1-162,1 2 0,-1 0 0,1 2-30,-3 4 0,-1 2 0,3-2-1337,-4 7 1,5-1 1366,2 3 0,5-3 0,7-9 0,10-6 0</inkml:trace>
  <inkml:trace contextRef="#ctx0" brushRef="#br0" timeOffset="1368">25498 10015 16528,'0'19'1619,"0"18"-1350,-9-13-179,-2 22 0,-8-16-45,5-7 0,-1 2 0,1 0 0,-2 0-45,-7 8 0,-2 2-755,-4-1 0,-1 1 755,8-6 0,-1 0 0,-2 1 0,-3-1 0,-1 1 0,-1 0 60,0 2 0,1 1 0,-1 0-60,0 0 0,0-1 0,1 1-60,2-3 0,0 0 0,2-1 60,-5 7 0,2-2 81,3-3 0,2-6-261,-8-12 0,12 3 90,28-42-360,30-14-90,-2 8 1,4-5-392,-9 3 0,1-2 0,3-1 818,-4 8 1,3-1 0,-1 0 0,0-1 134,-3-2 0,-1-3 1,0 1-1,1 2 38,8-6 0,1 3 0,-2 0 486,-6 5 1,-3 2 0,-3 2-277,-4 1 0,-3 4 99,8 2 81,-28 29-270,-25 30-45,7-10 0,-3 3-101,1-4 0,-3 2 0,-1-1-4,-6 4 0,-1-1 0,-1 1 32,0 3 1,0 0 0,-1 1-63,3-6 0,0 0 0,-2 1 0,1 0 22,0 2 1,0 1-1,0-1 1,0 1-23,-2 0 0,-1-1 0,1 1 0,0 0 0,1 0 0,0-1 0,1 1 0,1-2 29,-6 8 1,0-1 0,2-3-90,8-8 0,0-2 1,3-3 243,-2 3 0,4-6-453,3-3-721,28-27-359,21-19 674,2 4 1,4-2 30,-10 1 1,1-2-1,1 0 584,4 0 0,1 1 0,0-1 120,-5 0 0,-1 1 0,-2 0 1332,6-5 0,-3 4-763,0-4 91,-28 31 0,-29 31-496,2-4 1,-4 4-183,3-6 1,-3 2 0,0 0 17,-4 4 0,-2 2 0,0 1-172,-2 1 0,0 2 1,0 0 141,-1 2 0,0 0 0,2 0-30,4-4 0,0-2 0,2-1-135,-9 10 0,4-5 14,10-16 1,6-3-1139,10-1-1080,40-51 540,2 5 0,7-3 569,-3 1 1,2-3 0,0-2 1244,-4 5 1,0-2-1,0 0 1,-3 4 0,10-6-1,-4 3 1,-5 1 0,-1 1-1</inkml:trace>
  <inkml:trace contextRef="#ctx0" brushRef="#br0" timeOffset="1492">24753 11132 15268,'-42'28'877,"-1"0"0,11-3 0,-2 1 0,0 2-697,-8 4 0,-1 1 0,-1 2-1186,10-7 0,-1 1 0,1 1 0,0 0 1006,1 1 0,1 1 0,0 0 0,0 0-270,2-2 0,0 0 0,1 0 1,1-1-3008,-4 8 0,3 0 0,1-2 3393,-8 11 1,4-5 0,2 1 0,13-16 0</inkml:trace>
  <inkml:trace contextRef="#ctx0" brushRef="#br0" timeOffset="2593">24303 11445 15448,'-18'39'2699,"-4"1"-2475,0-13 1,-4 2 90,-2 1 0,-3 1-270,-7 7 0,-2 3-1023,8-10 1,0 1-1,-2 0 978,-4 4 0,-2 0 0,0 1 22,7-6 1,-1 1 0,-1 1-1,0 0-22,-4 3 0,0 0 0,0 1 0,-1 0-410,0 0 0,0 0 0,1 0 0,-1 0 432,0 0 1,0 0-1,1 0 1,1 0-46,4-3 1,2 1-1,0 0 1,2-2 25,-5 5 1,3-2 0,1-1-364,-4 7 0,3-6-269,-7-5-271,45-25 45,8-23 1,5-11 284,6 5 1,6 1-1,0-3-25,5-7 0,0-1 1,1-2 504,-7 6 0,0-1 0,0 1 0,0-1 150,7-7 0,0 1 0,-2 0 1191,-4 5 0,-1 1 1,-4 2-713,-4-4 1,-3 5 1636,7 8-1277,-61 38-539,6 8 0,-3 5-796,1-4 1,-3 2-1,-1 1 503,4-3 1,-1 1 0,0 1-1,0 1-193,-2 4 1,0 1 0,0 1 0,-1 1 147,-1 1 1,-1 0-1,-1 1 1,1 1 12,6-8 1,-1 0 0,0 1 0,1-1 0,0 1-54,1 1 0,0 0 0,1 1 0,-1-1 1,1-1 39,-6 4 0,1 0 1,-1-1-1,2 0-322,2-2 0,1 0 0,1-1 0,1-1 180,0 2 0,1-2 0,2-3-123,-5 3 1,3-7-747,-1-7-450,44-29 674,2-16 0,5-5 135,16 0 1,3-1 419,-12 1 0,0-2 0,-1 1 210,-2 4 0,0 2 0,-2-1 947,6-8 0,-4 1-227,-10 8 0,-3 4 2926,3 2-2656,-43 38-631,6 0 1,-2 5 181,-4 3 1,-5 4-1,1 1-391,0 4 0,0 1 0,-1 2-747,2-5-1,0 1 1,0 0 0,0 2 642,1 2 0,1 2 0,0 0 0,0-1-45,0-1 0,-1 0 0,1-1 0,0 0-233,2-1 1,-1-1-1,2-1 1,1-2-173,-9 16 0,4-6-495,4-12 1,11-12-2519,39-45 3418,8-7 0,2-3 0,-11 7 0,0 1 0,6-2 0,-1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58.68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18285 7133 16168,'-19'-8'2518,"8"6"-2068,20-7-360,30 0-90,-6 4 0,4-1 90,7-8 0,1 0-945,0 7 1,0 1-2384,-1-8 0,-1 2 3238,-7 10 0,-3 2 0,9-9 0,-16 9 0</inkml:trace>
  <inkml:trace contextRef="#ctx0" brushRef="#br0" timeOffset="350">19364 6996 11221,'-9'2'5936,"-11"5"-5036,-2-24-271,-6 14-179,0-5-90,6 8-90,-24 17 0,14 14-136,7-4 1,2 4-135,6 3 0,3 2-45,-1-1 0,2 0-45,6-5 1,3-1-1710,4 10-3958,37-20 5757,16-19 0,-10-2 0,-8-7 0</inkml:trace>
  <inkml:trace contextRef="#ctx0" brushRef="#br0" timeOffset="676">19658 7035 15988,'-18'11'4048,"-4"-2"-3779,-8 0-269,1 2 0,19 26-90,-8-22 90,16 20 0,2-33-89,20 7-91,10-18 90,10-11 90,-1 7 90,-9-13 179,-10 24 1,-3 2-180,-15 11-90,16 17 0,-7-6-539,8-2-2160,10-12-4497,1-8 7196,1 0 0,-12 0 0,-10 0 0</inkml:trace>
  <inkml:trace contextRef="#ctx0" brushRef="#br0" timeOffset="834">19971 7016 19316,'29'-11'1079,"1"-6"-1708,18 14-2340,2-14-5216,-9 6 8185,-4-17 0,-26 15 0,-2-5 0</inkml:trace>
  <inkml:trace contextRef="#ctx0" brushRef="#br0" timeOffset="1000">20226 6663 17247,'-9'11'4138,"-2"32"-3329,-8 1-629,8 2 0,2 4-90,-1-5 0,0 1-1139,1 8 1,-1-1 373,0-12 1,0-1-1359,4-5 0,1-3 2033,-3 7 0,8-19 0,0-11 0</inkml:trace>
  <inkml:trace contextRef="#ctx0" brushRef="#br0" timeOffset="1325">20344 7055 19766,'8'11'719,"12"-2"-1618,28-18 269,-18 0 1,1-2-1,8-2 0,0-4 270,-2-6 1,-4-2 404,-6 5 0,-4-1 494,5-19 361,-19 12-1,-9 9 181,0 16-271,-18 5-89,-3 27-450,-10 10-225,12-15 0,1 2-135,-4 24 90,3-2-630,19-9-1619,19-17-2518,21-5 4767,-11-19 0,1-4 0,5 4 0,-1-7 0</inkml:trace>
  <inkml:trace contextRef="#ctx0" brushRef="#br0" timeOffset="1984">21088 6918 20395,'-19'28'450,"-10"-6"-360,8 15-180,-8-15 0,18 6-450,3-17-359,34-2 449,-2-18 405,4 4 0,1-1-45,3-14 450,14 10 180,-33 18 629,4 32-854,-14-7 0,-6 3 224,-8 8 1,-4 1-180,5 4 0,-4 0-592,-3-15 1,-3-2-1,0 0 277,-4 14 0,-2-2-45,-3-4 0,-1-2-434,10-6 0,-1-5-1634,-16-5-811,26-16-4227,20-43 7106,9 3 0,3 1 0,6-6 0,-10 12 0,1 1 0</inkml:trace>
  <inkml:trace contextRef="#ctx0" brushRef="#br0" timeOffset="2500">21324 7055 21565,'-20'48'629,"0"-15"-629,9 12 0,11-23-719,20-2-91,19-12-269,3-25 539,6 4 630,-18-33 0,-10 14 540,-12-16 89,-8 8-359,-9 19-270,-1-5-450,-10 6 270,9 7-180,2-13-179,36 24 269,5-7 180,-3 8 0,1 2 113,0-2 1,-1 2 785,21 8-4,-11 10-86,-10 12-539,-19 8-270,-1 0-180,-9-8-180,0-12-1169,9-10-90,19-27-1529,22-3 1423,-12-2 0,3-2 1500,-1 3 0,0 2 1415,-4 4 0,-2 2 1868,14-4-1079,-29 27-1259,-10 11-630,-9 10-270,0 18-764,-9-33-6701,7 9 7710,2-41 1,2 15 0,7-7-1</inkml:trace>
  <inkml:trace contextRef="#ctx0" brushRef="#br0" timeOffset="2608">22284 6781 16977,'-20'21'-450,"9"-3"1,3-18-1</inkml:trace>
  <inkml:trace contextRef="#ctx0" brushRef="#br0" timeOffset="2800">22578 6879 19766,'-9'30'3328,"-2"-2"-3238,-8 1-180,-1 1 90,0 9-630,1-8-989,8-3-1079,20-17-3149,30-2 5847,-9-13 0,1-1 0,13 3 0,-10-7 0</inkml:trace>
  <inkml:trace contextRef="#ctx0" brushRef="#br0" timeOffset="3009">22911 6957 22104,'-9'20'1619,"-2"-1"-1619,-8-17 0,8 14-179,2-23 89,27 16 180,3-9-90,10 9 0,-3 1 0,1 10-720,-8-9-1169,16-2-2968,-6-9 4857,17-18 0,-24 14 0,2-14 0</inkml:trace>
  <inkml:trace contextRef="#ctx0" brushRef="#br0" timeOffset="3183">23440 6506 23454,'0'38'869,"0"1"1,-4 4-1,-1 3-914,1 8 0,-3 1-1039,-2-5 1,-1 0-87,4-6 1,1-1-2564,-1-8 0,3-3 3861,12 10 0,-7-14 0,7-19 0</inkml:trace>
  <inkml:trace contextRef="#ctx0" brushRef="#br0" timeOffset="3476">24146 6859 20126,'0'0'0</inkml:trace>
  <inkml:trace contextRef="#ctx0" brushRef="#br0" timeOffset="3609">24185 7075 22644,'30'11'-1020,"-10"-3"1,-11-8 0</inkml:trace>
  <inkml:trace contextRef="#ctx0" brushRef="#br0" timeOffset="9033">25341 6349 15808,'-19'9'3328,"8"28"-2923,6-8 0,1 3-91,0 16 1,-1 2-135,0 0 0,-1 0-135,-3 0 0,-1-2-45,0-7 0,0-3 0,-9 12-90,-1-22-90,9-19-180,11-18-179,20-19 179,2 4 0,4-2 45,-1-9 0,2 0 225,7 4 1,0 1 89,-9 0 0,0 4 179,14 4 361,-11 13 180,-17 37-91,-2 14-314,-8-14 0,-2 3-90,-3 2 0,-1 1-135,1-3 0,-3-1-156,-6 0 1,-2-1 65,-16 10-989,1-19-1350,1-12-4677,10-34 7016,8-7 0,2 1 0,9 6 0</inkml:trace>
  <inkml:trace contextRef="#ctx0" brushRef="#br0" timeOffset="9384">25655 6722 17067,'0'30'3778,"0"7"-3598,0-6-90,0-1 0,0-1-90,0-10 0,9-8-990,19-37 271,13 0 539,-7-6 0,0-1 180,-8 10 0,0 4 0,3 3 0,-1 2 180,2-4 360,-2 18-1,-17 9 1,-2 11-180,-9 1-180,0 16-360,0-24-90,0 14-1709,0-25-3598,17 7 5577,14-9 0,-7 0 0,2 0 0</inkml:trace>
  <inkml:trace contextRef="#ctx0" brushRef="#br0" timeOffset="9650">26380 6722 19136,'-20'0'2519,"-8"0"-2519,6 0 0,-6 0-90,17 9 0,2-7 90,9 15-270,9-15-90,11 7 270,10-18 90,9 7 90,1-6 90,-10 8-270,-10 8 0,-12 3-1619,1 9-4317,2-9 6026,17-3 0,-15-8 0,5 0 0</inkml:trace>
  <inkml:trace contextRef="#ctx0" brushRef="#br0" timeOffset="9833">26831 6271 20485,'-5'28'899,"1"1"1,-1 5 0,-1 1-855,-4 5 0,0 1-45,5 7 0,0 0-90,-5-11 0,2-2-966,7-1 0,0-1-3981,-8 15 5070,27-26 0,-14-5 0,14-17 0</inkml:trace>
  <inkml:trace contextRef="#ctx0" brushRef="#br0" timeOffset="10068">27066 6604 19946,'-20'-8'1169,"9"14"-719,-6-12-1,6 23 1,-9 3-270,1 10-90,-1 1-90,9-3 90,3-8-720,25-10-1079,22-1-675,-5-8 1,2-2 2383,10 1 0,-2 0 0,10 0 0,-10 0 0</inkml:trace>
  <inkml:trace contextRef="#ctx0" brushRef="#br0" timeOffset="10325">27713 6310 18686,'-31'-11'3958,"3"-6"-3508,8 15-180,1-7 179,-10 26-179,-1 14-180,10-4 0,1 5-547,-2 10 0,2 3 412,3-4 0,2 1-314,-1 2 1,2-1-182,6-8 1,3-3-1620,4 18-3453,19-2 5612,12-26 0,-9-4 0,-5-18 0</inkml:trace>
  <inkml:trace contextRef="#ctx0" brushRef="#br0" timeOffset="10460">27556 6663 16977,'38'-10'-1912,"0"0"1,-1 0 0,7 1 0</inkml:trace>
  <inkml:trace contextRef="#ctx0" brushRef="#br0" timeOffset="10725">28046 6585 20126,'-39'0'1978,"-1"0"-1888,10 17-90,2 5 0,8 8-90,9-1-449,20-18-541,13-3-449,26-16 1169,2-12 270,-25 5 0,0 0 450,14-7 360,-11 4-360,-17 18-540,-2 9-1349,-9 2-7016,17 0 8545,14-2 0,-7-9 0,2 0 0</inkml:trace>
  <inkml:trace contextRef="#ctx0" brushRef="#br0" timeOffset="10959">28516 6506 22644,'-8'44'-90,"5"-1"-450,3-32-89,20 0-91,11 7 720,-1-7 90,-2 8 360,-17 9 0,-2 12-270,-18 1-270,-11-2-2069,-1-11-7672,-8-25 9590,18-6 0,3-7 1,8 1-1</inkml:trace>
  <inkml:trace contextRef="#ctx0" brushRef="#br0" timeOffset="11076">28712 6546 19226,'20'0'270,"8"-9"-5127,11-2 4857,3-17 0,-12 15 0,-12-5 0</inkml:trace>
  <inkml:trace contextRef="#ctx0" brushRef="#br0" timeOffset="11275">28947 6134 20575,'0'33'1709,"0"-1"0,-8 23-1664,7-10 0,-1 3-45,-6-7 0,-1-1-1457,3 0 1,1 0-1738,0 0 1,-1-3 3289,-2 13 0,8-20 1,0-12-1</inkml:trace>
  <inkml:trace contextRef="#ctx0" brushRef="#br0" timeOffset="11533">29437 6996 20395,'-19'29'-2338,"-1"1"2338,0 0 0,10-10 0,1-11 0</inkml:trace>
  <inkml:trace contextRef="#ctx0" brushRef="#br0" timeOffset="11950">30398 6095 21565,'-18'19'1529,"-4"27"-1484,3-21 0,-1 2-45,-1 15 0,3 3 0,2 0 0,1 0-1519,1-1 1,0 1 168,4 0 1,1-3-2879,-2-11 1,2-1 4353,3 5 1,1-5-1,-4-6 1,9 2 0</inkml:trace>
  <inkml:trace contextRef="#ctx0" brushRef="#br0" timeOffset="12092">30163 6487 19136,'17'-20'-9831,"14"1"9365,19-1 1,-18 9-1,-5 2 1</inkml:trace>
  <inkml:trace contextRef="#ctx0" brushRef="#br0" timeOffset="12860">30555 6330 19856,'0'50'719,"-1"-2"-719,1 0 0,0-16 0,0-3-1349,18-20-630,13-27 630,1 8 0,3-2 224,1-11 1,0-2 868,8 9 0,-1 0 1650,-15-4 1,-4 3 1393,13 6-629,-28 28-720,-18 25-765,5-13 1,-3 3-540,-6 2 0,-2-1-135,-7 8-90,3-4-360,19-26-629,28-2-360,13-26 629,-4 7 1,3-2 359,0-7 0,0-1 495,1 3 0,-1 3 809,-5 3 1,-3 3 944,7-1 152,-19 26-1501,-11 14-360,-18 10-180,-2-10-540,0-14-1079,11-17-270,29 0-2068,21-9 2203,-12-3 0,2-4 1234,1 0 0,-1-1 1914,0-2 0,-2-1 1017,-7 5 1,-3 2 466,11 2-1798,-19 2-540,-12 9-360,-8 18-90,-9 3-90,-1 27 767,-10-15-1307,9 4 218,29-26-128,14-2 135,0-7 1,4-4-1,3-9 0,0-4-818,2 0 1,-1-3 727,1-13 1,-4-6 359,-5-1 0,-5-2-31,-6 4 0,-3 0 930,-2-4 1,-4 4 1124,-1 3-450,-2 16-719,-27 45-360,5 13-360,-1-12 0,0 1 90,3 20-1170,11-2 112,29-26-5868,12-4 6836,-11-30 0,-1-3 0,4 9 0,-7-20 0</inkml:trace>
  <inkml:trace contextRef="#ctx0" brushRef="#br0" timeOffset="13133">32573 5997 20845,'0'52'1281,"0"0"1,-4-15 0,-3-1 0,1 2-1282,-1 10 0,0 1 0,-1 0-947,-2-2 0,0 0 0,-1-1 677,1-5 0,0-1 1,2-2-182,-1 9 0,7-7-1258,20 0-180,23-40 495,-3-20 0,3-8 944,-1-3 1,0-1 1213,0-4 1,-1 2 1061,-9 11 0,-2 7-207,12 7-900,-21 46-359,-1 7-360,-9-15 0,1 0-585,4-3 1,3-4-1395,6-5 0,2-3 1979,16 5 0,-11-10 0,-12-9 0</inkml:trace>
  <inkml:trace contextRef="#ctx0" brushRef="#br0" timeOffset="15469">17992 7957 15718,'39'11'3328,"0"-3"-3193,-11-7 0,1-2-135,1 1 0,1 0 0,11 1 0,3-2-1035,-1-2 1,1-2-3464,4 0 1,0-1 4497,-2-4 0,-4 0 0,9-1 0,-17 2 0</inkml:trace>
  <inkml:trace contextRef="#ctx0" brushRef="#br0" timeOffset="94750">18168 9917 16977,'28'10'900,"3"-1"-720,8-9-225,-11 0 0,1 0-1304,23 0-2115,-18 1 1,0-2 3463,16-8 0,-20 7 0,-12-6 0</inkml:trace>
  <inkml:trace contextRef="#ctx0" brushRef="#br0" timeOffset="97413">18207 12778 16348,'11'0'899,"7"0"-1349,-8 0-3148,10 0 3598,26 0 0,-29 0 0,18 0 0</inkml:trace>
  <inkml:trace contextRef="#ctx0" brushRef="#br0" timeOffset="117768">19285 7937 13469,'0'-22'4678,"-9"-4"-4229,-1 15-269,-10 0 90,-8 3-90,-3 8 0,-8 17 90,8 5-315,16 1 0,2 2-45,-6 7 270,8-3-270,28-21-180,16-8 270,-4-2 0,1-4-178,-5-7 1,0-3 177,23-8 180,-27-13 0,-3 27 180,-18 10 269,0 45-449,-8-15 0,-2 3-60,3 3 0,1 4 0,-3 0-591,-3-1 0,-2 1 1,1 1 500,2 1-1,2 2 1,-1-2-60,-1-4 0,1-2 1,3-1 5,2 6 0,7-4-156,18 11-90,30-28 180,-16-17 1,2-6 133,0-4 1,-2-6-45,-7-4 0,-4-5 90,-2-6 0,-5-3-45,-9 1 0,-3-1 45,4-19-90,-34 4-180,-7 25-1079,9 6 0,-2 1-8572,-13 3 9522,11-23 1,17 27 0,2-19 0</inkml:trace>
  <inkml:trace contextRef="#ctx0" brushRef="#br0" timeOffset="118477">19697 7878 19406,'0'31'3688,"0"14"-3598,0-12-90,0-5 0,0 1 0,0 12-450,9-2-180,10-19-89,20-11 224,-14-19 0,1-7 180,3-1 1,0-5 56,-3-6 0,-2-3 303,2 2 0,-4 1 944,0-10 91,-5 20-631,-17 36-359,0 24-90,-8 12-315,4-24 1,5-2-1305,26 4-1350,16-12 945,-1-15 1,4-8 245,-6-8 0,0-4 1778,0 1 0,-1-3 1715,-8-5 1,-4-2 2421,12-5-1438,-19 2-1080,-11 17-360,-9 2-359,-9 18-271,-11 10 364,-2 3-1173,-6 6 188,8-25-368,10 3-359,18-23 89,23-3 450,-7 5 0,2 0 135,-1-1 0,0 1 315,23-4 630,-17 19-541,-15 23 1,-4 8-360,-1 17 0,-7-10 0,0 0-180,5 1-629,11-19-541,19-11-449,11-18 765,-21-4 0,1-2 584,0-1 0,-1-1 495,-4-8 0,0 2 2024,14 1-360,-20 5-1079,-10 17-540,-9 9-90,0 1-450,9 10-1619,2 0-3688,8-9 5757,1-3 0,-9-8 0,-2 0 0</inkml:trace>
  <inkml:trace contextRef="#ctx0" brushRef="#br0" timeOffset="118635">21186 7917 19676,'40'-10'1529,"-1"1"-1709,9 0-2339,-7 7-5756,7-7 8275,-18 1 0,-10 5 0,-11-5 0</inkml:trace>
  <inkml:trace contextRef="#ctx0" brushRef="#br0" timeOffset="118792">21441 7682 21115,'-14'28'1349,"0"1"0,3 0 1,0 3-1260,-8 10 0,1 3-1050,7-5 0,0 0 150,-4 0 1,2-1-1575,6-8 1,3-3 2525,4 2 1,2-12 0,7-18-1</inkml:trace>
  <inkml:trace contextRef="#ctx0" brushRef="#br0" timeOffset="119069">21892 7859 21655,'-24'15'1664,"0"0"0,-9 13-1754,-4-8-270,26 0-360,3-9 1,25-3-91,5-8 450,26-8 181,2-3 224,-21 5 0,1 1 314,20-4 181,-2 18-450,-27 2 0,6 17-450,-17 2-2158,1 1 2518,7-11 0,-16-12 0,7-8 0</inkml:trace>
  <inkml:trace contextRef="#ctx0" brushRef="#br0" timeOffset="119209">22264 7917 20665,'-11'-10'-629,"20"1"-4678,13-9 5307,26 5 0,-24-6 0,2 10 0</inkml:trace>
  <inkml:trace contextRef="#ctx0" brushRef="#br0" timeOffset="119392">22441 7565 24083,'0'33'749,"0"1"1,0 5 0,0 1-705,-5-5 0,1 1-135,3 7 0,0-1-585,-4-10 1,1-3-1080,3 2 0,2-3-7871,8 11 9625,10-19 0,-6-11 0,5-9 0</inkml:trace>
  <inkml:trace contextRef="#ctx0" brushRef="#br0" timeOffset="119510">22872 7878 22014,'-5'30'0,"1"-1"0,-7 12-5217,0-12 5217,11-21 0,2-8 0,7 0 0</inkml:trace>
  <inkml:trace contextRef="#ctx0" brushRef="#br0" timeOffset="119826">23048 7702 19406,'0'29'1349,"0"1"0,0-1 1,0 0-1260,0 22 0,9-12-270,11-20-450,19-10 225,-11-11 0,3-5-45,-1-1 1,1-3 314,3-7 0,-1-3 34,-7 0 1,-2 0 819,15-18 433,-19 19-253,-11 12 91,-9 8-361,-1 17-539,-7-4-90,6 24 40,10-15-1839,32-2-1664,-11-15 0,3-2 3463,12-2 0,-1-2 0,3 1 0,-3 0 0</inkml:trace>
  <inkml:trace contextRef="#ctx0" brushRef="#br0" timeOffset="120317">24342 7604 19406,'-20'-9'-540,"9"7"540,2 2 0,9 2 0,0 7 0</inkml:trace>
  <inkml:trace contextRef="#ctx0" brushRef="#br0" timeOffset="120469">24342 7917 23454,'21'0'-1934,"6"0"0,-25 0 0,7 0 0</inkml:trace>
  <inkml:trace contextRef="#ctx0" brushRef="#br0" timeOffset="131896">25008 8074 14908,'48'-21'510,"0"1"0,-3 0 0,2 3-420,6 6 0,0 2-90,-7-1 0,-2 1-630,-9 3 0,-1 1-1709,-4 0 1,-3 1 2338,12-5 0,-17 7 0,-5-7 0</inkml:trace>
  <inkml:trace contextRef="#ctx0" brushRef="#br0" timeOffset="132072">25380 8153 16977,'48'-20'-1035,"-6"9"1,-12 2 0,-12 9 0</inkml:trace>
  <inkml:trace contextRef="#ctx0" brushRef="#br0" timeOffset="132364">25302 7702 18327,'-20'19'2878,"18"18"-2518,4 14-315,8-18 0,0 3-45,-4 3 0,-1 1-797,0-5 1,-1-1-239,-5 1 1,2-2-3925,7 17 4959,-5-11 0,5-19 0,-8-12 0</inkml:trace>
  <inkml:trace contextRef="#ctx0" brushRef="#br0" timeOffset="132830">25537 7721 17067,'-11'18'4228,"3"12"-4003,6 2 0,4 4-180,2 3 0,0 2-1007,-3 12 1,0 1 781,3-8 0,1 0-924,-1-2 0,1-1-2809,-1-12 1,3-3 4025,12 11 1,-8-20-1,-2-10 1</inkml:trace>
  <inkml:trace contextRef="#ctx0" brushRef="#br0" timeOffset="134680">26498 7917 17697,'5'34'389,"0"0"1,0 0 0,-1 2-255,-3 7 0,-2 1-45,1-4 0,0 0 0,1 9 0,-2-2-549,-3-10 0,-1-2 594,1 1 0,-3-5 307,-12 0-442,-1-14 1,9-17-450,3-17-91,8-14 360,3 4 0,2-4 90,4-8 0,2-1 0,7-4 0,3-1 0,3-5 0,3 2-93,1 6 1,2 3 272,-5 8 0,0 4 33,4 10 1,-1 5 326,5 4 0,12 16 89,-32 12 91,5 2 0,-18 15 567,0-15-1107,-9 14 25,-19-14-115,-14-2-540,13-14 0,-1-3-2428,-11-3-6863,4-27 9545,26 3 0,3-6 1,8 13-1</inkml:trace>
  <inkml:trace contextRef="#ctx0" brushRef="#br0" timeOffset="134941">26929 7937 18416,'39'0'1799,"9"0"-1709,-7-17-135,-12 11 0,-1-1 45,13-30 0,-1 6 90,-21 1-90,-10 1 270,-9 27 180,-18 4-270,-4 26-180,-17 12-45,23-16 0,2 2-315,-15 15-1889,36-4-4677,15-26 6926,6-5 0,3-3 0,4-3 0,0 0 0</inkml:trace>
  <inkml:trace contextRef="#ctx0" brushRef="#br0" timeOffset="135222">27517 7800 21295,'-20'39'180,"0"-9"-1170,10-1-629,27-18-629,25-3 1708,-9-14 0,3-5 450,0 2 0,-2-4 270,-3-5 0,-3-3 1799,11-9-360,-20 1-540,-10 10-719,-18 16-360,-2-3-180,-8 15-539,-1-18-2070,9 7-2158,29-16 4947,6 7 0,6 1 0,-12 1 0</inkml:trace>
  <inkml:trace contextRef="#ctx0" brushRef="#br0" timeOffset="135605">27889 7682 16078,'0'39'2878,"0"1"-2788,9-1 0,10 0-90,3 0 0,-4-15 0,1 0 45,-2 5 0,-3 1 45,-2 4 0,-2 2-354,0 7 1,-3 1 803,-6-4 0,-2 0-395,-2 9 1,-3-2 34,-3-10 0,-2-2-323,2 0 1,-3-3 142,-17 8-360,10-21-180,-1-19 357,18-37-357,5 9 0,5-5 240,5-2 0,4-5 1,1 0-130,1-3 1,2 0 0,0-2 428,-2 9 0,1-2 0,0 1 0,0 0 0,3-10 0,0 0 0,0 4 146,7-6 1,-1 6 437,-9 11 1,-1 8 405,1 15-91,-12 46-539,-7-8 0,-2 3-440,-2 8 1,-3 1 169,2-5 0,-2-3 1596,-14 15-2945,9-19-1360,-6-27 2619,14-13 0,-5-2 0,8-5 0</inkml:trace>
  <inkml:trace contextRef="#ctx0" brushRef="#br0" timeOffset="135888">28575 7486 18866,'0'39'1829,"0"1"0,-4-1 0,-1 0-1784,0-4 0,-1 0-458,1-1 0,-1-1 368,1-2 0,2-3-469,12 13 244,10-12-359,20-21 89,12-25 360,-22 3 0,0-2 225,-3-4 0,-2-2 197,16-17 297,-21 19-359,-10 20-180,-9 29 469,-9 12-1279,-2-8-3957,26-7 4767,18-26 0,2 0 0,0 0 0</inkml:trace>
  <inkml:trace contextRef="#ctx0" brushRef="#br0" timeOffset="136364">29966 7545 19406,'-19'50'2248,"13"-22"1,1 1-2069,-4 21-90,1-9-90,5-4-90,-5-17-449,8-9-361,8-3-359,21-25 1079,12 4 90,-7-1 0,0 0 180,18 3 90,-22 16 0,-3 7 539,-6 21-269,-10-1 0,-4 3-507,-9 4 1,-5 1 236,-2-4 0,-2 0-147,1-6 1,-2-2-394,-16 9-1079,9-26-2699,-1-28 4138,9-25 0,3 8 0,8-1 0</inkml:trace>
  <inkml:trace contextRef="#ctx0" brushRef="#br0" timeOffset="136872">30378 7741 21924,'0'20'1530,"0"-1"-1530,0 1-90,0-1-450,0-8-270,18-2-179,3-9 179,27 0-809,2-17 1394,-20 11 1,-1-1 134,-2-7 0,-4-1 989,8-4 810,-14 8-629,-17 2-451,0 18-539,0 10 0,0 3-180,0 15-539,9-24-541,19 13-539,14-23 944,-13 2 1,0-2-1754,22-20 2428,-4 12 1889,-7-21 2428,-19 24-3687,-3 2-450,-18 11-180,0 9-720,8-1-1348,3-8-1261,26-2-2247,-4-18 5666,-4 0 0,-1-1 0,-4-4 0,2-3 0</inkml:trace>
  <inkml:trace contextRef="#ctx0" brushRef="#br0" timeOffset="137363">31299 7819 16887,'0'40'1260,"0"-10"-1350,0-2-540,0-8-1439,0-9 540,18-2-1259,4-9 1438,26 0 46,-20-4 0,2-1 423,4 0 1,2-1 1105,7-3 0,1-2 1349,-3 1 0,-1 1 1079,-4 3 1,-3 1 854,15-4-2069,-28 18-270,-12 11-809,1 19-90,2 11-225,-2-21 0,2 1 45,-1-1 0,-1 0-45,-3 0 0,-1 1 475,1 3 1,-3 2-566,-9 4 0,-6 0 90,-5-3 0,-5 0-710,-10 7 1,-6-1 664,7-17 0,-2-3 0,-1 1-45,-12 8 0,1-2-135,12-8 0,1-1 0,1-4-542,-1-4 0,3-2-178,-19 7-719,20-43 0,43-15 719,2 3 1,8-3 19,3 11 1,6 0-1,2 1 550,5-2 0,2 1 1,2 2 376,3 2 1,1 3 0,2 2 911,-2 3 1,1 2 0,-1 2-121,-8 6 1,-1 2-1,-1 1-367,11-2 1,-5 5-203,5 11-630,-13 2-5757,-26-1 6443,-2-1 0,-9-9 1,0 0-1</inkml:trace>
  <inkml:trace contextRef="#ctx0" brushRef="#br0" timeOffset="137705">31436 7604 20215,'-19'-9'-877,"17"7"0,-5-7 0,16 9 0</inkml:trace>
  <inkml:trace contextRef="#ctx0" brushRef="#br0" timeOffset="138622">29555 8976 17247,'0'39'2249,"0"0"-2429,9-8-2159,2-3-5396,-1-17 7735,-1-2 0,-9-9 0,0 0 0</inkml:trace>
  <inkml:trace contextRef="#ctx0" brushRef="#br0" timeOffset="138755">29692 8682 14279,'0'0'0</inkml:trace>
  <inkml:trace contextRef="#ctx0" brushRef="#br0" timeOffset="138905">29908 8799 17337,'39'0'1979,"9"-8"-3284,-19 3 1,1-1-3612,0-8 1,1-1 4776,-1 9 1,-1-1-1,1-10 1,-13 17-1</inkml:trace>
  <inkml:trace contextRef="#ctx0" brushRef="#br0" timeOffset="139080">30241 8584 17787,'-31'0'5487,"12"8"-4858,10 21-449,9 3-135,1 1 0,-2 0-1034,-8 2-3779,7 19 4768,-7-15 0,9-15 0,0 2 0</inkml:trace>
  <inkml:trace contextRef="#ctx0" brushRef="#br0" timeOffset="139721">30261 8976 18866,'48'-18'1889,"2"-3"-2024,-21 3 0,1-4-424,-4-1 1,-2-2 558,-4 5 0,-1-1 182,-4-4 0,-2 2 268,-2 1 859,-3 14-409,-25 10-270,-5 33-451,-8-3-89,1 10 0,19 3 0,27-31-180,16 3-135,-1-15 1,3-4 44,0 3 0,0-2 90,0-3 0,0-1 172,-1 4 1,-1 0 97,17-8 269,-10 9 91,-21 18 0,-10 12-360,-9 12-270,0-3 180,0-20-632,0-10-447,26-18-1,7-10 630,-5 0 1,2-1 269,-4 0 0,-1-2 180,-1-3 0,-1 2 1079,8 2 1,-12 3-271,-10 36-179,-9 3-675,1 7 0,-2 1-45,-8-3-360,7 18-989,11-42-181,21 7 675,-2-20 1,3-5 494,4 6 1,0-4 314,-4-9 0,-1-1 629,0 7 1,-3 3 1214,-6-6-540,-3 12-809,-18 25-450,0 5-270,0 8-2158,0-10-6027,26-11 8455,7-9 0,-1 0 0,-6 0 0</inkml:trace>
  <inkml:trace contextRef="#ctx0" brushRef="#br0" timeOffset="139957">31907 8858 22734,'-9'11'2249,"-2"6"-2339,-8-6-360,-1 0-539,18-2 89,13 0 810,19 2 0,1-1 270,-3 17 720,-17-14-91,-2 32-449,-18-12-270,-11 6-1169,-2-11-3869,-15-17 4948,16-2 0,1-9 0,11 0 0</inkml:trace>
  <inkml:trace contextRef="#ctx0" brushRef="#br0" timeOffset="140855">30221 8780 11580,'11'11'5757,"-2"6"-4767,-9-6-181,0 17-449,0 3 0,0 8-360,0 0 180,0 0-540,0-8-2159,0-3-7312,0-8 9747,0-9 1,0-3 0,0-8 0</inkml:trace>
  <inkml:trace contextRef="#ctx0" brushRef="#br0" timeOffset="141097">29692 8564 15448,'0'0'0</inkml:trace>
  <inkml:trace contextRef="#ctx0" brushRef="#br0" timeOffset="144111">18932 12817 18416,'0'11'270,"0"-2"-180,0-1-90,0 3 90,-8-9-90,5 5 0,-5-16 180,8 9-990,0 0 1,0 0 0</inkml:trace>
  <inkml:trace contextRef="#ctx0" brushRef="#br0" timeOffset="145376">19383 9897 15448,'-30'2'3868,"10"5"-3418,11-25-270,1 16 89,-12-15 1,-11 6-180,1 0 0,-16 2 0,14 26-180,-8 23 90,25-11 0,2 3-214,2-2 1,3 1 213,-1 3 0,7-3 0,19 2 0,16-5-90,0-24 1,2-8-136,-9-4 0,0-4 225,3-6 0,-2-3-45,-5 1 0,-4-1 135,3-27 180,-3 9 246,-18 17-336,0 5-180,8 43 0,12-11-180,19 13-90,-10-21 1,1-5-631,22-11 810,-22 1 0,-3-3 90,3-11 270,-1-6 180,-19 17-90,-1 2-90,-9 18-1,9 10-179,2 20 0,8 3-90,-5-18 0,1 0 0,7 6 0,-3-2 0,-10-17-180,-9-2 0,9-9-179,-7 0 269,6-17 0,1-14 0,2-10 90,0-7 270,6 17 359,-15 12-269,7 10 0,0 9-90,2 9 0,8-7-91,10 7-268,10-9-406,-11-12 0,3-2-1034,4 3 0,0-2 1478,1-11 1,-3 0-1,9 2 1,-16 5-1</inkml:trace>
  <inkml:trace contextRef="#ctx0" brushRef="#br0" timeOffset="146209">20285 10014 20485,'48'0'360,"2"1"-360,0-10-90,-2-2 90,-18-17 0,-10 6 0,-11-6 0,-9 8 0,-1 18 180,-16-5 180,-14 25-180,-10 10-90,20-9 0,3 3-135,2 2 0,4 2 45,4 3 0,5-1-900,12 5-1888,30-5-1170,-6-21 0,4-5 3869,8-2 0,-1 0 0,11 0 0,-12 0 0</inkml:trace>
  <inkml:trace contextRef="#ctx0" brushRef="#br0" timeOffset="146476">20971 9936 20215,'-29'0'1350,"8"0"-1350,-8 0-90,18 17 90,-6-12 90,24 12-90,12-17-90,23 0 90,8-8 180,-2 5 539,-9 3-359,-9 20-270,-1 11 0,-1 8-630,2-9-764,-3-18 0,3-4-3612,0-3 1,1-2 4182,5-2 1,-2-2 0,7 1 0,-15 0-1</inkml:trace>
  <inkml:trace contextRef="#ctx0" brushRef="#br0" timeOffset="147834">18972 12837 21115,'-29'17'630,"7"-4"-630,-6 24-90,9-15 0,-1-2 0,9-12 90,11 1-90,20-7 90,10 7 0,1 0 90,6 2 0,-24 8 0,4 9 90,-17 3-91,0 8 91,0 9-180,-17-15 0,4 4-629,-24-26-900,15-11-3149,2 6 4678,3-30 0,15 28 0,-7-21 0</inkml:trace>
  <inkml:trace contextRef="#ctx0" brushRef="#br0" timeOffset="147984">19187 12915 18866,'11'39'1979,"7"1"-2159,-16-1-2248,6-9-3329,1-10 5757,2-11 0,0-9 0,-2 0 0</inkml:trace>
  <inkml:trace contextRef="#ctx0" brushRef="#br0" timeOffset="148084">19324 12641 12480,'-19'-9'-120,"8"7"0,2-7 0</inkml:trace>
  <inkml:trace contextRef="#ctx0" brushRef="#br0" timeOffset="148542">19520 12817 19586,'30'-4'30,"-1"-1"0,1 4 0,-1 0 60,13-7 90,-5 8 449,-27 0-89,-1 8 0,-9 12-1,0 2-269,0 32-90,-18-19-135,13-3 0,-3 1-135,-20 9 90,9-3 90,8-2-180,19-24 90,14 4-135,5-14 0,3-6-135,0-4 1,1-3-1,4-4 0,0-3 225,0-6 0,-3-4-58,-9 3 1,-5-2 282,-2 1 0,-3 2 630,-5 2-1,-16 12-89,-12 28-360,-2 21-360,8-16 0,0 2 90,-6 15-990,36-4-2428,25-26 3328,-1-6 0,1-1 0,13-4 0,-10 0 0</inkml:trace>
  <inkml:trace contextRef="#ctx0" brushRef="#br0" timeOffset="152485">17972 13817 18866,'33'-6'150,"0"1"0,1-8 0,4 0-1499,14 2 0,2 0 1117,-2-4 1,-3-1 0,-16 6 0,-3 1 0,13 0 0</inkml:trace>
  <inkml:trace contextRef="#ctx0" brushRef="#br0" timeOffset="155451">19030 13797 17877,'0'31'809,"9"6"-629,11-16 0,10 8-90,1-18-90,15-3 0,-14-25-736,16-5 511,-22 0 0,-4-4 135,-5-3 0,-1-1 45,8 4 0,-3 0 135,-13-3 0,-3 1 180,13-2 90,-18 10 179,9 38-179,-7 23-225,2-3 0,0 3 180,1-1 0,-1 0-443,-3 4 0,0-1 263,4-7 0,-1-2 56,-3-4 0,-2-1-102,-8 19-89,-10-18-269,-21-2-406,12-21 0,-3-3-1394,1 1 1,-1-1 2068,-4-3 0,3-2 0,-1 1 0,7 0 0</inkml:trace>
  <inkml:trace contextRef="#ctx0" brushRef="#br0" timeOffset="155976">20148 13797 21745,'10'46'899,"-1"6"-809,-8-10 0,-2 3-944,1 0 0,0-1 809,0-3 0,0-1 213,1 0 0,-2-4-258,-8-3 235,7-7-685,-6-43-179,8-23 314,7 8 0,3-5-502,-4-15 0,1-3 817,4 18 0,3 0 0,-2 0 0,-1-19 0,0 3 307,7 11 1,1 6-38,3-4 275,6 23 265,-8 43-1,-1 7-404,-12-5 0,-3 3-135,1-2 0,-1 0 0,-4 22-180,0-12-810,0-20-1439,0-10-3137,0-18 5386,0-19 0,0 13 0,0-11 0</inkml:trace>
  <inkml:trace contextRef="#ctx0" brushRef="#br0" timeOffset="156261">20657 13640 21655,'0'50'134,"0"-21"1,0-1-135,0 13 0,0-1-269,18-21-361,-5-10 90,24-18 450,-16-10 180,8-21 0,-18 8 180,-3-14-180,-16 33-180,-12-5-360,-2 18-2608,-6-8-4228,17 6 7286,2-16 0,9 16 0,0-7 0</inkml:trace>
  <inkml:trace contextRef="#ctx0" brushRef="#br0" timeOffset="156542">21010 13562 20755,'0'30'1259,"0"7"-1349,0-15-359,0-2-91,0-3 180,9-15 270,2 7 90,8 0 90,1 2 180,-9 8 360,-3 1-91,-8 8-89,0 11-360,0-6-180,0 21-629,-8-38-1620,-3 1-4227,0-19 6566,2-33 0,9 29 0,0-21 0</inkml:trace>
  <inkml:trace contextRef="#ctx0" brushRef="#br0" timeOffset="156669">21265 13640 19046,'11'48'2609,"-3"-6"-2879,-8 5-2878,0-7-3958,0-19 7106,0-3 0,0-18 0,0 0 0</inkml:trace>
  <inkml:trace contextRef="#ctx0" brushRef="#br0" timeOffset="156751">21284 13640 8252,'0'0'0</inkml:trace>
  <inkml:trace contextRef="#ctx0" brushRef="#br0" timeOffset="156893">21598 13581 22374,'17'22'-2968,"14"-4"-6657,10-27 9625,-11 4 0,-3-1 0,-3-5 0,2 2 0</inkml:trace>
  <inkml:trace contextRef="#ctx0" brushRef="#br0" timeOffset="157092">21833 13287 21295,'-28'29'2878,"6"10"-2788,12-3 0,0 4-90,-3 1 0,0 1-1137,7 11 0,-1 1 282,-6-8 1,-2-3-1052,4-11 0,2-3-7925,-2 17 9283,11-35 1,3-3 0,5-8-1</inkml:trace>
  <inkml:trace contextRef="#ctx0" brushRef="#br0" timeOffset="157226">21951 13621 19946,'0'39'-675,"0"0"0,-9 13-4362,7-6 5037,-7-35 0,9-2 0,0-9 0</inkml:trace>
  <inkml:trace contextRef="#ctx0" brushRef="#br0" timeOffset="157318">22147 13523 13919,'0'0'0</inkml:trace>
  <inkml:trace contextRef="#ctx0" brushRef="#br0" timeOffset="157776">22382 13523 20036,'11'39'2518,"-11"0"-2608,-11-9-360,-9-10-809,9-2-720,20-16-1439,13-2 0,8-20 1529,-1-10 2789,-10-1 2698,-8 3-540,-2 17-1799,-9 2-809,0 9-360,0 9 0,9 2-90,1 8 90,10-8 629,0 7 91,-1-16-90,-8 15-361,-2-14-359,-9 14 0,9-15-809,1 7-450,19-18 449,10-10 540,-10 4 0,1-1 270,0 0 0,1 2 630,-1 3 0,-1 2 1169,19 0-630,-27 18-989,-3 19-180,-10 5-1349,3 6-3329,18-11 4678,10-17 0,-15-2 0,2-9 0</inkml:trace>
  <inkml:trace contextRef="#ctx0" brushRef="#br0" timeOffset="158076">23518 13287 21475,'-19'3'629,"8"3"-1168,37-15-181,0 9 270,22 0 450,-19 9 630,-19 11 629,-1 19-584,-11-10 0,-5 1-181,-1 0 1,-3 1-270,-4 7 0,-1 0-270,1-11 0,0-2-360,0 1 0,1-4-3373,4-2 3778,1-12 0,9-8 0,0 0 0</inkml:trace>
  <inkml:trace contextRef="#ctx0" brushRef="#br0" timeOffset="158226">23656 13856 24803,'-9'22'1529,"7"4"-4497,-7-24-6863,9 15 8106,0-14 0,0 5 0,0-8 0</inkml:trace>
  <inkml:trace contextRef="#ctx0" brushRef="#br0" timeOffset="170497">24596 9368 18057,'-19'-9'1439,"8"7"-1259,37-7-270,18-8-1080,2 11 1,4-1-3733,-8-11 0,-1-1 4902,4 7 0,-3 2 0,-1-10 0,-15 12 0</inkml:trace>
  <inkml:trace contextRef="#ctx0" brushRef="#br0" timeOffset="170822">25576 9485 19586,'0'29'1259,"0"-1"0,-8 24-1214,7-6 0,-1 2 0,-6-15 0,-1-1 0,3 3 0,1-2-45,-6 12 0,3-32-270,16-13-179,12-39-46,2 10 0,4-3-854,4-6 0,1-2-1908,3-1 1,2 4 3256,3 9 0,-2 3 0,-2-12 0,0 29 0</inkml:trace>
  <inkml:trace contextRef="#ctx0" brushRef="#br0" timeOffset="171038">26008 9583 13469,'28'11'1439,"-6"-2"-1798,15-18-361,-7-2 810,10-8 1079,-10-10 1170,-2 8-630,-17 1-90,-2 11-719,-18 27-451,-19 3-449,11 6 0,1 3-45,-4-4 0,1 0-765,2 4 1,5-1-4138,10 19 4947,22-26 0,-5-5 0,12-17 0</inkml:trace>
  <inkml:trace contextRef="#ctx0" brushRef="#br0" timeOffset="171247">26635 9309 19496,'0'-11'4407,"-9"11"-3867,-11 28-405,5 0 0,0 3-983,-5 8 0,1 3 803,3 2 1,1 1-395,1 0 0,0-3-551,1-14 1,6-4-4229,23 13 5218,16-28 0,3-9 0,0 0 0</inkml:trace>
  <inkml:trace contextRef="#ctx0" brushRef="#br0" timeOffset="171480">26850 9544 20845,'-8'31'1079,"-1"-1"1,-1 0-1,-2-3-1259,-18 3-1169,10-10-540,29-11-2158,21-9-2880,12-18 5758,-14 8 0,0-2 1169,14-9 5667,-12 3-2069,-4 18-2429,-24 18-1169,7 3-810,-9 19-6386,9-10 7196,10-10 0,-5-12 0,3-8 0</inkml:trace>
  <inkml:trace contextRef="#ctx0" brushRef="#br0" timeOffset="171605">27164 9642 20845,'39'-11'-1619,"-11"7"0,1 0 1619,2-1 0,-1 1 0,14 2 0,-10-7 0</inkml:trace>
  <inkml:trace contextRef="#ctx0" brushRef="#br0" timeOffset="171797">27556 9250 22464,'-20'35'2159,"10"-11"0,1 4-2114,-2 15 0,2 3-45,-1 8 0,0-1-765,1-6 1,-1-2-1485,0-5 0,0-2 2249,-1 10 0,3-28 0,8-12 0</inkml:trace>
  <inkml:trace contextRef="#ctx0" brushRef="#br0" timeOffset="171930">27752 9681 22194,'-20'25'-945,"1"0"1,-12 6 944,12-5 0,10-24 0,9 7 0</inkml:trace>
  <inkml:trace contextRef="#ctx0" brushRef="#br0" timeOffset="172047">27733 9662 18057,'0'0'0</inkml:trace>
  <inkml:trace contextRef="#ctx0" brushRef="#br0" timeOffset="172496">27967 9583 21565,'0'40'1889,"0"-10"-1889,0 7-90,0-15-450,0-3-270,9-1 181,2-16 269,9 7-180,-1-9-179,1-18-810,8-3-90,-6-27 876,-4 26 1,1 2 832,12-19 2068,8 19 91,-9 12-540,-10 34 90,-12 7-1304,-7-1 0,-2 3-316,1 17-224,0-22 1,0-3-586,0-5 136,18-5-2654,12-34 629,2 2 0,4-1-179,4-4 0,1-1 2203,4-4 0,-1 2 3688,-7 7 0,-4 1 1665,6-4-2520,-22 19-988,-17 19-1170,0 29-270,-9-22-1260,7 18-4137,-7-33 5487,27 0 0,-14-2 0,14-9 0</inkml:trace>
  <inkml:trace contextRef="#ctx0" brushRef="#br0" timeOffset="172958">29006 9799 21205,'-39'0'2429,"8"0"-2519,3 0-360,17 0-90,20 0-359,22 0 539,19-9 360,0-2 450,-11 0 629,-19 3-90,-12 16-629,-8 21-360,0 3-180,0 16-1079,0-17-1709,9-12-6863,11-10 9702,10-18 1,-8 7 0,-5-6 0</inkml:trace>
  <inkml:trace contextRef="#ctx0" brushRef="#br0" timeOffset="173122">29339 9525 22104,'-8'54'2429,"3"-20"0,-1 4-2369,-3-4-1,-1 3 1,0 1-953,3 1 0,0 1 1,0-2 577,-8 13 0,1-2-720,8-3 1,1-4-1963,-3 8 2997,25-22 0,-12-19 0,12-9 0</inkml:trace>
  <inkml:trace contextRef="#ctx0" brushRef="#br0" timeOffset="173422">29986 9779 20395,'28'-11'1799,"12"3"-1169,10 8-495,-20 0 0,-1 0 494,12 0-89,-13 17 360,-19 14-496,-15-3 1,-6 2-135,-2 5 0,-2 0-225,-4 0 0,-2 0-90,2-5 0,1-1-450,5-4 0,0-3-2473,-6 0-6863,18 4 8443,13-23 1,2 5-1,5-8 1</inkml:trace>
  <inkml:trace contextRef="#ctx0" brushRef="#br0" timeOffset="173563">30143 10465 23634,'-11'48'3867,"-6"-24"-5036,14 2-7106,-5-26 8275,8-8 0,0 5 0,0-5 0</inkml:trace>
  <inkml:trace contextRef="#ctx0" brushRef="#br0" timeOffset="187451">18090 15737 17067,'28'-11'810,"-6"3"-810,15 8 0,-7 0 0,18 0-1349,2 0-226,-21 0 1,1 0-2204,4 0 1,0 0 3777,-3 0 0,-1 0 0,11 0 0,-15 0 0</inkml:trace>
  <inkml:trace contextRef="#ctx0" brushRef="#br0" timeOffset="199484">18952 15737 20755,'-9'31'270,"-2"-3"-90,-17-8 0,6 8-90,-15-6 0,15 6 0,-15 0-90,16-6-180,-8-2 0,18-12 0,3-7-180,17-1 90,10 0 90,20 0 180,3 0-90,6 8 270,-18 3-90,-10 17 270,-12 3 90,-8 8-90,0 0-91,0 9-179,-17-15-90,4 4-809,-15-26-1080,8-3-4677,0-16 6566,1-29 0,8 19 0,2-16 0</inkml:trace>
  <inkml:trace contextRef="#ctx0" brushRef="#br0" timeOffset="199651">19187 15933 20755,'11'40'270,"-2"-1"-4048,-9 0 3778,9-9 0,-7-10 0,6-11 0</inkml:trace>
  <inkml:trace contextRef="#ctx0" brushRef="#br0" timeOffset="199776">19285 15679 14189,'0'0'0</inkml:trace>
  <inkml:trace contextRef="#ctx0" brushRef="#br0" timeOffset="200234">19520 15816 19676,'0'50'1484,"0"-22"0,0 0-1304,0 14-270,0 6-540,0-18 540,0-10-449,0-11-271,18-36-719,4-14 1304,1 11 0,2-1 180,-5 1 0,1 1 315,3 8 0,0 3 899,6-2 1,-10 38-361,-11 15-449,-9-5 0,0 2-180,0 0 0,0-1-180,0 21-90,8-11-450,3-19-809,9-20-90,8-28 494,-8 8 1,-1-2 36,2-7 1,0 0 907,3 2 0,0 3 1439,6-6 540,-2 13-630,-17 25-539,-2 12-720,-9 10-180,0 10-164,9-19-2625,2-3-4946,17-27 7825,2-11 0,-8 7 0,-4-4 0</inkml:trace>
  <inkml:trace contextRef="#ctx0" brushRef="#br0" timeOffset="200342">20324 15835 20305,'11'48'1709,"-2"-6"-3867,-9 6-7197,0-9 9355,8-17 0,-6-5 0,7-17 0</inkml:trace>
  <inkml:trace contextRef="#ctx0" brushRef="#br0" timeOffset="200477">20461 15561 13289,'0'-11'0,"0"2"0</inkml:trace>
  <inkml:trace contextRef="#ctx0" brushRef="#br0" timeOffset="200677">20461 15541 23004,'22'49'-144,"0"0"0,-1-1 0,2-5 0,1-2 0,-9-5-1565,-13 12-2878,6-18 4587,1-10 0,-7-11 0,7-9 0</inkml:trace>
  <inkml:trace contextRef="#ctx0" brushRef="#br0" timeOffset="201318">21049 15698 20755,'-20'13'810,"9"20"-271,-6-29-89,6 24 90,-8-8-360,-1 17-90,0-4-180,1 6-360,8-11-180,2-17-989,27-2-180,12-35 1754,-6 10 0,2-1-45,8-12 0,0-1 90,-8 8 0,0 3 405,3 3 0,-1 4 944,2 3 90,-1 26-179,-19 14-451,-1 19-719,-9 0-180,0-2-90,9-26-539,10-5-181,29-26 360,-22-4 1,1-2 179,15 0 0,1-3 5,-7-6 1,0 1 489,-1 6 0,-1 3 1214,14-6 0,-28 12-629,-12 16-630,-8 3-90,0 18-180,0-8 260,0 8-1789,9-18 539,11-3-449,10-16 270,18-12 1124,-23 5 0,0 0 315,1-1 0,-2 1 2069,15-13-450,-10 17-1080,-18 2-629,-3 18-1169,-8 10-4048,0 3 5217,0-2 0,0-11 0,0-9 0</inkml:trace>
  <inkml:trace contextRef="#ctx0" brushRef="#br0" timeOffset="201469">22127 15698 22374,'39'0'-9831,"1"0"9567,8-9 1,-25 7 0,4-6 0</inkml:trace>
  <inkml:trace contextRef="#ctx0" brushRef="#br0" timeOffset="201693">22303 15404 21295,'-30'37'4587,"2"5"-4452,21-2 0,3 4-135,-6-3 0,2 1-835,7 12 1,0-1 114,-8-16 1,1-2-409,5-5 1,3-4-2291,9-6-309,13-29 84,2-3 0,0-6 3643,-2-11 0,-3-1 0,12-5 0,-14 0 0</inkml:trace>
  <inkml:trace contextRef="#ctx0" brushRef="#br0" timeOffset="201918">22441 15659 21115,'5'29'569,"1"1"1,-2 3 0,0 1-660,0-3 0,1-1-733,3 5 1,4-2 327,2-7 0,2-2 576,15 15-81,6-11 90,-16 1 360,8 1-45,-22-3 0,-3 3-1,1 0 1,-2 1-222,-2 7 1,-2 2-4,2 4 0,-2-1-135,-6-2 0,-3-1-315,-4-3 0,-3-5-2069,-2-9 1,-3-6 2338,-11-6 0,0-5 0,7-6 0,-9 0 0</inkml:trace>
  <inkml:trace contextRef="#ctx0" brushRef="#br0" timeOffset="202501">23675 15522 18327,'-19'-20'-8636,"8"9"8636,2 3 0,9 8 0,0 0 0</inkml:trace>
  <inkml:trace contextRef="#ctx0" brushRef="#br0" timeOffset="202659">23636 15718 20036,'22'11'-3149,"-5"-3"1,-17-8 0</inkml:trace>
  <inkml:trace contextRef="#ctx0" brushRef="#br0" timeOffset="203801">24420 15600 21295,'-20'50'404,"11"-22"1,-1 1-495,-10 21-269,1-9-1440,8-4-3418,28-26 5217,16-2 0,0-9 0,-7 0 0</inkml:trace>
  <inkml:trace contextRef="#ctx0" brushRef="#br0" timeOffset="204062">24832 15659 20755,'-9'28'1080,"-2"3"-1170,-9-1-720,18 7-89,13-24 89,29 5 360,1-36 450,7-3 270,-18-19 90,-10 1 0,-12 0-90,-8 8-360,0 12-180,-17 10-1709,4-8-4677,-7-5 6656,20-17 0,3 17 0,5 5 0</inkml:trace>
  <inkml:trace contextRef="#ctx0" brushRef="#br0" timeOffset="204269">25224 15149 21745,'-5'30'629,"1"-1"1,3 13 0,0 1-630,-8-6 0,0 0-45,7 15 0,2 1-315,-4-12 0,-1-2-450,4-3 1,2-2-1800,17 14-1798,12-29-2699,21-27 7106,-1-14 0,-20 0 0,-12 5 0</inkml:trace>
  <inkml:trace contextRef="#ctx0" brushRef="#br0" timeOffset="204643">25459 15522 21295,'5'33'135,"1"1"0,-6 10-405,6 2-1169,5-36-90,20-1 539,17-18 810,-16-10 180,5-12 270,-26-8 540,-2 9-271,-9 1-629,0 18 0,0 3-269,0 8-901,17 0-179,14 0 1529,19 0 270,-17 3 0,2 2 449,-4 0 1,-2 1 224,-2 7 1,-3 3 674,13 14-540,-27 1-539,-1-3-451,-9-17-268,9-2-1,10-18 0,21-11-405,-8 5 0,3 0-1079,8-1 0,4 1-3342,6 4 1,3 3 4283,-16 4 0,0 1 1,-3 1-1,-2 2 0,-4 0 1,21 0-1</inkml:trace>
  <inkml:trace contextRef="#ctx0" brushRef="#br0" timeOffset="205826">27125 15169 21385,'0'48'1484,"0"-15"0,0 1-1394,0 6 0,0 1-45,0 12 0,0 1-744,-4-12 1,-1-2 518,0 1 0,-1-5-483,-5-6-506,11-12 214,20-36 326,10-12 539,-10 6 0,0-2 45,-1-5 0,1 3 854,10-5 181,-10 7 89,-3 35 317,-15 28-1037,7 6-314,-8-9 0,-2 0-135,1 16-449,9-20-1440,10-12-720,21-36 1125,-11 5 0,1-4 124,0-11 0,1-3 1000,3 5 0,-1 0 1484,-7-4 1,-2 3 2473,15 5-1259,-19 5-900,-12 26-270,-8 10-809,0 12-270,0 8 652,0-9-1282,18-10-629,12-11-180,12-27 1169,-13 9 0,-1-3 225,-7-7 0,-1-2 135,19-18 270,-11 9 899,-17 10-179,-2 11-451,-9 9-269,0 18-540,0 4 270,9 17-360,10-9-359,12-10-271,8-11 181,0-18 629,0-11 90,1-10 359,-10-1 541,-10 3-181,-12 17-359,-8 11-360,0 20 0,0 10-180,0 1-449,9-3-1170,11-17-900,19-2-1348,2-27 2652,-12 9 1,-1-4 1394,-2-10 0,-2-2 0,9 1 0,-7-2 0</inkml:trace>
  <inkml:trace contextRef="#ctx0" brushRef="#br0" timeOffset="206037">28556 15385 22644,'10'39'0,"-10"-17"-90,7 4 90,-5-15 90,26 8-90,-6 1 90,7 8 180,-19 3 90,-1 8-360,-9 0-630,-9 0-4497,-2-17 5127,-17-5 0,15-17 0,-5 0 0</inkml:trace>
  <inkml:trace contextRef="#ctx0" brushRef="#br0" timeOffset="207584">18188 17031 13739,'30'11'-2698,"16"-3"2698,4-8 0,-15 0 0,0 0 0</inkml:trace>
  <inkml:trace contextRef="#ctx0" brushRef="#br0" timeOffset="249190">18874 16992 18237,'-9'39'449,"7"9"-359,-3-16 0,1 3 45,8 5 0,1 1 45,-4 7 0,0 2 0,3-1 0,1 0-978,-5 0 0,0 0 932,0-9 1,0 0-45,1 5 0,-2-5 555,-8-5-825,7 9 21,-16-60-470,16-14 314,-2-10 0,-1-7 180,4-7 0,2-3-451,1 9 0,1-1 0,1 0 556,1 5 0,2 0 0,1 1 30,0 0 0,2 0 0,2 3 143,7-3 0,2 5-98,-3 12 0,3 4 225,18 5 180,0 26 89,-8 2 1,-3 26 0,-9-5-91,-8 16 1,-2 0-180,-9-6-225,-3-14 0,-3 0-45,-13 13-630,-12-10-1169,1-14-1323,-7-34 3122,15-14 0,2 8 0,12-4 0</inkml:trace>
  <inkml:trace contextRef="#ctx0" brushRef="#br0" timeOffset="249631">19325 17031 18686,'19'50'1619,"-9"-21"0,0-1-1529,1 13-90,6 7-90,-15-18-449,16-10-361,1-11 1,20-35-181,-14 6 1,1-2-630,11-7 0,2-3-405,-4-3 0,2 3 1164,6 9 1,1 4 1848,-8-1 1,-2 3 3598,16 6-900,-22 3-1709,-20 16-720,-8 12-719,0 19-360,-8 3-90,-3-3-90,0-11 370,11-8-1270,20-9 271,19-3 719,-7-25 90,5-5 359,-26-8 1,-2-7-360,-9 15-180,-18-7-1709,-3 10-8032,-10-1 9208,3 1 0,17 8 0,2 2 0</inkml:trace>
  <inkml:trace contextRef="#ctx0" brushRef="#br0" timeOffset="249822">20304 16913 20395,'40'39'495,"-16"-19"0,0 0-450,-4-1 0,1 1 0,7 4 0,1 0 0,-8-4 0,-1 1-135,0 7 0,-1 1-1439,9 12-6297,-8 7 7826,-9-17 0,-2-12 0,-9-10 0</inkml:trace>
  <inkml:trace contextRef="#ctx0" brushRef="#br0" timeOffset="249997">20637 17011 22014,'-14'24'599,"0"0"1,-1 1 0,0 0-1005,-9 9 1,0 0-766,3-4 1,0 1-2879,-3 3 1,0-1 4047,-6 9 0,10-14 0,12-19 0</inkml:trace>
  <inkml:trace contextRef="#ctx0" brushRef="#br0" timeOffset="250156">20853 16992 20036,'0'35'329,"0"-1"1,0 0 0,0 0-4198,0-4 0,0-1 3868,0 21 0,0-20 0,0-12 0</inkml:trace>
  <inkml:trace contextRef="#ctx0" brushRef="#br0" timeOffset="250539">20931 16815 17157,'9'42'-3778,"0"-15"1,2 0 8094,11 6 270,-3 15-1978,-1 0-1485,-16-7-764,2-12 0,1-1-137,-6 4-313,10 5-293,2-26-696,9-11 539,17-28 1,-5-14 539,-4 17 0,1 0 89,13-5 926,-3 12-116,-11 36 91,-17 4-451,-3 26-539,-8-7-180,9 7-1079,2-26-1259,17-5-1620,12-43 90,-12 11 0,3-3 4048,4-11 0,-1-1 0,10-2 0,-9 6 0</inkml:trace>
  <inkml:trace contextRef="#ctx0" brushRef="#br0" timeOffset="250647">21716 17031 15268,'11'0'7826,"-3"17"-7556,-8 5-360,9 9-1170,-7-12-1438,24-10-2789,-4-18 5487,2-4 0,0-2 0,0 0 0,2-12 0</inkml:trace>
  <inkml:trace contextRef="#ctx0" brushRef="#br0" timeOffset="250734">22029 16992 18776,'11'37'1619,"-2"-5"-8275,-9 8 6656,0-12 0,0-17 0,0-3 0</inkml:trace>
  <inkml:trace contextRef="#ctx0" brushRef="#br0" timeOffset="250880">22049 16992 8612,'32'-37'0,"1"1"0,0 0 0,-7 7 0,0 0 0,1 0 0</inkml:trace>
  <inkml:trace contextRef="#ctx0" brushRef="#br0" timeOffset="251072">22284 16521 18866,'-20'9'4588,"9"11"-3959,3 27-179,-1 6-450,8-16 0,0 2-90,-4-9 0,1 1-450,3 7 1,2 0-2250,-1 14-3597,9-12 6386,10-23 0,-6-17 0,5 0 0</inkml:trace>
  <inkml:trace contextRef="#ctx0" brushRef="#br0" timeOffset="251505">22637 16815 21475,'0'48'1979,"0"-6"-2609,0-3-359,8-20-631,12-10 901,10-18-1,18-2 810,-15-8 630,13-1 539,-33 9-269,4 3-631,-17 16-269,0 3 0,0 9-180,9-1 180,11 10-270,1 1 135,-6-7 0,-1 2 90,-3 4 0,-3 1 90,-1 3 0,-3 4 270,2 14 0,-3 2 44,-10-2 1,-4 0-811,3-9 1,-2 1-1,-2-1 421,-3-5 0,-2-1 0,-1 0-30,-1-2 0,-1-1 0,0-2-610,-9 2 1,-1-5 39,1-6 0,-1-7 90,-11-15 135,16-15 1,4-7 134,9-3 0,2-3-214,-2-6 0,5-1 259,8 0 0,7 2 581,13-8-2290,2 20 0,2 5 1844,17 5 0,-12 2 0,-12 9 0</inkml:trace>
  <inkml:trace contextRef="#ctx0" brushRef="#br0" timeOffset="251781">21715 16639 19046,'0'0'0</inkml:trace>
  <inkml:trace contextRef="#ctx0" brushRef="#br0" timeOffset="256405">9996 17913 11850,'10'-11'450,"-1"2"270,-9 9-1,0 9-179,0-7 359,0 7-449,0-9 1259,0 0-1709,0 9 0,0-7 0,0 15 90,0 3-90,9 10 0,10 9 0,12 1 180,8-1-315,-12-23 0,3-2 27,-1 2 0,3-3 108,6-6 0,2-4 0,8-4 0,0-6-90,2-6 0,0-5-642,-8-2 0,0-3 0,1-1 642,-1 0 0,1 1 0,0-2 60,2-4 0,1-2 0,0 4 30,3 4 0,0 3 0,-1 2 30,-4 3 0,0 1 0,-1 4-368,0 0 1,-1 3-1,-1 6 458,-4 9 0,-1 5 0,-2 1-187,8 1 1,-4 5 291,3 15 0,-5 6-202,-10-6 0,-2 0 22,-4-4 0,-1-1 619,-1 0 0,1-4-664,11-4 90,9-4-135,-11-24 0,1-6-71,9-6 0,3-3 86,-7 2 0,2-2 0,3 0 0,7-3 0,3 0 0,2 2 30,-13 8 0,2 1 0,0 1 0,1 1 0,2 2 0,2 0 0,-1 3 0,0 2 30,10 3 0,-1 5 0,-1 2 60,-2 1 0,-1 3 0,-2 3 60,-6 2 0,-2 2 0,-2 1-15,9 12 0,-2-1-25,-6-7 1,0-3-111,-5 2 0,1-5 45,4-8 0,3-5 0,10 0 0,4-6-75,-8-4 0,2-3 0,1-1-60,-5 2 0,2-1 0,0-1 0,2 0-366,-5 0 1,1-1-1,0 0 1,2 0 0,-1 0 437,1 0 0,0 0 0,0 0 0,1 0 0,0 1 36,1 0 0,0 0 0,0 1 0,0 1 0,-1 0-281,5 0 1,0 1 0,-2 1-1,1 0 353,-3 2 0,1 0 0,-2 1 0,-1 1 157,4 2 0,-2 1 0,-2 1-37,-6 1 0,-2 1 0,-1 1-120,12 1 0,-4 1-1,-15-1 1,-2 0-102,5 1 0,-2-3-2147,9-12 2159,-2-10 0,-19 6 0,-11-5 0</inkml:trace>
  <inkml:trace contextRef="#ctx0" brushRef="#br0" timeOffset="257739">2999 17815 17247,'39'24'389,"0"0"1,1 4 0,-1 3-390,0-2 0,0 2-814,-11-5 0,1 1 0,1-3 859,18 4 0,2-4-90,-1-2 0,2-5 15,-10-7 0,1-3 0,0-6-150,-5-9 0,-1-5 0,2-1-391,9-1 1,3-2 0,-3-4 570,-6-6 0,-2-5 0,2 2 0,7 2 0,1 1 0,-2 2 30,-6 0 0,-2 2 0,1 3 263,-1 6 0,0 4 0,0 4-23,16 2 0,-3 8 135,-6 7 0,-3 8-698,2 8 1,-3 5 382,-6-1 0,-2-1 95,0-4 1,0-2-141,-5-3 0,0-5-180,4-7 0,2-7-225,4-8 0,0-6 45,6-6 1,0-5 194,-10 1 0,0-2 0,1 0 285,0 3 0,0 0 0,1 2-195,2 1 0,0 2 0,1 3 120,15 0 0,-1 6-260,-4 4 1,-2 6 619,-8 8 0,-2 6-46,-3 2 1,-3 4-315,-1 5 0,-3 2 202,-3-3 1,0-4-338,3-5 0,1-5-45,21 4-90,-9-22 1,3-7-474,-9 1 0,1-2 0,2-2 473,-1-3 0,2-1 0,1-2 0,1 0 157,4 1 1,2-1 0,1 1-1,-1-1 23,-6 1 0,0-1 0,1 1 0,-1 1 0,1 3-212,10 1 1,0 5 0,0 0 0,-1 1 346,-1-1 0,-1-1 0,0 2 0,-1 4 157,-3 6 0,0 3 1,-1 2-1,-1 1-219,7 1 0,0 2 0,-3 2 46,-3 4 1,-2 1 0,-1 0-215,-5-2 0,-1-1 0,0-1 140,18 3 0,1-4 0,0-4 0,1-7-285,-16-9 0,0-5 1,1-1-301,4-1 0,1-2 0,1-3-697,-9-2 0,-1-2 1,1-2-1,1 0 1265,4-4 0,2 0 0,-2 0 1,-2 2-1,-5 4 0,-3 2 1,-1 1-1,8-10 0,0 1 1</inkml:trace>
  <inkml:trace contextRef="#ctx0" brushRef="#br0" timeOffset="259285">25557 13444 17607,'39'29'1259,"-11"-14"1,1 0-1216,1 4 1,1 1-878,7 0 0,2-1 653,0 1 0,-1 0-1022,-8-1 1,-1 1-2442,-5-1 0,-3 1 3734,7 11 0,-18-12 0,-3-10 0</inkml:trace>
  <inkml:trace contextRef="#ctx0" brushRef="#br0" timeOffset="259461">25988 13542 17697,'-28'0'3778,"6"18"-3778,-15 12-90,17-6 0,1 2-1569,-2 8 0,0 0-3257,1-7 1,1-2 4729,-9 14 0,17-21 0,2-18 0</inkml:trace>
  <inkml:trace contextRef="#ctx0" brushRef="#br0" timeOffset="259877">26282 13601 16977,'10'29'1079,"0"1"1,-4 7-1,-2 2-944,2 1 0,-3 1 45,-2 7 0,-2 2-135,1-5 0,0-1-451,0-4 1,0-2 450,0-7 0,0-3 246,0 11-561,0-19-31,0-37-238,9-25 314,3 1 0,4-5 135,-3 11 0,1-2 0,1 0 4,3-3 0,2 0 1,1 0 85,-3 2 0,1 1 0,2 3 2,12-4 1,2 7 132,-9 9 0,0 7 270,4 10 0,-3 10 110,3 32-110,-19-12 0,-2 2 0,-4 7 0,-2 2-271,-2-2 1,-2-1 135,1 17-450,0-2-1192,-8-35-2406,5-6 3910,-5-44 1,8 22 0,0-12 0</inkml:trace>
  <inkml:trace contextRef="#ctx0" brushRef="#br0" timeOffset="260151">27086 13483 21924,'-20'29'810,"0"1"-900,1 9-630,-1-8-89,18-3-270,13-8 449,11-9 270,15-11 450,-16-20 90,-1-2-180,-11-15 90,-9 16-90,-9 1-270,-2 3-1079,-9 6-4138,10 0 5487,10 2 0,2 9 0,7 0 0</inkml:trace>
  <inkml:trace contextRef="#ctx0" brushRef="#br0" timeOffset="260301">27301 13523 16887,'11'39'4498,"-2"9"-4408,-9 2-90,0 0-90,0-2-630,0-9-1708,0-17-2520,8-5 4948,3-17 0,0 0 0,-2 0 0</inkml:trace>
  <inkml:trace contextRef="#ctx0" brushRef="#br0" timeOffset="260401">27399 13817 13739,'0'50'1439,"0"-11"-8994,0-19 7555,0-12 0,0-8 0,0 0 0</inkml:trace>
  <inkml:trace contextRef="#ctx0" brushRef="#br0" timeOffset="260511">27654 13464 14908,'-20'2'-30,"9"5"0,3-16 1</inkml:trace>
  <inkml:trace contextRef="#ctx0" brushRef="#br0" timeOffset="260635">27634 13464 19766,'49'4'-1967,"0"-1"1,-1 1 0,-5 0 0,-2-1 0,-5-2 1899,-5-5 0,-5 0 1,-2 2-1,2-7 1</inkml:trace>
  <inkml:trace contextRef="#ctx0" brushRef="#br0" timeOffset="260818">28046 13229 20575,'-20'37'4138,"1"4"-3958,12-5 0,3 4-180,-1 4 0,1 2-180,-1-1 0,1 1-1391,3 3 0,0-2-1847,-5-15 0,3-3 3418,21 10 0,-14-22 0,14-17 0</inkml:trace>
  <inkml:trace contextRef="#ctx0" brushRef="#br0" timeOffset="260934">28320 13601 19496,'0'48'1619,"-9"-15"-6116,7 4 4497,-6-26 0,8-3 0,0-8 0</inkml:trace>
  <inkml:trace contextRef="#ctx0" brushRef="#br0" timeOffset="261360">28320 13601 19496,'46'15'-252,"0"-1"0,0 1 0,-1-2 0,-1 0 1,-7-5 700,4-8 451,-2-8 179,-10 6-359,-18-7-720,6 9 0,-15 0-360,16 0-539,10 0-1,13-18 495,-8 12 0,2-1 405,0-7 0,0 0 495,-4 8 0,-1 1 1304,17-4-540,-27 18-269,-11 19-721,-9 5-224,-1-4 0,2-1-135,7 4-719,3 5-181,18-26-539,1-11-360,18-11 90,2-8 720,-9 8-90,-12 2-5308,-21 9 6477,-8 0 0,0 0 0,0 0 0</inkml:trace>
  <inkml:trace contextRef="#ctx0" brushRef="#br0" timeOffset="261743">29672 13150 21295,'-30'0'2788,"19"0"-2788,31 0 0,21 9-90,-12-4 0,1 1-90,1 2 1,-3 4 179,13 25 90,-12 4-90,-23-13 0,-4 3 179,-1 2 1,-2 1-180,-3-3 0,-1-1 0,1 0 0,-3-1-2158,-12 10-7673,8-19 8398,2-3 0,9-15 1,0 7-1</inkml:trace>
  <inkml:trace contextRef="#ctx0" brushRef="#br0" timeOffset="261877">29888 13875 25432,'0'11'-359,"0"7"-7107,0-16 7466,0-2 0,0-2 0,0-7 0</inkml:trace>
  <inkml:trace contextRef="#ctx0" brushRef="#br0" timeOffset="320506">9114 7427 17787,'-29'-28'1079,"-2"-2"-809,-8-1-270,12 12 0,-2 1-985,-5 2 0,-2 2 985,-11-2 0,-4 1 60,10 5 0,-1 0 0,-2 2-90,-1 3 0,-1 2 0,-2 0-592,-6-3 0,-2-1 0,0 2 622,15 4 0,-1 1 0,0 0 0,0-1-23,-2-1 1,0 0-1,-1-1 1,1 2-1,0 0 1,0 0-1,0 2 1,0 0 67,2 0 0,0 1 0,0 1 0,0-1-75,-13 1 0,-1 1 0,2 0-195,1 2 1,1 0 0,0 2 164,2 0 0,1 2 0,0 0 90,2 0 0,1-1 0,2 3-293,3-1 1,2 2 0,1 2 217,-8 7 0,3 4 45,3 2 0,4 2 0,5 4 0,3 2 0,3 7 0,0 1 0,6-12 0,-1 1 0,2 0 45,1 17 0,2 0-75,0-14 0,-2 0 0,3-1 30,2 10 0,2-1-2,0 4 0,1 0 2,2-3 0,5 0 45,12 4 0,6 0 0,2-3 0,6-3 197,1-15 1,5-2 0,2-2-243,0-2 0,1-3 0,2-1 30,6 2 0,1 0 0,2-3 29,0-5 1,2-2 0,1 0-150,4 6 0,2 0 0,0-2 135,-12-7 0,1-2 0,1 0 0,-1 0-68,0 2 1,-1 0-1,1 1 1,0-2 22,13 2 0,1-2 0,-1 0 0,0-2 0,0 0 0,0-1 0,-13-1 0,0 1 0,0-1 0,0-1 22,2-1 1,0-2-1,1 0 1,-2-2-23,0-2 0,-2 0 0,1-2 0,0-1 0,2-1 0,0-2 0,0-2 0,-2 0 0,9-5 0,-1-2 0,-1 0 0,-10 5 0,1-1 0,-2 0 0,0 0-75,6-3 0,-2 1 0,0-1 75,1 1 0,-1-1 0,0 0-78,-5 1 1,-1 0-1,0-2 48,-3 0 0,-1-2 0,0 0 0,1 0 0,-1 0 1,-1-1 29,-3-1 0,-2-1 0,1-1-30,2-2 0,0 0 0,0 0 60,-2-1 0,-2 0 0,1 0-1,1 1 1,-1-1 0,0 0-60,-3 1 0,0-1 1,0 2 194,11-7 0,0 0-120,-5-3 0,1 0 0,3 3 0,1 0 0,0-4 0,2 0-15,-8 12 0,1 1 0,1 1 232,-1 0 1,1 2 0,0 1-203,2 1 0,2 2 0,-2 0 30,13-6 0,0 2 235,-2 7 1,1 2-237,-5-1 1,0 1 45,0 4 0,0 1-90,0 3 0,1 1 45,3-4 0,1 1 0,0 6 0,1 1 0,8-3 0,1 0-30,-15 3 0,0 1 0,1 1-46,-1-1 1,1 0-1,0 0 16,5-1 0,1 1 0,-1 1 60,-5 1 0,-1 0 0,1 2-90,5 2 0,1 1 0,-2 0 30,-3 0 0,-2-1 0,1 3 30,2 3 0,0 1 0,0-1-146,1-4 1,-1-2 0,0 2 115,-2 3 0,-1 2 0,1 0 0,3-3 0,0-1 0,-2 2-30,10 8 0,-2 1 335,-4-1 1,-3 1-246,-10 3 0,-5 2-45,-10 3 0,-4 3-45,-2 3 0,-5 2 0,-5 2 0,-2 2 0,2 3 0,-2 1 0,-2 1 0,-3 0 45,2 0 0,-2-1-45,-4-5 0,0 0 45,4 4 0,1-1 315,-3-6 1,-1 0-316,0 3 0,-2 0 0,-2 1 0,-4-3 348,-6-10 1,-2-2-349,0 4 0,-1-1 407,-2-7 1,-2-3-453,0-7 0,1 0 315,0 3 1,-1-2-316,-3-11 0,-2 0 0,-3 7 0,-2 1-526,-8-3 0,-2-1 526,12 1 0,-2 1 0,0 0 0,-2 0 0,-1-1 0,0 0 0,-5-1 0,-1-2 0,0 0-228,2 1 0,1-1 1,-1-1 227,-1-1 0,-1-1 0,1-1 0,4-1 0,2-1 0,-1-1 0,1 1 0,-1 0 0,2-2 0,-14-4 0,1-1-236,16 3 1,-1 1 0,1-1 235,-17-3 0,1 1 0,13 4 0,-2 2 0,0 0 0,-2-3 0,-1 0 0,0 0-30,-3 0 0,-1 0 1,1-1 29,0-2 0,-1-1 0,1-2-475,-3-2 0,0-2 1,1-2 444,4 0 0,1-2 0,0-1 30,0-1 0,0-1 0,1-1 0,-1-2 0,1 0 0,1-1-30,3 1 0,2 0 0,-1 0 207,1 2 1,-1 1 0,1 0-178,3 1 0,1-1 0,0 1 0,2 2 0,0 0 0,1 1 0,-13-7 0,1 2 0,-1-1 0,3 2 0,6 6 0,2 3 0,0 4 0,0 1 0,4 0 0,2 0 0,-22-1 0,2-1 970,9 2-1329,8 9 186,-6 0-3335,7 0 3508,-18 0 0,24 0 0,-3 0 0</inkml:trace>
  <inkml:trace contextRef="#ctx0" brushRef="#br0" timeOffset="335443">9055 7369 10141,'0'-11'990,"-9"-15"-181,-11 4-539,-19-17-180,4 14 0,-6 2-45,-7 1 0,-5 2-1469,7 4 1,-3-1-1,-2 2 1536,9 6 1,-2 1 0,-1 1-1,0 1-90,-4 0 1,0 1-1,-1 0 1,0 1-5,5 2 0,0 0 0,0 0 0,0 1 0,0 0-346,-8 0 1,2 1 0,-1 0-1,-1 1 346,9 0 0,-1 0 0,0 1 0,1 0 0,0 0 4,-6 0 1,0 1 0,1-1-1,0 2-22,-2 2 0,-1 1 0,1 1 0,0 0 22,3-1 1,1 0 0,1 1-1,0 0-22,3 1 0,0 1 0,2 0 0,0 0 66,-6 2 1,1 1-1,2 1-126,6 0 0,2 2 0,4 2 60,-6 13 0,6 6 0,5 5 0,6 5 0,9-10 0,3 3 0,2 1-283,1 4 0,2 1 1,3 0 342,4 1 0,2 0 0,5-2-30,2 0 0,5-1 0,4-4 179,7-4 1,5-3 0,4-4-30,8-5 0,4-4 0,3-5-158,-7-6 1,1-2-1,2-4 1,1-3 13,-3-4 0,3-4 0,0-2 0,1-2 0,0 0-134,-6 2 0,0-1 0,1 0 0,0-2 0,0 0 0,0-3 98,4-2 0,0-2 0,0-2 0,0 0 0,0 0 0,0 0-45,-2 2 0,0 0 0,-1 0 0,1 0 0,-2 0 0,-1 0-55,4-2 0,-1 0 1,-2 0-1,0 0 0,-1 1 145,4-2 0,0 1 0,-3 0 0,-3 2 238,-6 2 1,-3 1 0,-3 2-194,6-1 0,-6 4 945,-11 3-1125,-10 1 2697,-9 14-2787,-9-21-594,-2 21 774,-9-32 0,10 22 0,1-14 0</inkml:trace>
  <inkml:trace contextRef="#ctx0" brushRef="#br0" timeOffset="335976">9662 7329 13469,'-19'-8'3059,"8"6"-2700,28-16 1,16-1-315,3 4 0,4-1-230,3-3 1,4-1 214,-7 6 0,2 1 0,2 1-873,4-2 1,1 1 0,2 0 864,-4 3 0,1 0 1,1 0-1,1 1 0,3 1 1,1 0 0,1 1-1,1 0-58,-6 1 0,0 0 0,1 0 0,1 0 1,0 1-371,-6 2 1,1-1-1,1 0 1,-1 1-1,1 1 1,-1-1 405,1 0 0,0 1 0,-1 0 0,1 1 0,0-1 0,1 1-129,1 0 0,1 0 0,0 0 0,0 1 1,-1 1-1,-1 1 129,5 2 0,-2 0 0,0 2 0,-1 1 0,-1 0 18,0 1 0,0 1 0,-1 1 0,-1 1 0,-3 1 27,1 4 0,-3 1 0,-2 1 0,-1 1 134,8 6 1,-2 1 0,-5 1-11,0 8 1,-4 0-36,-7-5 1,-4-1 1232,5 10-1367,-12-11 2717,-1-17-2987,-16-2 942,6-9-2201,-8 0-1150,0-9-3438,0-10 6117,0-12 0,0 9 0,0 5 0</inkml:trace>
  <inkml:trace contextRef="#ctx0" brushRef="#br0" timeOffset="336211">12465 7271 9512,'-31'0'4947,"3"8"-3778,8-5-359,18 14-1,22-6-180,7 2 1,5 2-270,2 0 0,4 1-270,-4-4 0,2 1 0,-2 1 45,8 5 0,-1 1-45,8 4 0,-2 0-491,-11-4 0,-2 1 401,-9-1 0,0 0 719,20 8-434,-23-26-645,6-30-405,-16-4 1,-4-6-1406,3-14 0,-3-5 2170,-3 14 0,-2-2 0,0 5 0,2 0 0,-1 3 0,-4 7 0,0-1 0</inkml:trace>
  <inkml:trace contextRef="#ctx0" brushRef="#br0" timeOffset="336846">10662 7643 13559,'-18'11'2699,"-12"-2"-2564,2-16 0,-3-4 89,-7 1 1,-3-2-1460,-6-3 1,-4 0 1324,13 7 0,-1 1 0,-1 2 0,-3 1 0,0 0 0,0 4-120,0 2 0,-1 4 0,3 3 30,2 3 0,2 4 0,4 4 30,3 3 0,4 4 0,3 3-60,3 7 0,3 3 0,7 1 30,8 4 0,8 1 0,5 0-30,4 2 0,5-1 0,6-2 7,3-10 1,4-2 0,4-1-1,2-4 23,4-1 0,3-4 0,3-2 0,0-3-426,-7-4 1,1-3 0,1-1 0,1-2 0,-1-3 407,3-1 0,0-2 0,0-2 0,1-2 0,-2-2 18,0 0 0,0-2 0,0-2 0,-1-2 0,-1-1 0,7-5 0,0-3 0,-2-2 0,-2-1 22,-3 1 1,0-1-1,-3-1 1,-5-3 56,-1-7 0,-5-4 0,-4 1 56,8-9 0,-13 0-120,-24 6 1,-12 0 164,-14-1 0,-10 4-61,6 13 1,-5 3 0,-2 2-180,-7-3 0,-4 1 1,1 2-346,1 0 0,-1 2 0,1 2-765,3 5 1,0 3 0,1-1 1169,1-2 0,0-1 0,5 3 0,5 6 0,3 0 0,-21-8 0</inkml:trace>
  <inkml:trace contextRef="#ctx0" brushRef="#br0" timeOffset="337710">9858 7584 15448,'-19'22'3058,"-10"-5"-2878,-1-34-135,2 8 0,-1-4-45,-1-13 0,-1-4-786,1 9 1,-2 2 0,-2-2 875,-4-7 0,-1-2 0,-2 0-90,6 8 0,-1-1 0,-2 1 0,-1 0 22,-4-1 1,-1 1 0,0 0-1,-1 0-468,-2-1 0,1 1 0,-1 0 0,-1 2 446,0 1 0,-1 1 0,0 1 0,-1 1 0,2 0 0,-1 1 0,0 0 0,-1 2 0,0 2 0,-1 0 0,-1 2 0,1 1 0,-1 2 0,1 0 0,-1 2 0,0 1-23,-2-1 1,0 2 0,0 0-1,0 1 45,0 0 1,0 1 0,0 1-1,0-1-22,2 0 0,0-1 0,1 1 0,0 1 45,1 1 0,1 0 0,0 1 0,1-1-90,1-2 0,0 0 0,1 0 0,1 2-267,2 1 0,1 2 0,1 0 0,-1-1 312,-1-1 0,-1-1 0,0 1 0,1 0 30,-11 3 0,2 0 0,-1 2-75,10-2 0,-1 1 0,0 0 0,1 1 45,0-1 0,2 0 0,-1 1 0,0 0 0,0 1 0,0 0 0,0 1 0,0 2 0,0 1 0,1 2 0,-1-1 0,2 0 0,-11 1 0,2-2 0,1 3-239,4 4 1,1 3 0,1-1 238,3-5 0,0-1 0,2 1 44,-9 8 1,3 0-585,7-4 1,2-3 853,-14 2-2203,29-11 958,10-9-778,18-9 2561,2-19-762,0-5 1079,-3-15 270,-8 9 922,0 9-1371,0 10 89,0 11-539,0 9-91,0 0-359,0 9-90,-17-7 180,4 16-90,-24 10-45,25-1 0,2 5 0,-5 6 0,2 4-672,6 11 0,3 1 627,-3-3 0,5-2 0,13-3 0,5-3-232,-3-6 0,6-6 277,13-11 0,4-10-45,-1-14 0,0-9 45,5-9 0,-2-8-516,-13 0 0,-3-4 0,1 0 471,0-2 0,1-1 0,-4 1 45,2-15 0,-3 2-90,0 10 0,-1 8 225,2 11 316,-6 38 0,0 12-586,9 13 0,2 6 90,-2-4 0,3 2 0,4-2-698,-3-14 1,4-1 0,2-3 0,2-2 697,6-1 0,2-4 0,1-1 0,-4-3 0,13 5 0,-3-8 0,-3-13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04.48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14092 14189 16258,'39'11'180,"9"-11"-180,-19-1 0,1 0 0,4-4 0,1 1 90,1 2 0,-2 4-1,-4 5 1,-1 3 720,19 12 89,-27 26-632,-3 2 47,-17-21 1,-2 1-135,2 3 0,-2 1-45,-6 1 0,-4 0-480,-2 4 1,-4 1 299,-7-1 0,-3 0 45,2 0 0,0 0-90,5-3 1,1-2-1,4-4 0,2-1-360,2 10-270,29-2-269,23-15 674,-8-11 0,4-3 270,2-2 0,0-3 90,-3 1 0,-2 1 687,16 14 258,-22 12-1,-19 17-674,-15-11 0,-6 2-319,-1 2 1,-4 1 33,1-7 0,-1 1 0,0-1-75,-9 15 0,2-2-396,3-7 1,2-1 215,5-1 0,9-2-450,14-10 1,8-4 134,10-1 1,7-4 239,0-7 0,3-3 0,1 1 256,2 0 0,0 1 0,0-1 104,1 0 0,-1-1 0,-3 6 771,7 15 0,-8 7 68,-8 2 1,-8 5-511,-10-4 1,-5 4 0,-3 1-120,-2 4 0,-3 1 0,-3 2-135,1-8 0,-1 1 0,-2 1 0,-1-1-499,-2 3 1,-1 0 0,-1-1 0,-1 2 385,-1 1 1,0 0 0,-1 0-1,1 0-22,0-4 0,-1 0 0,2-1 0,0 0-336,3-2 0,1 1 0,1-2 1,0-1-55,-1 2 0,1-2 0,0-3-572,-1 6 1,0-7-3806,-1 1 4940,3-63 1,8 17 0,0-26-1</inkml:trace>
  <inkml:trace contextRef="#ctx0" brushRef="#br0" timeOffset="56438">17717 7094 15718,'20'0'540,"0"0"-360,-1 0 0,1 0-180,8 0 179,-6 0-179,6 0 180,-8 0-90,8 0-90,-6 0 90,6 0-90,-8 0 90,-1 0-180,-8 0-270,7 0-2518,-16 0 2878,6 0 0,-8 0 0,0 0 0</inkml:trace>
  <inkml:trace contextRef="#ctx0" brushRef="#br0" timeOffset="58648">18619 7075 15628,'-9'-11'1979,"-2"2"-1799,-8 18 270,-1 10-91,-8 12 91,6 17-495,8-19 0,0 1 135,-6 13-270,9 12-270,11-25-1888,20-8-5218,28-5 7556,-18-15 0,1-4 0,12 2 0,-8 0 0</inkml:trace>
  <inkml:trace contextRef="#ctx0" brushRef="#br0" timeOffset="58981">19148 7114 17697,'-31'0'1439,"-6"0"-1259,16 9-270,-8-7 0,18 24 90,-6-22-270,15 14-359,11-18 89,12 0 270,19-9 180,-1-2 540,-9 0 269,-1 2 91,-18 18-540,-3 11-180,1 19-180,-7 2 90,16-1-900,-8-21-2878,19-10 3778,1-9 0,-8 0 0,-4 0 0</inkml:trace>
  <inkml:trace contextRef="#ctx0" brushRef="#br0" timeOffset="59158">19442 7035 19046,'34'0'-180,"0"0"0,-4-3 0,1-2-1034,7-4 0,0-2-2339,-11 1 0,-2-2 3553,5-6 0,-3-1 0,-6 6 0,-3-4 0</inkml:trace>
  <inkml:trace contextRef="#ctx0" brushRef="#br0" timeOffset="59349">19677 6722 18057,'-15'25'1469,"0"0"0,3 7 0,4 1-1334,2 2 0,3 0-135,3 5 0,0 1-225,0-2 0,0 0-1191,0-4 1,0-3-5241,0 19 6696,9-12 0,-7-20 1,7-10-1</inkml:trace>
  <inkml:trace contextRef="#ctx0" brushRef="#br0" timeOffset="59680">19932 7094 17877,'0'11'1889,"17"-2"-2519,14-9-269,19-9-631,0-2 990,-20-1 1,-3-4 269,-3-15 540,11 1 360,-33-7 359,6 33 270,-16-12-269,-12 34-181,-11 10-719,11-8 0,1 1-90,3 4 0,2 1-90,-6 21 90,12-16-809,25-3-720,22-17 404,-10-9 1,3-4-1890,7-1 1,1-5 3013,1-10 0,-4-1 0,7 4 0,-9-11 0</inkml:trace>
  <inkml:trace contextRef="#ctx0" brushRef="#br0" timeOffset="60213">20638 7016 16797,'10'11'180,"-1"-3"-90,-9-8 0,0 0 0,9 0 0,-7 0 0,7 0 90,-9 0-90,0 0-90,0-8 90,0 6 90,0-7-180,0 9 270,0-9-1,0 7 91,0-7 180,0 18 0,-9-7-1,-11 16-269,-1-8-360,-8 10 90,10-9 90,8 6-630,20-14 1,12 5 89,27-8 450,-6 0 0,6 9 270,-18 19 360,-10 14-316,-14-10 1,-4 3-649,0 4 1,-4 1 603,-9 4 0,-4 1-225,4 0 0,-2-1-222,-5-8 0,-3-2-3,2-3 0,1-6-1439,-4-12-539,3 3-1260,27-42-2699,23-14 6117,2 10 0,2-1 0,-16 9 0,-1 1 0,3 3 0,1 1 0</inkml:trace>
  <inkml:trace contextRef="#ctx0" brushRef="#br0" timeOffset="60373">21088 7114 12840,'0'-22'8005,"0"13"-7465,-8 12-450,-3 14-180,-9-15 0,9 16-630,2-8-1079,9 10-1529,9-9-2788,11-2 6116,2-27 0,-3 14 0,-10-14 0</inkml:trace>
  <inkml:trace contextRef="#ctx0" brushRef="#br0" timeOffset="60647">21108 7133 21115,'42'19'-828,"0"-1"1,0 0-1,-4-3 1,0-1-1,-4-8-296,-5-13 0,-2-6-406,-1-1 0,0-2 1440,8-4 0,0 0 1169,-9 4 1,0 2 2235,23-6-1336,-27 12-721,-3 8-899,-18 8-359,8 12-90,-5 2-703,14 6-2176,-6-17-5306,9-2 8275,8-1 0,-15-5 0,4 5 0</inkml:trace>
  <inkml:trace contextRef="#ctx0" brushRef="#br0" timeOffset="60813">22049 6937 7892,'0'0'0</inkml:trace>
  <inkml:trace contextRef="#ctx0" brushRef="#br0" timeOffset="61105">22440 6937 19946,'-30'20'1709,"2"0"-1799,8-9 180,9 6-90,3-6 0,8 0 90,8 6-90,12-15 0,11 7 0,-1-9-90,7 0 90,-15 9-720,-3-7-1169,-1 7-539,-7-9-4409,17 0 6837,-6 0 0,-3 0 0,-10 0 0</inkml:trace>
  <inkml:trace contextRef="#ctx0" brushRef="#br0" timeOffset="61297">22891 6526 22374,'-4'39'1199,"0"0"1,-2 0-1,1 1-1154,-1 7 0,1 1-1051,0-6 1,1-1 825,3 12 1,2-1-982,2-15 1,3-2-1493,3-1 0,2-1 2785,10 15 1,-1-26 0,-11-5 0</inkml:trace>
  <inkml:trace contextRef="#ctx0" brushRef="#br0" timeOffset="62364">23754 6644 16977,'0'10'-3328,"0"-1"3328,8-9 0,-5 0 0,5 0 0</inkml:trace>
  <inkml:trace contextRef="#ctx0" brushRef="#br0" timeOffset="62547">23793 7035 20395,'20'11'-1619,"-10"-2"-8212,8-9 9388,-16 0 0,7 0 0,-9 0 0</inkml:trace>
  <inkml:trace contextRef="#ctx0" brushRef="#br0" timeOffset="65622">22088 7192 8432,'-11'37'-68,"-7"-21"1,16 10 0,-6-26-1</inkml:trace>
  <inkml:trace contextRef="#ctx0" brushRef="#br0" timeOffset="65805">22048 6879 13649,'-19'-9'-4857,"8"7"4857,2-7 0,9 9 0,0 0 0</inkml:trace>
  <inkml:trace contextRef="#ctx0" brushRef="#br0" timeOffset="81005">17737 8035 12300,'20'0'3508,"-1"0"-3508,10 0 180,10 0-270,-11 0 0,3 0-1510,3 1 1,1-2 1599,6-3 0,-3-1 0,5 3 0,-8-7 0</inkml:trace>
  <inkml:trace contextRef="#ctx0" brushRef="#br0" timeOffset="81741">18952 8192 10771,'-20'0'3688,"1"0"-3598,-1 0 0,1 17 0,-1-4 89,0 16-179,9 8-89,-6-13-1,15 13 180,11-27-90,13-1 89,26-9 1,-7-17 90,-11-14 0,-12-10-90,-18-7-90,-9 26-180,-11-4-1259,-10 15-4677,-10-8 6116,10-1 0,10 9 0,12 2 0</inkml:trace>
  <inkml:trace contextRef="#ctx0" brushRef="#br0" timeOffset="81932">19128 8231 14099,'0'50'1529,"0"-2"-1529,0-18 90,0-1 0,9-18 0,11-11-1169,2-29-720,-4 10 0,1-3 1799,1-8 0,-1 1 0,5-3 0,2 5 0</inkml:trace>
  <inkml:trace contextRef="#ctx0" brushRef="#br0" timeOffset="82197">19697 8231 10141,'11'-20'5217,"-3"1"-4047,-8 17-901,-8-5 91,-3 33-270,-9 5-90,0 19-90,1-9 90,8 5-90,2-33-899,36 4-1530,-3-43 360,3 4 1,2-6 2054,-6-11 1,-4-2-1,-3 12 1,-2 3 0,4-17-1</inkml:trace>
  <inkml:trace contextRef="#ctx0" brushRef="#br0" timeOffset="82340">19834 7819 9422,'0'-41'4857,"0"21"-4138,-9 40-359,7 7 0,2 5 0,-4 11 0,-1 3-270,5 4 0,0 0-598,0 0 1,0-2 147,3-11 0,3-4-2136,14 6 2496,10-21 0,-8-18 0,-4 0 0</inkml:trace>
  <inkml:trace contextRef="#ctx0" brushRef="#br0" timeOffset="82464">20069 8055 14459,'0'29'839,"0"0"1,0 5-1,0 0-1379,4-3 1,1-1-6117,6 20 6656,8-22 0,-8-19 0,-2-9 0</inkml:trace>
  <inkml:trace contextRef="#ctx0" brushRef="#br0" timeOffset="82822">20206 8015 11311,'0'42'-4048,"9"-5"2609,11-18 3597,2 1 2250,6 0-1800,-17-1-899,-3 1-1169,-8-1-540,0-8 90,0-2-90,9-9-809,2-9-361,26-2 900,-4-8 45,-5 12 1,0 3 224,14-5 449,-13 11 1,-2 5 719,6 13-629,4 1-540,-26 8 90,15-19-1169,-13-1-810,33-9-3418,4-17 5307,-19 11 0,-1-1 0,11-13 0,-14 11 0</inkml:trace>
  <inkml:trace contextRef="#ctx0" brushRef="#br0" timeOffset="83030">20971 8153 19406,'-9'10'0,"-2"-10"-90,0-2-90,11-6 180,20 8 90,2 0-180,15 0 270,-16 0 90,-1 0-360,-3 8 0,-14-5-1619,14 5-4318,-6-8 6027,9 0 0,-10 0 0,-1 0 0</inkml:trace>
  <inkml:trace contextRef="#ctx0" brushRef="#br0" timeOffset="83230">21284 7721 19406,'0'29'1019,"0"-1"1,0 6-1,0 2-884,0 12 0,0 2-1179,0 0 1,0 0 1043,0 0 0,0-2-810,0-12 1,0-2-399,-2-4 1,4-4-8148,16-4 9440,4-5 0,-1-17 1,-3 0-1</inkml:trace>
  <inkml:trace contextRef="#ctx0" brushRef="#br0" timeOffset="83497">22421 7878 20305,'-20'-8'-9831,"9"5"8870,3 3 1,8 3 0,0 5 0</inkml:trace>
  <inkml:trace contextRef="#ctx0" brushRef="#br0" timeOffset="83648">22382 8251 20665,'0'10'-2428,"0"-1"-7403,9-9 9297,-7-8 1,6 5 0,-8-5 0</inkml:trace>
  <inkml:trace contextRef="#ctx0" brushRef="#br0" timeOffset="84951">23715 8113 15628,'0'30'569,"0"-1"1,-1 1 0,2-1-570,7 21 90,3-2 90,18-26-90,10-5-270,-15-30 0,2-9-270,4 2 1,-1-3-946,1-14 1,-1-5 1394,-3 2 0,-2 2 0,6-6 0,-13 10 0</inkml:trace>
  <inkml:trace contextRef="#ctx0" brushRef="#br0" timeOffset="85326">24302 8074 17157,'-8'22'1799,"-3"-5"-1619,-9-8 0,1 11-90,-10 10-270,8 9 180,-8-8-90,10-20-719,17-5-91,21-32 180,23 4 675,-18 3 1,2-1 88,3 4 1,-2 2 855,6-6 179,4 20-89,-26 20 449,-3 19-809,-8 11-540,0 0-180,0-2-180,9-26-1979,20-14-809,21-27-270,-16 1 0,2-3 3328,4-4 0,-2 0 0,6-8 0,-10 7 0</inkml:trace>
  <inkml:trace contextRef="#ctx0" brushRef="#br0" timeOffset="85434">24793 8172 16348,'10'37'4857,"-1"-4"-4947,-9 15-1439,0-26-4048,0-5 5577,9-17 0,-7 0 0,7 0 0</inkml:trace>
  <inkml:trace contextRef="#ctx0" brushRef="#br0" timeOffset="85551">25027 7917 17877,'-19'-8'-1552,"8"14"0,2-12 1,9 14-1</inkml:trace>
  <inkml:trace contextRef="#ctx0" brushRef="#br0" timeOffset="85845">25205 8015 19046,'-9'31'2069,"-11"-3"-2069,-2 0-90,-6-6-90,8 7-360,9-19-539,2-1 0,27-9 629,12-8 540,21-12-45,-22 9 0,0 0 1124,13-8-269,-5 10-361,-26 26-629,-3 5 0,-8 17-1349,9-8-2878,2-12 4317,17-19 0,-15-2 0,5-7 0</inkml:trace>
  <inkml:trace contextRef="#ctx0" brushRef="#br0" timeOffset="86159">25694 7643 19586,'0'46'2878,"-9"6"-2878,4-18 0,-1 2 0,2 7 0,-3-1 0,-10 3-180,15-11 0,2-4-629,0-17 179,20 4-179,19-17 449,11 0 180,0 0 270,-11 26 540,-19 7-361,-14-5 1,-4 3-45,0 2 0,-4 1-90,-1-3 0,-2-1-90,-4 0 0,-2-1-405,-11 10-1889,-6-19-3507,8-29 5756,9-22 0,3 8 0,8-4 0</inkml:trace>
  <inkml:trace contextRef="#ctx0" brushRef="#br0" timeOffset="86526">26145 7721 23274,'0'30'299,"0"-1"1,0 5 0,0 0-300,0 1 0,0-1-457,0 2 0,0-2 187,-2-3 0,4-3-722,15 11 92,5-19 383,5-13 1,3-6-293,22-18 764,-18 12 0,0-3 494,-8-10 1,-2-1 720,6 6 870,-13-5-1321,-17 45-629,0 5-90,0 18-449,18-2-1350,12-26-682,2-10 0,4-7 2481,5-12 0,-1-3 0,14 6 0,-10-14 0</inkml:trace>
  <inkml:trace contextRef="#ctx0" brushRef="#br0" timeOffset="87126">24675 6761 17427,'0'31'1979,"0"6"-2699,0-7-2788,0 9 3508,0-8 0,0-12 0,0-10 0</inkml:trace>
  <inkml:trace contextRef="#ctx0" brushRef="#br0" timeOffset="87260">24753 6526 11940,'0'0'0</inkml:trace>
  <inkml:trace contextRef="#ctx0" brushRef="#br0" timeOffset="87417">24753 6526 18596,'45'12'-468,"0"-1"0,0 1 1,-2-1-1,-1 0 1,-7-9-2277,-7-14 1,-6-5 2743,17-13 0,-19 8 0,-11 5 0</inkml:trace>
  <inkml:trace contextRef="#ctx0" brushRef="#br0" timeOffset="87601">25145 6232 19856,'-4'35'299,"-1"0"1,4 7 0,0 1-300,-3-3 0,0 0-450,3 5 1,2-1-1305,-1 1 0,0-2 1754,0-11 0,0-4 0,0 12 0,0-23 0</inkml:trace>
  <inkml:trace contextRef="#ctx0" brushRef="#br0" timeOffset="88226">25243 6820 19136,'31'-9'-1349,"6"-10"-90,-7-3 359,1-15 1170,-12 6 540,-10 10 269,-9 3 271,0 27-451,0 10-359,-9 3-270,7 6 90,11-8-180,21-9-270,21-2-248,-22-12 0,0-3 473,1 1 0,-1-1-140,21-13 634,-2 8 451,-17 2 179,-12 18-269,-10 2-540,-9 17-180,0-6 312,0-3-672,9-10-890,10-9 171,20-18 179,3-12 720,-18 14 0,0-1 180,6-20 900,-2 26 179,-17 3-269,-2 16-361,-9 12-449,0 11-90,9-1-180,2-10-1259,17-12 90,11-16 180,3-3 944,-18-3 0,0-1 45,6-6 990,-2-8 629,-17 18-810,-2 3-629,-9 16-449,0-5-2700,8 23 3149,-5-22 0,5 14 0,-8-18 0</inkml:trace>
  <inkml:trace contextRef="#ctx0" brushRef="#br0" timeOffset="88618">26615 6565 19586,'-19'11'2518,"8"24"-2518,-7-20-90,7 13-449,0-10-900,3-7-91,25 8 1351,5 1 89,17 0 180,0-1 899,-8 9 720,-12 3-270,-10 17-539,-18-7-630,-10-2-540,-12-10-3688,1-18 3958,1-11 0,19-3 0,1-5 0</inkml:trace>
  <inkml:trace contextRef="#ctx0" brushRef="#br0" timeOffset="107157">28751 6937 13199,'-19'-28'4318,"8"15"-3958,2-4-180,18 17 0,19 0-360,22-9-675,-15 8 1,0 0-2116,0-8 1,0 0 2969,5 8 0,-4 0 0,-1-7 0,0 8 0</inkml:trace>
  <inkml:trace contextRef="#ctx0" brushRef="#br0" timeOffset="107805">29633 6761 14908,'0'-30'2699,"0"19"-1979,-17 4-271,-5 16-89,-17-9-270,0 17-180,8-4 180,3 7-180,43-11-180,18-9 180,0-8 0,4-2 90,3 0 0,-2-1 0,-6-4 0,-3-1 45,-3 1 0,-4 2 135,-3 2 450,-10 28-1,-35 25-449,11-5 0,-3 4-652,-3-9 0,-3 0 0,2 2 502,3 2 0,2 0 0,0 1-75,-8 13 0,2 0-183,7-5 1,4-3-133,1 8-270,29-13 90,15-26 540,-5-13 0,3-5 0,19-14 0,-11-19 135,-23 17 0,-4-1-135,-1-18 0,-2-6 0,-27 9-2428,5 0-1800,-1 15 0,0 0 4228,3-17 0,2 10 0,9 14 0</inkml:trace>
  <inkml:trace contextRef="#ctx0" brushRef="#br0" timeOffset="108725">30006 6624 17877,'0'48'2653,"0"-15"1,0 1-2609,-4-2 0,-1-1-90,0-1 0,-1-1-45,-5 17-450,11-33-719,37 4 0,16-34-53,-10 4 1,1-4 1041,-3-11 0,-1-3 180,0 5 0,-2 0 203,-12-4 0,-2 3 787,13 5 449,-26 5-180,-3 43-269,-16 6-810,3-3 0,-1 1-90,-14 20 90,0-19 995,10-5-2254,18-24-450,23-11 360,19-12 1150,-21-2 0,1-2 109,0 4 0,-1 0 269,-7 2 1,-3-1 720,9-8 269,-19 17-360,-9 2-449,0 9-180,0 9-180,-9-7-90,-2 7-90,0-9 90,3 0 0,8 0 90,8-9-180,-5-2 180,14-8-90,-15-1 180,7 9-180,-9 3 0,0 8 180,0 0 0,0 17-90,-9-4-90,-2 24 0,-8-24 0,8 13 90,11-24-270,19 7-180,12-9 90,17-9 0,-7-10 180,-1-3 180,-12-15-180,-9 24 540,-8-4 0,-2 25-360,-9 12-90,0 10 0,-9 1 0,7-12-270,19-10-180,16-9 270,-4 1 0,1-2 45,0-3 0,-1-1 45,1 0 1,-1 0 178,12-6 541,-4 2-360,-26 18-90,-3 10-180,-8 12-90,0-1-270,0-1-809,9-19-990,20-1-1709,3-9-225,-4-3 1,1-3 4092,21-13 0,-17 6 0,-7-5 0</inkml:trace>
  <inkml:trace contextRef="#ctx0" brushRef="#br0" timeOffset="108881">31495 6585 19046,'34'5'-60,"0"1"0,4 0 0,2-4-1244,9-8 0,0-5-3059,2 1 1,-1-2 4172,-4-7 1,-3-1 0,7-2 0,-24 5 0</inkml:trace>
  <inkml:trace contextRef="#ctx0" brushRef="#br0" timeOffset="109080">32024 6173 17247,'-19'37'6926,"-1"13"-6746,6-16 0,0 2-135,3 3 0,0 0-1029,-3 1 1,0-1 128,4-4 0,0-1-2094,-9 16-5596,8-13 8618,11-17 0,2-9 0,7-2 0</inkml:trace>
  <inkml:trace contextRef="#ctx0" brushRef="#br0" timeOffset="109182">31966 6683 17337,'11'39'1979,"-3"-9"-7016,-8 7 5037,-9-32 0,7 10 0,-6-24 0</inkml:trace>
  <inkml:trace contextRef="#ctx0" brushRef="#br0" timeOffset="109905">32181 6428 18416,'0'30'-2428,"0"-1"809,9-10 1439,-7 1 270,7 0 1079,0-1 720,-7 1-540,6-1-89,-8 1-361,0-9-179,0 6-271,0-6-179,0 9-90,0-9 0,9 6 90,-7-15-90,16 16-90,-7-7 0,-1-1 0,8-1 90,-16-9-1,7 0 1,-9 0-90,0 0-90,9 0 0,-7 9 0,6-7 0,1 7 0,2-9-449,17 0-271,3 0-629,17-18-287,-7-3 1141,-12-2 0,-1-2 135,-7 0 1,-1 0 179,5-1 0,-2 1 180,8-14 180,-12 20-90,-10 10 0,-9 9-90,0 9 0,0-7-180,0 7 197,0-9-1366,8 0 269,3-18 1170,9-4 810,-9-17 899,-2 17 269,-9 5-89,0 43-899,-9 7-901,4-5 1,-1 2-90,-14 21-315,12-22 1,5-2-1575,21 6-3958,15 4 5757,0-30 0,1-3 0,1 5 0,0-9 0</inkml:trace>
  <inkml:trace contextRef="#ctx0" brushRef="#br0" timeOffset="126525">17698 10171 17787,'46'0'719,"6"0"-719,-14 0 0,2 0 0,-4 0 0,-2 0-315,0 0 1,0 0-1530,-5 0 0,0 0 1844,21 0 0,-19 0 0,-14 0 0</inkml:trace>
  <inkml:trace contextRef="#ctx0" brushRef="#br0" timeOffset="126797">18697 9877 20395,'-4'31'420,"0"-1"0,2 7 0,1 0-420,-3-6 0,0-1-90,3 9 0,2 1-1196,-1 0 0,0-2-333,-5-6 0,1-3-7131,2 10 8750,-7-21 0,9-18 0,0 0 0</inkml:trace>
  <inkml:trace contextRef="#ctx0" brushRef="#br0" timeOffset="126955">18991 10152 16797,'0'37'4138,"0"4"-4138,0-12 0,0 1-899,0 20-2609,0-2-6323,0-26 9657,18-5 1,-14-17 0,14 0 0</inkml:trace>
  <inkml:trace contextRef="#ctx0" brushRef="#br0" timeOffset="127073">19168 9975 14459,'0'0'0</inkml:trace>
  <inkml:trace contextRef="#ctx0" brushRef="#br0" timeOffset="127489">19305 10132 17697,'0'50'4227,"0"-2"-4227,0-9-89,0-8-271,0-3-180,17-17-449,5-20 809,17-13-45,-14 0 0,-2-3 225,-2 4 0,0 0 270,18-18 629,-11 19 1,-17 20-361,-2 29-449,-1 12-135,-8-12 0,2 1 90,10-4 0,3-2-224,6 6-541,27-12-90,3-27 270,-22-3 1,0-4-144,1-4 0,-1-2 638,-3-2 0,-2-2 133,-3 2 1,-3 0 720,2-6 451,-11 10-361,-9 29-449,-9 22-540,-2 10-90,0 7-803,11-18-3334,28-10 4365,23-20 0,-16-2 1,-1-7-1</inkml:trace>
  <inkml:trace contextRef="#ctx0" brushRef="#br0" timeOffset="127747">20442 10034 20215,'-20'20'990,"0"-9"-1080,9 15-360,3-13-359,8 15 359,8-8 450,12-1 0,2 1 809,6-1 361,-17 10-91,-2-7-629,-9 32-540,-18-19-855,9-6 1,-4-2 944,-10-10 0,-2-3 0,1 5 0,-2-10 0</inkml:trace>
  <inkml:trace contextRef="#ctx0" brushRef="#br0" timeOffset="132023">17854 12915 6453,'-19'13'4138,"8"2"-3778,2-23 629,9 8 1620,0 0-1890,18 0-359,4 0-270,17 0 0,9-9 0,-7 7-405,-13-3 0,1 1-3103,12 4 3418,-12 4 0,-1 1 0,-4-3 0,2 7 0</inkml:trace>
  <inkml:trace contextRef="#ctx0" brushRef="#br0" timeOffset="171590">18717 12797 14819,'-20'-19'1619,"9"34"-1080,3 18-269,7 3 0,2 6-135,-1 6 0,0 2 0,0 4 0,0 1-1016,0 0 0,0-1 926,-4-8 0,-1-3 134,0-11 0,-1-5-179,-5 1-388,2-28-421,18-37 494,-4 5 0,1-5 135,2 2 0,2-2 0,0 0-304,0-3 1,0 0 0,1 0 453,2-3 0,0 0 0,0 3-15,3-8 0,-1 4 499,-1 4 1,0 4 534,5-3 1,1 19-361,0 29 1,-1 13-90,1 26-360,-9-7 90,-3-2 1381,-8-2-1651,0-24-308,0 13-861,-8-23-2249,-12 5 3418,-11-25 0,10 12 0,3-12 0</inkml:trace>
  <inkml:trace contextRef="#ctx0" brushRef="#br0" timeOffset="171933">19207 12739 14729,'20'-20'4047,"-1"9"-2967,-8 3 89,-2 16-539,-9 38-450,-18 0-270,12-13 0,-1 1 0,-13 14 90,12-26-360,34-5-450,7-34 540,-4 3 1,1-3-75,-4-6 0,-2-4 344,-3-1 0,-3-2-10,-7 0 1,-3 1 459,1-21 0,-18 19-360,-10 14-180,-21 17-810,-1 0-2294,2 0 3194,11-9 0,17 7 0,2-7 0</inkml:trace>
  <inkml:trace contextRef="#ctx0" brushRef="#br0" timeOffset="172239">19815 12504 22194,'-9'32'450,"-2"-6"-540,0-26-360,2 9-359,9 2-1,0 0 361,9 6 179,2-6 450,17 9-90,-6-1 539,-2 10-89,-12 1-180,-8 9-270,0 9-90,-9-6-900,-2-3-1528,-8-20-6118,-1-19 8546,9-11 0,3 1 0,8 1 0</inkml:trace>
  <inkml:trace contextRef="#ctx0" brushRef="#br0" timeOffset="172589">20069 12660 17787,'0'11'1349,"0"7"-1439,0-16 180,0 7 0,9-9-90,-7 0 0,7 0 0,-1 0 90,-5 0-180,5 0 180,-8 0 1259,0 0-719,0 8 89,9 3-89,-7 17-450,7 3-180,-9 8 0,9 0-1169,-7-8-2159,7-12 3328,-1-10 0,-6-9 0,7 0 0</inkml:trace>
  <inkml:trace contextRef="#ctx0" brushRef="#br0" timeOffset="172739">20226 12464 20036,'-20'-8'-563,"18"5"1,-4-5 0,14 8 0</inkml:trace>
  <inkml:trace contextRef="#ctx0" brushRef="#br0" timeOffset="172889">20206 12445 17529,'39'18'413,"-1"0"1,1 0 0,-2-3 0,1-2 0,-4-6-549,1-10 0,-3-5-1394,0-1 0,0-1 1529,7-1 0,-2 2 0,-5-2 0,-5 2 0</inkml:trace>
  <inkml:trace contextRef="#ctx0" brushRef="#br0" timeOffset="173089">20637 12327 22014,'-19'39'3329,"8"9"-3195,6-19 1,1 1-90,4 5 0,0 0-545,0 0 1,0-1 4,0 1 0,0-2-2043,0 17-1959,0-2 4537,0-26 0,0-5 0,0-17 1</inkml:trace>
  <inkml:trace contextRef="#ctx0" brushRef="#br0" timeOffset="173214">20873 12680 21295,'5'29'90,"1"1"0,2 20-4138,-8-11 4048,0-19 0,0-12 0,0-8 0</inkml:trace>
  <inkml:trace contextRef="#ctx0" brushRef="#br0" timeOffset="173558">21088 12660 18327,'0'50'1799,"9"-10"-1620,2-3-179,17-24 0,-6 13 0,6-24 180,-8 7-360,8-9-629,12-18 44,-12 8 1,2-1-91,0-8 1,1-2 539,8 2 0,-1-1 854,-16 0 1,-1 1 1889,25-3-450,-35 5 90,-3 34-810,-25 14-539,4 10-540,-16-2-180,27-2-90,31-24-1350,23 5-494,-10-16 1,3-4 1933,1-7 0,-2 0 0,10 5 0,-10-13 0</inkml:trace>
  <inkml:trace contextRef="#ctx0" brushRef="#br0" timeOffset="176731">21206 12719 15268,'-20'0'1260,"9"17"-541,-6-12-449,15 30 90,-7-13-360,9 17 90,0 0 0,18-9 0,-5-10-90,15-11 180,0-9-91,-6 0 1,6-9 0,-17-11 0,-2-10 0,-9-9-90,0 8 0,0-6-449,0 24-1980,-9-4-4587,-2 17 7016,-8-9 0,8 7 0,2-7 0</inkml:trace>
  <inkml:trace contextRef="#ctx0" brushRef="#br0" timeOffset="177164">21774 12719 16258,'11'20'3508,"-2"8"-3059,-9 3-179,0 8-180,0-9-90,0-1 90,0-19-90,0-1 90,9-18-180,-7-19 0,15-13 0,-11 12 0,-1-1-90,15-20 270,-1 11 90,-8 19 180,7 20 180,-8 28 89,1 14-449,-1-13 0,-2 1-180,-6 20 0,15-11-629,12-20-1260,-5-27-3958,21-5 5847,-23-16 0,-2 18 0,-12 3 0</inkml:trace>
  <inkml:trace contextRef="#ctx0" brushRef="#br0" timeOffset="177655">22636 12660 20845,'49'0'-4138,"1"0"4138,-9 0 0,-13 0 0,-19 0 0</inkml:trace>
  <inkml:trace contextRef="#ctx0" brushRef="#br0" timeOffset="178031">22970 12562 20575,'11'29'450,"-3"10"-540,1-6-540,2 4 91,9-18-631,8-8-179,2-20 360,10-12 899,-16-3 0,0 0 180,17-9 1079,-2 5 630,-11 28-450,-17 37-854,-5-5 0,-3 5 22,-2 16 1,-2 3-129,1-14 1,0 1 0,0 1-707,1 4 1,-1 1 0,-1 0 406,-3-2 0,-3-1 0,0 0-30,2-5 0,-2-1 0,-2-1-312,-13 12 1,-4-7-334,6-16 1,-2-5-811,-5-5 1,-2-8-3522,0-15 1,-1-8 4649,-6-6 1,2-3 0,11 5-1,2-1 1,-13-17 0</inkml:trace>
  <inkml:trace contextRef="#ctx0" brushRef="#br0" timeOffset="179764">5429 11484 14279,'-31'0'1709,"3"0"-1709,8-8 90,10 5 90,36 4 0,0 1 89,22 6 91,-20-25 180,-17 4-90,-2-15-180,-9 8-91,0 9 91,-18 2-270,5 9 90,-24 18-180,15-14 90,3 31 0,10-31 90,27 14 90,12-27-90,12-19 0,-21 8 0,-3-2 180,1-28 90,-10 2 89,-18 35-179,-19-2-270,-14 32-45,17-3 0,0 1-135,-14 17-629,11-1-3599,26-5 4408,13-24 0,2 7 0,4-9 0</inkml:trace>
  <inkml:trace contextRef="#ctx0" brushRef="#br0" timeOffset="180773">6801 17227 15358,'-9'2'3238,"7"-13"-2788,-7-11-360,18-6 180,2 8-270,8 1 90,-8 8 270,-2 2-180,-9 9-270,0 0 90,0-8 0,-9 14 0,-2-21-90,0 21 449,3-14-89,43 8-180,8 0-45,-5 0 0,3 0 45,2 0 0,1 0-534,1 0 1,-1 0 488,1 0 0,0 0-348,-1 0 1,-1 0 347,-3-5 0,-2 1-45,-7 4 0,-1-2 0,-1-7 0,-1 0-1619,2 7-8212,-11-7 9702,-10 1 1,-9 6 0,0-7 0</inkml:trace>
  <inkml:trace contextRef="#ctx0" brushRef="#br0" timeOffset="181647">5527 11347 10321,'-20'2'1349,"9"-4"-539,3-17 719,8 8 540,0-7-720,0 16-180,0-7-539,0 27-360,-9-14-540,-2 14 360,0-18-720,2 0-1618,18-9-3329,2-2 5577,17-17 0,-14 15 0,3-5 0</inkml:trace>
  <inkml:trace contextRef="#ctx0" brushRef="#br0" timeOffset="182573">9270 7427 14459,'-28'0'2788,"6"9"-2518,-6 2-270,17 17 90,2 3-90,18-1 180,19-10 0,14-20-180,-17-12 0,0-4 360,14-17-181,-19-15 1,-12 9-90,-8 17-180,0 13-180,-17 12-2338,4 23 2608,-16-13 0,18 6 0,3-10 0</inkml:trace>
  <inkml:trace contextRef="#ctx0" brushRef="#br0" timeOffset="183481">9251 17246 16258,'29'0'509,"1"0"1,3 0 0,1 0-465,0 1 0,2-2 180,11-3 0,2 0-1,-4 3 1,1 0-934,-8-2 0,1 0 0,0 0 934,15-2 0,1 1-135,-1 3 0,0 0-170,-4-4 0,-2 1 80,-7 4 0,-3 0 267,-7 0 0,-4 0-3505,4 0 3238,-5 0 0,-24 0 0,7 0 0</inkml:trace>
  <inkml:trace contextRef="#ctx0" brushRef="#br0" timeOffset="185390">13288 11680 18237,'-9'11'809,"-2"15"-719,-8-4-180,-1 9 180,9-3 0,11-8-90,20-10 0,19-1 90,3-26-180,-3-5 360,-20-8-180,-10-8 0,-9 17 180,0 1 179,-9 20-89,-10 2-90,-12 7-90,1-9-180,1 0-180,10-9 180,8 7 0,2-7 0,18 1-90,2-3-270,0 0-629,6 2-8006,-15 9 8995,7 0 0,-9 0 0,0 0 0</inkml:trace>
  <inkml:trace contextRef="#ctx0" brushRef="#br0" timeOffset="189669">17815 13915 17697,'29'0'809,"19"-9"-1664,-15 4 1,3-1-2555,9-3 0,0-2 3409,-3 1 0,-4 1 0,12-2 0,-24 2 0</inkml:trace>
  <inkml:trace contextRef="#ctx0" brushRef="#br0" timeOffset="190438">18639 13895 15718,'10'54'3958,"-10"1"-3913,0-9 0,-2 4-45,-2-1 0,-1 0-782,5-3 1,0-1 736,0-4 0,0-3 601,0 10-556,9-29-118,2-28-421,9-30 314,-2 2 0,1-4-783,-3-8 0,0-2 918,-1 14 0,2 1 1,-1 0-1,8-15 0,0 4 109,-4 9 0,2 6 115,5 9 1,2 7 315,13 7 180,-3 37 179,-11 5-494,-21-5 0,-3 1 45,5 12-180,-9-2-90,0-2 672,-18-24-3101,-4 5-6115,-17-27 8454,9-19 0,10 13 0,11-12 0</inkml:trace>
  <inkml:trace contextRef="#ctx0" brushRef="#br0" timeOffset="190718">19266 13856 20215,'0'29'-90,"0"1"1,0 20-271,8-2-180,12-27-180,11-3 271,8-27 359,-9-19 270,-10-14-180,-12-8-90,-8 20 0,-17 4-1709,-14 15-3238,-1 0 5037,-5-6 0,26 14 0,2-5 0</inkml:trace>
  <inkml:trace contextRef="#ctx0" brushRef="#br0" timeOffset="190993">19677 13758 18327,'0'28'1349,"0"-6"-1439,0 6-90,0-8-540,0-1-809,26-8 1349,-2 7 270,16-16 450,-21 24 449,-10-13-359,-9 24-450,0 2-90,0 3-900,-18-3-3417,5-28 4227,-6-5 0,10-14 0,9 8 0</inkml:trace>
  <inkml:trace contextRef="#ctx0" brushRef="#br0" timeOffset="191135">19932 13895 17427,'0'48'2159,"0"-7"-4678,0 7-4677,9-26 7196,2-5 0,0-17 0,-3 0 0</inkml:trace>
  <inkml:trace contextRef="#ctx0" brushRef="#br0" timeOffset="191351">20167 13817 18776,'50'0'944,"-17"-3"1,0-3-1485,-3-3 1,1-2-2250,8 2 1,0-3 2788,-7-7 0,-3 1 0,10 4 0,-21-3 0</inkml:trace>
  <inkml:trace contextRef="#ctx0" brushRef="#br0" timeOffset="191560">20579 13425 21295,'-31'28'1349,"20"-2"0,3 5-1169,-2 3 0,2 3-1383,7 16 0,0 1 1068,-7-3 0,-1-2-790,3-3 0,1-2-784,-1-9 0,1-3-8122,-4 7 9611,18-19 1,-7-11-1,7-9 1</inkml:trace>
  <inkml:trace contextRef="#ctx0" brushRef="#br0" timeOffset="191676">20736 13738 17517,'0'48'1889,"-1"2"-5847,1 0 3958,0-10 0,0-21 0,0-10 0</inkml:trace>
  <inkml:trace contextRef="#ctx0" brushRef="#br0" timeOffset="191785">20912 13621 13829,'0'11'0,"0"-3"0</inkml:trace>
  <inkml:trace contextRef="#ctx0" brushRef="#br0" timeOffset="191934">20912 13601 21475,'22'39'-360,"0"0"0,-1 1 0,-1-3 1,-1-1-1,-5-11-2968,-6-14-5217,12-11 8545,10-20 0,-8 7 0,-4-5 0</inkml:trace>
  <inkml:trace contextRef="#ctx0" brushRef="#br0" timeOffset="192234">21186 13640 19316,'9'29'-270,"19"-8"-449,5-1 494,-6-14 0,3-3 315,20-3 629,0 0 810,-11 17-179,-19-4-361,-12 24-1079,-8-6 0,0-1-360,0-10-719,26-12 1169,7-16-135,-4 3 0,1-1 135,0-4 0,-1 0 360,21-1 450,-2 11-630,-27 20-180,-3 10-1440,-18 1 1440,0-3 0,0-17 0,0-2 0</inkml:trace>
  <inkml:trace contextRef="#ctx0" brushRef="#br0" timeOffset="192518">20089 13601 18416,'0'0'0</inkml:trace>
  <inkml:trace contextRef="#ctx0" brushRef="#br0" timeOffset="193010">22480 13934 20935,'26'-11'-1259,"15"3"-2069,-7 7 0,2 2 3328,0-6 0,-2 1 0,7 2 0,-15-7 0</inkml:trace>
  <inkml:trace contextRef="#ctx0" brushRef="#br0" timeOffset="193218">23048 13738 20395,'0'20'1709,"18"8"-1799,21-6 90,-14-3 0,2-1-450,11-6 1,1-2-1125,-8 4 0,-2 0-3342,1-3 1,-1-2 4369,19 2 0,-26-3 0,-5-8 0</inkml:trace>
  <inkml:trace contextRef="#ctx0" brushRef="#br0" timeOffset="193376">23518 13777 21295,'-39'40'1754,"11"-13"0,-1 2-1754,8 1 0,-1 1-1425,-10 8 1,-1 1-1185,8-5 1,0-1 2633,-5-2 0,1-5 1,-4 4-1,7-14 1</inkml:trace>
  <inkml:trace contextRef="#ctx0" brushRef="#br0" timeOffset="193843">24204 12425 15898,'0'-30'-150,"0"10"0,0 11 0</inkml:trace>
  <inkml:trace contextRef="#ctx0" brushRef="#br0" timeOffset="194010">24361 12719 19496,'0'11'-7106,"0"-2"7106,9-9 0,-7 0 0,7 0 0</inkml:trace>
  <inkml:trace contextRef="#ctx0" brushRef="#br0" timeOffset="194769">25204 12366 14459,'-20'0'2878,"1"-8"-1978,-1 14 269,-8-4-629,-3 27-540,-8 1 90,9 9-180,1-17-90,27 4-450,31-24-269,14 7 764,-9-7 0,0-4 135,16-7 719,-2-1 181,-27-1-91,-3 11-179,-27 45-360,0-19 0,-2 3 44,-3 21 1,-2 4-1078,-4-4 0,1 0 673,8-13 0,1 0 1,0-2 44,-6 11 0,4-2-104,12-8 1,7-5-662,14 0 585,7-19 1,3-7 179,0-11 0,-1-5 45,5 1 0,-2-2 45,-11-6 0,-3-3 0,-3-3 0,-4 0 134,-3-18-89,-9 3-180,-26 11 0,2 8-1304,0 7 0,0-2-8437,-7-16 10060,12-8 1,10 18-1,9 3 1</inkml:trace>
  <inkml:trace contextRef="#ctx0" brushRef="#br0" timeOffset="195085">25557 12445 19586,'-9'28'3688,"-2"11"-3598,-8 3-90,8 6 0,2-9-540,26-17-360,5-5-359,26-17 539,-18-7 1,-1-3 224,-2-4 1,-2-3 449,5-3 0,-3-1 854,3-19 540,-1 21-269,-18 10-541,-3 18-269,-8 10-270,0 12-90,0-1-269,0-1-1260,18-18-2699,12-3 4318,20-16 0,-17 5 0,-7-5 0</inkml:trace>
  <inkml:trace contextRef="#ctx0" brushRef="#br0" timeOffset="195769">26223 12504 12390,'0'-22'4587,"0"-4"-3867,0 23-1,0-14-89,0 15 0,0-16 89,0 16-179,0 2-270,-9-6 0,7 21-90,-15-30-90,15 30 89,-16-22 91,16 34 90,-24-6-180,13 18 90,-16 1-270,10-1-90,8 0-270,2-17-989,36-5 90,5-25 629,-3-1 0,1-2 450,-4-3 1,-2-2 268,15-24 811,-10 10 629,-10 2-270,-8 17-359,-2 11-360,-9 19-271,0 12-179,8 8-90,12-9 90,19-10-90,12-11-90,-18-8 0,1-2 45,1-7 0,0-2 0,0 4 1,-1-1 88,-3-3 1,-3 1 315,11 0 180,-19 18-450,-11 19-90,-9 5-90,0 15-450,0-18-629,8-10 269,12-12-1348,10-16-91,10-12 1259,-17 6 1,2-2 1798,0-4 1,0 0 810,7-1-721,-6 3-629,-26 18-180,0 0-90,0 9-1349,9-7-4408,2 7 5847,9-9 0,-10 0 0,-1 0 0</inkml:trace>
  <inkml:trace contextRef="#ctx0" brushRef="#br0" timeOffset="195927">27183 12386 21835,'40'-11'-540,"8"2"-3778,2 9 4318,-9-8 0,-12 5 0,-21-5 0</inkml:trace>
  <inkml:trace contextRef="#ctx0" brushRef="#br0" timeOffset="196126">27399 12111 21745,'-11'38'4407,"2"12"-4317,9-17 0,0 3-90,0 8 0,0-1-405,0-6 0,0-2-1034,0 0 0,0-2-2968,0 6 4407,0-11 0,0-17 0,0-2 0</inkml:trace>
  <inkml:trace contextRef="#ctx0" brushRef="#br0" timeOffset="196246">27478 12543 17427,'10'19'3598,"-1"10"-4318,-9-8-6206,9-1 6926,2-11 0,0-9 0,-3 0 0</inkml:trace>
  <inkml:trace contextRef="#ctx0" brushRef="#br0" timeOffset="196585">27791 12425 21924,'-9'33'540,"7"2"-1080,2-24-179,11-1-540,17-1 89,12-9 180,-12-8 1,3-1-135,3 3 0,1-1 719,5-11 0,-1-1 675,-3 8 0,-3 0 1259,-7-4 0,-2 2 360,13 2-540,-26-7-269,-2 16-91,-9-7 360,0 27-629,-9 4-540,-2 17-180,-8-18 0,8 14-1259,28-22-2160,25 7 3419,-3-14 0,0-3 0,7-3 0,-2 0 0</inkml:trace>
  <inkml:trace contextRef="#ctx0" brushRef="#br0" timeOffset="197985">23264 13856 12390,'19'0'3958,"1"0"-2789,8 9-180,3 1-179,8 10-180,0 0-1,0 8-269,1-6-180,-1 6 90,-9-8-180,7 8 180,-6-6-180,-1 15 89,7-15-89,-15 15 0,15-16-90,-6 8 0,-1-10 90,-2-8 0,-8 7 0,-9-16 0,-2 15 90,-10-15 90,1 7-180,0-9 0,0 0-90,-17 0-90,4-9-180,-33-2 180,5-8 90,12 9 0,-1 0-90,-4 0 0,0 1-45,-1-1 0,1 0-316,-1-4 0,0 0 136,1-1 0,0-1-180,4-3 0,2-1-539,2 5 0,2-1-3078,-1-2 0,2-1 4112,-8-2 0,12 1 0,10 11 0</inkml:trace>
  <inkml:trace contextRef="#ctx0" brushRef="#br0" timeOffset="198476">24577 13836 18686,'0'0'0</inkml:trace>
  <inkml:trace contextRef="#ctx0" brushRef="#br0" timeOffset="198626">24597 14013 19046,'-1'19'2609,"1"-8"-4318,0-2-8122,0 0 8758,0-7 0,0 6 0,0-8 1</inkml:trace>
  <inkml:trace contextRef="#ctx0" brushRef="#br0" timeOffset="201542">25537 13895 19766,'-19'0'1169,"-1"9"-1079,0 10-180,1 12-90,-1-1 180,9-1 0,11-10 90,20-8-90,19-2-90,-6-27 90,4-3 0,-26-27-90,-3 15-90,-8-13-899,-8 33-1620,-3-13-5216,-9 15 7915,1-8 0,8 8 0,2 2 0</inkml:trace>
  <inkml:trace contextRef="#ctx0" brushRef="#br0" timeOffset="201730">25772 13817 18416,'0'50'3868,"9"-2"-3778,-7-9 0,7-9-90,-9-10 0,9-11-1169,10-35-1080,12-7-944,-8 9 0,2-2 3193,5-4 0,-1 3 0,6 3 0,-1-2 0</inkml:trace>
  <inkml:trace contextRef="#ctx0" brushRef="#br0" timeOffset="202173">26400 13817 22194,'-20'11'630,"-9"-3"-360,8-8 0,-16 9-90,6 10-90,1 21-180,1-8 0,19 5 90,18-26-900,23-2 540,-3-15 1,3-5 44,4-7 0,0-4 90,0-2 0,-1-4-353,-3-9 0,-3-2 533,-2 5 0,-4-2 90,-6-2 0,-2-2 225,2 0 0,-3 1 135,-7 8 0,-2 2 314,5-11-179,-9 40-90,-9 31-271,4 1 1,-1 3-180,-3 1 0,-1 0-90,-1-1 1,2 0-586,6-5 0,4-4-1753,10 5-2713,37-11-1605,4-29 6746,-12-1 0,-3-2 0,-2-10 0,-1 5 0</inkml:trace>
  <inkml:trace contextRef="#ctx0" brushRef="#br0" timeOffset="202264">26909 13719 19766,'11'37'2428,"-2"-5"-3237,-9 16-2699,0-26 3508,0-5 0,0-17 0,0 0 0</inkml:trace>
  <inkml:trace contextRef="#ctx0" brushRef="#br0" timeOffset="202382">27066 13640 11221,'22'0'0,"-5"0"0</inkml:trace>
  <inkml:trace contextRef="#ctx0" brushRef="#br0" timeOffset="202605">27085 13640 21565,'22'39'562,"0"-1"0,0 1 0,9 6 0,-10-8-741,-21-10-811,0-25-539,18-2 450,-5-29 584,8 14 0,3-2 405,-7-7 0,-1 0 225,8 7 0,0 3 1394,6-5-449,-10 10-811,-11 35-448,-9-2-1890,0 15-1619,17-19 3688,22-11 0,-12-9 0,8 0 0</inkml:trace>
  <inkml:trace contextRef="#ctx0" brushRef="#br0" timeOffset="202847">27889 13679 20036,'-39'0'2608,"-1"0"-2698,10 0 90,2 0 0,17 0-450,11 0 91,20 0 269,10 0 90,9 0 180,-8 0 359,-12 9-359,-10 2-180,0 17-809,2-6-1980,8-2 2789,10-12 0,-16-8 0,4 0 0</inkml:trace>
  <inkml:trace contextRef="#ctx0" brushRef="#br0" timeOffset="203031">28281 13327 23364,'-4'53'989,"-1"0"0,0-3 1,-1 1-1050,3-11 0,-1 2 0,0 0-1333,1-5 1,-1 0-1,3 0-46,4 18 0,3-1-3477,-1-13 1,0-4 4477,6 11 1,-2-28 0,-9-12-1</inkml:trace>
  <inkml:trace contextRef="#ctx0" brushRef="#br0" timeOffset="203439">27027 13405 15808,'0'0'0</inkml:trace>
  <inkml:trace contextRef="#ctx0" brushRef="#br0" timeOffset="231661">29731 12523 17517,'29'-19'899,"10"8"-809,2 2-90,7 9-2338,0 0 2338,-6 0 0,-12 0 0,-13 0 0</inkml:trace>
  <inkml:trace contextRef="#ctx0" brushRef="#br0" timeOffset="232326">30378 12347 22464,'-28'19'900,"-3"10"-900,1 1-180,1 1-180,19 6-899,18-16 89,32-1 495,-11-14 1,3-3-768,10-3 1,3 0 856,0 1 1,-1-2 494,1-7 0,0-2 315,-5 5 0,-2-3 629,-11-5 1,-4-2 674,5-5-360,-19 9-90,-9 11-179,-18 3-450,-4 14 544,-8-6-994,2 0 0,17 6-90,20-6-900,21 0 361,20-11 359,-20-7 0,-1-6 225,-2-4 0,-4-5-45,8-19 90,-14-7-90,-17 17 0,0 12-1169,-18 1-2519,5 16 3778,-15-24 0,17 22 0,2-14 0</inkml:trace>
  <inkml:trace contextRef="#ctx0" brushRef="#br0" timeOffset="232702">31182 11935 23634,'-5'43'719,"1"-1"1,-1-1-1,-1 1-719,-8 11 0,0 0-1036,3-3 0,0-2 901,-4-6 0,2-3-405,5-4 1,5-2-376,12 15-1154,21-27 675,-2-9 0,3-6 269,4-12 1,0-6 1034,-4 3 0,-1-3 544,0-7 0,-4-2 1885,5-18-540,-12 17-450,-10 5 569,-9 17-1918,0 9 0,-9 2-90,-2 8-918,0-8-971,11 6-1259,20-14-1080,19 5-1708,-6-25 6026,4-5 0,-26 0 0,-3 5 0</inkml:trace>
  <inkml:trace contextRef="#ctx0" brushRef="#br0" timeOffset="232926">31534 12327 16168,'40'0'180,"-1"0"-180,0 18 719,0-5 1350,-8 24-720,-3-16-539,-17 8-360,-2-10-271,-9-8-179,8-2-89,3-26-1,26-5-270,-13 2 0,3 1-720,6 2 1,3 3-3837,3 3 1,1 2 4613,0 4 1,-2 2 0,6 3 0,-10 0 0</inkml:trace>
  <inkml:trace contextRef="#ctx0" brushRef="#br0" timeOffset="233810">32593 11798 20036,'0'28'5846,"8"11"-5396,-6-6 0,-1 2-181,3 4 1,0 3-180,-2 10 0,-4 2-1206,-1 1 1,-2-1 1115,-1-7 0,1-2 125,0 0 0,-1-6-665,-12-6 59,16-7-688,11-34 89,22-21 720,-7 10 1,2-3 224,-1-7 0,0-1 90,-1 4 0,0 2 765,6-6 1607,-10 21-1337,-12 37-361,-8 22-584,-7-19 0,-3-1-135,-3 20 90,-7-13-315,12-26-1034,25-2 180,14-9-630,19-17 1214,-21 2 1,1-1 584,-4 0 0,-2-1 989,15-20 720,-20 26-450,-10 11-809,-9 20-360,0 11-90,0-1-90,0 7-450,0-24-449,17 5-90,5-18 89,26-9 540,-6-11 91,-3-10 628,-11-9 721,-8 8 359,-10 3-359,-1 17-451,-9 20-449,-9 12-180,-2 18-360,-8-8-1349,17-11-899,21-12-6657,23-8 9355,-8-4 0,-1 0 0,2 1 0,0-5 0</inkml:trace>
  <inkml:trace contextRef="#ctx0" brushRef="#br0" timeOffset="234118">33632 12308 22014,'-20'19'2339,"-9"1"-2429,8-1-539,1 1-991,11-9-718,27-2-2160,13-9-2428,19 0 5847,0-9 8095,-11-2-2249,-11 0-2428,-17 2-810,-2 27-719,-18-5-631,-2 24-89,-9-7 0,10 10 0,1-10-90,9 7 270,0-15-180,0 15-1079,-18-15-4948,-12-3 5937,-20-10 0,17-9 0,7 0 0</inkml:trace>
  <inkml:trace contextRef="#ctx0" brushRef="#br0" timeOffset="239030">30496 13131 15718,'-31'19'2069,"12"10"-2069,10 10 180,9 2-180,26 7-1439,16-26-91,-5-12 1,4-3-765,3-6 1,1-2 2293,6 1 0,-4 0 0,8 0 0,-12 0 0</inkml:trace>
  <inkml:trace contextRef="#ctx0" brushRef="#br0" timeOffset="239277">31025 13248 16797,'0'-21'3508,"-9"12"-3238,-2 11-270,-8 7-90,-1-9-90,0-9 1,10 7-541,1-7-180,26 9 451,14 0 449,10 0 359,7 0 451,-26 0-540,4 18-270,-24-5 0,24 15-2789,-13-9 2789,33-8 0,-31-2 0,12-9 0</inkml:trace>
  <inkml:trace contextRef="#ctx0" brushRef="#br0" timeOffset="239436">31417 13111 17877,'46'0'-5307,"6"0"5307,-17-4 0,0-1 0,6 3 0,-15-6 0</inkml:trace>
  <inkml:trace contextRef="#ctx0" brushRef="#br0" timeOffset="239618">31632 12895 20215,'-15'34'1289,"0"0"1,-4 4-1,1 2-1289,6 4 0,2 2-135,-5-1 0,2-1-1079,6-4 0,3-2-2069,-1-7 0,1-3 3283,4 11 0,0-19 0,0-11 0</inkml:trace>
  <inkml:trace contextRef="#ctx0" brushRef="#br0" timeOffset="239943">31711 13248 14908,'28'11'2789,"11"-2"-2879,12-27-895,-17 9 0,-1-3 715,-6-6 1,-2-3 310,6-3 0,-5 0 499,-4-9 1206,-5-4-37,-17 35-270,-26 4-630,2 26-674,1-9 0,-2 1-135,4 1 0,3 0-90,-13 18 44,12-2-1483,36-24-1260,16 4 45,-5-14 1,3-6 2780,-1-5 1,-1-1 0,3 5-1,-6-14 1</inkml:trace>
  <inkml:trace contextRef="#ctx0" brushRef="#br0" timeOffset="240430">32162 13229 17247,'22'39'5127,"-5"9"-4947,-17 2 0,0-9-90,9-4-90,1-17-450,10-9-449,8-11-900,3-20 674,-8 2 1,2-3-258,-1 0 0,2 1 1292,3 3 0,1 3 1013,20-3 1955,-11 17-899,-19 8-990,-12 12-539,-8 2-450,0 23 243,-9-29-783,7 10-829,-6-26-1420,16 0-1798,12-9 3327,10-2 1620,10-8 2788,-10-1-89,-10 9-1080,-12-6-900,-8 15-629,0-7-450,0 18-90,0 10-360,-8-6-1169,14 5-720,-4-18 181,27 0 1258,-7-9 1080,6-2 270,-17-9-360,6 1-180,-15-1-990,7 1-5126,0-1 6206,2 9 0,-1 2 0,-1 9 0</inkml:trace>
  <inkml:trace contextRef="#ctx0" brushRef="#br0" timeOffset="240576">32965 13307 17337,'0'28'4408,"0"-6"-4318,0 15-180,-9-15-1260,-2-2-1888,1-12-6593,1-8 9567,26 0 1,-12 0 0,12 0 0</inkml:trace>
  <inkml:trace contextRef="#ctx0" brushRef="#br0" timeOffset="240777">32965 13307 20485,'22'46'144,"0"0"0,0-1 0,-1 1 0,0-1 0,-11-9 306,-19-4-91,-2 23 1,-9-31-450,-8 21 0,-2-23-719,-1 6-1710,-6-17-6026,15-2 8545,-6-18 0,17 7 0,3-7 0</inkml:trace>
  <inkml:trace contextRef="#ctx0" brushRef="#br0" timeOffset="240993">33259 13425 16078,'11'39'3868,"-2"9"-5487,-18-16-7916,7-3 9535,-7-21 0,9-8 0,0 0 0</inkml:trace>
  <inkml:trace contextRef="#ctx0" brushRef="#br0" timeOffset="241127">33416 13248 18237,'-19'-8'-5667,"7"14"5667,4-4 0,8 9 0,0-2 0</inkml:trace>
  <inkml:trace contextRef="#ctx0" brushRef="#br0" timeOffset="241393">33396 13229 20036,'37'39'-36,"-1"0"0,0 0 0,-2-3 0,-2-1 0,-10-8-3382,-14-7-5937,3-9 9355,17-3 0,-15-8 0,5 0 0</inkml:trace>
  <inkml:trace contextRef="#ctx0" brushRef="#br0" timeOffset="241861">33847 13013 19406,'0'20'1349,"0"8"-1079,0-6 180,0 15-180,0-7-180,0 18 89,0-6-179,0 5 0,0 1 0,0-6-539,0 6-900,0-9-1710,0 0 3149,0-8 0,0-12 0,0-10 0</inkml:trace>
  <inkml:trace contextRef="#ctx0" brushRef="#br0" timeOffset="281298">3743 5566 16348,'-17'30'2698,"-5"-10"-2608,-26-3 270,-2-15-1053,17 7 1,-2 0 737,-7-8 0,-3 0-45,-8 7 0,-3 1 0,9-5 0,-2-1 0,-1 1-671,-2 4 0,-1 2 0,-1 0 693,10-2 1,0-1-1,-1 0 1,2 2-53,-11 3 0,1 2 0,1-1 30,-1-1 0,1 1 0,2 1 180,11 1 0,2 2 0,2-1-180,-11 4 0,5 2-135,10 5 0,6 2-98,-6 13 278,19-11 0,5 3-45,5 4 0,4 2 45,2 12 0,3 5-588,-1-5 0,1 2 0,0 4 565,-2-9 1,0 2 0,0 1-1,-1 2 32,-1-3 0,-1 1 0,0 2 0,0 0 0,0 1-189,0-4 1,-1 0 0,1 1-1,0 1 1,-1 0 0,0 1 146,-1-4 1,1 1 0,-1 0 0,0 1 0,0 0 0,-1 0 0,1 1-175,-1-4 1,0 1 0,0 0 0,0 0 0,0 1 0,-1 0 0,1 0-1,0 0 184,0 2 1,0 1-1,0 0 1,0 0 0,0 1-1,0-1 1,-1 1-1,-1-1-150,0-4 0,-1 0 1,0 0-1,0 0 1,-1 0-1,1 0 1,-1 0-1,1 1 1,0-1 147,0 1 0,1 0 0,-1 0 0,1 0 0,0 0 0,-1 0 0,0 0 0,1 0 0,-2 1-20,1-1 0,-2 0 0,1 0 0,-1 0 0,1 0 0,-1 1 0,1-1 0,-1 1 0,1-1-18,0 2 1,1 0-1,0 0 1,-1 1 0,1-1-1,0 1 1,0-1 0,-1 0-1,1 0 18,0 0 0,-1-1 0,1 1 0,0-1 0,-1 1 0,1-1 0,0 1 0,-1-1 0,1 1 11,0 0 1,-1 0 0,1 1 0,0-1 0,-1 0 0,1 1 0,-1-1 0,1 0 0,0 0-12,-1-1 0,1-1 0,-1 1 0,1-1 0,-1 0 0,1 0 0,0 1 0,0-1 0,0 0-9,0-1 0,0 0 0,1 0 0,-1 1 1,1-1-1,0 0 0,0 0 0,-1 0 0,1-1-3,-1 7 1,1-1 0,-1 0 0,0 0 0,1 0 0,-1 0 0,1 0-1,0-1 38,0 0 1,0-1 0,1 0-1,-1-1 1,1 1 0,0 0-1,0-1 1,-1 1-16,1-1 0,-1-1 0,1 1 1,-1 0-1,1-1 0,0 1 1,-1-1-1,1-1-24,-1 6 0,0-1 0,0 0 0,0 0 0,0-1 1,0 0-1,1 1 13,0-2 0,0 0 0,1 1 0,-1-1 0,1 0 0,0-1 0,-1 0 49,1-3 1,-1-1 0,1 0-1,-1 0 1,1 0 0,0-1 0,0 0-35,1 6 0,0 0 0,0-1 0,0 0 0,0 0 0,0 0-30,0-3 0,0 0 0,0 0 0,0 0 0,0-1 0,0 0 15,0 6 0,0-1 0,0 0 0,0 0 0,0-1-36,0 0 0,0-1 0,0 0 0,0 0 0,0-1 36,0-2 0,0-1 0,0 0 0,0 0 0,0-1 0,0 0 0,0-1 0,0 0 0,0 0 0,0-1 167,0 6 1,0 0-1,0-1 1,0 0-168,0-2 0,0-1 0,0 0 0,0 0 0,3 10 0,0 0 0,0-3 215,-2-5 0,-1-3 1,1 2-186,2 1 0,1 0 0,-2-1-90,-1-6 0,-2-1 0,1-1 182,0 1 1,-1-1 0,2 0-78,3 15 0,1-2-90,-5-2 0,2-2 970,7-2 1,-1-2-926,-7-5 0,1 0 45,6 0 0,1-2 249,-7 16-249,7-21 0,0 1-45,-7 17 0,6-21 0,1 1 0,2 20 0,-6-21 0,1-1-90,11 13 1619,-6-2-1709,0-11 1344,7-17-1164,-7 7 639,17-16-729,-6 15 462,15-15-282,-16 16-90,25-16 0,-4 7-459,-2-8 1,5-2 413,3 1 0,4 0 45,-3-3 0,3 0 0,2 0 22,-9 2 1,1 1-1,2 0 1,0-1-471,-4-1 1,1 0 0,0 0-1,2 0 1,-1 1 429,2 0 0,2 1 0,-1 0 0,1 0 0,-1 1 72,-1 0 0,0 1 0,-1 0 0,0 0 0,0 0-36,-1 0 0,0-1 0,-1 1 0,0 0 0,-2 2 72,1 2 0,-1 1 0,-1 1 0,-2-1 179,5 0 1,-2 0 0,-5 1 539,-1 2 1,-6-1-180,-3 0-360,-20-9 483,-8 9-843,-8-7 2311,-3-2-4200,-9-11-4408,9 0 6387,-6-15 0,15 22 0,-7-14 0</inkml:trace>
  <inkml:trace contextRef="#ctx0" brushRef="#br0" timeOffset="283377">17737 15718 15538,'-20'11'3598,"1"-11"-3508,69-3-90,-26-9 0,2-2-975,9 6 0,6 2 1,-1-1-1320,9-9 0,0 1 2294,-3 4 0,-3 2 0,9 1 0,-17 8 0</inkml:trace>
  <inkml:trace contextRef="#ctx0" brushRef="#br0" timeOffset="284377">18795 15776 12210,'-30'0'989,"1"-8"-899,18-3 1170,3 0-91,8 2-269,0 1 89,0 5-719,-9-5-90,7 8 0,-7 0-90,9 0 1349,0 0-1349,0 8 0,-8-14 269,5 21-179,-14-21-90,6 14 0,0 1 0,-6 2-180,6 0 90,0 15-90,-6-22 90,14 22 0,-5-15-90,16 9 0,12-9 0,11 6-179,8-6 359,0 9-90,-9 8 89,-1 3 1,-18-1 0,-3 16 0,-8-14-90,-7 1 0,-3 0 90,-12 2-135,3-11 0,-1-3-1124,-11-10-2519,3-11 3688,17-28 0,2 13 0,9-11 0</inkml:trace>
  <inkml:trace contextRef="#ctx0" brushRef="#br0" timeOffset="284526">19109 15777 16977,'0'34'719,"0"1"1,1 4 0,-2-2-2429,-8 7-4138,24 2 5847,7-35 0,2-3 0,2-8 0</inkml:trace>
  <inkml:trace contextRef="#ctx0" brushRef="#br0" timeOffset="284661">19246 15718 11760,'-2'8'-1305,"13"3"1,2 0 0,4-2 0</inkml:trace>
  <inkml:trace contextRef="#ctx0" brushRef="#br0" timeOffset="285035">19265 15718 13919,'19'38'1146,"-1"1"1,0-1 0,8 16 0,-8-8-1147,-18-15-90,0-3 90,17-17-359,-4-20-91,33-12 360,-29-2 0,-1-2 180,7 3 0,2 2 719,5-10 361,-2 12-91,-17 44-449,7 7-540,-12-5 0,-2 3-90,1-1 0,1-1-90,12 12-450,1-13-1079,21-28 315,-11-15 0,0-7-232,3-2 0,-3-4 1356,2-10 0,-3-2 911,-7 8 1,-3 3 2146,2-10-899,-11 21-990,-9 36-449,0 12-540,0 20-45,0-20 0,0-1-584,0 12-1800,26-12-5307,6-38 7736,-2-9 0,-1-3 0,4-5 0,-7-9 0</inkml:trace>
  <inkml:trace contextRef="#ctx0" brushRef="#br0" timeOffset="285118">20226 15796 16707,'-4'34'-1844,"-1"0"1,-6 18 1843,0-4 0,3-29 0,8-10 0</inkml:trace>
  <inkml:trace contextRef="#ctx0" brushRef="#br0" timeOffset="285302">20402 15424 18147,'0'32'539,"0"1"1,-4-2 0,0 1-540,2 11 0,1 1-315,-3-4 0,0-1-1079,3-4 0,2-1-2069,2-3 0,2-3 3463,15 11 0,-7-19 0,5-11 0</inkml:trace>
  <inkml:trace contextRef="#ctx0" brushRef="#br0" timeOffset="285421">20638 15855 19136,'0'29'360,"0"1"0,0 20-5577,0-2 5217,0-26 0,0-5 0,0-17 0</inkml:trace>
  <inkml:trace contextRef="#ctx0" brushRef="#br0" timeOffset="285535">20638 15855 15358,'0'0'0</inkml:trace>
  <inkml:trace contextRef="#ctx0" brushRef="#br0" timeOffset="285918">21010 15757 19316,'-18'28'1619,"5"-6"-1709,-6 15-360,10-24-449,18 5-91,10-18 271,21-18 719,10 5 0,-21-1 0,1 0 1079,20 3 450,-11 20-449,-20 12-451,-10 27-539,-9 2-180,0-8 0,9-14-629,2-19 179,17-27-359,11-12 719,-14 9 0,0 0 180,5 0 0,-1 3 630,21-1 539,-11 19-450,-10 19-629,-18 12-180,-3 8-1169,1-9-5307,2-10 6566,17-20 0,-15-2 0,5-7 0</inkml:trace>
  <inkml:trace contextRef="#ctx0" brushRef="#br0" timeOffset="286169">21892 15796 21025,'-9'42'-90,"7"-6"-4048,-7-16 4138,9-9 0,0-2 0,0-9 0</inkml:trace>
  <inkml:trace contextRef="#ctx0" brushRef="#br0" timeOffset="286318">22029 15698 16797,'46'-19'-1296,"-16"4"1,1 1 0,15 1 0,-3-4 0</inkml:trace>
  <inkml:trace contextRef="#ctx0" brushRef="#br0" timeOffset="286543">22323 15365 21295,'-10'29'1169,"0"1"0,0-1 1,1 1-1035,2 7 0,3 2-90,-1 1 0,1 0-135,4 5 0,0 0-630,0-5 1,0-2-1350,0 12-180,18-22-2158,3-28 1348,3-15 1,0-7 3058,3-3 0,-3-2 0,8-16 0,-6 8 0</inkml:trace>
  <inkml:trace contextRef="#ctx0" brushRef="#br0" timeOffset="286743">22539 15620 20215,'0'28'689,"0"0"1,-5 2 0,1 1-735,3 8 0,0 1-270,-4-4 1,1-3-1036,4 18-179,9-14 720,2-18 899,8-8 270,-8 15 719,-2-4-495,-7 4 1,-4 5-315,-5-1 0,-4 0-180,-3 5 0,-2 0-641,-3 1 0,-4-4-1833,-4-10 0,-2-3 2384,3-3 0,2-4 0,-9-3 0,7-9 0</inkml:trace>
  <inkml:trace contextRef="#ctx0" brushRef="#br0" timeOffset="287151">23616 15737 19226,'-30'2'-2069,"10"5"-6926,20-16 8995,3 1 0,5 5 0,-8-5 0</inkml:trace>
  <inkml:trace contextRef="#ctx0" brushRef="#br0" timeOffset="287394">23617 15992 19496,'0'11'1529,"0"-2"-2069,8-9-3597,3 0 4137,0-18 0,-2 14 0,-9-13 0</inkml:trace>
  <inkml:trace contextRef="#ctx0" brushRef="#br0" timeOffset="287893">24381 15718 21385,'-4'29'-135,"-1"0"0,-6 22-1484,-8-12-1349,16-11-4408,14-17 7376,37-20 0,-21 5 0,8-13 0</inkml:trace>
  <inkml:trace contextRef="#ctx0" brushRef="#br0" timeOffset="288144">24714 15698 20305,'-9'48'990,"-2"2"-1080,-8-9 180,17 5-450,21-33-180,23-4 315,-13-16 1,1-6 179,-4-5 0,-2-3 45,-3 2 0,-3-3 90,-6-6 0,-5-1-90,2-12 0,-9 10 0,-17 5-1440,3 24-3597,-14-7 5037,9-8 0,8 13 0,2-14 0</inkml:trace>
  <inkml:trace contextRef="#ctx0" brushRef="#br0" timeOffset="288335">25126 15267 22374,'0'48'629,"0"0"1,-4-3 0,-1 1-675,0 4 0,-1-2-270,1-7 1,-1-3-451,0-8 0,3-2-1393,12 12-2340,11-21-2068,10-10 6566,18-26 0,-24 12 0,2-12 0</inkml:trace>
  <inkml:trace contextRef="#ctx0" brushRef="#br0" timeOffset="288686">25322 15659 21835,'11'28'179,"-3"3"-808,-8-1-990,18-10-540,3-11 1080,19-36 989,-1 3 270,-17-23 899,-5 7-270,-17 19-449,-9 12-450,-2 11 0,-8-2-1259,8-2-2789,20-7-809,12 9 4947,27-9 1619,-19 8 0,1 0 315,1-4 0,-1 2-360,1 4 0,-3 6 135,11 22-809,-19 3-450,-12 16-270,-8-17-360,0-12-810,0-10-1798,18-18-5757,12-10 8545,0 8 0,-1 0 0,6-9 0,0 12 0</inkml:trace>
  <inkml:trace contextRef="#ctx0" brushRef="#br0" timeOffset="289461">26792 15189 22644,'5'34'929,"0"1"1,1 7-1,-3 1-839,-6-2 0,-3-1-90,2 1 0,-3-2-45,-2-8 0,-1-3-1034,-1 18 270,-6-42-631,14 3 181,3-36 180,20-10 899,11-2 540,-1 10 1079,-10 14 90,-12 34-630,-8 14-719,0 19-180,0 0 0,0-2-1079,27-26-450,5-14 1034,1-14 0,2-7-135,0-9 1,0-4 179,4 1 1,0-2 302,-7-3 0,-3 1 867,-4 8 0,-2 3 539,-4-2 0,-10 20-629,-18 11-270,-11 17-270,-1-6-90,1 15 473,11-15-1283,18-3-1079,28-10-1169,7-26 404,-11 7 1,2-2 809,-5-7 0,-2-1 4722,14-11 2070,-5 12-2250,-27 10-1349,-1 18-449,-9 10-720,0 3-180,0 15-450,0-24-1709,9 5-3238,19-18 5397,14-9 0,-10 7 0,-6-7 0</inkml:trace>
  <inkml:trace contextRef="#ctx0" brushRef="#br0" timeOffset="289802">27772 15483 13829,'10'-11'3418,"-1"2"-3418,-9 9 0,0 0 0,9 0 90,2 0 90,0 9 450,6-7-1,-15 15-89,7-15-180,0 7-270,-7 0 90,6-7-90,-8 15 449,0-14 181,0 5 89,0 1 1,0 2-90,0 17-451,-8-15-89,-12 13-90,-2-15-90,-6 9-90,8-9-719,1 6-1170,-10-6-4138,8 0 6117,-16-2 0,24-9 0,-5 0 0</inkml:trace>
  <inkml:trace contextRef="#ctx0" brushRef="#br0" timeOffset="295639">3861 16188 13919,'-20'11'2788,"1"-11"-2068,17-2-270,30-7-315,0 8 0,5 2-1008,19 3 1,3 1 917,0-4 0,1 0-45,-14 2 0,1 0 0,-2 0 0,15-3 0,-3 0-45,-7 0 0,-3 0 33,-7 1 0,-4-2-78,7-8 180,-20-11 0,-10-1-90,-26-16 0,-14 6 90,3 15 0,-3 2 839,1-2 0,-1 3-794,1 7 0,1 1-405,-10-12 360,20 15 0,19-7-90,28 9 0,22 0 45,-15 0 0,0 0 90,1-1 0,-2 2 405,16 8 269,-13 10-269,-26 12-180,-3 17-270,-8 2 0,-17 0-360,-5-11-1709,-26-19-6656,7-3 8635,-7-15 0,26 7 0,5-9 0</inkml:trace>
  <inkml:trace contextRef="#ctx0" brushRef="#br0" timeOffset="296723">4057 8015 9422,'-25'20'1709,"0"0"0,0-4 0,2-2-810,-8 6-179,12-12 89,10-8-89,9 0-360,0 0-180,9 0-180,11-8 90,28 6-90,-15-2 0,3-1 0,12 0 0,2 1 0,0 4 0,1-2-717,3-7 1,-2 1 356,-10 7 0,-3-1-210,-4-6 0,-3-1-779,7-2 180,-19-17 539,-11 6 630,-18-6 90,-11 8 1687,-10 0-428,-10 9-1003,10 3 104,2-1-90,17 16-180,28-5 89,16 17-269,-4-4 0,1-1 0,20-1 630,-2 13 90,-26-15-540,-5 8-1,-17 18-268,-26-4-1890,2 15-2937,0-33 1,0 0 4659,-7 31 1,12-31 0,10 12 0</inkml:trace>
  <inkml:trace contextRef="#ctx0" brushRef="#br0" timeOffset="297574">3783 11504 16438,'45'-9'449,"-11"5"1,2-3-450,-1-1 0,1-2 0,2 0-379,4 0 0,2 0 1,-1 0-342,0-3 0,1 0 1,-3-1-740,12-5 1,-6-1 199,-10 5 0,-6 0-1440,-3-14 2770,-19 18-71,-27-6 1619,-4 6 1260,-17 0-533,0 3-1626,8-1 1005,12 7-1185,19 10-180,28 6-91,-4-1 1,2 2 90,0-5 0,1-1 134,3 4 1,-4 3-45,-4 14-180,-5 1-360,-17 14-719,-26-12-4678,2 15 5487,-15-18 0,19-10 0,12-11 0</inkml:trace>
  <inkml:trace contextRef="#ctx0" brushRef="#br0" timeOffset="298558">3547 17070 16258,'-19'-9'989,"8"7"-989,20-7 90,21 9-90,2-4 0,4 0 45,-1 3 0,2 0 0,6-4 0,1 1 0,-4 3 0,-2 2-45,-3-2 0,0 2-408,-1 3 0,-1 1-671,17-3-630,-10 6-630,-12-16 360,-17-12 540,-3-10 989,-8-1 1350,-17-6 1804,4 15-635,-16-6-1169,10 8 179,8 10-359,2 10-450,27 10 539,12 10 1,21 0 179,-10-1 180,5-8-449,-33 7-540,4-8-180,-17 10-540,0 8-3417,-9 12 3957,-2 1 0,0-11 0,3-12 0</inkml:trace>
  <inkml:trace contextRef="#ctx0" brushRef="#br0" timeOffset="328427">17521 17168 19766,'18'11'539,"12"-2"-539,-2-8 0,3-2-540,3 1 1,2 0-1440,7-5 0,1 1 1979,2 3 0,-3 0 0,12-8 0,-12 9 0</inkml:trace>
  <inkml:trace contextRef="#ctx0" brushRef="#br0" timeOffset="328760">18756 17090 14189,'-28'19'5757,"6"1"-5038,-15 8-179,15 11-405,8-14 0,0 0-297,3 5 0,2-1 72,-10 21-100,16-2-1609,23-26-135,7-14 0,5-7-495,11-16 1,3-7 2428,-9 5 0,1-1 0,-4 0 0,1-4 0,-4 1 0,-5 3 0,0 1 0</inkml:trace>
  <inkml:trace contextRef="#ctx0" brushRef="#br0" timeOffset="329222">19187 17031 18686,'-17'37'2429,"4"13"-2429,-1-20 0,-1 1-45,5-1 0,1-1-135,-2 10-719,28-19-271,16-20 810,-3-7 1,-1-6 314,-7-5 0,-3-3-67,2-3 1,-5-2 471,-5-24 548,-2 10-458,-9 29-360,-9 5-90,-2 6-90,0 6 90,11-12 304,20 15-214,19-9-90,11 0 45,-20-5 0,-1 1 494,13 2 181,-14 10-270,-20 14-360,-8 26-180,0-6 0,0 5-180,9-25-450,11-13-539,10-29 854,-2 2 0,1-3 315,-3 0 1,0 1 133,8-1 1,0 3 765,16-2 90,-2 11-451,-18 27-449,-2 3-180,1 19-2698,-7-10 2878,15-10 0,-24-12 0,4-8 0</inkml:trace>
  <inkml:trace contextRef="#ctx0" brushRef="#br0" timeOffset="329369">20128 17011 21655,'39'11'-2294,"-11"-9"0,1-4 2294,-2-7 0,-2-1 0,17-4 0,-16-3 0</inkml:trace>
  <inkml:trace contextRef="#ctx0" brushRef="#br0" timeOffset="329560">20343 16678 20935,'-5'28'1349,"0"1"0,0 4 1,1 3-1260,3 8 0,2 2-1522,3 2 1,1 2 1071,-4 0 1,0-2-1036,3-11 1,1-2-1722,-2-5 1,2-4 3115,6-6 0,0-12 0,-2-8 0</inkml:trace>
  <inkml:trace contextRef="#ctx0" brushRef="#br0" timeOffset="329693">20696 16972 19316,'0'29'1229,"0"1"0,0 0 1,0-1-1410,0 21-1889,0-2-1979,0-27 4048,0-3 0,0-18 0,0 0 0</inkml:trace>
  <inkml:trace contextRef="#ctx0" brushRef="#br0" timeOffset="330227">20696 16972 16365,'40'13'1146,"-1"0"1,0 0 0,11 5 0,-10 3-787,-23 27-90,-6 2-270,-1 1 337,8-12-1237,-7-20 449,17-19-718,3-19 899,-8 0 0,2-1 270,-1-1 0,2 0 45,3 0 0,0 3 1034,13-2 1,-14 20-630,-19 20-84,-9 10-366,8 10-89,3-19-721,9-3-1079,8-18-809,3-18 1978,-7 5 0,0-4-258,-3-7 1,-1-2 1156,4 5 1,0 0 2249,6-16 0,-10 27-1170,-11 18-809,-9 14-450,0 17-90,0-8-383,8-12-1956,12-10-899,11-18 810,17-10 1978,-19 4 0,0-1 1484,2-3 1,-1-1 1259,0 4 0,-1 2 764,10-6-1529,-10 11-989,-19 35-360,-1-2-270,0 16-1619,2-12-1529,17-17-1709,3-3 5037,8-25 0,-17 13 0,-5-14 0</inkml:trace>
  <inkml:trace contextRef="#ctx0" brushRef="#br0" timeOffset="330352">22147 17011 14639,'30'31'269,"-1"-12"-2697,8-10-3149,-5-9 5577,16 0 0,-26 0 0,-5 0 0</inkml:trace>
  <inkml:trace contextRef="#ctx0" brushRef="#br0" timeOffset="330627">22480 16776 18956,'39'20'720,"9"-9"-1170,2-3-360,-20-6 1,-1-4-5308,21-15 6117,-2-5 0,-26 0 0,-5 5 0</inkml:trace>
  <inkml:trace contextRef="#ctx0" brushRef="#br0" timeOffset="330835">22774 16423 21655,'-20'48'2563,"14"-16"1,1 4-2519,0 11 0,2 4-1015,2-12 1,1 1-1,1 0 940,-1 3 0,0 0 0,0 0-270,0 3 0,0 0 1,0-3-646,-5 1 1,1-3-76,2 4 0,2-7-5367,0-17 6510,19-21 0,-6-4 1,5-13-1</inkml:trace>
  <inkml:trace contextRef="#ctx0" brushRef="#br0" timeOffset="331110">23009 16972 22284,'11'50'1080,"-2"-2"-1170,-9-9-810,8-17-449,3-5-180,18-25 719,1-3 810,1-17 1080,6 14-181,-24-3-539,13 52 719,-24 8-584,6 7 0,1 5-1087,-7-1 1,-2 3 980,3-10 1,1 2 0,-2 1-90,-3 2 0,-2 1 0,-2-1-180,-1-1 0,-3-1 0,-4-1-120,-3-1 0,-4-2 0,-3-3-690,-3-4 0,-4-3 1,-3-4-1710,-1-8 0,-3-4 1,-1-3 2310,-5-2 1,-1-2 0,4-4 0,5-3 0,3-3-1,1-3 1,1 0 0</inkml:trace>
  <inkml:trace contextRef="#ctx0" brushRef="#br0" timeOffset="344311">18678 8799 13110,'32'-5'419,"1"-1"1,6 1 0,3 2-360,-3 2 0,4 1 0,1 1-1571,9-1 0,3 0 1,1 0 1554,-9-2 1,1 0 0,1 0 0,1-1-81,-2 1 0,1 0 0,1 0 0,1 0 1,-1-1 70,0 0 1,1-1 0,-1 0 0,1 0 0,1 0-364,-5 0 1,1 1 0,0 0 0,0 0-1,0-1 1,-1 1 201,7-1 0,-2 0 0,1 0 0,-1 0 0,0 0-252,0 1 0,1-1 1,-1 0-1,-1 0 1,-1 0-502,6-1 0,-2 0 0,-1 0 0,-2 0 879,-5 2 0,-1 0 0,-2 1 0,-5-1 0,10-2 0,-6 2 0,9 3 0</inkml:trace>
  <inkml:trace contextRef="#ctx0" brushRef="#br0" timeOffset="351717">5507 13131 11490,'0'-29'1799,"0"8"-1079,0-25-180,0 5-405,0 8 0,0-2-91,0-7 1,0-3 90,0-8 0,0-3-856,0 12 0,0-2 0,0-1 810,0-2 1,0 0 0,0-1 0,0-2 0,0-1 0,0 1-60,0 2 0,0 1 0,0 0 64,1 3 1,-1 0 0,-1 1-95,-1-1 0,-2 0 0,2 3 0,1-9 0,-1 1-282,-3 13 0,-1 0 1,0 1 236,0-8 0,1 1 45,-1-6 0,1 2 0,0 7 0,1 1-74,3 1 1,2 2 73,8-4 1636,-7 4-1636,16 17 402,-16 9-402,15 2 1071,-14 1-981,14 6 123,-15-16-123,7 16 90,0-15-180,1 14 179,1-5-89,16 8-90,-14 0 90,24 0-90,-7 0-90,9 0 270,-8 0-180,-3 0 180,-8 0-90,-9 8 90,-3 21 0,-8 21-90,4-12 0,1 2 0,-4 4 0,0 1-549,2-7 0,0 1 0,0 0 519,0 0 0,0 0 0,0 3 0,-3 8 0,0 2 0,2 0 30,3 1 0,2-1 0,-2 2-607,-3-10 0,-3 0 1,1 0-1,1 1 539,3-1 1,1 0-1,0 0 1,-1 0-23,-3 10 0,-1-1 0,1-1-273,4-2 1,1-1 0,0-2 227,-1 9 0,1-3-32,4-12 1,0-4 166,-5-6 0,1-5 1120,2-5-940,-8-3 1849,0-18-8416,0 0 6637,0-26 1,0 19-1,0-19 1</inkml:trace>
  <inkml:trace contextRef="#ctx0" brushRef="#br0" timeOffset="353590">6350 12778 11311,'0'-20'1799,"-9"-17"-1170,-2-13-314,6 17 0,-1-3-908,1-7 1,2-2 817,2-3 0,2-2-1,-1-3 1,0-2-135,-2 11 0,-2-2 0,1 1-627,0-4 1,0 0 0,-2-2 558,-1 7 1,-1-2-1,-1-1 1,1-1-23,2 5 0,1-1 0,0-1 0,0-1 0,-1 0-315,-2-3 1,-1 1 0,0-2-1,1 0 1,0-1 359,2 4 0,2-2 0,-1 0 0,1 0 0,0 0 0,-1 0-45,0 0 0,-1-1 0,-1 1 0,1 0 0,1-1 0,0 1-250,1-1 0,1 1 1,0-1-1,1 1 0,0 0 1,-1 0 249,0 1 0,0 0 0,0 0 0,0 1 0,1 1 0,1 0-17,2-5 1,1 2-1,1 0 1,1 0-1,-1 1 17,0 0 0,-1 1 0,1 0 0,1 1 0,1 1 0,2-6 0,2 1 0,0 1 0,1 0-45,0 0 0,2 1 0,-1-1 0,0 2 22,-2 2 1,0 1 0,0 0-1,1 0 23,1 2 0,1 0 0,-1 0 0,-1 0 61,1-11 1,-2 1 0,-1 1-62,-2 7 0,0 1 0,-2 1 60,-1 3 0,-1 0 0,-1 2 599,-2-5 1,0 3-705,0 4 0,0 3 2472,0-16-2427,-9 9-90,4 10 0,-1 1 898,-5-16-853,2 8 0,1-2 135,6-14-45,-3 23 0,1-1 45,4-18 1542,0 18-1632,0 2 370,0 17-370,0 2-90,-9-17 180,7 2 375,-7-24-465,9 18 180,0 1 180,0 18 180,0 3-360,-8 8-180,6 0 0,-7 8 0,9 3-90,0 9 0,17-1 270,14 1-180,19-9 0,-17-2 0,2-1-336,0-3 1,-1 1 335,2 10 0,-2 5 90,2 2 0,-5 4-45,-7 14 0,-6 5-45,-4-11 0,-1 1 0,-3 2 30,-4 9 0,-4 2 0,1 1 0,2 2 0,2 1 0,-2 1-662,-4-5 1,-1 2 0,-1 0 0,3 1 653,3-1 0,2 1 1,1 0-1,-2 2-22,-1-4 0,-1 2 0,0 1 0,0 0 0,1 0-389,1-7 0,0-1 0,1 1 1,0 0-1,0 0 0,-1 2 404,1 3 0,0 0 0,0 2 0,-1 0 0,1-1 0,-1 1-181,-1 1 1,0 0 0,0 0 0,0 0 0,0 1 0,0-1 165,0 0 0,0 0 0,0 0 0,0 0 0,-1 0 0,0 0-177,0-1 1,-1 0 0,1-1-1,-1 1 1,0-2 0,0 1 206,0-4 0,0 0 0,1 0 0,-1-1 0,0 0 0,0 0-48,1 7 0,0-1 0,0 0 0,0-1 0,0 0 19,0-6 0,0 0 1,0-1-1,0 0 1,0-1-2,-1 8 0,0 0 0,-1-1 0,0-1 253,1-5 0,-1-1 1,1 0-1,-2-1-193,0 10 0,-2 0 0,1-2-90,0-4 0,0-2 0,0 0 173,0-5 0,0-1 1,0 0-114,1 0 0,-1 1 0,-1-4 809,-3 2 1,-1-2-840,5 2 0,-2-2 180,-6 12 2256,-1-24-2346,7 11 488,-7-24-668,9 0 877,0-3-3305,0-8-6279,0 0 8797,0-17 0,0 13 0,0-14 0</inkml:trace>
  <inkml:trace contextRef="#ctx0" brushRef="#br0" timeOffset="355977">9584 12935 9332,'0'11'3957,"0"6"-3327,-9-24 90,7 14-361,-7-24-179,9-12-135,0 2 0,0-5 0,0-14 0,0-5-45,0 2 0,0-3 0,0-2-756,0 8 1,0 0 0,0-2-1,0-2 756,0 4 0,0-2 0,0-2 0,0 0 0,0 1 36,0-4 0,1 1 0,-1-2 0,0 1 0,-1-1-400,0 7 1,0 0-1,-1-1 1,1 0-1,-1 0 1,0 1 408,1-2 0,-1 0 0,1 0 0,-1 0 0,0 0 0,0 0-168,-1-2 1,0 1 0,-1 0 0,1-1 0,-1 0-1,1 1 153,0-1 0,-1 0 0,1 0 0,0 1 0,0-1 0,-1 0-243,1 0 0,0 0 1,0 0-1,-1 1 0,1-1 1,0 0 242,-1 0 0,1 0 0,-1 1 0,0-1 0,1 1 0,1 0 66,1-4 1,0 0 0,1 1 0,0 0 0,0 0-79,0 0 0,-1 0 0,1 0 0,1 1 0,1 1-18,2 5 0,2 0 0,0 1 0,1 0 0,-1 1 22,-1-9 1,1 1-1,-1 1 1,0 0-46,0 4 1,0 0-1,0 1 1,0 1 52,1-11 0,1 0 0,-3 2-30,-2 7 0,-2 1 0,0 0 0,3 0 0,1 1 0,-2 1-45,-2-11 0,0 1 536,4 0 0,1 1-491,0 4 0,1 0 445,-1 8 0,1 2-400,3 0 0,-1 2-135,-7 7 0,0 1-90,8-1 0,0 1-90,-7-21 225,6 21 0,1 1 45,2-13-90,9-7 90,-1 9 0,-8 8 2533,7 3-2623,-7 8 1517,8 1-1517,10-9 90,10-12 628,-15 16 1,2-2-584,8-7 0,0-1-135,-8 3 0,0 1 135,3 4 0,-2 2 225,4-13 270,-12 26-181,-10 2-359,-9 9 90,0 0-90,0 9 0,0 10 90,9 12 90,10 17-45,-5-20 0,3 3-616,6 6 1,2 4 570,0 6 0,0 4-60,-8-11 0,0 2 0,-1 2-30,1 6 0,0 3 0,-3 1 22,-5-7 1,-1 1-1,-1 2 1,-1 1-23,1-6 0,-1 2 0,0 0 0,-1 1 0,0 0-597,-2 4 0,0 0 0,-2 2 0,1-1 1,-1 2 611,1-6 0,0 1 0,0 1 0,-1-1 0,0 2 0,0-1-209,0 1 1,-1 0 0,0 1 0,-1-1-1,1 1 1,0 0 193,0 2 0,0 1 0,1-1 0,-1 1 0,0 0 0,-1 0-214,0-8 1,1 1 0,-1 0 0,-1 0 0,1 0 0,-1 0 0,0-1 228,0 7 0,-1 0 0,-1-1 0,1 0 0,-1 1 0,1-1-38,-1 1 0,1 1 0,0 0 0,-1-1 0,0 0 1,0-1 37,0-5 0,-1 0 0,0-1 0,0 0 0,0-1 0,1-1 2,-1 7 1,1-2 0,0 0 0,0-1 0,1 0 49,1-2 0,0-1 0,0 0 0,0-2 1,-1-1-46,-1 1 0,-1-2 1,0-1-1,2 0-22,1 2 0,2 0 0,0-1 0,0-2 134,-3 1 0,-1-3 0,2 0-134,1 16 0,2-3 465,-1-16 1,0-3-3254,0 15-5478,0-28 8266,0-38 0,0 12 0,0-20 0</inkml:trace>
  <inkml:trace contextRef="#ctx0" brushRef="#br0" timeOffset="356785">10466 12366 10501,'0'50'1169,"0"-2"450,8-26 180,-5 4-539,5-24-1170,-8 7 0,0-26-90,0-22 0,0 2 0,0-5 45,0-10 0,0-5-819,0 11 1,0-3-1,0-2 774,0 9 0,0-2 0,0 0 0,0-2-23,0-6 1,0-2 0,0 0-1,0-2 41,0 10 0,0-1 0,0-1 0,0 0 0,0 0 0,0-4 0,0-1 0,0 0 0,0 0 0,0 1-18,2 1 0,0 2 0,0-1 0,0 1 0,-1-1-470,0 1 1,-1 0-1,-1-1 1,2 2-1,0 0 447,3-5 1,0 1 0,1 1-1,0 0 23,-3 6 0,0 0 0,0 1 0,3 2-252,3-6 0,2 2 0,0 3 297,0-8 0,2 4-151,2 11 1,0 4 15,6-7 1535,-1 11-1445,-8 17 2578,7 2-2129,-8 1 996,10 5-1355,0-5 168,-1 8-258,10-9-180,1-2-359,9-8 539,0-10-180,-8 7 270,6-6 359,-24 17 181,4 11 90,-17 29 89,0 21-539,0-13 0,0 4 0,4 11 0,1 3-673,-4-16 0,-1 0 1,1 2 462,4 7 0,2 1 0,-1 0-30,-2 3 0,-1 0 0,1 1 14,-2-8 1,1 1 0,0 1 0,-1 0-23,1 2 1,-1 0 0,1 1-1,-2 0-585,0-6 1,-1 1 0,0 0-1,-1 0 1,1 1 598,0 0 0,1 1 0,-1 0 0,0 1 0,-1-1 18,0 0 0,-1 1 0,0 0 0,0-1 0,0 0-356,0-1 1,0 0 0,0-1 0,0 0 0,-1 0 301,1 9 0,0 1 0,-1-2 0,0-2-30,-3 5 0,-1-3 0,2-1-212,4-2 0,1-1 0,-1-4-253,-4-2 1,1-5-498,4 10-8543,9-48 9965,-7-25 1,-2-7-1,9 1 1,-9-21 0</inkml:trace>
  <inkml:trace contextRef="#ctx0" brushRef="#br0" timeOffset="357862">13602 12719 11131,'0'-30'3957,"0"-16"-3687,0 5-180,0 8 0,0-2 45,0-3 0,0-2-1194,0 3 1,0-2-1,0-1 1209,0-2 0,0-1 0,0-2-105,0 3 0,0-2 0,0 0 0,0-1 0,0-1 0,0 0 0,0-1 0,0-1-68,0-3 1,0 0-1,0-2 1,0 1 44,0-1 1,0-1-1,0 0 1,0 0-46,-2 0 1,0 0-1,-1 0 1,1 0-352,-1 0 0,1 0 0,-1 0 0,0 0 374,0 4 0,0-1 0,1 2 0,-1 1-30,-1-7 0,0 2 1,3 2 167,5 8 0,3 1 0,0 3-93,-2-2 0,3 4-135,6 10 0,0 4 180,-3-14 1300,7 26-1030,-16 2 2143,15 0-2054,-15 7 905,7-7-1175,0 9-89,2 0 0,8 0 90,1 9 270,-1 2-270,10 17 0,-7 12-571,-8-12 0,0 2 481,-3 8 0,-3 3 45,2 10 0,0 4-75,-1-13 0,1 1 0,-1 1-30,-1 4 0,-1 2 0,0 0 0,2 2 0,1 0 0,-1 1 0,-1 1 0,-2 2 0,0-1-615,-3-11 1,0 0-1,0 0 1,-1 1 584,0 1 0,1 0 0,-1 1 0,0 1 22,-2 3 1,0 0-1,0 0 1,0 1-23,0-1 0,0 1 0,0 0 0,-1 0 0,0 0 0,-1 0 0,-1 0 0,1-2 0,-1-4 0,1-1 0,-1-1 0,0 0-30,0 12 0,0 0 0,-2-5-279,-4 3 0,1-5 219,6-4 0,1-5-1079,-7-1-1260,8-20-4050,0-27 6479,0-23 0,0 7 0,0-2 0</inkml:trace>
  <inkml:trace contextRef="#ctx0" brushRef="#br0" timeOffset="360211">14268 12601 13199,'-15'-43'809,"-1"-1"1,5 1 0,3-3-750,3 7 0,2-3 0,2-1-1427,3-2 1,1-1 0,1-2 1366,-1 4 0,-1-2 0,1-2 0,0 1 0,0-6 0,-1 0 0,1-2 0,0 0-340,-1 7 1,0 0 0,0-2 0,-1 0 0,0 0 339,0 4 0,0-1 0,-1 0 0,0-1 0,-1 1 0,0-1 49,-1-1 0,0 0 0,-1 0 0,0-1 0,-1 1 0,1-1 11,0-3 0,0-1 0,0 0 0,-1 0 0,0 0 0,-1 0-262,-2 0 0,-1 0 0,0 0 1,-1 0-1,0 0 0,2 0 232,1 0 0,1-1 0,0 1 0,0 0 0,-1 0 0,0 0 15,-1 2 1,-1-1-1,0 1 1,0-1 0,0 1-1,2 1-45,1 1 0,1 1 0,1 0 0,0 0 0,0 0 0,-1 1 10,-1-8 0,-1 0 0,0 1 1,0 1-1,1 0-10,0 7 0,1 1 0,1 0 0,-1 1 0,0 1 22,-1-9 1,1 1-1,-1 2 1,-1 2 45,0-1 1,0 3 0,-1 2-69,1 4 0,-1 1 0,0 2 805,-3-4 0,1 4-805,-2-4 938,-7-3-938,16 22-180,-6-25 91,8-4 44,0 22 0,0 0 2767,0-21-2632,8 10 1540,-6 12-1540,25 8-90,-6-8 45,2 9 0,2-1-45,5-4 0,-1-2-636,1-7 1,1-2 455,7 1 0,1-1 0,-8 0 0,-2 0-91,2 4 1,-3 3 360,11-11 270,-19 19 0,-11 20-180,-1 20 89,3 28-179,-2-22 0,2 0-45,2 8 0,2 0 198,4-1 1,1 1-109,1 4 0,0 3-90,4 5 0,-2 6-15,-11-8 0,-3 5 0,0 1-661,-1-5 0,0 0 0,-1 3 0,-2 2 667,-1-1 0,-1 2 0,-2 2 0,1 2 0,-1 0 38,1-3 1,0 1 0,-1 0 0,1 2 0,-1 0 0,0 2-310,-1-10 0,1 1 1,-1 0-1,0 1 1,0 1-1,0 0 1,-1 0-1,1-1 257,-1 3 1,1-1-1,-1 1 1,0 0-1,0 0 1,-1 1 0,1-1-1,-1 0-128,0 2 1,0 0 0,0 0-1,-1 0 1,1 0 0,-1 0-1,0 0 1,0 0 116,1-2 0,-1-1 0,1 1 1,-1 0-1,1-1 0,-1 0 1,0 0-1,0 0-113,-1 5 1,0-1 0,0 1 0,-1-1 0,1-1 0,0 0 0,0-1 116,1 4 0,-1-2 0,1 0 0,0-1 0,0-1 0,0 0 15,0-3 0,1-1 0,0 0 0,0-1 0,1 0 0,0-2 89,0 1 1,1-1 0,0-1-1,1 0 1,-1-2-30,0 6 0,0-2 0,1-1 0,0-1 363,2 9 1,0-1 0,0-5-409,-3 4 0,0-4 0,0-7 0,0-6-135,0-4 203,0-14-2541,0-17-3669,0 0 6097,0-17 0,0 13 0,0-14 0</inkml:trace>
  <inkml:trace contextRef="#ctx0" brushRef="#br0" timeOffset="374927">7173 9544 8792,'11'0'3688,"-2"0"-2249,-9 0 3328,0 0-4767,8 9-90,-5 10 90,14 3 0,-15-2 90,16-3 0,-7-15 0,-1 7 90,-1-26-180,0 4 180,-7-24-90,7 15-90,-9-6 90,0 17-180,0 11 0,-9-7 90,7 31 0,-7-11 90,9 26-90,18-8-90,3-12 180,19-19 0,8-19-90,-16-12-45,-12 8 0,-3-2 45,-6-16 90,-2 11-180,-27 12 0,-12 18 180,-12 17-135,17-3 0,2 3 0,7 7 0,2 2-45,-14 15 90,17-4 0,2-26 0,18-2-180,11-18 90,1-10 90,-1-3 0,-11-15 0,-9 24-90,0-13 0,0 32 90,-9-12-90,-2 14-179,-9-8 89,9 0 90,3 1-180,8-1-180,0 0 450,0 8 0,0 21 90,0 21-90,0-9 0,0 5 135,-1 2 0,2 4-910,1-9 1,2 3 0,-2 0 834,0 2 0,-2 1 0,1 2-15,1-8 0,0 1 0,1 0 0,-2 1-45,0 3 0,-1 1 0,0 0 0,-1 1 0,1-6 0,0 1 0,0 0 0,0 0 0,0 1 18,0 1 0,0 0 0,0 0 0,0 1 0,0 0-18,0 2 0,0 2 0,0-1 0,0 0 0,0 0-392,0-2 0,0 1 0,0-1 0,0 0 0,0 0 410,0-3 0,0-1 0,0 1 0,0-1 0,0-1 4,0 11 0,0-2 1,0 1-1,0-2 0,0-4 1,0-1 0,0-1-1,0 0 23,0-3 0,0-1 0,0 0 0,0-1-46,0 12 1,0-1 0,0-3 45,0 8 0,0-3 0,1 1 0,-2-5-45,-7 2 90,5-6-180,-5-35 90,8-3 1605,-9-42-1605,7-10 0,-3-1 0,1-6 328,4-2 0,0-3-328,0 10 0,0-3 0,0-1-23,0 9 1,0-1 0,0 0 0,0-1-68,0-7 0,0-1 0,0 0 0,0-2-523,0 9 1,0-1 0,0 0 0,0-1-1,0 0 541,0-4 0,0-1 0,0 0 0,0 0 1,0-1 35,0-2 0,0-1 0,0 0 0,0-1 0,0 2-426,0 0 1,0 0 0,0 0-1,0 1 1,0 0 407,0-1 0,0 1 0,0 0 0,0 0 0,0 2-50,0-5 0,0 1 1,0 1-1,0 1 81,0 5 1,0 1 0,0 1 0,0 2 22,0-1 0,0 2 0,0 3 0,0-10 0,0 4 332,0 15 0,0 3-332,0-2 2070,0 21-2070,0 37 45,0-1 0,0 5 45,4 18 0,1 7 258,-2-10 1,1 2 0,0 3-304,0-5 0,1 2 0,0 1 0,0 0-23,1 3 1,-1 1-1,0 1 1,-1 1-372,-1-8 1,-1 0 0,0 2-1,-1-1 1,2 0 330,0-2 0,1 1 0,0 0 0,0-1 0,-2 0-144,0-1 0,-2 0 0,0 0 0,0-1 1,0-2-936,2 6 0,0-1 0,0-2 0,1-1 1097,3 4 0,0-3 0,0-4 0,-5-4 0,2-6 0,14 2 0</inkml:trace>
  <inkml:trace contextRef="#ctx0" brushRef="#br0" timeOffset="375577">7310 9133 7623,'0'-31'5307,"0"20"-4768,-8-4 1,5 30 90,-23-4-361,13 19-269,-1-6 0,0 0 0,-6 9 0,9 4-179,3-9 179,8-14 0,17 12-90,-4-24-90,24 7 180,-15-9 90,-2 0 0,-12 0-90,-8 0 0,0 0 180,0 8-91,0 12-89,-8 10 90,5 10-180,-5 7 90,8-5 0,8-3 0,3-19 90,9-12-90,0-8 180,-1-8 0,-8 5-180,-2-14-180,-9 15-1439,0-7 1619,0 9 0,0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00.66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11661 8701 11580,'0'11'1709,"0"-2"-1169,0-9 899,0 0-629,9 17-360,2 5-181,9 26 1,8-7-180,2-1 90,10-21 0,8-10-708,-19-26 1,0-10 347,10-5 0,1-7 60,-9 0 0,-1-5 0,-2-2 75,-6 8 0,-1-1 0,-2-1 0,0 0-45,3-10 0,-2 0 0,-4 0-180,-4 3 0,-2 1 1,-3 2-856,-2-8 1,-2 6-4902,-3-4 6026,0 41 0,0 13 0,0 14 0</inkml:trace>
  <inkml:trace contextRef="#ctx0" brushRef="#br0" timeOffset="1532">11681 10975 14189,'-20'11'1169,"9"6"-719,11 3 449,20 10-449,11 1 90,8-3-270,9-17 0,2-2-360,-21-11 0,1-5 90,0-5 0,-2-4-884,3-7 1,-3-4-646,-2-11 0,-2-3-2564,2 1 1,-4 0 4092,-10-1 0,-2 3 0,7-3 0,-17 15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20.60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7154 4997 13559,'-29'-9'4857,"-1"-1"-4227,-10-10-630,1 9 360,0 11-360,0 28 45,19-4 0,1 2-418,-2 8 0,2 2 328,3-1 0,2 0 45,2-4 0,4-3-180,9 2-360,36-21 315,-16-24 0,1-7 180,16-7 0,1-3-45,-4-8 1,-1-1-1,-3 5 0,-1 3 494,-1 6 1,-1 6 405,2 1 745,-2 29-1015,-17 21-360,7 20-270,-16 0 180,24-10 0,-13-21-540,33-27 180,-13-23-284,-5 3 1,0-3 463,-7 1 0,0-1 148,3 5 0,0 2 392,6-4 89,-11 28 1,-10 20-360,-9 19-360,9 2 1004,-7-2-824,16-19-372,-8-20 12,19-28-180,1-14 360,-10 17 1,-1 0 89,12-14 180,6 19 90,-15 20-180,6 20-450,0 2-2608,3 6-630,17-17-2069,2-2 5757,-20-17 0,-1-2 0,3 6 0,-5-14 0</inkml:trace>
  <inkml:trace contextRef="#ctx0" brushRef="#br0" timeOffset="265">8153 4880 11850,'0'-20'8186,"0"0"-7377,0 18-539,-17-4-360,4 14 0,-16-8 90,18 0-360,3 0-449,25 0 359,14 0 450,10 0 180,7 9 360,-9 11 449,-17 28-584,-12-15 0,-3 3-647,-5 12 1,-4 2 421,3-11 0,0 1 0,-3-1-180,-2-2 0,-3 0 0,1 0-180,0 18 0,-1-3-675,-6-10 1,-3-6-1665,-3-3-5846,8-35 8365,17-24 0,6-7 0,-6-4 0,20-7 0</inkml:trace>
  <inkml:trace contextRef="#ctx0" brushRef="#br0" timeOffset="588">8584 4409 22194,'0'29'539,"0"-1"1,0 6 0,0 2-540,0 11 0,0 4 0,0-1 0,0 0-711,2-4 0,5-3 441,5-11 0,4-5-719,26 1 269,8-19 805,-2-35 5,-18 2 685,-10-24 34,-12 26 91,-8 5-271,0 43-539,0 6 180,0 19-180,27-12-68,-1-26 1,7-7-1013,14-11 1,6-7-990,-9 3 0,3-2 0,-1-2 1979,-1-5 0,0-3 0,-4 1 0,3 3 0,-5 2 0,-13 2 0,0 0 0</inkml:trace>
  <inkml:trace contextRef="#ctx0" brushRef="#br0" timeOffset="11800">20971 4605 19226,'0'29'329,"0"-1"1,0 10 0,0 2-240,0 9 0,0 2-90,0 4 0,0-1-791,0-4 1,0-2 834,0-7 1,0-3 0,0-8 0,0-2 543,0 12-678,0-21 260,0-19-350,0-28 90,0-22 0,0 8 0,0-3 135,0 0 0,0-2-45,0-6 0,0 0-328,0 11 0,0 3 283,0 4 0,0 3 45,0-8 685,0 21-595,0 10-90,0 9 0,8 0 0,-5 0 0,5 0 616,-8 0-526,0 0-180,0-9 180,0 7-90,0-7-90,0 1 90,0 6 90,9-16-180,-7 16 90,7-7 0,-9 9 539,0 0-539,0 9 0,0-7 0,0 16 0,0-8 0,0 10 0,0-9 0,0 24 0,-9-29 0,7 38 0,-7-5 0,1-4 0,6-3 0,1-1 0,-7 2 90,8 6-90,0-2 0,0-24 90,0 13-90,0-24 0,0 7 90,0-9-90,0 0 0,0-9 0,0-2 0,0-17 0,0 6 0,0-15-90,8-2 90,3 6 0,0-12 0,7 14 0,-16 1 0,7 1-90,-1 1 90,-6-2-90,7-1 90,-9-6 0,0 15 0,9-6-90,-7 8 90,7 10 0,-9 1 0,8 9 0,3 0 0,9 0 0,0 9 0,-10 1 90,8 10-90,-16-9 90,7 6-90,-9-6 90,0 9-90,0-1 0,0 10 0,-9-16 0,-11 13 0,-10-15-1079,-9 8-3688,8-8 4767,3-11 0,17-2 0,2-7 0</inkml:trace>
  <inkml:trace contextRef="#ctx0" brushRef="#br0" timeOffset="12097">21480 4507 17067,'-39'20'2249,"8"-1"-2339,12 10 180,28-7 0,13 6-180,26-9-270,2-8 450,0-19-90,-2-14 90,-27-17-90,-3 8 0,-27 3 90,-20 17-90,-21 2-495,20 8 1,-1 2-3284,-19 8 3778,13-16 0,27 14 0,1-16 0</inkml:trace>
  <inkml:trace contextRef="#ctx0" brushRef="#br0" timeOffset="12397">21814 4370 19586,'-1'22'0,"1"4"-360,9-15-450,11 0 271,10 6 584,3-16 0,0 0 944,-5 25 91,15-4-91,-43 17-719,2-11 0,-4 1-90,-15 23-180,7-22 0,-2-1-900,-18 10-1708,1-28-4948,18-4 7556,12-42 0,1 28 0,6-19 0</inkml:trace>
  <inkml:trace contextRef="#ctx0" brushRef="#br0" timeOffset="12538">22147 4448 16618,'11'48'4587,"-3"2"-4587,-8 1-630,0-12-2338,0-11-6863,9-17 9815,11-11 0,-7-2 0,4-7 1</inkml:trace>
  <inkml:trace contextRef="#ctx0" brushRef="#br0" timeOffset="12638">22343 4252 14099,'0'0'0</inkml:trace>
  <inkml:trace contextRef="#ctx0" brushRef="#br0" timeOffset="12880">22499 4370 19046,'0'22'2519,"0"-5"-2519,18-17 90,4-17 0,17 4-90,0-16 0,0 10 0,1-1 90,-10 1-90,7-1-180,-15 9-1439,-3 2-2699,-10 9 4318,-9 0 0,0 0 0,0 0 0</inkml:trace>
  <inkml:trace contextRef="#ctx0" brushRef="#br0" timeOffset="13075">22793 4096 20755,'-19'26'3058,"-1"15"-3013,10-4 0,1 5-45,-2 10 0,2 2-1752,2-17 0,1 1 0,-1-2-47,-3 16 0,1-4-2654,2-7 1,3-5 4759,4-6 0,2-12 1,7-18-1</inkml:trace>
  <inkml:trace contextRef="#ctx0" brushRef="#br0" timeOffset="13205">23048 4311 19766,'-4'34'419,"-1"0"1,1-3 0,-2-1-5367,-14 11 4947,18-15 0,-5-26 0,16 0 0</inkml:trace>
  <inkml:trace contextRef="#ctx0" brushRef="#br0" timeOffset="13688">23068 4311 17157,'36'19'67,"1"0"1,-1 0-1,14 14 1,-13-16-788,-29-43-269,3 21 449,9-21 360,0 24 90,8-7 900,-6 9 1169,6 9-180,-8 19-450,-10 5-809,-1 15-450,-9-9 0,9-17-360,2-5-720,26-25 180,-13-5 1,2-3 269,8-3 1,2-3 404,3-4 0,0 2 150,-3 7 0,-2 3 1874,16-3-449,-22 26-991,-19 10-449,-9 12-809,0-1-4048,17-10 4857,5-11 0,0-9 0,-5 0 0</inkml:trace>
  <inkml:trace contextRef="#ctx0" brushRef="#br0" timeOffset="13856">24400 4429 20036,'-30'11'-450,"10"-3"-3418,29-8-5577,22-8 9445,19-12 0,-17 7 0,-7-4 0</inkml:trace>
  <inkml:trace contextRef="#ctx0" brushRef="#br0" timeOffset="14039">24597 4272 15178,'-1'48'1949,"1"0"0,-3 5 0,-2 3-1620,1-14 1,1 1 0,-1 0-345,-2 0 1,-2 0-1,2 0 225,2 2 0,1 1 0,-1-2-451,-1-6 0,-1-2 1,0 1 374,-2 18 1,-4-4-225,-5-9 0,-5-5-1180,-5-9 1,-5-6-3647,-1-4 1,-4-8 4002,-7-12 1,1-4 0,-3 1 0,3-12 0</inkml:trace>
  <inkml:trace contextRef="#ctx0" brushRef="#br0" timeOffset="15648">24205 4292 13739,'19'0'2519,"-8"0"-2070,-2 0-89,-9 0-90,8 0-90,3 0 90,0 0 90,7 0 269,-16 0 91,7 0-90,-10 0-181,1 0-89,0 8-90,0 12-90,0 2-90,0 15 0,0-7-90,0 1 90,0-3-90,9-8 90,11-9 0,10-3-90,10-8 89,-1 0-89,-9-17 0,7-5-89,-15-17-91,15 0 0,-15-9 180,-7 23 0,-2 0 0,-2-25 0,-2 2 0,-9 17-180,0 12 180,0 10 0,8 9 0,-5 0 0,14 9 0,-15 1 0,16 10 0,-16 0 90,15 8 0,-15 11 90,7 11-90,-8-17 0,-2 2-353,1-1 1,0 1 352,1 9 0,-2 0-1,-6-4 1,-3 0-135,0 0 0,-2-2-720,-6-3 1,-4-2-4152,-2-3 1,1-1 4362,6-3 1,1-2 0,-12 6 0,19-12 0</inkml:trace>
  <inkml:trace contextRef="#ctx0" brushRef="#br0" timeOffset="35652">9368 3625 8432,'-19'0'4318,"-1"-8"-3869,9 5-89,2-5-270,9 8 1080,0 0-811,27 0 181,14 8-225,4-6 0,6-1-542,-8 2 0,3 0 0,2-1 249,-3-2 1,1-2-1,2-1 1,1 0-609,-3-1 1,3 1 0,0-2-1,1 1 1,0 0 585,4 0 0,1 0 0,0 0 0,1-1 0,1 0 15,-6 0 0,1-2 0,0 0 0,1 0 0,0 1 0,-1 1-392,1 2 1,-1 0 0,1 1 0,0 1-1,-1-1 1,1 0 406,1-1 0,0 0 0,0-1 0,0 1 0,-1 0 0,1 2-138,-3 1 1,0 1 0,0 0 0,-1 1 0,1 1 0,-1-2 152,0 1 0,-1 0 0,0-1 0,0 1 0,0 0 0,-1 0-106,8 2 0,-1 0 0,-1 0 0,1 0 0,0 0 91,-9-2 0,1 0 0,0 0 0,0 0 0,0-1 0,0 1 125,8 0 1,0 0 0,0 0-1,0 0 1,1-1-141,-8-2 0,1 1 0,0-2 0,0 1 0,1-1 0,-1-1-15,3-1 0,-1 0 0,1-1 0,1 0 0,-1 0 0,0-1 15,-1 1 0,0 0 0,0 0 0,0-1 0,0 1 0,1-1-31,1-1 1,1 0 0,0 0-1,0 0 1,-1 1 0,1 1 15,-1 0 0,-1 1 0,1 1 0,-1 0 0,0 0 0,0 1 0,-3 0 0,1 0 0,-1 0 0,0 1 0,0 0 0,1 0 15,-1 1 0,0 0 0,0 0 0,0 0 0,-1 0 0,-1 0-33,6 0 0,-2 0 0,0 0 0,0 0 0,0 0-80,0 1 0,0 1 0,0 0 0,-1 0 0,0 0 134,-3 0 0,0 0 0,0 0 0,0 1 0,0-1 178,0 0 1,0 0 0,0 1-1,0-1 1,0 0-197,2 0 0,-1 0 0,1 0 0,0-1 0,0 1-87,2-2 1,-1 1-1,1-1 1,0-1-1,1 1 51,1-2 0,0 1 0,0-1 0,0 0 0,1 0 180,-1 0 0,0 0 0,0-1 1,0 1-1,0 0-144,-1 0 0,-1-1 0,0 1 0,0 0 0,-1 0-18,-4 0 0,0 0 0,0-1 0,-2 2 0,0 0 149,7 2 0,-2 1 1,0 1-1,-2 0-119,10 0 0,-1 0 0,-3 2 60,-9 1 0,-2 1 0,0 0-24,-3-1 0,0 0 0,-2 1-66,9 3 0,-2 0 856,-5 0 1,0-1-812,-4-3 0,-3-1 766,18 13-856,-21-13 0,-1 1 135,13 4 44,-13 0 1,1-2 0,0-7 0,1 0-45,0 3 0,1 1-45,3-5 0,-1 0 45,17 0-90,-21 0 0,-1 0 270,22 0-180,-21 0 0,1 0-45,3 0 0,1 0 0,9 0 0,2 0 0,4 0 0,2 0-45,-13 0 0,2 0 0,-1 0 249,3-2 1,0-2 0,1 1-250,-1 0 0,1-1 0,0 0 30,3 0 0,0 1 0,0-1-30,-1 1 0,1 0 0,0 1 0,-3 1 0,-1 1 0,1 1 0,2-1 0,1 0 0,-2 0 0,-3 0 0,-2 0 0,1 0 30,2-1 0,0 1 0,0 1-30,-2 1 0,-1 1 0,0 0 45,16-2 0,-1 0-45,0 8 0,-2 0 123,-11-8 1,-1 0-124,-1 7 0,-2 1 314,13 2-584,-2 0-1079,-18 7-4363,-10-16 5712,-11 15 0,-10-15 0,1 7 0</inkml:trace>
  <inkml:trace contextRef="#ctx0" brushRef="#br0" timeOffset="80989">7624 11151 11940,'26'20'3418,"7"8"-3103,2-16 0,6-2-354,3 5 0,2-2 98,-9-7 1,3-4 0,0 1-739,3 1 1,0 0 0,0-3 708,2-7 0,1-3 0,0-2-30,1-1 0,-1-1 0,-2-4-232,-2-6 1,-2-3-1,-2-3 172,-3 1 0,-3-2 0,-1-1 60,-3-1 0,-3-2 0,-2 2 90,0-9 0,-5 1-135,-3 0 0,-2 4-45,5-6 239,-16 14-59,7 46 0,-9 23-90,4-4 0,0 4 817,-2 4 0,-1 0-772,3 0 0,0-1-225,-2-4 0,-4-2-1034,-4-6 0,-5-5-5982,-20 4 7196,-6-24 0,-2-6 0,0-3 0,-14-7 0</inkml:trace>
  <inkml:trace contextRef="#ctx0" brushRef="#br0" timeOffset="81757">7036 10093 14459,'5'39'569,"1"0"1,3 4 0,-1 1-435,-2 0 0,-1 2-45,4 7 0,2 0-1319,2-2 1,2-1 1228,-1 0 0,3-2 0,5-7 0,4-4-35,2-5 1,2-5 34,0-10 0,1-4 283,-1-2 0,-1-4-103,19-7 0,-26 0-90,-5-9 983,-17-11-983,-9 7-360,-19-30 360,-13 19-180,12-7 0,-1-4 0,-5 2 0,2-3-379,5-11 0,4-4 289,7 15 0,0 0 0,3-1 30,2-5 0,2 0 0,4 0 60,5 4 0,4 1 0,2 0-513,2-14 0,7 5 603,13 9 0,5 6-204,-2 9 0,1 5 294,-1 5 0,-1 4 0,10 8 270,-11 20 90,-17 28-226,-6-15 1,-1 3-165,-3 1 1,-1 2 0,-1 1-31,-1 0 0,-2 0 0,1 2-60,0 8 0,0 3 0,-2-2-90,-1-4 0,-1-1 1,1 1-301,1 1 0,1 2 0,2-2-458,2-4 0,3-1 1,3-2-773,4-3 1,3-2 0,3-1 1633,3-1 1,2-1 0,0-4 0,1-6 0,0-3 0,12 15 0</inkml:trace>
  <inkml:trace contextRef="#ctx0" brushRef="#br0" timeOffset="83047">6997 10171 7623,'-20'-11'2878,"9"20"-2068,3 30-361,7-2 1,2 5-180,-1 6 0,0 4-396,-1-9 0,1 3 1,1 0 125,0-2 0,2-1 0,1 1-404,1 2 1,1 0 0,3-1 403,2-7 0,2-1 0,2-3-270,8 8 0,4-6-932,6-13 0,2-7-1137,-1-4 1,2-6 2338,0-14 0,-3-2 0,9 6 0,-16-14 0</inkml:trace>
  <inkml:trace contextRef="#ctx0" brushRef="#br0" timeOffset="89217">24949 7800 14819,'-15'28'1289,"0"0"0,0 2 0,1 1-1244,3 4 0,3 0-45,2 4 0,1-2-360,-4 7-629,35 2-1170,-10-35-1798,30-11 3957,-34-29 0,6 14 0,-18-11 0</inkml:trace>
  <inkml:trace contextRef="#ctx0" brushRef="#br0" timeOffset="89522">24773 7898 15898,'35'-31'719,"-7"12"1,5 1-690,0 7 0,5 1 0,0 1-925,4-2 0,1 1 0,1 0 1105,1 2 0,1 1 0,0 3 59,0 1 1,-1 2 0,1 5 60,0 4 0,0 5 0,-1 3-61,-1 1 1,-1 3 0,-1 4-180,-8 1 0,0 4 0,0 2 0,-1-1-68,-1 0 1,0 0-1,0 0 1,0 2-418,2 4 0,1 0 0,-1 2 0,0-2 395,1-1 0,-1-1 0,0 0 0,0 0 0,-1-1 0,-1-1 0,0 0 0,0 0-30,8 7 0,-1 1 0,-1-2-31,-4-1 0,-1-1 1,-2-2-30,-3-6 0,-1-2 0,-3 1-274,3 8 0,-4-3-805,5 7-586,-19-19-6701,-9-11 9007,0-18 0,0 7 1,0-7-1</inkml:trace>
  <inkml:trace contextRef="#ctx0" brushRef="#br0" timeOffset="89764">26517 8603 17967,'-30'0'4497,"1"18"-4137,10 12-90,-1 12-180,17-14 0,4 0 0,10 14 0,10-21 0,6-3-1,6-6 1,4-5-90,2-3 0,2-8-808,8-10 0,-2-9 583,-10 0 0,-2-6-255,-8 2 1,-1-3-1,-3 0-1589,4-10 1,-4 0 2067,-2-6 1,-3 4 0,2-1-1,-11 8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00.82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16992 6467 13829,'20'18'4318,"8"3"-3419,3 19-629,-7-17 0,0 1-90,8 18-90,-9-21 0,0-3 269,7 2-89,18-12-180,-19-13 0,1-7-90,9-13 0,1-7-791,-8 5 1,1-4 0,0-2 565,-6 3 0,1-2 1,-1-1-1,0-1-225,0-2 0,1-1 1,-1 0-1,0 1-1829,4-2 0,-1 0 1,-2 1 2200,-6 1 1,-3-1 0,-2 6 0,12-11-1,-21 16 1</inkml:trace>
  <inkml:trace contextRef="#ctx0" brushRef="#br0" timeOffset="3787">17090 7545 8432,'0'28'5487,"0"-6"-4138,0 24-269,18 4-586,-4-16 1,2 2-856,3 3 0,4 0 541,8 1 0,3-2-90,-4-1 0,1-4-1,3-5 1,2-6-84,1-5 1,2-5-187,0-8 0,0-8-1034,6-19 0,0-9-465,-7 5 0,2-2 0,-3-6 1679,-7-3 0,-2-6 0,-1-1 0,-1 6 0,0 6 0,-1 3 0,-2-1 0,3-16 0,1-1 0</inkml:trace>
  <inkml:trace contextRef="#ctx0" brushRef="#br0" timeOffset="12722">9309 2410 13020,'-13'39'395,"0"0"1,0 1 0,0 2 0,-1 0-1,2 0-275,1-2 0,0 0 0,2 0-90,2 2 0,0 1 0,2-2 60,-1 11 0,3-4-407,2-7 0,2-3 497,2-8 0,3-4 500,5-4-410,17-4-270,11-36 0,-14 4 0,1-2 82,6-4 0,3-2-82,3-3 0,3 2 0,7 10 0,2 5 0,-1-2 0,2 2 30,-13 7 0,1 1 0,-1 1-605,17-1 0,-1 0 575,1 0 0,-1 0 90,-8 0 0,-3 0 417,-7 0 0,-4 0 572,7 0-89,-20 0-361,-10 9-179,-9-7-450,0 7 1100,0-18-1190,9-37-135,0 9 0,1-6 135,-2-2 0,-2-5 0,2-1-169,4-2 0,2 0 1,-3-2 235,-4 9 1,-2-1-1,-1 0 1,2 2-403,3-7 1,1 1 0,-1 3 454,-2 7 0,0 1 0,-1 4-30,-1-1 0,1 6-270,2 3 270,-8 28 0,-8 11 90,-12 17 826,-11-6-826,1 6 1488,-7-17-1578,6-2 0,-17-9 0,-2-9-45,13 4 0,-2-1 45,0 0 0,-3 1 0,-10 0 0,-2 2-617,4 5 1,0 4 616,11-1 0,0 1 0,1 3 0,-9 9 0,3 3-337,-2-1 1,5 1 66,14-1 1,4 0-2790,-14 8-3057,17-26 6116,9 5 0,3-16 0,8 9 0</inkml:trace>
  <inkml:trace contextRef="#ctx0" brushRef="#br0" timeOffset="13638">10368 2057 15268,'39'-10'3598,"9"-8"-3238,2 16-135,-21-6 0,1-2-225,7 5 0,2 0 90,5-5 0,2 0-90,7 4 0,3 1-627,-18 2 0,1 0 0,1 0 627,2 3 0,0 0 0,1 0 30,-3 0 0,0 0 0,-1 0-60,1 3 0,0 0 0,-2 0 120,8 2 0,-3 1 182,-12-1 0,-3 1-3,9 11 91,-27-15-90,-1 16-90,-9-16-90,0 24 1607,0-4-1697,0 26 0,1-11 0,-2 2 0,-3 1 0,-1 3-499,2-6 0,-1 2 0,0 0 529,1 3 0,0 0 0,-1 1-30,-2-3 0,-1 0 0,2 2-30,4 3 0,1 0 0,-1 0-431,-4 10 1,1-2 505,4-7 0,0-2-143,0-4 0,0-4 278,0 5 180,0-4 179,0-17 1023,0-9-1562,0 6 1062,-26-15-1062,-15 7 0,0-8 0,-6-2-650,-6 1 0,-3 0 650,17 0 0,-1-1 0,0 2 0,-5 1 0,-1 1 0,1 1 0,5-1 0,1 1 0,-1 0-180,-2-1 0,-1 0 0,1 2-540,-13 4 1,2-1-1563,3-7 1,2 0 2281,6 4 0,5-1 0,-4-4 0,15 0 0</inkml:trace>
  <inkml:trace contextRef="#ctx0" brushRef="#br0" timeOffset="14507">11269 1979 18327,'35'11'2608,"18"-2"-2518,-7-8 0,6-2-1106,-11-1 0,2-1 1,-1-1 1015,-1-2 0,-1-1 0,1 0 0,7 0 0,1 1 0,-2-2-30,-9-2 0,-1 0 0,-1 1 103,18-2 0,-1 3-73,-13 2 0,-2 1 320,-8 0 1,-1 1-321,10 4 0,-11 9 90,-8 2 1517,-10 17-1607,8 2 90,-16 18-45,2-19 0,1 1 431,-5 4 1,0 2-477,0 6 0,0 3 45,0 7 0,0 3-547,-3-19 0,0 1 1,0 1 531,2 6 0,1 1 0,-1 1-30,-2 0 0,0 0 0,0-1 30,0-4 0,0-1 0,0 1 0,3 6 0,0 1 0,-2-2-30,-7 6 0,1-1-266,7-12 0,1 0 0,-2-2 311,-6 0 0,-1-2 46,9 9 1,-2-5 628,-15-13-360,14 26-90,-23-48 1269,4 23-1539,-26-25 0,-2 6 129,13-7 0,-2-2-129,4 2 0,-2-2-45,-10-2 0,-2-2-90,4 0 0,1-1-315,-1-3 1,1-2-676,3 2 1,3-1-2507,12-3 1,2-3 3630,-13-23 0,27 15 0,1-2 0</inkml:trace>
  <inkml:trace contextRef="#ctx0" brushRef="#br0" timeOffset="15404">12171 1901 10681,'-20'13'5397,"9"2"-4048,11-24-270,29 9-359,21 0-495,-16 1 0,2-2-711,2-2 1,2-3 530,4 2 0,-1-2-45,-2-4 0,-1 0 45,3 4 0,1 1 44,0-4 1,-1 1-90,-3 6 0,1 2 0,3-5 0,-1 1 45,-8 3 0,-1 2 92,1-1 1,-2 0-48,8 0 0,-4 17 0,-17 5-90,-9 17 270,-3 0-180,-8 1 0,9 8 966,-7 2-921,3-22 0,-1 2-45,-4 4 0,0 0 44,0 4 1,0 2-45,0 8 0,0 2-822,0-9 0,1 2 1,-2 0 701,-4 0 0,-2 0 0,1 1 0,2 2 0,1 0 0,-3-1-276,-2 1 0,-3 0 0,2-3 351,-1 10 0,0-3-274,0-1 1,1-2 318,3-12 0,1-3 89,-4 10 361,9-14 1731,0-19-2271,0-9 1147,0 8-1147,-9-14 783,-2 12-783,-8-23 0,-18 6 0,-5-9-45,10 14 0,-3 1 90,-4 0 0,-1 2-45,1 2 0,-2 2-559,-7-1 0,0 0 559,7 0 0,1 0-681,1 0 1,0 0-445,0 0 1,2 0-1620,6-1 1,1 2 2743,-5 3 0,2 0 0,1-1 0,6 5 0</inkml:trace>
  <inkml:trace contextRef="#ctx0" brushRef="#br0" timeOffset="16355">12974 1822 15988,'-11'2'3778,"20"5"-3329,22-16-314,-3 8 0,3 2-90,7-1 0,2 0-45,4 1 0,2-2 90,7-3 0,0 0-965,-3 2 0,0 1 920,4-3 0,-1 0-90,-3 3 0,-2 2 33,-2-1 1,-3 0-34,-7 0 0,-2 0 45,-4 0 0,-3 0 90,3 0-90,-2 8 0,-17 3 90,-2 18-90,-1 10 0,-5 2 45,1-13 0,0 1 134,-4 12-89,0-13 0,0 1 0,0 0 0,0 1-45,0 3 0,0 3 0,1 11 0,-2 2-53,-2 0 0,-2 2 68,1-13 0,1 2 0,-1 0 0,-2 2 0,-1 0 0,0 0-60,0-5 0,0 0 0,1 0 30,2 5 0,1 0 0,0-2 105,-2 7 0,1-2 259,3 3 1,2 0-260,0-12 0,-2-3 315,-8 17-180,7-13-90,-7-8 0,1-8 0,-3 8 1269,-18-10-1449,-1-8 45,2-2 0,-1 0-708,-23 1 663,10-4 0,-1-1-180,7 5 0,0-2-405,-12-6 1,0-2-721,7 5 1,2-1-2339,3-7 0,2-3 3643,3-3 0,5-2 0,5-2 0,3-4 0</inkml:trace>
  <inkml:trace contextRef="#ctx0" brushRef="#br0" timeOffset="17221">13817 1881 18416,'35'-11'585,"-11"-2"0,4 0-495,23 6 0,5 1-1212,-16-5 0,0-3 1,0 2 1121,3 4 0,0 1 0,0 0 30,-1-2 0,1-2 0,-2 3 537,10 1 0,-2 3-432,-8-1 0,-4 1 315,11 4 345,-20 18-525,-17 3-90,-2 27 0,-9-6-90,0-15 0,0 2 897,0 0 0,0 1-852,0 4 0,0 2 0,0 2 0,0 2 0,0 3 0,0 1 0,0 1 0,0 0-699,0 3 0,0 2 564,-1-1 0,2 0 45,3 0 0,1 0-45,-4-4 0,0-1 45,3 0 0,1-1-298,-1-3 0,0-2 253,-3-2 0,0-2-11,4-4 1,-1-1 460,-4 19 90,0-9-180,0 0 859,-9-8-1129,-10 6 0,-12-16 0,-8 8-90,-9-18 4,19-2 0,-1-1 41,-4-6 0,-2-2-45,-2 5 0,-2-1-45,-3-4 0,-1 0-347,-1 0 1,1 0 256,-1 0 0,0 0-180,-3 0 0,0 0-854,7 0 0,2 0-3554,3 0 1,2 0 4722,-14 0 0,29 0 0,10 0 0</inkml:trace>
  <inkml:trace contextRef="#ctx0" brushRef="#br0" timeOffset="20092">14229 2057 9691,'-9'22'2789,"-2"-13"-2699,0-3 0,-6-3 0,6 16-270,0 1-450,2-1-1349,9-8-629,18-11 1079,12-19 1529,-5-1 0,0 0 0,8-3 0,-7-4 0</inkml:trace>
  <inkml:trace contextRef="#ctx0" brushRef="#br0" timeOffset="20211">14228 2097 13739,'-6'48'-1057,"-1"1"0,1-1 0,-4 9 1,0-11 1056,0-20 0,1-26 0,9 0 0</inkml:trace>
  <inkml:trace contextRef="#ctx0" brushRef="#br0" timeOffset="20358">14346 2449 10861,'-19'36'539,"-1"-1"1,0 1 0,3-2 0,0 0-1,1-2-899,-5 9 1,3-1-1216,6-5 1,5-5 1574,7-8 0,2-5 0,7-17 0</inkml:trace>
  <inkml:trace contextRef="#ctx0" brushRef="#br0" timeOffset="20483">14425 2724 13289,'-14'35'659,"-1"-1"1,1-3 0,-2-3-1469,-15 11-2429,12-19 3238,19-11 0,2-9 0,7 0 0</inkml:trace>
  <inkml:trace contextRef="#ctx0" brushRef="#br0" timeOffset="20892">13641 2175 11131,'-31'11'2068,"3"-11"-2517,17-2-990,11-16-900,20-10 1080,10-5 1259,1-6 899,-12 20 540,-10 10-90,-9 18-359,-9 19-540,-10 13-91,-3 9-359,3-21 0,1-1-89,-4 13-541,-6-10-1889,17-14-989,20-17 3508,12-17 0,1 12 0,-4-12 0</inkml:trace>
  <inkml:trace contextRef="#ctx0" brushRef="#br0" timeOffset="21003">13621 2155 8616,'-6'49'557,"1"0"1,-1-1 0,0-2 0,-1-2-1,-2-5-647,-6-7 0,-1-6-269,-12 16-2017,17-14 2376,20-19 0,-5-9 0,14 0 0</inkml:trace>
  <inkml:trace contextRef="#ctx0" brushRef="#br0" timeOffset="21108">13641 2704 8792,'-20'35'270,"0"0"0,5-9 0,0-2-270,-5 4 0,12-19 0,8-9 0</inkml:trace>
  <inkml:trace contextRef="#ctx0" brushRef="#br0" timeOffset="21525">12621 2273 10951,'-39'30'4497,"9"7"-4407,2-6-180,8-1-450,0-10-899,9-11-2788,12-9 4227,27 0 0,-13 0 0,11 0 0</inkml:trace>
  <inkml:trace contextRef="#ctx0" brushRef="#br0" timeOffset="21643">12661 2430 10591,'-24'50'629,"0"0"1,8-5 0,-1-3-1530,-4-15 1,5-4 899,23 5 0,-12-19 0,23-9 0</inkml:trace>
  <inkml:trace contextRef="#ctx0" brushRef="#br0" timeOffset="21766">12817 2841 12210,'-20'35'-840,"-1"0"1,-1-9-1,7-2 840,22 4 0,-12-19 0,23-9 0</inkml:trace>
  <inkml:trace contextRef="#ctx0" brushRef="#br0" timeOffset="21867">13033 2920 12570,'-45'29'-120,"1"0"0,3-7 0,3-2 0,-3 8 0,15-19 0</inkml:trace>
  <inkml:trace contextRef="#ctx0" brushRef="#br0" timeOffset="22225">11916 2273 8792,'-20'28'4318,"1"11"-4229,-1 3-988,1 6-4138,-1-26 5037,9 4 0,2-24 0,9 7 0</inkml:trace>
  <inkml:trace contextRef="#ctx0" brushRef="#br0" timeOffset="22358">11857 2724 9871,'-21'35'-1079,"1"-1"0,-17 8 1079,26-7 0,2-33 0,9 7 0</inkml:trace>
  <inkml:trace contextRef="#ctx0" brushRef="#br0" timeOffset="22442">11955 2998 9062,'-15'25'-23,"0"0"1,-5 6-1,11-14 1</inkml:trace>
  <inkml:trace contextRef="#ctx0" brushRef="#br0" timeOffset="22758">11171 2528 9422,'-39'19'539,"8"1"-449,3-9-1169,17 15-1170,-6-22 2249,15 22 0,-7-23 0,9 5 0</inkml:trace>
  <inkml:trace contextRef="#ctx0" brushRef="#br0" timeOffset="26846">17266 10426 8342,'-30'-9'4228,"10"7"-3239,12-7-89,8 9 1528,0 0-2338,8 9 0,12 11 0,2 2 0,15-3 0,2-10-495,-10-23 1,1-7-676,5-3 1,0-4-391,-9-2 1,0-4 0,0 0 1351,1-3 1,0-1-1,-2 4 1,-2 0-1,-3 3 1,-2 4 0,-1 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05:02.11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1960 5017 17427,'9'30'900,"10"-1"-1080,21-19-2159,10-1 2339,-11-12 0,-2-3 0,0 4 0,7-6 0</inkml:trace>
  <inkml:trace contextRef="#ctx0" brushRef="#br0" timeOffset="1725">3685 5272 13469,'-29'-11'1889,"-10"2"-1439,-2 9-270,12 2 0,1 5-90,2 5 0,2 4-90,-2 3 0,2 3 0,3 3 0,3 0-90,2 0 0,3-2 90,2 8-270,12-12-630,27-10 541,13-9 359,-8-4 0,2-1-324,0 3 1,0 2 503,0 2 0,-1 5 359,-2 9 1,-5 7-45,-5 13 0,-5 7-708,-1 5 1,-4 4 482,-6-14 0,-3 2 0,-1-1-150,2 0 0,-1 0 0,-1 1-31,-1 2 1,0 1 0,-3-2-8,-5 11 1,-4-1 7,3-1 0,-5-5-135,-9-12 0,-4-7-135,1-9 1,0-3-1171,-26 3 315,23-22 1,0-7-1215,1-9 1,4-6 2183,0-17 1,4-2-1,4 17 1,2 0 0,9-2-1,0 1 1</inkml:trace>
  <inkml:trace contextRef="#ctx0" brushRef="#br0" timeOffset="1917">4175 5174 18596,'5'33'390,"0"1"0,4 5 0,0 1-345,-4-5 0,1 1-135,3 8 0,1-3-1080,1 12-4226,7-6 5396,-16-27 0,7-11 0,-9-9 0</inkml:trace>
  <inkml:trace contextRef="#ctx0" brushRef="#br0" timeOffset="2059">4174 4919 17877,'-39'0'-540,"9"-9"-9291,10 16 9410,29-14 1,-5 16-1,14-9 1</inkml:trace>
  <inkml:trace contextRef="#ctx0" brushRef="#br0" timeOffset="2285">4527 5252 15358,'10'35'1139,"0"0"1,3-1-1,2-1-1004,0 1 0,1 0 90,3-4 0,1 1-180,0 3 0,-1-1 135,12 9 269,6-14-269,-7-28-360,9-28-989,-18 1 0,-2-5-3419,1-11 1,-1-4 4587,-3 1 0,-2 1 0,-3 13 0,-2 3 0,0-6 0</inkml:trace>
  <inkml:trace contextRef="#ctx0" brushRef="#br0" timeOffset="2809">5096 5526 13739,'39'0'1529,"9"0"-1889,-7-17 1,7-5 449,-17-17 179,-12 9 181,-10 10 540,-9 11 269,-9 18-360,-2 10-674,-3 3 0,0 4-180,3 8 0,0 2-45,-5-5 0,4 1-45,11 8 0,8-6-135,15-10-45,9-7 1,6-8-226,2-22 0,3-8-101,7 1 0,0-4 401,-19 3 0,0-4 0,-1 1-304,15-11 1,-1 3 1172,-11 10 1,-3 2 809,10-8-90,-22 37-359,-17 30-811,0-6 1,0 4-360,0 3 0,0 0 45,3 1 0,3-3-224,14 12-715,10-22-5,9-45 359,-14 2 1,-2-3 404,2-15 0,0-2 552,4 8 0,1 2 347,-5 3 1,0 5 1214,23 8-450,-9 38-1079,-23-2 0,-1 4-360,3 5 0,1 0-405,-5 0 0,2-2-2428,7-7 0,2-6 2833,17-2 0,-12-10 0,-12-9 0</inkml:trace>
  <inkml:trace contextRef="#ctx0" brushRef="#br0" timeOffset="3533">7722 5468 14279,'0'39'1589,"0"0"0,-4 1 0,-1-2-1589,0-7 0,-1-1-90,1 4 0,-1-2 0,-2 0 180,8-3-450,0-29-179,17-37 269,-3 8 0,3-3 225,6-12 0,4-2-45,1 0 0,3 3 315,-3 9 0,3 7 719,-1 11 1,-2 13 44,5 42-539,-13-6 0,-5 6-315,-13 5 0,-2 1-225,7-5 0,3-2 90,-1-6 0,2-5-2069,19 4-5307,18-23 7376,-18-16 0,-1-3 0,6-2 0,0-5 0</inkml:trace>
  <inkml:trace contextRef="#ctx0" brushRef="#br0" timeOffset="4143">8663 5487 17787,'4'30'779,"0"-1"1,-3 1 0,1-1-870,15 21 269,3-11-628,10-19-91,-3-21 0,3-7-135,1-9 1,-1-5-271,5-11 1,0-4-326,-1-3 1,-1-1 1269,-2 1 0,-3 2 715,-11 11 1,-2 4 1353,12-5-360,-28 36-810,1 32-719,0-11 0,0 3-225,0 3 0,0-1 45,3-3 0,3-3 90,14 11-540,19-19 0,-10-17 1,1-6 823,1-9 0,-1-4-734,4-4 1,-1-2 359,-2-3 0,-3 0 179,-2 4 1,-2 3 900,15-2-1,-10 29-449,-18 21-450,6 21-270,-16-22 0,0 0 0,17 13-90,-8-14-899,19-19 359,10-35 315,-14 6 1,0-2-58,5-7 0,-1-3 597,-4 1 0,0 3 1574,14-2-270,-11 13-1079,-17 43-180,-2 15-225,-9-11 0,0 1-450,4-1 1,1-1-2025,6 10-5666,26-19 8185,-5-20 0,-1-3 0,-14-5 0</inkml:trace>
  <inkml:trace contextRef="#ctx0" brushRef="#br0" timeOffset="4475">10446 4742 18596,'0'29'1259,"0"-1"1,0 14-1,0 3-899,0 9 0,0 3-1235,0-12 0,0 2 1,0-2 874,0-4 0,0-1 0,0-1-90,0 12 0,0-4 328,-1-15 1,2-5-1139,8 1-535,11-36 85,19-32 450,-11 11 1,3-3 674,3 1 1,1 1 152,0 7 0,0 7 881,-4 12 1,-3 8 719,2 35-675,-19-6 1,-4 4-361,-6 7 1,-2 1-90,1 5 0,-1-2-315,-2-6 0,-2-3 0,1-3 0,-3-5 167,-13 0-3855,1-14 3598,-1-34 0,9 13 0,2-14 0</inkml:trace>
  <inkml:trace contextRef="#ctx0" brushRef="#br0" timeOffset="4934">10956 5468 13199,'39'0'720,"-11"-8"0,1-2-586,-3 0 1,0-2 0,4-6 0,-1-3 495,10-18 629,-20 9 90,-10 1-89,-9 18-181,-9 20-719,-2 21-450,2-1 0,-1 1 90,-10 14-899,27 10-451,15-41 540,9-5 1,5-7-271,8-12 1,2-6 674,4 2 1,0-3-30,-5-6 0,-1 0 1738,-4 11 1,-4 4 1123,6 1-359,-5 36-450,-27 5-1439,-4-5 0,-3 0-270,-3 5 180,0-5 0,0-19-90,18-26-270,12-23-360,-6 11 1,2-3-893,11-7 1,3 0-1268,-1 3 1,2 2 2788,-8 13 0,1 1 0,-3 3 0,-2 0 0,-3 3 0,17-3 0</inkml:trace>
  <inkml:trace contextRef="#ctx0" brushRef="#br0" timeOffset="5308">12759 5036 20215,'-9'22'2789,"-2"-4"-2699,0-1 0,-6-13-180,15 31-180,-16-22-450,16 16-809,-7-10 90,27-8 899,12-2 630,12 0 1439,-3 1 990,-11 19-720,-17 10-1305,-4-10 1,-5 1-270,-12 0 0,-6 1-225,-3 3 0,-4-1-973,-6-7 1,-3-2-2761,-2 2 0,1-4 3733,-17 0 0,19-5 0,14-17 0</inkml:trace>
  <inkml:trace contextRef="#ctx0" brushRef="#br0" timeOffset="5835">13562 5742 19766,'-17'39'-7826,"-5"9"7826,3-22 0,-1-2 0,-2 9 0,5-7 0</inkml:trace>
  <inkml:trace contextRef="#ctx0" brushRef="#br0" timeOffset="6243">14875 5193 10411,'0'31'7196,"0"-3"-6207,9-8 91,-7 17-361,7-5-494,-8-4 0,-2 1-45,1 21-180,0 0 180,0-2 0,0-9-270,-9-26-180,7 2 0,-7-41-629,18-13 89,7 2 1,5-4-1196,-5 8 1,1-1 0,3 1 2004,8-5 0,3 1 0,-3 3 0,-4 0 0,-2 5 0,-1 7 0,1 0 0</inkml:trace>
  <inkml:trace contextRef="#ctx0" brushRef="#br0" timeOffset="6900">15444 5252 16258,'39'11'2968,"9"-11"-2923,-19-12 0,1-4-45,0-4 0,1-2 45,8-2 0,-2-2 45,-10 1 0,-2 2 90,1 8 0,-4 0-90,-2-14-90,-12 19 449,-8 9 451,-26 30-630,2 21-676,5-16 1,-1 2 315,4-6 0,4 1 0,4-2 0,5-2-810,12 4-719,30-12 270,-6-12 0,4-5-1530,11-4 1,2-5 156,5 0 0,-1-5 3531,-3-11 1,-2-2 2383,1 4 0,-4-2-1015,-14-5 0,-3 0-964,-4 11 1,-3 3 566,-2-5-1242,-11 19-359,-9 28-135,0-1 0,0 5-135,0 6 0,0 4 180,0 10 0,0 3-485,0-16 0,0 0 0,0 0 425,0 1 0,0 0 0,0 0 0,0 2 0,0 1 0,0-1 60,0 13 0,0-2 138,0-2 1,0-4-409,-4-14 1,-1-5 35,-6 9-576,-9-54 225,13-9 1,3-7-136,2-18 1,5-7-131,3 8 1,4-3 0,2 0 534,-1 10 0,1 1 0,1-1 1,1 1 89,2-1 0,1 0 0,1 1 0,1 2 402,6-6 0,1 3 0,1 4-207,-4 6 0,0 3 0,1 5 299,10 2 1,-1 7 720,9 8-1,-5 36-449,-18 22-406,-13-20 1,-1 1 199,0 3 0,-1-1-334,-4-3 0,0-1 180,0 21-1260,0-11-1438,0-19-1322,0-3 3750,-9-14 0,7 5 0,-7-8 0</inkml:trace>
  <inkml:trace contextRef="#ctx0" brushRef="#br0" timeOffset="8509">17227 5115 18506,'0'39'4408,"9"0"-4138,2 9 0,0 2-1,6 0-269,-15-11 0,7-10-179,-9-18-541,9-11-449,19-29 494,-5 10 0,4-3-488,15-11 0,4-2 983,-1 4 0,1 2 180,-11 8 0,2 1 0,-2 2-163,6-3 1,-2 3 252,-4 3 0,-2 1 539,15-5 271,-18 8-271,-2-15 181,-8 13 1104,-9-16-1195,-2 10-340,-10 8-110,1 11-179,0 28 0,-17 22-135,10-20 0,1 1 0,-4 3 0,0 0-494,2 16-271,25-11-629,14-20 404,0-11 1,5-7-90,4-7 0,1-5-404,7-3 1,2-3 1437,-14 5 0,0-2 0,-1-1 1034,11-9 1,-1 0-81,0 3 0,-3 3 1114,8-4-1348,-22 5-540,-19 17-180,-9 0 90,0 0 1371,0 8-1371,0 3 586,0 0-406,0-2 0,0-9 1079,0 0-809,0 9-450,0-7 0,0 15-90,0-15 90,0 7 0,0-9 359,0 0-359,0 9 90,0-7 0,0 7-90,0-1 0,0-6 0,0 16 0,-9-16 0,7 15 0,-15-14 0,14 23 0,-14-13 0,6 6 0,-8 8 0,-1-14 0,0 15 0,-8-8-90,6-1 0,-15 1-179,15-1-91,-6 1-360,9-9-629,-1-11-270,9-2 539,2-7 361,9 9-360,9 0-271,11-9-1438,10-2-1,18-8 1980,2 8 397,1-7 322,-23 14 1,0-2 44,-3-8 0,0-1 90,9 5 0,0-1 475,-4-7 0,1-2 694,6 0 1,2 1-46,-3 4 0,-2-2-225,-3-6 1,-1 0-495,-1 7 0,-2 1 269,4-15-359,-3 2 0,-17 8-90,-3 0 473,-8 10-113,0 9 606,-8 12-696,-3 26-450,-9-4-90,1 15-180,8-9-270,28-8-180,25-12 225,-1-15 1,5-8 154,4-7 1,0-6 219,-13 5 0,0-2 0,-2-1-485,11-11 1,-3 2 1189,-7 7 0,-4 3 944,7-3-450,-20 25-539,-10 21-271,-9 12-359,0 9 0,0-2 0,0-18-269,9-10-181,10-20-270,21-20 450,-12-2 1,3-3 89,7-1 0,2-1 180,0-3 0,1 2 86,2 6 0,1 4 273,-13 7 1,-1 3 360,17 8 536,-27 28-1256,-11 13-90,-9 9 0,0-2-720,8-26-1438,21-4-2969,12-18 5217,-11-13 0,-1-1 0,4 8 0,-7-20 0</inkml:trace>
  <inkml:trace contextRef="#ctx0" brushRef="#br0" timeOffset="8659">20344 5017 20665,'45'0'90,"8"-9"-810,-7 1 1,4-3-316,-5-4 1,1-1-2025,-10 4 1,1-1 0,-3-1 3058,4-6 0,-4 1 0,14-3 0,-31 4 0</inkml:trace>
  <inkml:trace contextRef="#ctx0" brushRef="#br0" timeOffset="8859">20853 4625 22464,'-10'29'689,"0"1"1,5 15 0,0 3-645,-4-6 0,0 1-1057,4 10 0,-1 1 247,-4-10 0,1-1-1844,3-3 1,1-2 2608,-5-1 0,2-4 0,6 8 0,-7-14 0</inkml:trace>
  <inkml:trace contextRef="#ctx0" brushRef="#br0" timeOffset="9650">22048 5017 20395,'20'-11'810,"9"-6"-810,-3 11 0,4 1-135,9-9 0,3-1-285,-2 5 0,3 0 1,1 0-1612,1-3 1,2 0 0,0 0-399,3-1 1,0 1-1,-2 0 2429,-6 3 0,-1 0 0,-4 0 0,0-1 0,-5 2 0,3 1 0</inkml:trace>
  <inkml:trace contextRef="#ctx0" brushRef="#br0" timeOffset="9909">22793 4488 16528,'-19'0'6296,"8"43"-5936,-2-9 0,0 4-271,3 1 1,0 5 0,-1 1-466,0-4 0,-1 0 0,-1 1 1,-1 0 262,-1-2 1,0 0-1,0 1 1,1-1-699,3 2 1,1 0 0,0 0 0,0-2-540,-3 2 1,0-1 0,2-5 1349,0 2 0,2-6 0,-2 3 0,3-35 0</inkml:trace>
  <inkml:trace contextRef="#ctx0" brushRef="#br0" timeOffset="10428">23048 4488 21655,'0'43'1199,"0"1"0,-4 8 1,-1 2-1081,2-14 1,0 0 0,-1 0-974,-2 0 1,-1 0 0,0 0 853,1 0 0,-1-1 0,0-3-270,-3 2 1,1-4 205,3-3 1,1-5-1736,-4-7-304,35-27-866,7-23 405,-4 3 1,1-3 2248,0 1 1,-1 0 2068,-8 3 0,-1 3 2293,8-4-1078,-19 37-2115,-7 16 1,-4 6-676,-2 1 1,-1 2 551,0 5 0,-1 0-731,-2-4 0,5-5-269,30 3-541,16-5 225,3-23 1,4-10-46,0-6 0,1-6-110,-15 5 0,1-2 1,-2-1 739,12-9 0,-4-2 135,-7 2 0,-5 0 854,-1-7 180,-12 3 1,-18 26-451,-18-5-269,-4 33-360,-8 5-135,15-7 0,2 2 45,-7 24-899,18-2-361,22-18 931,6-18 0,7-4-931,5-1 1,4-5-1260,11-8 1,1-6 2407,-7-2 1,-3-2-1,-11 4 1,-5 0 0,7-14-1</inkml:trace>
  <inkml:trace contextRef="#ctx0" brushRef="#br0" timeOffset="10900">24263 4997 19226,'-8'39'2609,"-3"1"-2699,-9-10-270,9-2-1529,20-17-270,22-2 989,-3-8 1,2-2-90,23 1 1349,-23-2 0,-4 4 2339,-4 15 89,-5 14-1394,-22 1 1,-7 3-181,-2-3 1,-3 0-899,-2 10 0,-3 0 44,-7-10 0,1-3-96,12 3 0,0-5-534,-21-5-539,26-7-271,20-23-538,30-10 628,-2 0 1,4-3-720,-6 2 0,2-1 0,0-2 599,3-3 1,0-2 0,0 1 1529,1 0 0,-1 0 0,-3-1 2217,6-8 1,-6 1-75,-10 4 1,-6 1 595,-4-10-551,-17 10-1168,0 18-91,0 3 930,0 34-2009,0 6 452,0 10-1081,18 4-1260,12-33-3778,20 4 5667,-19-20 0,-3-3 0,5 4 0,-7-7 0</inkml:trace>
  <inkml:trace contextRef="#ctx0" brushRef="#br0" timeOffset="11939">4370 6879 16618,'-19'30'1439,"13"0"0,1 3-1304,-4-2 0,1 1-135,6 21 0,1 1-1087,-7-8 1,-1 0 1041,8 8 0,0-4-90,-8-21 0,0-3 533,7 19-1028,-6-36-185,25-44-130,-7 7 1,2-5-226,11-15 1,2-4 491,-9 13 0,0-1 0,2 1 768,1 5 0,2 0 0,-2 2 1518,2-9 1,-1 4 280,17-2-540,-26 47-360,-2 43-719,-5-17 0,0 3-270,-4 3 0,2-1 45,10-8 0,3-3-945,6 2-2338,19-13 3238,8-43 0,-24 20 0,2-20 0</inkml:trace>
  <inkml:trace contextRef="#ctx0" brushRef="#br0" timeOffset="12129">5037 6957 14189,'0'31'2069,"9"14"-1260,2 5-764,-6-15 0,0 0-45,3 0 0,2 0-180,-2-4 0,3-3-3507,29 11 3687,10-20 0,-17-10 0,-7-9 0</inkml:trace>
  <inkml:trace contextRef="#ctx0" brushRef="#br0" timeOffset="12538">5546 7153 18416,'-4'36'360,"0"0"0,2 3 0,2-4-540,0-2-630,28-5-629,22-28 404,-20-12 1,1-4 539,4-3 1,-2-4 404,-7-5 0,-2-3 450,0 6 0,0 0 2248,6-14-629,-10 20-810,-3 36-449,-15 24-540,7-11 0,0 1-180,-9 8 0,2-1-90,15 5-90,3 3-1349,19-35 90,11-29 719,-16 0 0,0-5-186,-3-11 1,-1-2 860,0 5 0,-1 1 1210,-9 5 0,-1 2 994,9 4-1259,-17 28-451,-3 21-449,-3-2 0,-1 3-180,7 21-585,1-26 1,4-4-3283,24-2 4047,10-29 0,-18 4 0,-5-12 0</inkml:trace>
  <inkml:trace contextRef="#ctx0" brushRef="#br0" timeOffset="12947">6958 6702 21475,'9'40'869,"1"-1"1,-4 4-1,-1 1-734,0 4 0,-1 2-45,-4 4 0,0 1-135,0-5 0,0 0-746,0-5 1,0-3 250,0 8 328,9-22-1317,1-36 674,4-13 1,1-6 224,4-8 1,1-2 269,4-9 0,2 3 450,3 10 0,1 5 449,-5 4 1,0 11 989,14 30-449,-19 33-586,-15-16 1,-2 4-547,-2 10 1,-2 0 51,1-11 0,0-2 37,0 0 0,0-3 233,0 7 76,0-19-796,0-11-989,0-1-1439,-8-5-6953,-3 5 9321,-9-8 0,9 0 1,2 0-1</inkml:trace>
  <inkml:trace contextRef="#ctx0" brushRef="#br0" timeOffset="13371">7663 7212 19946,'39'0'539,"9"-18"-854,-18 9 1,-1-3-46,2-6 0,-1-4-372,1-2 1,-3 1 641,11-10 332,-19-13-62,-12 24 302,-8 11 418,-17 5 179,-5 32-269,-9 13-675,12-10 0,1 3-180,7 3 0,1 0-90,-3-5 0,6-1-925,25 10-1549,14-19-629,0-17 0,4-6 3238,4-10 0,-1-3 0,6 1 0,-1-11 0</inkml:trace>
  <inkml:trace contextRef="#ctx0" brushRef="#br0" timeOffset="13538">8526 7035 19406,'0'34'1259,"0"0"0,-1 1 1,1 0-1305,0-4 0,0-1-90,0 0 0,0-4-45,0-4-1079,9-5-270,11-43-90,2 7 0,4-3-3297,3-16 1,3-2 4777,-4 14 0,4 3 1,-5 0-1,-3-4 1,-2 4-1,21-4 1</inkml:trace>
  <inkml:trace contextRef="#ctx0" brushRef="#br0" timeOffset="13813">9114 6918 22914,'-9'41'629,"0"-13"1,-2-1-720,-11 5 0,-6 8-539,17-12-1350,2-9-810,27-8 451,21-2 899,5 0 1663,-11-10 1,-1 4 2923,1 23-449,-5-4-1080,-19 17-719,-18 0-721,-11 0-718,-2-17-4049,-15-4 4588,16-18 0,1 0 0,11 0 0</inkml:trace>
  <inkml:trace contextRef="#ctx0" brushRef="#br0" timeOffset="14171">11485 7114 19766,'0'50'-660,"0"0"0,-4-9 1,-1-4 659,5-6 0,-2-5 0,-7-4 0,9-5 0</inkml:trace>
  <inkml:trace contextRef="#ctx0" brushRef="#br0" timeOffset="14306">11485 6879 13110,'0'-13'-743,"-9"-11"1,7 30 0,-7-14 0</inkml:trace>
  <inkml:trace contextRef="#ctx0" brushRef="#br0" timeOffset="14596">11740 7016 19046,'0'29'1469,"0"1"0,0 3 1,0 1-1470,0-3 0,0-1-45,0 0 0,0-1-225,0 19-450,0-26-359,17-5 179,5-43 630,-3 6 1,1-1-153,4-9 0,0-1 467,-3 0 0,0 3 1214,18-3 0,-11 14-629,-17 43-630,6 7-450,-6 17-1934,2-25 1,2-2 2383,16-2 0,-9-3 0,-5-18 0</inkml:trace>
  <inkml:trace contextRef="#ctx0" brushRef="#br0" timeOffset="15055">13758 6918 17697,'-28'19'4497,"6"10"-4587,-15 1-90,15-8-719,3 4-1530,19-24 630,28 7 180,14-9 1080,8 9 808,-11 19 1441,-20 5-856,-13-6 1,-3 2-136,-2 1 1,-2-1 269,-8 23-764,1-18 0,-3-2-135,-20 0-360,1 5-2968,-7-26 3238,15-11 0,2-2 0,12-7 0</inkml:trace>
  <inkml:trace contextRef="#ctx0" brushRef="#br0" timeOffset="16021">14092 7016 20305,'-9'39'2159,"-2"9"-2249,-9-7 45,13-13 0,3 1-764,4 12-361,29-1-89,12-21 719,-12-24 1,1-7 359,0-2 0,-1-5 270,-3-9 0,-2-3 90,-3 2 0,-3-1 134,-6 1 1,-4 0 135,0-21 0,-8 19-540,-8 5-990,-3 24-988,-9-24-3419,18 13 2788,22-16 2699,30 10 1754,-16 12 0,2 3 405,-1-1 0,-1 1-495,-3 2 0,-3 4 495,11 24-900,-19 7-854,-14-5 0,-4 3-226,-1-2 1,-2 0-180,1 2 0,0-3-90,0 14 0,0-5-449,0-26-541,18-20-269,12-22 899,-10 7 1,2-2 359,7-3 0,-2-1 809,6-11 720,4 13-269,-26 37-451,-3 21-269,-8 20-270,0-21 0,0 1-180,0 0 0,0-1 0,0 21 0,9-11-270,20-19-539,3-29 359,0-4 0,2-5-45,-4-5 1,1-4 404,3-3 0,1 1 3,0 8 1,-2 1 1165,8-8 1,-4 19-541,-26 18-269,-2 10-180,-9 12-90,17 8 0,-4 0 0,33-8 0,-5-3-90,-12-21 0,1-3-45,0 1 0,-1-1 131,1-4 1,-1 0-446,21 0-91,-2-9 270,-18-2 180,-1-9 90,-19 1-90,-1-9 360,-9 6 270,0-7 89,0 10-179,0 17-180,-9-5 0,-2 16-90,-8 17-180,-1-2 0,1 24-90,8 0-180,2-7-540,27 7-179,21-17-226,-7-20 1,6-3-2249,13 0 0,4-7 3341,-14-8 1,0-4 0,-3 3-1,2 5 1,-3-1 0,-7-9-1,1 0 1</inkml:trace>
  <inkml:trace contextRef="#ctx0" brushRef="#br0" timeOffset="16606">18129 6957 21475,'-11'46'629,"6"-17"1,1 3-585,1 12 0,6 1-135,12 2 0,5-5-225,-5-11 0,5-9-405,12-16 1,4-12-316,3-15 1,-2-11-136,-12 5 1,-2-4 0,1 0-1269,5-1 0,1-1 0,-2 0 2438,4-13 0,-3 3 0,-8 15 0,-3 4 0,-1-11 0</inkml:trace>
  <inkml:trace contextRef="#ctx0" brushRef="#br0" timeOffset="16715">18658 6800 19136,'0'46'4408,"0"6"-4453,0-13 0,0 1-675,0-1 0,0 0-1889,-1-3 1,2-2 2608,8 7 0,-7-15 0,7-26 0</inkml:trace>
  <inkml:trace contextRef="#ctx0" brushRef="#br0" timeOffset="16838">18932 6604 14729,'-19'0'-90,"8"0"0,2 0 0</inkml:trace>
  <inkml:trace contextRef="#ctx0" brushRef="#br0" timeOffset="17147">19187 6820 17967,'-39'28'3778,"8"-6"-3778,3 15-90,17-15-900,3 15-989,8-15-359,26-3 898,-2-1 1351,24-8 1078,-9 10 1440,-17 0-451,-5 8-718,-17 11-541,0 11-359,-18 0-540,5-11-2338,-15-10-6117,9-27 8635,8 5 0,2-16 0,9 9 0</inkml:trace>
  <inkml:trace contextRef="#ctx0" brushRef="#br0" timeOffset="17488">19560 6879 22914,'0'48'720,"-9"2"-720,8-21 0,0 0-180,-8 22-810,18-21-1528,19-13-361,14-43 630,-9 12 1,1-4 1033,1-15 1,0-2 1888,0 8 1,0 2 2068,-9 0 1,-2 2 494,4 3-1439,-20 12-989,-8 34-630,0 6-270,0 19-1079,0-4-1800,35-25-3597,9-4 6566,4-25 0,0-4 0,0 7 0,4-14 0</inkml:trace>
  <inkml:trace contextRef="#ctx0" brushRef="#br0" timeOffset="17699">20442 6898 16258,'0'-19'4857,"-1"16"-4587,-7-12 359,6 30-269,-16-12-90,-2 34-360,-1-13 0,1 21-90,12-23-1349,16-2-1169,21-29 179,-6-8 1,4-5-1080,11-4 0,2 0 3598,2-5 0,-3 3 0,-12 11 0,-2 3 0,10-3 0</inkml:trace>
  <inkml:trace contextRef="#ctx0" brushRef="#br0" timeOffset="17788">20736 6820 18327,'0'39'2698,"-1"0"-3238,1-17-2248,18-5-6207,4-17 8995,17-17 0,-17 13 0,-5-14 0</inkml:trace>
  <inkml:trace contextRef="#ctx0" brushRef="#br0" timeOffset="18005">21186 6173 21025,'-4'30'1079,"0"-1"1,-1 8-1,-1 2-764,-8 0 0,-1 3-1206,7-5 1,2 2-1,-2 0 891,-1-2 0,-1 0 0,1 0-90,2 3 0,1 0 1,0-2-677,-5 8 1,2-3-944,3-7 0,1-4-5095,-4 7 6804,9-20 0,0-10 0,0-9 0</inkml:trace>
  <inkml:trace contextRef="#ctx0" brushRef="#br0" timeOffset="18247">21500 6271 23094,'-4'44'779,"-1"-1"1,1 10-1,-3 1-779,-1-15 0,-2 1 0,0 1-995,0 4 0,0 1 0,-1 0 785,1-5 0,-1-2 0,2 1-330,-2 15 1,2-4-99,2-14 0,6-4-2240,18 6-2429,22-39 5307,-12-13 0,-1-4 0,15-7 0,-15-2 0</inkml:trace>
  <inkml:trace contextRef="#ctx0" brushRef="#br0" timeOffset="18563">21696 6781 21475,'0'29'404,"0"1"1,0 20-315,0-20-270,17-13 0,14-17 0,-3-11 1,3-4-136,-1 4 0,1-2-476,3-9 1,-1-3 655,-6 4 0,-4 2 135,8-2 90,-14 21 539,-17 30-44,0 1 0,0 6-1,-3 10 1,-3 3-781,1-13 0,-2 0 0,0 1 496,-2 3 0,-2 2 0,0-1-31,-1-2 1,-1-1 0,-1-1-90,-1-1 0,-1 0 0,-1-2-45,-7 15 0,-2-2 205,-5-3 1,-6-3-1091,5-13 0,-5-3 1,2-2-3299,-8 1 1,-1-7 4047,-11-5 0,5-8 0,9-10 0,15-12 0</inkml:trace>
  <inkml:trace contextRef="#ctx0" brushRef="#br0" timeOffset="19304">24342 6741 15628,'-20'-8'5577,"-8"6"-4858,-3-7-269,-8 26-90,0 5-405,23 1 0,1 2-135,-13 16 90,8-10-989,18-14-900,22-25 1169,3-5 1,4-3 163,4-3 0,-1-3 646,1-3 0,-3 0 899,11-14 540,-19 10 270,-12 18-719,-8 20-541,-8 22-359,-3 10-180,0 7-506,11-18-3362,28-10 3958,1-14 0,1-3 0,7-3 0,7 0 0</inkml:trace>
  <inkml:trace contextRef="#ctx0" brushRef="#br0" timeOffset="19705">24851 6702 18057,'6'30'719,"-1"-1"1,0 0-1,-1 1-674,-3 7 0,-2 2-47,1 5 1,0 1 211,0-7 0,0 2 0,0 0-696,0 5 0,1 1 0,-2 0 666,-4 1 0,-1-1 0,-1 1-60,1-1 0,0 0 0,-3-1-61,-3-7 1,-1-2 0,-2-1 152,-4 6 0,-1-4-347,5-11 0,0-4-315,-14-3 78,10-45-167,8-26 209,9 18 0,2-6 0,2-1-224,5-7 0,3-1 0,1-2 306,-2 7 1,1 0 0,1-2 0,1 1 95,3-4 1,2 0 0,1-1 0,-1 2 128,-1 4 1,-1 1 0,0 1-1,0 1 53,5-7 0,-1 1 0,1 5 278,5-1 0,-2 8 682,-1-2 10,-5 45-370,-17 32-91,0 12-162,1-10 0,-2 1-197,-8 11 699,5-19 0,-3-5-2138,-12-8-2434,-1-13 3693,9-29 0,3 7 0,8-4 0</inkml:trace>
  <inkml:trace contextRef="#ctx0" brushRef="#br0" timeOffset="20154">25361 6722 17877,'0'37'2698,"0"4"-2608,0-4 0,0 3 225,0 3 0,0 3-136,0-8 1,0 1 0,0 1-335,0 3 0,0 0 0,0 0 274,-2 3 1,-1 0 0,-1-1-370,1-7 0,0-1 0,-2-1 340,-4 14 0,-2-4-180,-8 4 195,-1-30-914,9-23 179,3-51 270,10 12 1,5-5-584,-2 1 0,1-5 0,2 0 920,0 7 1,2 0-1,0-1 1,1-1-91,3-3 1,0-1 0,2 1-1,-1 1 93,0 6 1,0 1-1,0 2 1,1 0 48,6-9 1,1 2 0,0 5 330,1 3 0,2 6 0,-2 10 0,0 7 1029,6 15-1029,-10 29 0,-3 12 269,-15 9-89,7-2-90,-9-9-180,0 0-90,-18 0-180,-3-8-360,-19-3-2519,1-17 3546,9-11 1,10-2 0,12-7-1</inkml:trace>
  <inkml:trace contextRef="#ctx0" brushRef="#br0" timeOffset="20474">25988 6761 12480,'28'-11'5127,"3"3"-4138,17-1-449,-7-11-719,-12 10 1,-1-2 448,13-25 153,-2 16-153,-10-8-64,-19 10-26,-1 17 540,-35-5-271,-7 42-449,4-24 0,-1 2 69,8 14 0,3 2-2768,-18 13 2709,44-3 0,-12-19 0,23-12 0</inkml:trace>
  <inkml:trace contextRef="#ctx0" brushRef="#br0" timeOffset="20780">26772 6663 21835,'-39'0'629,"8"9"-629,3-7 90,17 33-360,-6-20 0,14 22-179,-5-26-631,25-2 451,14-9 449,19-9 180,0 7 719,-11-7-179,-19 18-630,-3 10 0,-15 12-1529,24-1-6206,-4-10 7825,17-20 0,-17-2 0,-4-7 0</inkml:trace>
  <inkml:trace contextRef="#ctx0" brushRef="#br0" timeOffset="20996">27301 6173 20215,'0'46'1619,"-8"-17"1,-1 3-1441,3 11 1,-1 3-305,-5-11 1,-1 1 0,0 0 124,2 18 0,1 1-586,-4-4 1,-1-2-584,5-9 0,1-2-990,1-7 0,5-5 2239,12-4 1,-5-5 0,14-17 0</inkml:trace>
  <inkml:trace contextRef="#ctx0" brushRef="#br0" timeOffset="21124">27575 6702 21655,'-19'33'0,"8"2"-5667,2-24 5667,9 0 0,0-3 0,0-8 0</inkml:trace>
  <inkml:trace contextRef="#ctx0" brushRef="#br0" timeOffset="21988">27948 6487 17067,'0'39'5937,"0"0"-5667,0 0-270,0 1 180,0-1-90,0 0-90,0 0-90,0-8 90,0-12-450,0-10-1259,17-9-450,5-9 630,5-3 0,3-4 449,-4-4 1,0-1 1214,8-5 0,0 1 1124,-9 5 0,0 1 1350,14 0-720,-20 19-1080,-10 19-719,-9 12-90,9 8-269,10-9-721,12-10-89,17-11 809,-19-12 0,1-3 90,0 1 0,1-1 270,3-3 0,-1-1 0,9-10 270,3 0 90,-32 9-181,5-6-269,-18 6-179,0 0 358,8 3-179,12 8 90,11 0 180,16 8 180,4 12 89,-13 2 1,0 4-180,-10-1 0,-2 2-135,1 5 0,-6 4-709,-8 1 1,-9 2 573,-9 5 0,-7 1 0,-6 5 0,-3 0-60,2-11 0,-1 0 0,-2-1-489,-3-4 0,-2-1 0,0 0 459,1 0 0,0 0 0,0-1 0,-13 9 0,-1-4-269,5-10 1,1-4 88,4-7 0,1-4-270,-10-3-90,11-44-89,17-8 494,16 5 0,7-3 90,6 1 0,6 2 103,8 2 0,5 2-58,3 3 0,-1 4 45,-9 9 0,1 5 626,3 2 0,-3 5-671,2 6-644,4 0-5562,-18 0 6206,-8 0 0,-2 0 0,-9 0 0</inkml:trace>
  <inkml:trace contextRef="#ctx0" brushRef="#br0" timeOffset="22515">27477 6095 12480,'0'0'0</inkml:trace>
  <inkml:trace contextRef="#ctx0" brushRef="#br0" timeOffset="23834">4586 8682 18416,'11'19'1440,"6"10"-1530,-6 10 180,9 11-135,-10-21 0,0 1-45,-1 0 0,1-1-585,3-3 1,3-2-1575,14 15-1619,9-20-1439,0-19 5307,1-28 0,-19 13 0,-3-11 0</inkml:trace>
  <inkml:trace contextRef="#ctx0" brushRef="#br0" timeOffset="24009">4959 8839 8342,'19'-51'8365,"-8"21"-6835,6 13-631,-6 43-719,9 15-135,-11-11 0,2 1 45,2 0 0,2-3 0,15 2 90,18-12-360,-6-36-328,-13 1 1,-2-5 237,-5-6 0,-2-5-630,1-5 1,-3-2-3689,-7 5 1,-3 0 4587,-2 4 0,-3 3 0,-3-2 0,0 12 0</inkml:trace>
  <inkml:trace contextRef="#ctx0" brushRef="#br0" timeOffset="24817">5919 8603 16528,'-29'0'1439,"8"0"-900,-8 0 361,1 18-450,6 12-405,8-6 0,0 2-180,4 4 0,0-1 45,-9 4-900,17-7-1618,21-26-1440,23-26 1889,-13 11 1,1-3 1753,-4-10 0,-2-3 1664,-3 6 1,-3 0 3057,1-14-1169,-10 20-1349,-9 27-899,0 31-900,0 14 0,3-19 0,3-1 90,13 9-495,3-26 0,4-4-1574,27-3 765,-15-19 0,0-7 224,-7 3 1,-1-4 674,1-11 0,-3-1 1124,-7 9 1,-3 1 1439,1-9 90,-10 21-1620,-9 25 1,0 13-810,9 21 90,-1-21 0,3-2-270,7-5 0,4-4-450,1-2 1,4-6-609,6-11 1,1-9 337,-3-4 1,-1-4 674,6-6 0,-4-4 405,-10-3 0,-3 1 1619,18-12 360,-17 4-899,-9 26-631,-3 11-89,1 28 180,2 22-406,-1-8 1,-1 3-655,-3 4 1,-1 2 489,1-12 0,1 0 0,-2 1 0,-4-1 0,-1 0 0,1 1-30,3-1 0,0 0 0,-3 0 0,-8-2 0,-3-1 0,0 0-30,1 15 0,-6-4 13,-11-10 1,-4-4-239,5-7 0,0-4-764,-26-3 359,12-28 180,11-30 156,20 10 1,5-3 293,8-7 0,8 0 45,8-1 0,8 2-45,0 8 0,5 1 0,1 0-917,6-1 0,2 1 0,2-1 917,-8 5 0,2-1 0,-2 2 0,-2 1 0,10-6 0,-3 4 0,-7 3 0,0 0 0</inkml:trace>
  <inkml:trace contextRef="#ctx0" brushRef="#br0" timeOffset="25914">1764 11426 17787,'28'8'2159,"12"-5"-2339,-12 1 0,2 0-1889,9-3 0,1-2 2069,-3 1 0,-2 0 0,15 0 0,-24 0 0</inkml:trace>
  <inkml:trace contextRef="#ctx0" brushRef="#br0" timeOffset="49239">3684 11465 9781,'-24'24'1679,"0"0"0,8 1 1,0 0-1366,-8 0 1,2 0-135,0 14-90,3-11-90,10-8-180,27-9-270,12-11 135,-5-12 1,0-4 269,1 0 0,-2-1 45,-3-7 0,-2 0 450,9 2-361,-17 5 631,-3 17-270,-8 0 0,0 35-1,-8 8-404,3 3 0,-1 4 45,-4-1 0,0 2-553,3-7 1,1 2 0,-1-1 432,1-4 0,-1-1 0,1 1 0,1 2 0,1-1 0,2-1-408,4 10 0,5-4 348,5-5 0,6-5-133,6-14 0,3-5 88,1-2 0,2-6-135,0-11 1,-1-6 89,-3-6 0,-2-3 180,1 2 0,-2-4 0,-6-10 0,-3-1 719,14-12-359,-22 12 0,-1 1 629,3-5-179,-25-4-90,-14 18-451,-19 8-224,17 6 0,-1 1-270,3 4 1,1 0-540,0 0 0,1 0 764,-19 0 0,26 0 0,5 0 0</inkml:trace>
  <inkml:trace contextRef="#ctx0" brushRef="#br0" timeOffset="49705">4370 11190 19586,'-5'33'959,"0"0"1,-5-6-1,2 0-914,6 11 0,2 0-135,-2-7 0,4-3-360,18 14-359,10-14-450,9-19-450,1-27 269,-1-12 1170,-22 6 1,-4-2 449,7-24 629,-11 10 720,-9 21-179,0 27-451,0 23-764,-1-3 0,2 3-90,1 0 0,4-1-135,6-3 0,5-4-661,5-6 0,6-6-329,13-7 1,5-8-1035,3-8 1,2-4 2113,-11 3 0,1-1 0,-4-1 0,-3-1 0,-3 0 0,-5 3 0,1 0 0</inkml:trace>
  <inkml:trace contextRef="#ctx0" brushRef="#br0" timeOffset="50155">5390 11269 16168,'0'-11'3508,"-18"2"-3328,-4 9 359,-8 18-89,-7 3 0,15 27-360,-6-6-90,17 6 90,11-9-450,20-17-450,19-14 540,-15-19 1,2-6 89,8-2 0,0-3 135,-8-8 0,0 1 270,3 11 0,-2 3 1124,4-11-270,-12 43 1,-10 23-766,-8-11 1,-2 3-638,1 7 1,0 0 277,-1-8 0,2-1-45,8 18-810,10-29-89,21-36 359,-15-2 1,0-3 134,4-8 0,1-1 70,3-5 1,1 4 513,-3 14 1,-1 4 889,-5-2 0,0 5 190,21 20-180,-33 19-809,13 14-180,-15 8-45,2-25 0,2-2-944,7 7-1350,15-10-3148,-6-11 5640,8-9 0,-17 0 1,-5 0-1</inkml:trace>
  <inkml:trace contextRef="#ctx0" brushRef="#br0" timeOffset="50330">6428 11328 19316,'29'5'180,"-1"1"0,2-1 0,1-2-1035,16-9 1,2-5-2605,1-3 0,0-3 3459,-15 2 0,-1-3 0,-2 1 0,0 1 0,-4 0 0,7-11 0</inkml:trace>
  <inkml:trace contextRef="#ctx0" brushRef="#br0" timeOffset="50530">6840 10936 20935,'-20'39'4228,"1"9"-4004,12-16 1,3 3-180,-1 13 0,1 2-1935,-1 1 1,1 1 899,4-14 1,-1 2-1,0-3-2338,-3 5 0,0-3 3508,3-8 1,2-4-1,-1 2 1,0-21-1</inkml:trace>
  <inkml:trace contextRef="#ctx0" brushRef="#br0" timeOffset="50863">7154 11190 22644,'-9'11'90,"-2"-2"-180,-9 8 270,-8 5-360,6 9-180,3-3 0,10-17-719,18-2 539,28-18 270,-12-4 1,2-2 224,12-1 0,1-1 34,-5-3 0,-1 1 551,-4 7 0,-1 4 539,19 8-449,-18 28-450,-1 5-180,-10 15-900,10-17-1169,1-12-6386,9-10 8455,0-27 0,-17 14 0,-4-13 0</inkml:trace>
  <inkml:trace contextRef="#ctx0" brushRef="#br0" timeOffset="51013">7702 11053 19676,'35'-11'-720,"18"-6"-1259,-10 12 0,3-1 1979,0-8 0,-3 0 0,10 1 0,-19-5 0</inkml:trace>
  <inkml:trace contextRef="#ctx0" brushRef="#br0" timeOffset="51238">8035 10740 23993,'-5'38'749,"0"0"1,-1 9 0,3 4-750,2-12 0,2 1 0,-1 1-1031,0 1 1,0 2-1,0-2 401,0-2 1,-1 0-1,2-2-1169,2 9 1,3-5-8033,13 8 9075,12-32 0,-9-21 0,-5-5 1</inkml:trace>
  <inkml:trace contextRef="#ctx0" brushRef="#br0" timeOffset="51355">8486 11190 20575,'0'35'449,"0"0"1,0 0 0,0-2-4227,0 17 3777,0-20 0,0-12 0,0-18 0</inkml:trace>
  <inkml:trace contextRef="#ctx0" brushRef="#br0" timeOffset="55493">8584 10916 11311,'-29'36'1124,"0"-1"0,0 1 1,-12 8-1,13-8 225,27-18 360,10-16-90,-7 7-539,7-9-181,-9 0-3088,0 0 0,0 0 1</inkml:trace>
  <inkml:trace contextRef="#ctx0" brushRef="#br0" timeOffset="56359">8898 11112 10681,'-31'9'3958,"3"-7"-2609,8 7 360,1-18 90,8 7-810,2-7-269,9 9 89,0 0-359,0 17-90,9 5-360,2 26 180,9 2-180,-11-20 0,1-1-90,10 21-270,8-19-180,11-14-809,11-34 674,-16 0 1,0-6-226,1-10 1,0-3 88,-7 12 0,2 0 0,-1 0 721,8-16 0,-2 4 446,-5 13 1,-2 4 1173,9-9-541,-17 19-719,-9 18-270,6-7 270,-6 7 1160,26-9-1430,-4-9 0,15-10-180,-9-12 20,-9-8-200,-1 0 450,-10-1 90,-8 10-90,-2 2 539,-18 34-89,-11 16-360,9 5 0,1 5-45,-5 2 0,1 1-90,4 5 0,1-1 0,-3-8 0,4-1-45,12 0 0,8-4 0,29-4-646,-3-10 0,5-6 376,-6-9 0,2-4 1,0-1-721,-2 2 1,0-1 0,0-2 989,6-3 0,1-2 0,-4 1 0,-6 2 0,-3 0 0,21-6 0</inkml:trace>
  <inkml:trace contextRef="#ctx0" brushRef="#br0" timeOffset="57034">12367 10171 13020,'-40'-39'6926,"1"17"-6027,9-4-449,-7 24 0,6 2-271,1 28-89,10 3 0,3 6-276,6-4 0,1 4 1,0 2 207,0-1 1,0 3-1,0 2 1,1 0-517,1 3 1,0 1-1,1 1 1,0 1 470,-1 4 1,1 2-1,0-1 1,0-1-248,2-6 0,0-2 0,0 0 0,1-1-390,-1 10 1,1-1 0,2-5-1602,0-5 1,4-6-6825,18 9 9085,10-46 0,-8-2 0,-5-7 0</inkml:trace>
  <inkml:trace contextRef="#ctx0" brushRef="#br0" timeOffset="57409">12014 11034 14819,'-20'0'2158,"1"0"-2248,17 8-179,30-5-316,4 2 0,6-2-45,11-13 1,2-6 0,-15 6 0,1 0 1,-1-3 628,1-4 0,-1-4 0,-2 1 315,3-6 0,-2 2 1043,-5 3 1,-4 2-460,-6 0 360,-12 27-449,-8 23-810,0-3 0,0 3 45,0 3 0,0 1-45,-1 1 0,2-2-45,6-3 0,4-3-225,10 11-270,28-19 1,1-12 269,0-25 1277,-11-13-917,-11-12 0,-21 14 0,-3 0 89,5-5-89,-27-13 0,-4 24-1709,-17-6-5217,9 0 6836,10 6 0,11 2 0,9 12 0</inkml:trace>
  <inkml:trace contextRef="#ctx0" brushRef="#br0" timeOffset="57951">13210 10877 18057,'0'29'1199,"0"1"0,0-1 1,0 0-1200,0 22 0,0-4-180,8-16 180,-6-11-450,25-20-539,-6-38 584,2 14 0,2-4-360,4-11 1,1 0 719,4 7 0,2 3 256,-1 3 1,0 4 957,15 2-179,-13 38-91,-27 23-539,-4-7 0,-3 2-225,-2-1 0,-2 0-180,1-5 0,0-2 45,0 12 707,18-21-1516,12-19 404,-6-16 0,2-5-45,8 0 1,0-1 224,1-12 0,0 0 50,0 12 0,-1 3 490,-8 2 0,-2 5 674,13 12-359,-26 29-91,-2 21-449,-9-16 0,0 1-135,-1-3 0,2-3-45,7 19-719,12-28-181,19-38 495,-10 0 1,1-5-15,9-15 0,1-2 464,0 3 0,0 2 494,-1 3 1,1 5 288,-6 8 1,-1 10 520,8 26-809,-12 25-405,-19-5 0,-3 4-90,-2-1 0,1 1-900,2-1 1,4-2-3599,5-11 1,3-4 4542,12 5 0,-1-19 0,-14-9 0</inkml:trace>
  <inkml:trace contextRef="#ctx0" brushRef="#br0" timeOffset="58476">16090 10720 17067,'-19'-9'4138,"26"7"-3958,23-7-135,7 5 0,5 0 0,3-1 0,1-1-360,8-4 0,-1 0-900,-8 5 1,-1-1-3373,-3-2 0,-3-1 4587,12-2 0,-22 0 0,-20 2 0</inkml:trace>
  <inkml:trace contextRef="#ctx0" brushRef="#br0" timeOffset="58676">16580 10171 17157,'-19'18'6117,"-1"21"-5803,10 1 1,1 7-195,0-9 0,-1 2 0,0 2-1363,0 6 1,0 2 0,0 0 942,0 2 0,0 1 1,-1-1-571,1-8 1,0 0-1,2-2-3014,0 14 0,5-5 3884,11-15 0,2-4 0,-4-2 0,21-13 0</inkml:trace>
  <inkml:trace contextRef="#ctx0" brushRef="#br0" timeOffset="58918">16738 10896 19676,'10'37'2428,"-1"5"-2518,-9 8-539,17-20 89,23-12 405,-7-19 0,4-7-453,-1-4 1,-1-4 632,6-3 0,-5-4 180,-13-5-1,-5-2-44,-2 5 0,-4 0 420,-3-23-600,-27 35-540,-4-3-3688,-17 25 4228,9 0 0,10-7 0,11 7 0</inkml:trace>
  <inkml:trace contextRef="#ctx0" brushRef="#br0" timeOffset="59493">18893 10759 16707,'-19'-9'5128,"-1"-1"-4499,-8-1-449,-3 2-90,-8 18 0,0 19-180,18-9 0,2 3 0,3 3 0,2 0-1169,-6 23-1080,29-26-179,31-4 1843,-11-21 0,3-3 720,2 1 0,1-1 225,0-1 0,-2 3 1079,8 13 270,-13 30-1124,-21-2 0,-5 4 44,0 8 1,-4 3-210,-5-14 0,-2 2 0,-1-1-566,0 1 1,0-1 0,-3 0 475,-7 1 0,-3-1 0,-2-1-150,0 2 0,-1-1 0,-1 0-90,-2-2 0,-1 0 0,0-2-150,3-3 0,0-2 0,0-3-705,-7 2 1,1-8-4543,-6-12 5397,26-34 0,6-7 0,-2 2 0,9-22 0</inkml:trace>
  <inkml:trace contextRef="#ctx0" brushRef="#br0" timeOffset="59709">19305 10916 19316,'0'39'2788,"9"0"-2608,-7-8-180,15-3 0,-15-8 90,16-9-629,-7-11-901,26-29-944,-13 10 1,2-3 2383,13-12 0,0 1 0,-15 14 0,-2 3 0,0-2 0,0 1 0</inkml:trace>
  <inkml:trace contextRef="#ctx0" brushRef="#br0" timeOffset="60368">20030 10798 20305,'-9'11'1440,"-10"7"-1350,-12 1-90,1 20-90,1 3-270,10-3-540,25-19 1,16-12 494,6-9 0,3-6 270,0-5 0,-1-5 135,0-2 0,-1-3 270,-4 1 0,-2 1 1169,7-9-539,-10 21-630,-12 25-270,-8 5-180,9 17-360,19 0-539,23-17 494,-14-12 0,4-3 180,3-5 1,1-4 359,0 2 0,0 0 270,-4-2 0,-4 4 449,-10 9 1,-4 5 584,5 16-854,-21 4 0,-5 4-46,-2 0 1,0 1-90,1 11 0,-2 3-886,-7-1 0,-2 1 676,7-16 0,-1 0 0,-2 0 0,-4-2 0,-4-1 0,1 0-15,-2 18 0,0-1-380,-5-8 1,1-1 424,3-3 0,1-4-180,1-8 0,0-8 0,-6-10-449,9-50 179,8-6 0,6-8 210,6 9 0,4-3 0,3-1-186,-3 7 1,1-2 0,2 1-1,2 0 313,2 1 1,2 1 0,2 0-1,-1 2-7,6-7 0,1 2 0,0 3 162,-4 8 1,1 2 0,-1 5 136,4 2 1,-2 6 270,12 9 0,-12 27-91,-17 21-89,-3 1-225,-7-13 0,-2 1-45,1 12-720,0-2-1978,-8-19-6810,-3-20 9418,0-37 0,2 19 0,9-17 0</inkml:trace>
  <inkml:trace contextRef="#ctx0" brushRef="#br0" timeOffset="60835">21539 10348 19856,'-20'-9'3508,"10"15"-3059,1 23-179,8 3 0,2 5-1536,-1 15 0,0 5 1385,0-9 1,1 1 0,-2 0-120,-4-1 0,-1-1 0,-1 0-30,3 0 0,1-1 0,-3-2-150,-7 8 1,-2-6 184,-5 4-1624,18-24-360,22-52 899,7 6 1,5-1 674,3-9 1,2-1 853,2 0 1,0 3 809,-8 10 1,-3 5 809,2 5-136,-12 36-1033,-18 13-720,0 10-180,0-4-180,0-16-1169,17-11 773,22-38-1178,-9 3 0,1-3-225,12-10 0,2-2 1003,-5 3 1,0 4 2279,0 6 1,-1 3 381,-9 3 0,-2 5 473,11 14-1259,-19 21-811,-11 3-1708,-9 8-8185,0-21 10038,17-10 1,-13-9-1,14 0 1</inkml:trace>
  <inkml:trace contextRef="#ctx0" brushRef="#br0" timeOffset="60959">22539 10622 20755,'-9'2'-2458,"7"5"0,-7-16 1,9 9-1</inkml:trace>
  <inkml:trace contextRef="#ctx0" brushRef="#br0" timeOffset="61117">22754 10681 21565,'-9'48'2338,"-2"-7"-2428,2-13 0,-1 1-1259,-10 12-45,13-12 0,3-1-3643,13 4 5037,13-3 0,0-21 0,-5-8 0</inkml:trace>
  <inkml:trace contextRef="#ctx0" brushRef="#br0" timeOffset="61409">23205 10798 21115,'-18'11'3238,"-3"-2"-3238,-10 0 0,3 2-90,8-1-180,18-1-179,13-9 269,28 0 135,-10 1 0,1-2 0,1-3 0,-1 0-88,4 3 0,0-1 133,16-6 72,-2 8-72,-18 0-719,7-9-810,2-11-225,-14 6 0,1-2-2943,3-7 1,0-2 4696,2-1 0,-3 2 0,5-9 0,-7 7 0</inkml:trace>
  <inkml:trace contextRef="#ctx0" brushRef="#br0" timeOffset="61576">23911 10171 14908,'10'-52'9715,"-1"15"-8366,-9 46-809,1 15 0,-2 8-226,-7 11 1,-1 6-625,4-3 1,2 3-1,-2 2 310,-4 1 0,-1 2 0,0-1-675,3-3 0,0 0 0,2 0 315,0-4 0,2 0 1,0-3-856,-3 4 1,3-5-2564,6-6 1,3-4 3777,5-2 0,0-12 0,-3-18 0</inkml:trace>
  <inkml:trace contextRef="#ctx0" brushRef="#br0" timeOffset="62726">26164 9917 19046,'-8'-11'3328,"-12"2"-3058,-11 18-135,8 6 0,-2 7-357,-4 13 1,0 8 281,8-6 0,1 4 0,0 1-977,-4 5 0,1 3 0,2 1 917,7-11 0,1 2 0,2 0 0,-1-1-90,-2 10 0,1-1 0,1 0-644,1-4 1,2 0 0,1-1-287,3-5 1,2-1 0,0-3-1320,-2 1 1,1-2 2338,4 0 0,0-5 0,0-8 0,0-4 0</inkml:trace>
  <inkml:trace contextRef="#ctx0" brushRef="#br0" timeOffset="63284">25616 10838 16707,'-31'-29'1979,"11"16"-2069,38-4-359,32 8-46,-7 4 0,4-1 56,-9 0 0,1-1 0,1 1 289,0-1 0,1 1 1,-2-1-113,17-3 1,-3 0 936,-12 5 0,-4 0 494,11-13 0,-28 16-269,-12 2-271,-25 11-269,-5 17-450,-9 11 90,3 3-270,17 6-719,20-9-450,30-17 899,-10-15 0,3-6 462,8-7 1,-1-7 122,-8-5 0,-1-3 45,1-3 0,-6-3 450,-3-23 359,-5 2 646,-17 27-916,-17-14-719,4 30-719,-16-21-1350,10 15-2878,26-8-90,23 8 4722,3 1 0,4 3 1349,7 5 1,1 1 1394,1-4 0,-2 2-585,-8 9 0,-3 5-360,-2 2 0,-5 5-630,-13 9 1,-5 4-461,2 0 1,-2-1 10,-7 0 0,-2-1-45,1 19-180,0-26 90,0-5-540,17-25-1709,14-21-675,0 5 1,5-2 2743,-6 3 0,1-1 0,-2 1 0,0 1 0,-2 1 0,0 3 0,-1 1 0</inkml:trace>
  <inkml:trace contextRef="#ctx0" brushRef="#br0" timeOffset="63501">27536 10583 20036,'0'30'3148,"0"16"-2429,0-5-539,1-3 0,-2 1-135,-2-8 0,-2 1-90,0 3 0,-1-3-135,-14 7-809,9-19-1530,20-20-1798,30-28 4317,0 3 0,1 0 0,-16 7 0,0 1 0,2-1 0,0 1 0</inkml:trace>
  <inkml:trace contextRef="#ctx0" brushRef="#br0" timeOffset="63751">27987 10700 17427,'0'48'3643,"1"-19"0,-2 1-3463,-3 1 0,-1-1-180,-6 20-270,1-13 0,18-26-450,32-11 405,-7-8 1,3-3 89,12-8 0,3-2-426,-1 1 0,0-1 831,0 0 0,-2 3 396,-12 5 1,-3 6 772,15 16-540,-20 30-629,-13-10 0,-1 3-180,-4 11 0,1 1-855,7-7 1,1-2-1575,-4 1 1,1-4 2428,14-2 0,-10-13 0,-11-17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01.04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2587 3723 14279,'-20'2'3598,"10"5"-3328,1-16-1,18 1 181,36-12-315,4 9 0,9 0-1108,-14 4 0,4-1 0,3 1 0,3 1 988,-9 2 0,2 0 0,1 0 0,2 2 0,2-1 0,0 0 7,-5 1 1,1 1-1,1-1 1,1 1-1,1 0 1,1 0 0,0 0-1,0-1-149,0 1 1,0 0-1,1 0 1,0-1-1,1 1 1,0 0-1,1 0 1,0 1-1,1 0 135,-7 0 0,1 0 0,0 1 0,1 0 1,-1 0-1,2 0 0,-1 0 0,0 0 1,1 0-1,0 0 0,0-1-138,2 1 0,1-1 0,0 0 1,0 0-1,1 0 0,-1 0 1,1 0-1,-1 0 0,1 0 1,-1 1-1,1 0 130,-1 0 0,0 0 0,0 1 0,0-1 0,0 1 0,0 0 0,0 0 0,-1 0 0,1 0 0,-1-1 0,1 0-84,-2 0 0,0-1 0,1 0 0,-1 1 0,0-1 0,0 0 0,0-1 0,-1 1 0,0 1 0,0-1 0,-1 0 84,1 1 0,-1 0 0,0-1 0,0 1 0,0 0 0,-1 0 0,-1 0 0,0 0 0,0 0 0,-1 0 38,5 0 1,1 0-1,-1 0 1,-1 1 0,-1-1-1,0 0 1,-2 0 0,-1 0-69,5-1 0,-2 0 0,-1 0 0,-1 0 0,-2 0 0,-2 2 30,10 2 0,-1 1 0,-5 0 0,-4-2-405,8-1 0,-9-2-1351,2 0 1756,-55-11 0,4 1 0,-12 1 0</inkml:trace>
  <inkml:trace contextRef="#ctx0" brushRef="#br0" timeOffset="21987">17110 3037 16348,'0'40'4497,"0"-10"-3957,0 16-450,0 4-90,-9-7 0,7 3 0,-7-35 180,9-2-180,9-18 0,19-28 0,-8 8 0,2-3-30,-3 1 0,0-3 0,2 1-60,8-9 0,0 1-185,-4 0 0,0 6 320,0 14 0,-2 12 422,8 26-197,-20 6 0,-3 6-180,2 15 0,-2 2-90,-7-6 0,0 0 0,2 1 0,3-6 90,11-2-990,5-7-89,26-52 494,-23 3 0,0-4 225,9-11 1,-1-5-40,-11 11 0,-2-2 1,-1 2 353,7-5 0,-2 2 619,-4 5 0,-3 13 505,-6 25-90,-2 42-944,-8-11 0,-2 3-180,1 3 0,0-1-143,-2-3 1,4-3-1612,15 3-3238,23-15 5037,-10-28 0,1-5 0,12 5 0,-8-6 0</inkml:trace>
  <inkml:trace contextRef="#ctx0" brushRef="#br0" timeOffset="22236">18227 3037 20215,'-48'18'2699,"6"-5"-2789,18 5 0,0 1 0,-6-6 0,11 13-270,19-24-89,19 7 179,12-9 90,17-9 90,-16-2 90,14 0 180,-24 3 90,-3 8-270,-10 8-90,-9 12-900,18-7-3597,3 5 4587,27-18 0,-24 0 0,2 0 0</inkml:trace>
  <inkml:trace contextRef="#ctx0" brushRef="#br0" timeOffset="22453">18795 2312 16707,'-17'20'6297,"4"8"-5578,3 2 1,0 5-675,0 5 0,3 3 15,5-3 0,2 3 0,-1 0-584,-1 0 1,-1 0-1,0 0 494,0-3 0,0 0 0,0 0-870,1 15 1,2-4-630,-2-14 0,4-4-2969,5-2 1,6-5 4497,26-4 0,-15-5 0,2-17 0</inkml:trace>
  <inkml:trace contextRef="#ctx0" brushRef="#br0" timeOffset="22819">19069 2743 22374,'-25'16'719,"0"-1"1,0 3 0,2 1-720,-7 11 0,2 9-90,8 1-450,9-1 91,3-9-1,8-1-180,26-18 1,15-3 359,1-6 0,4-4 135,3-5 0,2-3-526,-10 2 1,2-2 0,-1-3 690,-1-4 0,-1-4 0,-1 1 30,-4 2 0,-2 1 0,-1-1-53,10-10 0,-8 0 713,-4-11-91,-12 8-89,-27 20 90,-11 5-360,-10 32 1547,-9 4-1817,22-6 0,3 2 0,-2-1 0,4 0-360,19 23-2158,23-17-2398,10-19 1,7-5 4631,-10-2 1,2-3 0,-3 0 0,3-1 0,-2-2 0,-7 1-1,1 0 1</inkml:trace>
  <inkml:trace contextRef="#ctx0" brushRef="#br0" timeOffset="23269">21363 2724 19856,'-30'0'1349,"1"0"0,-21 17-1349,10 5-180,12 8 180,17-10-360,29-11 360,23-18 90,6-5 0,2 0 180,-14 6 0,-2 0 0,6-7 0,-4 4-180,-7 20-270,0 2-2609,12 9 2789,10-10 0,-18-1 0,-6-9 0</inkml:trace>
  <inkml:trace contextRef="#ctx0" brushRef="#br0" timeOffset="23761">22813 2626 20395,'-6'39'809,"0"0"1,0 0 0,0 3-1,-1 0 1,-1 1-720,-2 2 0,0 1 0,-1 0-998,-1 3 1,-1 0-1,1 1 938,4 0 0,2-1 0,-2 0-30,-3-5 0,-3-1 0,2-2 45,2 11 0,-1-6 296,-3-12 0,-1-9-790,-4-14 107,8-41-198,8-10 1,6-7 329,3 4 0,5-4 0,0-1-450,0 7 0,1-1 0,1-1 1,1 0 569,2-4 0,1-1 0,1 1 0,1 1 67,2 5 1,0 0-1,2 2 1,-1 1 116,5-7 0,-1 1 0,2 7 40,7 2 1,0 9 585,12 9 270,-18 56-676,-22-6 1,-4 3-135,3 4 0,-3 1-90,-1-1 0,-4-2-45,-5-7 0,-3-3-225,-12 11 974,-17-19-5112,8-11 4585,3-44 0,17 26 0,2-26 0</inkml:trace>
  <inkml:trace contextRef="#ctx0" brushRef="#br0" timeOffset="24069">23440 2626 19856,'-28'0'3238,"6"0"-3238,-6 0 0,-1 17-90,8 5-180,-8 17 360,10-17-360,17-5-360,30-17 405,0-3 1,5-2 194,6-4 0,5-1 0,-3 0 30,4 3 0,0-1-58,8-6 1,-4 2 147,-10 12-90,-20 9-269,-1 2-3329,1 8 3598,3-8 0,-2-2 0,-11-9 0</inkml:trace>
  <inkml:trace contextRef="#ctx0" brushRef="#br0" timeOffset="24203">23989 2587 19856,'48'-20'449,"-19"6"1,1 0-2834,5 3 1,0 0 2383,-4-4 0,-2 2 0,11 2 0,-23 2 0</inkml:trace>
  <inkml:trace contextRef="#ctx0" brushRef="#br0" timeOffset="24387">24322 2097 18776,'-10'28'1979,"0"0"0,0 2 0,1 1-1934,-1 15 0,0 4-338,0-1 0,1 2-367,2-12 1,1 1-1,-1-1-3214,-3 12 1,0-2 3873,0-3 0,1-5 0,-2 0 0,2-14 0</inkml:trace>
  <inkml:trace contextRef="#ctx0" brushRef="#br0" timeOffset="24578">24303 2685 19496,'33'0'-150,"1"0"0,0-4 0,2-1-210,15 1 1,3-3-78,-4-10 0,2-3 407,-13 9 0,2 1 0,-3-2-383,8-11 0,-3-2 413,-3 6 0,-4-1-1259,-14 1 0,-3-1 1343,9-11 0,-19 12 1,-9 10-1</inkml:trace>
  <inkml:trace contextRef="#ctx0" brushRef="#br0" timeOffset="24794">24988 2077 19226,'-14'28'1949,"0"1"0,3 0 0,0 3-1859,-3 14 0,0 3-1265,-1-3 1,2 0 544,2 8 1,0-2-1170,-4-11 0,2-1-3117,6 4 1,3-3 3875,-5 11 0,9-12 0,0-23 0</inkml:trace>
  <inkml:trace contextRef="#ctx0" brushRef="#br0" timeOffset="25386">24988 2783 19856,'0'10'1529,"9"-1"-3058,20-9-990,21-17 1484,-20 7 1,1-2 539,4-10 1,-3-4 853,-10 2 1,-2-2 944,0-3 1,-3-1 674,-7-20 90,-1 20-360,-18 21-1350,-19 28-359,4 21-45,5-16 1,1 2-406,-2 15-899,36-4-1,16-26 720,5-8 1,5-6 404,2-9 0,1-4-241,5 0 1,-2-1 915,-6-3 0,-3 1 584,-8 6 1,-3 6 764,0 16-450,-20 30-675,-10-1 1,-4 3-405,1 0 0,-1 0-444,-3 4 1,-2-3 263,-8 8 90,8-12-900,11-28 90,28-18 180,-4-5 1,2-5 179,13-10 0,1-3 135,0 1 0,0-1 197,4-4 0,0 3 298,-13 14 0,-2 3 539,19-2-89,-28 45-102,-12 5-618,-8 15 0,18-18-90,12-1-135,2-22 0,4-4 45,3-1 0,3-4 45,10-2 0,2-2-64,-3 0 1,-1 1-27,-4-2 1,-3 5-4121,7 19 4255,-24 23 0,-26-14 0,0 9 0</inkml:trace>
  <inkml:trace contextRef="#ctx0" brushRef="#br0" timeOffset="26486">18756 4350 19856,'-39'20'3688,"8"8"-3599,20-1 1,3 3-90,-10 16-135,13-17 1,-1-2 224,-4-7-270,10-20-360,28-37 450,-4 8 0,2-3-595,-6 1 0,0-3 0,1 1 655,4-1 0,2 1 0,-3 0-60,3-14 0,-1 4 496,-2 15 0,-1 6 134,6 5-90,-18 63-315,-7-12 0,0 4-90,1 7 0,-1 1-90,-4-1 0,2-3 0,5-10 0,4-5-135,8 3-720,20-21 360,-14-23 1,1-9 89,7-5 0,1-5 225,1-6 1,0-2 410,-11 11 1,-1 0-1,0 2 39,3 1 0,-2 2 585,4-12-91,-20 55 91,-8 14-541,0-3 1,0 1-180,0 20-90,0-2 90,9-26 684,11-5-1134,10-34 180,-6 3 0,0-3 45,-3-11 0,0-2 180,3 3 0,0 1 135,6-13 270,-10 22-270,-12 52-180,-8-1-90,0 4 0,0 1-1080,0 13-1438,18-13-6927,12-22 9535,-1-15 0,1-4 0,5 2 0,0 0 0</inkml:trace>
  <inkml:trace contextRef="#ctx0" brushRef="#br0" timeOffset="26769">20108 4213 18416,'0'-11'4318,"-8"20"-4048,-3 22-270,5-3 0,1 2-90,-1 1 0,3-1 90,5 1 0,5-3-360,21 3-269,14-14 449,-13-23 0,1-5 90,20-11 135,-33 0 0,-4-4-45,4-24 90,-17 8-180,-26 5-90,2 18-1259,-24-1-1170,18 1-2428,19 8 5037,31 2 0,-5 9 0,11 0 0</inkml:trace>
  <inkml:trace contextRef="#ctx0" brushRef="#br0" timeOffset="26928">20403 4174 12030,'30'9'3276,"1"-1"1,-5 18 0,-5 5-1773,-1 17-1459,-14-10 0,-3-2 45,-3-5 89,8-12-268,3-10-991,26-35 45,-12 3 1,0-4-1353,0-1 1,2-3-1,0 0-611,2 0 0,0 0 0,2 2 2998,2 1 0,1 1 0,-3 3 0,-2 3 0,-3 3 0,17 1 0</inkml:trace>
  <inkml:trace contextRef="#ctx0" brushRef="#br0" timeOffset="27144">21069 4076 17787,'0'50'3868,"0"-11"-3778,8-19-90,12-11-180,28-27 90,-13-4 0,0-4 135,-7 8 0,-2-1 0,0-9 0,-6 2 764,-12 15 271,-16 11-181,-12 28-539,-2 14-315,8-13 0,0 0-45,-6 22-1080,36-12-2607,34-20 3687,3-12 0,3-5 0,-20-2 0,-2 0 0,1 0 0,0 0 0</inkml:trace>
  <inkml:trace contextRef="#ctx0" brushRef="#br0" timeOffset="27710">23185 4037 18416,'-29'-10'2519,"-1"0"0,-20-1-2070,2 3-269,18 8 0,2 8-180,17 3 180,20 9-90,12-9-90,19-3 90,-1-16 180,-17-3 90,4-9-91,-24 9 1,7 3 90,-9 16-90,-18 3-90,5 9-180,-15 8 0,8 3 0,1-10-90,16 6-180,14-8 90,20 3 180,-1 15 90,-1 2-300,-19 3 390,-1 5 0,-18 1-90,-10-6-180,-21-3-450,-1-11-1708,2-17-4319,11-11 6567,8-20 0,9 7 0,3-4 0</inkml:trace>
  <inkml:trace contextRef="#ctx0" brushRef="#br0" timeOffset="28178">23793 4037 24443,'-28'0'2069,"6"0"-1889,-15 9-180,15 10 0,-15 12-90,15 8-810,-6-9-269,17-1-90,20-18 89,21-3 541,12-16 539,6-12 180,-9-11 629,-9 1 631,-10 10-181,-11 12-719,-9 25-450,0 5 0,8 17-900,12-8-2068,19-12-1125,-10-12 1,1-5 4092,6-14 0,-2-2 0,9 7 0,-8-19 0</inkml:trace>
  <inkml:trace contextRef="#ctx0" brushRef="#br0" timeOffset="28363">24361 3665 24083,'-4'33'1019,"0"1"1,-1 4-1,-1 2-974,-4 9 0,0 0-90,0-3 0,0 0-1173,4 3 1,2-2-43,-1-16 1,1-1-3058,4 18 4444,17-29 1,-12-10 0,12-9 0</inkml:trace>
  <inkml:trace contextRef="#ctx0" brushRef="#br0" timeOffset="28486">24675 4115 22464,'-15'32'-420,"-1"-1"0,5 3 1,3-4-9412,-1-9 9298,27-1 0,-14-11 0,13-9 0</inkml:trace>
  <inkml:trace contextRef="#ctx0" brushRef="#br0" timeOffset="28586">24969 3821 15628,'-31'18'-60,"12"-14"0,10 13 0</inkml:trace>
  <inkml:trace contextRef="#ctx0" brushRef="#br0" timeOffset="29110">25008 4056 21385,'39'-6'719,"-8"2"-809,-12-17 0,-1-4 90,4-8 90,-3-6 90,-10 11 990,-9 25-271,-18-3-449,5 32-360,-15-4-90,8 17-180,9 0-720,20-8-179,22-12 404,0-12 1,6-5 314,2 0 0,2-4-217,12-6 0,1-1 756,-8 7 1,-1-1 373,5-7 0,-4 3 976,6 16-356,-15 19-453,-28 13-495,-8-12 0,-2 1-135,-8 20-180,7-11-270,-7-19-360,18-20-629,28-28 719,-8 4 1,3-2 264,-1 0 0,2-1 0,1 1 305,0 2 0,-1 0 0,0 0 300,-2 1 0,-1-1 0,-1 4 806,2 0 1,-4 9-237,2 20-720,-21 32-90,-11-11 0,-3 1-92,6 0 1,-2-3-1798,-6 11-2608,34-19 4497,6-11 0,1-9 0,-7 0 0</inkml:trace>
  <inkml:trace contextRef="#ctx0" brushRef="#br0" timeOffset="29235">26400 3978 24623,'34'0'-390,"1"0"0,8 1 1,-1-2-1815,-1-2 0,-1-3 2204,-3-3 0,-2-1 0,13-3 0,-31-5 0</inkml:trace>
  <inkml:trace contextRef="#ctx0" brushRef="#br0" timeOffset="29411">26811 3606 22374,'-10'38'2039,"0"0"0,0 5 0,1 3-1979,2-6 0,0 3 0,1 0-448,2 6 1,1 1 0,-1 0 297,-2 0 0,0 0 0,1 0-988,3-1 0,3 1 0,-2-3-1306,-3 9 1,-1-3 2383,0-12 0,1-4 0,2 2 0,-7-21 0</inkml:trace>
  <inkml:trace contextRef="#ctx0" brushRef="#br0" timeOffset="30205">14836 3214 17877,'0'22'3778,"27"-5"-3778,23-26-540,-15 0 0,2-1-1034,2-1 0,0 0-3014,-4-3 1,-2 0 4587,-7-1 0,-2 1 0,6 1 0,-13-4 0</inkml:trace>
  <inkml:trace contextRef="#ctx0" brushRef="#br0" timeOffset="30406">15209 3018 20215,'35'-11'990,"-1"11"-900,0 7 0,0 5 90,-7 2 0,-4 3-91,-6 6 1,-3 2 0,3 25-90,-18-17 0,-7 1-1360,-8-2 0,-5-3-3556,-3 2 1,-4-3 4459,-7-6 1,0-5 0,-6 3-1,14-11 1</inkml:trace>
  <inkml:trace contextRef="#ctx0" brushRef="#br0" timeOffset="89392">17306 10152 8432,'0'-22'3058,"0"4"-2248,0 10 0,0 6 179,0-7-90,0 9-179,0 0-450,0 17-180,0 5-90,8 26 0,-5-7-90,14-1 90,-6-3 90,17-24-180,3 4 90,-1-17-270,7 0 0,-15-9-629,-2 7-181,-12-15-269,-8 23 180,-17-21 719,-5 13 360,-26-9 90,7-7 360,1 16-270,12-6 360,9-1 359,8 7-89,20-16-361,30 7-44,-10 2 0,3-1-135,11-4 0,1 0-45,-4-2 0,1 1 0,7 0 0,0 0 89,-8 0 1,0 1 45,4 0 0,-1 0-431,-3 4 0,-1-2 341,-4-6 0,-1-1-234,-3 8 1,-3 0 413,11-17-900,-19 17-3778,-12 3 4318,-8 16 0,0-6 0,0 7 0</inkml:trace>
  <inkml:trace contextRef="#ctx0" brushRef="#br0" timeOffset="123711">24342 12543 17967,'48'-11'854,"-20"6"1,3 1-765,14 3 0,6 2-1302,-13-1 0,1 0 0,3 0 1234,-1 0 1,3 0 0,1 0-1,0 0-474,3 0 0,1 0 1,1 0-1,1 0 488,-4 0 0,1 1 0,1-1 0,1 0 0,0-1-6,-4 0 0,0 0 0,2-1 0,-1 1 0,1-1 0,0 0-110,4 1 1,0-1 0,0 1-1,1-1 1,0 0 0,1 0 104,-4-1 1,0 0 0,0 0-1,1 0 1,-1 0 0,1 0 0,0 1-1,1 0 1,-1 0 0,1 1-1,0-1 1,0 1 0,0-1 0,1 1-158,1 0 0,0-1 0,1 0 0,0 1 0,-1-1 0,1 2 0,-1-1 170,0 2 1,-1-1 0,1 1-1,-1 1 1,0-1 0,1 1-1,0 0-34,0 0 0,1 1 1,-1 0-1,1-1 0,-1 2 1,1-1-1,-1 0 21,-2 0 1,0-1 0,0 1 0,0 1-1,0-1 1,0 0 0,-1 0-29,1 1 1,0 0 0,0 1-1,-1-1 1,1 0 0,-1 0-1,1 0 3,-2-1 0,1 0 0,0 0 0,-1 0 0,0 0 0,0-1 0,1 0 63,-2 0 1,0 0 0,1 0 0,-1-1 0,0 1 0,0-1 0,0 0-64,5 1 0,1 0 0,-1-1 0,0 1 0,0-1 0,-1 0 2,-3-1 0,0 1 1,0-2-1,-1 1 1,-1 0-1,-1 0-110,1 0 0,-1 0 0,-1 1 0,-2-1 1,-1-1-253,16-2 0,-3 0 0,-5 0-1183,1 3 0,-9-2 1543,-4-7 0,-22 9 0,-17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37.68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13386 5115 15358,'-26'41'2114,"11"-17"0,-3-2-2069,-11-2 0,-1-1-135,4 5 0,2 2-203,3 4 1,3-1 112,-10 12 180,26 5-180,30-15 135,4-15 0,6-2 0,10 1 0,4-2 75,-16-3 0,1-1 0,-1 1 15,15 4 0,-4 2 275,-14 2 1,-5 3-51,-7 2 0,-5 2-91,-8 4 1,-8 1-465,-13 5 0,-9 0 285,-1 0 0,-6-1-120,2-10 0,-4-1 0,0-2-825,-14 6 1,0-4-3329,5-5 1,2-6 4272,7-10 0,3-4 0,-2-2 0,12-13 0</inkml:trace>
  <inkml:trace contextRef="#ctx0" brushRef="#br0" timeOffset="167">13210 5291 21655,'42'-14'-30,"1"0"0,6-1 0,2-1-1050,-9 4 1,1-2 0,1 1-2198,1 0 0,2 0 0,-2 0 2623,-4 2 0,0 1 1,-3 1-1,0-2 0,-5 2 1,11 0-1</inkml:trace>
  <inkml:trace contextRef="#ctx0" brushRef="#br0" timeOffset="435">14248 5311 22464,'30'0'-1859,"-1"0"0,9 0 0,1 0 1859,-3-4 0,-1-1 0,18 3 0,-18-7 0</inkml:trace>
  <inkml:trace contextRef="#ctx0" brushRef="#br0" timeOffset="650">14915 5076 22104,'0'37'450,"0"-5"0,0 3-585,-5 1 0,1 2-810,4 15 1,-2-1-1669,-7-15 1,0-2 2612,8 0 0,0-3 0,-8-1 0,9-14 0</inkml:trace>
  <inkml:trace contextRef="#ctx0" brushRef="#br0" timeOffset="925">15522 5134 21924,'-14'38'480,"0"1"0,-2 0 0,1 2-570,0 8 0,0 0 0,-2-8 0,6-1-225,14 0 0,9-4-314,21-3 314,3-20 0,6-9 315,3-14 0,0-8 45,-4-5 0,-2-4-448,-2-6 0,-6-4 582,-14-2 1,-4 0-203,-3 3 1,-3 2 67,-4 3 0,-6 3-149,-23-11-705,-7 19-2699,-17 12 3508,2 8 0,26 0 0,5 0 0</inkml:trace>
  <inkml:trace contextRef="#ctx0" brushRef="#br0" timeOffset="1500">17286 4782 17067,'31'17'7376,"-12"22"-6926,-13-6 0,-3 4-491,-2 14 1,-2 5 160,-1-14 0,-1 1 0,-1 0-681,-1 1 0,-2-1 0,0 1 561,-3-1 0,0 0 0,-1-3-45,-4 7 0,0-5 162,0-15 0,1-4-387,3 4-269,20-45 224,8-4 0,5-4-135,11-8 0,4-4 300,-8 9 0,1-2 1,1 2-129,1 4 1,1 1-1,0 3 323,7-3 0,0 9 696,-4 14 1,-4 11-113,-2 31-179,-19 0 0,-5 5-181,-4 0 1,-4 0-135,-6 4 0,-1-2-45,4-11 0,-3-5-225,-9-5 0,-3-6-1304,-11-1-2609,1-29 4048,14-13 0,3-4 0,3-2 0,1-15 0</inkml:trace>
  <inkml:trace contextRef="#ctx0" brushRef="#br0" timeOffset="2167">17894 5330 20036,'0'40'5037,"8"-10"-4767,-5 7-181,5-6-89,-8 8-89,0-9 89,0-10-180,18-11-270,4-36 135,4 8 0,4-3-90,0-16 1,1-2 314,-3 15 0,1 1 0,2 1-193,-2-1 1,1 1 0,0 2 327,10-1 0,0 5-56,-1 6 0,-1 3 281,12-1-149,-3 18-31,-7 1-90,-10 10 90,7 0 0,-24-1 0,4-8 717,-17 7-897,0-16 143,9 6-682,11-8-1350,19-8 1034,-10-1 1,1-2-57,4-3 0,2-2 56,7-5 1,1 2 809,-8 8 0,0 1 177,3-5 1,-2 3 2295,4 10-629,-13-6-539,-19 8-271,-18 8 181,-10-6-1,-12 7-539,-8 9-540,8 3-90,3 19 455,9-19-635,16-3-539,23-18 449,30-9 270,-15 0 0,0-2-200,0 1 1,0-1 694,0 0 0,-3 2 674,10 0-719,-14 18-360,-11 11 0,-6 1-989,17 8-2070,3-18 360,-4-9 1,3-4 2813,-4-7 1,0-2 0,15-2 0,-15-4 0</inkml:trace>
  <inkml:trace contextRef="#ctx0" brushRef="#br0" timeOffset="2326">19795 4860 18237,'0'-22'6386,"0"5"-5397,0 60-764,-8-17 0,-2 3-180,0 18 0,-2 4-90,-3-7 0,0 1-1266,4 4 0,2-2 96,4-15 1,2-1-964,0 0 0,6-5 2178,23-7 0,-19-10 0,19-9 0</inkml:trace>
  <inkml:trace contextRef="#ctx0" brushRef="#br0" timeOffset="2525">20265 5036 20845,'-48'20'2383,"19"-11"1,-1 2-2249,0 2 0,-1 2-90,1-1 0,1 2-135,-10 24 90,20-1 90,19 0-360,37-9-360,-1-13 1,7-5-751,-6-7 1,4-2 0,1 0 1242,7 0 1,3 0 0,-5-1-1,-2-1 1,-3-2 0,-7 1 0,0 0-1</inkml:trace>
  <inkml:trace contextRef="#ctx0" brushRef="#br0" timeOffset="3200">18325 5448 20126,'17'-28'269,"5"-3"1,9 1-90,-12-7 0,-10 15-180,-9 11 899,-26 13 361,-7 35-901,4-18 1,-1 4-270,8 14 0,3 2 0,-4-11 0,9-2-315,24 5 0,13-5-1754,5-13 1,7-7 1978,6-1 0,4-2 0,-2-2 0,-3 0 0,-2-2 0,-3 1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12.25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4645 15032 13379,'37'0'405,"2"0"0,7 0-405,-3-2 0,4-1 0,3-1-1276,-9 1 0,2 0 0,3-1 0,1-1 0,0 0 796,0 0 0,1-1 1,0 0-1,2-1 0,1 0 1,0-1 479,-2 1 0,3-2 0,1 0 0,0 0 0,-1 1 0,-2-1 0,-4 1 0,11-1 0,-4 1 0,-2-1 0,-1 1 0,-4-1 0,0 0 0,-1 1 0,1-1 0</inkml:trace>
  <inkml:trace contextRef="#ctx0" brushRef="#br0" timeOffset="658">17286 14875 12930,'39'0'764,"-4"0"1,5 0-735,-4 0 0,3 0 0,3 0-1828,5 0 1,3 0 0,3 0-1,2 0 1798,-8 0 0,3 0 0,2 0 0,-1 0 0,-1 0 0,-5 0 0,2 0 0,-4 0 0,-1 0 0,0 0 0,2 0 0,-1 0 0,1 0 0,0 0 0</inkml:trace>
  <inkml:trace contextRef="#ctx0" brushRef="#br0" timeOffset="1280">26125 14836 13379,'46'0'-294,"0"0"0,0 0 0,0 0 0,1 0 1,4 0-1,-1 0 0,-1 0 0,-4 0 1,2 0-1,-5 0 0,2 0 0,5 0 0,1 0 1,-1 0-1</inkml:trace>
  <inkml:trace contextRef="#ctx0" brushRef="#br0" timeOffset="50895">16404 9289 6633,'-19'-8'-360,"-1"5"-89,0-14 449,1 15 0,8-7 0,2 9 0</inkml:trace>
  <inkml:trace contextRef="#ctx0" brushRef="#br0" timeOffset="51754">16248 9407 6993,'-1'-11'3328,"-7"2"-2788,-12 1-180,-19 5-271,10-1 1,-1 0 0,-4 3 0,-2 2 0,-7-2 0,-1 2-875,-5 2 0,0 2 875,-1 4 0,0 2-60,11 0 0,0 2 0,1 2 30,2 3 0,0 2 0,-1 1-30,-5 3 0,-1 2 0,2 2 0,3 3 0,1 2 0,1 1-30,6-4 0,0 1 0,1 1 0,3 2-535,-4 10 0,4 3 1,1 1 556,6-8 1,2 2-1,0 0 1,3 0 7,-2 10 0,3 1 0,3 1-30,0 0 0,3 2 0,4-1 0,5-2 0,4-1 0,4 0 0,2-1 0,5-2 0,4-1-431,7-2 0,5-3 1,4-4 430,-6-11 0,3-2 0,1-2 0,2-4 45,3-1 0,1-4 0,2-1 0,1-3-45,5 0 0,3-3 0,0-2 0,0-2-23,2-5 1,0-2-1,1-3 1,0-2 4,-8 1 0,0-2 0,1-1 0,-1-1 0,-1-2-36,-1-1 0,-1-1 0,0-1 0,-1-1 0,-1-2-18,-1 0 0,-1-2 0,-1 0 0,0-2 0,-2 1 117,4-4 0,0 0 0,-2-2 0,-4-1-45,5-11 0,-4-3 0,-3 0 0,-5 3 0,-2 1 0,-4-2 60,-6 0 0,-3-2 0,-3 0-148,-1 2 1,-3-2 0,-1 1 237,-3 0 0,-1-1 0,-4 0-30,-6-3 0,-5 0 0,-1 0-120,0 3 0,-2 0 0,-3 1 60,-4-1 0,-3 1 0,0 1-60,1 0 0,0 1 0,-1 3-30,-1 5 0,-1 2 0,-1 1-30,-1-2 0,-1 1 0,-3 6-230,0 9 0,-1 6 0,-2 0-10,-5-3 0,-3 2 1,0 6-1,-3 10 0,0 7 0,-1 3 75,7-2 0,-1 2 0,-1 2 1,0 3 29,5 1 0,-1 3 1,-1 1-1,1 1 1,1 2 194,-3 2 0,1 2 0,0 1 0,1 0 0,0 2-15,5-6 0,1 0 0,-1 1 0,2 0 0,0 1 0,2 1 33,-5 6 0,1 2 0,2 0 0,2 1 0,3 0 27,-1 4 0,3 1 0,4 1 0,3 0 22,4 0 1,3 2-1,5-1 1,8-2-181,10-5 1,7-2-1,5-1 1,4-1-826,7 2 0,5-2 0,4-2 1,4-4 937,0-8 0,5-2 0,2-3 0,-2-1 0,-3-1 0,-6 0 0,-3-2 0,-1 0 0,0-3 0,8-4 0,1 1 0,-1 0 0</inkml:trace>
  <inkml:trace contextRef="#ctx0" brushRef="#br0" timeOffset="85699">16816 7369 14189,'-35'29'180,"0"0"0,8 0 0,4 1-135,0-1 0,9 1-135,29 20-540,18-11 405,4-25 0,5-8 90,-2-7 0,0-7-572,1-4 1,-3-6 886,-6-5 0,-6-4 281,-8-3 0,-5 1 169,4-13-92,-43 5-448,-16 26-135,13 6 0,-3 2-960,-2 1 1,1 4-6732,-17 15 7911,11-12 0,19 12 0,11-17 0</inkml:trace>
  <inkml:trace contextRef="#ctx0" brushRef="#br0" timeOffset="86016">17090 7349 18596,'11'48'675,"2"-19"0,0 1-675,0 22 0,4-22 0,3-3 90,11-6-630,17-3 360,-19-23 0,1-8 225,1-4 0,-1-5-45,1-7 0,-4-3 0,-5 2 0,-4-1 225,-7 1 0,-3 4 225,1 4 89,-9 4-179,0 45-270,0 5-90,0 18 90,17-2-720,14-26-1439,10-5-2068,7-34 4137,-9-13 0,-17 6 0,-5-3 0</inkml:trace>
  <inkml:trace contextRef="#ctx0" brushRef="#br0" timeOffset="86160">17756 7271 15628,'40'0'989,"-12"-3"1,1-3-990,1-7 0,1-2-315,4-1 0,-1-1-1439,-3-6 0,-3-2 1754,11-14 0,-19 17 0,-12 5 0</inkml:trace>
  <inkml:trace contextRef="#ctx0" brushRef="#br0" timeOffset="86353">18070 6722 15448,'-28'37'5667,"6"4"-5442,11-1 0,2 5-135,4 0 0,2 2-1448,-2 7 0,1 1 908,3-1 0,0-2-1079,-4-6 0,1-2-2674,4-4 1,0-2 4202,0 12 0,0-22 0,0-19 0</inkml:trace>
  <inkml:trace contextRef="#ctx0" brushRef="#br0" timeOffset="86527">18266 7035 17517,'0'29'899,"0"1"-1438,0 1-3869,9-3 4408,2-8 0,0-9 0,-3-3 0</inkml:trace>
  <inkml:trace contextRef="#ctx0" brushRef="#br0" timeOffset="87408">18266 6781 13199,'-5'28'1754,"-1"0"0,-3 25-1709,9-16 0,0 2-273,0-8 1,0-1 272,0 0 0,0-1 75,0 18-120,0 1-719,-8-15-2170,6 4-4127,-7-17 7016,9-9 0,0-3 0,0-8 0</inkml:trace>
  <inkml:trace contextRef="#ctx0" brushRef="#br0" timeOffset="87558">18403 7094 16707,'2'48'3329,"-4"2"-3419,-17-17-1619,8 10-3149,2-38 4858,35 12 0,-19-17 0,19 0 0</inkml:trace>
  <inkml:trace contextRef="#ctx0" brushRef="#br0" timeOffset="87691">18658 6879 16618,'-9'-3'-8096,"-2"-12"8096,1 30 0,1-21 0,9 15 0</inkml:trace>
  <inkml:trace contextRef="#ctx0" brushRef="#br0" timeOffset="88116">18796 7055 16348,'19'2'180,"0"-4"-630,10-26 450,-16-3-90,4 10 1709,-17 3-360,-26 62-809,2-7-405,5 0 0,-1 2 135,-8 2-270,25-12-900,32-21-269,14-16 1034,-1-1 0,2-2 180,-8-3 0,-1-3-45,1-3 1,-2 1 538,-4 7 1,-3 3 1259,3 0 0,-10 37-719,-12 22-766,-11-19 1,-3-1-225,-4 20 180,-1-13 0,2-26-270,35-11 180,16-28-180,-5 8 0,4-2-315,0-7 1,-1 0-926,-1 7 0,0 2-2268,-8 4 1,-3 4 3597,11 12 0,-19 2 0,-12 7 0</inkml:trace>
  <inkml:trace contextRef="#ctx0" brushRef="#br0" timeOffset="88584">19991 7133 18686,'-40'0'2609,"10"-8"-2699,10 14-720,12-12-1079,16 14-269,21-8 1438,4 0 1080,15 9 1259,-27 2 540,-3 17-630,-27 12-630,-11 1-764,6-16 0,-2-2-225,-15 7-2338,3-1-6657,8-27 9085,9 4 0,3-14 0,8 8 0</inkml:trace>
  <inkml:trace contextRef="#ctx0" brushRef="#br0" timeOffset="119544">29554 8682 8342,'-41'24'539,"0"1"1,-1-1 0,1 1 0,-3 2-1,0 2 1,0 0 0,-1 1-1009,8-5 1,0 0 0,-1 1 0,1 0 0,-1 1 540,-1 1 0,0 1 0,-1 0 0,1 2 0,0 0-614,-2 2 1,0 2-1,0 0 1,1 0-1,-2 1 602,7-5 0,-1-1 0,0 1 0,0 1 0,0-1 0,0 1-56,-2 2 1,0 0-1,1 0 1,-1 1-1,0 0 1,0 0 25,-1 2 0,-1-1 0,1 1 0,0 1 0,-1 0 0,2 0-219,0 2 1,0 0 0,0 1 0,1 0-1,-1 0 1,0 0 226,5-5 1,0 1-1,-1-1 1,0 1 0,1-1-1,0 2 1,0-1-69,1 2 0,1-1 0,0 2 0,0-1 0,0 1 0,1-1 1,-1 1 41,0-1 1,0 0 0,0 0 0,0 1 0,1-1 0,-1 0 0,0 0-39,1-1 0,-1 0 0,0 0 1,0 0-1,0 0 0,1 0 1,1 0 40,-4 4 0,1 1 0,1 0 0,-1-1 0,1 1 0,0-2-15,1-1 0,0 0 0,0-1 0,1 0 0,0 0 0,1 0 0,-3 4 0,0 0 0,2 0 0,1 0 0,1 0-23,0 7 1,1-1-1,2 0 1,1-1 138,2-5 0,1 0 0,2-1 0,1-2-146,1 4 0,2-1 0,5-2 120,6 11 0,13-8-135,14-19 0,11-8-195,3-9 0,6-5 0,3-6 217,-5-4 1,2-4-1,2-4 1,0 0 4,-2 2 0,0-2 0,2-1 0,0-2 0,-1 0 0,2-3 0,1-2 0,-1-1 0,0 0 0,1-2 52,-6 3 0,1 0 0,-1-2 0,1 1 0,-1-2 0,1 1-124,1 0 0,0-1 0,0 1 0,0-2 0,0 0 0,0-2 64,-6 2 0,0-1 1,0 0-1,-1-2 0,1 0 1,0 1-1,0-1 13,2-1 0,1 1 0,0 0 0,-1-1 1,1 0-1,-1-1 0,0-1 0,2-2 0,-2-2 0,1-1 0,0 0 1,-1 0-1,1-1 0,0 1-145,-4 3 1,1 0-1,0-1 1,0 1-1,0-1 1,0 0-1,0 0 1,-1-1 168,1 0 0,-1-1 0,0 0 1,0 0-1,0 0 0,0-1 0,0 1 1,0-1 87,0 1 1,0 0 0,0 1 0,1-1 0,-1 0-1,-1-1 1,0 1 0,0 0-55,-3 0 0,0 0 0,-1 0 0,1 0 0,-2 0 0,1 0 0,-1 0 0,0 1-74,4-3 0,-1 0 0,1 1 0,-1 0 0,-1 0 0,-1-1 0,-2 0 59,2-5-1,-3 0 1,0-1 0,-2 0 0,0 0 0,-1 2 167,3-3 0,1 2 1,-2-1-1,-2 1 1,-4-1-198,-2-7 0,-5-2 0,-2 1 0,0 3-90,2-4 0,0 2 0,-11 2 150,-12 6 0,-7 2 0,-6 5 164,-10-2 1,-10 10-45,0 12 0,-6 6 0,-2 5 262,-3 5 1,-1 5 0,-1 5-308,10 0 0,1 4 0,-2 1 0,0 2 0,-5 2 0,0 1 0,-1 3 0,0 3-128,7 0 1,2 2-1,-2 2 1,1 0-1,-2 1 38,3-2 0,-2 0 0,0 0 0,0 1 0,-1 1 0,0 1 31,4-1 1,0 0 0,-1 1 0,0 1 0,0 1 0,-1 0 0,0 0-55,2 1 0,-2-1 1,1 2-1,-1 0 1,0 0-1,0 1 1,0 0-1,-1 1-72,3-3 0,0 1 1,-1 1-1,1-1 1,-1 1-1,0 1 1,0-1-1,0 2 1,0-1 49,2 0 0,0 0 0,0 0 0,-1 1 0,1 1 0,-1-1 0,1 1 0,-1 0 0,1 0 0,1 1-38,2-4 1,1 1 0,-1 0-1,1 1 1,0-1 0,0 1 0,0-1-1,0 2 1,1-1 0,0 0 0,0 1 28,1-1 1,0 1 0,0 0 0,1 0 0,0 0 0,0 1-1,0 0 1,0-1 0,1 1 0,0 0 0,0 0 8,-3 4 0,1-1 0,0 1 0,0 0 0,0 1 0,1-1 0,1 0 0,-1 1 0,2-1 0,0 0 0,-1 3 0,1 0 0,0 0 0,1 0 0,1 0 0,0 1 0,0-2 0,1 1 0,-1 0-30,2-2 0,0 0 0,0 0 1,0-1-1,1 1 0,0-1 0,1 1 1,1-1-1,0 0 18,1 2 1,0 0 0,2-1 0,0 1 0,0-1-1,1 0 1,1-1 0,0 0-19,-3 6 0,1 0 0,1-1 0,0 0 0,2-1 0,2-1-24,-1 5 0,2-1 0,1 0 0,2-3 0,2-3 273,-1 7 1,2-3-1,10-5-309,15 7 0,14-15-390,5-33 1,9-14-1,4-5 46,-8 2 1,2-4 0,2-3 0,2-3 0,0-2-94,-5-1 0,1-2 0,2-3 0,-1-1 1,2-2-1,-1 0 0,2 0 268,-5 3 0,0 0 0,1-1 0,0-1 0,1 0 0,0-1 0,0-1 0,0 0 1,0-1 258,-3 2 0,-1 0 0,1-1 0,0-1 0,0-1 0,0 1 0,1-2 0,-1 1 0,1 0 0,0-1 0,0 1 0,-2 2 0,0 0 0,0-1 0,0 1 0,1-1 0,-1 0 0,1 0 0,0 0 0,-1 0 0,1 0 0,0-1 0,0 0 0,-1 2 0,0-1 0,0 0 0,0-1 0,0 1 0,1-1 0,-1 1 0,0-1 0,0 0 0,1 1 0,-1-1 0,-1 1 0,1-1 36,-1 2 1,-1 0-1,1 0 1,-1-1-1,1 1 1,-1 0-1,0 0 1,0 0-1,0 0 1,0 0-1,0 0 1,0-1-1,-1 1 173,3-3 1,1 0 0,-1 0 0,0 0 0,0 0 0,0 0 0,-1 0 0,1 0 0,-1 0 0,-1 0 0,1 1 0,-1-1-150,1-1 1,0 0-1,-1-1 1,1 1-1,-1 0 1,-1 0-1,1 0 1,-1 0-1,-1 0 1,1 1-1,-2-1-33,2-1 0,0 1 0,0-1 0,-1 1 0,0-1 0,-1 1 0,0 0 0,-1-1 0,-1 1 0,-1 0 3,0 0 0,0-1 0,-1 0 0,-1 0 0,-1 1 0,0-1 0,-1 1 0,0 0 0,-1 1-5,3-6 1,0 1 0,0-1 0,-2 2-1,-2-1 1,-1 1 0,-2 0 9,1-8 1,-2 0 0,-3 1 0,-3 0-1,-4 3-238,-1-2 1,-3 1 0,-6 2 0,-10 5 22,-11 7 0,-9 3 0,-6 5 0,-4 4 216,0 6 0,-4 4 0,-4 4 0,-2 3 0,-2 3 79,5 2 1,-2 3 0,-3 2-1,0 2 1,-2 1 0,0 2 0,0 1 13,6 0 1,-1 0 0,-1 3 0,0 0 0,0 1 0,-1 1 0,0 1 0,0 1 0,0 1-41,4-1 1,0 1 0,0 0 0,0 1 0,0 1 0,-1 1 0,0 1 0,1 0 0,-1 0 0,0 2 0,1 0-23,0 0 1,0 1-1,0 1 1,0 0-1,0 2 1,0-1-1,0 2 1,0-1-1,0 2 1,0-1-1,0 1 1,1 1-20,0-1 0,0 0 1,0 1-1,0 0 1,0 1-1,1 0 1,-1 1-1,0 0 1,1 0-1,-1 1 1,1 0-1,0 1 1,0-1-30,3 0 0,-1 0 1,0 0-1,1 1 0,0 0 1,0 1-1,0 0 1,0 0-1,0 0 0,1 1 1,0-1-1,0 2 1,0-1-1,1 0-26,-1 1 1,1 0-1,0 0 1,0 1 0,0 0-1,0 0 1,1 0-1,0 1 1,0 0 0,1 0-1,0 0 1,0 0 0,1 1-1,1-1-13,0 0 1,1 0 0,1 0 0,0 0-1,0 1 1,0 0 0,1 0 0,0 0-1,1 0 1,0 0 0,1 1 0,0-1 0,1 0-1,1 0-310,-3 3 0,1 0 0,0 1 1,1-1-1,1 1 0,0-1 0,1 1 1,0-1-1,2 1 0,1-1 0,1 1 1,1-1 329,-1 5 0,2 1 0,1 0 0,2 0 0,0 0 0,1 0 0,2-2 0,-1-2 0,2-2 0,0-2 0,-6 14 0,1-3 0,2-3 0,3-3 0,4 0 0,7-4 0,1 1 0,0 0 0,0-1 0</inkml:trace>
  <inkml:trace contextRef="#ctx0" brushRef="#br0" timeOffset="130141">7428 8388 8612,'-40'-6'539,"1"1"1,-4-1 0,-1 3-360,4 9 0,0 6-1090,5 0 1,-1 4 0,2 3 1089,2 5 0,3 3 0,-1 3-90,1 0 0,0 4 0,0 1 0,0 1 134,-1 4 1,0 1 0,1 1 0,0 3-551,5-4 0,0 1 1,0 2-1,1 0 1,-1 0 468,-2 3 1,0-1 0,0 2 0,1 0 0,1 1-84,6-7 0,0 2 0,2 0 0,0 0 0,0 1 0,0-1-163,1 0 0,-1 0 0,1 1 1,0-1-1,1 1 0,2-1 121,0 7 0,1 1 0,1 0 0,1-1 0,1 0-54,0-5 1,0 0-1,1 0 1,3-1-1,3-2 81,5 6 0,3-1 0,4-2 0,2-4 105,6 6 0,4-5 0,7-5-137,13-6 0,7-6 1,3-6 8,-8-6 1,1-2-1,2-5 1,1-3-46,4-5 1,1-5-1,1-2 1,1-3-40,-9 2 1,0-1 0,1-2 0,-1-1 0,-1-4 61,-1-2 0,-1-3 0,0-2 0,-2-2 0,1 0-36,-1-3 0,1-1 0,-2-2 0,-1 0 1,-2-2 35,-3 0 0,-2 0 0,-1-2 0,-2-1 0,-1-1 0,-1-1 0,-1-1 0,-1-1 0,-3-1 0,-1 0 17,-3 0 1,-1-1 0,-3-1 0,-1 1 0,-2-1 141,1-10 1,-2-1 0,-2 1 0,-3-1-71,0 3 1,-3 0 0,-1 0 0,-4 1 22,-3 2 1,-3-1 0,-3 2-1,-2 2-52,-6-7 0,-5 3 0,-3 2-166,3 14 0,-2 0 0,-2 3 0,-3 4-14,-12-1 0,-3 5 0,-2 4-510,8 6 0,-1 3 1,-1 1-1,-1 4 630,-2 4 0,-1 4 0,0 1 0,4-1 0,-15-2 0,5 2 0,9 6 0,-1 0 0</inkml:trace>
  <inkml:trace contextRef="#ctx0" brushRef="#br0" timeOffset="130916">6075 11073 13110,'-42'-7'359,"0"1"1,0-1 0,-1 0 0,1 0-1,-2 2-329,-3 0 0,-2 1 0,-1 2-1494,-1 0 1,-2 1 0,1 4 1643,10 3 0,0 2 0,0 3 0,0 1-68,-1 0 1,1 2-1,0 2 1,1 3 80,-2 4 0,1 3 0,1 2 1,2 1-239,2 1 0,2 1 0,1 2 0,0 2 67,-1 4 1,0 1-1,1 3 1,3 0-15,3 2 1,3 1-1,1 2 1,1 1-9,6-8 0,0 2 0,1 0 0,2 1 0,0 0-376,1 2 1,0 1 0,2 1-1,1-1 1,0 0 393,3-1 0,0 0 0,1-1 0,1 1 0,0 0-36,0 1 0,0 0 0,0 0 0,2-1 0,2 0 82,1 7 0,3 0 0,3-2 0,2-1-109,3-5 0,1-2 0,4-1 0,4-2 45,4-2 0,4-2 0,4-3 0,2-5-45,4-7 0,3-4 0,3-5 0,1-1-135,6-1 0,3-3 0,1-4 0,1-6-54,-9-5 0,0-5 0,0-3 1,1-2-1,0-1-108,-4 2 1,0-1 0,1-1 0,0-2 0,-2-1 0,0-3 326,-2-2 0,0-3 0,-1-1 0,-1-1 0,0-2 0,0 1 0,1-1 0,1-1 0,-1-1 0,-1 0 0,-1-1 0,-3-1-66,-3 2 1,-2-1 0,-2-1 0,0 0 0,-2 0 0,0-1 152,2-6 0,0 1 0,-2-2 0,-3 1 0,-2-2 292,-5 3 1,-3-1 0,-1-1 0,-3 1 0,-1 1-118,1-4 0,-2 0 1,-4 1-1,-4 1-67,-7-2 0,-4 1 0,-4 1 0,-3 4 30,-7-6 0,-4 4 0,-6 5-143,0 10 0,-5 3 1,-2 3-1,-3 3-67,-2 3 0,-4 2 0,-1 5 0,-1 4-100,7 6 1,-2 3 0,-1 3-1,0 2 1,0 1-99,-3 2 0,0 1 0,0 2 1,-1 2-1,1 3-57,7 1 0,-1 2 0,1 2 0,0 2 0,1 1 1,1 0-586,1 0 1,0 2-1,1 0 1,1 1-1,1 1 1,1 2 839,1 1 0,2 3 0,0 1 0,2-1 0,1-1 0,3-3 0,-11 10 0,4-3 0,4-1 0,13-4 0,0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7.64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15208 17266 15088,'-39'-20'1889,"0"1"-1529,0 8 180,0 2-90,0 9-361,-1 18 1,-8 3-398,31 3 1,2 0 218,-22 9 171,26 13-622,2-33-542,36 4 182,14-34 765,-7 7 0,2-2 90,-1-8 0,-1 1 14,1 7 1,-2 2 839,17-7 164,-11 43-253,-19 15-360,-14-8 0,-4 4-91,-1 5 1,-2 3-45,2 4 0,-2 0-723,-6 1 0,-3 0 543,1 4 0,-4-1-45,-9-8 0,-4-1 0,2 1 0,-2-3-135,-3-9 0,-1-5-495,5-6 1,0-5-180,-23 1-271,18-36-89,1-21 359,21 10 1,6-3-586,3-6 1,6-2-197,6-4 0,5 1 1501,9 2 0,5 1 210,-10 11 0,1 0 0,2 0 689,13-11 1,2 2 269,-1-2 1,0 1-91,-3 8 1,-2 1-171,-4 0 1,-1 4 709,10 4 680,-20 4-1759,-10 18-90,-9 0-180,0 35 1087,-9-9-1312,8 6 0,0 2-45,-8 16 90,27-9-90,12-12-90,-2-26 1,3-6-46,0-9 0,-1-5 135,9-6 0,-1-4 197,-3-3 1,-1-1-108,1 1 0,0 1 180,-5 8 0,-1 3 540,19-1-1,-27 27-179,-3 14-270,-18 26-360,0-7 0,0-10 0,0-14 0,8-17-540,3-17 361,18-14 179,-15 7 0,2-2 45,3 4 0,1 3 45,20-9 360,-10 28 359,-2 19-359,-8 29-360,8-4 0,-18-15 0,2-2 0,34 4-180,-14-12 45,0-19 0,2-8-225,-7-5 1,-2-5-112,6-9 0,-3-5 381,-7 2 0,-3-1 135,-2 1 0,-4 2 855,-1-12-91,-2 21-179,-18 27-90,-2 32-361,2-7 1,-2 3-547,1 0 1,1 0 321,2 4 0,3-4 665,4 6-1969,28-14-810,23-37 2159,-12-4 0,0-4 0,7-7 0,-2-2 0</inkml:trace>
  <inkml:trace contextRef="#ctx0" brushRef="#br0" timeOffset="983">17952 17070 22644,'0'43'240,"0"-1"0,-3 3 0,-2 1-240,-1-7 0,0 1 0,-2-1-868,-1-2 1,-2-1-1,1 0 868,-6 14 0,1-2-90,1-6 0,0-6 425,-6-3-875,9-9 180,3-68 225,15 16 1,3-5 44,0-18 0,2-6-364,0 12 0,1-2 1,1 1 453,2 2 0,0 1 0,0 0-30,-2 0 0,-1 0 0,2 2-160,8-6 0,1 5 415,-4 10 0,0 5 1639,19-1-1054,-9 28-180,-1 37-361,-18-13 1,-3 4-180,-1 15 0,-3 1-45,0-3 0,1-1-45,-1 4 0,0-1 418,-3-3 1,1-2-1004,2-2 1,0-2-774,-4 16-1610,0-13-3688,0-26 6656,-9 7 0,7-16 0,-6 6 0</inkml:trace>
  <inkml:trace contextRef="#ctx0" brushRef="#br0" timeOffset="1143">18011 17325 21295,'30'-10'239,"-1"0"1,1 1 0,-1-1-555,1-5 1,-1 1-4543,21 1 4857,-11-13 0,-19 24 0,-12-7 0</inkml:trace>
  <inkml:trace contextRef="#ctx0" brushRef="#br0" timeOffset="7713">7114 11582 16168,'-19'0'809,"-10"0"-809,8 0 90,-16 9-90,6 19-90,1-4 0,18 3 0,4 1 90,-1-4-629,36 4-541,14-28 675,-7-11 1,2-6 404,-1-3 0,0-2-157,0-2 0,-3-2 247,-11 1 0,-1 2 1079,17 2-180,-17 3-179,-1 27-270,1 28-315,-6-13 0,0 4-479,-2 14 1,-2 3 478,5 0 0,-2 0-45,-6 3 0,-3 2 0,1-2 0,-1 2-379,-2 3 0,-4 0 334,-5-6 0,-4-2-474,-1 0 1,-6-3 383,-9-5 0,-5-7-405,7-11 1,-2-5 89,-7 0 0,2-11-1169,0-40 846,11-2 1,5-9-517,11 10 0,5-3 0,3-2 546,1 4 1,2-3 0,2 0 0,2 0 494,4 0 1,3-1 0,2 2-1,1-1-39,1 0 0,2 0 0,1 0 1,0 1 668,0-1 0,2 0 0,-2 1 0,0 0 427,1-6 1,-1 0 0,-4 2 28,-5 4 0,-2 1 1,-2 3-30,0 0 1,-4 4-361,-7-4 1,-1 37 666,-7 20-1026,6 28 0,-7 4-225,8-22 0,2-1 45,-1 10 2552,9-19-2552,10-12 924,3-25-924,15-5 89,-15-8-89,-3 1 0,-10 10 90,0 8 90,-7 2 180,15 9-90,-14 9 90,14 11-90,-15 1 89,16 16-269,-16-6 0,7-1-90,-9-10 0,0-3 0,8-14 90,-6-3-270,16-38 45,-8 10 1,-1-4-120,6-16 1,1-2 223,-1 13 0,1 1 0,1 0-312,-1 1 1,1 1 0,0 2 431,7-5 0,2 5-90,-2 9 0,0 9 450,15 14-271,-8 19-179,6 21 0,-7 1 0,9-2 90,1-19-90,8-12-359,-7-34 134,-12 8 0,-1-5 45,-10-14 0,-4-4 0,6-4 0,-3 0 225,-10 0 0,-3 1 45,1 3 0,-1 4 90,-4-5 485,-9 16-306,-2 52 91,-9 16-360,13-5 0,4 4 343,0 0 0,6-1-343,12-3 0,7-5-135,2-9 0,4-7-450,14-2 1,3-10-1395,0-13 0,0-8 1889,-3-3 0,-4-2 0,-11 5 0,-4-1 0,3-16 0</inkml:trace>
  <inkml:trace contextRef="#ctx0" brushRef="#br0" timeOffset="8654">9113 9446 15358,'-19'-9'2519,"8"7"-1530,2-6-179,9 16-1,0 12 91,9 10-675,0-2 0,2 1-46,3-3 1,2 0-468,-1 12 0,1 0 333,3-3 0,-1 0 0,-7 0 0,-1 0-45,5 4 0,-1-2-156,-4-10 0,-1-2-249,1 5 0,0-3-854,9 3-540,1-10-1080,-9-11-2158,6-27 5221,-14-12 1,5 6 0,-8-2 0</inkml:trace>
  <inkml:trace contextRef="#ctx0" brushRef="#br0" timeOffset="9071">9133 9524 15808,'-31'0'3958,"3"-8"-3778,17 6 179,3-16-269,25 7-90,14-8 0,19-1-45,-17 10 0,1 1-224,19-2 448,-6 2-179,-27 18 180,-11 10-90,-9 29 0,-18 4-135,8-21 0,-2-3-45,-18 3 90,10-5 0,29-15-90,22 8 0,19 1 90,-25-7 0,0 2-194,0 3 1,-2 3 418,-6 7 0,-4 3 314,-1 7 1,-4 3-135,-2 3 0,-4 1-613,-8 0 1,-5-1 296,1-3 1,-2-3-140,-2-8 1,-2-2-581,-13 11-1799,10-28-7402,8-21 9739,2-30 0,9 16 0,0-2 1</inkml:trace>
  <inkml:trace contextRef="#ctx0" brushRef="#br0" timeOffset="22028">26458 7761 12210,'-19'-9'3508,"8"7"-2519,2 2 1,0-7-450,7 5-181,-6 0-89,-1-13 0,7 30 90,-25-4-90,6 28-180,2-11 0,-2 3-45,1 3 0,1 1-90,3 0 0,2 0-95,2-1 1,4 0 139,8 16 90,37-20-90,-8-18 0,3-6 45,16-12 0,3-6-45,-5-1 0,-1-4 45,5-6 0,-4-4 0,-14-2 0,-3-1-258,-4 1 0,-2-1 258,-7 5 0,-4 0-27,-6-4 0,-1 1 161,3-13-89,-34 2-180,2 10 45,-3 18 1,-3 3-136,-20-3-1889,0 2-4857,2 18 6926,18-7 0,10 7 0,12-9 0</inkml:trace>
  <inkml:trace contextRef="#ctx0" brushRef="#br0" timeOffset="23500">26282 9191 18057,'0'55'629,"-8"-25"1,-2 3-495,0 15 0,-1 2-1010,-4-5 0,-1-1 920,-3 1 0,1-3-45,7-15 0,0-1 267,1 2 1,1-2-268,0-4 420,9-3-330,9-10-180,11-18 90,19-10-90,11-3 270,0 2-180,-21 15 0,-1 2 975,13 3-885,7 0-180,-9 8 180,0 3-90,0 0 179,-8-2-89,6-9 0,-15 0 0,6-9 90,-17 7-90,6-15-90,-15 6 0,7-9 0,0-8 0,11-11-90,1-11 45,-2 13 0,-1-3 0,-2 1 0,-1-2-509,1-8 0,-2 0 554,-3-1 0,-2 2 0,-4 7 0,-1 1-77,-4 5 1,0 3 76,0-8 90,0 12-180,0 17 90,-1 11 90,-7-6 1180,6 30-1090,-25-20 171,14 16-171,-24-3 0,16-6-90,-17 8 90,-1-8-180,-11-2 45,21-8 0,-1-2-45,1 1 0,0 0-90,-22 0-810,4 0-4227,7 0 5127,10 0 0,10 0 0,12 0 0</inkml:trace>
  <inkml:trace contextRef="#ctx0" brushRef="#br0" timeOffset="24588">26262 9054 14459,'0'28'360,"0"3"-990,0-4 0,0 3-5576,0 22 6206,0-9 0,0-1 0,0-5 0,0 6 0</inkml:trace>
  <inkml:trace contextRef="#ctx0" brushRef="#br0" timeOffset="29737">28183 7682 12750,'-20'0'2428,"1"0"-1978,-1-9 0,9 25 269,-6-12-269,6 24-90,0 1 0,-6-8-90,6 16-1,-9 3-179,1 10-90,-1-9-90,9 5 180,2-16-90,27-8-90,21-4-45,-10-16 1,3-4 44,7-6 0,1-2 45,-5 1 0,-1-4-274,1-9 0,-2-3 319,-7 0 0,-2-1-137,-3-3 0,-3 0 271,-2 3 1,-4 2 45,-1-16-90,-2 21 540,-9 19 89,-18 19-89,5 20-450,-15 3 217,19-13 0,7-1-307,11-5-961,39 4-883,-14-24 0,4-6 1754,12-10 0,-2-1 0,6 8 0,-10-20 0</inkml:trace>
  <inkml:trace contextRef="#ctx0" brushRef="#br0" timeOffset="29946">29183 7133 15808,'-20'24'1889,"0"0"0,4 4 0,2 3-1709,-5 11 0,1 3-1184,2 1 1,1 0 1003,0 3 0,0 0-405,0-4 1,1-3-316,4-15 0,1-2-4138,-2 30 4858,2-34 0,9-1 0,0-11 0</inkml:trace>
  <inkml:trace contextRef="#ctx0" brushRef="#br0" timeOffset="30137">29359 7290 19586,'-19'44'779,"1"-1"1,-6 2-1,-2 0-779,6-10 0,-1 1 0,1-1-910,-1-1 0,1-1 0,2 0-574,-4 13 0,5-2-3432,6-9 1,2-3 4758,1 16 1,8-26 0,0-5 0</inkml:trace>
  <inkml:trace contextRef="#ctx0" brushRef="#br0" timeOffset="30380">29829 7604 19046,'29'-6'30,"-1"1"0,2-4 0,1 1-1289,8 6 0,1 1-2924,-9-7 0,-1-1 4183,17-2 0,-27 0 0,-11 2 0</inkml:trace>
  <inkml:trace contextRef="#ctx0" brushRef="#br0" timeOffset="30604">30104 7231 19316,'-20'34'1409,"0"0"0,5 4 1,0 2-1321,-3 4 1,-1 2-45,0 3 0,-1 0-1841,0-4 1,-2-1 940,-2-4 1,0-2-900,8-7 0,2-3-8077,-6 11 9775,29-19 0,-4-11 0,12-9 0</inkml:trace>
  <inkml:trace contextRef="#ctx0" brushRef="#br0" timeOffset="30762">30202 7663 19856,'-9'50'1169,"-2"-20"-2518,0-4-2249,29-23-4408,23 5 8006,-6-7 0,0-2 0,9 1 0,-10 0 0</inkml:trace>
  <inkml:trace contextRef="#ctx0" brushRef="#br0" timeOffset="31013">30633 7623 18327,'-13'34'779,"0"0"1,-2 5-1,-3 0-239,-10 5 0,-3 2-1384,11-9 1,0 2-1,1 0 1084,2 0 0,1 1 0,-1 1-151,-2 1 1,0 1 0,1 0-30,1 0 0,0-1 0,0 0-60,1-5 0,-1-1 0,0-1 519,-7 12 1,1-4-655,3-6 0,0-7-674,-10-8-19,10-15-521,20-62 899,16 21 0,6-4 210,-6-4 0,0-4 1,4-1-1006,7 0 0,3 0 0,0 0 98,-8 8 0,0-1 0,1 0 1,-1 2 1146,9-8 0,-1 3 0,-1 3 0,-2 2 0,-2 5 0,-8 11 0,1 0 0</inkml:trace>
  <inkml:trace contextRef="#ctx0" brushRef="#br0" timeOffset="31548">30888 7780 13379,'11'29'5847,"-3"-8"-5217,-8 25 89,0-13-404,1 2 0,-2 4-45,-6-8 0,-3 1 44,0 7 1,-2 0-45,-6 0 0,-3-2-587,-3-1 0,0-2 452,3 1 0,0 0-198,-2-4 0,-2-3 153,-14 11-90,9-20-360,10-10-630,12-26-269,25-14 719,0-4 1,5-6-351,2 9 0,2-2 0,3 0 822,-3 3 1,1-1-1,1-1 1,0 0 22,1-1 0,1-1 0,1 1 0,-1 0 45,-1 3 0,1 1 0,0 0 0,-2 1 0,6-5 0,-1 1 0,-2 2 342,6-1 1,-4 6 197,6-3 449,-22 29-89,-26 46-495,-7-16 0,-5 3-208,-3 15 0,-4 2-48,3-16 1,-2-1 0,1-2 526,-10 10 0,2-1-766,4-5 0,1-3-2428,-10 7-4378,11-28 6896,17-13 0,2-9 0,9 3 0</inkml:trace>
  <inkml:trace contextRef="#ctx0" brushRef="#br0" timeOffset="31812">31240 7859 20305,'55'-9'-540,"-24"4"1,1-1 134,13-7 0,0-2-176,-5 0 0,-2-1 671,-11 2 0,-4-2 586,5-13 493,-19 19 523,-27 10-972,-12 10-676,5 7 1,0 3-45,-17 13-809,5 6-3509,26-2 4318,38-15 0,-18-2 0,26-12 0</inkml:trace>
  <inkml:trace contextRef="#ctx0" brushRef="#br0" timeOffset="32421">32495 7231 22464,'-5'34'749,"1"0"1,-1 0 0,-1 2-705,-3 7 0,-2 1-1046,2-4 1,-1 0-394,0 4 0,0-1-3522,1-7 1,-1-2 4765,0 1 1,0-2 0,-1-1 0,2-6-1</inkml:trace>
  <inkml:trace contextRef="#ctx0" brushRef="#br0" timeOffset="33166">28026 9289 17787,'-39'0'2698,"0"26"-2158,-1 7-405,20 3 0,1 4-135,3 1 0,2-1 45,-2-4 0,4 0-45,6 3 0,9-4-379,26-3-26,-5-15 1,4-5-46,19-8 0,2-8-90,-7-3 1,-1-6-280,8-8 1,-2-6 863,-11 3 0,-3-4-283,-1-5 0,-5-1 913,-10 8 0,-3 1 314,3-14-179,-17 28 3,-18 22-543,-3 28-315,5-10 0,1 1 45,-1-4 0,4 0-270,7 4 0,8-3-1889,25 4-1754,-4-19 1,4-5 3912,12-5 0,-1-4 0,4 0 0,-8-7 0</inkml:trace>
  <inkml:trace contextRef="#ctx0" brushRef="#br0" timeOffset="33329">28889 9133 17787,'-19'33'1409,"0"1"0,-1 5 0,-1 0-1364,-4 6 0,0 0-1073,4-1 1,3 1 352,2-5 1,4-2-2843,1 12 3517,19-21 0,-3-20 0,12-9 0</inkml:trace>
  <inkml:trace contextRef="#ctx0" brushRef="#br0" timeOffset="33513">29261 8897 20575,'-9'44'989,"0"-1"1,0 6 0,-3 0-990,-1-13 0,-1 0 0,1 1-921,3 3 1,0 0-1,0-2-473,-5 8 0,2-1-3522,6-1 1,3-3 4413,-5 9 0,9-19 0,0-14 1</inkml:trace>
  <inkml:trace contextRef="#ctx0" brushRef="#br0" timeOffset="33813">29732 9348 19316,'29'-14'120,"0"0"0,1 7 0,-1 1-2414,-3-8 0,-2 2 2294,15 9 0,-19-5 0,-11 8 0</inkml:trace>
  <inkml:trace contextRef="#ctx0" brushRef="#br0" timeOffset="34012">30084 8897 21835,'-9'29'989,"1"-1"0,-2 2 1,-2 1-990,-7 11 0,-1 3-225,4 0 0,1-1-1079,0-3 0,2-1-2564,6-1 0,3-2 3868,-5 13 0,9-19 0,0-14 0</inkml:trace>
  <inkml:trace contextRef="#ctx0" brushRef="#br0" timeOffset="34171">30163 9387 20755,'-9'50'1709,"-2"-19"-3418,9-14-2968,21-17 359,9 1 1,3-2 4317,6-7 0,-2-1 0,18 5 0,-19-14 0</inkml:trace>
  <inkml:trace contextRef="#ctx0" brushRef="#br0" timeOffset="34373">30555 9289 20755,'0'34'569,"0"0"1,-4 0 0,-1 1-525,0 9 0,-1 0-938,-7-5 1,-3 2 1072,2 11 0,-2 1 90,-3-8 0,-1 1-150,7-8 0,0 1 0,0 0-30,-11 11 0,0 0-30,7-14 0,1 0 0,-2-2-150,-10 8 0,-2-3-630,0-3 0,1-5-2283,-12 0 3003,4-14 0,26-17 0,2 0 0</inkml:trace>
  <inkml:trace contextRef="#ctx0" brushRef="#br0" timeOffset="34880">30849 9544 18327,'-1'28'2158,"1"1"1,-8 23-1844,-1-14 0,-2 0-135,-3-3 0,-2 0-920,-4 4 1,0 0 784,1-4 0,-1 0-45,0-1 0,1-1-45,4-6 0,-1-3 0,-12 6-765,17-13-192,3-17-437,16-26-180,12-24 989,2 8 1,4-5 569,-7 9 0,1-1 0,2-2-636,6-4 1,2-1 0,-1 0 845,-1 0 0,-2-1 0,1 1 59,-1 2 1,1 0 0,-2 3 177,6-6 0,-3 5 152,-12 13 1,-2 10 360,4 19-450,-18 39-226,1 2 1,-2 5-107,-7 4 0,-2 3-58,3-12 0,1 2 0,-3-1 381,0-5 1,-2-1-1,1 0-396,-5 14 0,2-2 45,2-12 0,2-2 385,4-4 0,-1-4-925,-11-4-629,15-5-900,-7-43-2788,9-15 4767,8 2 0,1 0 0,-4-7 0,12 2 0</inkml:trace>
  <inkml:trace contextRef="#ctx0" brushRef="#br0" timeOffset="35237">31339 9525 16707,'47'-18'720,"-5"-12"-675,-18 10 0,0-2 135,-4-6 0,-1 0 719,11-5-89,-10-4 449,-11 35 0,-27 4-269,-12 35-900,9-17 0,0 1-45,1 13 0,1 0-135,-9 9-1260,17 12-6385,28-33 7735,34-3 0,-14-10 0,6-9 0</inkml:trace>
  <inkml:trace contextRef="#ctx0" brushRef="#br0" timeOffset="35965">32358 8976 22014,'19'-11'900,"10"2"-810,10 9-90,2 9 0,-2 2 0,-19 17 90,-11 11-90,-15-6 0,-6 2-468,-6 0 0,-3 2 873,-4 6 0,-3 1-1,-6-5 1,1 0-270,11-4 0,3 0-154,-2-5 0,5-1 109,5 18-360,28-25-719,25-4 314,-5-17 1,4-2-2564,0 1 0,-1 0 3238,1 0 0,-4 0 0,5 0 0,-16 0 0</inkml:trace>
  <inkml:trace contextRef="#ctx0" brushRef="#br0" timeOffset="136849">9643 13287 9691,'21'-43'629,"1"-1"1,2 10 0,2-1 0,5-2-468,-4 6 0,3-1 0,2-1 0,2-1 0,0 0-1031,1 1 1,0 0-1,3-2 1,0 0-1,1 0 1,1-3 946,-5 4 1,1-1 0,1-1 0,1 0-1,0-2 1,1 1 0,0-1 0,2 1-142,-5 3 0,2 0 0,0 0 0,0 0 1,1 0-1,1-1 0,0 0 0,1 1 1,0-1-1,0-1 70,-3 4 1,0 0-1,1 0 1,1-1-1,-1 0 1,1 0-1,1 0 1,-1 0-1,1 0 1,1 0-1,0 0 1,0-1-27,-3 3 0,1 0 1,0 0-1,0 0 1,1 0-1,0-1 1,1 1-1,-1-1 1,1 1-1,0-1 1,0 1-1,1-1 1,-1 0-1,0 0 31,-1 1 0,0 0 0,1 0 0,-1 0 0,1 0 0,0-1 0,0 1 0,0-1 0,0 1 0,0-1 0,1 1 0,0-1 0,0 1 0,0-1 0,0 1-70,-1 0 0,1 1 0,0-1 1,0 0-1,0 1 0,0-1 0,1 0 1,-1 1-1,1-1 0,0 0 0,-1 0 1,1 1-1,0-1 0,0 0 0,0 0 1,0 0 62,0-1 1,1 1-1,-1-1 1,1 0 0,-1 0-1,1 0 1,-1 0 0,1 0-1,0 0 1,0 0-1,0 0 1,0 0 0,0 1-1,0-1 1,0 0 0,0 0-6,-1 2 0,-1 0 0,0 0 0,1 0 0,0-1 0,-1 1 0,1 0 0,0 0 0,0 0 0,0 0 0,0 0 0,0 0 0,0 0 0,0 1 0,0-1 0,0 0 0,0 1 5,0-1 0,1 1 0,-1 0 1,0 0-1,1 0 0,-1-1 1,1 2-1,-1-1 0,1 0 0,0 0 1,-1 0-1,1 0 0,-1 1 1,1-1-1,-1 0 0,1 0 1,-1 1-6,2-3 0,1 1 0,-1 0 0,0 0 0,1-1 0,-1 1 0,1 0 0,-1 0 0,0 0 0,0 0 0,0 0 0,0 0 0,0 0 0,0 1 0,-1 0 0,1 0 5,1-1 1,-1 0 0,1 1 0,-1 0 0,0-1 0,1 1 0,-1 0 0,0 1 0,0-1 0,0 0 0,-1 1 0,1-1 0,-1 1 0,-1-1 0,1 1-13,0 0 1,-1-1-1,1 0 1,-1 1 0,0-1-1,0 1 1,0-1 0,-1 1-1,1 0 1,-2 1 0,1-1-1,-1 1 1,0 0 0,-1 0 14,6-3 0,0 0 0,-1 1 0,0-1 0,-1 1 1,0 1-1,0-1 0,-1 1 0,-1 0 0,-1 1 0,0-1 3,6-4 0,0 0 1,-1 0-1,-1 1 0,-1 0 1,-1 1-1,-1 2 0,-1 1 154,2-1 0,-1 2 0,0 1 0,-3 1 0,-3 1 0,-3 0 109,8-8 0,-6 0 1,-5 9-1085,12 2-601,-80 22 1411,-7 26 0,2-15 0,16 5 0</inkml:trace>
  <inkml:trace contextRef="#ctx0" brushRef="#br0" timeOffset="137825">11759 15600 9781,'37'-19'1754,"-13"1"0,3-1-989,14-4 0,5-5-1933,-15 4 0,2-4 0,1-2 1,3-1 1274,2 2 1,2-1 0,3-2 0,0 0 0,2-4-187,-11 7 1,0-1-1,1-2 1,0-1 0,1-1-1,1 0 1,1 0 0,1-1 113,-1 2 1,0 1 0,2-2 0,0 1 0,1-1 0,1-1 0,0 0 0,0 0 0,1-1 0,0-1-56,-6 4 0,1 1 0,-1-2 0,1 0 0,1 0 0,0-1 0,0 0 0,0 0 0,1 0 0,0-1 1,0 0-1,1 0 0,0 0 25,-4 4 1,0-1-1,0 0 1,1 0 0,0-1-1,1 1 1,-1-1 0,1 0-1,1 0 1,-1 0 0,0 0-1,1-1 1,0 1-1,0 0 1,1-1 0,-1 1-53,-1 2 1,-1-1-1,1 0 1,0 1 0,0-1-1,1 0 1,-1 0 0,1 1-1,0-1 1,0 0 0,0 0-1,1-1 1,-1 1 0,1 0-1,0 0 1,0 0 0,-1 0-1,2 0 51,-2 0 1,1 0 0,0 0 0,1 0-1,-1 0 1,0 0 0,1-1 0,0 1-1,0 0 1,0 0 0,0 0 0,0-1 0,0 1-1,1 0 1,-1 0 0,1 0 0,-1 1-1,1-1 1,-1 1-5,1-1 0,0 0 0,1 1 0,-1-1 0,0 1 0,1-1 0,-1 1 0,1 0 0,0 0 0,-1 0 0,1 0 0,0 0 0,0 0 0,0 0 0,-1 0 0,1 0 0,0 1 0,0-1 0,0 1 0,-1 0 0,0 0 0,1 0 0,0 0 0,-1 0 0,1 0 0,0 0 0,-1 1 0,1-1 0,0 1 0,-1-1 0,1 1 0,0-1 0,-1 1 0,0 0 0,1 0 0,-1 0 0,0 0 0,-1 1 0,2-2 0,-1 1 0,1 0 0,-1 0 0,0 0 0,0 0 0,0 1 0,0-1 0,0 0 0,0 1 0,0 0 0,-1-1 0,0 1 0,1 0 0,-1 1 0,-1-1 0,1 1 0,-1-1 0,6-2 0,-1 0 0,0 0 0,0 0 0,-1 0 0,1 1 0,-1 0 0,0 0 0,0 0 0,0 0 0,-1 0 0,0 1 0,-1-1 0,0 1 0,0-1 13,2 0 1,0-1 0,-1 0 0,0 0 0,0 1 0,-1-1 0,0 1 0,0 0-1,-1 0 1,-1 1 0,0 0 0,-1 0 0,0 1-14,4-4 0,0 1 0,-1 1 0,-1 0 0,0 0 0,-1 1 0,0 0 0,-2 0 0,-1 1 0,0-1 109,6-4 0,0-1 0,-2 1 0,-1 1 0,-2 0 0,-1 2 0,-2 0-73,2-1 0,-2 1 0,-1 1 0,-4 1 0,-2 0-36,3-6 0,-4 2 0,-4 2-90,-4 4 0,-5 2-2114,-8-13 2204,-8 26 0,0 3 0,0 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0:12.20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29614 9995 15358,'-29'11'3328,"-1"6"-2878,-9 3-270,18 2 0,2 4-180,3-1 0,2 2 45,1 10 0,6 2-360,13-7 0,6-3-1517,5-2 1,7-4-823,17-1 1,6-7 2653,4-8 0,-2-3 0,-15 1 0,-3-1 0,22-4 0</inkml:trace>
  <inkml:trace contextRef="#ctx0" brushRef="#br0" timeOffset="508">30123 10152 10861,'0'-22'7555,"0"13"-7105,-17 11-360,4 24-180,-16-4 0,10 9-629,25-3-631,8-17 541,34-11 809,-16-20 90,5-19 180,-26-11 359,-2 0-89,-18 2-450,-2 18-360,-9-7 270,10 23 0,27-3 0,25 17 45,-5 0 0,4 0-45,-1 4 0,1 1 145,-1-1 0,-2 3 529,-11 5 1,-4 4 224,5 15-269,-19 16-450,-9-5-180,0-3 0,0-11-90,0-17-540,26-2 161,16-27 289,-5 4 0,4-2 90,-1-4 0,1-1 180,-1 0 0,-2 2 630,3 0 269,-15 19-539,-26 19-360,0 29-90,-8-4-90,5 4-270,-5-20-1439,25-8-2249,5-9 4048,17-3 0,-17-8 0,-5 0 0</inkml:trace>
  <inkml:trace contextRef="#ctx0" brushRef="#br0" timeOffset="658">31201 10093 18596,'40'0'-90,"-13"-4"0,2-1-3687,24-6 3777,-23 2 0,-2-1 0,3-1 0,-14 2 0</inkml:trace>
  <inkml:trace contextRef="#ctx0" brushRef="#br0" timeOffset="878">31593 9662 17787,'-14'24'1709,"0"0"0,-1 4 0,-1 2-1574,-7 5 0,-2 0-969,4 4 1,1 0 833,0-3 0,1-2-240,4-3 1,2-3-1020,-7 11-44,9-2-1125,2-15-1980,9 6 4408,0-8 0,0-9 0,0-3 0</inkml:trace>
  <inkml:trace contextRef="#ctx0" brushRef="#br0" timeOffset="1058">31397 10210 14279,'0'29'3598,"0"19"-2879,-9 4-812,5-22 1,-2-1 272,-14 19-91,0-18-449,10-10-4047,1-12 4407,9-8 0,0 0 0,0 0 0</inkml:trace>
  <inkml:trace contextRef="#ctx0" brushRef="#br0" timeOffset="1217">31671 10034 14549,'0'0'0</inkml:trace>
  <inkml:trace contextRef="#ctx0" brushRef="#br0" timeOffset="1734">31731 10191 18866,'-10'30'1259,"0"1"1,-4 3-1,-1-3-1349,-6 2 90,1 13 90,3-33-899,23 4-181,14-17 181,21-9 539,-8-4 0,2-2 270,-4 4 0,-1-2-45,1-6 0,-3 1 495,2 7 359,-13 2-179,-17 18-540,0 19-180,-8-12 90,5 27-450,-5-38-899,25 12 90,14-17 809,-3-3 0,3-3 225,-1-3 0,1-1 90,3-1 1,-1 0 1033,17-9 810,-19 12-270,-14 16-719,-17 12-630,0 19-90,-9-6 0,7 4-1170,-7-26-988,27-3-631,12-16 1215,-1 3 0,1-1 737,1-3 1,-1-2 1555,0 1 1,-1 1 2788,19-2-1349,-26 2-1530,-5 18-629,-17-7 0,0 15-2518,0-6-5164,9 9 7682,2-1 0,0-8 0,-3-2 0</inkml:trace>
  <inkml:trace contextRef="#ctx0" brushRef="#br0" timeOffset="2134">33102 10230 16618,'-14'24'1918,"0"0"1,-1 5 0,-1 1-1919,-3 4 0,-1 1 45,4 8 0,2 2-988,-1-5 1,1 0 357,4 0 1,1-2-1363,-11 13-2191,9-14 4200,20-26 1,-4-3 0,12-8 0</inkml:trace>
  <inkml:trace contextRef="#ctx0" brushRef="#br0" timeOffset="2275">33142 10524 16618,'-18'39'2788,"-4"9"-2878,7-23 0,0 0-810,-1 0 1,3 0-3778,11 15 4677,22-21 0,-5-10 0,12-9 0</inkml:trace>
  <inkml:trace contextRef="#ctx0" brushRef="#br0" timeOffset="2467">33377 10798 14549,'-16'44'1139,"1"-1"0,-8 2 1,0 0-826,7 4 1,0 0-718,-7-8 1,-2-2 762,2 1 0,-2-3-271,-3-6 1,-3-4-90,-3-5 0,-2-2-945,-7 0 1,-1-3-3972,4-10 1,0-3 4758,-6-3 1,4-2-1,-1-2 1,8-5 0</inkml:trace>
  <inkml:trace contextRef="#ctx0" brushRef="#br0" timeOffset="2850">32965 10230 17607,'-9'11'5937,"-2"-11"-5398,1-2-269,27-7-180,33 9-90,-7 0 0,4 0-761,-9 0 0,2 0 0,-1 0 101,2 0 1,-1 0-1,-1 0-3883,18-1 1,-5 2 4600,-15 3 1,-4 1-1,4-3 1,-29 7 0</inkml:trace>
  <inkml:trace contextRef="#ctx0" brushRef="#br0" timeOffset="3791">33142 9917 19316,'-1'28'90,"1"0"0,-3 2 0,-2 1-1844,0 4 0,-1 0 1754,-4 0 0,0-3 0,-1 1 0,3-7 0</inkml:trace>
  <inkml:trace contextRef="#ctx0" brushRef="#br0" timeOffset="9015">23205 7329 15268,'9'11'2069,"10"-2"-2069,12-9 90,17-17 0,-7-5-45,-16 4 0,-2-3 0,-7-3 0,-1 0 135,13-18-180,-17-6 450,-11 35 449,-29-2-449,5 28 0,-2 9-181,-5-3 1,1 3-225,-1 11 0,3 4 0,5-2 0,7 0-944,14 15-2789,41-22 3688,5-21 0,2-5 0,-16-2 0,-1 0 0,1 0 0,1 0 0</inkml:trace>
  <inkml:trace contextRef="#ctx0" brushRef="#br0" timeOffset="9430">23930 7016 20126,'-4'45'1109,"-1"-1"0,1-4 1,-3-2-1110,-2-7 0,-1-3-90,-1 20-540,11-26-90,20-5 181,19-34 269,-10 3 0,1-2 135,-4-8 0,0-3 90,8-2 0,-3 0 90,-14 3 0,-1 2 765,21-7 89,-26 22-269,-2 38-270,-10 21-360,-2-19 0,-2-1-90,-6 11 90,0-6-810,20-33-179,21-2 539,-5-12 0,0-4-233,5 0 0,-1-1 593,1-7 0,-1 0 131,-3 8 0,-2 2 678,15-15-179,-19 19-450,-12 18-270,-8 5-1169,18 16-4302,12-10 5651,21-8 0,-19-2 0,-6-9 0</inkml:trace>
  <inkml:trace contextRef="#ctx0" brushRef="#br0" timeOffset="9830">25047 6859 18416,'9'-11'-359,"-7"-6"269,16 6 270,-16-9 179,15 1 541,-15-1-270,7 9 89,-9 3-179,-9 25 269,-2 5-179,-8 17 0,-1 9-181,1-7-269,-1 7-90,0-9 0,1-8 0,8 14-180,-6-21 0,14 22 90,-5-15-270,16-1-449,12-10-900,28-12-585,-18-10 0,1-4 2151,9-8 1,-1-1-1,4 0 1,-8-11 0</inkml:trace>
  <inkml:trace contextRef="#ctx0" brushRef="#br0" timeOffset="10313">25792 6310 18866,'-9'11'4947,"-10"15"-4542,4-4 0,-1 4-180,-4 12 0,1 5-195,5-8 0,1 2 0,1 0-866,-1-1 0,0 1 1,-1-1 745,-5 14 0,-1-2-391,4-12 0,2-3-733,2-3 0,4-3-2421,8-5-773,29-5 1,12-34 4812,-12 7 0,1-2 1528,-4-7 1,-2-1 2384,15-11-1260,-19 12-1349,-12 10 477,-8 35-1916,-8 7-30,-3 17-240,-9-20-990,18-12 181,22-18-91,30 0 855,-20-8 0,1-2 45,0 1 0,-3-4 90,11-26 450,-20 0-180,-10 9-360,-9 19-90,-18 4-900,5 16-2967,-15-18-5874,17 7 9680,20-7 0,-5 9 0,14 0 1</inkml:trace>
  <inkml:trace contextRef="#ctx0" brushRef="#br0" timeOffset="10571">26165 6722 21565,'-20'41'0,"0"-12"-360,9-12-270,3-6 91,34 9 718,-2-10-179,24 8 540,-18 1 360,-10 12-181,-12 8-179,-8 0-360,-8 9-270,-3-6-540,-9-3-1978,1-28-4948,8-5 7556,28-32 0,-10 22 0,19-14 0</inkml:trace>
  <inkml:trace contextRef="#ctx0" brushRef="#br0" timeOffset="11122">26576 6859 19766,'0'48'3598,"-9"-7"-3598,-2-10 0,0-14-720,11-17 90,38 0-809,14-8 809,-9-1 1,1-2 539,-3-3 0,-1-3 55,-4 2 0,-3 0 1474,15-5-180,-28 12-719,-12 8-540,-8 26 0,-8-11-90,-3 13-540,9-10 251,12-16-431,39 7 630,3-9 180,-18 2 0,-1 4 450,9 14 360,-14 19-451,-22-11 1,-3 3-180,-3 3 0,-1 2-572,3 7 1,-4 1 436,-5-4 0,-3 0-324,4 0 1,-1-1 233,-6-4 0,-2-3-135,0-6 1,1-2-91,-7 16-720,1-12 361,3-26 359,14-22-90,12-30 45,3 12 0,7-2-648,12-2 1,5 3 827,3 3 0,3 3 180,3 6 0,-1 6 960,-12 9 1,-3 4 613,17 8-900,-35 20-359,-3 19-360,-8 2 0,0-1 133,0-21-5530,0-10 5407,0-9 1,0 0 0,0 0-1</inkml:trace>
  <inkml:trace contextRef="#ctx0" brushRef="#br0" timeOffset="11312">26987 6604 16887,'-30'0'-1499,"10"0"0,12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30.19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11975 8349 17697,'52'-10'179,"1"0"1,-15 3 0,2 1 0,2-1-180,8 1 0,4-1 0,-1 1-267,-3-1 0,0 0 1,0 1 266,-3 2 0,-1 0 0,-2 1 134,8 0 1,-6 6-45,-18 8 0,-6 7 90,-6 8 0,-6 6 0,-11 15 0,-7 4-729,0-14 0,-2 0 0,-1 0 578,-1 3 1,-2 0 0,-1-2-120,-5 13 1,-1-4 187,-1-11 0,7-2-2797,21 14-4946,34-29 7645,-5-13 0,2-3 0,17-3 0,-10 0 0</inkml:trace>
  <inkml:trace contextRef="#ctx0" brushRef="#br0" timeOffset="167">12994 9289 19136,'-31'31'2609,"3"-20"-2519,26-5-1260,13-32-2698,28 13 3868,3-15 0,-12 17 0,-12 2 0</inkml:trace>
  <inkml:trace contextRef="#ctx0" brushRef="#br0" timeOffset="10567">11681 5703 15628,'-31'-9'1979,"3"-2"-1709,0-9 269,-3 10 91,-17 10-360,18 14 0,1 9-90,2 9 0,2 5-91,5-5 1,0 2 0,3 0-631,0 17 0,4-1 676,3-4 0,9-5 134,30 0-269,3-31 0,6-11-30,-6-9 0,2-7 0,0-4-651,3-7 0,0-5 0,-2-4 681,-9 5 0,0-2 0,-2-2 0,-2-1 45,-2-2 0,-2 0 0,-2-2 0,-1 1-45,-1-1 0,-1-1 0,-1 1 0,-3-1-382,0-11 1,-3 1 0,-1 0 501,-1 7 0,-2 1 0,0 3-89,-1-7 0,-2 6 239,1 5 335,-8 74-425,2 1 0,1 5-30,-2-3 0,1 4 0,-1 0 102,0 5 0,1 1 1,-1 0-463,1-6 0,-1 0 0,1-2-450,1-1 1,0-1-1,4-5-3473,10 17 4133,30-17 0,-13-35 0,9 0 0</inkml:trace>
  <inkml:trace contextRef="#ctx0" brushRef="#br0" timeOffset="10858">12171 5389 20215,'-14'24'720,"-1"0"0,-6 17-765,6-16 0,1-2-135,4 8-360,1-3-449,26-17-1,5-11 181,26-20 629,-23 2 0,0-3 135,1 1 0,-2-1 1034,15-18 451,-19 19-721,-11 20-719,-9 20-90,0 10 0,8 1-1259,12-12-3238,11-10 4587,8-9 0,-17 0 0,-5 0 0</inkml:trace>
  <inkml:trace contextRef="#ctx0" brushRef="#br0" timeOffset="11009">12582 5370 21025,'24'-15'-690,"0"1"1,1-1-1,1 0-2413,4-4 0,-2-1 3103,-6-1 0,-2 2 0,8-2 0,-19 3 0</inkml:trace>
  <inkml:trace contextRef="#ctx0" brushRef="#br0" timeOffset="11183">12798 4958 18776,'-28'37'4768,"6"13"-4544,11-4 1,2 4-1702,0 1 1,1 0 1161,2 4 0,1-1-899,0-4 0,-1-4-1406,0-14 1,3-3 2619,16 1 0,1-3 0,-8-6 0,20-3 0</inkml:trace>
  <inkml:trace contextRef="#ctx0" brushRef="#br0" timeOffset="11450">13171 5389 19856,'-38'18'3418,"-3"12"-3418,20-9 0,0-1-180,-16 11 180,27-5-720,10-24 181,28-2 539,14-28-45,-9 12 0,1-1 224,-8-3 1,0 1 135,3 8 0,-1 3 45,2-1-450,-1 26 0,-19 5-2249,17 8-7492,3-10 9728,-1-18 1,1-4-1,5 0 1,0-7-1</inkml:trace>
  <inkml:trace contextRef="#ctx0" brushRef="#br0" timeOffset="11775">14268 5330 22464,'-20'-8'2069,"9"5"-1979,29-5-450,32-1-270,-11 0 1,3-2-1260,7-2 0,0-4 1734,-11-3 0,-4 1 1,14-3-1,-31 5 0</inkml:trace>
  <inkml:trace contextRef="#ctx0" brushRef="#br0" timeOffset="11968">14542 4958 22014,'-19'28'3059,"-1"3"-2880,13-5 1,3 4-816,-1 4 1,1 2 590,4 8 0,0 1-720,0 0 1,0 0-900,0-5 0,0-2 1664,0-7 0,0-3 0,0 2 0,0-12 0</inkml:trace>
  <inkml:trace contextRef="#ctx0" brushRef="#br0" timeOffset="12134">14875 5311 22824,'-15'25'389,"0"0"1,-1 0 0,4-2-1469,9-1-1440,23-5-3417,22-17 5936,-8-12 0,-1-2 0,2 7 0,0-19 0</inkml:trace>
  <inkml:trace contextRef="#ctx0" brushRef="#br0" timeOffset="12334">15209 5193 20575,'0'44'959,"0"-1"1,0 1 0,0 2-691,0 6 1,0 2-416,0-15 0,0 0 1,0 1 295,0 5 0,0 1 0,0 0-770,-2 0 1,-1 1-1,-1-1 680,-1 3 0,-2 0 0,-1-1 0,0-4 0,-2-1 0,-2-1-165,-3-4 1,-2-2 0,1-1-256,0 7 0,-1-6-495,-5-12 1,-2-9-3823,3-15 4677,9-29 0,4-7 0,-1 3 0,9 3 0,0-1 0</inkml:trace>
  <inkml:trace contextRef="#ctx0" brushRef="#br0" timeOffset="12608">15561 5311 19856,'0'44'1439,"0"1"0,0 3 0,0 0-1214,0-4 0,0 1-1052,0 8 1,0 1 1051,0-4 0,0 0-135,1 4 0,-2-1 0,-2-7 0,-2-3 311,0-6 0,-1-4-940,-14 6 148,9-13-779,-6-50 315,10-2 1,3-7-341,-2-15 1,1-6 84,1 5 1,1-4 0,1 0-2168,4 3 0,1 0 0,1 0 3203,2-4 0,1 0 0,0 5 0,-1 4 1,1 5-1,2 10 0,-1-1 0</inkml:trace>
  <inkml:trace contextRef="#ctx0" brushRef="#br0" timeOffset="13083">15562 5311 21295,'39'6'787,"0"1"0,0-1 0,11 7 0,-10 3-247,-23 5-270,-15-1-91,7-2 1,-9-8-90,0 19-180,-9-16 0,-2 4 0,-9-17-89,1-17-1,8 4 0,2-7 0,0-6-270,7 13 180,2-15 90,11 17 1,18-7 179,1 16 0,-3-6 0,3-1 0,0 3 0,1 1 0,8-4 0,0-2-330,-3 2 0,-2-1 240,1-4 0,-3-1-32,-5 1 0,-4-2 122,17-15 90,-21-6 0,-10 16 270,-9 10 270,-18 4 464,-4 24-959,-1-4 0,-2 3 225,-7 25-384,12-16 0,3 0-66,-3 23-450,9-17-1709,20-12-7582,22-10 9522,19-9 1,-17 0 0,-7 0 0</inkml:trace>
  <inkml:trace contextRef="#ctx0" brushRef="#br0" timeOffset="16288">14856 8701 10591,'-20'9'4857,"1"-7"-3867,8 42-91,2-9-539,10 5 0,7 5-1117,3-9 0,6-1 802,9 6 0,7-3-45,-3-15 0,3-4 0,2-2-180,4-4 0,1-4 1,1-1-211,5 1 0,0-3 0,-1-3-210,-6-6 1,-2-4-1,-2-1-30,17-5 1,-8-4 386,-20-3 1,-7-2-118,1-17 315,-36 18 0,-10 5 90,-2 8 0,-4 3-267,-14-5 0,-2 2 761,5 7 1,1 2-369,8 0 1,2-2 818,-13-7 1034,36 6-1754,26-14 0,16-3-225,15 3 0,8-1-45,-17 2 0,2-2 0,2-1 0,1 1-195,6-1 1,1 1 0,1-1 0,-1 1 239,1-1 0,-1 0 0,1 1 0,0 0-306,1 1 0,0 1 1,1 0-1,-2 3 531,-4 2 0,-1 1 0,-1 2 0,0 2-1,12 1 1,-1 3 0,-1 6-417,-1 7 1,-1 4 0,-2 4 325,-3 1 1,-1 4 0,0 1-90,-7-3 0,-1 2 0,1 0 0,0 0-23,-2-2 1,0-1-1,0 0 1,0 0-46,0 1 1,0-1-1,0 0 1,0-2-23,12 2 0,0-2 0,-1-1-235,-4 1 1,-2 0-1,0-3 265,-4-6 0,-2-1 0,-1-1 209,6 6 0,-4-1-59,11-4 1338,-28-1-2778,-12-9 883,-8 0-3940,0-17 4689,0-5 1,0 0 0,0 5 0</inkml:trace>
  <inkml:trace contextRef="#ctx0" brushRef="#br0" timeOffset="16530">17502 8721 19766,'46'-2'1439,"-3"21"-1304,-5 0 0,0 4 0,-6 9 0,-3 3 44,2-1 1,-3 2-908,-6 2 0,-5 2 998,-5-1 0,-4 1-180,-2-1 0,-3 0-146,-10 0 0,-4 1 56,-2 0 0,-5-2-360,-9-6 0,-4-3-1259,1-3 0,-1-4 1619,-4-10 0,2-5 0,0 2 0,7-9 0</inkml:trace>
  <inkml:trace contextRef="#ctx0" brushRef="#br0" timeOffset="37771">14542 7094 12570,'-28'-19'5307,"6"8"-4498,-15 2-269,7 18 90,-10 19-451,15-5 1,2 4-601,6 7 1,2 2 375,-5 3 0,3 0-160,5-8 0,4-1-245,3 5 0,8-4-2518,26-7-1125,-2-9 1,7-4 4092,15-13 0,0-5 0,-20 6 0,-2 0 0,26-8 0</inkml:trace>
  <inkml:trace contextRef="#ctx0" brushRef="#br0" timeOffset="38062">15071 6977 20215,'-48'8'1080,"16"12"-1080,8-2 0,2 3-180,0 12 180,3 4-360,19-26-180,19-11 91,21-20 359,-20 2 0,1-3 90,4 0 0,-2 1 270,7-20 719,-1 21-719,-18 19-180,6 11-90,3 17-90,10-15-1259,18 4-4228,2-17 5577,-20-12 0,-1-2 0,4 8 0,-7-20 0</inkml:trace>
  <inkml:trace contextRef="#ctx0" brushRef="#br0" timeOffset="38212">15581 6742 20485,'29'-16'-1020,"1"1"1,3-4 0,2 1-3569,0 3 1,-1 0 4587,-2-10 0,-3 2 0,10-1 0,-21-2 0</inkml:trace>
  <inkml:trace contextRef="#ctx0" brushRef="#br0" timeOffset="38371">15894 6291 19676,'-15'32'1499,"0"1"0,0 6 0,2 3-1409,5-5 0,2 3 0,0 0-1083,-1 0 1,0-1-1,2 2 693,1 7 0,1 1 1,-1-2-1186,-5 2 1,0-2-3259,6 7 1,4-6 4742,8-15 0,-5-7 0,14-26 0</inkml:trace>
  <inkml:trace contextRef="#ctx0" brushRef="#br0" timeOffset="38663">16032 6820 21745,'-9'24'-90,"24"0"-900,16-33 540,-2-3 1,3-2 89,3-1 0,0-3 270,-4-5 0,-4-4 180,-5 3 0,-4 0 540,1-6 449,-10 2-89,-18 25-361,-11 14-179,-10 28-450,10-15 0,1 2-90,3 8 0,1 0 90,-13 10-989,17 10-1080,29-32-2609,14-3 1080,5-15 1,3-8 3597,-3-9 0,-2-2 0,17 0 0,-17-11 0</inkml:trace>
  <inkml:trace contextRef="#ctx0" brushRef="#br0" timeOffset="39395">16620 6742 14998,'0'-31'6926,"0"11"-6206,0 3-270,0 15-270,0 2 0,-9 11-90,-2 8 0,-8-8-90,8 7 0,-7-16 89,16 6-89,-7-7 90,9-1 0,0 0-90,0 8 0,0 3 90,0 9-90,0-9 0,0 6 90,0-15-90,0 7 0,0-9 360,0 0-270,0 9-90,0 2-90,0 8 90,0 1 0,0-1-90,0 1 180,9-1-180,2-8 0,9-2 0,-1-26 90,1-5 90,-9-17 0,-3 0 0,-8 8-180,0 11-90,0 3-90,0 15 270,0-7 0,9 9-90,11 0 180,19 9-90,-6 10 45,-13 3 0,-3 4 45,-10 7 0,-4 4 45,3 6 0,-3 3-45,-3-6 0,-3 3 0,-3-2-529,-2-3 0,-2 0 0,0 0 469,0 4 0,0 1 0,-3-2-60,-4-7 0,-3-1 0,1-2-635,-2 10 1,0-4-506,2-10 1,-1-4-5667,-8 6 6836,8-64 0,9 24 0,3-33 0</inkml:trace>
  <inkml:trace contextRef="#ctx0" brushRef="#br0" timeOffset="39930">17129 6604 22824,'-39'9'630,"9"-7"-630,10 24 0,11-4-90,9 17 90,0-8-450,0-3 90,9-17-90,2-2 450,9-9 90,-10-9 180,-1-2 0,-18 0-180,-10-6-180,-3 15-180,-6-25-270,26 14-449,21-15-450,31 9 1349,-11 8 0,1 2 270,-4 3 0,0 1 584,3-2 1,-2 5 764,13 20-629,-20 4-451,-12 8-359,-18-2-180,8-8-180,3-9-629,9-20-180,17-13 359,-13 0 0,2-4 495,4 1 1,1 0 224,3 4 0,0 1 719,-8 3 1,-2 6 989,6 11-810,-12 28-629,-19 5-270,1 15-450,0-18-1978,9-10-5937,2-12 8365,9-25 0,-9 13 0,-3-14 0</inkml:trace>
  <inkml:trace contextRef="#ctx0" brushRef="#br0" timeOffset="40031">17894 6350 20305,'0'32'-2279,"0"-6"1,0-26-1</inkml:trace>
  <inkml:trace contextRef="#ctx0" brushRef="#br0" timeOffset="40312">18207 6408 24893,'-19'50'360,"-1"-2"-450,0 0-180,1-24-630,8 2 361,11-26 449,28-8 0,23-12 90,-21 10 0,1-2 359,-1-3 1,-2 2 630,11 2-541,-19 2-538,-11 18 89,-1 2-1170,12 0-1348,19-2 674,-10-16 0,1-4 1788,6-3 0,-2-2 0,9-8 0,-8-2 0</inkml:trace>
  <inkml:trace contextRef="#ctx0" brushRef="#br0" timeOffset="40488">18854 6095 20755,'0'-50'3958,"0"19"-2969,0 14 1,0 43-271,0 24-449,4-8 0,1 5-887,-2-9 0,0 2 0,2 0 587,3 0 0,2 0 0,0 0-510,0 0 0,0-1 1,1-1-3014,3 10 0,2-7 3642,3-13 1,-1-5-1,-5 3 1,5-26-1</inkml:trace>
  <inkml:trace contextRef="#ctx0" brushRef="#br0" timeOffset="42812">6409 1646 17337,'28'-11'1529,"3"2"-1259,17 1-360,2 5 225,-13-5 0,2-1-1141,1 8 1,1 0 1050,7-8 0,2 0-45,2 8 0,2 0 0,-15-1 0,0-1 0,1-1-485,2 1 1,1 0 0,1 1 484,4 1 0,1 1 0,0-1 0,0-5 0,0-1 0,1 2 0,-1 4 0,1 1 0,-1-1 30,-3-2 0,0 0 0,-1 0-191,-2 3 1,-1 0-1,-1 0 206,14 0 0,-1 0 0,0 1 0,-1-2-90,-4-3 0,0 0-131,-4 3 1,-1-1 175,-8-6 0,-2-1 370,-5 8 0,-2 0 260,3-17 1416,-10 16-1776,-11-7 1431,-9 9-1431,0 0 439,0 9-619,-18 2-90,-12 0 0,-21 6 0,19-15 0,-3-2-45,-4 5 0,-1-1 0,-3-3 0,-3-2 0,-6 1 0,-3 0-544,17 0 1,-1 0 0,-1 0 588,-5 0 0,-1 0 0,-1 0-30,1 0 0,0 0 0,-1 0 0,-2 0 0,0 0 0,1 0 0,4 0 0,1 0 0,2 0-60,-15 0 0,3 0-301,4 1 0,2-2 346,11-3 0,3-1-45,3 4 0,1 0 45,0-3 0,1 0-135,-22 4 56,21 0 0,-1 0 34,-20 0 1496,2 0-1586,18-9 525,10 15-525,3-21 180,15 22-90,11-16 140,12 9-320,6 1 0,3-2-90,0-3 1,1-1-226,8 5 0,1-2 228,3-7 0,1 1-183,0 6 1,1 2-91,-8-3 0,2-1 1,1 2-2162,1 1 1,2 1-1,1 1 2791,-1-1 0,3 0 0,-1 0 0,-4 0 0,7 0 0,-3 0 0,3 0 0,0 0 0</inkml:trace>
  <inkml:trace contextRef="#ctx0" brushRef="#br0" timeOffset="55387">7742 2038 17247,'8'19'630,"3"1"-540,9 0-90,-1-1 180,1 1-90,0-9 0,-1-3-1,1-8-89,-1 0 180,10 0-90,-8-17-90,8 4 90,-10-24-180,1-2 90,-6 14 0,0 0-792,8-25-153,-4 20 1,1 3-3464,3-6 4408,6-4 0,-17 26 0,-2 3 0</inkml:trace>
  <inkml:trace contextRef="#ctx0" brushRef="#br0" timeOffset="57770">7800 3410 10051,'0'-11'1799,"0"2"-1259,0 9-90,0 9 89,0-7 1,0 7-180,0-9 180,9 0-361,-7 8 181,16 3 0,-7 0-360,8 7 270,1-7-90,8 8 90,-6 1-90,6-9-91,-8 6 181,8-15-90,3 7-450,8-27-2653,-7-6 0,1-8 2923,-6 3 0,1-3 0,-2 1 0,3-3 0,-1 1 0,-2 2 0,0 1 0</inkml:trace>
  <inkml:trace contextRef="#ctx0" brushRef="#br0" timeOffset="63266">14719 7761 12210,'-20'2'989,"9"4"-989,29-23 90,32 6-90,0-2 0,7-2-580,-8 0 0,3-1 0,4-1 580,-13 5 0,2 0 0,2 0 0,2 0 0,0-1-387,-1 0 0,1 0 0,2-1 0,0 1 0,2 0 0,0 0 387,-7 4 0,0 0 0,1 0 0,1 0 0,1 1 0,0-1 0,0 1 0,1 0-171,-3 0 0,2 0 0,-1 0 0,2 0 0,-1 1 0,1-1 0,-1 1 1,1 0-1,0 0 181,1 1 0,0 0 0,1 0 0,-1 0 0,1 1 0,0-1 0,-1 1 0,1 0 0,0 0-141,0 0 0,1 1 0,-1-1 0,0 1 0,1 0 0,-1 0 0,1-1 0,-1 1 1,-1 0 130,0 0 0,0 0 0,-1-1 0,0 1 0,1 0 0,-1 0 0,-1 0 0,1 0 0,-1 0-46,4 0 0,-1 0 0,0 0 0,0 0 0,0 1 0,-1-1 0,0 0 0,0 0 20,4 0 0,1 0 1,-1 0-1,0 0 1,-1 0-1,-1-1 0,0 0-259,1-1 0,1 0 0,-2 0 1,-1-1-1,-1 1 0,-1 0-584,2 0 0,-1 0 0,-2 0 0,-1 0 1,-2-1 868,3 0 0,0-1 0,-4 1 0,-5-1 0,4-2 0,-6 0 0,14 2 0</inkml:trace>
  <inkml:trace contextRef="#ctx0" brushRef="#br0" timeOffset="108945">8310 2038 8072,'0'11'2339,"0"-3"-1260,0-8 990,0 0-2698,0 9-3509,0-7 4138,0 16 0,0-16 0,0 7 0</inkml:trace>
  <inkml:trace contextRef="#ctx0" brushRef="#br0" timeOffset="109662">8114 1940 9781,'0'19'2699,"0"1"-2069,0 8-91,0 3-269,9 8 90,10 0-90,21-8 179,1-12-224,-13-12 0,1-5 45,21-11-225,-25-3 0,0-4-478,4-7 1,-2-4 387,-5-7 0,-2-2-675,4-3 1,0 0-1035,-9 3 0,0 2 1754,4 3 0,-1 3 0,-5-2 0,5 12 0</inkml:trace>
  <inkml:trace contextRef="#ctx0" brushRef="#br0" timeOffset="110254">8133 3547 9242,'0'-31'2248,"0"12"-1348,0 10-360,9 9-450,11 9 0,10 2 179,10 8-269,8-8 0,-19-8 0,0-6-810,6-12 1,0-7 809,10-7 0,-3-3 0,-18 9 0,-2 0 0,0 2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50.57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10133 6781 15628,'0'28'5577,"8"3"-5127,12 8-360,-1-16 0,1 2-1,1 3 1,0 2-985,3 4 1,0 2-365,-4 3 0,-1 0-1620,-3 0 1,-2 1 2878,-3 0 0,-2-2 0,-1 6 0,-8-9 0</inkml:trace>
  <inkml:trace contextRef="#ctx0" brushRef="#br0" timeOffset="425">9995 6506 16168,'-29'-5'1304,"-1"-1"0,-20-2-1214,2 16 0,23 11 0,2 8 45,1 10 0,3 7-1567,4-5 1,2 4-1,2 3 1432,3-3 0,2 3 0,2 1 0,2 0 0,5 1 0,2-1 0,3 1 0,3 1 0,0-6 0,2 1 0,3 0 0,2-1 0,2-2-333,3-2 0,3-1 0,2-2 1,3-2-1,1-2 261,3-2 0,3-2 0,2-2 0,1-3 0,1-2 0,0-2 0,1-3 0,1-2 0,0-3 0,1-3 72,0-4 0,1-3 0,0-4 0,-1-1 0,0-3 160,6-3 1,0-3 0,-1-4 0,-4-4-116,-5-3 0,-3-5 0,-2-2 0,-4-2 0,-3-1 0,-3-2 0,-4-3 0,-3 0-296,-4-5 1,-4-2 0,-3-2 0,-3 0 497,-2 0 1,-3-1-1,-4-1 1,-4-1-51,-3 5 1,-4-1 0,-3 0 0,-2 0 0,-1 1 54,-2 1 1,-1 0-1,-3 1 1,-1 1-1,-3 0-192,2 7 0,-2-1 0,-2 1 0,-1 1 0,-1 3 0,1 1-114,-5 1 0,0 1 0,-1 2 0,0 3 0,-1 4-71,-6-2 0,-1 4 0,1 5 0,2 9-1105,-5 13 1,3 12 0,5 6 1229,5 9 0,5 7 0,5 0 0,4 3 0,7-1 0,8-1 0,-1-1 0</inkml:trace>
  <inkml:trace contextRef="#ctx0" brushRef="#br0" timeOffset="13784">18227 6310 15268,'-20'13'3418,"9"3"-2968,11-25-270,29 0-90,21 7-90,-12-2 0,2-1 0,5 5 0,0 0-297,0 0 1,-1 0 116,-8 0 0,-2 0 90,14 9 0,-29 19 180,-10 22-90,-20-20 0,-5 1 0,-2 12 0,-5-1 0,-10-1 0,-4-1-12,11-11 0,0 1 0,0 0 12,2 0 0,0 0 0,2-3-45,-5 0 0,4-1 135,4 3 0,10-4 489,18-12-489,39 4-180,-14-23 0,4-5-787,10 2 1,2-4 336,0-8 1,-2-6-46,-6 0 0,-4-4-809,-2-3 0,-4-2-1934,-6-2 0,-4-2 3255,-10-5 1,-3 2 0,9-2-1,-18 1 1</inkml:trace>
  <inkml:trace contextRef="#ctx0" brushRef="#br0" timeOffset="14100">18677 6016 8612,'-39'-7'1097,"0"0"0,0 0 1,-3 1-1,0 2 1,-1 5-679,0 4 1,0 4 0,1 5-1360,-5 7 0,1 5 1,2 3 1298,1 4 1,3 4 0,3 4-113,8-3 0,1 3 1,2 2-1,2 1-180,2 3 1,1 2 0,3 0-1,1 2-22,2 0 0,2 2 0,2 0 0,0-1-45,-1-2 0,0 1 0,3-2 0,5-1-30,6 7 0,6-1 0,6-6-255,4-11 0,5-4 1,6-5-136,16-4 0,10-9 1,2-6-241,-7-9 1,2-6 0,1-3-1,1-2 516,-5 0 0,0-1 0,1-3 1,0-1-1,-1-2-141,1-4 1,0-2 0,0-3 0,-2 0 0,0-2 356,-4 2 0,-1-2 0,-1 0 0,-1-2 0,-2-1 44,-3 1 0,-1-2 0,-1 0 0,-3-1 0,-2 0 64,0-5 0,-3 0 0,-3-1 0,-3-1 0,-4-2 0,-2 0 1,-4-2-1,-3 2 90,-1-11 0,-6 1 0,-6 1-158,-3 11 0,-4 1 1,-3 1-1,-3 2-22,-10-9 0,-5 2 0,-3 5 101,-3 5 1,-4 4-1,-3 5-1091,-3 4 1,-2 5 0,0 5 899,1 8 0,0 4 0,4 1 0,2-1 0,3 2 0,7 6 0,1 0 0</inkml:trace>
  <inkml:trace contextRef="#ctx0" brushRef="#br0" timeOffset="24250">21324 6546 18776,'-9'45'1799,"-2"7"-1799,2-17 0,-2 0 0,1-4 0,1-3 0,-2 11 180,2-19-270,18-11 90,19-36-45,-8 4 0,2-4 45,7-7 0,0-4-45,1-5 0,-1-1-448,1 8 0,-1 3 538,-4 5 0,0 6 552,14 2 213,-10 40 89,-19 30-719,-5-20 0,-1 1-135,-3 3 0,-2-1 45,1 8 90,9-12-450,10-20-809,29-36 674,-17 4 0,-1-4 90,5-3 0,0-3 225,0-6 1,-2 2 133,-12 15 1,-1 3 855,17-10 179,-26 38-449,-3 30-450,-16 5-225,8-10 0,-3-3 344,-14-7-2728,41 2-2518,9-43 4947,5 2 0,2-1 0,6-8 0,-2-2 0</inkml:trace>
  <inkml:trace contextRef="#ctx0" brushRef="#br0" timeOffset="24359">22362 6408 19586,'0'34'539,"0"0"1,-3-3 0,-3-1-3149,-4 11-7222,-1-15 9792,11-26 1,2 0 0,7 0 0</inkml:trace>
  <inkml:trace contextRef="#ctx0" brushRef="#br0" timeOffset="24968">22520 6212 16168,'-1'-21'899,"1"3"-1259,9 27 91,10 19 449,3 14 854,-7-14 0,-2 2 90,-6 8 1,-3 1-406,1-8 1,-1 1-540,-3 6 0,-2 0-90,1 12 180,0-11-360,9-19-1169,2-20 89,26-29 765,-13 6 1,2-4 269,5-7 0,-1-1 80,-4 3 0,-2 3 1315,13-10 179,-26 39-360,-3 39-809,-6-10 0,-4 3-315,-2 3 0,0-1 90,3-3 0,-1-3-495,-6 3-1529,25-14-340,23-34 475,-11 3 0,3-3 765,3-6 0,-1-4 575,1-2 1,-2-1 1672,-7 4 1,-2 2 2517,15-6-1258,-19 21-810,-12 37-539,-8 14-1035,0-13-1,0 1 46,0 20 0,0-2-809,18-27-990,12-12 809,-2-16 1,3-6 592,4-5 1,0-3 36,0-4 1,-1 0 493,2 4 1,-4 1 1664,1-9-180,-7 21-809,-26 34-720,0 7-270,0 17-990,0-2-2158,17-27-1529,14-3 4767,19-27 0,-18 7 0,-5-7 0</inkml:trace>
  <inkml:trace contextRef="#ctx0" brushRef="#br0" timeOffset="25192">23930 6467 22104,'-20'2'360,"10"5"-1079,1-16 449,35 0 90,-2 7 270,15-6 270,-10 16-270,-19 12-90,-1 10 0,0 1-1799,10-3-3059,21-17 4858,-11-10 0,1-2 0,5-1 0,-1-7 0</inkml:trace>
  <inkml:trace contextRef="#ctx0" brushRef="#br0" timeOffset="25367">24812 5703 23364,'-9'39'521,"-1"0"1,1 0 0,1 0-1,1 1 1,0-1-492,-2 0 0,-1 1 0,1-2-1017,-3 18 1,4-3 626,5-7 0,4-2-1029,3-5 0,3-2-2164,2-6 0,4-3 3670,15 13 1,-17-13 0,-2-19 0</inkml:trace>
  <inkml:trace contextRef="#ctx0" brushRef="#br0" timeOffset="33167">11642 8976 18327,'-11'28'1619,"2"3"-1619,9-1 90,0-10 179,0-12-179,9-16-90,2-29 0,-2 12 0,1-3-45,4-14 0,1-3-90,-1 9 1,2 0-496,3 0 0,1 5-3148,20 0 3778,8 14 0,-24 17 0,2 0 0</inkml:trace>
  <inkml:trace contextRef="#ctx0" brushRef="#br0" timeOffset="33425">12092 8760 16168,'29'-6'360,"10"-7"-226,-14-10 1,0-2 405,17-8 450,-14-4-91,-20 26-359,-8 2-270,0 27 269,-17 12-539,4 20 0,-1-25 0,0 0-90,4 5 0,9-3-1079,18-3-3059,25 2 4228,-4-28 0,2-5 0,6 5 0,-2-6 0</inkml:trace>
  <inkml:trace contextRef="#ctx0" brushRef="#br0" timeOffset="33759">12798 8505 16258,'-18'11'3508,"5"15"-3148,-15-4-450,9 26 269,-1-7-179,9-1 90,20-21 0,21-10-135,-5-22 0,1-9-90,0-2 1,-2-4 134,2-18 0,-4-6-699,-10-2 0,-3-1 699,-2 16 0,-1 0 0,-1-1 0,-4 1 0,-2 0 0,1 0 45,0-17 0,0 3-11,-4 6 0,-1 5 101,1 5 0,-3 15 225,-4 28-1,-6 38-269,14-10 0,3 6 0,0 1-623,0 0 0,-1-1 0,3 1 413,2 3 0,2-1 0,3-1-690,8 10 1,5-6-1144,1-13 0,5-7 1953,6-9 0,-1-6 0,2-2 0,0-9 0</inkml:trace>
  <inkml:trace contextRef="#ctx0" brushRef="#br0" timeOffset="34909">13229 8192 16797,'0'48'3418,"0"2"-3418,0 0 90,0-2 0,9-26-270,11-5-89,1-17-181,16-17 0,-15-5 315,-3-1 0,-1-2-45,4-16 360,6 1 720,-17 21 179,7 19-269,-16 28 89,15 13-809,-15 9 0,16-2 180,-7-17-180,8-12-810,10-27 91,10-23 449,-19-1 0,1-3 90,8 4 0,-1-1-225,-12-8 0,0 3 405,8 15 0,-2 3 360,-9-9-1,13 36-359,-24 23-90,16 10 0,-7 7-359,8-26-181,10-5-899,10-43-90,2-6 1259,-16 3 0,-2-1 225,-2 5 0,-3 0 854,-2 0 1,-1 2 719,4 1-899,-10 5-630,-9 25-90,0 3 90,0 9-270,9-9-90,10-3 1,3-16 269,15-12 90,-15-10 90,6-10 449,-17 1 91,-2 9-360,-9 10 90,0 11-91,0 36-89,-9 5-180,4-3 0,-1 1-90,-13 11 180,8 5-359,11-33-91,19-13 0,21-30 270,-19 2 0,-1-3-649,5-7 1,-2-2 693,-7-4 0,-1-2 75,-3 9 0,1-2 0,-1 0-60,-4 0 0,-1-1 0,-1-1 90,1-4 0,0-2 0,-1 2 89,-2 6 1,-1 2 0,-1 2 120,-2-9 0,-1 9 270,1 16 179,-17 58-359,6 6 0,0 8-240,1-14 0,-1 2 0,2 1-481,1 6 1,1 2-1,2-2 331,0-7 0,1 0 0,4-3-240,10 9 1,7-5 293,1-14 0,5-8-294,10-15 0,4-10 135,2-11 0,0-7 90,2-6 0,-3-3-45,-2-7 0,-3-1 180,-2 8 0,-3 3 720,11-10-91,-19 30-179,-12 29 839,-8 19-1379,0-6 682,0 4-502,9-26-180,11-20-180,10-21 45,-3 2 0,3-3-610,4-4 1,2 0 609,3-1 1,2 2 134,4 7 0,-2 4 90,-16 7 0,-2 4 89,12 12-179,-29 28-90,-8 5 90,0 6-449,9-19-221,11-12-769,19-8-4948,11-8 6387,-20-2 0,-1 0 0,4-3 0,-7-4 0</inkml:trace>
  <inkml:trace contextRef="#ctx0" brushRef="#br0" timeOffset="35043">15601 7486 18686,'0'-19'450,"8"8"-1439,21-15-630,3 4-360,-7 8 0,-2-3 1979,8-20 0,-12 24 0,-10-4 0</inkml:trace>
  <inkml:trace contextRef="#ctx0" brushRef="#br0" timeOffset="35233">15797 6859 18776,'-9'37'6117,"-2"13"-5623,1-12 1,0 3-270,4 6 0,1 4-1044,2-13 0,0 2 0,1-1 774,1 17 0,2-1-405,-1-16 1,0 1-1,0-3-1489,0 4 1,0-2-2978,-1 1 1,2-4 3692,8 15 1,-7-21 0,6-13 0</inkml:trace>
  <inkml:trace contextRef="#ctx0" brushRef="#br0" timeOffset="39067">5370 7173 9152,'0'19'3688,"0"1"-3508,0-9 269,0 6 91,0-15 270,9 7-631,2-9 1,8 0-90,10 0-90,-8-9 90,17-10 0,-17-3 0,16-6 0,-24-1-90,5 8 180,-18-16-90,0 23-180,-18-3 360,-4 17-180,-5 10 0,-2 6 90,-2 2 0,1 6-61,6 1 1,0 6 0,2 0-718,-9 14 0,3 1 553,7 4 0,3-2 0,1-16 0,6-3 225,17 8-360,16-28 45,6-11 0,3-5 0,0-5 1,-1-4 134,1-3 0,-3-4 0,-6-1 0,-5-2 90,3-22 179,-3 27 1,-15-5-90,7 23-90,-9-5 1196,0 8-1376,0-9 90,9-2 90,-7-17-180,15 6 90,-6-6 0,0 8 90,-2 0 90,-9 10 270,0 1-180,0 9-270,0 0 0,8 0 180,-5 9-91,5 10 1,1 29 45,0-15 0,2 4-205,0 10 0,-1 4 130,-2-13 0,-2 2 0,0-1-473,-2 1 1,-1 0 0,-1 0 472,-1 2 0,-1 0 0,-1 0-30,-1 1 0,0 0 0,-3-2 14,-7 11 1,-4-2-384,-2 0 1,-6-4 293,-7-13 0,-6-7-360,3-9 0,-1-4-405,-4 0 1,-1-8-945,4-14 0,3-9 1754,1-5 0,5-4 0,-3-10 0,12-6 0</inkml:trace>
  <inkml:trace contextRef="#ctx0" brushRef="#br0" timeOffset="39559">5919 7133 15178,'-42'20'1619,"5"-18"-1529,27 5-90,18-33-180,14 4 225,-2-1 0,-1-2-90,-2 0 0,-3 0 135,5-16 90,-10 3 0,-9 36 0,-17 13-45,5 14 0,2 7-451,-5 3 1,-1 2 225,0 7 0,4 1-179,8-4 0,6-4-1710,18 5-630,6-25 1,6-8 2608,13-24 0,0-5 0,-16 16 0,-1-1 0,-2-12 0,0-1 0</inkml:trace>
  <inkml:trace contextRef="#ctx0" brushRef="#br0" timeOffset="39825">6370 6761 16078,'-31'26'1889,"3"-2"-1799,8 15-270,9-10 90,11-18 0,20-3-180,11-8 270,-1 0 270,7 0-90,-24 0 180,4 18-181,-17 12-89,0 12-90,1-13 0,-2-2-269,-7-3-1890,5 11-1529,-5-33 3688,8 7 0,0-9 0,0 0 0</inkml:trace>
  <inkml:trace contextRef="#ctx0" brushRef="#br0" timeOffset="40159">6624 6702 13919,'-8'-11'3058,"5"-6"-2968,-5 6 0,25-17 0,5-3-90,1 8 0,2-2 0,0 1 0,0-2-765,1-2 1,-2-2-1215,-3 0 0,-3 1 1979,2-21 0,-11 19 0,-9 14 0</inkml:trace>
  <inkml:trace contextRef="#ctx0" brushRef="#br0" timeOffset="40334">6624 6134 15628,'-19'39'2338,"11"-12"1,5 3-2204,5 4 0,5 1-90,2 9 0,3 2-1050,7 3 1,2 0 149,-6-8 1,0-2-1124,4 1 0,-1-3 1978,4 13 0,-2-20 0,-12-12 0</inkml:trace>
  <inkml:trace contextRef="#ctx0" brushRef="#br0" timeOffset="40617">7016 6526 18416,'-8'2'0,"5"13"90,-5-21 0,17 15-90,10-9 0,12-9 0,8-2 0,-9 0 0,-1 2 0,-10 9 0,-8 0-180,7 0-1079,-16 0-1349,15 0-1890,-6-8 4498,0-12 0,-2 7 0,-9-4 0</inkml:trace>
  <inkml:trace contextRef="#ctx0" brushRef="#br0" timeOffset="40792">7193 6055 13829,'-20'9'5127,"9"20"-4227,11 12-855,9-8 0,2 1-836,-1-3 0,2-1 746,6 9 0,1-1-795,-8-7 0,0-1-1634,2 1 1,2-4 2564,13 4 0,-15-14 0,5-17 0</inkml:trace>
  <inkml:trace contextRef="#ctx0" brushRef="#br0" timeOffset="40967">7467 6271 17607,'30'0'-180,"-1"0"0,1-3 0,-1-3-1214,1-2 0,-1-3-2069,1-7 0,-1-3 3463,-8 0 0,-1 0 0,8-9 0,-19 12 0</inkml:trace>
  <inkml:trace contextRef="#ctx0" brushRef="#br0" timeOffset="41150">7683 5879 15718,'-10'29'1919,"0"1"0,3 7 0,3 2-1695,7 5 1,3 1-135,3 10 0,4-1-90,5-3 0,3-1-1502,-2-1 1,1-3-658,-1-10 1,1-2 2158,1-3 0,-2-3 0,2 2 0,-3-12 0</inkml:trace>
  <inkml:trace contextRef="#ctx0" brushRef="#br0" timeOffset="42626">8623 6036 15088,'29'-17'180,"-7"3"-90,6-23 0,-17 16 90,-3-8-90,-8 10 0,0 8 450,-8 11 89,-12 2-89,-10 24-180,-1 13-450,3 5 135,19-11 0,7-1-135,19 1-1619,16-5 269,-1-20 1,4-7-675,-6-4 1,1-3 2113,4-3 0,-3-1 0,1-3 0,-7-5 0</inkml:trace>
  <inkml:trace contextRef="#ctx0" brushRef="#br0" timeOffset="43492">9015 5742 19766,'-19'50'1529,"8"-2"-1529,11-9 90,11-8 90,0-12-180,6-10-450,3-18 0,2-19 270,0 5 0,1-4 45,-6-7 1,-1-2-267,7 5 0,2 1 535,-5 0 1,-1 4 405,12 4 90,6 31-270,-16 23-360,-6 1 0,-1 2 0,-4-9 0,-1 0 179,11 22-89,8-20-809,3-17-450,8-28-446,-15 2 1,0-3-410,1-14 0,0-4-630,0 6 1,0-1 1798,0-2 1,-2-1 2158,-7 8 1,-2 2 2246,6-7-2201,-3 14-271,-15 17-629,7 0 89,0 9-269,2-7 749,8 7-659,-8-9 179,7 0 1,-16 0 449,7-9 1,-9 7-91,0-7-539,0 9-90,0 0-90,0 17 0,-9-4-270,7 24 270,-7-6-180,9-1-450,26-10-809,7-20-270,17-20-46,-21 3 1,-1-5-270,-6-5 1,-3-5-967,2-5 1,-3-4 2809,-6-9 0,-4 2 0,-3 19 0,-2 1 0,-3-24 0</inkml:trace>
  <inkml:trace contextRef="#ctx0" brushRef="#br0" timeOffset="43651">10113 4978 12210,'0'-24'6656,"-9"-9"-5666,7 66 179,-7 8-989,4-7 0,2 4-825,1 9 1,1 2 644,1-4 0,1-1-387,2-3 0,4-1-603,6-5 1,3-3-2554,14 7-2034,18-19 5577,-6-20 0,-12-2 0,-12-7 0</inkml:trace>
  <inkml:trace contextRef="#ctx0" brushRef="#br0" timeOffset="43875">10387 5330 18956,'-8'50'360,"5"-2"-360,12-17-720,13-12-539,26-10 270,-15-18 629,12-1 450,-32-19 90,5-1 539,-18-9-89,-9 25-720,-11-9-90,-1 29-2249,-8-23 2429,18 6 0,3 0 0,8 2 0</inkml:trace>
  <inkml:trace contextRef="#ctx0" brushRef="#br0" timeOffset="44150">10701 5134 19856,'0'22'-720,"0"4"-89,17-24-181,5 16 630,17-7 450,1 8 180,-10 10 720,-10 1-91,-12 18-359,-8 2-488,-3-20 0,-2-1-52,-6 21-90,-9-19-1799,9-14-180,3-17-6296,16-26 8365,29-7 0,-19 1 0,17 5 0</inkml:trace>
  <inkml:trace contextRef="#ctx0" brushRef="#br0" timeOffset="44408">11093 5193 19406,'-20'31'540,"9"6"-271,3-16-179,16-1-719,30-11-1,5-18 360,-9 1 0,0-4 315,-8-1 0,-2-4 45,15-22 270,-20 0 540,-10 17-271,-9 4 271,0 18-630,0 27-180,-9-12-90,7 30-2519,2-23 2519,29-2 0,-14-11 0,11-9 0</inkml:trace>
  <inkml:trace contextRef="#ctx0" brushRef="#br0" timeOffset="45325">11524 5174 13469,'0'28'3778,"0"-6"-2519,0 15-449,0-16-180,0 8-271,0-10-179,0 1 0,0-9-90,0-2 270,0-9-270,9 0-270,10-18-270,12-12 270,-8 10 0,2-2 135,0-6 1,0 0-46,0 6 0,0 2 90,0 0 0,-2 1 0,7 0 90,-1 10-90,-18 0 449,6 7 1,-15-7-270,7 9 180,-9 0 0,0 9-91,-18 2 91,-3 17-360,-10 3 0,3 8 0,17 0-809,11-9-1170,28-10-5667,23-11 7646,-21-13 0,1-1 0,10 3 0,-15-7 0</inkml:trace>
  <inkml:trace contextRef="#ctx0" brushRef="#br0" timeOffset="45919">8153 6016 7713,'-11'0'0,"2"0"0</inkml:trace>
  <inkml:trace contextRef="#ctx0" brushRef="#br0" timeOffset="46067">8231 6232 17067,'0'0'0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28.52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19579 17109 12480,'-33'0'3238,"7"0"-2608,35 0-181,11 0 91,19 0-360,-7 0 0,4 0-1133,6 0 1,5 0 1012,-4 1 0,3-1 0,0-1-90,3-1 0,1-1 0,2 0 52,-8-1 1,3-1 0,0 0-1,0-1-22,-1-1 0,1 0 0,0-1 0,0-1-23,2 0 1,0-1 0,0 0-1,0 0 23,2 1 0,1 0 0,-1-1 0,0-1-812,-3-2 1,-1-1-1,0-1 1,0 0-66,4 3 0,1 0 0,-1-1 0,-2-2 877,-6-3 0,-2-2 0,-2-1 0,-1 4 0,16-1 0,-6 1 0,-17 0 0,-1-1 0</inkml:trace>
  <inkml:trace contextRef="#ctx0" brushRef="#br0" timeOffset="37600">3332 3547 12750,'-29'-9'1439,"-10"-2"-1259,-2-8-90,-7 8-90,9 2 90,-1 26-598,1 14 418,19-8 0,1 4 45,3 3 0,2-1 135,-15 12 342,36-12-791,24-47-226,-2-4 0,3-6 405,-9 1 0,1-3 1,-2-2 47,3-8 0,-2-3 1,-3-1 131,-7 2 0,-3-1 0,-1-2-384,2-6 1,-2-2 0,-3 2 623,-3 9 0,-3 2 0,-3 0 59,-1 0 1,-2 0 0,-1 5 18,-6-17-48,-16 34-45,18 39 0,3 15-75,3-1 0,1 5 0,2 2-596,0 10 0,2 3 0,2 0 446,1-13 0,1 1 0,1 0 0,3-2 0,4 11 0,4-2 0,4-6-519,0-10 0,3-4 0,4-4-1415,15 4 1,5-13 1933,7-21 0,-1-9 0,-23 10 0,-4-3 0,0-11 0,1 0 0</inkml:trace>
  <inkml:trace contextRef="#ctx0" brushRef="#br0" timeOffset="37899">3861 3155 10231,'11'46'6117,"-2"6"-5893,-9-13 1,0 0-270,0-8 0,0-1 135,-2 1 0,4-5-180,15-4-359,-4-5-361,24-43 450,-15-15 360,-3 11 0,-1-1 45,-11-4 0,-1 2 225,11-8 0,-17 12 180,0 21-450,0 16 0,0 12 90,9 2-180,11-3-1080,19-19-1528,11-19 629,-24 5 0,-2-3 2069,2-2 0,-4-1 0,0-2 0,-5 5 0</inkml:trace>
  <inkml:trace contextRef="#ctx0" brushRef="#br0" timeOffset="38038">4331 3194 8072,'29'11'5127,"-8"-20"-5082,6 0 0,1-3 0,-6-7 0,0-2-45,11-2 0,1-2-1844,-4 1 0,-1-2 1844,1 1 0,-1 0 0,3-5 0,-5 12 0</inkml:trace>
  <inkml:trace contextRef="#ctx0" brushRef="#br0" timeOffset="38238">4566 2488 16977,'-9'40'749,"-1"-1"1,3 12 0,3 2-660,3-2 0,2 1-1179,1-10 1,1 1 0,3-2 98,6 11 1,4-4-880,2-5 1,4-7 1868,2-14 0,2-5 0,6 0 0,-5-17 0</inkml:trace>
  <inkml:trace contextRef="#ctx0" brushRef="#br0" timeOffset="38479">4998 2822 16977,'-20'48'1799,"0"-16"-1709,10 14 270,10-33-450,28 5 180,22-36-135,-20 8 0,1-2 0,7-7 0,0-1 315,-7 4 0,-1 2 44,0 2 1,-1 4-135,19 8-270,-9 20-89,9 1-2790,-6 8 2969,-13-23 0,-2-1 0,-3 3 0,2-8 0</inkml:trace>
  <inkml:trace contextRef="#ctx0" brushRef="#br0" timeOffset="41699">4076 3253 7803,'-19'-9'2158,"8"16"-1708,-6-23-90,14 23 180,-14-24-271,15 23 91,-16-12-180,8 6 0,-1 6-90,-7-12-90,7 6 90,0-11-90,3 9 90,-1-14 90,7 31 0,-16-30-90,16 30 89,-15-21 181,-3 15-360,-2-9 180,-6 8-180,8 3 0,1 9-270,-1-9-4407,1-3 4677,8 1 0,2-7 0,9 7 0</inkml:trace>
  <inkml:trace contextRef="#ctx0" brushRef="#br0" timeOffset="96479">11015 5448 17067,'-20'0'630,"-9"0"-540,-10 9 0,14 3 0,0 4-90,-1 3 0,2 3-244,3 7 0,3 1 244,-10 12 166,26-5-436,30-27-90,1-12 1,3-4-46,8-3 0,1-4 405,3-9 0,-1-4-90,-11 5 0,-3 1 270,-4 2 0,-2 5 810,-4 13-181,-10 39-359,-12 2 0,-3 5-67,-3 4 0,-2 3-203,5-12 0,-1 2 0,-2-1-516,-2-5 0,-3-1 0,2 0 381,2 14 0,-1-2 45,-7-3 0,-1-3-288,4-10 0,-1-3 153,-7 1 0,-2-3-135,-16 3-936,-7-10 306,9-20 1,8-46 269,23 12 0,6-4-90,3-15 1,9-3 179,4 17 0,7 0 1,0 0-136,1-1 0,2 1 1,2 0 614,5 0 0,3 0 0,-1 0 30,-2 0 0,-1 0 0,-1-1 209,-5 1 1,-1-1 0,-1 1 16,-2 5 0,0 1 0,-3 0 74,-1-12 0,-2 3 1124,6-8-944,-12 22 203,-8 19-203,0 35-540,0 24 45,-3-19 0,-2 1 843,-1 3 0,1-2-888,-6 15 766,20-26-3015,30-5-2114,-6-18 1,4-7 4362,8-9 0,-1-3 0,-15 12 0,-3-1 0,-5-9 0,1 1 0</inkml:trace>
  <inkml:trace contextRef="#ctx0" brushRef="#br0" timeOffset="96774">11759 5291 18686,'-14'25'540,"0"0"0,-8 14-450,3-10-360,36-10-540,16-8 225,-1-8 1,3-6 269,-3-4 0,-3-5 315,-2-6 0,-4-4 180,6-19 270,-21-7 270,-8 26 269,-17-4-719,-23 24-180,-12-7-135,22 8 0,1 2-225,-10 8-1169,11-15-2069,17 21-3778,29-22 7286,23 16 0,-6-9 0,0 0 0</inkml:trace>
  <inkml:trace contextRef="#ctx0" brushRef="#br0" timeOffset="97337">12014 5232 15178,'20'48'5487,"-1"2"-5037,1 0-360,-9-2 0,6-17-90,-15-3 270,7-17-540,9-11-450,3-37 450,-2 12 1,2-2 134,3-12 0,0-1-86,-4 8 1,1 3 580,18-10 359,-11 22-89,-17 43-181,-2 15-404,-8-11 0,-2 1-45,1-1 0,0-1 0,0 10 0,0-19-809,17-11-540,5-27 674,1 4 0,2-2 360,0-12 1,0-3 269,1 4 0,-2 2 539,-3-1 1,-3 4 1475,2 2-980,-11 29-630,-9 21-270,0 20-90,0 0 179,0-19-538,8-14-721,21-17-269,12-17 764,-11 3 1,-1-3 494,-3-6 0,-2-4 135,-3 2 0,-3 0 944,11-14 1,-19 11-361,-1 26 91,-27-5-270,-3 33-540,-10 5 90,3 10 0,17 7-810,29-18-1169,32-10-677,-12-13 1,5-5 2655,7-10 0,-2-2 0,6 6 0,-10-13 0</inkml:trace>
  <inkml:trace contextRef="#ctx0" brushRef="#br0" timeOffset="97623">13288 5174 14908,'-31'19'4318,"3"-8"-4048,26-2-360,22-9-810,30-9 495,-20-4 1,1-2-1,7 0 0,0-3 270,-7-6 1,-1 0 178,0 8 1,-1 2 225,10-15-90,-19 19-270,-3 1 0,-15 0-180,16 7-89,-8-15 179,10 6 0,0 0-270,-10 2-1079,8 0-1889,-16 7 3418,7-15 0,-9 15 0,0-7 0</inkml:trace>
  <inkml:trace contextRef="#ctx0" brushRef="#br0" timeOffset="97846">13660 4625 17157,'-19'6'4767,"-1"25"-4362,5 1 0,2 5-225,2 11 0,0 2-135,-8 1 0,1-1-1333,6-1 0,2 0 1018,0 0 0,1-3-585,-1-18 1,2-1-1063,9 7 0,5-5 1917,5-16 0,2 5 0,4-18 0</inkml:trace>
  <inkml:trace contextRef="#ctx0" brushRef="#br0" timeOffset="98221">13719 5076 19406,'1'33'1979,"0"1"0,-3 18-2069,-18-12-90,10-14-1259,10-24-990,37-11 1080,-12-4 0,2-4 809,16-7 0,1-2 405,-3-4 0,-1 1 95,0 2 0,-2 4 1389,-7 6 0,-3 3 1205,2-3-1205,-12 43-899,-18 7-405,-4-4 0,-1 0-225,-6 4 90,0 2-1529,3-33-1530,16 7 227,21-18 1393,3-11 2608,8-10 2969,-12-9-1170,-9 8-1888,-8 3-990,-2 17-450,-9 2-3238,0 9 3688,0 0 0,0 0 0</inkml:trace>
  <inkml:trace contextRef="#ctx0" brushRef="#br0" timeOffset="98407">14601 4978 21025,'-14'25'449,"0"0"1,3 4 0,0-2-450,-17 6 90,17 13-90,2-16-270,18-8-719,10-5-4228,21-17 5217,10 0 0,-17 0 0,-7 0 0</inkml:trace>
  <inkml:trace contextRef="#ctx0" brushRef="#br0" timeOffset="98999">15640 5311 18327,'9'28'1843,"-1"0"1,5 25-1664,2-16 0,-1 2-135,-8-4 0,-1 0 90,0 0 0,-2-1-135,-2-4 0,-2-1 135,-2 0 0,-3-1-405,-4 4 90,-10-3-270,0-38 1,9-22 134,2-7 0,1-8 225,6 8 0,1-3 0,2 0-158,1-8 1,0-1-1,3-1 225,-2 9 1,2 0 0,0 0-1,3 2-425,6-6 0,3 3 1,1 1 447,5-10 0,4 6 135,1 18 0,2 8 334,20 12-154,-24 18 0,-4 8 224,0 32-269,-12-20 0,-3 1-135,-5 7 0,-4 0-45,3-7 0,-2-1-45,-6 1 0,-3-3-405,-12 11-1259,-17-19-2069,8-29 3688,15-13 0,4-4 0,1-2 0,3-16 0</inkml:trace>
  <inkml:trace contextRef="#ctx0" brushRef="#br0" timeOffset="99326">16208 5095 21475,'0'39'2248,"0"-8"-2158,0 6-90,0-24 90,0 13 0,9-24-539,2-2-631,26-28 225,-13 8 1,2-1 359,7-9 1,4 1 404,6 2 0,1 4-135,-8 6 1,0 3 584,-1 3 0,-3 5 989,-1 15 180,-14 10-360,-17 20-809,0 3-360,0-3-90,0-11 179,0-17-2158,0-2-2788,9-9 4857,10-9 0,-6 7 0,5-7 0</inkml:trace>
  <inkml:trace contextRef="#ctx0" brushRef="#br0" timeOffset="99698">16835 4840 21745,'11'11'1349,"-2"-2"-1349,-9-9-1290,0 0 1,0 0 0</inkml:trace>
  <inkml:trace contextRef="#ctx0" brushRef="#br0" timeOffset="100246">17110 4978 15178,'0'28'7196,"0"20"-6476,-9-5-540,9-9 0,-2-2-90,-16 0-90,16 14-90,-6-33-270,8 5-540,0-18 451,26-27 269,6 4 135,-7-5 0,1-1 45,-2 12 0,0 1 899,6-12 1,-11 19 89,-10 18 1,-9 28-631,-9 6-359,-2 8-90,1-14 0,1-27-1349,9-1 90,26-18-810,16-19 1259,-5 8 1,4-1-118,4-8 1,-1-1 1331,-2 4 0,-3 2 809,-8 8 1,-3 1 854,0-2-630,-19 26-450,-10 19-539,-7 13-450,-3-8 1044,0 2-2393,2-33-2069,18 7-6323,19-18 9638,-3-5 0,1 0 1,9-1-1,-1-12 1</inkml:trace>
  <inkml:trace contextRef="#ctx0" brushRef="#br0" timeOffset="100365">17913 5056 18327,'0'39'2833,"1"-10"0,-2-1-2833,-7 7-180,5 10-2068,-5-25-7557,8-9 9805,8-2 0,-5-9 0,5 0 0</inkml:trace>
  <inkml:trace contextRef="#ctx0" brushRef="#br0" timeOffset="100498">17913 5056 13379,'17'-49'0,"-1"0"0,-3 10 0,0 0 0</inkml:trace>
  <inkml:trace contextRef="#ctx0" brushRef="#br0" timeOffset="100662">18070 4880 21205,'34'-5'329,"0"1"1,9-1 0,1-1-1050,2-4 1,-1 0-1908,1 4 1,-2 2 2626,-13-1 0,-4 1 0,2 4 0,-21 0 0</inkml:trace>
  <inkml:trace contextRef="#ctx0" brushRef="#br0" timeOffset="100879">18305 4586 20305,'0'33'1469,"0"1"0,1 5 1,-2 1-1380,-2 4 0,-3 1-788,2 5 0,-2-2 473,-4-12 1,0 0-736,4 2 0,1-2-4077,-4 5 5116,18-10 0,-7-14 0,7-17 0</inkml:trace>
  <inkml:trace contextRef="#ctx0" brushRef="#br0" timeOffset="101021">18599 5017 22734,'-14'25'764,"0"0"1,-8 23-2654,-6-26-2518,17-5 4407,11-17 0,2 0 0,7 0 0</inkml:trace>
  <inkml:trace contextRef="#ctx0" brushRef="#br0" timeOffset="101333">18600 5017 21835,'47'24'0,"1"1"0,0 0 0,-5-4 0,-2-2 0,-3-5-180,-2-7 0,-4-5-360,18-11 90,-2-10 450,-18-12 90,-10-8 540,-12 9 449,-8 10 91,0 20-181,-9 11-449,-1 17-450,-10 11-90,0-15-810,18 20-899,13-31-8122,37 6 9728,-17-13 1,-1-3-1,14-3 1,-9 0-1</inkml:trace>
  <inkml:trace contextRef="#ctx0" brushRef="#br0" timeOffset="101552">19814 4742 21295,'11'-10'3598,"-2"1"-5217,-9 26-7016,-9-4 8635,-2 7 0,0-11 0,3-9 0</inkml:trace>
  <inkml:trace contextRef="#ctx0" brushRef="#br0" timeOffset="101687">19873 5076 24443,'-19'2'-7915,"8"4"7915,2-14 0,9 8 0,0 0 0</inkml:trace>
  <inkml:trace contextRef="#ctx0" brushRef="#br0" timeOffset="102182">17639 4762 17157,'-9'2'4138,"7"5"-4138,-7-16-360,9 9-2917,0 0 0,0 0 0</inkml:trace>
  <inkml:trace contextRef="#ctx0" brushRef="#br0" timeOffset="103337">10995 6820 18147,'11'28'1799,"6"11"-1709,3 11-90,-6-24 0,2-1 269,24 14-89,-1-20 0,0-19-180,0-28-912,-14 1 0,-2-5 867,-1-2 0,-2-4 0,0-9 0,-1-1-90,-4 2 0,-2 2-135,-7 8 0,-1 0 2,0 1 0,-1 5-992,-5 8-2503,10 5-914,2 17 4677,9 9 0,-9-7 0,-3 7 0</inkml:trace>
  <inkml:trace contextRef="#ctx0" brushRef="#br0" timeOffset="103429">11583 6604 12120,'11'29'4587,"-2"1"-4766,-1 1-2070,-6-12-5487,7-10 7736,0-9 0,-7 0 0,7 0 0</inkml:trace>
  <inkml:trace contextRef="#ctx0" brushRef="#br0" timeOffset="103542">11759 6350 16977,'-17'-20'-809,"4"-8"-4318,-7 15 5127,11-5 0,9 18 0,0 0 0</inkml:trace>
  <inkml:trace contextRef="#ctx0" brushRef="#br0" timeOffset="103799">11759 6350 19406,'34'24'-345,"0"1"0,0-1 0,0 1 1,5 6-1,-1 1 0,-4-8 435,13-5 540,-16 3 449,-12 15-359,-10-6-271,-9 8-449,0 0-539,-9-9-3149,-2-10 3688,-8-11 0,8-9 0,2 0 0</inkml:trace>
  <inkml:trace contextRef="#ctx0" brushRef="#br0" timeOffset="104140">12269 6546 20665,'0'28'1170,"9"2"-1170,1 10 0,1-10-90,7-2-180,1-17-630,12-2-359,8-27 764,-15 5 1,0-4 359,2-7 0,-2-2 180,-3 1 0,0 0 494,-1 0 1,-3 2 360,-7 1 449,-1 5-450,-9 25-719,0 21-270,0 3 0,0 8-449,9-12-2070,19-17-4857,14-11 7466,-8-13 0,-1-3 0,2 1 0,0-11 0</inkml:trace>
  <inkml:trace contextRef="#ctx0" brushRef="#br0" timeOffset="104404">12935 6448 21205,'-19'32'899,"8"12"-989,-7-49 90,16 21-90,-7-25 1,18 9 89,2 0 0,0 0 0,6 0 0,-15 0 89,7 0 1,0 0-90,-7 0 0,16 0 0,-8 9-1169,10-7-2069,8 7-6593,3-9 9792,8-18 1,-17 14 0,-5-14 0</inkml:trace>
  <inkml:trace contextRef="#ctx0" brushRef="#br0" timeOffset="104591">13268 6036 20755,'-8'28'3778,"-3"11"-3418,5-11 0,1 3-1111,0 8 0,1 1 706,4 0 0,0 0-159,0 1 1,0-3-2405,0 12-7223,18-13 9716,3-26 0,1-3 0,-4-8 1</inkml:trace>
  <inkml:trace contextRef="#ctx0" brushRef="#br0" timeOffset="104929">14581 6350 20755,'-39'17'2249,"0"22"-2114,23-10 0,1 3-135,0-1 0,2-1 45,5-1 0,5-1-495,12 2-1439,30-10-1170,-9-13 1,2-5 3058,8-14 0,-2-3 0,6 9 0,-10-20 0</inkml:trace>
  <inkml:trace contextRef="#ctx0" brushRef="#br0" timeOffset="105357">14876 5918 23094,'0'34'1079,"-1"0"0,1 9 1,0 1-990,1 2 0,-2-1-778,-3 1 0,0-2 643,3-4 0,0-4 302,-8 5-1247,9-12-222,17-21 42,5-25 810,1 3 1,2-3 224,-4-6 0,0-4-19,3-2 1,-1 0 962,8-13 601,-12 14-331,-10 37-629,-9 12-450,0 27-180,0 2-990,9 0-1618,19-19-7043,14-14 9638,-4-19 1,0-4-1,-1 3 1,7-5-1</inkml:trace>
  <inkml:trace contextRef="#ctx0" brushRef="#br0" timeOffset="105698">15659 6212 16887,'-19'-8'5487,"-1"-3"-5127,1 8 450,-1-3-271,-17 32-539,13 5-180,-13 1 180,17-3-539,18-21-811,13-8-449,37-8 540,-22-5 0,1-3 764,7 1 0,-1-2 675,-6-3 0,-4 0 1619,8 1 360,-14 10-900,-17 9-719,0 26-540,-9-10 0,7 21-900,-7-27-2697,35-1-3779,16-18 7376,-3 0 0,0-1 0,7-3 0,-2-5 0</inkml:trace>
  <inkml:trace contextRef="#ctx0" brushRef="#br0" timeOffset="106321">16247 6114 21295,'11'40'1349,"-2"-1"-629,-9 0-271,0 0-269,0 9-90,0-15 0,0 4-899,0-26-631,9-3 1,10-34-360,12-15 1134,-4 7 1,3-2 619,-5 1 0,2 0 422,2 4 1,1 4 1241,9-4 90,-11 14-270,-17 43-359,-2 7-631,-9 17-449,1-16 0,-2-3-90,-8-5 923,7 9-2093,-7-35 643,35-17-553,16-5 765,-9-5 1,3-3-66,4 8 0,-1 1 695,-3-5 0,-2 4 854,16 2 180,-22 20-629,-20 20-540,-8 19-90,0 11-90,-8-17-629,14-7 309,14-26-849,30 0 809,-16-7 0,2-4 450,3-2 0,0-4 135,-3-3 0,-2-2 629,-7 3 1,-4-1 405,5-8-271,-19 17-359,-9 11-360,-9 11-90,-2 8-180,-9 10 0,10 1-1080,1 1-988,44-12-1980,8-10-778,-1-7 1,4-4 4529,4-6 1,-2-1 0,-19 7 0,-2-1 0,26-14-1</inkml:trace>
  <inkml:trace contextRef="#ctx0" brushRef="#br0" timeOffset="106533">17952 5742 16078,'0'-22'8095,"0"5"-6566,-8 43-449,6 24-721,-7-16 1,0 4-330,8-2 0,1 4 0,-1-3 15,-8 6 0,1-1-937,6 10 1,1 1-9,-2-13 1,-2-2-3689,-4 14 4667,7-15 0,-7-28 0,9-9 0</inkml:trace>
  <inkml:trace contextRef="#ctx0" brushRef="#br0" timeOffset="106798">18638 5977 20215,'0'0'0</inkml:trace>
  <inkml:trace contextRef="#ctx0" brushRef="#br0" timeOffset="106925">18619 6232 22464,'0'11'2699,"0"-2"-5668,0-9 2969,0 0 0,0 0 0</inkml:trace>
  <inkml:trace contextRef="#ctx0" brushRef="#br0" timeOffset="120269">21010 4899 13649,'-39'-30'3508,"-1"1"-3328,1 18 180,-9 11-225,23 12 0,0 5 0,-1 6 0,2 4-135,3 6 0,3 4 0,1-2 0,6-1 90,9 16-1,21-13-538,31-26 314,-15-9 0,0-4 90,1-5 0,-2-5-113,-3-6 0,-3-4 248,2-19 78,-13 2 102,-17 11 0,0 17 269,0 19-179,-8 14-180,-3 17 328,0 1-418,20-10-270,30-10-270,-6-13 0,4-6 0,-1-7 1,0-5 359,3-2 0,-2-5 45,-10-1 0,-4-3 135,7-17 0,-12 11-180,-19 17 90,1 2 0,0 9 0,9 9-90,11-7 180,10 15-90,10-6 720,-10 18 179,-2 1-179,-8 9-1,-9 0-359,-3-8-180,-8-3 0,9-17-90,2-2-90,17-27-180,12-21-45,-15 10 0,0-3-405,0-7 1,0 0-934,3 7 1,1 3-1272,-9 3 1,1 4 2833,18 2 0,-19 12 0,-12 8 0</inkml:trace>
  <inkml:trace contextRef="#ctx0" brushRef="#br0" timeOffset="120641">21951 5076 14009,'48'0'3058,"2"-9"-3013,-21 0 0,1-2-45,-1-3 0,0-2 45,2-4 0,-3 1 135,14-12 720,-5 3-91,-27 17 270,-1 11 91,-27 11-271,-12 17-674,5-9 0,0 1-90,3 0 0,2 2-90,-1 2 0,5 0 45,14 6-180,31-10-810,23-12 315,-10-6 1,3-4-46,0-1 1,0-2 314,0-4 0,-1-2 48,-8 1 1,-2-2 266,13-7 90,-27 10-90,-11 9 0,-9 0 90,8 0-1170,-6 0-2698,16 0-4233,-7 0 8011,0 0 0,-3 0 0,-8 0 0</inkml:trace>
  <inkml:trace contextRef="#ctx0" brushRef="#br0" timeOffset="121150">22813 4919 18776,'-18'-11'3778,"-3"2"-2788,-19 9-271,-8 18-494,23-5 0,0 4-180,4 7 0,1 2 45,-17 16 0,26-5-270,11-27-540,37-1 271,7-18 314,-6-3 0,0-4 45,-11 5 0,-1-2 90,3-6 0,-2 1 90,4 7 359,-12 3-269,-10 25-90,0 5 0,10 17-270,20-9-1112,-11-18 0,3-4-957,4-2 0,0-3 2229,1-3 0,-2 0 1,7 0-1,-15 0 1</inkml:trace>
  <inkml:trace contextRef="#ctx0" brushRef="#br0" timeOffset="134166">19540 6251 16168,'-45'10'539,"0"0"1,5 4 0,2 0-990,-12-1-899,13 5-270,26-18-270,29 0 630,15 0 1214,-5-1 0,2 2 90,0 2 0,-1 3 1484,21 13 540,-19 12-270,-14 8-540,-17 9-270,0 2-539,-18-9-270,5 5-630,-15-42-1709,17 12-3687,3-34 5846,16-10 0,-5 13 0,5-11 0</inkml:trace>
  <inkml:trace contextRef="#ctx0" brushRef="#br0" timeOffset="134293">19736 6467 17787,'0'30'1304,"0"-1"0,0 21-3283,0-11-6116,9-19 8095,10-11 0,-6-9 0,5 0 0</inkml:trace>
  <inkml:trace contextRef="#ctx0" brushRef="#br0" timeOffset="134399">19932 6173 7533,'0'0'0</inkml:trace>
  <inkml:trace contextRef="#ctx0" brushRef="#br0" timeOffset="134861">19932 6173 22194,'49'22'0,"-1"0"0,1-1 0,-3 0 0,-2-2 0,-5-6-180,11-13 270,-11 0 0,-20 0 0,-10 8 90,-9 21 0,-18 3 90,13-4 0,-3 1-225,-10-4 0,-1 0-45,-2 25 0,-8-11 0,18-10 90,20-18-180,22-3-45,-3-6 0,3-4-45,3-5 0,1-3 45,5 1 0,-1-4-193,-3-9 1,-3-4 372,-2 6 0,-3-1-58,-6-7 1,-5-1 192,3-3 180,-11 3 89,-10 29 91,-16 11 0,-5 17 287,-8 3-827,1-1 213,19 7-753,18-15-2608,32-2-1768,-11-14 1,3-3 4236,3-3 1,-1 0 0,8 0 0,-16 0-1</inkml:trace>
  <inkml:trace contextRef="#ctx0" brushRef="#br0" timeOffset="135319">19814 5899 18956,'-30'-9'-899,"10"7"-8366,12-7 9265,8 9 0,0 0 0,0 0 0</inkml:trace>
  <inkml:trace contextRef="#ctx0" brushRef="#br0" timeOffset="142145">13935 9505 7443,'0'-11'4227,"0"2"-3327,0 9 89,0 0-719,-9 9-180,-2 2 90,-26 17-135,17-9 0,-1 1-90,-9 8 0,1 3 135,-1 7 0,1 3-651,6-10 0,0 2 0,1 1 621,2 1 0,0 1 0,-1 1-60,-1 5 0,-1 0 0,1 1 30,2-4 0,0 1 0,1 1-565,-1 3 1,1 1 0,-1 1 534,0-4 0,0 1 0,2 0 30,0 2 0,1 1 0,1 0 30,2 0 0,1-1 0,1 1-1,2 0 1,0 0 0,2 0-30,1-3 0,1-1 0,-1 1-317,1-1 1,-1 1 0,1-2 376,2-1 0,0-1 0,1 0-30,0 0 0,0 0 0,0 1 30,3 1 0,0 2 0,0-1-30,0-2 0,0-1 0,0 2-30,3 3 0,0 2 0,0-1-30,-2-5 0,-1 0 0,1-1 30,4 4 0,2-1 0,-1 0-30,-1 13 0,1-1 60,-1-16 0,2 1 0,0-1-15,3 12 0,0 0 45,-4-12 0,1 1 0,-1 0 44,4 15 1,0 1-105,-1-17 0,0 2 0,1-1 0,0 1 0,0-1 0,1 0 30,1-2 0,0-1 0,3 0 30,2 0 0,2 0 0,2-2-90,1-3 0,1-1 0,2-1 60,1 0 0,1 0 0,0 0-30,2 0 0,0 1 0,0-2 105,11 8 0,-1 0-149,-13-8 0,0 1 1,0-1 57,14 7 1,-2-1-90,-3 5 1,0 1 236,3-5 1,0-1-688,-7-2 1,-1-5 325,3-9 0,2-5-1225,-1-1 0,-1-7 1394,19-22 0,-12 12 0,-23-12 0</inkml:trace>
  <inkml:trace contextRef="#ctx0" brushRef="#br0" timeOffset="142748">14072 13287 9691,'30'11'4138,"-1"-19"-3688,-1-14-270,-9-4 0,1-5-927,5-3 1,0-1 971,5-9 0,-1-2-75,-9 12 0,-1-2 0,1 0-30,2 0 0,1-1 0,0 1-537,-3-3 1,0 0-1,1-1 447,2-4 0,0-1 0,-2-1-60,-2 0 0,-3 0 0,-1-1 90,0-4 0,-2-2 0,-2 0-60,-2 12 0,-2 0 0,0-1 0,-1 0-23,-2 1 1,-2-1 0,0 0-1,0 0 68,1-4 0,-1 0 0,1-1 0,-2 1-305,0 1 0,-1 0 1,-1 1-1,1-1 260,0-1 0,1 0 0,-1 0 0,-1-1 0,-2-1 0,-1-1 0,-1 1 0,0-1 0,0 2 0,0 0 0,-1-1 0,0 1-373,-3-4 0,0-1 1,-2 1-1,1 0 373,-2 3 0,0 1 0,0 1 0,0 0 0,0 1 0,0 0 0,0 1 0,-3 1-135,0 3 1,-2 0 0,0 2 0,-1 0 44,-5-10 0,0 3 0,-1 0 139,2 5 1,-1 0 0,-1 3-440,-2 3 1,0 2-1,1 0-690,4-1 1,2 1 0,-2 1 1306,-9-6 1,2 2 0,11 9-1,3 2 1,-3-2 0</inkml:trace>
  <inkml:trace contextRef="#ctx0" brushRef="#br0" timeOffset="174478">18364 7506 13379,'-9'11'3239,"-2"-3"-2610,1 10 91,1 12-406,8-2 1,2 3-180,-1 7 0,0 3 45,0 7 0,0 2-687,-4-4 1,-1-1 506,0 0 0,-1-3 188,1-11 0,-1-3-98,-2 11-90,8-11-90,0-17-359,0-19-271,8-23 405,1 0 0,2-5 180,7-12 1,3-2-164,-5 13 0,1 0 0,0 0 268,3-6 0,0 0 0,-1 2 0,-2 6 0,0 2 0,-1 1-183,8-9 0,0 4 213,-4 10 0,-1 6 180,12 1 90,-3 29 89,-8 13 361,-9 17-90,-3 9-360,-8-16 1656,0 23-1836,-17-31 120,-5 4-1020,-26-19-1438,7-9-3599,-7-9 5847,17-28 0,12 20 0,10-18 0</inkml:trace>
  <inkml:trace contextRef="#ctx0" brushRef="#br0" timeOffset="174789">19011 7447 19046,'-9'50'90,"-2"-2"-180,-8-17-540,16-12-179,23-10 359,13-9 450,15-18 0,-18-3 180,-1-19 180,-19 1-360,-1 9 90,-9 10-180,-9 3-630,-10 14-3687,-3-14 4407,2 15 0,12-7 0,8 9 0</inkml:trace>
  <inkml:trace contextRef="#ctx0" brushRef="#br0" timeOffset="175103">19442 7349 16707,'0'20'3508,"-9"-1"-3597,-2-8-1,0-2-180,3 0-180,17 1 180,10 1 360,12 7-90,-1-7 270,-10 8 270,-12 10-1,-8 1-179,0 18-90,-17-7-270,4-2 0,-16-10-1979,10-27-1619,8 5 3598,2-25 0,9 16 0,0-7 0</inkml:trace>
  <inkml:trace contextRef="#ctx0" brushRef="#br0" timeOffset="175253">19697 7447 15988,'0'39'4677,"0"0"-4587,0-8-540,0-3-2158,0-17-4498,9-2 7106,10-9 0,-6 0 0,5 0 0</inkml:trace>
  <inkml:trace contextRef="#ctx0" brushRef="#br0" timeOffset="175356">19716 7467 16438,'29'-40'-1224,"0"1"1,0 0 0,-1 5-1,0 1 1,-14 11 1223,-14 13 0,0 9 0,0 0 0</inkml:trace>
  <inkml:trace contextRef="#ctx0" brushRef="#br0" timeOffset="175524">19991 7369 20575,'48'-9'630,"-7"7"-1260,-12-11 1,-1 0-2520,13 8-5126,-2-21 8275,-10 15 0,-19 0 0,-1 3 0</inkml:trace>
  <inkml:trace contextRef="#ctx0" brushRef="#br0" timeOffset="175932">20245 7133 17787,'-19'-8'2878,"8"6"-2518,2-7 0,9 9-90,0 0-90,9 0 89,-7 0-89,7 0 0,0 0 180,-7 0-360,7 0 180,-9 9-90,0 1 90,-1 27-90,-7 5-90,3-5 0,-1 2 0,-8-3 0,0 0 0,2 3 0,2 0-268,-1-4 1,2-2-1262,1 17-2339,8-20 3868,17-12 0,-13-18 0,14 0 0</inkml:trace>
  <inkml:trace contextRef="#ctx0" brushRef="#br0" timeOffset="176080">20520 7427 21385,'-31'31'-3238,"3"-11"3238,17-12 0,3-8 0,8 0 0</inkml:trace>
  <inkml:trace contextRef="#ctx0" brushRef="#br0" timeOffset="176198">20677 7231 13739,'-9'11'-630,"-2"-11"1,0-2-1,3-7 1</inkml:trace>
  <inkml:trace contextRef="#ctx0" brushRef="#br0" timeOffset="176645">20677 7231 19160,'3'39'562,"1"-1"0,0 1 0,-3 11 1,-2-9-563,-2-12 74,-5-10-973,16-8-364,12-2 184,19-27 89,3-3 787,-18-2 0,0-2 203,15-8 270,-9-4 671,-10 26-312,-11 2-269,-10 9-270,10 18 0,2-5-90,9 15 90,-9-8 270,6-9 719,-15 6-269,7-15-1,-9 16-629,0-7 0,9 8-90,-7-8 0,24-2-90,-4-9 0,17 0-90,9 9 90,-7-7 0,-1 24 180,-21-13-360,-10 15-1259,-1-8-5847,-5-1 7286,5-8 0,-8-2 0,0-9 0</inkml:trace>
  <inkml:trace contextRef="#ctx0" brushRef="#br0" timeOffset="177012">19893 7055 13739,'-11'0'0,"2"0"0</inkml:trace>
  <inkml:trace contextRef="#ctx0" brushRef="#br0" timeOffset="194998">13699 9701 6543,'-30'19'2429,"2"10"-1620,8-7-89,-8 15-360,-3-7-511,12-6 0,-1 0 241,-4-4 0,0 1 90,4 7 0,-1 1-90,-7-4 0,-1 0-288,3 8 1,2 2 197,-1-5 0,0 1 45,-4 6 0,1 2-45,7-9 0,1 1 90,-4 6 0,0 2-90,4-4 0,1 0 45,3-1 0,1 1 0,-4 3 0,1 0 45,7-3 0,1 0-272,-5 0 1,1 0 226,4-1 0,1-1-45,-11 17 0,15-17 0,-1 0-145,-11 10 145,12-10 0,-1 0 90,-14 8-45,15-13 0,-1 1 135,-11 12-135,16-4 0,0 0 225,-17 9-180,17-10 0,0 2 179,-3-8 1,0-1-90,3 1 0,2 1-180,-1 7 0,0 0 135,-1-7 0,2-1-90,3 4 0,0-1-45,-2 17 45,7-21 0,0-1 0,-4 1 0,1 1-45,7 0 0,2 1 258,-4 7 1,0 0-259,3-7 0,0-1 90,1 8 0,-1 0-37,-4-3 1,1 0-99,8 0 0,-1 0 90,-6 3 0,-2 0 0,4-7 0,0-1-45,-4 4 0,0-1 0,4-3 0,0-1 101,-3 1 0,0-1-101,3 0 0,0 1 45,1-1 0,-1 1 0,1-1 0,0 0-45,0 1 0,1-1 90,7 1 0,0-1 81,-7 0 1,0 1-172,7-1 0,2 1 45,-1-1 0,0 0-268,1 1 1,0-1 222,4 1 0,1-1 45,-1-4 0,1 0 90,-1 4 0,1-1-90,-5-8 0,0 1 381,-1 3 1,0 0-427,15 15 90,-9 0 90,7-8 0,-6-3 451,-1-8-541,7-9-1,-6-3 1,8-8-90,9 0 90,-16 0 0,14-8 704,-24 5-794,6-14 90,1 6-90,-8-9 0,16 1 0,-15-9 0,6 6 90,1-15-180,1 15 180,1-15-90,-3 15 0,-8-6 0,-1 0 0,1-3-90,-6 8 0,0-2 45,-3-3 0,0-3 0,7-7 1,1-2-688,-4-4 0,0-1 732,-2 10 0,0-1 0,1 0 0,5-14 0,1 0 0,-7 12 0,1-1 0,-2 0 45,3-11 0,0 0-45,-2 12 0,0-1 0,-1 1 0,-2-17 0,1 1-30,1 15 0,2 0 0,-3-1 30,-3 1 0,-2 0 0,2 0-30,4-1 0,1 1 0,-1 0-60,-1-16 1,0 1 133,3 1 1,0 0-45,-3 3 0,-2 2-517,-3-1 1,-1 0 516,0 0 0,-2 0 0,-2 0 0,-2 0-54,1 0 1,0 0 53,0 0 0,0 0 0,0-1 0,0 2 0,1 3 0,-2 0 0,-2 2 0,-2-1-45,-5 1 0,0-1 221,0-1 1,-2 1-177,-6-1 0,-1 0 0,4-2 0,0-1 0,-4-1 0,-2 0-90,-3-1 1,0 0 119,10 14 0,1 0 0,-1 1-75,-10-15 0,0 2-308,4 3 0,1 1 353,0 3 0,-1 3-133,-3 7 1,-2 3 42,1 7 0,-2 3 360,-3 7 0,-1 3-225,1-2 0,-1 2-135,0 7 0,1 0-1440,-21-16-3956,2 14 5486,9-5 0,17 8 0,5 0 0</inkml:trace>
  <inkml:trace contextRef="#ctx0" brushRef="#br0" timeOffset="196532">13523 9544 11760,'-29'19'929,"-1"-1"1,0 1 0,1 3-706,-1 11 1,2 2-1007,-2 0 0,1 0 872,-1-1 0,1 1-45,0 3 0,-1 1-1,1-5 1,-1 1-45,0 8 0,2 1-45,2 0 1,1 2 73,7-12 1,-2 2 0,2 0-534,0 3 0,2 0 0,0 1 504,-1 5 0,0 1 0,1 0 0,-1 0 0,0 0 0,3 1 0,2 5 0,3 0 0,-1-1 30,0-7 0,0-1 0,2 1-30,3 3 0,2 2 0,0-1-30,-1-5 0,1-1 0,2 1 60,5 2 0,3 1 0,-1 0-60,-2 0 0,-1 0 0,3-1 60,5-1 0,3-2 0,-2 1-209,-4 2 1,-3 1 0,4-2 208,5-6 0,3-2 0,-2 1-30,-5 4 0,-1 2 0,4-3 30,7-5 0,4-3 0,-2 1-75,3 17 0,2-2 45,-3-18 0,2-1 0,0-1 30,-2 2 0,-1-1 0,0-1-30,12 8 0,0 0 45,-1 7 0,-1-1-450,-3-7 0,-1 0 450,-3 4 0,-2 0-45,1-4 0,-2 0-45,-3 3 0,-1 0 133,0-3 1,1 0-44,4 0 0,0 0-45,-3 4 0,0-2 0,2-10 0,2-2 45,-5 4 0,-1-1 1319,11 11-1184,-2-9 90,-17-1 1278,-2-10-1459,-9-8 964,-9 15-1053,-19-13 0,-22 7 0,12-10 0,-3-3 0,-7-1 0,-2-1-375,-4 5 0,-1 0 375,14-4 0,-1 0 0,-1 1 0,-2 3 0,-1 0 0,0-1-60,-6-2 0,-1 0 1,1 0 89,-1 2 0,0 1 0,0 0-53,11-3 1,1 0-1,-1 0 1,1 0 22,-12 1 0,1-2 0,0 2-624,3 1 1,-1 1 0,1-1 593,0-1 0,0-2 0,1 0 90,5-2 0,0-1 0,1 1-376,2-1 1,1 1-1,0-3 286,1-1 0,-1-3 0,1-2 30,-13-7 0,2-5-90,13 3 0,0-2 0,1-4 30,4-4 0,2-2 1,0-2 29,-3-1 0,-1 0 0,2-2 0,3-4 0,2-1 0,0 0 0,-4 0 0,1 0 0,1-1-359,3-1 1,2-2 0,1 0 388,-1 1 0,0 0 0,1 0-30,2 0 0,1 0 0,0-1 30,-1-1 0,0-1 0,1-1-151,1-4 0,1-2 0,2-1 211,1-2 0,1-1 0,1-1-83,2 9 1,0-1-1,1-1 1,1 0 22,1-3 0,2-2 0,0 1 0,0-1-126,0 2 1,0 1-1,0-1 1,0-1 161,2 7 0,-1 0 0,0-1 0,1 0 0,0 1-36,0-8 0,1 0 0,-1 1 0,0-1 22,-1-2 1,-1 0-1,0 0 1,-1 0-1,1 0 1,0 0-1,0 0 1,1 1-1,1 2 1,0 2-1,0-1 1,1 2-108,-1 2 1,0 2-1,0 0 1,3 1 114,4-7 0,2 2 0,2 0 162,0 5 0,1 1 1,4 1-163,7 1 0,3 1 0,2 0-30,3 0 0,2-1 0,1 2-19,4 1 1,2 1-1,0 0 19,2-3 0,0 0 0,1 2 0,-2 5 0,2 2 0,0 0 205,1 0 0,1 1 0,1 1-205,-4 4 0,1 2 0,1 1 0,5 0 0,3 2 0,-1 0 30,-2-1 0,0 0 0,2 1-30,-6 4 0,1 0 0,2 1 0,-1-1 0,0 0 0,1 0 0,-1 0 0,2 1 0,2 1 0,1 0 0,0 1 0,1 0 0,-1 0 0,0-1 0,0 0 0,0 3-67,-4 3 1,-1 2-1,1 0 1,-1 1 66,2-2 0,0 1 0,0 1 0,-1 1 0,9 2 0,-2 2 0,1-1-30,2-1 0,1 1 0,-1 1-213,-5 4 1,-1 1-1,0 1 273,0-2 0,0 1 0,-1 4 90,-4 7 0,-2 3 0,0 0-120,-4-4 0,-2 1 0,-1 2 447,-1 7 0,-2 4 1,-3-1-403,8 6 0,-4 2-45,-2 6 0,-3 1 396,-8-9 0,-1 0-441,0 0 0,-1-3 1658,4 10-3861,6-5 2248,-8-26 0,-10-3 0,-1-8 0</inkml:trace>
  <inkml:trace contextRef="#ctx0" brushRef="#br0" timeOffset="218790">25145 7467 8072,'34'5'1289,"0"1"1,4-1-1,2-2-1199,9-2 0,0-2-974,-3 1 1,0 0 883,3 1 0,-2-2 0,-11-3 0,-3 0-508,-2 3 1,-3-1 507,2-6 0,-12 8 0,-18 0 0</inkml:trace>
  <inkml:trace contextRef="#ctx0" brushRef="#br0" timeOffset="242893">26792 12425 10321,'-9'13'0,"7"11"0,-16-39-90,16 21 90,-7-14-90,9 8 450,0 0-540,0 8 0,0 3 180,-8-8 0,5 3-180,-5-15 270,8 9-180,0 0 90,0 9 90,0-7-180,0 7 180,0-9 540,0 0-360,0 9 179,-9-16-89,7 14-90,-7-16-90,9 9 180,0 0-360,0 9 0,0-7 90,0 7 90,0-9 2608,0 0-2698,0-9 0,0 7-180,0-7 180,0 9-90,0 9 0,-9-16 90,7 5-90,-6-9-90,8 2 180,0 9 270,0 0-360,-1 9 0,-7-15 0,6 12 0,-7-6 0,0-6 90,7 12-90,-7-6 180,1-6-180,5 21 0,-14-30 179,15 30-89,-16-30 0,16 30-180,-6-13 180,8 26-180,0-6 270,0 6-90,0-8-90,0-9 0,0 6 0,8-15 0,-6 7 90,16-9-90,-16 0 0,16 0 0,-16 0 0,15 0 0,-6-9 0,0 7-90,6-15 90,-15 6 0,7 0 0,-9-6 0,0 6 0,0-9 0,0 1 0,0 8 0,0 2 0,-9-8 0,7 21 0,-15-28 0,6 22 0,0-9 0,2 11 0,1-7 0,5 14 0,-5-7 0,-1 2 0,7 15 0,-7 3 0,9 2 0,9 6 0,2-8 90,8-9-90,10-3-450,-8-8 181,8 0 89,-18 0-90,6-8 90,-15-12 90,7-2 180,-9-15-180,0 15 180,-9 3 180,-2 1-90,-8 16 90,-1-7-91,0 27-179,1-5-89,8 15 89,2-8-90,9 0-90,0-10-1349,18-1-3778,-5-9 5307,15 0 0,-17 0 0,-2 0 0</inkml:trace>
  <inkml:trace contextRef="#ctx0" brushRef="#br0" timeOffset="248772">27771 13131 9422,'-30'-11'5397,"2"2"-4588,8 9 91,0 0-271,1 0-359,-1 17-180,1-12-90,8 30 180,2-31-270,35 14 180,7-18-90,-5 0 0,3 0 45,-1-4 0,-1-1-45,21-15 90,-20-2 180,-12-15-90,-19 16 89,1 1 181,-8 20-360,-12 2 90,-2 7-180,-6 8-90,8-12 90,1 12-90,8-17-540,2 0-629,27 0-2069,-5 0 3328,24 0 0,-24 0 0,4 0 0</inkml:trace>
  <inkml:trace contextRef="#ctx0" brushRef="#br0" timeOffset="250669">28908 12484 11580,'0'-31'3868,"0"-6"-2609,0 16-179,0 1-271,-9 11-89,-1 9-180,-19 0-360,7 18-1,-6 3-179,9 1 0,8 13 0,2-30 0,26 12-359,5-17 269,9 0-90,-3-17 270,-8 3-180,-9-14 90,-3 9-90,-8 16-270,-17-3-2248,4 23-5398,-16 3 8006,18 10 0,3-8 0,8-4 0</inkml:trace>
  <inkml:trace contextRef="#ctx0" brushRef="#br0" timeOffset="251069">28908 13111 18147,'-19'-20'1169,"8"18"-989,-7-4 0,7 14-180,-8-16-90,8 6 270,2 2-270,18 2 180,2 7 90,8-9-180,-8-9 269,-2-2-179,-9 0 0,0-6-90,0 23 0,-18-12-90,5 14-269,-15-8-2250,9 0-5846,-1-8 8455,9-3 0,2 0 0,9 2 0</inkml:trace>
  <inkml:trace contextRef="#ctx0" brushRef="#br0" timeOffset="251511">28810 12308 17967,'0'28'1979,"9"2"-1170,2 18-584,-5-19 0,-1 1 0,0 4 0,-2 2-135,-2 7 0,-2 1-1,1 0 1,0 1-829,0-1 1,0 1 738,1 8 0,-2-1-130,-3-15 0,0 0 130,3 6 0,-1-1-275,-6 8-1165,8-11-1618,9-10-6656,1-19 9977,10-10 0,-9-2 1,-2-6-1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0:36.53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21167 11053 17787,'9'29'569,"1"-1"1,-4 2 0,-1 1-480,4 3 0,0 2 0,-4 2 0,1 0-180,4 14 90,-1-4 0,0-20-360,-7-17-180,15-20 1,3-21 359,-2 10 0,3-1 180,4-4 0,0 2 90,0 5 0,1 5 0,3 4 0,-2 7 179,6 22 271,4 21-225,-30-8 0,-3 2-180,1-5 0,-2 1-46,-5 3 1,-5-1 0,-12 17-449,-3-19-1081,-15-14-2607,7-26 4047,-10-19 0,19 13 0,3-11 0</inkml:trace>
  <inkml:trace contextRef="#ctx0" brushRef="#br0" timeOffset="333">21696 11308 18147,'20'28'629,"-1"-6"-719,1 6-449,-1-17-990,10-2-990,10-18 1889,-14-3 1,0-4 449,1-3 0,-2-3 94,-3-7 0,-3-1 1345,11-12 720,-19 14-90,-1 19-899,-9 27-810,0 12-90,0 12 0,9-3-1358,10-19-5118,12-12 6386,17-25 0,-24 12 0,2-12 0</inkml:trace>
  <inkml:trace contextRef="#ctx0" brushRef="#br0" timeOffset="596">22362 11034 19046,'-39'30'900,"8"-2"-1440,12-8-90,36-9-89,16 6 719,-4-15 0,1-1 0,20 16 449,-11-6 811,-19 17-271,-12 3-179,-8 8-540,-8 9-181,-3-7-988,-9-10-5128,1-23 6027,8-10 0,2-7 0,9 9 0</inkml:trace>
  <inkml:trace contextRef="#ctx0" brushRef="#br0" timeOffset="33740">10192 9936 7173,'10'-9'2429,"8"7"-1710,-7-6 1,8 8-1,1 0-359,-9 0 90,6 0 90,-6 0-181,9 0-89,-1 0-90,1 0-90,-1 0 180,10 0-270,1 0 90,18-9 0,-6 7-90,-15-3 0,2 1-193,1 3 0,-1 2 193,2-1 0,-1 0 45,0 0 0,-1 0-45,0 0 0,-2 0 0,6 0 0,13 0-90,-25 0-1709,-1 0-3508,-3 0 5307,-6 0 0,0 0 0,-2 0 0</inkml:trace>
  <inkml:trace contextRef="#ctx0" brushRef="#br0" timeOffset="34837">8741 12268 11041,'11'-11'1439,"6"3"-1079,-6 8-90,9 0 269,0 0-359,8 0-90,-6 0 180,15 0-180,-7 0 180,9 0-90,1 0 89,-1 0-89,0 0-90,0 8 0,0-5-90,1 5 90,-1 1 90,0-7-180,-9 7 90,7-9-90,-15 0-90,7 0-1349,-10 0-2789,-8 0 4228,6 0 0,-14 0 0,5 0 0</inkml:trace>
  <inkml:trace contextRef="#ctx0" brushRef="#br0" timeOffset="36740">9839 12719 8612,'8'-11'1619,"3"3"-1259,9 8-180,-1 0 0,1 0 180,0 0-91,8 0 91,2 0-90,18 0-270,3 0-108,-22 0 1,0 0 152,1-5 0,-1 1 174,21 2 231,-2-7-1,-9 9-359,-8 0-90,-12 0 0,-1 0-1079,-16 0-5364,7 0 6443,-9 0 0,0 0 0,0 0 0</inkml:trace>
  <inkml:trace contextRef="#ctx0" brushRef="#br0" timeOffset="39533">6291 11328 10951,'39'-9'539,"1"7"-539,8-7 180,-7 9-90,7 0 0,-9 0 0,0 0-90,9 0 180,2-9-225,-20 4 0,-1-1 45,1-3 0,-1-1 90,1 4 0,-1 1-90,21-12-90,-11 14 180,-11-5 0,-8 8-90,-1 0-90,1 0 270,0 0-180,-1 0 0,10-9 0,-8 7-540,-1-7-719,-3 9-1260,-15 0 2519,7 0 0,-9 0 0,0 0 0</inkml:trace>
  <inkml:trace contextRef="#ctx0" brushRef="#br0" timeOffset="41732">6820 11935 9062,'-19'-9'1529,"8"16"-1349,-7-22 0,16 21-270,-6-14 180,8 16 180,0-6-1,0 7 91,0 0 0,17-7-180,-4 7 0,24-9-90,-6 0-90,8 0 180,-9 0-180,7 0 0,-15 0 0,15-9 90,-15 7-90,6-7-90,-8 9 180,-9 0 0,6 0-90,-6-9 0,9 7 90,-1-6-90,1 8 89,-1-9-89,1 7 0,-9-7 0,-2 9 0,-9 0-1469,0 0 0,0 0 0</inkml:trace>
  <inkml:trace contextRef="#ctx0" brushRef="#br0" timeOffset="46245">6526 12935 8162,'0'19'2969,"0"10"-2250,-8-16 1,-3 13 89,-9-24-449,1 7-180,8-9 270,2 0-180,9 0-90,0 8-1,-9-5 181,7 23-270,-15-13-90,6 6 180,0 7-270,-7-12 90,8 14 180,-10-9-180,0 1 0,1-9 0,-10 6 180,8-14-270,-8 5 90,1-8 90,6 0-90,-15 9 0,15-7-90,-15 16 90,16-16 0,-8 6 180,10 1-360,-1-15 180,9 21 180,-6-30-270,15 30 180,-24-22-90,12 16 0,-14 0 0,0-7 0,6 7 0,-6-18 0,17 24 0,-6-28 0,14 37 0,-14-30 0,6 14 0,-9-8 0,1 0 0,-1 0 0,1 9 0,-1-7 0,0 7 0,1-9 0,-1 0 0,1 9 0,-1-7 0,0 6 0,1-8 0,-1 0 0,1-8 0,8 6 0,2-7 0,9 9 90,0 0-180,0 9 90,-9-16 90,7 14-180,-7-16 0,9 9-360,0 0 450,0 9 90,0 1-90,9 19 90,11 1 0,2 9-270,15 1 270,-16-1-180,17-9 180,-17 7-90,16-15-90,-15 6 270,6-8-270,1 0 180,-8 8-180,16-6 180,-6 6 0,-1-8-180,7-1 90,-15 1 90,7-1-90,-10-8 0,9 7-90,-6-16 90,15 15 90,-15-14-90,6 14-90,1-15 270,-8 16-180,16-8-90,-6 10 90,8 0 90,-8-9-90,-3 6 90,0-6-90,-6 0 0,6 6 0,1-15 0,-8 16 90,16-16-90,-15 7 0,7-9 0,-1 0 0,2 0 0,1 0 0,6 0 90,-15 0-90,15 0 0,-7 0 90,9 0-90,1 0 0,-1 0 0,-9 0 0,-2 0 90,-8-9-90,0 7 0,-10-7 0,8 9 0,-7 0 0,0 0 0,6 0 0,-6 0 0,9 0 0,-1 0 180,1 0-180,-1 0 0,1 0 0,0 0-90,-1 0 180,1 0-90,-1 0-90,10 0 270,-7 0-180,15 0 89,-16 9-89,16-7-89,-15 15 178,6-14-178,-8 5 268,0-8-179,-10 0 0,-1 0 0,-9 0 0,0 0 0,9 0 0,-7 0-90,16 0 90,-8 0 90,10 0-90,-9 0 90,6 0 0,-15 0 0,7 0 0,-9 0 0,0 0-90,-9-9-90,-10-10 90,-12-12-45,8 12 0,-2-1-101,5-4 0,-1 0 146,-3 8 0,0 0 0,4-8 0,1 2 0,-20 0-90,-1-15 90,1 15-360,9-15 360,-7 7-180,6-9 180,-8-1 90,0 1-90,8 0 0,-6 9-100,16-8 190,-16 17-180,15-8 0,-7 1 180,10 6-180,-1-6 90,1 0-90,8 15 90,-7-31 382,16 38-382,-15-47 11,15 38-11,-16-22 0,7 9 0,-8 6 0,-1-6 180,1 17-270,-1-7 90,0 7-90,1 1 90,-1-17 0,9 32 0,-6-38 0,15 29 0,-7-7 0,0-13 0,7 28 0,-7-21 0,1 8 0,5-2 0,-5 0 0,8-6 0,0 15 180,-9-7-270,-2 0 90,0 7 90,-6-15 0,15 23-90,-16-30 0,16 29-90,-7-23 180,9 18-270,0 9 90,-8-16-1529,5 14-4498,-5-16 6117,8 9 0,0 0 0,0 0 0</inkml:trace>
  <inkml:trace contextRef="#ctx0" brushRef="#br0" timeOffset="51237">6115 10877 8792,'-20'2'630,"9"5"-450,3-7-1,-1-7-179,7 14 90,-7-16-90,9 9 990,0 0-990,0-9 0,0 7 180,9-15-180,10 6 0,12-9 0,8 0 90,-8 1-90,-3-1-90,-9 1 270,1-1-180,0 0 0,-1 1 0,1-1 0,-1 1 0,1-10 0,0 8 0,-1-8 0,-8 18 0,7-6 0,-8 15 90,1-16-90,7 16 0,-7-15-90,8 6 180,1-9-90,-1 1 0,1-10-90,-9 16 180,6-13-90,-15 15 0,16 0 0,-7-6 89,0 6-89,6-9 90,-6 10-90,9-8-90,-9 7 1,6 0 89,-15 3 179,16-1-179,-16 7 90,15-16-180,-6 16 90,0-7 90,6 1-90,-15 6 0,7-7-90,-9 9 180,9 0-90,-7 0 90,16 0-90,-16-9-90,6 7 90,-8-7 90,0 9-90,0 0 0,9 0 0,-7 0 90,7 0-90,0 0 90,-7 0-90,7 0 0,-1 0 90,-6 0 180,7 0-90,-9 0-90,9 0-90,2 0 90,8 0-90,-8 0 90,7 9-90,-7-7 0,8 7 90,1 0-90,-9-7 90,6 15-90,-15-15 0,16 7 0,-7 0 90,8-7-90,1 7 0,-9-1 90,6-5-90,-15 5 90,16 1-1,-7 2 1,-1 0 90,8 6-270,-16-6 90,16 0 0,-16-2-90,6-1 270,1-5-270,-7 5 90,7-8 0,-9 0 180,0 0-180,9 0 90,2-17-180,8 4 90,-8-16 90,-2 10 0,-1-1 0,-5 9-90,5-6 0,-8 15 0,0-7 0,0 9 0,0-9 0,0 7 0,0-15 0,0 15 0,0-16 0,0 16 90,0-15-90,0 6 0,0 0 180,0 2-270,-8 0 180,5 16-90,-14-31-90,15 37 90,-16-37 90,16 39-90,-15-30 0,15 30 90,-16-30-90,16 30-90,-15-39 90,14 37 0,-14-37 0,6 31 0,-9-16 90,1 9-90,-1-8-90,-8 5 90,6-14 90,3 15-90,1-7 0,7 0 0,-8-2-90,8 1 180,-7-8-90,16 16-90,-15-7 90,6 1 90,-9 5-90,1-23 0,8 22 0,-7-14 0,7 18-90,-8-17 180,8 21-180,-6-19 90,6 15 0,-9-2 0,-8-7 0,6 9 0,-6 0 0,-1 0 0,8 0 90,-16 0-180,15 0 90,-7 0 0,10 0 0,-1 0 0,1-8 0,8 14 90,-15-12-180,13 14 180,-16-8-90,10 0-90,-1 0 90,1 9 0,-10-7 90,7 16-90,-15-16-90,7 15 180,-1-15-90,-6 16-90,7-7 0,-1 0 90,3 6 0,0-6 180,-3 8-270,1 1 180,2 0-180,8-1 0,0 1 180,1-1-180,-1-8 270,1 7-180,-1-7-90,0 0 180,9 15-270,-6-13 180,6 15 90,-8-8 0,-1-1-180,0 1 90,1-1 90,-1 1-90,1-9-90,8 15 180,-7-30-180,16 36 180,-15-36-270,14 39 180,-14-31 90,15 14 0,-7-1-180,1-13 90,5 23 90,-5-17-180,8 10 180,0 8-90,0 3-90,-9-1 180,7-1-180,-7-1 180,0-24-180,7 20 0,-7-30 180,9 23-180,0-15 180,0 7-90,0-9 0,0 0-180,0 9 270,9-7 0,-7 7-270,16-9 270,-7 0 0,17 0-180,-6 0 0,6 0 270,-8 0-270,-1 0 90,-8 0 0,7 0 0,-16 0 180,15 0-360,-6 0 270,9 0 0,-1 0-180,1 0 90,0 0 0,-1 0 0,1 0-90,-1 0 90,1 0 180,0 0-180,-1 0-90,1 0 90,-1 0 90,1 0-90,-1 8-90,1-5 0,0 5 180,-1-8-90,-8 9 0,-2-7-90,0 7 180,-7 0 0,15-7-180,-15 15 90,16-15 0,-7 16 90,0-16-90,6 15 0,-15-14-90,7 14 180,0-15 180,-7 7-180,6 0 0,1-7 179,-7 6-89,16 1-270,-16-7 90,7 16 180,-1-16-180,-5 7 90,5-9-90,-8 0-2279,0 0 1,0 0-1</inkml:trace>
  <inkml:trace contextRef="#ctx0" brushRef="#br0" timeOffset="73444">7996 10406 11041,'11'-30'0,"7"2"0,-16 17 180,7-7 89,-1 16-269,-6-7 90,7 1 0,0 6-90,-7-16 90,15 16-90,-6-24 0,18 13 0,-8-24 0,17 15 0,-17-6 90,8 17-90,-10-7 90,1 16 0,-9-7-90,15 1 90,-13-3 0,24-9 0,-7-8-90,18 6-90,-6-15 180,-3 15-180,-2 3 270,-24 1-360,13 16 360,-24-6-180,16-1 90,-8 7-90,1-7 0,16 0 0,-6-2 0,19-8 0,-1-1 0,-9 1 90,7-1-90,-6 9-90,-1-6 180,-1 14-90,-10-14 0,9 6 0,-6-8 0,24-1 0,-13 0 0,15 1 0,-9 8 0,-9 2 0,-1 9 0,-10-9 0,1 7 0,8-15 90,-6 15 0,15-16-90,-15 16 0,15-15 0,-16 6-90,8 0 180,-10 2-180,-8 9 90,7 0 90,-8-9-180,10 7 180,0-15-180,-1 15 90,-8-7 90,7 9-90,-16 0 0,6 0-90,-8 0 2249,0 0-2249,0 9 180,-8-16-90,5 14-90,-14-16 0,6 9 180,-17 0-180,6 0 90,-6 0 0,8 0 0,-8 0 0,6 0 0,-15 0 0,6 0 0,-8 0 0,-9 0 0,7 0 0,2 0 0,2 0 0,15 0 0,-6 0 0,-1 0 0,8 0 0,-8 0 0,10 0 0,-1 0 0,1 0 0,-1-9 0,9 16 0,-6-14 0,6 7 0,0 7 0,-7-14 0,8 16 0,-10-9 0,-8 0 0,-3 0 0,1 0 0,1 0 0,10 0 0,-1 0 180,1 0-180,-1 0 0,0 0 0,-8 0-90,-2 0 90,-18 0 90,6 0-90,-6 0 0,9 0-90,0 0 90,0 0 90,0 0-90,-1 0 0,10 0 0,-16 0 0,13 0 269,-14 0-359,7 9 180,1-7 0,0 15-180,8-6 0,3 0 180,0 6-90,6-6-90,-6 0 90,8 7 90,1-8 0,-1 1-90,0-2 0,10 0 0,-8-16 0,16 14 0,-7-16 0,9 18 0,-8-16 0,5 23 0,-5-14-180,-1 0 180,7 4-90,-7-14 90,9 8 90,0 0-90,0 8-90,0-5 90,0 5 90,0 1-180,9-7 180,-7 16-90,7-7-90,-9 8 180,0 1-90,0 8-90,8-6 180,-5 15-90,5-7-90,1 10 90,-7-10 0,16 7 0,-16-6 90,15 8-180,-6-9 180,0 7 0,6-6-180,-14-1 0,14-2 180,-15-8-180,7 0 90,0-9 0,-7 6 0,7-15 0,-9 16 0,8-16 0,-6 6 0,7-8 0,-9 0 0,0 0 0,9 0 90,-7 9 0,15-7-180,-14 16 270,14-7-180,-6 8 90,9 1-90,-10-9 0,-1 6 90,-9-15-90,9 7 270,-7-9-450,7 0 180,-9 0-660,0 0 1,0 0-1</inkml:trace>
  <inkml:trace contextRef="#ctx0" brushRef="#br0" timeOffset="82364">9819 9720 7083,'-2'-41'90,"-5"13"180,16 10-180,-9 16 90,0-6 89,0 8 2430,0 0-2159,9 0-91,10 0-179,12 8 180,-1 12-270,7 2 0,3 6-180,1 0 45,-13-17 0,1 0 135,12 17-180,-13-17 0,1-2 179,12 11-282,-13-6 0,1 0 463,12 8-270,-17-4 0,0 1 90,15 2-180,-15-3 0,0 1 0,17 12 0,-17-12 0,0 1 90,15 11-90,1 6 179,-1-7-224,-19-7 0,-1 2 45,12 16 0,-13-17 0,1 0 38,11 15-38,9-8 0,0 6 0,1-7 45,-16-11 0,0 2-45,-4 3 0,1 0-132,3-4 0,0 1 177,-4 7 0,-1 1 45,12 12-45,-12-18 0,-1 2-45,3 23 89,-2-28 1,-1 1 0,4 27 247,15-9-157,-15 0 90,6 1 0,-8-1 0,-1 0 0,10 0-90,-8 0-91,8 1-178,-10-1 268,10 0-179,-8-8 90,8 6-90,-1-16 229,-6 16-139,6-15 0,-8 6-90,-1 1 553,1-7-553,0 15 124,-10-16-124,8 16 180,-7-15-90,0 6-90,6-8 90,-15 8-180,7-6 270,-9 6-270,0 1 180,0-8-180,0 17 270,0-17-270,0 8 180,0-10 0,0 1 0,0-1 0,0 1-90,0 0 90,0-1-1,0-8-89,0-2 90,0-9 270,0 0-360,0 8 0,0-5 0,0 5 0,0-8-270,0 0 180,0-8 0,0-3 90,9-18-89,2-1-1,17-1-180,11-6 90,3 7 0,-3 0 270,-2 1-90,-16 10-90,16-1 180,-6 0-270,17 1-90,-7-1 225,-12 6 0,-1 0 45,13-8 0,7 3 0,-9 1 0,-8 7-90,-3 0 180,-8-6-90,8 15 0,3-16-90,-1 7 180,-2 1-180,-8-8 90,8 16 0,-6-7 0,6 1 0,-8 5 0,8-14 90,-6 15-90,15-7 0,-15 0 0,6-2 90,-8 1-90,-1-8 90,1 7 0,-9-8-90,-3-1 0,-8 0 0,0 1 0,0-1 0,0 1-90,-8-10 90,5 7 0,-14-15 0,6 16-90,-8-16 90,-10 6 0,-1-8 0,-10 0 0,10 8 0,-7-6 0,15 15-90,-15-15 90,15 16 0,-15-8 0,7 10 0,-1 8 0,-6-7 0,16 8 0,-16-19 0,6 7 0,-8-6 90,0 0-90,8 6 0,-6-6 0,7-1 0,-10 8 0,1-8 0,0 1 90,-9 6-90,23 4 0,0-1-45,-4 4 0,-1 0-330,1-9 0,-1 0 420,1 3 0,0 1-239,-1-4 0,1 0 194,3 4 0,2 0 45,-1 1 0,2-1 45,-16-10-90,15 15 0,0 1 90,-18-14-45,14 18 0,0-2 0,3-6 0,0-1-45,-5 4 0,1 0-199,4-4 0,0-1 199,-4 0 0,1 0 0,3 1 0,0-1 0,-4 0 0,-1 1 0,5 4 0,0 0 45,-3-4 0,0 1 521,-14-4-611,18 8 0,0-1 224,-6-13 313,-7 6-582,15-6 180,-15 8 0,7 10-180,-10-8 90,1 7 435,9-8-345,-7 8 134,6-7-224,-8 16 0,0-15 90,0 15-1,-1-7-89,10 0 0,-7-2 0,6 0 90,1-6-90,-7 15 90,15-7-90,-15 0 90,15 7-90,-15-7 0,16 9 0,-16 0 0,15 0 0,-15 0 90,15 0-90,-6 0 0,8 9 90,0-7-90,1 7 90,-1-9 0,1 0-90,-1-9 0,9 25 0,-6-29 0,15 28 0,-7-24-180,9 9-1529,0 0-3418,0 9 5127,17-7 0,-12 7 0,12-9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09.15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22421 15737 14819,'-20'-8'2248,"18"5"-1528,31-5-316,13 6 1,12 4-997,-17-2 1,4 0-1,3 0 1,2 0 645,3 0 0,4 0 0,2 0 0,2 0 0,1 0-425,-9 0 1,1 0 0,1 0 0,2 0 0,0 0 0,1 0 0,0 0 410,-5 0 0,1 0 0,0 0 0,1 0 0,1 0 0,0 0 0,0 0 0,1 0 0,0 0-107,-1-1 1,0 0-1,1 1 1,0-1 0,0 0-1,0-1 1,1 1 0,0 1-1,0-1 1,0 0 115,-4 1 0,1-1 0,0 1 0,0 0 0,0 0 0,1 0 0,-1 0 0,0 0 0,1 0 1,-1-1-1,0 1-93,0-1 0,0 1 0,0-1 0,0 0 0,0 0 1,0 0-1,0 0 0,0 0 0,0 0 0,-1 1 1,1-1 105,2 1 1,1-1 0,-1 1 0,0 0 0,0-1 0,0 1 0,0 1 0,-1-1 0,1 0 0,-1 1-84,3 0 0,0 1 0,0-1 0,0 1 1,-1 1-1,0-1 0,0 0 0,0 0 1,-1 1 50,-2-1 0,0 0 0,0 0 0,-1 0 0,1 0 0,-2 0 0,1 1 0,-1 0 0,0 0 3,3 1 1,-1 1 0,0 0-1,-1 0 1,0 0 0,0 0 0,0 0-1,-1 1-33,4-1 0,-1 1 0,0 0 0,0-1 0,-1 1 0,0-1 0,-1 1 0,4-1 0,0 1 0,-2-1 0,0 0 0,0 0 0,-3-1 25,3 1 1,-1-1 0,-1 0 0,-2 0-1,-1-1-93,5 0 1,-2-1 0,-2 0 0,-4 0 8,-2-2 0,-2 0 0,-5 0-3224,2 1 0,-6-2 3658,-3-8 1,-20 7 0,-8-7 0</inkml:trace>
  <inkml:trace contextRef="#ctx0" brushRef="#br0" timeOffset="16212">9388 13973 9961,'-20'-8'1619,"9"6"-89,3-7-451,8 9-449,0 9-91,-9-7-269,7 15-90,-7 3-180,9-7 0,9 13 270,2-24-180,17 7 0,3-18 0,8-19 0,-9-5 179,-10-6-89,-12 2 0,-8 15 0,0 11 180,-17 5-180,4 23-90,-16 3 90,10 10-270,8 1 180,2 6 0,18-24 0,11 4-90,10-17 0,10-17 0,-10-5 0,-10-17 90,-12 8-1,-8-6-89,0 33 0,-17-11 0,4 32-89,-16-6-1,10 17-90,-1-15 90,9 14 180,11-25-270,20 6-90,2-25 360,6-5 0,-17-8 90,-2 1-270,-9 19 270,0 1-270,-9 26 0,-2-12 0,0 21 90,2-24-180,18 7 180,2-9-180,0 0 360,6-9-270,-15 7 90,7-7 0,-9 0 0,0 7 0,0-7 90,0 9-90,0 0 180,0 9-180,-9-15 90,7 21 0,-15-30-90,15 21-90,-7-6 270,0-6-270,7 12 90,-7-15 0,9 9-1260,0 0 811,0-8-1,0 6-450,0-25-269,0 14 540,0-32-1,0 12 630,0 5 0,0-1 0,0-21 45,0 21 0,0-1-90,0-3 0,0-1-355,0 0 1,0-2 399,0-7 0,0-1 0,0 0 0,0-1 0,0 0 0,0 1 0,0 0 0,0 1 0,0 3 0,0 1 0,0 0 0,0 0 0,0 0 0,0-1-45,0 1 0,0 0-71,1 8 1,-2 1 25,-2 1 0,-2 1-180,-6-11 0,-9 0 270,1 0-90,8 8 90,2-6-90,9 15 967,0-6-697,0 9 153,0 8 27,0 2-180,0 9-90,0 0-90,9 9 0,-7-7 0,15 15 0,-14-15 90,14 16 90,-15-16-270,7 15 180,-9-6 0,0 0-90,0 7-90,0-7 270,0 8-90,0 1-270,0-1 180,0-8-90,0-2 90,0 0 180,0-7-90,0 7 0,0-9-1,0 0 91,0-9-90,0-2 180,0 0 360,0 2-180,0 9-361,0 0 181,0 9-180,0 2-90,0 0 0,0 6-90,0-15 90,0 7 0,0-9 90,0 0 0,0 9-90,9-7 0,-7 7 0,6-9 0,-8 0-2159,0 0-1079,0 8 3238,0-5 0,0 5 0,0-8 0</inkml:trace>
  <inkml:trace contextRef="#ctx0" brushRef="#br0" timeOffset="19550">9251 14405 11760,'-20'19'1799,"0"-8"-1709,9 6-90,3-14-180,8 14 180,0-15 270,0 7-180,0-9 0,0-9-90,0 7 180,0-15-180,0 6 180,0 0-180,0 2 0,0 1 0,0 5 0,0-5 90,0 8 1349,0 0-1529,0-9 0,0-11-90,0-10-90,9-9 90,-7-9-89,6-2 224,-7 16 0,-2 0-169,1 4 0,0-1 214,1-2 0,-2-1 0,-3 0 0,0 0 0,3 3 0,-1 1 0,-2 0 0,0 1-210,4-19 210,-4 20 0,-1 0 0,3-24-90,-2 18 0,-1 0 45,0 1 0,2-1-45,1-5 1,1-1-238,-3 0 0,0 0 282,3-4 0,2 0-110,-1 9 1,0 1 154,0 4 0,0 1 45,0 0 0,0 1 238,0-13-283,8-7 0,-5 0 15,5 7 30,-7 13 0,-2-1-135,1-12 180,0-7-90,0 17 765,0 3-765,0 9 357,0 8-357,0 2 0,0 0 0,0 7 0,9-15 90,-7 6-90,7-9-90,-9 9-90,0 3 180,9 8-899,-7 0-1530,15-9-1799,-6 7 4228,0-16 0,-2 16 0,-9-7 0</inkml:trace>
  <inkml:trace contextRef="#ctx0" brushRef="#br0" timeOffset="26169">28516 14855 11400,'-28'-28'720,"-3"-2"-585,9 10 0,-4 0 539,-6 0 1,-3 1-1410,-8 3 1,-4 2 884,7 1 0,-2 0 0,-2 2-1,-4 0 1,-2 1 0,0 0-60,9 1 0,-1-2 0,0 1 0,-1 1-515,-4 0 1,-2 2 0,0 0 0,0-1 536,2 1 1,0 0-1,0 0 1,-1 0-46,-3 1 1,0 1-1,-1 1 1,1 0-46,2 0 1,-1 1-1,2 1 1,-1 0-35,2-1 0,0 0 0,0 1 0,1 1 57,-1 2 0,0 0 0,1 2 0,1 1-205,-10 0 0,2 2 1,2 3 219,5 4 0,3 3 0,3 3 201,8 2 1,3 2 0,3 3-307,-4 16 0,13 5 105,20-12 0,10 1 0,4 0 15,3 1 0,4 0 0,6-2-210,3-4 0,6-1 0,3-1 0,1-2-68,4 1 1,1-3 0,2-1 0,1 0-68,-9-6 0,1 1 0,1-1 0,0-2 0,1 0-37,1-2 0,1-1 0,0-2 1,0 0-1,1-2 217,1 0 0,-1-3 0,1 0 0,0-1 0,0 0 108,0 0 0,0-1 0,1 0 0,-1-1 0,0-2-36,0 0 0,1-2 0,-1-1 0,0-1 0,0 0 90,0-2 0,0 0 0,0 0 0,0-2 0,-1 0-132,-2 0 1,0 0 0,-1-1 0,0-1 0,0-1 261,8-5 0,-1-2 1,-1-1-1,-1 0-198,-4 2 1,-1-1-1,-1 0 1,-2-2 354,6-6 1,-2-1 0,-3-2-5,-7 1 1,-3-2 0,-4-2-176,-1-12 0,-7-3 479,-2-3 1,-12 0-570,-14 7 0,-12 3-135,-10 3 0,-10 5-45,2 14 0,-7 5 0,-3 2-115,1 1 1,-2 1 0,-3 2-1,0 0-29,3 3 0,0 0 0,-2 1 1,0 1-1,-1-1 159,5 2 0,-1-1 0,0 1 0,-1 0 0,0 1 0,-1-1-57,-4 1 0,0 1 0,-1-1 0,0 1 0,0 0 0,-1 1 157,7 0 1,-1 1 0,0 0 0,0 0 0,0 0-1,-1 1 1,0 0 49,-1 0 1,-1 0 0,0 0 0,0 1-1,-1 0 1,1 0 0,0 0 91,1 0 0,0 1 0,0 0 0,0 0 0,1 0 0,0 1 0,0 0-227,1 0 0,0 1 1,1 1-1,0-1 1,1 1-1,0 1 1,1-1 133,-2 2 1,1 1 0,0-1 0,1 2 0,2-1 0,0 2-39,-2 1 0,0 1 0,3 0 0,1 2 0,4 1 211,-11 10 0,6 3 1,7 2-248,9-3 0,5 1 0,14 0-180,21 1 0,14-1 0,6-2-90,-3-6 0,4-2 1,4-1-1,4-3-360,4 0 0,6-2 1,3-2-1,0-1 1,1 0-744,-9-3 1,0 0-1,1-1 1,1 0 0,0-1-1,0-1 1373,5-1 0,2-2 0,0 0 0,0 0 0,-3-1 0,-5 0 0,0 1 0,-5 0 0,-1 0 0,-1-2 0,5-3 0,1 0 0,-1 0 0</inkml:trace>
  <inkml:trace contextRef="#ctx0" brushRef="#br0" timeOffset="112460">7722 16521 9422,'-20'2'2338,"9"22"-2158,3-28 0,8 30-90,0-15-180,0 9 270,0-9-360,0-3 540,0-8-360,8 0 90,3 0-90,9 0 270,0-8-360,-10-3 270,8-9-90,-16 9 89,7-6-89,-9 6 90,0 0-90,0 2-90,0 9 0,0 9-90,-9-16 270,7 31-270,-16-28 0,16 30 0,-6-15 180,8 0-180,0-2 90,8-9 90,-6-9-180,16-2 180,-16-9 180,7 1 0,-9 8 180,0 2-450,-9 18 90,-2 2-90,-9 8 0,1 10-270,-1-16 180,9 4-90,3-17 90,8 0-90,0 0 180,8-8 360,-5-3-270,5 0 360,-8-7 179,0 16-449,0 2-180,-8 11 0,-3 9-90,-9-9-1439,9 6-2429,3-6 3958,8 0 0,0-3 0,0-8 0</inkml:trace>
  <inkml:trace contextRef="#ctx0" brushRef="#br0" timeOffset="120132">10466 16560 16618,'11'0'179,"6"0"1,-15 0 0,7-8-90,-9-3-90,0-9 90,0 9-90,0 3 90,0-1 0,0 7-180,-9-7 90,7 18 0,-15-16 0,14 22 90,-5-12-90,-1 8 0,7 6-90,-7-6 90,9 0 0,9 6 0,2-15 0,17 7 0,-6-9 90,6-9-90,-17 7 180,-2-15 90,-9 15-270,0-16 0,0 16 0,0 2-90,-9 2 180,-2 7-180,-17-9 180,6 0-270,2 17 0,3-12 90,15 21 90,2-24 90,11 7-180,17-9 180,-6 0 0,6-9-90,-8-2 0,-9 0 0,-3-6 90,-8 15 0,0-7-360,-8 9 0,-3 0-360,-9 0-899,0 0-809,1 0-2250,-1 0 4588,9 0 0,3 0 0,8 0 0</inkml:trace>
  <inkml:trace contextRef="#ctx0" brushRef="#br0" timeOffset="122628">10505 15992 15988,'-11'-2'899,"-6"-13"-719,14 21 180,-5-6 0,-1-6-450,7 21 360,-16-22-270,16 25-90,-6-7 0,8 8 90,0 1 0,0 0-90,0-10 180,8-1-180,3-9 180,9-9-270,-1-10 270,-8-3 90,-2 2-270,-9 3 90,0 6 180,0 0-270,0 11 90,-18 2-90,5 7 180,-15-9-90,8 9-180,1-7 180,8 15-90,2-6 180,18 9-180,11-9 180,10-2-90,9-9 0,-8-9 0,-3-2 0,-17-9-90,-2 9-180,-9-6-449,0 15-1440,0 2-1979,-9-7 4138,7 22 0,-7-21 0,9 15 0</inkml:trace>
  <inkml:trace contextRef="#ctx0" brushRef="#br0" timeOffset="123210">10524 16012 11131,'-19'21'2068,"8"6"-1438,2-8-270,9 12-270,0 8 90,0 0 0,0 0-90,0 9 0,0 2-90,0-21 0,0 1 0,0-1 0,0 1 0,0 0 0,0-1 0,0 21 89,0-2 181,0-9 0,0 0 90,0 0 0,0-8-180,9-3 90,-7-8-270,7-1 89,-9-8 1,0-2-180,0-9 180,0 0-180,0-9-179,9-2-181,-7-17-180,7-3 91,-9-8-541,0-9 450,0 19 1,0 0-91,0-1 1,0-1-181,-8-8 1,-2 1-361,4 7 1,-1 1 1259,-7-5 0,0 3 0,3-1 0,2 7 0</inkml:trace>
  <inkml:trace contextRef="#ctx0" brushRef="#br0" timeOffset="124219">10427 16639 9242,'-20'-9'2788,"9"7"-2068,2-7-360,9 18-91,-8-7-89,5 16 90,-5-8-270,8 1 0,8 7 0,3-16 90,18 7-90,-7-9 0,6 0-360,-9-9 270,-8-11 0,-2-1-90,-9-8 360,0 1-180,0 24 0,-9-20 0,-2 30-2158,-8-15 2158,-1 1 0,9 6 0,3-7 0</inkml:trace>
  <inkml:trace contextRef="#ctx0" brushRef="#br0" timeOffset="126859">10485 15953 10681,'-8'11'1079,"5"-3"-899,-5 1-90,8-7 0,0 16-90,0-16 0,0 7 0,0-9 90,0 0-90,0 8 180,-9-14-360,7 12 360,-7-14-180,9 8-90,0 0 180,0 8-90,0-5 0,0 5-90,0-8 90,0 0 0,0 9 0,0-7-90,0 7 90,0-9 90,0 9-90,0-7 0,0 7 0,0-1 0,0-6 0,9 7-90,2-9 90,0 0-180,6 0 90,-15 0 90,7-9 0,-9 7 0,0-15 0,0 15 0,0-16 0,0 16-90,0-15-180,0 14 180,0-14 0,0 24 90,-9-14-89,-2 16 268,-8-18-179,8 15-90,-7-21 270,16 39-270,-15-28 360,15 21-270,-7 1 90,9-5-90,0 6 0,0-1 0,0-16 0,9 7-90,2-9-629,8 0-631,-8-9-89,7-2-989,-16 0 2428,6-6 0,-8 15 0,0-7 0</inkml:trace>
  <inkml:trace contextRef="#ctx0" brushRef="#br0" timeOffset="127740">10446 16560 9781,'-30'-8'2249,"10"6"-1799,11 2-90,1-7 89,5 14-179,-5-16-360,8 26 0,-9-12 270,7 12-180,-7-8 0,18 2-90,11 0 180,1-3-90,8-8-90,-10 0 180,1 0-90,-1-8-90,-8-3 180,-2-9-90,-9 0 0,0 10-360,0 1-89,-9 9-721,-2 0-3237,-17 0 4407,6 0 0,3 0 0,10 0 0</inkml:trace>
  <inkml:trace contextRef="#ctx0" brushRef="#br0" timeOffset="170723">18168 15953 10051,'-20'11'0,"10"6"0,1-6 0,9 9 270,9-9 90,2-3-270,17-8-90,-6 0 180,15-17 1259,-24 4-360,4-7-359,-17 3 89,0 15-449,0 2-90,-17 2-450,3 24-90,-14-22-3508,17 22 3778,3-15 0,8 0 0,0-2 0</inkml:trace>
  <inkml:trace contextRef="#ctx0" brushRef="#br0" timeOffset="171227">18246 16580 9152,'-19'0'4677,"-1"-9"-3598,9 16-179,-6-14-1,6 25-539,-9-7-180,1 0-270,8 6 90,2-15 0,9 16 0,0-16 0,9 6 0,2-8 90,9-8 90,-1 6 0,1-16 0,-9 16-270,-3-7-810,-8 9-329,0 0 0,0 0 0</inkml:trace>
  <inkml:trace contextRef="#ctx0" brushRef="#br0" timeOffset="171611">18246 17031 11311,'-19'11'3148,"-1"-3"-2339,9-8-89,3 27-540,-1-21 0,7 29 0,-7-15-270,9 1 90,0-1 90,0-3-90,0-14 90,18 5-1,-5-25-89,15 4-179,-8-16-451,-10 10-1889,-1-9-4227,-9-3 6746,0-17 0,0 24 0,0-2 0</inkml:trace>
  <inkml:trace contextRef="#ctx0" brushRef="#br0" timeOffset="172369">18227 16129 11940,'-20'-19'3508,"9"8"-2608,3 2-451,8 9 631,0 0-630,0 9-181,0 10-179,0 12-45,4-4 0,0 3-45,-1 22-369,5-15 1,1 2 413,-7 0 0,-2 0-45,5 1 0,-1 1 0,-4 7 0,0 0-385,0-4 0,0 1 385,0 4 0,0 0 45,0 0 0,0 0-90,-1 0 0,2 0 90,3-4 0,1-1 0,-4 1 0,0-3-90,3-6 0,0-2 22,1-4 1,-1-1 202,-2 19-180,7-18 0,-9-10 660,0-11-660,0-9 1002,9 0-1092,-7 0-200,7-9-699,-9-2-1530,0 0-6116,0-6 8635,0-3 0,0 7 0,0-4 0</inkml:trace>
  <inkml:trace contextRef="#ctx0" brushRef="#br0" timeOffset="181268">10152 16070 9152,'-20'11'1889,"10"15"-1440,-8-21-359,16 21-90,-7-6 0,1-16 180,5 11 0,-5-23-90,8 8 0,9 0-90,-7-9 360,15 7 180,-15-7 179,7 9-359,-9 0-2759,0 0 1,0 0-1</inkml:trace>
  <inkml:trace contextRef="#ctx0" brushRef="#br0" timeOffset="182015">10172 17188 11760,'-11'-42'2699,"2"14"-2519,9 19 0,0 9-180,0 18 179,-9-23 1,7 38-270,-6-37 0,8 30 270,0-24-90,0 7 90,0-9-1649,0 0 0,0 0 0</inkml:trace>
  <inkml:trace contextRef="#ctx0" brushRef="#br0" timeOffset="206227">10368 10308 6633,'-11'-32'2519,"2"14"-1890,0 12-89,7 12 0,-6-6-270,-1-6-180,7 4 0,-7-9 269,9 2-89,0 9 90,0 0 90,0 9-90,-9-16-271,7 14 1,-7-16 180,9 9 0,0 0-180,9 0 180,11 0-90,10 0-90,1 0-90,-3 0 0,-17 0 90,6 0 0,-6 0-180,0 0 180,7 0 90,-16 0-1,6 0 1,-8 0-180,0 0 0,0 9 180,-8-7-270,-12 7 90,-11-1-90,-8 3 180,9 0-90,1-2-180,19 0 180,-8-16-90,16 14 90,-7-16 90,27 9-180,4 0 90,26-9 0,-7 7 0,-2-7 90,-19 9-180,-12 0 270,-8 0-90,0 0-90,0 9-90,-17 2 180,-5 8-90,-8 1-449,1-9-3959,10-2 4408,17-9 0,-5 0 0,16 0 0</inkml:trace>
  <inkml:trace contextRef="#ctx0" brushRef="#br0" timeOffset="211802">10721 16619 12840,'-9'11'3508,"-2"-11"-2699,0-2 1,2-7-181,9 9 91,0 0-630,0 9 0,-8-16-360,5 14 270,-5-16 0,8 9 180,0 0-270,8 0 180,3 0-90,0-8-90,7 5 90,-16-5-1529,7 8-3418,-9 0 4947,0 0 0,0 0 0</inkml:trace>
  <inkml:trace contextRef="#ctx0" brushRef="#br0" timeOffset="212330">10721 17168 17337,'10'0'630,"-1"0"-450,0 0 89,-7 0 1,7 0-90,-9 0 0,0 0 180,0-9-90,0-2-90,0 1-180,0 1-90,0 9-1260,0 0-5576,0 9 6926,-9-16 0,7 14 0,-7-16 0</inkml:trace>
  <inkml:trace contextRef="#ctx0" brushRef="#br0" timeOffset="219319">29045 9877 18956,'38'-3'90,"0"-1"0,0 0 0,6 1 0,3 0 0,2 1-113,-3 1 1,2 1-1,3 0 1,0 1-1128,-6-1 0,2 0 0,0 0 0,1 0 0,0 0 1060,3 0 0,0 0 0,0 0 0,1 0 0,0 0-90,1 0 0,1-1 0,-1 1 0,0 0 0,0 1-360,-3 0 0,0 1 1,-1 0-1,0 0 1,-1-1-1670,6 0 0,-1-1 1,-2 0-1,-2 2 2209,1 3 0,-4 2 0,-3-2 0,-1-4 0,-8 0 0,-8 8 0</inkml:trace>
  <inkml:trace contextRef="#ctx0" brushRef="#br0" timeOffset="219954">23636 11053 15448,'48'-6'329,"-1"1"1,0-1 0,-5-1 0,2-1 0,1 0 0,3 0-1274,-5 2 1,2-1 0,2 0-1,1 0 1,1 0 0,0 0 146,-2 0 0,0 0 1,1 0-1,0-1 0,1 1 1,0 1-1,1 0 812,4 1 1,1 0 0,1 0 0,0 1 0,-1 0 0,-3 0 0,-3 1 0,0-2 0,-3 1 0,-1 0-1,-3 0 1,0 1 0,13 0 0,1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07:18.52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3782 7623 6363,'-19'9'-23,"-1"-15"1,9 12 0,3-15-1</inkml:trace>
  <inkml:trace contextRef="#ctx0" brushRef="#br0" timeOffset="583">3822 7525 14549,'48'0'224,"-20"0"1,3 0-135,7 1 0,2-2-90,8-2 0,2-2-240,-9-1 0,2 0 1,0-2-1191,0-1 1,0-1 0,1-1 1429,6-2 0,1-1 0,-6 1 0,-5 2 0,-4 1 0,-5 1 0,-1 0 0</inkml:trace>
  <inkml:trace contextRef="#ctx0" brushRef="#br0" timeOffset="5046">1058 10936 11400,'-29'-24'1169,"-1"0"1,1 2-1,0 2-944,-5 0 0,0 1-45,3 3 0,1 4-135,0 3 0,1 7 135,-19 28-180,18 18-520,15-7 1,2 4 429,1-6 0,4 0 96,4 0 1,6-3-277,18 10-45,2-26 0,6-4-180,9-6 1,4-3 404,3-3 0,2 0 135,3 2 0,0 4 359,-3 5 1,-3 7 135,-5 7 0,-6 8-620,-9 13 1,-7 6 259,-8-13 0,-3 1 0,-1 1-60,-3 7 0,-1 1 0,-1 0-120,1-2 0,1 0 0,-2-2 30,-1-3 0,-1-1 0,-1-4-480,1 7 0,-5-9-495,-11-16 270,8-40 1,2-14 269,2-13 0,3-7 5,4 15 0,1-4 1,2-1-1,2 0 310,2-2 0,3 0 0,1 0 0,0-1-492,1-6 0,1 0 0,1-1 0,0 2 582,0 3 0,2 0 0,-1 1 0,-2 0 157,-3 2 1,-2-1-1,-1 2 1,-1 2 626,1-5 1,-1 2-1,-2 3 340,-2-8 1,-4 6-406,-7 7-269,-1 24 319,-1 50-859,2-3 180,26 19 2545,14-21-2635,19-13 45,-20-18 0,-1-6 1155,21-13-1200,-25 6 0,-2-2 0,16-24 179,-8 19 1,-3 3 90,-17 18-90,-3 9-180,-8-7 90,0 7-270,0-18 180,9-28-180,-8 8 0,0-3 0,7-16 1,2-2 44,-1 4 0,1 1-26,-1-1 1,4 5 474,5 17 1,1 6 585,3 1-630,15 54-1,-7 6-269,-11-13 0,2-1 90,18 10-90,9-19-359,-7-37-1,-2-16 315,-22-3 0,-5-4 45,-6 4 0,-2 0-45,2-8 0,-3 1 135,-2 11 0,-2 3 270,1-19 320,-9 19-500,7 53-270,-15-6 45,13 12 0,6 5-674,6 15-1800,14-17-4227,26-16 6746,-6-54 0,-12 20 0,-13-18 0</inkml:trace>
  <inkml:trace contextRef="#ctx0" brushRef="#br0" timeOffset="5329">2391 9485 19496,'-9'29'1619,"-2"-8"-1709,-8-1-90,8-3-1259,2-14-450,18 5 360,11-8 719,10 9 990,9 11 1799,-8 10-900,-20-3 1,-3 3-316,-2 0 1,-3 1-405,-2 3 0,-2 1-405,1 0 0,0-2 0,1-2 0,-2-3-1574,-8 4-3149,7-6 4768,-7-34 0,9 6 0,0-7 0</inkml:trace>
  <inkml:trace contextRef="#ctx0" brushRef="#br0" timeOffset="6487">4096 6937 15808,'-28'9'3328,"-3"19"-3238,1 14 0,14-10 0,3 3-180,6 0 0,4 0 45,-1 1 0,8-2-286,11-7 1,7-4 60,6-5 1,5-8-181,14-14 0,4-9 30,-15 2 0,1-3 1,-1-3-492,4-6 1,-1-4 0,0-1 490,-2-1 1,0-1-1,-3 0 420,-5 3 0,-2 0 0,-2 0 539,6-12 1,-6 2 1169,-5-4-269,-11 4-721,-10 34 525,-16 14-794,4 20-405,-1-8 0,0 2-135,3 25 0,2 0 1177,27-2-2526,12-27-91,-2-13 1,3-7 1529,5-13 0,-2-4 0,9 1 0,-8-12 0</inkml:trace>
  <inkml:trace contextRef="#ctx0" brushRef="#br0" timeOffset="6671">5174 6252 20215,'0'47'390,"0"1"0,0 6 0,0 1-390,0-13 0,0 1 0,0 1-1176,0-1 1,-1 1 0,2-3-804,3 11 0,1-4 1979,0-7 0,1-5 0,5-6 0,-3-13 0</inkml:trace>
  <inkml:trace contextRef="#ctx0" brushRef="#br0" timeOffset="6846">5527 6212 18237,'-4'38'779,"-1"1"1,0 0-1,-1 2-824,1 12 0,-1 1-1990,1-8 0,2-1-1293,4 5 0,6-4 3400,7-18 0,1-4 0,0 13 0,11-28 0</inkml:trace>
  <inkml:trace contextRef="#ctx0" brushRef="#br0" timeOffset="7104">5860 6624 23004,'-9'33'-90,"7"1"-90,-7-14-270,18 2 90,11 15 271,10-15 89,10 15 179,-10-16 181,-10 25-90,-12-5-180,-8 10-630,-3-18 1,-3-1-9292,-13 11 9252,4-13 1,-1-3 0,-6-5 0,5-5-1</inkml:trace>
  <inkml:trace contextRef="#ctx0" brushRef="#br0" timeOffset="8383">4743 7937 8072,'-40'0'989,"1"0"1,0 0 0,0 0-721,-1-1 1,1 2-733,4 6 0,1 3 687,-4 0 1,0 2 0,2 2 0,2 3 0,-1 1 0,0 1 45,1 0 0,1 1-181,2 0 1,3 1-90,2 4 0,2-2 438,-15 8-528,19 14 0,29-12 90,11-8 0,8-2-689,9-5 1,7-6 328,-4-3 0,3-2 1,0-3-241,0-1 0,1-3 1,0-3-541,5-6 1,0-4 0,-1-2 1139,-6-1 0,-1-2 0,-4 0 0,1-4 0,-5 0 0,-11 5 0,0-1 0</inkml:trace>
  <inkml:trace contextRef="#ctx0" brushRef="#br0" timeOffset="8483">4743 7937 13110,'-49'-15'-596,"0"1"0,1-1 0,4 4 0,2 2 0,8 3 0,4 8 0,12 7 0</inkml:trace>
  <inkml:trace contextRef="#ctx0" brushRef="#br0" timeOffset="9042">4743 8486 10051,'-39'-11'3508,"-9"2"-3148,-2 9-699,20-1 1,1 2 563,-1 10 0,1 4-45,-2 0 0,3 3-90,6 10 0,3 3-135,-2-2 0,5 1-45,8-1 0,5 0 0,12 21-180,11-28 0,8-4-180,6-6 1,4-5-136,10-4 0,2-6 45,0-8 1,-2-6-15,-6-2 1,-4-3 687,-5-7 1,-7-1 590,-9 5 0,-6 0 175,-2-23 359,-35 17-899,3 15 0,-5 4 134,-14 5 1,-5 3-360,-3-1 0,0 1-613,0 3 0,2 2-1096,7 4 0,4-1 1675,-13-2 0,21 7 0,21-9 0</inkml:trace>
  <inkml:trace contextRef="#ctx0" brushRef="#br0" timeOffset="9575">4272 9113 11221,'-19'28'1619,"-1"-6"-1619,1 6 90,8 1-90,11 1 0,28 1-270,-5-16 0,4-2-180,7-6 0,2-3 135,4-3 1,-1-2 314,-8-3 0,-1-3 450,17-13 179,-27-8 91,-11 6 179,-18-6-269,-28 8-271,12 10 1,-3 1-135,-10 2 0,-2 3-389,9-1 1,1 1-422,0 4 1,3 0-2655,-3 0 3239,28 26 0,-2-19 0,21 19 0</inkml:trace>
  <inkml:trace contextRef="#ctx0" brushRef="#br0" timeOffset="31439">20089 9309 14549,'42'-30'-293,"1"1"1,-9 6 0,3 0-1,1 2 113,7 2 0,2 2 1,0 0-749,0 0 0,0 0 1,-1 3 1167,-5 5 0,-1 3 0,-4 2 1057,2 0 0,-6 8 682,5 33-1305,-37-5 1,-9 6-345,1-4 0,-2 3 0,-3 0-91,-4 3 1,-4 0 0,0 0-491,1 5 0,0 0 1,-1 0 220,1-4 0,0-2 0,2 1 0,3-1 0,2 1 0,2-1-1339,-3 11 0,8-2-3547,12-12 1,6-3 4897,2-6 0,4-6 0,15-1 0,-7-11 0</inkml:trace>
  <inkml:trace contextRef="#ctx0" brushRef="#br0" timeOffset="31613">20618 10936 17877,'-15'30'-630,"-1"1"1,-12 8-8366,17-13 8995,3-24 0,8 7 0,0-9 0</inkml:trace>
  <inkml:trace contextRef="#ctx0" brushRef="#br0" timeOffset="54351">16678 6781 15268,'-19'0'3238,"8"0"-3058,55 0-135,-14 0 0,5 0-15,6 0 0,6 0 0,0 0-956,2 0 1,0 0 0,2 0 947,-8-2 1,1 0-1,0 0 1,1-1-23,2 1 0,0-1 0,0 1 0,-1-2-113,0 0 1,-2-1 0,1 0-1,-1 0-217,12-2 0,0 0 1,-3 1-256,-8 2 1,-2 1 0,-2-1-1440,11-4 0,-6-1 2024,4-11 0,-24 7 0,-27-4 0</inkml:trace>
  <inkml:trace contextRef="#ctx0" brushRef="#br0" timeOffset="54625">17894 6330 12480,'-29'-11'5757,"8"-15"-5667,1 30-1,3-28-89,23 31 90,14-7-90,30 11 45,-16-3 0,2 3 0,-1 6 0,-1 3 45,-3 0 0,-3 2 270,-6 5 0,-5 5 134,-5 1 1,-4 1-225,-3 0 0,-2 2-431,-1 3 0,-4 0 161,-4-3 0,-5-2-765,-3-3 0,-3-3-3373,-2-7 1,-3-3 4137,-7-2 0,1-4 0,4-1 0,-2-2 0</inkml:trace>
  <inkml:trace contextRef="#ctx0" brushRef="#br0" timeOffset="55417">19520 6820 12030,'-39'-28'4767,"0"14"-4497,0-3 180,-9 26-964,18 6 0,1 7 739,-2 6 0,1 5-45,-1 10 0,3 3-180,7-5 0,3-1 135,3-4 0,10-5 501,32 0-546,25-40-225,-4-11 0,2-10-502,-18 3 1,-2-3-1,0-2 547,3-5 0,0-3 1,-3-1 59,-5-3 0,-2-2 0,-2-1 60,-2-2 0,-3 0 0,-1-1-30,-1 1 0,-1-1 0,-3 1 59,-2-1 1,-2 0 0,0 4-169,-1-7 1,0 3 287,1 5 1,-3 5 867,-3 10-418,0 56-224,-4 7 0,-1 6-651,2-2 0,-1 4 0,1 1 276,-1 6 0,0 1 0,1 0-60,-1-5 0,0 0 0,3-2 228,3 15 1,5-5-1099,4-14 1,6-8-642,6-12 0,4-8-1877,7-15 0,2-7 3418,5-3 0,-4-3 0,7-15 0,-9 7 0</inkml:trace>
  <inkml:trace contextRef="#ctx0" brushRef="#br0" timeOffset="55517">20030 6565 16707,'11'46'1889,"-6"-17"0,-1 3-1979,-4 8 0,0 0-1664,-1-4 0,2-2 1754,7 14 0,-6-28 0,7-12 0</inkml:trace>
  <inkml:trace contextRef="#ctx0" brushRef="#br0" timeOffset="55626">20324 6428 16438,'-31'0'-150,"12"0"0,10 0 0</inkml:trace>
  <inkml:trace contextRef="#ctx0" brushRef="#br0" timeOffset="56135">20618 6526 20305,'-9'13'630,"-2"11"-720,-8-22 0,-1 26-989,0-6-1080,10 15 630,27-15 1214,2-4 0,4 1-67,10 0 1,3 1 1190,1 8 1,-4 3 314,-10 2 1,-5 4-361,-2 9 1,-6 4-928,-6-1 0,-8 2 373,-4-13 0,-5 2 0,-1-1-90,-1 1 0,-2 0 0,-3-2-90,-5-3 0,-3-3 0,0 1-90,2 0 0,0 0 0,0-3-615,-4-1 1,1-6-2025,-10-3-899,28-51 1664,21-1 0,9-5 1184,1 5 1,4-2 0,2 2-539,2-2 0,3 1 0,1-1 1258,6-1 0,2-1 0,-2 1 510,-7 2 0,-1 0 0,0 1 461,0 2 1,0 0-1,-3 0 588,5-9 0,-5 0 407,-10 9 1,-4 1 132,5-19-720,-19 27-539,1 12 1557,-17 37-2367,4 13 0,-1-12 0,0 1 599,5 1 1,7-3-1949,19 5-180,6-17 0,4-6-1889,12-18 0,3-10 3339,-3 3 1,2-3 0,-5 1 0,-5-2 0,-3 1 0,2-4 0,1 0 0</inkml:trace>
  <inkml:trace contextRef="#ctx0" brushRef="#br0" timeOffset="56376">21696 6702 21205,'0'31'0,"0"-3"-360,0-8 90,17-1 180,-4 1 180,16 0 270,-10-1 540,-8 18-91,-2-4-629,-7-1 0,-4 1 0,-16 11-225,13-15 0,-3-2-1844,-20 4-4408,8-12 6297,1-27 0,8 3 0,2-12 0</inkml:trace>
  <inkml:trace contextRef="#ctx0" brushRef="#br0" timeOffset="56542">21892 6722 19946,'37'-9'1259,"13"-2"-1304,-8-2 0,3-2-315,5 0 0,1 0-1180,-12 2 1,0 0-1,0-1-934,13-5 1,-4-1 2567,-6 0 1,-5 1-1,2-3 1,-22 5 0</inkml:trace>
  <inkml:trace contextRef="#ctx0" brushRef="#br0" timeOffset="56703">22480 6349 17877,'-29'0'6206,"8"-8"-5126,1 23-541,11 16-494,8 1 0,2 5-90,-1 11 0,0 2-1034,5 0 0,-1 0-2203,-3 4 1,0-1 3281,4-11 0,-1-3 0,-4 11 0,0-24 0</inkml:trace>
  <inkml:trace contextRef="#ctx0" brushRef="#br0" timeOffset="57359">23773 6643 17787,'-19'0'3418,"-1"-8"-3328,18 6 0,30-7-45,4 8 0,6 2-15,-1-1 0,3 0 0,1 0-900,4-2 1,2-1-1,0-1 870,8 1 0,1-1 0,-1 0 0,-4 1 0,-1 0 0,-1-2-210,1 0 0,0-2 1,-4 2-730,7 4 1,-6 0-3290,-15-4 1,-5 1 4227,-1 4 0,-26 0 0,0 0 0</inkml:trace>
  <inkml:trace contextRef="#ctx0" brushRef="#br0" timeOffset="57610">24518 6330 19856,'24'0'629,"29"0"-629,-10-1 0,5 2 45,6 7 0,-1 1-1166,-7-4 0,-3 3 1390,-6 13 1,-4 4 249,-7-1 0,-4 2-115,-10 7 1,-5 4-135,0 6 0,-5 1-225,-9-3 0,-4-1-225,2-1 0,-4 0-1619,-5-3 0,-3-5 1799,-18 2 0,17-7 0,5-26 0</inkml:trace>
  <inkml:trace contextRef="#ctx0" brushRef="#br0" timeOffset="58817">26458 6643 16797,'-19'-19'4318,"-10"8"-4048,-1 2-90,-9 18-90,-1 19-90,20-5 0,1 4-45,3 7 0,2 2-595,-2-1 1,3 0-890,9-4 0,6-3 1563,27 2 0,-12-13 1,18-17-1</inkml:trace>
  <inkml:trace contextRef="#ctx0" brushRef="#br0" timeOffset="59743">26909 6624 21565,'-10'29'135,"0"1"0,-9 20-495,17-2-180,21-9 0,32-17 225,-13-11 1,2-5-496,1-7 1,-1-7 584,0-4 0,-2-4 389,-11 2 0,-4-5-164,-6-8 0,-6-2 90,-2-13 90,-9 3-360,-18 11-1079,5 8-1350,-15-8-1857,17 15 1588,20-4 4587,30 8 225,-9 7 0,1 2 90,4-6 0,0 3-450,-4 9 0,-3 5 107,11 20-1231,-23-8 0,-4 4-270,-5 2 0,-3 1-90,1-1 0,-1 1-90,-4 20 0,8-11-540,12-20-540,19-19 630,-6-11 1,2-6 134,0-3 0,2-1 270,6-5 0,1 2 67,-8 7 1,-2 3 1237,16-3-181,-22 43-269,-20 7-721,-7-1 1,-2 3 109,1 17-244,-1-22 0,2-3-224,17-5-451,12-5 270,-2-22 1,3-7 134,8-2 0,1-3 225,0-2 0,0-3 341,1-3 1,-3 2 648,12 1 179,-22 5-449,-19 43-361,-9 7-269,0-1 0,0 3-179,-9 17-271,7-4-630,19-28 1,16-12 584,-1-13 1,4-7-481,3-1 1,0-4 749,-3-12 1,0-1 269,3 4 0,-2 0 629,-15 0 1,-3 4 854,10 2-630,-21 11-359,-8 44-450,-9 9-90,4-14 0,0 1-270,-4-1 0,7-4-629,19-4-90,16-5 539,-1-22 0,4-7 90,3-1 0,0-4 270,1-8 1,1-1 100,-2 5 0,0 1 708,-4 0 1,-3 3 1079,10 6-900,-14 20-269,-19 30-585,-9-10 0,0 3-90,0 3 0,0 0-405,-2-4 1,4-3-1980,15 2-1978,14-21-451,0-15 1,5-8 4857,10-13 0,-2-2 0,-15 14 0,-2 1 1,-1-8-1,1 1 0</inkml:trace>
  <inkml:trace contextRef="#ctx0" brushRef="#br0" timeOffset="59834">29790 6800 20935,'-9'50'-428,"-2"-2"1,1-26 0,1-5 0</inkml:trace>
  <inkml:trace contextRef="#ctx0" brushRef="#br0" timeOffset="59992">29927 6428 20845,'-39'-11'-1439,"9"2"-8392,1 9 9635,10 0 0,8 0 1,2 0-1</inkml:trace>
  <inkml:trace contextRef="#ctx0" brushRef="#br0" timeOffset="60467">30221 6487 14998,'-17'41'5128,"-5"5"-4229,-9-24-719,3 15-90,9-24 0,8 21 0,2-20-90,35 14-90,-2-17-180,3-6 0,3-1-539,20-4 179,-17 0 1,2 0 224,-5 1 1,1-2 359,-1-7 0,-2-2 315,20-3 719,-26-7-89,-5 3-361,-17 15-449,0-7-90,0 9 0,0 0 449,9 0-449,11 0 0,1 0 0,8 0 180,-1 0-90,3 0 0,8 9 0,9-7-90,-20 7 0,3-1-540,3-6 0,1-1-1214,0 3 0,0 0 1754,0-3 0,-2-2 0,-1 1 0,-6 0 0</inkml:trace>
  <inkml:trace contextRef="#ctx0" brushRef="#br0" timeOffset="61096">31299 6526 17967,'-19'-9'3058,"-1"-2"-2878,9 0-90,2 11 0,1-6-180,6 12 0,-7-14 0,9 8 630,0 0-540,0 8 90,-9-14-90,7 12 0,-7-6 90,1-6-90,5 21 359,-14-30 1,15 30-90,-16-21-270,7 6 0,1-3 90,1-5-180,9 8 1529,0 0-1259,0 8-90,-9-5 0,7 23-90,-16-22-90,8 22 90,-10-24 0,35 7 0,27-9-45,4-8 0,6-1-196,-10 4 1,1 2-1,1-2 121,-1-4 0,1-1 1,-1 0-677,0 3 1,0 0 0,-2 2-105,5-1 1,-3 1-1889,-12 0 0,-4 1 2788,2 4 0,-21 0 0,-8 0 0</inkml:trace>
  <inkml:trace contextRef="#ctx0" brushRef="#br0" timeOffset="61320">31691 6114 20755,'-19'40'1889,"8"-5"0,2 4-1799,-1-3 0,0 2-90,1-1 0,-1 3 0,1-2-315,-2 9 0,0-3-1265,-4 1 1,2-2-580,7-13 1,1-2 2238,-4 12 1,9-21-1,0-10 1</inkml:trace>
  <inkml:trace contextRef="#ctx0" brushRef="#br0" timeOffset="61484">31828 6585 21025,'0'29'1484,"0"0"0,-8 22-1574,-3-12-719,-9-28-990,27-5-2159,15-23 1034,9 3 1,5-1 2923,1-5 0,-2-1 0,-7 4 0,-4 1 0,11-10 0</inkml:trace>
  <inkml:trace contextRef="#ctx0" brushRef="#br0" timeOffset="61935">32182 6565 20305,'-1'48'2069,"-8"-15"-2069,-1-5-809,7-19-990,23-9-1529,30 0 674,-15-8 1,0-2 944,0 0 0,0-1 3957,0-5 1,-3 1 3058,9-5-2249,-12 12-1888,-12 16-811,-15 12-179,24 2 0,-13 6-450,33 0 90,-13-6 90,-8 0 1,-2 2 178,-1 9-44,-12-2 0,-3 3 360,-5-4 0,-4 1 179,-5 16 1,-4 2 45,-2-8 0,-4 0-511,0-8 1,-4 0 0,0-3-483,-9 7 1,-1-4 407,-3-2 0,0-3-270,9-7 0,0-3-494,-14 1 179,11-36 90,26-24 270,12 3 0,8-3-135,14 0 1,6 2-425,-7 11 1,3 2 0,2 1 678,2 3 0,1 2 0,1 4 30,-3 3 0,-1 4 0,0 0-232,14-1 1,-2 3 306,-11 6 0,-4 2-595,6-1-7275,-22 0 7825,-26 8 0,7-5 0,-7 5 0</inkml:trace>
  <inkml:trace contextRef="#ctx0" brushRef="#br0" timeOffset="62111">32514 6173 19766,'-19'0'-420,"8"0"0,2 0 0</inkml:trace>
  <inkml:trace contextRef="#ctx0" brushRef="#br0" timeOffset="63784">25929 7957 16887,'-19'2'1080,"-1"4"-810,-8-14-1,-3 25-89,-8 5-225,18 4 0,3 4 45,-13 14 0,12 4 0,19-11 0,11-15 90,17 6 0,-15 0 0,4 12-90,-15-9 0,-4 5-157,2 11 1,0 4 156,1-10 0,0 3 0,-3-1-502,-2 4 0,-2-1 0,-1 1 502,0-1 0,0 1 0,-1-3 30,-1-6 0,-2-2 0,1-1-95,-4 7 1,-1-6-656,-4-5-629,8-42 674,12-14 0,7-9 495,1-17 1,3-5 179,3 14 0,2-1 0,-1-2-296,-3 5 1,0-2 0,-1 0 0,1 0 385,-1 2 0,0 1 0,1-1 0,0 0-68,1-1 1,0-1-1,1 0 1,-2 2 64,1-8 0,-1 1 1,2 2 2,2 7 0,3 1 0,-1 4 52,1-5 1,2 8 37,1 12 0,2 8 90,5 10 269,-2 19-179,-8 21 270,-9 10 495,-6-21 0,-2 0-856,-2 1 1,-2-1-180,-2 1 0,-2-1 0,-15 21 327,-2-11-4914,-15-19 4569,15-20 0,3-2 0,10-7 0</inkml:trace>
  <inkml:trace contextRef="#ctx0" brushRef="#br0" timeOffset="64076">26458 8015 20036,'-39'0'989,"9"0"-1079,1 9 0,10-7-90,8 16-449,2-7-1,9 0 360,18-3 0,3-16 360,19-3 270,-1 0 0,0 2-360,0 18 0,0 10-2069,9 3-2847,-19-11 1,1-2 4792,1-4 1,-1-2 0,12-3-1,-16 0 1</inkml:trace>
  <inkml:trace contextRef="#ctx0" brushRef="#br0" timeOffset="64201">26968 7898 18327,'33'-10'-330,"-1"0"0,0-4 0,0 0 0,20 1 0,-17-5 1</inkml:trace>
  <inkml:trace contextRef="#ctx0" brushRef="#br0" timeOffset="64392">27340 7408 18506,'-19'17'4678,"-1"22"-4498,10-6 0,0 4-135,0 15 0,1 3-950,2-18 1,1 0 0,-1 0 214,1 3 0,-1 0 1,1-3-2007,-4 5 1,0-3 2695,5-4 0,-1-5 0,-3-8 0,9-4 0</inkml:trace>
  <inkml:trace contextRef="#ctx0" brushRef="#br0" timeOffset="64559">27380 7878 18866,'29'0'90,"0"0"0,9-7 0,1-3-855,5 0 1,1-2-541,5-6 1,0-3-2823,0-3 0,-2 0 4127,-6 3 0,-5 1 0,4-11 0,-15 14 0</inkml:trace>
  <inkml:trace contextRef="#ctx0" brushRef="#br0" timeOffset="64751">27908 7447 16707,'-19'0'4858,"-1"9"-4139,10 10-494,4 8 0,3 3-180,-2 0 0,1 3-603,-1 14 1,-1 2-253,-3-9 0,-1 0-764,0 5 0,0-2-2879,0-12 1,0-1 4452,5 0 0,0-4 0,-4-4 0,9-5 0</inkml:trace>
  <inkml:trace contextRef="#ctx0" brushRef="#br0" timeOffset="65392">27889 8074 15988,'30'0'599,"-1"0"1,5-7 0,0-3-690,0 0 0,1-2-360,5-10 0,-1-4 135,-8 6 1,-1-1 359,-4-3 0,-5 0 405,-1-7 719,-11 3 270,-18 26-360,-11 13-809,-10 28-180,-1-6-90,12 12-1079,36-23-720,25-2 225,-5-17 0,4-6-1350,7-9 1,2-5 1642,-14 7 1,1 0-1,-1-2 2120,1-4 1,-1-1 0,0 2 2263,10 3 0,-3 2-1398,-7-2 0,-4 7 544,-2 22-540,-13 22-989,-17 14-675,0-20 0,0 1-45,0 16 0,9-11-900,11-19-269,19-29-90,2-13 899,-8 0 0,0-3 315,-7-1 0,0 1 405,-1 8 0,0 2 899,21-11-270,-33 26-179,4 17 1142,-17 14-1952,0 10 0,0 7-81,9-26-909,11-5-539,19-26 674,-7-3 1,3-4 134,5-3 1,1-3 125,-9 3 0,1-2 0,0 2 999,13-8 0,-3 4 638,-6 6 0,-4 3 846,6-3-629,-22 43-721,-17-2-449,0 3 0,0 3-90,0 20-180,18 0-719,12-11-1710,21-19-944,-22-15 0,0-2 3876,21-3 1,-19 0 0,-14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08.26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11838 4625 12390,'-31'19'899,"3"1"-719,8 8 450,1 3-226,13 0 1,1 3-405,-4-7 0,0 1 45,7 9 0,2 2 90,-1-9 0,2-1 45,19 21-135,1-33 0,6-4-45,6-1 0,4-6-45,2-8 0,2-5-730,8-9 1,-2-5 774,-10 1 0,-2-4-84,1-8 1,-5-3 128,-9 10 0,-5 0 314,3-23 1,-11 17 540,-9 12-91,-9 1 377,-2 7-826,0 18 530,-6-3-710,6 42-90,-9-13-180,9 15 270,3-9-360,25-17-809,14-5-675,-3-18 0,3-7 1664,4-5 0,-1-2 0,10 0 0,-9-11 0</inkml:trace>
  <inkml:trace contextRef="#ctx0" brushRef="#br0" timeOffset="290">12700 4154 14639,'-11'35'4677,"-6"-9"-4362,14 9 0,3 4-136,-4-4 1,0 0-1035,3 9 1,2 1 809,-1 0 0,0 0-649,0-1 0,0-1-925,0-12 0,0-1-3014,0-1 1,0-2 4733,0 4 1,0-11 0,0-12 0</inkml:trace>
  <inkml:trace contextRef="#ctx0" brushRef="#br0" timeOffset="623">13033 3958 15988,'-19'42'2878,"8"12"-2698,6-25 0,1 1-45,3 13 0,2 3 0,-1 8 0,0 1-1188,0-13 1,0 0 0,0 1 1052,0 0 0,1 0 0,-2-1-90,-2-4 0,0-1 0,0-1-729,2 14 1,0-4-1611,-3-15 1,-1-3 2583,5 11 0,0-19 1,0-12-1</inkml:trace>
  <inkml:trace contextRef="#ctx0" brushRef="#br0" timeOffset="982">13719 4448 17337,'29'0'1259,"19"0"-1214,-19 1 0,3-2-45,6-6 0,2-3-315,0 1 1,-2-4-1341,-2-6 1,-2-1-1764,-3 4 0,-3 2 3503,2-6 0,-12 11 0,-18 9 0</inkml:trace>
  <inkml:trace contextRef="#ctx0" brushRef="#br0" timeOffset="1215">14150 3939 15448,'-19'0'3778,"-1"0"-2878,0 0-271,10 35-359,4-7 0,3 5-180,2 3 0,2 4 0,-1 1-699,-2-1 1,-2 1-1,1 0 579,0 7 0,0 1 0,-2-2-450,-1-6 1,0-1-1,-1-1-1454,-4 12 0,2-2 1975,3-4 1,1-5-1,-3-8 1,8-5-1</inkml:trace>
  <inkml:trace contextRef="#ctx0" brushRef="#br0" timeOffset="1592">14288 4468 19046,'10'39'720,"-1"9"-720,-9-6-90,9 5-450,2-25-899,17-4-540,3-36 315,-7 5 0,0-4 225,-3-7 0,-1-2 1304,5-8 0,-2 0 1034,-7 8 1,-2 0 2788,6-22-1080,-11 28-719,-10 29-1169,1 22-675,0-3 0,0 2-45,0 1 0,0-1-90,-1 1 0,2-3-1170,17 11-808,4-19-1350,17-11-2789,0-18 6207,0-19 0,-17 12 0,-4-10 0</inkml:trace>
  <inkml:trace contextRef="#ctx0" brushRef="#br0" timeOffset="1857">14895 4429 14908,'11'28'4318,"-2"3"-3508,-9 17-361,0 2-359,0-18 0,0 3 0,0 8 0,0 1-1546,0 1 1,0 2 1455,0-7 0,0 2 0,0 0 0,0 0 0,0 1 0,0 0 0,-2 3 0,-1 1 0,-1 0 0,-2-1 0,-1 0 0,0-1-134,1-5 1,-1 0 0,-2-3 43,-9 14 0,-1-4 136,9-10 0,-1-4-856,-7-7 1,-1-4-1350,-3-2-6206,-6-38 8365,12-5 0,3-4 0,0-10 0,-4-6 0</inkml:trace>
  <inkml:trace contextRef="#ctx0" brushRef="#br0" timeOffset="2740">14484 4507 13469,'8'22'3059,"3"4"-2430,0-15-179,6 9-180,-14-1 90,14 10-91,-15 1 91,7 9-90,-9 0-270,0 1 180,0-1-90,0 9 270,0 2-646,0 0 421,0-22 0,0 1 135,0 21-180,0-22 0,0 2 45,0 8 0,0 1-1,-4-8 1,-1 1-90,-4 10 0,-2 1-45,1-8 0,-1-1-282,-3 1 0,-1 0 192,1-1 0,0 0-1504,-8 16-4342,-6-11 6002,8-28 1,10-5 0,1-14 0</inkml:trace>
  <inkml:trace contextRef="#ctx0" brushRef="#br0" timeOffset="3348">14817 4350 19316,'37'-10'270,"-4"1"-225,-5 7 0,0 4 45,5 7 90,4 1 89,-18 10-89,-8 8 0,-2 3 0,-9 17 0,-18-7-90,-3 7-90,-19-18-180,10-1-2788,2-18 2968,8-3 0,9-8 0,2 0 0</inkml:trace>
  <inkml:trace contextRef="#ctx0" brushRef="#br0" timeOffset="3690">15267 4448 13559,'40'11'1080,"-10"-2"-811,-1-26-269,-10 4 270,-8-16-90,-2 10 450,-9-1 989,0 18 90,-18-5-270,-12 33-629,-12 5-675,17-3 0,2 3-284,7-5 1,2 0 103,2 3 0,4-1-494,8 2-1440,38-10-2699,14-12 4678,-8-15 0,-1-3 0,3 6 0,-3-14 0</inkml:trace>
  <inkml:trace contextRef="#ctx0" brushRef="#br0" timeOffset="4332">15601 4370 19136,'-20'11'1979,"-8"6"-1799,6 3-270,-6 2 0,8-3-90,9-10-180,20-9-269,13 9 539,17-7 90,0 24 90,-8-13 449,-3 24 181,-17 2-90,-3 3-91,-8 6-269,0-9-180,-8-9-900,-3-10-2787,-9-20 3597,9-11 0,3 0 0,8 2 0</inkml:trace>
  <inkml:trace contextRef="#ctx0" brushRef="#br0" timeOffset="5665">13170 4448 14639,'40'0'-2969,"-1"0"2969,0 0 0,-17 0 0,-5 0 0</inkml:trace>
  <inkml:trace contextRef="#ctx0" brushRef="#br0" timeOffset="15265">16365 4017 14549,'-11'0'0,"2"0"0</inkml:trace>
  <inkml:trace contextRef="#ctx0" brushRef="#br0" timeOffset="15409">16326 4468 18506,'-9'22'-7555,"-2"-14"7555,0-10 0,3-6 0,8 8 0</inkml:trace>
  <inkml:trace contextRef="#ctx0" brushRef="#br0" timeOffset="16057">17541 3429 16797,'-28'11'2069,"-3"-2"-2069,-8-9 0,0 0 0,-9 0 0,-2 9 135,20-5 0,1 2-90,3 7 0,2 3-182,-1-2 1,2 2 91,2 7 0,3 2 90,2-1 0,1 2-45,0 7 0,2 2-478,2 3 1,2 2 477,-1 0 0,1 1 0,2 6 0,3 2 0,-1 4 0,1 0 45,-1-2 0,1 1-15,3-9 0,1 2 0,-1-1-30,-1-3 0,-1-1 0,-1-1-297,1-1 1,0-1 0,1-1 296,1 14 0,0-4-45,-4-10 0,1-4 314,4 9 470,9-13-379,10-19-180,21-9-91,-11-4 1,0-1 0,24 3 346,-20-2 0,-1-1-436,9 5 0,-13 0 0,1 0 816,21 0-1850,-21-3 0,1-2-2969,3 0 0,1-1 4003,2-8 0,-2 0 0,10 0 0,-9-3 0</inkml:trace>
  <inkml:trace contextRef="#ctx0" brushRef="#br0" timeOffset="16559">17815 3880 7173,'-19'-20'-300,"8"10"0,2 1 0</inkml:trace>
  <inkml:trace contextRef="#ctx0" brushRef="#br0" timeOffset="17032">17796 3860 19946,'-30'39'38,"1"0"1,-1-1-1,1 1 1,2-3-1,-1 1 1,3-2-1,7-4-83,6 1 1,4-3-46,-2 19 180,18-28-540,23-20 225,-2-11 0,1-6 45,1-7 0,-1-2 270,1-4 0,-3-1-90,-7 1 0,-3 1 360,1-19-180,-10 26 360,-9 5-181,0 34-269,0 14 90,0 19-180,3-20 0,3-2 90,13 14-585,3-26 1,4-4-3644,27-3 4138,-19-21 0,-1-2 0,0 7 0,-7-19 0</inkml:trace>
  <inkml:trace contextRef="#ctx0" brushRef="#br0" timeOffset="17366">18247 3743 19316,'-20'50'629,"10"-21"1,0-1-630,-9 13-90,-1-11 0,9-3-269,2-17-361,36 1-269,5 7 629,-3-17 0,1 0 225,-4 11 0,-2 2 315,24-1 809,-26 24 91,-5-6-720,-17 8-91,0 9-269,-17-16-2788,4 5-7043,-16-26 9635,10-37 0,8 17 1,2-25-1</inkml:trace>
  <inkml:trace contextRef="#ctx0" brushRef="#br0" timeOffset="17516">18482 3860 19046,'37'-17'0,"13"4"-1934,-20-4 0,1-3-2339,4 5 1,-3-1 4272,-9-3 0,-4-1 0,9-1 0,-19 3 0</inkml:trace>
  <inkml:trace contextRef="#ctx0" brushRef="#br0" timeOffset="17707">18678 3410 15628,'-20'28'5487,"9"20"-5262,5-14 0,3 2-180,7 3 0,1 2-45,0 3 0,1-1-405,3-7 0,2-2-1934,8 16-3327,1-13 5666,-1-26 0,-8-2 0,-2-9 0</inkml:trace>
  <inkml:trace contextRef="#ctx0" brushRef="#br0" timeOffset="18192">18854 3860 17337,'0'40'4318,"0"-1"-4318,0-9 90,0-1-270,0-18-270,0-3-989,0-25-540,9-14 719,4 7 1,2-2 225,0-4 0,3 1 269,9 8 0,3 1-404,11-17 1079,7 26 360,-9-6 0,-9 15 180,-1-7-181,-18 9 361,6-9 539,-6 7 450,8-7 270,-8 1-270,-2 5-719,-9-5-1,0 16-719,0 12-90,0 10-180,0 10 0,0-10-179,9-2-991,10-17-269,12-2 450,8-26 809,0-5 450,-17-17 449,-5-1 631,-17 10-901,-8 10-538,-12 12-2610,-2 8 2789,-6 0 0,17 0 0,2 0 0</inkml:trace>
  <inkml:trace contextRef="#ctx0" brushRef="#br0" timeOffset="18649">19599 3606 19406,'0'48'1619,"0"2"-1619,-9-9-90,7-13-360,11-19-449,12-9-181,19-9-89,-1-19 600,-14 13 1,-2-3 658,-6-10 0,-2 0 719,22-5 541,-26-4-811,-2 26 1,-9 3-90,0 16-180,0 12 597,0 19-732,0-11 0,0 3-45,0 3 0,0 1-462,0 8 1,0 2 416,0-1 0,0 1-331,0 0 1,0-1 330,0-4 0,0-1 135,0-9 0,0-2-90,0 20-90,-9-9-989,-2-17-3869,-17-4 5072,6-18 1,3 0-1,10 0 1</inkml:trace>
  <inkml:trace contextRef="#ctx0" brushRef="#br0" timeOffset="20232">19579 3625 9152,'0'-11'2248,"0"3"-2068,0-1 180,0 7 360,0-7 179,0 9 720,0 0-899,0 9 89,-9-16-269,7 31 0,-15-37-270,15 46-360,-16-29 180,16 24-270,-7 1-1979,9 10-4767,0-6 6926,9 4 0,-7-26 0,7-3 0</inkml:trace>
  <inkml:trace contextRef="#ctx0" brushRef="#br0" timeOffset="21074">19854 3586 8882,'0'-11'3058,"-9"-6"-2428,7 23-90,-16-21-271,16 22 91,-7-16 0,9 9 180,0 9 269,-8-16 91,5 14-91,-5-16-89,8 9 179,0 0 91,0 9-271,0 10-359,0 12-360,0 8 0,0-9 0,0 7 0,0-15-90,9-2-360,1-12-269,10-25-181,0-5 361,-1-26 359,1-2 225,-10 21 0,-1 0 135,2-13 179,-2 14-89,-9 19-90,0 9-90,0 0 180,0 18 90,0 3-90,0 19-91,0-1 1,0 0 0,0 0-90,0 9 0,-9-15-45,9-2 0,-2 1 45,-15 11-401,11-10 1,1 2 265,-5-1 0,0-1 45,0-2 0,0-1 0,0 4 0,1 0-198,-2 16 198,7-21 0,-1-1-90,-3 4-180,5 5-719,-5-17-2519,8-1 3660,-9-16 0,7 3 0,-7-15 0</inkml:trace>
  <inkml:trace contextRef="#ctx0" brushRef="#br0" timeOffset="21457">19991 3429 15988,'0'-21'4048,"0"-6"-4048,0 25 179,8-6-358,12-1-1441,11 7-3686,-1-16 5306,7-1 0,-24 6 0,5-5 0</inkml:trace>
  <inkml:trace contextRef="#ctx0" brushRef="#br0" timeOffset="21682">20128 2978 17967,'-15'26'1619,"-1"-1"0,5 2 0,3 2-1439,2 4 0,3 2-710,3 0 0,0 2 530,0 6 0,0 1-374,0-9 0,0-1-211,0-3 1,0-3-1144,0 11-2499,0-19-1980,18-11 6207,-5-9 0,6 0 0,-10 0 0</inkml:trace>
  <inkml:trace contextRef="#ctx0" brushRef="#br0" timeOffset="21932">20167 3488 19316,'39'0'-1889,"1"0"629,-12-3 1,0-3 180,-2-2 0,1-3 336,7-7 0,-1-3 1372,-11 0 1,-3 0 2559,10-18-761,-21 11-607,-8 26-381,-17 4-631,-5 35-629,-8 4-135,14-16 0,3 0-315,2 14-1365,29-10-4571,15-18 6206,0-6 0,1-2 0,1-3 0,0 0 0</inkml:trace>
  <inkml:trace contextRef="#ctx0" brushRef="#br0" timeOffset="22107">20912 3488 17517,'0'50'1754,"1"-13"0,-2 0-2519,-7-9 1,-2-1 764,4 8 0,-1-3 0,-12-1 0,10-14 0</inkml:trace>
  <inkml:trace contextRef="#ctx0" brushRef="#br0" timeOffset="22482">21441 3370 17247,'-39'40'1709,"23"-16"0,1 0-1709,-13 8 0,17 14-360,11-24-629,29-3 179,12-19 675,-12-7 1,1-5-1,-4-6 0,-2-3 180,-3-3 0,-3-2 674,2-25 181,-12 12-361,-25 2-539,-14 15-899,-10 3-6117,-7 10 7016,17-8 0,12 12 0,10-12 0</inkml:trace>
  <inkml:trace contextRef="#ctx0" brushRef="#br0" timeOffset="22690">21696 2783 22194,'4'29'360,"1"0"0,0 5 0,0 0-450,0 1 0,1 0-450,2-4 0,2-1-809,-2 0 0,3-4-6387,20-4 7736,8-5 0,-17-17 0,-5 0 0</inkml:trace>
  <inkml:trace contextRef="#ctx0" brushRef="#br0" timeOffset="22785">21970 3155 16078,'0'48'4227,"0"-7"-5936,0-2-8122,0-19 9095,18-11 1,-14-9 0,14 0 0</inkml:trace>
  <inkml:trace contextRef="#ctx0" brushRef="#br0" timeOffset="22899">22186 2998 19046,'-9'-11'-2788,"-2"-6"2788,0 15 0,3-7 0,8 9 0</inkml:trace>
  <inkml:trace contextRef="#ctx0" brushRef="#br0" timeOffset="23177">22460 3018 20845,'-28'11'1529,"6"-3"-2158,-6-8-361,17 9-449,2 2 539,9 17 900,18-6 810,3 15 899,10-6-90,-11 16-1169,-15-18 0,-2 1-316,-2 8 1,-2 3-451,-2 3 1,-3 1 315,-2-4 0,-3-2-315,-3 1 1,-3-3-721,2-11 1,0-2-3643,-14 6 4677,10-21 0,8-11 0,2-7 0</inkml:trace>
  <inkml:trace contextRef="#ctx0" brushRef="#br0" timeOffset="23440">22754 3077 22644,'-19'30'450,"8"7"-540,2-6-90,18 8-180,2-17-180,17-5 271,2-26 269,1-10 0,-11-12 90,-12-8-180,-8 8-360,-9-6-2968,-1 7 3418,-1 8 0,2 5 0,9 17 0</inkml:trace>
  <inkml:trace contextRef="#ctx0" brushRef="#br0" timeOffset="23599">23087 3214 17967,'0'50'1349,"1"-17"0,-2-1-2428,-7 12-1800,3-15 1,-1-2 2878,-14-5 0,9-5 0,3-16 0</inkml:trace>
  <inkml:trace contextRef="#ctx0" brushRef="#br0" timeOffset="24140">23538 2763 17697,'-11'26'5847,"-6"-11"-5308,15 40-269,-7-23-225,9 2 0,0-2-45,-9-6 0,7 17-270,-7-40-719,9 5-720,18-25-630,4-22 1214,0 9 1,4-1 989,-1-4 1,0 0 718,-5 4 1,1 3 1664,16-2-271,-26 12-538,-2 44-361,-10 16-944,-3-12 0,0 1-180,3-1 0,0-1-45,-8 10-630,9-20-1438,26-10-1710,7-26-675,-5 3 1,3-3 4542,4-11 0,-3-3 0,3-3 0,0-1 0</inkml:trace>
  <inkml:trace contextRef="#ctx0" brushRef="#br0" timeOffset="25257">24067 2685 22554,'-19'39'630,"-1"-9"-630,9-1 90,2-1-90,9-6-180,18-3 0,-5-10 0,24-9 0,-6-17 90,8-5 90,-9-17 90,-1-1 90,-19 10 90,-1 2-180,-9 17 0,0 11 0,-9 19-180,-2 3 0,1 15-270,1-6-719,18-1-630,10-10-990,21-12 360,10-25 1799,-16 3 1,-1-3 719,-6-2 0,-2-3 989,1-2 1,-4 0 1708,7-6-899,-19 10-630,-1 11-719,-9 27-450,0 4-180,0 17 0,9 0 0,2-17-360,17-5-360,11-17-269,3-17 629,-14 3 0,0-3 225,-2-2 0,-2-3 135,2-3 0,-1 2 990,14 1 89,-20 5-179,-10 17-541,-9 8-269,0 3-180,0 9-89,0-9-181,9-2-900,10-9-359,12-18 585,-4 12 0,2-1 307,2-11 0,-1-1 907,1 8 0,-1 0 854,-4-3 1,-4 0 494,-2 3-539,-12 2-361,-8 18-539,-8 2 0,-3 9 374,0 8-464,-7-6-360,16 6-360,-6-8-359,16-1 0,12-8 449,19-2 540,-6-27 180,4-3 270,-26-10 809,-3-6 0,-8 7-719,0 8-450,-8-4-180,5 32 0,-14-21-809,15 21 90,19-14-181,16-1 990,0 4 0,2-1 450,-4 1 0,-1-1 1169,20-2 0,-22 25-360,-19 13-899,-9 21-180,-9-1-90,-2-11-360,0-20-629,2-10-360,18-18 89,11-19 900,-2 8 1,3-1 314,4-8 0,0-1 653,0 4 0,0 2 1191,14-15-540,-19 19-629,-11 20-540,-9 20-90,0 10-630,0 1-1169,0-12-2295,8-10 4094,12-9 0,-7 0 0,5 0 0</inkml:trace>
  <inkml:trace contextRef="#ctx0" brushRef="#br0" timeOffset="25882">26282 2508 20215,'11'22'3059,"-2"-5"-4139,-9-8-4317,0-7 5397,0 7 0,0-9 0,0 0 0</inkml:trace>
  <inkml:trace contextRef="#ctx0" brushRef="#br0" timeOffset="26024">26596 2528 17427,'0'0'0</inkml:trace>
  <inkml:trace contextRef="#ctx0" brushRef="#br0" timeOffset="26169">26909 2430 19856,'20'11'-1170,"-9"-3"1,-3-8 0</inkml:trace>
  <inkml:trace contextRef="#ctx0" brushRef="#br0" timeOffset="26282">27145 2410 17157,'0'20'900,"-1"-9"-900,1-3 0,0-8 0,0 0 0</inkml:trace>
  <inkml:trace contextRef="#ctx0" brushRef="#br0" timeOffset="26940">27223 1587 21655,'26'-11'629,"7"-15"-539,-5 19 0,3 1-90,-2-8 0,0 0 0,21 3-90,-19 2 0,-14 9 180,-8 0-90,-7 0 90,15 9-180,-14 10 90,14 3 270,-6 15-90,9-6 0,-10 17-180,-5-20 0,-1 2 0,0 4 0,1 2-135,0 7 0,1 1 0,3 0 0,1 1-516,1 4 0,-2 0 651,-3 5 0,-1-1-45,0-3 0,-2 0 180,-2 4 0,-2-1-315,2-12 0,-2-1 540,-2 4 0,-2-4 264,-6 4-84,0 2-360,-6-27-91,6-17 1176,0 5-1355,2-7 306,0 2-1655,-10 7-2422,-12-9 3861,-17 0 0,24 0 0,-2 0 0</inkml:trace>
  <inkml:trace contextRef="#ctx0" brushRef="#br0" timeOffset="64105">20677 4723 17067,'-48'0'2159,"6"0"-2069,14 2 0,0 4-180,-14 23 90,18-10 0,0 3 0,4 3 0,1 0-135,4 1 0,0-4-674,-14 0-631,27 4 91,13-15 270,29 9 1169,1-1 359,-2 10 991,-11 10-91,-17 11-765,-4-17 1,-5 1-521,-9-3 1,-4-1 70,2 1 0,-3-3-315,-19 11-3148,3-28 3328,17-13 0,2-9 0,9 2 0</inkml:trace>
  <inkml:trace contextRef="#ctx0" brushRef="#br0" timeOffset="64464">20794 4840 17697,'0'20'2878,"0"8"-2698,0 3-180,18 8-450,-5 0-539,33-17-540,-14-5 494,1-21 1,0-9-1335,10-17 2144,-9 6 0,-2-3 405,-14-1 0,-4-2 764,2 4 1,-4 2 1015,-3-7-341,-9 14-630,0 34-539,0 22-450,-9 5 45,6-15 0,4-2-495,17 4-989,23-11 135,-4-21 0,5-7-900,6-5 0,2-5 2147,-16 3 0,0-3 0,-2 1 0,1 0 0,-3 2 0,14-12 0</inkml:trace>
  <inkml:trace contextRef="#ctx0" brushRef="#br0" timeOffset="64840">21755 4723 16707,'0'38'1559,"0"0"0,0 1 1,0 3-1201,0 10 1,0 2-180,-5-4 0,1 0-912,3-11 0,1 0 0,-1-1 822,-4 12 0,1 0-90,3 4 0,2-1 3,-1-12 1,0-2-4,0-3 0,0-4 355,0-2-985,0-21-89,0-46 134,-1 1 1,2-6-341,3 2 0,3-4 1,0-1 834,-1-6 0,0-3 0,3 0 22,2 12 1,2 0-1,0 0 1,-2 1-33,0-11 0,-1 2 0,2 3 10,11-6 0,0 6 379,-13 16 1,1 6 70,18 7 270,-10 44 269,1 7-629,-13-1 0,-3 4-135,1-6 0,-2 1-45,-2-2 0,-2 0-1,1 19 1892,0-9-2251,-8-17 100,-3-4-5407,-9-27 5577,1-28 0,8 19 0,2-16 0</inkml:trace>
  <inkml:trace contextRef="#ctx0" brushRef="#br0" timeOffset="65297">22284 4782 16977,'23'-20'-720,"0"0"1,-2 1 0,1-1-361,12 1 1,0-1 629,-8-3 0,-2-2 405,-3 5 0,-3-1 765,2-18 1529,-12 10-91,-17 27-359,-10 4-989,-12 35-630,1 5-135,14-18 0,4 2-585,9 22-899,23-27-270,22-3 1304,-10-16 0,3-4 225,0-6 1,0-2 448,4 5 1,0-3 629,-3-6 1,-2 0 224,-4 7 1,-1 3 584,10 4-180,-20 28-809,-10 5-630,-9 15 0,0-17 0,9-12-270,10-19-720,29-19-135,-18-4 1,1-2-1504,12-5 0,2-1 2538,-15 7 0,1 0 0,-3 2 0,0 0 0,-2 3 0,18-8 0</inkml:trace>
  <inkml:trace contextRef="#ctx0" brushRef="#br0" timeOffset="65987">23714 4272 17877,'-10'46'5846,"-8"-11"-5711,16 0 0,2 4-90,-5-9 0,1 1-45,7 4 0,3-1 0,-1-3 0,1-3-449,14 11-181,8-19-539,2-29 584,-6-3 0,0-6-124,2-14 1,-2-4 708,6 1 0,-1-2-45,2-7 0,-3 1 494,-11 16 1,-1 2 810,10-12-1,-26 54-540,0 25-494,-4-13 0,-1 3-45,5 7 0,-2-2-90,-16 7 0,16 10 0,-7-32 0,18-3 788,2-10-878,9-9 89,-9 0-89,-3 0 90,-8 0-90,0-9 90,9 7-90,-7-7 0,7 1 0,-9 6 0,0-7 0,0 9-90,0 0 90,9 0 0,-7 0 0,7 0 0,-10 0-9264,1 0 9264,0 9 0,0-7 0,0 6 0</inkml:trace>
  <inkml:trace contextRef="#ctx0" brushRef="#br0" timeOffset="66698">23617 4370 14819,'-20'0'5307,"9"17"-4588,-6 5-359,15 9 0,1 4-572,-7-4 1,-1 1 346,7 10 0,2 3 0,-4 3 0,-1 0-45,0-12 0,1 2 65,4 14 0,-2-2-65,-7-22 0,1-2-90,7 13 0,0-4-21,-17-11 201,16 3-270,-7-27-360,18-9-179,19-28 314,-7 5 0,0-6-257,-2 4 0,1-3 0,0-1 542,0-3 0,0-2 0,-1-1 0,-2-2 0,-1 0 0,1 1 30,2 1 0,1 1 0,-3 1 30,-5 5 0,-3 0 0,3 2-259,11-11 0,0 5 229,-2-9 90,8 22 180,-10 19 0,1 18 270,-9 19-1,-3 22-314,-7-16 0,-2 2 502,1-1 1,0 0-593,1 4 0,-2-2 342,-7 6-387,8-10 0,-3-3-1,-14-6-89,6 13-359,-17-26-1170,6-2-2519,-6-9 4193,8-17 0,9 12 1,2-12-1</inkml:trace>
  <inkml:trace contextRef="#ctx0" brushRef="#br0" timeOffset="67720">24263 4390 18596,'-8'11'2519,"-3"-20"-2339,0 4 0,2-12 180,9 43-271,-9-11-89,7 31 90,-7-24-449,18-2-631,11-12 91,10-16 449,10-12 450,-1-19 0,-17-3 270,-5-6 0,-17 1-180,0 23-90,-9-20-270,-2 31-90,0-15-1619,3 17 450,16-7 1349,12 16 450,11-7 1529,8 9 360,-9 9-180,-1 11-450,-19 28-990,-1 4-759,-8-14 0,-2 0 310,1 14-239,9-4-391,19-19-179,14-18 179,-10-9 1,3-4 179,0-6 0,0-4 180,0-6 0,0-3-49,0-3 1,-3-2 632,-10 0 1,-3 2 315,18-7 359,-26 14-136,-2 17-853,-9 26 57,-9-11-147,7 31 47,-7-33-767,18 4-269,11-17 269,19-17 270,2-14 270,-12 8 1,-1-4 223,-6-6 1,-3-1-159,2 3 0,-3 1 474,-2-5 0,-3 2 270,6-8-450,-8 13-1,-2 19-89,-9 9 0,0 17-180,0-4 498,0 16-1397,17-18-630,5-3-630,26-8-180,2-8 2159,-20-2 1,-1 0 1618,21-3 1349,-20-5-719,-12 18-809,-18 18-181,0 4-854,1 5 0,-2 2 135,-8 6-180,7 20 0,-7-42-90,27 4-270,12-17 0,20-17 135,-8-1 0,1-4-200,2-6 1,2-5 304,-6 7 0,1-1 0,1 2-333,-3 3 0,0 2 0,0 1 633,0 1 0,-1 2 0,0 2 0,7 2 0,-3 5-244,-8 4 1,-3 6-27,16 16-3688,-17 3 3688,-12 6 0,-10-17 0,-9-2 0</inkml:trace>
  <inkml:trace contextRef="#ctx0" brushRef="#br0" timeOffset="69553">27105 3547 19856,'20'0'-2458,"-9"-9"0,-3 7 1,-8-7-1</inkml:trace>
  <inkml:trace contextRef="#ctx0" brushRef="#br0" timeOffset="69720">27066 3978 18057,'0'0'0</inkml:trace>
  <inkml:trace contextRef="#ctx0" brushRef="#br0" timeOffset="70637">28438 3037 13199,'-40'0'5307,"10"-8"-4767,2 5-360,8-5 0,1 8 0,-1 8-90,-8 12 0,6 19-135,3-15 0,1 2 90,6 4 0,2-1-45,-5-4 0,2 0 0,6 3 0,3 1-251,-1 0 1,1 1 295,4 3 0,0 3-90,0 11 0,0 2 90,1 1 0,-2 0-564,-6 5 1,-3-1 563,0 0 0,-2-1 179,-7-8 1,-1-1-281,4-3 0,1-4 146,0-10 0,2-3 89,2 4-179,20-19-90,15-7 1,9-4-46,6-6 0,5-2 75,-7 6 0,4 0 0,-2-1-203,-2-4 0,-1-1 0,0 1-412,14 2 1,-2 3-3239,-12-1 1,-2 1 4164,13 4 0,-27 0 1,-11 0-1</inkml:trace>
  <inkml:trace contextRef="#ctx0" brushRef="#br0" timeOffset="71745">32573 2724 19136,'37'-11'-180,"13"2"135,-15 8 0,0 2-204,-4-1 0,-1 0 204,0 0 0,-3 0 269,-6 0-134,6 9 158,-25 10 22,6 21-225,-7-12 0,-2 2-329,1 4 1,0 2 328,0 7 0,0 1-45,0 1 0,0 0 0,0-1 0,0 1-45,0 3 0,0 0 90,5-8 0,-1 0-45,-3 0 0,0-1 0,4-5 0,-1-1 371,-4 17 348,0-11 91,0-2-1,-9-15-179,-10-2-1,-12-3-449,-17-15-180,15 7 0,-2 0 201,0-8 1,-1 0-922,-8 8 1,0-1-4139,4-6 1,2-1 4857,6 3 0,3 0 0,-10-4 0,22 0 0</inkml:trace>
  <inkml:trace contextRef="#ctx0" brushRef="#br0" timeOffset="74603">29104 2861 16528,'-9'-13'2698,"-1"-2"-2248,-19 41-180,-10 13-1,18-2 1,1 4-1030,-10 4 1,3 2 759,14-12 0,4 1 0,-2-1-90,-8 11 0,1-2-468,7-9 0,3-1-1241,2-4 0,1-3-6116,-4 4 7915,9-3 0,0-17 0,0-2 0</inkml:trace>
  <inkml:trace contextRef="#ctx0" brushRef="#br0" timeOffset="74753">28751 3370 19136,'27'-10'-675,"14"1"1,-6 9-1,0 0 1</inkml:trace>
  <inkml:trace contextRef="#ctx0" brushRef="#br0" timeOffset="74953">29359 2822 17607,'0'38'1289,"0"0"0,-4-6 1,-1-1-1245,0 7 0,-1 0-180,1 1 0,-1-2-765,-2-9 1,-1-1-1980,3 2 1,1-1 2878,-6 0 0,3-17 0,8-2 0</inkml:trace>
  <inkml:trace contextRef="#ctx0" brushRef="#br0" timeOffset="75098">29476 3233 18416,'-19'42'-179,"-1"-5"-4139,27-26 4318,24-3 0,-5-8 0,9 0 0</inkml:trace>
  <inkml:trace contextRef="#ctx0" brushRef="#br0" timeOffset="75288">29790 3155 16977,'6'34'869,"-1"-1"1,-4-2 0,-2-1-466,-3 8 1,-3 1-513,-2-4 0,-2-1 467,-2 1 1,-2 0-45,1 8 0,-2-1-180,-7-6 0,-2 0-408,0 3 0,0 0 273,-4-3 0,-1-4-1302,0-10 0,1-3 1302,3-3 0,2-4 0,-7-3 0,14-9 0</inkml:trace>
  <inkml:trace contextRef="#ctx0" brushRef="#br0" timeOffset="77056">30711 3018 20485,'29'-6'-45,"-1"1"0,24-13-315,-13 9 1,-1-1-695,-11 0 1,-2-2-72,0-6 1,-2-1-1684,5-3 289,-17-15 891,-3 7 1808,-8-9 2249,0 8-1,0 3 158,0 26-697,-8-5-450,-12 24-360,-2 12-764,4-10 0,-1 3-90,3 11 0,2 2-135,-2-5 0,1 1-158,0-2 0,2 0 68,2 19-540,11-17-809,29-3-1170,12-17 1350,-8-9 0,2-4 449,-5-6 1,1-4 495,3-2 0,-1-2 764,8-15 2018,-4 3-579,-26 17-630,-2 3-1169,-9 25-90,0-4-180,0 15-1705,9-17-4412,28-2 6207,6-9 0,-1 0 0,-16 0 0</inkml:trace>
  <inkml:trace contextRef="#ctx0" brushRef="#br0" timeOffset="77254">31711 2528 14549,'-14'24'2188,"-1"0"1,5 4 0,-1 2-2054,-8 5 0,1 0-90,6 4 0,2 0-45,-4 2 0,0-3-675,3-11 1,2-2-3914,-2 30 4588,2-42 0,9 4 0,0-17 0</inkml:trace>
  <inkml:trace contextRef="#ctx0" brushRef="#br0" timeOffset="77397">31613 3076 16797,'-20'20'2339,"1"-9"-3508,16-2-2429,23-9-3688,30 0 7286,-19-9 0,-1 0 0,12 5 0,-16-13 0</inkml:trace>
  <inkml:trace contextRef="#ctx0" brushRef="#br0" timeOffset="77520">31887 2939 20485,'-30'11'900,"1"7"-990,10-16-1709,17 15-3058,13-15 4857,28 7 0,-15-9 0,2 0 0</inkml:trace>
  <inkml:trace contextRef="#ctx0" brushRef="#br0" timeOffset="78178">31907 2959 18596,'22'44'288,"-1"0"0,1 1 0,-6-4 0,-3 1 0,-7-3 26,-8 1 1,-9-2 0,-11 1 0,-2 0-90,8 1 0,-1-1-136,-6 0 1,-2 0-370,5-3 0,1-2 460,4-8 0,0-2-471,-14 13-159,10-35-270,8-13-539,11-37 494,12 15 1,5-3 359,6-12 0,4-2 164,-5 14 0,2 0 0,-1-1 181,1-2 0,-1-1 0,0 1-95,0 5 1,0 0-1,-1 2 155,3-9 0,0 4 135,-5 11 0,-1 4 495,0 2-181,-10 12 1,-9 16-180,0 12 341,0 10-521,0 1 978,0-3-1068,0-8 0,0-9-1259,0-3-540,9-8-1889,10-17 810,21-5 2743,-20 3 0,1-1 1529,4 0 0,-2 1 2024,-1-3-899,-5 5-900,-17 25-1079,0 3-451,0 17 1,-9-6 90,7-2-360,2-11-629,20-9 89,10 0-89,18-9 629,-6-2 720,6 0 629,-27 2 0,5 9-719,-24 0-450,7 9 90,-9 2-630,0 9-1349,18-10-2158,-5-1 4047,24-9 0,-24 0 0,4 0 0</inkml:trace>
  <inkml:trace contextRef="#ctx0" brushRef="#br0" timeOffset="78312">32730 3057 12930,'31'-22'1439,"6"5"-7196,-7 17 5757,9 0 0,-17 0 0,-5 0 0</inkml:trace>
  <inkml:trace contextRef="#ctx0" brushRef="#br0" timeOffset="78537">32985 2665 20305,'0'28'1229,"0"1"1,-4 0-1,-1 3-1049,0 14 0,-1 3-1084,-3-3 0,-2 0 679,2 3 0,-1 0-675,0-9 1,0-2-1578,5 2 1,-1-4 2476,-11 8 0,15-7 0,-7-28 0</inkml:trace>
  <inkml:trace contextRef="#ctx0" brushRef="#br0" timeOffset="79979">29575 4213 21295,'-5'39'269,"1"1"1,-1-1 0,-1 0-225,-3-3 0,-2-2-45,-8 7 0,8-6-180,2-33-89,18-2 179,11-28 90,-6 5 0,2-4 0,4-11 0,-1-3-490,1-3 0,-1-1 400,0 4 0,2 1-425,2 0 0,2 4-1374,16 4-864,7 5 954,-9 27 1620,-8 9 538,-3 11 2083,-9 2-553,1 6-96,0-9-1164,-1-8-371,18-2-168,-4-9-135,-5-3 0,1-3-224,12-5 269,7-8 180,-26 8-1,-5 2 451,-17 9 90,0 9 89,-18-7-719,5 24-90,-24-4-450,16 0-2428,1 13 2878,38-22 0,-12 6 0,20-10 0</inkml:trace>
  <inkml:trace contextRef="#ctx0" brushRef="#br0" timeOffset="80240">30633 4194 21295,'-20'0'2159,"1"-9"-2159,-1 7-180,0-16 0,10 34-450,-8-29-89,25 28 89,-5-24 360,26 9 180,3 0 450,-9 0 0,-5 0-450,-17 17-540,0-3-3597,17 14 4227,5-9 0,0-8 0,-5-2 0</inkml:trace>
  <inkml:trace contextRef="#ctx0" brushRef="#br0" timeOffset="80604">31084 4154 22194,'0'-19'1170,"0"17"-1170,-9-5 0,-2 33-90,-9-4 90,1 8 0,-1-10-720,18-11-449,22-9-720,12-18 719,-3 1 1,-1-5 494,-2-6 1,-2-5 674,6-4 0,-1-4 145,-4-6 0,0-2 619,5 4 1,-3-1-378,-10-4 0,-2 2 377,5 11 1,-3 4-45,-6-6 179,-11 47-449,-20 34-405,5-5 0,0 4-45,-1 7 0,1 2-225,1 0 0,0 0-1162,3-4 1,3-2-3530,0-9 1,5-3 4302,12 16 1,-5-26 0,13-5-1</inkml:trace>
  <inkml:trace contextRef="#ctx0" brushRef="#br0" timeOffset="81179">31770 4252 23813,'-9'42'900,"7"12"-990,-16-30-90,7-4-180,0-14-719,12-23-270,18-3 89,20-19 990,-14 11 1,1-3-118,-1 1 1,0-1 925,0 1 1,-2 2 719,-2-3 1,-3 22-361,-18 38-269,0 12-495,0-12 0,0 1-135,0 0 0,0-1 0,-9 3 90,7 3-37,10-33-683,23-2 270,-3-8 1,3-3 179,4 0 0,0 0 90,-5-4 0,1 2 270,-1 7 0,-4 1 629,-4-4-539,-5 26-180,-17 14-180,-9 10-90,-1-1-899,-1-21-1440,2-10-1978,35-9-3059,-2-9 7556,5 0 0,-1-1 0,-4-4 0,2-3 0</inkml:trace>
  <inkml:trace contextRef="#ctx0" brushRef="#br0" timeOffset="81262">32495 4331 20485,'0'30'-3957,"0"7"3957,-9-24 0,7 5 0,-7-18 0</inkml:trace>
  <inkml:trace contextRef="#ctx0" brushRef="#br0" timeOffset="81587">32593 4213 21115,'0'29'1529,"0"1"-1169,0 18-270,0-7-45,1-12 0,-2-1-45,-8 5-360,7-5-540,-7-19-1708,27-9-1710,12-18-1258,12-12 5755,-18 14 1,0-1 5307,6-20-1529,-2 26-2429,-17 11-1259,-2 11-270,-9 9-1979,0-1-4587,26-8 6566,7-2 0,-1-9 0,-5 0 0</inkml:trace>
  <inkml:trace contextRef="#ctx0" brushRef="#br0" timeOffset="81937">33044 4429 17787,'0'-31'5847,"0"3"-5668,0 17 1,0 2-180,-1 27 0,-7-5-90,-3 15-179,0-8-811,2-9-449,18-3 180,11-16 359,19-21 765,-18 10 1,-1-3-137,1-10 0,-2-3 495,-1 1 1,1-2 360,0-11 0,1-2-91,1-1 1,-1 0 135,0-1 0,-1 2-1,-3 3 1,-3 5 629,-3-1-179,-1 42-631,-10 24 1,-7 11-270,-4 9 0,-4 3-90,3-6 0,-1 3 0,0-2-959,-3-5 1,0 0 0,0 0 418,3 2 1,2 1-1,-1-4-1324,-2 2 0,2-4 1864,7-3 0,1-5 0,-3-7 0,8-10 0</inkml:trace>
  <inkml:trace contextRef="#ctx0" brushRef="#br0" timeOffset="82204">33416 4390 23903,'-20'-9'-90,"9"15"-629,3-3-451,8 16 91,8 1 809,12-9 360,2 6 720,-3-6 269,-10 17-359,-9 3-450,-9 8-180,-2 0-990,-8-8-4587,-1-20 5487,1 4 0,8-22 0,2 16 0</inkml:trace>
  <inkml:trace contextRef="#ctx0" brushRef="#br0" timeOffset="82570">32534 3978 16618,'0'0'0</inkml:trace>
  <inkml:trace contextRef="#ctx0" brushRef="#br0" timeOffset="105558">1548 10936 9691,'-29'4'1799,"-1"0"0,-20-2-1349,11 16 360,11-7-1,8-9 630,9 5-89,3-7-451,34 2-269,15 6-450,-3-7 0,3-2-46,3 6 1,1-1-105,-7-3 0,1-1 0,0 1-92,-2 2 1,-1 1-1,2-2 92,6-1 0,2-2 0,-1 1-571,-5 0 1,0 1 0,0-2 90,0-1 1,-1 0-1,-1-3-1529,8-3 0,-3-3-1462,-6 1 0,-6-2 3441,-1-16 0,-12 17 0,-19 2 0</inkml:trace>
  <inkml:trace contextRef="#ctx0" brushRef="#br0" timeOffset="105816">2077 10642 13469,'-28'0'4588,"6"0"-4049,3 0-359,28 0-90,21 0-45,-2-1 0,3 2-235,-1 2 1,1 2 234,3 4 0,0 2 90,-8 2 0,-2 4 45,-3 10 0,-3 3 269,-7-5 1,-3 2-135,-2 11 0,-3 1-180,-3-9 0,0 1-90,1 7 0,-2 0-1485,-17 14-2878,9-23 1,-3-1 4317,-12-7 0,0-3 0,0 4 0,-3-5 0</inkml:trace>
  <inkml:trace contextRef="#ctx0" brushRef="#br0" timeOffset="171080">23499 7682 15628,'-20'0'1799,"-8"9"-1439,-3 2-360,8 2 0,-2 2 180,-16 16-225,16-13 0,2 3-225,-7 18 0,1-17-899,19-5-360,27-17 269,16 0 945,0 0 1,2 0 674,17 0 899,-13 18 90,-22 12-810,-18-2 1,-7 3-45,-3 4 0,-6 0-783,-6 0 0,-4-1 377,-3 1 1,-1-2-369,1-6 1,1-4-4309,-10-1 4587,19-7 0,12-24 0,8 9 0</inkml:trace>
  <inkml:trace contextRef="#ctx0" brushRef="#br0" timeOffset="171467">23656 7780 14279,'-20'0'629,"0"-9"-539,10 7 630,1-6 90,9 16-271,0-5-179,0 23 0,-9-22-90,7 22-360,-7-6 180,1-7 90,5 13-180,-5-15 90,8 0 89,0-3 181,0 1-90,0 2 0,0 9 90,0 8-360,0 11 90,8 3-90,3-3 0,18-20-450,1-10-2698,18-9 3148,2-17 0,-17 12 0,-7-12 0</inkml:trace>
  <inkml:trace contextRef="#ctx0" brushRef="#br0" timeOffset="171821">24224 7702 14459,'-20'-9'3238,"-8"7"-2698,6-7-1,-15 27 91,7 12-540,14-6 0,1 2-180,-13 16 0,17 3 90,11-32 0,29 5-810,12-44 450,-11 11 1,-1-3 314,-3-10 0,-2-3 0,1 5 0,-2 2 135,-1-6 539,-5 12-179,-17 27-360,0 11-180,9 19-449,2-7-3959,17-3 4498,2-21 0,-8-8 0,-4 0 0</inkml:trace>
  <inkml:trace contextRef="#ctx0" brushRef="#br0" timeOffset="172188">24714 7016 16618,'-10'32'1798,"0"1"1,0 6 0,1 3-1394,-1 11 0,0 3-514,4-18 0,-1 2 1,1-1 168,-1 1 0,1 0 0,-1-2-505,-3 8 0,0-1 400,2 0 0,6-5-374,19 2-210,25-14 314,-9-28 0,3-9-45,4-7 1,-1-7 89,-3-5 0,-3-5 315,-2-6 0,-3 0 171,-7 7 1,-3 3 593,2-11 1111,-12 40-1201,-16 48-630,3-13 0,-1 2-21,-5 4 0,2-1-114,4-4 0,8-5-1125,26 0-1078,23-14-316,-6-25 1,4-10 2563,-3-2 0,-3-1 0,-10 4 0,-5-1 0,-7 0 0,0 1 0</inkml:trace>
  <inkml:trace contextRef="#ctx0" brushRef="#br0" timeOffset="172490">25557 7310 21745,'-20'0'179,"9"9"-179,3 1 0,8 1 0,8-2-179,21-9 89,3 0 135,-3-4 0,-1-1 45,5 3 269,4 2 271,-26 20 0,-3 19-91,-8 11-404,1-12 0,-2 0-45,-7-6 0,-1-1-90,3 4 0,-1-2-180,-22 6-2159,10-11-7492,-1-25 8263,9-23 1,3 5 0,8-11 0</inkml:trace>
  <inkml:trace contextRef="#ctx0" brushRef="#br0" timeOffset="173292">26321 7094 18057,'-20'-8'-653,"10"-3"1,1 0 0,9 2 0</inkml:trace>
  <inkml:trace contextRef="#ctx0" brushRef="#br0" timeOffset="173442">26360 7349 16707,'22'0'0,"-4"0"0</inkml:trace>
  <inkml:trace contextRef="#ctx0" brushRef="#br0" timeOffset="178620">27184 7153 17157,'28'-30'1349,"2"-7"-1259,10 15-180,-1-7-89,-9 10 89,-10-1 90,-11 1 0,-10 8-90,1 2 90,-17 9 359,-5 9-224,-5 3 0,-3 4 135,8 7 0,1 4-45,-9 11 0,3 3-135,10-6 0,4 1-135,0 4 0,6-3 45,16 4-1035,12-24 1,6-6-1800,3-4 1,3-5 2766,16-10 0,-2-1 0,-1 4 0,-2-12 0</inkml:trace>
  <inkml:trace contextRef="#ctx0" brushRef="#br0" timeOffset="178803">27634 6937 18866,'-11'40'1080,"29"8"-1080,6-7-315,3-16 0,3-2-3013,11 7-6503,7-10 9792,-9-11 1,-17-9 0,-5 0 0</inkml:trace>
  <inkml:trace contextRef="#ctx0" brushRef="#br0" timeOffset="178969">27928 6957 17067,'-30'0'3868,"-7"26"-3823,17-7 0,0 4-225,0 10 0,-1 3-1439,-3-1 0,0 0 1619,3 5 0,3-4 0,-4-1 0,5 0 0</inkml:trace>
  <inkml:trace contextRef="#ctx0" brushRef="#br0" timeOffset="179402">28046 6977 19316,'9'48'3148,"-7"2"-3058,6-13 0,1 2 0,-7 1 0,-2 0 0,5 9 0,-1 0-996,-3-4 1,-2 0 950,1-1 0,0-1 7,0-7 1,0-2-8,0-4 0,0-2 192,0 3-777,9-14 90,-7-52 225,10 3 1,2-5 14,-6 2 1,-2-2-1,2-2 180,6-9 0,4-1 0,-2 0-226,-2-1 1,-1 0-1,1 2 256,2 3 0,0 1 0,0 2-30,-2 4 0,-2 2 0,1 3 277,2 1 1,1 6 292,12-3 0,-17 38 269,-2 21-539,-8 3 0,-2 2-135,1-4 0,0 1 167,0 15 0,0 0-212,-9 7-180,1-19 0,-4-5-1169,-10-8 399,-6-4-6606,9-53 7466,8-17 0,2 6 0,9 2 0</inkml:trace>
  <inkml:trace contextRef="#ctx0" brushRef="#br0" timeOffset="179825">28418 6937 20665,'37'11'990,"5"-2"-1260,-9-15 0,1-5-45,2-3 0,-2-3 90,-3-2 1,-1-3 179,0-7 0,-3 1 45,3-4 449,-10-14 181,-12 33-180,-8-5-90,0 27-271,-9 11-178,-1 10 89,-10 1-180,18-3-360,22-8 180,21-10 315,-12-9 0,1-2 45,0 1 0,-1-2 270,21-15 540,-11 15 89,-20 10 1,-10 14-541,-9 26-179,0 2-180,0-9 90,0-12-360,9-21-359,10-34-900,21-6 224,-16 0 1,2-4-2654,3 1 1,1 1 3844,0-2 1,-2 2 0,5-8 0,-7 16 0</inkml:trace>
  <inkml:trace contextRef="#ctx0" brushRef="#br0" timeOffset="179969">29418 6663 19766,'28'-4'-330,"1"-1"0,0-4 0,3-1-929,11-1 0,1 0-2294,-7-3 0,-2 0 3553,-4 3 0,-4 2 0,2-2 0,-21 3 0</inkml:trace>
  <inkml:trace contextRef="#ctx0" brushRef="#br0" timeOffset="180151">29829 6212 17787,'-14'34'2068,"0"0"1,-2 4 0,1 2-2069,0 9 0,0 0-1350,0-3 1,2 0-1799,6-2 0,3-1 3148,-1-12 0,1-3 0,4 2 0,0-12 0</inkml:trace>
  <inkml:trace contextRef="#ctx0" brushRef="#br0" timeOffset="180987">31711 6506 20485,'-20'30'1259,"0"-1"1,5 0-1,0 1-1214,0 0 0,2-1 45,-7 12-90,9 5-90,3-33-180,8 4 0,8-43-269,21-6 179,-10-5 0,3-3 270,7 4 0,1 0 45,0-4 0,-1 2 135,-8 11 0,-1 4 810,8-5-1,-19 45-269,-9 33-585,-4-15 0,-1 2-90,1-1 0,-3-2-225,-12 14-809,17-29-1260,30-10 315,0-16 0,5-4 360,11 2 0,2-3 1259,-1-10 1,-1-4 1062,1 1 0,-3 0 1546,-10 4 0,-3 0-46,10-7-539,-22 19-719,-17 44-720,-9-9-225,5 6 0,-3 2-45,-12 7-90,-1-11-270,18-3 663,22-25-753,13 7 585,-5-11 0,0-5-135,5-13 270,4-10 90,-26-9-270,-3-9-90,-8 6 90,0 3-1799,-8-7-4228,5 22 6027,-5-13 0,8 26 0,0 3 0</inkml:trace>
  <inkml:trace contextRef="#ctx0" brushRef="#br0" timeOffset="181492">32652 6487 14819,'0'-29'4947,"8"8"-4138,-6 1-269,7 11-90,-9 9 629,0 0-449,0 9-1,0 11-179,0 10-315,0-2 0,0 1-45,0 14-90,0-10 0,0 0 0,0 17 0,0 0 0,0-11-90,0-11 90,0-17-90,9-2-90,2-9 0,17-18 0,3-12 90,-11 3 0,-1-5-422,1-6 1,-1-2 376,-3 0 0,-1-1-484,0 1 0,-2 2-2079,-2-12 2698,6 13 0,-15 26 0,7 2 0</inkml:trace>
  <inkml:trace contextRef="#ctx0" brushRef="#br0" timeOffset="181667">33083 6389 22104,'0'50'944,"0"-22"1,0 0-1934,0 14-406,0-14 1,0 0-7151,0 14 8545,0-3 0,0-19 0,0-12 0</inkml:trace>
  <inkml:trace contextRef="#ctx0" brushRef="#br0" timeOffset="182154">33318 6408 17157,'11'31'3508,"-2"6"-2249,-9-7-269,-1 18-720,-7-6-270,-3-3 90,0-11-270,11-8-450,11-1-719,26-8-810,-4-2-809,15-9-450,-9-18 2428,0-3 1260,-18-5 0,-3-5 1349,-1 1 0,-3-1 405,-3 1 0,-3-1-810,-2 1 1,-3 4 1033,-3 4-1528,0 22-630,0 30-90,0 20-720,0-8-1618,9-5-5398,19-18 7736,13-8 0,-8-2 0,-7-9 0</inkml:trace>
  <inkml:trace contextRef="#ctx0" brushRef="#br0" timeOffset="182963">30104 6683 13559,'28'0'4138,"3"0"-3958,17-9-1709,-7 7 1529,-12-3 0,-1 1 0,-4 4 0,2 0 0</inkml:trace>
  <inkml:trace contextRef="#ctx0" brushRef="#br0" timeOffset="193805">28497 7506 14639,'-9'11'1349,"-11"-3"-1349,-2 10-90,-6-14 0,17 31 180,20-13-90,13 8 90,17 7 0,0-6 539,-8 8 1,-12 0-270,-10 9-270,-18 2-351,1-20 1,-3-1 260,-8-3 0,-2-2-1099,1 2 1,-1-4-8733,-27 0 9792,18-5 1,10-17 0,11 0 0</inkml:trace>
  <inkml:trace contextRef="#ctx0" brushRef="#br0" timeOffset="193955">28340 7643 16168,'19'-20'3058,"27"-8"-3103,-13 9 0,4-1-1454,-3 6 0,3 0 0,1 1 1226,11-4 1,2 0 0,-5 3-1,-4 2 1,-3 2 0,0 1-1,0 0 1</inkml:trace>
  <inkml:trace contextRef="#ctx0" brushRef="#br0" timeOffset="194655">32416 7212 23634,'-19'28'-270,"17"11"-1035,2-10 1,2 1-3612,3 4 1,1 2 4541,-1 4 1,-2-2-1,-3 6 1,0-9-1</inkml:trace>
  <inkml:trace contextRef="#ctx0" brushRef="#br0" timeOffset="222420">23538 9152 15268,'-11'-11'990,"2"11"89,1 2-179,-12 24-91,-19 5-584,14-11 0,0 1-403,0 3 1,0 0 267,0-4 0,2-1 41,-8 12-401,3-11 270,17-12-270,3-8-180,34 0-89,6 0 494,1 0 0,2 0 449,17 9-359,-21-2 0,-5 6 314,-4 26 271,-5 11-180,-17 0-226,1-17 1,-2-1-45,-8 12-135,1-15 0,-3-2-584,-20 4-2430,1-11-6862,1-20 9500,10-46 1,8 26-1,2-23 1</inkml:trace>
  <inkml:trace contextRef="#ctx0" brushRef="#br0" timeOffset="222554">23675 9407 18506,'0'29'675,"0"1"0,-8 11-5263,5-4 4588,21-26 0,-11-2 0,19-9 0</inkml:trace>
  <inkml:trace contextRef="#ctx0" brushRef="#br0" timeOffset="222703">23812 8995 15358,'-19'-8'-720,"8"5"1,2-5-1</inkml:trace>
  <inkml:trace contextRef="#ctx0" brushRef="#br0" timeOffset="223218">24028 9093 17157,'0'11'1259,"9"-2"-1259,10-9 90,12 0-90,-1 0 90,-1 0 180,-18 0 180,6 0-180,-15 9 180,16 2-1,-16 8 181,7 1-90,-10 8-91,1 20-688,-17 4 239,11-14 0,-1 0 45,-7-7 0,0-1-90,4 5 0,0-2-45,-10 0-90,27 1-360,6-31 135,13 2 1,5-2-361,3-13 1,2-6 134,4 2 0,0-4 225,5-14 1,-3-4 0,-5 6 1,-4-1 448,-6-2 0,-4-1 325,-2 4 1,-5 1 1068,-5-21-449,-3 19-91,-8 22-89,-17 20-451,4 26-269,-15 5-90,20-14 0,5 3-90,3 19-479,28-11-2849,22-20 3418,-15-13 0,0-3 0,9-3 0,-9 0 0</inkml:trace>
  <inkml:trace contextRef="#ctx0" brushRef="#br0" timeOffset="223667">25125 9015 14998,'-19'11'2159,"8"6"-2069,-6-23-90,14 21 180,-5-22 90,17 16-180,-7 0-180,15-7 270,-15 15-180,16-6 180,-16 9 90,7 0 449,-9 8-89,0 2 269,0 18-269,-9 2-270,-2 0-270,-9-19-270,9 4-90,-6-40-809,15 21-1170,-7-25-3418,18 9 5667,2-9 0,0 7 0,-3-7 0</inkml:trace>
  <inkml:trace contextRef="#ctx0" brushRef="#br0" timeOffset="223934">25851 8780 18866,'-31'-9'-4227,"12"7"4227,10-7 0,9 9 0,0 0 0</inkml:trace>
  <inkml:trace contextRef="#ctx0" brushRef="#br0" timeOffset="224084">25870 9015 22464,'29'11'-1417,"-7"-2"0,-3-9 1,-10 0-1</inkml:trace>
  <inkml:trace contextRef="#ctx0" brushRef="#br0" timeOffset="224571">26850 8760 17337,'29'0'2429,"10"-17"-2249,2 4-540,-12 0 0,-1-3-2878,13-12 3238,-1 6 0,-21 3 0,-10 10 0</inkml:trace>
  <inkml:trace contextRef="#ctx0" brushRef="#br0" timeOffset="224778">27027 8388 22104,'-11'26'1170,"2"24"-1215,5-11 0,-1 3-675,1 6 1,-3 2-811,-2-5 1,-1-1-3346,3 0 0,3-1 4875,3-11 0,2-3 0,1 10 0,7-21 0</inkml:trace>
  <inkml:trace contextRef="#ctx0" brushRef="#br0" timeOffset="225084">27301 8623 20575,'-9'11'1260,"-10"6"-1260,-3 12 0,-6-5-90,17 13 180,2-27-180,27-1 0,12-18 90,20-10 0,0-3 0,-21 7 0,-1 2 359,5 2 181,4 2-450,-18 27-90,1 3-450,-1 10-989,1-12-3238,17-10 4677,-4-9 0,-3 0 0,-12 0 0</inkml:trace>
  <inkml:trace contextRef="#ctx0" brushRef="#br0" timeOffset="225301">27889 8172 22014,'-4'30'899,"-1"-1"1,4 4 0,0 1-810,-3 10 0,-1 0-90,1-8 0,0 2-135,3 9 0,0-1-675,-4-14 1,1-3-900,3 1 0,2-1-8122,-1 10 9477,9-19 1,-7-11 0,7-9 0</inkml:trace>
  <inkml:trace contextRef="#ctx0" brushRef="#br0" timeOffset="225476">28046 8290 23004,'0'46'2249,"0"6"-2204,0-6 0,0 4-90,-1-5 0,2 1-1560,2 8 0,3-1-15,2-8 1,3-1 1619,0-3 0,0-4 0,9 5 0,-12-16 0</inkml:trace>
  <inkml:trace contextRef="#ctx0" brushRef="#br0" timeOffset="227847">29516 8407 13829,'-9'-11'4767,"-11"-6"-4587,-10 15-90,-9-7-90,-1 27 0,1 3-90,9 10 90,10-3 0,20-8 0,29-9 0,12-3 0,-12-7 0,1-2 90,20 1 180,-11 9 90,-19 19 90,-12 23-226,-6-14 1,-4 4 0,0 8 0,-4 0-45,-7-3 0,-3-1-502,2 0 0,-5-3 367,-8-6 0,-2-4-90,8-6 0,1-2-433,-5-3 1,2-3-2492,-8 2 2969,3-46 0,17 17 0,2-26 0</inkml:trace>
  <inkml:trace contextRef="#ctx0" brushRef="#br0" timeOffset="228047">29653 8407 19226,'0'40'3508,"9"-10"-3508,-7-2 270,24-17-810,-4-2-629,26-18 89,-19-3 1,1-4-1260,4-8 1,1-2 2338,6 0 0,-3 0 0,-15 5 0,-3 2 0,15 2 0</inkml:trace>
  <inkml:trace contextRef="#ctx0" brushRef="#br0" timeOffset="228630">30202 8270 18506,'11'11'3688,"-3"-2"-2878,-8-9-360,0 17-270,-8-4-180,-3 7-90,-9-3-90,0-15-180,10 7-809,18-9 269,14-9 675,5 1 0,3-3 180,-4-4 0,0-1 0,4 5 0,-1 1 405,10-8 360,-19 18-1,-12 9-449,-8 11-270,0 10 0,9 0-270,11-10-989,10-11-450,18-18-270,2-11 1484,-20 10 1,-1-1 719,-3-4 0,-2 1 1394,15 4-90,-19 10-720,-12 10-719,-8 19 0,9-8 0,11-1-90,19-11-180,3-9-90,5-9 180,-7-11-125,-1-10 305,-9-9 179,-10 8-89,-12 3 90,-8 17-90,0 11-270,0 28 90,-8-12 216,6 18-666,10-31-899,14-3-450,26-20 360,-23-2 0,0-4-1485,5 2 1,-1-4 2923,-2-15 0,-4 1 0,8 5 0,-14-7 0</inkml:trace>
  <inkml:trace contextRef="#ctx0" brushRef="#br0" timeOffset="228874">31417 7721 13379,'0'-21'9625,"-26"64"-9176,14-11 1,0 4-528,-4 3 0,-1 5 0,2-1 108,3-6 0,2-1 0,1 0-427,-2 14 0,3-2 352,1-7 0,5-4-494,20 13-196,12-21-345,20-21 631,0-25 449,-2-5 89,-26-8 361,-5 1 145,-17 19-595,0 10 673,0 19-2832,9-6 2193,19 5 0,-12-18 0,10 0 0</inkml:trace>
  <inkml:trace contextRef="#ctx0" brushRef="#br0" timeOffset="230563">32260 8153 16168,'-9'2'4407,"7"4"-3867,-7-14-90,9 16 89,0 3 1,0 18-360,0 1-45,1-2 0,-2 1-135,-8 5 90,7 21-90,-7-33 90,9-3-360,9-10-360,11-18-89,19-19 269,-18 9 0,-1-3-45,5-11 1,-2-2-136,-2 9 0,-2 0-90,-8-4 1,-1 3 0,8 5 719,-18 5 359,0 26 91,0 2 0,0 8-270,8-8-180,12-2-90,10-9-360,10-9 450,-1-2 90,-9-8 360,-10-1 269,-11 9 451,-9 2-91,0 18-359,-9 11-360,-2 19-360,-9-6 89,9 12-178,3-23-451,34-2-180,7-12 360,17-8 315,-21-3 1,-2-2-46,15-6 809,-3 0 361,-20 2-181,-10 18 1,-9 11-721,0 19-89,0 2-90,-9-19-719,7-7-900,2-32 90,20-3 89,2-19 1215,-4 19 1,1-1 314,3-27 1529,6 26-90,-17 4-540,-3 27-719,-8 11-360,0 2-360,0 6-1798,9-9-2700,11-8 4948,1-2 0,-1-9 0,-11 0 0</inkml:trace>
  <inkml:trace contextRef="#ctx0" brushRef="#br0" timeOffset="230700">33161 8211 17967,'20'-19'1349,"8"-1"-2249,3 9-3147,8-6 4047,0 6 0,-17 0 0,-5 2 0</inkml:trace>
  <inkml:trace contextRef="#ctx0" brushRef="#br0" timeOffset="230882">33396 7780 20215,'-19'39'2114,"13"-7"0,1 2-2069,-4 1 0,0 2 0,3 2 0,1 2-315,1 7 0,-2-2-854,-4-18 0,2-2-1440,7 4 0,0-3 2564,-8 1 0,9-17 0,0-2 0</inkml:trace>
  <inkml:trace contextRef="#ctx0" brushRef="#br0" timeOffset="230999">33436 8290 17067,'10'30'2429,"-1"7"-7826,-9-24 5397,9 5 0,-7-18 0,7 0 0</inkml:trace>
  <inkml:trace contextRef="#ctx0" brushRef="#br0" timeOffset="231155">33788 7917 20215,'-30'-8'2879,"10"14"-5128,3-21-7582,15 22 9185,-7-16 1,9 9 0,0 0-1</inkml:trace>
  <inkml:trace contextRef="#ctx0" brushRef="#br0" timeOffset="278573">23107 13366 5914,'0'0'0</inkml:trace>
  <inkml:trace contextRef="#ctx0" brushRef="#br0" timeOffset="278973">23107 13366 19586,'44'-16'-15,"-1"0"0,1 0 0,-1 1 0,8-5 0,-2 2 0,-7 10 60,-10 13 0,-5 7 764,10 30-449,-26-13 0,-3 3-488,1 3 0,2-3 173,5-9 0,5-4 0,2-2 0,4-6-135,11-12 0,3-7-360,7-4 1,2-6-151,-17 0 0,0-2 1,1-1-751,1 0 1,1 1 0,0 0-2919,9-7 0,-1 4 4268,-3 7 0,-4 4 0,4 3 0,-14 9 0</inkml:trace>
  <inkml:trace contextRef="#ctx0" brushRef="#br0" timeOffset="279914">22715 15620 19226,'24'24'569,"0"0"1,1 4 0,0 2-390,9 5 0,0 0-90,-4 4 0,1 1-897,7-5 1,0-1 941,-8-2 0,1-5 45,10-7 0,3-9-225,0-15 0,1-10 15,-6-4 0,1-6 0,-1-4-688,-6 1 0,-1-5 1,0-2-1,-1-1 493,3-5 0,-2-2 0,0-1 1,-1 0-204,-2 1 1,-1 0 0,-1-1 0,-2 0-706,-4 3 0,0 0 0,-3 0 0,0 4 1133,8-18 0,-4 7 0,-11 16 0,-3 6 0,1 7 0</inkml:trace>
  <inkml:trace contextRef="#ctx0" brushRef="#br0" timeOffset="280399">23460 16031 15268,'0'22'4048,"0"-4"-3418,0-18 89,0 0-179,0 8-180,17 3 89,-4 17 1,24 3-315,-22-8 0,1 2-90,8 0 0,0 0-194,-8 0 0,0 0 104,7 4 0,0-1-45,8 4 225,-9-15 0,4-5-135,2-13 0,2-7 0,5-12 0,0-8 0,-6 2 0,1-5 0,-2-1 30,3-8 0,-2-4 0,1-1-245,-6 7 0,1-1 0,0-1 0,-1 0 147,-2 3 1,1-1-1,-1 1 1,0-1-429,0-1 0,0 0 0,0 0 0,-1 2 346,3-5 0,-1 2 0,0 2-90,-3 4 0,0 1 1,-2 2-749,3-4 1,-2 2-1577,-4 8 1,-2 2 2630,-2 2 0,-3 3 0,-8 18 1</inkml:trace>
  <inkml:trace contextRef="#ctx0" brushRef="#br0" timeOffset="280814">24557 16090 20755,'-19'0'2159,"8"18"-1979,2 12-90,18 20-45,-1-16 0,3 0-45,3-8 0,3 0 0,5 4 0,4-3-348,6-13 1,4-7 347,3-4 0,2-6 45,12-8 0,1-8-75,-15-1 0,1-3 0,-1-2 30,0-1 0,1-1 0,0 0 0,5-2 0,2-1 0,-4-1-90,-5 0 0,-1-2 1,-1 2-480,3 3 1,1 2 0,-3-1 178,-6 1 1,-1 0-1,-2 0-510,8-9 1,-2 2-2036,-4 8 1,-4 0 2934,-4-23 0,-5 26 0,-17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9.5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17756 3919 17427,'11'-28'1169,"-2"6"-989,-9-6 90,-17 0-180,4 6-180,-33-7 90,13 19 90,5 10 0,-1 8-45,8 9 0,1 5 45,-5 11 0,2 4-482,7 3 1,2 1 391,-3-5 0,5-3 90,19 15-180,24-28-270,-2-24 0,3-9 225,7-9 0,0-7 105,-11 3 0,-2-5 0,-1-1-506,-3-2 0,-2-3 0,-2-1 536,1-3 0,-3-1 0,-3-1 30,-4 0 0,-3 0 0,-1 1 29,-1 1 1,-1 1 0,-1 1 210,-2-16 0,-1 3-135,1 15 0,0 4 135,0-6 936,0 57-891,1 9 0,-2 7-226,-3 14 1,0 4-90,3-13 0,1 0 0,-1 0-626,-5 13 0,3-4-634,9-6 1,5-5-6836,20 2 8490,19-22 0,-17-17 0,-7 0 1</inkml:trace>
  <inkml:trace contextRef="#ctx0" brushRef="#br0" timeOffset="375">18286 3586 18057,'0'11'1259,"0"-2"-1169,0-9 0,0 8-180,-9 3 90,-2 9-90,-9-1 0,1-8 0,8 24-90,-6-28-90,14 28-359,-5-25-1,8 1 360,17-2 90,5-18 180,8-2 360,-1 1 540,-10 1-361,1 9-449,0 9-90,-1 10 0,9 3-899,3-2-2070,8-12-4946,9-8 7915,-7-8 0,-10 5 0,-14-5 0</inkml:trace>
  <inkml:trace contextRef="#ctx0" brushRef="#br0" timeOffset="517">18658 3606 18596,'50'-20'-585,"-17"10"1,0 1-2295,-7-1 1,0 0 2878,9 0 0,-3 0 0,1-1 0,-7 3 0</inkml:trace>
  <inkml:trace contextRef="#ctx0" brushRef="#br0" timeOffset="692">18952 3214 18237,'-39'26'5037,"8"15"-4857,20-4 0,3 5-968,-2 2 1,2 1 607,2-5 0,1 0-807,0 4 1,-1-3-4141,-2 12 5127,7-24 0,2-2 0,-1-5 0,0-5 0</inkml:trace>
  <inkml:trace contextRef="#ctx0" brushRef="#br0" timeOffset="984">19207 3586 21115,'-20'9'809,"-8"10"-809,6 12-89,-6-1 89,26-1-450,21-18 270,32-11 135,-18-9 0,3-2 45,4 0 0,-1 0-71,-8 1 1,-1 1 160,0 3 0,-4 3 0,-4 3-90,4 9-810,-15 2-4317,8-1 5127,19-1 0,-23-9 0,11 0 0</inkml:trace>
  <inkml:trace contextRef="#ctx0" brushRef="#br0" timeOffset="1143">20128 3351 18776,'0'0'0</inkml:trace>
  <inkml:trace contextRef="#ctx0" brushRef="#br0" timeOffset="1284">20265 3743 21025,'0'11'-989,"0"-3"989,0-8 0,0 0 0,0 0 0</inkml:trace>
  <inkml:trace contextRef="#ctx0" brushRef="#br0" timeOffset="3335">18384 4370 16258,'-18'48'1214,"8"-20"0,-2 3-1124,-6 11 0,-3 3-1295,1 0 0,1 1 1235,5-10 0,1 0 0,1-1-30,-4 6 0,1-1 336,1-5 1,0-3-517,-6-1 731,10-14-551,1-34-359,26-23 269,-7 7 0,2-3 90,11-12 0,2-2-388,-11 14 1,-1-1-1,2 1 433,9-15 0,-1 2 45,-7 3 0,-1 5 1810,13-1-1361,0 16 361,-6 61-586,-3-11 1,-1 4 45,-2 15 0,-1 3-270,4 4 0,1-2 33,0-2 0,-1-2-168,-3-8 0,-1-3 90,0-2 0,-2-5-764,-2-4-810,6 4-970,-15-24-6496,7 7 8995,-9-1 1,0-5 0,0 5 0</inkml:trace>
  <inkml:trace contextRef="#ctx0" brushRef="#br0" timeOffset="3500">18188 4782 15178,'-20'-9'4138,"9"-2"-3688,29 0-270,23-6-225,-3 15 0,3 2-1931,-1-5 1,0 1 1975,5 3 0,-3 2 0,2-1 0,-9 0 0</inkml:trace>
  <inkml:trace contextRef="#ctx0" brushRef="#br0" timeOffset="3925">18031 5722 19496,'4'29'359,"1"-1"1,-5 2 0,2 1-360,6 8 0,1 0 0,-8-3 0,0-2-495,8-4 1,0-1-2385,-7 19-5306,15-18 8185,-14-10 0,5-11 0,-8-9 0</inkml:trace>
  <inkml:trace contextRef="#ctx0" brushRef="#br0" timeOffset="4317">18129 5546 19496,'-20'-11'1889,"27"2"-1889,23 18-45,3-7 0,4-2-225,12 4 0,0 1 360,-10-1 0,-4 1-45,-4-2 0,-5 5 45,-9 29 270,-34 4-270,3-12 0,-3 1 0,-7-1 0,-2 0-90,0 1 0,2-1-90,4-3 0,1-2-270,-10 7-540,19-5-269,10-24 449,19 24 630,21-13 180,1 24 720,-2-6 719,-19 8-360,-12 0-809,-6-10 0,-4-1 0,-15 7-360,12-6 0,-3-4-630,-29-12-3238,6 5 3868,-8-18 0,17 0 0,5 0 0</inkml:trace>
  <inkml:trace contextRef="#ctx0" brushRef="#br0" timeOffset="4692">18384 6781 19766,'-20'0'1979,"-8"0"-1889,6 0 179,-15 17 91,15 14-180,4-8 0,-1 4 0,3 6 0,2 1-135,-2-4 0,1 1-45,2 7 0,7 0 0,14 15-260,8-23 0,8-4 80,8-12 0,5-6-540,11 3 1,3-5-1665,2-11 1,2-7 2383,-14 3 0,-1-2 0,-3 1 0,-2-2 0,-5 0 0,-3-1 0,-1-1 0</inkml:trace>
  <inkml:trace contextRef="#ctx0" brushRef="#br0" timeOffset="8091">20735 4311 13289,'-19'11'3508,"-1"-11"-3238,9-2-270,20-7 90,13 9-90,17 0 90,9 0 0,-15 9 0,4 11 90,-18 10-90,-8 9 0,-4-11 0,-5 1-90,-20 14 135,5-9 0,-4-2-90,-3-10 0,-2-3-45,-2 1 0,1-1-360,-8 10 450,3-27-360,17 4 0,20-14 90,21 8 180,12 0 90,-3 0 90,-11 17 450,-17 5-181,-2 17-314,-7-11 0,-4 1 45,-16 14 0,-4 5-900,-8-28-1798,2-20-6297,17-20 8815,20-19 0,-5 15 0,13-2 0</inkml:trace>
  <inkml:trace contextRef="#ctx0" brushRef="#br0" timeOffset="8397">21128 4507 15988,'-9'11'3418,"-2"6"-3418,-9 3 90,9 19-90,11 11-45,12-24 0,5-1 0,2-4 0,3-3-90,10-6 0,4-5-560,-2-4 1,2-6 604,4-8 0,-2-6-104,-10-2 0,-4-3 239,2-2 0,-6-2 0,-12-3 0,-5 1 135,-3-5-90,-16 10 0,-6 0-369,-21-7 279,6 14 0,-3 1-416,9 0 1,2 2-8130,-22 2 8545,6 11 0,32 2 0,-5 7 0</inkml:trace>
  <inkml:trace contextRef="#ctx0" brushRef="#br0" timeOffset="10005">20912 5487 16078,'-9'42'1169,"-2"-5"-1169,-8-18 0,8 18-90,-7-4-90,7 6 90,1-11 90,10 1 0,19-8-90,12 16 270,-1-6 0,-1 8 270,-10 0-90,-8 1-90,-2-1-91,-9 0-89,0 9-539,-9-16-1800,-2-3-4947,-17-21 7196,6-25 0,2 13 0,12-14 0</inkml:trace>
  <inkml:trace contextRef="#ctx0" brushRef="#br0" timeOffset="10171">20853 5605 17697,'20'-9'989,"17"7"-1978,4-16-226,-12 13 1,1 0-5802,20-15 7016,-2 0 0,-26 9 0,-5 3 0</inkml:trace>
  <inkml:trace contextRef="#ctx0" brushRef="#br0" timeOffset="11147">21343 5546 17787,'-9'13'899,"7"11"-539,-7-31-90,9 34-180,-8-23 180,6 31-180,-7-5 90,0 3-90,7 21-90,-15-30 179,14 22-179,-5-15 0,8-1 90,0-2-90,8-8 0,12 0 0,2-1 90,15-8-90,-7-2 90,10-9-90,-1 0 0,0-9 90,-9-11-90,7-10-90,-24-9 90,14 0 0,-25-1 0,6-8 90,-8 7 0,0-7 0,0 26 0,-17-4-90,-5 15-90,-17 0-270,0 3-1529,-1 8-3867,10 0 5756,2 0 0,17 0 0,2 0 0</inkml:trace>
  <inkml:trace contextRef="#ctx0" brushRef="#br0" timeOffset="11905">20794 6683 18686,'40'0'360,"-1"0"-180,-9 0 0,-10 8 90,-3 12-270,-15 11 90,7 8 180,-9 0-180,0 0 89,0 0 1,0 9-90,-9 2 0,-2-8 0,1 3-90,-8-23 0,16 6 0,-7-8 0,9-9 0,0 6 0,0-14 0,0 14 0,9-15 0,11 7-450,10-9-449,9-9-1620,1-2-1978,-1-8 4497,-9-1 0,-10 9 0,-11 2 0</inkml:trace>
  <inkml:trace contextRef="#ctx0" brushRef="#br0" timeOffset="12396">21284 6781 10411,'11'-22'6117,"-2"5"-4318,-9 17 899,0 0-2518,0 8-90,0 12 0,0 10-90,0 10 0,0-1-90,0 0 90,9-9 0,10-10 0,12-11-90,17-9-180,2-18 180,-25 4 0,0-2 90,0-4 0,-2-2 45,-7-1 0,-2-1-45,6-16 90,-12 1 90,-8 9 180,0 10 89,-17 11 1,-5 1-270,-17 5-180,0-5 90,-1 8-360,1 0-1529,0 0-4677,9 0 6476,1-18 0,19 14 0,1-13 0</inkml:trace>
  <inkml:trace contextRef="#ctx0" brushRef="#br0" timeOffset="32584">23499 9721 19766,'18'43'517,"1"1"0,-6-10 0,0 2 1,2 0-399,6 7 1,2 0 0,1 0-1289,1 1 0,1 0 0,2-2 1259,-1 0 0,3-1 0,2-6-30,1-7 0,3-5 0,2-4-30,2-4 0,2-5 0,2-7 30,7-13 0,2-10 0,0-4-60,-7 1 0,1-3 0,1-4 0,-2-2 0,-11 3 0,0-1 0,0-3 0,-1-2 0,0 0 0,0 1-360,1-3 1,1 0 0,-2 0 0,1-2 0,-1 0 0,-1-1 359,-4 3 0,0-1 0,0-1 0,-1 0 0,0 0 0,-1-1 0,-1 0-60,4-7 0,-1 0 0,-1 0 0,-1-1 0,0 0 0,0-1-247,-4 7 0,-1-1 0,1-1 0,-1 0 0,0 0 0,-1 0 1,0 1 10,0-1 0,-1 0 1,-1 0-1,1 0 1,-1 1-1,0-1 1,0 2-1344,3-6 1,-1 1-1,1 1 1,-1 0 0,0 0-1,1 2 1517,2-4 1,1 0-1,-1 2 1,-1 2-1,-2 4 1,2-5 0,-2 4-1,-2 5 1,3 1-1,0 0 1</inkml:trace>
  <inkml:trace contextRef="#ctx0" brushRef="#br0" timeOffset="139211">27458 4115 8792,'-40'24'2068,"1"0"1,-1 0 0,2 2-1394,3 3 0,0 1-271,-7 3 1,-1 1-1690,7 1 0,0 0 1345,8-7 0,-2 2 0,1-1-30,0 1 0,0-1 0,0 2 0,2 1 0,0 1 0,1 0-60,-3-1 0,-1 0 0,1 2 90,2 0 0,1 2 0,1 0 30,1 3 0,1 0 0,0 1 30,-2 2 0,-1 0 0,1 2-30,1 4 0,1 1 0,0 0-1,0 0 1,-1 0 0,2 1-68,6-11 1,0 0 0,2 0-1,1 1-22,2 1 0,1 1 0,1 0 0,0-1-367,-1 9 0,0 0 1,2 0 396,0 1 0,2 1 0,0 0 60,1-1 0,2 1 0,0-1-60,1-1 0,1 0 0,4 0-30,3-8 0,3 0 0,1-1 0,2 0 30,6 9 0,2-1 0,3 0-75,1-10 0,2 1 0,2-2 0,1 0 90,2-2 0,0-1 0,2-1 0,1 0-379,3 1 0,2 0 0,1-1 1,1-1 333,-6-6 0,2-1 0,0-1 0,1 0 0,0-2 0,9 6 0,-1-2 0,2 0 0,1-1 18,-7-3 0,3-1 0,-1-1 0,2 0 0,-1-1-18,0-1 0,-1 0 0,2-2 0,-1 1 0,1-2 0,3 1 0,-1-1 0,2 0 0,0-1 0,-1 0-353,2-1 0,0 0 0,0 0 0,0-1 0,0-1 353,0 0 0,0-2 0,0 0 0,0-1 0,0 0 0,0 0 1,0 0-1,0-1 1,0-1-1,0 0-36,0-2 0,0 0 0,0-1 0,0-1 0,0-1-91,-2 0 1,0-2 0,1 0 0,-1 0 0,0-2 108,0 0 0,0-1 0,0-1 0,0-1 0,-1 0 18,7-4 0,0 0 0,-1-1 0,-1-2 33,-2 1 0,-2 0 0,0-2 0,-2-2 12,-4-2 0,-1-2 0,-2-1 0,0 0 313,10-3 0,-1 0 0,-2-3-328,-2-4 0,-3-2 0,0-2-30,-2 2 0,-1-1 0,-1 0-131,1 1 1,0-1 0,-1-2 160,-4-2 0,-2-3 0,2 2 0,1 1 0,2 2 0,-3-2 30,-2-1 0,-3-2 0,0 0 0,1-1 0,-1-1 0,-1-1-60,-3 1 0,-2-1 0,-2 0 0,0-2 0,-1-1 0,-2-1 0,0-3 0,-2-2 0,-2 0 30,-3 2 0,-1 0 0,-1-1-8,-1 11 1,-1-2-1,0 1 1,0-1-53,0-13 0,0-1 0,-2 1 60,0 3 0,-2-1 0,0-1-53,0 11 1,0-1-1,-1 0 1,-1 1 81,-2-7 1,-3 0 0,0 0-60,-1-4 0,-2-1 0,-1 1 30,0 4 0,-2 1 0,-2 0 0,-3-4 0,-1 1 0,-1 0-30,1 2 0,-1 0 0,0 2 30,1 1 0,-1 2 0,0-1 0,-2 1 0,0 0 0,0 0 30,3 5 0,0 0 0,-2 1 294,-3-1 0,-2 0 1,-1 2-325,3 4 0,-2 1 0,-2 2 509,-5 3 0,-3 2 0,0 2-509,3 0 0,0 1 0,-2 2-30,-5 3 0,-2 2 0,0 0-100,3 0 0,0-1 0,-1 2 70,-2 2 0,0 0 0,-1 0 30,-1-3 0,-1 0 0,-1 0-30,1 2 0,-1 1 0,0-1 34,-5-4 1,-1-1-1,0-1 56,-1 1 0,1-1 0,0 0-90,-1 0 0,1 0 0,-1-1 60,-1 1 0,-1 1 0,1 0-30,2-1 0,0 1 0,-1 1 0,-2 3 0,-1 2 0,1 0 0,0-4 0,0 1 0,-1 1-23,12 5 1,0 3 0,0 0-1,-1 0 23,-2 1 0,1 1 0,-2 0 0,0 2 0,-5-1 0,-1 2 0,-1 0 0,0 1 0,-1 0 0,-2 0 0,0 1 0,1 2-256,9 0 0,-1 1 1,1 1-1,-1 0 1,1 0 219,0 1 0,-1 0 0,1 1 0,1 1 0,0 1-212,-7 2 1,1 2 0,1 1-1,1 2-690,2 0 1,1 1 0,2 2-1,0 0 938,-8 8 0,1 1 0,6-1 0,4-3 0,6-1 0,8 0 0,-1 0 0</inkml:trace>
  <inkml:trace contextRef="#ctx0" brushRef="#br0" timeOffset="140475">28457 3371 15178,'-15'29'869,"0"0"1,-1 4 0,4 2-690,4 11 0,5 4-1089,-1-15 0,1 2 1,1 2 1088,1 8 0,2 2 0,-1 1-90,0-4 0,-1 0 0,2 1 29,2 7 1,0 1 0,0-1-90,-2-4 0,-1 0 0,1 1 15,1-9 0,0 2 0,1 0 0,-1 0-396,-2-2 0,0-1 0,0 1 1,0 0 372,0 6 1,1 1-1,-1 0 1,-1-1-23,-3-2 0,0-1 0,-1-1 0,0 2 45,2 2 0,1 1 0,-1 0 0,-2-1-1,-3-5 1,-2-2 0,0 0 0,1 1-45,3 2 0,1 0 0,0 0 0,-1-1-77,-3 10 0,0 0 0,-1 0 77,0-1 0,1 1 0,0-2 0,1-2 0,1 0 0,0-1 30,0 1 0,1 0 0,-1-1-30,1-4 0,0-1 0,1 1-290,4 4 1,1 0 0,-1 0 319,-5-8 0,0-1 0,0 1-30,5 5 0,2 1 0,-3-2 30,-3-6 0,-2-2 0,2 1 258,3 5 1,3 0-1,-3-1-288,-6 9 0,-1 0 45,7 3 0,2 0 435,-5-3 0,1-2-435,4 2 0,0-2 473,-4-7 1,0-1-430,2 3 1,1-1-45,-3-7 0,0 0 687,-1 0 0,1-1-687,3 1 0,0-2-45,-8 17 0,8-22 0,2 1 160,-1 21-430,1-20 1,-2-2-2070,-8 5-7348,7-7 9687,-7-34 0,9 5 0,0-5 0</inkml:trace>
  <inkml:trace contextRef="#ctx0" brushRef="#br0" timeOffset="142402">26145 6310 12750,'28'11'2968,"3"-2"-2338,17-18-361,-20 4 1,2-1-895,5-3 1,0-1 759,8-4 0,1-1 0,1 4 0,0 1 44,4-5 1,0 1-90,-4 4 0,-1 1 0,0-1 0,-1 0-45,-8 0 0,0 1 90,3-1 0,0 0-54,-7 0 0,-1 0-81,4 1 0,-1-1 90,-3 0 0,-1 0-90,5-4 0,0 0 290,0 3 0,1 0-245,0-3 0,0 0-45,-1 4 0,0 0-33,-4 1 1,-2-1 32,22-10 90,-17 10 0,0 0-135,-7 1 0,0-1 90,7 0 0,2 0-45,-6 0 0,0 1 45,1-1 0,-1 0-45,0 0 0,1 0 0,-1 1 0,1-1 45,3-4 0,1-1-90,-3 5 0,-1-1 293,4-4 0,0 1-248,-5 5 0,0-1 73,1-4 1,-1-1 16,21-6-45,-26 6 0,0 1 45,24-5-43,-15-1 43,12 9 257,-14-6-257,-1 15 438,7-16-438,-6 7-90,8 0 398,-8-6-398,-3 15 138,-9-16 42,-8 16-90,-2-6-90,-9 8-2249,0 0 0,0 0 1</inkml:trace>
  <inkml:trace contextRef="#ctx0" brushRef="#br0" timeOffset="146042">28359 4331 15718,'48'-18'809,"-15"1"1,2-5-810,-4 4 0,2-2 0,1-3-1493,8-7 1,0-3 0,3 0 1424,-9 10 1,1 1 0,0-1-1,1 0-135,1-3 1,1-1 0,0 0 0,-2 0 108,6-4 0,0 1 0,-2 2-656,-1 4 0,-2 1 1,-3 0-2759,-4-2 0,-4 2 3508,9 4 0,-28 10 0,-9 9 0</inkml:trace>
  <inkml:trace contextRef="#ctx0" brushRef="#br0" timeOffset="146434">28399 4978 14459,'-20'-9'1439,"9"7"-1259,29-24-90,4 11 0,6-1-60,4-4 0,4-3 0,3-1-928,-4 2 1,1 0 0,2 0 0,1-2 919,4-2 1,1-1-1,1-1 1,2 0-5,-6 5 0,2 0 0,0-1 0,1 1 0,-2-1-18,-1 0 0,-1 0 0,-1 0 0,1 1 0,1 0 0,0 2 0,0 1 0,1 0 0,-1 1 0,-2-1-45,3-3 0,-2 0 0,-1 1 0,-1 3-233,6 0 0,-2 2 0,-2 3-1971,7-2 0,-7 4 2249,1 3 0,-15 9 0,-26 0 0</inkml:trace>
  <inkml:trace contextRef="#ctx0" brushRef="#br0" timeOffset="146750">28556 5389 14819,'48'-24'787,"0"0"0,-11 3 0,2-2 0,2 0-787,7-1 0,2 1 0,0-2-1181,-8 0 0,-1-2 1,1 0-1,1 1 1181,3 3 0,0 1 0,1-1 0,-1 0-45,-1-3 0,0-1 0,-1 0 0,1 0-135,1 2 0,1 1 0,0-1 0,-2 1-270,-4 2 0,-1-1 1,-1 1-1,0 0-325,10-5 1,0 0-1,-1 3 775,-7 2 0,-1 3 0,-4 1 0,-2 1 0,-5 3 0,15-3 0</inkml:trace>
  <inkml:trace contextRef="#ctx0" brushRef="#br0" timeOffset="147118">28399 6056 15898,'32'-5'1109,"1"1"1,10-13-1,4-3-1019,-2 4 0,5-1 0,1-2-1347,-8-1 0,1-2 1,1-1-1,1 0 1257,-4 4 0,1-1 0,0 1 0,1-1 0,0 0 0,1 0 0,0 0 0,1 0 0,-1 0 0,1 0-54,-1 0 0,1 0 0,-1 0 0,0 1 0,0 0-81,8-2 0,-1 1 0,-1 1 0,0 1 0,-3 2 0,-1 1 0,-1 1 1,-2 0-116,1 0 0,-2 1 0,-1 1-350,-2 1 1,-1 2-1,-4 1-2676,17-3 3276,-15 11 0,-29 2 0,-8 7 0</inkml:trace>
  <inkml:trace contextRef="#ctx0" brushRef="#br0" timeOffset="147442">28497 6702 16797,'32'-14'629,"1"0"1,10-9 0,4-2-600,-4 5 0,3 0 0,2-1-1176,-9 2 0,0 0 0,1-1 1,1 0 1167,4-2 1,2 0-1,0 0 1,-1 1-23,-1 2 0,0 1 0,0 0 0,-1 1 22,-4-1 1,0 1-1,0 0 1,-1 1 73,10-2 0,0 2 0,-4 2-96,-1 3 0,-5 1 169,-4-1 0,-5 4-2327,-11 7-4319,-10 9 6477,-26 19 0,12-13 0,-12 11 0</inkml:trace>
  <inkml:trace contextRef="#ctx0" brushRef="#br0" timeOffset="147742">28595 7290 15358,'38'-16'665,"1"0"1,-1 0 0,9-2 0,2-2-1,1 0-643,-6 1 1,0-1 0,1 0-1,1 0-1135,-4 3 0,0-1 0,2 0 0,0 0 0,0 0 1113,2 0 0,1 0 0,1 0 0,-1 0 0,0 1 0,-1-1 0,0 0 0,-1 0 0,1 1 0,0 1 0,-1 1 0,1 0 0,-1 2 0,0-1 0,-2 1-15,4-2 1,-2-1 0,-1 2 0,-2 0-166,6 0 0,-2 1 0,-3 1-305,9-3 1,-8 2-5723,-3 2 6207,-15 11 0,-26 2 0,0 7 0</inkml:trace>
  <inkml:trace contextRef="#ctx0" brushRef="#br0" timeOffset="148042">29281 7486 16258,'53'-14'1011,"1"0"1,-19 4 0,1 1 0,2-3-982,5-3 0,3-2 0,0 2-1331,2 1 1,2 1-1,0-2 1256,-11 2 0,1-2 0,0 1 0,0 0-428,1 1 1,1 1 0,0 0 0,-2-2-2805,9-4 0,-3-2 0,-1 0 3232,-7 2 0,-1 1 0,-4 2 1,-1-1-1,-5 1 0,-1-2 1</inkml:trace>
  <inkml:trace contextRef="#ctx0" brushRef="#br0" timeOffset="148854">26929 5154 20036,'0'20'2158,"0"-10"-4226,0-1-6298,0-9 8366,0 0 0,0 0 0</inkml:trace>
  <inkml:trace contextRef="#ctx0" brushRef="#br0" timeOffset="149029">27536 4605 20485,'-11'-2'-9354,"-6"-13"9354,15 21 0,-7-14 0,9 8 0</inkml:trace>
  <inkml:trace contextRef="#ctx0" brushRef="#br0" timeOffset="149179">27360 5350 18596,'-20'11'-248,"9"6"1,3-15 0,8 7 0</inkml:trace>
  <inkml:trace contextRef="#ctx0" brushRef="#br0" timeOffset="149346">27183 5879 19316,'-30'11'-9625,"2"-20"9625,17-12 0,2-1 0,9 4 0</inkml:trace>
  <inkml:trace contextRef="#ctx0" brushRef="#br0" timeOffset="149505">26615 5957 18866,'-39'0'-180,"8"-8"180,29-12 0,-2 7 0,21-4 0</inkml:trace>
  <inkml:trace contextRef="#ctx0" brushRef="#br0" timeOffset="149671">27262 5507 19136,'28'2'-1499,"-15"4"0,5-14 0</inkml:trace>
  <inkml:trace contextRef="#ctx0" brushRef="#br0" timeOffset="149854">27360 4664 18596,'-20'-9'1709,"-8"7"-4407,6-15 2698,3 15 0,10-7 0,9 9 0</inkml:trace>
  <inkml:trace contextRef="#ctx0" brushRef="#br0" timeOffset="150014">27576 4919 17157,'8'30'2339,"12"-1"-3598,10-1 1259,10-6 0,-19-3 0,-3-10 0</inkml:trace>
  <inkml:trace contextRef="#ctx0" brushRef="#br0" timeOffset="150163">28105 5350 20395,'-31'11'720,"3"-11"-9445,17-2 8725,11-33 0,2 28 0,7-19 0</inkml:trace>
  <inkml:trace contextRef="#ctx0" brushRef="#br0" timeOffset="150298">28006 4644 16258,'-9'-33'-225,"-1"-1"0,-1-1 0,2 0 0</inkml:trace>
  <inkml:trace contextRef="#ctx0" brushRef="#br0" timeOffset="150446">28085 4311 22554,'-35'6'-630,"0"-1"1,-15 4-7736,13-18 8365,26 7 0,3-7 0,8 9 0</inkml:trace>
  <inkml:trace contextRef="#ctx0" brushRef="#br0" timeOffset="150671">27987 5154 16618,'-9'41'-150,"7"-12"0,-7-21 0</inkml:trace>
  <inkml:trace contextRef="#ctx0" brushRef="#br0" timeOffset="150822">27830 5820 20575,'-19'2'-675,"8"5"1,2-16-1,9 9 1</inkml:trace>
  <inkml:trace contextRef="#ctx0" brushRef="#br0" timeOffset="152308">26595 6545 15268,'-30'0'1619,"2"9"-1619,8-7-90,18 16-89,22-16-271,21 7 360,-11-8 0,-1-2 180,12-8 0,-12-2 270,-21-8-181,-8 16-179,-9-12 0,-2 22-2068,-8-16-6567,-1 0 8635,9-2 0,3 0 0,8 3 0</inkml:trace>
  <inkml:trace contextRef="#ctx0" brushRef="#br0" timeOffset="152610">27007 6350 16078,'-20'-1'0,"1"10"-90,8 19-90,-6-12 180,23 19 0,5-33-180,28-2 0,11-20 180,-19 2 0,-3-3 135,-6 1 0,-2-1 135,-4-3 0,-4 0-90,-3-7-180,-18 20-90,-11 5-270,-10 23-3418,-1-6 3778,12 9 0,10-9 0,9-3 0</inkml:trace>
  <inkml:trace contextRef="#ctx0" brushRef="#br0" timeOffset="152826">27576 6114 14279,'-40'31'3418,"10"-3"-3418,1-8 0,19 8-90,1 11-180,26 3-1259,23-3 90,-7-27 0,3-5-900,4 0 0,1-5 2339,4-10 0,-3-1 0,2 4 0,-9-12 0</inkml:trace>
  <inkml:trace contextRef="#ctx0" brushRef="#br0" timeOffset="152918">27869 6212 10411,'-17'-11'4587,"-5"-6"-5216,-17 15-4498,0-7 5127,0 9 0,17 0 0,4 0 0</inkml:trace>
  <inkml:trace contextRef="#ctx0" brushRef="#br0" timeOffset="153325">28065 6095 16528,'-8'-2'3328,"-3"-5"-2879,-9 16-89,1-9-270,-10 8 0,-1 12-90,-10 19-90,10 3-90,2-3-359,17-11-361,20-17 180,30-2 361,13-18 224,-22 1 1,-1-4 224,-3-1 0,-4-4 344,8-22-74,-10 0 270,-11-1-360,-9 1 0,-9 17-360,-2-4-540,-17 24-2160,-3 2 2790,1 20 0,10-7 0,11 4 0</inkml:trace>
  <inkml:trace contextRef="#ctx0" brushRef="#br0" timeOffset="153692">27909 6722 16977,'-20'0'2069,"0"0"-2069,1 0-90,-10 9 0,8 10-90,1 12-179,11 8-541,36-17 270,5-5 451,19-17 358,-12-9 361,-11-10 450,-17-3-451,-3 2-269,-25 3-270,-14 6-450,3 5 1,-2 1-2165,-1-1 0,1 3 2614,-6 11 0,4 2 0,-1-6 0,7 14 0</inkml:trace>
  <inkml:trace contextRef="#ctx0" brushRef="#br0" timeOffset="154010">27595 7133 18686,'-11'18'1979,"2"-5"-1889,9 24-90,9-15 0,11 6 0,10-17 0,10-2-90,-1-18 90,-9-2 0,-10-17 0,-12-3 0,-8 9 180,-17-4-270,-22 24 0,-14-7-450,20 16 1,-1 4-2295,4-2 1,1 4 2833,3 6 0,2 1 0,-6 2 0,12-5 0</inkml:trace>
  <inkml:trace contextRef="#ctx0" brushRef="#br0" timeOffset="154383">27066 7094 17157,'-20'11'2069,"1"-2"-1979,8 0-90,20-7 90,21 6-270,20-8 90,0 0 90,-2-17-180,-17 4 180,-3-24 180,-17 6 0,-2 1 0,-10 2-180,-16 17-90,-5 2 0,-17 9-2968,0 0 3058,8 9 0,12-7 0,10 7 0</inkml:trace>
  <inkml:trace contextRef="#ctx0" brushRef="#br0" timeOffset="154795">26870 6839 16438,'-20'0'1889,"1"-8"-1889,8 6 0,11 2 0,19 11 0,12-1-360,8-1-270,0-9 360,-8 0-90,-3-9 360,-17-10 270,-2-3 0,-9 2 450,-9 3-91,-11-3-89,-10 7-270,-1-4-180,-6 17 0,7 0-270,-1 0-90,3 9-1349,0 1-2069,6 10 3688,-6-9 0,17-2 0,2-9 0</inkml:trace>
  <inkml:trace contextRef="#ctx0" brushRef="#br0" timeOffset="155142">27340 6526 13649,'-8'11'3508,"-3"6"-3238,-9 3 90,0 10-180,10 9-180,1-8 90,26-3-450,14-17-180,10-20 450,-15-3 0,-4-6 270,0-23 270,-5-7-90,-26 17-270,-19 12-450,-5 10-4138,-15 9 4498,18 17 0,10-12 0,12 12 0</inkml:trace>
  <inkml:trace contextRef="#ctx0" brushRef="#br0" timeOffset="155426">27654 6565 17157,'-39'0'450,"8"9"-360,3 10-90,8 12 90,9 8-180,20-8 90,22-12-450,19-19 360,-20-12 0,-1-4 180,-3 1 0,-2-3-45,-3-10 0,-3 0 45,1-5-630,-19 13-6116,-28 14 6656,-5 23 0,3-15 0,12 7 0</inkml:trace>
  <inkml:trace contextRef="#ctx0" brushRef="#br0" timeOffset="155900">27909 7114 18416,'-20'19'810,"0"-8"-900,9 24 90,-6-11-90,6 24-540,0-9-809,3 0-719,34-17-1,-2-4 1754,3-17 0,3-2 405,20 1 1170,0 0 1258,-20-9-629,-12 7-450,-19-16-449,1 16-181,0 2-269,-17 11-270,4 17-180,-24 11-90,15 3 0,2 6 0,12-18-449,17-10-631,10-11-2338,12-27 3508,8-4 0,-17 1 0,-5 3 0</inkml:trace>
  <inkml:trace contextRef="#ctx0" brushRef="#br0" timeOffset="156986">22774 5350 13379,'0'20'5127,"0"-10"-4407,26 8-540,1-12 0,5-1-90,3-1 0,5-1 0,3 1-435,-4-2 0,2 1 0,2-1 0,2-1 345,6 0 0,3 0 0,1-2 0,0 0-508,-7 0 1,1 0 0,0-1-1,1 0 1,1 0 507,3 0 0,1-1 0,0 1 0,1 0 0,-2 0-223,-3 0 1,-1 0 0,1 0 0,-2 0 0,0-1 132,-1 0 0,0-1 0,-1 0 0,-1 0 0,-2 1-225,1 2 0,-2 1 0,-2 0 1,-2-1-226,3-2 0,-3 0 1,-3 1-901,1 3 1,-7-2 1439,-1-17 0,-21 14 0,-8-14 0</inkml:trace>
  <inkml:trace contextRef="#ctx0" brushRef="#br0" timeOffset="157250">24400 5134 17427,'-19'-17'1169,"17"4"-1079,13-7-90,28 12 0,-11 10 0,3 4 45,3 6 0,2 5 225,4 6 0,-2 4 224,-6 2 1,-3 3-284,-3 5 0,-4 2 283,-11-8 1,-3-1-539,-2-1 0,-3 1 44,-4 3 0,-7-1-900,-8-9 1,-5-2-4017,-11 4 1,-6-3 4739,-8-5 1,1-5-1,12-6 1,2-1-1,-12 3 1</inkml:trace>
  <inkml:trace contextRef="#ctx0" brushRef="#br0" timeOffset="160167">27007 3723 6903,'-29'24'899,"-1"0"1,-4 0 0,1 2-631,2 7 1,1 2-1336,2-7 1,-2 1 0,3 1 945,2 2 0,2 1 0,-1 2-1140,-8 8 1,0 3 0,0 0 1259,8-9 0,1 2 0,1-2 0,2-2 0,-9 11 0,3-3 0,4-3 0,1-1 0</inkml:trace>
  <inkml:trace contextRef="#ctx0" brushRef="#br0" timeOffset="199563">28986 9426 13379,'-29'-5'989,"0"0"1,-1-5 0,1 2-811,-5 6 1,0 2 135,0-5 0,-1 1 45,-4 4 0,-1 0-1,-3-1 1,-1 2 0,0 7 0,-1 2-1448,-4-1 1,0 3 1117,13 3 0,0 2 0,1-1 60,-15 5 0,0 0-60,12-3 0,-1 1 0,0 0-30,3 1 0,0-1 0,-1 1-464,-4 2 1,-2 1 0,1 2 463,-1 3 0,1 1 0,-1 1 0,6-6 0,0-1 0,0 2 0,2 1 0,1 2 0,1 1 0,1 1 0,0 1-233,-2 0 0,-1 0 0,1 2 0,2 0 233,1 2 0,2 2 0,0 0 0,0 0 0,0 0 0,-1-1 0,1 1 0,0 1 0,-1 2 0,1 2 0,0 0 0,-1-1 22,1 1 1,-1 0-1,0 0 1,2 0-23,-1 2 0,2 0 0,0 0 0,1 1 22,2-2 1,1 1-1,2 1 1,0-1-23,0 0 0,1 0 0,1 0 0,2 0 0,5 0 0,2 0 0,0 0 0,1 1 45,-1-1 0,0 0 0,1 0 0,1 0-45,3 2 0,2 0 0,2 0 0,-1 1-385,1 2 0,0-1 0,1 2 0,2-1 385,3 5 0,2 0 0,1 0 0,1 0 18,-1-10 0,1-1 0,1 1 0,1-1 0,1 1-18,3 1 0,1 0 0,2 0 0,1 0 0,0-1-169,1 0 0,1-1 1,1 0-1,1 0 1,0 0 168,3 0 0,0 1 0,2-1 0,1 0 0,0-1 0,0 0 0,2 0 0,1-1 0,0 0 0,0 0-113,2 1 1,1-1-1,0 1 1,1-2-1,1 0 113,2-1 0,1-1 0,1-1 0,1 0 0,1-1-45,-6-5 1,2-1 0,0 0-1,0-1 1,1-1 0,1 0 44,0 0 0,1 0 0,1-1 0,0-1 0,0-1 0,2-2-36,2 0 1,1-2-1,1-1 1,0-1-1,1 0 1,-1-1 5,0 0 0,0-1 0,0 0 0,0-1 0,1-1 0,0-2 15,3-2 0,0-1 0,1-2 0,0 0 0,0-2 0,1 1 0,-2-1 0,2 0 0,-1-1 0,0 0 0,0-2 0,0 0 15,0-1 0,0-1 0,0 0 0,0-2 0,1 0 0,-1-1 0,-1-1 0,2-1 0,-1-1 0,-1 0 0,1-1 0,-1 1-15,-3 0 0,0 1 0,-1-1 0,0 0 0,0-1 0,0-2 30,-1-1 0,-1-1 0,1-1 0,-1-1 0,0 1 0,-1-1-15,6-1 0,-1 0 0,0-1 0,0 0 0,-1-2 0,-2 0 0,0-1 0,-1 0 0,-1-2 0,0-1 18,-3-1 0,-1-2 0,-1 0 0,0-1 0,-2-1 4,8-3 1,-2-1-1,-2-1 1,-1-2 179,-5-1 1,-2-1-1,-2-1 1,-1-1-158,-3 3 0,-2-1 0,-1-1 0,-2 0 15,4-10 0,-2-1 0,-1 0 164,-2 1 0,0-1 0,-2 0-194,-3-2 0,-2-1 0,0 0-8,-2 10 1,1 1-1,0-2 1,-2 0-23,-2-3 0,-1-1 0,-1 0 0,2-1 31,3-3 0,1-1 0,-1 0 0,0-1-31,-3-3 0,-1-1 0,0 0 0,0-1 18,0 9 0,0-1 0,0 0 0,0-1 0,-2 1-18,-2 1 0,-1 1 0,-1-1 0,-1 1 0,1-2 18,0-1 0,0-1 0,0 0 0,-1 1 0,-1 1 4,-1-7 1,-1 2 0,-1 1-1,1-1-22,0-2 0,1 0 0,-1 1 0,-1 0 61,-2 4 1,-1 0-1,-1 0 1,-1 0-40,0 0 1,0 0-1,-2 0 1,-2 0-23,-3-2 0,-1 0 0,-2-1 0,0 1 0,0 1 0,-1 1 0,-1-1 0,-1 1 0,-1 0 0,-1-1 0,-1 1 0,-2 1 0,-1 1 0,-1 0 0,-1 1 0,-2 1 0,1 4 0,-1 1 0,-2 1 0,0 0 0,-4-1 0,-1 0 0,-1 2 0,-1 2 0,0 4 0,-1 2 0,-1 1 0,0 0 0,-1-1 0,-1 0 0,0 1 0,-1 2-23,2 5 1,-1 2-1,0 1 1,-1 0-158,0-1 0,0-1 0,0 2 0,-2 3-360,0 3 1,-1 2-1,0 2 1,-2 0-1688,-4 0 1,-1 1 0,-2 1 0,-1 3 2226,4 3 0,-3 3 0,0 0 0,2 1 0,5 0 0,-5-2 0,5 0 0,0 1 0,2 4 0,-1 0 0,1-1 0</inkml:trace>
  <inkml:trace contextRef="#ctx0" brushRef="#br0" timeOffset="200388">29183 9231 20126,'0'39'509,"0"0"1,0 8 0,0 2-331,0 4 1,0 3-547,0-10 0,0 4 0,0 0 367,0 1 0,0 2 0,0 2-667,0-7 1,0 3-1,0 1 1,0-1 688,-2-1 1,0-1-1,-1 1 1,1 1-41,0-5 0,0 0 0,0 2 0,0-1 0,-1-1 36,0 0 0,-1-1 0,0 0 0,-1 0 0,1 1-18,0 1 0,0 0 0,1 0 0,-1 0 0,0 0-284,0 0 1,0 0 0,0 0 0,0 0 0,0 0 301,0-1 0,0-1 0,0 0 0,0 0 0,1 1-36,0 2 0,1 0 0,0 1 0,0 0 0,0-2-303,-3 9 1,0-2 0,1 1-1,0 0 357,3-7 0,1 1 0,0 0 0,0 0 0,-1-2-59,-2 7 1,-2-2 0,0 0-1,1-1 23,0-1 0,2-1 0,-1 0 0,1-1-103,-1-1 1,1-1 0,-1-1 0,0 0 102,-3 9 0,0-1 0,0-1 70,2-2 1,1-1 0,0 0-71,-1 0 0,1 0 0,-1-3 694,-6 2 1,2-3-785,7 4 0,0-4 1670,-8 5-1490,9-2 1538,0-17-1628,0 6 0,0-7-90,1-3 0,-2 3 892,-2 0 0,-2 1-1297,-1-1 0,1 1-539,0 8 0,-1-4-5173,-12-9 6337,16 9 0,-6-35 0,8 0 1</inkml:trace>
  <inkml:trace contextRef="#ctx0" brushRef="#br0" timeOffset="201314">26478 13092 13379,'28'0'4498,"3"-18"-4094,-4 4 1,3-2-90,4-8 0,1-2-1211,-6 1 0,0-1 0,3 0 956,5 0 0,2 0 0,0-2 30,1-6 0,-1-3 0,2 1-68,-4 7 1,2 0-1,0-1 1,1 0-489,-1-1 0,0-1 1,1-1-1,1 1 538,-5 5 0,1-1 0,0 1 0,1-1 0,-1 1 0,0-1 0,1 0 0,-1 1 0,1 0 0,-1 0-18,1 0 0,-1 1 0,1 1 0,-1-1 0,0 1 35,8-5 1,-1 0 0,0 1 0,0 0-172,-2 2 0,-1 0 1,1 0-1,-2 2 127,-2 2 0,-2 0 0,1 1 0,0 1-45,2-2 0,0 1 0,0 0 0,-1 1-36,6-3 1,0 2 0,-2-1 65,1 0 0,0 1 0,-2-1-30,-7 3 0,-1 0 0,-2 1 0,6-1 0,-5-1-1349,7-16-3624,-21 26 4973,-18 2 0,0 9 0,0 0 0</inkml:trace>
  <inkml:trace contextRef="#ctx0" brushRef="#br0" timeOffset="202746">30398 11171 18057,'0'-20'1439,"0"9"-1169,0 3 269,8 8-89,-5 8-90,5 12 0,-8 19-225,1 1 0,-2 5-90,-7 1 0,-1 2-506,5-10 1,1 2 0,-3-1 490,-5 0 0,-2 0 0,0-1 60,-3 8 0,1-1-320,0 0 0,0-3 320,1-10 0,-1-5-180,-4 4 269,8-5-268,2-15 178,9-1 1283,0-1-1372,0-9 1639,0 0-1639,0-9 0,0 7-270,0-24-810,0 4-359,0-26-336,0 20 0,0-2-1913,4-5 0,1 0 3688,0-5 0,1 2 0,5-6 0,-2 9 0</inkml:trace>
  <inkml:trace contextRef="#ctx0" brushRef="#br0" timeOffset="203246">30417 11053 20845,'48'-19'225,"-19"8"0,1 2-180,4 3 0,2 1-782,7 0 1,1 1 736,-3 3 0,-1 2 194,-4 2 0,-3 3-104,15 14 90,-28 19-46,-18-11 1,-4 3 135,-6 0 0,-4-1-206,-10 0 1,-4-2 115,0-3 0,0-2-307,-4-3 0,1 0 82,4-1 0,2 1 446,-8 10-671,3-19-616,35 4-104,15-21 1005,5 16 0,5 6-105,12 2 0,-1 3 270,-13-1 0,-4 4 518,5 7 0,-7 3-159,-16-5 1,-8 1-90,-10 0 0,-6 1-366,2 3 0,-5-1 275,-13-2 1,-3-3-225,5-2 0,-1-2-90,-8 1 0,1-2-540,12-6 1,0-3-1562,-7-2 1,1-5 2055,-9-7 0,10-2 0,14-7 0</inkml:trace>
  <inkml:trace contextRef="#ctx0" brushRef="#br0" timeOffset="204482">27928 10994 21565,'0'53'119,"0"-1"1,-7-5 0,-3 0-120,3-9 0,1 1 0,-3-1-590,-10 9 1,-1-5 589,5-9 0,-1-5 377,-12 9-287,17-19 195,2-16-285,9 7 0,0-9 629,0 0-201,0-9-428,0-11-180,0-6 0,0-4 90,8-5 0,2-2 60,-5 1 0,-2-4 0,2 0-674,3-2 1,2-1 0,0 0 643,0-3 0,-1-1 0,1 1 30,-1-1 0,1 0 0,1 3-345,8-8 0,1 4 375,-1 7 0,2 6 0,18 4 270,-9 23 90,7 45-90,-20-5 0,-3 5-136,1 12 1,0 3-75,-2-14 0,0 2 0,-2-1 395,0 16 1,0-1-456,7-4 0,1-2-45,-7-7 0,-2-3 58,-1-8 0,1-2-1273,8 12-1798,-16-21 3058,7-10 0,-9-9 0,0 0 0</inkml:trace>
  <inkml:trace contextRef="#ctx0" brushRef="#br0" timeOffset="204639">27987 11073 18866,'37'-11'-450,"13"11"-4466,-15 4 1,0 3 4524,-3 7 1,-3 0 0,10-1-1,-21 5 1</inkml:trace>
  <inkml:trace contextRef="#ctx0" brushRef="#br0" timeOffset="205205">28026 12719 16348,'-30'-6'3508,"10"19"-3059,3-37 91,14 30 0,-14-23-90,6 23 179,-17-12-89,-11 41-360,13-20 0,1 2-125,-1 18 1,2 6-56,3 3 0,3 2-469,1-1 1,6 1 468,14 4 0,9-4 0,5-13 0,8-5 0,16-1 0,7-6-180,2-9 0,1-4-450,3-1 1,-2-6-721,-10-7 1,-3-5 1310,-3-3 1,-5-3-1,0-7 1,-14-2-1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51.01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19030 1117 14908,'-48'-9'4138,"16"-11"-3868,-14-2 0,7 3-180,-11 10 45,21 11 0,-1 5 89,-9 4 1,2 6-135,4 6 0,2 4-135,-4 3 0,3 1 45,10-1 0,5-1 0,-3 10-270,47-19-359,25-29 494,-8-3 0,1-6-459,1-10 0,-2-3 594,-8 1 0,-3-1 199,-7 1 0,-4 1 880,6-1 91,-17 30-541,-2 39-584,-8-10 0,-2 3-45,-1 3 0,4 0 0,9-8 0,4-4-1709,18 5-720,-5-20 1,3-7 2428,4-13 0,-3-2 0,3 7 0,0-19 0</inkml:trace>
  <inkml:trace contextRef="#ctx0" brushRef="#br0" timeOffset="325">19285 1117 20575,'44'-19'-450,"-1"1"1,-1-2-1,-3-2 360,-2-6 0,-4-3-123,-7 7 1,-4-2 302,-3-22 230,-10 18 130,-18 19 430,-11 13 109,-19 35-809,14-9 0,0 3-45,-1 3 0,2 4-90,3 10 0,3 0-45,2-16 0,4-1-45,7-1 0,7-3-1215,18 1-44,6-20 0,7-5-3612,10-5 1,3-5 4839,-9-2 1,1-1 0,-4-1-1,1-1 1,-4 0 0,-5-1-1,0-1 1</inkml:trace>
  <inkml:trace contextRef="#ctx0" brushRef="#br0" timeOffset="591">20148 803 19586,'-29'11'2428,"7"6"-2518,-6 3 1,8-7-451,10 22 0,27-31 450,16 22 45,-1-23 0,4-3-39,-5 7 0,-2 3 893,21 10 361,-21 19-451,-21 11-791,-10-17 1,-4 1 161,-7-3 0,-3-1-234,-3 1 0,-3-3-486,1-6 1,0-5-3509,-16 3 4138,18-29 0,8 5 0,2-14 0</inkml:trace>
  <inkml:trace contextRef="#ctx0" brushRef="#br0" timeOffset="750">20226 862 22824,'39'1'120,"1"0"0,11-4 0,2-5-510,-16 0 0,0-3 0,0 0-1650,6-2 0,0-1 0,0 1 2040,-5 3 0,-1 0 0,-3 0 0,-2-1 0,-3 2 0,5 1 0</inkml:trace>
  <inkml:trace contextRef="#ctx0" brushRef="#br0" timeOffset="975">20833 489 22014,'-19'18'1124,"8"11"1,2 7-1035,-5 9 0,0 4-1303,4-5 0,0 2 0,-1 1 973,-1-1 0,-2 0 0,1-1-390,3-4 1,0 0-1,0-3-1548,-5 8 0,1-3 2178,9-7 0,0-6 0,-4-9 0,9-3 0</inkml:trace>
  <inkml:trace contextRef="#ctx0" brushRef="#br0" timeOffset="1500">20932 509 20215,'0'48'2653,"-1"-15"1,1 2-2429,0 4 0,0 2-135,0 11 0,0 3-1167,1-1 0,-2 1 1032,-3-4 0,0-2-71,3-8 1,0-4-694,-8 11 176,18-28-717,19-38-269,5-23 425,-6 7 1,2-2 1013,-4 1 0,0 1 1079,1 7 0,-1 3 990,5-4 298,-13 46-1377,-17 23-720,0-7 0,0 2-90,0-5 0,0-1 45,-2 0 0,4-4-675,16-4-179,21-5 269,-6-18 0,4-6 225,7-5 1,1-5 224,5-5 0,-2-6 194,-6-1 1,-3-3 254,-3 3 1,-5 0 270,0-11 236,-14 29-416,-26 5-181,-19 32-269,4-4 0,5 1 0,1 2 0,-2 7-269,27 14-271,15-33 90,9-3 0,5-2-450,-1-7 1,2-2-997,11-2 0,0-3 1896,-6-3 0,-3-2 0,13-2 0,-17-4 0</inkml:trace>
  <inkml:trace contextRef="#ctx0" brushRef="#br0" timeOffset="1651">22107 901 16348,'-19'11'5127,"8"-2"-5037,28-9-450,34-9-450,-13 1 1,4-4-960,-7 1 0,2-3 0,-2 0 1769,13-7 0,-4 1 0,-12 4 0,-3 1 0,5-2 0</inkml:trace>
  <inkml:trace contextRef="#ctx0" brushRef="#br0" timeOffset="1874">22499 489 22374,'-19'9'3958,"-1"19"-3418,1 14-495,8-10 0,2 3-582,-1 4 0,0 1 87,1-4 0,-1 0-567,0-2 1,0-1-2762,-1 15-4787,3-26 8565,34-5 0,-20-17 0,21 0 0</inkml:trace>
  <inkml:trace contextRef="#ctx0" brushRef="#br0" timeOffset="1994">22598 823 16168,'10'0'7735,"-1"17"-7555,-9 14-270,0 19-2248,-9 0-7493,7-11 9815,2-19 0,2-12 0,7-8 0</inkml:trace>
  <inkml:trace contextRef="#ctx0" brushRef="#br0" timeOffset="2116">22970 646 20305,'-20'11'-225,"0"-11"0,10-2 1,1-7-1</inkml:trace>
  <inkml:trace contextRef="#ctx0" brushRef="#br0" timeOffset="2333">23264 744 21205,'-20'11'1619,"9"24"-720,-6-2-539,15-1 0,2 3-315,-9-4 0,0-1-45,7 4 0,2 0-810,0 16-2428,28-20 3238,23-12 0,-16-18 0,-1 0 0</inkml:trace>
  <inkml:trace contextRef="#ctx0" brushRef="#br0" timeOffset="2625">23832 744 24173,'-20'0'1709,"1"-8"-1529,8 14-180,-6-4 0,6 18-180,0-1-449,2 10 89,27 1 270,21 9 270,-18-19 0,1 0-102,8 3 0,-3 2 822,4 16-271,-20-14 1,-3 3-90,-1-1 0,-5 0 89,-20 24-449,8-24 0,-2-2-1799,-18 4-8032,-7-12 9747,15-10 1,3-9 0,10 0 0</inkml:trace>
  <inkml:trace contextRef="#ctx0" brushRef="#br0" timeOffset="22928">18815 7114 15718,'11'-20'3868,"-3"9"-3059,-8 3 1,0 8-270,0 0-271,9 17-179,-7 14 0,7 19-135,0-17 0,0 1 45,-4-3 0,3-1-202,12 1 0,5-3 202,-5-7 0,2-3-117,28 2-423,-2-12-269,-9-16-631,-17-12-1528,-5-2-2429,-17-6 5397,-18 17 0,14 2 0,-13 9 0</inkml:trace>
  <inkml:trace contextRef="#ctx0" brushRef="#br0" timeOffset="23098">18913 7388 11760,'-20'20'7376,"1"-18"-6476,16-4-361,23-35-404,7 9 0,5-3-271,-6 5 1,1-1-1,1-1 136,4-3 0,1-2 0,0-1-403,-3 2 0,0-1 0,-1 0 403,-2 3 0,-1 0 0,-1 1-270,11-6 0,-4 1-1026,-11 4 1,-1 3-7430,17-4 8725,-26 12 0,-2 10 0,-9 9 0</inkml:trace>
  <inkml:trace contextRef="#ctx0" brushRef="#br0" timeOffset="23879">18991 8819 16078,'-19'-9'4587,"8"16"-4137,-7-14-90,16 42-90,-7-2-181,7-5 1,4 3-90,16 19 90,4-2 0,17-27-180,0-3-449,-8-18-541,6 0-719,-24-18-809,4 5 179,-17-15 1710,0 8 719,-9 18 989,-10-4 1350,-12 14-91,1-8-1168,1 0 179,10-8-359,25-29-496,3 12 1,4-3-330,6-2 1,5-3 0,1 1-16,3-2 0,2 1 0,1-1-714,2-2 0,0 0 0,1 0 654,2-1 0,0 0 0,-1 4 0,-4 7 0,-1 3 0,-2 0-493,8-8 0,-2 5-497,-4 15 1,-3 3-7916,-6-1 8905,-3 9 0,-18 0 0,0 0 0</inkml:trace>
  <inkml:trace contextRef="#ctx0" brushRef="#br0" timeOffset="28178">19795 6565 17427,'11'31'1709,"6"6"-1349,-15-16-360,16 16 180,-16-15-90,7-2 0,-9-11 90,0-9 89,0 0-359,0-18-179,0-4 179,0-17 45,-5 7 0,1-1 45,2-22-45,-7 13 0,0-1-135,7-9 180,4 23 0,5 2 90,15-4-180,17 3 0,9 17 180,-16 2-90,14 9 180,-33 0-180,13 0 0,-24 0-1439,7 0-4408,-9 0 5847,0 0 0,0 0 0</inkml:trace>
  <inkml:trace contextRef="#ctx0" brushRef="#br0" timeOffset="28653">20265 6271 16438,'-28'20'2428,"6"8"-2248,-6 2-180,8 10 90,9-10-90,20-10-360,22-11-89,10-27 359,7-4 90,-9-17 0,-8 0 269,-12 8 91,-10 12 0,-9 28 0,0 30-1,4-6 1,0 3 45,-2 12 0,-1 2-90,3 0 0,0 1-662,-3 2 0,-2 0 482,1-3 0,0-2-499,0-7 0,0-1 454,0-1 0,0-2-137,0 13-673,-8-11-1349,-12-19-3238,-19-29 5307,17-17 0,2-4 0,-10-1 0,12-21 0</inkml:trace>
  <inkml:trace contextRef="#ctx0" brushRef="#br0" timeOffset="29062">20324 5860 17337,'39'17'4408,"0"22"-4184,-18-6 1,-2 4-135,1 3 0,-1 0-45,-4 0 0,0-1 0,4-4 0,-1-3-45,4 10 0,15-14-180,-15-19-359,15-18-91,-7-19 360,10-5 270,-10-6 90,-2 19 450,-8 12-1,-9 34 1,-2 15-270,-9-8 0,-1 4-90,1 2 0,0 0-91,0-8 1,0-1 0,2 6 0,-4-7-90,-6-13-629,6 8-1800,-7-42-7402,9-10 9185,0-13 1,0 8 0,0 7-1</inkml:trace>
  <inkml:trace contextRef="#ctx0" brushRef="#br0" timeOffset="34203">20010 8309 17787,'-11'-13'1169,"-6"-2"-719,6 32-90,-9 3-180,1 19-180,-1 11-90,1-8 90,8-14-450,20-19 90,12-27 0,19-12 360,-20 6 0,-1-2 0,-3-4 0,-2 1 90,15-12 630,-19 12-90,-1 21-271,-9 34-269,9-2-90,2 15 90,8-11-1079,10-17-3059,1-11 4048,9-28 0,-17 13 0,-4-12 0</inkml:trace>
  <inkml:trace contextRef="#ctx0" brushRef="#br0" timeOffset="34403">20285 7721 17157,'-11'35'5217,"2"18"-5037,8-11 0,2 5-180,-1 6 0,0 1-888,4-8 1,1-1 392,-1 0 1,3-3-415,5-15 1,4-4-4579,15 5 5561,8-36 1,-17 3-1,-5-12 1</inkml:trace>
  <inkml:trace contextRef="#ctx0" brushRef="#br0" timeOffset="35129">20657 7937 21565,'20'7'1889,"-9"14"-1755,-2 6 1,-1 5-45,-6 6 0,-2 3-45,5-1 0,-1 0-45,-4 4 0,0-1 45,0-7 0,0-2-45,0-4 0,0-1 0,0 10 90,0-20-90,0-1 0,0-16 0,0 7-90,0 0-90,0-7-179,0 6-181,0-16 90,0-21-90,0-21 405,4 8 1,1-3 89,-5 0 0,2-1-15,3 8 0,2-2 0,-2 2 15,-4-9 0,0 3-210,7 3 0,2 3 255,1-1 89,8 22 181,1 34 180,0 14 180,-10 19-450,0-21 0,-2 1 179,-6 20-179,7-2 0,-9-18-360,0-2-389,0-8-1860,-9-9-5036,-2-37 7465,0-9 0,2-6 0,9 14 0</inkml:trace>
  <inkml:trace contextRef="#ctx0" brushRef="#br0" timeOffset="35470">20912 7545 23544,'5'44'539,"1"-1"1,-1 5 0,-1 2-540,-5 5 0,1-1-783,4-7 0,1-3 513,-1-2 1,3-7-811,22-5-840,10-30 841,-18-16 0,-1-7 134,9-10 1,-1-4 404,-2-3 0,-2 0 585,-3 4 0,-1 2 1216,0 8 1,-3 4 1346,-6 3-1078,-2 36-811,-9 16-719,0-4 0,0 0 0,0 13-141,17-14-3008,14-19 765,-7-19 1,2-6 2406,9 0 0,-3-1 0,3-16 0,0 7 0</inkml:trace>
  <inkml:trace contextRef="#ctx0" brushRef="#br0" timeOffset="35706">21657 7604 19316,'-29'11'4138,"-1"-3"-4138,-1 1-90,3-7 0,8-2-90,10-2-90,10-7 90,19 9 0,12 0 360,8 0 360,0 0-90,0 0-450,1 0 89,-1 9-538,0 2-856,-11-5 1,1-1-3612,1 1 1,1-3 4344,9-11 1,-2-2 0,6 6 0,-9-14-1</inkml:trace>
  <inkml:trace contextRef="#ctx0" brushRef="#br0" timeOffset="179315">26968 6212 16977,'11'22'2069,"-2"-4"-1619,-9-10-90,0 3-180,0 9 269,0-1-179,0 18 0,0 13-180,0-16 0,0 2-45,0 11 0,0 2-628,0 5 1,0 1 642,0-16 0,0 1 0,0 1 0,0 6 0,0 2 0,0-2-1,0-6 1,0 0 0,0-1 30,0 5 0,0 1 0,0-2-90,0 12 0,0-3-441,0-3 0,0-2 530,0-3 1,0-3-90,-1-10 0,2-3 90,3 0 0,0-1-90,-2 11 90,7-8 0,-9-3 1111,9-17-1201,-7-3 1207,15-8-1207,3 0 0,19 0 0,11-8-493,-12-1 1,1-2 492,0 0 0,2 0 0,-4 2 0,2-1 0,1 1 0,2 1 0,1 2 0,0 0 0,6 2 0,1 1 0,0 0 0,2-1 0,0 1 0,0 1 0,-2 1 0,-1 2 0,1-1-434,-1 0 1,0 0 0,-2 0 478,10 0 0,-3 0 0,0 0 0,-3 0-42,-15 0 0,-3 0 87,17 0 90,-13 0-90,-17 0 728,-1 0-728,-8 0 1391,7 0-1391,-7 0 339,0-9-519,6-10 0,-15-21-45,7 12 0,0-2-429,-8-9 1,0-1 428,7-3 0,1-3 75,-5 8 0,-1-1 0,1 0 30,2 3 0,1-1 0,0-1-583,0-6 0,-1-1 0,0-1 583,-2 3 0,-1 1 0,1-1 30,2-3 0,1 0 0,-2 1 30,-4 1 0,-1 1 0,1 1-30,1 2 0,2 0 0,-2 3-340,-1-9 1,-2 2 384,1 4 0,0 4-135,0 3 180,-8-10 660,5 38-840,-14-21 1673,15 16-1493,-7-10 593,9 9-683,-9-15 180,7 22-270,-15-23 90,-3 16 90,-2-8-180,-6-1 90,0 9 0,-3-6 0,-17 15 90,20-3 0,-3 1-45,-6 3 0,-4 2 0,-11 3 0,-3 1-647,14-2 0,-2 0 0,-1 2 632,-5 3 0,0 2 0,-2 0-30,11-2 0,-1-1 0,-1 1 0,0-1 0,-2 1 0,0-1 0,0 1 0,-1 0-469,1 1 0,-1 1 0,1 0 1,-1-2 468,1-2 0,-1 0 0,1-1 0,1 0-150,-11 2 0,1 0 0,3-2-679,8-1 1,2-1 0,2-1-3715,-12-1 1,4-2 4542,-3 1 0,20 0 0,21 0 0</inkml:trace>
  <inkml:trace contextRef="#ctx0" brushRef="#br0" timeOffset="181504">28751 6075 16618,'-11'28'2518,"3"3"-2293,7-4 0,2 3 89,-5 0 1,-1 0-45,0 4 0,-1 2-90,1 11 0,-1 0-996,-3-6 1,1 1 950,6 10 0,2 2-90,-5-4 0,1-2 45,3 1 0,2 0-45,-1 0 0,0 0 0,1 5 0,-2-1 45,-3-3 0,-1 0-1,2-11 1,0 0 0,-2-1-45,-4 7 0,-1 1-15,6-9 0,1 2 0,-1-2-75,-5 9 0,0 0 90,4 7 0,0 0-45,-5-3 0,0-2 0,0 1 0,0 0 0,1 1 0,-1-2 45,-1-7 0,2-1-45,3 7 0,1 0 45,1-7 0,0 0-45,-1 4 0,1 1 0,3 4 0,0-2 45,-4-6 0,1-1 0,3 7 0,2 2 45,-1-5 0,0 1 0,0 4 0,0 0-90,0-4 0,0-1 45,0 4 0,0 0 0,0-3 0,0-1-45,0 5 0,0 0 0,0-4 0,0 0 45,0 3 0,0-1 0,0-2 0,0 0 90,0-1 0,0 1-126,0 3 1,0 0 35,0-3 0,0-1 0,0 1 0,0-1 200,0 5 1,0-2-246,0-6 0,0-1 0,0 3 0,0 1-273,0-4 0,0-2 318,0-3 0,0 0 292,0-1 1,0-1-338,0 18 0,9-4 626,2-16-716,8-3 0,10-17 90,1-2-90,18-18 90,-19 0 0,1-1-210,8-1 0,2 0 210,4-3 0,2-1 0,-7 5 0,3 1 0,1 0 0,2 2 0,1 0 0,2-1-293,-5 0 0,1-2 0,1 0 0,0 1 270,1 1 1,1 1-1,0-1 1,0 1-530,2-1 0,0 0 1,0 1-1,0-1 552,0 1 0,1-1 0,-1 1 0,-1 1 0,-3 2 0,0 2 0,-1-1 0,1 1-295,-1 0 0,0-1 0,-1 1 0,0 0 295,7 2 0,-1 0 0,0 0-93,-3 0 0,0 0 1,-1 0 92,1 3 0,-1 0 0,-1 0-5,-6 0 0,-2 1 0,1 0 5,2 2 0,0 1 0,-1 0 0,11-2 0,-1 1 775,2 3 0,-2-1-775,-3-6 0,0-2 0,-1 4 0,-1 1 747,-4 0 0,0-1-747,-3-3 0,-2 0 45,-4 3 0,-1 0 45,10 5 1312,-11-7-1402,-17 7 1397,6-18-1397,-6-2 64,9-26-64,-1 5 45,-9 4 0,0-1-548,9-21 503,-8 18 0,-2-3 0,1-8 0,0-2 45,-1-3 0,1-4-272,0 7 1,0-4-1,-1 0 227,-2-3 0,0-1 0,0-1-666,2 4 0,1-1 1,0-1-1,-2 0 643,-1 0 1,-3 0 0,1 0-1,1-1 23,1 7 0,0-1 0,1 0 0,0 0 0,-1 1 0,1-7 0,0 1 0,-1 0 0,1 0 0,-2 8 0,0-1 0,-1 0 0,2 0 0,-1 2 0,3-8 0,1 2 0,0 0 0,-2 0-142,-2-2 1,-1-1-1,0 1 1,1 0 118,2 1 1,2 2-1,0-1 1,-1 0 22,-3 0 0,-1 0 0,0 0 0,1 0 0,1 1 0,0 1 0,0 1 0,0 0 0,-2 3 0,0 1 0,0 0 0,0 1-30,1-12 0,1 2 0,-1 0-147,-2 7 1,-1 2 0,1 0 176,2 2 0,1 0 0,-2 2-45,-4-11 0,0 0 0,3 1 1,0 0-1,-3 8 0,-2 0 198,1 0 1,0 1-244,0 0 0,0 2 0,0-15 1027,-4 14 0,0 2-1027,1-8 422,-5 16 1,-1 0-423,-2-12 180,-8-7 1214,8 14-1304,-7-4 0,7 17 0,-17 1 515,6 8-515,-15-7 0,7 16 90,-10-7-180,-8 1 135,20 7 0,-2 0-549,-8-4 1,-3 1 503,-6 3 0,-4 2 30,10-1 0,-1 0 0,-1 0-30,-3 0 0,0-1 0,-2 2 30,-6 1 0,-2 2 0,1-1-8,13-3 1,0 0-1,0 0 1,0 2-1,-2 1 1,0 2-1,-1 0 1,2-1-450,0-1 1,1 0 0,1-1 0,-1 1 426,-13 0 0,-1 1 0,1 0 0,3 2 0,0 0 0,0-1 0,0 0 0,-1-2 0,1 0-30,-3 1 0,0-1 0,-1 1 52,15 0 1,-1 1-1,0 0 1,0-1-23,-2-1 0,-1-1 0,1 1 0,0-1 0,2 1 0,-1-1 0,2 1 0,0 0 0,-10 3 0,2 1 0,1-2-322,2-4 0,0-1 0,3 1 322,-13 3 0,3 1 0,-1-5 0,1 0-40,4 3 1,0 2 39,0 0 0,0 1 0,0 4 0,0 0 45,0 0 0,0-1 0,4 1 0,1 0 530,4 0 1,2 0-576,7-5 0,3 1 1055,-11 2-1325,11-8-3399,8 0-6162,0-8 9054,9 5 1,3-5 0,8 8 0</inkml:trace>
  <inkml:trace contextRef="#ctx0" brushRef="#br0" timeOffset="182795">27027 7565 17967,'8'48'1529,"2"-16"0,0 3-1169,1 4 0,0 3-136,3 10 1,0 2-310,-6-15 1,-2 0-1,0 1 175,-2 5 0,0 1 0,-1 0-827,0 3 0,0 0 0,-1 1 767,-1 2 0,-1 0 0,-1 1-30,1-10 0,1 1 0,-1 0 0,-1-1 22,0 0 1,-1-1 0,-1 0-1,1 1 0,-1 3 1,1 1 0,-1-1-1,0 0-319,-2-4 1,0 0 0,0-1-1,0 2 319,2 4 1,0 2 0,1-1-1,-1-1-22,-2 9 0,-2-3 0,2 2 22,2-12 1,0 1 0,0 0-1,1-1-86,-2 7 1,0-2 0,1 0 123,0-2 0,-1 0 0,2-1-30,2-2 0,0 0 0,0 0-191,0-1 1,0 1 0,0-2 160,0 10 0,0-2 469,0 0 1,0-2-515,5-15 0,-1-3 1931,-2 19-1886,16-29 391,-7-10-391,8-9 1311,1-9-1311,-9 7 604,6-7-604,-15 9 0,7 0 0,0 0 0,2 0 0,8 0 0,1 0 0,8 0 0,-6 0 0,15 0 0,2 0 0,11 0 0,-13 0 0,3 0-941,7 1 0,4-2 941,-15-1 0,1-1 0,1 0 0,6 2 0,2 1 0,-1-1-325,-7-2 1,-2-1-1,1 2 325,17 1 0,-1 2-249,-13-1 1,-2 0 293,-3-1 0,-3 2-45,18 8 0,-11-7 0,-2 15 0,3-15 0,1 7 1641,7-9-1641,-9 9 0,0-7 1202,-8 7-1112,6-9 690,-15 0-690,15-9-90,-16-2 0,16-9-270,-15 1-1889,-2-1-7672,-12 1 8241,-8-10 0,0 16 0,0-4 1</inkml:trace>
  <inkml:trace contextRef="#ctx0" brushRef="#br0" timeOffset="183829">30006 7643 21745,'0'53'659,"0"1"1,0 0-1,0 1-599,0-14 0,0 2 0,0-1-825,0-2 0,0 0 0,0 0 765,0-1 0,0 1 0,0-2-9,0 17 0,0-3-1206,-5-15 1,1-2-2339,3-5 0,0-4 3646,-8-6 1,9-11-1,0-9 1</inkml:trace>
  <inkml:trace contextRef="#ctx0" brushRef="#br0" timeOffset="184238">29927 7800 18416,'-30'-22'3059,"1"-4"-2969,36 24 0,32-7-225,3 8 0,6 2-675,-12-1 0,1 0 1,1 0 719,2 0 0,0-1 0,-2 2 135,8 3 0,-3 1 308,-11-2 0,-6 5 637,3 20-1,-29 20-584,-12-18 0,-5 1-226,-7 4 1,-2-1-180,0 1 0,0-2-45,-3-7 0,1-2-135,-2 15 733,10-10-1812,29-10 359,22 10 361,10 1 379,-16-12 1,-2 3 609,-1 27 630,-5-7-451,-18-4 1,-7 1 89,-12 7-449,3-7 0,-5-2-135,-6-14 0,-3-2-135,1 5 0,-1-2-540,-2-11 1,-1-3-1890,4 3 0,1-6 2429,-21-24 0,20 14 0,12-13 0</inkml:trace>
  <inkml:trace contextRef="#ctx0" brushRef="#br0" timeOffset="185662">27771 8780 17517,'-19'0'1889,"8"26"-1349,-6 15-406,7-4 1,0 5-236,-9 6 0,-1 2 101,6-14 0,1 0 0,-2 0-560,-9 15 1,0-1 514,9-4 1,0-5-46,-13 0 373,17-15-1003,2-43-269,35-22 539,-10 2 0,1-5-238,1 10 0,3-1 0,-1-2 658,0-6 0,0-2 0,-1 1 60,-2 4 0,0 1 0,-1 1 149,4-15 0,-1 4 451,-4 14 0,-2 7 1192,-2 6-1012,6 49-406,-11 3 1,-1 5-45,9 12 0,1 3-700,-5-11 0,0 2 0,0-1 370,0-4 0,0-1 0,1-1-75,3 14 0,0-2-50,-5-7 0,2-6-4762,8-2 4857,-8-7 0,-2-26 0,-9 0 0</inkml:trace>
  <inkml:trace contextRef="#ctx0" brushRef="#br0" timeOffset="185796">27634 9074 17967,'0'19'1529,"35"1"-11360,18-9 9193,-9-6 0,1-1 1,9-4-1,-10 0 1</inkml:trace>
  <inkml:trace contextRef="#ctx0" brushRef="#br0" timeOffset="186262">27419 6722 17427,'-31'30'2159,"3"-1"-1979,8 8 90,1-5-91,10 0 1,7 2-990,7-3 0,7-1 855,17 6 0,10-3-345,-1-10 0,6-3 1,3-4-803,-5-5 0,2-3 0,2-2 0,0 0 1102,4-2 0,2-2 0,-2 0 0,-3-2 0,-5 1 0,-3-2 0,-3-1 0,8-2 0,-1-1 0</inkml:trace>
  <inkml:trace contextRef="#ctx0" brushRef="#br0" timeOffset="214883">18149 12543 13919,'29'24'1439,"0"0"0,4 4 1,2 2-1351,-7-7 1,2 0 0,-1 1-223,1 2 1,1 1-1,0-1 163,1-2 0,1-1 0,0-1-136,6 6 0,0-6 376,-5-6 0,-1-12-181,2-24 1,-2-15-90,-9 1 0,-1-6 0,0-5 0,-3 5 0,1-3 0,0-3 0,0-1 0,0-2-606,-1 3 0,-1-2 0,0-2 0,1 0 0,0-1 0,2 0 92,0 3 0,1-1 0,1-1 0,0 1 0,1-1 0,-1 0 0,0 0 514,-1 0 0,1-2 0,0 1 0,-1-1 0,0 3 0,0 1 0,-2 4 0,1-1 0,0 4 0,-1 1 0,-1 2 0,0 1 0,3-9 0,0-1 0,0 1 0</inkml:trace>
  <inkml:trace contextRef="#ctx0" brushRef="#br0" timeOffset="217212">29888 11484 14549,'-34'-5'929,"0"-1"1,4-3-1,-1 1-884,-2 6 0,-1 2 90,4-5 0,1 1 90,-4 3 0,-1 2-91,-5 7 1,-1 2-45,-4-1 0,-1 3-893,7 3 0,0 1 0,-2 1 833,-2 0 0,0-1 0,-2 1 15,6-1 0,-1 1 0,-1 1 0,0-1-68,-2 0 1,0 0-1,0 0 1,0 2-373,-2 1 0,0 2 1,-1 0-1,2 1 440,0-2 0,1 1 0,0 1 0,1 0-23,1 0 1,0 2-1,1-1 1,1 2-334,3-1 0,0 2 0,1 0 0,1 1 311,-8 10 0,3 1 0,0 1 60,1-1 0,2 1 0,0 1-60,8-6 0,0 1 0,1 0 0,-1 1 45,2-2 0,0-1 0,0 1 0,0 0-45,-2 2 0,-1-1 0,1 1 0,2 1-23,4 0 1,1 1-1,0 0 1,1 0 22,-8 10 0,1 0 0,3 1 0,6 2 0,5 1 0,0-1-79,-2-5 1,0-1 0,5 0 78,5 2 0,4 0 0,1 0 30,1-5 0,1 0 0,3-1 8,5 4 1,2 0 0,3-1-39,1-1 0,3-2 0,2 1-30,2 2 0,2 1 0,2-2 0,3-3 0,2-1 0,1-1 165,1 0 1,1 1 0,2-2-136,-7-8 0,0-1 0,1 0 0,0-1 60,11 6 0,-1-1 0,2 0-83,-10-8 1,0 0 0,0-1-1,1 0 23,1-1 0,0-1 0,1 0 0,0-2 0,1-1 0,1-2 0,1 0 0,0 0 67,1 0 1,1 1 0,0-1-1,1-2-118,0-1 0,1-1 1,0-2-1,1 1 28,1 1 1,0-1 0,0 0-1,1-1 23,1 0 0,1 0 0,0-2 0,1-1 22,3-1 1,1-2 0,1 0-1,-1 0-339,0 2 1,0 0-1,1 0 1,0-2 298,-9-3 0,0-1 0,1-2 0,0 1 0,0 0 18,-2 2 0,1 0 0,-1 0 0,0 0 0,0-1-18,0 0 0,1-1 0,-1 0 0,0-1 0,1 1-78,-1 0 0,0 1 0,0-1 0,0 0 0,-1-1 118,8 0 1,0-1-1,-1-1 1,1 0-52,-1 1 1,1 0-1,-1 0 1,-1-2 95,-4-2 0,-1-1 1,-1 0-1,0-2 151,-2 1 0,0-1 0,0-1 0,-3-2-188,9-8 0,-3-3 0,-1-1 0,0-1 0,-2-2 0,-1-2 102,-1-7 1,-1-4 0,-1 1-133,-8 9 0,0 1 0,-1-1 0,0-1 22,-1-2 1,-1-2-1,0 0 1,0 1-23,0 0 0,1-1 0,-2 1 0,-1-1 90,4-10 0,-3-1 0,0 0 385,1 1 0,-1 0 1,-3-2-416,-4-1 0,-3 0 0,-1-2-30,2-1 0,-1-1 0,-1-2-34,-6 11 1,-2 0 0,0-2-1,0 0 26,3-3 1,0-1 0,-1 0-1,-1-1 0,-1-1 1,-2-1 0,0 0-1,0 0 0,2 0 1,1 1 0,-1-1-1,-1 0 0,-2 1 1,-1 0 0,-1-1-1,0 2 0,1 0 1,0 1 0,-1 0-1,-1 1 0,-1 2 1,-2 2-1,0-1 1,-3 1-23,-1-2 0,-3-1 0,-1 2 0,-2 0 0,-1 4 0,-1 1 0,-2 1 0,-2 0-212,-4-3 1,-1 0 0,-3 0-1,-1 3 212,-1 2 0,0 2 0,-3 0 0,0 2 0,-1 0 0,-2 0 0,-1 2 0,-1 2-23,-2 2 1,-1 2 0,0 1-1,-2 2-45,0 0 1,0 2 0,-2 1-1,0 1-180,-2 2 1,-1 0 0,0 2 0,-2 2-923,-2 2 1,-1 2 0,-1 1 0,0 1 1169,-3 0 0,-1 1 0,0 1 0,6 2 0,3 1 0,4 1 0,2 1 0,-11-1 0,-1 0 0</inkml:trace>
  <inkml:trace contextRef="#ctx0" brushRef="#br0" timeOffset="217946">29614 11445 17877,'0'-19'2069,"0"8"-1440,0 2-89,0 9-90,8 26-1,3 16-314,-1 2 0,0 7-45,-3-13 0,0 2 0,-1 2-782,-3-1 1,0 2 0,-1 2 0,0 0 736,1 4 0,0 0 0,-1 0 0,-1 2-45,0-5 0,-1 1 0,0 0 0,-1 1 0,1 0-460,0 2 1,0 1 0,0 0 0,0 0 0,0 0 459,1 2 0,1 0 0,0 0 0,0 1 0,0-1 18,-2 2 0,0 0 0,0 0 0,1 0 0,0 0-350,2-2 1,1 0 0,0 1 0,0-2 0,-1 1 349,-2-1 0,-1-1 0,-1 0 0,1 0 0,2-1-18,0-2 0,2-1 0,1 0 0,-2 0 0,0-1-163,-2 9 0,0-1 0,-1 0 0,0-1 163,2-3 0,1-1 0,-1 0 0,0-1 0,-2-5 0,0-1 0,-1 0 0,2-2 0,1 8 0,2-2 0,-1-2 341,-3 12 1,2-6-477,6-17 0,1-5 1492,2 9-2886,0-37-2879,15-37 4408,-19 3 0,-1-1 0,14-13 0,-11-5 0</inkml:trace>
  <inkml:trace contextRef="#ctx0" brushRef="#br0" timeOffset="218931">29849 13190 18866,'-9'19'1979,"-10"1"-1709,-21-1-225,16-1 0,-2 1 45,-11 1 0,-2 2-90,10-2 0,0 4 0,-3-1-510,-8 3 1,-2-1 0,-2 3 509,8-3 0,0 1 0,-1 2 0,-2-1-675,2-2 1,-1 0-1,-2 1 1,0 0 0,1 1 692,-2 2 0,0 0 0,-1 1 0,0 0 0,-1 0-33,3-5 0,0 0 0,-1-1 1,-1 1-1,1-1 0,1 1-3,-6 4 0,0 1 0,1 0 0,-1-1 0,0-1-329,0-3 1,-2-1-1,1-1 1,0 1 0,2 0 238,4-1 0,2 1 0,0 0 0,0-1 0,-1-2-320,-9 1 1,0-1 0,0-2 0,2 0-1776,-5 2 0,2-2 1,2-1 2202,7-3 0,1-3 0,4-2 0,4-4 0,5-1 0,1 4 0</inkml:trace>
  <inkml:trace contextRef="#ctx0" brushRef="#br0" timeOffset="219646">29516 13503 18956,'-20'28'2159,"1"-6"-1889,16 24-180,23 4-877,3-20 0,4 1 832,6 4 0,4-3-45,6-9 0,1-4-135,-4 1 0,1-3-765,2-10 1,1-3-2609,-9 1 0,-1-2 3601,2-2 1,-4-2 0,1 1-1,-7 0 1</inkml:trace>
  <inkml:trace contextRef="#ctx0" brushRef="#br0" timeOffset="220196">29966 13875 18327,'-39'11'2428,"0"-2"-2338,0 0 0,0-7-90,-9 7 0,19-8 0,-1-2 0,0-7 0,-1-2-934,-7 1 1,0-4 798,2-13 0,2-4-180,3 4 1,1 0 44,0-4 0,3 1 263,11 4 0,2 2-263,-14-8 388,8 3-208,0 17 180,1 2 0,-1 1 1054,9 23-604,-6-11 79,15 33 10,-7-6-269,18 17-270,4-23 0,2 0-45,0 5 0,3-1-45,13-3 0,3-2-45,-8-4 0,1-1-487,10-3 1,2-4-54,-8-5 1,-1-3-365,4 1 1,-1-1-1031,17-4 1619,-10-9 540,-21-2 360,-10 0 269,-9-6 1,-9 15 602,-11-16-513,-19-1-449,-11-3-171,17 0 0,-2-2-279,1 8 0,-1 0-855,-9-8 1,1 0 854,1 3 0,3 2 0,11 8 0,4 1 0,-11-8 0</inkml:trace>
  <inkml:trace contextRef="#ctx0" brushRef="#br0" timeOffset="221333">29280 13131 16707,'-19'-26'990,"8"-16"-945,13 9 0,5-3-90,2-8 0,4 0 90,5 0 0,3-1-925,-2-4 0,1 0 880,4 7 0,0 4 93,-8 6 1,1 5-94,28-2 529,-32 21-439,14 16 540,-25 21 89,6 12-359,-6-12 0,-4 1 333,0 3 1,-4 1-559,-7 1 0,-3 0-90,1 0 0,-3 0 98,-9 3 0,-2 0-188,7-8 0,3 1 45,-1 7 0,0 0-427,1-3 0,1 0 382,7 4 0,1 0-90,-5-4 1,1 0-46,4 4 0,1-2-129,-1-10 0,0-2-770,-1 23 89,11-19-89,11-18 539,18-3 450,-8-16 938,8-12-848,-19-19 0,-4 11 0,-3-3 90,-2-7 0,-2-2-45,1-4 0,0-2-562,0-2 1,0-2 516,-1 1 0,2 0 0,6 4 0,4 1-302,1 2 0,6 6 302,5 12 0,4 6 0,2 3 0,1 4 180,20 11 450,-11 35-361,-10 9-224,-21-3 0,-6 5-45,0 2 0,-4 2-950,-6 4 0,-3 0 950,0-2 0,0-3 0,1-17 0,0-3 0,2 5 0</inkml:trace>
  <inkml:trace contextRef="#ctx0" brushRef="#br0" timeOffset="222342">29751 12582 20036,'38'-1'149,"0"0"1,2 8 0,1 5-105,9 10 0,-2 6-255,-9 9 1,-6 5 269,-12-11 0,-1 2 0,-5 1-853,-2 19 1,-6 3 822,-3-18 0,-1 2 0,-1-1 0,-3 3 0,-2 1 0,-2-1 0,-3-2 0,-1 0 0,-3-1-30,0-1 0,-2-2 0,-1-1 45,-9 15 0,-2-4-263,-2-10 0,-1-2 218,5 0 0,-2-1-218,-3-7 0,-1-2 218,5 1 0,0-2-5,1-7 0,0-1-354,-6 13 1425,2-26-1066,26 5 1010,21-25-1010,23-1 0,-9 5 0,1-3 0,1-5 0,0-4 0,0-2 0,0-2-241,0-4 1,-3-2 60,-5-2 1,-4-3-91,3-5 0,-4-3 180,-5 0 0,-3-3-359,-7 14 1,0-1-1,-2-1 509,-1 1 0,-1-1 0,-1 1-60,-1-16 0,-2 1-379,-2 5 1,-3 0 378,-2 5 0,-4 1 45,-5 7 0,-5 3-90,-5 1 0,-5 5 45,-6 5 0,-2 5 453,0 1 1,-1 3-409,1 8 0,2-1-135,-12-11 1474,22 24-1204,45-5-180,10 13 0,5 7 0,12 2 0,4 2-96,-7-4 0,3 1 0,-3 2 126,-5-1 0,-3 3 0,0 0 30,1 1 0,0 1 0,-6 1-394,1 13 0,-8 3 514,-4 7 0,-6 1-45,-5-4 0,-3 0-76,-1-11 1,-2 0 0,-2-1 30,-9 8 0,-4-1 0,0 0 0,-3-3-45,-9-6 0,-5-4-45,0-6 0,-3-2-90,-4-3 0,-1-3-495,1-6 1,-2-5-676,-7 0 1,0-5-3598,6-8 0,3-5 4857,2-8 0,4-1 0,-6-7 0,22-7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54.94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7467 14483 13289,'11'28'630,"-2"3"-180,-1 8-360,12 9-90,11-15-45,-13-9 0,3-3 135,27-8-647,-20-10 1,3-6 376,11-12 0,3-9-30,-10 1 0,1-5 0,2 1 150,6-3 0,2-1 0,1 0-355,-11 8 1,1 0-1,1 0 1,-1 3 414,12-3 0,1 4 0,-1 2 60,-2 5 0,-1 2 0,-2 4 68,13 2 0,-5 8 411,-10 12 1,-5 5-46,-7-1 1,-4 4-502,-10 9 0,-2 1-38,4-7 0,2-4 1030,10 8-940,-3-27 0,3-8-135,4-12 0,1-8 100,-1 3 0,2-3 0,1 0-70,5-3 0,1 0 0,1 0 82,-8 5 1,1-1-1,1 1 1,-1 2-53,10 0 0,-1 3 0,0 2 60,-3 0 0,0 3 0,-2 2 592,9 3 1,-3 5-263,-10 5 0,-4 3 179,15 5-92,-20 8-357,-8-8-989,17-11-1170,-13-15 0,2-7 2069,14-8 0,-2-1 0,-14 8 0,-2 0 0,0 2 0,0-1 0</inkml:trace>
  <inkml:trace contextRef="#ctx0" brushRef="#br0" timeOffset="3875">10485 14463 9871,'-19'9'2069,"-1"-7"-1439,9 16-90,11 1-91,29 3-314,-6-3 0,4-1-90,6-2 0,4-1 45,5 1 0,3-2-45,-1-3 0,1-2-714,8-4 1,1-2 713,-4-2 0,0-2-90,4 1 0,-1 0 135,-8 0 0,-1 0-298,-4 0 1,-2 0 162,-8 0 0,-1 0 135,0 0 0,-1 0 89,13 0 1,-13 0 0,1 0-372,0 0 1,0 0 146,5 1 0,2-2 135,11-6 0,2-3-90,1 3 0,0 1-30,-11-1 0,0 0 0,1 1 90,-1 2 0,1 1 0,-1 2-15,16-2 0,-2 6 372,-3 8 1,-2 4-58,-7-5 0,-3 4-171,-8 10 1,-2 0 35,0-11 0,1-5-270,0 0 0,1-7-90,8-15 0,2-9-45,-5 0 0,0-4 1,2-1 44,-4 3 0,1 0 0,1-2 0,0 1-57,2-2 0,1 0 1,-1 0-1,2 3 192,10-1 0,1 3 0,-1 3 20,-6 3 1,0 3-1,-3 8 744,2 10 1,-4 9-46,-6 5 1,-7 6-231,-13 4 0,-5 5-489,-2 1 0,-1-1 175,5 8-2334,10-12-7582,3-38 9741,15-30 0,-24 13 0,5-9 0</inkml:trace>
  <inkml:trace contextRef="#ctx0" brushRef="#br0" timeOffset="29926">19148 8741 13919,'-9'10'1889,"-2"-10"-1169,-8 7-181,-1-14-179,-8 16 180,-3-9-180,-17 18-694,7 12 379,16-2 0,2 3-45,2-1 0,3 1-45,2-1 0,1-1 45,-4 10 0,28-20-270,21-27 90,3-9 0,2-5-563,-3-7 0,-1-3 698,4-12 0,-2 0-224,-7 13 1,-5-1 358,-9-2 0,-2 3 314,7 9-44,-17 13-91,0 29-179,0 28-90,0 4 0,9-2-989,28-21-655,-8-30 1,3-7-1146,16-4 1,2-7 2788,-15 1 0,-1-3 0,-2 2 0,1 1 0,-3 1 0,-8-1 0,-1 1 0</inkml:trace>
  <inkml:trace contextRef="#ctx0" brushRef="#br0" timeOffset="30376">19717 8643 10681,'15'24'2398,"0"-1"1,-4 6 0,-2 1-1995,0 5 1,-1 0-225,-7 0 0,0 0-180,4-5 0,-1-2-90,-4 12-90,0-21-1079,0-19-450,9-28 0,1-22 1169,-1 16 1,2-2-316,3 0 1,0 2 404,8-7 450,6 15 899,-8 43 630,0 14-269,-10 10-181,17 7-449,-14-17-91,33-12-359,-5-10-180,-12-11 0,1-5 45,-1-5 0,1-4-222,0 1 1,-2-3 221,-2-6 0,-2 0 135,16-6 90,-12 2 629,-17 17-269,-3 2-271,-8 9 181,0 0 263,0 17-713,-8 5-90,-3 9 0,0 6 0,28-7-719,16 1-361,-1-20 1,4-3-1800,2-2 0,2-3 2879,6-2 0,-3-2 0,12 1 0,-12 0 0</inkml:trace>
  <inkml:trace contextRef="#ctx0" brushRef="#br0" timeOffset="30610">20931 8760 13379,'0'-19'7556,"0"16"-6656,-8-3-271,-12 32-359,-2 4-360,8-5 0,0 0 180,-6 17 0,27-14-270,24-19 135,5-15 0,6-5-180,3-4 0,2-1-404,-9 3 1,1-2 0,-1 2 133,9-4 0,-2 3-692,-1 3 0,-1 5 377,-12 7 1,-4 6-2789,4 22 3598,-5 12 0,-24-8 0,7-7 0</inkml:trace>
  <inkml:trace contextRef="#ctx0" brushRef="#br0" timeOffset="32927">18874 9779 19856,'4'34'209,"0"0"1,-2 4 0,-1 2-345,3 8 0,0 2-1736,-3 0 0,-2 0-468,1 0 1,0-2 2427,0-6 1,0-5-1,0 4 1,0-15 0</inkml:trace>
  <inkml:trace contextRef="#ctx0" brushRef="#br0" timeOffset="33087">19207 10073 17427,'0'34'449,"0"0"1,0-4 0,0 1-1934,-1 7 0,2 0-3373,2-7 0,3-1 4857,13 20 0,-6-22 0,5-19 0</inkml:trace>
  <inkml:trace contextRef="#ctx0" brushRef="#br0" timeOffset="33642">19501 10054 17607,'0'29'1319,"0"0"0,0 1 1,0-1-1275,0 1 0,0-1-45,0 21-90,9-11-360,1-19-270,10-20-449,8-28 809,-12 4 0,-1-2 315,4-5 0,1 1 135,0 3 0,-1 4 450,12-6 539,-3 47-359,-8 23-495,-14-8 0,-2 4-225,5 2 0,0 0 0,0-7 0,2-3-180,19 10-540,9-30 180,-15-20 1,0-6 89,2-6 0,-2-4-310,7-11 1,-3-3 804,-6 5 0,-3 0 362,2 1 1,-5 3 761,-5-7-89,-2 19-271,-9 20-179,0 28-450,0 14-225,-1-13 0,2 0 45,16 22-180,23-21-581,-8-18 1,6-7-994,10-14 0,2-8 1754,-3 6 0,-3-2 0,-11-2 0,-5 0 0,7-3 0</inkml:trace>
  <inkml:trace contextRef="#ctx0" brushRef="#br0" timeOffset="33918">19461 9720 19496,'-19'-10'-8455,"-1"-8"8455,9 25 0,3-14 0,8 16 0</inkml:trace>
  <inkml:trace contextRef="#ctx0" brushRef="#br0" timeOffset="62551">27634 8133 14189,'-19'-9'3058,"8"7"-2248,2-7-181,9 36 181,0 14-451,4 0 1,1 5-1289,0 7 0,1 3 1079,-2-9 0,-1 2 0,1 1-61,-2-9 1,1 0 0,-1 1 0,-1 1 0,0 7 0,0 1 0,-1 1 0,-2 0-23,-1 2 1,-2 0-1,0 0 1,1 2-50,1-8 0,1 1 0,0 0 0,-1 0 0,0 0 0,-2-3 0,-1-1 0,-1 1 0,1-1 0,1 1-426,2 4 0,1 1 1,1-1-1,-1 1 0,0-2 385,-3 7 1,0-2 0,1 1-1,0 0 41,3-9 0,0 1 0,2 0 0,-1 0 0,-1-1-333,-1 8 1,-1 0 0,1 0 0,0-1 336,2 0 1,0-2 0,0 1-1,0-1-45,0 1 1,0-1 0,0 0-1,0 0 23,0-2 0,1 1 0,-1-2 0,-1 1 0,0-2 0,-2 0 0,0 0 0,2-1 45,0 1 0,1-1 0,0 0 0,-2 0-45,-1-1 0,-2-1 0,0-1 0,1 2 22,3 1 1,1 0-1,0 1 1,-1-1-1,-3-1 1,0-1-1,-1 0 1,0 1-23,2 3 0,1 1 0,0 0 0,-2-1 22,0-3 1,-1 0-1,0-1 1,0 1-23,0-1 0,-1 0 0,2 0 0,-1 0 0,2 2 0,1 0 0,-1 0 0,0-1 0,-3 9 0,0-1 0,1 1 22,3-9 1,2 1-1,0 0 1,0 0-23,-2-2 0,0 1 0,-1-2 0,1 2 22,0-1 1,0 1-1,0-1 1,-1 1 44,1 1 1,0 1-1,-1-1 1,-1 0-68,0-1 0,0-1 0,-1 0 0,-1 0 22,-1-2 1,0 0-1,-1 0 1,1-1-59,2 1 0,0 0 0,0-1 1,-1 0 35,-4 6 0,0 0 0,1-2 0,5-2 0,1 0 0,0-3-180,-2 11 0,1-3-585,3-12 1,2-3-1489,-1 6 2253,0-30 0,0-11 0,0-7 0</inkml:trace>
  <inkml:trace contextRef="#ctx0" brushRef="#br0" timeOffset="64538">27497 11308 15898,'-20'13'1529,"10"2"-1259,10-23-90,19 8-180,29 0 0,-10 0 0,3 0 90,7-1 0,4 2-690,-11 1 0,2 2 1,-1-2 718,1-1 1,-1-1 0,2 2 0,6 2 0,2 3 0,1-1-53,-12-3 1,0 0-1,1-1 1,1 1-68,5-1 0,1 1 0,1 0 0,-1 0-452,1 1 0,-1 1 1,1 0-1,0-2 497,3-2 0,0-1 0,1 0 0,-1 1-45,-1 3 0,-1 1 0,1 0 0,0-1 54,-8-3 0,1-1 0,0 0 0,0 0 0,0 1-18,0 0 0,0 1 0,1 0 0,-1 0 0,1 0-36,2-2 0,1 0 0,0 0 0,0 0 0,0 0-422,0 0 0,0 0 1,0 0-1,0 0 1,1 0 421,1 0 0,0 0 0,0 0 0,0 0 0,0 0 18,-2-2 0,0 1 0,1-1 0,-1 0 0,0 0-18,0 0 0,0 0 0,0 0 0,-1-1 0,1 1 89,-3 0 1,-1 0 0,0-1 0,0 1 0,0 0-273,10 0 1,-1-1 0,0 1 0,-1 0 227,-4 2 0,1-1 0,-2 2 0,0-1-43,-3 2 0,0 1 0,-2-1 0,1 0 58,11-1 0,1-1 0,-2 1-1,-1 2 1,0 0 0,-2 0 277,-4 0 0,0 0 0,-2 0-307,-1-2 0,-2-1 0,-1 1-30,5 3 0,-3 1 44,-8-5 1,-3 0 1580,7 0-3424,-19 0-2890,-12 0 4689,-8 8 0,0-6 0,0 7 0</inkml:trace>
  <inkml:trace contextRef="#ctx0" brushRef="#br0" timeOffset="66692">28399 10230 16078,'11'-11'3328,"-3"2"-2788,1 27 89,-7 21-449,3-10 0,-1 3-45,-3 14 0,-2 4-75,1-12 0,0 1 0,0 1-243,0 6 1,0 0 0,0 2 242,0 3 0,0 1 0,0 2-529,0-11 0,0 0 0,0 1 0,0 0 514,0-2 0,0 0 0,0 1 0,0 0-23,0 3 1,0 0-1,0 1 1,0-1-23,0-2 0,0 0 0,0 0 0,0 0 22,-2 1 0,0-1 1,0 0-1,-1 0-476,0 6 0,-1 0 0,0 0 454,1 4 0,0 1 0,-2-3-244,0-13 0,-2-2 0,2 0 199,-1 18 0,1-3 284,0-12 1,-1-4-510,-3 6 859,9-14-4547,0-19 4395,0-44 1,0 26 0,0-26 0</inkml:trace>
  <inkml:trace contextRef="#ctx0" brushRef="#br0" timeOffset="67417">28987 11073 19856,'0'48'674,"0"-20"1,0 3-405,0 11 0,0 3-46,-5-5 1,1 2-135,3-5 0,1 3 0,-1-3-843,-8 4 0,0 0 753,8 8 0,0-2 18,-3-11 0,-1-2-333,5-4 1,0-1-1209,0 10-4863,0-20 6386,9-19 0,-7-2 0,7-6 0</inkml:trace>
  <inkml:trace contextRef="#ctx0" brushRef="#br0" timeOffset="68417">29476 10798 9961,'-19'-8'5847,"8"6"-4228,2-7-180,9 9-359,0 9-541,0 10-179,0 20-180,0-11 0,0 3-90,0 7 0,0 3-596,1 11 1,-2 2 505,-3-3 0,0 1 30,3-12 0,1 3 0,-2-2-30,-6 14 0,-1-1 45,4 0 0,-1 0-45,-4-4 0,1-2-45,2 1 0,3-2-232,-1-6 0,1-1 277,3 0 0,2-2-98,-1-7 0,0-3 98,0 20-359,0-26-541,0-5-538,0-17-7017,0 0 8633,0-17 0,0 12 0,0-12 0</inkml:trace>
  <inkml:trace contextRef="#ctx0" brushRef="#br0" timeOffset="69693">31083 8290 9422,'-28'0'4947,"7"-9"-3778,1 33 90,11 9-629,8 7 0,2 7-555,-1-10 0,0 3 0,0 0 194,0 8 1,0 1 0,0 2-751,0-6 0,0 1 0,0 1 0,0 1 570,0 0 1,0 2 0,0-1 0,0 2 0,0 2 0,0 0 0,0 2 0,0-1-54,0-8 0,1 1 0,-1 0 0,0 0 0,-1-1 9,-1 10 0,0-2 0,-1 1 0,2 0-460,0-7 1,1 1 0,0-1 0,0 1 0,-2-1 432,0-2 0,-1-1 0,-1 0 0,0 0 0,0 0 0,0 1 0,0-1 0,0 1 0,0-1 0,0 0-341,-1 9 0,1 0 0,-2 0 0,-1-1 323,-1-1 0,-1 0 0,-1-1 0,0-1-148,3-4 0,-1-2 0,0 1 1,1-1 147,0 0 0,-1 0 0,1 0 0,-2-2 155,-2 6 1,-2-3-1,0 1-155,3 2 0,0 1 0,0-2 30,0-4 0,0 0 0,-1 0-30,-1-1 0,0 1 0,-1 0 30,3-1 0,0 0 0,0 0 415,0 1 0,0-1 0,-1 0-385,2-2 0,-1-1 0,1 1 30,2 2 0,1 1 0,0-1-120,-1-3 0,1 0 0,-1 0 90,0 0 0,1 1 0,-1-1-90,1 1 0,0-1 0,-1-1 651,-3 9 1,0-2-577,4 3 0,1-2 624,0-15 0,2-1-624,2-1 0,2 0-135,-1 19 1505,0-17-1775,0 6-539,0-7-540,0 10-2475,0-10-5531,0-10 9654,8-12 1,-5-8 0,5 0 0</inkml:trace>
  <inkml:trace contextRef="#ctx0" brushRef="#br0" timeOffset="70398">31456 8192 5824,'-11'-11'0,"2"2"0</inkml:trace>
  <inkml:trace contextRef="#ctx0" brushRef="#br0" timeOffset="71163">31397 7467 7263,'0'-29'4857,"0"16"-2878,0-4-900,0 52-89,-8 0-451,6 12 1,1 8-429,-4-19 0,-1 1 0,0 1 69,2 9 0,0 3 0,1 1-695,-1 3 0,1 1 0,-1 2 672,2-12 0,-1 1 1,1 1-1,0 0-45,2 1 1,0 1-1,0 1 1,0 1-5,0-6 0,0 1 0,0 1 0,0 1 0,0-1-533,0 1 0,0 1 0,0 0 0,0 1 1,0 0 477,1 4 1,-1 0 0,0 2 0,0-1 0,-1 0-177,0 1 1,0-1-1,-1 1 1,0-1-1,0 0 141,0-2 0,-1 0 0,1 0 0,0 0 0,0 0-233,0 2 0,0-1 0,0 1 0,0-1 0,-1-2 233,0-4 0,-1-2 0,0-1 0,0 1 0,2 0 0,0 3 0,2-1 0,1 1 0,-1-1 0,-2 0-29,-1 7 0,-1-1 0,-1 0 0,0-1 11,0-3 0,1-1 0,-1 0 0,-1 1 267,0 1 1,-2 0 0,0 0 0,0-2-246,-1-3 1,-1-2-1,0 1 1,-1-1-46,2 0 1,-1 1-1,0-1 1,0-1-13,-3 10 1,0-1-1,0 0 5,2 0 0,2 0 0,-1-1 60,0-10 0,0-1 0,1 1 284,5 6 0,1 1 1,-1-2-315,-5 6 0,1-1 527,6-11 1,3 3 0,-2-2-528,-4 9 0,1 0 0,4-12 0,0 1 0,0-1 45,1 17 0,-2-1 0,-3-4 0,0 0-45,3 3 0,-1-1-29,-2-11 1,0-2 73,3 5 0,2 0 469,-1-5 1,0 0-470,0 0 0,0 0 90,0 1 0,0-1-90,0 0 0,0 0-45,0 0 0,0 0 0,0 1 0,0-1 352,0 0 0,0 0-352,0 4 0,0 1 45,0 1 0,0 0-45,-1-1 0,2 1-45,2 0 0,2-3-76,0-11 1,1-1-15,3 0 0,2-3 699,9-6-924,-10-3 67,-1-18-696,0 0 169,-7 0-2867,7 0 3791,-9 0 1,0 0 0,0 0-1</inkml:trace>
  <inkml:trace contextRef="#ctx0" brushRef="#br0" timeOffset="72288">31730 8545 11760,'-19'-9'2789,"8"7"-1710,2-7 90,9 18-89,0 28-586,0-5 1,0 5-496,0 2 1,0 4 0,0 2 180,0 5 0,0 3 0,0 3-736,0-5 1,0 2-1,0 2 1,0-1 667,0 1 0,0-1 1,0 1-1,0 1-76,0-8 0,0 1 0,0 0 0,0 0 0,0 0 18,0-2 0,0 1 0,0-1 0,0-1 0,0 1-18,0-1 0,0-1 0,0 1 0,0-1 0,0 0 54,0 9 0,0 0 0,0 0 0,0-1-468,0-1 1,0-1 0,0 0 0,0 0 399,0-2 1,0 0-1,0 0 1,0 0-1,0 0 1,1 1-1,-1-1 1,-1-1 22,-1-5 0,0-1 0,-1 0 0,1 1-300,2 0 1,0 1-1,0 0 1,-2-3 254,-3 1 0,-2-2 0,2 0-52,3 1 0,2 1 0,0-1 97,-5 13 0,1-1-90,4 1 0,0 0 105,-2-15 0,-1 1 0,-1-1-60,0 16 0,-3-1 45,-2 0 0,-1-2-45,0-2 0,0-2 611,0-7 1,1-1-567,-1 0 0,0-4 1660,-10 6-1705,9 3 1522,3-23-1612,8 7 677,0-19-2476,0-1-6967,0-26 8856,9-14 0,-7 7 0,6-2 0</inkml:trace>
  <inkml:trace contextRef="#ctx0" brushRef="#br0" timeOffset="106414">6467 8466 12750,'-30'20'3598,"2"-18"-2789,17 4-269,28-14-270,10 7 0,5 2-136,20-1 1,5 0-1246,-7-2 1,3-1-1,1-1 1111,-8 0 0,1 0 0,0-2 0,1 0-158,1-1 1,1-1 0,0 0 0,-1 1-653,-1 1 0,-1 0 1,0 1-1,-2 0 794,7-1 0,-1-1 0,-6 3 0,-2 3 0,-5 2 1,5-1-1</inkml:trace>
  <inkml:trace contextRef="#ctx0" brushRef="#br0" timeOffset="109030">6683 10720 15358,'18'11'990,"30"6"-945,-3-14 0,8-3-543,-7 3 0,4 0 1,2-1 519,-7-2 0,2-2 1,1-1-1,0 0-755,3-2 1,0 1-1,2-2 1,-1 1 776,-1 0 1,1 0 0,0-1 0,-1 0-68,-1-1 1,0 0 0,-1 0-1,-2 0 26,6 0 1,-3 0 0,-3 1-34,-6 2 0,-2 1 0,-3-1-150,0 0 0,-5 0-1439,-1-5-2343,-12-2 3962,-18-17 0,0 15 0,0-5 0</inkml:trace>
  <inkml:trace contextRef="#ctx0" brushRef="#br0" timeOffset="110834">7683 12210 12480,'19'0'1709,"10"0"-1259,10 0-271,-7 0 1,4 0-135,11 0 0,4 0-986,-10-1 0,2 1 1,1 1 1000,5 1 0,0 2 0,1-2-30,3-1 0,0-1 0,-2 1-30,-3 2 0,-2 1 0,0-2 179,-3-1 0,0-2 1,-3 1-180,6 0 0,-3 0 44,-8 0 1,-3 0-1124,7 0-5487,-19 0 6566,-11-9 0,-9 7 0,0-6 0</inkml:trace>
  <inkml:trace contextRef="#ctx0" brushRef="#br0" timeOffset="111301">8741 11720 11311,'-28'8'3687,"6"-14"-2877,2 21-450,47-22-180,0 11 0,7 1-180,4-4 0,6-1 0,0-1-441,5 1 1,1 1 0,2-2-258,-9 0 1,1-1 0,1-1 0,-1 0 575,-1 1 0,1-1 1,-2 1-1,-3-1 1,11-3-1,-4 1 0,-12 0 1,1 1-1</inkml:trace>
  <inkml:trace contextRef="#ctx0" brushRef="#br0" timeOffset="112010">10701 8564 11311,'-20'20'3867,"1"-18"-3237,8 4-630,28-14 0,25 8-405,3 0 0,6 0-1664,-1 0 1,2 0 1911,-9 0 0,1 0 0,-4 0 0,-6 0 0,-3 0 0,21 0 0</inkml:trace>
  <inkml:trace contextRef="#ctx0" brushRef="#br0" timeOffset="112418">11152 8074 14549,'-20'2'764,"42"2"1,15-1-990,-4-3 0,4 0-1254,13 0 1,7 1-1,-1 0 1479,-4 2 0,-1 0 0,-3 0 0,2-3 0,-4 0 0,-12 0 0,1 0 0</inkml:trace>
  <inkml:trace contextRef="#ctx0" brushRef="#br0" timeOffset="112927">12112 8897 14189,'35'-11'944,"-7"2"1,5 1-945,19 6 0,5 2-2573,-12-3 0,1 0 0,0 0 2573,-1 3 0,0 0 0,-4 0 0,3 0 0,-5 0 0,13 0 0</inkml:trace>
  <inkml:trace contextRef="#ctx0" brushRef="#br0" timeOffset="115901">19011 14797 13199,'-9'-11'4138,"7"28"-4048,-7 33 0,8-4 0,2 6-1232,-1-10 1,0 1-1,0 1 1172,0 2 0,0 0 0,0 1-60,0 2 0,0 0 0,0-1 30,0-7 0,0 0 0,0-3 540,0 9 1,0-5-631,0 6 368,0-31-548,-4-39 0,-1-17 315,4-8 0,0-8-574,-1 14 1,0-3-1,-1-3 1,2 0 528,0-3 0,1-2 0,0-1 0,1 2 0,-2 0 0,1 1 0,0 0 0,1 2 0,0-7 0,2 1 0,1 4 713,3-7 0,6 8-488,4 19 0,5 12-135,7 17 0,1 11 0,1 7 0,-1 7-45,9 13 0,-2 4 45,-10-1 0,-1 1 90,4-1 0,-4-2-1,-13-8 1,-4-1-90,8 19 0,-26-18-809,-10-1 755,-21-18-8851,-1-11 8815,2-29 0,19 14 0,12-11 0</inkml:trace>
  <inkml:trace contextRef="#ctx0" brushRef="#br0" timeOffset="116184">19521 14738 18596,'-20'0'720,"0"-9"-810,9 33 180,3 0-180,5 4 0,6 3 90,14 19-180,5-20-270,17-12 91,0-36 449,-8-12 179,-12-20-89,-10 0-90,-27 10-90,-12 12-719,-12 17-3509,3 3 4228,11-1 0,17 7 0,3-7 0</inkml:trace>
  <inkml:trace contextRef="#ctx0" brushRef="#br0" timeOffset="116454">19893 14561 17157,'0'34'764,"0"0"1,-9 9-855,7 12-269,-7-25-541,18-8-449,19-4 0,5-18 989,15 0 720,-9 0 1169,-17 17 0,-5 5-630,-17 26-449,0 2-405,-8-20 0,-1-1-675,-4 12-3687,-16-13 4317,10-19 0,8-9 0,2 0 0</inkml:trace>
  <inkml:trace contextRef="#ctx0" brushRef="#br0" timeOffset="116576">20226 14816 17787,'0'35'-540,"0"0"0,-1-5 1,2-1 539,8 10 0,-7-20 0,7-10 0</inkml:trace>
  <inkml:trace contextRef="#ctx0" brushRef="#br0" timeOffset="116834">20500 14659 21115,'48'-8'-1754,"-19"-1"0,1-2-3162,5-3 1,0-2 4524,1-4 1,-2 0-1,7-1 1,-15 3 0</inkml:trace>
  <inkml:trace contextRef="#ctx0" brushRef="#br0" timeOffset="117026">20814 14130 19046,'-20'37'3778,"1"13"-3598,12-4 0,3 4-180,-5 0 0,0 3-1052,8-9 0,1 2 0,-1-2 302,-2-5 1,0-3-1,0 1-1859,3 14 1,0-4 2784,0-16 0,0-4 0,0 2 1,0-21-1</inkml:trace>
  <inkml:trace contextRef="#ctx0" brushRef="#br0" timeOffset="117151">21088 14522 19316,'0'44'-270,"0"-1"0,1-1 0,-2-3-4646,-4-7 1,2-3 4607,9 8 0,-12-28 0,14-9 0</inkml:trace>
  <inkml:trace contextRef="#ctx0" brushRef="#br0" timeOffset="117268">21225 14424 18057,'-19'22'-2204,"8"4"0,2-24 0,9 7 1</inkml:trace>
  <inkml:trace contextRef="#ctx0" brushRef="#br0" timeOffset="117702">21226 14424 20036,'21'39'-198,"1"-1"0,0 1 0,-2-4 0,0 0 0,-8-5-791,-12 9 809,18-9-360,-5-10 540,15-11 0,-8-27 0,-1-12-90,1-11 0,-1-7 0,1 17 180,0 12 360,8 10 0,2 18 539,1 19 270,-3 5-269,-8 14-450,-1-16-540,1-3-90,-9-17-360,6-2-630,12-27 451,21-3 93,-16-3 0,1 0 626,5 6 0,-1 3 391,-8-2 0,-1 6 778,18 19-539,-29 23-900,-10 19 0,-9-20 0,0-1-2878,0 12-6773,17-13 9945,23-28 0,-14-2 1,9-6-1</inkml:trace>
  <inkml:trace contextRef="#ctx0" brushRef="#br0" timeOffset="117943">22911 14542 14459,'-20'28'3868,"1"-6"-3419,8 32-449,-7-28-180,16 29-989,-6-42-810,25 4-2698,-4-25-270,24-21 4947,-15-3 0,-2 1 0,-12 14 0</inkml:trace>
  <inkml:trace contextRef="#ctx0" brushRef="#br0" timeOffset="118268">22911 14542 16168,'43'2'374,"1"1"1,0 0 0,-1 0 0,11-1 0,-2 0-1,-7 2 525,-8 4 1,-5 2-270,-1 3 0,-5 4-181,-4 33-269,-5 0-989,-17-10-540,0-21 89,9-19-1438,19-37 1843,-5 16 1,4-1 764,11-12 0,3 0 334,-1 7 0,0 4 1195,-4 5 0,-2 6 720,14 12-1349,-29 30-810,-1 20-720,-16-8-2698,24-5-6413,-4-27 9635,26-18 0,-24 3 1,2-12-1</inkml:trace>
  <inkml:trace contextRef="#ctx0" brushRef="#br0" timeOffset="118626">24400 14463 20485,'0'40'1260,"-8"-1"-1260,6 0-180,-7 9-810,18-15 451,10-5-811,12-37 136,-8-4 0,2-4-855,4-11 0,1-3 225,0 0 0,1 1 1391,-2 3 1,0 4 2835,-3 5 1,-4 8 718,0 18-403,4 31-1980,-23 2 1,-4 6-301,4-12 1,0 2 0,0 2-612,-2 8 0,-2 2 1,1 1 550,0-1 1,0 0 0,0 1-120,1 2 0,0 0 0,-3 0-60,-4-2 0,-3 0 0,-2-2-121,0-1 1,-2 0 0,-5-3-90,-7-3 0,-5-1 1,-2-4-181,0-3 0,-1-3 0,-2-4-1277,-3-5 1,-2-4 0,0-4 1486,0-7 0,-1-4 0,4-2 0,3 0 0,3-4 0,-21-14 0</inkml:trace>
  <inkml:trace contextRef="#ctx0" brushRef="#br0" timeOffset="119330">20089 14444 19856,'11'0'-1979,"-3"0"0,-8 0 0</inkml:trace>
  <inkml:trace contextRef="#ctx0" brushRef="#br0" timeOffset="137864">19266 16325 9961,'-31'31'2743,"9"-13"1,-2 1-2429,4 0 0,-1 1-928,-8 5 0,-1 0 703,-4 0 0,0 0-77,3 0 0,1-2-103,5-7 0,0-2 206,-11 6-296,25-11-270,28-9 180,33 0 270,-11-1 0,3 2 0,7 5 0,0 5 227,-6 2 0,-5 5-2,-10 4 0,-6 6 45,-6 4 0,-6 3-46,-7 4 1,-6 1-225,-8 1 0,-5-2-180,2-2 1,-4-4-676,-10-10 1,-3-7-2665,-11-7 3519,22-29 0,3-6 0,7 7 0,1-25 0</inkml:trace>
  <inkml:trace contextRef="#ctx0" brushRef="#br0" timeOffset="137998">19520 16698 15178,'-4'35'-1034,"0"-1"0,-7 16 1034,0-13 0,2-26 0,9-2 0</inkml:trace>
  <inkml:trace contextRef="#ctx0" brushRef="#br0" timeOffset="138122">19560 16365 11670,'-9'10'-562,"-2"-10"0,0-2 0,2-6 0</inkml:trace>
  <inkml:trace contextRef="#ctx0" brushRef="#br0" timeOffset="138755">19873 16521 15898,'0'39'989,"0"1"-809,9-1 90,11 9 0,1-7-270,-6-16 0,-1-2 90,-4 8 90,-1-12 90,0-10-90,-7-9-1,7 0 1,-9 9-90,0-7 180,0 6-180,0 1 90,0-7-90,0 16 90,0-16-180,0 7-180,0-9 180,0 0 90,8 0-90,3 0 90,9 0-90,8 8 180,-6-5-90,-2 5 90,-3 1 179,-15-7 1,7 7-180,-9-9 0,0 0-180,0 9 90,0-7-90,0 6 90,0-8-360,0 0 90,0-8-360,0 6-899,0-7-5667,0 18 7106,-9-16 0,7 14 0,-7-16 0</inkml:trace>
  <inkml:trace contextRef="#ctx0" brushRef="#br0" timeOffset="139555">19716 16502 14189,'-19'0'4587,"-1"-9"-3867,9 15-540,-6-21 0,15 22 0,-7-16-180,9 9 269,17 9-179,5-7 0,26 7 0,2-1 0,0-5 90,-2 14 0,-17 3 0,-12 1-90,-10 16 0,-9 3 0,1-12 0,-2 2 0,-8 23-135,0-24 0,-1-2-45,-12 12-90,-7-17 90,19 4 0,10-23 90,28 5 0,14-8 45,-1 0 0,3 0-45,-16 0 0,0 0 45,11 0 0,-4 0 45,-13 0-90,-5 0 0,-8 0 0,-7 0-90,16 0 0,-16 0 90,15 0 0,3 0 0,2 0 90,6-8 0,-17-12 0,-3 7-90,-8-13 0,0 15 90,0-9 0,0 9 0,0 3 0,0-1-90,0 15 0,-8-21 89,5 39 1,-14-19 0,15 32-90,-7 2 0,18-7-90,11 14-89,19-33-1710,11 5 0,-17-24 0,1-6 1889,2-2 0,-2-2 0,10-8 0,-9-2 0</inkml:trace>
  <inkml:trace contextRef="#ctx0" brushRef="#br0" timeOffset="140397">20794 16188 19676,'12'28'809,"0"1"1,7 1-1,6 1-719,4-3 0,6 1 0,-1 1-335,0-1 1,-1 1 0,0 0 304,1 2 0,-1 1 0,-2 0-529,-3-3 0,-2 0 1,-1-1 18,10 15 0,-3-1-810,-6-3 1,-2-1-1920,-4-8 0,-1-1 3179,-3-5 0,-3-2 0,-3-4 0,-1-10 0</inkml:trace>
  <inkml:trace contextRef="#ctx0" brushRef="#br0" timeOffset="140614">21480 16188 21115,'-30'0'1619,"1"26"-1349,1 16-1824,12 2 1,2 7 1613,1-7 0,0 2 0,-1 2-60,3-6 0,-1 3 0,0 0 0,-1 1 0,-1 5 0,-1 0 0,0 2 0,1-1-684,0 2 0,2 1 1,-1-1-1,-1-1-418,0-6 0,-1-1 1,0-1-1,3-3 1102,0 4 0,3-2 0,-1-5 0,0-2 0,1-9 0,0-10 0</inkml:trace>
  <inkml:trace contextRef="#ctx0" brushRef="#br0" timeOffset="141780">22715 16835 14459,'-11'28'2698,"2"11"-2383,19-14 0,7 0-1199,5 5 1,6-1 1107,13 2 1,7-3-135,-6-7 0,3-1 0,3-2 0,-6-6 0,2-1 0,1-1 0,1-2-805,6 1 1,2-1 0,2-2-1,0 0 733,-7-3 0,2-1 0,0 0 0,1-1 0,0-1-33,-6 0 0,1-1 0,0 0 0,1 0 0,0-2 0,-1 1-163,1-2 0,-1 0 1,1 0-1,0-1 0,0-1 1,0 0 102,4 0 0,0-2 0,0 1 0,0-2 0,0 0 0,0-2-117,-1-1 0,0-1 0,0-2 0,0 0 0,0-1 0,-1 0 147,0 0 0,0-1 0,0-1 0,-1 0 0,0-1 0,-1-2-155,-1-1 1,0-1 0,-1-1 0,-1-1-1,0 0 1,-1-2 214,-1 1 0,-2-1 0,0-1 0,-1 0 0,0-1 0,-1 0-15,-1-1 0,-2-1 0,0 0 0,0-1 0,-1 0 0,0 0-18,5-6 0,0-1 0,-1 0 0,0-1 0,-2 0 36,-2 2 0,-1-2 0,0 1 0,-2-1 0,1 1 135,-1 2 0,-1-1 0,1 1 0,-2-1 1,0 1-154,3-7 0,-1-1 0,-1 1 0,1 1 22,0 1 1,0 0-1,-1 1 1,0 0-73,-3 4 0,0-1 1,-1 2-1,-1-1 72,-1 2 1,0 1-1,0-1 1,-2 2-53,4-7 0,-1 1 0,-1 0 726,-1 0 0,0-1 1,-4 4-428,-3 2 1,-2 3-135,1 0 0,-6 7 2631,-10 15-2586,-8 18 990,-3-7-1080,-9 24 180,0-4-135,3 0 0,-3 4-45,1 2 0,-3 3-30,-2-3 0,-2 1 0,0 1 18,2 0 0,0 0 0,0 1-108,-5 5 0,-1 1 0,2-3-150,-4 4 0,3-4-180,3-8 0,4-4-899,2-5-180,47-51 809,-7 5 1,3-3-439,2-4 1,2-5-1,0 0 978,2-4 0,1-1 0,-2-2 157,-7 7 1,-1-1 0,-1 0-1,2 1 323,5-7 0,1 1 0,-2 1 29,-5 1 1,-1 1 0,1 6 704,4 4 1,-1 7-316,8 1 271,-3 63-541,-17-5 1,-2 6-46,1 14 1,-1 5-243,0-15 0,1 1 0,0 0-162,0 0 0,0 0 0,0 0-60,0-3 0,0 0 0,1-3-120,7 10 0,1-4-1002,-9-8 0,1-3-4845,18 7 6344,-10-19 0,-8-11 1,-2-9-1</inkml:trace>
  <inkml:trace contextRef="#ctx0" brushRef="#br0" timeOffset="143797">21206 16796 8522,'-2'19'3508,"4"1"-2608,26-1-271,3 10-89,17-7 0,-7 15-316,-17-22 1,0 0 315,15 24-780,-19-15 0,-1 0 420,1-3 0,0 0-198,-1 3 1,1-1 287,19 17-225,-15-21 0,0 1 89,-3 4 1,-1 0-45,4-4 0,0 1-45,-3 3 0,-3 0 135,13 15-90,6 0 0,-15 1 90,-3-10 0,-1-2 0,-16-17 180,6-2-181,-8-9 289,0 0-558,-8-35-42,-3 0 132,-2-5 0,-3-5 0,2 5 0,-2 0-520,-7-5 0,-2 0 475,-3 1 0,-3 1 45,-3 7 0,-2 3-405,-3-2 1,0 2-1081,4 4 1,0-1-2519,0-3 1,3-1 4002,5-2 0,4 2 0,-8-9 0,14 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7.63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9839 5859 14729,'-29'0'3508,"7"0"-3239,-6-8 451,0 6-630,-3-7 90,-8 9-90,0 9 90,0 28-180,18-13 0,2 4 0,3 14 0,2 3-45,-1-9 0,2 0 0,6 3 0,3-2-45,-5 5 270,35-14-450,-2-54 45,4-1 0,1-7-597,-10-2 0,-3-4 0,-1-2 702,3-3 0,-1-1 0,-2-2 150,-2-4 0,-4 0 0,0-1 30,-2 1 0,-1 0 0,-2-1 0,-3 0 0,-1 0 0,-1 2 179,2 9 1,-1 2 0,-1 0-149,-7-15 0,-2 6-1,-3-1 450,-15 21 0,17 64-271,5-2 1,4 6-678,5 1 1,3 4 0,2 1 407,1 1 0,0 1 0,4-1-90,1-2 0,3 0 0,2-3-107,-1-6 1,1-2 0,3-3-2593,10 2 1,3-6 2788,-4-9 0,-1-5 0,12-4 0,-16-8 0</inkml:trace>
  <inkml:trace contextRef="#ctx0" brushRef="#br0" timeOffset="334">10348 5585 20305,'0'-11'1440,"-9"3"-1440,-2 8 90,-8 8-90,-1 12-90,1 10 0,8 18-90,-7-15 90,16-5 0,2-19-270,11-9 0,18-17 90,1 3 1,9-23 359,-8 24-1,6-4-89,-7 17 0,9 0-89,-8 9-3060,6-7-6682,-15 7 9657,15-9 1,-24 0 0,4 0 0</inkml:trace>
  <inkml:trace contextRef="#ctx0" brushRef="#br0" timeOffset="476">10662 5350 21115,'28'-15'-630,"0"-1"0,-1-3 1,-1 1-1,15 5 1,-15-4-1</inkml:trace>
  <inkml:trace contextRef="#ctx0" brushRef="#br0" timeOffset="650">10760 4938 20935,'-7'39'575,"1"-1"1,-1 1 0,0 0 0,0 1-1,1 1-575,2 6 0,0 3 0,2-2-1339,0-1 0,2 0 0,2-1 19,2-2 1,2 0 0,3-4 1319,10 8 0,2-6 0,3 6 0,2-31 0</inkml:trace>
  <inkml:trace contextRef="#ctx0" brushRef="#br0" timeOffset="934">11269 5193 22914,'-15'31'329,"0"-1"1,0 0 0,1-3-420,-5 3-269,8-1-181,2-19-360,27-10 810,12-19 45,-5 4 1,0-1 223,0 1 1,1 0 990,21-5-451,-7 20-629,-1 20-270,0 19-809,0-6-1950,-16-17 0,2-4 2939,5-6 0,-1-3 0,6-3 0,0 0 0</inkml:trace>
  <inkml:trace contextRef="#ctx0" brushRef="#br0" timeOffset="1209">12622 5036 23184,'33'-19'-915,"1"-1"1,-2 0-1,-3 1 1,13-3-1,-16 5 1</inkml:trace>
  <inkml:trace contextRef="#ctx0" brushRef="#br0" timeOffset="1395">12759 4586 20305,'-16'33'1739,"1"1"0,0 4 0,2 3-1694,6 11 0,3 2-830,1-17 1,0 0 0,0 0 334,2 3 0,1-1 1,1 0-1530,6 12 0,4-4 2060,3-10 0,2-4 0,8 6 0,3-22 0</inkml:trace>
  <inkml:trace contextRef="#ctx0" brushRef="#br0" timeOffset="1934">13170 4938 20935,'-19'40'2699,"-1"-10"-2699,18 7-90,13-6-90,19-1-180,10-10-90,-1-12-449,0-8-271,0-26-269,-8 2 1034,-16-3 1,-2-2 494,7-13 269,-10 12 451,-1 12-450,-9 18 1529,0 0-1440,0 9 1,0-7-360,0 7 180,0-9 0,0 0-180,0 9 90,0-7-90,0 24-1,0-4 91,9 26-135,-8-20 0,0 3-45,7 7 0,2 2-593,-5 4 1,0 1 637,5 8 0,0 1 0,0 0 0,0 1-15,-6-16 0,-1 0 0,0 0 14,2 16 1,-1-1 0,-3 0 0,-2-1-180,2-3 1,-2-2-559,-6-10 0,-3-4-2635,-12 14-6503,-26-31 9116,27-37 1,1-3 0,-11 12 0,14-33 0</inkml:trace>
  <inkml:trace contextRef="#ctx0" brushRef="#br0" timeOffset="2376">13582 5036 18866,'39'18'4857,"0"12"-4587,-22 2 0,-3 4-135,5-1 0,-1 2 0,-2 14 0,-2 2-1270,2-7 1,-1 0 1179,-5 3 0,-1 0 79,1-9 0,-2-2-79,-7-7 0,0-3 97,8 11-682,-9-19-270,0-29-359,0-30 719,-4-1 0,-1-7 11,1 4 1,1-4 0,-1-1 378,0-4 0,1-2 1,-1-1 36,2 11 1,-1-1-1,1 1 1,1 1 72,-1-6 0,2 3 0,2 2 40,5-9 0,3 8 360,3-3 90,15 48-91,-8 39-134,-10-6 0,0 4-180,0 2 0,-1 2-45,-3-1 0,-1-2 45,0-7 0,-1-3-1305,-4 11 600,0-19 570,0-11 0,0-9 0,0 0 0</inkml:trace>
  <inkml:trace contextRef="#ctx0" brushRef="#br0" timeOffset="2651">14072 4938 20395,'41'-17'630,"5"-5"-450,-24-17 0,-3 0 180,-10 8 449,-9 3 181,0 17-181,-9 20-269,-2 30-450,-8 5-90,12-8 0,3 2-90,4 5-270,11-17 0,6-4-1889,25-2-90,-10-13 1,3-6 2338,1-8 0,-2-3 0,10 6 0,-9-14 0</inkml:trace>
  <inkml:trace contextRef="#ctx0" brushRef="#br0" timeOffset="3092">14817 4488 22194,'-20'-9'2069,"9"-2"-2159,20-17-180,13 6 45,4 7 1,5 2 44,21 2 180,-2 11 90,-13 19 359,-26 29 271,-3 5-405,-7-16 0,-2 2-281,1-9 1,0 1-35,0 3 0,0-1-90,0 17-1170,0-19-3057,18-14 4317,-5-17 0,6 0 0,-10 0 0</inkml:trace>
  <inkml:trace contextRef="#ctx0" brushRef="#br0" timeOffset="3251">15326 5056 24083,'0'30'2789,"0"-1"-2879,0-18-1979,0-3-7762,0-8 7881,0-17 0,0 13 1,0-14-1</inkml:trace>
  <inkml:trace contextRef="#ctx0" brushRef="#br0" timeOffset="19367">11367 6918 20126,'40'-18'-990,"8"5"-1349,-24-1 1,2 0 2338,4 8 0,-1 1 0,3-3 0,-6 8 0</inkml:trace>
  <inkml:trace contextRef="#ctx0" brushRef="#br0" timeOffset="19992">12308 6663 20126,'-20'-9'1169,"1"16"-989,-1-14 90,-8 42-180,-3-2-90,11 3 0,1 4-564,3-4 0,2 0 519,-2 3 0,3 0 31,5-8 0,6-3-886,19 11-1348,25-19 584,-13-21 0,3-7-855,11-4 0,-1-6 810,-10-10 0,-1-3 1172,8 1 0,-2-1 2021,-11 1 0,-2 1 3463,15-10-1889,-19 19-725,-12 12-1703,-8 25-534,0-4-186,0 16 1061,9-10-881,2-8 0,8-2-270,10-9-270,-7-18-180,6-3 630,0-19 0,-6 1 180,-2 9 180,-12 10 0,-8 11-180,0 9 90,0 0-180,0 18 90,9-5 89,2 6-179,8-1 0,1-16-629,8 7-2070,-6-9-6476,7-9 9085,-10-2 0,-8 0 0,-2 3 0</inkml:trace>
  <inkml:trace contextRef="#ctx0" brushRef="#br0" timeOffset="20184">12974 6585 20485,'48'-22'225,"-23"9"0,1 0-675,24-7-2158,-2-2-4768,-27-6 7376,-3 9 0,-18 8 0,0 2 0</inkml:trace>
  <inkml:trace contextRef="#ctx0" brushRef="#br0" timeOffset="20392">13131 6193 18596,'-11'28'4318,"3"20"-4093,7-15 0,2 4-180,-1 7 0,0 1-90,0 0 0,0-1-630,0 0 0,0-1-764,-1-7 0,2-2-1889,2-3 0,2-3 3328,6 11 0,0-19 0,-2-12 0</inkml:trace>
  <inkml:trace contextRef="#ctx0" brushRef="#br0" timeOffset="21034">13366 6624 20845,'20'-9'-180,"0"-2"90,-1-8 90,1-1 0,-9 1 0,-3 8 0,-8 2 0,0 0 360,0 7 270,-17 19-91,4 16-404,-1-5 0,-1 3-90,5-2 0,1 1-135,-11 20-360,18-11-1259,22-19-2518,30-12 4227,-15-15 0,0-3 0,8 6 0,-8-14 0</inkml:trace>
  <inkml:trace contextRef="#ctx0" brushRef="#br0" timeOffset="21351">13876 6448 20755,'-28'19'2699,"6"9"-2699,-7 3-180,10-9 90,8 4-180,2-24-450,18 7 361,11-18 179,2-2 180,15 0 90,-24 11 179,4 29 271,-17 21-225,0-13 0,0 4-46,-3 12 1,-3 1-703,-2-3 0,-3 0 433,-4 3 0,-1-1-135,1-12 0,0-4-1394,-14 5-1619,18-16-5128,3-35 8276,25-28 0,-12 20 0,12-18 0</inkml:trace>
  <inkml:trace contextRef="#ctx0" brushRef="#br0" timeOffset="21867">14131 6546 18956,'0'-11'2609,"0"2"-2609,0 9 0,0 9 0,8 2 0,3-1-450,9-1-360,8-9-89,-6-9 629,-2-10 270,-12-12 90,-8-17-90,0 16 180,-17-5-540,4 17 0,-16-8-719,19 6 449,18 2 450,14 12 630,26 8 1799,-6 8-540,-3 12-630,-11 11-359,-8 8-540,-1 0-270,-8-9 270,6-10-360,-6-11-450,18-27-539,10-12 269,-15-2 1,2-4 404,7 5 0,2-1 450,-5-3 0,1 3 405,-2 10 0,0 4 1349,19-1-90,-26 28-719,-5 12-541,-17 19-359,0-1-179,0-9-1890,0-1-4587,9-19 6656,2-18 0,0 3 0,-2-12 0</inkml:trace>
  <inkml:trace contextRef="#ctx0" brushRef="#br0" timeOffset="21976">15013 6036 21115,'-20'-9'-990,"9"7"1,2-7 0,9 9-1</inkml:trace>
  <inkml:trace contextRef="#ctx0" brushRef="#br0" timeOffset="22292">15326 6075 20755,'-30'20'2339,"1"-1"-2249,10 10-270,-1 1 180,1-17-180,8 2-540,20-23 271,21-10 179,20-3-27,-20 2 1,-1-2 476,-3 5 0,-2 2 809,7-6-359,-14 20-540,-17 20-90,0 10 0,9-8-1439,10-4-2646,12-18 4085,8-9 0,-17 7 0,-5-7 0</inkml:trace>
  <inkml:trace contextRef="#ctx0" brushRef="#br0" timeOffset="22459">15738 5703 20395,'0'-22'4138,"0"5"-3239,0 43-449,0 24-405,0-12 0,0 4-135,0 11 0,0 1-900,0-3 1,0-2-3927,-1-3 1,2-2 4789,3-8 0,1-5 0,-3 0 0,6-14 0</inkml:trace>
  <inkml:trace contextRef="#ctx0" brushRef="#br0" timeOffset="23463">16580 5683 18506,'-19'2'1979,"8"5"-4227,2-16-5398,9 9 7646,9 0 0,-7 0 0,7 0 0</inkml:trace>
  <inkml:trace contextRef="#ctx0" brushRef="#br0" timeOffset="23596">16581 5977 18506,'10'0'0,"-1"0"0</inkml:trace>
  <inkml:trace contextRef="#ctx0" brushRef="#br0" timeOffset="24188">17404 5585 19496,'-20'-9'3868,"9"16"-3509,2 13-269,1 21-135,2-8 0,1 1-44,-6 19-451,20-5-450,21-29-89,21-10 584,-18-16 1,1-3 179,-3 0 0,-1-2 72,0-6 1,-1-3 242,-4-3 0,-2 0 159,7-18-24,-14 19 0,-4-2 495,-1-14-1,-2 9 91,-9 1-450,0 18 90,0 11 748,-9 11-748,-11 26-270,-1-4-90,10-5 0,2 1 117,0 12-837,18-2-2068,20-19-4318,12-11 7106,-11-13 0,-1-1 0,4 3 0,-7-7 0</inkml:trace>
  <inkml:trace contextRef="#ctx0" brushRef="#br0" timeOffset="24380">18109 5154 17877,'-19'28'5397,"-1"11"-5173,14-10 1,1 1-180,-4 0 0,1 1-45,6 7 0,2 0-135,-5-7 1,1-1-946,3 1 1,2-3-4318,8 11 5397,2-19 0,-1-11 0,-1-9 0</inkml:trace>
  <inkml:trace contextRef="#ctx0" brushRef="#br0" timeOffset="24572">18364 5095 20395,'-10'35'989,"0"0"1,1 8 0,-1-1-945,0-11 0,0 1 0,4 15 0,1 0-771,0-15 0,2-1-309,2 7 1,2 0-3473,-1 12 4507,8-19 0,-5-14 0,5-17 0</inkml:trace>
  <inkml:trace contextRef="#ctx0" brushRef="#br0" timeOffset="24881">18913 5350 21385,'17'-31'-1799,"14"3"-5937,10 9 7736,-2-1 0,-19 9 0,-11 2 0</inkml:trace>
  <inkml:trace contextRef="#ctx0" brushRef="#br0" timeOffset="25091">18991 4997 18776,'-15'34'1499,"0"0"0,0 0 1,1 1-1455,4 13 0,1 0 0,-1-11 0,0 0-675,4 11 0,1-2-1304,0-15 1,2-1-2983,0 1 1,6-3 4516,14 2 1,-13-12 0,14-18 0</inkml:trace>
  <inkml:trace contextRef="#ctx0" brushRef="#br0" timeOffset="25507">19285 5252 17877,'-8'22'2518,"5"4"-1708,-5-6-450,8 1-180,8 8-90,3-10 89,9-8-269,8-2-89,3-9 89,-1 0 90,-2 0 0,-17 0 90,-2 0 0,-9 17-1,0 22 136,0-9 0,0 1 0,0 7 0,0 3 90,1 6 0,-2 2-91,-3-4 1,-1 1-626,1 7 1,-3 1 534,-6-5 1,-2 0-90,0-4 0,-1-1-132,2-4 0,-2-2 132,-3-6 0,1-5-585,-4 4-989,-6-23-2159,17-36-1228,5 1 1,3-5 4636,7-21 0,1 0 0,-4 21 0,0 3 1,4-6-1,-1 0 0</inkml:trace>
  <inkml:trace contextRef="#ctx0" brushRef="#br0" timeOffset="25964">19716 5330 17517,'11'50'2428,"-6"-22"1,-1 1-1979,-3 0 0,-2 1-960,1 4 0,0 2 645,1 7 0,-2 1-33,-3-8 1,-1 0-13,0-7 0,-1 0 90,-5 26 540,-6-40-630,15 11-180,-7-26-90,9-9 0,0-28-90,0-15-112,7 6 1,4-4 21,-2 5 0,3-1 150,0 10 0,2 0 0,0 1-150,5-11 1,1 3 224,-5 7 0,0 2 308,-1 8 0,1 4-173,4 3 90,-8 19 360,-2 19 179,-9 21 1,0 10-405,0-21 0,0 0 1186,-9 21-1411,-2-19-899,0-5-2159,-6-32-6773,15-5 8915,-7-29 1,9 17 0,0-4-1</inkml:trace>
  <inkml:trace contextRef="#ctx0" brushRef="#br0" timeOffset="26222">20069 5252 17067,'29'11'3238,"-8"-11"-3148,16-20-180,-15-1 90,6-17 180,-17 25 360,-2-13 719,-9 24-89,0 2-631,-9 20-539,-2 1 0,-8 16-539,8-15-1980,11 7-3238,28-10 5757,14-8 0,-10-2 0,-5-9 0</inkml:trace>
  <inkml:trace contextRef="#ctx0" brushRef="#br0" timeOffset="26471">20579 5115 23364,'-20'11'1709,"9"6"-1619,3-6-180,8 0-450,17 6 90,5-6 270,17 9 180,-17-1 360,-5 10 450,-17 10-361,0 11-269,-9 0-270,-2-11-2608,-8-10-7133,-1-19 8398,1-1 1,8-9-1,2 0 1</inkml:trace>
  <inkml:trace contextRef="#ctx0" brushRef="#br0" timeOffset="27472">11269 7957 12480,'20'0'6386,"8"0"-5936,3 0-405,-4 1 0,3-2-90,-1-7 0,3-2-945,10 1 1,3-4-3650,-1-9 1,1-3 4638,-9 10 0,1 2 0,-3-1 0,-5-2 0,-2 2 0,26-4 0</inkml:trace>
  <inkml:trace contextRef="#ctx0" brushRef="#br0" timeOffset="36559">12524 7859 19406,'2'-11'270,"-13"2"-270,-20 9-180,-8 17 180,0 14-180,8 10 180,12 7-90,28-26 180,13-5-90,17-25 180,0-12-180,-9-10 180,-1-1-180,-18 12 0,-3 27 0,-8 31 45,0 2 0,0 6-923,0 7 1,0 3 937,2-12 0,1 1 0,1 0-120,-1-5 0,0-1 0,2-1 60,7 12 0,4-4-185,-2-11 1,3-5 229,6-9 0,2-5-135,16 3 270,7-29-90,-18-21-261,-18 2 1,-4-3 304,-1 0 1,-5 1-45,-8 0 0,-6 1 0,-5 4 0,-5 2-45,-3 2 0,-3 3-90,-6 6 0,1 2 312,-8-16-4944,4 15 4782,26-8 1,2 8 0,9 2-1</inkml:trace>
  <inkml:trace contextRef="#ctx0" brushRef="#br0" timeOffset="37634">12916 7584 18416,'-9'20'1440,"-2"-1"-901,0 18-449,2 14-520,12-22 1,3 3 429,-2 3 0,3-3 396,21 1-216,3-7-270,8-35-180,0-19 180,-8-14 24,-16 14 0,-2-2 156,-2-20 0,-2 19 89,-9 14 469,0 43-648,-9-2 0,7 3 0,2 2 90,0 13-90,28-12-720,14-21 45,-13-20 1,0-6-226,2-2 1,-3-4-1,-2-6 1,-2-1 584,1 5 0,-2 0 225,8-14 630,-3 11 488,-9 17-129,-8 2 91,7 9 269,-16 0-269,7 0-451,-9 0 541,0 0-1080,0 9 0,-9-16 90,7 23-90,-16-23 0,7 16 90,-8-1-180,-1 12 90,1 2-90,8 15 180,2-24-180,26 4-270,5-25 0,18-12 180,-1-19-30,-19 18 1,-1 1 299,11-20 359,7 21 91,-15 19-180,6 28-180,-8 13-90,-10-12 0,0 1-90,9 20 180,1-10 0,-1-21-90,-8-10-360,15-27-360,-13-3 450,2-2 0,-1-2 0,5-25 420,1 8 30,0 14-90,-10 19-180,8 9 0,-7 9 0,8 2-810,1 0-1888,0-3-3149,-1-8 5847,1 0 0,-9 0 0,-3 0 0</inkml:trace>
  <inkml:trace contextRef="#ctx0" brushRef="#br0" timeOffset="37767">14111 7565 16618,'11'-29'3597,"6"8"-3507,3-8-180,11 1-1888,-1 6-2520,7 3 4498,-24 1 0,5 16 0,-18-7 0</inkml:trace>
  <inkml:trace contextRef="#ctx0" brushRef="#br0" timeOffset="37934">14268 7133 19316,'-20'18'3778,"9"30"-3598,6-14 0,2 4-816,2 6 1,2 1 320,-1 0 1,0-3-714,0-11 1,0-1-1222,0 0 0,0-3 2318,0-6 1,0-3 0,0-18 0</inkml:trace>
  <inkml:trace contextRef="#ctx0" brushRef="#br0" timeOffset="38059">14464 7388 19766,'0'48'539,"0"-15"-2877,0 4-2699,9-18 5037,2-8 0,-1-2 0,-1-9 0</inkml:trace>
  <inkml:trace contextRef="#ctx0" brushRef="#br0" timeOffset="38292">14621 7231 22284,'30'3'-1079,"7"-14"-2879,-6-2 3958,-1-13 0,-10 23 0,-11-5 0</inkml:trace>
  <inkml:trace contextRef="#ctx0" brushRef="#br0" timeOffset="38484">14817 6977 17787,'-20'8'4677,"0"3"-3867,10 26-630,1 13-180,8-20 0,2 1-398,-1 4 0,0-2-1761,0 17-2749,0-11 4908,9-11 0,-7-17 0,7-2 0</inkml:trace>
  <inkml:trace contextRef="#ctx0" brushRef="#br0" timeOffset="38618">15032 7192 22194,'6'29'-270,"-1"-1"1,-5-2-3419,-2 26 3688,-7-47 0,9 12 0,0-17 0</inkml:trace>
  <inkml:trace contextRef="#ctx0" brushRef="#br0" timeOffset="38742">15248 6996 15988,'-20'0'-1372,"1"-8"0,8 5 1,2-5-1</inkml:trace>
  <inkml:trace contextRef="#ctx0" brushRef="#br0" timeOffset="39043">15228 6977 22464,'37'39'108,"-1"0"0,0 0 0,-4-5 0,0-3 0,-8-6-378,-7-8-450,-4-15-629,24 7-270,-7-27 809,-6 5 1,0-4 269,-3-7 1,0-2 494,3-4 0,0 1 944,6-12 630,-10 4-179,-12 26 89,-8 2-180,0 35-899,-9 7-270,-1 8 0,-1 5-810,20-24-3058,21-3 3778,20-19 0,-17-2 0,-7-7 0</inkml:trace>
  <inkml:trace contextRef="#ctx0" brushRef="#br0" timeOffset="39959">16718 6604 18057,'0'0'0</inkml:trace>
  <inkml:trace contextRef="#ctx0" brushRef="#br0" timeOffset="40109">16737 6918 22644,'-19'2'-1529,"8"5"-5487,11-25 7016,11 7 0,0 0 0,-3 3 0</inkml:trace>
  <inkml:trace contextRef="#ctx0" brushRef="#br0" timeOffset="42435">17639 6546 16707,'0'-14'2609,"-9"-1"-1979,-11 24 179,-19 0-629,-2 1-180,2 10-180,10 0 180,10-18 0,17 4-90,21-14 90,23 8 90,8 8 0,-2 12-300,-18 19 660,-10 11-135,-14-17 0,-3 2-46,-2 4 1,-3 0-90,-1-3 0,-2 0-45,-3 7 0,-4-1-90,-6-10 0,-3-3-191,0 1 0,0-1 236,-18 10-540,11-20-539,8-10-72,1-26-468,17-22 449,9 5 1,5-2 449,11-8 1,5-1 471,-9 12 0,2 0 1,0 1 216,1-1 1,1 0 0,-1 1 301,4-14 0,-2 2 358,-3 9 1,-3 1 89,-2 3 1,-3 5 539,-3 4-809,-1 5-1,-9 17 91,0 9 102,0 2-372,0 26 582,9-5-852,2 7 0,8-10 0,1-10 0,0-8 0,8-2 0,-15-9-90,22-9-90,-22-2-180,15-17-269,0-11-45,-8 10 1,0-1 538,0-1 0,1 1-94,3-1 1,0 3 228,6-2 450,-10 12-1,-11 27-89,-9 19-270,0 14-180,0-13 0,0 1 792,0 11-792,8-13-248,12-19-471,19-9 89,11-18 405,-20 5 0,-1-4-107,-2-7 0,-4-2 377,-1 1 0,-5 0 224,3-23 271,-11 26 180,-9 13-181,-9 12-359,-11 23-180,-1-13 575,1 24-1025,20-24-1529,28 4-765,0-15 1,3-4 2743,6-2 0,-2 0 0,18 1 0,-19-5 0</inkml:trace>
  <inkml:trace contextRef="#ctx0" brushRef="#br0" timeOffset="42942">19070 6193 18237,'-20'0'5576,"9"8"-4946,2 21-180,9 12-405,1-4 0,-2 2 0,-2-3 0,-2 0 0,0 0 0,-1-2-90,-3-4 0,-2-4-225,-8-4-450,8-4-269,2-36-91,18-21 855,4 6 1,2-4 179,1-10 0,1-4-398,-2 15 0,2 0 1,-1 0 486,4-15 1,-1 1 225,1 4 0,-1 5 630,3 0-181,-5 23-89,-17 47-180,0 21-271,0-16 1,0 2-398,0 3 1,0 0 217,0-4 0,0 0 455,3-5 0,3-2-1624,14 20-1800,1-17-3867,-1-12 6836,-3-10 0,-14-9 0,5 0 0</inkml:trace>
  <inkml:trace contextRef="#ctx0" brushRef="#br0" timeOffset="43059">19265 6310 20935,'-19'-8'360,"26"5"-3149,14-5 2789,12 7 0,2 2 0,2-1 0,7 0 0</inkml:trace>
  <inkml:trace contextRef="#ctx0" brushRef="#br0" timeOffset="44009">20265 6114 17967,'-20'-19'4857,"-8"8"-4317,-2 2-450,-1 9-90,3 17 0,8-12 0,9 21-630,20-15-539,22 0 629,19-2 540,-21-6 0,1 2 180,20 15 899,-11 10 270,-20 18-764,-12-19 0,-5 1-226,-9 0 1,-3 1-304,0 3 1,-2-1-12,-7-2 0,-1-3-46,4-2 0,1-2-179,-13 7-360,8-22-359,9-12 0,20-23-181,22-13 540,-4 10 1,5-3-66,-5 1 0,3-2 0,0 1 575,0 4 0,1 1 0,-1 0 60,1-6 0,-1 0 0,-1 3 375,7-2 1,-5 3-1,-14 4 0,-4 2 584,5-5-539,-18 25-270,-18 6-180,5 16 1792,-15 1-1702,17-1-90,11 1 90,20-9-270,10-2-90,18-9 270,-6 0 0,5 0 180,-16 0 360,-12 0 0,-10 8-361,-9 3-89,0 9 90,0-9-180,9-3-360,10-25 181,29-5-46,-22 0 0,1-4 90,7 1 0,-1 0-55,-7-1 1,-2 2 458,16-6 91,-21 12 0,-10 27-270,-9 10 0,0 12-90,0 8-180,0-17-250,17-5-470,5-17 1,26-8 719,-23-5 0,0-3 135,1-3 0,-2-3 360,1-2 0,-2-2 269,-7 1 1,-2 2 315,6 1-451,-11 13-449,-9 20 0,0 18-899,0 1-2699,8-8-6233,12-5 8938,11-17 0,-10 0 0,-3 0 1</inkml:trace>
  <inkml:trace contextRef="#ctx0" brushRef="#br0" timeOffset="44334">22049 5566 25253,'0'47'1169,"0"4"-1214,0-22 0,0 0-225,0 1 0,0-1-495,0 1 1,0-1-2204,0 21-2789,8-19 5757,-5-14 0,5-17 0,-8 0 0</inkml:trace>
  <inkml:trace contextRef="#ctx0" brushRef="#br0" timeOffset="44726">22147 5487 18776,'0'-22'5487,"-9"-4"-5307,7 24 0,-7-7-90,18 9-270,19 0-180,5 0 180,6 0 180,-11 0 180,-17 9 360,-2 19 269,-27 14-359,5 8-450,-24-11 90,15-19-90,3-3-180,28-6-270,12 0 91,10 6 359,6-6 0,-24 17 359,4 3 361,-17 8-136,2-11 1,-4 1 315,-15 14-675,8-9 0,-4-2-225,-26 0 0,19-8 0,1-2-2159,-12-9-7672,3 4 9545,8-25 0,9 6 1,3-7-1</inkml:trace>
  <inkml:trace contextRef="#ctx0" brushRef="#br0" timeOffset="66088">19422 8878 17697,'-11'17'989,"3"5"-674,7 4 0,2 5-45,-1 2 0,0 3-91,0 8 1,0 2-889,0 6 1,0 2 753,-4 1 0,-1-1-45,0 1 0,-1-1-54,-3-8 1,-2-3 98,1-12 0,1-3-225,-2 9-360,2-26-179,9-37 494,3-2 0,3-5 89,2-3 0,2-4 0,1-2 106,-1-3 0,0-2 0,2 0-148,1 8 0,2-1 0,0 1 0,-1 0 118,0-9 0,-1 1 0,1 3 15,10-9 0,0 6 222,-5 9 0,1 10-87,20 17 359,-1 31-44,-22 2 0,-4 6 44,-1 6 1,-4 2-152,-3 3 0,-2 0-119,-2-8 1,-2-1 875,1 0 0,0-3-965,0 3 128,-8-1-1118,-3-19-1529,-18-10-4946,-1-19 7375,5 4 0,2-1 0,-1-6 0,-2 5 0</inkml:trace>
  <inkml:trace contextRef="#ctx0" brushRef="#br0" timeOffset="66405">19971 8858 18686,'-9'42'-90,"7"3"-269,2-23-271,29-2 270,3-12 270,16-25 180,-9-5 90,-17-17 540,-4 8-181,-19 3-179,-25 17-360,2 2-899,-24 9-1620,18 0 2519,2-8 0,17 6 0,2-7 0</inkml:trace>
  <inkml:trace contextRef="#ctx0" brushRef="#br0" timeOffset="66565">20540 8839 20305,'0'47'2519,"0"-5"-2609,0 6-1799,0-26-1349,0-5-4318,17-17 7556,-4-17 0,7 12 0,-12-12 0</inkml:trace>
  <inkml:trace contextRef="#ctx0" brushRef="#br0" timeOffset="66647">20559 8858 9767,'11'-39'-1057,"0"0"0,0 0 0,2-13 0,0 14 1057,-4 30 0,-7 8 0,7 0 0</inkml:trace>
  <inkml:trace contextRef="#ctx0" brushRef="#br0" timeOffset="66891">20756 8819 15718,'10'50'3328,"-5"-21"0,-1-1-3148,-4 4-90,8 5-270,3-26-989,18-19 269,10-23 450,-15 7 1,2-2 404,3 0 0,1 2-109,-1 3 0,1 3 1143,20-2 271,-20 29-271,-4 21-719,-24 20-180,16 0-270,-7-10-1889,17-21-3148,11-10 5217,11-26 0,-17 12 0,-7-12 0</inkml:trace>
  <inkml:trace contextRef="#ctx0" brushRef="#br0" timeOffset="67023">21598 8839 19946,'46'-7'-3374,"-17"6"1,3-2 3373,9-15 0,-2-1 0,14 6 0,-18-5 0</inkml:trace>
  <inkml:trace contextRef="#ctx0" brushRef="#br0" timeOffset="67205">21970 8486 21655,'-14'38'1049,"0"0"0,2-3 1,2 2-1050,3-1 0,1 3 0,-1-1-585,-2 10 1,1-2-2250,2-1 1,1-1 2833,0-4 0,-1-6 0,-2-10 0,8 2 0</inkml:trace>
  <inkml:trace contextRef="#ctx0" brushRef="#br0" timeOffset="67472">20931 8270 23274,'-19'0'-5307,"-1"-9"5307,9 16 0,3-14 0,8 16 0</inkml:trace>
  <inkml:trace contextRef="#ctx0" brushRef="#br0" timeOffset="68030">18384 9113 17427,'28'0'-1709,"20"0"1709,-17 0 0,-1 0 0,14 0 0,-9 0 0</inkml:trace>
  <inkml:trace contextRef="#ctx0" brushRef="#br0" timeOffset="70847">18129 14953 19496,'38'0'210,"0"0"0,10 0 0,2 0-270,-11 0 0,1 0 0,1 0-1662,7 1 0,1 0 1,0-3-1556,-2-2 0,-1-3 0,1 1 3190,0 2 1,0 0 0,-4-1 0,-4-5 0,-4 0 0,17 2 0</inkml:trace>
  <inkml:trace contextRef="#ctx0" brushRef="#br0" timeOffset="80163">19814 14679 15628,'-17'11'3238,"-14"-2"-2788,-10-1-360,17 5 0,0 3-90,-1 3 0,2 3 0,6 7 0,1 1-360,-21 11 360,18-13-540,26-19-179,14-9 179,30 9 540,-22-5 0,0 3 180,-3 6 0,-2 2 719,16 16 1,-21 16-927,-16-18 1,-6 1 161,-5 1 0,-4-1-254,-1 1 0,-4-3-2039,-22 2-3059,8-12 5217,3-53 0,17 26 0,2-26 0</inkml:trace>
  <inkml:trace contextRef="#ctx0" brushRef="#br0" timeOffset="80530">20010 14365 20935,'11'48'809,"2"-11"1,0 3-585,-5 8 0,-3 4-1361,2-11 1,0 2 0,-1 1 1135,-2 2 0,-1 1 0,-1-3-90,-2 13 0,0-3 37,-1-7 1,2-6-1477,7-2 257,12-31-1337,11-53 1125,-12 19 0,1-3 1169,0-18 0,-1-2 1529,-3 17 1,-1 1 1573,4-17 1761,-10 40-2930,-9 36-1259,0 0 0,0 3-405,-1 4 0,2 2 45,1 3 0,4-2-1529,14 3-1889,28-14 359,-19-28 1,3-7 3042,13-10 0,-3-1 0,4 1 0,-24 1 0,0 0 0</inkml:trace>
  <inkml:trace contextRef="#ctx0" brushRef="#br0" timeOffset="80788">20755 14875 21475,'-28'0'360,"6"0"-450,-6 9-90,8-7-90,9 7-810,11-9 271,20 0 539,19 0 270,3-9 180,5-2 360,-16 0-181,-12 2-359,-1 18-269,-7 2-901,8 9-2518,10-10-5576,1-1 9264,18-18 0,-24 7 0,2-6 0</inkml:trace>
  <inkml:trace contextRef="#ctx0" brushRef="#br0" timeOffset="81155">21147 14895 16258,'6'33'1349,"-1"1"0,0 0 0,-1 2-1169,-4 11 0,0 2-90,0-4 0,0 1-1410,0-8 1,0 1-1,0-1 1320,0 13 0,0-1 30,0-12 0,0 1 0,0-1 235,0 9 1,0-2-222,0 0 1,0-3-584,0 8 1015,0-22-926,0-45 180,0-13 0,0-8 300,0 2 0,0-5 0,0-2-499,-1 2 1,1-4-1,0 0 1,1 0 445,0 0 1,1 0-1,0-1 1,1 1 22,1 0 0,1 0 0,0 1 0,1 2 497,3-7 0,1 3 1,2 4-498,6-6 0,3 6 179,-2 15 1,1 6 740,10 4-111,-1 43 91,-10 16-361,-12-5 1,-3 4-270,1-1 0,-1 0-135,-3 0 0,-2-1-135,-3-3 0,-1-5-900,-6 2 823,-8-7-6669,-1-61 6746,9 10 0,2-2 0,-1-19 0,1 3 0</inkml:trace>
  <inkml:trace contextRef="#ctx0" brushRef="#br0" timeOffset="81422">21578 14875 21385,'0'20'0,"26"-10"-2249,16-27 1304,-8 3 1,2-5 629,0-13 1,-3-3-64,-6 9 1,-4 0 1051,-2-4 1,-5 3 1695,-5 5-840,-2 13 423,-18 29-874,-11 28-854,9-23 0,1 2-225,-3 11 0,6 0 0,16 15-1079,21-14-1800,-2-27 1,3-7 2878,5-8 0,-2-2 0,10 3 0,-9-7 0</inkml:trace>
  <inkml:trace contextRef="#ctx0" brushRef="#br0" timeOffset="82918">23107 14659 16977,'28'-11'-719,"12"3"-3464,-12 8 0,2 0 4183,10-4 0,-1-1 0,7 3 0,-3-7 0</inkml:trace>
  <inkml:trace contextRef="#ctx0" brushRef="#br0" timeOffset="83184">24146 14463 21205,'-18'37'719,"-4"5"-719,3-10 0,-1 3-672,4 0 1,2 0 131,-2-4 1,3-1-2147,3 18-6219,27-29 8953,25-10 0,-7-9 0,-1 0 0</inkml:trace>
  <inkml:trace contextRef="#ctx0" brushRef="#br0" timeOffset="83451">24440 14483 21025,'-51'17'810,"12"14"-900,11 10 0,17 7-90,2-26-180,36-5 90,5-17 90,-7-11 0,1-4-90,21-9 91,-7-15 179,-1 20 179,-17 10-358,4 26 179,-16 14-1170,10 19-4317,8-9 5487,3-13 0,-9-19 0,-5-9 0</inkml:trace>
  <inkml:trace contextRef="#ctx0" brushRef="#br0" timeOffset="83601">24851 14444 20485,'40'-20'-3688,"-13"7"1,2-2 3687,-2-1 0,-1 1 0,15-6 0,-15 3 0</inkml:trace>
  <inkml:trace contextRef="#ctx0" brushRef="#br0" timeOffset="83759">25106 14052 21385,'-14'28'1019,"0"0"1,2 10-1,2 3-989,0-6 0,0 2 0,2 0-903,0-1 0,2 1 1,0 1 2,2 3 1,0 2-1,1-3-3358,-2 7 1,1-3 4361,4-2 1,0-5 0,0 2 0,0-22 0</inkml:trace>
  <inkml:trace contextRef="#ctx0" brushRef="#br0" timeOffset="84068">25224 14483 19856,'-20'22'-1619,"18"-5"-3508,22-17 3507,30-17 900,-20 7 1,1-2 899,4-10 0,-3-4 1370,-10 6 1,-2-1 338,0-4 0,-3 2 438,-7 1-348,-1 13-360,-27 38-810,-12 12-764,9-8 0,1 1-249,-1-3 0,2-1 159,8 0 0,3-1 4,-1 11-1218,44-21-1800,0-10 585,1-15 1,4-6 269,0-1 1,-1-4 2203,2-8 0,-2 0 0,-11 8 0,-3 1 0,9-10 0</inkml:trace>
  <inkml:trace contextRef="#ctx0" brushRef="#br0" timeOffset="84609">25890 14444 19316,'0'28'2428,"0"0"1,0 25-2429,0-19 0,0-1-90,0 9-359,0-5-631,9-27 361,19-18-496,-4-6 1,2-3 359,8-3 1,2-1 494,3-4 0,0 2 405,-7 7 0,-3 2 2114,19-6-90,-28 11-990,-12 9-629,-8 18-270,0-5-270,0 24 90,-8-24-180,5 13-809,3-24-541,20 7 451,11-18 989,-1-2 180,-2-26 270,-8 5 989,-9-8-359,-2 12-901,-9 8-178,0 18-451,-9-13-1709,7 21-2338,-7-14-3059,35 8 10165,7 0-406,0-1 1,2 2 2024,17 16-2654,-26-4 0,-4 5-789,-10 9 0,-5 5-66,-1 5 1,-3 4-360,-6 7 0,-3 2-135,-2 4 0,-4 1-45,-2-5 0,-2 0-60,4-14 0,-1-1 0,-1-2 14,-10 4 1,0-2-225,3 6 1,0-6-1350,-18-2-1800,11-15-4856,17-47 8185,10-4 0,2-1 0,1-5 0,7-14 0</inkml:trace>
  <inkml:trace contextRef="#ctx0" brushRef="#br0" timeOffset="84743">26792 14542 22824,'5'29'959,"1"1"1,-1-1-1,-2 0-1364,-2 1 1,-2-1-3734,1 13 4138,18-14 0,-14-19 0,13-9 0</inkml:trace>
  <inkml:trace contextRef="#ctx0" brushRef="#br0" timeOffset="84868">27086 14287 20485,'-9'13'-9831,"7"11"9545,2-30 1,2 14-1,7-8 1</inkml:trace>
  <inkml:trace contextRef="#ctx0" brushRef="#br0" timeOffset="85043">27085 14287 24443,'22'42'-72,"0"0"0,0 0 0,-2-2 0,-2-1 0,-4-9-1007,-5-8-1440,19-5-1708,22-17 4227,-6-8 0,0-1 0,4 5 0,4-14 0</inkml:trace>
  <inkml:trace contextRef="#ctx0" brushRef="#br0" timeOffset="85235">27713 14444 23094,'-18'19'1529,"5"10"-1529,-15-25-90,17 20-450,11-30-89,20 14 359,10-8 360,18 0-180,-6 0 90,-3 0-360,-11 0-3688,0 0 4048,3-17 0,-9 12 0,-5-12 0</inkml:trace>
  <inkml:trace contextRef="#ctx0" brushRef="#br0" timeOffset="85418">28261 13895 25432,'-4'48'1079,"0"0"1,-2 5 0,1 3-1080,1-12 0,0 2 0,1 1-1189,-1 2 1,0 1-1,3-1 829,5-2 0,2 0 1,2-2-421,-2-4 0,2-1 1,0-3-3612,1 5 1,3-6 4390,14 4 0,-23-23 0,5-17 0</inkml:trace>
  <inkml:trace contextRef="#ctx0" brushRef="#br0" timeOffset="86301">18227 16090 19406,'-20'-9'2339,"44"7"-2879,29-15-1709,-2 11 0,7 1 1983,-12-4 1,2-1 0,-5 1-1,-2 2 1,-3 1 0,-4-3 0,1 0-1</inkml:trace>
  <inkml:trace contextRef="#ctx0" brushRef="#br0" timeOffset="92397">19403 16521 16887,'-10'39'420,"0"1"0,4 11 0,1 2-330,-4-2 0,1 1-1068,6-11 0,2 2 0,0-1 1038,-3-2 0,0 0 0,0-3 410,-2 6 0,1-3-335,4-4 0,-2-6 270,-7-11-405,9-28-720,0-38 315,0 5 0,0-6-23,5 8 0,2-4 0,-1 0 188,-2-7 0,0-2 0,1 0 45,1 11 1,1 0 0,1 0 0,-1 0 149,0 0 0,1 0 0,-1 0 0,0 1 75,-1-11 0,0 2 0,3 4 123,9-8 1,1 7 386,-4 15 0,1 8 719,14 15-360,7 46-359,-25-9 0,-2 5-91,5 10 1,-2 3 169,-6-1 1,-3 0-485,1-1 0,-1-1 45,-4-12 0,0-1 974,1-1 0,-2-2-1424,-8 4-923,-10-20-3484,-12-22 4677,15-12 0,2-2 0,-6-1 0,11-9 0</inkml:trace>
  <inkml:trace contextRef="#ctx0" brushRef="#br0" timeOffset="92715">19873 16208 21565,'0'37'90,"0"4"-180,0 9-180,0-2-450,18-26-449,3-5 179,27-34 811,-15-14 224,-13 8 0,-3-4 134,-10-2 1,-3 0 540,5-22-270,-9 12-360,-27 20-180,3 10-1439,-15 9-4858,11 9 6387,17-7 0,2 7 0,9-9 0</inkml:trace>
  <inkml:trace contextRef="#ctx0" brushRef="#br0" timeOffset="92988">20285 16110 21475,'0'30'1079,"0"7"-1079,-9-24-360,7 13-449,2-23-181,20 14 631,10-6 359,9 0 449,-8 15 721,-12-4-271,-10 26-449,-7-19 0,-4 0-611,-16 24 161,13-24 0,-3-2-899,-20 4-2429,8-20-6503,10-22 9320,10-28 0,2 15 1,7-3-1</inkml:trace>
  <inkml:trace contextRef="#ctx0" brushRef="#br0" timeOffset="93223">20618 16227 18057,'0'20'1439,"0"-9"-630,0 6 91,0-6-91,0 9-179,0 8-180,0 3-180,0 8-270,0 0 0,0 0-1260,0-17-2248,0-5 3508,0-17 0,0 0 0,0 0 0</inkml:trace>
  <inkml:trace contextRef="#ctx0" brushRef="#br0" timeOffset="93372">20677 16012 20665,'0'0'0</inkml:trace>
  <inkml:trace contextRef="#ctx0" brushRef="#br0" timeOffset="93523">20892 16149 19856,'31'0'1979,"15"0"-4408,-14 0-2249,-3 1 1,-1-2 4677,5-8 0,-5 7 0,-19-7 0</inkml:trace>
  <inkml:trace contextRef="#ctx0" brushRef="#br0" timeOffset="93691">21167 15914 22734,'-5'43'569,"1"1"1,-1 0 0,-1 1-600,3-7 0,-1 1 0,0-1-1056,-1 0 1,-2-1 0,2 0-1389,-1 10 1,1-3 2473,0-8 0,-1-7 0,-3-9 0,9-11 0</inkml:trace>
  <inkml:trace contextRef="#ctx0" brushRef="#br0" timeOffset="93830">21500 16227 20755,'-10'35'-1439,"0"0"0,-9 15 1439,8-13 0,2-26 0,9-2 0</inkml:trace>
  <inkml:trace contextRef="#ctx0" brushRef="#br0" timeOffset="93947">21677 16051 18596,'-20'0'-1978,"0"0"1978,0-9 0,10 7 0,1-7 0</inkml:trace>
  <inkml:trace contextRef="#ctx0" brushRef="#br0" timeOffset="94315">21755 16149 20215,'0'39'1260,"0"0"-1350,0-8 90,8-12-630,3-10-719,18-9-360,1-17 809,9-5 900,-15 2 0,0 1 810,18-3 629,-3 5 180,-11 43-180,-8-2-1124,-14 3 0,-1 2-225,3 4 270,1 4-360,11-26-180,10-20 45,-2 0 0,1-4 45,-4-6 0,2-1 180,11 4 0,0 2 270,-11 2 0,-1 4-1,7 5 1,-1 6-270,9 17-1169,-2 10-8752,-2 9 9590,-15-17 0,-2-4 1,-12-18-1</inkml:trace>
  <inkml:trace contextRef="#ctx0" brushRef="#br0" timeOffset="94980">23342 16129 18866,'-19'20'2789,"-1"8"-2789,0-6-270,9 15 90,11-15-90,20-3-90,11-10 270,-1-18 90,-2-10 0,-17-3 90,-2-6-180,-9 8 0,0 9 90,0 3 0,17 8-90,5 0 90,26 0 90,-19 3 0,1 2 314,1-1 0,-1 3 360,-4 6 1,-2 2 315,13 16-361,-26 8-449,-2 0-270,-9-17-450,0-4-719,8-27 360,21-20 449,-10 10 0,3-3 360,6-8 0,3 1 295,-2 12 1,1 2 468,-4-3 1,-2 10 126,6 34-711,-4 15-225,-24-11 0,-2 1-855,12-4 1,3-4-8932,6 5 9747,19-19 1,-19-9 0,-3 0 0</inkml:trace>
  <inkml:trace contextRef="#ctx0" brushRef="#br0" timeOffset="96123">25086 15953 23813,'16'28'900,"16"11"-855,1-14 0,4 1-45,3 3 0,-1 0-748,-4-3 0,-1-2 613,1 1 0,-2-2-944,8 8-1237,-4-12-6139,-26-10 8516,6-9 1,-14 0-1,5 0 1</inkml:trace>
  <inkml:trace contextRef="#ctx0" brushRef="#br0" timeOffset="96299">25557 15874 20305,'-40'18'5217,"1"12"-5127,15-2 0,0 3-90,0 3 0,-2 2-450,-3 3 1,-1 0-1900,1-3 1,0-2-2568,4-3 1,0-3 4532,0-7 0,2-3 1,1 2-1,4-12 1</inkml:trace>
  <inkml:trace contextRef="#ctx0" brushRef="#br0" timeOffset="97413">26517 16071 21295,'37'0'-45,"-9"0"0,3 0-990,12-4 1,4-1-1963,-9-1 1,1-1-1,1 0 2997,1 0 0,0 0 0,-3-1 0,1-2 0,-4 1 0,17 0 0</inkml:trace>
  <inkml:trace contextRef="#ctx0" brushRef="#br0" timeOffset="99497">28163 15953 19946,'0'-11'1978,"-8"-6"-1438,-3 6 0,-18 0-360,-1 2-90,-9 9-90,-1 0-180,10 0-180,2 0-180,17 9-89,20-7 269,21 15 180,20-6 225,-19-3 0,-3 4 135,14 25 539,-5 4-314,-29-5 0,-6 5-135,1 2 0,-6 3-758,-8 3 0,-6 2 608,5-13 0,-1 2 0,-4-3-61,-3-2 1,-4-2 0,1 0-30,3 0 0,0 0 0,-1-1-296,-12 9 0,-2-4 41,6-9 0,0-6-584,-13-2-360,14-40 629,24-6 0,8-7 225,11-14 1,7-4-414,-3 10 0,1-2 1,2-1 727,-1 7 0,1 0 0,1-1 0,1 2 22,0 0 1,0 1-1,1 1 1,0-1 127,5-8 0,0 0 0,-1 3 559,8-2 1,-4 3-261,-12 4 1,-3 5 606,-1 8-426,-17 5-181,0 34-359,0 14 0,0 19 90,9-9-180,19-4 90,22-26 912,-16-9 0,2-4-1047,3-1 0,1-5 45,-5-6 0,-1 0 45,1 7 0,-2 1 45,8-11 1011,-4 25-651,-26 12-181,-3 10-179,-8 1-90,0-3 0,0-17-269,18-11-181,12-28 180,-2 4 0,3-2 135,4-8 0,0-2 90,0 0 0,0 2 90,-5 12 0,-2 3 585,3-7-90,-14 43-181,-17 14-314,0-3 0,0 2-45,-1 1 0,2-1 0,17 21-539,12-23 314,-2-21 0,3-5 45,4-9 0,0-4 45,0-2 0,0-4 90,0-11 0,-3-3 90,-10 5 0,-3 0 180,2-4 0,-5 3 315,-5 5-1,-2 5-269,-9 43-270,0 7 0,0 17-450,8-2-629,30-27-91,-6-9 1,5-6-405,8-16 0,2-6-645,-12 6 1,2 0-1,-2-3 2112,-1-8 0,0-4 0,-4 3 0,-2 4 0,-2 2 0,-4-2 0,0 1 0</inkml:trace>
  <inkml:trace contextRef="#ctx0" brushRef="#br0" timeOffset="99830">30163 15561 17607,'10'-50'6296,"-1"19"-5126,-9 14-1,0 43 0,0 24-989,1-8 0,-2 5-120,-1-8 0,-1 0 0,-1 1-429,1-2 1,0-1 0,-2-1 368,-4 14 0,-1-2-312,4-8 0,1-4-318,-4 6-359,9-14-90,0-45-1,9-25 765,-5-3 1,3-6 98,4 13 0,2-3 0,0 1 216,-2-3 0,-1-1 0,2 0 14,3-2 1,1-1 0,1 5 255,2-2 0,1 5 44,-5 7 1,0 8 474,5 15-429,-11 46-270,-5-8 0,0 3-45,-2 11 0,-2 3-45,4 3 0,1 0-518,0-8 1,-1-1-383,-3-5 1,0-3-3147,8 7 4046,-9-19 0,0-11 0,0-9 0</inkml:trace>
  <inkml:trace contextRef="#ctx0" brushRef="#br0" timeOffset="99972">30241 15678 23723,'50'18'-1888,"-17"-14"-3028,13 6 1,2-2 3392,-7-8 1,-13 0-1,-19 0 1</inkml:trace>
  <inkml:trace contextRef="#ctx0" brushRef="#br0" timeOffset="101083">19305 17266 14998,'5'28'270,"1"1"0,-1 8 0,-2 4-180,-2 8 0,-2 2-1034,1-10 1,0 2-1,0 0 974,0-3 0,0 0 0,0-1 15,0 17 0,0-3 433,0-3 1,0-4-299,0 6 111,0-15-381,0-28 0,0-35-360,0-24 90,11 4 1,5-6 678,-7 10 1,2-1-1,1-1-319,6 0 0,2 1 0,1 0-365,1-1 1,0 0 0,2 5 768,5 0 1,3 6 45,2 5 0,-1 11 685,9 25-145,-14 32-91,-20 12-539,-7-18 0,-2-1-91,1 18-224,-2-22 0,-4-2-45,-23-3-1529,-3 2-4048,-16-35 5577,8-19 0,19 13 0,3-11 0</inkml:trace>
  <inkml:trace contextRef="#ctx0" brushRef="#br0" timeOffset="101347">20089 17305 18686,'-14'25'540,"-1"0"0,-6 14-720,1 7-540,38-22-179,14 13 269,18-26 360,-2-2 360,-17-27 360,-12-3 180,-10-27-451,-9 15-179,-9 5-629,-10 10-3329,-3 16 3958,-7-15 0,19 15 0,1-7 0</inkml:trace>
  <inkml:trace contextRef="#ctx0" brushRef="#br0" timeOffset="101613">20618 17227 20755,'0'50'1259,"-9"-11"-1259,7-2-179,-15-15-541,23 6-449,5-8 539,20-9 540,8-3 720,-9 19 269,-10-3-719,-13 2 0,-6 4 0,-18 20-270,4 0-1259,-24-11-3599,15-28 4948,3-13 0,10-9 0,9 3 0</inkml:trace>
  <inkml:trace contextRef="#ctx0" brushRef="#br0" timeOffset="101740">20814 17501 18956,'0'50'-989,"0"-2"-8636,9-17 9625,2-12 0,-1-10 0,-1-9 0</inkml:trace>
  <inkml:trace contextRef="#ctx0" brushRef="#br0" timeOffset="101864">20833 17521 13829,'33'-37'0,"0"1"0,0 0 0,-7 7 0,0 0 0,1 0 0</inkml:trace>
  <inkml:trace contextRef="#ctx0" brushRef="#br0" timeOffset="102047">21167 17031 16887,'-9'28'3688,"-2"11"-3463,5-7 0,1 4-135,0 7 0,1 3-450,4 4 0,0 0-2380,0-4 1,0-2 2739,5-8 0,-1-5 0,-2 0 0,7-14 0</inkml:trace>
  <inkml:trace contextRef="#ctx0" brushRef="#br0" timeOffset="102172">21461 17364 19136,'-10'36'-3277,"0"0"0,4-1 0,1-5 3171,-4-8 0,9-5 1,0-17-1</inkml:trace>
  <inkml:trace contextRef="#ctx0" brushRef="#br0" timeOffset="102289">21715 17325 14639,'-19'19'-450,"8"-8"0,2-2 0</inkml:trace>
  <inkml:trace contextRef="#ctx0" brushRef="#br0" timeOffset="102638">21951 17344 19406,'0'31'90,"17"6"-1979,5-24 90,26 4 989,2-25 405,-16-1 1,0-2 359,-8 1 0,0-2 1124,3-2 1,-2 0 1168,4 3-539,-12 2-1169,-10 18-540,-9 2 0,0 9-360,17-9-1079,5-11 404,5-8 1,3-4 134,-4-3 1,0-1 683,8 0 1,0 2 2824,16-6-181,-11 29-989,-19 22-1259,-15-4 0,-2 4-180,1 4 0,1 0-540,-1-3 1,3-3-2609,21 10 3148,20-30 0,-22-11 0,9-7 0</inkml:trace>
  <inkml:trace contextRef="#ctx0" brushRef="#br0" timeOffset="103505">23871 17462 20575,'-30'0'1260,"1"26"-1260,10 7-45,12-4 0,3 1-45,-5 11-270,36-13-360,-4-19 540,25-35 270,-17-15-90,-20 11 0,-3-1 90,-2-4 0,-3 2-90,-3-8 0,0-5-450,0 33-539,0-5-630,0 18 540,18 0 1169,12 0 1259,12 0 810,5 0-181,-25 18-808,-4 12-631,-19 20-494,1-20 0,0-1-314,0 13-181,0-14-1169,9-19 0,11-36 1169,10-5 450,-6 6 0,0 2 270,18-7 899,6 14-180,-18 26-719,-10 10-360,-12 20-1619,1-6-7106,19-5 8815,23-19 0,-17-9 0,1 0 0</inkml:trace>
  <inkml:trace contextRef="#ctx0" brushRef="#br0" timeOffset="103888">25224 17246 21115,'-20'48'2519,"9"2"-2519,11 1-180,29-12-540,21-20-45,-16-19 1,1-8-91,5-9 1,-1-6-91,1-5 1,-2-5-241,-6-2 1,-3 1 1454,-3 7 0,-4 4 1414,-2-6-514,-12 38-631,-8 39-44,0-10 0,0 5-1,0 10 1,0 2-523,0-16 1,0 0 0,0 1 327,1 2 0,-1 0 0,-1 0-150,-1-1 0,-1-2 0,-1 1-91,0 0 1,-2 0 0,-3-2-49,-8 8 1,-6-3-102,-4-7 0,-4-5-1010,-3-8 0,-2-6-2049,1-5 1,0-5 3148,0-10 0,3-3 0,-1 2 0,7-13 0</inkml:trace>
  <inkml:trace contextRef="#ctx0" brushRef="#br0" timeOffset="104205">26596 17286 23993,'33'5'-120,"1"1"0,-4-6 1,1 0-1635,11 0 0,1-3 1754,-6-5 0,-2-1 0,17 7 0,-17-7 0</inkml:trace>
  <inkml:trace contextRef="#ctx0" brushRef="#br0" timeOffset="105555">28320 17501 17607,'-19'-19'2069,"-1"-1"-2159,-8 9 0,6 2 0,-15 18-90,15 11-719,-6-7-631,26 4-898,21-17 1528,32 0 945,-17 0 0,1 0 540,-3 3 0,-3 3 539,-2 5 0,-6 6 585,-1 33-1169,-13-8 0,-6 3-91,-11 1 1,-6 0-650,7-11 1,-1 2 0,-4-2 348,-6-4 1,-4-2 0,1 0-105,-8 16 0,1-3-272,0-9 0,1-5-942,-10 2-270,19-14-720,20-60 1484,16 15 1,6-3 404,-6 1 0,1-3 0,2-1 111,5-4 1,3 0 0,0-1 488,0 1 0,-1 0 0,0 0 347,-2 2 1,-1 1-1,-1 0-198,-1 2 1,-1 1 0,-2 2 149,3-5 1,-3 2-140,-7 5 1,-2 2-42,-1-4-89,-8 12-360,0 10 396,0 18-396,9 1 1447,2 19-1357,26-7-90,5 6 0,-14-18 0,2-1 0,0 2 0,-1-2 180,21 2 540,-11 6 89,-10-6-269,-18 18-270,-3-8-180,-8 8-180,0-18-180,9-20-539,11-22 539,-6-1 0,2-3 90,7-1 0,2 0 135,0-5 0,0 4 180,-4 14 0,0 4 405,16-7 89,-27 43-359,8 23-135,-17-11 0,0 3-343,6 3 1,3-1 252,-1-2 0,2-5-183,19 4-177,-3-19 0,3-7-90,1-15 0,-1-6 90,5-3 1,0-3 134,0-11 0,-3-4 180,-5 2 0,-4 0 225,-2 4 0,-2 3 584,0-2 230,-10 12-589,-9 36-216,0 4-234,0 26 0,0-7-630,26-2-1079,7-19 450,-5-18 0,3-4-2789,-2-2 0,0-3 4048,2-7 0,-3 0 0,5 0 0,-7-3 0</inkml:trace>
  <inkml:trace contextRef="#ctx0" brushRef="#br0" timeOffset="105905">30574 16992 20036,'-20'11'4947,"1"15"-4767,-1 4-90,1 12-135,13-10 0,1 1-1035,-13 2-2068,16 10-2789,-7-34 5937,9-2 0,0-9 0,0 0 0</inkml:trace>
  <inkml:trace contextRef="#ctx0" brushRef="#br0" timeOffset="106247">30437 16972 18506,'0'-20'4138,"0"10"-3958,26 1-180,7 9 0,-5 0 0,3 0 0,-2-1 0,1 2 180,20 8 360,-11 10 359,-20 12-539,-12-4 0,-5 2-394,-20 24 79,8-20 0,-1 1-91,-4-3 0,-1-3-314,-12 4-1079,17 3-1080,29-32 361,5 5 2158,25 1 2225,-17 2-66,-12 17-630,-10 20-720,-26-4-555,3-11 1,-3-1-255,-24 1-450,16-13 1,2-3-4858,-8-7 5307,3-1 0,17-9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03.89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23989 9603 13469,'22'-11'0,"-5"2"0</inkml:trace>
  <inkml:trace contextRef="#ctx0" brushRef="#br0" timeOffset="344">25694 9485 23903,'0'-21'-359,"0"3"-2250,0 18-7222,9 0 9500,-7 0 0,7 0 1,-9 0-1</inkml:trace>
  <inkml:trace contextRef="#ctx0" brushRef="#br0" timeOffset="909">22186 11720 17337,'-20'0'1259,"1"-9"-2068,8 7-6117,19-16 6926,23 7 0,-7 1 0,2 1 0</inkml:trace>
  <inkml:trace contextRef="#ctx0" brushRef="#br0" timeOffset="1134">23813 11328 16168,'10'0'3868,"-1"0"-4138,-9 8-2878,0 3 3148,0 9 0,0-9 0,0-3 0</inkml:trace>
  <inkml:trace contextRef="#ctx0" brushRef="#br0" timeOffset="1476">24106 12993 18866,'-19'-8'-1709,"8"-3"1709,2-9 0,9 9 0,0 3 0</inkml:trace>
  <inkml:trace contextRef="#ctx0" brushRef="#br0" timeOffset="1809">25694 13111 10681,'22'0'0,"-5"0"0</inkml:trace>
  <inkml:trace contextRef="#ctx0" brushRef="#br0" timeOffset="2142">27536 11367 20395,'0'0'0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CDC7A-CC05-E94F-A040-B0D1433C21CF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AF274-7C51-0B4D-9619-632B0ED3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7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909B5-B76B-0D00-73F8-552850B9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F3DD5-F2F1-F493-AB12-43990A02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A4F62-F8DA-A429-B787-4D28BC88D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5FBF-0AF2-5539-E08A-F1C5F5583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3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8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graph types depend on different visual assessments to uncover underlying trends. Pie charts are a common way to show parts of a whole. Most readers will likely judge angle when extracting information from pie charts, but they could also com- pare areas and arc length of the slices. Plotting the same data as a bar chart effectively shows relative values.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6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4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6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DB60-387B-8746-9DC5-21FDE99D595E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ustomXml" Target="../ink/ink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18.xml"/><Relationship Id="rId4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customXml" Target="../ink/ink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6.tiff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emf"/><Relationship Id="rId7" Type="http://schemas.openxmlformats.org/officeDocument/2006/relationships/customXml" Target="../ink/ink22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21.x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customXml" Target="../ink/ink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25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customXml" Target="../ink/ink26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ustomXml" Target="../ink/ink2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3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EN.580.428 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Genomic Data Visualization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Lesson 1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br>
              <a:rPr lang="en-US" sz="5000" dirty="0"/>
            </a:br>
            <a:r>
              <a:rPr lang="en-US" sz="5000" dirty="0"/>
              <a:t>Intro to Data Visualization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4FE793-C70B-4966-3F6D-59E7FC3DB2DF}"/>
                  </a:ext>
                </a:extLst>
              </p14:cNvPr>
              <p14:cNvContentPartPr/>
              <p14:nvPr/>
            </p14:nvContentPartPr>
            <p14:xfrm>
              <a:off x="4882320" y="6004080"/>
              <a:ext cx="3485880" cy="529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4FE793-C70B-4966-3F6D-59E7FC3DB2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6120" y="5987880"/>
                <a:ext cx="3518280" cy="56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DD882B0-521C-544F-BA42-217644214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4650" y="2851944"/>
            <a:ext cx="3568700" cy="2298700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78491FF-9992-0E18-B6C3-DB660A260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9C3104-E95B-C4FC-9CA2-67FE96546FB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9850FF-736C-1119-55D7-12C60EA9CD19}"/>
                  </a:ext>
                </a:extLst>
              </p14:cNvPr>
              <p14:cNvContentPartPr/>
              <p14:nvPr/>
            </p14:nvContentPartPr>
            <p14:xfrm>
              <a:off x="3407760" y="1576440"/>
              <a:ext cx="7669800" cy="496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9850FF-736C-1119-55D7-12C60EA9CD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1560" y="1560240"/>
                <a:ext cx="7702200" cy="49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463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96A7086-B7EB-7E95-1075-F511D253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2D8676F-21CA-60FA-C51E-344A1C02436A}"/>
              </a:ext>
            </a:extLst>
          </p:cNvPr>
          <p:cNvSpPr txBox="1">
            <a:spLocks/>
          </p:cNvSpPr>
          <p:nvPr/>
        </p:nvSpPr>
        <p:spPr>
          <a:xfrm>
            <a:off x="6172200" y="2474843"/>
            <a:ext cx="5181600" cy="37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AECD1A-4E4A-B345-94B9-015740CFDB55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97EFA2-591C-3AB2-AA16-A1C5755C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53" y="2086671"/>
            <a:ext cx="3803667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CDBB-9190-BB48-8C3F-2653F59C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ED65-7716-1643-A422-1608BDED7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Gestalt Principles are an essential part of visual design </a:t>
            </a:r>
            <a:br>
              <a:rPr lang="en-US" sz="2800" dirty="0"/>
            </a:br>
            <a:r>
              <a:rPr lang="en-US" sz="2800" dirty="0"/>
              <a:t>(generally, not just data visualization)</a:t>
            </a:r>
          </a:p>
          <a:p>
            <a:r>
              <a:rPr lang="en-US" sz="2800" dirty="0"/>
              <a:t>There are more than ten overlapping principles</a:t>
            </a:r>
          </a:p>
          <a:p>
            <a:r>
              <a:rPr lang="en-US" sz="2800" dirty="0"/>
              <a:t>We will focus a few most applicable to data visualization</a:t>
            </a:r>
          </a:p>
          <a:p>
            <a:r>
              <a:rPr lang="en-US" sz="2800" dirty="0"/>
              <a:t>Basic on perception and cognitive psychology research </a:t>
            </a:r>
          </a:p>
        </p:txBody>
      </p:sp>
    </p:spTree>
    <p:extLst>
      <p:ext uri="{BB962C8B-B14F-4D97-AF65-F5344CB8AC3E}">
        <p14:creationId xmlns:p14="http://schemas.microsoft.com/office/powerpoint/2010/main" val="26748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F39616-02DF-3378-44FE-C10D8553F9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7929" y="1974571"/>
            <a:ext cx="3566332" cy="35317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73A53E-1B6E-6BB6-93B8-F740225728D9}"/>
                  </a:ext>
                </a:extLst>
              </p14:cNvPr>
              <p14:cNvContentPartPr/>
              <p14:nvPr/>
            </p14:nvContentPartPr>
            <p14:xfrm>
              <a:off x="7968960" y="3400560"/>
              <a:ext cx="1944360" cy="1319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73A53E-1B6E-6BB6-93B8-F740225728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2760" y="3384360"/>
                <a:ext cx="1976760" cy="13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2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  <a:p>
            <a:r>
              <a:rPr lang="en-US" dirty="0"/>
              <a:t>How does this data visualization use the Gestalt principle of similarity?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1D75-7122-95BE-1A42-2C6C2BAC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1"/>
          <a:stretch/>
        </p:blipFill>
        <p:spPr>
          <a:xfrm>
            <a:off x="7361660" y="2753066"/>
            <a:ext cx="2802680" cy="274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97F906-60D9-20CE-4C7B-E6F4F24ECEC6}"/>
              </a:ext>
            </a:extLst>
          </p:cNvPr>
          <p:cNvSpPr txBox="1">
            <a:spLocks/>
          </p:cNvSpPr>
          <p:nvPr/>
        </p:nvSpPr>
        <p:spPr>
          <a:xfrm>
            <a:off x="10197342" y="-294235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B859F5-C117-AE18-59A3-64DFEFBEFCA0}"/>
                  </a:ext>
                </a:extLst>
              </p14:cNvPr>
              <p14:cNvContentPartPr/>
              <p14:nvPr/>
            </p14:nvContentPartPr>
            <p14:xfrm>
              <a:off x="9598680" y="2433960"/>
              <a:ext cx="1599120" cy="331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B859F5-C117-AE18-59A3-64DFEFBEFC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2480" y="2417760"/>
                <a:ext cx="1631520" cy="36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773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02E87-9DAC-39CA-E368-3C307CD9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83" y="2057133"/>
            <a:ext cx="3392559" cy="33596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998385-968F-2AF6-9A8D-BA979A04C557}"/>
                  </a:ext>
                </a:extLst>
              </p14:cNvPr>
              <p14:cNvContentPartPr/>
              <p14:nvPr/>
            </p14:nvContentPartPr>
            <p14:xfrm>
              <a:off x="7591680" y="5009400"/>
              <a:ext cx="2942640" cy="29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998385-968F-2AF6-9A8D-BA979A04C5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5480" y="4993200"/>
                <a:ext cx="2975040" cy="32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246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  <a:p>
            <a:r>
              <a:rPr lang="en-US" dirty="0"/>
              <a:t>How does this data visualization use the Gestalt principle of proximity?</a:t>
            </a:r>
            <a:endParaRPr lang="en-US" sz="2800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4F11CD53-BEB8-FA04-3E96-9E3AC8BC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13" y="2678040"/>
            <a:ext cx="2921310" cy="26176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97B3D1-1DAF-AAA4-2FDD-EEE77C710ECB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62B364-D5E1-113A-2D5F-61E0070AF040}"/>
                  </a:ext>
                </a:extLst>
              </p14:cNvPr>
              <p14:cNvContentPartPr/>
              <p14:nvPr/>
            </p14:nvContentPartPr>
            <p14:xfrm>
              <a:off x="7736040" y="2564280"/>
              <a:ext cx="2728080" cy="2685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62B364-D5E1-113A-2D5F-61E0070AF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9840" y="2548080"/>
                <a:ext cx="2760480" cy="27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10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A670A-9422-A0C3-1753-C9BF30C9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98" y="1825625"/>
            <a:ext cx="3754060" cy="37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871C441-6E84-6A20-44CB-CDB1F29D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80" y="2678176"/>
            <a:ext cx="2470294" cy="24702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18214FA-413C-CDBE-3BB5-FDF3537451AB}"/>
                  </a:ext>
                </a:extLst>
              </p14:cNvPr>
              <p14:cNvContentPartPr/>
              <p14:nvPr/>
            </p14:nvContentPartPr>
            <p14:xfrm>
              <a:off x="7319520" y="3301560"/>
              <a:ext cx="750240" cy="843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18214FA-413C-CDBE-3BB5-FDF3537451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3320" y="3285360"/>
                <a:ext cx="782640" cy="87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751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CA1F1-133C-F5B1-3577-EBBA1B1A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49" y="2678040"/>
            <a:ext cx="42587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B7B957-9A54-802F-8158-A463BC04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539C66-FE8B-6DFB-97E1-8847FC1F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Intro: Caleb</a:t>
            </a:r>
          </a:p>
          <a:p>
            <a:pPr lvl="1"/>
            <a:r>
              <a:rPr lang="en-US" dirty="0"/>
              <a:t>Office Hours after class MW in Wyman CCB </a:t>
            </a:r>
          </a:p>
          <a:p>
            <a:pPr lvl="2"/>
            <a:r>
              <a:rPr lang="en-US" dirty="0"/>
              <a:t>walk with Caleb/Prof. Fan after class</a:t>
            </a:r>
          </a:p>
          <a:p>
            <a:pPr lvl="2"/>
            <a:r>
              <a:rPr lang="en-US" dirty="0"/>
              <a:t>Reach out to schedule alternative times (in person or via Zoom)</a:t>
            </a:r>
          </a:p>
          <a:p>
            <a:pPr lvl="1"/>
            <a:r>
              <a:rPr lang="en-US" dirty="0"/>
              <a:t>Bio-break at ~9am before hands-on coding component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HW0 was due yesterday but if you haven’t done it, please turn it in late</a:t>
            </a:r>
          </a:p>
          <a:p>
            <a:pPr lvl="2"/>
            <a:r>
              <a:rPr lang="en-US" dirty="0"/>
              <a:t>In general, late (</a:t>
            </a:r>
            <a:r>
              <a:rPr lang="en-US" dirty="0" err="1"/>
              <a:t>Github</a:t>
            </a:r>
            <a:r>
              <a:rPr lang="en-US" dirty="0"/>
              <a:t> pull timestamp), will result in a deduction</a:t>
            </a:r>
          </a:p>
          <a:p>
            <a:pPr lvl="2"/>
            <a:r>
              <a:rPr lang="en-US" dirty="0"/>
              <a:t>Again, you can turn it in earlier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Pre-course Survey on Canvas, please do it if you haven’t already since we will use this information to put you into groups for projects</a:t>
            </a:r>
          </a:p>
        </p:txBody>
      </p:sp>
    </p:spTree>
    <p:extLst>
      <p:ext uri="{BB962C8B-B14F-4D97-AF65-F5344CB8AC3E}">
        <p14:creationId xmlns:p14="http://schemas.microsoft.com/office/powerpoint/2010/main" val="107097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9AFB2-F74B-691D-6CFA-86EF59E9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08" y="1997002"/>
            <a:ext cx="3778123" cy="37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  <a:p>
            <a:r>
              <a:rPr lang="en-US" dirty="0"/>
              <a:t>How does this data visualization use the Gestalt principle of continuity?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B6472-CCA0-AB69-2B3A-96FC87D6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450" y="2629694"/>
            <a:ext cx="2743200" cy="2743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1315AA-B7BF-BCF6-E89A-861B2704688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A08D3F-0338-11AB-3B3B-004ECB21CA4D}"/>
                  </a:ext>
                </a:extLst>
              </p14:cNvPr>
              <p14:cNvContentPartPr/>
              <p14:nvPr/>
            </p14:nvContentPartPr>
            <p14:xfrm>
              <a:off x="7863120" y="3061800"/>
              <a:ext cx="1951560" cy="2040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6A08D3F-0338-11AB-3B3B-004ECB21CA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6920" y="3045600"/>
                <a:ext cx="1983960" cy="207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27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BB65-7025-EF32-4037-8168A3CA2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A86171-01C9-A61C-4C89-56D3FA82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5E4D23E-7B35-5438-325A-A244A51358DA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Type: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Gestalt principles: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7781AA-A291-C067-50FB-9CC6E14C76F4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074" name="Picture 2" descr="Create a treemap chart in Office - Microsoft Support">
            <a:extLst>
              <a:ext uri="{FF2B5EF4-FFF2-40B4-BE49-F238E27FC236}">
                <a16:creationId xmlns:a16="http://schemas.microsoft.com/office/drawing/2014/main" id="{AB6BD262-E0FE-EB78-921E-2EFAA8DA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5401"/>
            <a:ext cx="4959928" cy="45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3A1E10-FB5A-5AFE-F1ED-AA9DCABCD520}"/>
                  </a:ext>
                </a:extLst>
              </p14:cNvPr>
              <p14:cNvContentPartPr/>
              <p14:nvPr/>
            </p14:nvContentPartPr>
            <p14:xfrm>
              <a:off x="1079640" y="2158920"/>
              <a:ext cx="10830600" cy="438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3A1E10-FB5A-5AFE-F1ED-AA9DCABCD5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3440" y="2142720"/>
                <a:ext cx="10863000" cy="44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98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4E2D6-B9D2-9CFA-F669-DEB4C3F5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5C7B21-667B-038A-0AEB-B0503ABE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96A3E0D-1774-D531-0AE6-A1F317F60C70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Type: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Gestalt principles: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17C72B-820A-ED20-C08E-AEC650AA36F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C985769-5AB8-BC7C-CFC3-E0037592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64" y="1769342"/>
            <a:ext cx="3632571" cy="45991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70D066-5CBC-C2DD-A47A-63F81FA690DE}"/>
                  </a:ext>
                </a:extLst>
              </p14:cNvPr>
              <p14:cNvContentPartPr/>
              <p14:nvPr/>
            </p14:nvContentPartPr>
            <p14:xfrm>
              <a:off x="677160" y="2003760"/>
              <a:ext cx="11508120" cy="4547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70D066-5CBC-C2DD-A47A-63F81FA690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960" y="1987560"/>
                <a:ext cx="11540520" cy="458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8896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Human perception has a harder time resolving certain data encodings for different data types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9D65BBF-25A5-1F47-AC30-24573B82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12"/>
          <a:stretch/>
        </p:blipFill>
        <p:spPr>
          <a:xfrm>
            <a:off x="1826004" y="1963038"/>
            <a:ext cx="8539991" cy="45383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56336-DFC2-2B16-5A0C-3A0880FC45D7}"/>
              </a:ext>
            </a:extLst>
          </p:cNvPr>
          <p:cNvSpPr txBox="1"/>
          <p:nvPr/>
        </p:nvSpPr>
        <p:spPr>
          <a:xfrm>
            <a:off x="7648336" y="6132052"/>
            <a:ext cx="45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44C9EA-3BC1-22F0-8F57-682B3BF63324}"/>
                  </a:ext>
                </a:extLst>
              </p14:cNvPr>
              <p14:cNvContentPartPr/>
              <p14:nvPr/>
            </p14:nvContentPartPr>
            <p14:xfrm>
              <a:off x="4194000" y="2905920"/>
              <a:ext cx="216000" cy="1101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44C9EA-3BC1-22F0-8F57-682B3BF633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7800" y="2889720"/>
                <a:ext cx="248400" cy="11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83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317B-7E2C-3741-B159-D888BEA7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br>
              <a:rPr lang="en-US" sz="4000" dirty="0"/>
            </a:br>
            <a:r>
              <a:rPr lang="en-US" sz="4000" dirty="0"/>
              <a:t>Demo: Which letter is more common?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4D04A-12F3-5547-A7BC-716499B2ED32}"/>
              </a:ext>
            </a:extLst>
          </p:cNvPr>
          <p:cNvSpPr txBox="1"/>
          <p:nvPr/>
        </p:nvSpPr>
        <p:spPr>
          <a:xfrm>
            <a:off x="7142611" y="5755920"/>
            <a:ext cx="5178960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(Credit: Bang Wong, Nature Methods, 2010)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A0DDD-8DF9-B949-AB46-BA7D0A47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29" y="1867731"/>
            <a:ext cx="3803667" cy="3711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3C77C-C5B9-534E-B1DA-F6641D7BC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390" y="1871422"/>
            <a:ext cx="5167185" cy="37074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3B1E65E-1FF1-E9FE-A942-0379CDA5B426}"/>
                  </a:ext>
                </a:extLst>
              </p14:cNvPr>
              <p14:cNvContentPartPr/>
              <p14:nvPr/>
            </p14:nvContentPartPr>
            <p14:xfrm>
              <a:off x="2451240" y="1234440"/>
              <a:ext cx="7264800" cy="2822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3B1E65E-1FF1-E9FE-A942-0379CDA5B4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5040" y="1218240"/>
                <a:ext cx="7297200" cy="285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07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2EC05-7780-994C-A4FF-23B8965A6CAF}"/>
              </a:ext>
            </a:extLst>
          </p:cNvPr>
          <p:cNvSpPr/>
          <p:nvPr/>
        </p:nvSpPr>
        <p:spPr>
          <a:xfrm>
            <a:off x="774700" y="0"/>
            <a:ext cx="1064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CECA41E-18EA-5442-8B20-B48503E36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731624" y="2240756"/>
            <a:ext cx="5682537" cy="2376487"/>
          </a:xfr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98E1D5-68CF-DE4B-AB43-FAEF4BF92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57" r="61076"/>
          <a:stretch/>
        </p:blipFill>
        <p:spPr>
          <a:xfrm>
            <a:off x="3968150" y="1666558"/>
            <a:ext cx="3341299" cy="4083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DD464-C921-DC48-A451-E706F0DF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66" y="1574800"/>
            <a:ext cx="2207587" cy="1583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CA87B-6B20-6147-8758-7355DA93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95" y="3826257"/>
            <a:ext cx="1343127" cy="1306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3317A-E653-354B-A8A7-84094472759B}"/>
              </a:ext>
            </a:extLst>
          </p:cNvPr>
          <p:cNvSpPr txBox="1"/>
          <p:nvPr/>
        </p:nvSpPr>
        <p:spPr>
          <a:xfrm rot="16200000">
            <a:off x="9618881" y="3244332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Bang Wong, Nature Methods, 2010)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8ED36-E1EC-D637-FFC4-9E36D32AD353}"/>
                  </a:ext>
                </a:extLst>
              </p14:cNvPr>
              <p14:cNvContentPartPr/>
              <p14:nvPr/>
            </p14:nvContentPartPr>
            <p14:xfrm>
              <a:off x="3301560" y="620640"/>
              <a:ext cx="3169080" cy="3154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8ED36-E1EC-D637-FFC4-9E36D32AD3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5360" y="604440"/>
                <a:ext cx="3201480" cy="318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61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81558-23C4-984D-BBA1-72C88088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BB2DB-7AD9-6C42-B3CF-E9EFD81F8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Salience (in data visualization) is how the viewer's eye is drawn to what is important in the data visualization</a:t>
            </a:r>
          </a:p>
          <a:p>
            <a:r>
              <a:rPr lang="en-US" dirty="0"/>
              <a:t>Enhanced saliency improves viewer understanding of the data</a:t>
            </a:r>
          </a:p>
          <a:p>
            <a:pPr lvl="1"/>
            <a:r>
              <a:rPr lang="en-US" dirty="0"/>
              <a:t>How accurately can the data be read from the visualization?</a:t>
            </a:r>
          </a:p>
          <a:p>
            <a:pPr lvl="1"/>
            <a:r>
              <a:rPr lang="en-US" dirty="0"/>
              <a:t>How many classes can be distinguished?</a:t>
            </a:r>
          </a:p>
          <a:p>
            <a:pPr lvl="1"/>
            <a:r>
              <a:rPr lang="en-US" dirty="0"/>
              <a:t>Can the visual properties and geometric primitives be separated from each other?</a:t>
            </a:r>
          </a:p>
          <a:p>
            <a:pPr lvl="1"/>
            <a:r>
              <a:rPr lang="en-US" dirty="0"/>
              <a:t>Which visual properties and geometric primitives are processed </a:t>
            </a:r>
            <a:r>
              <a:rPr lang="en-US" dirty="0" err="1"/>
              <a:t>preattentively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Which visual properties and geometric primitives encode more important information more effectively?</a:t>
            </a:r>
          </a:p>
          <a:p>
            <a:r>
              <a:rPr lang="en-US" dirty="0"/>
              <a:t>A good data visualization enhances saliency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5B8871-B996-BE87-C640-DB8D6E416E68}"/>
                  </a:ext>
                </a:extLst>
              </p14:cNvPr>
              <p14:cNvContentPartPr/>
              <p14:nvPr/>
            </p14:nvContentPartPr>
            <p14:xfrm>
              <a:off x="917280" y="747720"/>
              <a:ext cx="9997920" cy="3782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5B8871-B996-BE87-C640-DB8D6E416E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1080" y="731520"/>
                <a:ext cx="10030320" cy="381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065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06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these different data visualizations enhance saliency of different features?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564DEB-7027-2541-AF7E-B1B1C2137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5804" y="2784977"/>
            <a:ext cx="2251367" cy="225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57E79-11B0-E948-A5AB-787D9CE1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424" y="2806038"/>
            <a:ext cx="2230306" cy="2230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A7F55-153A-7C42-8904-017A0B59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84977"/>
            <a:ext cx="3776631" cy="2432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714DF7-EE4F-6716-DC91-CA638CCC926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5775BE-F49A-84BE-937C-C1FD18B0691F}"/>
                  </a:ext>
                </a:extLst>
              </p14:cNvPr>
              <p14:cNvContentPartPr/>
              <p14:nvPr/>
            </p14:nvContentPartPr>
            <p14:xfrm>
              <a:off x="4733640" y="1721520"/>
              <a:ext cx="2654280" cy="44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5775BE-F49A-84BE-937C-C1FD18B069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7440" y="1705320"/>
                <a:ext cx="268668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8123C3C-3BF8-9399-1155-F2951653A91C}"/>
                  </a:ext>
                </a:extLst>
              </p14:cNvPr>
              <p14:cNvContentPartPr/>
              <p14:nvPr/>
            </p14:nvContentPartPr>
            <p14:xfrm>
              <a:off x="1601280" y="2419920"/>
              <a:ext cx="9262440" cy="2991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8123C3C-3BF8-9399-1155-F2951653A9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5080" y="2403720"/>
                <a:ext cx="9294840" cy="302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1608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your interpretation of this data visualization?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24400-14D9-2644-866D-E6B4B04B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9666"/>
          <a:stretch/>
        </p:blipFill>
        <p:spPr>
          <a:xfrm>
            <a:off x="3301939" y="1863801"/>
            <a:ext cx="5588121" cy="44407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5EDB6F-85C3-0B04-0FF1-2E28628FD15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DB0E44-4D12-9A06-500A-FBC5483A40B0}"/>
                  </a:ext>
                </a:extLst>
              </p14:cNvPr>
              <p14:cNvContentPartPr/>
              <p14:nvPr/>
            </p14:nvContentPartPr>
            <p14:xfrm>
              <a:off x="2490480" y="2397960"/>
              <a:ext cx="9264600" cy="4121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DB0E44-4D12-9A06-500A-FBC5483A40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4280" y="2381760"/>
                <a:ext cx="9297000" cy="41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44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a common vocabulary for discussing data visualization</a:t>
            </a:r>
          </a:p>
          <a:p>
            <a:pPr lvl="1"/>
            <a:r>
              <a:rPr lang="en-US" dirty="0"/>
              <a:t>To be able to communicate with each other about properties of data visualization</a:t>
            </a:r>
          </a:p>
          <a:p>
            <a:pPr lvl="1"/>
            <a:r>
              <a:rPr lang="en-US" dirty="0"/>
              <a:t>Be interactive</a:t>
            </a:r>
          </a:p>
          <a:p>
            <a:r>
              <a:rPr lang="en-US" dirty="0"/>
              <a:t>Begin programming in R</a:t>
            </a:r>
          </a:p>
        </p:txBody>
      </p:sp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5" y="174032"/>
            <a:ext cx="9000520" cy="1108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this one?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D35828-B71A-734C-8262-26661C7C01A1}"/>
              </a:ext>
            </a:extLst>
          </p:cNvPr>
          <p:cNvSpPr txBox="1">
            <a:spLocks/>
          </p:cNvSpPr>
          <p:nvPr/>
        </p:nvSpPr>
        <p:spPr>
          <a:xfrm>
            <a:off x="1008184" y="1459907"/>
            <a:ext cx="10175630" cy="76790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gestalt principals are being applied?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6A10F-F193-104F-A7E5-4F8E69A54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669"/>
          <a:stretch/>
        </p:blipFill>
        <p:spPr>
          <a:xfrm>
            <a:off x="1186053" y="2405149"/>
            <a:ext cx="9813797" cy="38993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7B1DFA-886E-4823-2E05-E671564DA9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B0E846-3599-2993-BA67-451E6E4254BE}"/>
                  </a:ext>
                </a:extLst>
              </p14:cNvPr>
              <p14:cNvContentPartPr/>
              <p14:nvPr/>
            </p14:nvContentPartPr>
            <p14:xfrm>
              <a:off x="8353800" y="2271600"/>
              <a:ext cx="3725640" cy="18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B0E846-3599-2993-BA67-451E6E4254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7600" y="2255400"/>
                <a:ext cx="3758040" cy="18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340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FD8271-F3D8-1248-A84D-5754313FE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593442"/>
            <a:ext cx="5178915" cy="334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98467-6153-C34F-945B-79FB92DD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960896-7DF5-326E-C966-470A6F349E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35C8C97-0227-B66D-B4B9-F875B6B030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38C4C6-E568-32D6-2CF6-2A837BFA214C}"/>
              </a:ext>
            </a:extLst>
          </p:cNvPr>
          <p:cNvSpPr txBox="1">
            <a:spLocks/>
          </p:cNvSpPr>
          <p:nvPr/>
        </p:nvSpPr>
        <p:spPr>
          <a:xfrm>
            <a:off x="3259779" y="630992"/>
            <a:ext cx="649479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29B9EFD-3C3F-EF73-37B9-3F9A9A63D161}"/>
                  </a:ext>
                </a:extLst>
              </p14:cNvPr>
              <p14:cNvContentPartPr/>
              <p14:nvPr/>
            </p14:nvContentPartPr>
            <p14:xfrm>
              <a:off x="2307240" y="521640"/>
              <a:ext cx="4692240" cy="2879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29B9EFD-3C3F-EF73-37B9-3F9A9A63D1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1040" y="505440"/>
                <a:ext cx="4724640" cy="291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40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1A9E8-BFE1-4647-A404-6D4303E37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612034"/>
            <a:ext cx="5166338" cy="33277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1E742-C014-CBED-C596-F662E0A7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A1F1A4D-3006-62B2-9C42-88C5FB34E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874196-D18D-F6A5-4A60-C288234189B6}"/>
              </a:ext>
            </a:extLst>
          </p:cNvPr>
          <p:cNvSpPr txBox="1">
            <a:spLocks/>
          </p:cNvSpPr>
          <p:nvPr/>
        </p:nvSpPr>
        <p:spPr>
          <a:xfrm>
            <a:off x="3259779" y="630992"/>
            <a:ext cx="649479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5FC097-B9DA-23BD-95BD-C650B8DBB886}"/>
                  </a:ext>
                </a:extLst>
              </p14:cNvPr>
              <p14:cNvContentPartPr/>
              <p14:nvPr/>
            </p14:nvContentPartPr>
            <p14:xfrm>
              <a:off x="1876680" y="1771560"/>
              <a:ext cx="7056000" cy="1502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5FC097-B9DA-23BD-95BD-C650B8DBB8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0480" y="1755360"/>
                <a:ext cx="7088400" cy="153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434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AA68DB-CB78-741B-AD98-B7E015595F8D}"/>
              </a:ext>
            </a:extLst>
          </p:cNvPr>
          <p:cNvGrpSpPr/>
          <p:nvPr/>
        </p:nvGrpSpPr>
        <p:grpSpPr>
          <a:xfrm>
            <a:off x="3030049" y="869880"/>
            <a:ext cx="6131901" cy="2143152"/>
            <a:chOff x="3816645" y="869881"/>
            <a:chExt cx="4414547" cy="15429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F0DC2C-1C1A-6F47-AEC4-1764040E3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6645" y="881629"/>
              <a:ext cx="1708824" cy="15311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50B49-D391-4245-9159-0C923D71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5827" y="869881"/>
              <a:ext cx="2395365" cy="15429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A20040-9070-A2A3-02A6-BBE7FD43BE8F}"/>
              </a:ext>
            </a:extLst>
          </p:cNvPr>
          <p:cNvGrpSpPr/>
          <p:nvPr/>
        </p:nvGrpSpPr>
        <p:grpSpPr>
          <a:xfrm>
            <a:off x="2208240" y="3528391"/>
            <a:ext cx="7775519" cy="2983364"/>
            <a:chOff x="5602134" y="3602163"/>
            <a:chExt cx="5847663" cy="2243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4471C-B5F0-1248-B7CD-C2431CFC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134" y="3702681"/>
              <a:ext cx="1431376" cy="2143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F46CE1-7EF0-184D-8E2C-7362701B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4843" y="3602163"/>
              <a:ext cx="4244954" cy="154292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48F5FE4-41E0-F8F0-2E8E-E71B8E4986B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093180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9E53-CE4C-9F41-90E1-B3E7DF2C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data visualization an art or a science?</a:t>
            </a:r>
          </a:p>
        </p:txBody>
      </p:sp>
      <p:pic>
        <p:nvPicPr>
          <p:cNvPr id="1026" name="Picture 2" descr="Mia became famous for asking &amp;#39;Why not both?&amp;#39; in an Old El Paso ad. It  upended her life.">
            <a:extLst>
              <a:ext uri="{FF2B5EF4-FFF2-40B4-BE49-F238E27FC236}">
                <a16:creationId xmlns:a16="http://schemas.microsoft.com/office/drawing/2014/main" id="{C75CBA14-48A4-F046-A6EF-881C8FE0AA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0962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3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8" name="Content Placeholder 7" descr="Shape&#10;&#10;Description automatically generated with low confidence">
            <a:extLst>
              <a:ext uri="{FF2B5EF4-FFF2-40B4-BE49-F238E27FC236}">
                <a16:creationId xmlns:a16="http://schemas.microsoft.com/office/drawing/2014/main" id="{8EFFE180-D4C3-C23D-F181-27D8FFBD1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42"/>
          <a:stretch/>
        </p:blipFill>
        <p:spPr>
          <a:xfrm>
            <a:off x="2578099" y="2836672"/>
            <a:ext cx="7572785" cy="2007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6AAD45-E978-6DC1-4E1F-4E9F0D0E4105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1819496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0FC2DB9-5FB4-6111-8E07-0D4C3864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46" y="2189319"/>
            <a:ext cx="8676707" cy="3762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BB606D-DEE8-4A9B-97C4-A865DE1D1625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256210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3D951A-4DD2-F867-915A-6E41285B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15" y="3005013"/>
            <a:ext cx="8584170" cy="1456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F886E-646C-5218-34A3-14BD324F3493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484444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F886E-646C-5218-34A3-14BD324F3493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  <p:pic>
        <p:nvPicPr>
          <p:cNvPr id="6" name="Picture 5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67BBC092-0C31-06AC-63D0-D8C7B4A3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85" y="3127892"/>
            <a:ext cx="8018630" cy="15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nn Diagram using vennular in R">
            <a:extLst>
              <a:ext uri="{FF2B5EF4-FFF2-40B4-BE49-F238E27FC236}">
                <a16:creationId xmlns:a16="http://schemas.microsoft.com/office/drawing/2014/main" id="{51AA0DDF-0E59-D1E6-50D6-8B404C12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53" y="2443221"/>
            <a:ext cx="2524465" cy="31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27AD23-393D-9912-D023-C6B3F360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CB520-18A9-B7FA-67E5-B01DA9AD1C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E7F61-1836-EED1-4E52-BC85CDEB2FE6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750FD83-977B-887C-CB02-8ECC5162C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010809"/>
              </p:ext>
            </p:extLst>
          </p:nvPr>
        </p:nvGraphicFramePr>
        <p:xfrm>
          <a:off x="512529" y="1609678"/>
          <a:ext cx="2031825" cy="4352754"/>
        </p:xfrm>
        <a:graphic>
          <a:graphicData uri="http://schemas.openxmlformats.org/drawingml/2006/table">
            <a:tbl>
              <a:tblPr/>
              <a:tblGrid>
                <a:gridCol w="677275">
                  <a:extLst>
                    <a:ext uri="{9D8B030D-6E8A-4147-A177-3AD203B41FA5}">
                      <a16:colId xmlns:a16="http://schemas.microsoft.com/office/drawing/2014/main" val="1504800739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1339221639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3596697480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Memes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#Rstats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96591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35686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2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21711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3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85229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4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606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5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17557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6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218777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7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87805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8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76185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9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347677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389961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5964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12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09092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13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20122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27109A5-2FF0-6EBB-952B-1A1D5077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880" y="2225953"/>
            <a:ext cx="3205528" cy="312539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5498838-DA59-0C32-466B-5651529E7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817" y="5365839"/>
            <a:ext cx="4727654" cy="1325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EF834D-C827-27F4-14C9-378283CD0678}"/>
                  </a:ext>
                </a:extLst>
              </p14:cNvPr>
              <p14:cNvContentPartPr/>
              <p14:nvPr/>
            </p14:nvContentPartPr>
            <p14:xfrm>
              <a:off x="1065240" y="895680"/>
              <a:ext cx="9342000" cy="5264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EF834D-C827-27F4-14C9-378283CD06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9040" y="879480"/>
                <a:ext cx="9374400" cy="529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9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F20C-1C0E-6D63-1F60-89F2B807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001D-08C3-4B3E-B91A-DF544E38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632D662-6236-B11C-4CFE-3E3BBBC696FC}"/>
                  </a:ext>
                </a:extLst>
              </p14:cNvPr>
              <p14:cNvContentPartPr/>
              <p14:nvPr/>
            </p14:nvContentPartPr>
            <p14:xfrm>
              <a:off x="635040" y="1615680"/>
              <a:ext cx="9821520" cy="2871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632D662-6236-B11C-4CFE-3E3BBBC696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840" y="1599480"/>
                <a:ext cx="9853920" cy="290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630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BCC6-F66B-1E93-C7E2-58EE742E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3B78C0-16B1-5E6E-89C6-A06CE660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E23323-AB05-8927-865E-2BCE1AFD7A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2050" name="Picture 2" descr="Venn Diagram using vennular in R">
            <a:extLst>
              <a:ext uri="{FF2B5EF4-FFF2-40B4-BE49-F238E27FC236}">
                <a16:creationId xmlns:a16="http://schemas.microsoft.com/office/drawing/2014/main" id="{051E28B2-CFC2-9603-80D4-06160489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254"/>
            <a:ext cx="4718184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B0853-0467-8C32-577F-C3BF052AD3E0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2685C14-3671-581C-7731-89D14A6DDA20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more seniors drive or walk?</a:t>
            </a:r>
          </a:p>
          <a:p>
            <a:endParaRPr lang="en-US" dirty="0"/>
          </a:p>
          <a:p>
            <a:r>
              <a:rPr lang="en-US" dirty="0"/>
              <a:t>Do more seniors walk AND drive only or TTC and drive only?</a:t>
            </a:r>
          </a:p>
          <a:p>
            <a:endParaRPr lang="en-US" dirty="0"/>
          </a:p>
          <a:p>
            <a:r>
              <a:rPr lang="en-US" dirty="0"/>
              <a:t>Do more seniors cycle only or taxi only?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A6F23D-F8AC-A134-C159-4E2C35C0D723}"/>
                  </a:ext>
                </a:extLst>
              </p14:cNvPr>
              <p14:cNvContentPartPr/>
              <p14:nvPr/>
            </p14:nvContentPartPr>
            <p14:xfrm>
              <a:off x="1961280" y="3393360"/>
              <a:ext cx="6138720" cy="1693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A6F23D-F8AC-A134-C159-4E2C35C0D7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5080" y="3377160"/>
                <a:ext cx="6171120" cy="17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80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89E2-CDC1-ACEA-3FC5-40DE88DFC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t Analysis, Upset Diagram using upsetR in R">
            <a:extLst>
              <a:ext uri="{FF2B5EF4-FFF2-40B4-BE49-F238E27FC236}">
                <a16:creationId xmlns:a16="http://schemas.microsoft.com/office/drawing/2014/main" id="{1EDABB57-3034-0D16-9AA3-03FF1F7C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4" y="313024"/>
            <a:ext cx="7002161" cy="62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10B8A56-B16F-09A2-8650-E9481F36F69E}"/>
              </a:ext>
            </a:extLst>
          </p:cNvPr>
          <p:cNvSpPr txBox="1">
            <a:spLocks/>
          </p:cNvSpPr>
          <p:nvPr/>
        </p:nvSpPr>
        <p:spPr>
          <a:xfrm>
            <a:off x="7781290" y="1955262"/>
            <a:ext cx="3978876" cy="38845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more seniors drive or walk?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more seniors walk AND drive only or TTC and drive only?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more seniors cycle only or taxi only?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9F5EF6-7B5D-7FD3-146A-5570EA7EE77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455C82-D5B4-0A1D-E740-4247C521700D}"/>
                  </a:ext>
                </a:extLst>
              </p14:cNvPr>
              <p14:cNvContentPartPr/>
              <p14:nvPr/>
            </p14:nvContentPartPr>
            <p14:xfrm>
              <a:off x="2751840" y="3548520"/>
              <a:ext cx="8389440" cy="27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455C82-D5B4-0A1D-E740-4247C52170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5640" y="3532320"/>
                <a:ext cx="8421840" cy="274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64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6EE4-0853-3913-2C8D-B542921F8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0C35-5FD4-EAED-2F06-6C7F819A847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2050" name="Picture 2" descr="Venn Diagram using vennular in R">
            <a:extLst>
              <a:ext uri="{FF2B5EF4-FFF2-40B4-BE49-F238E27FC236}">
                <a16:creationId xmlns:a16="http://schemas.microsoft.com/office/drawing/2014/main" id="{FBB13415-6BF0-9A80-3741-7CC41BD8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254"/>
            <a:ext cx="4718184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t Analysis, Upset Diagram using upsetR in R">
            <a:extLst>
              <a:ext uri="{FF2B5EF4-FFF2-40B4-BE49-F238E27FC236}">
                <a16:creationId xmlns:a16="http://schemas.microsoft.com/office/drawing/2014/main" id="{9C0C9645-56BE-5BF8-64ED-E416FD47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6718"/>
            <a:ext cx="5248886" cy="471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F4AF3-9CC1-49B3-EEE8-491F327FCF71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51A082F-1762-4DEC-591B-278BBECA0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6112"/>
          <a:stretch/>
        </p:blipFill>
        <p:spPr>
          <a:xfrm>
            <a:off x="4001471" y="278571"/>
            <a:ext cx="3373364" cy="1792683"/>
          </a:xfrm>
        </p:spPr>
      </p:pic>
    </p:spTree>
    <p:extLst>
      <p:ext uri="{BB962C8B-B14F-4D97-AF65-F5344CB8AC3E}">
        <p14:creationId xmlns:p14="http://schemas.microsoft.com/office/powerpoint/2010/main" val="2361568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9412-C51B-75B1-69CA-245CFF3E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Hands-on Component: </a:t>
            </a:r>
            <a:r>
              <a:rPr lang="en-US" sz="4200" dirty="0"/>
              <a:t>Getting started with R and R-Studio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6C981-203E-AEF1-12A4-D4B305675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posit.co</a:t>
            </a:r>
            <a:r>
              <a:rPr lang="en-US" dirty="0"/>
              <a:t>/download/</a:t>
            </a:r>
            <a:r>
              <a:rPr lang="en-US" dirty="0" err="1"/>
              <a:t>rstudio</a:t>
            </a:r>
            <a:r>
              <a:rPr lang="en-US" dirty="0"/>
              <a:t>-desktop/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4FA97D-21FB-194C-38AE-8F211C92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24" y="2496014"/>
            <a:ext cx="9503152" cy="36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26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9591-E2C9-6E83-A3E3-2B659705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Cards on Canvas</a:t>
            </a:r>
          </a:p>
        </p:txBody>
      </p:sp>
    </p:spTree>
    <p:extLst>
      <p:ext uri="{BB962C8B-B14F-4D97-AF65-F5344CB8AC3E}">
        <p14:creationId xmlns:p14="http://schemas.microsoft.com/office/powerpoint/2010/main" val="254241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EB3A-C91F-6E4A-A837-EB2B0F1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9DA0-F636-AE4E-A11F-FE582DA6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 == “the graphical display of data”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5DDF-CA23-6F47-BA9A-A11519AE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3" y="2713382"/>
            <a:ext cx="5988022" cy="337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03229-1ECE-FE42-A47B-631CCF9A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344" y="2851867"/>
            <a:ext cx="3460033" cy="3460033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15D85E07-8D6F-F042-9481-EE6C146C6115}"/>
              </a:ext>
            </a:extLst>
          </p:cNvPr>
          <p:cNvSpPr/>
          <p:nvPr/>
        </p:nvSpPr>
        <p:spPr>
          <a:xfrm>
            <a:off x="2366848" y="3092107"/>
            <a:ext cx="2529276" cy="2529276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0EB2B76-ACD8-FB83-B765-D1F3A5803B08}"/>
                  </a:ext>
                </a:extLst>
              </p14:cNvPr>
              <p14:cNvContentPartPr/>
              <p14:nvPr/>
            </p14:nvContentPartPr>
            <p14:xfrm>
              <a:off x="224280" y="2186280"/>
              <a:ext cx="11664720" cy="2115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0EB2B76-ACD8-FB83-B765-D1F3A5803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080" y="2170080"/>
                <a:ext cx="11697120" cy="214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9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9C99A5-84A4-6B45-4EE9-D47E30CC8BF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Data types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4580D4A-01C0-9840-9898-365BB5466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948241"/>
              </p:ext>
            </p:extLst>
          </p:nvPr>
        </p:nvGraphicFramePr>
        <p:xfrm>
          <a:off x="838200" y="1799123"/>
          <a:ext cx="7663676" cy="424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13" descr="A picture containing chart&#10;&#10;Description automatically generated">
            <a:extLst>
              <a:ext uri="{FF2B5EF4-FFF2-40B4-BE49-F238E27FC236}">
                <a16:creationId xmlns:a16="http://schemas.microsoft.com/office/drawing/2014/main" id="{C1203110-9E70-7247-441D-872307AE9F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9" t="29037" r="3279" b="17895"/>
          <a:stretch/>
        </p:blipFill>
        <p:spPr>
          <a:xfrm rot="5400000">
            <a:off x="7760927" y="3008484"/>
            <a:ext cx="4485172" cy="18495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F8FB683-9462-D518-454D-1B66C3E705FC}"/>
                  </a:ext>
                </a:extLst>
              </p14:cNvPr>
              <p14:cNvContentPartPr/>
              <p14:nvPr/>
            </p14:nvContentPartPr>
            <p14:xfrm>
              <a:off x="479880" y="536040"/>
              <a:ext cx="11684160" cy="5373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F8FB683-9462-D518-454D-1B66C3E705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3680" y="519840"/>
                <a:ext cx="11716560" cy="540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Geometric Primitives</a:t>
            </a:r>
          </a:p>
        </p:txBody>
      </p:sp>
      <p:pic>
        <p:nvPicPr>
          <p:cNvPr id="7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2213B0F-98AB-4767-013F-1C6BF054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20" b="15171"/>
          <a:stretch/>
        </p:blipFill>
        <p:spPr>
          <a:xfrm>
            <a:off x="2743911" y="2382592"/>
            <a:ext cx="6873997" cy="3057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1BDD0-328E-9C4D-A034-79B3ADB039BB}"/>
              </a:ext>
            </a:extLst>
          </p:cNvPr>
          <p:cNvSpPr txBox="1"/>
          <p:nvPr/>
        </p:nvSpPr>
        <p:spPr>
          <a:xfrm>
            <a:off x="7648336" y="6132052"/>
            <a:ext cx="428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(Credit: Nils Gehlenborg, ISMB/ECCB 2011)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A64A70-83FB-2DD9-857F-D3DF3FFF4A39}"/>
                  </a:ext>
                </a:extLst>
              </p14:cNvPr>
              <p14:cNvContentPartPr/>
              <p14:nvPr/>
            </p14:nvContentPartPr>
            <p14:xfrm>
              <a:off x="6286320" y="1157040"/>
              <a:ext cx="5214960" cy="4006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A64A70-83FB-2DD9-857F-D3DF3FFF4A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0120" y="1140840"/>
                <a:ext cx="5247360" cy="403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63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</a:t>
            </a:r>
            <a:br>
              <a:rPr lang="en-US" dirty="0"/>
            </a:br>
            <a:r>
              <a:rPr lang="en-US" dirty="0"/>
              <a:t>Visual Channels (control geometric primitives)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1EDA2-F8E1-1645-BAEB-5B83825CAA70}"/>
              </a:ext>
            </a:extLst>
          </p:cNvPr>
          <p:cNvSpPr txBox="1"/>
          <p:nvPr/>
        </p:nvSpPr>
        <p:spPr>
          <a:xfrm>
            <a:off x="7648335" y="6132052"/>
            <a:ext cx="43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3EEE5F03-808B-5048-1651-240C3F68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4008"/>
          <a:stretch/>
        </p:blipFill>
        <p:spPr>
          <a:xfrm>
            <a:off x="2629688" y="2115791"/>
            <a:ext cx="7214500" cy="36232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BA00E4-80AB-C2BA-0449-A02F78C7E974}"/>
                  </a:ext>
                </a:extLst>
              </p14:cNvPr>
              <p14:cNvContentPartPr/>
              <p14:nvPr/>
            </p14:nvContentPartPr>
            <p14:xfrm>
              <a:off x="6533640" y="176040"/>
              <a:ext cx="5143680" cy="5229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BA00E4-80AB-C2BA-0449-A02F78C7E9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7440" y="159840"/>
                <a:ext cx="5176080" cy="526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43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04E1362-5D92-CAE9-63DF-28E6695E3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6300" y="2851944"/>
            <a:ext cx="2565400" cy="22987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0F5571-EBB9-40FE-353D-A057149CC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4DDC48-D844-1712-7128-6B9D33FA548F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B39420-161A-04A5-8103-CCA1CB053BCF}"/>
                  </a:ext>
                </a:extLst>
              </p14:cNvPr>
              <p14:cNvContentPartPr/>
              <p14:nvPr/>
            </p14:nvContentPartPr>
            <p14:xfrm>
              <a:off x="2303280" y="2666880"/>
              <a:ext cx="9366840" cy="3655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B39420-161A-04A5-8103-CCA1CB053B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7080" y="2650680"/>
                <a:ext cx="9399240" cy="36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40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7871</TotalTime>
  <Words>1283</Words>
  <Application>Microsoft Macintosh PowerPoint</Application>
  <PresentationFormat>Widescreen</PresentationFormat>
  <Paragraphs>224</Paragraphs>
  <Slides>44</Slides>
  <Notes>8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docs-Roboto</vt:lpstr>
      <vt:lpstr>Helvetica</vt:lpstr>
      <vt:lpstr>Helvetica Neue</vt:lpstr>
      <vt:lpstr>Office Theme 2013 - 2022</vt:lpstr>
      <vt:lpstr>EN.580.428  Genomic Data Visualization Lesson 1  Intro to Data Visualization Theory</vt:lpstr>
      <vt:lpstr>Announcements</vt:lpstr>
      <vt:lpstr>Lesson learning objectives</vt:lpstr>
      <vt:lpstr>What is data visualization?</vt:lpstr>
      <vt:lpstr>What is data visualization?</vt:lpstr>
      <vt:lpstr>Data types</vt:lpstr>
      <vt:lpstr>Types of encodings for different data types: Geometric Primitives</vt:lpstr>
      <vt:lpstr>Types of encodings for different data types:  Visual Channels (control geometric primitives)</vt:lpstr>
      <vt:lpstr>Data visualizations use combinations of geometric primitives and visual channels</vt:lpstr>
      <vt:lpstr>Data visualizations use combinations of geometric primitives and visual channels</vt:lpstr>
      <vt:lpstr>Data visualizations use combinations of geometric primitives and visual channels</vt:lpstr>
      <vt:lpstr>Gestalt Principles </vt:lpstr>
      <vt:lpstr>Gestalt Principle: Similarity</vt:lpstr>
      <vt:lpstr>Gestalt Principle: Similarity</vt:lpstr>
      <vt:lpstr>Gestalt Principle: Proximity</vt:lpstr>
      <vt:lpstr>Gestalt Principle: Proximity</vt:lpstr>
      <vt:lpstr>Gestalt Principle: Enclosure</vt:lpstr>
      <vt:lpstr>Gestalt Principle: Enclosure</vt:lpstr>
      <vt:lpstr>Gestalt Principle: Enclosure</vt:lpstr>
      <vt:lpstr>Gestalt Principle: Continuity</vt:lpstr>
      <vt:lpstr>Gestalt Principle: Continuity</vt:lpstr>
      <vt:lpstr>Data visualizations use combinations of geometric primitives and visual channels</vt:lpstr>
      <vt:lpstr>Data visualizations use combinations of geometric primitives and visual channels</vt:lpstr>
      <vt:lpstr>Human perception has a harder time resolving certain data encodings for different data types</vt:lpstr>
      <vt:lpstr> Demo: Which letter is more common? </vt:lpstr>
      <vt:lpstr>PowerPoint Presentation</vt:lpstr>
      <vt:lpstr>Salience</vt:lpstr>
      <vt:lpstr>How do these different data visualizations enhance saliency of different features?</vt:lpstr>
      <vt:lpstr>What’s your interpretation of this data visualization?</vt:lpstr>
      <vt:lpstr>What about this one?</vt:lpstr>
      <vt:lpstr>PowerPoint Presentation</vt:lpstr>
      <vt:lpstr>PowerPoint Presentation</vt:lpstr>
      <vt:lpstr>PowerPoint Presentation</vt:lpstr>
      <vt:lpstr>Is data visualization an art or a science?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PowerPoint Presentation</vt:lpstr>
      <vt:lpstr>PowerPoint Presentation</vt:lpstr>
      <vt:lpstr>Hands-on Component: Getting started with R and R-Studio</vt:lpstr>
      <vt:lpstr>Reflection Cards on Canvas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21</cp:revision>
  <dcterms:created xsi:type="dcterms:W3CDTF">2021-08-06T15:19:09Z</dcterms:created>
  <dcterms:modified xsi:type="dcterms:W3CDTF">2025-01-24T15:23:42Z</dcterms:modified>
</cp:coreProperties>
</file>