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3.xml" ContentType="application/vnd.openxmlformats-officedocument.presentationml.notesSlide+xml"/>
  <Override PartName="/ppt/ink/ink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7.xml" ContentType="application/inkml+xml"/>
  <Override PartName="/ppt/notesSlides/notesSlide6.xml" ContentType="application/vnd.openxmlformats-officedocument.presentationml.notesSlide+xml"/>
  <Override PartName="/ppt/ink/ink8.xml" ContentType="application/inkml+xml"/>
  <Override PartName="/ppt/notesSlides/notesSlide7.xml" ContentType="application/vnd.openxmlformats-officedocument.presentationml.notesSlide+xml"/>
  <Override PartName="/ppt/ink/ink9.xml" ContentType="application/inkml+xml"/>
  <Override PartName="/ppt/notesSlides/notesSlide8.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9.xml" ContentType="application/vnd.openxmlformats-officedocument.presentationml.notesSlide+xml"/>
  <Override PartName="/ppt/ink/ink17.xml" ContentType="application/inkml+xml"/>
  <Override PartName="/ppt/notesSlides/notesSlide10.xml" ContentType="application/vnd.openxmlformats-officedocument.presentationml.notesSlide+xml"/>
  <Override PartName="/ppt/ink/ink18.xml" ContentType="application/inkml+xml"/>
  <Override PartName="/ppt/ink/ink19.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20.xml" ContentType="application/inkml+xml"/>
  <Override PartName="/ppt/notesSlides/notesSlide13.xml" ContentType="application/vnd.openxmlformats-officedocument.presentationml.notesSlide+xml"/>
  <Override PartName="/ppt/ink/ink2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22.xml" ContentType="application/inkml+xml"/>
  <Override PartName="/ppt/notesSlides/notesSlide16.xml" ContentType="application/vnd.openxmlformats-officedocument.presentationml.notesSlide+xml"/>
  <Override PartName="/ppt/ink/ink23.xml" ContentType="application/inkml+xml"/>
  <Override PartName="/ppt/notesSlides/notesSlide17.xml" ContentType="application/vnd.openxmlformats-officedocument.presentationml.notesSlide+xml"/>
  <Override PartName="/ppt/ink/ink24.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25.xml" ContentType="application/inkml+xml"/>
  <Override PartName="/ppt/notesSlides/notesSlide23.xml" ContentType="application/vnd.openxmlformats-officedocument.presentationml.notesSlide+xml"/>
  <Override PartName="/ppt/ink/ink26.xml" ContentType="application/inkml+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sldIdLst>
    <p:sldId id="776" r:id="rId2"/>
    <p:sldId id="733" r:id="rId3"/>
    <p:sldId id="828" r:id="rId4"/>
    <p:sldId id="818" r:id="rId5"/>
    <p:sldId id="829" r:id="rId6"/>
    <p:sldId id="830" r:id="rId7"/>
    <p:sldId id="767" r:id="rId8"/>
    <p:sldId id="752" r:id="rId9"/>
    <p:sldId id="845" r:id="rId10"/>
    <p:sldId id="846" r:id="rId11"/>
    <p:sldId id="847" r:id="rId12"/>
    <p:sldId id="856" r:id="rId13"/>
    <p:sldId id="820" r:id="rId14"/>
    <p:sldId id="821" r:id="rId15"/>
    <p:sldId id="824" r:id="rId16"/>
    <p:sldId id="822" r:id="rId17"/>
    <p:sldId id="823" r:id="rId18"/>
    <p:sldId id="819" r:id="rId19"/>
    <p:sldId id="764" r:id="rId20"/>
    <p:sldId id="844" r:id="rId21"/>
    <p:sldId id="825" r:id="rId22"/>
    <p:sldId id="858" r:id="rId23"/>
    <p:sldId id="859" r:id="rId24"/>
    <p:sldId id="860" r:id="rId25"/>
    <p:sldId id="729" r:id="rId26"/>
    <p:sldId id="747" r:id="rId27"/>
    <p:sldId id="1070" r:id="rId28"/>
    <p:sldId id="1071" r:id="rId29"/>
    <p:sldId id="765" r:id="rId30"/>
    <p:sldId id="768" r:id="rId31"/>
    <p:sldId id="766" r:id="rId32"/>
    <p:sldId id="769" r:id="rId33"/>
    <p:sldId id="774" r:id="rId34"/>
    <p:sldId id="746" r:id="rId35"/>
    <p:sldId id="826" r:id="rId36"/>
    <p:sldId id="107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78435"/>
  </p:normalViewPr>
  <p:slideViewPr>
    <p:cSldViewPr snapToGrid="0" snapToObjects="1">
      <p:cViewPr varScale="1">
        <p:scale>
          <a:sx n="99" d="100"/>
          <a:sy n="99" d="100"/>
        </p:scale>
        <p:origin x="5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03:29.256"/>
    </inkml:context>
    <inkml:brush xml:id="br0">
      <inkml:brushProperty name="width" value="0.09071" units="cm"/>
      <inkml:brushProperty name="height" value="0.09071" units="cm"/>
      <inkml:brushProperty name="color" value="#FF0000"/>
    </inkml:brush>
  </inkml:definitions>
  <inkml:trace contextRef="#ctx0" brushRef="#br0">4567 13934 14189,'10'-19'360,"8"8"-90,-7 2-91,17 0 181,-6 7 180,15-7-360,2 9-90,11 0-45,-17 0 0,2 0 0,-1 4 0,2 1 0,6 0 0,3 1-118,7 3 1,3 2 42,-16-5 0,1 1 0,0-1-549,5 1 1,1-1 0,1 1 368,-2 0 0,1 0 0,0-2-330,-1 0 1,1-2-1,0 0-959,0 1 0,0-1 0,-1-1 1413,-3-1 0,-1-2 0,-4 1 0,1 0 0,-4 0 0,9 0 0</inkml:trace>
  <inkml:trace contextRef="#ctx0" brushRef="#br0" timeOffset="1065">6350 13366 10771,'31'0'270,"6"-9"-360,-7-10-180,1-12 270,-12-8 0,-10 8 90,-9-6 180,0 16-90,-9 1 179,-11 3 91,-10 14 270,-9 3 89,-1 20-89,10 19-450,15-11 0,2 3-181,2-1 1,2 1-90,-2-1 0,3-1 90,5 10-270,14-19-1529,29-12-630,-12-18 1,3-6 2277,4-4 1,-1-1 0,-11 4 0,-2-1 0,14-17-1</inkml:trace>
  <inkml:trace contextRef="#ctx0" brushRef="#br0" timeOffset="1577">6722 13209 12120,'-19'22'2159,"8"-5"-1799,2-17-1,27 0-359,3-8 180,19-21-90,-1-3 0,-17-16 0,4 9 0,-24 8 90,7 3-180,-18 25 0,-2-3 180,-9 15 180,-8 8 0,6 14-271,8-7 1,0 2 0,-6 15-90,9 13 90,29-38-449,6 10-586,7-23 1,3-6-2744,19-6 3688,-18-4 0,-3-2 0,1 0 0,-7-11 0</inkml:trace>
  <inkml:trace contextRef="#ctx0" brushRef="#br0" timeOffset="1815">7114 12974 14639,'0'37'2698,"18"4"-2518,-5 9 0,24-10-180,-7-12 180,1-17-90,-3-2-90,-8-18 0,-1-11 90,-8-19-180,-6 10 0,-1-1-540,-4-22-270,0 23 1,0 1-2609,0-2 3508,0 10 0,0 12 0,0 8 0</inkml:trace>
  <inkml:trace contextRef="#ctx0" brushRef="#br0" timeOffset="2440">7448 13072 16707,'28'2'630,"-6"-13"-720,6-19 0,-8-9-90,-10-1 180,-1 10 90,-9 2 0,0 8-90,0 9 360,0 2 90,0 27-360,0 12 90,0 12-90,0-3 89,0-20-89,18-10 90,3-18-270,19-19 90,-20 5 0,-1-4-90,-3-3 0,-2-1 90,1 1 0,-1 1 90,5-10 90,-8 11-360,-2 17 360,-9 11-90,0 19-90,0 12-180,0 8 270,0-8-180,8-12-899,12-10-900,11-27-899,8-12 1429,-19 10 0,-1-1 909,1-8 0,-1 1 272,12-13 897,-17 16 1,0 2 1529,6-8-900,-10 12-539,-1 10 359,-9 9-359,0 9 99,0 2-729,0 17 97,0-6-277,0 6 0,9-17-1439,10-2-2428,12-27 3867,8-4 0,-17 1 0,-5 3 0</inkml:trace>
  <inkml:trace contextRef="#ctx0" brushRef="#br0" timeOffset="6407">26047 12621 20575,'28'0'1260,"3"0"-1171,17 9 1,2 10-90,-17-1 0,1 4 45,1 1 0,0 4-1085,4 6 1,0 1 904,-3-4 0,-2 1-52,-4 3 1,-1 0-399,-4-9 1,-2 0-742,-7-1 1,-2 0-8506,6 6 9815,-12-1 0,-8-19 0,0-1 1</inkml:trace>
  <inkml:trace contextRef="#ctx0" brushRef="#br0" timeOffset="6640">26537 12660 18596,'-31'-11'3328,"3"11"-2968,8 20-270,6 2 0,0 4 0,-1 7 0,-1 4-90,-3 6 0,-1 3-1416,1 3 0,-1 0 426,0-8 1,1-2-1483,3-4 1,1-2 2471,5-3 0,1-3 0,0-3 0,9 2 0</inkml:trace>
  <inkml:trace contextRef="#ctx0" brushRef="#br0" timeOffset="7000">26713 13033 18686,'29'0'1709,"10"-9"-2428,11-11 269,-20 2 0,-1-3-269,-3 1 1,-2-1 583,-3-2 0,-3-2 131,-2 1 0,-4 0 94,-1-17 245,-2 1 295,-9 21 359,-9 10 361,-11 18 270,-19 19-1305,18-5 0,1 4-91,-5 7 1,2 2-360,7-1 0,1 0 90,-1-10 0,4 0-764,10 12-2249,22-26-2339,30-3 5397,-15-15 0,0-3 0,8 6 0,-8-14 0</inkml:trace>
  <inkml:trace contextRef="#ctx0" brushRef="#br0" timeOffset="7359">27321 12739 16348,'0'39'6206,"0"0"-5396,0 0-451,0 1-269,0-10-90,0-2 0,0-17-629,0-2-541,8-35 1,12-7 809,-1 4 1,1-1-245,-4 4 0,1 2 694,7 3 0,-2 3 360,-9-2 629,4 20-89,-17 29-1,0 12-809,0-12 0,0 1-180,0 20-180,9-11-1889,2-19-3020,17-11 5089,3-18 0,-10 7 0,-3-7 0</inkml:trace>
  <inkml:trace contextRef="#ctx0" brushRef="#br0" timeOffset="7732">27889 12837 22824,'11'11'720,"-2"-3"-541,-1 1-89,-5-7 0,5 7-90,-8-9 0,9 0-180,-7 0-899,7 0-1439,-9 0-4498,9 0 7016,-7-18 0,6 14 0,-8-13 0</inkml:trace>
  <inkml:trace contextRef="#ctx0" brushRef="#br0" timeOffset="7873">28006 12405 16168,'-19'9'90,"-1"-15"-90,10 21 0,1-22 0,9 16 0</inkml:trace>
  <inkml:trace contextRef="#ctx0" brushRef="#br0" timeOffset="8552">28144 12700 20036,'-9'41'3418,"7"5"-3328,-7-16-90,9 1-180,9-3-540,11-17-629,10-2-180,9-27 539,-8-4 0,-12 0 1,-1-4 989,4-15 810,-3 2 269,-10 19 361,-9 12-541,0 16-89,0 12-631,-9 2-89,7 6 0,-7-17-90,18-2-180,2-9 90,8 0 90,10 0 0,-7 0 180,-3 0 90,-1 0-90,-16 8 90,6-6-90,1 7-360,2-9-270,9-9-89,17-19-1,-5-5 360,-4 13 0,1 1 270,12-9 360,-10 17 449,-14 11-89,-17 11-91,0 26-359,0-4-270,0 6 0,0-11-450,0-17-629,9-11 269,11-20-89,19-10 629,-15 10 0,2 1 180,-1 2 0,0 3 719,23-5 631,-26 10-541,4 26-449,-24 5-450,7 17-1709,-9 1-8032,0-10 9118,0-10 0,0-12 0,0-8 0</inkml:trace>
  <inkml:trace contextRef="#ctx0" brushRef="#br0" timeOffset="11232">27164 13581 14189,'-9'-2'2968,"-2"-4"-2338,-8 14-180,-10 1-91,-1 11-89,-9 19-90,14-7 0,2 3-135,1 4 0,2 3-722,0 6 0,1 2 632,2-5 0,6-1-190,10-3 0,8-3-395,5-6 0,7-5-1124,13-9 0,6-6-2474,5-1 1,3-5 4227,5-9 0,-4-2 0,8 3 0,-12-7 0</inkml:trace>
  <inkml:trace contextRef="#ctx0" brushRef="#br0" timeOffset="11828">27615 13836 10501,'-9'-19'4857,"7"16"-3867,-16-3-271,7 6-89,-8-2 0,-10-7-271,8 9-89,-16 9 90,6 2-90,1 17-90,1 2-90,10 10-90,-1-10 0,9-2-90,11-17-450,20-2-359,19-18-91,11-10 855,-20 5 0,-1-3-51,-4-3 1,0 1 634,4 7 1,-1 2-450,5-7 1889,12 26-1169,-23 10-270,6 20-270,-8 3-90,0-3 0,-1-19-360,1-12-79,-1-8-550,-8 0 179,7-8 360,-16-3 450,15-9 0,-15 9 360,7 2 180,-9 9-540,0 0 0,0-8 0,9-3 0,2-17-180,17-12-270,-9 15 0,1 0-630,5 0 1,0 0-1871,4-4 1,1 2 2859,1 9 0,-3 3 0,5-13 0,-7 19 0</inkml:trace>
  <inkml:trace contextRef="#ctx0" brushRef="#br0" timeOffset="11996">28359 13738 15088,'24'-14'659,"0"0"1,6-1 0,-1-1-1020,2-3 1,-1-1-1665,5 5 0,-2 0 2024,8-14 0,-13 19 0,-19 1 0</inkml:trace>
  <inkml:trace contextRef="#ctx0" brushRef="#br0" timeOffset="12203">28575 13425 19046,'-28'17'3868,"6"14"-3778,7-4 0,1 4-1090,0 7 0,0 3 775,4 3 0,-2 1-540,-6 5 1,-1-2-1755,8-11 1,1-2 2641,-1-4 1,2-5 0,0-7 0,9-10 0</inkml:trace>
  <inkml:trace contextRef="#ctx0" brushRef="#br0" timeOffset="12713">28810 13738 19406,'-28'0'3418,"-3"0"-3238,1 9-180,-7 2 0,15 17 0,-6-6-90,17 6-360,2-8-989,35-9-270,7-20 989,-4 0 1,1-4 404,-1-6 0,1-1 495,-1 8 0,1 2 1259,20-7 270,-2 17-360,-18 17-89,-2 5-631,-17 17-269,-2 0-270,0-17 0,-7-4-270,15-18-539,3-9-361,10-11-89,10-19 944,-21 15 0,1-2 135,-1 0 0,1 2 270,19-15 720,-8 19 269,-12 11-360,-10 18-269,-9 11-270,0 10-270,0 9 0,0-8-630,0-11-1888,17-20-1530,14-20 4048,-6 1 0,0-1 0,8-4 0,-7-2 0</inkml:trace>
  <inkml:trace contextRef="#ctx0" brushRef="#br0" timeOffset="13096">29810 13640 20935,'0'31'2519,"0"-3"-2519,0-17-990,8-2-539,3-9-900,18 0-989,-8 0 1799,17-18 630,-17 5 2518,-1-15 1080,-11 8-1,-9 1-989,0 8-90,-1 11-90,-16 2-629,4 24-810,-15-13 90,8 7-90,9-12-90,3-8-90,25 0 0,5 0 90,26-8 180,2 6-90,0-7 0,-2 9 0,-18 0-2339,-1 0-7492,-10 9 9343,-8 1 0,-2 1 0,-9-2 0</inkml:trace>
  <inkml:trace contextRef="#ctx0" brushRef="#br0" timeOffset="18207">26988 14718 18686,'0'30'509,"0"-1"1,0 0 0,0 1-285,0-1 0,0 1-538,0-1 1,0 0 402,0 5 0,0 0-45,0 1 0,-1 0 44,-3-5 1,0 1-90,4 2 0,-2-1 200,-16 9-110,7-10 58,0 4-328,-6-40-180,15 20-180,-7-32-719,18-20 854,0 8 1,1-3 89,5-11 0,1-3 225,-1-3 0,1 0 90,2-1 0,1 2 0,-8 7 0,-1 1 0,4 4 0,1 5 540,4 0 367,1 14-457,-1 17 90,1 26 0,0-2 179,-10 24-269,-1-9-270,-9 0-90,0-8-90,0 6-450,-9-24-1259,-2 4-3688,-8-26 5397,8 7 0,2-6 0,9 8 0</inkml:trace>
  <inkml:trace contextRef="#ctx0" brushRef="#br0" timeOffset="18373">27340 14738 18327,'20'39'2968,"-9"0"-2968,-2 9-1259,-10-7-3599,1 7 4858,0-26 0,0-4 0,0-18 0</inkml:trace>
  <inkml:trace contextRef="#ctx0" brushRef="#br0" timeOffset="18519">27517 14561 18596,'-9'11'-3957,"-2"-2"3957,0-9 0,2 0 0,9 0 0</inkml:trace>
  <inkml:trace contextRef="#ctx0" brushRef="#br0" timeOffset="18728">27517 14542 20755,'25'48'144,"1"0"0,-1 0 0,-1-4 0,-2 1 0,-7-4-144,-12 0 0,-6-3-135,-1-7 0,-1-1-1754,3 17-4947,-7-18 6836,18-18 0,-7-3 0,7-8 0</inkml:trace>
  <inkml:trace contextRef="#ctx0" brushRef="#br0" timeOffset="18953">27889 14816 18416,'-20'0'2609,"-8"0"-2249,6 9-180,-6 10-90,8 12-180,1 8 90,-1-26-810,27 11-1708,15-30-3779,28 14 6297,-20-11 0,-1-2 0,3 3 0,-6-7 0</inkml:trace>
  <inkml:trace contextRef="#ctx0" brushRef="#br0" timeOffset="19169">28164 14836 17337,'-20'11'2699,"0"6"-2520,1-6-179,-1 0 90,9 6-90,2-15 0,9 7-719,18-9-271,-5 0-809,24-9-1619,-6-1-3058,-1-1 6476,-2 2 0,-17 9 0,-2 0 0</inkml:trace>
  <inkml:trace contextRef="#ctx0" brushRef="#br0" timeOffset="19370">28418 14797 21115,'0'47'899,"-9"-14"-899,7 13-989,-6-24-1170,16-3-3867,21-10 6026,3-18 0,-1 7 0,-14-7 0</inkml:trace>
  <inkml:trace contextRef="#ctx0" brushRef="#br0" timeOffset="19679">28732 14581 22014,'-5'45'779,"1"-1"1,-1 0 0,-1-1-735,1 2 0,-1-3-45,-3-14 0,1-1-270,6 27-1079,2-43-630,11-2-539,17-35-541,3 2 2474,-16 0 1,0 0 2203,13-6 990,-8 10-451,-9 20-719,-3 20-539,-8 10-810,9 9-450,2-17-1709,9-5-4857,17-25 6926,-13-12 0,4 7 0,-19-4 0</inkml:trace>
  <inkml:trace contextRef="#ctx0" brushRef="#br0" timeOffset="19896">29085 14895 21025,'0'30'3058,"8"-2"-3058,3-17-270,18-2 1,1-9 179,1-9 180,6 7 269,-16-7 1,-1 9-180,-3 9-180,-15 2-1079,16 0-3599,-16-2 4678,16-9 0,-16 0 0,6 0 0</inkml:trace>
  <inkml:trace contextRef="#ctx0" brushRef="#br0" timeOffset="21415">17913 1724 7443,'-28'0'3418,"6"0"-2339,-6-9 91,17 16-361,-6-22 91,6 13-361,0-1-359,-7-12 0,16 22 90,-7-16-180,27 9-90,4 0 45,4 0 0,5 0-45,6 0 0,4 0-229,11 0 0,5 0 229,-10-2 0,2-1 0,1-1-820,-7 2 1,1-1 0,0 1 0,2-2 302,2 0 0,1-1 0,1 0 0,1 0-617,-7 1 1,1 0 0,0 0-1,1 0 1,-2 0 1133,10-1 0,0 0 0,-1 0 0,-5 1 0,-2 0 0,-5 0 0,-1 1 0,3-2 0,1 1 0</inkml:trace>
  <inkml:trace contextRef="#ctx0" brushRef="#br0" timeOffset="22315">23617 1469 9691,'37'0'3329,"4"9"-3060,-8-8 1,2 0-180,3 8 0,2 0-45,8-4 0,2 1-1179,-12 0 1,2 1 0,0-1 1133,4 1 0,2-1 0,1 1-90,5 0 0,0 0 0,1-2-450,0 0 0,0-2 1,0 0-961,0 1 1,-1-1 0,0-1 1499,-4-1 0,-1-2 0,-5 1 0,-3 0 0,-4 0 0,17 0 0</inkml:trace>
  <inkml:trace contextRef="#ctx0" brushRef="#br0" timeOffset="23474">11132 7721 9062,'48'9'2338,"-15"-8"1,2 0-1979,8 8 0,3 0-534,-6-5 1,3-1 0,1 1 263,1 2 0,1 1 0,2-1-754,-8-1 1,2 0 0,0-1 0,0 2 685,1 1 1,1 0-1,0 0 1,1 0-46,2-1 1,0-1-1,0 0 1,-1 1-248,-1 1 0,0 0 0,0 1 0,-1-2-1255,12 2 0,0-2 0,-3 0 1525,-7-2 0,-3-1 0,-3 1 0,-2 1 0,-5-2 0,11-3 0</inkml:trace>
  <inkml:trace contextRef="#ctx0" brushRef="#br0" timeOffset="25048">10819 2057 7173,'30'0'2249,"-2"0"-1620,1 0-449,1 9-45,-3-8 0,3 0-45,-1 4 0,3-1-45,14-3 0,4-2-978,-1 1 0,2 0 903,-10 0 0,2 0 0,-1 0-420,-2 0 1,0 0-1,0 0 450,6 0 0,1 0 0,-5 0 0,-6 0 0,-4 0 0,-2 0 0,1 0 0</inkml:trace>
  <inkml:trace contextRef="#ctx0" brushRef="#br0" timeOffset="27456">4704 2077 6273,'49'4'270,"0"1"0,0-4 0,0 0-225,0 3 0,0 1-45,-4-5 0,-1 0-826,0 4 0,-1 0 826,-3-3 0,-1 0-360,-4 8 0,-1 0 446,2-8 0,-4 0 1,1 8-1,-7-9 1</inkml:trace>
  <inkml:trace contextRef="#ctx0" brushRef="#br0" timeOffset="31153">21049 8211 6543,'-30'0'1349,"1"-8"-449,18 14-270,-6-12-91,6 14 91,0-8-90,2 9-91,1-15-269,6 12 0,-7-15 0,9 9 540,0 9-361,9-7 1,10 16 0,29-7-225,-14-2 0,2 1-135,12 1 0,2-2 45,3-3 0,3-1-642,-12-2 1,2 0 0,-1-1 596,-1-1 0,-1-1 0,1-1 0,4 1 0,1 0 0,0 0 0,-3 0 0,0 0 0,-1 0 0,-2 0 0,0 0 0,-1 0-348,-2 0 0,-1 0 1,0 0-13,15 1 0,-1-2-521,-8-3 0,-1 0-64,-4 3 1,-2 0-1170,-3-8 0,-2 0 2114,17 7 0,-20-7 0,-12 9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27:16.574"/>
    </inkml:context>
    <inkml:brush xml:id="br0">
      <inkml:brushProperty name="width" value="0.09071" units="cm"/>
      <inkml:brushProperty name="height" value="0.09071" units="cm"/>
      <inkml:brushProperty name="color" value="#FF0000"/>
    </inkml:brush>
  </inkml:definitions>
  <inkml:trace contextRef="#ctx0" brushRef="#br0">12857 17090 20305,'39'17'0,"0"14"-945,-18-11 1,-2 1-3553,11 18 4497,7-11 0,-24-17 0,5-2 0</inkml:trace>
  <inkml:trace contextRef="#ctx0" brushRef="#br0" timeOffset="158">13151 17011 18237,'-20'24'749,"0"0"1,-3 5-1,-2 1-749,1 4 0,-2 2-2075,-3 3 0,0 0 2075,2-3 0,4-2 0,-8 7 0,14-15 0</inkml:trace>
  <inkml:trace contextRef="#ctx0" brushRef="#br0" timeOffset="1093">9407 12170 13739,'-8'11'1709,"5"7"-1529,-5-16-90,8 7 0,17-9-90,5-9-270,17-19 0,-8-5 270,-16 9 0,-2 0 90,7-15-180,-9 17 180,-3 5 540,-8 34 89,0 22-314,0-10 0,0 3-45,4 11 0,1 1-226,-4-3 1,0-1-45,4 4 0,-1-1-233,-4-7 0,0-2 188,1-4 0,-2-2-135,-17 20-135,-3-30 0,-6-5-405,-11-2 1,-4-3-1800,-11-1 0,-3-5 2429,13-4 0,-1-2 0,4 1 0,5 2 0,3 0 0,1-3 0,1-1 0</inkml:trace>
  <inkml:trace contextRef="#ctx0" brushRef="#br0" timeOffset="5974">11857 9858 10051,'-19'-18'2519,"8"23"-2069,-7-29-91,7 30 1,-8-23-180,-10 15 90,-1-7 0,-9 9 0,0 0-1,-1 9 181,1 10-315,15-1 0,0 3 45,3 3 0,1 2-135,-5 7 0,2 2-394,2-1 0,3 2 439,2 2 0,1 2 0,0 4 0,2-1-135,2-7 0,2 0 90,2 7 0,4-1 45,11 10 45,5-22 0,5-3-135,9-9 0,5-6 44,10 0 1,3-4-45,0-6 0,2-4-558,6-6 1,0-4 557,-7-1 0,-3-4 45,3-5 0,-4-4-344,-11 2 0,-2-2 344,1-3 0,-3-1-45,-6 1 0,-3-1 403,-1 1 1,-3-1-360,-3 1 1,-3 0 45,-2-1 0,-3 1 0,-12-21 0,-2 24 0,-6 4-90,-10 5 0,-5 3-90,-7-1 0,-3 2-270,-2 6 1,-1 3-1530,5-1 0,1 1 1889,8 4 0,4 0 0,-4 0 0,14 0 0</inkml:trace>
  <inkml:trace contextRef="#ctx0" brushRef="#br0" timeOffset="7183">11975 9564 12210,'0'-22'4767,"0"5"-3507,0 17-181,0 17-629,9 5-360,1 26-90,4-23 0,1 0-90,7 25-1709,6-11-5847,-8-19 7646,-10-12 0,-1-8 0,-9 0 0</inkml:trace>
  <inkml:trace contextRef="#ctx0" brushRef="#br0" timeOffset="7341">11975 9387 15538,'-31'2'-7556,"12"5"7556,19-16 0,2 9 0,7 0 0</inkml:trace>
  <inkml:trace contextRef="#ctx0" brushRef="#br0" timeOffset="8166">12523 10014 13020,'-28'-21'2968,"6"3"-2338,-6 18-91,0 0-89,-3 0-180,-8 9-90,-9 11-45,27-2 0,1 3-46,-5 3 1,2 2-45,2 2 0,3 3-45,2 6 0,1 2-243,0-8 0,2 1 288,5 10 0,5 1 0,1-8 0,4 0-90,9 4 0,7 0-334,4-2 1,6-4 468,9-6 0,4-4-45,3-2 0,2-5 0,2-8 0,2-5-45,-1-1 0,0-4 45,-4-6 0,-1-4-45,1-5 0,-3-5 0,-10-2 0,-3-2-45,2-2 0,-6-3-102,-12 2 0,-4-1 102,1-3 0,-3-1 45,-5 3 0,-4 1 0,-1 0 0,-2 1 0,-3 0 0,-4 1-135,-10 2 0,-4 2-765,1 3 1,-2 1-1934,-6 0 0,-2 3 2829,5 6 0,1 2 0,-3-2 0,6 3 0</inkml:trace>
  <inkml:trace contextRef="#ctx0" brushRef="#br0" timeOffset="8358">13072 9916 17067,'-30'-8'-1050,"10"6"1,12-7 0</inkml:trace>
  <inkml:trace contextRef="#ctx0" brushRef="#br0" timeOffset="8735">13053 9897 14819,'18'35'202,"0"1"0,0 0 1,7 8-1,-6-8-112,-10-18 90,-7-16-90,6 15-90,-8-15 0,0 16 0,0-7 90,9 8 360,-7 1 719,7-1-270,-9 1-179,0 0-180,0-1-91,0 1-89,0-1 0,0 1-180,0 0-90,0-1-270,-9-8-2608,-2-2 2788,-8-9 0,8 0 0,2 0 0</inkml:trace>
  <inkml:trace contextRef="#ctx0" brushRef="#br0" timeOffset="9343">12876 9603 17697,'-19'-9'2429,"8"16"-2789,-7-23-3958,16 23 4318,11-16 0,-5 9 0,14 0 0</inkml:trace>
  <inkml:trace contextRef="#ctx0" brushRef="#br0" timeOffset="13741">10819 5605 13829,'30'-9'1529,"7"-2"-1259,2-8-90,3 8-90,-10 1 0,1 2-45,-3 7 0,1 0-45,11-3 0,3-1-721,4 1 0,0 0 721,1 3 0,1-1 30,-13 0 0,1-2 0,-1 2-30,12 1 0,0 2 30,-12-1 0,1 0 0,0 0-30,15-4 0,0-1 29,-15 2 1,0-1 0,1 0-30,2 1 0,0-1 0,0 0 30,-1-1 0,-2-2 0,1 2-30,0 1 0,-1 0 0,0 1 0,15-3 0,-2 1 45,-2 0 0,-2 1-90,-7 4 0,-1 0-23,3 0 0,-1 0 113,-11 0 0,-1 0-197,4 0 1,-1 0 196,-3 0 0,-1 0-45,0 0 0,1 0 0,-1 5 0,1-1 0,-1-3 0,0 0 45,1 4 0,-1-1-135,1-3 0,-1-2 135,1 1 0,-1 0 45,21 0-180,-21 4 0,-2 1 180,15 6-90,-14-2 0,0 1 90,14 1-90,-15-2 0,2-1 0,1-6 0,-1-1 0,1 3 0,1 0 0,7-3 0,1-2 0,-4 1 0,-1 0 0,1 5 0,0-1 45,3-3 0,0 0-135,-7 4 0,-1-1 90,8-3 0,0-2 324,-3 1 0,0 0-324,4 0 0,0 0 0,4 0 0,2 0 45,3 0 0,2 0-311,3-1 1,3 2 355,-18 1 0,2 2 0,-1-1 120,0-2 0,1-1 0,-1 1-1,0 2 1,0 0 0,0 0 0,1-3 0,-1 0 0,0 0-120,0 0 0,1 0 0,-1 0 45,15 0 0,0 0 179,0 0 1,-1 0-225,-4 0 0,0 0-229,1-1 1,-2 2 138,-7 3 0,-1 0-110,-1-4 0,-2 2 20,13 16-766,-2-16-4541,-18 7 5691,-10-1 1,-12-5-1,-8 5 1</inkml:trace>
  <inkml:trace contextRef="#ctx0" brushRef="#br0" timeOffset="17814">19638 10191 17067,'17'-31'2699,"14"-6"-2430,0 25 1,6 3-180,6-10 0,3 1-1062,-11 7 1,2 2 0,0-2 1001,5-4 0,0-2 0,0 1-30,-1 2 0,-1 1 0,-1-1-93,-2-2 0,0-1 1,-2 2-493,11-1 1,-5 1-1042,-14 1 0,-4 0 1626,5 3 0,-19 3 0,-9 8 0</inkml:trace>
  <inkml:trace contextRef="#ctx0" brushRef="#br0" timeOffset="18000">20128 9623 18327,'11'45'3058,"6"8"-3058,-15-12 0,-2 5-1125,4 2 1,1 2-3792,0 4 1,-1 1 3916,-3 1 1,0-4 0,4-18 0,-1-4 0,-4 13-1</inkml:trace>
  <inkml:trace contextRef="#ctx0" brushRef="#br0" timeOffset="18766">19716 12915 16707,'48'-19'2878,"-19"8"1,1 2-2699,12 3 0,4 1-90,3-4 0,2 1-1310,3 6 0,1 1 890,-17-3 0,1-3 0,-1 1-1829,9 1 1,-3-1 2251,2-3 0,-4-1 0,-1-1 1,-15 2-1</inkml:trace>
  <inkml:trace contextRef="#ctx0" brushRef="#br0" timeOffset="29810">21402 12366 22824,'10'34'240,"-1"0"0,5 5 0,1 0-151,-2 3 1,4-3 45,10-6 0,3-5 0,-5-7 0,2-5-45,14-10 0,3-12-60,-11-9 0,-1-8 0,1-2-1598,7-6 1,0-2 0,0-6 1549,-11 8 0,1-3 0,-1-2 0,0-2 0,0 1-18,1-3 0,0-1 0,0-1 0,-1 0 1,0 0-145,0-1 0,-1-1 0,-1 0 0,1 0 0,0 1-342,-1 3 0,1 0 1,-1 0-1,0 1 1,-1 0-1937,0-4 0,0 1 1,-2 1-1,0 2 1755,3-4 0,0 4 0,-3 3 0,-2 3 0,-5 5 0,1-7 0</inkml:trace>
  <inkml:trace contextRef="#ctx0" brushRef="#br0" timeOffset="35143">12524 4488 8072,'-20'10'3868,"0"-10"-3598,9-2 90,3-6-270,8 8 5487,0 0-5398,26-18 1,15-12-135,1 2 0,4-3-541,-16 8 0,0 0 0,1-1 496,5 1 0,0-1 0,-1 2-315,6-9 0,-2 3-914,1 3 0,-3 2-2459,4-8 3688,-13 3 0,-19 17 0,-9 2 0</inkml:trace>
  <inkml:trace contextRef="#ctx0" brushRef="#br0" timeOffset="35343">12661 3939 11041,'-20'28'5936,"9"11"-5756,6-6 0,2 2-135,2 4 0,2 2-1014,2 8 1,2 0-247,4-4 1,2 0-2834,3 3 1,3 0 4047,-2-11 0,0-3 0,5 17 0,-12-25 0</inkml:trace>
  <inkml:trace contextRef="#ctx0" brushRef="#br0" timeOffset="36401">15463 4527 19766,'38'-39'-45,"-11"18"0,5 2-495,6 0 0,4-1-1374,-8 4 0,2-1 1,1 2-246,-1 4 0,1 0 0,-1 1 2159,16-10 0,-4 3 0,-16 10 0,-3 3 0,6-5 0</inkml:trace>
  <inkml:trace contextRef="#ctx0" brushRef="#br0" timeOffset="44117">11661 10191 8522,'31'0'2249,"6"0"-1799,2 0-360,11 0-46,-12-4 1,1-1 90,-4 0 0,1-1-45,8 1 0,0-1-395,-5-3 0,0 1 484,0 6 1,0 2 59,-3-6 0,-2 3 76,-4 10 0,-1 4-100,19 2 415,-9 24-450,0-16 449,-9 16 1,7-15-180,-6 6-91,8 1 1,0-7 0,-8-3 180,-3-1-181,-8-16 877,-9 6-1146,-3-8 409,-8 0-3288,0 0 1,0 0 0</inkml:trace>
  <inkml:trace contextRef="#ctx0" brushRef="#br0" timeOffset="45254">10995 4429 7623,'-11'19'5217,"-6"-8"-4228,6-2-719,-9-18 90,9 7-270,11-15-90,20-12 0,-2 10 0,3-3-360,7-7 0,3-1-1448,3 0 0,2 1-396,3 3 1,0 2 2172,-7 4 1,-3 1-1,10 0 1,-21 10-1</inkml:trace>
  <inkml:trace contextRef="#ctx0" brushRef="#br0" timeOffset="45435">11015 4586 8072,'39'-7'2879,"0"-6"-2789,-11-5 0,1-3-90,-4 1 0,2 1-1305,11-1 1,0 0 1304,-6 0 0,-3 1 0,13-3 0,-16 5 0</inkml:trace>
  <inkml:trace contextRef="#ctx0" brushRef="#br0" timeOffset="45751">11563 3665 9422,'11'0'3957,"-2"-9"-2877,0 7-181,-7-7-539,15 26 0,3 23-360,-10-4 0,2 6-727,5 7 0,3 2 277,-8-15 1,1 1-1,1-1-1619,10 14 1,2-2 1996,0-7 0,-2-4 0,7 5 0,-14-16 0</inkml:trace>
  <inkml:trace contextRef="#ctx0" brushRef="#br0" timeOffset="56151">27066 9760 13829,'0'-22'6386,"0"5"-5576,0 17 0,0 26-496,0 0 1,0 6-554,0 19 1,0 7 328,0-5 0,0 3 0,0 1-665,-2-13 0,0 1 1,0 0-1,-1 2 575,1 3 0,-1 2 0,1 0 0,-2-2-90,0-4 0,-1-1 0,0 0 0,0-2-614,-2 8 1,0-1-1,1-3-555,0 9 0,1-5-1890,0-16 1,2-3 3148,3 7 0,0-19 0,0-11 0</inkml:trace>
  <inkml:trace contextRef="#ctx0" brushRef="#br0" timeOffset="56343">26870 10955 15448,'-11'20'6746,"11"8"-6116,37-6-495,-12-10 0,3-4-135,10-9 0,2-7-135,0-8 0,-2-7-540,3-9 1,-3-6-1849,-6-5 1,-3-3-2394,-3-2 1,-4-2 4484,-6-5 1,-4 3 0,-6 22 0,-1 3 0,3-25-1</inkml:trace>
  <inkml:trace contextRef="#ctx0" brushRef="#br0" timeOffset="56701">27791 9622 16528,'-15'24'2188,"-1"0"1,1 4 0,2 3-1695,6 19 1,3 5-1923,-5-4 0,1 2 1547,6-1 1,3 3 0,-2-1-120,-4-6 0,-2-1 0,1 0 0,3 2 0,0 1 0,-2-1-150,-1-6 0,-1-1 1,1-1-93,2-1 0,1-1 1,-1-2-1379,-5 1 1,1-2-3297,6 7 1,1-3 4405,-7 1 1,8-11 0,0-12-1</inkml:trace>
  <inkml:trace contextRef="#ctx0" brushRef="#br0" timeOffset="56927">27477 10818 21475,'-9'29'1529,"-1"1"0,-10 20-1259,18-2-270,22-9 90,21-17-135,-4-11 0,3-5-450,0-11 0,0-7-315,5-5 1,-1-5-241,-13 1 1,-1-2 0,-3-3-2228,-5-4 0,-2-4 0,-2 0 2896,3-3 1,-1 0-1,-4 2 1,-4 1-1,-2 3 1,7-22 0</inkml:trace>
  <inkml:trace contextRef="#ctx0" brushRef="#br0" timeOffset="57246">28438 9858 18237,'-31'0'5846,"3"0"-5396,35 0-270,23 0-180,3-4 0,4-1 0,11 0 0,2-1-585,0-3 1,0-1-1059,1-1 0,-4 2-2405,-14 3 0,-5 1 4100,9-4 0,-28 9 0,-9 0 0</inkml:trace>
  <inkml:trace contextRef="#ctx0" brushRef="#br0" timeOffset="57418">28614 10073 20215,'-20'34'1589,"1"0"0,3 0 1,1 1-1500,0 4 0,2 1-936,7-1 0,1 0 531,0 4 1,2 1-991,2 1 1,2 0-3598,-1 4 0,0 0 4902,-5-3 0,1-3 0,2 9 0,-7-17 0</inkml:trace>
  <inkml:trace contextRef="#ctx0" brushRef="#br0" timeOffset="57576">28261 10975 24803,'29'-6'30,"-1"1"0,11 0 0,1 1-1155,1 4 1,1 0-3014,6 0 1,-1 0 4137,-15 0 0,-3 0 0,10 0 0,-21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28:46.213"/>
    </inkml:context>
    <inkml:brush xml:id="br0">
      <inkml:brushProperty name="width" value="0.09071" units="cm"/>
      <inkml:brushProperty name="height" value="0.09071" units="cm"/>
      <inkml:brushProperty name="color" value="#FF0000"/>
    </inkml:brush>
  </inkml:definitions>
  <inkml:trace contextRef="#ctx0" brushRef="#br0">2724 5918 9961,'-19'9'4858,"-1"-16"-4319,9 14-179,2-16-90,9-8-90,0-22-135,0 2 0,0-5-15,5 5 0,1-2 0,1-2-365,-1-9 1,1-3 0,2-1 356,1 9 1,3-2-1,0 0 1,-1-1-697,-1-5 0,-1-1 1,-1-1-1,2 1 696,1 2 1,1-1-1,-1 1 1,-1 0 22,-2 0 0,-1 0 0,-1 1 0,-1 1-421,2-5 1,-2 2 0,0 2 375,-2 7 0,-1 1 0,-1 4 18,-2-2 1,0 4 71,0-11 705,0 28-705,0 11 2393,0 27-2393,-18 30 0,0-14 0,-3 4 60,2-7 0,-1 3 1,-2-1-121,-3 0 0,-2 0 0,0-1 15,-7 10 0,-1-4-143,0-5 0,2-7 8,-8-6 90,13-40-45,24-6 0,8-7 0,11-10 1,7-3-465,-4 8 0,2-2 1,3 0 537,4-1 1,4 1 0,0 2-30,1 2 0,1 3 0,0 1 204,-3 4 1,0 2-1,0 4 66,5 4 0,-1 6 376,14 3-556,-28 37 90,-12 22-225,-7-20 0,-2 1-450,2 4 1,-2-2-599,-8 0-7182,25-7 8500,6-26 1,2 0 0,2 0 0</inkml:trace>
  <inkml:trace contextRef="#ctx0" brushRef="#br0" timeOffset="266">3626 4292 18057,'28'0'314,"1"0"1,23 0-315,-14-8 0,0-2-495,-7 4 1,-1-1-676,1-7 1,-3 0-3238,2 3 4407,-12 2 0,-18 9 0,0 0 0</inkml:trace>
  <inkml:trace contextRef="#ctx0" brushRef="#br0" timeOffset="441">3665 4429 12120,'-11'17'6296,"-6"-12"-5396,14 38-540,4-1-270,3-1 0,2 5-1088,0 3 1,-1 2 487,-1-13 0,-1 2 0,-1-1-600,-1 1 1,-2-1 0,1 0-1680,0 0 1,0 1 0,0-1 2788,0 17 0,0-4 0,0-18 0,0-4 0,0 13 0</inkml:trace>
  <inkml:trace contextRef="#ctx0" brushRef="#br0" timeOffset="608">3449 5585 14279,'29'11'4857,"19"-2"-4587,4-27-270,-14 12 0,0-1-450,-3-7 0,0 0-3190,0 7 1,0 3 3639,-4-1 0,-4 1 0,4 4 0,-14 0 0</inkml:trace>
  <inkml:trace contextRef="#ctx0" brushRef="#br0" timeOffset="1534">2763 8113 18866,'-4'44'390,"0"-1"0,-1 10 0,-1 1-390,-1-13 0,0 2 0,1 2-1040,3-4 1,0 3 0,1 0-1,-1 1 1062,-1 0 1,0 0 0,-1 0-1,1 1-22,1 2 0,0 1 0,1 0 0,-1 1-90,0-1 0,1 0 0,-1 0 1,0-3-151,-3 7 0,0-3 0,1 0-250,4 2 0,1 1 1,-2-6-591,-6-4 1,-1-3-115,9 5 0,-2-7-3213,-16-14 4407,-1 2 0,6-26 0,-5 0 0</inkml:trace>
  <inkml:trace contextRef="#ctx0" brushRef="#br0" timeOffset="1725">2469 9544 7892,'-30'-41'6747,"2"4"-4589,17 35-718,11 21-361,19 31-630,0-11 1,2 1-855,-1-4 0,1-1 540,6 5 0,3-3-130,-6-15 0,2-3 85,2-2 0,3-6-45,2-11 0,1-8-720,1-12 1,0-8-736,-6-1 1,1-4 0,-2-3 1409,1-7 0,-2-2 0,-2 2 0,2-2 0,-2 3 0,-8 7 0,1 0 0</inkml:trace>
  <inkml:trace contextRef="#ctx0" brushRef="#br0" timeOffset="2083">3586 8545 20485,'33'-24'-30,"0"0"0,6 2 0,3 2-600,-7 4 1,2 0-1,0 0-1156,0 2 0,-1 1 0,0 1-2262,5 1 1,-2 0 4047,-8 1 0,-5 3 0,-7 7 0,-10 0 0</inkml:trace>
  <inkml:trace contextRef="#ctx0" brushRef="#br0" timeOffset="2283">3704 8721 19496,'-20'50'1259,"10"-22"0,1 1-1214,3 4 0,1 1-225,0 5 1,1 3-676,8 10 1,1 2-1526,-4-15 1,-1 1 0,1-1-709,2-2 0,0 0 0,0 0 3088,-2 3 0,-2 0 0,1-4 0,0 18 0,0-10 0</inkml:trace>
  <inkml:trace contextRef="#ctx0" brushRef="#br0" timeOffset="2433">3508 9720 22194,'33'-5'539,"0"0"1,2 0 0,2 1-585,15 3 0,2 2-2107,-3-1 1,-1 0-2616,4-1 0,-2 2 4829,-9 3 0,-5 1 1,12-3-1,-24 7 0</inkml:trace>
  <inkml:trace contextRef="#ctx0" brushRef="#br0" timeOffset="16259">5390 4840 19316,'4'53'584,"0"-1"1,2-10 0,0 1 0,2 0-466,0 5 1,2-1 0,3 0-60,2-1 0,4-2 0,3-6 165,14 5 0,7-16-1728,-4-25 0,4-12 0,1-8 1480,-2-5 1,0-8-1,0-4 1,0-4-8,-7 4 0,0-3 0,0-3 0,0-2 0,-1-1 0,-1-2 30,-3 3 0,0-2 0,0-1 0,-2-1 0,1-1 0,-2-1 0,-1 1-197,-2 4 1,-2 1 0,0-2 0,0 0 0,-1 0 0,-1 0 0,-1 0-1,-1 0 107,0-6 0,0 1 0,-2-1 0,-1 0 0,-1 0 1,-1 1-1,-1 1-105,1-3 0,-2 0 0,-2 0 0,0 1 0,-1 2 1,-1 0-820,-1-1 0,-2 1 0,0 1 0,-1 2 0,-1 2 1014,2-13 0,-1 4 0,-1 6 0,-2 5 0,0 8 0,0 7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29:12.196"/>
    </inkml:context>
    <inkml:brush xml:id="br0">
      <inkml:brushProperty name="width" value="0.09071" units="cm"/>
      <inkml:brushProperty name="height" value="0.09071" units="cm"/>
      <inkml:brushProperty name="color" value="#FF0000"/>
    </inkml:brush>
  </inkml:definitions>
  <inkml:trace contextRef="#ctx0" brushRef="#br0">2783 6781 9512,'-20'21'5307,"1"-3"-4588,8-18 271,2 0 179,9 0-270,0 0-449,0-9-180,9-19-225,0-3 0,2-6-45,4-10 0,0-6-262,-4 7 1,-1-3 0,0-2 306,-3 10 0,1 0 0,-1-1 0,-1-1-617,-2-3 0,-1-2 0,-1 1 0,0 0 549,0 2 1,1 0-1,-1 1 1,-1 0 112,0-13 0,-1 1 0,-1 3-470,2-4 0,-2 3 335,-3 4 0,0 7-45,1 10 90,-5 15 629,-1 29-629,7 44 0,-10-29 0,-2 2 0,-1 23 0,-1 3 45,-4-12 0,-1-2 597,-3 9 1,0-2-598,4-14 0,1-5 1028,-12 11-1253,12-30 180,10-46-45,19 5 0,6-5 75,-4 2 0,2-2 0,2 0-639,7-6 1,4-1-1,1 2 609,1 4 0,2 1 0,-1 1 0,-4 2 0,0 0 0,2 6-140,11 4 0,-2 7 320,13 0 663,-19 36-843,-14 29 0,-16-18 0,-2 1 0,1 0 0,0-1-225,0-1 0,0-1-2384,0 2-4742,9-10 7351,10-12 0,-5-8 0,3 0 0</inkml:trace>
  <inkml:trace contextRef="#ctx0" brushRef="#br0" timeOffset="259">3528 5624 18327,'17'-28'449,"14"-2"-449,-7 10 0,2 0 0,3 0 0,1 1-135,-5 3 0,0 2-2293,14-6-3059,-11 11 5487,-17 9 0,-2 0 0,-9 0 0</inkml:trace>
  <inkml:trace contextRef="#ctx0" brushRef="#br0" timeOffset="418">3665 5663 14099,'-20'31'5667,"9"6"-5038,3-6-449,17 8 0,1 9-989,1 2-1170,-6-17 0,-1 1 1898,-3 2 0,-2-2 1,1 10-1,0-10 1</inkml:trace>
  <inkml:trace contextRef="#ctx0" brushRef="#br0" timeOffset="584">3449 6467 19676,'40'-11'0,"-13"7"0,2 0-1440,1-1 1,1 1 1439,9 3 0,-1 0 0,4-8 0,-8 9 0</inkml:trace>
  <inkml:trace contextRef="#ctx0" brushRef="#br0" timeOffset="1283">2470 9681 13469,'-1'-30'5217,"1"10"-4497,0 12-360,0 16-90,0 29-270,0-5 0,0 6-191,0 1 1,0 4-1,0 1 191,0 5 0,0 1 0,0 2-506,0-9 0,0 1 0,0 0 0,0 1 506,0-1 0,0 1 0,0-1 0,0-1-90,0 9 0,0-2 0,0-1-405,0-8 1,0-2 0,0-2-451,0 4 1,0-6-2024,0-4-2429,0-31 5498,-8-48 0,5 20 0,-5-16 0</inkml:trace>
  <inkml:trace contextRef="#ctx0" brushRef="#br0" timeOffset="1476">2371 10308 15988,'-9'35'1169,"-1"0"0,4 7 1,1 1-1035,-1-7 0,3 0-224,6 0 0,3-2-1,14 14 597,1-29-507,25-19-135,-25-19 0,0-8-772,7-2 1,2-5 456,-4-1 0,-1-5 1,1 0-781,0 3 1,1 0 0,0 0 1229,6-6 0,1-1 0,-3 4 0,-2 6 0,-3 3 0,-4 5 0,-1 0 0</inkml:trace>
  <inkml:trace contextRef="#ctx0" brushRef="#br0" timeOffset="1695">3293 9623 19496,'26'-20'540,"15"-8"-765,-7 12 0,2 1-1128,4-4 1,-2-1-492,-6 1 0,-3-1-2033,-3 0 0,-4 1 3877,-2-3 0,-12 4 0,-8 18 0</inkml:trace>
  <inkml:trace contextRef="#ctx0" brushRef="#br0" timeOffset="1883">3430 9642 17967,'-9'41'2698,"7"14"-2608,2-14-45,4-8 0,3 2-180,2-1 0,1 2-1852,1 6 0,-2 3-1072,-3-1 1,-1 1 3097,0 1 1,-1-3 0,-4 9 0,0-17 0</inkml:trace>
  <inkml:trace contextRef="#ctx0" brushRef="#br0" timeOffset="2083">3234 10563 18686,'-31'13'2699,"29"3"-2429,24-25-180,9 8 0,6 2-46,2-5 1,2-1-90,8 5 1,0-2-1081,-4-7 1,0 1-3792,-1 6 1,-1 1 4688,-7-3 0,-3 0 0,9 4 0,-16 0 0</inkml:trace>
  <inkml:trace contextRef="#ctx0" brushRef="#br0" timeOffset="14233">4919 6016 13110,'-11'-32'3867,"3"6"-3147,8 26 89,0 8-359,0 21 270,17 21-406,-11-12 1,1 2-180,11 0 0,1 1-45,-5-1 0,3-2-174,5-10 1,4-6 262,2-4 1,3-8-135,7-13 0,2-11-15,-10-3 0,0-6 0,-1-5-338,0-1 1,1-4-1,-1-3 1,-1-3 289,-3 2 0,-1-3 0,0-2 0,-1-2 0,1 0-486,-2 4 1,0-2 0,0-1 0,-1 0-1,0-1 1,-1-1 458,0-2 0,-1-2 0,-1 0 0,0-1 0,-1 0 0,0 1-172,-1 3 1,0-1-1,-1 0 1,-1 1-1,0 0 1,-2 0-90,0-6 0,-1-1 0,-2 2 0,0 0 1,0 3-1022,1-2 0,0 1 0,0 3 1,-3 4 1326,-1-17 0,-1 9 0,3-5 0,-8 47 0</inkml:trace>
  <inkml:trace contextRef="#ctx0" brushRef="#br0" timeOffset="35168">12543 5174 18686,'25'-24'120,"0"0"0,0 0 0,-2-2-30,-2-7 0,-2-2 0,-3 1 0,-2-2 0,-3-6 0,-2-3-45,-4 1 0,-2-1 0,-2-8 0,-2-1-1037,-3 8 0,-1 1 1082,1-4 0,-2 2-90,-4 7 0,0 2 58,0 2 1,0 2-14,1 3 0,-1 3 567,-10-11-612,1 19 0,-1 12 180,0-1 911,9 15-1091,-6-12 433,6 6-882,0 6-1530,-6-12-5757,6 6 7736,0 6 0,2-12 0,9 15 0</inkml:trace>
  <inkml:trace contextRef="#ctx0" brushRef="#br0" timeOffset="37025">15855 4821 21924,'5'-39'-150,"-1"-1"0,6 2 1,0-2 59,-4-7 0,1-2 45,7 4 0,-2-1-799,-9 8 1,-4-1-1,1 0 844,5-12 0,-1 2-61,-4 3 1,0 3-300,1 7 0,-2 4-1171,-8-7-6294,-2 20 7825,-8 1 0,8 16 0,2-7 0</inkml:trace>
  <inkml:trace contextRef="#ctx0" brushRef="#br0" timeOffset="37525">16875 4958 17337,'10'-20'3148,"-1"1"-3148,-9-18 90,0-5-135,4 6 0,1-4-980,0-7 0,1-4 935,0 12 0,1-1 0,-1-1-90,1-4 0,0-1 0,-1 0-150,1 1 0,-1-1 1,1 0-631,-1 0 1,1 0-1,-1 1-1139,-2 7 0,0 1 1,-1 1 2098,2-15 0,-1 6 0,-4 4 0,0 14 0</inkml:trace>
  <inkml:trace contextRef="#ctx0" brushRef="#br0" timeOffset="38351">16091 5252 18416,'35'-41'540,"-8"21"0,7 3-510,-1 5 0,4 3 0,2 1-1510,3 1 1,1 0 0,0 0-110,-2-3 0,-2 0 0,1 1 1589,0 4 0,0 3 0,-5-2 0,20-4 0,-12 8 0</inkml:trace>
  <inkml:trace contextRef="#ctx0" brushRef="#br0" timeOffset="38737">15993 3900 9152,'-20'13'4497,"9"11"-3597,2-31 719,9 16-360,18-9-449,21 0-721,-2 0 1,5 0-45,11 0 0,3 0-1123,-14-3 0,1 0 1,0 0-213,3 2 1,0 1 0,0-1 1289,-5-2 0,0 0 0,-4 0 0,1 3 0,-4 0 0,10 0 0</inkml:trace>
  <inkml:trace contextRef="#ctx0" brushRef="#br0" timeOffset="39867">15895 5350 10591,'29'24'1499,"1"0"0,3 5 0,1 1-1409,-6-8 0,1 1 0,1 1-1054,3 5 0,1 0 0,0 0 1023,2 1 1,0 0 0,0 0-30,1-1 0,-1 1 0,-2 0-30,-3 2 0,-2 1 0,0-2-162,1-6 1,0-2-1,-3 1-1053,5 14 1,-3 0 1358,-3-12 1,-4-2-1,-2 7 1,-12-14 0</inkml:trace>
  <inkml:trace contextRef="#ctx0" brushRef="#br0" timeOffset="40242">15659 5213 14099,'10'39'959,"0"0"1,4 8-1,0 2-929,-4-14 0,0 1 0,1 2-1202,2 6 0,1 2 0,-2 1 992,-1 2 0,-2 1 0,2-1-630,1 1 1,1-1-1,-1 0-1229,-4 0 0,-1 1 1,-1-3 2038,1-5 0,0-1 0,-1-4 0,-1 1 0,-1-4 0,-4 9 0</inkml:trace>
  <inkml:trace contextRef="#ctx0" brushRef="#br0" timeOffset="40792">17051 5272 19856,'0'33'179,"0"1"1,0 9 0,0 1-855,-4 1 1,-1 2-1305,0 6 0,-1 0 1808,-3-6 1,-1-4 0,-1 9 0,2-17-1</inkml:trace>
  <inkml:trace contextRef="#ctx0" brushRef="#br0" timeOffset="41151">16012 6330 13469,'38'0'1259,"1"0"1,4 0-1,3 0-1229,-8-2 0,2-1 0,0-1-1212,2 1 0,1 0 1,0-2-588,0-1 0,0 0 0,0-1 1769,-2 0 0,-1 0 0,-4 1 0,-2 0 0,-5 1 0,15-3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30:08.037"/>
    </inkml:context>
    <inkml:brush xml:id="br0">
      <inkml:brushProperty name="width" value="0.09071" units="cm"/>
      <inkml:brushProperty name="height" value="0.09071" units="cm"/>
      <inkml:brushProperty name="color" value="#FF0000"/>
    </inkml:brush>
  </inkml:definitions>
  <inkml:trace contextRef="#ctx0" brushRef="#br0">1960 6820 17247,'28'-9'3778,"12"-2"-3688,-8-6 0,3-3-45,9 1 0,2-3-1021,-11 1 0,2-3 1,-1 1 945,1 3 0,0 0 0,-2-1-240,12-9 0,-4 2-139,-12 7 1,-4 2-4089,1 0 4623,-19 10 0,-9 9 0,0 0 0</inkml:trace>
  <inkml:trace contextRef="#ctx0" brushRef="#br0" timeOffset="184">2195 6840 16168,'0'28'5667,"0"11"-5308,0 11-269,0-13 0,0 2-225,0-3 0,0 0-720,4 11 1,1 2-1910,-4-4 0,0-1 2764,4 2 0,-1-2 0,-4 8 0,0-17 0</inkml:trace>
  <inkml:trace contextRef="#ctx0" brushRef="#br0" timeOffset="451">2058 7780 14819,'9'-11'6746,"2"3"-5757,26 8-449,13 0-405,-16-8 0,2-2-135,3 4 0,0-1-180,1-7 0,-2 0-1215,-2 4 1,-2 0-3522,-4 0 1,-1 1 4112,10-2 0,-20 2 1,-10 9-1</inkml:trace>
  <inkml:trace contextRef="#ctx0" brushRef="#br0" timeOffset="1143">1333 7937 13649,'0'11'5307,"0"-2"-4587,17-18-360,-4-19-315,5 1 0,1-5-1,-2-14 1,-3-6-900,-4 11 1,1-2-1,-2-2 885,2-5 0,-1-3 0,-2 0-30,-4 11 0,-2 0 0,0 0 0,0 0-518,1 0 1,-1 0 0,1 0 0,-2 0 517,0-11 0,-2 0 0,1 2 0,0 7 0,0 1 0,0 2-113,0-6 0,0 5 113,0 6 0,0 6-180,0 9 270,0 3 1186,0 44-1276,-17 16 45,3-5 0,-3 4-45,-6 4 0,-4-1 1144,-2 1 1,-1 0-1100,5-5 0,0-2-45,1-10 0,0-6 285,-6-2-375,10-31 90,20-14 0,9-7 0,8-7 0,5-2 0,-3 7 0,2 0 0,0 1-262,2 2 0,0 0 0,1 4 441,10-1 1,0 6 180,7 5-310,-4 45-50,-26 22-630,-7-16 1,0 2-2520,0 3 1,1 0 3148,0-7 0,1-3 0,5 10 0,-2-21 0</inkml:trace>
  <inkml:trace contextRef="#ctx0" brushRef="#br0" timeOffset="1854">2058 9799 20305,'-11'-39'2699,"29"0"-2654,0 18 0,5 2 0,14-6 0,4 2-90,4 7 0,0 0-450,0-8 0,-1 2-900,-3 14 0,-4 3-3193,13-12 4621,-21 17 0,-21 0 1,-8 0-1</inkml:trace>
  <inkml:trace contextRef="#ctx0" brushRef="#br0" timeOffset="2043">2332 9662 15628,'-11'28'6746,"3"3"-6341,10-4 0,4 2-225,-1 1 0,1 1-1144,4 16 1,0 2 918,-4-4 0,-1 1-405,-2-8 0,0 1 1,-1 0-1080,-1 11 0,-2 0-2564,1 0 0,0-2 4217,0-7 1,0-4 0,0 5 0,0-16 0</inkml:trace>
  <inkml:trace contextRef="#ctx0" brushRef="#br0" timeOffset="2235">2195 10544 20575,'7'11'2699,"14"-3"-2519,30-8-180,-14 1 0,2-2-135,-8-6 0,1-3-1080,11 1 1,-1-4-3197,-15-6 1,-2-1 4410,5 4 0,-3 1 0,-5-4 0,-5 10 0</inkml:trace>
  <inkml:trace contextRef="#ctx0" brushRef="#br0" timeOffset="2912">1666 9564 13919,'0'-20'6656,"0"9"-6206,0 3-180,0 25-90,0 22-135,0-2 0,0 5-218,0-5 0,0 2 0,0 2 173,-2 4 0,-1 2 0,-1 0-585,-2 5 0,0 1 0,-2-1 585,2 1 0,-1-1 0,-1 0-240,-1-1 0,-1-2 1,0-1-301,3-9 0,1-2 1,0-2-1321,0 10 1,1-5-3628,-4-1 5487,9-19 0,0-11 0,0-9 0</inkml:trace>
  <inkml:trace contextRef="#ctx0" brushRef="#br0" timeOffset="3085">1470 10446 11131,'-11'-22'7915,"-6"-4"-6386,14 32-539,3 5-541,20 20 1,19-1-360,-15-14 0,2-4-90,3-5 0,1-3-90,4 4 0,0-7-1349,-3-15 0,-1-7 1359,5-4 1,-3-2-1,-14 4 1,-3 0-1,11-20 1</inkml:trace>
  <inkml:trace contextRef="#ctx0" brushRef="#br0" timeOffset="19611">3528 9877 12390,'0'-11'4317,"-9"3"-3687,7 34 180,-16-2-586,15 6 1,4 5 45,-2-4 0,2-1-135,10 6 0,7-2 135,4-11 0,6-5-136,13 1 1,5-12-895,-8-16 0,1-11 1,2-3 759,-5 2 0,2-2 0,-1-4 0,0-2-216,-3-2 0,0-3 0,0-3 0,-1-1 1,0-1-685,0-2 1,0-2 0,-2-1 0,0-1 0,0 1 71,-2 0 0,0 1 1,-1-1-1,-2 1 1,-1-1 827,-5 2 0,-1-1 0,-1 0 0,-2 3 0,0 3 0,2-2 0,-1 5 0,-4 0 0,-5-5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30:34.077"/>
    </inkml:context>
    <inkml:brush xml:id="br0">
      <inkml:brushProperty name="width" value="0.09071" units="cm"/>
      <inkml:brushProperty name="height" value="0.09071" units="cm"/>
      <inkml:brushProperty name="color" value="#FF0000"/>
    </inkml:brush>
  </inkml:definitions>
  <inkml:trace contextRef="#ctx0" brushRef="#br0">2411 6624 11221,'-31'-9'4047,"11"7"-2967,12-7-361,17 1-89,10-3-270,12-9-225,-8 6 0,2 0-46,25-8-412,-17 8 1,1 0 322,-3 0 0,-1-1 0,9 0 0,-1 0-315,-12 0 0,0-1-675,4 1 1,-4 2-3958,-4 2 4947,-5 3 0,-17 8 0,0 0 0</inkml:trace>
  <inkml:trace contextRef="#ctx0" brushRef="#br0" timeOffset="383">2509 6643 15808,'-11'18'2069,"11"12"-1934,0-2 0,2 3-180,7 7 0,-1 3 0,-6 7 0,-1 2-1508,3-1 0,0 2 113,-3 2 1,-2 0-1889,1-3 0,0-2 3328,0-1 0,0-4 0,0 9 0,0-17 0</inkml:trace>
  <inkml:trace contextRef="#ctx0" brushRef="#br0" timeOffset="583">2450 7525 18686,'37'-39'764,"-17"19"1,1 1-765,12-1 0,2 1 0,0-1 0,0 1-900,-1 2 1,1 3-1485,4 3 1,-1 3 2383,14-1 0,-13 9 0,-22 0 0</inkml:trace>
  <inkml:trace contextRef="#ctx0" brushRef="#br0" timeOffset="1298">1823 7663 9781,'0'21'5307,"0"-3"-3777,0-18-1171,0-44-179,0-1-150,0 11 0,0-6 0,0 0-845,0 1 0,0 0 0,0-2 844,0-10 1,0-2 0,0 0-30,0 9 0,0 0 0,0 0 0,0-1 22,0 1 1,0-1 0,0 0-1,0 1-316,0-1 0,0 1 0,0-1 0,0 2 294,0-8 0,0 2 0,0 1 45,0-9 0,0 5-153,0 16 1,0 5 287,0 3-270,0 19 270,0 35-180,-9 24 90,0-7 0,-2 3-90,-3 4 0,-2 1 237,3-15 1,0 0 0,0-2-238,-3 4 0,1-4 0,1-2 0,0-7 1837,-6-14-1837,9-31 89,20-30-134,0 12 1,4-2 44,6-1 0,1 1-45,-5 3 0,1 4 363,12-6-48,-17 30-270,6 38 0,-6 21-405,-2-16 0,2 2-2069,-2-1 1,1-1 2473,9 2 0,-1-4 0,-2 0 0,10-5 0</inkml:trace>
  <inkml:trace contextRef="#ctx0" brushRef="#br0" timeOffset="2015">2509 9152 16707,'-20'-9'2879,"9"-1"-2519,29-10-180,14-8-225,0 12 0,4 1-45,-1 0 0,0 0-784,0 0 1,-1 1-1646,16-5-3298,-13 8 5817,-26 2 0,-2 9 0,-9 0 0</inkml:trace>
  <inkml:trace contextRef="#ctx0" brushRef="#br0" timeOffset="2191">2705 9035 14189,'0'19'5487,"0"9"-4768,0 12-449,8 10-270,-2-13 0,-1 2 0,1 1 0,-1 1-675,0 3 1,-1 1-1757,-4 3 1,0 0 2430,0-11 0,0-2 0,0 15 0,0-24 0</inkml:trace>
  <inkml:trace contextRef="#ctx0" brushRef="#br0" timeOffset="2399">2548 9936 15898,'0'11'4228,"17"-2"-3599,23-9-539,-11-4 0,3-1-716,6-4 1,2-2 625,-1 1 0,1-1-315,-1-4 1,0 1-1395,-3 4 0,-2 1 1822,16-2 0,-22 2 0,-20 9 1</inkml:trace>
  <inkml:trace contextRef="#ctx0" brushRef="#br0" timeOffset="2832">1862 9035 13020,'11'-11'5396,"-2"2"-4406,-10 35-450,10 15-361,-7-3 1,-2 3-90,4 7 0,1 2-936,0 4 0,-1 1 846,-3-16 0,-1 0 0,1 0-60,2 1 0,0-1 0,0 0-840,-3 16 1,0-1-648,0-4 1,0-2-2142,0-12 0,0-3 3688,0 15 0,0-28 0,0-11 0</inkml:trace>
  <inkml:trace contextRef="#ctx0" brushRef="#br0" timeOffset="3032">1725 9720 12840,'-20'18'6746,"9"12"-5757,20 21-719,3-21 0,7-2-690,8-1 1,4-4 554,-1-1 0,1-4-46,7-5 1,1-7-45,-4-11 0,-1-7-225,2-10 1,-2-6-751,-10 1 1,-1-3-1,-2-3 930,-3-5 0,-1-4 0,-2 5 0,1 2 0,-2 2 0,-5 3 0,-1-1 0</inkml:trace>
  <inkml:trace contextRef="#ctx0" brushRef="#br0" timeOffset="17952">4155 6761 8342,'11'-19'5847,"-2"8"-4768,-18-7-179,7 16-450,-7-7 719,9 9-90,0 9-629,17 19-180,-6 0 0,0 3-46,12 12 1,2 3-658,-11-10 1,-1 1 0,2-1 462,2-1 0,2-1 0,1-3 149,8 12 1,3-7-618,6-15 0,5-12 438,-8-13 0,2-10 0,0-5 0,-2-3 0,1-7 0,-1-3 0,1-2-517,-2-3 1,1-2-1,0-3 1,-1-2 0,0-1 486,-2 3 0,-1-1 0,0-2 0,0 0 0,-1-1 0,0-1-281,-4 4 0,0-1 0,-1-1 0,0 0 0,0 0 0,-1-1 0,0 0 156,-1 1 1,0-2 0,0 1 0,-1-1 0,-1 0 0,0 1 0,-1 0-423,-1-4 0,0-1 1,-2 1-1,0 0 0,0 1 1,0 1-1245,1-7 0,1 0 1,0 2-1,-2 1 1,-1 3 1820,-1 3 0,-1 2 0,-1 2 0,-1 4 0,5-14 0,-1 8 0,2 10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31:36.272"/>
    </inkml:context>
    <inkml:brush xml:id="br0">
      <inkml:brushProperty name="width" value="0.09071" units="cm"/>
      <inkml:brushProperty name="height" value="0.09071" units="cm"/>
      <inkml:brushProperty name="color" value="#FF0000"/>
    </inkml:brush>
  </inkml:definitions>
  <inkml:trace contextRef="#ctx0" brushRef="#br0">2646 6702 16348,'48'-8'944,"-20"3"1,3-1-900,7-4 0,2 0-45,8 0 0,2 1-1084,0-1 0,0 0 1084,1-4 0,-4 0-229,-11 3 0,-2 0-1121,-3 1 1,-5 0-5477,-5-7 6826,-3 15 0,-18-7 0,0 9 0</inkml:trace>
  <inkml:trace contextRef="#ctx0" brushRef="#br0" timeOffset="266">2881 6761 20305,'9'48'0,"-7"2"-720,2-21 1,1 1-1125,-5 3 0,0 1-3072,0 1 1,0 0 4713,0 10 0,0-3 0,0 4 0,0-3 0</inkml:trace>
  <inkml:trace contextRef="#ctx0" brushRef="#br0" timeOffset="475">2646 7525 18237,'-20'3'3687,"70"-6"-3642,-22-13 0,3-5-1050,10 7 0,7 1 1,-1-1 974,-7-2 0,0-2 0,-1 2-360,1 2 0,0 1 0,-2 1-1425,8-4 0,-3 3 1815,-2 7 0,-6 2 0,-2-5 0,-7 9 0</inkml:trace>
  <inkml:trace contextRef="#ctx0" brushRef="#br0" timeOffset="1042">3841 6369 19046,'0'39'959,"0"1"1,5 6-1,-1 3-869,-3 5 0,0 1-1115,4-13 0,2 1 0,-1 1 995,-5-1 0,-1 0 0,1-1-120,4-1 0,2-2 1,-2-1-332,-4 4 1,0-4-1904,8-3 0,0-4 2384,-7-1 0,7-10 0,-9-12 0</inkml:trace>
  <inkml:trace contextRef="#ctx0" brushRef="#br0" timeOffset="1225">3743 7231 18057,'7'9'4317,"15"2"-4182,5-4 0,5-3-90,2-2 0,1-4-630,5-9 1,-1-6-1928,-3-6 0,-2-4-1401,2-10 1,-5-5 3912,-8-7 0,-5 0 0,-2 20 0,-3 2 0,-5-26 0</inkml:trace>
  <inkml:trace contextRef="#ctx0" brushRef="#br0" timeOffset="1419">4371 6252 20935,'0'47'1529,"-1"-14"0,2 2-1394,3 4 0,0 3-135,-3 6 0,0 2-45,8-1 0,0 0-1338,-4 0 1,1 0 77,4-4 1,-1-1-2502,-3-4 1,-1-2 3805,0-2 0,-1-4 0,-4 0 0,0-6 0</inkml:trace>
  <inkml:trace contextRef="#ctx0" brushRef="#br0" timeOffset="1641">4370 6879 22734,'-2'48'1079,"31"-7"-1034,-6-24 0,6-4 0,13 0 0,3-8-315,0-10 1,0-8-1785,0-4 1,-1-5-556,2-5 1,-5-7 2608,-12-14 0,-6 0 0,-2 24 0,-5 1 0,-7-30 0</inkml:trace>
  <inkml:trace contextRef="#ctx0" brushRef="#br0" timeOffset="6983">8251 666 13469,'28'-22'630,"12"-4"-540,-12 20 0,3 1-90,6-4 0,4-2 45,11-2 0,3-2-1141,-19 5 1,1 0-1,1 0 1126,6-1 0,3 1 0,-3 0-30,-6 0 0,-2 0 0,1 2-32,2 3 0,0 2 1,-2 0 75,9-2 1,-2 1 222,-4 3 1,-2 2-43,-7 3 0,-3 1 45,11 6-90,-11 17 1447,-17 3-1717,-2 8 29,-9-9-3627,0-1 3806,8-18 0,-5-3 0,5-8 0</inkml:trace>
  <inkml:trace contextRef="#ctx0" brushRef="#br0" timeOffset="7625">8467 881 12750,'46'9'584,"-17"4"1,3 2-450,15 9 0,4 3-1308,-15-6 0,0 2 0,1 2 1143,2 6 0,0 2 0,0-1 60,1-2 0,0 0 0,-2 2-90,0 5 0,-2 2 0,-1 0-90,-4-5 0,-2-1 0,0 0-393,-2 0 1,-1 0-1,-3-1-1301,3 8 0,-2-1 1977,-3-8 0,-3-4 0,2 4 0,-12-14 0</inkml:trace>
  <inkml:trace contextRef="#ctx0" brushRef="#br0" timeOffset="8276">8467 1019 8972,'-20'-20'4677,"9"9"-4497,2 2 180,9 18 90,0 37-270,-8 8-180,7-19 0,1 5 0,-1-1-732,-8 7 0,0 1 162,7-6 0,3 1 0,-2-1-1724,-4 10 1,1-1 2191,4 5 0,0-4 0,0 4 0,0-12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32:00.975"/>
    </inkml:context>
    <inkml:brush xml:id="br0">
      <inkml:brushProperty name="width" value="0.09071" units="cm"/>
      <inkml:brushProperty name="height" value="0.09071" units="cm"/>
      <inkml:brushProperty name="color" value="#FF0000"/>
    </inkml:brush>
  </inkml:definitions>
  <inkml:trace contextRef="#ctx0" brushRef="#br0">20402 3743 15898,'31'11'2968,"6"-3"-2338,11-8-1352,4-8 857,-14 3 0,1-1-90,-4-3 0,-1-2-1,1-3 1,0 0-45,-5 3 0,-1 0-307,-4-3 0,-3 0-3381,9-6 3736,-12 9 0,-10 3 1,-9 8-1</inkml:trace>
  <inkml:trace contextRef="#ctx0" brushRef="#br0" timeOffset="229">20598 3919 18776,'-19'20'810,"8"17"-810,2 4-631,8-8 0,2 2 406,-1-1 0,0 1-495,0 5 1,0-1-1305,0-4 1,0 0 2023,0 9 0,0-4 0,0-3 0,0 7 0</inkml:trace>
  <inkml:trace contextRef="#ctx0" brushRef="#br0" timeOffset="412">20441 4742 17157,'7'-30'4857,"15"-7"-4767,5 25 0,5 2-769,2-4 1,2 0 48,3 3 1,0 2-2879,-4-1 0,0 1 3508,0 3 0,-3 1 0,1-4 0,-7 9 0</inkml:trace>
  <inkml:trace contextRef="#ctx0" brushRef="#br0" timeOffset="1026">21480 4507 16258,'-11'18'3688,"-6"-23"-2879,15 21-719,-7-43 90,18-3-180,-4 2 0,1-3 45,4-7 0,-1-2-45,-3-8 0,-1-2-1054,4-4 0,0-1 1084,-6 13 0,0-1 0,1 2-60,2 3 0,1 1 0,0 1-47,-1-4 1,1 1 0,0 2 31,3 0 0,-1 2 0,-3 5 0,-1 4 405,4 6 180,-9 11-181,0 27-179,0 21-45,-11-14 0,-4 2 479,0 7 1,-3 0-615,-6-8 0,-2-2 390,1-3 1,2-3-1201,-8 1-89,3-19 539,9-28 180,8-13 90,12 11 0,7 1-37,9 7 0,5 3 442,2 2 0,4 5 89,10 5 1,0 6-270,-7 3 0,-1 4 234,5 3 0,-2 2-639,17 11-2159,-26-7 1,0-2 2428,15-2 0,-17-2 0,-5-9 0</inkml:trace>
  <inkml:trace contextRef="#ctx0" brushRef="#br0" timeOffset="1584">23930 3762 18866,'18'-28'2339,"12"6"-2294,-2 8 0,3 0 0,3-1 0,2 2-45,3 2 0,0 0-731,-8-3 0,-1 0-798,0 3 0,-3 2-8302,-6-2 9546,-3 3 0,-18 8 1,0 0-1</inkml:trace>
  <inkml:trace contextRef="#ctx0" brushRef="#br0" timeOffset="1743">24048 3900 20305,'-11'19'1889,"11"1"-2248,11-1-3239,8 10 3598,1-7 0,-9-3 0,-2-10 0</inkml:trace>
  <inkml:trace contextRef="#ctx0" brushRef="#br0" timeOffset="1917">23969 4292 22464,'30'0'60,"-1"0"0,5-4 0,0-1-1589,1 1 0,0-3-3387,0-6 1,-1-2 4722,2 4 0,-4 0 1,0-9-1,-6 12 1</inkml:trace>
  <inkml:trace contextRef="#ctx0" brushRef="#br0" timeOffset="2176">24890 3508 21295,'-10'37'1169,"4"-9"1,3 3-1126,2 8 1,2 2-90,-1 8 1,0 0-316,0-4 0,0-1-1933,0-3 1,0-3 2292,0-7 0,0-3 0,0 2 0,0-13 0</inkml:trace>
  <inkml:trace contextRef="#ctx0" brushRef="#br0" timeOffset="2375">24734 4076 20755,'8'31'3868,"21"-12"-3778,21-1 0,-12-16 0,2-2-135,1 1 0,-1-2-753,-4-7 0,-2-4-911,-8-1 0,-5-4 1742,-4-11 1,-5-1 0,-1 3 0,-3-9 0</inkml:trace>
  <inkml:trace contextRef="#ctx0" brushRef="#br0" timeOffset="13885">16091 4096 8702,'-31'11'3508,"11"-3"-2339,12-8-539,17 0-90,10 0-361,7 0 1,5 0-90,3 1 0,4-2-30,-2-1 0,3-2 0,1 2-1098,7 0 1,2 2 0,1-1 1059,-7-1 1,1-1 0,1 0-1,2 3 14,-1 1 0,2 2 0,1 1 0,0 1 0,1-1-392,2 0 0,1 0 1,0 1-1,1-1 0,2 1 341,-3 0 0,2 0 0,0 0 0,1 1 0,0-1 0,0-1 40,-7 0 1,1-1 0,-1 0 0,0 0 0,1-1 0,0 1-1,0-1-270,0 0 1,1 0-1,0-1 1,0 0-1,0 0 1,0 0-1,-1 0 260,5-1 0,0 0 0,0 0 0,-1 0 0,-1 0 0,-1 0-85,4 0 1,-2 0-1,0 0 1,-2 0 0,-3 0 114,2 0 0,-3 0 0,-2 0 0,-4 0 134,1-1 1,-4 0 0,-5 3 0,13 6 1100,-30 12-1190,-34 10-90,-14 10 45,4-28 0,-5-3-45,-5 6 0,-4-4 0,-11-8 0,-3-3 246,14 2 1,-2 2 0,-1-2-217,-10-1 0,-1-1 0,-2-1-53,11 2 1,0-1-1,-1 0 1,-1-1 22,-5 0 0,-1-1 0,-1-1 0,1 1 80,0-1 1,-1 1 0,1-1-1,-1 0-80,10-1 0,0 0 0,0 0 0,0 0 0,1 0 22,-7 1 1,2 1 0,-1-1-1,2 0-189,1-1 1,0-1-1,0 0 1,3 2 166,-7 2 0,1 1 0,3-1 0,6-4 0,1-2 0,3 1 0,-4 1 0,4-1-45,7-1 0,4-5-45,-5-25 0,12 22 0,1-38 1052,16 47-872,20-29-90,32 33-30,-16-1 0,6 0 0,1 0 185,10 2 0,2 1 0,3 1-65,-5 2 0,2 2 0,2 0 0,1-1-72,-6-1 0,0 0 0,2-1 0,-1 0 0,1 2-150,-6-1 0,-1 2 0,1 0 0,1 0 0,-1 0 0,1 0 72,2 0 0,0 0 0,0 0 0,0 0 0,0-1 1,0 0-399,7-1 1,0 0 0,0-1-1,-1 0 1,-2 1-875,-3 2 1,-2 0 0,0 1 0,-2 0 0,0-2 1331,3 0 0,0-2 0,-4 0 0,-3 1 0,7 3 0,-7-1 0,10 4 0</inkml:trace>
  <inkml:trace contextRef="#ctx0" brushRef="#br0" timeOffset="34501">10799 10936 14908,'0'48'2609,"0"2"-2474,0-21 0,0 0 0,0 1 0,0-1-225,0 21 90,0-2 0,0-26 90,9-13-540,19-38 360,-8 2 0,1-4 90,8-9 0,1-1 0,0-4 0,-1 1-211,-4 7 0,0 4 661,14-6 180,-19 39-1,-11 39-224,-9-6 0,0 4-668,-1 7 1,2 1 262,2-4 0,2-1-135,-1-4 0,3-5-764,22 0-2339,10-23-990,-14-18 0,0-8 4228,5-6 0,-1-2 0,3-9 0,-5 0 0</inkml:trace>
  <inkml:trace contextRef="#ctx0" brushRef="#br0" timeOffset="34734">11485 11014 14189,'0'29'1799,"0"1"0,1 4 0,-2-1-1799,-8 11 90,7 2-90,20-35-1170,23-20 630,-11-4 1,1-5 269,4-13 0,-2-5 225,-11 5 0,-3-1 180,-2-7 0,-6 1 405,-11-3-90,-37 13-180,-16 19-613,14 19 0,0 6-242,7-5 1,3 2-4332,2 6 1,6 1 4606,10 0 1,5-11 0,15-9 0</inkml:trace>
  <inkml:trace contextRef="#ctx0" brushRef="#br0" timeOffset="35200">13190 10798 18686,'-30'15'1259,"1"-1"1,-1 0-1,1 2-1214,-1 4 0,1-1-135,-12 12 0,4-12-360,26-1-449,20-16 539,13 7 270,17 0 180,0-7 0,-17 24 180,-5-4-135,-17 4 0,-8 4-280,-5-3 1,-3-2 99,1 6 0,-2-3-855,-7-5 1,0-7-6296,-7-5 7195,12-13 0,10-9 0,9 3 0</inkml:trace>
  <inkml:trace contextRef="#ctx0" brushRef="#br0" timeOffset="35592">13327 10896 17157,'11'51'2473,"-6"-23"1,-1 0-2294,-4 1 0,0 1-90,0 8 0,0 2-90,0 0 0,0 1 45,0 7 0,0 0-90,0-12 0,0 0-135,1-1 0,-2-3-989,-8-1 359,7-14-449,-7-52 719,18-17-335,0 6 1,2-6 844,-2 11 0,1-2 0,1 1 60,1 1 0,1 0 0,1 1-341,2-3 0,0 0 1,0 2 669,4-6 1,2 5 225,1 14 0,2 6 584,5-4 90,-10 52-629,-12 24-405,-7-15 0,-2 2-135,-2 7 0,-3-1 499,-2-7 0,-3-2-589,-3-4 0,-3-2 107,-13 12-3615,1-21-5577,10-27 9085,8-32 0,2 14 0,9-9 0</inkml:trace>
  <inkml:trace contextRef="#ctx0" brushRef="#br0" timeOffset="35926">13876 10877 23634,'-20'11'539,"1"15"-539,-1-22-90,9 22 90,3-15 0,16 0-270,21-2-269,12-18 269,-12 5 0,1-3 0,-1-7 0,1 0 135,-1 7 0,1 1 46,20-12 89,-20 18-270,-4 0-1619,-24 18-2789,7-5 4678,-9 7 0,0-12 0,0-8 0</inkml:trace>
  <inkml:trace contextRef="#ctx0" brushRef="#br0" timeOffset="36053">14209 10818 16528,'20'-11'2158,"17"-6"-4676,-4 6 2518,-4-3 0,-2 0 0,-3 0 0,2-3 0</inkml:trace>
  <inkml:trace contextRef="#ctx0" brushRef="#br0" timeOffset="36251">14444 10210 21745,'0'48'959,"0"0"0,1 2 1,-2 0-915,-3 5 0,0-1-1233,3 0 0,-1-1-116,-2-7 0,0-3-2153,3-6 1,2-4 3456,7 15 0,-5-28 0,5-12 0</inkml:trace>
  <inkml:trace contextRef="#ctx0" brushRef="#br0" timeOffset="36384">14640 10798 20395,'0'30'90,"0"-1"0,-8 4-6476,5-7 6386,-5-26 0,8 0 0,0 0 0</inkml:trace>
  <inkml:trace contextRef="#ctx0" brushRef="#br0" timeOffset="36478">14778 10602 12930,'0'11'0,"-1"-2"0</inkml:trace>
  <inkml:trace contextRef="#ctx0" brushRef="#br0" timeOffset="36751">15150 10681 19856,'-31'19'2968,"3"-8"-3148,8-2-90,10 0-1079,1-7 450,18 7 539,1-9 450,10-9 629,0 7 720,-9-7-359,-3 18-900,1 10-180,-7 3-630,16 6-2518,1-17-6683,12-2 8870,8-18 1,-17 7 0,-5-7 0</inkml:trace>
  <inkml:trace contextRef="#ctx0" brushRef="#br0" timeOffset="36926">15542 10191 21025,'0'46'2203,"0"-17"1,0 3-2204,0 7 0,0 2-135,0 7 1,0 0-1216,0-7 1,0-1-3567,0 0 1,0-2 4542,0-7 1,0-3 0,0 2-1,0-12 1</inkml:trace>
  <inkml:trace contextRef="#ctx0" brushRef="#br0" timeOffset="37742">16757 10740 20845,'-28'11'360,"-3"15"-180,-8-5-225,18 2 0,3 2 0,2 1 0,1-2-45,-13 9 90,26-7-810,21-26-359,32-17 944,-21 7 0,1-2 180,4-10 0,-3-4 90,-10 5 0,-3 1 675,18-11 89,-26 14-359,-2 17-450,-9 17-90,9 5-899,10 0-4138,21-5 5127,10-17 0,-18 0 0,-5 0 0</inkml:trace>
  <inkml:trace contextRef="#ctx0" brushRef="#br0" timeOffset="38017">17208 10661 19406,'11'39'3508,"-3"9"-3598,-16-15 90,14 4-1619,5-26-630,28-11 0,3-28 1754,-13 13 1,-2-3 539,-9-10 0,-3-1 765,22-3 1438,-17 3-539,-10 21-629,-1 25-900,-9 14-270,0 10-180,9-2-2609,10-11-6952,12-17 9612,8-19 1,-17 3 0,-5-12 0</inkml:trace>
  <inkml:trace contextRef="#ctx0" brushRef="#br0" timeOffset="38159">17717 10642 20485,'40'0'-270,"8"0"-1529,-19-8 1,0-2 1798,-2 0 0,-1-2 0,13-9 0,-22 3 0</inkml:trace>
  <inkml:trace contextRef="#ctx0" brushRef="#br0" timeOffset="38350">17991 10171 22644,'-14'48'1139,"0"0"1,3 2-1,0 0-1139,2-14 0,-1 1 0,1-1-360,-2 14 1,3-2-1826,1-7 0,3-3-2731,1-7 1,6-4 4189,16 4 0,-5-14 0,3-17 0</inkml:trace>
  <inkml:trace contextRef="#ctx0" brushRef="#br0" timeOffset="38617">18384 10583 20755,'-25'29'1289,"-1"1"0,6-5 1,1 0-1290,-9 14-270,17-11-1169,20-17-270,21-2 1124,-5-20 1,1-4 134,24-9 540,-28-7 0,-5-4-45,-6 9 0,-3 0 404,-2-4 1,-3 1 0,-3-10-450,-26 11-180,2 17-2878,-24 2 3058,17 9 0,12 0 0,10 0 0</inkml:trace>
  <inkml:trace contextRef="#ctx0" brushRef="#br0" timeOffset="38885">18854 10465 23993,'-20'48'2069,"1"2"-2024,9-20 0,0-1-45,-9 21-90,8-2-899,28-17-1530,16-12-45,-5-12 1,3-5 2563,4-6 0,-3-1 0,3 3 0,0-7 0</inkml:trace>
  <inkml:trace contextRef="#ctx0" brushRef="#br0" timeOffset="39294">19285 10446 24623,'-19'0'899,"8"26"-809,-7-20 0,16 38-90,-7-22-90,9 8-359,9-10-541,11-12-539,10-8 180,10-8 269,-1-12 271,-9-10 539,-10-10 180,-12 1 180,-8 0-180,0 17-719,-8-13-2879,5 31 3688,-5-13 0,8 17 0,0 0 0</inkml:trace>
  <inkml:trace contextRef="#ctx0" brushRef="#br0" timeOffset="39469">19599 10367 18776,'0'39'6027,"0"9"-5398,0 2-978,0 1 394,0-23 0,0 0 157,0 14-472,-9-21-796,7-5-2262,-7-25-5847,27-17 9175,3-16 0,1 8 0,-4-1 0</inkml:trace>
  <inkml:trace contextRef="#ctx0" brushRef="#br0" timeOffset="40151">19971 10328 17967,'0'31'7196,"0"6"-6567,0-7-359,0 1-270,0-3 0,0-17 90,0-3-90,0-8-180,18-8-270,12-12 315,-6 6 1,2-2-819,7-4 0,2 0 863,-1 1 0,2-1-180,3 0 1,0 1 224,-4 8 0,0 0 90,-4-3 0,-4 2 314,4 10 181,-14-7-90,-17 9-180,0 9-180,0 2 736,-9 0-826,7-3 90,-6 1-90,8-7 90,0 16-1,0-16-89,0 7 0,0-9 180,0 0-180,8 0 0,-6 0 0,7-9 0,0 7 0,-7-7 0,7 9 0,-9-9 0,0 7-180,8-15-89,-5 15-1,14-25 180,-15 14 90,7-6-90,-9 1 90,0 16 270,0-7 90,-9 36-1,-2-3-179,2 3 0,-1 2-180,-10 21 0,0-8-540,18 3-1888,13-23-6747,20 6 9175,17-17 0,-24-2 0,2-9 0</inkml:trace>
  <inkml:trace contextRef="#ctx0" brushRef="#br0" timeOffset="40359">20912 9858 23813,'-10'43'809,"0"1"1,0-4 0,1 0-810,2 8 0,3 0-495,-1-7 1,1-1-1395,4 0 0,0-2-3027,-1-7 1,2-3 4494,8 11 0,-7-19 1,7-12-1</inkml:trace>
  <inkml:trace contextRef="#ctx0" brushRef="#br0" timeOffset="40634">21147 10230 20485,'-28'20'5667,"6"8"-5577,-6 2 0,8-8-90,9-4-720,20-18-449,13-9-180,26-2 359,-7-17 721,7 6 269,-26 2 179,-5 12-89,-17 16-90,0 12 0,9 2-899,2 6-720,17-17-8212,11-2 9185,3-9 1,-12 0-1,-12 0 1</inkml:trace>
  <inkml:trace contextRef="#ctx0" brushRef="#br0" timeOffset="40751">21500 10230 21025,'20'-22'2968,"17"-4"-3058,13 24-989,-20-7 0,1 1-2160,3 7 1,-1-1 3238,9-15 0,-14 15 0,-19-7 0</inkml:trace>
  <inkml:trace contextRef="#ctx0" brushRef="#br0" timeOffset="40934">21735 9779 21924,'-10'54'1619,"0"-1"0,1 1 1,-1 1-1590,1-16 0,-1 0 0,0 0-1292,-1 16 0,1-1 632,0 1 1,0-3-1395,0-15 0,3-2-2251,8-4 0,4-5 4275,6-7 0,2-10 0,5-9 0</inkml:trace>
  <inkml:trace contextRef="#ctx0" brushRef="#br0" timeOffset="41077">21951 10269 22644,'0'48'2609,"-9"-6"-2969,-2 5-1709,-9-25-2608,9-4-5154,29-18 9590,6-18 0,7 14 0,-14-14 1</inkml:trace>
  <inkml:trace contextRef="#ctx0" brushRef="#br0" timeOffset="41576">21970 10289 20935,'49'-11'1109,"0"0"1,-2 2-1,-15 9 150,-32 20-629,-9 10-360,-2-8-90,-9-4-180,9-18-450,20 0-629,22 0-271,19 0 91,0-9 360,-11-11 629,-2-1 270,-15-8 540,6 10 449,1 8 0,-8 2 181,16 18-361,-15 10-269,-2 12-180,-12 8-270,-8 0-90,0 0 90,0-17-360,0-4-270,18-18 0,12-18 361,21-4 179,-18 3 0,1-1 179,-3 4 1,-1 2 0,0 3 0,-1 2 90,19 0-180,-27 18-180,6 2-1349,-25 9-3059,6-1 4498,-8-8 0,0-2 0,0-9 0</inkml:trace>
  <inkml:trace contextRef="#ctx0" brushRef="#br0" timeOffset="41809">22343 9818 24983,'-20'-8'-1619,"9"6"-8212,2-7 9545,9 9 0,0 0 1,0 0-1</inkml:trace>
  <inkml:trace contextRef="#ctx0" brushRef="#br0" timeOffset="48576">21833 15835 13379,'-20'0'2969,"1"-8"-1980,25 14-179,16-12-676,13 9 1,7 2-286,6-4 0,4-2 211,-6 1 0,3 0 0,2 0-696,-8 0 1,0 0-1,2 0 1,1 0 680,6 0 0,1 0 0,2 0 0,0 0-9,-7 0 0,1 0 0,1-1 0,-1 1 0,1 1-503,3 2 1,0 0 0,0 1 0,0 0 0,1 0 481,-7-2 0,0 0 0,1-1 0,-1 1 0,1 0 0,-2 2-180,8 2 1,0 1-1,-1 1 1,1 0-1,-1 0 255,2-2 0,0 0 0,-1 0 0,1 0 0,-2 0-330,-3 2 0,0 0 1,-2 0-1,1 0 0,0 0 294,2-2 0,-1 0 0,1 0 0,0 0 0,-1 0 106,-1 0 1,0 0 0,0 0 0,1-1 0,-1 0-89,2 0 0,0-2 0,0 1 0,0 0 0,0 0 0,0 1 0,0 1 1,0-1-1,0 1 0,0 0-18,0 0 0,0 0 0,0 0 0,0 0 0,-1 1 0,0 0 0,-1 1 0,0 0 0,0 0 0,0 0-18,0 0 0,0 0 0,0 0 0,0 0 0,-1-1-36,0 0 0,-1-1 0,0-1 0,0 1 0,-1 1 30,1 0 1,0 1-1,0 0 1,0-1-1,1 0-30,0-2 0,1-1 0,0-1 0,0 1 0,0 1 54,0 2 0,0 0 0,0 1 0,0 0 0,1-1 36,2 0 0,0-1 0,1-1 0,0 1 0,0 1-93,0 0 1,0 1 0,0 0 0,0 0 0,1 0 47,-7-1 0,0-1 0,0 1 0,0-1 0,1 1 0,-1-1-31,1 1 1,-1 0 0,0-1 0,1 1-1,0-1 1,-1 0 15,2 0 0,0-1 0,0 0 0,1 0 0,-1 0 0,-1 0-21,0 0 0,0 0 0,-1-1 0,0 1 1,1 0-1,0-1 36,0 1 0,1 0 0,0 0 0,0 0 0,-1-1 0,0 1-27,8-1 0,-1 0 0,0 1 0,0-1 0,1 0-3,-7 1 0,1-1 0,1 1 0,-1 0 0,1 0 0,-1 0-28,-2-1 0,-1 1 0,1 0 0,-1 0 0,1 0 0,1-1 28,3 0 0,1 0 0,1 0 0,0-1 0,-1 0 0,1 1-15,0-1 0,0 1 0,0-1 0,0 0 0,0 0 0,1 0 12,-8 0 1,1 0 0,0 0 0,0 0 0,0-1 0,0 0 0,0 0 17,8-1 0,0-1 0,0 0 0,0 0 0,-1 0 0,-1 1-128,-3 0 0,-1 1 0,0-1 0,-1 1 1,0 0-1,-2-1 116,4-1 0,0 0 0,-2-1 0,0 1 0,-3 1 230,3 0 1,-1 2-1,-3-1 1,-2 0-429,0-1 0,-4-1 0,-4 2-989,-3 2 0,-5 0-3120,-1-4 4289,-52 9 0,19-7 0,-19 7 0</inkml:trace>
  <inkml:trace contextRef="#ctx0" brushRef="#br0" timeOffset="50638">21833 15424 14998,'-31'0'3508,"3"-9"-3058,17 7-90,3-7 90,16 0-270,21-10-46,-6 4 1,4-1-835,18-8 0,6 0 730,-15 10 0,0 1 0,3-1 0,10-4 0,4-1 0,0-1-30,-12 6 0,1 0 0,0-1 0,1 0 22,1-2 1,0 0-1,1-1 1,0 0-23,3-1 0,1-1 0,0 1 0,-1-1 22,-3 0 1,0 1-1,-1-1 1,1 0-541,-1-1 1,1-1 0,-1 0-1,-1 0 518,-3 2 0,-1 1 0,0-1 0,0-1 22,0-3 1,0 0 0,-1 0-1,0 0-22,9-6 0,-1 1 0,1-2 22,-11 6 1,1-2-1,-1 0 1,0 0-23,-1 0 0,-1 0 0,0 0 0,1-1 0,1-3 0,1-1 0,-1 0 0,1 1 0,-2 0 0,0 2 0,-1-1 0,1 0 0,0-2 0,-1 1 0,0-1 0,0 0-106,-2 3 1,0-1 0,0 1 0,-2 0 135,7-8 0,-1 1 0,0 0-30,1 0 0,-1 1 0,-2-1-299,-6 4 1,-1-1 0,-2 0 298,-1 1 0,-1 0 0,-2-2 0,-1-1 0,-2 0 0,0-1 0,-1 0 0,-1-1 0,1 1 0,5-4 0,1 1 0,0 0 0,-3 3 0,0 0 0,1-1 0,1-2 0,1 0 0,-1 2 0,8-9 0,-1 0 30,-7 11 0,1 0 0,0 1-30,7-7 0,1 1 0,-6 11 0,1 0 0,-1 0 0,-2 0 0,0-1 0,1 2 0,4 1 0,2 0 0,-1 0 0,-2-1 0,-1-2 0,1 1 0,2 3 0,1 0 0,-1 0 174,6-13 0,-1 0-174,0 3 0,0 2 0,-5 4 0,0 1 0,1-1 0,-1 3 906,-4 11 1,0 0-907,4-7 0,-1 0 0,-4 7 0,2 2-54,7-6 0,2 0 54,-1 1 0,1-1 0,4 0 0,1 1 0,7-1 0,2 1 66,-4-1 1,1 1-67,-11 5 0,2 2 0,-2-2 45,10-6 0,-1 1 70,0 3 1,-1 2-71,-12 3 0,-1 2-45,-1-1 0,-1 3 90,2 5 558,7-7-558,-7 9 1239,10 0-1239,-1 0 0,9 0 330,-19 0 1,1 0-376,0 0 0,1 0 45,2-1 0,1 2-291,-4 3 0,-1 1 291,1-1 0,-1 2-81,-4 7 1,0 3-55,0-2 0,-2 2 314,7 23-179,-7-19 0,0 0 0,-7 3 0,0 2 0,8 4 0,0 0-424,1 1 1,-2 1 378,2 7 0,0 0 0,4-2 0,1-2 0,4 5 0,0 1-609,-4-2 0,1 2 564,2 3 0,1 1 29,-11-15 1,0 1 0,-1 0 0,-2 3 0,0 0 0,1-1 0,4 1 0,1 0 0,-1-1-30,-4 1 0,-1 0 0,0-1 60,2 1 0,1 0 0,-1-1-60,1 1 0,1-1 0,-3 1 45,5 16 0,0 0-15,-4-16 0,1-1 0,-2 1-30,1 16 0,-3 0 0,1 0 0,-1 0 0,1 0 0,-3 0 0,-6 0 0,0 0 45,7 0 0,1 0-45,-8 0 0,0 0 0,7 0 0,1 0 0,-5 5 0,2-1 0,7-3 0,2 0 30,-9-14 0,1 0 0,0-1-30,2-2 0,1-1 0,0 1 0,-1 0 0,1-1 0,0 1 30,2 0 0,0-1 0,1 1 0,0-1 0,0 1 0,1 0 0,2 2 0,0 1 0,0 0-30,1-3 0,-1 0 0,0 1-333,0 4 1,0 1-1,0-1 333,0-4 0,1-1 0,-1 0 0,-1 3 0,1 0 0,1-1 30,2-4 0,0-2 0,0 0 0,-2 3 0,-1 1 0,2-2-20,0-3 1,2-2 0,-1 1-11,-3 2 0,0 0 0,0 0 30,3-2 0,0-1 0,0-1-30,11 11 0,1-2 0,-10-11 0,2-1 0,-1 0 0,8 9 0,0-3-94,4-3 1,-1 0 138,-3 4 0,-1-1-45,0-7 0,0-1 45,4 5 0,1-2-45,4-3 0,2-1 0,-14-5 0,0-1 0,1 0 30,2-3 0,0 0 0,1 0-30,2 2 0,0 0 0,0 1-96,-2 0 0,0 0 0,0 0 126,4 1 0,2-1 0,-1 2 0,1 0 0,-1 2 0,1-1 0,0-2 0,0-1 0,2-1-30,3-1 0,1-2 0,-1 1 0,-4 0 0,0 0 0,-1-1-180,-3-5 0,0-1 1,-1 0-594,13 2 1,-3-1-1747,-11-3 1,-4-2 2560,4 1 1,-15 0 0,-26 0 0</inkml:trace>
  <inkml:trace contextRef="#ctx0" brushRef="#br0" timeOffset="52694">27125 11661 11940,'0'30'5397,"0"16"-4767,0 4-361,0-8 1,0 3 0,1 8 0,-2 3-1307,-4-12 0,-2 3 0,1-1 1157,2 3 0,0 0 0,-1 1-60,-4 2 0,-1 0 0,1 1 0,2 2 0,0 0 0,1 1-370,1-13 0,1 1 1,-1 1-1,0-1 332,-2 0 1,0 1-1,-1-1 1,1 2-1,1 1 1,1 2-1,0 0 1,0-1-1,-2-1 1,0 0-1,-1 0 1,1 0-1,0 1 1,0 1-1,0 1 1,0-1-1,0 0 1,-1 0-1,1 0 1,-2 0-1,0-2 1,-1 0-1,0-1 1,0 1-23,2-1 0,0 1 0,1-1 0,0 0 22,-1-3 1,1-1-1,0-1 1,0 1-60,0 11 1,1-1-1,0-1 67,-1-4 0,1-1 0,-1-1-30,0-3 0,1 0 0,0 0 30,2 0 0,1 0 0,-1 0-260,-1-2 1,-1 0 0,-1 0 318,1 2 1,0 1 0,-1-2-45,-4 10 0,0-1-45,4-10 0,1 2 0,-1-3 334,-2 4 0,1-1-334,2 11 0,1-1 45,0-12 0,-1-2 650,1-3 1,2 0-517,2 3 1,2 0-135,-1 1 0,-1 1 0,-2 0 0,-2 0 0,-1 4 0,1-1 45,0 1 0,-1-1-45,-3 3 0,1-2-45,2-8 0,1 0 542,-1 2 0,1-2-1351,-4 5-679,9-11-8343,0-12 9814,0-9 0,0-7 0,0 6 0</inkml:trace>
  <inkml:trace contextRef="#ctx0" brushRef="#br0" timeOffset="53409">26478 16129 13020,'9'-30'4587,"2"-7"-3688,-1 24 271,8-13-91,-16 23-179,7-5-361,-9 16 1,0 12-270,0 28-180,0-14 0,0 2-291,-4 0 1,-1-1 200,0 0 0,-1-2 90,-5 15 0,-6-26-90,15-5-90,-7-26-270,9-19 91,0-22-255,4 12 1,1-2 523,0-5 0,1 0 24,-1 0 0,0 1 245,0 12 1,-1 3 270,-4-8 90,0 46-450,1 16 0,-2 6-91,-3 1 1,-1 2-90,5 18 0,-2 0-45,-7-19 1,1-3-676,7 5 0,0-4-2735,-8-10 3455,9-3 0,0-18 0,0 0 0</inkml:trace>
  <inkml:trace contextRef="#ctx0" brushRef="#br0" timeOffset="55167">26909 16737 14459,'0'19'3778,"0"1"-2879,0 8-359,-9-15-360,7 14 90,-6-17-91,8 1-89,17-2 0,14-18-90,-3 5 0,2-3 0,4-6 0,2-2 0,7 4 0,1 0-562,1-3 1,0 0 561,4 7 0,0 3 45,-4 2 0,-1 4 0,0 5 0,-1 6 225,-7 5 0,-2 3 90,-3-1 0,-4 1-136,-6 3 1,-2 0 45,9 15-180,-9-17 270,1-4-360,0-18 0,17-9 0,4-11 0,-12 6 0,1-2-45,-1-4 0,1 1 606,-1 7 1,0 2-517,1-1 0,-1 4 0,1 13 0,-1 6-199,0 2 0,1 2 379,3 4 0,1 2-135,4 3 0,3-2-45,6-6 0,4-4-535,-13-5 0,2-1 0,0-2 490,-1-1 0,1-1 0,0-2 0,5-2 0,1-2 0,-2-1 0,-3 1 0,-1-1 0,-1 0 0,1-2 0,-1-1 0,0 0 0,11 1 0,-2 1 0,-4 0 0,-1 2 45,-4 2 0,0 2 0,0 3 0,0 0-45,1-3 0,-1 1 45,0 3 0,0-2-468,1-9 1,-1-5-1107,-8 1 0,-1-2-3125,0-6 0,-4-3 4654,-4-18 0,-5 17 0,-17 4 0</inkml:trace>
  <inkml:trace contextRef="#ctx0" brushRef="#br0" timeOffset="59430">12171 16560 17877,'39'6'419,"0"-1"1,4-3 0,2-4-375,4-2 0,0-3-1282,-3 2 1,-1 0-518,4-5 0,-2 2 1754,-10 7 0,-4 0 0,8-8 0,-15 9 0</inkml:trace>
  <inkml:trace contextRef="#ctx0" brushRef="#br0" timeOffset="65498">9936 17658 8972,'-19'-9'2428,"8"7"-1708,2-7 0,9 9 359,0 0-899,0 18 180,0 4-180,9 26 0,2 2-1,-2-21 1,2 0-135,3 1 0,0-1 135,8 21 90,15-11-180,-7-10-180,10-18 180,-1-3-90,0-8 180,-9 0-180,7 0 0,-6 0 90,8 0-90,0-8 0,9-3-362,-19 2 0,1-2 407,4-3 0,2 0-90,7 7 0,1 1 45,-4-3 0,1 0 45,2 4 0,1 2-45,-1 2 0,1 0 0,-4-4 0,0 1 0,4 4 0,-1 0 0,-3-4 0,-1-1 0,4 4 0,1 0 45,-4-4 0,0 1-45,4 7 0,0 3 45,-4 2 0,-2 4 270,-2 5 0,-2 5-91,0 6 1,-1 3 0,-3-2 0,-1 2 0,-4 3 0,0 0-308,0-4 0,-2-1 217,-7-4 1,-2 0 135,15 14-180,-1-19 90,-6-12 90,6-8 421,9-8-602,-4-21-89,-2 14 0,3-2-351,0-11 1,2-1 305,7 3 0,3 2 75,-11 7 0,1 0 0,0 1-30,14-5 0,0 3-45,0 3 0,-2 1 45,-8 4 0,-2 1 45,-3 3 0,-2 1 0,-4 0 0,1 1-90,-1 4 0,0 0 45,21 0 90,-2 0 0,-8 9-90,-10 2 0,-2 8 1261,-8 1-1261,-1 0 179,1-10-89,0-1 0,8-9 0,2 0-90,18 0 0,-19-4 0,1-1-317,5 4 1,0 0 406,4-3 0,0 0 90,5 3 0,0 2-46,0-2 1,1 2-566,4 3 1,0 0 565,0-3 0,0 0-45,0 4 0,0-1 0,4-3 0,1-2 0,0 3 0,1-4-60,-14-4 0,1-4 0,1 0 30,0 1 0,0-2 0,-1-2-60,2-4 0,-1-3 0,-1-1 0,-2-1 0,0-1 0,-3 0 0,9-7 0,-2-1-296,-4 2 1,-4-1-110,-15 6 0,-1 0-3103,17-6 3508,-26 10 0,-2 12 0,-10 8 0</inkml:trace>
  <inkml:trace contextRef="#ctx0" brushRef="#br0" timeOffset="73288">7585 17619 11760,'10'35'599,"-1"0"1,1-1 0,0-1-465,4-3 0,0-1-45,8 21 0,15-11 0,-15-11 90,15-17-90,-15-2-90,24-35-180,-14-7 225,-5 4 0,3-1-90,-2 4 0,3 2 0,7 7 0,2 4-358,0 2 1,1 4 447,2 9 0,1 5-90,-4 5 0,-2 4 90,-6 8 0,-3 3 90,1 2 0,-3 2-357,-6 8 1,-3-1 266,-2-12 0,-2 0-45,-4 3 0,0-1-90,7 2 180,-15-10 0,16-12 759,-7-25-849,17-14 0,-5 7 0,2-2-45,4-3 1,3 0-270,10-3 1,3 5 358,-1 9 0,2 3 0,2-1 0,2 6 0,-5 16 0,-1 5-45,-4-1 0,-2 2 45,-3 7 0,-2 1 45,-7-4 0,-2-1 180,15 13 0,-2-17-270,-7-20-450,-7-4 0,2-4-3701,8-11 1,2-3 4150,6-4 0,-1 0 0,-12 13 0,-2 1 0,-4 3 0,0 1 0</inkml:trace>
  <inkml:trace contextRef="#ctx0" brushRef="#br0" timeOffset="84085">10292 19049 18380,'8'-19'36,"21"-12"54,-1 12 90,-15 36 0,13 16-180,-22-14 0</inkml:trace>
  <inkml:trace contextRef="#ctx0" brushRef="#br0" timeOffset="84085">10016 19049 17337,'23'-35'0,"3"1"0,3 3 0,-1 3 270,4-2-90,6 21 270,-19 28-91,-8 29 91,-2 5-540,-9-23 0,0-13 90</inkml:trace>
  <inkml:trace contextRef="#ctx0" brushRef="#br0" timeOffset="84085">10015 19049 10124,'0'-21'3435,"0"3"-2805,0 18 179,0 18 1,-9-5-90,6-5-541</inkml:trace>
  <inkml:trace contextRef="#ctx0" brushRef="#br0" timeOffset="84351">10760 19010 13110,'11'29'4857,"-7"-19"-4686</inkml:trace>
  <inkml:trace contextRef="#ctx0" brushRef="#br0" timeOffset="84351">10897 19049 18428,'0'-39'438,"0"0"-168,-9 26-180,-10-2-180,-12 23-360,1-8-1618,1 0-3689,10 0 5757,8 1 0,2-1 0,9 0 0</inkml:trace>
  <inkml:trace contextRef="#ctx0" brushRef="#br0" timeOffset="85359">11054 18912 15358,'11'0'4138,"6"18"-3419,-6 12-539,0 12-180,-7-14 0,-1-9 61</inkml:trace>
  <inkml:trace contextRef="#ctx0" brushRef="#br0" timeOffset="85359">11459 19049 19451,'15'-21'-315,"5"-5"180,-5-5 0,0 1 90,0 3 0,1 4 495,21-6 360,-16 21-1,8 34-359,-18-2-360,6 24-90,-6-18-90,9-10-1169,-1-12-271,9-34 271,3-15 989,-16 11 0,0-1 225,4 5 1,0 2 1303,2-13 270,8 26-540,-19 20-449,-1 21-540,0 11 0,2 7-450,17-26-719,11-4-450,11-36 944,-20 5 1,-1-4 306,-2-7 1,-4-2 367,-1 1 0,-5-1 809,3-21 361,-11 16 89,-27 11-719,5 12 89,-24 25-539,15-4 285,3 24-375,19-6-719,28-9 269,-1-12 0,5-3-135,7-9 1,3-5 224,3-1 0,-1-3 225,-3-3 0,-4-3 102,-6-3 0,-3 1 1383,11-3 269,-19 5-540,-3 34-269,-15 14-361,16 19-404,-17-21 0,0 1-135,8 11 0,-1-13-833,3-19-426,9-35 449,-1-7 765,-5 5 0,1-3 135,-1 5 0,2 2 1080,24-6 269,-10 12-359,-2 36-541,-8 12-449,-6-5 0,0 0 90,8 17-809,6-14-1530,-8-19-3418,-1-9 5667,1-18 0,-9 14 0,-2-13 0</inkml:trace>
  <inkml:trace contextRef="#ctx0" brushRef="#br0" timeOffset="85359">11194 19049 18440,'6'-8'-69,"9"-26"-155,0-2 89,4 0 0,1 2 135,0 8 0,0 2 719,10-4 181,-2 28 89,-8 28-179,-9 22-585,-6-19 0,-1-1-225,-5 1 0,1-3 90,6 0-155</inkml:trace>
  <inkml:trace contextRef="#ctx0" brushRef="#br0" timeOffset="85477">13112 18775 17787,'29'-14'749,"1"0"1,8-1 0,0-1-930,-6-3 0,-1-1-1709,8 0 0,-2 1 1889,-10 3 0,-4 1 0,8-4 0,-14 10 0</inkml:trace>
  <inkml:trace contextRef="#ctx0" brushRef="#br0" timeOffset="85651">13327 18403 20665,'-20'50'2024,"14"-18"0,2 1-2024,2 2 0,4 0-405,2 5 0,3 0-1349,2 0 0,1-1-3162,0-4 1,0-3 4517,9 18 0,-8-19 0,-2-14 0</inkml:trace>
  <inkml:trace contextRef="#ctx0" brushRef="#br0" timeOffset="86685">14562 18559 17067,'-48'9'4228,"6"20"-4318,3 3 90,11-1-180,17-5-719,29-24-1,14-2 720,-3 0 0,1-2 180,0-3 0,-1 1 180,21 4 720,-11 26 179,-19 7-719,-14 3 0,-3 4-599,-3-4 1,-1 0 372,2 8 1,-2-1-55,-2-11 0,-2-3-350,0-12-123</inkml:trace>
  <inkml:trace contextRef="#ctx0" brushRef="#br0" timeOffset="86685">14650 19049 18651,'8'-17'-58,"2"-16"-77,2-4-354,10-7 1,4-1 578,-6 0 0,1 1 90,3-1 0,0 3 422,-8 10 1,-2 3 387,6-19-391,-12 20 211,-8 17-451,0 11-269,0 19 1036,-8 3-1036,6 6-106,10-17-434,14-2 0,26-26 360,2-5 135,-21 11 0,1 0 45,0 0 0,-1 5 630,21 14-91,-11 21-179,-19 12-405,-15-12 0,-2 1 135,-3 20-630,0-20-809,0-12 0,9-53 719,2-9 495,-2 6 0,2-2 45,2 4 0,2 2 270,-5 3 0,2 3 989,25-2-270,-16 21-539,8 29-450,-10 19 90,10-6-90,-8 4-450,16-26-89,-6-3 269,8-16 0,0-3 360,1-18-90,-17 15 0,2-2-277,0-3 1,0-1 321,1 0 0,-2 1-45,6-12 90,-13-6 0,-17 24 90,0-4 180,0 25 89,-8 3 374,-12 26-463,-2-13-315,12 3 0,1 1-45,-9-4-270,16 13-1259,11-27-1439,13-1-2609,26-18 5577,2-10 0,-18 6 0,-5-5 0</inkml:trace>
  <inkml:trace contextRef="#ctx0" brushRef="#br0" timeOffset="87134">16208 18324 15628,'11'18'8455,"-2"12"-8005,-9 20-734,0-20 1,0-1 283,0 21 34,0-11-1293,0-19-791,9-20-2447,19-46 4137,-12 24 0,1-1 270,5-12 0,4 2 540,-2 12 0,-1 3 1528,10-10 335,13 17-784,-33-7-269,4 7-271,-17 0-359,0-6-270,0 24-91,-9-14-89,-2 24-180,-8-6 0,8 26-90,-6-21-449,14 10-541,12-26-269,13-9 270,17-11 809,-15 6 0,0-2 225,1 0 0,0 1 45,25-4 45,-21 13 0,-1 3-45,13 3 0,7 9-899,-17 2-5128,-12 0 6027,-1-3 0,-16-8 0,7 0 0</inkml:trace>
  <inkml:trace contextRef="#ctx0" brushRef="#br0" timeOffset="87259">16894 18128 20845,'18'-21'-877,"-5"-14"0,6 30 0,-10-12 0</inkml:trace>
  <inkml:trace contextRef="#ctx0" brushRef="#br0" timeOffset="87443">16914 17736 23993,'-11'46'1169,"14"-17"1,3 3-1170,-1 15 0,3 4-90,0-15 0,3 1 0,-2-1-495,1 15 1,0-2-1642,-1-4 1,1-3-474,0-10 1,0-5 2698,1 4 0,-3-14 0,-8-17 0</inkml:trace>
  <inkml:trace contextRef="#ctx0" brushRef="#br0" timeOffset="87559">17129 18050 22284,'0'30'-6296,"0"-1"6296,0-18 0,0-3 0,0-8 0</inkml:trace>
  <inkml:trace contextRef="#ctx0" brushRef="#br0" timeOffset="88017">17326 17952 19226,'11'37'4138,"6"-4"-4048,2 15-630,3-18-989,15-10 270,-6-12 899,8-25 450,-9-5 0,-1-8 0,-19-7 269,-1 24-179,-9-14 0,0 25 0,0-6-180,9 16 90,2 3-270,17 18-90,11-8 270,3 16 0,-18-22 0,0 1-133,-7 6 1,-4 4 492,-1 6 0,-4 3 359,-2 9 1,-4 1-675,-8 5 0,-5 1-428,0-15 0,-2 0 1,-3-2 427,-8 12 0,-4-2-90,-1-3 0,-1-4-117,6-15 1,1-3-559,-8 7 1,3-60 359,17-19 360,12 10 0,7-3 45,4 0 0,6 3-45,13 2 0,6 3-359,1 2 1,5 5 208,-9 15 0,2 3 0,0 1-3718,15-9 0,-1 5 4025,0 9 0,-2 3 0,4-5 0,-17 9 0</inkml:trace>
  <inkml:trace contextRef="#ctx0" brushRef="#br0" timeOffset="88469">18775 17403 16078,'-19'-11'7286,"-1"3"-6117,1 34-449,-1 24-1829,10-8 0,1 5 1154,-2 7 0,2 1-45,5-16 0,0 0 0,1 1-60,-1-1 0,1 1 0,1-2-300,5 14 1,3-4-427,2-7 0,4-3-968,1-7 0,4-6-4101,23-3 5855,-19-4 0,-3-18 0,-18 0 0</inkml:trace>
  <inkml:trace contextRef="#ctx0" brushRef="#br0" timeOffset="89302">18579 17893 19496,'40'-11'-750,"-1"0"1,5-3-1,0 2-195,-4 11 1,0 0 539,0-8 1,-2 1 628,-7 6 1,-3 2 2024,11-9 90,-19 9-180,-12 0-630,-8 9-630,0 10-449,0 12-360,0 8-90,0-9 0,9-10-810,2-11-809,17-9-360,-6 0-179,15-18 89,-15-12 1979,6-12 1529,-8-6 360,-9 18 0,-3 10-630,-8 20-179,0 20-451,0 19-449,9 2 0,2-1 90,9-21-450,-1-10-179,1-9-91,-1-9 360,-8-2 90,7-8 90,-16-1 270,7 9 360,-9 3-361,0 25-179,0-4 0,0 15-449,0-17-1081,8-2 271,3-26 449,18-14 720,1-10 720,1 2 809,6 19-359,-16 11-631,16 18-179,-15 2-270,6 17-90,-8-15 0,0 13-630,-1-15-539,1 0-360,-1-2 0,1-9 179,8-18-269,3-3 1350,8-19 988,-8 1 1260,-12 9-90,-10 10-270,-9 20-360,-9 20-899,-2-7-360,0 22 0,3-22-1079,8 15-2159,8-17-1890,3-2 5128,18-9 0,-16 0 0,4 0 0</inkml:trace>
  <inkml:trace contextRef="#ctx0" brushRef="#br0" timeOffset="89451">20050 17619 19586,'39'-28'4137,"9"6"-4137,-20 3 0,3 1-540,3 6 1,1 2-1035,-3-4 0,-3 0-5982,19-6 7556,-28 9 0,-12 2 0,-8 9 0</inkml:trace>
  <inkml:trace contextRef="#ctx0" brushRef="#br0" timeOffset="89626">20246 17246 22374,'10'46'2294,"-4"-17"0,-3 3-2249,-2 15 0,-2 4-1412,1 3 1,0 1 871,0 0 1,0-1-946,0-4 1,0-2-1448,-1-7 0,2-4 2887,8 13 0,-7-21 0,7-21 0</inkml:trace>
  <inkml:trace contextRef="#ctx0" brushRef="#br0" timeOffset="89768">20481 17658 22554,'0'50'0,"0"-2"-3418,0-17-6413,0-12 9770,17-10 0,-12-9 0,12 0 1</inkml:trace>
  <inkml:trace contextRef="#ctx0" brushRef="#br0" timeOffset="89869">20500 17678 12120,'0'0'0</inkml:trace>
  <inkml:trace contextRef="#ctx0" brushRef="#br0" timeOffset="90393">20775 17540 23364,'11'31'1529,"-3"15"-1439,-16-22 0,5 21-180,-5-23-540,25 6-449,5-17-1,8-11 91,8-28 449,-25-13 360,0 12 0,0-1 270,-11-20 360,7 11 450,-10 10-1,1 18-539,0 3-180,0 25-90,9-4 0,11 7 269,10-12-179,10-8 0,-10 9 90,-10 2-90,-12 9 0,-8-1-180,0 1-810,0-9-809,0-11 450,0-20 1079,18-10 180,4-10 809,17 19 990,-9 3-270,-1 36-1439,-10 21-135,-5-14 0,0 2 0,5 7 0,2 0-453,3-8 0,2-2-447,-1 1 1,0-2-3223,23-2-5754,-9-3 8915,-9-27 1,-10 7 0,-11-7 0</inkml:trace>
  <inkml:trace contextRef="#ctx0" brushRef="#br0" timeOffset="90829">21735 17423 20395,'-9'-13'5937,"-2"6"-5577,-17 35-270,-2 3-90,-1-9-540,11 4-449,12-15-630,25 0 539,5-3 630,17-8 450,-8 0 630,-12 9 539,-10 11-179,-9 19-361,0 11-449,-17-9-180,3 5-1439,-14-42-3958,17 12 5397,3-25 0,8 9 0,0 0 0</inkml:trace>
  <inkml:trace contextRef="#ctx0" brushRef="#br0" timeOffset="91319">22382 17795 21385,'0'0'0</inkml:trace>
  <inkml:trace contextRef="#ctx0" brushRef="#br0" timeOffset="106592">25616 16992 15628,'-31'19'5667,"3"1"-4588,17 17-719,2 4-225,12-8 0,3 2-90,-1 0 0,1-1-45,-1 1 0,1 0-585,3 0 0,-1-2-2113,-6 8-3958,16-13 6656,-16-19 0,7-9 0,-9 0 0</inkml:trace>
  <inkml:trace contextRef="#ctx0" brushRef="#br0" timeOffset="106792">25655 17011 21205,'0'22'1709,"26"-5"-1619,15-17-90,-3-6 0,3-5-135,-1-3 0,1-2-405,3-4 1,-1-2-858,-7 2 0,-3 1-717,-6 4 1,-4 2 2179,6-7 0,-21 9 0,-8 2 0</inkml:trace>
  <inkml:trace contextRef="#ctx0" brushRef="#br0" timeOffset="106993">25674 17325 20215,'35'-29'990,"9"-1"-1125,-10 10 0,2 1-630,-6 3 1,-2 1-2834,20-4 3598,-26 10 0,-5 9 0,-17 0 0</inkml:trace>
  <inkml:trace contextRef="#ctx0" brushRef="#br0" timeOffset="107159">25792 17482 19586,'48'11'809,"-19"-10"1,1-2-1620,0-4 1,1-1-3235,3-4 0,-1 0 4044,-2 0 0,-3 0 0,5 0 0,-7 1 0</inkml:trace>
  <inkml:trace contextRef="#ctx0" brushRef="#br0" timeOffset="108392">26517 16815 21745,'-19'20'179,"-10"-9"-179,-1 6 90,-1-6-180,3 9 180,8-10-180,1-9 1,8-4-1,2-5 0,9 8-180,0 0 270,0 8 0,0-5 0,0 14 90,0-6 90,0 8 0,0 1-91,0 0 91,0 17 0,-9-5-135,9 0 0,-2 2-410,-15 9 410,15-3 0,2 3 90,-9-7 0,0 0-90,4 4 0,-1 0 0,-3 0 0,-1-3-45,-1 13 68,2-2 22,18-18-90,2-10 90,8-12-90,1-8 0,8 0-86,-6 0-2163,6 0-3394,-8-17 5643,8 4 0,-15-7 0,5 12 0</inkml:trace>
  <inkml:trace contextRef="#ctx0" brushRef="#br0" timeOffset="108801">26595 17148 21295,'40'-30'135,"-16"15"0,0 2-405,17-7-270,7 0 90,-17 10 91,-3 1-271,-17 9 0,-3 0-269,-8 17-1080,0 14-90,-8 1 270,-3 14 810,-9-15 719,0-1 180,1-2 180,8-8 180,2 0 359,9 8-359,0-6-360,0 6-3418,0-8 3508,0-9 0,0-3 0,0-8 0</inkml:trace>
  <inkml:trace contextRef="#ctx0" brushRef="#br0" timeOffset="109037">26635 17482 19496,'-20'13'3598,"9"2"-3238,11-24-270,20 9-90,19-8-720,11-12-450,-20 5 1,-1-1-1799,1 2 0,-1-2 2968,-3-3 0,-2 1 0,6 5 0,-12-5 0</inkml:trace>
  <inkml:trace contextRef="#ctx0" brushRef="#br0" timeOffset="109401">27085 16952 21385,'-8'42'2069,"6"12"-1979,2-12 0,11 8-90,-2-21 0,1-2 89,10 15-89,-14-14 0,-1 0 90,3 14-90,-7-14 0,-2 0 90,1 14-90,0 6 0,0 0 0,-8-25 0,5 12 90,-5-24 0,8 0-90,0 6-180,-9-14-899,-2 5-3508,-9-16 4587,-8 5 0,15-5 0,-4 8 0</inkml:trace>
  <inkml:trace contextRef="#ctx0" brushRef="#br0" timeOffset="112138">29065 17384 8342,'-11'-31'7556,"2"12"-5847,9 1-450,0 16 720,0-7-900,0 27-359,0 21-495,5-10 0,-1 3-180,-3 11 0,0 1-45,7-3 0,2-1 45,-2 0 0,3-2 0,3-11 0,3-4-45,22 5-180,-11-24 0,1-8-180,-3-11 0,0-7-814,9-10 1,-2-5 183,-7-8 1,-2-2-1305,1-3 0,-2 2 2254,-7 11 0,-2 4 1,6-6-1,-12 22 1</inkml:trace>
  <inkml:trace contextRef="#ctx0" brushRef="#br0" timeOffset="112613">29731 17482 13559,'-30'-9'4318,"1"7"-3689,10-16 361,-9 16-720,6 2-180,-7 20 90,10 1-180,8-1-90,29-11 90,14-18-45,1 0 0,2-1-290,0-1 0,0 0 335,0 0 0,-1 2 31,-3 2 0,-3 5 149,11 20 899,-19 12-179,-12 20-451,-8 1-359,0-12 90,0-11-450,9-17-809,19-20 584,-8-8 0,2-5 514,11-7 1,1-3-110,-3-3 0,-1 0 90,4 5 0,0 2 195,-8 6 0,-2 4 74,15-1-269,-19 10-629,-3 18-4588,-6 2 5217,17 8 0,-15-8 0,5-2 0</inkml:trace>
  <inkml:trace contextRef="#ctx0" brushRef="#br0" timeOffset="113158">30751 17188 19586,'-9'-3'2878,"-2"-3"-2248,-18 15-360,-1-9 0,-9 0-181,8 0 1,3 0-90,8 8 0,1-6-179,-1 7 179,9-9 89,3 9-89,8 11 0,0 10 0,0 18 0,0-19 0,0 1 0,0 4 0,0 1 0,-4 9 0,-1 0 90,0-4 0,-1 0-413,-3 4 1,-2-1 367,2-7 0,-1-2-76,-10 16 120,9-4-89,11-33 90,29 4-180,21-26-180,-16 5 1,2-2-46,3-8 0,0-1-989,-8 9 0,-1-1-2159,0-7 0,-3 2 3646,3 10 0,-10-7 0,-12 9 1</inkml:trace>
  <inkml:trace contextRef="#ctx0" brushRef="#br0" timeOffset="113522">31044 17384 22644,'7'-42'90,"24"5"-90,-7 26 0,4 3-45,2-2 0,-1 0-495,19-10-89,-18 10 179,-10 1 360,-12 26 90,-8 22 90,-9 14 180,4-24 0,0 0-91,0 1 1,-1-3-90,-12 6-90,16 4 0,-7-9-629,9 3-2340,0-1-6205,0 16 9174,-8-31 0,6 11 0,-7-26 0</inkml:trace>
  <inkml:trace contextRef="#ctx0" brushRef="#br0" timeOffset="113709">31044 17756 20665,'-10'20'2519,"10"-9"-2429,28-3-180,5-8-675,-6-3 1,2-2-3374,21-6 4138,-19-3 0,-3-1 0,5 2 0,-7-4 0</inkml:trace>
  <inkml:trace contextRef="#ctx0" brushRef="#br0" timeOffset="114088">31593 17188 19496,'-19'2'4048,"8"4"-3869,2-14-179,26 8-179,5 8-1,9 3 180,-3 18 0,-8 1-45,-14-3 0,-1 3 180,0 3 0,-2 3 89,-2 8 1,-2 2-436,1-2 0,0 1 436,0-1 0,0-1-379,0-8 0,0 0 199,0 3 0,0 0-45,0 14 0,1-18 0,-2-3 90,-8-7-90,7 20 0,-15-40 632,-3 14-1622,-10-18-2877,-18-18 3867,-2 5 0,17-6 0,7 10 0</inkml:trace>
  <inkml:trace contextRef="#ctx0" brushRef="#br0" timeOffset="118446">10897 12405 7982,'-31'-8'7376,"3"6"-6296,8-16-1,1 16-359,-1-7-451,1 9-89,-10 0 0,8 0 0,-17 9-180,8 19 0,10-9 0,1 4 90,2 9 0,3 3-484,-1 4 0,2 1 394,2-1 0,2 2 45,2 7 0,4 0 0,5-3 0,4-1-567,7 2 1,5-2 521,8 2 0,7-5 0,4-12 0,4-6 45,3-1 0,2-7 0,7-11 0,0-8-45,-2-7 0,-1-6 30,-17 0 0,1-3 0,-3-2-445,-3-3 0,-2-1 0,-2-4 475,-2-3 0,-2-3 0,-3-1-30,-5 1 0,-2-1 0,-2 1 15,4-19 0,-7 1-415,-14 4 1,-8 2 459,-5 2 0,-6 5-90,-10 3 0,-5 6-45,-5 9 0,-2 5-315,0 1 1,2 7-1620,11 13 0,2 3 2086,5-1 0,4 1 0,6 5 0,12-2 1</inkml:trace>
  <inkml:trace contextRef="#ctx0" brushRef="#br0" timeOffset="119551">30437 14326 22464,'-4'44'314,"-1"-1"1,4-6 0,1 2 0,-1 1-255,-4 5 0,-1 1 0,0 2-523,1-6 1,0 2-1,0 1 1,0 0 462,-2 6 0,0 0 0,-1 1 0,-1-1-699,0 1 1,-1 0-1,0 0 1,0 1 698,2-8 0,0 0 0,1 0 0,-1 0 0,0-1 0,-2 7 0,0-1 0,0-1 0,1 0-93,1-2 0,0 0 1,1-1-1,-1-1 93,-1 6 0,-1-2 0,1-1 0,2-7 0,0-2 0,1-2-45,1 4 0,0-3-135,0-8 1,1-3 49,4-6-2299,0-3-377,17-44 2806,5-7 0,0 0 0,-5 7 0</inkml:trace>
  <inkml:trace contextRef="#ctx0" brushRef="#br0" timeOffset="120192">30594 13562 19316,'6'-42'2339,"34"5"-2249,-7 22 0,6 2-90,13 2 0,2 0-90,-3-7 0,-1-1-1393,-1 8 0,0 1 448,-9-5 1,-2 1-3211,12 3 4245,-22 3 0,-19 8 0,-9 0 0</inkml:trace>
  <inkml:trace contextRef="#ctx0" brushRef="#br0" timeOffset="120376">30946 13503 15448,'0'37'6926,"-8"-4"-6656,6-6 0,2 2-180,-5 0 0,1 1-90,3 5 0,2 0-360,-1 0 0,0 0-1464,0-1 1,0-1-3093,0-3 1,0-1 4677,0 21 0,0-20 0,0-12 0</inkml:trace>
  <inkml:trace contextRef="#ctx0" brushRef="#br0" timeOffset="120534">30888 14091 23723,'46'-11'-45,"-17"6"1,3 1-2070,11 0 0,3 0 2114,5-1 0,-4-1 0,7-5 0,-10 2 0</inkml:trace>
  <inkml:trace contextRef="#ctx0" brushRef="#br0" timeOffset="124488">27164 15483 16618,'28'-22'1259,"3"4"-1079,-4 17 0,3 2 44,3-1 1,3 0-90,16 4 0,3 1-1325,-13-2 0,0 0 1,3 2 1189,6 3 0,1 2 0,2 0 0,-11-3 0,1 0 0,1 1 0,-1 1 45,-1 2 0,-1 1 0,0 1 0,1-1-45,0-2 0,2 0 0,-2 0 0,0 1 0,10 7 0,-1 2 0,0-1 59,-3-5 1,0-1 0,1 1-30,1 2 0,1 1 0,0-2 30,-3-4 0,0-1 0,1-1-30,1 2 0,2-1 0,-1-2 0,1-4 0,-1-1 0,0 1 0,-2 1 0,0 1 0,-2 0 51,-4-2 1,0-1 0,-3 1 97,9 5 1,-2 2 237,-9-2 0,-2 1-237,13 10-108,-11-1-72,-11 1 1965,-8-9-1695,-10-2 654,-1-9-1733,-9 0-678,0 8-3460,-9-6 4953,-19 7 1,13-9 0,-11 0 0</inkml:trace>
  <inkml:trace contextRef="#ctx0" brushRef="#br0" timeOffset="124765">29496 15777 19766,'-19'-9'2158,"8"7"-1978,46 19-90,10-2-950,-2 7 1,2 2 859,-6-9 0,0 1-72,-3 2 0,-2 3 117,-4-2 0,-2 1 364,12 19-139,-21 9-180,-10-7-90,-15-12 0,-6-1-585,-5-6 1,-5-3-1665,-7 7 0,-3-4 2249,-4-9 0,2-4 0,-7 8 0,15-17 0</inkml:trace>
  <inkml:trace contextRef="#ctx0" brushRef="#br0" timeOffset="156214">30594 16267 5914,'0'-33'0,"0"7"0</inkml:trace>
  <inkml:trace contextRef="#ctx0" brushRef="#br0" timeOffset="157102">30594 15973 9062,'0'-11'6386,"0"-7"-4947,0 16-269,0-7 179,0 9-360,0-8-359,8-3 90,3-9-91,9 1 91,-9-1-360,-2 9-91,-10 11-89,-25 20-45,3 2 0,-4 3-200,-1-2 1,-3 0 0,1 1 94,-1 2 0,0 1 0,1 1-435,-11 12 1,4-2 359,12-11 0,2-4-45,-5-3-720,43-14-269,27-40 809,0 13 0,5 0 111,-11 2 1,0-2 0,1 0 158,2-2 0,1 0 0,-1 2 269,8-1 1,-3 2 270,-8 2 0,-4 8 501,-4 27-817,-28 10 1,-9 5 90,-8 12 0,-6 4-129,2-10 1,-3 2 0,0-1-157,0-2 0,-1 0 0,2-2-30,-8 12 0,3-5-135,4-14 0,11-5-1304,46 3 359,0-38 1,6-11 659,2 5 0,3-2 1,2-3-110,-7 0 0,1-1 1,-1-3-1,0 1 506,-3-1 1,-1-1 0,-1 0-1,0 2 203,7-6 0,-2 2 0,-1 3 428,3-1 0,-4 5 561,2-3 146,-22 52-596,-26 16-449,-3-9 0,-4 3-45,0 4 0,-1-1-225,-2-3 0,-1-2 0,-8 7 1594,35-15-2943,32-43 944,-5 3 0,4-3 270,6-10 0,1-5 193,0 2 0,-3-1 122,-10 5 0,-3 2 540,10-4-1,-21 37-269,-18 30 0,-18 13-405,13-13 0,-3-2 45,-20 7-270,17-7-900,28-28-359,25-18 1124,-8-8 0,2-3 315,-1 4 0,-1-3 45,1-10 0,-2 2 675,8 5 359,-4 13-359,-26 37-495,-5 4 0,-3 4-563,-6 4 0,-3 3 383,1 2 0,-1-1-192,-2-9 1,5-3-844,21 8-269,32-30 1079,-11-16 0,3-7 180,7-5 0,0-6 90,-8-5 0,-2 0 360,-3 7 0,-4 2-181,-2-8-179,-22 54-2338,-36 18 2248,8-5 0,-1 0 0,-12 5 0,7-10 0</inkml:trace>
  <inkml:trace contextRef="#ctx0" brushRef="#br0" timeOffset="158280">29496 10936 16168,'11'-11'5217,"7"11"-3868,-8 37-944,-4-8 0,-1 3-181,0 11 1,-1 3-237,-3 7 1,-2 1 11,1 0 0,0 1-522,-4-1 1,-1 0 566,1-3 0,-3-4-45,-1-13 0,-3-7-180,-9 2-269,9-23 89,-6-58 0,15 22 0,2-3-241,-2-6 1,2-4-1,2-1 511,5-5 0,3 0 0,1-1-404,1-4 1,1 1-1,4 1 494,3 1 0,3 1 0,1 2-30,-2 6 0,1 2 0,2 5 217,13 0 0,2 9-52,-4 7 0,-2 12-23,-7 20 1,-4 11 111,-6 4 1,-6 5-135,-5 2 0,-3 2 617,-1 6 1,-4-1-798,-16 1 387,-4-6-4884,-17-28 4755,9-35 1,10 19 0,11-19 0</inkml:trace>
  <inkml:trace contextRef="#ctx0" brushRef="#br0" timeOffset="158590">30182 10936 21205,'50'-20'674,"-21"7"1,-1-2-765,13-16-540,-12 16 1,-1 0-2609,5-14-6593,4 19 9590,-27 1 0,-1 9 1,-9 0-1</inkml:trace>
  <inkml:trace contextRef="#ctx0" brushRef="#br0" timeOffset="158863">30750 10661 18596,'-9'26'1649,"-1"1"0,4 4 1,1 1-1471,-4 9-179,9 9 0,0-2-89,18-26-721,4-5-269,17-25 224,-15-4 1,0-5-271,-3-6 1,-1-4-2159,9-10 0,-1-4 3283,-11 0 0,-2 1 0,1 13 0,-3 2 0,-5-10 0</inkml:trace>
  <inkml:trace contextRef="#ctx0" brushRef="#br0" timeOffset="159158">31241 10720 12120,'19'0'6296,"-8"0"-5216,-2 0-181,-9 0 1,-18 9-181,-12-7-629,-12 7-90,3 8 90,11-13-90,17 14-270,20-18 1,21 0 269,20-9 0,1-2 0,-4-8 0,-16 8 90,6-7-270,-15 16-2879,15-15-6115,2-3 9174,2-10 0,-10 8 0,-14 4 0</inkml:trace>
  <inkml:trace contextRef="#ctx0" brushRef="#br0" timeOffset="159338">31711 10250 17157,'9'-40'7106,"1"19"-5577,1 21-539,-2 39-855,-8-6 0,-2 4-135,1 10 0,0 4-135,0 3 0,0 0-1531,0-3 0,0-1-1168,-1 3 1,2-2 2833,3-13 0,1-4 0,-3 16 0,7-24 0</inkml:trace>
  <inkml:trace contextRef="#ctx0" brushRef="#br0" timeOffset="159957">30613 11426 19586,'-2'8'5487,"4"12"-4858,9 19-539,-5-7 0,-3 4-90,-6 7 0,-3 3 0,-2 8 0,-4 1-1533,-2-5 1,-2 0 677,1 0 1,-1-4-900,2-19 0,0-2-5896,3 21 7650,29-44 0,-12 4 0,21-14 0</inkml:trace>
  <inkml:trace contextRef="#ctx0" brushRef="#br0" timeOffset="160205">30946 11700 19586,'-24'35'1319,"0"0"0,4-5 1,-1-2-1141,-18 12-89,28-12 0,40-17-359,23-20 179,-17 1 0,0-6-420,1-11 1,-5-6 419,-13 6 0,-3-2 121,2-8 0,-8 2-390,-27-8-271,-4 4-899,-17 26-720,9-7-3598,10 25 6022,38-5 0,-12 9 0,20-2 0</inkml:trace>
  <inkml:trace contextRef="#ctx0" brushRef="#br0" timeOffset="160538">31339 11661 22014,'-1'19'2249,"1"1"-2159,9 8-90,2-6-719,17 6-811,12-17 91,10-2 1169,0-9 270,-2-17 131,-9-5 949,-9-17 179,-10 17-269,-11 4-271,-9 27-359,17 11-180,5 1 0,17 8-90,9-18 0,2-11 0,0-20-58,-11-19-392,-10-2-989,-23 12 0,-1 1-8482,3-13 8623,-8 19 0,0 6 1,0 25-1</inkml:trace>
  <inkml:trace contextRef="#ctx0" brushRef="#br0" timeOffset="195686">6664 7075 5914,'-20'10'359,"0"-9"-359,9 5 0,3-12 0,8 14 0</inkml:trace>
  <inkml:trace contextRef="#ctx0" brushRef="#br0" timeOffset="196069">6722 7290 7353,'-11'11'4227,"3"-2"-3237,8-9-181,0 0-449,0-9-90,9-10 180,1-21-360,4 8 0,1-3 44,0-4 1,0-3-697,0 5 0,1-2 0,1 0 622,2-1 0,1 0 0,0 0-30,2-3 0,1 0 0,2 1-30,3 1 0,1 2 0,1 1 0,-3 4 0,-1 1 0,2 2 0,11-6 0,0 4 0,-9 7 0,-1 4 90,10 3-180,-11 10 90,-8 9-539,-10 0-2160,-1 0-742,-9 0 3441,9 0 0,-7 0 0,7 0 0</inkml:trace>
  <inkml:trace contextRef="#ctx0" brushRef="#br0" timeOffset="196677">6526 7153 15268,'0'39'270,"0"0"0,0 1 0,0-1-270,-2-3 0,4-2 45,9-7 0,5-4 45,25-4-180,-4-23 0,5-11-1598,-8-4 0,2-4 0,0-3-501,4-5 0,1-3 0,-2-1 2189,-8 5 0,0-1 0,-1 1 0,-2 1 0,10-10 0,-4 4 0,-12 9 0,-1 0 0</inkml:trace>
  <inkml:trace contextRef="#ctx0" brushRef="#br0" timeOffset="197143">7722 5879 12030,'0'11'4138,"0"-2"-3958,0-27 0,26-3-180,-2-2 0,2-2-180,8-5 0,4 1-765,10 3 1,0 0-810,-11-4 0,-2 3-720,0 15 1,-3 2 2473,-1-7 0,-14 17 0,-17 0 0</inkml:trace>
  <inkml:trace contextRef="#ctx0" brushRef="#br0" timeOffset="197309">7859 6114 14009,'28'-28'359,"1"0"1,5-2 0,2-1-390,-10 5 0,1-1 0,0 1-1131,3 3 0,0 0 0,-3 0-1853,1-7 1,-3 1 3013,12-10 0,-29 19 0,-8 11 0</inkml:trace>
  <inkml:trace contextRef="#ctx0" brushRef="#br0" timeOffset="197502">8094 5370 15718,'-19'39'1079,"-1"0"-989,14-12 0,1 3-675,0-1 1,1 3-1784,4 7 0,0 0 2368,0-7 0,0-3 0,0 10 0,0-21 0</inkml:trace>
  <inkml:trace contextRef="#ctx0" brushRef="#br0" timeOffset="197662">8192 5448 16168,'-14'28'509,"0"1"1,3 1 0,0 1-510,-4 3 0,2 1-1104,3 5 0,9-4-4292,27 8 5396,3-23 0,3-5 0,16-7 0,5-9 0</inkml:trace>
  <inkml:trace contextRef="#ctx0" brushRef="#br0" timeOffset="198151">9035 5370 17157,'-20'10'1080,"-8"8"-811,-2 10-179,9-4 0,2 2-90,3 5 0,2-1 90,-3-4 0,6-2 90,17 13-180,34-26-45,-6-12 0,4-6-725,10-6 0,2-5 590,-5-9 1,-1-5 89,-3 3 0,-4-3-44,-10-2 1,-4 1 223,5-9-90,-19 14 449,-9 28 1,0 37-270,-9-2-180,6-2 0,4-1 90,8 1-1259,30-5-558,-6-28 0,4-8 1727,9-6 0,-3-3 0,-14 5 0,-3 0 0,17-14 0</inkml:trace>
  <inkml:trace contextRef="#ctx0" brushRef="#br0" timeOffset="198334">9740 4860 13559,'-5'28'2923,"0"1"1,-13 23-2789,16-15 0,2 2-90,-5-4 0,1 0-90,7 0 0,3-1-810,-2-3 1,3-3-1260,6-2 0,2-4 2114,16 0 0,-9-5 0,-5-17 0</inkml:trace>
  <inkml:trace contextRef="#ctx0" brushRef="#br0" timeOffset="198501">9976 4782 17697,'-5'54'562,"1"1"0,3-14 0,1 0 1,-1 1-593,-3-5 0,0 0 0,3 0-735,7 19 1,6-3-1215,0-11 0,6-6 1979,15-9 0,2-6 0,2-2 0,7-10 0</inkml:trace>
  <inkml:trace contextRef="#ctx0" brushRef="#br0" timeOffset="198718">10368 5193 18596,'-20'48'1350,"0"-15"-1260,10 4-90,18-18-90,14-8 180,26-2-90,-15-9 359,-5 9-179,-19 10-180,-18 12-1979,-28 8 1979,2-9 0,-4-10 0,21-11 0</inkml:trace>
  <inkml:trace contextRef="#ctx0" brushRef="#br0" timeOffset="200533">12230 15816 19226,'0'39'1889,"0"0"-1754,0-12 0,0 3-45,0 8 0,0 2-1223,-4 9 0,-1 2 1133,-4 4 0,-2-1 0,1-4 0,-2-2 144,-1-7 0,-2-3-324,-4 12 403,-1-31-853,9-30 270,9-14 1,4-6 269,2-4 0,3-2 90,1 0 0,2-3 0,0 1-567,5-12 1,1 0 626,-3 15 0,0-1 0,0 3 210,2-3 0,1 5 1591,12-7-961,-8 39-451,-5 19 1,-2 9-45,-2 7 0,0 2-181,7 12 1,1 0-90,-4-3 0,0-2-74,-1-8 1,3-3-62,1-6 0,1-6 90,2-1 0,16-11 1102,-15-27-1192,7-21-90,-14 7 0,-2-6-632,-6-13 1,-1-5 691,2 17 0,3 0 0,-4-2-90,-5-5 0,-2 0 0,0 1-180,3 6 0,0 2 1,0 1-1410,-3-5 0,0 4-8122,0 0 9660,0 46 1,0-5 0,0 14-1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35:47.301"/>
    </inkml:context>
    <inkml:brush xml:id="br0">
      <inkml:brushProperty name="width" value="0.09071" units="cm"/>
      <inkml:brushProperty name="height" value="0.09071" units="cm"/>
      <inkml:brushProperty name="color" value="#FF0000"/>
    </inkml:brush>
  </inkml:definitions>
  <inkml:trace contextRef="#ctx0" brushRef="#br0">23734 4546 17517,'-29'24'1259,"-1"0"0,8 1 1,3 0-1215,-2 4 0,5 1-45,8 4 0,5 0-517,3 18 517,15-21 0,7-5 0,22-5-45,-7-13 0,2-7 129,-12-8 1,-2-5-85,6-6 0,-5-4 180,-4-28-243,-11 21 0,-5-1 63,-15-11-90,-10-5-720,-21 16-1259,8-1-2248,-5 3 4317,17 0 0,9 15 0,3-5 0</inkml:trace>
  <inkml:trace contextRef="#ctx0" brushRef="#br0" timeOffset="448">24126 4448 16977,'20'40'7826,"-1"8"-7017,-8-7-449,-2 7-360,-9-18-270,0-1-179,0-18-1081,9-11 361,10-29 539,-5 1 1,3-3 404,6 0 0,2-1 180,-5-7 0,1 2 180,7 14 0,1 5 1034,3-11 360,5 38-449,-17 22-855,-14-3 0,-1 2-136,4 1 1,-1-1-45,-4 1 0,3-3-45,30 3-809,13-14 179,-16-22 1,2-7-181,4-6 1,-1-4 314,1-6 0,-2-5 405,-2-5 0,-2-2 180,-4 5 0,-2 0 270,-6 5 0,-5 2 539,3-3 810,-20 22-450,-20 38-629,-10 12-585,14-12 0,1 1 0,-2-4 0,6-2-944,18 6-3419,23-12-598,3-16 1,4-4 3930,8-2 1,-1-1 0,11 3 0,-12-7 0</inkml:trace>
  <inkml:trace contextRef="#ctx0" brushRef="#br0" timeOffset="946">26713 4174 19946,'-30'4'1529,"1"1"0,-1-1 0,1 3-1529,4 6 0,0 2-45,1 1 0,0-2-585,-6-1-1528,28 3-181,33-25 1664,1 8 1,5 2 584,4-1 0,-1 0 10,-4-1 0,-2 2 889,-4 5 1,-4 5 1439,-4 20-540,-5 19-1170,-14-16 1,-6 0-282,-14 18-258,11-23 0,-1-2-1079,-22 4-3599,10-20 4678,17-22 0,-5-2 0,16-5 0</inkml:trace>
  <inkml:trace contextRef="#ctx0" brushRef="#br0" timeOffset="1088">27046 4252 21295,'0'30'1304,"0"-1"0,0 21-4722,0-19-6413,9-14 9478,2-17 0,0 0 0,-2 0 0</inkml:trace>
  <inkml:trace contextRef="#ctx0" brushRef="#br0" timeOffset="1184">27242 3939 15538,'0'-41'-1259,"0"12"1259,0 38 0,0 13 0</inkml:trace>
  <inkml:trace contextRef="#ctx0" brushRef="#br0" timeOffset="1615">27478 4194 23544,'-29'-11'1888,"7"11"-1708,-15 28-180,16 13 0,6-16 0,1 1-90,3 21-989,29-16-990,23-11 585,-7-21 0,2-7-1005,8-8 1,-1-7-76,-1-9 1,-3-6 2113,-12 10 0,0-2 1,-3-1 1138,-2-3 1,-2-2-1,-3-1 900,-2-1 0,-2-2 1,-2 0-511,-3 1 0,-1-1 1,-2 0-391,-1-1 1,-1 1 0,-2 3 29,0-1 1,-2 4 1259,1-12-720,0 81-809,-4-2 0,-1 6-837,2-2 1,0 4 0,-1 1 386,-3 3 0,0 1 0,1 0 0,1-3 0,0 0 0,4 0-270,4-3 0,3 0 1,3-3-631,4 11 1,6-7-1170,12-8 0,6-7-540,-3-8 1,2-7-1412,-1-12 1,-1-7 4019,2-10 0,-4-3 0,1-5 0,-7-9 0</inkml:trace>
  <inkml:trace contextRef="#ctx0" brushRef="#br0" timeOffset="1713">28222 4154 18416,'0'-21'6387,"-9"38"-6477,-1 1-2609,-1 36-5666,20-32 8365,30-3 0,-13-10 0,9-9 0</inkml:trace>
  <inkml:trace contextRef="#ctx0" brushRef="#br0" timeOffset="2079">28693 4096 23004,'-51'0'2248,"23"3"1,0 2-2159,-14 6-180,3 18 90,11-8-360,17 16-359,11-6-271,20-1-269,19-10 180,11-11-360,0-27 809,-20 1 0,-3-5 90,-5-10 1,-3-6-375,6-8 1,-2-6 913,-6 9 0,-1-2 0,-1-2 270,0-2 0,-2 0 0,0-3 67,-2 9 0,-2-2 1,1 0-1,0 2 142,2-12 1,1 2 0,-1 2-90,-5 8 0,0 3 0,0 3 374,3-2 1,0 10 494,-1 21-765,-7 39 1,-4 20-405,-3-15 0,-1 2 0,-1 4-753,2 3 1,0 4 0,-1 1 0,0 0 122,-1-3 0,-1 1 1,0-1-1,1 0-1034,-1 0 0,1 0 0,0 0 0,0-1 1477,0 12 1,1-1 0,0-6-1,0-6 1,1-5 0,1-10-1,-1 1 1</inkml:trace>
  <inkml:trace contextRef="#ctx0" brushRef="#br0" timeOffset="2579">24734 5840 21655,'31'-14'569,"1"0"1,7-5 0,5-2-540,-1 5 0,4-1 0,0 0-1139,0 1 0,0-1 0,-1 0 329,-5 1 1,-1-1 0,-2 2-1470,14 0 0,-8 0 2463,-3-13 0,-15 17 0,-26 2 0</inkml:trace>
  <inkml:trace contextRef="#ctx0" brushRef="#br0" timeOffset="2773">25224 5232 20665,'-11'35'5037,"-7"9"-4947,16 1 0,2 6-60,-3-13 0,0 1 0,0 1-1457,3 6 1,1 1 0,-2 0 106,-1 0 1,-1 0 0,0-2-3597,-3 11 1,1-3 4933,0-8 1,-1-5-1,-3-8 1,9-5-1</inkml:trace>
  <inkml:trace contextRef="#ctx0" brushRef="#br0" timeOffset="3279">25518 5840 22644,'37'0'1349,"4"-17"-1844,-8 7 1,2-2 44,-4-11 0,-1-2 360,1 5 0,-4-2 45,-10-2 1,-3 1 133,3 1 541,-34 4 360,-14 18 269,-19 18-719,9 12-361,4 12-89,26 6-359,37-18-496,-2-18 0,4-4-809,19-5 0,5-6-1124,2-4 0,1-6 899,-19-1 0,1-2 0,-2-2 1124,16-7 1,-4-2 2108,-10-2 0,-4-1 949,-2 1 1,-5 1 944,-5-4-1259,-3 3-540,-18 21-629,0 16 508,-9 3-1408,7 18 940,-7-8-1120,26 8-90,14-18 180,-3-6 0,3-2 90,21-3 0,-22 3 0,-3 3 180,-6 14-90,-3 10-90,-27 18-270,-11-7-1034,7-15 0,-4-4-6342,-22 0 7646,8-13 0,12-11 0,10-7 0</inkml:trace>
  <inkml:trace contextRef="#ctx0" brushRef="#br0" timeOffset="3416">26674 5428 22194,'30'0'779,"-1"0"1,5-3 0,-1-2-1275,-2 0 1,-1-1-1215,5-3 0,-2-2-7196,8-17 8905,-12-3 0,-21 10 0,-8 3 0</inkml:trace>
  <inkml:trace contextRef="#ctx0" brushRef="#br0" timeOffset="3588">26929 5017 21745,'-11'46'3238,"6"-9"0,1 4-3058,3 12 0,2 5-522,-1-11 0,0 3 0,0-1-198,0-2 0,0-1 0,0 0-1002,0-2 0,0-1 1,0-1-3375,0 9 1,0-4 4452,0-11 1,0-5-1,0 0 1,0-14-1</inkml:trace>
  <inkml:trace contextRef="#ctx0" brushRef="#br0" timeOffset="7592">13719 14816 13829,'20'-50'629,"-10"18"1,-1-1-585,2 3 0,-2-1-45,-2-15 0,-3-4 45,0-3 0,1-3-1320,-2 12 0,0-2 1,-1-1 1274,-1-4 0,0-2 0,-1 0 22,2 10 1,1-1-1,-1-1 1,0 1-1,-1-1 1,-1 0-1,-1 0 1,1 1 44,0 1 0,-1 1 1,1 0-1,1 1-67,2-6 0,0 2 0,0 0 140,-3 5 1,0 1 0,2 3-96,7-2 0,0 4 828,-8 4 0,0 3-334,7-1 1,-8 17-90,0 20 1682,0 21-1862,0 2 0,0 4-180,0 11 0,0 4-415,1-10 1,-1 2-1,-1 1 355,-1 5 0,-1 1 0,0-1-60,-1 1 0,0-1 0,1 1 90,-1 4 0,1 2 0,-1-3-90,-2-11 0,-1-1 0,2 0 30,4 1 0,1 1 0,-1-4 0,-3 3 0,0-5-180,4 13 0,0-22 90,0-19 0,0-44-89,0-17 35,2 17 0,1-5 1,0-1 143,1-4 0,0-1 0,-1-2-191,0 5 1,0-1 0,0-1 0,-1 0 190,1-1 0,-1-1 0,0 0 0,0 0 0,-2 0 0,0-1 0,0 2 0,0 0-300,0-9 0,0 2 1,0 2 388,0 6 1,0 2 0,0 5 0,0 0 0,0 6 0,0-5 90,0 54-135,-4 17 0,-1 8-305,1-4 0,1 3 0,-1 2 282,0 2 1,-1 4-1,-1 1 1,1 0-1,0 2 1,1-1-1,-1 2 1,0 0-23,1-6 0,0 0 0,0 1 0,0-1 0,0-1-113,-1 8 1,0-2-1,0 0 1,1-1-630,0-1 0,1 0 0,1-1 0,0-4-1557,1 2 0,1-4 1,1-2 2298,3 11 0,3-8 0,4-5 0,-3-22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36:26.213"/>
    </inkml:context>
    <inkml:brush xml:id="br0">
      <inkml:brushProperty name="width" value="0.09071" units="cm"/>
      <inkml:brushProperty name="height" value="0.09071" units="cm"/>
      <inkml:brushProperty name="color" value="#FF0000"/>
    </inkml:brush>
  </inkml:definitions>
  <inkml:trace contextRef="#ctx0" brushRef="#br0">11230 6937 14369,'11'40'1979,"-2"8"-1709,-9-7 269,17-2 91,5-11 89,17-17-584,-11-8 0,1-6-45,1-8 0,1-6-45,12-9 0,1-7-165,-14 6 0,0-3 0,-1-2-1154,4-8 0,0-3 1,-1 0 531,-6 9 0,-1-1 0,-1 0 0,-1-1 742,-1-1 0,-1-2 0,-2 2 0,0 2 0,8-9 0,-4 3 0,-10 11 0,0-1 0</inkml:trace>
  <inkml:trace contextRef="#ctx0" brushRef="#br0" timeOffset="1813">18286 6918 14639,'0'30'3328,"0"7"-2429,8-15-269,30 6-450,-6-19 0,5-7-1344,16-7 0,3-7 1194,-11-1 0,2-4 0,-1-3-30,-9 1 0,0-3 0,0-2 0,0 0-293,1-4 1,-1-1 0,0-1 0,-1-1-1316,-1-2 1,0-1 0,-1-1 0,-1 0 1607,-2 2 0,0-1 0,-2 1 0,-2 2 0,6-12 0,-3 3 0,-9 14 0,1 0 0</inkml:trace>
  <inkml:trace contextRef="#ctx0" brushRef="#br0" timeOffset="2684">25302 6761 12210,'28'18'3508,"3"12"-3373,-8-6 0,2 2-90,-1 8 0,2 0-45,3-8 0,1 0-450,-1 3 0,1-2-2159,-5-10 1,0-3 2608,5 6 0,-13-12 0,-17-8 0</inkml:trace>
  <inkml:trace contextRef="#ctx0" brushRef="#br0" timeOffset="2850">25655 6663 14729,'-24'33'1619,"0"-1"0,-1 7 0,0 3-1559,3-2 0,-1 2 0,0 2-1766,0 2 0,0 1 1,-1 0-499,5-10 0,0 0 0,-1 0 1,0 0 2203,-7 8 0,0-1 0,3-5 0,1 0 0,2-6 0,4-11 0,-1 0 0</inkml:trace>
  <inkml:trace contextRef="#ctx0" brushRef="#br0" timeOffset="10184">27360 6193 16168,'34'-20'120,"0"1"0,0-1 0,1 0-165,4 0 0,1 1 45,-1 4 0,0 0-360,-3-5 0,-2 3-1259,-3 10 0,-3 1 1619,2-21 0,-13 25 0,-17-6 0</inkml:trace>
  <inkml:trace contextRef="#ctx0" brushRef="#br0" timeOffset="10450">27497 5742 14189,'11'0'3778,"-2"26"-3239,-1 7-494,-6-1 0,-1 3-45,3 0 0,0 0 0,-2 4 0,-4 0-778,-2-8 1,0-1-528,3 4 1,-1-2-3580,-6 9 4884,8-2 0,0-19 0,0-11 0</inkml:trace>
  <inkml:trace contextRef="#ctx0" brushRef="#br0" timeOffset="10951">28124 5899 18057,'0'37'2518,"-9"4"-2248,-1 0-180,-1 5-90,2-15 0,9-9 0,0-5-90,9-17-180,2 0-90,17-17 91,3-14 89,-1-10 180,-15 16 0,-2 2 0,-2-8 180,-2 12 269,-9 19 1,0 19-90,9 12-270,-7 8 0,24 0 0,-13-17-90,33-5-450,-5-43-303,-16 12 1,0-4-103,0-14 1,-2-4-676,-2 6 1,-3-1-3148,-2-3 0,-1 1 4677,0 6 0,-2 3 0,-2-6 0,-2 13 0</inkml:trace>
  <inkml:trace contextRef="#ctx0" brushRef="#br0" timeOffset="11260">28791 5860 20575,'-9'41'180,"-2"5"-270,-9-33 90,9 13 0,12-24-450,18 7-89,12-18 359,8-11 0,-9-10 180,-1-9 90,-18 0-270,-3 8-719,-17 3-2250,-10 17-5306,-3-7 8455,2 16 0,12-6 0,8 8 0</inkml:trace>
  <inkml:trace contextRef="#ctx0" brushRef="#br0" timeOffset="11660">29339 5624 14908,'11'-11'6477,"-2"11"-6117,-35 3-270,10 14-90,-21-23 0,27 29 89,-8-36-89,16 29-89,-7-25 178,9 9 541,0 0-450,9 0-270,2 0 90,9-9 180,8-2-270,-6 0-90,6-6-1079,-8 6-3239,-1 0 4498,-8 3 0,-2 8 0,-9 0 0</inkml:trace>
  <inkml:trace contextRef="#ctx0" brushRef="#br0" timeOffset="12043">29947 5428 18237,'-39'18'3238,"-1"4"-3238,10 8-180,2-2 180,8-17-360,27-2-180,6-9 91,35 9 449,-7-7 0,-2 15 449,-19 3 181,-11 2-180,-9 15-90,-1 2-271,-16 2-89,-5 7-1259,-17-17-3598,9-12 4857,1-19 0,18-2 0,3-7 0</inkml:trace>
  <inkml:trace contextRef="#ctx0" brushRef="#br0" timeOffset="12192">30163 5428 16528,'0'34'2098,"0"0"1,-4 1 0,-1 0-2144,0 0 0,-1-1-1484,-14 16-2609,9-21 4138,11-21 0,3-8 0,5 0 0</inkml:trace>
  <inkml:trace contextRef="#ctx0" brushRef="#br0" timeOffset="12309">30417 5134 14549,'0'0'0</inkml:trace>
  <inkml:trace contextRef="#ctx0" brushRef="#br0" timeOffset="13163">30554 5468 21835,'-8'10'1888,"-12"-1"-1708,-10 0-180,-1 10-90,3 12 0,8-1 1,9-10-721,20-11-899,13-18 359,1-3 1,2-4-585,0-7 1,0-4 314,5-15 0,-1-3 640,-4 0 1,0-2 1637,-5 7 1,-1-3 0,-1 2 1094,-1-11 0,-2 2-710,5-1 0,-3 4-324,-10 14 0,-3 7 809,-4 15 270,-20 41-1305,5 6 1,0 7-375,2-8 0,-1 1 0,2 2-120,0-2 0,2 1 0,1 1 0,0 1 0,1 0 0,6-2-419,6 6 0,9-5-31,5-10 1,6-6-316,9-6 1,3-6 89,-1-7 0,0-6 135,0-8 1,-2-4 494,-7 0 0,-2-3 180,-7-6 0,-4-2 2182,4-13-1597,-17 19 142,0 12-862,0 34-90,-8-11 6926,23 22-10113,24-42 0,17-19 0,-7 3 4235,-22 9 0,0 0-419,27-6 1,9-3 0,-32 3 809,-48 3-225,-5 32-944,-9 3-90,3-7 0,17 13-270,20-24-540,13 7-269,26-26-630,-7-14 539,-16 8 1,-2-4-1,-7-5 1,-2-3 449,5-8 1,-1-1 12,-2-5 0,-1-3 1066,-5 14 1,0-2 0,0 1 404,9-13 1,-1 4-43,-2 6 0,-1 5 627,7-2-450,-5 56-719,-15 10 0,-4 7-3547,0 6 0,-1 5 0,-1 5 3064,0-7 1,0 5 0,-1 3 0,0 0 0,-1-3 0,2-5 0,-1 6-1,0-6 1,0 4 0,-2 5 0,1 0 0,-1 1 0,1-1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37:06.073"/>
    </inkml:context>
    <inkml:brush xml:id="br0">
      <inkml:brushProperty name="width" value="0.09071" units="cm"/>
      <inkml:brushProperty name="height" value="0.09071" units="cm"/>
      <inkml:brushProperty name="color" value="#FF0000"/>
    </inkml:brush>
  </inkml:definitions>
  <inkml:trace contextRef="#ctx0" brushRef="#br0">1784 1509 17247,'-5'30'479,"1"1"1,-1-3 0,-1 0-120,-5 20-764,6-19 0,1 1 494,4 4 0,0 2-44,-1-1 1,2-1 133,17 16 368,4-21-368,17-21-90,9-16 90,-16-12-90,5-19 90,-17-11-46,-14 21 1,-1-1-45,4-20 544,-27 19-724,-13 5 90,-19 24-214,21-2 0,-1-1-776,0 6 1,2-2-5398,-14-7 6387,14 6 0,19-7 0,9 9 0</inkml:trace>
  <inkml:trace contextRef="#ctx0" brushRef="#br0" timeOffset="524">2136 1332 17967,'11'39'3957,"-2"9"-3687,-9 2-621,0-20 1,0-1 350,0 1 0,0-1 285,0 12-195,9-4-394,2-26-236,8-28 540,1-33-45,-10 11 0,-1-3 45,2 2 0,-2 0 0,-3 0 0,-1 3 0,3-4 990,1 13-450,-7 36 90,16 23-270,-7 19-360,-2-20 0,1-1 90,10 12-180,0-12-810,8-29 1,11-29 584,-14 6 0,0-4 270,1-11 0,-2-2-432,2 0 0,-4-1 522,-5-3 0,-3 1 224,-4 12 1,-1 1 180,0-18-180,-9 29 719,0 19-179,-9 37-360,-2 15-596,1-22 0,1 1 191,0-1 0,7-4 632,28-4-2296,26-4 449,-5-28 1,5-6-1230,-16 6 1,0 0-1,0-3 2284,2-6 0,-1-2 0,-3 2 0,0 2 0,-5 1 0,15-10 0</inkml:trace>
  <inkml:trace contextRef="#ctx0" brushRef="#br0" timeOffset="1032">4175 529 19856,'-29'11'3598,"-1"6"-3239,-10 3-359,1 19-179,9-7-1,1-3-720,19-21-269,18-8 269,23 0 451,19-8 449,-21 7 0,1 0-45,0-4 0,-1 1 944,21 4 360,-20 9-89,-4 19-541,-24 13-494,3-12 0,-1 1-45,-3 0 0,-2-1-630,-8 12-2338,7-4-4228,-15-35 7106,15-12 0,-7-4 0,9-3 0</inkml:trace>
  <inkml:trace contextRef="#ctx0" brushRef="#br0" timeOffset="1165">4429 490 19496,'0'39'3238,"0"0"-4947,9 0-5127,-7-8 6836,16-12 0,-16-10 0,7-9 0</inkml:trace>
  <inkml:trace contextRef="#ctx0" brushRef="#br0" timeOffset="1292">4567 176 20395,'-9'-22'1170,"-2"-4"-2789,0 24-6207,2 11 7826,18 12 0,-7 1 0,7-4 0</inkml:trace>
  <inkml:trace contextRef="#ctx0" brushRef="#br0" timeOffset="2036">4861 372 20215,'0'11'3059,"-1"-2"-2969,1-9-90,0 8-90,-8-6 450,-3 16-91,-9 1-179,1 3 0,8 15 0,11-24-540,19 5-449,12-18-180,8-18-361,0-12 406,-22 2 0,-3-3 584,-3-3 0,-3-2-233,2-6 1,-2-3 727,-6-7 0,-2-3 195,3 19 0,0-1 0,0-1 149,-3-1 1,0 31-310</inkml:trace>
  <inkml:trace contextRef="#ctx0" brushRef="#br0" timeOffset="2036">4978 0 23618,'-1'50'0,"2"0"-311,2 0 0,3-4-4,2-19 0,3-2-502,7 0 1,4-4-983,19-11 1034,-12-7 1,-1-6 798,13-16-124,-2-12 360,-2-8 1079,-24 0-270,13 8-629,-23 12-180,5 10 510,-8 9 839,0 0-1241,0 9-109,-8-16-89,5 14 0,-5-7 0,8 2 0,0 7 0,0-9-180,0 0 90,0 8-90,0-5 90,0 14-180,8-15 90,-5 7-90,14-9-1349,-6 0-540,9 0-1439,17-9-2879,-5-10 6297,-3 4 0,-1-1 0,-4-6 0,2 5 0</inkml:trace>
  <inkml:trace contextRef="#ctx0" brushRef="#br0" timeOffset="2400">5854-1 16701,'8'25'0,"1"5"0,0 14 0</inkml:trace>
  <inkml:trace contextRef="#ctx0" brushRef="#br0" timeOffset="2400">5586-1 24983,'-20'51'0,"9"-4"-180,20-7-810,13-19-629,26-3-629,-16-27 89,14-19 90,-33-22 1889,-3 16 0,-2-2 495,-8 17-170</inkml:trace>
  <inkml:trace contextRef="#ctx0" brushRef="#br0" timeOffset="3150">2842 2645 12480,'-42'20'7466,"5"-1"-5937,18-16-360,25-5-944,11-18 0,6-6-90,14 1 0,6-2-383,-5-3 1,2-3 0,0 0 217,0 2 0,1 1 0,-2-1-704,-2-1 1,0-2-1,-2 2 194,-4 5 1,-1 1-1,-4 1-1214,-3-5 0,-5 1-6341,8-19 8095,-44 26 0,14 5 0,-13 17 0</inkml:trace>
  <inkml:trace contextRef="#ctx0" brushRef="#br0" timeOffset="3324">2940 1920 21115,'14'24'1379,"0"0"0,5 9 1,2 2-1335,4 8 0,0 3-146,-11-11 0,0 2 0,-1 0-349,0-1 1,-1 0-1,0 1-1922,3 17 1,-2-2-2545,-3-6 1,2-2 4776,7-8 1,-1-3-1,-5 7 1,5-23 0</inkml:trace>
  <inkml:trace contextRef="#ctx0" brushRef="#br0" timeOffset="3800">3489 2410 20126,'28'-19'1798,"11"-18"-1753,-14 21 0,0-1-180,1-10 1,-2-3-192,-2 5 0,-4 0 326,1-25 155,-10 11 115,-27 11 269,-12 17 541,-20 2-271,-1 26-449,12 14-180,11 10-90,17 7-90,38-9-630,16-17-51,-1-10 1,3-6 140,-4-13 1,-1-4 224,5 2 0,-3-4 136,-10-5 0,-3-3 269,-3 1 0,-4 1 950,-3-3-51,-10 5-179,-9 17-361,0 17-449,0 14-89,0 10 365,0-2-905,9-19-181,2-3 270,17-15 181,-15 7-1,4-9-360,-17 0-4317,0 0-2968,0 9 8005,-8-16 0,5 14 0,-5-16 0</inkml:trace>
  <inkml:trace contextRef="#ctx0" brushRef="#br0" timeOffset="3991">4077 1920 16707,'37'-28'5847,"4"-3"-5622,-12 12 0,1-1-180,0 1 0,-1-1 0,-4-4 0,0 0-573,0 4 0,-2-1-237,-7-3 1,-2 0-3626,6-15 4390,-12 8 0,-8 12 0,0 10 0</inkml:trace>
  <inkml:trace contextRef="#ctx0" brushRef="#br0" timeOffset="4166">4214 1391 25163,'13'39'689,"0"0"1,-2 9-1,2 0-644,10 2 0,2 0-1532,-11-14 0,-2 1 0,1-1-102,0 0 0,1 0 0,-2-1 1589,4 12 0,-1-5 0,-5-14 0,-1-3 0,0 9 0</inkml:trace>
  <inkml:trace contextRef="#ctx0" brushRef="#br0" timeOffset="5100">3920 1920 22014,'0'31'180,"0"14"-180,-9-21 0,7 13 0,-7-17 0,9 0 0,0-1 0,0 1 0,0-1 0,9-8 0,11 7 180,1-16-270,8 15 180,-19-15 0,8 7-90,-16 0 90,7 2 0,-9 8 180,0 1 180,0 0-91,0-1-89,0-8 90,0 6-180,0-6 0,0 18-90,-9-8-90,7 16 0,-16-15 0,7 15-360,-8-24-2069,8 5-5036,2-18 7465,9-9 0,0 7 0,0-7 0</inkml:trace>
  <inkml:trace contextRef="#ctx0" brushRef="#br0" timeOffset="12157">1450 5134 10861,'0'-21'2968,"0"12"-2428,0 37-270,0 22-136,0-8 1,0 3-135,0 1 0,0 0-656,4 3 1,1 0 520,0-4 1,1-3-657,3-11 0,2-1-1143,-2 0 1,1-3 1933,10-6 0,-9-3 0,-3-18 0</inkml:trace>
  <inkml:trace contextRef="#ctx0" brushRef="#br0" timeOffset="12600">1548 4919 7982,'-15'-25'1934,"0"0"0,-22-15-854,15 12-451,-15 17 271,6 3-271,-8 8-314,11 6 0,-1 5-270,3 6 0,0 5 135,-12 10 0,0 6-824,16-8 0,3 4 0,-1 0 674,-3 4 0,-1 1 0,3 1-30,5 5 0,4 2 0,-1-1 0,-1-3 0,1 1 0,3-1-30,6 0 0,3-1 0,4 0-279,7 14 0,9-6 399,7-10 0,9-8-180,11-4 0,6-8 0,1-6 0,3-10 30,-17-11 0,1-6 1,-2-2 89,-3 0 0,-2-2 0,-1-4-444,3-7 0,-3-6 0,-3-2 414,-6 2 0,-3-3 0,-2 0 60,0-2 0,-1 0 0,-4-1-262,-4 1 1,-3-1 0,-2 1 335,-1-7 1,-6 1 45,-8-4 0,-6 4 188,-1 13 0,-5 3-413,-9 2 0,-4 4-45,1 5 0,0 8 257,4 14 1,1 9-1877,4 9 0,4 6 1709,6 3 0,4 2 0,1 17 0,3-24 0</inkml:trace>
  <inkml:trace contextRef="#ctx0" brushRef="#br0" timeOffset="13474">12190 5370 17337,'-19'2'2069,"17"4"-2069,21-32 180,32 4-180,-13 8 0,2-2-45,-4-4 0,0 3 135,-2 10 0,-1 1 360,15-12-91,-26 45 91,-5 14-135,-18-4 0,-7 4-581,0 4 1,-3 0 580,-4-1 0,-1 1-315,1 0 0,0-3 42,0-15 1,2-2 47,2 21-450,37-35-270,18-2 135,-2-16 1,3-4-271,-4 2 1,-2-4-811,-3-9 1,-2-4-2564,-3 7 1,-5-3 4402,-5-26 0,-3 26 0,-18 5 0</inkml:trace>
  <inkml:trace contextRef="#ctx0" brushRef="#br0" timeOffset="13824">12366 5017 16258,'-39'0'1769,"0"0"0,-1 10 0,2 6-1455,1 6 1,4 6-180,1 13 0,5 7-1006,12-10 0,3 2 0,0 0 901,1 0 0,0 0 0,5 0 0,4-1 0,4 1 0,5-2-268,7 14 0,11-6 118,0-19 0,6-4 0,2-3-180,7-3 0,4-5 0,1-2 0,6 0 0,2-4 1,0-4 29,-3-7 0,1-5 0,-2-2-102,1 1 0,-1-2 1,-2-4 311,-5-3 0,-3-4 0,-2-2 90,-5-1 0,-2-2 0,-3-2-362,5-12 0,-6-3 377,-7-3 0,-9 0 224,-11 4 1,-7 1 0,-12-5 0,-8 2 0,2 15 0,-4 2 0,-4 3-312,-6 0 0,-4 4 1,0 1 41,-2 0 0,-1 3 0,0 3-330,4 7 0,-1 3 0,3 1-1643,-11 1 0,6 0 1973,14-1 0,5 1 0,-1 2 0,19-7 0</inkml:trace>
  <inkml:trace contextRef="#ctx0" brushRef="#br0" timeOffset="14756">23479 4997 19406,'-19'0'2608,"-1"-9"-2518,9 7-90,29-6-629,23 8 449,-3 0 0,3 0 45,-5 0 0,0 0 90,-1-1 0,-3 2 135,7 7 0,-19 12 90,-12 28 270,-25 4-315,3-18 0,-3 0-316,-3-9 0,-1 0 91,1 0 0,1-2 0,-10-2-540,27-3 180,13-18 270,29 9 90,1-7 180,7 15 720,-26 3 89,-5 10-179,-17 18-270,-18 2 92,-3 0-857,-2-28 0,-2-5-3283,-17 3 3598,-6-11 0,27-9 0,3 0 0</inkml:trace>
  <inkml:trace contextRef="#ctx0" brushRef="#br0" timeOffset="15179">23460 4644 18506,'-18'11'3329,"-4"7"-3060,-1-5 1,-2 2 45,0 8 0,0 4-1466,-5 14 1,2 5 1330,9-9 0,3 3 0,0 1-90,2 4 0,1 2 0,1 0-30,1-1 0,1 1 0,3 0-30,5 1 0,4 1 0,5-3-30,2-6 0,3-3 0,6-3-120,7-1 0,6-3 0,3-3 0,3-4 0,3-5 0,2-3 0,3-5 0,1-4 0,1-2 0,-2-2 0,1-1 1,0-4 59,0-4 0,0-2 0,-1-3 60,-4-3 0,-1-1 0,-1-4-30,1-3 0,-1-3 0,-3-3 30,-6-1 0,-3-3 0,-3-2 30,-2-5 0,-2-2 0,-4-2-335,-3-2 0,-4 0 0,-3-2 394,0-1 1,-2-1 0,-5 1 60,-4 3 0,-4-1 0,-3 3-90,-4 3 0,-3 1 0,-5 4-30,-7-1 0,-6 4 0,-4 4-60,-8 7 0,-4 6 0,-2 2-128,10 3 1,-2 0 0,-1 2-1,0 5-719,-1 6 0,-1 3 0,0 4 0,1 2 877,1 1 0,-1 3 0,2 1 0,4-1 0,5-2 0,3-1 0,4 2 0,-4 13 0,0-1 0</inkml:trace>
  <inkml:trace contextRef="#ctx0" brushRef="#br0" timeOffset="38745">4527 5350 16618,'11'22'4227,"15"4"-3597,5 2-181,10 5-827,-16-6 1,-2 2 467,-3-3 0,-1-1 81,1 1 1,0-2 278,19 6-360,-12-17 0,3-8-45,-1-18 0,3-9-15,-2 0 0,3-4 0,-1-5-750,-2-1 0,-1-4 0,0-3 0,1-2 684,-1 1 0,1-2 0,0-1 0,0-2 0,-1 0-84,-2 3 0,-1 0 0,1-1 0,0-1 0,-1 1 1,0 0-425,1 0 0,0-1 0,0 1 1,-1 0-1,0 0 0,-2 0-32,2-7 0,-2-1 1,-1 1-1,0 2 1,1 3 595,3 1 1,1 2-1,-1 3 1,-5 3-1,1-17 1,-2 10-1,14 8 1</inkml:trace>
  <inkml:trace contextRef="#ctx0" brushRef="#br0" timeOffset="40531">13053 2057 15718,'39'-17'3958,"9"-5"-3644,-15 0 1,2-4-615,8 2 0,3-2 330,-8 4 0,2-1 0,0 1-641,0 1 1,0 1 0,0 0 460,0-3 0,0 0 0,-3 1-795,5 1 1,-3 1-1472,-8 1 0,-6 1 2416,-6-2 0,-10 9 0,-9 3 0</inkml:trace>
  <inkml:trace contextRef="#ctx0" brushRef="#br0" timeOffset="40780">13523 1332 19676,'-5'37'719,"-1"0"1,1 7 0,2 4-661,4-5 1,2 4 0,1 0-1073,-1 0 0,1-1 0,0 0 953,2-2 0,1-1 0,0-1-705,1 14 1,3-6-529,2-17 1,3-5-7792,14 9 9218,9-28 1,-17-9-1,-4 0 1</inkml:trace>
  <inkml:trace contextRef="#ctx0" brushRef="#br0" timeOffset="41353">13994 1665 19136,'0'40'1109,"0"-1"1,-5-8-1,1-1-1109,2 18-90,-7-20-719,18-17-271,28-29 945,-16-4 0,1-6 90,12-10 1,0-4 44,-7-7 0,-4 0-141,-7 11 0,-2 4 770,4-14 93,-18 31-273,8 43-269,-5 15-135,4-11 0,3 1 45,10 19-360,10-21-899,18-21-1074,2-16 983,-16-4 1,0-5-270,-3-6 0,-1-4 1304,0-3 0,-1-1 540,-4 1 0,-3 1 2473,9-10 86,-12 20-1075,-10 19-360,-9 19-629,0 29-451,0 4-359,0-22 0,0-1 90,0 10 0,9-19-270,28-11-45,-12-19 1,2-7 408,13-1 1,-1-5-185,-7-9 0,-3-6 45,-3 0 0,-4-2 45,-11 4 0,-3 2-90,1-7 0,-36 15 0,-5 26-90,3-1 0,-1 2-720,-20 16-2068,11-21-6953,28 19 9388,31-24 0,-5 9 0,11 0 0</inkml:trace>
  <inkml:trace contextRef="#ctx0" brushRef="#br0" timeOffset="41845">16286 1117 21385,'-30'8'2069,"2"3"-2069,8 0-180,9 7 90,3-8-630,16 1 360,12 7 180,10-16 91,10 15 178,-10-6 451,-10 18 180,-12 10-181,-8 11-359,1-21 0,-2 1-178,-7-1 0,-1 0-2,-4 21 0,-16-10-1709,10-21-2608,-1-19 4317,9-19 0,3 6 0,8-5 0</inkml:trace>
  <inkml:trace contextRef="#ctx0" brushRef="#br0" timeOffset="41996">16581 1234 20215,'0'39'3958,"0"1"-4318,0-10-3238,0-2-6233,17-17 8960,5-2 1,0-9 0,-5 0 0</inkml:trace>
  <inkml:trace contextRef="#ctx0" brushRef="#br0" timeOffset="42120">16816 823 20215,'-29'-11'1709,"8"2"-4407,-8 9 2698,18 9 0,3-7 0,8 7 0</inkml:trace>
  <inkml:trace contextRef="#ctx0" brushRef="#br0" timeOffset="42821">17110 1097 23364,'-29'22'629,"-1"4"-449,-1-7 0,3 3 0,17-2-180,20-3-180,13-14-450,17-12 45,-14-4 1,-2-5 44,-5-9 1,-3-4 359,5-3 0,-3-2 90,-10-7 0,-4-1-284,3-1 1,-3 0 597,-2 4 1,-2 2 90,1 3 0,0 4 1844,0 2-1530,-3 56 1,-3 18-270,1-13 0,0 3-330,0 15 0,1 8 0,2-4 15,-1 0 0,6-4-90,8 2 0,6-4-623,1-10 0,5-6-187,9-9 1,4-5-91,-1-4 1,0-6 634,0-9 1,-1-5-51,-2-6 1,-5-5 359,-5-5 0,-5-4 225,-1 2 0,-3 0 44,-3-14 361,-1 19-360,-9 12-270,0 16 642,9 3-1901,10 9-1709,21-9-1889,10-3 3417,-21-14 1,1-5 3598,20-11 2069,-11-8-1000,-20-7-1339,-10 15-90,-9-6-450,0 25-449,-17-3-541,4 23-359,-16-6 0,18 18-179,3-16-1171,25 4-539,14-17-89,10-9 44,-16-7 0,-2-5-4391,7-22 6325,-18 0 0,-4 1 0,1 5 0,-9-7 0</inkml:trace>
  <inkml:trace contextRef="#ctx0" brushRef="#br0" timeOffset="42940">17992 587 18416,'0'-13'5128,"-9"-2"-4454,7 38 1,2 15-540,-4 5 0,-1 6-1525,2-5 1,0 4 0,0 1 714,2-6 1,1 1-1,0 0 1,-1-1-1575,-2 11 0,0-1 1,0-1 2248,3 2 0,0 0 0,0-5 0,0-4 0,0-5 0,0-9 0,0-1 0</inkml:trace>
  <inkml:trace contextRef="#ctx0" brushRef="#br0" timeOffset="43387">14876 2587 17607,'28'0'1799,"0"0"0,2-8 0,1-2-1709,16 0 0,2-2-1352,1-6 0,0-3 1262,-13 8 0,0 0 0,-2 0-495,12-2 1,-4-1-463,-12 2 0,-4 0-6599,10-5 7666,-26-10 1,-2 16 0,-9-4 0</inkml:trace>
  <inkml:trace contextRef="#ctx0" brushRef="#br0" timeOffset="43548">15209 2097 20036,'-11'43'2293,"6"-13"1,1 3-2234,3 4 0,2 3 0,-1 1-1100,0 1 0,0 1 0,0 0 590,0 3 1,0 0-1,0 0-899,0-5 0,-1-1 0,2-2 1454,3 14 0,1-6 1,-3 4-1,7-23 0</inkml:trace>
  <inkml:trace contextRef="#ctx0" brushRef="#br0" timeOffset="43961">15640 2567 19586,'19'0'3148,"10"-17"-3238,1 3-315,-10-7 1,0-3-496,19-9 810,-23 6 0,-2-3 90,6-20 180,-12 0 630,-25 28 269,-5 7-540,-2 28 1,0 9-90,-8 19-360,11-15 0,5 1-45,6 2 0,9-2-45,27 4-180,-2-19 0,4-5-135,19-4 1,4-6-1,4-4 0,-1-5-160,-17 2 0,0-1 0,-2 1 520,12-1 0,-4 1 0,-12 0 0,-4 2 854,1 8 1,-19 26-451,-9 7-269,1-4 0,-2 1-90,-8 20 0,-2-20-720,0-4-553,3-23-3314,8 14 4497,-9-32 0,7 19 0,-7-21 0</inkml:trace>
  <inkml:trace contextRef="#ctx0" brushRef="#br0" timeOffset="44121">16189 2469 17877,'0'-11'3958,"8"-6"-3869,12 14 1,19-14-90,-10 11 0,1 1 0,5-4 0,0-1-837,0 0 0,0 0-558,0 1 1,-3-2 1435,9-17 1,-12 15 0,-21-4 0</inkml:trace>
  <inkml:trace contextRef="#ctx0" brushRef="#br0" timeOffset="44371">16561 2057 24173,'39'-19'540,"9"-1"-360,2 1-90,-8-1-90,3 0 0,-23 1-90,6 8-1080,-8-7-1438,0 16-3509,-10-15 6117,-1 23 0,-9-12 0,0 15 0</inkml:trace>
  <inkml:trace contextRef="#ctx0" brushRef="#br0" timeOffset="44548">16679 1744 24173,'28'46'1619,"-20"-18"0,-3 5-1574,5 18 0,-3 4-1168,-5-16 1,-3 1 0,0 1 672,1 4 0,0 1 1,0 0-301,0-3 1,0 0-1,0 0-1031,1 0 0,-1 0 0,-1-3 1781,-3 3 0,0-3 0,3-9 0,-1-6 0,-6-7 0</inkml:trace>
  <inkml:trace contextRef="#ctx0" brushRef="#br0" timeOffset="48633">11661 2547 12660,'-8'3'4137,"5"3"-3507,30-32-360,25 13-532,-5-5 0,4-1 262,-15 8 0,0 2 0,1-2-602,5-1 0,0-2 1,0 1 541,-1 3 0,-1 0 0,-1 0-390,-2-3 0,0 0 1,-2 2-915,10 0 0,-3 0-2144,-10-6 0,-5-3 3508,3-11 0,-13 10 0,-17 3 0</inkml:trace>
  <inkml:trace contextRef="#ctx0" brushRef="#br0" timeOffset="48852">12327 2038 13469,'-30'0'3149,"2"-9"-2250,17 7-539,20 2-270,30 11-45,-10-2 0,3 1-45,7 0 0,1 0-131,-9 3 0,-2 2 266,2-1 0,-5 3-45,-4 31-45,-14-15 0,-8 1-90,-22 6 0,-10 1-615,9-6 0,-1 2 1,-4-3-2340,-8-1 1,-5-4 0,1 1 2876,5 0 1,1 1 0,3-5 0,-2-4-1,5-3 1,-7 7 0</inkml:trace>
  <inkml:trace contextRef="#ctx0" brushRef="#br0" timeOffset="75828">26694 5213 17517,'21'0'5037,"-3"0"-4227,-18 9-451,8 28-179,-2-9 0,-1 5-135,4 10 0,2 3 0,1 0 0,4-3 90,5-10 0,6-5-90,9-4 0,7-11-45,-4-14 0,4-9 0,1-5-757,-3-2 1,1-4 0,0-2 0,1-3 666,-4 1 0,1-2 0,0-1 0,0-2 0,-1-2-60,-2 1 0,-1-1 0,1-3 0,-1 0 1,-1-1-1,0 1-564,-1-2 1,0 0 0,-1 0 0,0-1 0,-1-1 0,0 0 158,0-1 0,0-1 1,-1 0-1,0-1 1,-1 1-1,-1 0 520,3-6 0,-1 0 0,-1 0 0,-1 1 0,-3 4 0,4-6 1,-2 3-1,-3 3 0,1-1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04:30.929"/>
    </inkml:context>
    <inkml:brush xml:id="br0">
      <inkml:brushProperty name="width" value="0.09071" units="cm"/>
      <inkml:brushProperty name="height" value="0.09071" units="cm"/>
      <inkml:brushProperty name="color" value="#FF0000"/>
    </inkml:brush>
  </inkml:definitions>
  <inkml:trace contextRef="#ctx0" brushRef="#br0">8251 5703 14819,'0'22'1978,"9"4"-1618,19-15 270,22 8-226,-12-5 1,3 0-732,-1 1 1,0 1 506,0 3 0,-1 1-167,0-1 0,-2 1 32,-10 0 0,-2 0-161,4-1 0,-1 1 116,11 19-900,-9-9-2608,-10-1 3712,-11-1 0,-9-15 0,0 5 1</inkml:trace>
  <inkml:trace contextRef="#ctx0" brushRef="#br0" timeOffset="239">8741 5683 19676,'-10'28'419,"0"1"1,1 5 0,-1 1-375,-4 9 0,-1 2-1221,0-2 1,0 1-399,0-1 0,-1-1 1574,1-6 0,2-4 0,2 8 0,3-15 0</inkml:trace>
  <inkml:trace contextRef="#ctx0" brushRef="#br0" timeOffset="939">10172 5703 17067,'-11'37'3958,"-7"4"-3868,8 0-90,-1 5 0,2-33 180,26 5-270,5-18-270,9-18-180,6-12 405,-17 7 1,-1-4 89,-2-6 0,-1-2 90,3 5 0,-1-1 134,-7 1 1,-3 1 90,3-1 180,-2 13 270,-9 34-361,0 31 1,-1-6 0,2 5-300,1-8 0,1 1 0,0 1-522,0 2 1,0 0-1,2-1 462,4-4 0,2-2 0,-2-1 90,-3 15 0,1-4-342,7-10 1,-2-2-378,-10 16-810,-2 4-2969,-28-30 4408,-1-4 0,-1-3 0,-7-6 0,-7-2 0</inkml:trace>
  <inkml:trace contextRef="#ctx0" brushRef="#br0" timeOffset="2823">7761 7310 16168,'46'-11'1439,"-9"2"0,5 1-1409,0 3 0,4 2 0,3 0-1415,-3-2 0,2 0 1,3-1-1,0 2 1439,-4 1 0,2 1 0,1 0 0,0 1 0,0-2-18,5 0 0,0-1 0,0 1 0,1-1 0,0 1 9,-7 1 0,0 0 0,0 0 0,0 1 0,0-1 0,0 0-198,-1-1 1,0 0 0,0 0 0,-1 0 0,1-1 0,-2 0 152,8-1 0,0 0 0,-1-1 0,0 0 0,-1 0 18,-2 0 0,-1 0 0,0 0 0,0 0 0,-2-1-6,6 0 0,-1-1 1,-1 1-1,0-1-12,-6 1 0,0-1 0,-1 1 0,-2 1-113,6-1 1,-2 0-1,-3 1 158,8 0 0,-4 1 706,-12 0 1,-3 1-572,7 4 2480,-19 0-2300,-12 0 2054,-8 0-2144,0 18 1057,0 4-968,0 26-359,-8-7-170,7-9 0,-1 1 260,-6 1 0,-1 2-90,4 7 0,-1 3 0,-2-9 0,-3 2 0,2 1-609,1 1 1,2 2-1,-2 1 609,-4 7 0,-1 1 0,1 2 0,5-11 0,2 1 0,1 1 0,-2-1 0,-1 3 0,0-1 0,-1 1 0,2 1 22,0 2 1,1 1 0,1 0-1,-1 1-22,0 2 0,0-1 0,1 1 0,-1 1 18,1-10 0,0 0 0,0 0 0,0 0 0,0 1-523,0 3 0,0-1 1,0 1-1,0 0 1,0 0 522,0-1 0,0-1 0,0 0 0,0 0 0,1 2-18,0 2 0,1 2 0,0-1 0,0 1 0,0-1-320,-1-2 0,-1 0 1,0-1-1,1 0 1,0 1 337,0 1 0,1 0 0,0 0 0,0 0 0,0 0-18,0 0 0,-1-1 0,1 0 0,0 1 0,0 0 18,0-1 0,0 2 0,1-1 0,-1 0 0,0-1-18,0 0 0,1 0 0,-1-1 0,0 1 0,0 0 0,1 0 0,-1 1 0,0 0 0,-1 0 0,0-2-21,0-3 0,-1 0 1,0-1-1,0 0 1,0 0 20,0 0 0,0 0 0,0 0 0,0-1 0,0 1 22,1 9 1,1 0-1,-1 0 1,0 0-23,-1 0 0,0 0 0,-1 0 0,1-1 0,1-1 0,1 0 0,-1 0 0,0-1 0,-1-2 0,-2 0 0,1 0 0,1 0-103,0 2 1,2-1 0,0 1 0,-1-1 124,-1-2 1,-1-1 0,0 0-1,1 1-22,1 3 0,1 1 0,0-1 0,-2 0 130,0-6 1,-1 0 0,-1-1 0,2 0-131,0 2 0,2 0 0,-1 0 0,1-1-23,0-2 1,-1-1-1,1-1 1,0 1 22,-1 11 0,0 1 0,0-2 259,3-3 1,-1 0 0,0-1-230,-2-5 0,0-1 0,1-1-13,1 14 0,2-1-17,-1 0 0,0-1 0,0-12 0,0-2 805,1 1 1,-2-4-716,-8-3 1641,7 2-1731,-7-33 1494,9 16-1494,-9-16 1172,-2 6-1172,-8-8 0,-10 0-90,-10-8 45,11-2 1,-3 0-1,-2 0 0,-3-2-45,-15-7 0,-3 1-755,15 10 0,0 1 0,-3 0 845,3 0 0,-2-1 0,-2 1 0,0 1 0,-2 2 0,-2 1 0,0 1 0,-1 0 0,-5-1 0,-1 1 0,0-1 0,-1 3 0,1 0 0,-1 2 0,1 1 0,0 0-570,-1 1 1,1 1 0,0 0-1,1 1 570,1 1 0,0 0 0,1 1 0,1 0 0,7 0 0,0 0 0,1 0 0,1-1-299,-12 0 1,1 0 0,2-2 298,9-1 0,2-2 0,2 1 0,-14 2 0,4-1 0,6-4 0,3 2 0,-12 15 1364,13-14-1454,18 5 2556,-1-16-2466,9 6 1608,3-7-1608,-1 0 0,7 7 0,-7-7 0,9 1-90,0 5-90,0-14 180,0-11 0,0-22 0,0 12 0,0-3-702,2 5 1,1-3 0,1-1 701,2-8 0,1-1 0,0-2 0,-2 4 0,0-2 0,0-1 0,1 0 18,1 6 0,1-1 0,-1 0 0,1-1 0,-1-1-587,0-4 0,-1-1 0,0-1 0,-1-1 1,2 1 583,-1 6 0,0 0 0,1-1 0,0 0 0,-1 0 0,1 0-30,0-1 0,-1 0 0,1 0 0,-1 0 0,1-1 0,-1 0-307,1-1 0,-1-1 0,0 0 0,1 0 0,-1 0 0,1 0 322,1 0 0,0 0 0,0-1 0,1 1 0,-1 0 0,-1-1-175,1 0 0,-2-1 0,1 0 0,-1-1 0,1 1 0,1 0 149,-1 6 0,1 1 1,1 0-1,-1-1 1,1 0-1,-1 1 1,-1-1-37,0-1 1,-1 0 0,0 0-1,0 0 1,-1 0 0,1 0-1,0 1 47,0-7 0,1 0 0,0 1 0,0 0 0,-1-1 0,0 1 30,-1 0 0,1 0 0,-1 0 0,-1 0 0,1 0 0,-2 2-15,0 3 0,-1 1 0,0 0 0,-1 1 0,1 0 0,-1 1 0,1-8 0,0 1 0,0 0 0,0 1 0,-1 0 148,-1 4 1,0 1 0,0 0 0,0 0 0,0 1-149,0 0 0,0 1 0,0 0 0,0 1 0,0 0-23,-1-9 1,1 2-1,0-1 1,1 1-42,0-1 0,1 0 0,1 1 1,-1 1 63,1 6 0,-1 2 0,1 0 0,0 0-30,3-14 0,2 1 0,-2 3 376,-2 13 0,-1 2 1,1 2-347,1-16 0,-1 6 2000,-5-5-2000,1 13 60,0 17-1589,0 1 2133,0-1-1684,0-8-89,-17-3 89,7 4 1,-2-2-1845,-7 3 1,-1-1 2923,-1-12 0,3 2 0,-4 2 0,5 0 0</inkml:trace>
  <inkml:trace contextRef="#ctx0" brushRef="#br0" timeOffset="6055">8526 8603 15988,'42'0'449,"0"0"1,0 0 0,8 0 0,2 0 0,1 0-428,-10 0 1,2 0-1,0 0 1,1 0-1259,4 2 1,2 0 0,1 1 0,-1-1 1077,-1 0 1,1 1-1,0 0 1,0 0-833,-3 1 1,1 1 0,-1 0-1,-2 1 1118,-3-1 0,0 0 0,-2 0 0,-4-1 1,12 2-1,-6-1 0,-14-1 0,1 1 1</inkml:trace>
  <inkml:trace contextRef="#ctx0" brushRef="#br0" timeOffset="6513">8153 10406 14459,'34'-9'1709,"0"-1"0,12 4 0,4 1-1619,-9-1 0,2-1 0,1 3-1172,-4 2 0,2 2 1,1 0-1,0-1 1104,5-2 1,1-2-1,1 0 1,-1 1-1,1 1 1,-1 1-1,1-1 1,-1 0-113,3-1 0,0-2 0,-1 1 0,-1 0-225,-4 2 0,0 1 1,-2-1-1,-1 1-422,5-3 1,-1 1 0,-3 4-1378,11 6 0,-6 5 2276,-17 4 0,-5 1 0,3 8 0,-12 2 0</inkml:trace>
  <inkml:trace contextRef="#ctx0" brushRef="#br0" timeOffset="6797">8290 11700 15988,'37'0'1754,"-9"1"0,3-2-1709,16-7 0,4-1-1219,-10 4 1,2 2 0,2-2 1105,-5-4 1,1-1 0,2 0-1,-1 1-180,0 5 1,0 1 0,1 0 0,0 0-1665,3-1 1,0-1 0,1 0-1,-1 2 1912,-3 2 0,1 1 0,-2 1 0,-4-1 0,13 0 0,-6 0 0,-10 0 0,0 0 0</inkml:trace>
  <inkml:trace contextRef="#ctx0" brushRef="#br0" timeOffset="7774">9447 7584 8882,'-11'37'3598,"-7"5"-3194,12-6 1,1 4-315,-4-1 0,-1 2-1349,-1 11 0,2 3 1408,5-14 1,1 1 0,-1 1-60,-1 3 0,-2 0 0,2 2 0,1 6 0,1 1 0,-1 1-68,0-10 1,-1 0-1,0 0 1,-1 1 44,0 2 1,-1 0-1,-1 1 1,1 1-32,1-8 0,0 2 0,0 0 0,0 1 0,0-1-490,-2 0 0,0 0 0,0 0 1,0 0-1,0 1 508,0 3 0,0 0 0,0 0 0,0 0 0,1-1-18,0-2 0,1 0 0,0 0 0,0-1 0,1 1 18,-1 0 0,0 2 0,0-2 0,0 1 0,1-1 35,0 7 1,0-1 0,1-1 0,-1 0 81,0-4 1,0 0-1,0 0 1,0-1-60,2-2 1,0 0-1,1-1 1,-1 0 6,0 13 1,0-1 0,1 0-98,1-13 1,2 0 0,-1 0-1,0-1-52,-3 10 0,0-1 0,0 0 60,2-2 0,1 0 0,-1-1-285,-2-1 0,0-1 0,0-1 225,0-5 0,0-2 0,0 1 90,0 6 0,0 1 0,-2-2-105,-3 12 0,-3-1 75,2-15 0,-1 1 0,0-1 30,3 0 0,0 0 0,0 1-90,-3 1 0,0 1 0,1 1 30,2 0 0,1 0 0,0-1 0,-1-2 0,0 0 0,1 0 0,2 7 0,1 1 0,-1-1 30,-1-9 0,-2-2 0,2 3-60,3 13 0,3 3 0,-2-1 30,-4-4 0,-2 0 0,1 0 45,3-9 0,0 1 0,1 1 0,-1-1-23,1 1 1,-1 1-1,0 0 1,1-1-121,-1-1 1,1 1 0,-1-2 0,2 1-83,0 11 0,2 1 0,-1-2-300,0-3 1,0 0-1,0-1 13,0-5 1,0-1-1,0-1 467,0 0 0,0-1 0,0-3 0,0-3 0,0-3 0,0 21 0</inkml:trace>
  <inkml:trace contextRef="#ctx0" brushRef="#br0" timeOffset="8379">8055 12974 15448,'38'0'1379,"1"0"0,12-7 1,4-4-1260,-10 2 0,2-2 0,1 1-1191,-6 2 1,3 0-1,-1 0 1,1-1 1025,2 0 0,-1-2 0,1 2 0,1 1-90,1 3 0,0 3 0,0 0 0,0 0-427,-4 1 0,0 0 0,0 2 0,-2 0-1290,11 4 0,-2 2 0,-1 1 1852,-6-1 0,-2 0 0,-5 1 0,-4 2 0,-5-1 0,15 0 0</inkml:trace>
  <inkml:trace contextRef="#ctx0" brushRef="#br0" timeOffset="9880">16914 5664 13829,'-29'-20'2789,"-10"9"-2430,-11 2-224,21 8 0,-1 2-90,0 2 0,1 3-45,3 7 0,2 2-90,-15 18 45,22-10 0,6 2 45,9 14-450,21-8 225,4-12 1,5-1 179,10-3 0,2 0 45,-4 4 0,0 1-425,4 3 0,-4 2 560,-13 3 0,-5 3 89,-1 6 1,-5 4 0,-4 12 0,-8 1-602,-14-3 0,-7 0 497,9-9 0,-2 0 0,-3-1-30,-7-6 0,-3-2 0,-1-1 29,2-1 1,0-1 0,0-2 15,-9 9 0,0-6-315,5-13 1,1-6 179,-10-12-90,20-39-90,31-2 0,11-5-649,-7 10 0,1-1 1,4-1 760,5 2 1,3-1-1,2 0 1,-1 1-245,-2 1 0,-1 0 1,1 0-1,0 0 312,2 1 0,0-1 0,0 1 0,-2 0 30,3-6 0,-1 0 0,-2 3 235,-4 6 1,0 1-1,-5 1 50,-2-6 0,-3 3 45,3 1-180,-17 23 1655,-18 19-1835,5 26 90,-15 4-90,20-8 0,5 1 938,5-2 0,5-3-938,9-1 0,7-5 0,10-6 0,4-6-225,7-4 0,1-5-419,5-9 1,-2-4 103,-2-2 1,-2-4-592,-8-3 1,-3-2 320,-2-1 1,-5-2-1620,-4-14-1798,-5 9 4294,-17 10 0,0 11 0,0 9 1</inkml:trace>
  <inkml:trace contextRef="#ctx0" brushRef="#br0" timeOffset="10055">17639 5820 9512,'28'0'7915,"3"0"-6566,8 9-629,0 11-450,-8 10-90,6 9-180,-7 1-630,1-1-2338,6 0-5667,-16-17 8635,8-5 0,-18-17 0,-3 0 0</inkml:trace>
  <inkml:trace contextRef="#ctx0" brushRef="#br0" timeOffset="10230">17992 5644 17877,'-40'19'2788,"1"10"-2788,0 10-315,15-15 1,0 2-1216,-1 3 1,0 1 1529,4-4 0,1-2 0,-9 6 0,21-12 0</inkml:trace>
  <inkml:trace contextRef="#ctx0" brushRef="#br0" timeOffset="10663">18207 5762 17697,'6'29'839,"-1"0"1,4 4-1,0 2-794,-8 3 0,0 2 45,7 8 0,1 2-45,-7 4 0,-2 1-1308,5-1 0,-1 1 1293,-3-16 0,-2 0 0,1-2-75,0 6 0,0-3 328,0 1 0,0-6-463,0-4 523,0-22-613,9-55 225,-5 12 0,3-4-523,3-1 0,4-4 1,-1-1 567,-2-4 0,-2-2 0,3 0-23,1 8 1,2 0-1,0 0 1,-1 0-1,-1 0 1,-2-1-1,1 1 1,2 1 82,8-7 0,1 1 0,0 3 209,2-9 1,2 8 654,2 14 0,-1 14-294,-7 26 31,5 32-257,-23-8 1,-3 4-225,4 2 0,0 0-252,-3 1 0,-2-1 117,-1-8 0,-5-2 728,-4 2 1,-6-5-2213,-24-4-1395,8-12 1,-2-3 2833,-5-6 0,2-2 0,-8 1 0,2 0 0</inkml:trace>
  <inkml:trace contextRef="#ctx0" brushRef="#br0" timeOffset="11280">18129 8153 15628,'5'28'809,"1"0"1,-1 9 0,-2 5-631,1-1 1,-2 5 0,1 2-681,0-6 1,-1 1 0,1 3 0,0 1 536,1 1 0,0 1 0,0 2 0,0 1 0,0 1-488,-2-4 1,0 0-1,0 2 1,0 0 0,-1 1-1,1 1 464,-1-2 1,1 1 0,0 1 0,-1 0 0,1 1 0,-2 1 0,0-1-92,-1-4 0,0 0 0,0 0 0,-2 0 0,1 1 1,-1 0-1,0 0 0,0 1 89,0-3 0,-1 0 0,0 1 0,0 0 0,0 1 0,0-1 0,-1 0 0,-1 0 0,0 0-198,-1 4 0,0 1 0,-2-1 0,1 1 0,-2-1 0,1 0 0,-1 1 0,1-1 198,0-4 0,-1 0 0,1 0 0,-1 1 0,0-1 0,0 0 0,-1 0 0,1-1 0,-1 0-33,0 3 1,-1-1-1,-1 0 1,1 0-1,-1-1 1,1 1-1,-1-2 1,1 1-164,-1 3 1,0 0 0,1 0 0,-1-1 0,0-1 0,1 0 0,-1-1 5,-1 4 0,1 0 0,-1-1 1,1-2-1,0 0 0,2-2-56,0-1 0,0-1 0,1-1 0,1-2 0,0 0-1181,-1 2 1,0 0-1,1-3 1,1-4 1416,-3 5 0,2-8 0,-2 8 0,3-44 0</inkml:trace>
  <inkml:trace contextRef="#ctx0" brushRef="#br0" timeOffset="12821">18227 7369 10141,'20'0'6477,"-1"0"-5398,9 8-720,-1-7 1,3 1-450,8 6 0,5 1 150,-1-7 0,3-2 0,3 0-963,-6 2 0,1 1 0,2-1 1,2 0 956,-3-1 0,2-1 0,1-1 0,2 1 0,0 0-54,-2 0 0,1 0 0,0 0 0,2 0 0,0 0 0,1 0 0,-2 0 0,0 0 0,1 0 0,1 0 0,0 0 0,0 0 0,1 0-176,-3 0 1,1 0 0,-1 0 0,2 0 0,-1 0 0,1 0 0,1 0 0,-1 0 185,-2 0 0,1 0 0,-1 0 0,1 0 0,1 0 0,-1 0 0,1 0 0,0 0 0,-1 0 0,2 0 0,0 0 0,1 0 0,-1 0 0,0 0 0,1 0 0,0 0 0,0 0 0,0 0-10,2 0 0,0 0 0,0 1 0,1-1 0,-1 0 0,1 0 0,0 0 0,-1 0 0,1-1-165,-6 0 1,0 0 0,0-1 0,0 0-1,0 1 1,0-1 0,0 0 0,0-1-1,0 1 1,1 0 173,-1 1 0,0-1 0,0 0 0,0 0 0,1 0 0,-1 0 0,0 0 0,0-1 0,0 1 0,-1-1-118,5-1 0,0 0 0,0-1 0,0 1 0,-1-1 0,1 0 0,-1 0 0,0 1 0,0 0 109,-3 1 0,1 1 0,0-1 0,-1 1 0,0-1 0,0 1 0,0 0 0,-1 0 0,0 0-2,3-1 0,-1 0 0,0 1 0,-1-1 0,1 1 0,-2 0 0,1 0 0,-1 1 2,4 1 0,0 1 0,-1 0 0,0 0 0,-1 1 0,-1 0 0,0 0 30,3 0 0,-2 1 0,0 0 0,0 0 0,-1 1 0,-1 1 24,7 1 0,-1 1 0,0 1 0,-2 1 0,0 0-16,-5 0 1,0 1 0,-1 0 0,-1 0 0,0 1 6,7 1 0,-1 1 0,-1-1 0,0 1 31,-2-1 1,0 0 0,-1 0-1,0 0-54,-4-2 1,1 0 0,-1-1-1,-1 1 182,11 3 0,-1 0 0,-1 0-115,-3 0 1,0 0 0,-1 0 264,-5 0 1,-1 0-1,-1 1-309,10 5 0,-2 1 824,0-1 1,-2 1-780,-11-1 0,-3 1 0,3 4 0,-4 0 789,-11-4 1,-1 2-835,4 6 0,-2 0 45,8 14-45,-6-18 0,0-1-45,-4-2 0,2-2 45,6 0 0,0 1 45,-7 4 0,0 0-90,8-4 0,-2 1 135,-9 11 0,-3 1-135,5-3 0,-3 1 0,-9 15 0,-5 4-2,2 3 1,-2 3 31,-2-9 0,-1 2 0,-1 1 60,1-7 0,1 1 0,-1 0 0,-1 1-45,0 4 0,-1 0 0,-1 1 0,1 1-321,0-6 0,0 1 1,0 1-1,-1 0 1,1 0 311,-2 2 0,1 0 0,-1 0 0,0 0 0,-1 2-1,0 2 1,0 2 0,-1 0 0,0 0 0,0 1-302,0-7 1,0 1 0,-1 1-1,1-1 1,-1 1 0,-1 1 290,2-6 1,-1 1 0,1 1 0,-1 0-1,0 0 1,-1 0 0,-1 0-122,0 2 0,-2 0 0,0 1 0,0-1 0,-1 1 0,1 0 0,0 1 96,1 2 0,0 0 0,0 0 0,0 1 0,0 0 0,0 0 0,-2-1-60,0 0 0,-2-1 1,0 1-1,0-1 1,0 0-1,0 1 1,0-1 59,3-5 0,-1 0 0,1-1 0,0 1 0,0 0 0,0-1 0,0 1 0,0 0 0,-2 5 0,1 0 0,-1 1 0,1-1 0,-1 0 0,0 0 0,0 0 12,-1-1 1,0 0 0,0 0 0,0 0 0,0 0 0,1 0 0,0 0-13,1-1 0,0 1 0,0 0 0,1 0 0,0-1 0,0 1 0,-1-1 57,1-1 0,0-1 0,-1 1 0,1-1 1,0 0-1,0 0 0,0-1-57,-1 7 0,1-1 0,-1 1 0,1-1 0,0 0 0,1-1-37,-1-3 1,1-1 0,0 1 0,1-1 0,-1-1 0,1 0 36,-2 4 0,1 0 0,0-1 0,0-1 0,1-1 0,-2 5 0,1-1 0,1-2 0,0-2 222,-2 6 1,1-2 0,2-4-268,2 7 0,1-5 806,1-16 0,0-3-761,4 16 1170,-9-35-1170,7 11 2899,-16-39-2899,8 13 1488,-10-18-1578,0 1 90,-8-10 0,-11-1 0,11 10 0,-3 1-825,-10-2 1,-5 2 644,6 6 0,-2 0 0,-3 0 157,4 3 1,-3 0-1,-1 1 1,-1-1 4,1 0 0,-1 1 0,-1-1 0,-2 0 0,0 1-318,4 1 0,-2 1 0,0 0 0,-1 1 0,-1-1 0,0 1 323,3 0 0,-1 0 0,0 0 0,-1 0 1,0 1-1,-1-1 0,0 1-316,-3 1 1,0-1 0,-1 1 0,-1 0 0,1 0 0,-1 1 0,0-1 328,5 1 0,0 1 0,0-1 0,0 1 0,0-1 0,-1 1 0,0 0 0,1 0-155,-2-1 0,-1 0 1,1 1-1,0-1 1,-1 1-1,0-1 0,1 1 1,-1 0 154,0 0 0,-1 1 0,1 0 0,-1-1 0,0 1 0,1 0 0,-1 0 0,1-1-90,0 0 0,0 0 0,0 0 1,0-1-1,1 1 0,-1 0 1,1 0-1,-1 0 90,0 0 0,1 1 0,-1-1 0,0 1 0,1 0 0,-1 0 0,1 0 0,0-1-60,2 0 0,0-1 0,-1 1 1,1 0-1,1-1 0,-1 0 1,0 1-1,0-1 21,-5 0 0,-1 1 1,0-1-1,0 0 1,1 0-1,0 0 1,0 1 12,4-1 0,0 0 1,1 0-1,0 0 0,-1 1 1,1-1-1,0 0-13,0 0 1,0 0-1,0 0 1,0 0-1,1 0 1,0 1-1,1-1 61,-4 1 0,1 0 0,1 0 0,0 1 0,0-1 0,1 0-40,-8 0 0,1 0 0,0 1 0,0-1 0,1 1 32,3 0 1,0 1 0,0 0 0,1 1 0,1-1-15,-7 0 0,2 0 0,0 0 0,0 0 0,0 0 0,0-1 0,1 1 0,1 1-10,4 0 1,1 1 0,1 1 0,0-1 9,1 1 0,1 0 0,0 0 0,0-1 408,-12 2 1,1 0 0,1-1-409,4 1 0,0-1 0,2-1 0,1-1 0,1-2 0,2 1 90,-12 1 1,3-2-136,8-2 0,3-3 948,6-2 0,4-3-903,-9-11 0,20 0 0,5-2 2085,5 0-2085,2-2 0,1-2 0,-3-5 262,2 5 0,-2-1-262,-8-21-45,8 14 0,2-4-307,3-3 0,1-3 322,3 6 0,2-3 0,2 0-120,8-5 0,3-1 0,2-2-300,-4 2 0,2-1 1,0-2-1,2 0-832,1 6 0,1 0 1,2-2-1,-1 0 1,-1-1 1281,-2 1 0,-1-3 0,-1 0 0,0 0 0,0 2 0,0 5 0,1-2 0,-1 4 0,0 2 0,-1 0 0,0-9 0,-1-1 0,1 1 0</inkml:trace>
  <inkml:trace contextRef="#ctx0" brushRef="#br0" timeOffset="14193">19834 7898 14549,'0'41'1061,"0"1"0,0-1 1,0 11-1,0 3 1,0 3-1561,0-14 1,0 2 0,0 2 0,0 0 0,0 2 617,0-3 1,1 1 0,-1 1 0,0 0 0,0 2 0,-1 1-413,0-2 0,-1 2 1,0 1-1,-1 0 0,0 1 1,0 0-1,-1 0 304,1-4 0,-1 1 0,-1 0 1,0 1-1,0 0 0,0 0 1,-1 1-1,0 0-21,0-2 0,0 0 0,0 1 0,-1 0 0,0 1 0,0 0 0,0 0 0,0-1 0,-1 1-10,0 1 0,0-1 0,-1 1 0,0 0 0,0-1 0,0 1 0,0 0 0,0 0 0,1-1-125,0 1 1,-1 0-1,2 0 1,-1 0 0,0 0-1,0-1 1,1 0-1,-1 0 1,1 0 65,-1 2 0,1 0 1,-1 0-1,1 0 0,-1-1 1,1 0-1,0-1 0,0-1-246,0 3 0,0 0 1,0-1-1,0-1 1,0 0-1,0-1 1,1-2-156,1 3 0,-1 0 0,2-2 1,-1-1-1,0-1 0,0-2 480,-2 12 0,-1-3 0,1-2 0,1-5 0,2-5 0,0-4 0,1-4 0,-1-6 0,-1 1 0</inkml:trace>
  <inkml:trace contextRef="#ctx0" brushRef="#br0" timeOffset="14552">21774 7898 16528,'-10'38'1589,"1"0"0,-2 8 0,2 6-1387,5-13 0,2 3 1,0 3-1,-1 1-772,0-3 1,0 1-1,-1 2 1,1 1-1,-1 2 675,0 0 0,-1 2 0,1 1 0,-1 1 0,0 1 0,-1 0-430,1-2 1,0 0 0,-1 0-1,0 1 1,0 1 0,0 1-1,-1 0 336,0-3 0,0 1 0,-1 0 1,1 1-1,-1 0 0,0 1 1,1 0-1,0 0-11,1-3 0,0 1 0,0 0 0,1 0 0,-1 1 0,1 0 0,0 0 0,-1 0 0,1 0-93,0-4 1,0 0-1,0 0 1,1 0-1,-1 1 1,0-1-1,0 1 1,1-1-1,-1 1 1,0-1 38,0 1 0,0 0 0,0 0 0,1 0 0,-1 1 0,0-1 0,0 0 0,0 0 0,1-1 0,-1 1-116,0 3 1,1 0 0,-1 0 0,1 0 0,0 0 0,-1-1 0,1 0 0,-1 0 0,0-1 56,-1 3 1,0 1-1,0-1 1,-1-1-1,1 0 1,0 0 0,0-1-1,1-1-176,0 3 1,0 0 0,1-1 0,0 0 0,0-1 0,0-2 0,-1 0-522,1-1 1,-1 0-1,-1-2 1,1 0-1,1-3 1,0-1 809,1 7 0,0-2 0,1-3 0,-1-5 0,-2 12 0,2-10 0,3-8 0</inkml:trace>
  <inkml:trace contextRef="#ctx0" brushRef="#br0" timeOffset="14867">23616 7937 14564,'-10'51'685,"0"-1"1,-1 1 0,1-1 0,2-4 0,0 0 0,1 0 0,0 2 0,0 2-1290,0-1 0,1 1 0,0 2 0,0 0 0,0 2 0,0 0 706,0-3 1,1 2 0,0-1 0,-1 2 0,0 0-1,0 1 1,-1 1-83,0-8 0,-1 1 0,0 0 0,-1 1 0,0 0 0,0 1 0,0 0 0,0 0 0,0 0-105,1-1 0,-1 0 0,0 0 0,0 1 1,1 0-1,-1 1 0,-1-1 0,1 1 1,0-1-1,0 1 67,-1 1 0,0 1 0,1 0 0,-1 0 0,0 1 0,-1-1 0,1 0 0,0 1 0,0 0 0,0-1-67,0-3 1,0 0-1,0 0 1,0 0 0,0 0-1,0 0 1,0 1-1,1-1 1,-1-1 0,1 1-1,0-1 76,0 2 0,0 0 0,1 0 0,0 0 0,0 0 0,0-1 0,0 0 0,1 0 0,-1 0 0,0-1-193,0 2 0,0 1 0,0-1 1,1 1-1,-1-2 0,0 0 0,1-1 1,0-1-1,1-1-120,-1 4 1,1-2 0,0-1 0,1-1 0,-1-1-1,1-1 1,1 0-1000,-1 9 1,1 1 0,0-3-1,1-3 1,-1-5 1320,1 0 0,0-5 0,1-3 0,1 4 0,2-10 0,-1-22 0</inkml:trace>
  <inkml:trace contextRef="#ctx0" brushRef="#br0" timeOffset="15160">25048 8780 16528,'5'45'1484,"0"1"0,-3-8 0,-2 2 0,-2 4-1286,0-4 0,-1 3 0,-2 2 0,1 2 0,-2 0-1052,1-2 1,-1 1-1,0 1 1,-1 1-1,0 1 1,-1 2 904,1-1 0,-1 2 1,-1 0-1,1 2 1,-1 0-1,0 1 1,0 0-52,1-4 0,0 1 0,-1 1 0,1 0 0,-1 0 0,0 1 0,0 0 0,0 1 0,-1-3 0,1 2 0,0 0 0,-1 0 0,0 0 0,0 1 0,0 0 0,0 0 0,0-1-117,2-4 0,-1-1 0,0 0 1,0 0-1,0 1 0,0-1 1,0 0-1,0 1 0,0 0 0,0 0 45,-1 1 0,1 1 0,-1 0 0,0 0 0,0 0 0,0 0 0,0 0 1,0 0-1,0 0 0,1-1-8,0 3 0,-1 1 0,2-1 0,-1 0 0,0 0 0,1-1 0,-1 1 0,0-1 0,0-1-99,-1-1 0,1-2 0,-1 1 1,0 0-1,0-1 0,1 0 1,-1-1-1,1 1 0,1-2-136,-1 4 0,2-1 0,0-1 1,0 1-1,0-1 0,-1-1 0,0-1 1,0-1-1001,-4 8 1,0-1 0,-1-1 0,-1-1 0,1-2 0,0-1 1314,1 1 0,0-1 0,-1-2 0,1-2 0,1-4 0,-4 4 0,2-5 0,-1-5 0,1-8 0,0 1 0</inkml:trace>
  <inkml:trace contextRef="#ctx0" brushRef="#br0" timeOffset="15767">18600 9564 12570,'52'0'386,"0"0"1,-1 0 0,1 0 0,0 0 0,1 0-1,0-1 1,2 1 0,1 0 0,1 0 0,1 1-978,-9-1 0,1 1 0,1 0 0,1 0 1,0 0-1,2 0 0,-1 1 0,2-1 753,-6 1 0,2 0 0,0 0 0,0 1 0,1-1 0,1 1 0,0 0 0,-1 1 0,2-1 0,-1 2-237,-3-1 0,2 1 0,-1 1 0,0-1 0,1 1 0,0 1 0,0-1 0,0 1 0,1 0 0,0 0 0,-1 0 105,-1 0 0,0 1 0,0 0 0,1-1 0,-1 2 0,1-1 0,0 0 0,-1 1 0,1 0 0,0 0 0,0 0 0,0 0-53,1 1 1,0 0 0,0 0 0,0 1 0,1 0 0,-1-1 0,1 1-1,-1 0 1,0 0 0,0 1 0,0-1 0,0 0 29,-1 0 1,0 0-1,0 1 1,0-1-1,0 1 1,0 0-1,0-1 1,-1 1-1,1 0 1,-1-1-1,1 0 1,-1 0-101,3 1 0,0-1 1,0 0-1,0 0 1,0 0-1,0 0 1,-1-1-1,0 1 1,0 0-1,-1-1 1,1 1 74,0 0 0,0 0 0,0 0 0,0 1 0,-1-1 0,0-1 0,0 1 0,-1-1 0,-1 0 0,1 0-43,0-1 0,-1-1 0,0 1 0,0-1 1,-1 0-1,0-1 0,-1 0 0,0 0 0,-2-1-132,7 1 0,0 0 1,-2-1-1,0-1 0,-2 0 1,0 0-1,-2-1-78,7 1 0,0 0 1,-3-1-1,-2-1 0,-3-2-929,8-2 1,-4-3 0,-6 0 1437,-2 0 0,-10-3 0,-15-4 1,-17 3-1</inkml:trace>
  <inkml:trace contextRef="#ctx0" brushRef="#br0" timeOffset="16142">19383 10857 10861,'-35'5'2203,"0"-1"1,-15 7-1484,13 0-1,26 6 361,38-6-676,11-1 1,11 0-1266,-8-5 1,4 0 0,4 0-1,2-1 1041,-7 0 0,3-1 0,2 1 0,1-1 0,1 0 0,2 0-300,-6-1 0,1 1 0,2-1 0,0 1 0,1-1 0,1 0 1,0 1-1,1-1 150,0 1 0,0 0 0,1 0 0,0 0 0,1 0 0,0 0 0,1 1 0,0-1 0,1 1-144,-8-1 1,1 0-1,1 1 1,-1-1 0,1 1-1,0 0 1,1-1 0,-1 1-1,1 0 1,-1-1-1,1 1 114,0 0 0,1-1 0,0 1 0,0-1 0,0 1 0,0-1 0,0 1 0,0 0 0,0 0 0,0 0 0,-1 0-134,0 1 1,-1 0 0,1 0 0,0 0 0,-1 0 0,0 1 0,0-1 0,0 0 0,0 1 0,-1-1 0,0 0 70,1 0 0,1 0 0,-1 0 0,0-1 0,-1 1 0,0 0 0,0 0 0,-1 0 0,0 0 1,-1 1-152,5 1 0,1 0 1,-1 0-1,-1 1 0,-1-1 1,-1 1-1,0-1 1,-2 1-357,6 0 0,-1 0 1,-1 0-1,-1 0 0,-3 1 1,-2 0-1201,8 3 1,-3 0 0,-3 0 0,-5 0 1769,10 3 0,-11 0 0,-7 5 0,-35-11 0</inkml:trace>
  <inkml:trace contextRef="#ctx0" brushRef="#br0" timeOffset="16526">18384 12660 12750,'40'-3'959,"1"-1"0,0 0 1,2 2-1,1-1 1,4 1-1,2 1-839,-4 0 0,2 1 0,2 0 0,2 0 0,1 1 0,2-1-749,-6 0 0,1-1 0,2 1 0,1 0 1,0 0-1,2 0 0,0 0 0,0 1 692,-4 0 0,0 0 0,1 0 0,1 1 0,0-1 0,1 1 0,0 0 0,0 0 0,1 1 0,0-1-131,-5 1 1,0-1 0,1 1-1,0 0 1,1 0 0,-1 0 0,1 0-1,0 0 1,1 1 0,-1 0 0,1 0-1,-1 0 88,-1 1 1,-1-1 0,2 1 0,-1-1 0,0 1-1,1 1 1,-1-1 0,1 0 0,0 1 0,-1 0 0,1 0-1,0 0 1,0 1-41,0 0 0,1 0 0,0 1 0,0 0 0,0 0 0,0 1 0,0-1 0,0 1 0,0-1 0,0 1 0,0 0 1,0-1-1,0 1 26,-1-1 1,1 0 0,-1 0 0,0 0 0,1 0 0,-1 1 0,0-1 0,0 0 0,0 1 0,0 0 0,0 0 0,0 0 0,-1 1-92,4 1 0,-1 0 1,1 1-1,-1 0 1,0 0-1,0 1 1,0-1-1,0 1 1,-1-1-1,1 0 1,-1 0-1,0 0 85,2-1 0,0 0 0,0 0 0,0 0 0,0 0 0,-1-1 0,1 1 0,-1 0 0,-1 0 0,1 0 0,0 1-25,-3 1 1,1-1-1,-1 1 1,0 1-1,0-1 1,0 1-1,0-1 1,-1 1-1,0-1 1,0 0-1,-1-1-101,1 1 0,1-1 0,-1-1 0,-1 1 0,1 0 0,-1-1 1,0 1-1,-1 0 0,0 0 0,0 1-284,1 1 0,1 1 0,-2 0 1,1 0-1,-1 1 0,-1-1 0,0 0 1,0 0-1,-1 0 410,7 2 0,0-1 0,0 0 0,-1 0 0,-2 0 0,-3-1 0,-3 0 0,8 4 0,-4 0 0,-3-1 0,-3-2 0,-1-2 0,-1 1 0,1-1 0</inkml:trace>
  <inkml:trace contextRef="#ctx0" brushRef="#br0" timeOffset="18295">22068 6056 15178,'29'0'1754,"-3"-1"0,4 2-1574,4 2 0,4 2-90,3-1 0,5-1 0,0 1-1435,0 2 0,1 1 0,2 0 1412,-3-2 1,3 0-1,0 0 1,1-1-68,1 1 0,1 1 0,0-1 0,0-1 0,2-1 0,1 0 0,0-1 0,-1 1 22,-2 1 1,0 1-1,0 0 1,-1-2-23,-6-1 0,0-2 0,-1 0 0,-2 0-30,6 3 0,-2 1 0,-3-2 12,4-1 0,-5-2-1107,-11-3 1,-6-1-4455,-5 3 5579,-11-15 0,-9 15 0,0-7 0</inkml:trace>
  <inkml:trace contextRef="#ctx0" brushRef="#br0" timeOffset="18559">23401 5977 15448,'-20'0'3868,"1"-9"-3598,43 7 0,19-6-270,8 7 0,5 2 45,-5-2 0,1 2-373,-13 1 0,0 1 0,-2 0 643,1 1 0,-4 3 176,2 9 1,-7 5 318,-7 12-541,-12-6 1,-3 2-135,-4 1 0,-6-1-90,-8-3 0,-4 0-609,1 9 1,-5-4-1236,-12-13 0,-5-4 1755,0 6 0,2-3 0,-10-6 1,9-2-1</inkml:trace>
  <inkml:trace contextRef="#ctx0" brushRef="#br0" timeOffset="19087">25126 5605 19226,'32'-14'659,"1"-1"1,6-3 0,3-3-600,-5 5 0,4 0 0,-1-2-341,-1-1 0,1-1 0,0 0 311,3 1 0,-1-1 0,0 1-600,-5 2 1,-1 0 0,-1 1-421,11-9 1,-2 2-2249,-8 7 0,-5 1 3358,-1-13 0,-12 17 0,-18 2 1</inkml:trace>
  <inkml:trace contextRef="#ctx0" brushRef="#br0" timeOffset="19292">25302 5801 20395,'33'-14'210,"0"-1"0,2-3 0,2-3-615,11-3 0,2-2-1079,-5 1 0,-1 0-3149,-3 1 1,-4 0 4632,-10 4 0,-4 1 0,5-3 0,-19 5 0</inkml:trace>
  <inkml:trace contextRef="#ctx0" brushRef="#br0" timeOffset="19518">25674 4978 19406,'-1'38'1109,"0"0"1,-3 5-1,2 3-1079,4-8 0,2 2 0,-2 0-909,-1-1 0,-1 1 0,-1 0 729,2 3 0,-1 0 0,-1-2-1064,-3 6 0,0-3-1558,3-3 1,-1-6 2771,-6-4 0,8-14 0,0-17 0</inkml:trace>
  <inkml:trace contextRef="#ctx0" brushRef="#br0" timeOffset="19692">25929 5134 19856,'0'44'899,"0"-1"1,-4-2-1,-1-1-1664,4 4 1,0-1-4152,-2-6 1,6-4 4875,15-11 0,1-3 0,-1 7 1,17-26-1</inkml:trace>
  <inkml:trace contextRef="#ctx0" brushRef="#br0" timeOffset="20617">26909 5154 15628,'-28'-20'4318,"-12"9"-3239,-1 3-719,13 11 0,-1 2-360,-12 6-90,2 0 90,19 7-810,20-16-89,38 7 269,5-9 540,-9 2 0,0 4 270,16 14 90,-28 1 0,-5 6 314,-5 2 1,-5 3-136,0 10 1,-5 3 0,-8 0 0,-5-1-135,-3 2 0,-3-3-593,-6-2 0,-4-3 323,-2-3 0,-1-3-177,5-6 0,0-2-183,1-2 1,0-4-136,-6-8-450,19-20 361,31-38 224,6 15 0,7-4-423,-8 1 1,2-4-1,1 1 738,7-2 0,1 1 0,0-1 0,-10 7 0,-1 0 0,0-1 0,-1 1-114,7-10 1,-1 2 0,-2 1 173,-4 9 0,-1 2 0,-2 1 217,0-11 0,-3 4 353,1-4-271,-10 21 181,-9 10 1671,0 35-2211,-9-11 1632,7 22-1632,-7-17 235,27 0-235,21-10 0,14-1 0,-20-9 0,1 0 90,16 9 0,-2 11 89,-26 10 91,-5 9 0,-17 0-180,0-8-90,0-3-180,0-17-719,18-20-271,3-21 630,6-2 1,3-4 359,0 1 0,1-1-293,4-5 1,0 3 651,-4 11 1,-3 4 900,2-5-1,-13 19-449,-17 26-270,0 5-180,0 17-90,9 1 855,11-19-945,19-3-270,11-18 90,-21-7 0,1-4-131,0-2 1,-1-4 220,-3-2 0,-2-3 53,1-7 0,-2 1 216,-2-5 91,-3-4 90,-18 26-270,0 20-180,-9 21 164,-2 3-1873,0 4-4055,29-17 5854,14-9 0,1-3 0,-7-8 0</inkml:trace>
  <inkml:trace contextRef="#ctx0" brushRef="#br0" timeOffset="20884">28634 4801 20755,'-29'9'4318,"-1"2"-4318,-1 8-180,12 1-1169,28-9-360,21 6-90,20-14 1259,-8 14 900,-5-6 1169,-26 26 270,-12 4-1215,-6-12 1,-5 1-501,-6 0 1,-4-1-40,3-3 0,-3-2-450,-2-3 1,0-3-6073,-6 2 6477,2-20 0,17-3 0,2-5 0</inkml:trace>
  <inkml:trace contextRef="#ctx0" brushRef="#br0" timeOffset="28201">4802 8192 10411,'-20'41'2878,"0"5"-2338,1-7 0,-1 2-450,13-12 0,3-1 180,13 13-1,13-1-179,4-27 0,5-7 0,3-7 0,1-6-647,5-6 1,1-5 586,-9-2 0,1-3 0,-2-1-75,10-11 0,-2-2 75,-11 9 0,-1-2 0,-3 1 105,3-11 0,-4 1-45,-7 8 0,-4 1 450,-3-18-271,-9 29 91,-9 19 90,-2 28-180,-9 22-621,10-16 1,1 2 350,1 3 0,5 0 420,9-7 0,6-3-240,20 10-675,0-26 1,4-8-811,-1-10 1,0-8-2789,0-3 1,-1-7 4092,2-11 0,-4-1 0,-15 11 0,-2 2 0,11-22 0</inkml:trace>
  <inkml:trace contextRef="#ctx0" brushRef="#br0" timeOffset="28384">5605 7349 15268,'-5'42'569,"-1"1"1,9 2 0,3 1-510,-3-5 0,1 2 0,2 0-988,6 0 0,2 0 1,-3-1 477,-5-1 0,-3-1 1,1-1-1485,9 12 0,0-4 2100,-7-15 0,-1-5 1,6 1-1,-2-19 0</inkml:trace>
  <inkml:trace contextRef="#ctx0" brushRef="#br0" timeOffset="28567">5880 7388 15628,'0'34'809,"0"0"1,0 12 0,0 4-720,-1 0 0,2 2-1066,3-13 1,2 1 0,1-1-194,1 12 0,6-4-1395,7-14 1,6-6 2690,2-5 1,1-6 0,5-8-1,0-8 1</inkml:trace>
  <inkml:trace contextRef="#ctx0" brushRef="#br0" timeOffset="28825">6330 7604 18327,'-8'39'269,"5"0"-359,-5-8 90,8-3 0,0-8 0,9-1 180,10-8 0,-6 15 900,5-4-541,-18 17-494,-3-11 0,-3 1-180,-7-3 0,-3 0-2147,-2 5 1,-5-3 2281,-11-6 0,0-5 0,0 3 0,-1-12 0</inkml:trace>
  <inkml:trace contextRef="#ctx0" brushRef="#br0" timeOffset="36163">4488 9877 11041,'-24'19'869,"0"-1"1,-1-2-1,0 1-734,-5 10 0,1 3 0,8-5 0,1 0-90,0-1 0,3 2 0,6 2 0,2 0 45,-10 14-90,-1-12-90,9-4 90,3-15 0,8 0 90,17 7-90,-4-16 90,15 15-90,-17-6 359,-2 26 91,-9 4-270,0-12 0,0 1-90,-4 4 0,-1 0-90,-6 18-90,-8-4-270,-1-20-1619,0-17 1979,1-11 0,8-2 0,2-7 0</inkml:trace>
  <inkml:trace contextRef="#ctx0" brushRef="#br0" timeOffset="36663">4547 10112 12930,'10'34'329,"0"0"1,0 0 0,-1 2-105,1 10 0,0 4 0,0-1 0,-1 2-959,-4-13 1,-2 2 0,0-1 823,2 16 0,-1-1-45,-4 0 0,0-1 199,1-11 1,-2-4-425,-8 13 295,7-25-295,-7-52 90,8-1 0,2-5-90,3-20 0,1-5-442,1 12 1,0-2-1,2-1 622,1-4 0,1-1 0,1 2 0,1 3 0,1 1 0,1 2 94,2 7 0,0 2 1,0 1-140,4-11 0,2 7 369,2 21 0,0 4 35,6-12 91,-2 26 270,-17 0 1695,-2 17-1965,-9 5-181,0 17-224,1-11 0,-2 1 45,-17 14 0,5 5 76,-15-37-1875,17 4-1310,-6-39 3019,15 3 0,-7-3 0,9-3 0</inkml:trace>
  <inkml:trace contextRef="#ctx0" brushRef="#br0" timeOffset="36955">5096 9858 15448,'5'29'540,"1"1"0,2 20-630,1-2 180,11-18 0,1-10-1,17-20-268,-8-20 89,0-19 180,-1-3 0,-18-5-90,-3 7 89,-17 19-89,-10-6-269,-12 16-2610,-8 1 2879,9 1 0,10 9 0,11 0 0</inkml:trace>
  <inkml:trace contextRef="#ctx0" brushRef="#br0" timeOffset="37122">5390 9623 15808,'30'-40'360,"-7"21"0,0-1-1890,10-19 91,-9 15 0,0 0-3508,6-9 4947,-2-12 0,-17 32 0,-2-5 0</inkml:trace>
  <inkml:trace contextRef="#ctx0" brushRef="#br0" timeOffset="37289">5566 9230 15718,'-20'29'3688,"10"19"-3553,5-10 0,1 2-90,-1 1 0,1 1-135,3 10 0,0 0-1542,-4-11 1,1-1-303,2 0 0,4-2 1934,16 12 0,-14-21 0,14-20 0</inkml:trace>
  <inkml:trace contextRef="#ctx0" brushRef="#br0" timeOffset="37563">5801 9505 16977,'0'-11'2249,"0"2"-2159,0 27-90,0 4 0,0 17-90,0-9 90,0-1 0,18-19 90,4-1-90,8 0 270,-2 2 719,-17 17-539,-2 3-405,-11-4 0,-5 2-340,-6-3 0,-2 0-1055,-1 9 1,-1-2 1349,-3-11 0,1-3 0,-1 10 0,12-21 0</inkml:trace>
  <inkml:trace contextRef="#ctx0" brushRef="#br0" timeOffset="38704">5057 10838 15178,'0'48'764,"4"-20"1,0 2-630,-2 8 0,-2 3-261,5 11 0,-1 2 216,-3 1 0,-2 2-591,1-15 0,0 0 0,0 0 546,0 9 0,0-2 0,0-4 0,0-3 223,1-5 0,-2-6-448,-8-7-90,7-1 91,-7-57-91,9-16 180,0 3 0,0-4 26,0 12 0,0-1 0,0-1 94,0-4 0,0-2 0,0 2-83,3 1 0,0 1 0,0 1 53,2-14 0,1 3 45,2 16 0,4 5 315,16-5-90,3 28 179,8 18 1,0 10 90,0 12 90,-8 8-271,-12 0 1,-10 0 109,-9 9-739,-18-15 561,-12-5-2809,-12-19-855,14-7 0,0-4 3373,-22-16 0,17 14 0,7-13 0</inkml:trace>
  <inkml:trace contextRef="#ctx0" brushRef="#br0" timeOffset="38884">5351 10642 16348,'19'39'2518,"-8"9"-2518,6-7-1169,-6-2-1889,9-10-3059,-9-18 6117,-3-3 0,-8-8 0,0 0 0</inkml:trace>
  <inkml:trace contextRef="#ctx0" brushRef="#br0" timeOffset="38984">5370 10661 11311,'0'0'0</inkml:trace>
  <inkml:trace contextRef="#ctx0" brushRef="#br0" timeOffset="39184">5664 10642 18237,'28'19'2338,"12"1"-2248,10-1-472,-21-13 1,1-1 21,20 13-185,-2-16-894,-18 15-1116,-2-14-5810,-17 5 8365,-2-16 0,-9 5 0,0-5 0</inkml:trace>
  <inkml:trace contextRef="#ctx0" brushRef="#br0" timeOffset="39359">5899 10426 18506,'-19'9'1530,"8"19"-1441,6 4 1,1 4-90,-5 0 0,1 2-675,2 10 1,-2-1-1305,-5-11 0,-2-2 1979,5-3 0,1-3 0,-2 2 0,2-12 0</inkml:trace>
  <inkml:trace contextRef="#ctx0" brushRef="#br0" timeOffset="39667">6056 10583 17157,'9'-39'270,"10"-9"-405,-4 23 0,1 0 135,4 0 0,-1 0 270,3-23-90,-5 26 90,-17 4 269,0 27 361,-9 2-180,-1 26-91,-10-4-539,13-2 0,3 3 90,-5 18-135,20-25 0,5-4-315,16 6-765,-4-22 1,3-6-1201,-1-6 0,-1-7 2235,2-7 0,-3-1 0,4-6 0,-5-9 0</inkml:trace>
  <inkml:trace contextRef="#ctx0" brushRef="#br0" timeOffset="39835">6507 10014 15448,'-20'-19'4947,"1"8"-4407,8 28-360,2 25-135,12-1 0,3 5-90,-2-1 0,3 1-1218,6 8 0,2-1-42,-5-11 1,2-3-1518,6-8 0,1-4 2822,3 2 0,-3-21 0,-10-8 0</inkml:trace>
  <inkml:trace contextRef="#ctx0" brushRef="#br0" timeOffset="40501">5507 10348 13559,'0'0'0</inkml:trace>
  <inkml:trace contextRef="#ctx0" brushRef="#br0" timeOffset="42517">17090 8956 12750,'29'-9'2698,"10"-1"-2428,-11 0 0,3 0-1388,10-4 1,5 0 1207,-9 6 0,3 2 0,1-2-60,4-4 0,1-1 0,2 1 59,4 4 1,0 1 0,1 0-533,-1-3 0,1 0 0,-1 2 473,-3 3 0,1 2 0,-1 0-30,0-3 0,-1-1 0,1 2-74,-3 4 0,0 2 0,-1-3 74,-4-3 0,-2-2 0,0 2 45,17 4 0,-5 0-45,-14-8 0,-4 0-270,15 7-599,-29-7-3448,-10 9 4753,-9-8 0,0 5 0,0-5 1</inkml:trace>
  <inkml:trace contextRef="#ctx0" brushRef="#br0" timeOffset="42776">18638 8545 15448,'-19'-9'2159,"8"7"-1889,28-7-180,16 9 0,-1 0 0,4 0 0,-1 0 0,-1 0 224,2-1 1,-2 2 944,16 16-539,-22 5-180,-19 26-450,-15-19 0,-6 1-45,0 1 0,-6-1-180,-13 4 0,-6-1-1439,3-2 0,-4-3 1482,-6-6 0,1-3 0,0 10 0,8-21 0</inkml:trace>
  <inkml:trace contextRef="#ctx0" brushRef="#br0" timeOffset="49622">14483 9035 13469,'-8'-11'4138,"-3"2"-3688,-9 9-270,-8 0 179,6 26-224,4-7 0,-1 3-90,3 16 0,2 3-45,-2-1 0,1 0-90,4 5 0,3-2-90,0-12 0,7-1-1169,27 17-810,7-27 450,3-13 0,4-5-1124,0-9 0,1-4 2736,9-3 1,-2-2 0,-19 4-1,-4 0 1,19-14 0</inkml:trace>
  <inkml:trace contextRef="#ctx0" brushRef="#br0" timeOffset="49888">14876 9133 11311,'-1'-31'5127,"1"11"-4768,0 12 1,0 25-90,-8 5-270,-3 17-90,0 0 180,11-8-90,20-12 90,19-10-180,11-26-90,-24 3 0,-2-3 135,-2-6 0,-5-4 90,-5-2 0,-4-1 45,0-20-90,-16 11-90,-12 11-899,-19 8-2879,-3 9-2518,3-6 6386,20 15 0,10-7 0,9 9 0</inkml:trace>
  <inkml:trace contextRef="#ctx0" brushRef="#br0" timeOffset="50521">15268 8858 17697,'0'50'494,"-1"-21"1,1-1-495,9 5 90,11-5 0,19-19-225,-10-12 0,1-3-425,1-2 0,-1-4 560,0-6 0,-1-3 0,-4 1 0,-2-1-45,-7-3 0,-2 0 547,6-7-232,-12 12-180,-8 10 270,0 9-270,0 17 0,9-4 258,2 16-258,17-18 0,3-3-90,8-16 90,0-3-90,-8-9 0,-3 1 360,-17 8 89,-3 11-179,-8 19-180,0 12 0,0-1 0,0-1-90,0-19-450,9-10-89,2-28 359,6 5 0,3-4 135,-3-7 0,-1-2-45,3 1 0,1 1 270,-6 7 0,0 4 629,15-6-179,-8 29-270,8 29-180,-1 12-478,-6 9 388,15-11-180,2-19-1169,2-11-1799,7-18-4048,-8-11 7106,-19-10 0,-3 8 0,-18 5 0</inkml:trace>
  <inkml:trace contextRef="#ctx0" brushRef="#br0" timeOffset="50639">16404 8662 15268,'9'-22'4678,"11"-4"-4498,10 7-450,9-12-1889,1-8-4947,-10 9 7106,-10-8 0,-12 25 0,-8-4 0</inkml:trace>
  <inkml:trace contextRef="#ctx0" brushRef="#br0" timeOffset="50813">16482 8290 18956,'-5'42'1169,"0"1"1,-5 1-1,2 3-1139,6-9 0,3 2 0,-2 0-1396,-4 15 1,1-1 60,7 0 1,3-2-2024,-2-14 0,3-4 3462,7-3 1,0-5-1,-1-7 1,5-10 0</inkml:trace>
  <inkml:trace contextRef="#ctx0" brushRef="#br0" timeOffset="51071">16816 8447 20036,'-9'19'1439,"-2"9"-1529,-8-14-270,8 12-360,19-24 451,23 7-1,19-1 360,0 3 719,-11 9 361,-19 17-271,-11 4-764,-7-4 0,-5 2-90,-4-7 0,-3 0-540,1 3 0,-4-3-5891,-26 7 6386,9-19 0,10-12 0,11-8 0</inkml:trace>
  <inkml:trace contextRef="#ctx0" brushRef="#br0" timeOffset="51734">13856 10642 14459,'11'37'4137,"-2"13"-4092,-8-12 0,-2 2-45,0 4 0,2 1-450,3 0 1,1 0-1530,-4-5 0,0-2 1979,3-7 0,1-3 0,-5 2 0,0-12 0</inkml:trace>
  <inkml:trace contextRef="#ctx0" brushRef="#br0" timeOffset="51879">13915 10348 15448,'-20'-31'0,"10"12"-3778,1 10 3778,18 0 0,-7 7 0,7-7 0</inkml:trace>
  <inkml:trace contextRef="#ctx0" brushRef="#br0" timeOffset="52167">14150 10387 14819,'0'34'1888,"0"-1"1,0 6 0,0 1-1754,0 0 0,0 0-555,5 0 0,-1-1 420,-4-8 0,2-3 0,16 11 300,-16-20-569,15-27-1,3-32 225,-9 11 0,0-3 45,-1-2 0,-1-1 0,0-1 0,0 4 360,2 0 333,8 5-603,-8 54 0,15 5-90,-19-3 0,-1 1-225,7-4 0,3-2-1754,12 15-2338,-6-19 4317,6-11 0,-17-9 0,-2 0 0</inkml:trace>
  <inkml:trace contextRef="#ctx0" brushRef="#br0" timeOffset="52301">14562 10426 18596,'39'-20'1530,"0"1"-2160,-15 5 0,0 0-1214,1-1 0,0-1 1844,1-4 0,-1 1 0,5-3 0,-13 5 0</inkml:trace>
  <inkml:trace contextRef="#ctx0" brushRef="#br0" timeOffset="52459">14738 9995 17427,'-11'35'2878,"3"17"-2788,6-9 0,4 3-270,2 7 1,0 1-901,-3-4 1,1 0-2572,6 0 1,1-2 3650,-8-2 0,0-5 0,8 3 0,-9-9 0</inkml:trace>
  <inkml:trace contextRef="#ctx0" brushRef="#br0" timeOffset="52984">14797 10681 17607,'28'-18'1529,"12"-3"-1619,-15 2 0,0-2-90,1 2 0,-2-1 90,6-19 90,-12 0 90,-18 8 0,0 12 450,0 19 90,-9 2-540,-2 15 0,0 3-90,11 10 179,20-8-358,19-4-91,11-36-169,-16 9 0,0-4 394,-7-5 0,-2-3-21,4 1 1,-1 1 695,11-3 179,-18 5 1,-3 34-360,-18 14-90,0 19-360,0 0-90,0-11-90,0-19-218,0-20-1131,0-29 90,17-21 1079,-7 12 0,2-2 210,7 3 1,1 2 644,-5 4 0,1 3 1034,12 0-270,-8 19-539,-9 27-361,-3 12-539,1 12 180,-7-3-993,16-20-2425,1-10-6413,12-26 9410,17-5 1,-24 0-1,2 5 1</inkml:trace>
  <inkml:trace contextRef="#ctx0" brushRef="#br0" timeOffset="53225">15836 10191 23184,'22'-2'-630,"13"4"630,-22 9 0,15 6 90,-9-6 0,-8 17 180,-2 3-270,-9 17 0,-9-7-1169,-10-2-4048,-3-19 5217,2-3 0,12-14 0,8 5 0</inkml:trace>
  <inkml:trace contextRef="#ctx0" brushRef="#br0" timeOffset="53467">16071 10132 22734,'22'50'-899,"4"-2"-1530,-15-17-1169,0-12-1349,6-10 359,-6-18 4498,0-19 944,-6 0 1,-1-3 1034,-4-8 0,0-3-1169,0-10 0,0-2-919,0 7 1,0 2-432,-1 5 1,2 2-5667,7-10 6296,-6 28 0,7 12 0,-9 8 0</inkml:trace>
  <inkml:trace contextRef="#ctx0" brushRef="#br0" timeOffset="53584">16267 9936 18327,'39'0'2698,"-8"-17"-3867,6-5-4228,-7-17 5397,1 0 0,-12 17 0,-10 4 0</inkml:trace>
  <inkml:trace contextRef="#ctx0" brushRef="#br0" timeOffset="53759">16463 9662 19586,'-20'37'3148,"1"4"-3103,12-5 0,3 4-135,-2 4 0,3 2-1709,6 4 0,3 0-180,-2-4 0,3-3 2070,2-7 0,1-4 1,1-2-1,-2-13 0</inkml:trace>
  <inkml:trace contextRef="#ctx0" brushRef="#br0" timeOffset="53878">16620 9995 19856,'11'28'-1507,"-3"-15"0,-8 5 1,0-18-1</inkml:trace>
  <inkml:trace contextRef="#ctx0" brushRef="#br0" timeOffset="54104">16639 9975 18776,'43'-20'-1098,"-1"0"1,0-1 0,-5 2 0,0 0-1,-11 1-1150,-6-13 2068,-12 12 2518,-8 10 991,0 18-631,0 19-1259,-9 22-1169,-2-6-180,1 10-1079,10-41-3149,28 5 4138,13-36 0,-8 14 0,-7-14 0</inkml:trace>
  <inkml:trace contextRef="#ctx0" brushRef="#br0" timeOffset="54318">17384 9740 21565,'-9'41'1169,"7"5"-1259,-6-24-630,8 6 271,8-17-1,3 7 450,9-16 0,-9 15-90,-3-6-1169,-8 9-3329,-8 17 4588,-21-5 0,14-1 0,-11-14 0</inkml:trace>
  <inkml:trace contextRef="#ctx0" brushRef="#br0" timeOffset="54492">16992 9466 18866,'0'0'0</inkml:trace>
  <inkml:trace contextRef="#ctx0" brushRef="#br0" timeOffset="54817">16032 9623 20305,'-20'-9'-2248,"1"-2"2248,8 0 0,2 2 0,9 9 0</inkml:trace>
  <inkml:trace contextRef="#ctx0" brushRef="#br0" timeOffset="56327">14268 11524 15718,'11'8'3868,"-2"21"-3554,-9-2 1,0 4-1338,-1 12 1,2 4 1157,-1 6 0,0 3-105,0-15 0,0 2 0,0-1-30,0 14 0,0-1-45,0 0 0,0-3 320,0-15 1,-1-5-276,-7-1-59,14-25-480,5-51 359,7 15 0,4-1 135,6-14 0,2 0-469,0 8 0,1 3 514,3-2 0,0 6 1372,16 8-562,-11 5-181,-19 34 1,-12 5-180,-8 26-270,-9 2-387,-10 0 207,-3-28 0,-4-5-989,-18 3-586,12-13 1,-1-5-7420,-8-20 9227,1-12 0,21 6 0,10-2 0</inkml:trace>
  <inkml:trace contextRef="#ctx0" brushRef="#br0" timeOffset="56484">14778 11739 20305,'0'50'495,"4"-21"0,0-1-2114,-2 22-4498,7 0 6117,0-11 0,-7-19 0,7-11 0</inkml:trace>
  <inkml:trace contextRef="#ctx0" brushRef="#br0" timeOffset="56592">14856 11543 6094,'11'11'0,"-2"-2"0</inkml:trace>
  <inkml:trace contextRef="#ctx0" brushRef="#br0" timeOffset="56859">15111 11778 17337,'0'50'3418,"0"-2"-3418,0-8 0,0-19 0,0-3-629,0-18-631,17-26 361,-4-16 719,5 12 0,1-1 270,3-19 719,6 22 271,1 19-361,-8 18-539,8 19-270,-10 5-1079,10 6-2699,1-19 3868,9-12 0,-17-8 0,-4 0 0</inkml:trace>
  <inkml:trace contextRef="#ctx0" brushRef="#br0" timeOffset="57959">15679 11700 17697,'-9'-20'1619,"7"9"-1259,-15-6-90,14 15-1,-5 2-89,-1-7 0,7 14 0,-7-7-90,0-7 90,7 14 0,-6-16 0,8 9 180,0 0-270,0 9-1,-9-16 1,7 23 0,-16-32 90,16 49-180,-15-26 90,6 30-90,0-9-180,2-6 270,18-3-270,11-10-179,19-26-1,2-14 315,-16 7 0,-2-2 45,-2 1 0,-3 0 0,4-14-90,-5 10 450,-8 19-1,-7 1 1,7 26 90,-9 5 90,9 26-270,-7-7-180,7-2-90,-1-10 0,-5-18 0,5-3-90,1-8-630,2-17-90,17-22 315,-13 13 1,1 0 314,3-5 0,1 3 90,10-11 180,-10 19 270,-3 11-90,-6 18-90,9 2-180,-1 8 90,1 10-90,8-16-450,-6 13-180,15-24-359,-15 7 539,15-18 270,-15-11 270,6-10 540,-17-9 179,6 8-359,-15 3 0,16 17-90,-7 2-270,8 9 0,1 9-90,8 2 0,3 0-270,-1-2 90,7-9 90,-6-9 0,-1 7 90,-1-7 90,-10 9 0,1 17 0,-9 23 45,-6-11 0,-2 3-1,-2 6 1,-2 2 135,1 7 0,0 2-978,1 5 1,-2 1 737,-3-16 0,-2 2 0,-1-2-30,-2 17 0,-4-3-397,-9-6 0,-4-7 82,6-12 0,-1-6 90,-3-3 0,0-9-404,-7-28 404,15-8 0,4-6 45,4-8 0,5-3 180,5-11 0,5 1 90,2 11 0,4 4 831,5 1 0,3 6-291,18 1 249,1 12-879,-1 18-990,0 0-5216,-9 0 6206,-10 0 0,-11 0 0,-9 0 0</inkml:trace>
  <inkml:trace contextRef="#ctx0" brushRef="#br0" timeOffset="60730">13641 9446 17067,'39'-39'-1799,"-16"18"0,2 3 1799,25-4 0,-17 5 0,-7 17 0</inkml:trace>
  <inkml:trace contextRef="#ctx0" brushRef="#br0" timeOffset="61163">13170 11112 11850,'20'-11'3958,"-9"2"-3958,6 1 180,3-3-810,10-9-2608,10 1 3238,8 8 0,-24 2 0,2 9 0</inkml:trace>
  <inkml:trace contextRef="#ctx0" brushRef="#br0" timeOffset="61472">13308 12131 18057,'17'-30'270,"14"-7"-3329,19 15 3059,0 2 0,-20 12 0,-12 8 0</inkml:trace>
  <inkml:trace contextRef="#ctx0" brushRef="#br0" timeOffset="69983">19403 12523 12840,'0'20'989,"0"-1"-809,0 10 90,0-8-90,0 16-90,0 3-90,0 10 45,0-17 0,0 1-45,-9 18 0,8-15 0,0 1-370,-3 0 1,-1 2 369,0 1 0,1 1 0,3 9 0,0 2 0,-3-4 0,0 0-550,-1 1 1,1 0 414,-1-1 1,-1 0-676,1 0 1,-1-2-2025,-3-2 1,1-1 2783,2-2 1,1-3 0,-6 11 0,2-24 0</inkml:trace>
  <inkml:trace contextRef="#ctx0" brushRef="#br0" timeOffset="82355">21343 12974 6633,'-20'2'1349,"10"13"-809,-8-21 0,16 14 0,-7-7-1,9-1 631,0 0-991,0 8 1,0-6 0,0 16 180,0-7-90,-8 0 0,5-3 0,-5 1-91,8 2 1,0 17-180,0 3 90,0-4 0,0 2-90,-9 15 90,8-8 0,0 2-90,-8 14-322,8-14 0,2 0 322,-1-7 0,0-1-305,0 4 1,0 0-730,0-4 0,0-1 1034,0 21 0,0-20 0,0-12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39:30.965"/>
    </inkml:context>
    <inkml:brush xml:id="br0">
      <inkml:brushProperty name="width" value="0.09071" units="cm"/>
      <inkml:brushProperty name="height" value="0.09071" units="cm"/>
      <inkml:brushProperty name="color" value="#FF0000"/>
    </inkml:brush>
  </inkml:definitions>
  <inkml:trace contextRef="#ctx0" brushRef="#br0">5135 9270 18147,'-9'30'-90,"7"-1"180,-7-1-180,9 2 180,9 10-90,2-1-90,0 0 90,6 0 90,-6 0-180,9 1 90,-9-10 0,6-10 90,-15-12-180,7 1 90,-9-7 180,0 7-180,0-9-1530,0 0-1438,0-18-3688,0-3 6656,0-18 0,0 17 0,0 4 0</inkml:trace>
  <inkml:trace contextRef="#ctx0" brushRef="#br0" timeOffset="499">5154 9230 8072,'-19'0'2789,"-1"1"-1890,9 25-269,-6-11-180,15 31-180,-7 2-1,0-5-392,8-7 1,0 2 212,-3-8 0,-1 1-45,5 16 0,0 2 45,-4-12 0,0 0-410,3 10 1,0 0 319,-3-7 0,-1-2-113,0-6 0,1-1 113,3 7 0,0-2 0,-8 6 0,9 5 0,0-7 451,0-10-451,0-2 732,0-17-1811,0 7-164,0-16-2534,0 7 3777,0-18 0,0 7 0,0-7 0</inkml:trace>
  <inkml:trace contextRef="#ctx0" brushRef="#br0" timeOffset="1024">5115 9289 8882,'0'29'2429,"0"1"-1890,0 9-269,0 9 0,0 2-180,0-17 0,0 2-596,0-1 0,0 2 641,0 2 0,0 2-90,0 3 0,0 1 45,0 1 0,0-1 159,0 1 0,0 0-204,4-1 0,1-1-90,0-8 0,1-1 90,4-3 0,0-3 45,0 20 121,8-17-301,-16-12-450,15-10-3507,-14-9 4212,14-26 1,-15 19-1,7-19 1</inkml:trace>
  <inkml:trace contextRef="#ctx0" brushRef="#br0" timeOffset="4057">6703 9172 9242,'-20'0'3778,"1"-9"-3059,8 24-449,-7-19-180,16 21 0,-7-17 90,9 0-90,0 0 0,9 0-90,2 0 180,0-8 269,-2 5-179,-9-5 360,0 8-2939,0 0 0,0 0 1</inkml:trace>
  <inkml:trace contextRef="#ctx0" brushRef="#br0" timeOffset="5149">5311 9250 12390,'20'11'1079,"17"6"-809,-4-14-180,-6-2 0,2-2-628,1-7 0,-1-4 538,2-6 0,-1-3-45,4-8 0,0-1 0,-4 4 0,-2 0 45,-2-8 0,-1 2 92,-1 15 1,-1 2-3,8-22 485,-3 26-36,0 2 91,-6 18 0,15 2 455,-15 8-815,6 10 40,-8-8-130,-1-1 0,10-11-90,-7-9-90,15-18 0,2-3 0,-19-3 0,1 0-45,3 7 0,0 1 45,15-21 90,-8 26 0,6 11 180,-15 11 0,6 17-270,0-6 180,-6 6-90,6-17-1,-8-2-89,8-9 0,11 0 0,3-9 0,-13 4 0,-1-1 0,4-5 0,14 3 0,-24 8-809,6 0-4678,0 0 5487,-6-9 0,-2 7 0,-12-7 0</inkml:trace>
  <inkml:trace contextRef="#ctx0" brushRef="#br0" timeOffset="16081">4723 6467 12120,'-28'0'4228,"-3"0"-3599,1 0-449,-7 0 90,15 0 0,-24 26-45,29-3 0,2 4-469,-6 12 1,2 3 377,4 7 1,2 0-239,1-12 0,5-2 239,7-4 0,6-6 45,16-5-180,5-27 0,5-12-135,7-12 0,1-8 75,-10 3 0,1-5 0,-3-2-161,-2-4 0,-2-3 1,-2-1 220,-1 2 0,-1 0 0,-5-1-201,-5-1 1,-5-2 0,0 3 260,-1 8 0,-1 2 0,-2 0-30,-4-8 0,-4 0 0,0 2 150,-3-6 0,-2 2-83,-2-2 1,-3 6-53,4 18 0,-2 6 494,-4 4-359,12 42 0,3 15-45,-2 2 0,3 3-40,6 2 0,4 4 1,1 0-96,-3-2 0,1-1 0,4-2 183,7-6 0,3-2 1,0-2-139,4 7 0,4-8-135,9-14 0,3-12-126,-5-13 1,-1-7 170,3-5 0,-4-8 45,-5-11 0,-6-6 0,-1-6 0,-5-2 0,-9 4 0,-3 1 45,2 4 0,-4 3-135,-10-10 360,6 37-90,-16 31-90,16 30-90,-4-16 0,3 2 0,9 0 0,6-3 89,18 9-89,-6-26 0,2-6 125,8-14 0,0-9-125,-3-5 0,-1-4-45,5-10 0,-2-5 117,-7-3 1,-2-1-73,-4 0 0,-1 4 934,9-5-485,-8 16 91,-1 44-270,1 12-90,-10-2 0,-1 3-237,-3-1 0,-1 1 57,0-1 0,-1-1 990,-4 10-900,9-11-180,1-17-89,10-28 134,-6-6 0,0-4 0,6-12 0,0-3-403,-5-3 1,2 1 447,6 7 0,0 4 387,-1-6-297,6 21-90,-17 45-1349,6-4-1979,3 25 3328,11-17 0,-10-12 0,-3-10 0</inkml:trace>
  <inkml:trace contextRef="#ctx0" brushRef="#br0" timeOffset="16378">6311 5428 19766,'-29'40'1619,"15"-17"0,-2 1-1574,-4 1 0,1 1-90,3 4 0,1-2-225,-13 5-540,26 2 91,22-33 359,21 7 315,-12-9 0,1 0 90,0 0 0,-1 0 315,21 0 629,-20 17-359,-13 14-540,-14-3 0,-6 2-90,-14 23-585,12-22 1,-3-6-2835,-20-12-6412,17 3 9523,11-69 0,2 43 0,7-34 0</inkml:trace>
  <inkml:trace contextRef="#ctx0" brushRef="#br0" timeOffset="16521">6624 5330 21205,'11'37'2878,"-2"13"-2878,-18 3-720,8-24 1,0-2-2159,-8 13-5488,9-19 8366,0 5 0,0-23 0,0 5 0</inkml:trace>
  <inkml:trace contextRef="#ctx0" brushRef="#br0" timeOffset="16904">6703 5252 16977,'0'-33'5667,"-9"7"-5217,-2 35-180,-8 10-90,-1-5-1,9 12 91,2-24 90,18 7 0,-7-9 0,7 0-180,-9 0-2909,0 0 1,0 0-1</inkml:trace>
  <inkml:trace contextRef="#ctx0" brushRef="#br0" timeOffset="17403">6526 4919 22644,'0'-11'-2458,"0"2"0,0 9 1,0 0-1</inkml:trace>
  <inkml:trace contextRef="#ctx0" brushRef="#br0" timeOffset="17628">6879 5174 22464,'29'-20'-270,"10"-8"-2248,2-3-6837,-2 1 9355,-19 1 0,-11 19 0,-9 1 0</inkml:trace>
  <inkml:trace contextRef="#ctx0" brushRef="#br0" timeOffset="17836">6997 4664 22374,'-31'39'1889,"20"-8"0,3 4-1844,2 8 0,3 3-1287,2 8 1,2 3 971,-2-18 0,1 1 0,1-2-764,6 18 0,3-5-1030,0-13 0,2-4-2852,6-3 1,4-5 4610,25-7 1,-23-10 0,3-9 0</inkml:trace>
  <inkml:trace contextRef="#ctx0" brushRef="#br0" timeOffset="18136">7252 5095 22644,'10'50'720,"8"-19"-1710,2-14-539,19-26 1124,-14-3 1,0-4 314,-3-3 0,-3-3 135,2-7 0,-5-1 584,-5-20 271,-2 11-1,-9 19-269,0 46-181,0 6 1,0 6-120,0-1 0,0 3 0,0 3-1064,0 10 0,0 3 0,0 0 779,0-12 0,0 1 0,0 0 0,0 0-23,0 1 1,0 1-1,0 0 1,0 0-374,-1 0 1,-1 0-1,0-1 1,-2-1 320,-3 7 0,-2-2 0,-3-2-507,-2-1 1,-2-1 0,-5-4-94,-4-3 0,-4-4 1,-4-2-661,-3-1 1,-4-3 0,-2-1 1289,-4 1 0,-2-3 0,3-2 0,0-2 0,3-3 0,7-6 0,0 0 0</inkml:trace>
  <inkml:trace contextRef="#ctx0" brushRef="#br0" timeOffset="18670">5213 6840 19226,'-26'45'1169,"15"-20"1,-2 2-1080,-15 16 0,-1 2-135,13-9 0,0-1 0,-4-4 0,3-3 45,6 9 0,20-26-90,30-2 45,-6-8 0,4-2 45,3 0 0,0 2 45,1 5 0,-3 5-73,-11 2 1,-4 5 161,-7 5 1,-4 4-45,-4 10 0,-7 2-45,-13-7 0,-3-1-180,5 4 0,-4-2-630,-9-11 1,-2-5-2834,-5 2-6233,2-45 9792,17-17 1,2-1 0,9 9 0</inkml:trace>
  <inkml:trace contextRef="#ctx0" brushRef="#br0" timeOffset="19213">5566 7192 19946,'11'-48'-450,"-2"-2"360,-9 0 180,-27 2 360,12 26 539,-22 5 180,18 34-269,8 14-540,11 19-315,12-20 0,4-1 45,17 12-1,-6-24 1,3-5-179,11-4-541,7-16-180,-18-21 405,-11 6 1,-1-4 359,-2-7 0,-1-2-217,4 1 1,1 1 486,-4 7 0,-2 4 674,6-6 1,-11 29-181,-9 29-179,0 12-495,0-12 0,0 1-45,0 0 0,0-1 0,0 12 0,0-13-450,0-28-89,8-28 359,1 0 0,2-3 135,3-4 0,3-2 0,2-2 0,1 0 90,-5 8 0,0 3 405,14-11 432,-10 19-792,1 38-90,-1 6 0,-9 3 0,0 2-630,9 13-1618,10-12-1620,10-12-5963,11-27 9692,-19-5 0,-3 0 1,5-2-1,-7-10 1</inkml:trace>
  <inkml:trace contextRef="#ctx0" brushRef="#br0" timeOffset="19470">6468 6742 16258,'0'-31'7376,"0"20"-6657,-9 13-449,-2 18-270,0 8 0,2 3-90,9-1-450,27-10-89,5-11 179,18-9 450,-2 0-90,-17 0 630,-12 8-1,-10 21-179,-18 21-315,0-24 0,-1 0-45,0 3 0,-2-2-1439,-17 4-1529,10-20-4768,8-22 7736,11-28 0,2 15 0,7-2 0</inkml:trace>
  <inkml:trace contextRef="#ctx0" brushRef="#br0" timeOffset="19586">6723 6781 18057,'30'0'5846,"-2"17"-5666,-8 5-360,-9 17-2518,-3 0-4588,1-17 7286,2-5 0,0-17 0,-2 0 0</inkml:trace>
  <inkml:trace contextRef="#ctx0" brushRef="#br0" timeOffset="19696">6859 6369 18057,'-19'-20'-7376,"8"10"7376,2 10 0,9 2 0,0 7 0</inkml:trace>
  <inkml:trace contextRef="#ctx0" brushRef="#br0" timeOffset="19845">6997 6546 20755,'28'0'2879,"3"0"-3329,8-9-2788,0-11-6593,0-2 9680,-17-15 0,-5 24 0,-17-4 1</inkml:trace>
  <inkml:trace contextRef="#ctx0" brushRef="#br0" timeOffset="20028">7153 6036 24443,'-9'49'584,"-1"0"1,5-11 0,2 0 0,0 1-555,0 1 0,0 0 0,0 0-963,2 3 0,1 0 0,1 0 483,4-3 1,1-1-1,1-1-1304,2 9 0,4-5-2049,5-9 1,3-7 3802,9 3 0,-10-21 0,-11-8 0</inkml:trace>
  <inkml:trace contextRef="#ctx0" brushRef="#br0" timeOffset="20153">7467 6506 23094,'6'40'764,"-1"-1"1,-5 13-3553,-2-6-5937,-7-35 8725,27-20 0,-14 5 0,13-14 0</inkml:trace>
  <inkml:trace contextRef="#ctx0" brushRef="#br0" timeOffset="20620">7585 6193 21295,'0'29'779,"0"1"1,3-1 0,2 0-556,0 1 1,1-1-45,8-3 0,1-2 90,6 15-180,17-10 0,-17-18-90,16-11-360,-6-20 135,-11-2 0,-1-4-238,1 0 1,-1 0 237,1-4 1,-1 1 102,-4 4 0,1 2 122,21-7 0,-15 10 90,-3 11-90,-1 1 0,-7-3 557,-1-9-287,8-8 251,-16 6 199,7-6-90,-9 8-271,0 18 91,-9-5-90,-2 42-180,-9-2-90,1 17-90,8-2 0,20-9 0,21-17-180,-2-11 0,3-5-135,3-12 0,2-5-225,8 2 1,-1-4-721,-6-10 1,-2-2-2069,5 6 0,-4-3 3328,-13-7 0,-5 1 0,11 4 0,-21-2 0</inkml:trace>
  <inkml:trace contextRef="#ctx0" brushRef="#br0" timeOffset="20878">7898 5644 22194,'-19'11'1170,"-1"-3"-7467,0-16 6297,18 6 0,-4-7 0,15 9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40:44.981"/>
    </inkml:context>
    <inkml:brush xml:id="br0">
      <inkml:brushProperty name="width" value="0.09071" units="cm"/>
      <inkml:brushProperty name="height" value="0.09071" units="cm"/>
      <inkml:brushProperty name="color" value="#FF0000"/>
    </inkml:brush>
  </inkml:definitions>
  <inkml:trace contextRef="#ctx0" brushRef="#br0">14229 10779 12930,'35'-11'1709,"0"-6"-1619,-2 12 0,1-1-46,-8-7 1,-2-3-90,1 2 1,-2-2 133,7-23-178,-10-1 178,-11 10-268,-18 19 179,-11 5 179,-10 14 181,-9 10 450,8 12-853,16-2 1,2 3 132,2 4 0,2 0-156,-2-4 1,3-1 155,6 18-630,21-20-3238,14-17 3778,-4-10 0,-1-2 0,-4-1 0,2-7 0</inkml:trace>
  <inkml:trace contextRef="#ctx0" brushRef="#br0" timeOffset="305">14758 10544 15178,'0'50'2969,"0"-2"-2969,0-9 0,9-9-360,2-1-1439,17-18 989,2-20-89,10-22 588,-20 3 1,-1-2 354,-4 3 1,0 1 540,0 1 0,-1 2 674,-4 4-359,-1 19-541,-9 37-359,0 15 0,0-17 0,0 0-765,-1-5 1,2-1-3823,8 10 4587,19-20 0,-13-10 0,12-9 0</inkml:trace>
  <inkml:trace contextRef="#ctx0" brushRef="#br0" timeOffset="530">15424 10563 15988,'0'29'1799,"-9"-16"-1529,-10 21-180,-12-12 0,-8 17-180,23-15 0,2 0 0,-15 18-270,27-3-2788,31-19-4138,23-20 7286,-8-13 0,-1-3 0,3 1 0,-2-11 0</inkml:trace>
  <inkml:trace contextRef="#ctx0" brushRef="#br0" timeOffset="696">15699 10210 17607,'-10'34'749,"0"0"1,0 0 0,0 2-750,4 6 0,1 3-270,0 0 0,2-1-1124,2-3 0,2-1-2294,1-9 0,5-4 3688,12 2 0,-6-21 0,5-8 0</inkml:trace>
  <inkml:trace contextRef="#ctx0" brushRef="#br0" timeOffset="825">15855 10485 16078,'0'34'764,"0"-1"1,-8 20-2789,8-19 0,-3-3 2024,-14-7 0,15 2 0,-7-26 0</inkml:trace>
  <inkml:trace contextRef="#ctx0" brushRef="#br0" timeOffset="937">15934 10387 12750,'0'0'0</inkml:trace>
  <inkml:trace contextRef="#ctx0" brushRef="#br0" timeOffset="2680">16208 10446 12660,'-19'0'1169,"-1"0"-359,0 0 449,9 8-90,-6 3-269,6 18-451,-8-8-449,-1 16 0,0-24 90,9 5 0,12-18-90,18 0-90,12-18 90,17-3 0,-7-10 90,-2 12 450,-11 10 90,-17 35-91,7 7-449,-16-5 0,-2 2 0,9 21-180,-9-12 90,0-11-270,8-17-539,12-20-1,2-21 585,-4 6 1,1-2 179,-4 0 0,0 2 225,16-7 629,-3 14-89,-17 25-91,6 12-449,-15 10-180,16 1 90,-7-3-90,8-17-360,1-2-269,8-9-1,-6-18 180,6 5 450,-17-15 0,7 17 0,-16 2 90,7 9 90,-9 0 2159,0 0-2429,0 9 180,0 11 0,-9 2 90,-2-3-180,0-1 90,2-8-90,9 1 90,9-2-270,11-26-90,19-14 45,-18 8 0,-1-4 45,5-6 0,-2-1 45,-6 3 1,-3 1 44,1-4 0,-2 0 135,-7 4 0,-1 1-45,4-12 179,-9 13 271,0 36-90,-9 31-180,4-5 0,-1 2-45,-4 0 0,0 0-299,4 3 1,1-2 73,-3 13 0,25-19-720,5-14 91,26-25-1,-7-12 540,-16 1 0,-2-1 180,8-13 360,-12-4 270,-10 26 179,-9 2-449,0 36 57,0-3-417,0 15 0,9-11-180,2-17-540,17-2 181,2-18 179,1-2 270,-3-9 270,-17 10 629,-2 1-269,-9 9-450,0 9 0,8 1-90,-5 10 0,23-9-90,-13-2-180,15-18 180,1-2 90,-8-9 180,-1 10 90,-3 1-90,-15 18-180,7 10 0,0-6 0,2 13-540,8-23-539,10-3 269,1-20 630,9-2 360,1-6 990,-10 17-1,-2 2-359,-17 27-631,7 12-89,-16 12-180,15-3-1349,-15-2-3868,16-24 5307,-16 4 0,7-17 0,-9 0 0</inkml:trace>
  <inkml:trace contextRef="#ctx0" brushRef="#br0" timeOffset="3737">18403 10171 18956,'1'38'809,"0"0"1,-8 2 0,-5 1-780,-2-3 0,-4 1 0,0-1-1083,-2-3 0,-1-2 0,1 2 393,-1 3 0,1 2 1,2-3-2984,-3 6 0,3-5 3805,2-11 1,3-4-1,3 3 1,1-26-1</inkml:trace>
  <inkml:trace contextRef="#ctx0" brushRef="#br0" timeOffset="4171">18913 10406 17697,'-10'31'1529,"0"-1"0,1 4 0,-1-2-1439,-10 9-90,0 7 0,9-17-539,3-12-451,8-19 360,17-28 271,5-14 269,-3 13 0,1 0 135,0 7 0,0 2 584,10-8 91,-10 19 89,-12 35-179,1 7-540,-8-5 0,0 3-90,7-1 0,2-1-180,0 12-1799,19-13-4767,1-28 6746,18-19 0,-24 6 0,2-5 0</inkml:trace>
  <inkml:trace contextRef="#ctx0" brushRef="#br0" timeOffset="4561">19422 10406 12210,'0'0'0</inkml:trace>
  <inkml:trace contextRef="#ctx0" brushRef="#br0" timeOffset="5179">18658 10504 17607,'-9'29'2249,"-2"-16"-1710,0 39-269,-6-26-270,12 3 0,-1-1 0,-13-6 0,8-5-90,2-17-449,27-9-181,12-10 360,-6-4 0,2-2 180,8 0 1,0-2 179,-8-8 0,0 2 45,4 12 0,-3 1 674,-6-17 91,-3 26-1,-18 2-269,0 26-360,0 5-180,0 17-810,0-8-5936,0-3 6746,17-17 0,-13-2 0,14-9 0</inkml:trace>
  <inkml:trace contextRef="#ctx0" brushRef="#br0" timeOffset="5945">19403 10446 20395,'-20'41'1979,"1"-4"-1979,8-17 0,2-9 90,18-3-630,10-8 1,21-26 269,1 2 225,-17 1 0,0-2-45,15-5 270,-8 10 450,-12 11 179,-10 18-179,-9 19 89,0 5-449,0 15-270,0-17 90,9-12-719,1-10-541,19-27 91,10-12 809,-18 10 0,-1-1 95,4-4 0,0 2 265,16-8 360,-10 12 450,-2 19-1,-17 19-179,-2 12-451,-9 8-269,0 0 170,0-17-1699,8-5-180,12-34 0,11-14 1214,-7 7 1,0-2 404,-8 1 0,0 0 854,7 4 1,0 3 1034,-1-2-270,-3 20-450,-10 29-899,0 3-270,-7 16-1889,24-26-4947,-13-5 6926,24-34 0,-24 13 0,5-14 0</inkml:trace>
  <inkml:trace contextRef="#ctx0" brushRef="#br0" timeOffset="6275">20422 10015 19946,'0'47'2878,"0"-18"0,0 1-2653,0 9 0,0 1-180,-4-4 0,-1-1-45,0 0 0,-1-2-90,-5 6-540,3-11-629,8-17-180,8-19-90,12-14 809,-6-1 1,3-2 584,6-1 0,2 2 225,-5 2 0,1 3 989,18-10 360,-11 38-269,-17 13-631,-2 26-539,0-7-90,2 7-1439,8-26-1439,10-5-3418,1-26 6386,9-10 0,-17 6 0,-5-5 0</inkml:trace>
  <inkml:trace contextRef="#ctx0" brushRef="#br0" timeOffset="6705">20873 10289 23274,'-9'19'989,"-2"-8"-1079,0 7-90,2-16-1169,18 7 270,11-9 539,10-18 450,10 5 270,-10-15 719,-10 17 361,-12 2-361,-8 27-449,0 3-360,0 19-90,9-1 90,2-17-990,9-5-899,8-17 180,-6-9-719,6-2-181,-8-8 1799,-10-1 631,-1 9 448,-9-6 541,0 15 899,0-16-450,0 7-270,9 1-719,2-8-270,8 16-90,18-15-1619,-4 6-3598,15 0 5217,-18-7 0,-10 16 0,-11-7 0</inkml:trace>
  <inkml:trace contextRef="#ctx0" brushRef="#br0" timeOffset="6880">21284 9995 24173,'0'37'630,"0"-4"-1395,0-6 1,0 2-3194,0 13 3958,0-3 0,0-20 0,0-10 0</inkml:trace>
  <inkml:trace contextRef="#ctx0" brushRef="#br0" timeOffset="7009">21520 10171 20575,'41'-19'-1889,"5"-1"1889,-25 9 0,-1 2 0,-11 9 0</inkml:trace>
  <inkml:trace contextRef="#ctx0" brushRef="#br0" timeOffset="7208">21657 9838 23364,'-10'30'899,"0"-1"1,4 4-1,1 1-854,1 10 0,-1-1-90,1-6 0,0 1-495,3 9 1,0-1-2340,-8 6 765,7-22 1,4-3 2113,7-5 0,-7-5 0,7-17 0</inkml:trace>
  <inkml:trace contextRef="#ctx0" brushRef="#br0" timeOffset="7625">21990 10171 23544,'-20'11'2608,"1"-2"-2608,8 17 0,-7-19 0,16 27-720,2-31-269,20 5 449,10-16 360,10-3 180,-1 0 270,-9 2 450,-10 9 89,-12 18-359,-8 12-90,0 3-270,0 12 90,0-32-360,0 5-540,9-27 181,20-19 449,12-5 135,-12 9 0,1 0-59,-1 8 1,1 2 463,20-6 71,-2 29-341,-27 21-180,-7-6 0,-2 2-540,-1 25-2878,0-12-6413,7-20 8870,-16-10 1,6-9 0,-8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42:10.709"/>
    </inkml:context>
    <inkml:brush xml:id="br0">
      <inkml:brushProperty name="width" value="0.09071" units="cm"/>
      <inkml:brushProperty name="height" value="0.09071" units="cm"/>
      <inkml:brushProperty name="color" value="#FF0000"/>
    </inkml:brush>
  </inkml:definitions>
  <inkml:trace contextRef="#ctx0" brushRef="#br0">11073 13464 8612,'0'-11'7016,"0"2"-5757,0 9 630,0 0-1619,0 9-270,-8-16-90,5 14-90,-5-16 180,8 9 90,0 0 0,8 0 90,-5 0 90,5-8 0,-8 5 0,0-14-90,0 15-91,0-7-268,0 9 89,0 9 0,-8-16-990,5 22-4047,-5-12 5127,8 25 0,0-15 0,0 4 0</inkml:trace>
  <inkml:trace contextRef="#ctx0" brushRef="#br0" timeOffset="408">11034 13483 16258,'-20'0'2158,"10"18"-1528,1 21-270,-9 5-315,12-12 0,-1 1 45,-6-8 0,-2 0-450,-5 25-1259,1-11-2789,-1-28 4408,9-4 0,3-16 0,8 9 0</inkml:trace>
  <inkml:trace contextRef="#ctx0" brushRef="#br0" timeOffset="665">11054 13523 15088,'11'-11'3239,"6"20"-2790,-6 12-89,9 27-360,-1 2 180,1 0-450,-9-2-1619,6-17-4317,-15-3 6206,7-17 0,-9-2 0,0-9 0</inkml:trace>
  <inkml:trace contextRef="#ctx0" brushRef="#br0" timeOffset="856">11093 13425 15898,'0'30'1439,"0"-10"-1349,9-3-90,10-15-360,12 7-2248,8-9 2608,-8 0 0,-12 0 0,-10 0 0</inkml:trace>
  <inkml:trace contextRef="#ctx0" brushRef="#br0" timeOffset="1056">11387 13464 16348,'28'0'3688,"3"0"-3509,8-9-179,9 7-719,-15-7-1440,12 1-2878,-23-3 5037,-2-9 0,-12 9 0,-8 2 0</inkml:trace>
  <inkml:trace contextRef="#ctx0" brushRef="#br0" timeOffset="1289">11093 13327 18686,'30'-20'90,"-1"0"-1619,-10-8-3148,-8-2 4677,-2-1 0,-9 12 0,0 10 0</inkml:trace>
  <inkml:trace contextRef="#ctx0" brushRef="#br0" timeOffset="1539">11152 13425 9781,'-31'0'1889,"3"0"-449,-1-9 358,8 7-358,-25-7-541,13 9-539,-15 0-270,9 0-450,0 0-2968,9-9 3328,10 16 0,11-14 0,9 16 0</inkml:trace>
  <inkml:trace contextRef="#ctx0" brushRef="#br0" timeOffset="1797">11269 13248 16528,'51'0'-180,"-23"-3"0,0-2-3418,22-6 3598,0-9 0,-19 9 0,-14 3 0</inkml:trace>
  <inkml:trace contextRef="#ctx0" brushRef="#br0" timeOffset="1965">11387 13170 18237,'-20'2'-1080,"9"5"-4587,3-34 5667,8 14 0,0-6 0,0 10 0</inkml:trace>
  <inkml:trace contextRef="#ctx0" brushRef="#br0" timeOffset="2189">11112 13189 14189,'-39'29'1889,"0"-7"-1979,9-12 270,10-3 180,11-16-540,9 18 90,-8-16-1619,5 14-3238,-14-24 4947,6 6 0,0 0 0,2 2 0</inkml:trace>
  <inkml:trace contextRef="#ctx0" brushRef="#br0" timeOffset="2480">10936 13268 8252,'0'-20'6746,"-9"-8"-5936,7 24-270,-15-20-181,15 39-269,2 5 180,19 12-270,-4-3 0,1-1 0,14 4-855,-11-8 1,-1-2-7961,4 0 8815,-2 6 0,-12-17 0,-8-2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43:15.215"/>
    </inkml:context>
    <inkml:brush xml:id="br0">
      <inkml:brushProperty name="width" value="0.09071" units="cm"/>
      <inkml:brushProperty name="height" value="0.09071" units="cm"/>
      <inkml:brushProperty name="color" value="#FF0000"/>
    </inkml:brush>
  </inkml:definitions>
  <inkml:trace contextRef="#ctx0" brushRef="#br0">11465 10289 13559,'9'-11'990,"11"2"-720,10 9-91,9 9 91,9-7-270,-19 3 0,1-1 45,0-4 0,1 0-45,7-1 0,0 2 0,2 3 0,-1 1-497,1-5 1,0 2 496,8 6 0,0 1 45,-7-8 0,-1 0-45,8 7 0,0 2 45,-7-5 0,-2 1 0,1 3 0,-1 1 90,-1-4 0,0-1 0,-7 4 0,-1 0 45,0-4 0,-1 0-90,18 6 90,-7-2-1,-1 0-179,-9-7 90,-1 7-90,-10-9-1169,-8 0-3775,-2 0 4944,-9 0 0,0 0 0,0 0 0</inkml:trace>
  <inkml:trace contextRef="#ctx0" brushRef="#br0" timeOffset="717">11524 10152 10411,'39'0'2699,"9"0"-2340,-19 0 1,1 0-225,4 0 0,2 0 90,7 0 0,1 0-1132,0 0 1,1 0 951,4 0 0,0 0-45,4 0 0,1 0 0,1 0 0,-1 0 90,0 0 0,1 0-90,-14 0 0,1 0 0,-1 0 0,10-1 0,0 2-367,-10 1 1,2 2 0,-2-2 456,9-1 0,0 1-135,3 2 0,0 0-24,-7-3 0,-2-2 159,0 1 0,-1 0-90,-8 1 0,-1-2 0,-4-3 0,-1 0 0,19 1 180,-9-14 924,-8 15-564,-12-7 976,-10 9-1156,-9 0-7937,0 0 7577,-18 17 0,14-12 0,-14 12 0</inkml:trace>
  <inkml:trace contextRef="#ctx0" brushRef="#br0" timeOffset="1374">11583 10387 12750,'19'-22'2248,"19"5"-1888,3 17-180,-13 8 0,3 1-135,6-3 0,2 1-943,1 11 0,1 1 1078,11-8 0,3 0-30,-20 1 0,1 1 0,1-1-60,7-4 0,2-2 0,0 2-455,-3 4 0,0 1 0,1-1 365,2-4 0,0-2 0,-1 2 29,1 3 1,-1 2 0,-1 0 30,-3-4 0,-1 1 0,-1 1-30,1 4 0,-1 2 0,0-1 135,-3-5 1,0-1 0,-2 2-121,16 11 0,-2-1-45,1-9 0,0-4 45,1 1 0,-2 0-45,-2 0 0,-2-3 0,-4-5 0,-2-2 0,-8 4 0,-1 1 90,19 4-180,-18-7 180,-10 7 939,-12-1-1119,-8-5-877,0 5 967,0-16 0,0 5 0,0-5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44:02.594"/>
    </inkml:context>
    <inkml:brush xml:id="br0">
      <inkml:brushProperty name="width" value="0.09071" units="cm"/>
      <inkml:brushProperty name="height" value="0.09071" units="cm"/>
      <inkml:brushProperty name="color" value="#FF0000"/>
    </inkml:brush>
  </inkml:definitions>
  <inkml:trace contextRef="#ctx0" brushRef="#br0">12680 7467 6004,'-19'-9'2608,"8"7"-1978,2-7 89,9 9 181,9 0 89,2-9-269,17 7 89,-6-7-269,15 9-270,2 0-180,-10 0 0,1 0-45,4 0 0,2 0 0,11 0 0,2 0 0,-4 1 0,1-2-45,7-3 0,1 0-504,-4 3 1,-2 0 503,-3-8 0,-1 0 90,5 8 0,-2 0-327,-11-4 0,0 1 237,2 4 0,0 0 45,-8 0 0,-1 0 0,0 0 0,1 0-45,20 9 45,-18-4 0,1 1 44,-7 4 1,0-1-45,12-2 0,1-3 90,-5 1 0,1-1 151,4-3 1,1-2-242,-1 1 0,0 0 45,5 0 0,-1 0-45,-3 0 0,1 0 44,7 0 1,0 0 90,-12 0 0,-1 0-16,8 0 0,-1 0 60,-11 0 1,-1 0-45,8 0 0,0 0 135,-7 0 0,-1 0-90,4 0 0,0 0-1,-4 1 1,-1-2 45,21-8-135,-22 8 0,0 0-45,14-8 0,6 9-90,-9-8-900,-9 6-1618,-1-7-5206,-19 9 7724,-1 0 0,-9 0 0,0 0 0</inkml:trace>
  <inkml:trace contextRef="#ctx0" brushRef="#br0" timeOffset="13085">11406 7996 7443,'-30'-9'1709,"10"7"-1349,12 2-360,-1-7 179,7 14-89,-7-16-359,9 9 269,0 0 0,18 0 0,12 0 0,-2-4 0,3 0-180,11 3 0,3-1 45,4-6 0,2-1-542,-10 7 0,2 3 0,0-2 557,-1-4 0,1-2 0,0 1 60,3 5 0,0 2 0,0-3 30,-6-3 0,0-2 0,-1 2-306,1 4 0,-1 1 1,-2-1-250,5-8 0,-4 0 585,-7 8 0,-3 0 0,0-8 0,-19 9 0</inkml:trace>
  <inkml:trace contextRef="#ctx0" brushRef="#br0" timeOffset="26916">14307 8035 14729,'20'-22'90,"-1"5"-1,1 17 1,8 0-180,3 0 180,8 0 0,9 0 0,-7 9 0,-13-9 0,1 2 180,21 15-270,-21-15 0,1-2-185,4 5 0,-1-1 230,-2-3 0,-1-2 45,9 1 0,-1 0-90,-8 0 0,1 0 45,7 0 0,0 0-1,-7 0 1,-1 0-45,4 0 0,-1 0 0,-3 0 0,-1 0-61,21 0-29,-2 0-1619,-9 0-4407,-8 0 6116,-3 0 0,-17 0 0,-2 0 0</inkml:trace>
  <inkml:trace contextRef="#ctx0" brushRef="#br0" timeOffset="76285">13719 14620 9422,'-20'-11'5217,"1"-6"-4228,8 6-89,2 0-91,9 11 270,-8-6-269,5 3-90,-5-7-181,8 1-179,0 9-180,0 0-180,0 8 90,-9-14 0,7 12 0,-7-14-90,9 8 0,0 0 0,0 8 90,-9-14-90,7 12 90,-6-14 0,8 8 989,0 0-719,0 26-270,0 7-45,0 2 0,0 6-237,0 6 0,0 4 221,0-7 1,1 2 0,-2 1-833,-6 5 0,-2 1 1,-2 1 802,2-9 0,0 2 0,-2 0 0,-1-1-23,-2 1 1,-1 0-1,-1 0 1,0-1-91,-1 0 1,0-1-1,0-1 1,0 0-181,2-4 1,0 1 0,0-2 0,2-2-998,-1 2 1,1-2 0,-2-4-2219,-4-6 0,1-4 3508,7 1 0,3-33 0,8 9 0</inkml:trace>
  <inkml:trace contextRef="#ctx0" brushRef="#br0" timeOffset="76751">13817 14503 13199,'0'48'5937,"0"2"-5577,0-14 0,0 4-415,0 3 0,0 3 175,0-6 0,0 2 0,0 2-1076,1 9 0,-1 3 0,-1 1 1001,-2-9 0,-1 1 0,-1 1 0,0 1-45,1-5 0,0 1 0,0 0 0,-1 1 0,0-1 18,-2 1 0,-1-1 0,-1 1 0,1-1 0,1 1-303,0-1 0,1 1 0,1-1 0,-1 0 0,-1-1 172,-2 5 1,-1-1 0,1-1-1,0-1-382,3-3 0,1 0 1,1-1-1,-3-4-1828,-2 0 0,-1-3 0,1-3 2323,-1 8 0,1-8 0,-2-5 0,2-21 0</inkml:trace>
  <inkml:trace contextRef="#ctx0" brushRef="#br0" timeOffset="77317">14503 14542 11940,'-9'-20'7826,"7"9"-6927,-7 3 181,9 25-271,0 22-449,0 2 0,0 5-1192,0-8 0,0 2 0,0 2 854,0-1 1,0 2-1,0 2 1,0 0-23,1 6 0,-1 0 0,0 1 0,-1 1 0,0-8 0,0 0 0,-1 1 0,0 0 0,0 1-54,0 1 0,0 1 0,0 1 0,0-1 0,-1-1-488,-1 7 0,-1 0 0,-1-1 1,1-1 226,0-2 0,0-2 0,0 0 0,1-2-645,-1 8 1,0-3 0,4-2-2013,2-8 1,2-2 0,2-4 2971,0 1 0,3-4 0,11 4 0,-10-29 0</inkml:trace>
  <inkml:trace contextRef="#ctx0" brushRef="#br0" timeOffset="77717">14699 14444 18147,'0'48'1933,"4"-20"1,1 2-1619,0 16 0,1 4-1284,0-11 1,1 0-1,-1 3 999,-1 8 0,-2 3 0,0 1-505,1-11 0,1 1 0,0 0 0,-1 1 497,-3 3 1,-1 1-1,0 1 1,1-1-23,2 3 0,2-1 0,0 1 0,-1 0 0,-1 2 0,0 0 0,0 0 0,-1 0-227,1-2 1,-1 0-1,1-1 1,0 1 1,1-3 0,1 1 0,-1-1 1,0-1-181,-1-5 0,0-1 0,-1 0 0,1-2-735,3 11 1,1-2 0,0-3-2305,2 11 0,2-5 3444,-2-10 0,1-6 0,1 4 0,-2-23 0</inkml:trace>
  <inkml:trace contextRef="#ctx0" brushRef="#br0" timeOffset="78076">14856 14777 14279,'4'29'1739,"1"1"0,0 10 0,1 5-1440,-3-8 1,1 2 0,-1 2-1661,1 10 1,-1 2-1,-1 2 1428,-1-6 1,-1 2-1,-1 1 1,1 1-68,0-9 0,0 1 0,0 1 0,0 0 0,0-1-297,0 3 1,0-1-1,0 0 1,0 1-1,0 0 243,0 1 0,0 0 0,-1 0 0,1 0 0,1-1-306,1 5 0,0 0 1,1-2-1,-1 1-662,-2-3 0,0 0 0,0 0 0,2-2-1767,3 7 1,2-2 0,-2-2 2742,-3-5 0,-2-1 0,1-4 0,3-2 0,0-4 0,-4 9 1</inkml:trace>
  <inkml:trace contextRef="#ctx0" brushRef="#br0" timeOffset="78700">13445 15698 11850,'-11'26'5667,"-7"-2"-5487,16 10 0,2 6-326,-8 4 1,-1 2 145,5-8 0,1 2 0,-1 1-982,-4 4 0,-2 1 1,0 0-429,0 1 1,0-1 0,-1-1 1409,-2-4 0,-1 0 0,2-4 0,0 2 0,2-6 0,-7 11 0</inkml:trace>
  <inkml:trace contextRef="#ctx0" brushRef="#br0" timeOffset="79101">13739 15091 10681,'-20'37'4947,"0"-13"-4363,14 9 1,2 5-135,-5-7 0,0 2-180,3 18 0,1 4-1460,0-14 0,-2 2 0,0 0 1280,-2 2 0,-1 1 0,0 2-45,3-6 0,0 2 0,-1 0 0,0 0-45,-1 0 0,-1 1 0,0-1 0,0 2-401,-2 2 0,0 1 1,-1 0-1,2 1 356,0-1 0,1 0 0,0 0 0,-1 0-338,-1-2 1,0 0 0,-1 0 0,2-1-1224,0 8 1,2 0-1,-1-3 1606,0-6 0,0-2 0,2-5 0,2-5 0,1-5 0,-4 7 0</inkml:trace>
  <inkml:trace contextRef="#ctx0" brushRef="#br0" timeOffset="80216">13366 16737 10321,'-43'4'1919,"-1"1"0,-1 7 0,1 4-1380,-6 2 1,2 5-1452,6 9 1,3 4 1315,-2 1 1,6 4-180,12 6 0,5 4-105,3-15 0,1 0 0,6 1-60,8 2 0,6 0 0,3 1-90,4 0 0,3-1 0,5-1 0,10 4 0,7-3 0,2-2 52,-5-12 1,1-1-1,2-3 1,2 0-1,2 1 1,2-1-1,1-3 1,0-2-46,1-5 1,0-4-1,2-1 1,-1 0 44,4 0 1,0-1-1,1-1 1,-1-2-511,-1-2 1,-1-1 0,1-2 0,-1-1 554,3-2 0,0 0 1,-1-2-1,-1-1-90,-4 1 1,-1-2 0,-1 0-1,0-3-27,-2-2 1,0-2 0,0-1-1,-3 1 50,6-3 0,-3 0 0,-1-1-33,-4-1 1,-1-1 0,-2 0 32,11-6 0,-3-1 0,-10 1 0,-3-1 436,1 1 0,-4 0-257,-9 4 1,-3 0-90,-3-3 0,-3-1 909,-2 0 1,-3-1-955,-2 0 0,-2-1 0,-2 2 0,-3-1 0,-6-3 0,-4 1 0,-3 10 0,-4 0 0,-4-7 0,-4 2 45,-2 9 0,-2 5-45,-7 2 0,-3 3 208,-4-2 0,-2 2-223,10 6 0,-1 3 0,-2-2-30,-3-2 0,-2 0 0,-1 0 0,-2 3 0,-1 0 0,-1 0 0,11 0 0,-1 0 0,-1 0 0,1 0 22,0 0 1,0-1 0,0 1-1,-1 1-22,1 3 0,0 0 0,0 1 0,0 0-342,2-2 1,-1-1-1,1 1 1,1 2 341,-9 6 0,1 3 0,0-2-30,6-5 0,0-1 0,3 3-702,-7 8 1,5 3-1788,11-2 1,3 3 2589,-9 20 0,27-10 1,1-14-1</inkml:trace>
  <inkml:trace contextRef="#ctx0" brushRef="#br0" timeOffset="80817">13523 16992 14729,'-39'0'4947,"0"0"-4767,-1 17-90,1 5 0,0 17-270,9-17 0,10 4 270,11-24-180,18-11 0,11-12 270,2-19 0,-3 1 89,-10 17 1,-9 5-180,-9 52-90,-2 0-90,1 2 0,0 2-2608,0 4-2218,22-17 1,11-6 4623,11-12 0,4-5 0,-9 2 1,1-1-1,0-4 0,1 0 1</inkml:trace>
  <inkml:trace contextRef="#ctx0" brushRef="#br0" timeOffset="81208">14817 17050 15628,'-48'0'5577,"-3"0"-4678,1 18-719,21-9 0,2 4-90,10 10 0,1 1-180,-21 9 90,26 4-90,29-26-450,23-2 315,-11-19 1,1-6 134,0 1 0,-3-3 135,-2-6 0,-4-2 315,0-22 89,-5 18-89,-34 10-270,-23 11-270,-12 9-485,17 11 0,2 4-7610,-8 18 8275,4 8 0,26-12 0,3-21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46:59.027"/>
    </inkml:context>
    <inkml:brush xml:id="br0">
      <inkml:brushProperty name="width" value="0.09071" units="cm"/>
      <inkml:brushProperty name="height" value="0.09071" units="cm"/>
      <inkml:brushProperty name="color" value="#FF0000"/>
    </inkml:brush>
  </inkml:definitions>
  <inkml:trace contextRef="#ctx0" brushRef="#br0">16953 5997 12300,'30'11'630,"8"-3"-450,-17-8-180,8 0 89,-10 0-89,1 0 90,-9 0 0,-3 0 90,1 9-90,-7-7 0,7 16-90,-9-16 0,0 7-1079,0-9-1800,0 8-808,0 3 3687,0 9 0,0-9 0,0-3 0</inkml:trace>
  <inkml:trace contextRef="#ctx0" brushRef="#br0" timeOffset="484">17051 6056 12390,'-9'-11'899,"7"11"-809,-15 2 90,6 15-180,-9-6 180,0 9-90,1 8-90,-1-6 0,1 15 0,-10-15 0,8 6 0,1 0 0,3-15 0,14 22 90,-5-22-90,8 16 0,0-1 0,0-6 90,8 6-90,3-8 90,9-10 0,0-1 0,-1-9-90,1 0-180,-9 0-1079,6 0-3059,-15 0 4318,7 0 0,-9 0 0,0 0 0</inkml:trace>
  <inkml:trace contextRef="#ctx0" brushRef="#br0" timeOffset="775">17110 6310 12660,'0'11'989,"0"7"-719,0-16 90,0 15-90,0-6-180,-9 26 0,-2-13-90,-9 13-540,-8-9-5037,6-23 5577,3 19 0,10-31 0,9 16 0</inkml:trace>
  <inkml:trace contextRef="#ctx0" brushRef="#br0" timeOffset="22559">23616 5526 11670,'-19'-8'5127,"8"14"-4047,-6-21-361,14 21-89,-5-14-90,8 8-91,0 8-359,0 12-90,0 11 0,0 8 90,-9-17-90,7-5 90,-7-17-90,9-9 0,18-10-180,3-29-606,2 22 1,2-1 20,0-11 1,1 0-1011,2 11 0,2 2-1553,0-1 0,-1 4 3328,21 3 0,-19 10 0,-14 9 0</inkml:trace>
  <inkml:trace contextRef="#ctx0" brushRef="#br0" timeOffset="22843">23950 5468 10501,'28'10'5397,"-6"-1"-5127,15-26-180,-7-5-45,-6 3 0,0-1 45,-3 0 0,0 1 179,18-21 1,-20 1-180,-10 17 450,-9 14 179,-17 10 181,-14 33-270,-10-11-540,16 3 0,2 2-180,-8 4 90,12 13 0,19-33-1620,28 4-1078,22-17-765,-16-7 0,2-3 3463,5 0 0,-3-2 0,5-10 0,-8 5 0</inkml:trace>
  <inkml:trace contextRef="#ctx0" brushRef="#br0" timeOffset="23575">24518 5291 9332,'20'0'3688,"-9"0"-2699,6 0 360,-15 0 0,7 0-179,-9 0 359,0 0-1079,0 18-270,-18-5 179,-3 32-269,-10-12-90,3 6 90,17-2-90,11-15-180,37-2-315,-8-18 1,3-4-316,8-6 1,1-4 269,8-5 0,-2-5-342,-10-2 1,-3-2 791,3-3 0,-6-1 225,-14 5 0,-4 0 945,5-14-271,-18 19 540,0 11-629,0 35-630,-9-2 180,-2 16 683,9-3-1222,13-24-721,37 4-89,4-17 809,-18-8 0,0-1 180,16-4 540,-2-7 629,-27 11 91,-3 27-271,-18 21-584,0-6 0,0 4-136,-4 3 1,-1 0-45,0 0 0,-1-1-90,-3-5 0,-2-1-45,-8 17 90,-1-11-360,1-19-179,8-3-91,-7-23-90,16-14 315,5-10 1,3-7 224,3-12 0,4-2-489,1 11 1,3 0 0,0 0 548,-4 0 0,1 0 0,0 2 120,11-9 0,-2 5 449,-1-8-89,4 24 90,-24 35-270,7 19-90,-9 4 89,0 16 1556,0-8-1825,0-10-719,-9-19-2250,7-5-6205,-7-23 9174,9-3 0,0 7 0,0-4 0</inkml:trace>
  <inkml:trace contextRef="#ctx0" brushRef="#br0" timeOffset="23717">25478 5193 14639,'20'11'4947,"8"-2"-4677,3-9-900,17 0-3238,-7-9 3868,7-11 0,-26 7 0,-5-4 0</inkml:trace>
  <inkml:trace contextRef="#ctx0" brushRef="#br0" timeOffset="23892">25753 4860 17427,'-16'29'1409,"1"1"0,0 3 1,2 1-1410,3 1 0,0 0-405,0-4 0,1-1-2653,-2 18-4858,11-11 7916,20-24 0,-7 4 0,4-17 0</inkml:trace>
  <inkml:trace contextRef="#ctx0" brushRef="#br0" timeOffset="24276">25890 5154 17247,'2'48'3148,"-4"-7"-3238,-18-10-179,9-5-541,12-24-359,18 7 809,12-27 270,-1-3 450,-2-10 449,-17 3 91,-2 17-540,-9 11-91,-9-7 91,7 23-270,-7-14 90,27 9 0,4-3 90,8-8 539,-10 0 91,-12 0-450,-8 0-181,0 0-269,9 0 180,2 0-180,26-8-45,-9-5 0,3-3-315,4 0 1,2 0-316,7-5 1,-1 3-901,-11 6 1,-3 4-6521,19-1 8095,-29 27 0,-10-14 0,-9 13 0</inkml:trace>
  <inkml:trace contextRef="#ctx0" brushRef="#br0" timeOffset="25009">29163 5076 18686,'-20'50'1979,"14"-10"0,1 2-1754,-3-5 0,-1 0-135,-1 16 0,0 1-90,1-8 0,-3-3-937,-7-2 0,1-3-1132,-4 12-2204,2-13 4273,12-26 0,8-2 0,0-9 0</inkml:trace>
  <inkml:trace contextRef="#ctx0" brushRef="#br0" timeOffset="25142">29320 5507 18506,'0'29'1169,"0"1"1,-9 20-2969,-2-20-6206,0-12 8005,20-27 0,-5 7 0,14-7 0</inkml:trace>
  <inkml:trace contextRef="#ctx0" brushRef="#br0" timeOffset="25267">29535 5252 17337,'-39'9'-180,"9"-7"-6926,10 7 7106,20-1 0,2-6 0,7 7 0</inkml:trace>
  <inkml:trace contextRef="#ctx0" brushRef="#br0" timeOffset="25659">29869 5487 17247,'-9'-11'4228,"-20"3"-3599,-21 16-584,24 1 0,0 2-135,-4 4 0,3 0 0,-3 7-89,10-4-451,47-18 360,25 0 180,-13 0 0,3 0 90,-2 0 0,-2 0 180,12 0 270,-22 17 269,-28 22-404,-11-9 0,-6 1-90,-2 4 0,-4 0-135,-10 0 0,-1-3-394,7-6 0,2-2 304,-5 2 0,3-4-1349,-3 0-540,1-13-1979,18-11 3868,29-24 0,-11 21 0,19-12 0</inkml:trace>
  <inkml:trace contextRef="#ctx0" brushRef="#br0" timeOffset="26660">30398 5389 17517,'-20'0'3508,"0"-9"-2788,10 16-91,-8-14-359,7 16 180,-8-9-360,-1 9-90,0 2 0,10 17 0,-8-24 0,25 12-180,4-25-90,28 9 270,2 0-90,7-9 270,-17 7 270,-12 2 89,-10 11-179,-9 17-270,0 3-90,0-1-90,0-1 0,0-19-539,17-1-1,5-18 360,26-10 225,-22 4 0,-2-1 45,18-14 270,-5 10 270,-27 12-180,-1 8-271,-9 0-89,0 17 0,0-13 0,9 22-359,10-23-451,3 5-89,15-8-451,3 0-89,10 0 989,-21-7 1,0-3 404,1 4 0,-1-1 45,-3-7 0,-2 0 539,15-6 541,-10 9-630,-18 2-181,6 9-89,-15 9-90,16 2 0,-8 9 90,10-10-90,0-1 0,-1-9 0,-8-9 0,-2 7 180,-9-15 629,0 23 271,-18-12-451,-12 15-449,-12 8-180,3 5-90,11 8 90,26-1-180,13-19-540,28-1 1,11-26 224,-24 3 0,-2-3 45,1-6 1,-2-4-229,-2-5 1,-3-3 542,-2-3 0,-1-3 135,4-7 0,-1-2 269,-7 5 1,0-1 270,3-4 0,0 4 179,-3 2 360,-3 27 1,-25 65-1080,2-6 0,-1 5-290,3-3 1,-1 2 0,0 1-191,0 0 1,1 1-1,1-1-1264,1-1 1,1 1 0,3-3-3263,0 11 1,3-3 3907,-1-11 0,1-4 1,4 5-1,0-16 1</inkml:trace>
  <inkml:trace contextRef="#ctx0" brushRef="#br0" timeOffset="53775">17756 12562 14459,'-19'22'809,"8"13"-719,20-13 0,13 17-45,-5-15 0,5 0 90,5-4 0,3 1-803,-1 11 0,3 2 802,10-5 1,3 3-105,-18-5 0,-1 2 0,1 2 0,5 0 0,1 2 0,-2 1 0,0 3 0,-2 3 0,0 0 30,4 2 0,0 1 0,-1 1 7,-7-9 1,0 2-1,-1 0 1,0 0-405,1-2 1,0-1 0,-1 1 0,0 0 426,1 3 0,0 1 0,-1 0 0,0 0 0,1-2 0,-1 0 0,0 0 0,1 0-45,2 0 0,-1 0 0,1 0 0,0 0 22,0 0 0,0-1 1,0 1-1,1-1-67,1-1 0,1-1 0,-1 0 0,1 0 22,-3-2 1,0 0 0,0 0-1,1 0-454,8 11 1,0-1-1,-2 0 432,-6-5 0,-2-1 0,1-1-131,-1-1 0,1-2 1,-4 0-365,-1 9 0,-3-3-989,0-12 0,-1-2 1484,2 13 0,-9-26 0,-3-2 0</inkml:trace>
  <inkml:trace contextRef="#ctx0" brushRef="#br0" timeOffset="106556">8114 14013 11940,'42'-8'640,"1"0"1,0 1 0,-1-1 0,3 2 0,2-1 0,2 1 0,2 1 0,2 1-1281,-7 1 1,3 1 0,1 0 0,1 1 0,1 0 0,1 0 0,1 0 669,-6 0 0,0 0 0,2 1 0,0-1 0,1 1 0,0 0 0,1 0 0,-1 1 0,1 1-144,-2 0 1,1 1 0,-1 0 0,2 0 0,-1 1 0,0 0 0,1 0 0,0 1-1,0-1 1,-1 1 131,2 0 0,0 0 0,0 1 0,0-1 0,1 1 0,-1 0 0,0 1 0,0 0 0,1 0 0,-1 0 7,0 1 1,0 0 0,0 0-1,0 1 1,0 0 0,0 0 0,0 1-1,0-1 1,0 1 0,-1-1-62,-1 1 0,-1-1 0,1 1 0,-1 0 0,1 0 0,-1 0 0,0 0 0,-1 0 0,1 0 0,-1-1-115,2 1 1,0 1 0,0-1-1,0 0 1,0 0 0,-1 0-1,-1 0 1,1-1 0,-2 1-210,3-1 0,0 0 0,-1-1 0,-1 1 1,1-1-1,-2 1 0,-1-1 0,-1 1-725,6 2 1,0 1-1,-2-1 1,-2 1-1,0-2 1,-2 0 1084,11-1 0,0-1 0,-5-1 0,-5 1 0,7 7 0,-8-1 0,6-6 0</inkml:trace>
  <inkml:trace contextRef="#ctx0" brushRef="#br0" timeOffset="107172">5017 12974 12210,'31'37'1484,"-5"-6"0,2 5-1364,-5-2 0,-1 2 0,3 3-1397,2 0 0,1 3 0,3 1 0,1-1 1295,-3-6 0,1 0 0,2-1 0,0 2 0,2 0-176,-2-2 0,1 1 0,0 0 0,2 0 0,0 0 0,2-2 38,1-1 0,2 0 0,1-1 0,1-1 0,0-1 0,1 0-150,2 1 0,0 0 0,1-1 1,0-1-1,1-1 0,1 0-691,0-2 0,0 0 1,2-2-1,-1 0 0,1-1 1,-1 0 960,-1-2 0,2 0 0,-1-1 0,0 0 0,-3-2 0,-3-1 0,1 1 0,-3-2 0,-3-1 0,0-1 0,3 1 0,-1 0 0,1-1 0</inkml:trace>
  <inkml:trace contextRef="#ctx0" brushRef="#br0" timeOffset="109730">14621 12190 14549,'-30'0'1289,"1"0"0,-8 0 0,-3 0-1154,-3 0 0,-3 0-1199,8-2 0,-1-1 1,-2-1 1123,-6 1 0,-2-1 0,-1 0-83,9 0 1,0 0-1,-1-1 1,-1-1 22,-5-3 0,-1 0 0,-1-1 0,0 1-489,-1 1 1,0 0 0,-1 1 0,0-3 488,7 0 0,1-1 0,-1-1 0,0 0 0,-1 0-36,0 2 0,-1 0 0,0 0 0,0 1 0,-1-2-151,-2 0 1,-1-2 0,0 1 0,0 0 0,-1 2 186,0 0 0,-1 1 0,0 1 0,-1 0 0,0 1-110,8 1 0,-1 1 0,-1 0 1,1 0-1,-1 1 0,1 1 110,-8 0 0,0 1 0,-1 0 0,1 1 0,0 0-99,8 1 0,-1-1 0,0 2 0,1-1 0,0 0 1,1 0 98,-7 0 0,1 0 0,1 0 0,0 0 0,1 0 0,2 0 0,0 0 0,1 0 0,1 0 0,0 0 13,-9 0 0,1 0 0,1 0 0,1 0-13,5 0 0,0 0 0,1 0 0,-1 0 211,-1 0 0,-1 0 0,0 0 0,1 0-234,5 0 1,1 0 0,0 0 0,-1 0 22,-2 2 0,-2 0 0,1 0 0,2 1-45,-8 0 0,3 0 0,-1 2-45,-2 1 0,0 1 0,2-1 90,9-2 0,1 0 0,1-1 413,0 1 1,0-1 0,2-1-414,-9-2 0,3 0 899,3 0 1,1 0-990,0 1 0,2-2 135,7-3 0,-1-1 268,-7 0 0,0-1-313,3-3 0,0-1-45,-3-1 0,-2 2 486,-4 3 0,1 1-486,3 0 0,-1 2-135,-7 1 0,0 4 0,8 1 0,0 2 180,-4 0 0,1 1 0,3 3 0,1 2 0,0 3 0,0 0 45,-5-7 0,1-1-90,3 8 0,-1-2 90,-6-9 0,-2-4-45,4 6 0,1-1 0,-1-3 0,1-2 0,4 1 0,1 0 371,5 1 0,1-2-371,-17-8-89,2 7 178,9-6-178,-9 8 89,6 0 0,10 3 0,-1 2 0,-19 6 0,18-2 0,0 2 0,-16 8 0,11 1 0,11-9 0,8-3 825,1-16-735,8 6 180,2 2-270,0-7-180,7 14 180,-6-7 0,8 11 0,0 8 90,0 18-90,0 5 0,0-10 0,0 3 0,0 4 0,-1 0 45,-6 5 0,-3 2 45,4 2 0,-1 2-655,-7-1 0,0 0 565,3-1 0,2 2 45,3 3 0,1 0-45,0 2 0,2-1 0,2 1 0,2-1 45,-1-4 0,0-2-90,-1 1 0,2-2-182,3-11 1,0 0 226,-3 3 0,0-2 90,8 13-90,-9-2-180,9-26 270,2 4 90,8-24 877,10 7-1057,10-9 90,11-9 173,-17 8 0,2 0-218,3-4 0,2 1-90,8 8 0,2 1-580,-12-4 0,1-1 0,2 1 625,6 2 0,2 0 0,1 0 0,-9-2 0,0-2 0,1 1 0,2 0 22,5 0 1,2 0-1,1 0 1,0 0-41,-7 0 0,0 0 0,0 0 0,1 0 0,0 0 36,3 0 0,0 0 0,0 0 0,1 0 0,-1 0-585,2 0 1,0-1 0,0 1 0,0 0 0,0 1 548,0 0 0,0 1 0,1 0 0,-2 0 0,1 0 18,-3-1 0,0 1 0,-1 0 0,0 0 0,0 1-293,-1 2 1,-1 1 0,0 1-1,-1-1 1,0-1 292,8-1 0,0-2 0,-2 1 0,1 1 22,-2 2 1,0 2-1,0-1 1,0-2-150,0-3 1,0-2 0,0-1-1,0 2 149,2 3 1,0 1 0,0 0-1,1-1-22,-1-3 0,1-1 0,-1 0 0,2 1-131,0 1 0,1 0 0,0 1 0,0-2 131,0 0 0,0-1 0,0 0 0,0-1 0,-2 1 0,-1 0 0,1 0 0,0 0 0,1 0 0,0 0 0,1 0 0,-1 0-45,-1 0 0,0 0 0,-1 0 0,1 0 45,0 2 0,-1 1 0,1-1 0,0 0-90,-1-1 0,1-2 0,-1 1 0,-1 2 185,-2 4 0,-1 1 1,-1 0-1,1-1-95,-3-2 0,1-1 0,-1-1 0,-1 3 248,10 3 1,-1 2-1,0 0-218,0-3 0,-1 0 0,0-2-30,-4-1 0,-1 0 0,1-1 0,1 3 0,1 1 0,0-2 30,-4-4 0,1-1 0,0 1-30,2 2 0,1 0 0,0 0 69,-5-3 0,-1 0 0,0 0-69,3 0 0,-1 0 0,-1 0 0,12 0 0,-3 0 645,-3 0 1,-2 0-691,-8 0 0,-2 0 640,1 0 0,-1 0-595,-8-5 0,0 1-45,8 3 0,1 0 179,-5-7 1,1-2-180,5 4 1,-1 1-1,-4 0 0,-1 0 45,5-5 0,-1 2-45,-8 7 0,1 0 0,2-8 0,1 1 45,-4 7 0,-1-1 854,0-6 0,1-1-854,-1 7 0,0 2 0,22-9 85,-23 9 1,0 0 94,14-9 816,5 7-906,-16-15 683,-3 15-503,-17-7 180,-2 9-90,-9 0 185,0-9-185,0-2-270,0-17 90,0-3-180,0 4 0,0-2 89,0-1 1,0-1-90,-8-20 0,-2-3-748,4 18 0,-1 0 1,-2-3 747,-5-10 0,-3-4 0,0 1-150,4-1 0,-1 0 0,0 0-323,1 11 1,-2-1 0,0 1 0,1 1-2077,0-10 1,1 1-1,-1 3 2549,-2 8 0,-1 2 0,2 4 0,4 1 0,0 5 0,-6 1 0</inkml:trace>
  <inkml:trace contextRef="#ctx0" brushRef="#br0" timeOffset="112405">11407 12092 7443,'8'-11'0,"-6"2"0,7 9 0,-9 0 0</inkml:trace>
  <inkml:trace contextRef="#ctx0" brushRef="#br0" timeOffset="112797">11426 12111 16528,'0'53'179,"0"-1"1,0-6 0,0-9-270,0-18 180,0-10-90,0-9-449,0-17 269,9-14 0,2-19 180,-2 21 0,1-1 0,0 0 0,0 2 0,10-14 270,-10 14 269,17 19 1,-14 44-360,4-14 0,3 2-135,-5 14 0,0 4 45,5-6 0,-1 0-90,-3 0 0,-1-3-540,13 10-2698,-17-14 3238,-2-19 0,-9-9 0,0 0 0</inkml:trace>
  <inkml:trace contextRef="#ctx0" brushRef="#br0" timeOffset="112939">11563 12249 15178,'34'0'-2339,"0"0"1,0-4-1,2-1 2339,9 0 0,-3-1 0,4-5 0,-3 3 0</inkml:trace>
  <inkml:trace contextRef="#ctx0" brushRef="#br0" timeOffset="113701">13445 12249 18327,'19'26'1888,"-8"7"-1843,-2-5 0,0 2-45,2 20 0,-1-2-269,-1-26-1710,0-4-4138,-7-18 6117,7-18 0,-9 14 0,0-14 0</inkml:trace>
  <inkml:trace contextRef="#ctx0" brushRef="#br0" timeOffset="114093">13464 12268 19946,'46'21'0,"0"0"0,0 0 0,-3-2 0,0-1 0,-11 0 269,-11 10 721,-4 11-181,-17 3-745,2-9 1,-4-1 115,-15 3-45,4 11-495,-16-35-1100,19-3-1599,1-16-3147,18-3 6206,2-18 0,0 16 0,-3-4 0</inkml:trace>
  <inkml:trace contextRef="#ctx0" brushRef="#br0" timeOffset="114284">13778 12562 17067,'0'20'2249,"0"-9"-2069,0-2 90,0-9 0,0 8-180,0 3-180,-9 9 180,-2-18-360,0 13-1529,-6-21-5577,15 14 7376,-7 1 0,9-7 0,0 7 0</inkml:trace>
  <inkml:trace contextRef="#ctx0" brushRef="#br0" timeOffset="114967">13680 12700 11041,'-9'13'5217,"7"2"-4048,-7-24-359,9 9 179,0 0-899,9 0-90,2 0 0,9 0 0,-1 0 0,1 0 180,-1 0-180,1 9 180,-9-7 0,-2 15 90,-9-6-91,0 9 91,-9 8 0,-2-6-180,-18 6 0,8-17-90,-16 7-540,15-16-1439,-6 6-3957,8-25 5936,1-5 0,8 1 0,2 3 0</inkml:trace>
  <inkml:trace contextRef="#ctx0" brushRef="#br0" timeOffset="115268">13562 12366 17787,'0'30'479,"0"-1"1,0 0 0,0 1-390,0 4 0,0-1-45,0-2 0,0-1-450,0 5 0,0-2-3103,0 17 3508,0-20 0,0-3 0,0-3 0,0 2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49:49.553"/>
    </inkml:context>
    <inkml:brush xml:id="br0">
      <inkml:brushProperty name="width" value="0.09071" units="cm"/>
      <inkml:brushProperty name="height" value="0.09071" units="cm"/>
      <inkml:brushProperty name="color" value="#FF0000"/>
    </inkml:brush>
  </inkml:definitions>
  <inkml:trace contextRef="#ctx0" brushRef="#br0">12367 13072 11221,'-20'-9'1978,"9"-2"-1438,3 0 0,8 3-270,0 8 2608,0 0-2518,8 8-270,3 3 270,9 9-1,8 8-179,-6-6 90,6 15-90,-8-6 0,-1-1-270,1 7 180,0-15 90,-1 15-270,1-15 180,-9 15-90,6-16 90,-6 16 0,0-15-90,6 6 0,-14-8 90,14 0-90,-6-1 0,0 1 90,-3-1 0,-8-8 0,9-2-1,-7 0 1,7-7-90,-9 15 90,0-14-180,0 5 90,0-8-2159,0 0 1,0 0-1</inkml:trace>
  <inkml:trace contextRef="#ctx0" brushRef="#br0" timeOffset="717">12288 13758 18956,'29'0'810,"-7"0"-630,15 9-90,-7-7-90,1 6 0,6-8 0,-7 0 90,1 0-1,-3 0-89,-17 0 0,6 0-269,-15 0-631,7 0-2068,-9 0-181,0 0 1,0 0 0</inkml:trace>
  <inkml:trace contextRef="#ctx0" brushRef="#br0" timeOffset="1567">12582 13875 12390,'-8'3'4228,"5"12"-3239,-14-30-269,15 30-451,-16-30-89,16 30-90,-15-22 90,6 25-180,-9-16 180,1 15 90,-1-6-270,1 9 0,-1-9 0,0 6 180,1-15-180,-1 16-90,1-7 180,-1-1-90,-8 8-90,6-7 90,-15 8 90,15 1 0,-6-9-180,8 6 90,1-6 90,-1 9-180,0-9 90,1 6 90,-1-6-90,1-9 90,8 13-90,-7-12 0,7 7 0,-8 8-90,-1-25 180,9 23-90,-6-14-90,6 0-90,0 5-90,2-16-1169,9 9-4228,0 0 5667,18-9 0,-14 7 0,14-7 0</inkml:trace>
  <inkml:trace contextRef="#ctx0" brushRef="#br0" timeOffset="2841">12602 13836 12750,'11'0'3598,"-2"0"-2699,-9 0-269,0 0-360,8 0-90,-5 0-1,5 9-89,1-7 0,-7 16 0,16-16 90,-8 15 0,10-6-180,0 9 0,-1-1 90,1 1-90,-1-1 0,1 1 90,0 0-180,-1-1 180,1 1-90,-1-1 0,1 1 90,0 0-180,-1-1 180,-8 1 0,7-1-90,-8 1 90,1 0-90,7-1-90,-16 1 90,15-1 0,-6-8 0,9 7 90,-9-16 0,6 15-180,-6-14 180,9 14-90,-1-15 0,1 16 270,-1-8-180,-8 10 179,7 8 91,-16 3-180,15 8-180,-15 0 90,7 0-90,0-17-90,-7 4-540,7-23-539,-9 5-1170,0-8-3237,0 0 5576,0-17 0,0 12 0,0-12 0</inkml:trace>
  <inkml:trace contextRef="#ctx0" brushRef="#br0" timeOffset="3827">12661 13817 13379,'9'-3'2789,"10"-3"-2160,3 23 1,6-6-180,-8 9-90,-1-1-181,10 1 1,-7-9-90,15 6 0,-7-6 0,1 18 90,6-8-270,-16 8 270,8-1-270,-10-6 180,10 15-90,1-15-90,1 6 180,6-17 0,-16 6-90,16-6-90,-15 9 90,6-9 0,-8 6 90,0-15 0,-1 16-180,1-16 90,-9 15 0,6-6 180,-15 0-180,16 6 0,-16-14 0,7 14 0,-1-15 90,-6 16-90,7-16 0,0 15 0,-7-15-90,16 7 90,-16-9 90,15 0-90,-15 9 0,16-7 0,-16 7 180,15-9 0,-15 8-90,16 3 269,-16 0-179,16-2-90,-16 0-90,6-7 90,1 6-450,-7-8-899,7 0-5307,-9 0 6566,0 0 0,0 0 0</inkml:trace>
  <inkml:trace contextRef="#ctx0" brushRef="#br0" timeOffset="4483">12759 13758 18057,'30'-2'1979,"7"-5"-1800,-6 25-89,17-8-90,-7 1 0,7 7 0,-9-16 0,1 15 0,-10-6-269,-2 0-451,-8-2-809,-9 0-1709,-3-7 3238,-8 6 0,0-8 0,0 0 0</inkml:trace>
  <inkml:trace contextRef="#ctx0" brushRef="#br0" timeOffset="4934">12661 13738 15988,'28'-32'1799,"3"-3"-1619,8 24-90,9-9-90,-7 1 180,7 8-180,-9-7 0,-8 16-180,-12-7-1259,-1 9-2159,-16 0 3598,7 0 0,-9 0 0,0 0 0</inkml:trace>
  <inkml:trace contextRef="#ctx0" brushRef="#br0" timeOffset="5534">12661 13758 14279,'-2'-50'989,"1"21"1,4 1-945,9 3 0,4 0-359,-1-4 1,1-1 313,-1 1 0,0-1 45,0 1 0,-1 0-45,-4-1 0,-1 1 0,11-21 90,-15 21 0,1 1 171,11-4-351,-6-14 224,8 24 46,-8-6-270,7 8 180,-7-8 231,0 15-231,6-13-180,-15 15-269,7 0-1620,-9 2-2968,0 9 4947,0 0 0,0 0 0</inkml:trace>
  <inkml:trace contextRef="#ctx0" brushRef="#br0" timeOffset="11117">12073 16188 17337,'-20'-20'4048,"9"10"-3239,3 10-359,8 28-315,3-1 0,2 5-90,1 7 0,-1 2-45,0 4 0,1 0-278,7-9 1,0-3 187,0 15-447,16-28-93,-1-38 361,-6-23 269,-3 8 0,-1-4-45,-6-2 0,-2 0 45,-1 11 0,1 4 90,16-13 179,-13 37 1,24 28-180,-6 13 96,-12-11 0,1-1-186,4-7 0,0-3 180,17 10-90,7-21-90,-8-42 90,-10-10-45,-18 3 0,-4-5-180,-3-3 0,-2 0-360,-2 3 1,-2 1-1194,2 0 1,-2 2-3229,-2 12 1,-3 4 4741,-4-13 1,-1 21 0,2 10 0</inkml:trace>
  <inkml:trace contextRef="#ctx0" brushRef="#br0" timeOffset="11309">12876 16227 17157,'0'0'0</inkml:trace>
  <inkml:trace contextRef="#ctx0" brushRef="#br0" timeOffset="11667">12975 16404 12660,'0'0'0</inkml:trace>
  <inkml:trace contextRef="#ctx0" brushRef="#br0" timeOffset="12083">13112 16149 21295,'-9'2'-2069,"7"5"-1799,-7-7 3868,9 2 0,0 7 0,0-9 0</inkml:trace>
  <inkml:trace contextRef="#ctx0" brushRef="#br0" timeOffset="12300">13229 16404 18596,'20'50'4678,"-1"-2"-4139,10-9 1,-16 9-360,1-23 0,-2 0-90,-10 25 0,3-22 0,-1 1-270,-4 21-1259,-18 0-4498,-12-20 5937,-12-12 0,12-18 0,12 0 0</inkml:trace>
  <inkml:trace contextRef="#ctx0" brushRef="#br0" timeOffset="29342">27811 8113 14099,'-31'37'719,"20"-10"1,2 5-540,4 20 0,2 3 0,-2-4 0,1 2-1318,3-1 1,2 3 0,-3-3 1227,-3-10 0,-2-2 0,2 3 90,1 10 0,1 2 0,-1 0-60,-2-5 0,-1-1 0,0 0-31,0 0 1,0 0 0,1 1-60,2 4 0,1 0 0,0 1-30,0-13 0,1 0 0,0 0 0,0 0 45,0 2 0,0 1 0,0-1 0,-1 2-45,-1 2 0,-1 0 0,0 1 0,-1-1 22,2-3 1,-1 0 0,-1-1-1,0 1-22,-3 3 0,0 1 0,-1 0 0,1-1 22,1-3 1,0 0 0,1-1-1,-1 0-288,1 1 1,-1-1 0,1 0 0,-1 0 295,-5 9 0,0-1 0,2-1-1,3-4 1,1-1 0,0-1-26,-2-3 1,-1 0 0,1 0 25,2-2 0,0-1 0,1 0 60,-4 15 0,0 0-60,6-15 0,1 0 0,0-1 60,-2 16 0,1 1-90,3-16 0,2 0 0,-1 0 30,0 3 0,0 0 0,0 1 0,0-1 0,0 0 0,0 2-30,-2 7 0,-1 1 0,-1 0 30,-1-2 0,-2 0 0,-1 0 29,-1 2 1,-1 1 0,-1-1 30,-2-3 0,0 0 0,0-1-393,2-2 0,1-1 1,0 1 272,0 0 0,1-1 0,0 1 30,2 0 0,1-1 0,-1 1 30,1 0 0,-1-1 0,1 1-120,2 3 0,1 0 0,-1-1 90,-2-1 0,0-2 0,1 3 22,3-6 1,2 1-1,1 1 1,-3-1 7,-2 8 0,-3-1 0,1 1-12,0 4 0,-1 1 1,0-1 41,1-6 0,-2 0 0,1-1-60,-3-2 0,0-1 0,1 1-30,2-1 0,0 1 0,2 0 30,0 2 0,2 1 0,0 0-30,-1 0 0,1 1 0,1-1 30,1 0 0,2 1 0,-1-1 6,1 1 1,-1-1-1,-1-2-231,-3 5 1,-1-2-59,5 4 0,-2-5-3135,-6 3 3715,8-4 0,0-29 0,0-10 0</inkml:trace>
  <inkml:trace contextRef="#ctx0" brushRef="#br0" timeOffset="35008">28575 8407 8882,'-20'-8'3778,"9"5"-2879,3-5 1,8 8-361,0 0 181,9 0-180,19 0-270,13 0-225,-4 0 0,3 0-1,-1 0 1,2 0-637,12 0 1,1 0 591,-4 0 0,0 0 0,4 0 0,-1 0-553,-8 0 0,-1 0-257,0-4 1,-1-1-855,-3 4 0,-1 0 1647,-3-4 1,-3 1 0,9 4 0,-16 0 0</inkml:trace>
  <inkml:trace contextRef="#ctx0" brushRef="#br0" timeOffset="35608">29731 8368 8342,'-19'0'2519,"-1"0"-1260,0-9 0,10 16-359,-8-22 89,16 21 1,-7-14-720,18 8-91,11 0-89,6 0 0,4 0-180,9 0 0,3 0-225,11 0 1,3 0-1088,-14 0 1,1 0-1,-1 0-2016,10 0 0,-2 0 3358,0 0 0,-4 0 1,-5 0-1,-15 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06:42.369"/>
    </inkml:context>
    <inkml:brush xml:id="br0">
      <inkml:brushProperty name="width" value="0.09071" units="cm"/>
      <inkml:brushProperty name="height" value="0.09071" units="cm"/>
      <inkml:brushProperty name="color" value="#FF0000"/>
    </inkml:brush>
  </inkml:definitions>
  <inkml:trace contextRef="#ctx0" brushRef="#br0">5017 5703 15898,'0'34'1469,"0"-1"0,0 6 0,0 1-1244,0 3 0,0 3-1173,0-9 1,0 2 0,0 0 1037,1 6 0,-1 2 0,-1-1-30,-1-2 0,-2 0 0,2 0-60,1 7 0,0 1 0,0-2-180,-1-6 0,-1-1 0,0-2-900,-2 12 1,1-3-839,3-5 1,0-5 1917,-8-1 0,9-20 0,0-10 0</inkml:trace>
  <inkml:trace contextRef="#ctx0" brushRef="#br0" timeOffset="340">4978 5879 21655,'27'-25'119,"1"0"1,1 0 0,5 2-120,17 5 0,5 6-1159,-2 1 1,1 2 1203,-4 2 0,-2 5-17,-3 12 1,-5 7 60,-13 0 1,-6 7 225,-5 13 0,-6 4 45,-5 3 0,-3 2-91,-2-9 1,0 2 0,-3 0-150,-5-2 0,-2 0 0,-2 0-60,2 2 0,-1 1 0,-3-1-30,-5-2 0,-2-2 0,-1-1-30,-8 8 0,-1-3-405,2-3 0,-3-5-674,-2-8 0,-1-6-2205,4-6 1,-1-3 3283,-9-2 0,3-3 0,3-3 0,-1 0 0</inkml:trace>
  <inkml:trace contextRef="#ctx0" brushRef="#br0" timeOffset="690">5762 6310 17697,'30'-4'180,"-1"0"0,5-5 0,0-2-540,-4-3 0,1-2 180,3-4 0,-1 0 90,-6 6 0,-4-2 90,8-21 0,-14 15 360,-17 2 719,-26 12 271,-7 8-496,0-2 1,-2 4-181,0 8 1,1 6-710,2 3 0,3 3 125,-2 7 0,5 3-183,8-2 0,6-1 183,1 19-720,39-18-225,0-18 1,5-4-810,15-1 0,3-5-2474,2-9 1,2-4 4037,-14 2 1,-1-1-1,-3-1 1,-2-1-1,-5 0 1,-3-1-1,-1 0 1</inkml:trace>
  <inkml:trace contextRef="#ctx0" brushRef="#br0" timeOffset="932">6801 5526 19046,'-29'0'4767,"-1"9"-3957,-9 19-450,22-5 0,3 4-1264,-5 15 1,1 4 993,2 3 0,2 2-60,3-15 0,1 0 0,0 1-30,-5 17 0,2-2 145,6-6 0,3-2-640,2-4 0,4-2-495,6-3 1,4-2-1421,2-8 0,2 0 2410,0 0 0,-1-2 0,4-2 0,-10-3 0</inkml:trace>
  <inkml:trace contextRef="#ctx0" brushRef="#br0" timeOffset="1091">6389 6173 21115,'44'-30'-1080,"-1"-1"1,-10 11 0,1 0-1,-2 4 1,-3 3 0,-2 4-1,26-9 1</inkml:trace>
  <inkml:trace contextRef="#ctx0" brushRef="#br0" timeOffset="1207">6977 5977 19316,'0'39'4497,"0"1"-5036,0-1-4229,0-9 4768,9-10 0,-7-11 0,7-9 0</inkml:trace>
  <inkml:trace contextRef="#ctx0" brushRef="#br0" timeOffset="1316">7056 5781 10861,'0'0'0</inkml:trace>
  <inkml:trace contextRef="#ctx0" brushRef="#br0" timeOffset="1800">7212 6095 23004,'-4'35'719,"0"-1"1,-2-3 0,1-3-720,-6 20-360,2-26-450,9-5-899,9-34-90,11-22 1529,-2 6 1,3-4 224,-1-7 0,1-1-400,7 3 0,1 3 894,-9 8 1,1 3 1349,18 0-270,-19 28-359,-11 28-451,-9 14-629,4-13 0,0 1-90,-2 20-90,16-11-719,2-11-361,19-17-539,11-11 1619,-17-8 1,1-4-316,1 3 0,0-3 360,0-7 0,0 1 535,-4 7 0,-3 0 139,2-17 91,-13-1 90,-17 16-181,0 4 361,-26 12-451,11 23-449,-31 4-180,24 3-359,3 4-1350,28-26-2969,21-2 4768,20-9 0,-17 0 0,-7 0 0</inkml:trace>
  <inkml:trace contextRef="#ctx0" brushRef="#br0" timeOffset="2357">8839 5820 23364,'11'0'-1440,"-2"0"1,-9 0 0</inkml:trace>
  <inkml:trace contextRef="#ctx0" brushRef="#br0" timeOffset="2524">8859 6173 23454,'-20'2'-1080,"9"5"-8751,11-16 9230,11 9 1,0 0 0,-2 0-1</inkml:trace>
  <inkml:trace contextRef="#ctx0" brushRef="#br0" timeOffset="8775">10819 6056 13469,'0'-20'2069,"-1"9"-1169,-7-6-361,6 6 91,-7 9-360,0-22-180,7 28-90,-7-13 90,1 3 0,5 12-90,-5-14 90,8 8-90,0 0 0,0-9 0,0 7 90,0-7-90,0 9 2248,0 0-2248,0 9 0,-9-7 0,-2 6 0,-9-8 0,-8 0 0,-2 9-90,-10 11 90,1 10 0,23-7 0,2 2 0,-1 0 0,1 0-90,-5 17 90,8-5 0,29-18 0,14-8 0,1-12 0,2-6 0,0-7 0,0-3 0,-4-3 0,-1-1 0,-1-3 0,-2 0 90,4-15 0,-12 17 0,-10 4 360,-9 27-180,0 19 0,0 22-180,0-16 0,0 2-1,1 7 1,-2 1-45,-7-3 0,-2-1 0,5 4 0,-3-1-458,-13-3 0,-4-2 413,6-3 0,-3 0-45,-10 4 0,-4-2 0,2-10 0,-1-2-45,0 6 0,0-5-262,5-13 1,1-4-279,-10 0 271,20-38 89,19 2 0,8-5 135,9-11 0,6-3 105,0 10 0,4-1 0,1 1-669,4-1 0,1 1 1,3 0 698,4 0 0,3 1 0,0 0 0,-3 1 0,0 2 0,0 0-294,-1 1 0,1 2 1,-2-1 263,-4 4 0,-1-1 0,-2 2 374,5-6 1,-2 3-210,-4 8 0,-4 1 315,-4-9-308,-5 17 38,-17 2 1868,0 9-1778,-8 18 1627,-3-5-1807,-9 24 0,9-7-90,2 9 90,36 1 0,5-10 0,19-10-45,-22-15 0,-2-2-45,6-3 89,4 0 91,-18 0 90,-8 0 90,-2 0 90,-9 9-270,0 11-90,-9 1-180,-2-10-180,0-4-360,3-33 90,34-5 181,-2-19 269,-1 20 0,2 1 135,-6 7 0,1 3 494,19-9 181,0 28-90,1 19-181,-10 20-359,-11-14 0,-1 1-45,-3 0 0,1-2 45,23 6 90,0-12-270,0-18-90,9-18 0,-15-12 135,-9 2 0,-2-3 90,-10 1 0,-3-1 0,2 1 0,-2 1 45,-1-10 180,-8 19 360,0 29-181,-8 30-269,-3 13-180,-1-22 0,4-1 90,24 10-719,16-19-181,1-17 1,4-6-2430,7-5 1,-1-4 3238,-5-2 0,-4-2 0,16-6 0,-24 5 0</inkml:trace>
  <inkml:trace contextRef="#ctx0" brushRef="#br0" timeOffset="9823">14052 5507 18327,'0'43'1349,"0"1"0,1 4 0,-2 2-1199,-1-12 0,-1 2 0,0-1-899,0-1 0,0-1 0,-2-1 749,-9 20 0,-1-5 99,5-14 1,-1-4-729,-9 6 502,11-21-413,18-36 361,11-21 89,-6 9 0,2-1-112,3-5 0,1 2 427,-1 7 0,2 4 1611,18-5-1296,0 28 95,-8 28-635,-13-4 0,1 2-225,-5 1 1,2-1-876,6 0 0,4-5-1644,2-8 1,3-6 2805,4-5 1,0-4-1,8 0 1,-8-7 0</inkml:trace>
  <inkml:trace contextRef="#ctx0" brushRef="#br0" timeOffset="10082">14758 5840 16258,'0'-22'6116,"0"13"-5486,-18 12-180,-3 14-450,-10 11-90,3 5 0,8 6-450,9-10 0,20-19 1,13-1 179,26-18 180,-15-1 270,12-1 90,-23 2-180,6 9-90,-8 17-2429,8-4-5666,12 7 8185,10-11 0,-18-9 0,-6 0 0</inkml:trace>
  <inkml:trace contextRef="#ctx0" brushRef="#br0" timeOffset="10665">15248 5820 19496,'-9'11'2698,"-2"-11"-2608,0-2 180,3-7-180,8 9 90,0-8-180,0 5 0,8-5 270,-5 8-180,5 0 0,-8 0 1169,0 0-1169,9-9-90,2-2 90,17-8-90,12-1 0,10 0 45,-21 11 0,0-1-45,13-10 0,4 9 90,-34-6-90,6 15 0,-9-7 0,-7 9 90,6 0 90,-8 0-4408,0 0-5603,-8 9 9320,-12-7 1,7 6-1,-5-8 1</inkml:trace>
  <inkml:trace contextRef="#ctx0" brushRef="#br0" timeOffset="11073">13582 5703 17787,'39'0'2968,"9"0"-2878,-6 0-45,-14 0 0,0 0-585,14 0-1798,-3 0-5668,-11 0 8006,-17 0 0,-2 0 0,-9 0 0</inkml:trace>
  <inkml:trace contextRef="#ctx0" brushRef="#br0" timeOffset="11248">13856 5448 18416,'-30'35'6117,"1"8"-5847,18 2 0,3 6-1698,-3-2 1,2 2 1337,5-9 0,1 1 0,-1-1-540,-1-5 1,-1 0-1,0 0-1679,2 2 1,1 0 0,-1-2 2308,-6 6 0,0-5 0,0 12 0,1-24 0</inkml:trace>
  <inkml:trace contextRef="#ctx0" brushRef="#br0" timeOffset="11760">15601 5389 17247,'-20'-19'4857,"9"8"-3417,2 2-721,9 18-269,9 28-450,-7 15 45,3-10 0,-1 3-1012,-7 8 0,-3 1 337,1-17 1,-2 0 0,0 0-1170,0 2 0,0 1 0,-1-2 1689,-7 9 0,2-4 0,2 7 0,2-24 0</inkml:trace>
  <inkml:trace contextRef="#ctx0" brushRef="#br0" timeOffset="12368">17266 6036 15358,'27'-11'4498,"23"2"-4453,-16 9 0,4 0 0,10-3 0,0-2-135,-11-4 0,-2-2-440,0-3 1,-3-2 394,-6-3 1,-4-2 120,0-18 14,-5 9 130,-17 1-40,-18 18 450,-12 3 539,-12 25-450,13-4 1,2 5-69,9 5 0,3 4-381,-2 6 0,6 1 90,20 19-225,3-27 0,6-5-765,14-8 0,4-6-1664,-1 0 1,2-5 2323,8-14 0,-3-2 0,2 7 1,-10-19-1</inkml:trace>
  <inkml:trace contextRef="#ctx0" brushRef="#br0" timeOffset="12548">18011 5801 21475,'40'17'2518,"-1"5"-2518,-15-3 0,0 1-135,1 0 0,0-1-675,0-3 1,0-1-945,-1 0 0,0-2-5711,15-2 7465,-9-2 0,-10-9 0,-11 0 0</inkml:trace>
  <inkml:trace contextRef="#ctx0" brushRef="#br0" timeOffset="12700">18384 5820 17517,'-40'0'6926,"-8"18"-6611,23-1 0,0 5-225,-4 6 0,-1 5-90,0 10 0,2 1-1513,6-7 0,2-2-2400,1-3 0,1-5 3997,-1-8 0,8-12 0,2-16 1</inkml:trace>
  <inkml:trace contextRef="#ctx0" brushRef="#br0" timeOffset="13082">18795 5311 21924,'11'46'2114,"-6"-14"0,-1 5-1934,-3 2 0,-1 4 0,-1 1-412,-1 3 0,-1 0 1,-1 1 261,-2 4 0,0 1 0,-2-1-464,2-8 0,-1-1 1,-1-2 343,-6 15 0,-1-5-270,5-19 0,1-3-186,-2 8-1253,20-46 584,4-12 1,4-6 134,11-7 1,3-3 719,0-8 1,-1 0 609,0 8 1,-1 5 2087,10-8 359,-19 23-1168,-12 43-540,-8 15-899,1-2 0,-2 1-90,-3-8 0,-1-1-360,3 17-330,20-31-4347,23-25 121,-7-8 1,2-5 4379,5-5 1,-4-1 0,-13 5 0,-4 1 0,15-14 0</inkml:trace>
  <inkml:trace contextRef="#ctx0" brushRef="#br0" timeOffset="13191">19403 5820 20485,'0'29'2384,"0"-1"0,0 16-2429,1-6 0,-2-2-1484,-8-10-5218,7 9 6747,11-44 0,-5 7 0,14-7 0</inkml:trace>
  <inkml:trace contextRef="#ctx0" brushRef="#br0" timeOffset="13299">19540 5507 20305,'0'-11'-1349,"0"2"0,0 9 0</inkml:trace>
  <inkml:trace contextRef="#ctx0" brushRef="#br0" timeOffset="13682">19912 5193 23634,'0'34'539,"0"0"1,0 4 0,0 2-361,1 12 1,-2 3-982,-1-18 1,-1 0 0,0 0 891,0 2 0,0 1 0,-2-2 0,-9 13 0,-1-4 86,5-6 1,-1-3-133,-3-6 1,-1-5 157,-4-6-1012,8-5-359,2-34 90,18-1 809,19-12 270,-8 11 0,2 1 90,7 6 0,1 4 719,11 0 1357,-13 29-1537,-19 19-269,-9 11-137,1-20 0,-2-1-43,-17 21-270,5-19-1170,-15-14-2068,8-26-6503,1-36 9340,17 9 1,2 0 0,-4 7 0,1 1 0,12-24-1</inkml:trace>
  <inkml:trace contextRef="#ctx0" brushRef="#br0" timeOffset="13841">20520 5585 20485,'5'34'2129,"1"0"0,-1-4 0,-1 1-1994,-3 11-1,-3 1-134,-1-11 0,-2-1-180,0-1 1,-1-2-1620,-5 10-2429,2-28-5603,9-1 8690,9-26 1,-7 12 0,7-12 0</inkml:trace>
  <inkml:trace contextRef="#ctx0" brushRef="#br0" timeOffset="14032">20657 5585 21924,'0'-11'630,"9"3"-540,10 8-360,12 0-269,8-9 539,9 7-180,2-16-540,-16 17 0,0 0-5126,18-16 5846,-22 11 0,-3 1 0,-6-6 0,-3 2 0</inkml:trace>
  <inkml:trace contextRef="#ctx0" brushRef="#br0" timeOffset="14257">21069 5056 20665,'-20'9'5487,"0"19"-5217,10 3 0,1 5-413,-1 8 0,0 4 143,3-8 0,1 3 0,0 0-598,-1 0 1,1 0-1,-1 0 358,1-3 0,-1 0 1,0-1-661,-3 17 1,1-5-1616,2-15 1,3-2 2514,3-4 0,2-3 0,1-6 0,7-3 0</inkml:trace>
  <inkml:trace contextRef="#ctx0" brushRef="#br0" timeOffset="14560">21284 5605 25702,'-8'22'270,"5"-5"-450,-5-8-180,16-7 1,3 15 269,9-15 180,0 16 0,-1-7 449,-8 8 1,-2 10-90,-9 1-270,0 9 0,0 9-91,-9-6-538,-2-3-1080,-26-11-2879,4-17-508,6-6 1,-2-1 3774,-22-4 1,19 0 0,6 0 0</inkml:trace>
  <inkml:trace contextRef="#ctx0" brushRef="#br0" timeOffset="14732">20814 5056 23364,'-9'22'-585,"7"-5"0,-7-17 1,9 0-1</inkml:trace>
  <inkml:trace contextRef="#ctx0" brushRef="#br0" timeOffset="15332">23656 5624 21835,'0'-11'3777,"-27"20"-3597,-14 22-180,11-8 0,-1 4-708,0 6 1,3 1 167,6-12 1,5 0-1973,6 32-6213,49-41 8725,-8-3 0,3-2 0,21-8 0,-10 0 0</inkml:trace>
  <inkml:trace contextRef="#ctx0" brushRef="#br0" timeOffset="15607">24107 5664 24623,'-18'37'720,"5"4"-810,-15 0 0,17 5-360,20-24-270,21-3 271,20-19 269,0-19 180,-24 5 0,-4-3 180,0-22-1,-5 9 91,-17 1-180,-9 18-90,-10 3-90,-3 8-1169,-6-9-3418,17-2 4677,20-8 0,-5 8 0,14 2 0</inkml:trace>
  <inkml:trace contextRef="#ctx0" brushRef="#br0" timeOffset="15915">24616 5526 24443,'-9'37'1709,"-10"-4"-1709,-3 15-90,2-9 90,12-8-180,16-3-180,21-17-89,12-2 314,-12-12 0,1-3 135,20-14 0,-11-10 0,-19-1 0,-12 3 0,-8 17 0,-8-6 0,-12 6-630,-2-9-2968,-6 1-6233,17 8 9500,11-7 1,2 16-1,7-7 1</inkml:trace>
  <inkml:trace contextRef="#ctx0" brushRef="#br0" timeOffset="16115">25145 5566 21745,'0'30'4767,"0"7"-4497,0-15-270,0 6 90,0-17 0,0-2-90,0-9-270,0 0-900,26-18-988,16-12-811,-1 5 1,5 0 2853,1-1 1,-2 2-1,-12 7 1,-3 3 0,13-3-1</inkml:trace>
  <inkml:trace contextRef="#ctx0" brushRef="#br0" timeOffset="16575">25831 5487 25073,'0'-11'1079,"-9"-15"-809,7 30-90,-24-19 180,4 24-1,-17 0-269,11 7 0,-1 5-90,3-1 0,0 3 0,-4 15 0,1 0-90,8-11 0,3-1-405,6 3 1,5-2-675,7 4-1260,28-12-989,22-10 1329,-19-20 1,-1-4 289,1 5 0,-3-4 1394,-2-16 1,-4-5 1303,-2 1 1,-1-2 404,1-8 0,-1-1-720,5-4 1,0 0 269,-3-1 1,0 2 224,-1 7 1,-1 1-540,-4 5 0,-2 3 1259,-2 1 0,-2 31-270,-18 48-1260,4-9 1,-1 3-225,-8 7 0,0 2-598,3 3 1,0-1 192,-4-12 0,1-2-630,6-4 1,6-2-3688,19 6-5154,16-20 9422,-4-12 1,1-5-1,2-2 1,-5 0 0</inkml:trace>
  <inkml:trace contextRef="#ctx0" brushRef="#br0" timeOffset="16681">26184 5585 22914,'0'50'135,"1"-20"0,-2-3-2924,-8-3-6565,7 2 9354,2-26 0,2 0 0,7 0 0</inkml:trace>
  <inkml:trace contextRef="#ctx0" brushRef="#br0" timeOffset="17224">26439 5448 18776,'22'0'7916,"-5"26"-7017,-17 15-809,0-7 0,0 2-90,-4 0 0,-1-2 0,-6 16-270,0-22-539,3-19 269,34-9-539,7-17 584,-1 2 0,3-1 315,-4-4 0,-1-1 135,5-4 1,-2 2 313,8 1-179,-4 5-90,-26 25-270,-2 3-989,-9 9-720,8-1 1260,12 1 539,19-9 225,-10-5 0,1-3 314,5-6 1,0-3 45,0 1 0,-1-1-90,-3-3 0,-3-2 134,20-8 1,-26-10 180,-5 8 179,-17-8 1,0 10-1,0 8 1,0 11-360,-17 2-361,4 7-89,-16-1-89,10-5-91,8 14-450,2-6 0,27 0-89,3 6-271,19-15 631,8 16-1980,2-16 765,-21 3 0,1-1-720,0-4 0,-2 0 2294,14 0 0,-14 0 0,-19 0 0</inkml:trace>
  <inkml:trace contextRef="#ctx0" brushRef="#br0" timeOffset="17360">27477 5526 20395,'0'-19'1979,"0"8"-1889,18 2-630,4 0-1528,26-1-3779,2-10 5847,0 0 0,-20 10 0,-12 1 0</inkml:trace>
  <inkml:trace contextRef="#ctx0" brushRef="#br0" timeOffset="17600">27811 4958 24983,'-10'28'869,"0"1"1,0 0-1,0 3-779,0 14 0,1 3-90,-1-3 0,0 0-884,1-8 0,-1 1 1,1-1 568,-2 13 0,0-2-315,-3 6 1,0-3-169,3-15 0,2-2-821,3-1 0,1-3-3425,-3 0 5044,25-12 0,-12-10 0,12-9 0</inkml:trace>
  <inkml:trace contextRef="#ctx0" brushRef="#br0" timeOffset="18116">27811 5722 14819,'19'0'7735,"1"0"-7555,-9 0-90,15 9-990,-4-7-89,8 7 0,5 0-496,0-8 1,2 0-270,11 3 0,2 1 1079,-4-5 1,-3 0 2231,-6 0 1,-4 0 1680,15-9-989,-29-2-540,-10-17-270,-9 6-539,0-6-271,0 8-269,-9 9 123,-2 2-393,-17 9 90,6 9-180,-15 11 0,15 28-90,-6-5-225,21-15 0,3 1-134,4 10 89,29-9-180,12-10 90,9-11 270,-21-15 1,-1-6 44,-2-1 0,-2-4 45,2-10 0,-2-5-751,5-5 1,-1-4 810,-10 4 0,-2-2 0,0-1 60,1 0 0,-1 0 0,1-2 210,3-8 0,-1-3 0,-1 2 59,-6 6 1,-2 1 0,0 2 30,0 4 0,0 1 0,-2 3-60,-1-3 0,-5 15 899,-2 22-855,-10 28 1,-6 21-472,5-9 0,1 4 0,-2 2 112,0-2 0,-1 3 0,0 1 0,1 0-653,1 4 0,1 0 0,1 0 1,0-1 314,1-4 1,0-2 0,1 0-1,2-1-727,-1 10 1,2-1 0,3-5-3807,4-1 1,2-5 4337,1-11 0,2-5 0,11-7 1,-10-10-1</inkml:trace>
  <inkml:trace contextRef="#ctx0" brushRef="#br0" timeOffset="19082">10701 7467 18686,'-28'30'2789,"-3"7"-2654,8-22 0,-2 1-135,4 3 0,1 1 0,-5 0 0,2-1-90,-8 11-990,3-1-359,17-10 0,11 1 1349,11 0 180,18 8 629,-8 11 721,-1 3-811,-13-15 1,-5 2-315,-9 1 0,-4-1-270,1-2 0,-2-2-1,-6 1 1,-3-4-1484,-18-2-2698,8-20 4137,12-20 0,10 7 0,9-4 0</inkml:trace>
  <inkml:trace contextRef="#ctx0" brushRef="#br0" timeOffset="19516">10936 7643 16887,'39'28'1844,"-22"-6"0,-3 4-1574,1 7 0,-2 4-45,-2 6 0,-2 3-46,-3 3 1,-1 0-870,0-4 0,-2 0 780,-2-5 0,-2-2 125,1-8 1,0-1-36,0 19-249,-8-35-201,5 11-180,-14-66-180,15-1 390,1 9 0,0-7 1,3 0-356,5-1 0,3-2 1,1 0 564,1-8 0,1-1 0,4 1 30,3 4 0,3 1 0,1 2 75,-1 4 1,0 1 0,1 4 149,6-2 0,1 6 135,-3 9 0,1 9 449,10 23-179,-9 13-181,-18 4 1,-4 4 360,0 23-630,-6-11 0,-4 0-45,-5-10 0,-3 0-1,1 7 1,-4-2-135,-5-15 0,-3-3-899,-18 9-242,8-19-7044,-6-26 8214,15-22 1,3 12-1,10-7 1</inkml:trace>
  <inkml:trace contextRef="#ctx0" brushRef="#br0" timeOffset="19840">11936 7447 16258,'-9'11'4137,"-2"-2"-3237,-17-1 89,6 12-899,-15 19 90,15 11-270,8-20 0,0-1 90,-6 4-450,27-7-449,15-26 179,19-26 675,-12 15 0,-1-2-45,-7-11 1,-1 0 538,28 2 91,-18 5-270,7 17-360,-6 17 0,-1-4-2609,16 15 2699,-13-17 0,-3-2 0,-12-9 0</inkml:trace>
  <inkml:trace contextRef="#ctx0" brushRef="#br0" timeOffset="19983">12426 7427 21745,'37'-19'-6387,"13"-1"6387,-19 6 0,-1 0 0,11 1 0,-15-5 0</inkml:trace>
  <inkml:trace contextRef="#ctx0" brushRef="#br0" timeOffset="20183">12621 7055 20215,'-19'28'2384,"12"-1"0,3 3-2025,-1 9 1,1 3-270,0 7 0,0 2-839,3-13 0,1 2 0,-2-3 29,-6 6 0,-1-3-1124,7 0 1,2-4-7988,0 3 9576,20-19 0,-7-11 0,4-9 0</inkml:trace>
  <inkml:trace contextRef="#ctx0" brushRef="#br0" timeOffset="20307">12798 7486 19856,'-9'35'989,"0"0"1,-4 6-4948,-6 3 3958,19-40 0,2 14 0,7-18 0</inkml:trace>
  <inkml:trace contextRef="#ctx0" brushRef="#br0" timeOffset="20432">12975 7271 18506,'0'-31'1170,"-1"12"-8906,1 10 7736,0 18 0,0-7 0,0 6 0</inkml:trace>
  <inkml:trace contextRef="#ctx0" brushRef="#br0" timeOffset="20740">13268 7310 20215,'-8'22'2969,"-3"4"-2879,-9-15-180,0 8 90,1-8-90,8 7-630,11-16 1,11 6 269,17-16 360,3-3 270,8-9 629,-8 9 361,-12 3-541,-10 8-449,-9 17-270,0-4-359,9 15-1890,1-17-3238,19-2 5577,10-18 0,-15 7 0,2-7 0</inkml:trace>
  <inkml:trace contextRef="#ctx0" brushRef="#br0" timeOffset="20932">13896 6918 15268,'11'-31'4003,"-1"1"0,8-9-2384,-18 30-540,0 46-674,0-9 0,0 5-936,0 3 0,0 4 0,0-1 531,-3-1 0,0-1 0,0 2-180,2 6 0,1 1 1,-1-2-1036,-4 7 1,1-2-3702,7-4 1,3-3 4793,5 8 1,0-22-1,-3-19 1</inkml:trace>
  <inkml:trace contextRef="#ctx0" brushRef="#br0" timeOffset="21507">15679 7369 18416,'-11'28'5128,"20"11"-4949,0-10 1,4 1-90,5-4 0,3 0 45,-2 4 0,1-3 135,19-5-180,9-5-180,2-34-270,-16 0 0,0-6-764,-3-9 0,-1-5-1665,4-3 1,-1-1 2574,-2-4 0,-3 3 1,5-1-1,-7 8 0</inkml:trace>
  <inkml:trace contextRef="#ctx0" brushRef="#br0" timeOffset="22266">16561 7310 20485,'0'-20'990,"0"18"-720,-9-4-1,-2 14 91,-8-8 0,-1 0-270,0 0 180,1 9-90,-1-7 0,9 24-90,-6-21 89,15 21-89,-7-15 0,9 0 0,0 6 0,0-6 0,0 8-90,0-8 90,0 7 0,0-16 0,0 15 0,9-14 0,11 5-180,19-16 0,11-12-381,-20 6 0,-1-3 426,-4-6 0,0-1-118,-1 3 0,0 0-17,15-18 180,-9 11 180,-1 17 90,-19 11 180,8 28 90,-16 13 179,7 10-359,-9-23 0,0 0 0,0 14-360,0 5 565,0-16-565,0-11-377,17-12-612,5-34 269,5 11 0,3-3-225,-4-10 1,0-2-33,12 0 0,0 1 932,-7 3 0,-1 2 73,0 8 0,-1 1 962,19-11 179,-18 24-270,-1-7-179,-10 9-90,1 9 672,-1 11-1212,-8 1-34,-2 16-1495,-9-15-2878,9-2-5514,2-12 8983,17-16 0,-15 6 0,4-7 0</inkml:trace>
  <inkml:trace contextRef="#ctx0" brushRef="#br0" timeOffset="22375">17619 6996 17787,'0'0'0</inkml:trace>
  <inkml:trace contextRef="#ctx0" brushRef="#br0" timeOffset="22707">17953 7153 23634,'-29'31'1709,"-1"6"-1709,-1-16-90,3 16 0,8-6-90,1-18-450,17 2-89,12-32 89,30 6 450,1-17 90,-12 16 0,-1 2 630,4-10 89,14 11-269,-33 18-270,13 11 0,-15 10-720,17 1-1888,3-12-6297,8-10 8815,0-9 0,-17 0 0,-4 0 0</inkml:trace>
  <inkml:trace contextRef="#ctx0" brushRef="#br0" timeOffset="22815">18364 7173 20755,'28'-11'-750,"-14"2"1,3 9-1</inkml:trace>
  <inkml:trace contextRef="#ctx0" brushRef="#br0" timeOffset="23040">18599 6722 24083,'-4'34'1019,"-1"-1"1,-4 10-1,-1 1-974,-1 6 0,0 1-211,2-13 1,-1 2 0,1-1-375,-1 17 1,0-3-972,0-7 1,1-3-1818,3-7 0,1-4 3328,-4 7 0,9-19 0,0-12 0</inkml:trace>
  <inkml:trace contextRef="#ctx0" brushRef="#br0" timeOffset="23173">18795 7251 17607,'-4'31'1034,"-1"-1"1,-5 18-6342,-1-28 5307,2-12 0,9-8 0,0 0 0</inkml:trace>
  <inkml:trace contextRef="#ctx0" brushRef="#br0" timeOffset="23282">18972 7016 14998,'0'0'0</inkml:trace>
  <inkml:trace contextRef="#ctx0" brushRef="#br0" timeOffset="23783">19227 7035 21835,'-9'22'2518,"-2"4"-2428,-18-6-90,8 2 0,1 23-450,11-12-629,9 15-1260,27-17-1618,-3-12 1078,3-11 1,2-7-360,13-19 5306,6-3 2160,-27-19-720,-3 10-630,-18 2-1618,0 8-901,0 9 1,8 2-180,12 1-180,10 6 180,18-16 45,-19 12 0,1 1 45,1 0 0,-1-1 269,1 0 1,-3 4 90,2 19-181,-12 14-269,-18 10-180,1-12 0,-2-1-90,-8 4 90,7-3-180,-7-21 90,18-16 0,11-12 90,10-2 0,1-6 90,-3 17-90,-17 2-90,6 27-1439,-6 3-4317,9 19 5846,-1-1 0,-8-17 0,-2-5 0</inkml:trace>
  <inkml:trace contextRef="#ctx0" brushRef="#br0" timeOffset="29723">7938 10152 14998,'-49'0'1394,"20"0"1,0 0-1170,-1 0 0,-1 0-136,-11-1 1,-1 2-1103,3 2 0,-1 2 1103,-7 0 0,-2 1-90,-3 3 0,-1 2 0,16-2 0,-1 0 0,-1 1-523,-5-1 0,-2 1 0,1 2 493,0 4 0,0 4 0,-1 0 52,8-4 1,0 0-1,0 2 1,1 2-23,0 6 0,1 2 0,1 3 0,-1-1-345,-2 2 1,-1 0-1,1 1 1,0 1 321,1 4 1,1 1-1,0 1 1,1 0 22,1-1 0,1 0 0,0 0 0,0 1-333,2-1 1,0 0-1,0 0 1,2 0 332,2-2 0,0 0 0,1 0 0,1 0 0,1 3 0,0 1 0,1 1 0,0-1 0,1-2 0,0 0 0,2 1 0,1 1 22,3 3 1,1 3-1,2 0 1,0 0-23,-1 1 0,0 1 0,1 0 0,2 1 0,0 1 0,2 1 0,1 0 0,0 0 0,1-1 0,0 1 0,1 0 0,0 0-161,1-1 0,0 0 1,2 0-1,0 0 183,3-1 1,0-1-1,2 0 1,1-1 44,1-2 1,2-2-1,1 0 1,-1 1-99,0 1 1,0 0 0,1 0 0,0-1 30,3 9 0,1-2 0,-1 1 335,1 0 1,-1-1 0,1 0-276,-1-6 0,1 0 0,1-1-30,1 0 0,1 1 0,1-2-60,4-3 0,1-2 0,1 1 90,-1 0 0,0 0 0,4-3-60,6-2 0,4-4 0,1 1 125,-1 1 1,0-1-1,1-1-65,5-3 0,1-3 0,-1 3-30,-2 3 0,-1 2 0,0-2 0,-1-3 0,1-2 0,-1 1 60,1 2 0,0 1 0,-1-2 457,-2-3 1,0-2 0,1-1-518,4-1 0,0-1 0,2-2-30,-2-3 0,1-2 0,1-2 144,5-3 1,1-2 0,1-1-145,1-1 0,2-1 0,0-1 0,4-1 0,1-1 0,1-1 0,-12-1 0,0 0 0,0-1 0,1 1 22,-1 1 1,0 1-1,1 0 1,0-1-23,3-1 0,1 0 0,0-1 0,-1 1 0,-1 2 0,0-1 0,0 2 0,-1-1-331,1 2 0,0 1 0,0-1 0,0 0 353,1-1 1,1-1-1,-1 0 1,1 1-23,-3 1 0,1 1 0,-1-1 0,2 0 0,2-1 0,2-1 0,-1-1 0,1 1 0,-1 0 0,1 0 0,-1 0 0,1 0 0,2 0 0,0 0 0,0 0 0,0 0 0,-2 0 0,0 1 0,-1-1 0,1-1 0,-1 0 0,1-1 0,-1 0 0,0-2 22,-4 0 1,0 0-1,-1-1 1,1-1-23,-1-1 0,1 1 0,-1-2 0,0-2 0,-2-2 0,1-3 0,-2 0 0,1 1-23,1 1 1,-1 1-1,0 0 1,0-4 22,-2-3 0,0-2 0,-1-2 0,1 1 22,2 2 1,0 1-1,0-1 1,-1-1-23,-5-2 0,-1-2 0,0 0 0,1 0 0,2-2 0,2 1 0,-1-1 0,-1 0 0,-4 2 0,-2 0 0,1 0 0,-1 0-23,3-2 1,0 1 0,-1-1 0,0 0 22,8-5 0,-2-1 0,1 0 0,0-2 0,-1 0 0,-1-1 30,-4 0 0,-1 0 0,0-1-30,0-4 0,0-2 0,-2 0 30,-2 4 0,-2 0 0,-2-2-30,-3-6 0,-2-1 0,-2-1 0,0 3 0,-2 0 0,-2-1 22,-6 7 1,-1-2 0,-1 0-1,0 0 0,1-2 1,0 0 0,-1 0-1,1 0-22,0-1 0,1 1 0,-1-1 0,-2 0 22,-1-1 1,-1-1 0,-2 1-1,1 0 0,0 3 1,0 2-1,-1-1 1,0 0-23,-3-13 0,-2-1 0,0 2 0,2 4 0,0 1 0,-3 0-231,-2 0 0,-2 0 0,-1 1 201,-1-1 0,-2 0 0,-3 1 60,-4 1 0,-3 1 0,-2-1-30,6 9 0,-1-2 0,0 1 0,-2 2 0,-9-8 0,-2 3 0,1-2 0,7 8 0,0 0 0,0-1 0,-2 2 30,-7-6 0,-2 2 0,-1 0-30,-1-1 0,0 0 0,-1 2 0,0 1 0,-1 2 0,1 0 0,0 5 0,0 0 0,-1 1 0,-2 0 0,0 0 0,1 0 39,5 3 1,0-1 0,-1 2-40,-1-2 0,-2 1 0,2 0 236,5 3 1,1-1 0,-1 2-237,-2-1 0,0 0 0,0 1 333,-8-8 0,0 1-333,-4 4 0,1 0 0,4-4 0,-1 2 0,-3 5 0,-1 2 45,4 0 0,0 1-45,-3 4 0,-1 2 0,0 2 0,1 2 0,2-1 0,1 0 45,-8 0 0,0 1-45,4 3 0,-1 1 45,-4-4 0,0 1-45,0 6 0,0 1 45,0-7 0,0-1 190,-4 3 0,-1 1-235,0-1 0,-1 1 0,14 2 0,-1 0 0,-1 0-30,-2 2 0,-1 1 0,0 1-119,-6 3 0,0 3 0,-1 0 81,11-1 1,0 1 0,0 1-1,0 1-202,-4 4 0,-1 1 0,1 2 1,0 0-249,1 1 1,0 0 0,0 1 0,1 0-1575,2 0 1,0 0 0,0-1 0,1 0 2091,-13 1 0,0-2 0,7 0 0,7-1 0,4-2 0,5-9 0,1 1 0</inkml:trace>
  <inkml:trace contextRef="#ctx0" brushRef="#br0" timeOffset="32727">7408 11426 17607,'-30'-9'-7736,"10"7"7736,29-7 0,-5 9 0,14 0 0</inkml:trace>
  <inkml:trace contextRef="#ctx0" brushRef="#br0" timeOffset="32882">7859 10798 17967,'-39'11'-4408,"8"-2"4408,3-18 0,17 7 0,3-7 0</inkml:trace>
  <inkml:trace contextRef="#ctx0" brushRef="#br0" timeOffset="33024">7447 10994 11490,'-35'30'-1102,"1"-1"0,-8 4 1,16-7-1</inkml:trace>
  <inkml:trace contextRef="#ctx0" brushRef="#br0" timeOffset="33232">6213 12209 16168,'29'-25'-825,"1"0"1,-4 5-1,-2 1 1,6 0-1,-12 10 1</inkml:trace>
  <inkml:trace contextRef="#ctx0" brushRef="#br0" timeOffset="33383">6468 12660 14998,'-20'50'-922,"0"-19"0,9-14 0,3-17 1</inkml:trace>
  <inkml:trace contextRef="#ctx0" brushRef="#br0" timeOffset="33557">7291 12954 16707,'-16'30'-990,"1"-1"1,-4 4 0,10-7 0,9-26-1</inkml:trace>
  <inkml:trace contextRef="#ctx0" brushRef="#br0" timeOffset="33723">7742 12896 11940,'0'0'0</inkml:trace>
  <inkml:trace contextRef="#ctx0" brushRef="#br0" timeOffset="33874">7879 11935 14459,'-31'-9'-930,"12"7"1,10-6-1</inkml:trace>
  <inkml:trace contextRef="#ctx0" brushRef="#br0" timeOffset="34015">8486 11974 13289,'9'40'-450,"-7"-19"1,7-3-1</inkml:trace>
  <inkml:trace contextRef="#ctx0" brushRef="#br0" timeOffset="34160">9407 12092 15448,'0'30'-7196,"0"-10"7196,0-20 0,0-2 0,0-7 0</inkml:trace>
  <inkml:trace contextRef="#ctx0" brushRef="#br0" timeOffset="34324">9368 10896 13649,'-30'-28'-1057,"10"-2"0,11 8 0,9 4 1</inkml:trace>
  <inkml:trace contextRef="#ctx0" brushRef="#br0" timeOffset="34515">9603 11582 11490,'0'11'0,"0"-2"0</inkml:trace>
  <inkml:trace contextRef="#ctx0" brushRef="#br0" timeOffset="34666">9662 12209 15178,'-15'26'-1035,"0"-1"1,-5 5 0,11-13 0</inkml:trace>
  <inkml:trace contextRef="#ctx0" brushRef="#br0" timeOffset="34800">9466 12876 17427,'-26'25'-765,"0"0"1,-11 5-1,28-12 1</inkml:trace>
  <inkml:trace contextRef="#ctx0" brushRef="#br0" timeOffset="34948">9093 13248 13379,'-35'39'-288,"-1"1"0,9-18 1,6-1-1,3 14 0</inkml:trace>
  <inkml:trace contextRef="#ctx0" brushRef="#br0" timeOffset="35307">7996 13601 8072,'22'-20'4678,"4"1"-4768,-24-1-3058,7-8 3148,0-20 0,-7 22 0,7-9 0</inkml:trace>
  <inkml:trace contextRef="#ctx0" brushRef="#br0" timeOffset="35473">8466 12699 14189,'-30'11'-563,"2"-11"1,17-2 0,2-6 0</inkml:trace>
  <inkml:trace contextRef="#ctx0" brushRef="#br0" timeOffset="35757">7193 12249 16168,'-9'-11'-690,"7"2"0,-7 9 1</inkml:trace>
  <inkml:trace contextRef="#ctx0" brushRef="#br0" timeOffset="36082">6781 14111 13199,'0'0'0</inkml:trace>
  <inkml:trace contextRef="#ctx0" brushRef="#br0" timeOffset="36373">8721 14561 17787,'0'20'-5307,"-8"-18"5307,6-4 0,-7-9 0,9 2 0</inkml:trace>
  <inkml:trace contextRef="#ctx0" brushRef="#br0" timeOffset="36574">10054 13915 19496,'11'11'-720,"-2"-3"1,-9-8-1,0 0 1</inkml:trace>
  <inkml:trace contextRef="#ctx0" brushRef="#br0" timeOffset="36732">10564 12876 17877,'-20'-9'-473,"9"7"1,3-7 0,8 9 0</inkml:trace>
  <inkml:trace contextRef="#ctx0" brushRef="#br0" timeOffset="36892">10760 13327 19316,'4'29'-1215,"0"0"1,16 13 1214,11-14 0,-10-19 0,-3-9 0</inkml:trace>
  <inkml:trace contextRef="#ctx0" brushRef="#br0" timeOffset="37032">11171 13503 19406,'0'20'-9831,"9"-9"8893,2-11 0,0-3 0,-2-5 1</inkml:trace>
  <inkml:trace contextRef="#ctx0" brushRef="#br0" timeOffset="37183">11171 12288 15178,'-19'-28'-2699,"8"15"1,2-5 0</inkml:trace>
  <inkml:trace contextRef="#ctx0" brushRef="#br0" timeOffset="37557">10642 11034 9961,'-44'0'0,"9"0"0</inkml:trace>
  <inkml:trace contextRef="#ctx0" brushRef="#br0" timeOffset="37783">10603 10818 9422,'0'0'0</inkml:trace>
  <inkml:trace contextRef="#ctx0" brushRef="#br0" timeOffset="37967">10583 11739 15628,'-15'31'-4408,"0"-1"1,-14 9 4407,27-21 0,-4-18 0,15 0 0</inkml:trace>
  <inkml:trace contextRef="#ctx0" brushRef="#br0" timeOffset="38176">11152 11857 12120,'11'-11'0,"-3"2"0</inkml:trace>
  <inkml:trace contextRef="#ctx0" brushRef="#br0" timeOffset="38432">10309 10308 16168,'-29'20'-450,"8"-18"-7106,1 5 7556,20-16 0,2 9 0,7 0 0</inkml:trace>
  <inkml:trace contextRef="#ctx0" brushRef="#br0" timeOffset="38632">11642 11269 13020,'30'30'-1709,"-10"-10"1709,-3-11 0,-15-9 0,7 0 0</inkml:trace>
  <inkml:trace contextRef="#ctx0" brushRef="#br0" timeOffset="39948">8898 11249 11580,'0'0'0</inkml:trace>
  <inkml:trace contextRef="#ctx0" brushRef="#br0" timeOffset="40165">8917 10152 13469,'-30'-9'-3508,"10"7"3508,12 2 0,8 2 0,0 7 0</inkml:trace>
  <inkml:trace contextRef="#ctx0" brushRef="#br0" timeOffset="42637">18423 9838 10951,'-40'-20'4857,"-7"10"-4137,5-8-91,-6 16-89,0-7-360,-2 9 0,21 3 0,-1 3-91,-8 6 1,0 4-826,2 3 0,0 4 766,5 0 0,-1 3 0,-1 1 0,1-1 0,-1 0 0,0 2 0,-3 9 0,0 2 0,-1 1-471,8-11 1,0 1 0,-1-1 0,1 3 462,-1 3 1,0 1-1,0 1 1,2 1-1,2-2 1,1 1-1,0 0 1,1 1-1,-1 0 1,0 1-1,1 1 1,2-1-378,3 0 1,2 0 0,0 1-1,1-1 377,0 0 1,1 1 0,0-1-1,2 0-317,-2 10 0,3 1 0,0-1 355,1 0 0,2 0 0,1-1 0,0-5 0,2 0 0,0-1-60,2 3 0,0 0 0,1 0 30,0 1 0,-1 0 0,3 0 30,2 0 0,1 0 0,3 1-60,2 5 0,3 0 0,2-1 0,2-4 0,3-1 0,2 0 0,-3-8 0,1 1 0,1 0 0,1 0-123,1-2 1,2 0-1,0 0 1,1 0 99,-1 0 1,-1 1-1,1-1 1,2-1 44,1-1 1,2 0-1,0-1 1,1-1-23,-2 0 0,1-1 0,1-1 0,0-1-60,10 8 0,1-2 0,1-1 120,1-1 0,2-1 0,0-2-90,1 0 0,2-2 0,1-2 89,1-2 1,2-2 0,0-1-15,-9-5 0,0 1 0,1-2 0,0 0-23,-1 0 1,1-1 0,0-1-1,0 0 45,2 1 1,0 0-1,0 0 1,1-1 16,-1-1 0,0 0 0,0-1 0,0 0 6,2 1 0,0-1 0,0 0 0,1-1-23,2-2 1,0-1-1,0-1 1,0 0-23,1-2 0,-1 1 0,0-2 0,1 0-67,3-1 1,1-1 0,0 0 0,-1 0 43,-3 0 1,-1 1-1,0-1 1,1 0-23,1-2 0,1 0 0,-1 0 0,0 2 45,-4 1 0,0 3 0,0-1 0,-1-2 76,-1-2 1,-1-1 0,0 0 0,-1 1-92,13 5 0,-1 1 0,0-2-30,-5-4 0,-1-1 0,0 1 110,-1 2 0,1 0 1,0 0-81,-1-3 0,1 0 0,0 0-60,0 0 0,0 1 0,1-2 90,-1-4 0,0-2 0,1 1-90,1 2 0,1 1 0,-1-3 60,-1-2 0,-1-3 0,0 2 0,1 2 0,-1 1 0,1-1 0,-2 1 0,1 0 0,-1-1 0,1-2 0,0 0 0,-1-2-30,-1-1 0,-1-1 0,1-1 0,4 1 0,1 0 0,-1-2 30,-3-3 0,-2-2 0,0 1-1,0 2 1,0 1 0,-1-1-60,-2-2 0,-1-1 1,-1 0 243,-4 4 0,-1-1 1,0 0-185,0-1 0,-1-2 0,1 2-30,13-7 0,0 0 0,-16 6 0,0-1 0,-1 0 0,-2-2 0,-1 0 0,1-2 0,2-1 0,1-1 0,-2-1 30,-3-2 0,-2 0 0,0-2-30,1-4 0,-1-1 0,0 0 30,0 0 0,0 0 0,-2-1-30,-3-1 0,-1-2 0,0 0 30,0-1 0,0-1 0,-2-1-30,0 1 0,-3-1 0,0 0 234,-1-3 0,-1 0 0,-1 0-234,2 1 0,-1-1 0,0 0-60,-2 1 0,-1-1 0,-1 0 30,-1 0 0,-2 1 0,0-1 30,0-3 0,1 0 0,-3 1-30,-2 1 0,-2 1 0,0 0 90,3-3 0,0 0 0,0 1-60,-2-1 0,-2 0 0,1 1 0,0 4 0,1 1 0,-2-1 0,-3-4 0,-3 0 0,0 0 0,1 2 0,0 1 0,-3-1 0,-5 0 0,-3-1 0,0 1-30,-2-3 0,0 0 0,-2 1 0,-1 4 0,-2 1 0,0 1 30,-1-1 0,-1 1 0,-1 1 0,-2 4 0,0 1 0,-1 0 0,1 0 0,0 0 0,-2 1 30,-1 4 0,-1 2 0,0 0-181,4 2 1,-1 1-1,0 1 181,-4-1 0,-2 0 0,1 2 15,-10-7 0,-1 1-45,9 6 0,-2 1 0,-1 2 0,2 3 0,-1 2 0,-1 0-29,-5-4 0,-1 1 0,0 1 59,-3 6 0,0 2 0,-2 0-30,11-2 0,-2 0 0,1 0 0,-1 2 0,0 3 0,0 2 0,0 1 0,0-2 0,-2-2 0,0-2 0,0 0 0,0 1 0,1 2 0,1 0 0,0-1 0,1 0 0,-12-7 0,1-2 0,0 1-30,0 2 0,1 1 0,0-2 30,4-1 0,2-1 0,-3 2-30,-5 3 0,-2 3 1,0 0-31,2 1 0,1 2 0,-2 0-107,9 3 0,-2 1 1,0 0-1,1 1 167,1 0 0,0 1 0,1 0 0,-1 1 0,1 0 0,-1 2 0,1-1 0,1 0 31,-8-1 0,2-1 0,1 2-31,5 0 0,0 2 0,3-2 148,-10-1 1,2-2-149,0 1 0,0 0 0,0 0 0,-2 0 0,12 0 0,-1 0 0,-2 0-30,-6 0 0,-2-1 0,-1 2 30,9 2 0,0 2 0,-2 0 0,1 0-65,-5 0 1,0 0-1,0 0 1,0 1 64,2 1 0,0 1 0,1 0 0,0 0 0,1-1 0,1 1 0,1-1 0,1-1 220,-4 1 1,2 0 0,0-1-221,3-2 0,0-1 0,2 1 390,-13 4 0,2 1-525,-5-4 0,-1 1-195,18 2 0,0 2 1,-1 0-409,-5 2 1,0 1 0,0 2-2540,-1 3 0,1 2 0,-2 0 3301,-5 1 1,-2 0 0,5-2 0,5 3 0,4-2-1,2-7 1,0 0 0</inkml:trace>
  <inkml:trace contextRef="#ctx0" brushRef="#br0" timeOffset="53186">18305 10700 14819,'-19'9'3957,"-1"11"-3597,13 5 0,3 6-487,-1 16 1,1 4 216,1-11 0,1 0 0,-1 2-736,0 6 1,-1 2 0,0-2 615,-2-4 0,-1-1 0,0-1 30,-3 9 0,1-2 240,3-8 0,1-6-150,-4-4-180,27-31-45,-4-20 0,2-8 180,9-10 0,0-5-75,-7 6 0,-1-3 0,-2 0-347,0-2 1,-2-1 0,-2-1 376,-2-1 0,-3-1 0,-1 0-30,-1 2 0,-1 1 1,-1 1 390,-2-14 0,0 3-316,0 12 0,0 4 130,0-2 95,0 56 0,0 36-90,0-3 0,0 6-650,0 0 0,0-1 470,0 1 0,0-3 0,-2-11 0,4-5 1479,15 2-1569,5-22-90,17-34 135,-15-4 0,0-6-45,2-7 0,-2-4 45,2-10 0,-2-2-134,1 1 1,-2 0 178,-6 8 0,-3 1 45,-4 9 0,-1 4 45,0 7 90,-9 40-45,0 10 0,0 7 45,1 8 0,-2 2-91,-7 7 1,-2 0 189,5-7 1,-3-4-280,-6-12 0,0-3 0,3 0-270,11-37 642,12-12 0,5-6-507,3-11 0,1-4 105,-4 4 0,0-2 1,-1 0-478,-1 0 0,-2 0 0,-2 0 537,-3 0 0,-1 0 0,-2 3 166,0-6 1,-2 5-18,-3-10 91,0 66-90,1 12 0,-2 9 0,-3-2 0,-2 4 0,-1 1-486,1 7 0,-1 1 1,-2-1 335,-3-1 0,-2-2 0,1 0-60,2-6 0,1 0 0,0-3 635,-2 6 1,5-7-876,16-6 53,30-50 172,-9-6 0,1-8 45,-7 3 0,0-2 0,-2-1-429,-4-2 1,-1 0-1,-2-1 399,-1-2 0,-1-1 0,-3 1 30,-3-16 0,-3 1 683,1 7 0,-2 5-683,-3-8 107,0 41 73,-9 57 90,1-6 0,-3 5-543,-1-8 1,-2 1-1,1 1 243,1-1 0,2 1 0,-1-2 30,-9 12 0,3-4 555,9-16 0,5-3-555,12 0-180,30-63 135,-9 10 0,1-4-391,-7-4 1,0-4 0,-2 0 405,-1 1 0,-2 0 0,0-1 0,-2 1 0,0-1 0,-3 1-224,-2-14 1,-3 2 253,1 11 0,-2 4 1280,-8-6-1100,0 31 90,0 62-45,-4-19 0,-1 4-180,-4 15 0,-2 1-349,1-9 0,-2-3 304,1-7 0,3-4 0,8-2 1103,28-38-1193,-3-10 0,1-6 0,4-13 0,1-4 30,-8 9 0,0-1 0,-2 0 60,1-17 0,-3 0 0,2 4 0,-5 2 0,-9 8 0,-3 5 0,5 0 270,-18 40-180,-11 41 180,10-11 0,-1 3-181,-8 7 1,1 0-186,6-8 1,2-2 140,-1-3 0,2-4 47,9-2-272,29-30 0,12-30 135,-11-2 0,-1-4 378,-7 1 0,-3-2-288,2-2 0,-5 0 0,-9 8 0,-3 3-225,5-2 360,-9 21-90,-18 46 0,8-12 0,-2 2 339,-3 16 0,0 1-474,0-7 0,2-2 0,2-4 0,2-3 135,-2 0-180,29-28-270,15-37 225,0 13 0,1-4-560,-7-14 0,-2-3 695,5 5 0,-3-1-147,-14 1 1,-4 2 56,8-12 180,-17 22 0,-18 36 90,-3 31 45,-3-6 0,0 4-180,2 7 0,2 1-90,0-3 0,1-3-45,4-12 0,2-4 90,2 3 709,11-34-979,11-29 225,-1 12 0,0-3-120,-4-14 1,-1-3 164,1 4 0,-4 2-250,-11 2 0,-8 4 250,-5 6 0,-6 6 0,-10 7 0,-5 8 90,6 7 0,-3 5 0,2 5-60,0 4 0,2 5 0,-2 4-447,5-2 1,-2 2-1,1 2 1,1 2 483,2 2 1,1 3-1,1 0 1,0-1-158,-9 9 0,1-1 0,3-1-93,9-7 1,2-1-1,1-5 183,-4-3 0,7-7 73,17-9-432,13-53 314,3 21 0,2-2 240,-4-11 0,-2-2-195,1 0 0,-5 1 0,-15-13 0,-28 15 1277,8 32 0,-3 10-1187,-8 13 0,0 10-30,12-5 0,1 4 0,3 3-266,2 5 1,3 3 0,2 0 160,-6 13 0,6-2-72,7-7 1,10-7 206,28-5-360,0-21 1,5-9 179,7-14 0,1-9 45,4-5 0,-3-5 45,-9-10 0,-5-3 45,-6 1 0,-5 0 0,-4 4 0,-9 4-45,-21 4 359,-14 18-359,-1 35 0,-3 14 90,-2 0 0,2 4-541,5 1 1,0 4 0,3 2 480,2-2 0,2 0 0,1 1-60,-2 3 0,1 0 0,2-4 290,0 6 1,1-6-261,1-10 0,10-9-399,35-24 264,-1-20 0,3-8 105,-2 3 0,1-2 0,0-2 0,1-5 0,-2-3 0,-1-1 0,-4-1 0,-1-1 0,-3 2 75,5-9 0,-5 2-45,-6 7 0,-2 9 180,0 18-90,-27 59 45,8-5 0,-2 5 15,0-7 0,-2 3 0,1 0 83,2-1 0,1 0 0,1-1-233,-4 15 0,6-5 73,7-14 0,9-6-298,15-13 0,9-10-15,0-16 0,4-11 0,2-3-676,7-3 0,1-4 0,1-2 758,-4 0 1,1-2 0,-1-1-1,-2-1 68,-5 0 0,-1-1 0,-2 0 0,0 2 90,7-5 0,-1 1 0,-3 1 155,-9 5 0,-2 1 0,-4 4 745,8-14 731,-13 49-1271,-25 41-180,-2-11 0,0 3-225,0 3 0,-2-1 0,-2-12 0,0-3-1215,3 8-4928,29-28 6188,23-35 0,-6 19 0,0-19 0</inkml:trace>
  <inkml:trace contextRef="#ctx0" brushRef="#br0" timeOffset="54978">21265 10289 20665,'-7'54'1709,"2"-19"0,-3 2-1559,-8 3 0,-5 3 0,1 0-1174,2 1 0,1-1 0,0 1 964,0 0 0,0 0 1,1-3-31,-6 6 0,7-5 477,22 6-1286,23-39 719,8-26 0,3-12-407,1-5 1,-1-4 586,-11 7 0,0-3 0,-3-1 0,-8 0 0,-3-2 0,-1 2-269,5-10 0,-3 1 449,-11 3 0,-2 3 1349,5-12-1079,-18 31 270,-19 47-271,8 4 1,-2 6-640,3-4 1,-1 3-1,1 0 250,1 3 0,1 0 0,2 0-120,1-2 0,1-2 0,0-1 587,-3 7 0,4-5-617,10 2 103,31-30-283,14-38 225,-5 6 0,0-4 45,-10-6 0,-3-4-315,4-2 1,-2 0 404,-10 8 0,-3 1 718,-4 0 1,-1 3-719,0 6 179,-18 38 1,-11 27 0,5-7 0,0 4-315,0-1 0,-1-2-45,1-6 0,2-3 90,2 11-360,38-23-179,16-43 449,0 7 0,1-3 45,-6-11 0,-4-4 45,2 2 0,-4 0 300,-11 5 0,-3 1-120,10-10-180,-17 20 180,-2 27 0,-27 31 44,8-10 1,-2 3 0,-6 11 0,-3 1-270,1-3 0,1-1-45,3-4 0,1-2-90,-4 5-809,36-22 629,6-25 0,5-10 225,7-5 0,2-4 105,-8 5 0,1-2 0,-2-2-372,4-17 1,-3-1 491,-4 13 0,-3 1 0,-6 5 0,-3 2 581,-2 4-221,-3 36 0,-25 25-91,2-5 1,-1 4-90,-4 3 0,-1 1-717,1 0 1,1-1 356,3-7 1,3-4-1,3 6-720,27-21 180,25-44 495,-13 7 1,3-4 89,3-9 0,-3-5 0,-6-3 0,-2 1 269,-3 8 0,-3 1-134,-2 0 0,-3 4 180,-3 4 269,-1 22-89,-18 48-135,0-14 0,-1 4-181,-1 6 1,0 1-225,-4-5 1,2-2 44,4-2 0,7-4-405,19 0-450,16-14 720,-1-31 1,4-11 89,-1 0 0,-1-4 45,-2-11 0,-3-1 214,1 9 1,-3 1-125,-11 0 0,-2 4 135,6 4 180,-12 4 269,-8 53 1,-8 18-201,3-10 1,-1 3-430,-4-6 0,0 0-45,3 0 0,3-3-45,4 4-450,29-13 180,12-36 315,-12-5 0,1-5 304,1-6 1,-3-2-305,-7 1 0,-1 0 135,17-14 0,-26 19 179,-2 11 1,-9 36 180,0 14-315,0-3 0,0 2-135,-5-3 0,1-2-90,3 0 0,0-2 0,-8 6-450,9-19-89,17-29 179,14-22 315,-10 0 0,-1-5 90,5-3 0,-2-3 90,-6-7 0,-3 0-92,1 8 0,-2 2 271,-7 7 1,-1 5 315,4 7-180,-36 31-225,12 11 0,-2 4 44,-12 4 1,-1 1-225,-1 8 0,3 0-90,7-7 1,1-3-316,1-2 0,1-6-539,-2-10 449,9-13 540,3-35 0,8-13 272,0 20 0,0-1-272,-4-3 0,-1 0 0,-4 1 0,-2-1-442,-3-1 0,-2 0 307,-3-1 1,-2 2-869,2 8 0,-1 2-8828,-10-4 8848,-7 37 0,24-5 0,-5 14 1</inkml:trace>
  <inkml:trace contextRef="#ctx0" brushRef="#br0" timeOffset="57591">18168 11132 10951,'-20'8'4857,"-8"3"-4047,6 26-496,4-17 1,-1 2-270,4 7 0,0 0-135,-16 13 90,12 3 90,10-31-180,27 3-539,21-34 449,-14 3 0,2-3 45,8-10 0,-2-5 90,-6-1 0,-4-3 90,-6-3 0,-4-1 45,-2 5 0,-4 1 0,-6 2 0,-3 5-90,-6 5 359,-3 15-224,-7 24 0,-1 12 45,2 4 0,1 4-90,-4 11 0,1 4-362,8-16 0,2 1 0,1-1 227,-3 5 0,2-2 45,3-3 0,1-6 90,-4-8 0,9-5-450,9-34 180,2-23 135,-2 3 0,2-4 0,3-8 0,0-2 90,-2-3 0,-2-1-498,0 1 1,-1 1 587,-3 11 0,-3 4-90,-1 6 0,-4 5 1034,-7 7-720,-10 49-224,0-2 0,-2 6-47,-4 15 0,0 2-58,8-16 0,1-1 0,-1 1-369,-8 16 0,2-2 339,7-16 0,2-3 0,-6 8 289,29-46-424,5-12 0,3-6 0,11-15 0,3-5-445,-10 6 1,-1-3 0,0 0 549,0 1 0,0-1 0,-2 1 60,-3 5 0,-2 0 0,-2 5 92,0-1 0,-2 9 58,0 16-90,-27 57-90,12-10 0,-1 5 30,-4-8 0,-3 2 0,2 0-75,1 14 0,0-2-906,-3-8 0,0-4-8880,3 11 9792,11-28 1,2-12 0,7-8-1</inkml:trace>
  <inkml:trace contextRef="#ctx0" brushRef="#br0" timeOffset="58432">19716 10602 13289,'-30'-11'4498,"1"3"-3779,10 16-89,-18 30-315,16-10 0,0 4-868,2-1 0,-1 2 1,1 1 612,1 2 0,1 1 0,1-1-105,-4 16 0,1-3 209,2-13 1,6-3-75,26 13-180,18-44-270,1-12 0,2-8-252,-7-1 0,1-5 0,-2-3 522,1-6 0,-3-4 0,0-2 120,-1 1 0,-1-2 0,-4-1-30,-3-4 0,-5-1 0,-2 2 0,-2 6 0,-2 1 0,-2 0 180,-3-13 0,-2 2-90,2 11 0,-2 7 1641,-8 17-1371,-11 35-180,9 9 0,1 7-30,-3-4 0,0 2 0,2 1-349,2 0 0,3 1 1,-1-2 198,-9 11 0,3-2 796,9-4 0,6-8-886,9-20-270,37-33 360,-24-7 0,-4-7 0,2-13 0,-5-4-392,-6 5 0,-5 1 481,-4 0 1,-4 3-180,-6-9 90,-12 23 0,-11 46-45,7 0 1,0 5-1441,7 11 1,2 2 1484,-5-5 0,3-1 0,6 9 0,2-22 0</inkml:trace>
  <inkml:trace contextRef="#ctx0" brushRef="#br0" timeOffset="60290">19285 10602 10861,'0'-19'5667,"0"-1"-4408,0 9 0,0 3-1079,-9 16-90,-10 12 0,0 6 0,-1 5-229,-6 7 1,1 4 198,8-5 0,0 3 0,1 1-496,-1 1 0,1 2 0,1-2 436,4-4 0,1-1 0,1-1 0,-4 14 0,6-4-90,16 4 180,22-21-90,-3-21 0,3-8-90,-1-10 0,1-6-135,3-2 0,-1-5-430,-1-9 0,-5-6 565,-5-9 0,-3-2 90,2 4 0,-5-1 45,-8-7 0,-5-1 0,3 8 0,-3 3 45,-6 10 0,-3 5 209,-14-9-119,-19 45-46,14 9 1,0 6 0,-1 13 0,2 6-15,4-10 0,0 2 0,3 0 221,0 17 1,2-2-387,-5-8 0,3-3 45,6 10 0,2-29 422,27-27-691,3-40 224,-5 14 0,-1-4 0,1-14 0,-4-3-396,-5 5 1,-3 0 485,3 4 0,-5 3 302,-12 6 1,-6 6-78,-17 1-135,0 36 0,-2 14 0,0 11 0,1 10 14,4-2 1,1 4 0,0 3-574,8-8 0,2 1 0,-1 1 0,0 0 446,-2 0 1,-1-1-1,1 1 1,2 0-23,-2 10 0,2 0 0,1-2-222,2-9 1,1-2-1,1-4 177,0-1 0,2-5 412,2-1-727,11-44 90,11-12 225,-1 2 0,0-3 191,-4 1 0,-2-1-146,1 1 0,-1 1 90,-4-19 2017,-17 35-1927,-5 24-180,-6 11 0,-1 6-254,3 10 0,0 3 344,1-12 0,-2 1 0,2 0-45,-2 15 0,2-1-277,1-2 0,0-5 322,-4-5-180,44-8-180,1-40 0,7-11 45,18 2 1,5-3-557,-10-1 0,0-4 0,-2-2 751,1-3 0,-2-2 0,-3 0 30,-5 1 0,-3-1 0,-3-1 150,-4 2 1,-4-1 0,-3 2-61,-3-9 0,-3 4 118,-1 11 0,-4 5-28,-25-1-180,-5 46 134,3 0 1,-1 5 45,-4 10 0,0 4-354,11-9 1,0 2-1,0-1 174,-13 7 0,2 0-45,4 4 0,1-4 1683,-10-4-1638,19-5 832,29-36-922,22-11-90,-3 2 0,3-3 135,0-3 0,-1-2 0,0-3 0,-1-1 45,-4 5 0,-3 0 90,0-14 1231,-5 19-1321,-17 12 180,-17 51-91,-1-17 1,-3 3-585,1 6 1,0 5 0,-1 0 584,-5-3 0,-1-1 0,1 2-120,4 4 0,3 2 0,-1-4-164,-5 3 0,2-3 194,8-4 0,11-7-90,39-9-180,19-11 135,-6-15 0,3-6 0,-6-1 1,-1-4 44,-4-7 0,-2-2 0,-2 1 0,-4 0-45,-10 5 0,-3 1-764,9-18-2070,-19 15 2969,-9-7 0,0 19 0,0 1 0</inkml:trace>
  <inkml:trace contextRef="#ctx0" brushRef="#br0" timeOffset="61691">19246 10936 12210,'-37'-29'4857,"-5"-1"-4497,14 18 0,-2 2-180,-4 0 0,0 3-90,4 5 0,-1 4-46,-11 4 1,-1 5-916,7 6 0,0 5 931,2 1 0,-2 3 0,2 4 30,1 6 0,4 4 0,-1 1-60,-1 2 0,0 0 0,4 2 0,4 1 0,3 1 0,4-3 15,0 5 0,13-6-410,23-11 1,15-8 394,-1-15 0,8-7 0,2-4-30,-2-3 0,3-4 0,2-2 0,0-1 0,4-1 0,1-1 0,0-2 0,0-2 0,-11 1 0,1-2 0,0-1 0,-2-1 0,-1 0-423,4-5 1,-3-1 0,-1-1 0,0 0 422,-1 1 0,0 0 0,-2 0 0,-4-1 60,-2-4 0,-4-1 0,-2 0-226,-2 1 0,-3 0 0,-3 0 256,-4-4 0,-5 0 411,-3-3 0,-8 2-456,-11 11 0,-7 2-90,-6-2 0,-5 4 90,-10 9 0,-4 4-45,-5-2 0,-2 5-138,15 8 0,0 5 0,-1 1 108,-5 3 0,-1 2 0,0 3 52,7-1 1,0 2-1,0 1 1,-1 1-46,-5 2 1,-2 1-1,0 1 1,1 1 66,-2 1 1,1 2 0,0 0 0,-1 0-160,7-5 0,0-1 0,-1 0 0,1 1 0,1 1 115,-4 7 0,1 1 0,1 2 0,2-1 0,1 0 0,0-1 0,3 1 0,4 2-151,1 8 0,4 1 0,5 0 151,1-6 0,3 0 0,11-2-45,21 16 0,16-6 89,10-10 1,12-9-68,-13-12 1,5-4 0,2-1 0,1-3 94,4 0 0,1-3 1,1-2-1,0-2-126,-5-2 0,2-1 0,-1-2 0,0-1 0,-1-1-11,-2-2 0,-2 0 0,0-2 0,-1-1 1,0-1-44,1-1 0,0-2 0,-1-1 0,-1-1 0,-1-1 40,3-5 1,-1-2-1,-2-1 1,-2-1 32,-4-1 0,-1-2 0,-3 0 1,-2 0 34,0-5 0,-2 1 0,-5-3-187,-6-1 1,-4-3 0,-3 2 231,-1-9 0,-8 0-15,-7 14 0,-6 0 0,-2 1 0,0 2 0,-1 0 0,-5 1 32,-8 1 0,-5 1 0,-1 2 28,0 2 0,-1 3 0,-2 2-60,-3 5 0,-2 4 0,0 1 30,1 2 0,-1 2 0,0 6 0,-3 7 0,0 7 0,1 3-30,1 1 0,1 3 0,1 4 37,8-1 0,-1 3 1,1 3-1,2 1 47,0 4 0,2 2 0,1 2 0,0 0-69,0 3 0,1 1 0,1 0 0,3 1-45,3-1 0,3 1 0,2-1 0,1 1 81,-3 11 0,2 0 0,13-5-81,13-12 0,9-3 0,5-5-90,7-4 0,7-6 0,4-6-344,3-10 1,5-7 0,2-4 0,0-1 343,-7 0 0,0-1 0,1-3 0,1-1 0,-2-1 84,3-2 1,0-2-1,0-1 1,-1-1-1,-2-2 6,-5 0 0,-1-2 0,-1-1 0,-2-1 0,0 2-23,3-3 1,0 2 0,-3-2-1,-4-1 237,-1-11 0,-6-2 0,-3 0-154,-6 5 0,-2 1 0,-7 0-15,-11-15 0,-10 1-15,1 14 0,-3 0 0,-5 4 0,-6 5 0,-3 4 0,-3 1 0,-1 0 0,-2 1 0,-3 5-30,-4 4 0,-3 5 0,0 7 119,0 6 1,0 7 0,-1 5-219,5 0 0,0 3 0,0 3 0,2 2 121,1 3 1,1 4 0,1 1-1,1 1-45,2 1 1,0 1 0,2 1-1,4-1 518,-5 4 1,4-1 0,12-2-496,17 5 0,16-7 45,19-16 0,13-12-68,-10-9 1,4-5 0,2-4-1,0-1-216,1-1 0,1-3 1,-1-1-1,0-2 216,2-4 1,1-2 0,-1-2-1,-4 0 53,4-6 0,-3-1 0,-5-2 96,-9 2 0,-3-1 0,-5 3-216,1-2 0,-12 5 1577,-46-9-3826,-8 37 2339,3 21 0,1 3 0,-4-4 0,25 2 0,1 0 0</inkml:trace>
  <inkml:trace contextRef="#ctx0" brushRef="#br0" timeOffset="63507">22186 10779 12480,'0'-39'6566,"0"-1"-5486,0 1-721,0-9-269,-9 16 0,-11-14 0,-19 7-895,11 18 0,-3 0 895,-6-4 0,-4 2 0,-7 7 0,-2 2-60,12 3 0,-2 2 0,0 1 0,-2 2 0,-1 2 0,0 3 0,-1 3 0,1 4 0,1 3 30,1 2 0,1 2 0,4 5-425,3 4 0,3 5 0,3 2 425,2 4 0,3 4 0,2 0-60,-3 13 0,7 2 60,7-8 0,5 1 0,6-1-60,8-8 0,6-3 0,4 0 30,6 5 0,4-1 0,6-5-30,9-4 0,5-6 0,3-2 0,-11-6 0,2-2 0,1 0 0,0-2-286,2-2 1,0 0-1,0-2 1,0 0 285,-4-2 0,-1-2 0,1 1 0,-1-1 30,13 1 0,0 1 0,-2-3-368,-9-2 0,-2-2 0,0-1 368,-2-2 0,0-1 0,-2 0 149,8-2 0,-3-4-89,-7-4 0,-5-3 180,8-10 646,-19-9-826,-11-9-90,-18 6 590,-3 10 0,-5-1-545,-5-2 0,-6 0-45,4 6 0,-2-1 0,-2 0-30,-3-1 0,-2 1 0,-1 2-30,-6 0 0,-2 1 0,-3 3 15,8 7 0,-2 2 0,-1 1 0,-1 2 22,-2 1 1,-1 3 0,-2 2 0,1 0-176,-4 0 0,0 1 0,-1 1 0,2 2 175,2 2 1,1 1 0,1 2 0,0 1-1,1 1 1,1 1-1,0 2 1,4 2-98,-2 4 0,3 3 1,3 2 74,-9 8 0,10 7 90,16 11 0,14 3-45,21-2 0,10 0 0,-2-7 0,5 1 0,4-2-413,0-8 1,4-3 0,3 0-1,-1-2 413,1 1 0,0-1 0,1-1 0,0-1 22,1-1 1,0-2 0,1-1-1,-2-1-146,-3-2 1,-1-1 0,0-1 0,0 0 152,10 0 1,0 0 0,-1-3 164,-5-3 0,0-1 0,-1-3-224,-2-2 0,0-1 0,-2-4 61,12-4 0,-2-5-31,-7-6 0,-4-3 872,-9 1 0,-6-2-917,-5-5 0,-6-2 45,-5 0 0,-3-1 45,-1-4 0,-4-2 0,-9-7 0,-4-1-135,1-5 0,-5 0 157,-3 15 1,-5 1 0,0 0-98,-1-4 0,-1 1 0,-4 2 30,-6 1 0,-3 3 0,-3 4 0,-2 2 0,-3 4 0,-1 3-23,8 5 1,-1 2-1,-1 1 1,0 3 44,1 1 1,-1 1-1,1 3 1,-1 2-68,-2 2 0,0 3 0,0 2 0,3 1 75,-9 4 0,3 4 0,2 3 0,3 5 0,1 5 0,7 4-60,9 5 0,6 5 0,3 0 60,-1-2 0,4 2 0,6 0-30,11 7 0,9 2 0,3-2 60,3-3 0,4-1 0,5-2-38,1-11 1,3-1-1,3-2 1,1-1-68,4-1 0,2-1 0,2-2 0,-1-2 90,-1-4 0,1-2 0,0-2 0,0-1-45,3 0 0,1-2 0,1-2 0,-2-2 0,7 0 0,0-2 0,0-3 0,2-2 0,0-2 0,-2-2 0,-5-2 0,-3-3 0,0-2 0,-4-2 0,-2-2 0,-1-2 234,11-8 0,-5-4-234,-14-6 0,-4-1-45,-3 4 0,-3-1 0,-10-11 0,-4-1 45,3 3 0,-3-1-161,-6 4 0,-3-2 0,-3 0 161,-1-1 0,-3 0 0,-3 0-30,-4-9 0,-3 0 0,-4 1 30,-2 3 0,-4 1 0,-3 2 0,7 11 0,-1 0 0,-3 2 0,-1 3 0,-3 2 0,-1 3 0,-3 3 0,0 2-23,-4 3 1,-2 2 0,0 3-1,-1 1-351,-2 2 1,1 1 0,-1 3-1,0 2 351,3 3 1,-1 2 0,1 3-1,2 1 23,-7 3 0,2 3 0,4 5 48,10 2 1,3 4-1,4 1-3,-4 10 0,10 5 114,19 8 0,15 2-159,3-18 0,6-2 0,5-1 0,10 6 0,6-1 0,3-3 128,-7-7 1,2-2-1,2-1 1,1-2-174,1-2 0,2-2 0,-1-2 0,0 0 188,-3 0 1,-2-1-1,1-1 1,-1-2-144,14-3 0,-1-3 0,-2 0-60,-12 1 0,-1 0 0,-1-3 175,18-6 1,-4-5-161,-13-1 0,-4-3-54,-2-7 0,-3-4 99,-11-1 0,-4-4 0,-2-2 0,-5-1 0,-3 1 0,-6 0 0,-11-9 0,-7-1 0,-2-5 0,-6-1 0,-3 6 0,-4-1 0,-3 1-316,9 11 1,-2 0-1,-1 0 1,-1 1 315,-3-1 0,-1 0 0,-2 1 0,-2 4-23,0 4 1,-2 2-1,-1 4 1,0 1 30,2 1 0,1 1 1,-1 4-1,1 4-8,-12 8 0,0 7 0,5 5 65,12 4 1,3 5 0,6 5-36,2 7 0,6 5 0,9 2 60,12 5 0,9 2 0,6-1-372,-3-13 0,4-1 0,2-1 1,4 0 303,6 1 1,5 0-1,3-2 1,0-2-23,-1-4 0,1-2 0,1-1 0,1-4-23,0-2 1,0-3-1,1-1 1,-1-3 72,10 2 0,0-4 1,-1-3-651,-2-2 0,0-4 1,-1-4-1740,-1-7 0,-1-5 1,-1-1 2338,-1 1 0,-1-2 0,-4-1 0,-2-5 0,-5-1 0,-7 4 0,0 1 0</inkml:trace>
  <inkml:trace contextRef="#ctx0" brushRef="#br0" timeOffset="71976">20049 12347 11311,'-28'28'3238,"6"3"-2519,3 16 181,10 4-271,9-1-404,7-21 0,4-2-465,19 15 329,-7-21 1,4-3-45,10-6 0,3-5-90,-1-4 0,2-6-526,9-4 1,-2-5 525,-6-6 0,-3-3-119,-3 1 0,-5-2 254,-9-1 0,-5-2 0,3-14 180,-11 0 5,-10 17-275,-25-4 871,-6 6-1186,3 9 1,-1 1-4723,-20-10 5155,10 11 0,21 9 1,10 0-1</inkml:trace>
  <inkml:trace contextRef="#ctx0" brushRef="#br0" timeOffset="72507">20990 12445 14639,'-8'-11'3148,"-12"2"-2339,-2 9-269,-15 0-360,7 17-90,-10 23-45,24-11 0,2 3-367,-2 2 0,4 1 367,3 0 0,7-2-206,19 17 71,16-19-225,-1-19 0,4-7 135,-6-12 0,1-3 90,3 1 0,-1-4 45,-6-10 0,-4-2 135,-2 4 0,-3 0-45,-2-2 0,-3-1 45,-3-16 0,-1 10 371,-26-7-551,-5 15-1394,-1 7 0,-2 2 1502,-25 2 1,17 2 0,7 9-1</inkml:trace>
  <inkml:trace contextRef="#ctx0" brushRef="#br0" timeOffset="73065">20912 12308 7803,'0'39'359,"0"-9"-629,0 16-1798,-9-31 2068,7 29 0,-7-40 0,9 13 0</inkml:trace>
  <inkml:trace contextRef="#ctx0" brushRef="#br0" timeOffset="124671">5213 10465 15628,'29'7'1259,"19"6"-1124,-15 9 0,3 4-135,8-5 0,2-1 0,-1 4 0,-1 0 0,1-4 0,-3-1-457,-10 1 1,-3-1-39,0-3 1,-1-1-2295,11 13-2043,-9-8 4832,-1-9 0,-19-3 0,-1-8 0</inkml:trace>
  <inkml:trace contextRef="#ctx0" brushRef="#br0" timeOffset="124848">5703 10348 12210,'-19'-11'5127,"-10"11"-4587,7 28-540,4-5 0,-1 4 0,4 10 0,0 5 30,0-8 0,-2 2 0,1 0-1559,2 1 1,1 0 0,-1 0 58,-5 5 1,-1 1 0,2-1 1469,6-5 0,2 1 0,-1-5 0,-4 1 0,2-4 0,4 13 0</inkml:trace>
  <inkml:trace contextRef="#ctx0" brushRef="#br0" timeOffset="125716">16620 9721 15718,'0'47'2788,"-9"-14"-2518,7 21 0,11-12-270,12-1-140,1-20 1,4-5 319,25-5-91,-19-8 1,3-6-90,8-15 0,1-10-1083,-10 5 0,-1-4 0,1-3 835,-3-1 1,1-3 0,0-1-1,-1-2-67,0-3 0,-1-3 1,-1 1-1,1-1-135,0 1 0,0-1 1,-1 0-1,-1 1-202,-2 2 0,0 0 0,-2 1 0,-2 1 652,0-1 0,-2 3 0,-1 2 0,2 3 0,-5 4 0,-7 1 0</inkml:trace>
  <inkml:trace contextRef="#ctx0" brushRef="#br0" timeOffset="156119">28340 9407 8522,'-29'-11'2339,"8"2"-1889,-8 9 89,10-8-359,-10 5 0,-1-5 0,-9 8-90,-9 0-296,19 7 0,-1 3 296,0-4 0,-1 1-135,-11 6 0,-1 2 180,7 0 0,0-1-656,-11 1 1,-2 0 565,4 4 0,1 1 45,-1 4 0,1 0-90,0-4 0,1 2 0,3 5 0,1 2 45,0-3 0,0-2-310,3 1 1,2 1 264,-1 2 0,3 0 45,6-3 0,2 0 0,-5 8 0,1 2 0,3-1 0,0 1-228,3-4 0,-1 2 1,0-1 242,0 1 0,0 0 0,0 1 0,-3 7 0,-1 2 0,1 0 0,0-1 0,0 1 0,0 0-239,-1 2 0,1 1 1,0 0 208,3 3 0,0 0 0,0-1-30,-3-1 0,0-1 0,2 1 30,5-2 0,2 2 0,0-2 118,-2-3 0,0 0 1,1 0-59,3 0 0,2 0 0,2 0 30,0 1 0,1 0 0,0 0-438,0 2 0,1 1 0,0 0 377,2 0 1,1 0 0,-1-1-30,1-4 0,-1-2 0,1 1-30,1 4 0,2 1 0,0-1 0,0-4 0,-1-1 0,2 2 0,1 4 0,2 1 0,-1 0 0,0 0 0,-1-1 0,2 1 0,3 0 0,2 0 0,2-1 60,0 1 0,2 0 0,2 0-90,5 0 0,4 0 0,0-1 60,1-2 0,1 0 0,2-1 30,2 1 0,2 0 0,2-2-30,0-4 0,2-1 0,1-1-30,1 2 0,2-1 0,0-2 30,1-3 0,2-2 0,0 0 0,-1 1 0,0 0 0,0-3-30,-2-3 0,-1-1 0,0 0 37,0 3 1,-1 0-1,1-2-37,-3-3 0,-1-1 0,1 0 30,-1 3 0,1 0 0,0-1 434,-1-2 1,1 0 0,0-1-420,15 6 0,2 0-15,-15-8 0,0-1 0,1-1-30,0-4 0,0-1 0,1-1 60,2 1 0,0 0 0,1-2-256,-1-1 0,0-1 0,1 1 286,2 2 0,0 1 0,0-1-30,-5-1 0,0-1 0,0 0 132,4 2 1,1 1 0,-1-1-103,14 2 0,-1-2-30,-15-2 0,0 0 0,0-1-30,1-2 0,-1-1 0,0 1-30,0-1 0,0 0 0,1-1 0,-1-1 0,0-1 0,0-1 30,0 2 0,0-1 0,1-1 30,2-1 0,0-1 0,0 0 0,-2-1 0,0 0 0,0 1-1,5-1 1,0 1 0,0-1-30,-5-2 0,-1-1 0,2 2-30,3 4 0,2 2 0,-1-3 30,-5-3 0,0-2 0,-1 2-30,1 3 0,-1 3 0,0-2 30,0-5 0,0-1 0,-2 2 105,9 5 0,0-2 163,6-10 0,0-2-253,-7 8 0,0-1-45,-10-4 0,0-2 0,1 0 30,1 0 0,-1 0 0,0 0-30,1-3 0,-1-1 0,0-1-323,3-1 1,-1 0 0,1-1 322,-3 0 0,0 0 0,0 1 30,1 2 0,-1 1 0,0-1 76,0-2 0,0 0 0,-1 0-61,15-5 0,-2-2-16,-15 5 1,0-2 0,-1 0 0,1 0 0,0 0 0,-1-1 0,-1-4 0,-2-2 0,0 1-30,1 2 0,0 1 0,-3-2 0,-2-3 0,-3-1 0,1-1 30,0 4 0,0-1 0,-2 0-30,6-18 0,-4-2 389,-2 2 0,-2-2-359,-6 15 0,0-1 0,-2 0-75,0-17 0,-1-2 45,0 13 0,0 0 0,-1-1 0,-2 1 0,-1-1 0,0 0-173,1-3 0,-1 0 0,1 1 173,-1-1 0,1 0 0,-1 0 0,1 0 0,0 1 0,-1-1 29,-2 3 0,0 0 0,-1 1-29,0-1 0,0 1 0,0 0 0,-3 3 0,0 0 0,0 0 0,0 0 0,0-1 0,0 1 0,0 0 0,0 0 0,0 0-30,0-1 0,0 1 0,0 0 30,0 0 0,0 0 0,0-1-60,0-2 0,0 0 0,0 0 52,0-14 1,0 1-23,-3 16 0,0 0 0,0 2 30,-2-13 0,-1 2 0,-3-1 0,-2 0 0,-2 0 0,-2 0 0,0-1 0,-1 2 0,-2 2 0,-3 2 0,-2 0 0,-2 1 0,1 3 0,-2 2 0,-6-2 0,-3 1 0,-3 4 0,-3 1 0,13 10 0,-2 2 0,-1 0 0,-4 1 0,-1 2 0,0 0 0,0 2 0,0 0 0,-1 1 0,-2 0 0,0 0 0,0 0-30,0 3 0,0 0 0,-1 0-265,-2 0 0,0 0 1,0 0 294,-1 0 0,0 0 0,0 0 0,0 0 0,1 0 0,-1 0-30,-2-1 0,0 1 0,0 0 30,2 3 0,0 0 0,0 0-30,-2 0 0,-1 1 0,0 0 30,-2-1 0,-1 0 0,0 1 0,0 2 0,-1 0 0,1 0-30,2-3 0,1 0 0,0 1 0,-3 4 0,1 2 0,1 0 60,6 0 0,2 0 0,-1 1-27,-2 1 1,0 1 0,0 1-4,0-1 0,0 0 0,0 0-60,-1 0 0,0 0 0,0 0 0,-2 0 0,-1 0 0,0 0-106,0-1 0,0 1 0,1 1-14,2 1 0,0 2 1,0-2-391,-2-1 0,-1-1 1,2 2-916,7 3 0,0 1 0,0 0 1485,-5-2 0,-2-1 0,6 1 0,8 1 0,3 1 0,-25 2 0</inkml:trace>
  <inkml:trace contextRef="#ctx0" brushRef="#br0" timeOffset="160524">27771 10328 6813,'-28'0'2968,"6"0"-2338,-6-9-180,0 7 0,6-7-1,-15 9-89,15 0 0,-15 0 90,7 9-181,-18 2-44,23 6 0,-1 3-45,-2-4 0,-2 1 45,-5 9 0,2 4-135,6-1 0,2 1-90,-1 4 0,4 2 45,5-6 0,6 1-240,7 6 1,6 0 284,9 15-90,2-18 0,4 0 45,6-4 0,2-2-45,0-2 0,0-1 0,0 0 0,0-3 135,3-6 0,1-1-45,0 4 0,1-1 0,4-6 0,2-2 45,2 4 0,2 0-90,3 1 0,1-2 90,-4-2 0,1 0 44,3 8 1,-1-1-90,-8-7 0,-1 0 45,1 2 0,-2 2-130,-8 0 0,0-1 175,4-8 0,-1 1 0,13 19-135,-13-24 0,1-2 134,12 9 377,7-9-466,-9 0 90,9 0-180,2 0 90,0 0-45,-22 0 0,1 0 45,21 0 0,0-9-90,-2-2 179,0-9-590,-7-8 411,-17 13 0,0 0 0,1-4 0,-2-2 45,-2-2 0,-1-1 0,4-1 0,0-1-45,-3-2 0,-3-2-45,-1 1 0,-3-1 135,-3-4 0,-3 0-90,-2 4 0,-3-1 67,-2 2 0,-2 0-67,1-19 90,0 17-90,-26 3 0,2 17 0,-7 1 0,-4 2-213,-17 6 213,19-6 0,-1-1 0,4 4 0,1-1-90,-1-2 0,1-4 45,3-5 0,2-3-90,-1 5 0,2-2 135,6-14 0,4-4-178,-2 5 1,1-1 177,4-7 0,1-2 0,0 5 0,-2 0 0,-2 1 0,-2 1-58,0 7 0,-1 2 58,-23-15-89,0 19 89,-9 11 0,-2 9 0,17 4 0,-2 1 0,0 0 0,1 1 0,-1 3 0,0 1 147,1 1 0,0-2-147,4-3 0,2-1-90,-22 4 90,2-27 0,17-4 0,12-1 0,1-1 0,-12-9 0,-9-4-90,-1 26 90,-8 2 0,-2 27-26,21-4 1,-1 2 25,0 3 0,2 4 0,2 4 0,2 2 0,-5-4 0,1 0 0,7 4 0,1 1-97,-5 0 0,2-1 97,7-4 0,1 0 0,0 3 0,2 1 0,3 0 0,0 0 0,0-3 0,1 1 0,2 13 0,3 2 0,-1-10 0,1 0 0,4 6 0,0 2 0,0-1 0,0-2 0,4-6 0,1-1 0,0 0 0,1-1 24,3 0 0,2-1-114,8 4 90,10 14 90,10-24-90,-12-3 0,5-1 0,13-10 0,6-3-609,-16 3 1,2 2 0,2-2 518,10-3 0,4-2 0,-1 0-90,-1 0 0,-1 1 0,0 0 0,2 1 0,1 1 1,-1 0 149,-6 0 0,0 1 0,-1 0 169,-2 0 1,-1 0 0,-1 1-140,10 1 0,-2 1 0,0 0 0,-2-2 185,-12-7 0,-1 0-185,1 3 0,-2 0 0,17-4 0,-21 0 0,-1 0 37,13 0-37,7 0 0,0-8 1632,-7-3-1632,-12-1 0,-1-4 0,-7-3 0,-1-2 0,5-6 0,-2-4 98,-6-3 0,-4-2-98,3-7 0,-3-1 0,-7 0 0,-2-2-603,2-7 1,-3 0 602,-1 3 0,-4 0 0,-8-4 0,-6 1-45,-3 3 0,-4 2-1214,-5 2 0,-5 3 1259,5 15 0,-2 1 0,3 3 0,-10-17 0,-6 15 0</inkml:trace>
  <inkml:trace contextRef="#ctx0" brushRef="#br0" timeOffset="165949">27517 11622 12750,'-31'10'899,"3"-10"-989,17-2 180,2-6-270,9 8-1709,9 0-2158,11 0 4047,1 0 0,-1 0 0,-11 0 0</inkml:trace>
  <inkml:trace contextRef="#ctx0" brushRef="#br0" timeOffset="166249">28046 11778 14189,'-9'13'-810,"7"3"-2158,-7-25 2968,9 9 0,0 0 0,0 0 0</inkml:trace>
  <inkml:trace contextRef="#ctx0" brushRef="#br0" timeOffset="168049">27458 11602 8612,'11'-11'0,"-2"2"0</inkml:trace>
  <inkml:trace contextRef="#ctx0" brushRef="#br0" timeOffset="168508">28653 11974 11041,'-19'-19'3778,"-1"-1"-3599,9 9-179,3 3 0,8 8-5756,0 0 5756,0-9 0,0 7 0,0-7 0</inkml:trace>
  <inkml:trace contextRef="#ctx0" brushRef="#br0" timeOffset="170137">27615 11582 12120,'-20'13'1979,"9"11"-1529,-6-30-1,6 15 1,0 8-180,2-4-90,9 15 0,0-17 0,0 7 90,0-16-180,9 7 89,-7-9-269,16-9 270,-16-2-270,6-17 270,-8 6-90,0-6-90,-8 17 90,-12 2 90,-10 9 270,-10 0-180,1 17 0,9-4-270,10 16 89,11-10 1,9 1 0,18-9-90,4-2 90,8-18-90,7-2 90,-15-17 0,6 6 90,-17-6-180,-2 25-90,-18-3 180,-11 15-90,-10-1-90,-1 12 0,3 2 90,17 6 90,20-17 0,22-2-135,-3-15 0,3-6-366,4-1 0,-1-4 411,-2-7 0,-3-2-169,-2-3 1,-6-1 348,-1-20-214,-29 10 34,-31 12-180,-12 17 135,19 5 0,-1 4 90,3 7 0,3 7 0,1 5 0,4 5 45,2 3 0,3 2-135,2 3 0,3-1 45,3 10 794,10-19-794,28-11 271,5-18-271,15-11-179,-18-10 89,-10-9 37,-12 8-37,-17 12-90,-10 10-269,-12 9-1530,1 9-3508,2 2 5487,17 17 0,2-15 0,9 4 0</inkml:trace>
  <inkml:trace contextRef="#ctx0" brushRef="#br0" timeOffset="170737">28203 11720 10051,'-40'-20'5577,"10"9"-4587,-7 2-361,15 18 1,-15 19-360,15 5-315,12-4 0,1-1 225,-9-4-180,25 10 90,4-31-1,19 5-89,10-25 0,-10 4 0,-2-33 0,-17 22 90,-2-13-90,-9 18 0,-9 16 90,-2 14 180,-17 28-90,6 12-180,8-26 0,0 0 0,-6 5 90,18-12 0,13-18-270,20-18 0,-1-4 90,-14 0 0,-4-4 90,-1-15 0,-2-7-90,-9 35 0,-9-2-809,-2 15-1889,0 15-5668,3-11 8456,34 25 0,-20-18 0,21-3 0</inkml:trace>
  <inkml:trace contextRef="#ctx0" brushRef="#br0" timeOffset="171111">28634 11896 16977,'0'28'720,"0"-6"-720,0 6 0,0-8 0,0 0-90,9-10 90,10-1-180,3-9 180,-2-9 0,-12-1 180,-8-10-270,0 0 180,0 9 180,0 3 90,0 25-270,-9-4-90,-1 7 89,-1-3-89,2-15-359,26 7-991,-3-9-2517,14-17 3867,0 4 0,-15-7 0,5 11 0</inkml:trace>
  <inkml:trace contextRef="#ctx0" brushRef="#br0" timeOffset="171537">29398 11622 11490,'0'-31'6117,"0"12"-5308,0 10-359,-9 0-270,7 16-180,-15-23 0,15 32-90,-7-23 180,9 16-270,9-9 0,2-9 90,8-2 90,1-8 90,-9-1-90,-3 9 90,-8 2 90,0 9 180,0 18-90,-8-5-270,-3 6 90,0-1-180,2-16 270,9 7-270,9-9-450,2 0-809,0-9-3688,-3-2 5037,1-17 0,-7 15 0,7-5 0</inkml:trace>
  <inkml:trace contextRef="#ctx0" brushRef="#br0" timeOffset="171944">29810 10936 12570,'-20'-9'3598,"9"15"-3418,-6-12-270,15 15 180,-7-9-180,9 0-900,0 0-359,9-9 360,10-2 719,3-17 450,-2-3 449,-12 1 541,-8 10-1,0 11-359,-8 27-1,-3-5-719,-9 15-180,0-8-360,1-18-3238,8 5 3688,11-16 0,11 9 0</inkml:trace>
  <inkml:trace contextRef="#ctx0" brushRef="#br0" timeOffset="172255">29790 10348 14729,'-30'2'899,"10"4"-989,11-14-989,27 8-181,4-9 541,8-11 719,-2-10 180,-17-1 809,-2 3 270,-9 26-719,-18-5-360,-3 33-180,-10 5-3868,3 10 3868,8-1 0,9-21 0,3-10 0</inkml:trace>
  <inkml:trace contextRef="#ctx0" brushRef="#br0" timeOffset="172845">28124 12504 15628,'0'-11'-1417,"0"2"0,0 9 1,0 0-1</inkml:trace>
  <inkml:trace contextRef="#ctx0" brushRef="#br0" timeOffset="173104">28693 12915 18237,'19'11'-810,"-8"-2"-6746,7-9 7556,-16 0 0,6 0 0,-8 0 0</inkml:trace>
  <inkml:trace contextRef="#ctx0" brushRef="#br0" timeOffset="173304">29359 12660 15898,'0'0'0</inkml:trace>
  <inkml:trace contextRef="#ctx0" brushRef="#br0" timeOffset="173473">29535 12268 16168,'11'-21'-1439,"-2"3"1439,0 9 0,-7 7 0,7-6 0</inkml:trace>
  <inkml:trace contextRef="#ctx0" brushRef="#br0" timeOffset="173661">30163 12072 15718,'28'0'-1440,"-15"0"1,4 0 0</inkml:trace>
  <inkml:trace contextRef="#ctx0" brushRef="#br0" timeOffset="173811">30476 11367 14908,'-30'-18'-1035,"10"14"1,11-13 0,9 17 0</inkml:trace>
  <inkml:trace contextRef="#ctx0" brushRef="#br0" timeOffset="173936">30417 11092 6363,'0'0'0</inkml:trace>
  <inkml:trace contextRef="#ctx0" brushRef="#br0" timeOffset="174478">29888 13033 13020,'0'0'0</inkml:trace>
  <inkml:trace contextRef="#ctx0" brushRef="#br0" timeOffset="174711">30182 13033 15988,'20'11'-1829,"-9"-3"0,-3-8 0</inkml:trace>
  <inkml:trace contextRef="#ctx0" brushRef="#br0" timeOffset="174904">30437 13072 13829,'20'11'-1552,"-1"-2"1,-8-9-1,-2 0 1</inkml:trace>
  <inkml:trace contextRef="#ctx0" brushRef="#br0" timeOffset="175079">30574 12660 11221,'-20'-28'-473,"10"6"1,1 3 0,9 10 0</inkml:trace>
  <inkml:trace contextRef="#ctx0" brushRef="#br0" timeOffset="175254">30555 12641 9781,'0'0'0</inkml:trace>
  <inkml:trace contextRef="#ctx0" brushRef="#br0" timeOffset="175420">30927 12680 7623,'30'20'2968,"-1"-10"-2878,-10-1-90,-8-9-1799,7 0 1799,-8 0 0,1 0 0,-2 0 0</inkml:trace>
  <inkml:trace contextRef="#ctx0" brushRef="#br0" timeOffset="175580">31182 12484 10681,'-20'-37'-30,"9"22"0,2-11 0</inkml:trace>
  <inkml:trace contextRef="#ctx0" brushRef="#br0" timeOffset="175738">31142 11896 10681,'-19'-28'-810,"8"6"1,2 2-1,9 12 1</inkml:trace>
  <inkml:trace contextRef="#ctx0" brushRef="#br0" timeOffset="176064">31417 11269 14009,'0'-22'989,"0"-4"-3237,0 15 2248,0-9 0,0 10 0,0 1 0</inkml:trace>
  <inkml:trace contextRef="#ctx0" brushRef="#br0" timeOffset="176253">31123 10602 6543,'-11'-11'0,"2"3"0</inkml:trace>
  <inkml:trace contextRef="#ctx0" brushRef="#br0" timeOffset="177073">28614 13621 13739,'11'2'-1169,"7"-4"1169,-8-9 0,1 2 0,-2 9 0</inkml:trace>
  <inkml:trace contextRef="#ctx0" brushRef="#br0" timeOffset="177270">29085 13601 12210,'0'22'-90,"0"-5"0,0-17 0</inkml:trace>
  <inkml:trace contextRef="#ctx0" brushRef="#br0" timeOffset="177445">29673 13601 14099,'0'0'0</inkml:trace>
  <inkml:trace contextRef="#ctx0" brushRef="#br0" timeOffset="177720">28418 12974 9781,'-19'-20'-1050,"8"9"1,2 3 0</inkml:trace>
  <inkml:trace contextRef="#ctx0" brushRef="#br0" timeOffset="178387">27595 11563 9961,'-31'8'3958,"-6"3"-3868,16 9-90,-8-9 0,19 6 0,10-15-450,19 7 90,21-26 360,-8-5 90,5-17-90,-26 8 180,-2 12 90,-27 10 90,-4 9-270,-17 0 540,0 17-451,0 5-179,8 9 0,12-3-269,10-17-1440,35-2-1530,7-9 3239,17-9 0,-19 7 0,-14-7 0</inkml:trace>
  <inkml:trace contextRef="#ctx0" brushRef="#br0" timeOffset="178820">28183 11837 10861,'0'20'5307,"0"-1"-4947,-9-8-181,-10-2-179,-3 0-179,-6-7 89,8 15 0,0-23-90,10 21 0,1-22-180,18 16-360,10-18 1,12-1 719,-1-27 0,-1 4-90,-10-6 90,-8 2 180,-2 32 0,-27-19 269,-4 31 181,-8 2-270,-7 21-450,15 11 90,2-1-1349,29-12-7196,31-17 8545,12-20 0,-11 5 0,-15-14 0</inkml:trace>
  <inkml:trace contextRef="#ctx0" brushRef="#br0" timeOffset="179170">28791 11955 9871,'0'11'3688,"0"-3"-3148,0-8-180,-9 0 0,-2 0-181,-17 0 1,6 0-180,-6 18 0,17 4 0,19 17-359,23-9-91,19-10 405,-20-14 0,-1-3 135,12-3 90,-12-9-90,-21 7-90,-8-7-90,-17 0-1709,-5-2 1799,-17 0 0,17 3 0,4 8 0</inkml:trace>
  <inkml:trace contextRef="#ctx0" brushRef="#br0" timeOffset="179578">28007 12406 13110,'-31'30'989,"11"-2"-899,12-8-180,25 0-90,5-10-180,9-1 360,-3-18-90,-17 7 180,-3-15-90,-8 6-90,0 0-449,-17 2-901,-5 9-1348,-8 0 2788,1-8 0,19 5 0,1-5 0</inkml:trace>
  <inkml:trace contextRef="#ctx0" brushRef="#br0" timeOffset="180145">29359 12719 13110,'0'-19'2518,"0"8"-1888,0 2-91,0 9-269,0 0-360,9 0 0,-7 0-719,15 0-900,3 0-90,2-9 90,6-2-810,-8-8 2519,-10 8 0,-1 2 0,-9 9 0</inkml:trace>
  <inkml:trace contextRef="#ctx0" brushRef="#br0" timeOffset="180445">29829 12131 13649,'-19'0'990,"-1"-9"-990,9 7-810,20-6-1079,4 8-809,24 0 2698,-24-9 0,5 7 0,-18-7 0</inkml:trace>
  <inkml:trace contextRef="#ctx0" brushRef="#br0" timeOffset="180953">29712 11524 12750,'-40'10'2518,"10"-10"-2608,10-2 90,12-6-539,8 8-7647,0 0 8726,0-9 270,0-2 359,0 9-809,-9-22 89,7 28 91,-16-21 180,7 17 449,-8 0-539,-1 0-271,1-9-359,8 16-89,-7-14-1351,16 16 1440,-6 0 0,8-7 0,0 6 0</inkml:trace>
  <inkml:trace contextRef="#ctx0" brushRef="#br0" timeOffset="181495">29966 11034 12120,'-39'0'4048,"9"0"-3958,1 0 0,10-9-90,8 7 90,2-7 0,9 9-180,0-9 180,0-2 0,0-8-90,0-1 0,0 1 179,0 16-89,-8-3 450,-12 15-270,-2-1-360,-6-6 180,17 16 0,2-16-180,18 7 180,11-9-180,2-9-180,6-2 0,-17-8-809,-3 8-1889,-8-7 2968,0 16 0,0-7 0,0 9 0</inkml:trace>
  <inkml:trace contextRef="#ctx0" brushRef="#br0" timeOffset="181879">29927 10446 11760,'-19'-11'3328,"-1"-7"-3328,9 25 0,-6-22 0,15 21 0,-7-15-90,9 1 180,0-3-449,9-17 269,-7-3 90,15-17 0,-15 7 269,7-7 181,-9 17 0,-9 20-360,-2 31-270,-17 21-1080,16-12 1,2 1 1259,0 5 0,1-2 0,0 2 0,9-1 0</inkml:trace>
  <inkml:trace contextRef="#ctx0" brushRef="#br0" timeOffset="182423">30417 11308 13110,'-19'2'2068,"8"-4"-2068,2-18 0,9 1-90,0 8 180,0 2-90,0 9 90,0 0-90,9 9 0,-7-7 0,15 7 0,-6-9 90,0-9-90,-2-2 90,-9-8 270,0-1 90,0 9-360,-9-6-180,-2 14-810,-8-5-7105,-1 8 8005,9 17 0,2-12 0,9 12 0</inkml:trace>
  <inkml:trace contextRef="#ctx0" brushRef="#br0" timeOffset="183736">29574 12268 7083,'-19'-8'3958,"8"5"-2429,2-5-90,9 16-270,-8-14-359,5 12-540,-5-6 90,8 3-181,0 5-89,0-8-180,8 0 90,3 0 90,9 0-180,-9 0 0,-2-8 90,-9-3 0,0 0 0,0 2-89,-9 9-1531,7 9-4496,-16-16 6116,16 14 0,-7-16 0,9 9 0</inkml:trace>
  <inkml:trace contextRef="#ctx0" brushRef="#br0" timeOffset="184095">30006 12092 14279,'-20'0'3058,"0"0"-2968,1-9-90,8 16 0,2-5-90,9 9-360,0 6-269,9-15-91,2 7 540,0-9 180,6 0 180,-15 0 0,7-9 180,-9 7-180,0-6 0,0 16-360,-9-6-3148,-2-2 3418,1-2 0,1-6 0,9 8 0</inkml:trace>
  <inkml:trace contextRef="#ctx0" brushRef="#br0" timeOffset="184362">30300 12112 17157,'-9'10'-450,"-2"-10"-1708,0-2-1440,2-6 3598,18 8 0,-7 0 0,7 0 0</inkml:trace>
  <inkml:trace contextRef="#ctx0" brushRef="#br0" timeOffset="185287">30065 12523 18237,'-9'20'899,"-2"-18"-899,0 4 0,2-14 90,9 8-180,9 0 180,2 0-180,9 0 180,-1-9-90,-8-2 0,-2-8 180,-9-1-270,0 9 90,0 11 90,-18 11 0,5 17-180,-15 3 90,8-10-180,9-3-630,3-18-1708,16 0-5038,12 0 7556,-7-9 0,5 7 0,-18-7 0</inkml:trace>
  <inkml:trace contextRef="#ctx0" brushRef="#br0" timeOffset="186232">30750 11818 13559,'-19'0'3059,"-1"0"-3239,1-9 180,8 7-270,2-7-810,27 9-89,-5 0 539,24-9 630,-16-2 90,-1 1 90,-11 1-270,-9 9 90,-9 0-3957,-2 0 3957,-9 0 0,10 0 0,1 0 0</inkml:trace>
  <inkml:trace contextRef="#ctx0" brushRef="#br0" timeOffset="186583">30672 10759 7892,'0'0'0</inkml:trace>
  <inkml:trace contextRef="#ctx0" brushRef="#br0" timeOffset="187141">31123 11367 13469,'-9'11'1709,"-2"-3"-6116,-8-16 4407,8 5 0,2-5 0,9 8 0</inkml:trace>
  <inkml:trace contextRef="#ctx0" brushRef="#br0" timeOffset="235272">13386 15032 14819,'46'0'629,"-17"-4"1,3-1-540,15 0 0,4-1 0,-1 1 0,0-1-45,-4-3 0,-3 1-402,-3 7 0,-3 0 447,13-8 351,-2 9-711,-18 0-1936,-11 0-4540,-1 9 6746,-16-7 0,7 7 0,-9-9 0</inkml:trace>
  <inkml:trace contextRef="#ctx0" brushRef="#br0" timeOffset="235553">13915 14797 17427,'39'21'720,"1"6"-630,8-17 0,2 1 89,-9 7 1,5-16 180,-33 24-270,4-4 0,-17 17-225,-3-11 0,-3 1-2203,-13 14-2385,1-13 1,-4-3 4722,-19 3 0,11-10 0,12-12 0</inkml:trace>
  <inkml:trace contextRef="#ctx0" brushRef="#br0" timeOffset="235879">14836 14953 16618,'0'40'1349,"0"7"-1709,-8-14-2428,5 13-3509,-5-33 6297,8 4 0,0-17 0,0 0 0</inkml:trace>
  <inkml:trace contextRef="#ctx0" brushRef="#br0" timeOffset="236328">15013 14777 13919,'0'29'1679,"0"1"0,0-1 0,0 1-1409,0-1 0,0 0-225,0 2 0,0-3-45,-9 5-180,7 2-90,-7-33-719,9-11-540,18-21 1124,-8 1 0,1-1 360,8 3 0,2 2 180,-7-1 0,2 4 764,21 2 181,-15 20-91,6 28-179,-8 14-361,-9 8-359,-3-2-269,1-18-1441,-7-1-4586,16-19 6206,1-10 0,-6-2 0,5-6 0</inkml:trace>
  <inkml:trace contextRef="#ctx0" brushRef="#br0" timeOffset="236496">15483 14875 19856,'37'11'90,"5"-2"-1620,8-18-1528,-2-2-3778,-18-9 6836,-2-8 0,-17 15 0,-2-4 0</inkml:trace>
  <inkml:trace contextRef="#ctx0" brushRef="#br0" timeOffset="236672">15718 14503 16258,'-19'28'4587,"-1"2"-4137,9 18-405,6-19 0,1 1-45,4 5 0,0 0-967,0 0 0,0-1-1282,0 1 0,0-2 2304,5-2 0,-1-3 1,-2 4-1,7-5 1</inkml:trace>
  <inkml:trace contextRef="#ctx0" brushRef="#br0" timeOffset="237011">15836 14934 17157,'0'11'1889,"0"-3"-1799,26-8-90,7-8 90,17-12-135,-25 2 0,-2-3-90,-2-3 0,-3-2 135,4-24 90,-5 2 90,-17 17-270,0 12 270,0 19 360,-18 28 269,5 22-674,0-16 0,-2 2-367,4-1 0,3-1 187,0-3 0,5-3-224,11 11-2160,23-19-675,-3-21 1,3-7 3103,5-6 0,-2-2 0,9-8 0,-8-2 0</inkml:trace>
  <inkml:trace contextRef="#ctx0" brushRef="#br0" timeOffset="237195">16483 14797 15538,'11'48'7016,"-3"2"-6701,-7-21 0,-2 0-135,1 21-270,0-19-180,0-14-720,0-17-629,18-26-1169,3-15 944,-2 15 0,2 0-2359,-2-4 0,1 3 4203,19-3 0,-17 10 0,-5 11 0</inkml:trace>
  <inkml:trace contextRef="#ctx0" brushRef="#br0" timeOffset="237678">16777 14797 17877,'10'0'2428,"-1"0"-2158,-9 0 180,-9 8 90,-10 3-91,-21 17-269,8 3-360,-5-1-89,17-10 179,9-11-810,12-9 181,18-9 539,12-11 180,8-1 180,-9 1 899,-1 11 360,-10 9-1529,1 18 0,-1 4 90,10 17-809,-7-17-990,15-5-270,2-17-2608,11-17 3687,-16 7 1,0-2 449,-8-7 0,0-1 2519,4 4 0,-4 1 1889,-4-4-1619,-5 1-990,-17 16-90,0 2-359,-8 2-91,-3 24-539,-9-4-180,0 8 0,1-1-90,8-10-90,2 1-629,9 0-1080,18-10-3958,12-10 5847,12-19 0,-12 6 0,-12-5 0</inkml:trace>
  <inkml:trace contextRef="#ctx0" brushRef="#br0" timeOffset="237838">17423 14777 23094,'37'0'-540,"5"0"-1978,8 0-6207,-2-17 8725,-18 4 0,-10-7 0,-11 11 0</inkml:trace>
  <inkml:trace contextRef="#ctx0" brushRef="#br0" timeOffset="238028">17600 14424 23544,'-20'31'2248,"9"23"-2158,2-2-135,9-9 0,0 2-450,0-5 1,0 0-1035,0 4 0,0-1-1616,0-7 0,0-2 3145,0 16 0,0-22 0,0-19 0</inkml:trace>
  <inkml:trace contextRef="#ctx0" brushRef="#br0" timeOffset="238154">17698 14816 20755,'11'9'2699,"-3"11"-3869,-8 1-3237,9 16 4407,2-24 0,0 5 0,-2-18 0</inkml:trace>
  <inkml:trace contextRef="#ctx0" brushRef="#br0" timeOffset="238770">18070 14620 19496,'-9'39'5667,"-10"1"-5577,-3-19-90,2 14 0,12-22-90,16 16 0,3-10-270,18 1-270,-8-9 1,8-3 269,-10-8 0,-8-17 360,-2-5 90,-9-17-180,0 0 180,0 8-540,-9-6 90,7 24-179,-7-13-1,18 24 450,19-7 90,5 9 315,-5 3 0,1 3 1034,12 14-765,-16-3 1,-2 5-293,-6 2 0,-4 2-67,-1 3 0,-4 1-231,1 20-84,-9-2-180,0-18-359,0-10-541,8-29 541,3-22 761,18-10-177,-15 16 0,2 2 765,15 1 548,6 5-458,-16 34-361,8 5-449,-18 26 0,6-15-539,-15 13-2340,7-33-6952,-9 4 9500,0-17 1,0 0-1,0 0 1</inkml:trace>
  <inkml:trace contextRef="#ctx0" brushRef="#br0" timeOffset="238995">17972 14267 22194,'-20'11'-7915,"9"7"7915,-6-25 0,15 14 0,-7-16 0</inkml:trace>
  <inkml:trace contextRef="#ctx0" brushRef="#br0" timeOffset="239553">14523 14405 15178,'0'0'0</inkml:trace>
  <inkml:trace contextRef="#ctx0" brushRef="#br0" timeOffset="245280">13464 16149 10411,'-19'0'2609,"-1"-9"-1890,9 7 1,3-7 89,8 1-539,0-3 90,0 0-90,8-7-180,3 16 180,18-6-1,1 8-89,18 0 0,-7 0-135,-13 0 0,1 0 45,21 0-90,0 8 90,-2-6-90,-9 16 0,0-16-720,-8 15-1618,-3-6-2699,-8 0 5037,-9 7 0,-3-16 0,-8 7 0</inkml:trace>
  <inkml:trace contextRef="#ctx0" brushRef="#br0" timeOffset="245628">13935 16012 12210,'-11'-20'1349,"11"9"-989,20 3 90,10 8-180,9 8-1,0 3-44,-15 3 0,0 0 225,18 8 90,-3 15-1,-11-6-179,-17 8-180,-2 0-90,-9 9 90,-9-7-180,-2-1-720,-17-12-4317,6-17 5037,-15-3 0,24-8 0,-5 0 0</inkml:trace>
  <inkml:trace contextRef="#ctx0" brushRef="#br0" timeOffset="248828">15366 15953 14549,'-20'-9'2698,"0"7"-2518,-8-7-90,6 9 0,-15 0-90,7 9 90,-10 2-90,1 17 0,0 3 0,0-1-180,8-2-90,3-25 180,17 3 0,2-14 0,27 16 0,4-6 90,17 7-90,-9 0 270,-1 2-90,-18 8 0,-3 10 0,-8 10-90,-17 11 0,4 0-102,-5-25 1,-1-2 101,-3 7-1170,-6-1-4407,8-27 5577,9-4 0,2-9 0,9 2 0</inkml:trace>
  <inkml:trace contextRef="#ctx0" brushRef="#br0" timeOffset="248997">15444 16129 14009,'-5'31'419,"1"-1"1,-1-1 0,-1-1-3658,-5 11 3238,3-8 0,8-12 0,0-10 0</inkml:trace>
  <inkml:trace contextRef="#ctx0" brushRef="#br0" timeOffset="249145">15542 15953 14908,'-50'0'-89,"10"-9"-6478,21 16 6567,28-14 0,-5 16 0,14-9 0</inkml:trace>
  <inkml:trace contextRef="#ctx0" brushRef="#br0" timeOffset="252945">16071 15992 12480,'-9'11'3868,"-2"-11"-3149,0-2-179,-6-24-360,15 30 0,-16-28 0,8 31-270,-28-16 0,6 9 180,-16 17-90,9 5-45,19 2 0,0 0-225,-10 0 270,10 20 0,12-40 90,17 13-180,19-17 90,13-17 0,9 4-125,-21 3 1,-1 0 214,13 2-90,-1 25 270,-21 13-180,-13-2 0,-3 3 90,-3-1 0,0 1-46,0 7 1,0 0 0,-3 2 0,-3-1-415,-3-3 0,-2 0 280,-2 7 0,-4-1-32,-2-15 1,-1-2 31,1 5 0,-2-4-450,-18-4-899,9-4-2519,1-45 3868,18-1 0,3-2 0,-3-9 0,2-14 0</inkml:trace>
  <inkml:trace contextRef="#ctx0" brushRef="#br0" timeOffset="253312">16365 15914 13829,'0'48'1844,"0"-19"0,0 0-1664,0 2 0,0-1-281,0 5 0,0-2 280,0 17 95,0-11-364,0-19 94,0-11-454,0-36-90,9-5 495,0-1 0,1-2 0,0 8 0,2 2 225,16-14 555,1 21-195,-7 36-361,15 4-179,-16 25-90,8-5-2068,-1-3-5758,11-19 7916,11-12 0,-17-8 0,-7 0 0</inkml:trace>
  <inkml:trace contextRef="#ctx0" brushRef="#br0" timeOffset="253620">16992 16090 19316,'-28'0'630,"6"0"-540,-15 0-270,15 0 0,3 0 180,10 0 90,9 0-90,0 0-90,17 0 180,-4 0 0,25 0 90,-17 9-1,8 2-179,-10 17 0,1-6-179,-1-3-1351,10-10-2517,1-18-4139,9-10 8186,-22-4 0,-3-2 0,6-1 0,-12-9 0</inkml:trace>
  <inkml:trace contextRef="#ctx0" brushRef="#br0" timeOffset="253795">17227 15757 13110,'0'-31'6296,"0"3"-5936,0 17 1169,0 3-1259,9 51-180,-7 12-90,3-12 0,-1 3-180,-4 3 0,0-2-1215,4-15 0,1-1-2113,-1 4 0,3-5 3541,12-8 0,-8-5 0,-2-17 1</inkml:trace>
  <inkml:trace contextRef="#ctx0" brushRef="#br0" timeOffset="253920">17521 15933 18057,'11'29'2338,"-2"1"-3147,-9 18-5218,0-15 6027,9-5 0,-7-19 0,7-9 0</inkml:trace>
  <inkml:trace contextRef="#ctx0" brushRef="#br0" timeOffset="254562">17679 15737 16707,'-1'40'90,"10"7"0,2 4-135,-6-22 0,1 0 225,2 21 180,-8-10 270,9-21-360,-7-10-180,16-18-90,-7-19-90,8-5-90,1-15 180,-1 27 270,1 3 89,-9 44 91,6 7-90,-6 17-315,2-25 0,2-2 45,7 7-90,24-10-90,-5-29-315,-11 0 0,-1-3 315,1-12 0,-1 0 90,1 6 0,-1 3 45,-4-1 0,0 4 585,23 3 269,-18 18-179,-1 19 0,-10 13-541,-12-8 1,-3 2-90,1-5 0,-1 1-378,-4 6 0,0 2 333,0 0 0,0 0-45,-4 6 0,-1 0 0,0 0 0,-1-1-90,-3-4 0,-2-2-225,2-6 0,-1-5-674,-10 4 449,1-31 90,8-40 315,6 11 0,1-3 135,3-6 0,2-2-180,3 0 0,1 2 180,6-15 847,17 8-487,3 34 0,17 2-180,-7 9-90,7 0-90,-9 0-630,-17 0-3957,-5 0 4587,-17 0 0,0 0 0,0 0 0</inkml:trace>
  <inkml:trace contextRef="#ctx0" brushRef="#br0" timeOffset="254762">17737 15620 17787,'-20'-9'1889,"9"7"-2159,3-7-5937,16 0 6207,3 7 0,0-6 0,-2 8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11:52.177"/>
    </inkml:context>
    <inkml:brush xml:id="br0">
      <inkml:brushProperty name="width" value="0.09071" units="cm"/>
      <inkml:brushProperty name="height" value="0.09071" units="cm"/>
      <inkml:brushProperty name="color" value="#FF0000"/>
    </inkml:brush>
  </inkml:definitions>
  <inkml:trace contextRef="#ctx0" brushRef="#br0">15797 10387 15178,'0'-31'-2698,"8"12"2788,-5 10-90,5 0 450,-8 7 359,0-7 91,0 9 2428,0 0-8815,0 9 5487,-9-7 0,7 7 0,-6-9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12:17.706"/>
    </inkml:context>
    <inkml:brush xml:id="br0">
      <inkml:brushProperty name="width" value="0.09071" units="cm"/>
      <inkml:brushProperty name="height" value="0.09071" units="cm"/>
      <inkml:brushProperty name="color" value="#FF0000"/>
    </inkml:brush>
  </inkml:definitions>
  <inkml:trace contextRef="#ctx0" brushRef="#br0">3175 4194 10051,'-28'37'3148,"6"13"-2743,7-17 0,1 3-422,4 15 1,1 3 285,2-18 1,0 0 0,1 3-1048,2 13 0,1 3 0,-1 1 935,0-10 1,0 0-1,-1 1 1,1 2-68,2-6 0,0 2 0,0 1 0,0 0 0,-1 0 17,-2 3 1,0-1 0,-2 2 0,1-1 0,1 1-408,0 2 0,1 1 0,1 0 0,-2 0 0,0 0 372,-2-2 0,0 1 0,-2-1 0,2 0 0,0 1-185,2-1 1,1 0 0,0 1 0,0-2 0,-1 0 130,0-3 0,-1-2 0,0 1 0,0-2 0,1 1 4,0 7 1,0 0 0,0-1-1,0-1 8,-1 4 0,-1-1 0,1-1-30,2 0 0,1 0 0,-1-4 0,-5 4 0,1-2 30,6-11 0,3 0 0,-3-3 32,-7-4 1,1-1-108,7 3 0,0-3 135,-8 0 1447,9-3-1627,0-17 3035,0-3-2855,9-8 1260,2 0-1350,17 0 0,3 0-90,17 0 135,-20-4 0,2 0 0,13 2 0,2 2-90,3-5 0,4 1-635,-9 3 1,3 1 0,0 1 709,2-1 0,1 0 0,2 0-30,-8 0 0,1 0 0,0 0 0,2 0 0,2 0 0,0-1 0,2 1 0,0 1-633,3 1 1,1 0 0,0 1 0,0-1 677,1-2 0,-1 0 0,0 0 0,1 2-45,-10 1 0,0 0 0,0 2 0,0-2 0,-1 0 22,10-2 1,0-1-1,0 0 1,0 1-41,-9 2 0,-1 1 0,1 0 0,0-1 0,0 1 18,0-2 0,1 0 0,-1 0 0,0 0 0,1 1 18,1 0 0,0 1 0,0 1 0,0-1 0,0-1 0,0 0 0,0-1 0,0 0 0,0 0 0,0 0-18,0 1 0,0 1 0,0 0 0,0-1 0,0 1 53,2-2 1,0 0 0,0 0 0,0 0 0,-1 0-18,0 1 0,-1-1 0,1 0 0,-1 0 0,1 0-36,0 0 0,2 0 0,-1 0 0,0 0 0,-1-1 45,7-1 0,-1 0 0,0 0 0,0 0-343,0 1 0,0 1 1,-1 1-1,0 0 410,-6 1 1,0 0-1,-1 1 1,1 1-23,-1 1 0,1 0 0,-1 1 0,0 1-68,-3 2 1,-2 1-1,1 1 1,-1-1-223,1-2 0,0 0 0,-1 0 1,0 1 258,12 5 1,-1 1 0,0-2 0,0-3 0,0-3 0,1 1-30,-4-1 0,0 1 0,1-1 81,-1-2 1,0-1 0,-2 0-52,-6 1 0,-1-1 0,-1 1 850,16 3 1,-3 0-866,-12-1 0,-2 1 90,-4 5 0,0-1 692,-5-8 1,0 1-648,21 10-180,-2-17 90,-9 0 1855,-17 0-1855,4 0 1161,-24 0-2600,7 0-3598,-9 0 4947,0 0 0,0 0 0</inkml:trace>
  <inkml:trace contextRef="#ctx0" brushRef="#br0" timeOffset="5708">2469 7408 7892,'-19'-9'3868,"8"7"-2878,2-7-181,9 9 1620,0 0-2249,18 0 0,12-8-45,-2-1 0,3-2-179,11-7 0,3-3 44,-9 5 0,0-1 0,1 0-574,5-5 1,2 0 0,-1-2 603,2-1 0,1-1 0,0-1 14,-10 5 1,1 0 0,0-1 0,-1 0-23,1 0 1,0-1 0,0-1-1,0-1-22,2-2 0,0-1 0,1 0 0,-1 0-472,0 2 1,1-1 0,-1 1 0,0-2 448,0-4 1,0-1-1,0-1 1,1 2 22,-1 2 0,1 2 0,-1 0 0,-1-2 0,-2 0 0,-1-1 0,-1 0 0,1 1-81,-1 3 1,1 1 0,-1 0 0,-2 0 110,2-6 0,-1 0 0,0 1 0,-1 5 0,1 1 0,-3 1-168,6-6 0,-2 3 138,-4 3 0,-1 2 559,-5 7 1,0 1-560,15-13 90,0 9-1,9-1 1,-7 9 315,-9 2 0,2 1 462,0 6 0,1 1-867,9-3 0,2 0 30,-9 3 0,2 1 0,0 1 30,-2 1 0,0 1 0,0 0-60,5 3 0,1 0 0,-1 2 30,-3 1 0,0 1 0,0 2-30,0 0 0,0 1 0,1 1-277,2-1 1,0 0 0,0 0 306,1 0 0,0 0 0,0 0 0,2 0 0,1 0 0,0 0-30,0 0 0,-1 0 0,1 1 90,0-1 0,0 0 0,-1 0-30,-1-1 0,-2 1 0,1 1-30,-1 1 0,0 1 0,0 1 30,0-1 0,0 1 0,0 0 29,1-1 1,0 1 0,0 0-30,2 2 0,1 1 0,0-2-30,2-4 0,1-1 0,0 1 0,-2 1 0,-1 2 0,0-1-30,3 0 0,0 0 0,-1 0 30,-4 0 0,-2 0 0,1 2-30,2 3 0,0 2 0,0 0-307,-5 0 1,0-1 0,-1 3 366,6 5 0,1 3 0,-1 0-60,-2 0 0,-1 0 0,1 1 22,-9-7 1,0 0-1,1 0 1,-1 1-381,0 1 1,0 0 0,1 0 0,-1-1 357,3 0 0,-1-1 0,1 0 0,-1 0 0,0 2 0,-2 1 0,1 0 0,0-1-160,-1-1 0,1-1 1,-1 0-1,0 0 160,9 6 0,-1 0 0,-1-1-4,-4-2 0,-2-1 0,2-1-26,1-4 0,1-1 0,-1 0 100,-4 0 0,-1 0 0,1-2-340,1-2 0,1-3 1,-1-1-349,10 2 1,-1-3-2352,-3-4 1,-3-3 3247,-7-6 1,-3-2 0,2 1 0,-13 0 0</inkml:trace>
  <inkml:trace contextRef="#ctx0" brushRef="#br0" timeOffset="7029">2626 7388 10951,'31'-37'584,"-16"14"1,-2-4-540,1-11 0,0-2 0,5-4 0,2-2-1138,-5 9 1,1-1 0,0-2 1092,2-2 0,1-1 0,0 0 30,2-6 0,1 0 0,-1-1-30,-6 9 0,-1-1 0,0 1 0,0-1 0,2 0 0,0 1 0,0-1 0,0-1 22,-2 0 1,0-1-1,-1-1 1,0 1-23,1 0 0,0 0 0,0 0 0,-1 0-358,1-1 0,0 1 0,0 0 0,-1 0 358,-1 2 0,0 0 0,-1 0 0,0 0 0,4-11 0,0 1 0,0 1-36,-3 4 0,0 1 1,0 2 35,0 3 0,0 2 0,0 1 0,7-13 0,0 4 0,-1 7 0,1 2 0,-5 2 0,0 4 1177,13-9-997,-8 4 1880,-9 26-1610,-2 2 1398,-9 18-1578,0 19-180,0 22-566,1-8 1,-2 3 700,-7 4 0,-2 2-105,1-7 0,-1 1 0,-1 1 89,-4 3 1,-3 0 0,0 1-773,3-5 1,-2 1-1,0 1 1,-1 1 696,-1 0 1,-1 2 0,0-1 0,0 2-63,4-9 0,0 1 0,0 0 0,0 1 0,0-1-18,-2 2 0,0 0 0,0 0 0,1 0 0,1 0-54,-1 7 0,1 0 0,2 1 0,0-1 0,1 0 0,0 0 0,1-1 0,2-2-339,-1 3 1,1-2 0,3-1 308,2-4 0,2 0 0,0-3-92,-3 5 1,3-4 166,7-7 0,1-3 287,-5-3 1,2-3-243,16 4 2206,-16-3-2386,6-17 1653,-8-3-1923,0-8-797,9-17-2801,2-13 3958,-1 0 0,0 1 0,1-6 0,-3 0 0</inkml:trace>
  <inkml:trace contextRef="#ctx0" brushRef="#br0" timeOffset="23312">10838 4213 12480,'0'-11'5577,"9"3"-4588,-7 25-89,15 22-631,-14-10 1,-3 3-90,4 15 0,0 2-45,-3 1 0,-2 0-738,2-11 0,-1 0 1,-1 1 602,-1-1 0,-1 1 0,0-2 0,-2 13 0,-1-1 20,-3-4 0,-2-5-1009,-9 0 449,10-15-359,1-43 359,26-22 450,-7 9 0,2-1 0,7-5 0,1 2 405,-1 3 0,2 3 674,18-2 1294,-9 12-1654,7 44-179,-15-2-405,-3-1 0,-1 2-45,4 14 385,6-8-1555,9-11-988,-4-29 718,0-4 1,-1-5 494,-9-5 1,-2-4 854,8-2 0,-1-1 405,-7 0 0,-3 2 2294,3-5-1080,5 7-270,-23 35-719,5 10-540,-8 29-450,0 4-1979,0-21 1,0-3 2428,0 3 0,0-14 0,0-17 0</inkml:trace>
  <inkml:trace contextRef="#ctx0" brushRef="#br0" timeOffset="23439">11583 4390 19406,'-20'8'-653,"9"21"1,3-14 0,8 11 0</inkml:trace>
  <inkml:trace contextRef="#ctx0" brushRef="#br0" timeOffset="23729">11779 4566 20665,'-9'11'-1259,"-2"-11"180,0 6 269,3-12 630,16 15 180,3-1 540,18 3 539,-8 18-450,-5-8 1,-3 5 90,-6 24 0,-3 5-1414,1-3 1,-2 3 753,-4-8 0,-2 2 0,-2-2-60,-3 10 0,-3-5-730,1-6 0,-2-2-1834,-2-8 1,0-5 2563,-6-1 0,9-12 0,3-18 0</inkml:trace>
  <inkml:trace contextRef="#ctx0" brushRef="#br0" timeOffset="24055">12034 4213 20305,'0'38'1379,"0"0"1,0 2-1,0 1-1379,0 8 0,0 0-45,0-3 0,0-3 0,-1-6 0,2-4-764,7 15-451,12-28 271,19-29 539,3-22 360,-18 7 0,0-2-64,-4 1 1,-1 0 693,11-14 269,7 19 271,-24 29-540,13 13-540,-15 26 0,9-16-1080,-1 5-2968,10-26 4048,1-11 0,-8-2 0,-4-7 0</inkml:trace>
  <inkml:trace contextRef="#ctx0" brushRef="#br0" timeOffset="24554">12720 4056 23274,'-10'34'779,"0"0"1,4 13-1,1 2-779,-4-3 0,1 1-30,6-6 0,2 1 0,-1 0-1296,-4 9 0,2-2 381,5-3 1,5-3-855,12 7-557,12-24 916,8-43 1440,-9-14 0,-14 8 0,-3-4 315,-3-2 0,-1-1 1844,11-11-177,-9 13-543,-3 28-810,-8 28-539,0 5-135,4-5 0,1 0 734,6 5-2038,17-5-270,3-19 179,8-26 811,0-5 449,1-9 1529,-10 12-90,-2 19-89,-8 37-631,-10-13 1,-1 4-45,-2 18 0,-3 4-91,1-5 1,-1 1-737,-3-8 0,-1 1 1,-1 0 451,0 0 0,-1 1 0,-4-2-90,-3 0 0,-4-1 0,-2-1-1,-2 4 1,-4-1 0,-2-2-270,-4-5 0,-3-2 1,-2-3-901,-2-1 1,-2-3 0,-1-2-2138,-1-5 0,-1-3 0,-2-3 2751,-2-4 1,-2-4 0,5-1 0,0-2 0,3-1 0,7-2 0,-1 0 0</inkml:trace>
  <inkml:trace contextRef="#ctx0" brushRef="#br0" timeOffset="25196">8271 4860 15448,'8'39'3148,"12"0"-2878,2-8-90,6-3 90,0-8-90,3-9-180,8-11 0,9-20-270,-23 2 0,0-3-495,5-7 1,-1-3-1521,1-7 1,-1-2 2284,-3-1 0,-2 1 0,-8 13 0,-2 2 0,4-10 0</inkml:trace>
  <inkml:trace contextRef="#ctx0" brushRef="#br0" timeOffset="25546">9114 4507 18327,'-18'37'1349,"-4"-4"-1394,7-9 0,0 0-135,-14 6 90,19-1-720,1-18-179,35-3 539,7-8 360,17 9 270,-2 2 990,-27 8-271,-3 10-539,-18 1-360,-9 9-90,-11-8-2609,-1-3-5846,-8-26 8545,19-4 0,1-9 0,9 3 0</inkml:trace>
  <inkml:trace contextRef="#ctx0" brushRef="#br0" timeOffset="25696">9407 4821 20036,'-8'28'2698,"-3"-24"-2788,0 12-1709,2-25-3688,9 9 5487,0-9 0,0 7 0,0-7 0</inkml:trace>
  <inkml:trace contextRef="#ctx0" brushRef="#br0" timeOffset="26755">14542 4468 21205,'0'29'315,"0"1"0,9 20-315,2-2 89,17-18 91,3-10-270,8-20-225,-15-11 1,0-6-851,1-7 1,0-2-725,0-4 0,0-1 1879,1-4 0,-4 2 0,0 0 0,-5 7 1</inkml:trace>
  <inkml:trace contextRef="#ctx0" brushRef="#br0" timeOffset="27391">15346 4311 18147,'-20'2'629,"9"5"-359,3-16 180,8 9 90,0 0-271,-9-8 1,-2 14-90,-9-21-90,1 30 0,-1-21 0,1 23 0,-10 2 0,8 3-180,1 24 0,3-31 180,14 20-270,12-33-270,22 7-89,19-26 404,-17 7 0,1-2 135,-3-8 0,-1 1 0,0 7 0,-1 2 180,0 0 0,-1 2 179,13 8 91,-2 9 90,-10 11 89,-10 10 1,-8 9-630,-2 1 0,-9-10-450,0-10-359,0-12-1080,17-16-1259,5-21 1573,1 14 1,2-2 944,-1-12 1,2 1 944,3 10 0,1 3 989,-5 0 0,0 2 1305,23 4-630,-9 18-540,-9 2-899,-1 9-361,-1-1-89,-6 1-269,6-1-901,-8 1-1348,-1 0-1620,1-9-4137,-1-3 8185,-8-8 0,-2 0 0,-9 0 0</inkml:trace>
  <inkml:trace contextRef="#ctx0" brushRef="#br0" timeOffset="27563">16208 4135 20575,'-9'-11'630,"7"2"-5128,2 9 4498,20 0 0,-7 0 0,5 0 0</inkml:trace>
  <inkml:trace contextRef="#ctx0" brushRef="#br0" timeOffset="27856">16502 4272 20485,'-17'11'1260,"4"6"-1260,-16-6-90,10 0-90,8 7 270,2-16-360,9 6-90,18-8 270,3-8 90,27-3-90,-15-9 90,13 9 90,-24 3-90,15 8-989,-16 0-2879,8 0-5963,-1-18 9747,2-4 1,-8 1 0,-4 3 0</inkml:trace>
  <inkml:trace contextRef="#ctx0" brushRef="#br0" timeOffset="28188">16933 3821 16258,'11'-11'6206,"-2"11"-4857,-9 46-899,0-16 0,0 3-1204,0 3 0,-1 4 0,2 0 784,1-3 0,1 0 0,1 0-30,-2 2 0,1 1 0,3-2-73,6 14 1,4-6-288,-2-13 1,2-5-71,24 9-739,8-28 629,-7-18 361,7-10 89,-18-12 629,-10 9 271,-11 5 1266,-9 26-1356,0 10-181,-9 21-269,-11 10-180,-10-9-450,-10-4-2158,10-26-1490,2-11 4008,17-20 0,2 7 0,9-4 0</inkml:trace>
  <inkml:trace contextRef="#ctx0" brushRef="#br0" timeOffset="28504">17639 3841 23544,'-14'45'719,"-1"-1"1,5 1-1,-1-3-719,-4-11 0,1-1 45,7 3 0,4 0-45,3 8-270,19-2-269,21-19-91,10-12 405,-21-14 0,1-5 135,20-11 270,-11-17 0,-20 9 90,-10 10 450,-9 20-451,0 37-269,-9 7 0,7-11 0,2 1-809,0 16-2339,37-11-1768,-9-27 1,5-4 4514,16-2 1,0-3 0,-19-3-1,-3 0 1,25 0 0</inkml:trace>
  <inkml:trace contextRef="#ctx0" brushRef="#br0" timeOffset="29617">19559 4272 18506,'-50'-22'4678,"2"5"-4678,9 17-90,-9 0-90,16 8-540,-5-5-629,35 14-90,30-15 1034,1 10 0,3 2 405,8-4 0,1 2 90,-1 10 0,-2 4 495,-6-2 0,-5 2-287,-5 7 0,-5 2 151,-5-1 1,-4 1-90,-6 13 0,-5 0-46,-4-6 1,-5-1-610,-5 8 0,-6-2 520,-5-11 0,-2-3-423,4-2 0,-1-3 108,-1-5 0,0-7-540,-3-5-719,12-30 674,27-8 1,10-5-91,6-11 0,4-3 364,0 8 0,3-2 1,0 0 340,2-2 0,0-1 0,-1 0-179,-1-3 0,-2 0 1,0 0 418,-2 6 0,0 0 0,-2 1 179,-5 5 1,0 1 0,-2 2 181,3-9 1,-3 3 717,11-4-270,-19 13-449,-1 19 455,-9 18-636,-9 10 1784,-1 3-2053,-1 24 0,28-13-45,2-13 0,4-1 124,6-3 0,3-4-124,1-5 0,1-3-45,-4 1 0,-1-1 0,12-4 90,-4 0 0,-17 8 90,-9-5 0,-3 5-180,-8-8-450,9-17-90,2-5 360,3-1 0,0-2 90,8-25 0,-3 29 0,-1 1 360,-5-9 180,5 21-90,-10 25-180,-6 22-90,16 14-45,-13-19 0,1-1-45,6-6 0,4-4-180,23 8-360,3-14 180,-14-14 0,0-6 45,-2-8 1,-2-4-64,2 0 0,-1-3 288,-4-9 0,-3-5 135,-2 3 0,-4 0 495,-1-21 89,-2 19 181,-10 22-450,-7 20-181,-3 18-89,0 1-359,2 1-1584,36-12-3364,5-10 5217,6-8 0,1-2 0,-2 1 0,6 0 0</inkml:trace>
  <inkml:trace contextRef="#ctx0" brushRef="#br0" timeOffset="29888">21402 4037 23004,'-39'9'3418,"-1"1"-3418,10 10-90,10 0-360,12-1-449,16-8-91,12 7 451,11-8 539,8 10 180,-17 0 719,-5-1-179,-17 10-181,0 10-359,-26 2-270,2 7-1394,0-31 0,0-4-8347,-7 7 8578,3-11 0,17-9 1,2 0-1</inkml:trace>
  <inkml:trace contextRef="#ctx0" brushRef="#br0" timeOffset="35528">22558 4292 19136,'27'-6'509,"1"1"1,6 0 0,4 1-390,-1 3 0,3 2 0,1-1-1161,1 0 0,0 0 0,2 0 1101,4 0 0,1 0 0,0 0-30,-2 0 0,-1 0 0,0 0-1,0 0 1,0 0 0,0 0-30,-3 0 0,-1 1 0,-1-2 80,10-3 1,-2-1-81,-9 4 0,-2 0 287,-7-3 1,-5-1-917,-5 5-990,6 0-900,-25 0-3949,6 0 6468,-8 9 0,0-7 0,0 7 0</inkml:trace>
  <inkml:trace contextRef="#ctx0" brushRef="#br0" timeOffset="35743">23499 4096 13289,'-20'-9'5307,"1"-2"-4587,17 0-270,13 2-270,37 9 89,4 9-179,-14-5 0,0 3-77,-11 6 1,-2 2 166,1 0 0,-4 1 179,-2 23-179,-12 9-450,-16 2-2428,-12 0 2698,-11-19 0,10-14 0,3-17 0</inkml:trace>
  <inkml:trace contextRef="#ctx0" brushRef="#br0" timeOffset="36951">25184 4115 15088,'20'-11'5217,"-9"29"-4407,-2 14-540,-8 1 0,-2 2-91,1-1 1,0 2-90,0 7 0,0 1 0,-4-3 0,-1-2-212,0-3 0,-1-2 302,-14 14-8,9-20-172,-6-8-359,6-9-271,-8-11 0,8-20 91,2-28 359,7 15 0,4-3 90,5-12 0,4-2-378,-3 14 1,2-1 0,2 1 437,3-4 0,1 0 0,3 2 60,2 3 0,3 2 0,-1 1-81,7-10 0,1 6 366,-2 13 0,1 6-103,-1 5 1,-2 7 147,6 14 179,4 19-269,-18 5 180,-8 14-180,-2-7-90,-9-1-90,-9 9-90,-11-16-360,-10 5-1619,-9-26-1979,8-11 3958,12-11 0,10 1 0,9 1 0</inkml:trace>
  <inkml:trace contextRef="#ctx0" brushRef="#br0" timeOffset="37275">26008 4037 22194,'-29'39'2609,"-1"0"-2429,10-11 0,0 1-135,0 0 0,1 3 0,3 7 0,2 0-375,-1-8 0,2-1 375,5-1 0,5-1 170,11 11-575,23-8-989,19-12-126,-17-12 1,2-5-2844,-5-5 1,1-3 4317,4 1 0,-3-1 0,1-5 0,-7 3 0</inkml:trace>
  <inkml:trace contextRef="#ctx0" brushRef="#br0" timeOffset="37609">26439 4311 19856,'-9'22'3418,"-2"4"-3418,-9-15 90,1 0-180,8 6-90,2-6-90,18 9 90,11-9 180,10 6 180,1-6 180,-12 17 179,-10-6-179,-9 24-180,-9-22-180,-10 13-1889,-3-18-6836,-7-8 8725,10-11 0,8-2 0,2-7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13:19.506"/>
    </inkml:context>
    <inkml:brush xml:id="br0">
      <inkml:brushProperty name="width" value="0.09071" units="cm"/>
      <inkml:brushProperty name="height" value="0.09071" units="cm"/>
      <inkml:brushProperty name="color" value="#FF0000"/>
    </inkml:brush>
  </inkml:definitions>
  <inkml:trace contextRef="#ctx0" brushRef="#br0">15208 2802 12570,'-29'0'1484,"0"0"0,-21 0-1034,2 17 359,9 14-584,22-8 0,3 4-45,-1 7 0,2 0-180,2-8 0,2 0 45,2 4 0,3-3-45,4-6 90,29-3 0,21-18-90,-16-8 0,2-2-45,3 4 0,0-1-215,1-4 1,-1 3 349,-4 8 0,-1 8 494,-2 8 1,-5 8-225,-9 8 0,-6 5-568,3 11 0,-4 2 433,-8 4 0,-3 1-105,0-13 0,1 1 0,-3-2-30,-2-3 0,-2-2 0,-3 1-462,-5 5 0,-2 0 0,-2-1 401,-1-4 1,-1-1 0,-2-1 60,-3 2 0,-2 0 0,0-2-209,4-3 1,-1-2 0,2-2-17,-4 3 1,2-4 10,-13 2-56,17-55 45,16-2 0,6-5 180,4-6 1,4-4 0,3-2-114,1 5 1,2-2-1,3-1 1,1 1-365,5-5 1,2 0-1,1-1 1,1 0 413,-4 7 0,1 0 0,0-1 0,0 1 0,0 2-5,4-5 1,0 1 0,0 1-1,0 1-165,-3 1 1,0 0 0,0 2 0,-2 1 217,3-1 0,-1 2 0,-3 1 3,-2-6 1,-3 4 236,7-2 248,-26 21-248,-9 53 2497,-11 9-2722,10-11 0,-1 3-45,-4-2 0,1 0-45,7-4 0,3-1 45,5 12-450,27-13-2068,22-19-1032,-16-12 0,2-3 3550,4-3 0,-2-1 0,6-3 0,-9-5 0</inkml:trace>
  <inkml:trace contextRef="#ctx0" brushRef="#br0" timeOffset="312">16208 2841 17967,'-9'11'2248,"-1"-11"-1888,-1 7-90,2 4-180,9 19 0,0 1 0,26-3-90,7-17-180,-5-5 0,3-3 0,3-10 0,-1-4 90,-6 1 0,-1-2 135,4-6 0,-4-3 225,-4-9 0,-5-7 90,-17 15-180,-9 2-90,-19 12-180,-5 7-900,-15 1-4856,18 0 5846,2-8 0,17 6 0,2-7 0</inkml:trace>
  <inkml:trace contextRef="#ctx0" brushRef="#br0" timeOffset="633">16973 2567 19586,'-9'11'2428,"-2"6"-2428,-9-15 90,1 7-180,8 9-89,-7-23 179,16 29-180,2-30-270,20 23 180,19-6 180,3 0 270,-3 6 540,-11 3 89,-17 10-539,-2 18 0,-27-6-270,-4 5-900,-17-16-2878,9-11 3778,1-12 0,18-8 0,3 0 0</inkml:trace>
  <inkml:trace contextRef="#ctx0" brushRef="#br0" timeOffset="1050">17345 2685 20215,'0'47'2789,"9"4"-2699,-8-14 0,0 2-45,3 0 0,1 2-1065,-5 8 0,0 0 1065,0 1 0,0-2-45,0-2 0,0-2 134,0-9 0,0-1-314,0-3 0,0-5-379,0-4 110,0-14-271,0-45 405,-1 5 0,2-5 90,2-15 1,2-5-461,0 10 1,2-3-1,1 1 655,3-1 0,3 0 0,0 0 30,2-1 0,0 1 0,2 3 112,1 5 1,1 2 0,0 4 337,5-2 0,0 6 601,14-5-511,-2 46 359,-15 39-449,-11-14 0,-2 4-91,-4 10 1,-2 2-225,-2-6 0,-2 1 0,-2 4 0,-2-2 675,-4-14 0,-2-3-1305,1 1 0,-2-5-664,-16-7-3878,8-36 5037,1-33 0,8 13 0,2-7 0</inkml:trace>
  <inkml:trace contextRef="#ctx0" brushRef="#br0" timeOffset="1417">18188 2449 19226,'-9'11'2788,"-2"-2"-2428,-9-9 180,1 0 0,-1 9-271,1 1-269,-10 19-89,8-7 89,1 6 89,11-8-358,27-10-541,12-1 360,20-18 315,-16 1 0,0-3 90,-7-4 1,-2-1-1,5 1 0,-3 0 135,3-5 89,-1 12-179,-10 16 0,1 3-179,-1 17-2070,1-6-7582,8-2 9770,-6-11 0,-2-9 0,-12 0 1</inkml:trace>
  <inkml:trace contextRef="#ctx0" brushRef="#br0" timeOffset="1551">18599 2430 21475,'40'-20'-1080,"-1"1"-2428,-11 9 0,0 0 3508,16-18 0,-5 15 0,-21-5 0</inkml:trace>
  <inkml:trace contextRef="#ctx0" brushRef="#br0" timeOffset="1743">18815 1959 22464,'-20'0'4138,"9"27"-4048,6 0 0,2 4-45,-2 5 0,1 2-165,3-1 0,1 2 0,-1-1-2043,-4 7 1,1 1-447,3 8 1,2-1 2608,-1-15 0,0-4 0,0 14 0,0-31 0</inkml:trace>
  <inkml:trace contextRef="#ctx0" brushRef="#br0" timeOffset="1867">19031 2371 19946,'10'48'-3598,"-10"-24"3598,-2 11 0,-7-33 0,9 7 0</inkml:trace>
  <inkml:trace contextRef="#ctx0" brushRef="#br0" timeOffset="1976">19226 2155 6993,'44'-10'0,"-9"1"0</inkml:trace>
  <inkml:trace contextRef="#ctx0" brushRef="#br0" timeOffset="2259">19677 2214 18776,'-17'11'4228,"-5"-2"-3688,-17-9-271,8 0-179,-6 8-90,15 12-90,-6 2-89,17 6-811,11-8-359,20-9 90,19-3 1169,3-25 135,-13 11 0,-2-1 1034,6-21 360,4 17-359,-26 2-1080,-3 26-90,1 5-1260,2 9-2428,17-12 3778,3-10 0,-9-9 0,-5 0 0</inkml:trace>
  <inkml:trace contextRef="#ctx0" brushRef="#br0" timeOffset="2442">19991 1861 18147,'0'-41'6746,"0"13"-5217,8 54-990,-2 1 1,-1 7-510,2 2 0,-1 4 0,1 1-1204,-1 2 0,1 1 0,0 0 934,2 5 0,1 0 0,-1-1-450,-2-7 1,0-1 0,1-1-2466,6 12 0,0-4 3155,-8-11 0,-1-5 0,4 0 0,-9-14 0</inkml:trace>
  <inkml:trace contextRef="#ctx0" brushRef="#br0" timeOffset="3559">21578 2155 17697,'-50'0'2788,"2"9"-2608,9 19-180,8-4 0,12 13 180,19-17-90,37-9-180,15-20 90,-17 0 0,0-4-231,0-5 1,-2-3 230,-7 5 0,-2 2 719,15-6-89,-11 11 0,-17 27-361,15 12-89,-13 12 0,24-3 0,-6-20-90,17-10-90,-7-9 0,7-17 0,-18 4 0,-1-7 0,-18 3 461,-3 15-281,-8-7 180,0 9 0,0 9-90,0-7-270,0 15 0,0-15 90,9 7-810,2-9-809,17-17-810,3-14-494,-12 7 0,1-2 2833,5 0 0,-2 2 0,1-7 0,2 14 0</inkml:trace>
  <inkml:trace contextRef="#ctx0" brushRef="#br0" timeOffset="3784">22401 2038 17067,'11'19'5217,"-2"1"-4317,0 0-361,-7-1-269,15 1-90,-15-1-90,7 1-90,0 0 0,-7-1 0,7-8-540,0-2-989,1-9-629,10 0-2520,8-9-3687,3-2 8365,8-8 0,-17 8 0,-5 2 0</inkml:trace>
  <inkml:trace contextRef="#ctx0" brushRef="#br0" timeOffset="4067">22754 2097 13649,'20'-31'5217,"-9"3"-4137,-3 8 89,-8 1-180,0 8-449,0 11-180,-8 2-270,-3 15-90,-9-6 0,9 0 90,3 7-540,25-16-449,5 6 269,26-16 180,-7-3 360,7 0 90,-17 2 0,-3 9 90,-17 0-90,6 0-540,-6 9-4047,9-7 4587,-1 7 0,-8-9 0,-2 0 0</inkml:trace>
  <inkml:trace contextRef="#ctx0" brushRef="#br0" timeOffset="4542">23323 1489 22014,'0'46'1889,"0"-13"0,0 3-1844,0 17 0,0 3-1315,0 0 0,0-1 1180,-2-15 0,1-1 0,4-2-360,8 5 1,4-4-240,-5-6 0,4-5-481,12-10 1,4-6-1529,21-2 1393,-26-20 1,0-4 135,23-9 1484,-32-3 0,-2-3 3642,14-2-1152,-17 4-1186,-2 19-899,-9 26-630,0 5 1239,0 26-1419,0-15-486,17 4-233,-4-18 719,24-8 90,-15-2 90,6 0 179,-17 19 271,-2 22-557,-8-21 0,-2 3 242,2 10 0,-2 1-135,-6-7 0,-4 0 45,-2 4 0,-4-2-135,-2-6 0,-4-5-495,-8-9 0,-3-6-2563,-18 6-1858,18-19 1,0-7 4254,3-10 1,3-1 0,-4 2 0,6-18 0</inkml:trace>
  <inkml:trace contextRef="#ctx0" brushRef="#br0" timeOffset="4767">24048 1861 24173,'11'31'1439,"-3"6"-1439,-16-7-539,-3-8-1170,0-4-1080,11-18-3327,28 0 6116,14 0 0,-10 0 0,-5 0 0</inkml:trace>
  <inkml:trace contextRef="#ctx0" brushRef="#br0" timeOffset="4900">24264 1999 14998,'0'39'8456,"-1"-9"-7467,1 16-629,-8-22-360,-3 4-630,0-10-2158,2-16-7017,9 7 9805,0-9 0,0 0 0,0 0 0</inkml:trace>
  <inkml:trace contextRef="#ctx0" brushRef="#br0" timeOffset="5033">24342 2097 15808,'-20'10'-315,"9"-1"0,2-9 0,9 0 1</inkml:trace>
  <inkml:trace contextRef="#ctx0" brushRef="#br0" timeOffset="5242">24479 1744 19946,'0'-11'5576,"-9"2"-5666,7 9-89,-7 0-991,9 0-6925,0 0 8095,9 0 0,-7 0 0,7 0 0</inkml:trace>
  <inkml:trace contextRef="#ctx0" brushRef="#br0" timeOffset="5617">24773 1822 23094,'-29'31'2428,"8"6"-2428,-8-16 0,10-1-539,17-11-91,13 0-89,28 1 449,2 10 360,-2 0 179,-19 8 361,-11 2 0,-9 18-270,0 2-271,-18 0-538,5-10-3059,-24-21-6323,15-10 8825,-15-9 1,24 0 0,-4 0 0</inkml:trace>
  <inkml:trace contextRef="#ctx0" brushRef="#br0" timeOffset="7388">31770 17540 20845,'-20'13'720,"18"3"-630,13-25 0,11 9 0,15 0-90,-7 0 89,1 0-89,6 0 0,-7 0 0,9 0 0,9 0-264,2 0 264,-20-1 0,-1 2-45,1 3 0,-1 1 90,1-1 0,-1 3-45,21 12 0,-22-9 0,0 0 0,23 9 0,-1 1 0,-2-9 90,-1 6-90,4-14 0,-22 1 0,0 0 0,1-3 0,-1-2 0,21 1-90,-11 0 90,-2-8 90,-15 5-90,6-5 0,-8 8 0,0 0 444,-10 0-444,8 0 90,-7 0-90,8 0 180,1 0 90,0 0-180,-1 8 90,1-5-180,-1 5-630,-8-8-1798,7 0-7403,-16 0 8803,7 9 0,-10-7 0,1 7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13:56.477"/>
    </inkml:context>
    <inkml:brush xml:id="br0">
      <inkml:brushProperty name="width" value="0.09071" units="cm"/>
      <inkml:brushProperty name="height" value="0.09071" units="cm"/>
      <inkml:brushProperty name="color" value="#FF0000"/>
    </inkml:brush>
  </inkml:definitions>
  <inkml:trace contextRef="#ctx0" brushRef="#br0">3332 3175 14639,'0'-11'2608,"-9"-7"-2428,7 7 90,-7 9 449,0-13-269,7 21 180,-15-14-270,6 8-1,-17 0 1,-3 17 90,-17 5-639,23 0 1,0 4 277,-1 2 1,2 3-244,3-1 0,3 1 109,2-6 0,4 0-134,1 12 269,20-26-810,21-11 630,-6-12 0,2-5 45,4-6 0,-1-4 135,-3-3 0,-2-1 0,-3 1 0,-3 1 629,2-10 984,-12 20-893,1 10-208,2 18-512,9 19-180,8 5-990,3-3-809,-5-18 0,4-6 1889,1-10 0,-1-1 0,14 3 0,-9-7 0</inkml:trace>
  <inkml:trace contextRef="#ctx0" brushRef="#br0" timeOffset="433">3861 2959 23004,'-39'28'540,"-1"11"-495,24-15 0,2 2-45,-1 8 0,2 0 0,1-7 0,4-2 0,6 23 0,22-28-450,21-29 315,-7-3 0,0-6-45,-7-14 0,-2-4 0,5 2 0,-3-4-467,-15-9 1,-3-2 466,5 5 0,-2-1 90,-9-3 0,-4-2 90,4 12 0,1-1 0,-2 1 45,-1-14 0,-2 1 225,2 1 0,-2 2-33,-2 13 1,-3 3 391,-4-7 181,-1 54-406,5 12 1,3 7-135,2 19 0,2 5-768,-2-13 0,1 2 0,1-2 468,3-4 0,3-1 0,-1-1-375,3 17 1,4-5-645,10-19 1,2-3-2011,-5-4 1,2-5 3092,26-9 1,-27-2 0,-3-9-1</inkml:trace>
  <inkml:trace contextRef="#ctx0" brushRef="#br0" timeOffset="677">4469 2704 24443,'-29'20'-4048,"7"-1"-5783,3 1 9635,10-9 0,9-2 1,0-9-1</inkml:trace>
  <inkml:trace contextRef="#ctx0" brushRef="#br0" timeOffset="901">4527 3077 19946,'0'33'1229,"0"1"0,5-3 1,-1-1-961,-3 4 1,0 0-45,4-5 0,-1 0-45,-4 1 0,0-1-491,0 0 0,0 1 356,-3 4 0,-3-1 45,-7-6 0,-2-1-135,0 4 0,-3-4-504,-9-13 0,-3-4-3139,-20 8-1228,25-26 1,0-8 4308,0-2 1,2-3 0,2-13-1,3 0 1</inkml:trace>
  <inkml:trace contextRef="#ctx0" brushRef="#br0" timeOffset="1242">4978 2743 19136,'-17'11'3598,"-5"7"-3058,-17 10-360,8 13-225,16-15 0,2-2-45,-7 7-90,9-14-540,29-17-179,6-17 719,24-5 90,-9-17 180,0 8 809,-8 12 1,-12 28-810,-1 12-180,-7 19-450,17-10-3058,2-10 3598,18-20 0,-24-3 0,3-5 0</inkml:trace>
  <inkml:trace contextRef="#ctx0" brushRef="#br0" timeOffset="2408">5449 2567 23723,'-1'48'1260,"-7"-15"-1260,6 21 0,-7-30 0,18 13-540,10-26-449,21-2-91,10-18-179,0-11 613,-21 3 1,-2-5 420,-5-2 0,-2-2 90,0-3 0,-1-1 180,-3 1 0,-4-1 135,-5 1 0,-3 0 899,5-22 271,-9 12-361,0 20-269,0 19-91,-9 19-539,-2 20 0,0 12 196,5-22 0,3 0-376,21 13-810,4-5-989,26-26 0,2-20 855,-21-4 0,1-5 584,0-5 0,-2-4-80,-1-1 1,-3-2 934,-4 0 0,-1 1 2203,9-13-1078,-17 5-181,-3 26-450,-8 11-359,0 29-270,0 3 429,0 8-609,0-3-90,9-16 90,2-1 0,9-11-90,-1-18-360,10-11 270,10-19 90,-15 14 0,2 0-45,3-1 0,1 2 135,-4 8 0,-2 2 449,6-4-179,-12 36 90,-18 12-360,0 20-90,4-20 0,0-1 0,-2 21-180,16-19-629,-7-14-631,17-43 1170,-9 7 1,1-4-91,5-10 0,1-3 135,3-8 0,0 1 225,-3 6 0,-2 2 675,-4 4 0,0 3 404,8 0-539,-17 36-360,-3 14-180,1 26-270,2-7-1259,17-1-1440,3-21-1258,8-10-2430,0-18 3959,-8-19 7645,-12-13-2384,-9 12 1,-2-1 1754,-6-20-2699,7 11 0,-9 19-1079,0 37-360,-9-1-180,7 29-180,2-23-1170,28-2-988,5-12 1393,-5-13 1,0-7-675,14-19 1484,-17 12 0,-2-3 675,-2-26 1798,6 18-809,-25 10-539,6 29-450,1 30-361,-4-6 1,1 4-701,8 10 0,0 4 701,-2 2 0,-2 3-30,-3-17 0,0 0 0,-1 0 30,0 15 0,-4 1-121,-2-13 1,-2 0 0,-4-2-60,-10 8 0,-6-2-150,3-12 0,-5-1 1,-2-4-721,-5-6 1,-2-4-1,-4-3-2407,-6-2 0,-3-5 0,0-1 2898,-1-1 0,-1-1 0,4-2 0,-2-3 0,5-2 0,6 1 0,0 0 1</inkml:trace>
  <inkml:trace contextRef="#ctx0" brushRef="#br0" timeOffset="3309">8643 1763 19226,'-11'37'4767,"2"-4"-4677,9 6 0,0-10 0,0-19-270,9-1-180,11-18-89,2-10 359,6-12 0,-8-16 90,-1 14 90,-8 5 270,6 19-181,-14 26-179,14 5 0,-6 26-89,9-15-91,17 4-630,-5-27 180,-4-7 1,1-6 44,-4-9 0,0-4 8,0 1 1,0-2 306,4-11 1,-1-1-1,-7 4 1,-1 0 269,0 0 0,-1 0 0,-4 1 0,-1 0 270,5-15 180,-8-1 269,-2 10 1,-9 2 180,0 8 418,0 18-598,-18-5 282,-4 33-642,-8 5-360,15-7 0,2 2-90,-7 24 0,18-11-1349,22-10-1080,30-18-76,-16-10 1,1-2 2594,2-4 0,-4-1 0,9-5 0,-16 2 0</inkml:trace>
  <inkml:trace contextRef="#ctx0" brushRef="#br0" timeOffset="3442">9564 1528 18956,'11'9'5397,"-2"11"-5397,-9 19-270,0 2-2698,0-2-5937,9-19 8905,1-11 0,1-9 0,-2 0 0</inkml:trace>
  <inkml:trace contextRef="#ctx0" brushRef="#br0" timeOffset="3558">9682 1313 20305,'-20'-9'-6386,"9"7"6386,11 2 0,3 2 0,5 7 0</inkml:trace>
  <inkml:trace contextRef="#ctx0" brushRef="#br0" timeOffset="3843">9662 1293 18416,'37'24'-255,"0"0"0,0 0 0,0 0 1,9 4-1,-1 0 0,-9-4 2414,3 13-1249,-17 5-56,-12-6 1,-3 4-361,-6-1 1,-2 3-315,2 11 0,-2 0 123,-3-11 0,-1-1-303,6 8 0,-4-4-2069,-14-10-2928,14-1 4997,-5-51 0,8 13 0,0-14 0</inkml:trace>
  <inkml:trace contextRef="#ctx0" brushRef="#br0" timeOffset="4150">10152 881 22734,'0'39'1589,"0"-1"0,4 9 0,1 4-1529,-4-12 0,-1 1 0,1 0-30,4 3 0,2 1 0,-1-2-30,-6 14 0,2-3-551,6-7 1,1-5-259,2 9-1,17-22-809,-6-28-90,6-37 1304,-13 13 0,-1-4 270,-3-11 0,0 0 450,3 7 0,0 3 1124,-3-11-312,6 40-947,-6 31-225,-6-3 0,1 3-890,6-5 0,2 0-2933,-4 4 0,2-3 3971,27-6 0,-17-3 1,-5-18-1</inkml:trace>
  <inkml:trace contextRef="#ctx0" brushRef="#br0" timeOffset="4894">11603 1156 21115,'0'34'1529,"0"-1"0,-1 2 0,1 0-1439,0 5 0,0-2-90,0-6 0,0-3-180,0 19-359,0-28-451,0-29 91,18-21 494,-12 2 0,1-3 90,11-3 1,1-2 269,-3-3 0,-1 0 4,0 7 0,0 3 1300,5-19 0,-3 28-269,-15 20-271,7 20-449,-9 19-180,0 11-180,0-8 90,0-5-540,9-26-277,10-11-263,12-29 405,-8 10 1,2-3 404,0-11 1,0-2 224,4 4 0,1 1 539,-5 0 1,0 2 764,14-3-179,-20 31-721,-10 31-269,-9 19-180,-1-21 1,2 0-1710,8 22-4768,10-4 6567,21-25 0,-16-4 0,2-18 0</inkml:trace>
  <inkml:trace contextRef="#ctx0" brushRef="#br0" timeOffset="5200">12719 940 21655,'-50'0'3418,"2"0"-3148,9 18-270,9 3-90,2 10 0,17-3-360,2-8-719,18-9-361,19-3 1,14-16 944,-13 3 1,0-1 404,-3-8 0,-2 0 180,24 0 180,-8-3-180,-10 17-90,7 9-1889,-15 2 1979,6 8 0,-17-8 0,-2-2 0</inkml:trace>
  <inkml:trace contextRef="#ctx0" brushRef="#br0" timeOffset="5334">13033 881 16168,'37'-30'-3778,"5"-7"3778,-17 17 0,0 1 0,5-5 0,-12-2 0</inkml:trace>
  <inkml:trace contextRef="#ctx0" brushRef="#br0" timeOffset="5600">13072 313 18596,'9'-11'6207,"2"20"-5398,9 39-584,-10-10 0,-1 4-1124,-4-4 0,-2 2 0,0 0 928,0 2 1,0 1 0,0 0-30,0 1 0,0-1 0,0-1-150,-3-2 0,0 0 1,2-2-506,5 8 1,3-3-1595,-1-7 1,2-5-7583,11 0 8946,15-22 1,-24-12 0,4-5 0</inkml:trace>
  <inkml:trace contextRef="#ctx0" brushRef="#br0" timeOffset="5925">13484 842 20485,'11'39'6746,"-2"1"-6476,-9-1-270,0 0-180,-9-26-359,7 2-271,-7-23-359,26-10-270,14-21 854,-7 6 0,2-4-243,7-2 1,2-2 827,-12 11 0,0 0 0,0 3 404,13-6 1,-2 5 338,-8 6 0,-2 5 516,13 8-719,-26 28-360,-2 21-180,-9 10 0,0-21 0,0 0-450,0 13-59,0-5-2639,8-18-4179,3-8 7327,0-11 0,-2-2 0,-9-7 0</inkml:trace>
  <inkml:trace contextRef="#ctx0" brushRef="#br0" timeOffset="6054">13876 372 17157,'-20'0'540,"1"-9"-540,8 7 0,2-7 0,9 9 0</inkml:trace>
  <inkml:trace contextRef="#ctx0" brushRef="#br0" timeOffset="6293">14170 587 19046,'20'20'6117,"-1"0"-5937,18-1-91,5 1-44,-9-6 0,1 0-90,-3-3 0,-1 0-90,4 3 1,0 0-406,16 6-360,-2-1-1708,-27-8-2879,-3-2 5487,-18-9 0,0 0 0,0 0 0</inkml:trace>
  <inkml:trace contextRef="#ctx0" brushRef="#br0" timeOffset="6485">14581 470 27681,'-14'39'330,"0"0"0,-1 4 0,0 1-645,0 1 0,-1 0-2044,-3 0 1,1-1-2558,7-8 1,0-2 4074,1-4 1,1-4 0,0-4 0,9-5 0</inkml:trace>
  <inkml:trace contextRef="#ctx0" brushRef="#br0" timeOffset="18304">22343 2743 19766,'5'34'809,"1"0"1,-1 8-1,-2 3-539,-2 8 0,-2 3-1183,-1-14 0,-1 1 1,-1 0 882,1-2 0,0-1 0,-1-1 75,-5 12 0,-2-4 163,2-10 0,-2-6-748,-8-10 472,17-5-382,13-43 180,28-3 225,-15 2 0,2-3-45,4 5 0,-1 0 90,-9 0 0,1 4 360,25 2 1851,-33 12-1402,4 25-269,-17 14-90,-9 19-270,-10 0-90,-21-11-270,-1-11-1529,2-17-1709,11-11-6413,8-37 9455,18-15 0,-4 8 1,14 10-1</inkml:trace>
  <inkml:trace contextRef="#ctx0" brushRef="#br0" timeOffset="18437">22774 3116 19316,'11'50'3418,"-3"-2"-4228,-8-9-4047,0-9 4857,9-10 0,-7-11 0,7-9 0</inkml:trace>
  <inkml:trace contextRef="#ctx0" brushRef="#br0" timeOffset="18564">22931 2939 17697,'-20'3'-1020,"9"3"1,2-15 0</inkml:trace>
  <inkml:trace contextRef="#ctx0" brushRef="#br0" timeOffset="18837">22931 2939 15628,'32'39'1421,"1"-1"0,0 1 0,-3-4 1,0 0-1,-12-5-881,-18 9-450,0-8-90,0-3-180,0-17 180,0-2-630,17-18 180,14-19 315,-7 8 1,2-2 44,-1-3 0,0 0 135,-1 4 0,0 3 584,15-2 1,-8 20-450,-3 29-90,-17 12-180,6 9-1619,3-11-4408,10-19 6117,18-11 0,-24-9 0,3 0 0</inkml:trace>
  <inkml:trace contextRef="#ctx0" brushRef="#br0" timeOffset="19596">23871 3018 20575,'-8'-11'810,"5"2"-630,-5 9-90,8 0 0,0 0 0,0 9-1,-9-16 1,7 14 0,-7-16-90,9 9 90,0 9 180,-9-7 0,-10 7 270,-3 8-180,-15 5-271,15 17-89,-6-8 90,17-3-90,29-17-989,14-2 449,1-16 1,2-4 44,-4 2 0,-1-4 315,4-9 0,-1-4 135,-6 5 0,-4 1 315,8-10 450,-5 12 629,-24 18-449,7 0-451,-9 18-179,8-5-180,3 15-180,26-17-899,5-2 269,-13-9 1,1 0 359,-1 0 0,1 0 270,20-9 270,-11 7 719,-20-7 91,-10 9-271,-9 17-359,0-4-450,0 16 90,0-18-1259,9-3-1080,10-25-2698,21-5 5037,-15 3 0,0-1 0,7-2 0,-6 5 0</inkml:trace>
  <inkml:trace contextRef="#ctx0" brushRef="#br0" timeOffset="20046">24656 2959 19046,'-1'30'5217,"1"7"-4947,0-15-180,0-2-450,26-11-1169,7-9 719,-4-4 1,1-1 89,0-4 1,-1-2 494,1 2 0,-1-4 135,12-24 810,-4 24 1079,-26-4-450,-3 17-630,1 0-539,2 17-90,9-4 0,8 24 90,-6-6 180,-3 17-90,-13-20 0,-3 3-616,-2 6 1,-2 4 525,-1 12 0,-5 1-90,-9-3 0,-5 0-60,8-9 0,0 0 0,-4-2-1,-7-7 1,-3-4 0,1 1-210,0 11 1,0-4-271,2-13 0,0-9-179,-4-15 89,17-39 405,16 2 0,8-4 90,4-5 0,7 0-487,-1 10 1,4-1 0,2 4 591,-1 3 0,2 4 0,1 1 119,13-7 1,1 5 39,-1 10 0,-1 6-219,-7 4 0,-2 5-945,-4 5 1,-1 3-8887,10 5 9208,-20 0 0,-10-3 0,-9-8 0</inkml:trace>
  <inkml:trace contextRef="#ctx0" brushRef="#br0" timeOffset="40575">7251 9779 14459,'18'7'3868,"4"23"-3689,-7-1 1,0 3-45,5 7 0,-3 1 0,-5-1 0,-2 0-45,1-4 0,-2 0-90,-4 0 0,-2-3 180,-3 10-180,0-14 0,0-28-360,0-28 135,0-3 0,0-6-116,4-15 1,1-5 340,-4 12 0,-1-1 0,1-2-573,2-4 0,0-1 0,0 1 543,0 7 0,-1 2 1,2 0 73,0-13 1,3 6 73,1 18 1,3 5 330,9-1-179,8 36 450,-6 23-181,-3 19-505,-13-17 1,-3 1 54,-2-3 1,-2-1 660,2 5 1,-2-2-1741,-8 17-1849,-10-20-4177,-3-30 7016,2-21 0,12-1 0,8 4 0</inkml:trace>
  <inkml:trace contextRef="#ctx0" brushRef="#br0" timeOffset="40854">7761 9407 18416,'9'39'270,"2"0"-270,8-8-270,10-12-269,1-10 89,9-26 630,-17-14 0,-4-19 449,-18 0-269,-9 20-360,-20 3-90,-3 25-359,-16-7-1800,17 9-4048,3-8 6297,35 6 0,-12-7 0,23 9 0</inkml:trace>
  <inkml:trace contextRef="#ctx0" brushRef="#br0" timeOffset="41117">8055 9172 16887,'11'-11'4228,"-2"2"-3958,-9 27-270,0 3-270,0 19-180,0-10-539,8-2 179,21-17 540,12-2 270,-11-8 0,-1-2 1080,12 1 629,-4 9-540,-26 10-719,-2 12-360,-18 17-360,-2-7-2159,-17-2-5486,6-28 7915,2 4 0,12-21 0,8 14 0</inkml:trace>
  <inkml:trace contextRef="#ctx0" brushRef="#br0" timeOffset="59025">14562 8721 16078,'20'50'584,"-11"-21"1,1-1-495,10 4 0,-1 5-90,1-17 180,0-9 90,-1-2-180,9-18-180,3-28 45,-7 12 0,0-2-180,1-16 0,0-2-950,5 5 1,-1 0-310,-8 0 0,-1 2 1484,0 11 0,-3 3 0,-6-4 0,-2 19 0</inkml:trace>
  <inkml:trace contextRef="#ctx0" brushRef="#br0" timeOffset="59367">15228 8525 15628,'-8'33'674,"7"-2"1,-1-1-495,-15-4-180,15 1 0,2 2 90,-9 11-90,27-10 90,12-10 0,11-12-90,7-16-90,-8-3 90,-19-18 90,-3 8-180,-18-16 0,-9 15-450,-11-6-719,-10 8-5037,-1 0 6296,3 1 0,17 8 0,2 2 0</inkml:trace>
  <inkml:trace contextRef="#ctx0" brushRef="#br0" timeOffset="59576">15581 8545 13829,'0'19'4857,"0"1"-4407,0-1-270,0 1-180,0-9 90,0-2-90,0-9-990,26-35-719,7-9 135,-1 5 0,4 0-1754,-2 7 0,1 3 3252,1-2 0,-2 5 1,7 4-1,-15 5 0</inkml:trace>
  <inkml:trace contextRef="#ctx0" brushRef="#br0" timeOffset="59869">16071 8407 18057,'0'29'1169,"0"10"-1349,-9 2 90,7 7 270,-7-26-360,18-5-360,20-17 91,12-8 179,9-12 180,-11-10 180,-19-1-180,-12-6 180,-8 15-90,-8-6-990,-12 8-2338,-2 9-3148,-6-6 6476,8-3 0,9 7 0,3-4 0</inkml:trace>
  <inkml:trace contextRef="#ctx0" brushRef="#br0" timeOffset="60885">16385 8270 13739,'11'48'6656,"-3"-7"-6386,-7-12 0,-2-1-90,1 13-270,0-1-360,0-21-449,0-10-540,18-18 629,-5-10 630,5-4 0,1-2-90,3-19 360,-8 15 0,0 2 720,-3 5 449,6 4-359,-15 27-181,7 11-539,-9 10-180,0 1-180,9-3 0,-7-17-989,15-2 269,3-18 181,2-11 359,15-10 360,-7-1 540,1 12 269,-3 10 1,-8 18-270,-10 10-271,8 3-179,-16 15 0,16-24 0,-16 5 0,15-18-90,-6 0 0,9 0 90,-10 0-90,-1-9 90,-9 7-90,0-7 90,0 9-180,0 0 90,0-9 0,0-2 0,9-8 0,-7-1 0,16 1 0,-16-1 90,6 0-90,-8 1 90,0 8-90,0 2 90,0 9 540,0 0-451,0 9 1,-8-7 90,5 7-180,-5-1 90,-1-14-180,7 12-90,-7-14 180,9 8-180,0 8 90,-9-14 0,7 12 0,-6-6-180,-1-6-719,7 21-900,-16-39-1529,16 29 3328,-7-14 0,9 11 0,0 7 0</inkml:trace>
  <inkml:trace contextRef="#ctx0" brushRef="#br0" timeOffset="61084">17149 8231 18416,'11'20'900,"-2"8"-2699,-9-6-5397,0 6 7196,0-17 0,0-2 0,0-9 0</inkml:trace>
  <inkml:trace contextRef="#ctx0" brushRef="#br0" timeOffset="61242">17169 8231 17787,'16'-45'869,"0"1"1,-4-15-1,-6 24-3027,-9 48-7673,-14-37 9635,15 31 0,-7-16 0,9 9 1</inkml:trace>
  <inkml:trace contextRef="#ctx0" brushRef="#br0" timeOffset="61742">16345 9172 18237,'-19'-9'2968,"25"7"-2608,16-16-180,28 8-135,-12 0 0,1 0-614,-8 0 1,1 0-197,7 1 1,-2-1-2030,13-10-5302,-11 1 8096,-19-1 0,-12 9 0,-8 2 0</inkml:trace>
  <inkml:trace contextRef="#ctx0" brushRef="#br0" timeOffset="61901">16639 8838 15448,'-19'-10'6027,"8"18"-5488,2 32-494,8-11 0,2 3-45,-1 10 0,0 3-1034,0-5 0,0 0-1395,-1 0 0,2-1 2429,3-8 0,1-4 0,-3 4 0,7-14 0</inkml:trace>
  <inkml:trace contextRef="#ctx0" brushRef="#br0" timeOffset="62184">16816 9093 17427,'39'11'1169,"9"-11"-1349,2-19-179,0-3-1,-11-15 180,-19 15 180,-11-15 0,-10 33 180,-25-12 539,11 25 1,-31 0-450,25 19-360,-8-4 0,18 22-1889,20-24-6746,31-3 8725,-10-13 0,1-3 0,12-3 0,-8 0 0</inkml:trace>
  <inkml:trace contextRef="#ctx0" brushRef="#br0" timeOffset="62460">17325 8878 19856,'-30'0'449,"10"8"-988,12-5-990,16 14-1,12-15 271,10 7 1169,1-9 450,6 9 1349,-24 10-270,4 3-90,-17 15-809,-8 2-360,-3 3-270,-9-3-2518,0-20-4858,10-10 7466,1-26 0,9 12 0,0-12 0</inkml:trace>
  <inkml:trace contextRef="#ctx0" brushRef="#br0" timeOffset="62734">17639 8799 20755,'-9'31'810,"-2"6"-900,-8-15 90,8 6 0,2-8 0,9-1 0,0-8 0,0-2-90,9-1 90,-7-5 0,7 14-180,-9-6-810,0 9-2068,-9-1-6773,-2-8 9500,-9-20 1,10 5-1,1-13 1</inkml:trace>
  <inkml:trace contextRef="#ctx0" brushRef="#br0" timeOffset="63225">17913 8799 19406,'-19'0'2249,"8"18"-1980,-7-5-179,7 6 0,1-1-90,1-7 0,9 8 90,0-8-90,0-2 0,9-9 90,-7 0 0,15 0-180,-6 0 180,9-9-90,-9-2-90,6 0 180,-15 3 0,16 8 90,-16 0-270,7 8 180,-1 3-270,-6 9-2428,16-9-2699,-7-2 5307,17-9 0,-15 0 0,5 0 0</inkml:trace>
  <inkml:trace contextRef="#ctx0" brushRef="#br0" timeOffset="64110">18109 8447 13199,'22'8'6657,"4"3"-4948,-24 18-630,7 1-359,-9 18-361,0 2-359,0-21 0,0 1 90,0 20-269,0-2-1351,9-9-1798,2-9-5487,8-10 8815,10-11 0,-16-9 0,4 0 0</inkml:trace>
  <inkml:trace contextRef="#ctx0" brushRef="#br0" timeOffset="64409">18501 8643 18416,'-28'0'3688,"6"0"-3328,-6 8-270,8-6-180,9 16 90,3-7-629,8 0-271,17-3 540,14-25 90,10 4 270,7-7 180,-9 12 360,-8 8-180,-3 0-270,0 8-90,-6 3-900,6 0-3057,1-2 3957,-8-9 0,-1 0 0,-11 0 0</inkml:trace>
  <inkml:trace contextRef="#ctx0" brushRef="#br0" timeOffset="64525">18854 8545 19316,'28'-9'-383,"-6"-2"1,-2 0 0,-12 2 0</inkml:trace>
  <inkml:trace contextRef="#ctx0" brushRef="#br0" timeOffset="64717">18952 8251 21924,'-10'33'1349,"0"1"1,0-4-1,1 1-1304,2 11 0,3 1-180,-2-7 0,3 0-810,5 4 1,5-2-4722,13 12 5666,10-13 0,-8-26 0,-5-2 0</inkml:trace>
  <inkml:trace contextRef="#ctx0" brushRef="#br0" timeOffset="64854">19207 8525 20036,'0'41'629,"0"5"-7195,0-33 6566,0 5 0,0-18 0,0 0 0</inkml:trace>
  <inkml:trace contextRef="#ctx0" brushRef="#br0" timeOffset="64967">19207 8525 15718,'0'0'0</inkml:trace>
  <inkml:trace contextRef="#ctx0" brushRef="#br0" timeOffset="65400">19422 8368 20935,'0'39'2339,"0"1"-2339,-8-19-630,14 5-899,5-23-270,20 5 810,8-25 899,0-5 180,-8-17 989,-12 9 450,-1 10-540,-16 11-359,6 9-540,-8 0 90,9 0-90,11 9 0,2-7 0,15 7 180,-16-9 539,-1 0-89,-11 0-450,-9 9-270,0-7 0,0 15 90,8-15-540,12-2 180,10-19 180,-6 3 0,0 1 90,18-7 90,-3 5 90,-2 17-90,-15 17-90,6 5-900,-8 17-4497,-10-8 5397,-1-12 0,-9-10 0,0-9 0</inkml:trace>
  <inkml:trace contextRef="#ctx0" brushRef="#br0" timeOffset="66069">18756 8368 14099,'-9'13'5667,"7"2"-4858,11-23-449,13 8-90,26-9-180,2-2-45,-21-2 0,1-2-90,0 4 0,-2 0-1035,14-17-1978,-5 17 3058,-26 2 0,-3 9 0,-8 0 0</inkml:trace>
  <inkml:trace contextRef="#ctx0" brushRef="#br0" timeOffset="66567">18913 8015 10591,'0'20'4138,"0"0"-3869,0 8-359,0-6-359,0 15-3059,0-15 3508,0 15 0,0-24 0,0 4 0</inkml:trace>
  <inkml:trace contextRef="#ctx0" brushRef="#br0" timeOffset="87638">12445 12739 8702,'-11'-22'4767,"3"13"-3597,-1 3-181,7 12-89,-7-14-181,9 8 450,0 0-989,0 8 90,0 21-90,-9 3-135,4-4 0,-1 1 135,-13 21-225,9-21 0,0 1 135,0-1 0,1 0-280,-1 1 0,0-1 190,0 1 0,0-1 45,1 0 0,-1 1-90,0-1 0,0 1 45,0-1 0,1 0 0,-1 1 0,0-1-42,0 1 1,0-1 131,-9 12-135,14-8 0,-1-2 225,-11-5-180,14 28 0,-5-32-90,8 6 463,0-8-373,-9-9 270,7-3-270,-7-8 0,9 0 90,0-17-90,9-13-90,0 2 0,1-3 45,5-7 0,1-3-90,3-7 0,1-2-66,5 1 0,-2-2 231,-11 16 0,-3-1 0,3 1-549,11-15 0,0 2 563,-11 7 1,-3 1-90,1 1 1,0 2 34,7-13-260,-15 2 90,16 17 90,-16-6 0,7 15 289,-9-15-109,0 24 869,0-13-959,0 24 112,0-7-22,0 9 0,0 9 90,0 11 90,0 1-90,0 16 0,-9-15-90,7 24 90,-16-5-180,12-12 0,1 1 45,0 3 0,-1 2-45,-2-1 0,-1 1-305,4 4 1,-1 1 304,-3-1 0,-1 0 45,0-4 0,0 0-45,0 3 0,0 0 0,1-3 0,-1 0-197,0 5 1,0-2 196,0-12 0,1 0 0,4 8 0,-1-5-180,-12-13 270,16 10-90,-7-26-360,18 0 127,-7 0-3096,16-18 3435,-16-3 1,7-1 0,-9 4-1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15:42.233"/>
    </inkml:context>
    <inkml:brush xml:id="br0">
      <inkml:brushProperty name="width" value="0.09071" units="cm"/>
      <inkml:brushProperty name="height" value="0.09071" units="cm"/>
      <inkml:brushProperty name="color" value="#FF0000"/>
    </inkml:brush>
  </inkml:definitions>
  <inkml:trace contextRef="#ctx0" brushRef="#br0">25870 9054 16618,'-17'50'4317,"-5"-2"-4137,-8-9-90,10 1 0,11-10-90,9-2 180,0-17-90,27-2-90,5-35 0,-3 7 0,1-4-559,4-10 1,0-3 558,1 0 0,-1 2-45,-3 3 0,-1 3 120,0 11 0,-3 4 375,3-5 360,-10 44-450,-11 7-316,-8 4 1,-2 2-342,-8 16-288,6-21 1,4-3-2283,7 0 2867,23-12 0,-7-10 0,2-9 0</inkml:trace>
  <inkml:trace contextRef="#ctx0" brushRef="#br0" timeOffset="234">26556 9113 18596,'0'48'5127,"-8"2"-5037,-3-9 90,0-4-270,37-26-179,18-2 134,-10-15 0,1-5 45,1 2 0,-4-4 90,-9-10 0,-5-2-180,11-17-180,-21-5-270,-17 25-1438,-10-13-1890,-12 22 3958,1-15 0,10 17 0,12 2 0</inkml:trace>
  <inkml:trace contextRef="#ctx0" brushRef="#br0" timeOffset="799">27086 9054 17517,'19'0'2698,"1"-9"-2338,-9-1 180,-3-10-270,-8 18 90,-26-5 359,2 33-179,-24-4-270,18 9 0,10-3-180,20-17-90,29-2-540,21-27-45,-20 4 0,1-2 0,8-7 1,-2-4-677,-6-6 0,-1-2 856,5 1 0,-2-2 315,-7-6 0,-2-3 135,1 5 0,-3 0 262,-5-5 1,-3 3 231,-3 14 1,-3 3 1079,1-12-269,-18 72-811,-4-6 1,-2 5-241,4 2 1,0 5 0,0 0-658,-2 1 1,0 2-1,0-2 388,2-1 0,1-1 0,3-1-30,3 16 0,6-3 180,0-15 1,7-4-541,12-11 1,6-5-181,2-5 0,3-7 90,2-15 1,1-6 89,1 2 0,-4-5 315,-5-12 0,-4-5 389,-6 1 0,-4 0-164,-2 3 0,-4 3 810,-7-1-91,-18 14 928,5 43-1737,-15-6 285,17 10-1725,37-3-3057,27-17-509,-10-6 1,3-1 4182,0-4 1,-3 0 0,10 0 0,-19 0 0</inkml:trace>
  <inkml:trace contextRef="#ctx0" brushRef="#br0" timeOffset="1009">28379 8917 21115,'-20'-17'2698,"18"12"-2608,31-12 0,23 8-90,-10 8 0,3 0-270,0-4 1,0 1-1060,-9 4 0,-1 0-1055,0-4 0,-4-1 2446,-10 3 1,-3-6-1,-18 8 1</inkml:trace>
  <inkml:trace contextRef="#ctx0" brushRef="#br0" timeOffset="1157">28536 9015 20755,'6'0'-899,"7"0"-7916,36 0 8815,1 0 0,-18 0 0,-6 0 0</inkml:trace>
  <inkml:trace contextRef="#ctx0" brushRef="#br0" timeOffset="1801">29633 8858 15448,'0'-22'6207,"0"5"-5488,0 17 181,-8 9-181,-12-7 1,-11 33-180,1-11-406,14-2 1,4 4-45,1 13 90,28 0-270,25-9-604,-5-18 0,4-4 109,-1-1 0,1-5-494,3-9 0,-1-4-91,-7 2 1,-2-3 486,-3-11 1,-4-2 637,-6 4 0,-2 0 180,-4-3 0,-2 0 1214,-2-6 270,-3 2-180,-8 25 456,-17-3-1266,-5 23 51,-8 3-590,1 2 0,18 6-90,20-8-540,30-10-135,-5-4 1,2-3-1170,8-1 0,2-4-2583,-1-5 1,-1-3 4426,-3 0 0,-4-2 0,5-10 0,-16 5 0</inkml:trace>
  <inkml:trace contextRef="#ctx0" brushRef="#br0" timeOffset="2034">30535 8388 23004,'0'34'959,"0"-1"1,0 10-1,0 1-914,-3 2 0,-3 0-45,-3 7 0,-2 1-1120,1-4 0,-1-3 265,-4-10 1,1-2-1800,8 0 1,2-4 2786,-5-1 0,9-10 1,0-11-1</inkml:trace>
  <inkml:trace contextRef="#ctx0" brushRef="#br0" timeOffset="2217">30907 8447 19316,'-9'31'2248,"1"1"1,-3 3 0,0 4-2159,-1 1 0,-2 3 0,1 0-1151,-1-3 0,1 0 1,1 0 40,1 2 1,1 1 0,0-2-3897,-5 6 1,2-2 3680,7 0 1,1-6 0,-4-6 0,9-7 0</inkml:trace>
  <inkml:trace contextRef="#ctx0" brushRef="#br0" timeOffset="3057">25831 10406 14189,'30'0'539,"-1"0"1,1-11 0,-1-4-675,1 5 0,-1-4-45,-3-8 0,-2-4 90,15-13 180,-19 9-90,-12 1 360,-17 27 540,-28-4 719,-6 32-1159,9-13 0,0 4-56,7 11 1,4 3-527,1-1 0,5 1 167,11 4 0,10-2-675,11-10 1,9-5-1890,18-1 1,6-6 2518,-11-6 0,1-2 0,-2-2 0,3-1 0,-4 0 0,17 0 0</inkml:trace>
  <inkml:trace contextRef="#ctx0" brushRef="#br0" timeOffset="3469">26654 10269 19136,'-19'-8'2249,"8"14"-1620,-15-12-89,4 23-90,-9 3-270,3 10-180,8-8 0,10 4 90,18-24-360,23 7-225,-3-19 0,3-6-554,4 1 0,0-3 509,0-13 1,-1-5 179,2 2 0,-4-2 315,-9-2 0,-5-3 45,-2 2 0,-4 0-41,-6 4 0,-3 0 625,-3 5 1,0 2 225,0-3-1,0 40-269,-18 23-450,12 9 0,-1 3-513,-7-7 0,0 0 378,6 16 0,5-1-745,1-15 1,4-2-876,5 0 1,6-3-5459,26 8 7123,11-21 0,-17-10 0,-7-9 0</inkml:trace>
  <inkml:trace contextRef="#ctx0" brushRef="#br0" timeOffset="3913">27144 10230 16528,'0'-20'6566,"0"18"-6026,-17 4-540,-5 27 0,-9 1-90,3 1-630,26 6-180,22-15 451,21-3 404,-12-10 0,1 0 225,20 10 629,-11 20 361,-19 11-811,-14-13 1,-3 3-611,-6 0 1,-3 0 430,-6 5 0,-5 0-478,-2-5 0,-3-2 343,-3-7 0,0-3-765,-14 11-719,10-28-1169,27-31 179,22-30 1754,7 8 1,5-3 629,-9 10 0,1-2 0,1 0 75,6-5 0,3-1 0,-3 0 16,-6 2 0,-2 1 1,1 1 552,1 2 1,2 1 0,-3 2 614,-2-3 1,-3 5-46,9-8-90,-19 23 91,-18 52-541,-2 8-539,1-9 0,1 2 111,0-1 1,7-3-292,28 10-810,-2-26 1,4-4-1980,15-4 1,4-7 3202,3-9 0,-2-2 1,6 6-1,-10-13 1</inkml:trace>
  <inkml:trace contextRef="#ctx0" brushRef="#br0" timeOffset="4498">28771 10132 23723,'46'-9'-315,"-21"0"1,2-1-1260,12-1 0,1 0-1260,-9 1 1,-1 0 2833,17 2 0,-27 8 0,-11 0 0</inkml:trace>
  <inkml:trace contextRef="#ctx0" brushRef="#br0" timeOffset="4645">28751 10367 18686,'-19'11'4858,"17"7"-4858,21-16-1350,31 6-2113,-15-11 0,0-2 3463,1 4 0,-2 0 0,7-8 0,-15 9 0</inkml:trace>
  <inkml:trace contextRef="#ctx0" brushRef="#br0" timeOffset="5328">30437 9995 20935,'-9'37'1844,"4"-9"0,-1 3-1664,-7 12 0,-2 3-135,4 4 0,0 0-45,-3 1 0,0-4 0,3-15 0,2-3-90,7 17-990,22-35-449,21-11 989,-7-12 1,0-5 314,-7 2 0,-2-2 180,5-7 0,-3 0 495,3-7 989,-10 12 0,-12 19-809,1 37-360,2 6-180,1-13 0,4-1 90,24 10-180,-13-26 0,4-6 0,4-4 0,0-6-419,1-8 1,-2-6 373,-3-6 0,-3-4-270,-3-7 1,-3-2-406,0-2 1,-4-3-901,-7-2 1,-1-1-1799,5 0 0,-4-1 3418,-9 3 0,-1 4 0,7-13 0,-8 25 0</inkml:trace>
  <inkml:trace contextRef="#ctx0" brushRef="#br0" timeOffset="5561">31339 10367 23094,'-9'11'-900,"-2"-11"-8931,0-2 9680,2-7 0,9 9 1,0 0-1</inkml:trace>
  <inkml:trace contextRef="#ctx0" brushRef="#br0" timeOffset="5786">31260 10661 20215,'-20'31'3778,"10"14"-3508,1-3-180,4-13 0,1 1-45,0-1 0,-3 0-45,-6-3 0,-2-2-450,-16 16-899,1-21-1529,-7-10-3419,6-9 6297,1-26 0,10 19 0,12-19 0</inkml:trace>
  <inkml:trace contextRef="#ctx0" brushRef="#br0" timeOffset="6038">31574 10406 23094,'-20'-8'629,"9"6"-2517,2-7-4949,9 9 6837,9 0 0,-7 0 0,7 0 0</inkml:trace>
  <inkml:trace contextRef="#ctx0" brushRef="#br0" timeOffset="6865">31123 10524 19496,'-11'28'3688,"-7"3"-3508,-1 8-90,-3 0-180,-6-8-990,17-3-2428,2-8-6323,9-9 9523,0-3 0,0-8 0,0 0 0</inkml:trace>
  <inkml:trace contextRef="#ctx0" brushRef="#br0" timeOffset="7082">31241 10230 21205,'-9'2'-5937,"7"5"5937,-7-16 0,9 9 0,0 0 0</inkml:trace>
  <inkml:trace contextRef="#ctx0" brushRef="#br0" timeOffset="7682">31632 10406 18237,'-19'0'3687,"-1"0"-3237,1-8-90,8 6 90,2-7 0,9 9-181,9 0-89,2 0-90,17 0-90,3 0-539,8 0-1440,9 0-1709,-7 0-6143,7 0 9298,-18 0 0,-10 0 0,-11 0 0</inkml:trace>
  <inkml:trace contextRef="#ctx0" brushRef="#br0" timeOffset="7865">31672 10602 21655,'28'-10'-450,"11"-8"-6836,11 7 7286,0 0 0,-19 3 0,-14 8 0</inkml:trace>
  <inkml:trace contextRef="#ctx0" brushRef="#br0" timeOffset="8385">32534 9975 24533,'0'29'629,"0"-1"1,0 5 0,0 4-585,0 15 0,0 2-225,-4-3 0,-1 1-1561,1 2 0,-3-2-598,-1-11 1,-3-3 2458,-4-7 0,1-4 0,1 4 1,-4-14-1</inkml:trace>
  <inkml:trace contextRef="#ctx0" brushRef="#br0" timeOffset="112665">1920 9152 15178,'-30'9'2429,"2"19"-2069,8 14-1,14-10 1,1 3-586,-1 0 1,4 0 405,12 1 0,6-3 350,8 18-440,2-34 0,5-6 180,19-2-180,-20-8 0,-1-2 330,12-17-150,-4-4 0,-18-17-180,-8 0-90,-2 0 0,-27-9-270,-12 6-720,10 18 1,-2 0-3284,-1 8 1,-2 2 4272,-14-6 0,18 12 0,3 8 0</inkml:trace>
  <inkml:trace contextRef="#ctx0" brushRef="#br0" timeOffset="112873">2352 9152 22734,'29'-14'300,"1"0"0,3-9 0,1-2-256,5-1 1,1 0-225,0-4 1,0 1-1443,-4 4 0,-2 2-492,-3 3 0,-5 1 2215,-5-12 0,-3 12 0,-18 10 0</inkml:trace>
  <inkml:trace contextRef="#ctx0" brushRef="#br0" timeOffset="113081">2528 8564 22734,'20'48'449,"0"0"1,-8 1 0,-3 2-480,-2-10 0,-1 2 0,-1-1-318,-4-1 1,-2-1 0,1-1-523,-1 1 1,1 0 0,1-2-2440,2 8 0,2-3 3309,0-11 0,1-5 0,5 1 0,-2-19 0</inkml:trace>
  <inkml:trace contextRef="#ctx0" brushRef="#br0" timeOffset="113645">2901 8721 19406,'11'48'2923,"-2"-15"1,-1 1-2790,-6 2 1,-2 0-225,4 4 1,1-1-91,-2-8 0,3-4-810,13 4-1079,29-14 1214,-22-26 1,0-8 449,9-1 1,-2-5 179,-6-14 0,-4-5 180,2 6 0,-2 1 540,-7-1 0,-2 4 854,15 2 0,-18 12-539,-3 36-630,1 3-90,2 10 89,17-12-269,3-10-629,17-18 89,-7-10 270,-2-12 360,-11-8 180,-17 9-180,-2 1 0,-9 18-180,0 11 180,-9 3 90,16 14-180,4-6 180,28 9 90,11-1 360,0 1 90,-2-9-181,-9 6 91,-17-15-180,4 7-180,-15-18-180,9-36 0,-7 11 0,2-4-210,0 0 0,1-2 0,1 0-991,2 2 0,1 1 1,2 1 120,0 1 1,1 1-1,2 5-3836,9-1 1,-1 10 4588,8 11 0,-12 14 1,-21 12-1</inkml:trace>
  <inkml:trace contextRef="#ctx0" brushRef="#br0" timeOffset="114203">2254 10073 20215,'20'39'3688,"-1"9"-3598,1-6-90,-7-17 0,2-2 180,7-2-630,15-3-629,2-44 494,-18 3 1,-1-4 269,1-8 0,-2-2-202,1-7 0,-3 1 562,-11 11 0,1 3 1172,19-10 42,-24 21-629,15 36-450,-6 12-180,9 20-135,-4-23 0,5-4-1671,2-6 0,4-3-3110,11-2 1,3-7 4353,9-16 0,-2-4 1,-19 12-1,-2-1 1,0-9-1,-1 0 1</inkml:trace>
  <inkml:trace contextRef="#ctx0" brushRef="#br0" timeOffset="114505">3351 9760 19766,'-29'0'1439,"-1"0"0,1 2 0,0 4-1214,-2 6 0,3 5-225,6 2 0,2 3-45,1 7 0,1 1-135,-1 11-360,8-4-629,29-26-90,14-11 584,-3-7 1,1-5 494,-4-6 0,-2-4 90,-3 2 0,-3-1 315,-3-4 0,-1 2 854,5 1 0,-8 14-629,7 27-450,-8 12 90,10 8-989,8-17-1980,12-5-4407,10-26 7286,-24-4 0,-2-2 0,6 0 0,-12-11 0</inkml:trace>
  <inkml:trace contextRef="#ctx0" brushRef="#br0" timeOffset="114795">3665 9701 21655,'0'37'1349,"0"-4"-1169,9 6-1170,19-20-179,14-10 629,-14-15 1,2-5 404,0 1 0,-1-2 90,-3-6 0,-2-3 45,15-18 899,-10 17 361,-19 4-541,-1 27-269,-9 19-180,0 0 0,0 3 134,0 8 1,0 3-225,0 10 0,0 2-876,2 1 1,-4-1 695,-5-14 0,-2-1 0,-1 0-270,0 13 0,-4-4-1373,-13-6 0,-3-6-2675,10-13 1,-1-6 4317,-18-9 0,19-10 0,11-7 0</inkml:trace>
  <inkml:trace contextRef="#ctx0" brushRef="#br0" timeOffset="115081">4214 9505 19676,'0'48'3418,"-9"-16"-3418,7 5 0,-7-17-360,27-9 0,3-2 90,19-9 270,-1 8 90,0-5 720,-17 23-91,-5-13-269,-17 24-270,0 2-180,-17-6-2069,4 4-4947,-16-26 7016,10-11 0,8-3 0,2-5 0</inkml:trace>
  <inkml:trace contextRef="#ctx0" brushRef="#br0" timeOffset="115304">5037 9289 19316,'20'-24'929,"-1"0"1,4 3-1,2 1-884,4-5 0,1 2-647,5 7 1,0 2-659,-5-2 1,1 3-3657,-1 8 1,-4-1 4884,-4-11 1,-5 15 0,-17-7-1</inkml:trace>
  <inkml:trace contextRef="#ctx0" brushRef="#br0" timeOffset="115865">5252 8682 21565,'0'29'1469,"0"1"0,0 3 0,0 1-1289,0 4 0,0 2-90,0 9 0,0 0-90,0 1 0,0 1-1530,4 3 1,1-2-360,-1-10 0,3-3-3027,5-3 1,4-5 4827,15 0 1,-9-14 0,-5-17-1</inkml:trace>
  <inkml:trace contextRef="#ctx0" brushRef="#br0" timeOffset="116103">5625 9035 24803,'9'41'540,"10"-4"-900,21-26-360,10-2 450,0-18 270,-11-11 90,-20-10-90,-10-9 0,-26 17-90,-5-4-2338,-26 23-7403,6-5 8668,3 8 0,20 0 1,10 0-1</inkml:trace>
  <inkml:trace contextRef="#ctx0" brushRef="#br0" timeOffset="117178">7526 8682 16258,'-28'-9'4947,"-3"7"-4228,-8-7 1,0 9-270,-1 26-90,1 7-360,23-5 0,2 3 0,-1-6 0,1 0 90,4 23 89,27-18-448,25-10-181,-8-25 0,1-8-568,1-4 0,-2-7 703,2-12 0,-4-6 135,-10-2 1,-3-2 179,1-2 0,-3-2 0,-10-3 0,-3 0 0,1 2 0,-2 2 359,-1-1 1,-4 1 45,-5 9 0,-3 2 224,-3-12 271,-7 48-1,3 35-584,14 7 0,4 7-180,-3 2 0,4 2-45,4 4 0,7-1-515,8-7 1,6-5 199,2-9 0,3-7-180,6-8 0,3-8-303,-2-11 1,0-7 392,-2-4 1,-4-6 89,-6-6 0,-4-2 508,-7 1 1,-4 0-329,-6-5 0,-3 3 225,-3 3 180,-9-2 1225,-11 26-1495,-1 17 533,-8-4-623,18 16-94,29-10-896,15-8 585,-1-8 1,3-6 359,-4-5 0,-1-3 0,8-4 0,0-1 360,-7 0 0,-1 2 224,0 2 1,-1 4 449,10 8-179,-10 28-360,-10 14-316,-13-13 1,-1 1-45,4 20 0,-9-11-90,0-20-449,8-19-91,3-19-90,9-29 135,-11 22 1,2 0-181,3-8 1,0 0-1125,-1-16-2789,13 20 4588,-15 12 0,0 18 0,-2 0 0</inkml:trace>
  <inkml:trace contextRef="#ctx0" brushRef="#br0" timeOffset="117595">8663 7682 20575,'-11'-30'3418,"2"10"-2968,9 20-180,-9 2 90,-10 24-90,-12 14-46,11-12 1,1 5 0,3 13 0,1 3-915,1-4 0,0 2 690,7-9 0,1 1 0,0-1 45,-4 13 0,0-2-178,0 1 0,0-2 43,5-7 0,0-3-225,0-4 0,1-1-395,3-3 0,2-1-1719,-1 21-2158,0-11 4587,9-10 0,-7-18 0,7-3 0</inkml:trace>
  <inkml:trace contextRef="#ctx0" brushRef="#br0" timeOffset="117881">8447 8368 18776,'-20'11'1350,"1"-11"-1440,8-2 269,2-7-358,9 9 808,0 0 1,18 0-1,12-17-89,20-5-360,-25 8 0,1-2-180,2-3 0,0 1 90,14-4-1169,-3-7-4228,-11 19 5307,-17 1 0,-3 9 0,-8 0 0</inkml:trace>
  <inkml:trace contextRef="#ctx0" brushRef="#br0" timeOffset="118065">8819 8153 20485,'0'39'4318,"0"9"-4228,0 2-360,0 0-3058,0-2-6503,0-18 8758,0-10 0,0-11 1,0-9-1</inkml:trace>
  <inkml:trace contextRef="#ctx0" brushRef="#br0" timeOffset="118562">8937 7839 18686,'28'37'2699,"3"4"-1980,-15-8 1,-2 2-575,1-5 0,-1 1 214,-3 3 1,-3-1 223,3 18-404,-2-12-179,-9-11-739,9-17-1240,1-20 270,10-21 1349,-5-2 1,-2-4 314,-2-4 0,0 0 404,4-2 1,-1 3 1259,-4-11-179,8 24-314,-16 52-946,15 15-135,-12-6 0,1 0-90,11-3 0,3-3-270,-5-3 0,3-4-360,9-9 1,3-6-495,20-7 944,-20-12 0,-1-5 270,-7-2 0,-3-3-183,2-11 0,-5-2 768,-9 5 0,-3-1-1,1 1 1,-2 2 449,-3-3 1,-8 22-271,-3 38-719,-9 3-45,13-4 0,3 1-765,4 12-1978,37-1-7106,7-21 9761,-5-13 0,-2-3 1,-2-3-1,0 0 0</inkml:trace>
  <inkml:trace contextRef="#ctx0" brushRef="#br0" timeOffset="119353">4135 10622 20036,'9'37'1574,"-4"-9"0,1 3-1574,3 4 0,2 2 0,-2 11 0,1 0 0,-1-16 0,2-1 0,2 0 0,2-6-90,16-5-270,8-11-180,0-35 405,-19 6 0,-1-2 45,2-7 1,-3-3 89,-2 2 0,-1 1 359,13-10 451,1 20-630,10 27 0,11 5-135,-21 2 0,1-1 134,-1-7 1,1-3-45,-1-2 0,0-4-288,-2-9 0,-4-7 198,-1-9 0,-4-5-45,-2-2 0,-4-3-135,-5-11 0,-3 0-944,1 3 1,-2 0-226,-6 4 0,-2 2-2384,0 7 0,-1 5 3688,-14-1 0,9 19 0,2 9 0</inkml:trace>
  <inkml:trace contextRef="#ctx0" brushRef="#br0" timeOffset="119695">5213 10583 16707,'11'-20'2789,"-2"9"-2159,-9 3 179,0 8-179,0 0-1,0 8-179,-9-14 180,7 12-360,-7-14-1,9 16 181,0 3-90,0 9-270,0 8-90,0-6 180,0 15-900,0-15-2698,0-3-6413,0-10 8938,0-9 0,0 0 0,0 0 1</inkml:trace>
  <inkml:trace contextRef="#ctx0" brushRef="#br0" timeOffset="119828">5174 10289 16797,'0'0'0</inkml:trace>
  <inkml:trace contextRef="#ctx0" brushRef="#br0" timeOffset="119987">5507 10269 20305,'11'20'-9831,"-11"-9"9770,-2-3 0,-7-8 1,9 0-1</inkml:trace>
  <inkml:trace contextRef="#ctx0" brushRef="#br0" timeOffset="120220">5546 10602 20395,'15'52'1349,"-1"-1"1,-3-16-1,0-1-1169,-1 18 0,-1-1-401,-4-21 0,-1-1 445,-4 4 1,0 1 0,1-3 0,-2-1-98,-6 1 0,-4-3-487,-10 11-540,-1-23 1,-4-4-3779,-7-5 1,-2-3 4677,-10 1 0,1-1 0,14-4 0,3 0 0,-25 0 0</inkml:trace>
  <inkml:trace contextRef="#ctx0" brushRef="#br0" timeOffset="121313">1705 13581 16797,'20'-19'1799,"17"-18"-2114,-13 17 1,2-2-2160,8-6 1,2-2 2473,4-5 0,-2 2 0,-15 15 0,-2 1 0,14-18 0</inkml:trace>
  <inkml:trace contextRef="#ctx0" brushRef="#br0" timeOffset="123838">2646 13033 17877,'-9'19'1349,"-2"18"-1079,-8 5-569,8-14 0,2 2 344,3 0 0,1-1 0,-2 5 0,5 0-90,13-8 0,5 0 90,-2 4 0,4-3-45,14-14 0,4-5 90,3 3 0,0-4-45,-3-5 0,0-4 44,3-6 1,-1-2-28,-8 5 1,-2-3 27,14-20 291,-5 8-291,-27 10 0,-1 1 90,-9 9-1470,0 0 1,0 0 0</inkml:trace>
  <inkml:trace contextRef="#ctx0" brushRef="#br0" timeOffset="124278">3293 12935 19766,'28'-18'90,"3"-3"-270,8-19-270,-18 1 90,-3 9 180,-18 1 90,0 18 0,-26 3 360,-7 8 135,4 10 0,-1 6 89,0-2 1,1 4-426,3 14 1,2 4 110,3-6 0,3 1-221,5 3 0,6-1 131,16 18 0,31-12-630,-8-26 1,5-7-1260,12-10 0,0-9 1799,-14-1 0,-1-5 0,-2 2 0,1-1 0,-3-1 0,-8-3 0,-1 0 0</inkml:trace>
  <inkml:trace contextRef="#ctx0" brushRef="#br0" timeOffset="124470">3724 12170 21565,'-20'37'2428,"9"13"-2383,9-8 0,4 4-1115,7-1 0,2 1 170,-1 4 1,2-2-1080,5-7 0,3-4-2937,-5-10 1,0-3 4405,16 4 0,-12-19 0,-10-9 0</inkml:trace>
  <inkml:trace contextRef="#ctx0" brushRef="#br0" timeOffset="124638">3920 12131 23004,'-10'40'180,"0"1"0,3 9 0,3 2-630,6-6 0,5 0-1317,1-10 0,3 0 0,1 0-3149,6 15 1,5-4 4884,6-5 0,-1-5 1,-4 4-1,2-15 0</inkml:trace>
  <inkml:trace contextRef="#ctx0" brushRef="#br0" timeOffset="125073">5155 12190 21025,'-18'28'1529,"-4"3"-1709,-8-1 0,1-1-179,19-19-181,10 8-90,19-16 450,21 7 180,1-9 0,-12 0 0,-1 0 900,4 0 269,-4 8-449,-19 12-360,-9 19-360,-3-10 0,-3 1-315,-3-3 0,-1-2-4093,-12 14 4408,-6-30 0,17-11 0,2-7 0</inkml:trace>
  <inkml:trace contextRef="#ctx0" brushRef="#br0" timeOffset="125370">5449 12151 20395,'30'0'1709,"16"-9"-1709,-14-11-135,-7 6 1,-2-2-136,8-23-90,-12 0 180,-10 8 180,-9 3 270,-9 26 809,-10-5-179,-3 42-630,-6-3-360,8 19 90,9-3-1080,29-18-1798,23-10-2038,-7-13 1,2-6 4578,0-13 1,-2-2-1,7 8 1,-15-20-1</inkml:trace>
  <inkml:trace contextRef="#ctx0" brushRef="#br0" timeOffset="125670">6095 11837 20845,'-29'10'1379,"-1"0"0,4 7 1,2 3-1470,-15 12 0,11 8-180,17-21-899,20-10-360,21-18 989,20-10 495,-20 8 0,-1 0 315,21-9 989,-2 29-359,-17 30-541,-20-6 1,-3 4-45,-2 6 0,-3 3-180,-3 3 0,0 0-672,0 0 0,0 0 582,-3 4 0,-3 1-45,-1-3 0,-6-2-225,-8-3 0,-6-3-765,3-6 1,-4-6-1350,-1-12 1,-1-8 2338,-18-19 0,27 1 0,3-19 0</inkml:trace>
  <inkml:trace contextRef="#ctx0" brushRef="#br0" timeOffset="126845">6585 11563 23094,'-2'28'2878,"-5"11"-2698,16 11-90,-9 0-90,0-2-90,0-26-450,0-4-449,0-27 89,9-19 361,2-23 55,-2 13 1,1-2 438,0 4 0,0 0 217,0 1 1,0 3 636,1 1-89,6 14-91,-6 43-359,8-2-180,-8 24 785,7-9-875,-7-17-343,8-5-556,1-34 179,8-5 540,-12-5 1,-1-3 89,0 4 0,0 0 45,5-4 0,-3 1 135,-4-10 0,13 20 90,-24 10-1,7 9-89,0 9 0,-7 1-90,16 10 0,-8 0 90,10-9-90,0-3-449,-1-8 269,10-17-90,1-14 270,-14 7 0,-1-2 45,0 1 0,-2 0 225,-2-23-1,-3 26 1,-8 5 0,0 34 0,0 5-180,0 26-90,0-6 0,9-3 0,11-20-900,10-10-89,1-18-450,6-19 449,-15-13 810,-7 12 1,-2-1 179,-7 1 0,-1-1 359,0 0 1,-2 1 899,-3-12-449,0 21-90,-8 14-361,-3 23-269,-9-6 0,9 9 90,11-9-270,29-3-180,3-8 180,-4-7 0,1-3 1,12-3 44,-12-6 0,-1 1 314,5 5 1,12-5 0,-32 36-90,14-5 0,-25 24 0,6-15-540,-8-3-360,0-10-449,0-27 90,0-3 809,4-6 0,1-3 90,6-22 138,-2 22 0,2 1 762,8-10 0,1 19-540,8 11 89,3 18-269,17 2-449,-7 0-1080,7 6-1800,-18-6-4586,7 0 7915,-24-2 0,5-9 0,-18 0 0</inkml:trace>
  <inkml:trace contextRef="#ctx0" brushRef="#br0" timeOffset="126945">8094 10838 14279,'20'-48'4587,"0"6"-4407,-1-6-2069,1 9-6296,-1 0 8185,-8 0 0,-2 17 0,-9 5 0</inkml:trace>
  <inkml:trace contextRef="#ctx0" brushRef="#br0" timeOffset="127096">8094 10308 23993,'-5'37'899,"-1"0"1,5 4 0,2 1-900,4-4 0,3 2 0,-1 0-1414,3 15 0,2-1 110,6-8 0,1-3-2249,-9-7 0,2-4 3709,25 7 0,-24-20 0,4-10 0</inkml:trace>
  <inkml:trace contextRef="#ctx0" brushRef="#br0" timeOffset="127370">8349 10544 25343,'-9'52'359,"7"-6"-359,-7-35-809,18-3-361,2-8-89,17-26 360,3 2 854,-16 1 0,0-2 764,23-5-89,-17 10-360,8 11-180,-1 18-630,-6 2-2338,15 0-6953,-16-2 9365,8-18 0,-18 7 1,-3-7-1</inkml:trace>
  <inkml:trace contextRef="#ctx0" brushRef="#br0" timeOffset="127490">8643 10406 21205,'17'-41'-9831,"14"-5"9612,11 16 1,-12 8 0,-13 5 0</inkml:trace>
  <inkml:trace contextRef="#ctx0" brushRef="#br0" timeOffset="127681">8721 9838 23004,'0'28'1079,"0"1"1,0 8-1,0 4-1034,8 12 0,2 3-975,-6-19 0,-1 0 0,3 0 420,5 0 0,3-1 1,-2-2-1290,-2 3 1,2-5-8033,25 8 9434,-15-23 1,-3-17-1,-10 0 1</inkml:trace>
  <inkml:trace contextRef="#ctx0" brushRef="#br0" timeOffset="127811">8996 10210 18866,'11'40'3688,"-3"-1"-6386,-8 0-6297,0-17 8995,9-5 0,-7-17 0,7 0 0</inkml:trace>
  <inkml:trace contextRef="#ctx0" brushRef="#br0" timeOffset="128313">9251 10054 22104,'-29'8'2789,"7"3"-2609,-6 9-180,17 17 0,3-13-540,34 13-989,7-26 359,-5-5 1,2-4-990,20-19 1800,-10-5 404,-25-1 0,-2-2 1484,6-7 270,-8-5-540,-2 26-180,0 2-449,2 9-270,8 9-90,10 10-90,-8 12-91,-1 8 1,-3-8-90,-15-12-539,7-10-1,-9-9-180,9-26 181,2-7 449,2 4 0,2-1 135,0 4 0,1 2 674,14-6 1,-1 12-270,-10 27-360,9 11 0,-6 10-90,15 9-900,-15-17-1978,-2 4-6953,-12-24 9770,-8 7 0,0-9 0,0 0 1</inkml:trace>
  <inkml:trace contextRef="#ctx0" brushRef="#br0" timeOffset="128495">9309 9603 20575,'-11'11'3238,"3"-2"-6836,17-9 3598,-7 0 0,6 0 0,-8 0 0</inkml:trace>
  <inkml:trace contextRef="#ctx0" brushRef="#br0" timeOffset="165009">1294 15463 15898,'28'11'2069,"11"-20"-1799,11-4-270,-20-4 0,-1-3 0,0 5 0,1 0 0,3-5 0,1 0-845,1 4 1,0 2-1090,0-1 1,0 2 1975,-4 6 0,-3 3 1,2-5-1,-13 9 1</inkml:trace>
  <inkml:trace contextRef="#ctx0" brushRef="#br0" timeOffset="252645">5840 1548 11490,'-28'39'3688,"6"0"-2878,-6 0-803,13-15 1,2 0 532,-9 26-226,-1-17 1,0 2-90,7 3 0,-1 2-782,-6 4 0,-2 2 617,9-12 0,-1 2 0,3 0 29,2 0 1,2 0 0,-1 1 30,-4 5 0,-2 0 0,3 0-60,5-4 0,3-1 0,0 0-60,-6 17 0,4-2 18,5-7 1,6-3-64,8-5 0,6-4 90,6-2 0,5-3 0,13-2 0,5-4-90,3-5 0,2-4-301,-13-5 0,2-2 0,0 0 316,-1 0 0,0 0 0,0-1 0,0-1 0,1-1 0,-1 1 90,0 2 0,1 1 0,-2 0-105,18 2 0,-3 1 185,-3 0 1,-2 0-141,-4 0 0,-1 0 90,-3-4 0,-1-2 490,-4 1 1,-1-1-536,5-3 0,-1-2-45,-7-2 0,-1-3 230,-1-2 1,0-3-186,1-3 0,-3-3-90,-6-5 0,-1-4-45,5-2 0,-2-2 322,-7-4 0,-1-2-232,4-6 0,-1-3 0,-7-4 0,-1 0 45,5-1 0,-1 0-621,-8-4 0,-2 1 621,2 3 0,-3 2 0,-5 3 0,-5 1-447,-1 0 0,-3 1 402,-3 3 0,-3 1 0,-1 4 0,-3 0 0,-2-3 0,-2 0 0,0 7 0,0 1 0,0-4 0,0 1-32,-3 6 1,-1 4-14,4 2 0,0 2 90,-4 0 0,-1 1-45,1 8 0,0-1-45,-1-8 0,1 1 90,-1 7 0,1 0-45,0-8 0,-1 1 0,1 7 0,-1 0 0,1-3 0,0 0 45,-1 3 0,1 2 294,0 3 1,-1 1-340,-4 0 0,0 2 0,4 2 0,-1 2 377,-2-1 0,-1 0-377,4-1 0,1 2-45,0 2 0,-1 2-315,-4 3 0,1 4-1934,2 6 1,1 3 2293,-1 0 0,3-1 0,-2 11 0,12-14 0</inkml:trace>
  <inkml:trace contextRef="#ctx0" brushRef="#br0" timeOffset="254314">6938 1881 11041,'-20'-37'2518,"9"4"-2158,6 5 0,2 0 629,3-14-674,0 14 0,0 0 405,0-14-361,0 3-179,-9 2-90,-2-11-90,0 5 0,5 11 0,4-2 0,4 5 0,4 0 0,3-2 0,2 1 0,3-8 0,2-1-345,4 4 0,0 1 345,-1-1 0,1 0 0,0-4 0,-1 2-45,-4 10 0,1 1-92,2-7 0,1 1 137,11 0-45,-11 8 0,1 2 45,20 0 90,-1-6-90,9 8 0,-20 14 0,2 1 0,5 0 0,0 1 45,0 4 0,0 0-45,3 0 0,0 0 45,-3 0 0,0 0-324,4 4 1,0 1 728,1 3 0,-1 4-315,-3 5 0,-3 5 89,-2 6 1,-3 3-90,-3 2 0,-2 3-90,-3 7 0,-1 2 90,1-5 0,-1 0 45,-3 4 0,-1-1-45,3-3 0,1-1-1,-4 0 1,0 0 45,4 1 0,1-2-90,5-2 0,-2-2-45,-6 0 0,-1 0 66,8 0 1,-2-1-112,-10-3 0,-3 1 90,2 3 0,-2 0 128,-3 0 1,-3-1-84,-3-3 0,0 1 45,0 7 0,0 0-324,0-7 0,0-1 189,-4 8 0,-1 0 90,1-7 0,-3-1-135,-5 5 0,-4-2 413,-3-3 1,-2-1-414,1-4 0,-1 0 90,-3-1 0,0 0 241,-15 15-286,15-24 0,0 0-45,-1 5 0,0-3 0,-4-6 0,-1 0-259,1 8 0,-1-1 259,-3-6 0,-1-2 0,-1 4 0,0 0-90,-4-3 0,0-2 135,3 1 0,2-1-90,0-2 0,0-3 148,5 1 0,0-1-193,-21-4-90,10 0 90,3-17 353,16-5-263,-8-9 456,10-6-456,-1 7 303,1-1-213,-1 3-180,1 0 0,8 15 0,-7-13 180,7 6-270,0-2 450,-6-15-360,15 24 0,-16-13 180,16 24 0,-15-16-180,6-1 180,0 14-270,-6-27 360,14 27-270,-5-23 0,-1 0 90,7 6 90,-16-6-180,8-1 180,-1 8 0,-7-8-180,7 18 90,-8-15 0,8 22-90,-7-22 90,16 24 0,-15-24 0,15 12 0,-7-14 0,9 0-90,0 6 90,0-6 0,0 8 0,0 1 0,-9-10-719,7 8-541,-7-8-2607,9 10 3867,0 8 0,0 2 0,0 9 0</inkml:trace>
  <inkml:trace contextRef="#ctx0" brushRef="#br0" timeOffset="256322">10466 1215 18866,'-20'19'990,"1"-17"-990,8 14 90,2-23 269,9 16-359,0-9-90,17-9 90,-4-2-89,7-8-1,-11-1 0,-9 9 539,0 2-269,-18 27 0,5-5-270,-6 15 0,1-26 90,16 5-1529,2-16-2069,20 1 3598,2-12 0,-3 7 0,-10-5 0</inkml:trace>
  <inkml:trace contextRef="#ctx0" brushRef="#br0" timeOffset="258403">7585 1607 9691,'0'11'1620,"0"-3"-1800,0-8 90,8-8 270,-5-3-90,5-9 179,-8 0 811,0 10-541,0 10 811,-17 2-361,4 6-449,-16 10-540,10-14 450,8 14-181,2-18-89,9 0 0,9 0 0,2-9 180,0 7-810,-2-7-5936,-9 9 6386,0 0 0,0 0 0</inkml:trace>
  <inkml:trace contextRef="#ctx0" brushRef="#br0" timeOffset="259287">6095 2293 13199,'18'-11'990,"-5"2"-900,15 0 180,-8-2 269,-1 1 91,-8-8-180,-2 16-360,-9-7 180,0 18 89,-9 2-269,-2 8 90,-8-8-90,8 7 0,2-7 0,18-1 90,2-1 0,8-9 180,1-9-270,-9-1 89,-3-1 1,-8 2 90,0 18 180,-8-7-540,-3 7 0,-9-18 0,9 7-1709,3-7-4227,8 9 6026,8 0 0,-5 0 0,5 0 0</inkml:trace>
  <inkml:trace contextRef="#ctx0" brushRef="#br0" timeOffset="277090">3097 14444 20755,'0'30'630,"0"-1"-450,17 8 90,-13 4-181,9-13 1,1 3 0,-8 6 0,-2 2 0,6-3 0,0 0-525,-4 3 0,-1 0 435,0-4 0,-1-2 399,-4 8-399,8-4 69,-6-26-69,7-11-360,0-28-179,-7-22 314,6 4 0,2-4-375,-5 0 1,0-2 539,1 10 0,1-1 0,0 1 15,3-9 0,0 2 45,-1 7 0,1 6 270,10-4 179,-1 32-89,1 45-135,-10-12 0,0 2-45,0 7 0,-1 2-135,0-2 0,2-1 0,2-7 0,2-2 44,16 15 1,8-19-90,9-29-270,-18-7 1,-1-7 44,-2-5 0,-2-5 90,5-5 0,-3-2 262,-15 1 1,-3-1-173,1 5 0,-2 1-10,-7-1 1,-2 2 54,1-8 180,-9 13 450,-11 45 89,-2 33-539,8-7 0,0 3-180,3 0 0,3 0 0,3 0 0,7-5-899,18 0-379,6-23 0,7-10-2590,10-16 0,3-10 3868,-11 3 0,-1-3 0,-2 1 0,1-1 0,-3-1 0,-8-3 0,-1 1 0</inkml:trace>
  <inkml:trace contextRef="#ctx0" brushRef="#br0" timeOffset="277745">4272 14111 18506,'-25'19'1169,"0"1"1,-14 10-1080,11-10 270,17-3 90,2-14-181,9 5-89,0 1 90,0-7-180,0 7 0,0-9-90,0 0 90,0 9 0,0-7 0,0 6-90,0-8 90,0 0 0,9 0 90,-7 0 0,7 0-90,-9 9 89,0-7-179,0 7 90,0 0 0,0-7-90,0 15 90,0-14 0,0 5-90,0 1 90,0-7-90,0 16 90,0-8-90,9 19-90,2-7 90,8 6-90,10-17 0,-8-3-180,16-8-449,-15-26 89,6-6 65,-20 0 1,-5-4 384,2 6 0,-1-1 86,-3-3 0,-2 1 94,1-9 0,-9 14 180,-2 10 179,0 25 91,3 4 310,8 19-400,17 10-360,5-19 90,26 6-810,2-25-1079,0-2-5127,-2-20 6926,-9-19 0,-17 15 0,-5-2 0</inkml:trace>
  <inkml:trace contextRef="#ctx0" brushRef="#br0" timeOffset="278458">4684 13895 21295,'0'28'1889,"0"-6"-1799,0 24-180,-9-31-270,7 20-629,-6-33 359,16 7 270,12-9 180,10-9 180,10-2 0,8 0 180,-16 3 630,5 8-91,-17 8 1,-9 12-360,-3 10-180,-8 10-1,0-10-89,9-2 0,-7-17 0,7-2 90,-9-9-90,0 0 0,0 9-90,0-7 0,0 7 90,0-9 180,0 0-270,0 8 0,-9-14 0,7 21-90,-15-30 90,14 21 0,-14-32-180,-3 4 0,-1-26 180,6 20 0,1-2-45,3-5 0,3 0 45,2 0 0,1 0-45,0 5 0,1 2-45,4-20 0,0 8 0,9 10 90,10 2-90,12 8-629,8 9-361,0 2-1528,1 9-4318,8 0 6926,-16 0 0,-3 0 0,-21 0 0</inkml:trace>
  <inkml:trace contextRef="#ctx0" brushRef="#br0" timeOffset="278731">5155 13797 16618,'39'-17'2878,"0"-14"-2788,-18 3 0,-3-3 90,-2 1 0,-1-1-1,0-3 1,-2 1 270,-2-8 90,-3 3-1,-16 36 271,-12 4-90,-10 44-406,14-21 1,1 2-180,0 16 0,2 2-135,2-9 0,2-1-45,5 1 0,6-4-1124,18 7-1620,21-19-809,-8-21 1,2-7 3597,-3-6 0,-3-2 0,12-8 0,-15-3 0</inkml:trace>
  <inkml:trace contextRef="#ctx0" brushRef="#br0" timeOffset="278970">5586 13425 23454,'-9'50'629,"7"-11"-899,19-11 1,7-17 179,4-5 0,1-3 0,12-3 180,-2 0 0,-10 0 0,-18 9 0,-3 19-90,-8 13-540,1-12 0,-2 1-5936,-16 20 6476,4-19 0,-7-14 0,11-17 0</inkml:trace>
  <inkml:trace contextRef="#ctx0" brushRef="#br0" timeOffset="279097">5762 13425 22644,'20'-20'180,"17"-8"-4228,-5-3 4048,-11 7 0,-2 0 0,0 0 0,-10-2 0</inkml:trace>
  <inkml:trace contextRef="#ctx0" brushRef="#br0" timeOffset="279278">5782 12935 23364,'3'32'1049,"0"1"0,2 6 1,3 3-1050,6-5 0,4 3 0,-2 0-983,-4 0 1,-2 1 0,1-2 322,4-2 1,1-1-1,-1 0-3793,0 14 1,0-4 4608,1-14 0,-1-3 0,4 10 0,-10-22 0</inkml:trace>
  <inkml:trace contextRef="#ctx0" brushRef="#br0" timeOffset="279979">6664 13209 21745,'-11'48'3777,"2"2"-3732,8-21 0,2 1-45,-1 20-180,0-11 1,0-19-361,0-20-360,0-37 360,0 8 1,0-3 179,3-15 0,3-4 225,3-4 1,1 1-249,0 7 1,2 2 652,6 9 0,1 5 809,3 3-90,15 45-269,-7 24-585,-10-11 0,0 1-45,-1 0 0,1-3 0,19 3-180,0-14-450,1-26 135,-16-6 1,-1-7-327,-5-2 1,-3-4 550,5-14 0,-3-3 135,-10 0 0,-3 1 90,1 3 0,-1 1 135,-4 4 0,0 5 629,0 9-89,-18 33-180,5 39-451,-1-24 1,0 0 307,6 3 1,5-1-398,12 2-809,12-10-720,27-29 449,-18-4 1,-1-4-720,-2-7 0,-1-2 533,8-8 0,-3 0 1266,-14 8 0,-2 0 1439,4-4 0,-1 3 1889,2 5-1259,0 5-989,-10 43-901,-1 7-179,-9-5 0,0 3-539,9 19-3689,2-2-5603,0-27 9119,6-12 0,-15-11 1,7-7-1</inkml:trace>
  <inkml:trace contextRef="#ctx0" brushRef="#br0" timeOffset="280089">7526 12445 19586,'-28'-22'719,"6"-4"-9534,2 24 8815,29 2 0,-5 2 0,14 7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16:30.223"/>
    </inkml:context>
    <inkml:brush xml:id="br0">
      <inkml:brushProperty name="width" value="0.09071" units="cm"/>
      <inkml:brushProperty name="height" value="0.09071" units="cm"/>
      <inkml:brushProperty name="color" value="#FF0000"/>
    </inkml:brush>
  </inkml:definitions>
  <inkml:trace contextRef="#ctx0" brushRef="#br0">2842 3018 12840,'-50'0'3867,"2"17"-3417,8 14-225,24-4 0,2 4-90,-1 3 0,2 2 0,6 10 0,3 4-1053,-2 3 0,3 3 948,5-14 0,1 1 0,1 0-30,-1 0 0,0 0 0,2 0-90,1-3 0,0 0 0,2-3-709,1 9 0,1-2-776,-1-4 1,2-4-2653,8 5 629,-8-12 3598,-2-21 0,-9-8 0,0 0 0</inkml:trace>
  <inkml:trace contextRef="#ctx0" brushRef="#br0" timeOffset="509">2685 3900 9512,'-31'-40'6206,"3"1"-5576,17 17-450,20-4-1,30 24-269,-6-10 1,4-2-496,7 8 0,2-1-15,-11-6 1,1-4-1,-1 1-599,11 0 0,0 0 1199,4-8 0,-4 0 415,-19 8 1,-2 1 1114,12-4-451,-29 10 0,-8 18-269,-17-7-91,-14 33-584,11-15 0,-1 1 400,0 4 1,3 2-581,4 2 0,8-1 91,15 2-495,21-10-181,21-20 450,-21-8 0,-2-4 180,14-18 90,-14-1 0,-19-6-90,-9 16 90,-18-8-270,5 1 0,-15-3 180,17 1 0,37 10 0,18 12 225,-2 7 0,3 2 314,-9-2 1,0 2 45,4 5 0,-4 5 314,5 20-449,-12 10-270,-21-2-90,-8-19-90,9-20-90,2-29-720,8-21-674,-5 16 0,1-1-3432,2-6 1,5 3 4668,7 10 1,1 4-1,5-13 1,0 28-1</inkml:trace>
  <inkml:trace contextRef="#ctx0" brushRef="#br0" timeOffset="1022">4841 3037 13559,'-48'0'5667,"6"0"-4588,-5 9-359,16 2-540,3 8 180,8-16-180,9 3-1,20-23-179,13 6 45,1-3 0,2 0-45,16-8 45,-12 8 0,-1 0-45,13-15 0,-1 7 0,-12-6-90,-9 9 90,-8-1 90,-2 9-180,-9-6 90,0 23 0,-26-12 90,-7 23 0,4-5 0,-1 4 135,-1 16 0,3 4-180,6-8 0,3 0-90,0 11 0,10-3-1574,18-15-3148,39-3 4767,-9-25 0,2-4 0,-12 9 0,-1 0 0,24-15 0</inkml:trace>
  <inkml:trace contextRef="#ctx0" brushRef="#br0" timeOffset="1342">5546 2547 18237,'-25'25'989,"0"0"0,5 4 1,1-1-900,-9 13-180,17 7 180,2-17-180,18-12-1169,19-10 89,14-35 900,-13 7 1,1-3 224,-4-8 0,-2-1 224,-4 0 1,-1 3 1170,9-3 89,-17 14-720,-2 26-719,-9 10 0,8 3-1259,3-2-1439,26-12-3149,5-16 5847,-12-6 0,-1-1 0,3 0 0,-6-11 0</inkml:trace>
  <inkml:trace contextRef="#ctx0" brushRef="#br0" timeOffset="1492">5978 2410 20665,'-5'30'1259,"1"-1"1,-7 21-1260,0-2-180,29-26-1619,23-5 360,1-21 0,3-9-2159,1-4 0,0-5 3455,-12 2 0,0-1 0,-4 1 0,-2-3 0,-4 2 0,11-14 1</inkml:trace>
  <inkml:trace contextRef="#ctx0" brushRef="#br0" timeOffset="1784">6526 1842 19586,'-9'49'1978,"-1"0"1,-1-1 0,2 2-1844,3 3 0,1 0-180,0-6 0,2-2 45,6 0 0,2-3-899,6 8-810,18-22 90,1-19 1079,9-35 540,-8-7 90,-16 5 0,-2-2 1169,7-12 630,-9 14-1259,-3 19-540,-8 35-180,9-2-2609,11 15-4047,19-19 6746,-10-14 0,1-3 0,5-3 0,-1 0 0</inkml:trace>
  <inkml:trace contextRef="#ctx0" brushRef="#br0" timeOffset="2700">8192 1842 15718,'-30'-11'6566,"-7"2"-6026,6 18-540,1 10-90,1 3 90,10-11-90,25 4-180,25-21 180,-2 9 0,3 3 90,7-3 0,1 2-214,-4 3 0,-3 4 484,-5 5 0,-6 5 269,-5 6 1,-6 3-180,-4 7 0,-5 2-91,0 9 1,-4 0-180,-5-3 0,-3 0-45,0-1 0,-2-3-180,-2-10 0,-3-5-134,-11-6-901,35-14 540,2-27 1,4-14 44,10-5 1,4-3 263,-5 5 0,2-4 1,-3-1 320,-2-5 0,-2-2 0,-1-1-582,4 1 1,0 0 0,-3-1 611,-5 3 0,-2 0 0,-2 2 59,3-12 1,-2 5 282,-4 11 0,-1 6 527,-4 4 91,0 23-541,-9 27 417,7 12-596,2 8 1754,28-9-1979,-4-14 0,2-3-45,4-7 0,1-1-123,4 0 1,-2-2 212,17-3 179,-2 0 181,-26 9 0,-5 2-180,-17 8-90,0-8-90,0 7-74,0-16-736,0-2-449,0-28 360,9-14 629,0 13 0,1-1 135,0 0 0,2 2 135,25-5 899,-24 7-179,13 35-540,-15 10-180,17 12 89,3-1-224,-8-14 0,2-4-404,25-1-176,-21-8 0,1-6 220,0-8 1,-1-6 44,1-2 0,-2-3 225,-6-7 0,-2-1 90,0 1 0,-3-1 90,-10 0 0,-3 1 315,4-12 449,-8 21 91,-9 14-360,-1 23-450,-1 3-90,11 10-1269,28 1-2689,14-3 3958,-8-17 0,-1-2 0,2 2 0,0-3 0</inkml:trace>
  <inkml:trace contextRef="#ctx0" brushRef="#br0" timeOffset="338389">21343 2861 19856,'0'48'809,"-9"-7"-809,-2-2 90,-8-10 0,-1-27-270,9 4 90,11-23-90,38-11-45,-14 0 1,4-3 113,2 5 1,4-1 0,-2-1 80,-4-1 0,-1-2 0,1 2-285,1 4 0,0 1 0,0 3 360,1 0 0,-2 3 135,11 1 90,-10 43-90,-10 7-135,-12-5 0,-3 2-45,1 0 0,-1-1 0,5 21-540,1-11-3688,19-19 4305,1-11 0,-8-9 1,-4 0-1</inkml:trace>
  <inkml:trace contextRef="#ctx0" brushRef="#br0" timeOffset="338655">22147 2802 18237,'-16'25'899,"1"0"1,-13 14-810,26-10-720,21-18-90,23-3 720,8-16 90,-11-12 90,-19-19-90,-12 6 90,-34-13-270,-7 16-90,9 14 0,-2 1-3328,-22-4-1619,18 1 5127,19 16 0,5-6 0,14 8 0</inkml:trace>
  <inkml:trace contextRef="#ctx0" brushRef="#br0" timeOffset="338850">22441 2743 16707,'19'40'4768,"-8"-1"-4408,-2 0-181,-9-9 1,0-10 0,0-11-180,9-9-539,1-18-901,28-12-449,-19-2 1,3-4-3028,10 5 1,4-1 4613,-1-8 1,-1 4 0,10 3 0,-9 7 0</inkml:trace>
  <inkml:trace contextRef="#ctx0" brushRef="#br0" timeOffset="339606">23009 2665 17697,'0'48'4677,"-9"-15"-4542,9-1 0,-2-1-135,-15-14 0,14 35-90,-14-56-90,15 19-719,11-32-1,21-11 495,-6 4 1,2-3 314,4-7 0,-1-1 0,-3 4 0,-2 1 494,-3 3 1,-3 6 765,2 10-361,-11 31 1,-9 30-675,0-12 0,0 2-135,-4-3 0,-1-2-45,-1-4 0,1-3-495,3 0-1439,13-19-629,28-18 854,-10 1 0,1-4 1124,-4-6 0,0-3 810,3 5 0,-1 0 2429,2-13-271,-10 21-988,-12 8-991,-8 8-269,0 3 0,0 9-1439,27-9-1979,5-11 1934,-3-12 0,1-5 854,1 2 0,-3-2 1349,-6-8 1,-3 2 2518,10 1-719,-21 5-1350,-8 25-899,0 12-270,-9 10-90,-2-17-270,1 3-1439,18-25-899,23 0-1,10-10 1844,-16 4 1,-2-1 494,8-14 1080,-3 1-361,-17 1-269,-2 15-270,-10-22-90,1 22-629,0-15-630,9 17-2339,-7-7 3778,7 16 0,-9-6 0,0 8 0</inkml:trace>
  <inkml:trace contextRef="#ctx0" brushRef="#br0" timeOffset="339814">24107 2195 13649,'10'-40'7646,"-1"19"-6207,-9 3-450,0 53-89,-9 17-675,0-5 0,-1 4-225,-1-1 0,0 0-700,-3 4 1,0-1 249,3-12 0,2-1-596,2-1 0,3-2-3901,4 4 4947,29-12 0,-14-21 0,11-8 0</inkml:trace>
  <inkml:trace contextRef="#ctx0" brushRef="#br0" timeOffset="339942">24420 2547 21205,'-9'37'1259,"-2"-13"-3058,-8 5-5037,8-21 6836,2-8 0,9 0 0,0 0 0</inkml:trace>
  <inkml:trace contextRef="#ctx0" brushRef="#br0" timeOffset="340655">24518 2293 18776,'39'8'0,"-11"-6"0,1-2 0,23 9 0,-18-8 0,0-2 270,16 1 989,-11 9 91,-19 2-361,-12 8-269,-8 1-181,0 0-89,-9 17 180,-10-5-540,4-8 0,-1 0-180,-14 15 90,2 0-90,8-17 90,9 13-630,20-30-359,21 21 584,-2-24 0,3-2 225,7 5 0,3-1-225,7-7 1,2-3-505,4 1 1,1-1 638,0-3 0,-1-2 270,-9 2 0,-1-1-152,-4 0 0,-4 0 421,5-9 451,-12-1-180,-21 9-181,-8-6 91,0 23 1140,-17-12-1050,-14 23 90,-10-6-406,16 1 1,2 4 307,-8 23-532,3 3 180,9-3-450,16-11-540,23-17-269,22-2 359,-13-15 1,0-5-46,2-3 1,-3-3-91,-2-6 1,-2-4 224,1-6 0,-2-2-82,-3 1 1,-1-1 800,1-8 1,0-1 854,0-1 1,-1 0 179,-3 1 1,-2-1-91,1 0 1,-2 3-586,-2 14 1,-2 4 540,2-13 269,-2 45-449,-27 32-765,8-4 0,-2 6-180,-7 7 0,-1 2-1056,9-12 1,1 1-1,1-1-2812,-7 11 1,3 0 4002,7 0 0,1-4 0,-3-3 0,8-8 0</inkml:trace>
  <inkml:trace contextRef="#ctx0" brushRef="#br0" timeOffset="439368">11426 4370 7083,'-48'11'1484,"19"-6"0,-1-1-854,0-4 0,-1 0-406,-11 0 1,-1 0-135,7 0 0,0 0 45,-7-1 0,-1 2 0,5 2 0,0 2-611,-1 4 1,1 2 519,0 3 1,0 2 0,-5 6 0,1 4 15,13-5 0,0 1 0,1 3-565,-4 5 0,0 3 0,1 2 565,-2 5 0,1 3 0,2 2-38,7-7 1,1 1-1,1 1 1,1 0-23,0 1 0,1 1 0,0 1 0,3-1 0,-3 11 0,4 0 0,2 0 0,3-3 0,3-1 0,8-2-361,6-9 0,7-1 0,5-3 421,4-5 0,5-2 0,4-5-30,11-4 0,5-6 0,2-3-53,-9-2 1,2-1-1,1-3 1,0-1-1,3-3 1,1-3-1,0-2 1,0-1-443,0-2 0,0-2 0,0-2 0,-1-2 442,2 0 1,-1-2 0,-1-2-1,-2-2 23,-4-1 0,-2-2 0,-1-2 0,-1 0-48,8-6 1,0-1-1,-6 0 48,0-6 0,-7-2 721,-6-2 0,-13 1-542,-30-10-134,-7 13 0,-8 4 123,2 15 0,-3 4 0,-2-1-138,-5-5 0,-2-2 0,-1 3 105,-2 2 1,0 3 0,0 1-1096,3 0 1,0 2-1,1 1 960,1 4 0,1 2 0,3 1 0,4 0 0,3 1 0,-13 4 0</inkml:trace>
  <inkml:trace contextRef="#ctx0" brushRef="#br0" timeOffset="476364">12955 4507 16168,'43'-29'-315,"1"-1"0,-12 8 0,0-1 0,2 1 315,6 1 0,1 0 0,-4 2 0,-2-3 0,-3 3 0,-1 6 0,-1-1 0</inkml:trace>
  <inkml:trace contextRef="#ctx0" brushRef="#br0" timeOffset="476956">15405 4409 14819,'-31'2'1529,"20"5"-1619,40-33-990,3 11 1,6-1-391,-4-2 1,3-2 0,1 0 1287,5-1 0,1 0 1,-3 2-1,-1-3 0,-4 2 1,-5 7-1,-1 0 1</inkml:trace>
  <inkml:trace contextRef="#ctx0" brushRef="#br0" timeOffset="481550">11014 3978 6903,'-19'11'3418,"-1"-11"-2518,9-2 269,3-7-449,8 9 989,0 0-1530,0-17-269,8 4 90,12-24 90,11-3-225,-8 20 1,2-1-631,-1-8 0,2 1-1135,3 11 0,1 2 1900,-4-5 0,-2 3 0,6 6 0,-13 2 0</inkml:trace>
  <inkml:trace contextRef="#ctx0" brushRef="#br0" timeOffset="481781">10936 4233 11490,'9'-39'270,"2"-1"-360,26 1-1304,-18 19 0,3 1 1394,12-2 0,0 3 0,1-4 0,0 5 0</inkml:trace>
  <inkml:trace contextRef="#ctx0" brushRef="#br0" timeOffset="482093">11681 3331 10771,'-20'2'2788,"9"22"-2338,-6-19-360,15 32 90,-7 11-225,7-18 0,4 1-675,6 3 1,2 1-1980,-5 4 1,3-1 2698,10-7 0,1-1 0,-6 11 0,4-15 0</inkml:trace>
  <inkml:trace contextRef="#ctx0" brushRef="#br0" timeOffset="503238">19540 9427 15718,'39'21'3778,"1"-3"-3643,-13-17 0,2-2-90,1 1 0,1 0 45,12-4 0,1-1-90,-3 0 0,-1-1-889,4-3 1,-1-1-776,-12 0 0,-1 0 1702,0 0 0,-3 0 0,-6-1 0,-3 3 1</inkml:trace>
  <inkml:trace contextRef="#ctx0" brushRef="#br0" timeOffset="503406">19932 9132 14279,'-11'46'2698,"2"-17"1,1 3-2609,2 11 0,1 3-135,-5 7 0,0 1-1949,3-15 0,1 0 0,-1 1 1994,1 1 0,-1 0 0,1-3 0,0 0 0,1-2 0,-4 16 0</inkml:trace>
  <inkml:trace contextRef="#ctx0" brushRef="#br0" timeOffset="503821">19579 11818 22194,'46'-11'450,"-9"-2"0,5 0-870,-5 7 0,4 4 1,1-3-2190,3-7 1,2-2 0,0 2 2608,0 7 0,1 2 0,-6-2 0,-3-4 0,-4 1 0,17 8 0</inkml:trace>
  <inkml:trace contextRef="#ctx0" brushRef="#br0" timeOffset="520431">13131 4194 6633,'-11'-24'4767,"-6"-18"-2428,15 38-630,-7-7-360,0-13-539,7 28-360,-7-21-180,9 17 179,0 26-179,0 7-270,-1-1 0,2 3 45,7 0 0,2 0-90,0 0 0,2 0-720,6-1 1,3-1-3104,-1 2 0,-1-2 3868,-3-6 0,-1-2 0,4 14 0,-10-21 0</inkml:trace>
  <inkml:trace contextRef="#ctx0" brushRef="#br0" timeOffset="521101">15346 4037 18686,'17'15'2609,"5"9"-2519,-3 8 0,1 4-90,0-6 0,0 1-135,0 7 0,-1 0-1035,-4-7 1,0-1-2969,4 3 1,-1 1 4137,-6-3 0,-2-3 0,10 5 0,-12-7 0</inkml:trace>
  <inkml:trace contextRef="#ctx0" brushRef="#br0" timeOffset="533052">11857 9897 12210,'0'-31'4228,"0"3"-3329,0 0-89,0 23-271,-8-19-179,-3 22-450,-18-9 180,-1 3 0,-18 16-90,-2 12 0,24-2 0,2 3-316,-6 3 1,3 2 315,6 3 0,1 1 0,-5-1 0,2 1 45,6 3 0,3 1-45,-1 1 0,2 0 45,2-1 0,2 2-45,1 6 0,6 1 45,7-7 0,7 0-90,6 5 0,6-4 90,8-9 0,5-6 0,10-4 0,2-8-585,1-6 1,0-8 539,-13-2 0,-1-4 0,0-2 0,1 0 0,-1-1 0,-2-3 45,9-12 0,-5-3-404,-7-2 0,-4-2 404,-6 6 0,-5-3 24,-8-6 1,-5 0 20,-3-14-90,-12 23 0,-5 1 45,-2 3 0,-3 2-405,-6 2 0,-3 1-765,1 0 1,1 1-7781,-12-10 8905,-5 19 0,33 1 0,-4 9 0</inkml:trace>
  <inkml:trace contextRef="#ctx0" brushRef="#br0" timeOffset="533335">12367 9897 14549,'-9'19'3328,"7"18"-3328,-7-4-180,9 15-5307,0-17 5487,9-3 0,-7-17 0,7-3 0</inkml:trace>
  <inkml:trace contextRef="#ctx0" brushRef="#br0" timeOffset="533502">12308 9701 17067,'-20'-9'-899,"10"7"899,10 2 0,2 2 0,7 7 0</inkml:trace>
  <inkml:trace contextRef="#ctx0" brushRef="#br0" timeOffset="534644">16169 14444 14369,'0'-11'5037,"-9"-7"-4317,-2 8-451,-8-19 91,-1 7-270,-8-6 90,-3 9 0,-8 8-90,0 2 180,-9 18 89,-2 10-679,24 3 0,2 4 365,-6 3 0,3 3 0,9 11 0,4 1-45,-6-4 0,2 1 45,8 7 0,1 0-90,-1-12 0,0 0 90,3 2 0,3 0-521,13 12 566,8-25 0,6-2-45,1-6 0,4-4-45,13-1 0,3-4-514,0-1 0,1-5 334,5-13 0,0-5 90,-14 7 0,1-1 0,-3-3 60,-2-7 0,-3-4 0,-1 0 30,13-9 0,-3-3 0,-6-7 0,-6-2-45,-8 6 0,-5-2 152,0-3 0,-9 1-152,-14 11 0,-6 3 0,-2-2 0,-6 5-225,-8 8 0,-5 6-989,-2 0 0,-1 4-2609,5 3 0,1 1 3868,3 4 0,3 0 0,-3 0 0,14 0 0</inkml:trace>
  <inkml:trace contextRef="#ctx0" brushRef="#br0" timeOffset="534881">16561 14503 22734,'-9'10'-9445,"-2"-10"9445,0 7 0,3-14 0,8 16 0</inkml:trace>
  <inkml:trace contextRef="#ctx0" brushRef="#br0" timeOffset="535134">16541 14914 16348,'9'39'2968,"2"1"-2428,9 7-187,-10 4 232,0-22 0,-2 0 93,-7 1 0,0-1 42,8 21-270,-18-2-270,-11-17-180,-19-3-810,11-21 1,-3-3-4107,-3 2 1,-2-4 4869,-8-9 1,1-3-1,-2 6 1,1-14-1</inkml:trace>
  <inkml:trace contextRef="#ctx0" brushRef="#br0" timeOffset="562660">11720 3370 10501,'-20'20'1979,"1"0"-1260,8 17-269,-6-5-270,6 16-180,0-17 90,2 6-90,9-15 180,0 6-90,18-8 180,3-10-90,27-1 89,-6-9-224,-13-7 0,-2-3 315,6-12-270,-8 4 0,-4-3 270,-8-27-270,4-2 0,-17 0-45,1 16 0,-2 2 135,-8-3-180,-2 7 0,-6 2 179,-10 8 1,-5 5-135,-15 1 0,-4 3-553,12 1 0,-1 0 1,-1 6 507,-2 9 0,0 7 0,0 0-30,3-2 0,0 1 0,3 6-323,4 9 1,4 6-1,2-1-1131,-7 7 0,9 3 1484,17-5 0,7 2 0,-1-5 0,-2 13 0,22 5 0</inkml:trace>
  <inkml:trace contextRef="#ctx0" brushRef="#br0" timeOffset="611252">23166 9975 12750,'-11'29'7286,"-7"-25"-6117,16 20-270,-15-39-179,15 30-360,-16-30-270,16 4-180,-7-37 90,8 11 0,2-5-45,7-10 0,2-4-746,-4 9 1,1-3-1,2 1 761,5-4 0,3 0 0,0 0 7,-5 11 1,1 0 0,-1 0-1,1 0 45,-1 0 1,1 0 0,-1 1-1,1 1-22,3-8 0,0 1 0,0 2-303,-3 4 1,0 2 0,0 2 392,3-5 0,-2 5-90,6-11-90,-11 29 90,-27 36 135,-4 2 0,-4 3-638,-8 16 1,-4 3 562,4-9 0,-3 1 0,1 0-30,2-2 0,0-1 0,2 0 350,4-2 0,1-2 0,2-1-380,-5 2 0,3-6 812,-1-11-902,52-47 45,-4 8 0,4-5-127,5 1 0,5-4 0,1 1 172,-2-1 0,0 0 0,1 2 100,-1 3 0,0 1 1,-1 2-56,8-7 0,-2 5 45,-7 12 0,-3 9 831,2 19-741,-12 30-90,-18 14-270,-2-19 0,4-1-2519,15 17-7132,14-11 8893,10-19 0,-10-11 1,-14-9-1</inkml:trace>
  <inkml:trace contextRef="#ctx0" brushRef="#br0" timeOffset="611838">23714 9720 13919,'-19'51'3688,"-1"-12"-2968,9-20-1,3-10-269,16-9-450,3-17 90,9-14-45,-10 0 0,0-5-190,4-7 1,0-4 174,-4 7 0,-1-3 0,2 0-679,5-3 1,0 0-1,0-1 709,-1-5 0,-2-1 0,1 1 30,1 2 0,2 0 0,-1 2-30,-3 4 0,0 1 0,0 1-31,3-9 1,-2 4 150,-3 16 0,-2 4 269,0-2 181,-10 29 218,1 29-308,0 21-315,-3-16 0,-2 1-91,0 0 1,-1 0 658,-6 4 0,-5-2-748,-1-6 0,-3-1 0,2 0 0,-3-1-45,-6-4 0,-1-2 385,-12 7-835,2-10 0,10-11 90,10-53-89,25-10 314,2 2 0,6-3-370,3 18 1,3 1-1,2 0 505,1 2 0,0 0 0,1 2 45,7-10 0,-1 6 307,-5 14 1,-2 4 187,5 1-90,-8 34-91,-10 14-269,-1 19-90,-9-21 0,0 1-809,9 20-3059,10-11 4246,12-19 1,-9-12 0,-5-8 0</inkml:trace>
  <inkml:trace contextRef="#ctx0" brushRef="#br0" timeOffset="612135">24616 9015 22194,'-20'-20'1619,"18"9"-1439,22-6-180,19 3 0,7 0-90,-7-2 0,0-1-30,-4 4 0,2 0 1,-4 0-466,-1-2 0,-5 2-2473,3-7-6773,-13 9 9140,-17 2 1,0 9 0,0 0-1</inkml:trace>
  <inkml:trace contextRef="#ctx0" brushRef="#br0" timeOffset="612360">24733 8995 18237,'-19'20'3867,"8"26"-3597,-6 6-225,15-6 0,1 4-934,-7-4 1,-1-1 843,3 0 0,1-1-180,0 4 1,-1-2-787,-2-14 0,-1-1-1688,4 8 1,-1-2 2808,-14 14 0,9-21 1,3-13-1</inkml:trace>
  <inkml:trace contextRef="#ctx0" brushRef="#br0" timeOffset="612552">24322 10015 23364,'35'10'1979,"17"-1"-1935,-5-12 1,5-3-1499,2 2 1,0-2 853,-17-3 0,0-1 1,-2 0-2774,16 0 0,-4-2 3492,-10-2 1,-4 0-1,6 3 1,-22 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134BF-A53C-D241-94B5-26C9E9C764E4}" type="datetimeFigureOut">
              <a:rPr lang="en-US" smtClean="0"/>
              <a:t>2/26/25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8894E-AE4C-7542-9C79-1FBC1D03110D}" type="slidenum">
              <a:rPr lang="en-US" smtClean="0"/>
              <a:t>‹#›</a:t>
            </a:fld>
            <a:endParaRPr lang="en-US"/>
          </a:p>
        </p:txBody>
      </p:sp>
    </p:spTree>
    <p:extLst>
      <p:ext uri="{BB962C8B-B14F-4D97-AF65-F5344CB8AC3E}">
        <p14:creationId xmlns:p14="http://schemas.microsoft.com/office/powerpoint/2010/main" val="3045558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335EEEA-69D3-6747-9E57-8DE5EFE1D893}" type="slidenum">
              <a:rPr lang="en-US" smtClean="0"/>
              <a:t>1</a:t>
            </a:fld>
            <a:endParaRPr lang="en-US"/>
          </a:p>
        </p:txBody>
      </p:sp>
    </p:spTree>
    <p:extLst>
      <p:ext uri="{BB962C8B-B14F-4D97-AF65-F5344CB8AC3E}">
        <p14:creationId xmlns:p14="http://schemas.microsoft.com/office/powerpoint/2010/main" val="588287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20</a:t>
            </a:fld>
            <a:endParaRPr lang="en-US"/>
          </a:p>
        </p:txBody>
      </p:sp>
    </p:spTree>
    <p:extLst>
      <p:ext uri="{BB962C8B-B14F-4D97-AF65-F5344CB8AC3E}">
        <p14:creationId xmlns:p14="http://schemas.microsoft.com/office/powerpoint/2010/main" val="398374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22</a:t>
            </a:fld>
            <a:endParaRPr lang="en-US"/>
          </a:p>
        </p:txBody>
      </p:sp>
    </p:spTree>
    <p:extLst>
      <p:ext uri="{BB962C8B-B14F-4D97-AF65-F5344CB8AC3E}">
        <p14:creationId xmlns:p14="http://schemas.microsoft.com/office/powerpoint/2010/main" val="1325925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23</a:t>
            </a:fld>
            <a:endParaRPr lang="en-US"/>
          </a:p>
        </p:txBody>
      </p:sp>
    </p:spTree>
    <p:extLst>
      <p:ext uri="{BB962C8B-B14F-4D97-AF65-F5344CB8AC3E}">
        <p14:creationId xmlns:p14="http://schemas.microsoft.com/office/powerpoint/2010/main" val="2989777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24</a:t>
            </a:fld>
            <a:endParaRPr lang="en-US"/>
          </a:p>
        </p:txBody>
      </p:sp>
    </p:spTree>
    <p:extLst>
      <p:ext uri="{BB962C8B-B14F-4D97-AF65-F5344CB8AC3E}">
        <p14:creationId xmlns:p14="http://schemas.microsoft.com/office/powerpoint/2010/main" val="1429148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a question we sought out to tackle:</a:t>
            </a:r>
          </a:p>
          <a:p>
            <a:r>
              <a:rPr lang="en-US" dirty="0"/>
              <a:t>How can we characterize spatial gene expression heterogeneity within cell-types in tissues?</a:t>
            </a:r>
          </a:p>
          <a:p>
            <a:r>
              <a:rPr lang="en-US" dirty="0"/>
              <a:t>And we were particular interested in developing an approach that was robust to the nonuniform density of cells within tissues</a:t>
            </a:r>
          </a:p>
          <a:p>
            <a:r>
              <a:rPr lang="en-US" dirty="0"/>
              <a:t>Such that we don’t mistake spatial variations in cell density for spatial variations in gene expression</a:t>
            </a:r>
          </a:p>
          <a:p>
            <a:endParaRPr lang="en-US" dirty="0"/>
          </a:p>
          <a:p>
            <a:r>
              <a:rPr lang="en-US" dirty="0"/>
              <a:t>So we developed an approach </a:t>
            </a:r>
            <a:r>
              <a:rPr lang="en-US"/>
              <a:t>called MERINGUE </a:t>
            </a:r>
          </a:p>
          <a:p>
            <a:endParaRPr lang="en-US" dirty="0"/>
          </a:p>
        </p:txBody>
      </p:sp>
      <p:sp>
        <p:nvSpPr>
          <p:cNvPr id="4" name="Slide Number Placeholder 3"/>
          <p:cNvSpPr>
            <a:spLocks noGrp="1"/>
          </p:cNvSpPr>
          <p:nvPr>
            <p:ph type="sldNum" sz="quarter" idx="5"/>
          </p:nvPr>
        </p:nvSpPr>
        <p:spPr/>
        <p:txBody>
          <a:bodyPr/>
          <a:lstStyle/>
          <a:p>
            <a:fld id="{7335EEEA-69D3-6747-9E57-8DE5EFE1D893}" type="slidenum">
              <a:rPr lang="en-US" smtClean="0"/>
              <a:t>25</a:t>
            </a:fld>
            <a:endParaRPr lang="en-US"/>
          </a:p>
        </p:txBody>
      </p:sp>
    </p:spTree>
    <p:extLst>
      <p:ext uri="{BB962C8B-B14F-4D97-AF65-F5344CB8AC3E}">
        <p14:creationId xmlns:p14="http://schemas.microsoft.com/office/powerpoint/2010/main" val="2538949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paper, we apply MERINGUE to many organisms, technologies, </a:t>
            </a:r>
          </a:p>
          <a:p>
            <a:r>
              <a:rPr lang="en-US"/>
              <a:t>In particular the Moran’s I equation is also very flexible and amenable to adaptations that allow us to </a:t>
            </a:r>
          </a:p>
          <a:p>
            <a:r>
              <a:rPr lang="en-US"/>
              <a:t>To identify genes with spatially heterogeneous gene expression patterns in 3D, </a:t>
            </a:r>
          </a:p>
          <a:p>
            <a:r>
              <a:rPr lang="en-US"/>
              <a:t>In multi-section data where we can specifically look for spatial patterns that are consistent across sections</a:t>
            </a:r>
          </a:p>
          <a:p>
            <a:r>
              <a:rPr lang="en-US"/>
              <a:t>Or even between pairs of receptor and ligand genes among spatially co-localized cell-types to look for potential cell-cell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check out…</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26</a:t>
            </a:fld>
            <a:endParaRPr lang="en-US"/>
          </a:p>
        </p:txBody>
      </p:sp>
    </p:spTree>
    <p:extLst>
      <p:ext uri="{BB962C8B-B14F-4D97-AF65-F5344CB8AC3E}">
        <p14:creationId xmlns:p14="http://schemas.microsoft.com/office/powerpoint/2010/main" val="1820153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paper, we apply MERINGUE to many organisms, technologies, </a:t>
            </a:r>
          </a:p>
          <a:p>
            <a:r>
              <a:rPr lang="en-US"/>
              <a:t>In particular the Moran’s I equation is also very flexible and amenable to adaptations that allow us to </a:t>
            </a:r>
          </a:p>
          <a:p>
            <a:r>
              <a:rPr lang="en-US"/>
              <a:t>To identify genes with spatially heterogeneous gene expression patterns in 3D, </a:t>
            </a:r>
          </a:p>
          <a:p>
            <a:r>
              <a:rPr lang="en-US"/>
              <a:t>In multi-section data where we can specifically look for spatial patterns that are consistent across sections</a:t>
            </a:r>
          </a:p>
          <a:p>
            <a:r>
              <a:rPr lang="en-US"/>
              <a:t>Or even between pairs of receptor and ligand genes among spatially co-localized cell-types to look for potential cell-cell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check out…</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27</a:t>
            </a:fld>
            <a:endParaRPr lang="en-US"/>
          </a:p>
        </p:txBody>
      </p:sp>
    </p:spTree>
    <p:extLst>
      <p:ext uri="{BB962C8B-B14F-4D97-AF65-F5344CB8AC3E}">
        <p14:creationId xmlns:p14="http://schemas.microsoft.com/office/powerpoint/2010/main" val="3381615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paper, we apply MERINGUE to many organisms, technologies, </a:t>
            </a:r>
          </a:p>
          <a:p>
            <a:r>
              <a:rPr lang="en-US"/>
              <a:t>In particular the Moran’s I equation is also very flexible and amenable to adaptations that allow us to </a:t>
            </a:r>
          </a:p>
          <a:p>
            <a:r>
              <a:rPr lang="en-US"/>
              <a:t>To identify genes with spatially heterogeneous gene expression patterns in 3D, </a:t>
            </a:r>
          </a:p>
          <a:p>
            <a:r>
              <a:rPr lang="en-US"/>
              <a:t>In multi-section data where we can specifically look for spatial patterns that are consistent across sections</a:t>
            </a:r>
          </a:p>
          <a:p>
            <a:r>
              <a:rPr lang="en-US"/>
              <a:t>Or even between pairs of receptor and ligand genes among spatially co-localized cell-types to look for potential cell-cell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check out…</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28</a:t>
            </a:fld>
            <a:endParaRPr lang="en-US"/>
          </a:p>
        </p:txBody>
      </p:sp>
    </p:spTree>
    <p:extLst>
      <p:ext uri="{BB962C8B-B14F-4D97-AF65-F5344CB8AC3E}">
        <p14:creationId xmlns:p14="http://schemas.microsoft.com/office/powerpoint/2010/main" val="1623800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26930-9CFC-828E-D7AF-A5FE3AEFD2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815C6-EB41-8D13-9C62-12C3BAE4A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3D2B6-0840-B76F-DE45-3E9C793C743A}"/>
              </a:ext>
            </a:extLst>
          </p:cNvPr>
          <p:cNvSpPr>
            <a:spLocks noGrp="1"/>
          </p:cNvSpPr>
          <p:nvPr>
            <p:ph type="body" idx="1"/>
          </p:nvPr>
        </p:nvSpPr>
        <p:spPr/>
        <p:txBody>
          <a:bodyPr/>
          <a:lstStyle/>
          <a:p>
            <a:r>
              <a:rPr lang="en-US" dirty="0"/>
              <a:t>So returning to our hippocampal pyramidal cells</a:t>
            </a:r>
          </a:p>
          <a:p>
            <a:r>
              <a:rPr lang="en-US" dirty="0"/>
              <a:t>when we apply MERINGUE</a:t>
            </a:r>
          </a:p>
        </p:txBody>
      </p:sp>
      <p:sp>
        <p:nvSpPr>
          <p:cNvPr id="4" name="Slide Number Placeholder 3">
            <a:extLst>
              <a:ext uri="{FF2B5EF4-FFF2-40B4-BE49-F238E27FC236}">
                <a16:creationId xmlns:a16="http://schemas.microsoft.com/office/drawing/2014/main" id="{B18F41B9-991D-B4CF-A2B1-7EF7F996E093}"/>
              </a:ext>
            </a:extLst>
          </p:cNvPr>
          <p:cNvSpPr>
            <a:spLocks noGrp="1"/>
          </p:cNvSpPr>
          <p:nvPr>
            <p:ph type="sldNum" sz="quarter" idx="5"/>
          </p:nvPr>
        </p:nvSpPr>
        <p:spPr/>
        <p:txBody>
          <a:bodyPr/>
          <a:lstStyle/>
          <a:p>
            <a:fld id="{3576370B-C705-D24A-B1D6-E4CB4471077D}" type="slidenum">
              <a:rPr lang="en-US" smtClean="0"/>
              <a:t>29</a:t>
            </a:fld>
            <a:endParaRPr lang="en-US"/>
          </a:p>
        </p:txBody>
      </p:sp>
    </p:spTree>
    <p:extLst>
      <p:ext uri="{BB962C8B-B14F-4D97-AF65-F5344CB8AC3E}">
        <p14:creationId xmlns:p14="http://schemas.microsoft.com/office/powerpoint/2010/main" val="366960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D9593-D7E9-83FA-8B28-4BD6FB94DE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63D26-8A22-780C-1098-3808E16FFC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7DC88-A5DA-49BD-8C14-61B65D3AA747}"/>
              </a:ext>
            </a:extLst>
          </p:cNvPr>
          <p:cNvSpPr>
            <a:spLocks noGrp="1"/>
          </p:cNvSpPr>
          <p:nvPr>
            <p:ph type="body" idx="1"/>
          </p:nvPr>
        </p:nvSpPr>
        <p:spPr/>
        <p:txBody>
          <a:bodyPr/>
          <a:lstStyle/>
          <a:p>
            <a:r>
              <a:rPr lang="en-US" dirty="0"/>
              <a:t>We indeed can find additional aspects of gene expression heterogeneity that are coordinated in a spatial manner</a:t>
            </a:r>
          </a:p>
        </p:txBody>
      </p:sp>
      <p:sp>
        <p:nvSpPr>
          <p:cNvPr id="4" name="Slide Number Placeholder 3">
            <a:extLst>
              <a:ext uri="{FF2B5EF4-FFF2-40B4-BE49-F238E27FC236}">
                <a16:creationId xmlns:a16="http://schemas.microsoft.com/office/drawing/2014/main" id="{4C94AA47-B689-BCC0-46A8-752A5B6DB490}"/>
              </a:ext>
            </a:extLst>
          </p:cNvPr>
          <p:cNvSpPr>
            <a:spLocks noGrp="1"/>
          </p:cNvSpPr>
          <p:nvPr>
            <p:ph type="sldNum" sz="quarter" idx="5"/>
          </p:nvPr>
        </p:nvSpPr>
        <p:spPr/>
        <p:txBody>
          <a:bodyPr/>
          <a:lstStyle/>
          <a:p>
            <a:fld id="{764950D2-B59B-2B43-83A1-71DE34A4FD7F}" type="slidenum">
              <a:rPr lang="en-US" smtClean="0"/>
              <a:t>30</a:t>
            </a:fld>
            <a:endParaRPr lang="en-US"/>
          </a:p>
        </p:txBody>
      </p:sp>
    </p:spTree>
    <p:extLst>
      <p:ext uri="{BB962C8B-B14F-4D97-AF65-F5344CB8AC3E}">
        <p14:creationId xmlns:p14="http://schemas.microsoft.com/office/powerpoint/2010/main" val="315041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732C7E3-4DB9-4DDC-85C4-A5B29112AD78}" type="slidenum">
              <a:rPr lang="en-US" smtClean="0"/>
              <a:t>2</a:t>
            </a:fld>
            <a:endParaRPr lang="en-US"/>
          </a:p>
        </p:txBody>
      </p:sp>
    </p:spTree>
    <p:extLst>
      <p:ext uri="{BB962C8B-B14F-4D97-AF65-F5344CB8AC3E}">
        <p14:creationId xmlns:p14="http://schemas.microsoft.com/office/powerpoint/2010/main" val="3924953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25BD0-20CD-4671-21EF-F21981180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460F9-9F79-4CB9-E6E3-799C78F95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C8891-A0C0-52E7-2D38-15EE2EA53ED6}"/>
              </a:ext>
            </a:extLst>
          </p:cNvPr>
          <p:cNvSpPr>
            <a:spLocks noGrp="1"/>
          </p:cNvSpPr>
          <p:nvPr>
            <p:ph type="body" idx="1"/>
          </p:nvPr>
        </p:nvSpPr>
        <p:spPr/>
        <p:txBody>
          <a:bodyPr/>
          <a:lstStyle/>
          <a:p>
            <a:r>
              <a:rPr lang="en-US"/>
              <a:t>We indeed can find additional aspects of gene expression heterogeneity that are coordinated in a spatial manner</a:t>
            </a:r>
          </a:p>
        </p:txBody>
      </p:sp>
      <p:sp>
        <p:nvSpPr>
          <p:cNvPr id="4" name="Slide Number Placeholder 3">
            <a:extLst>
              <a:ext uri="{FF2B5EF4-FFF2-40B4-BE49-F238E27FC236}">
                <a16:creationId xmlns:a16="http://schemas.microsoft.com/office/drawing/2014/main" id="{B09CFD2F-1731-D9A7-9DFB-E6C2F6C003F6}"/>
              </a:ext>
            </a:extLst>
          </p:cNvPr>
          <p:cNvSpPr>
            <a:spLocks noGrp="1"/>
          </p:cNvSpPr>
          <p:nvPr>
            <p:ph type="sldNum" sz="quarter" idx="5"/>
          </p:nvPr>
        </p:nvSpPr>
        <p:spPr/>
        <p:txBody>
          <a:bodyPr/>
          <a:lstStyle/>
          <a:p>
            <a:fld id="{3576370B-C705-D24A-B1D6-E4CB4471077D}" type="slidenum">
              <a:rPr lang="en-US" smtClean="0"/>
              <a:t>31</a:t>
            </a:fld>
            <a:endParaRPr lang="en-US"/>
          </a:p>
        </p:txBody>
      </p:sp>
    </p:spTree>
    <p:extLst>
      <p:ext uri="{BB962C8B-B14F-4D97-AF65-F5344CB8AC3E}">
        <p14:creationId xmlns:p14="http://schemas.microsoft.com/office/powerpoint/2010/main" val="3570459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56462-5BE2-75EB-AC35-E4199D01F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67588-6FC2-B56B-5E70-ECADB7579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207CA-9E3D-FB41-F734-BDD687D5B1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indeed can find additional aspects of gene expression heterogeneity that are coordinated in a spatial manner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Appear to visually correspond with different hippocampal subfields which receive inputs from different regions of the brain</a:t>
            </a:r>
          </a:p>
          <a:p>
            <a:endParaRPr lang="en-US" dirty="0"/>
          </a:p>
        </p:txBody>
      </p:sp>
      <p:sp>
        <p:nvSpPr>
          <p:cNvPr id="4" name="Slide Number Placeholder 3">
            <a:extLst>
              <a:ext uri="{FF2B5EF4-FFF2-40B4-BE49-F238E27FC236}">
                <a16:creationId xmlns:a16="http://schemas.microsoft.com/office/drawing/2014/main" id="{4BA7EB8B-05DF-7E4D-F24F-93B2BBCC8541}"/>
              </a:ext>
            </a:extLst>
          </p:cNvPr>
          <p:cNvSpPr>
            <a:spLocks noGrp="1"/>
          </p:cNvSpPr>
          <p:nvPr>
            <p:ph type="sldNum" sz="quarter" idx="5"/>
          </p:nvPr>
        </p:nvSpPr>
        <p:spPr/>
        <p:txBody>
          <a:bodyPr/>
          <a:lstStyle/>
          <a:p>
            <a:fld id="{764950D2-B59B-2B43-83A1-71DE34A4FD7F}" type="slidenum">
              <a:rPr lang="en-US" smtClean="0"/>
              <a:t>32</a:t>
            </a:fld>
            <a:endParaRPr lang="en-US"/>
          </a:p>
        </p:txBody>
      </p:sp>
    </p:spTree>
    <p:extLst>
      <p:ext uri="{BB962C8B-B14F-4D97-AF65-F5344CB8AC3E}">
        <p14:creationId xmlns:p14="http://schemas.microsoft.com/office/powerpoint/2010/main" val="2306551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building on Moran's I, we can modify this equation slightly</a:t>
            </a:r>
          </a:p>
          <a:p>
            <a:r>
              <a:rPr lang="en-US"/>
              <a:t>and take advantage of the flexibility of this adjacency weight matrix definition</a:t>
            </a:r>
          </a:p>
          <a:p>
            <a:r>
              <a:rPr lang="en-US"/>
              <a:t>to specifically propose an inter-cell-type spatial cross correlation statistic</a:t>
            </a:r>
          </a:p>
          <a:p>
            <a:r>
              <a:rPr lang="en-US"/>
              <a:t>To look for genes that are cross correlated for spatially co-localized cell-types that may be indicative of cell-cell communication</a:t>
            </a:r>
          </a:p>
          <a:p>
            <a:endParaRPr lang="en-US"/>
          </a:p>
          <a:p>
            <a:r>
              <a:rPr lang="en-US"/>
              <a:t>Rather than autocorrelation x with itself, we now have a second gene</a:t>
            </a:r>
          </a:p>
          <a:p>
            <a:r>
              <a:rPr lang="en-US"/>
              <a:t>W is limited to spatial neighbors of different cell-types</a:t>
            </a:r>
          </a:p>
          <a:p>
            <a:r>
              <a:rPr lang="en-US"/>
              <a:t>So consider cell-type A and B that spatially adjacent to each other</a:t>
            </a:r>
          </a:p>
          <a:p>
            <a:r>
              <a:rPr lang="en-US"/>
              <a:t>Cell-type A expresses a gene, perhaps a receptor</a:t>
            </a:r>
          </a:p>
          <a:p>
            <a:r>
              <a:rPr lang="en-US"/>
              <a:t>and Cell-type B expresses the complementary ligand</a:t>
            </a:r>
          </a:p>
          <a:p>
            <a:r>
              <a:rPr lang="en-US"/>
              <a:t>and we are looking to find situations where cells of cell-type A</a:t>
            </a:r>
          </a:p>
          <a:p>
            <a:r>
              <a:rPr lang="en-US"/>
              <a:t>expressing the receptor are always co-localized with cells of </a:t>
            </a:r>
          </a:p>
          <a:p>
            <a:r>
              <a:rPr lang="en-US"/>
              <a:t>cell-type B expressing the </a:t>
            </a:r>
            <a:r>
              <a:rPr lang="en-US" err="1"/>
              <a:t>correpsonding</a:t>
            </a:r>
            <a:r>
              <a:rPr lang="en-US"/>
              <a:t> ligand</a:t>
            </a:r>
          </a:p>
          <a:p>
            <a:r>
              <a:rPr lang="en-US"/>
              <a:t>even though these receptor and ligand genes are expressed in different cells</a:t>
            </a:r>
          </a:p>
          <a:p>
            <a:r>
              <a:rPr lang="en-US"/>
              <a:t>so their expressions across cells are actually negatively correlated</a:t>
            </a:r>
          </a:p>
          <a:p>
            <a:r>
              <a:rPr lang="en-US"/>
              <a:t>when we evaluate their inter-cell-type spatial cross-correlation, </a:t>
            </a:r>
          </a:p>
          <a:p>
            <a:r>
              <a:rPr lang="en-US"/>
              <a:t>it is very significantly positive</a:t>
            </a:r>
          </a:p>
          <a:p>
            <a:r>
              <a:rPr lang="en-US"/>
              <a:t>potentially indicative of cell-cell communication via this particular receptor-ligand interaction</a:t>
            </a:r>
          </a:p>
        </p:txBody>
      </p:sp>
      <p:sp>
        <p:nvSpPr>
          <p:cNvPr id="4" name="Slide Number Placeholder 3"/>
          <p:cNvSpPr>
            <a:spLocks noGrp="1"/>
          </p:cNvSpPr>
          <p:nvPr>
            <p:ph type="sldNum" sz="quarter" idx="5"/>
          </p:nvPr>
        </p:nvSpPr>
        <p:spPr/>
        <p:txBody>
          <a:bodyPr/>
          <a:lstStyle/>
          <a:p>
            <a:fld id="{7335EEEA-69D3-6747-9E57-8DE5EFE1D893}" type="slidenum">
              <a:rPr lang="en-US" smtClean="0"/>
              <a:t>33</a:t>
            </a:fld>
            <a:endParaRPr lang="en-US"/>
          </a:p>
        </p:txBody>
      </p:sp>
    </p:spTree>
    <p:extLst>
      <p:ext uri="{BB962C8B-B14F-4D97-AF65-F5344CB8AC3E}">
        <p14:creationId xmlns:p14="http://schemas.microsoft.com/office/powerpoint/2010/main" val="1071440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first apply our approach identify gene expression patterns that may be indicative of putative 399 cell-cell communication between cells on beads corresponding to the Purkinje layer with cells on spatially 400 adjacent beads in Slide-Seq data of the mouse cerebellum (Fig. 5A). We use a set of over 2,500 known 401 receptor-ligand pairs previously supported by orthogonal biological validations (</a:t>
            </a:r>
            <a:r>
              <a:rPr lang="en-US" dirty="0" err="1"/>
              <a:t>Ramilowski</a:t>
            </a:r>
            <a:r>
              <a:rPr lang="en-US" dirty="0"/>
              <a:t> et al. 402 2015a). Restricting to well detected (CPM &gt; 0 in more than 30 cells) receptor genes in the Purkinje layer 403 beads and well detected ligand genes in the spatially adjacent beads, we applied MERINGUE to test for 404 significant spatial cross correlation between all receptor and ligand gene pairs. </a:t>
            </a:r>
          </a:p>
          <a:p>
            <a:endParaRPr lang="en-US" dirty="0"/>
          </a:p>
          <a:p>
            <a:r>
              <a:rPr lang="en-US" dirty="0"/>
              <a:t>We identified statistically significant inter-cell-type spatial cross-correlation between expression of Ptprz1 (Protein Tyrosine 406 Phosphatase Receptor Type Z1 i.e. PTP</a:t>
            </a:r>
            <a:r>
              <a:rPr lang="el-GR" dirty="0"/>
              <a:t>ζ) </a:t>
            </a:r>
            <a:r>
              <a:rPr lang="en-US" dirty="0"/>
              <a:t>in beads corresponding to Purkinje layer and expression of its ligand </a:t>
            </a:r>
            <a:r>
              <a:rPr lang="en-US" dirty="0" err="1"/>
              <a:t>Ptn</a:t>
            </a:r>
            <a:r>
              <a:rPr lang="en-US" dirty="0"/>
              <a:t> (secreted growth factor pleiotrophin) in spatially adjacent beads (Fig. 5B-C). Ptprz1 has been previously identified to be expressed by Purkinje neurons while </a:t>
            </a:r>
            <a:r>
              <a:rPr lang="en-US" dirty="0" err="1"/>
              <a:t>Ptn</a:t>
            </a:r>
            <a:r>
              <a:rPr lang="en-US" dirty="0"/>
              <a:t> has been previously identified to distribute along Bergmann glial fibers in postnatally developing cerebellum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35EEEA-69D3-6747-9E57-8DE5EFE1D893}" type="slidenum">
              <a:rPr lang="en-US" smtClean="0"/>
              <a:t>34</a:t>
            </a:fld>
            <a:endParaRPr lang="en-US"/>
          </a:p>
        </p:txBody>
      </p:sp>
    </p:spTree>
    <p:extLst>
      <p:ext uri="{BB962C8B-B14F-4D97-AF65-F5344CB8AC3E}">
        <p14:creationId xmlns:p14="http://schemas.microsoft.com/office/powerpoint/2010/main" val="2556029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7BA79-0D1E-5540-BB8B-D65B1AB229DA}" type="slidenum">
              <a:rPr lang="en-US" smtClean="0"/>
              <a:t>35</a:t>
            </a:fld>
            <a:endParaRPr lang="en-US"/>
          </a:p>
        </p:txBody>
      </p:sp>
    </p:spTree>
    <p:extLst>
      <p:ext uri="{BB962C8B-B14F-4D97-AF65-F5344CB8AC3E}">
        <p14:creationId xmlns:p14="http://schemas.microsoft.com/office/powerpoint/2010/main" val="81420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7</a:t>
            </a:fld>
            <a:endParaRPr lang="en-US"/>
          </a:p>
        </p:txBody>
      </p:sp>
    </p:spTree>
    <p:extLst>
      <p:ext uri="{BB962C8B-B14F-4D97-AF65-F5344CB8AC3E}">
        <p14:creationId xmlns:p14="http://schemas.microsoft.com/office/powerpoint/2010/main" val="1579872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8</a:t>
            </a:fld>
            <a:endParaRPr lang="en-US"/>
          </a:p>
        </p:txBody>
      </p:sp>
    </p:spTree>
    <p:extLst>
      <p:ext uri="{BB962C8B-B14F-4D97-AF65-F5344CB8AC3E}">
        <p14:creationId xmlns:p14="http://schemas.microsoft.com/office/powerpoint/2010/main" val="3333065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9</a:t>
            </a:fld>
            <a:endParaRPr lang="en-US"/>
          </a:p>
        </p:txBody>
      </p:sp>
    </p:spTree>
    <p:extLst>
      <p:ext uri="{BB962C8B-B14F-4D97-AF65-F5344CB8AC3E}">
        <p14:creationId xmlns:p14="http://schemas.microsoft.com/office/powerpoint/2010/main" val="2235188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10</a:t>
            </a:fld>
            <a:endParaRPr lang="en-US"/>
          </a:p>
        </p:txBody>
      </p:sp>
    </p:spTree>
    <p:extLst>
      <p:ext uri="{BB962C8B-B14F-4D97-AF65-F5344CB8AC3E}">
        <p14:creationId xmlns:p14="http://schemas.microsoft.com/office/powerpoint/2010/main" val="86595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11</a:t>
            </a:fld>
            <a:endParaRPr lang="en-US"/>
          </a:p>
        </p:txBody>
      </p:sp>
    </p:spTree>
    <p:extLst>
      <p:ext uri="{BB962C8B-B14F-4D97-AF65-F5344CB8AC3E}">
        <p14:creationId xmlns:p14="http://schemas.microsoft.com/office/powerpoint/2010/main" val="3218807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12</a:t>
            </a:fld>
            <a:endParaRPr lang="en-US"/>
          </a:p>
        </p:txBody>
      </p:sp>
    </p:spTree>
    <p:extLst>
      <p:ext uri="{BB962C8B-B14F-4D97-AF65-F5344CB8AC3E}">
        <p14:creationId xmlns:p14="http://schemas.microsoft.com/office/powerpoint/2010/main" val="4051340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19</a:t>
            </a:fld>
            <a:endParaRPr lang="en-US"/>
          </a:p>
        </p:txBody>
      </p:sp>
    </p:spTree>
    <p:extLst>
      <p:ext uri="{BB962C8B-B14F-4D97-AF65-F5344CB8AC3E}">
        <p14:creationId xmlns:p14="http://schemas.microsoft.com/office/powerpoint/2010/main" val="256170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F2A052-90C3-E04F-BC4A-DE3A0C7F61D2}"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278830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F2A052-90C3-E04F-BC4A-DE3A0C7F61D2}"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2418931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F2A052-90C3-E04F-BC4A-DE3A0C7F61D2}"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69997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F2A052-90C3-E04F-BC4A-DE3A0C7F61D2}"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230189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F2A052-90C3-E04F-BC4A-DE3A0C7F61D2}"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562904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F2A052-90C3-E04F-BC4A-DE3A0C7F61D2}" type="datetimeFigureOut">
              <a:rPr lang="en-US" smtClean="0"/>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327518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F2A052-90C3-E04F-BC4A-DE3A0C7F61D2}" type="datetimeFigureOut">
              <a:rPr lang="en-US" smtClean="0"/>
              <a:t>2/26/25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2133089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F2A052-90C3-E04F-BC4A-DE3A0C7F61D2}" type="datetimeFigureOut">
              <a:rPr lang="en-US" smtClean="0"/>
              <a:t>2/26/25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079668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F2A052-90C3-E04F-BC4A-DE3A0C7F61D2}" type="datetimeFigureOut">
              <a:rPr lang="en-US" smtClean="0"/>
              <a:t>2/26/25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250613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F2A052-90C3-E04F-BC4A-DE3A0C7F61D2}" type="datetimeFigureOut">
              <a:rPr lang="en-US" smtClean="0"/>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1214228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F2A052-90C3-E04F-BC4A-DE3A0C7F61D2}" type="datetimeFigureOut">
              <a:rPr lang="en-US" smtClean="0"/>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46112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2A052-90C3-E04F-BC4A-DE3A0C7F61D2}" type="datetimeFigureOut">
              <a:rPr lang="en-US" smtClean="0"/>
              <a:t>2/26/25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ED2E5-0C67-044C-8F5A-8BBC02E2C960}" type="slidenum">
              <a:rPr lang="en-US" smtClean="0"/>
              <a:t>‹#›</a:t>
            </a:fld>
            <a:endParaRPr lang="en-US"/>
          </a:p>
        </p:txBody>
      </p:sp>
    </p:spTree>
    <p:extLst>
      <p:ext uri="{BB962C8B-B14F-4D97-AF65-F5344CB8AC3E}">
        <p14:creationId xmlns:p14="http://schemas.microsoft.com/office/powerpoint/2010/main" val="20061371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8.xml"/><Relationship Id="rId5" Type="http://schemas.openxmlformats.org/officeDocument/2006/relationships/image" Target="../media/image25.tiff"/><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29.png"/><Relationship Id="rId4" Type="http://schemas.openxmlformats.org/officeDocument/2006/relationships/image" Target="../media/image28.tiff"/></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ustomXml" Target="../ink/ink10.xml"/><Relationship Id="rId5" Type="http://schemas.openxmlformats.org/officeDocument/2006/relationships/image" Target="../media/image28.tiff"/><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tiff"/><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customXml" Target="../ink/ink1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ustomXml" Target="../ink/ink17.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2.tiff"/><Relationship Id="rId3" Type="http://schemas.openxmlformats.org/officeDocument/2006/relationships/image" Target="../media/image2.tiff"/><Relationship Id="rId7" Type="http://schemas.openxmlformats.org/officeDocument/2006/relationships/image" Target="../media/image6.tiff"/><Relationship Id="rId12"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tiff"/><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tiff"/><Relationship Id="rId14" Type="http://schemas.openxmlformats.org/officeDocument/2006/relationships/customXml" Target="../ink/ink1.xml"/></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customXml" Target="../ink/ink18.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customXml" Target="../ink/ink19.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customXml" Target="../ink/ink20.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customXml" Target="../ink/ink21.xml"/><Relationship Id="rId4" Type="http://schemas.openxmlformats.org/officeDocument/2006/relationships/image" Target="../media/image24.tiff"/></Relationships>
</file>

<file path=ppt/slides/_rels/slide2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2.tiff"/><Relationship Id="rId7" Type="http://schemas.openxmlformats.org/officeDocument/2006/relationships/customXml" Target="../ink/ink2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54.tiff"/></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ustomXml" Target="../ink/ink23.xml"/><Relationship Id="rId5" Type="http://schemas.openxmlformats.org/officeDocument/2006/relationships/image" Target="../media/image58.tiff"/><Relationship Id="rId4" Type="http://schemas.openxmlformats.org/officeDocument/2006/relationships/image" Target="../media/image57.tiff"/></Relationships>
</file>

<file path=ppt/slides/_rels/slide28.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customXml" Target="../ink/ink24.xml"/><Relationship Id="rId4" Type="http://schemas.openxmlformats.org/officeDocument/2006/relationships/image" Target="../media/image22.tiff"/></Relationships>
</file>

<file path=ppt/slides/_rels/slide29.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tiff"/><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ustomXml" Target="../ink/ink25.xml"/><Relationship Id="rId5" Type="http://schemas.openxmlformats.org/officeDocument/2006/relationships/image" Target="../media/image22.tiff"/><Relationship Id="rId4" Type="http://schemas.openxmlformats.org/officeDocument/2006/relationships/image" Target="../media/image67.tiff"/></Relationships>
</file>

<file path=ppt/slides/_rels/slide34.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customXml" Target="../ink/ink26.xml"/><Relationship Id="rId4" Type="http://schemas.openxmlformats.org/officeDocument/2006/relationships/image" Target="../media/image70.tiff"/></Relationships>
</file>

<file path=ppt/slides/_rels/slide35.xml.rels><?xml version="1.0" encoding="UTF-8" standalone="yes"?>
<Relationships xmlns="http://schemas.openxmlformats.org/package/2006/relationships"><Relationship Id="rId3" Type="http://schemas.openxmlformats.org/officeDocument/2006/relationships/hyperlink" Target="https://github.com/JEFworks-Lab/MERINGU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jef.works/blog/2024/08/29/the-many-ways-to-detect-svgs-using-moransI/"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customXml" Target="../ink/ink4.xml"/><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customXml" Target="../ink/ink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customXml" Target="../ink/ink6.xml"/></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25.tiff"/><Relationship Id="rId4" Type="http://schemas.openxmlformats.org/officeDocument/2006/relationships/image" Target="../media/image2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329BA0-DB82-9E43-B0D2-28613F9FC581}"/>
              </a:ext>
            </a:extLst>
          </p:cNvPr>
          <p:cNvPicPr>
            <a:picLocks noChangeAspect="1"/>
          </p:cNvPicPr>
          <p:nvPr/>
        </p:nvPicPr>
        <p:blipFill>
          <a:blip r:embed="rId3"/>
          <a:stretch>
            <a:fillRect/>
          </a:stretch>
        </p:blipFill>
        <p:spPr>
          <a:xfrm>
            <a:off x="0" y="0"/>
            <a:ext cx="12192000" cy="6858000"/>
          </a:xfrm>
          <a:prstGeom prst="rect">
            <a:avLst/>
          </a:prstGeom>
        </p:spPr>
      </p:pic>
      <p:sp>
        <p:nvSpPr>
          <p:cNvPr id="5" name="Rounded Rectangle 4">
            <a:extLst>
              <a:ext uri="{FF2B5EF4-FFF2-40B4-BE49-F238E27FC236}">
                <a16:creationId xmlns:a16="http://schemas.microsoft.com/office/drawing/2014/main" id="{63560ED3-143C-3B41-8E39-B071FB421A12}"/>
              </a:ext>
            </a:extLst>
          </p:cNvPr>
          <p:cNvSpPr/>
          <p:nvPr/>
        </p:nvSpPr>
        <p:spPr>
          <a:xfrm>
            <a:off x="1100447" y="879434"/>
            <a:ext cx="10276114" cy="5099132"/>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52C888-191A-BE4E-BC50-936F58C2F96E}"/>
              </a:ext>
            </a:extLst>
          </p:cNvPr>
          <p:cNvSpPr>
            <a:spLocks noGrp="1"/>
          </p:cNvSpPr>
          <p:nvPr>
            <p:ph type="ctrTitle"/>
          </p:nvPr>
        </p:nvSpPr>
        <p:spPr>
          <a:xfrm>
            <a:off x="1524000" y="879434"/>
            <a:ext cx="9144000" cy="2387600"/>
          </a:xfrm>
        </p:spPr>
        <p:txBody>
          <a:bodyPr>
            <a:normAutofit/>
          </a:bodyPr>
          <a:lstStyle/>
          <a:p>
            <a:r>
              <a:rPr lang="en-US" sz="4800" b="1" dirty="0"/>
              <a:t>Spatially variable gene (SVG)</a:t>
            </a:r>
            <a:br>
              <a:rPr lang="en-US" sz="4800" b="1" dirty="0"/>
            </a:br>
            <a:r>
              <a:rPr lang="en-US" sz="4800" b="1" dirty="0"/>
              <a:t>expression analysis</a:t>
            </a:r>
          </a:p>
        </p:txBody>
      </p:sp>
      <p:sp>
        <p:nvSpPr>
          <p:cNvPr id="3" name="Subtitle 2">
            <a:extLst>
              <a:ext uri="{FF2B5EF4-FFF2-40B4-BE49-F238E27FC236}">
                <a16:creationId xmlns:a16="http://schemas.microsoft.com/office/drawing/2014/main" id="{7D81DA2D-F427-1749-8E27-D6A19781EB17}"/>
              </a:ext>
            </a:extLst>
          </p:cNvPr>
          <p:cNvSpPr>
            <a:spLocks noGrp="1"/>
          </p:cNvSpPr>
          <p:nvPr>
            <p:ph type="subTitle" idx="1"/>
          </p:nvPr>
        </p:nvSpPr>
        <p:spPr>
          <a:xfrm>
            <a:off x="1524000" y="3602037"/>
            <a:ext cx="9144000" cy="2157495"/>
          </a:xfrm>
        </p:spPr>
        <p:txBody>
          <a:bodyPr>
            <a:normAutofit fontScale="85000" lnSpcReduction="20000"/>
          </a:bodyPr>
          <a:lstStyle/>
          <a:p>
            <a:r>
              <a:rPr lang="en-US" sz="3600" dirty="0">
                <a:ln w="0"/>
                <a:effectLst>
                  <a:outerShdw blurRad="38100" dist="19050" dir="2700000" algn="tl" rotWithShape="0">
                    <a:schemeClr val="dk1">
                      <a:alpha val="40000"/>
                    </a:schemeClr>
                  </a:outerShdw>
                </a:effectLst>
              </a:rPr>
              <a:t>Jean Fan, PhD</a:t>
            </a:r>
          </a:p>
          <a:p>
            <a:r>
              <a:rPr lang="en-US" dirty="0">
                <a:ln w="0"/>
                <a:effectLst>
                  <a:outerShdw blurRad="38100" dist="19050" dir="2700000" algn="tl" rotWithShape="0">
                    <a:schemeClr val="dk1">
                      <a:alpha val="40000"/>
                    </a:schemeClr>
                  </a:outerShdw>
                </a:effectLst>
              </a:rPr>
              <a:t>Assistant Professor</a:t>
            </a:r>
          </a:p>
          <a:p>
            <a:r>
              <a:rPr lang="en-US" dirty="0" err="1">
                <a:ln w="0"/>
                <a:effectLst>
                  <a:outerShdw blurRad="38100" dist="19050" dir="2700000" algn="tl" rotWithShape="0">
                    <a:schemeClr val="dk1">
                      <a:alpha val="40000"/>
                    </a:schemeClr>
                  </a:outerShdw>
                </a:effectLst>
              </a:rPr>
              <a:t>JEFworks</a:t>
            </a:r>
            <a:r>
              <a:rPr lang="en-US" dirty="0">
                <a:ln w="0"/>
                <a:effectLst>
                  <a:outerShdw blurRad="38100" dist="19050" dir="2700000" algn="tl" rotWithShape="0">
                    <a:schemeClr val="dk1">
                      <a:alpha val="40000"/>
                    </a:schemeClr>
                  </a:outerShdw>
                </a:effectLst>
              </a:rPr>
              <a:t> Lab</a:t>
            </a:r>
          </a:p>
          <a:p>
            <a:r>
              <a:rPr lang="en-US" dirty="0">
                <a:ln w="0"/>
                <a:effectLst>
                  <a:outerShdw blurRad="38100" dist="19050" dir="2700000" algn="tl" rotWithShape="0">
                    <a:schemeClr val="dk1">
                      <a:alpha val="40000"/>
                    </a:schemeClr>
                  </a:outerShdw>
                </a:effectLst>
              </a:rPr>
              <a:t>Center for Computational Biology</a:t>
            </a:r>
          </a:p>
          <a:p>
            <a:r>
              <a:rPr lang="en-US" dirty="0">
                <a:ln w="0"/>
                <a:effectLst>
                  <a:outerShdw blurRad="38100" dist="19050" dir="2700000" algn="tl" rotWithShape="0">
                    <a:schemeClr val="dk1">
                      <a:alpha val="40000"/>
                    </a:schemeClr>
                  </a:outerShdw>
                </a:effectLst>
              </a:rPr>
              <a:t>Department of Biomedical Engineering</a:t>
            </a:r>
          </a:p>
          <a:p>
            <a:r>
              <a:rPr lang="en-US" dirty="0">
                <a:ln w="0"/>
                <a:effectLst>
                  <a:outerShdw blurRad="38100" dist="19050" dir="2700000" algn="tl" rotWithShape="0">
                    <a:schemeClr val="dk1">
                      <a:alpha val="40000"/>
                    </a:schemeClr>
                  </a:outerShdw>
                </a:effectLst>
              </a:rPr>
              <a:t>Johns Hopkins University</a:t>
            </a:r>
          </a:p>
          <a:p>
            <a:endParaRPr lang="en-US" dirty="0"/>
          </a:p>
        </p:txBody>
      </p:sp>
    </p:spTree>
    <p:extLst>
      <p:ext uri="{BB962C8B-B14F-4D97-AF65-F5344CB8AC3E}">
        <p14:creationId xmlns:p14="http://schemas.microsoft.com/office/powerpoint/2010/main" val="1361722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p:txBody>
          <a:bodyPr>
            <a:normAutofit/>
          </a:bodyPr>
          <a:lstStyle/>
          <a:p>
            <a:pPr algn="ctr"/>
            <a:r>
              <a:rPr lang="en-US" sz="3200">
                <a:latin typeface="Times" pitchFamily="2" charset="0"/>
                <a:ea typeface="Helvetica Neue" panose="02000503000000020004" pitchFamily="2" charset="0"/>
                <a:cs typeface="Futura Medium" panose="020B0602020204020303" pitchFamily="34" charset="-79"/>
              </a:rPr>
              <a:t>Moran’s I</a:t>
            </a:r>
          </a:p>
        </p:txBody>
      </p:sp>
      <p:pic>
        <p:nvPicPr>
          <p:cNvPr id="8" name="Picture 7">
            <a:extLst>
              <a:ext uri="{FF2B5EF4-FFF2-40B4-BE49-F238E27FC236}">
                <a16:creationId xmlns:a16="http://schemas.microsoft.com/office/drawing/2014/main" id="{6D5A1BF5-3113-25AA-977A-8050AC45799E}"/>
              </a:ext>
            </a:extLst>
          </p:cNvPr>
          <p:cNvPicPr>
            <a:picLocks noChangeAspect="1"/>
          </p:cNvPicPr>
          <p:nvPr/>
        </p:nvPicPr>
        <p:blipFill>
          <a:blip r:embed="rId3"/>
          <a:stretch>
            <a:fillRect/>
          </a:stretch>
        </p:blipFill>
        <p:spPr>
          <a:xfrm>
            <a:off x="6536894" y="1319823"/>
            <a:ext cx="5515197" cy="991497"/>
          </a:xfrm>
          <a:prstGeom prst="rect">
            <a:avLst/>
          </a:prstGeom>
        </p:spPr>
      </p:pic>
      <p:pic>
        <p:nvPicPr>
          <p:cNvPr id="10" name="Picture 9">
            <a:extLst>
              <a:ext uri="{FF2B5EF4-FFF2-40B4-BE49-F238E27FC236}">
                <a16:creationId xmlns:a16="http://schemas.microsoft.com/office/drawing/2014/main" id="{7A32A90B-D856-7997-A4ED-23D0C8E95BC1}"/>
              </a:ext>
            </a:extLst>
          </p:cNvPr>
          <p:cNvPicPr>
            <a:picLocks noChangeAspect="1"/>
          </p:cNvPicPr>
          <p:nvPr/>
        </p:nvPicPr>
        <p:blipFill>
          <a:blip r:embed="rId4"/>
          <a:stretch>
            <a:fillRect/>
          </a:stretch>
        </p:blipFill>
        <p:spPr>
          <a:xfrm>
            <a:off x="838200" y="1285954"/>
            <a:ext cx="5515198" cy="1348160"/>
          </a:xfrm>
          <a:prstGeom prst="rect">
            <a:avLst/>
          </a:prstGeom>
        </p:spPr>
      </p:pic>
      <p:sp>
        <p:nvSpPr>
          <p:cNvPr id="11" name="Rectangle 10">
            <a:extLst>
              <a:ext uri="{FF2B5EF4-FFF2-40B4-BE49-F238E27FC236}">
                <a16:creationId xmlns:a16="http://schemas.microsoft.com/office/drawing/2014/main" id="{9B61CD09-6051-CB39-84D6-5E0F1A693B43}"/>
              </a:ext>
            </a:extLst>
          </p:cNvPr>
          <p:cNvSpPr/>
          <p:nvPr/>
        </p:nvSpPr>
        <p:spPr>
          <a:xfrm>
            <a:off x="3724038" y="1618921"/>
            <a:ext cx="441297"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2ECBBB1-9EAB-B267-F4F7-F4D278496F9A}"/>
              </a:ext>
            </a:extLst>
          </p:cNvPr>
          <p:cNvPicPr>
            <a:picLocks noChangeAspect="1"/>
          </p:cNvPicPr>
          <p:nvPr/>
        </p:nvPicPr>
        <p:blipFill rotWithShape="1">
          <a:blip r:embed="rId5"/>
          <a:srcRect l="-1" t="17716" r="1364"/>
          <a:stretch/>
        </p:blipFill>
        <p:spPr>
          <a:xfrm>
            <a:off x="3199085" y="2967081"/>
            <a:ext cx="5748971" cy="3296228"/>
          </a:xfrm>
          <a:prstGeom prst="rect">
            <a:avLst/>
          </a:prstGeom>
        </p:spPr>
      </p:pic>
      <p:sp>
        <p:nvSpPr>
          <p:cNvPr id="4" name="TextBox 3">
            <a:extLst>
              <a:ext uri="{FF2B5EF4-FFF2-40B4-BE49-F238E27FC236}">
                <a16:creationId xmlns:a16="http://schemas.microsoft.com/office/drawing/2014/main" id="{B609C0E0-541D-AB92-A220-4C5AA29AC6D1}"/>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7" name="TextBox 6">
            <a:extLst>
              <a:ext uri="{FF2B5EF4-FFF2-40B4-BE49-F238E27FC236}">
                <a16:creationId xmlns:a16="http://schemas.microsoft.com/office/drawing/2014/main" id="{01E82592-A5A3-7BC6-D42F-3B8DCCBDDE82}"/>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ABEEF227-860C-1EE7-383C-EA437080CC83}"/>
                  </a:ext>
                </a:extLst>
              </p14:cNvPr>
              <p14:cNvContentPartPr/>
              <p14:nvPr/>
            </p14:nvContentPartPr>
            <p14:xfrm>
              <a:off x="465840" y="246600"/>
              <a:ext cx="11246760" cy="5324400"/>
            </p14:xfrm>
          </p:contentPart>
        </mc:Choice>
        <mc:Fallback>
          <p:pic>
            <p:nvPicPr>
              <p:cNvPr id="2" name="Ink 1">
                <a:extLst>
                  <a:ext uri="{FF2B5EF4-FFF2-40B4-BE49-F238E27FC236}">
                    <a16:creationId xmlns:a16="http://schemas.microsoft.com/office/drawing/2014/main" id="{ABEEF227-860C-1EE7-383C-EA437080CC83}"/>
                  </a:ext>
                </a:extLst>
              </p:cNvPr>
              <p:cNvPicPr/>
              <p:nvPr/>
            </p:nvPicPr>
            <p:blipFill>
              <a:blip r:embed="rId7"/>
              <a:stretch>
                <a:fillRect/>
              </a:stretch>
            </p:blipFill>
            <p:spPr>
              <a:xfrm>
                <a:off x="449640" y="230400"/>
                <a:ext cx="11279160" cy="5356800"/>
              </a:xfrm>
              <a:prstGeom prst="rect">
                <a:avLst/>
              </a:prstGeom>
            </p:spPr>
          </p:pic>
        </mc:Fallback>
      </mc:AlternateContent>
    </p:spTree>
    <p:extLst>
      <p:ext uri="{BB962C8B-B14F-4D97-AF65-F5344CB8AC3E}">
        <p14:creationId xmlns:p14="http://schemas.microsoft.com/office/powerpoint/2010/main" val="2334135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p:txBody>
          <a:bodyPr>
            <a:normAutofit/>
          </a:bodyPr>
          <a:lstStyle/>
          <a:p>
            <a:pPr algn="ctr"/>
            <a:r>
              <a:rPr lang="en-US" sz="3200">
                <a:latin typeface="Times" pitchFamily="2" charset="0"/>
                <a:ea typeface="Helvetica Neue" panose="02000503000000020004" pitchFamily="2" charset="0"/>
                <a:cs typeface="Futura Medium" panose="020B0602020204020303" pitchFamily="34" charset="-79"/>
              </a:rPr>
              <a:t>Moran’s I</a:t>
            </a:r>
          </a:p>
        </p:txBody>
      </p:sp>
      <p:pic>
        <p:nvPicPr>
          <p:cNvPr id="10" name="Picture 9">
            <a:extLst>
              <a:ext uri="{FF2B5EF4-FFF2-40B4-BE49-F238E27FC236}">
                <a16:creationId xmlns:a16="http://schemas.microsoft.com/office/drawing/2014/main" id="{7A32A90B-D856-7997-A4ED-23D0C8E95BC1}"/>
              </a:ext>
            </a:extLst>
          </p:cNvPr>
          <p:cNvPicPr>
            <a:picLocks noChangeAspect="1"/>
          </p:cNvPicPr>
          <p:nvPr/>
        </p:nvPicPr>
        <p:blipFill>
          <a:blip r:embed="rId3"/>
          <a:stretch>
            <a:fillRect/>
          </a:stretch>
        </p:blipFill>
        <p:spPr>
          <a:xfrm>
            <a:off x="838200" y="1285954"/>
            <a:ext cx="5515198" cy="1348160"/>
          </a:xfrm>
          <a:prstGeom prst="rect">
            <a:avLst/>
          </a:prstGeom>
        </p:spPr>
      </p:pic>
      <p:sp>
        <p:nvSpPr>
          <p:cNvPr id="4" name="TextBox 3">
            <a:extLst>
              <a:ext uri="{FF2B5EF4-FFF2-40B4-BE49-F238E27FC236}">
                <a16:creationId xmlns:a16="http://schemas.microsoft.com/office/drawing/2014/main" id="{28A9EA25-9006-F12E-B92C-1E74EF17A999}"/>
              </a:ext>
            </a:extLst>
          </p:cNvPr>
          <p:cNvSpPr txBox="1"/>
          <p:nvPr/>
        </p:nvSpPr>
        <p:spPr>
          <a:xfrm>
            <a:off x="7004532" y="1649444"/>
            <a:ext cx="4349268" cy="830997"/>
          </a:xfrm>
          <a:prstGeom prst="rect">
            <a:avLst/>
          </a:prstGeom>
          <a:noFill/>
        </p:spPr>
        <p:txBody>
          <a:bodyPr wrap="none" rtlCol="0">
            <a:spAutoFit/>
          </a:bodyPr>
          <a:lstStyle/>
          <a:p>
            <a:r>
              <a:rPr lang="en-US" i="1">
                <a:latin typeface="Cambria Math" panose="02040503050406030204" pitchFamily="18" charset="0"/>
                <a:ea typeface="Cambria Math" panose="02040503050406030204" pitchFamily="18" charset="0"/>
              </a:rPr>
              <a:t>x</a:t>
            </a:r>
            <a:r>
              <a:rPr lang="en-US" i="1" baseline="-25000">
                <a:latin typeface="Cambria Math" panose="02040503050406030204" pitchFamily="18" charset="0"/>
                <a:ea typeface="Cambria Math" panose="02040503050406030204" pitchFamily="18" charset="0"/>
              </a:rPr>
              <a:t>i</a:t>
            </a:r>
            <a:r>
              <a:rPr lang="en-US" i="1">
                <a:latin typeface="Cambria Math" panose="02040503050406030204" pitchFamily="18" charset="0"/>
                <a:ea typeface="Cambria Math" panose="02040503050406030204" pitchFamily="18" charset="0"/>
              </a:rPr>
              <a:t> = expression of a particular gene in cell</a:t>
            </a:r>
            <a:r>
              <a:rPr lang="en-US" i="1" baseline="-25000">
                <a:latin typeface="Cambria Math" panose="02040503050406030204" pitchFamily="18" charset="0"/>
                <a:ea typeface="Cambria Math" panose="02040503050406030204" pitchFamily="18" charset="0"/>
              </a:rPr>
              <a:t>i</a:t>
            </a:r>
          </a:p>
          <a:p>
            <a:r>
              <a:rPr lang="en-US" i="1">
                <a:latin typeface="Cambria Math" panose="02040503050406030204" pitchFamily="18" charset="0"/>
                <a:ea typeface="Cambria Math" panose="02040503050406030204" pitchFamily="18" charset="0"/>
              </a:rPr>
              <a:t>x</a:t>
            </a:r>
            <a:r>
              <a:rPr lang="en-US" i="1" baseline="-25000">
                <a:latin typeface="Cambria Math" panose="02040503050406030204" pitchFamily="18" charset="0"/>
                <a:ea typeface="Cambria Math" panose="02040503050406030204" pitchFamily="18" charset="0"/>
              </a:rPr>
              <a:t>j</a:t>
            </a:r>
            <a:r>
              <a:rPr lang="en-US" i="1">
                <a:latin typeface="Cambria Math" panose="02040503050406030204" pitchFamily="18" charset="0"/>
                <a:ea typeface="Cambria Math" panose="02040503050406030204" pitchFamily="18" charset="0"/>
              </a:rPr>
              <a:t> = expression of a particular gene in cell</a:t>
            </a:r>
            <a:r>
              <a:rPr lang="en-US" i="1" baseline="-25000">
                <a:latin typeface="Cambria Math" panose="02040503050406030204" pitchFamily="18" charset="0"/>
                <a:ea typeface="Cambria Math" panose="02040503050406030204" pitchFamily="18" charset="0"/>
              </a:rPr>
              <a:t>j</a:t>
            </a:r>
          </a:p>
          <a:p>
            <a:endParaRPr lang="en-US" i="1" baseline="-25000">
              <a:latin typeface="Cambria Math" panose="02040503050406030204" pitchFamily="18" charset="0"/>
              <a:ea typeface="Cambria Math" panose="02040503050406030204" pitchFamily="18" charset="0"/>
            </a:endParaRPr>
          </a:p>
        </p:txBody>
      </p:sp>
      <p:pic>
        <p:nvPicPr>
          <p:cNvPr id="7" name="Content Placeholder 3">
            <a:extLst>
              <a:ext uri="{FF2B5EF4-FFF2-40B4-BE49-F238E27FC236}">
                <a16:creationId xmlns:a16="http://schemas.microsoft.com/office/drawing/2014/main" id="{707A5613-3D06-7809-8BFB-82F9865895A9}"/>
              </a:ext>
            </a:extLst>
          </p:cNvPr>
          <p:cNvPicPr>
            <a:picLocks noChangeAspect="1"/>
          </p:cNvPicPr>
          <p:nvPr/>
        </p:nvPicPr>
        <p:blipFill rotWithShape="1">
          <a:blip r:embed="rId4">
            <a:alphaModFix/>
            <a:extLst>
              <a:ext uri="{28A0092B-C50C-407E-A947-70E740481C1C}">
                <a14:useLocalDpi xmlns:a14="http://schemas.microsoft.com/office/drawing/2010/main"/>
              </a:ext>
            </a:extLst>
          </a:blip>
          <a:srcRect l="1" r="67104"/>
          <a:stretch/>
        </p:blipFill>
        <p:spPr>
          <a:xfrm>
            <a:off x="3461656" y="2868952"/>
            <a:ext cx="2842755" cy="3374010"/>
          </a:xfrm>
          <a:prstGeom prst="rect">
            <a:avLst/>
          </a:prstGeom>
        </p:spPr>
      </p:pic>
      <p:sp>
        <p:nvSpPr>
          <p:cNvPr id="14" name="Rectangle 13">
            <a:extLst>
              <a:ext uri="{FF2B5EF4-FFF2-40B4-BE49-F238E27FC236}">
                <a16:creationId xmlns:a16="http://schemas.microsoft.com/office/drawing/2014/main" id="{C4097BA0-B191-15A3-352A-67918AFBA244}"/>
              </a:ext>
            </a:extLst>
          </p:cNvPr>
          <p:cNvSpPr/>
          <p:nvPr/>
        </p:nvSpPr>
        <p:spPr>
          <a:xfrm>
            <a:off x="4181238" y="1625110"/>
            <a:ext cx="1914762"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53BD89D-C5B3-A7C8-121C-3C8716C9ECD7}"/>
              </a:ext>
            </a:extLst>
          </p:cNvPr>
          <p:cNvSpPr/>
          <p:nvPr/>
        </p:nvSpPr>
        <p:spPr>
          <a:xfrm>
            <a:off x="5793313" y="2973270"/>
            <a:ext cx="434898" cy="37059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68D82A5-D823-D2D7-061A-39E7E86B38C0}"/>
              </a:ext>
            </a:extLst>
          </p:cNvPr>
          <p:cNvPicPr>
            <a:picLocks noChangeAspect="1"/>
          </p:cNvPicPr>
          <p:nvPr/>
        </p:nvPicPr>
        <p:blipFill>
          <a:blip r:embed="rId5"/>
          <a:stretch>
            <a:fillRect/>
          </a:stretch>
        </p:blipFill>
        <p:spPr>
          <a:xfrm>
            <a:off x="2335213" y="3554943"/>
            <a:ext cx="977900" cy="1981200"/>
          </a:xfrm>
          <a:prstGeom prst="rect">
            <a:avLst/>
          </a:prstGeom>
        </p:spPr>
      </p:pic>
      <p:sp>
        <p:nvSpPr>
          <p:cNvPr id="3" name="TextBox 2">
            <a:extLst>
              <a:ext uri="{FF2B5EF4-FFF2-40B4-BE49-F238E27FC236}">
                <a16:creationId xmlns:a16="http://schemas.microsoft.com/office/drawing/2014/main" id="{79B2DCF6-039F-381B-2D85-B34B6E12A484}"/>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8" name="TextBox 7">
            <a:extLst>
              <a:ext uri="{FF2B5EF4-FFF2-40B4-BE49-F238E27FC236}">
                <a16:creationId xmlns:a16="http://schemas.microsoft.com/office/drawing/2014/main" id="{18480C44-E033-73CB-A4DE-197F3B05D8F2}"/>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6A3AAEE9-C740-B47D-8DCA-6ECE8B6CB65E}"/>
                  </a:ext>
                </a:extLst>
              </p14:cNvPr>
              <p14:cNvContentPartPr/>
              <p14:nvPr/>
            </p14:nvContentPartPr>
            <p14:xfrm>
              <a:off x="941400" y="490680"/>
              <a:ext cx="8316000" cy="5047920"/>
            </p14:xfrm>
          </p:contentPart>
        </mc:Choice>
        <mc:Fallback>
          <p:pic>
            <p:nvPicPr>
              <p:cNvPr id="2" name="Ink 1">
                <a:extLst>
                  <a:ext uri="{FF2B5EF4-FFF2-40B4-BE49-F238E27FC236}">
                    <a16:creationId xmlns:a16="http://schemas.microsoft.com/office/drawing/2014/main" id="{6A3AAEE9-C740-B47D-8DCA-6ECE8B6CB65E}"/>
                  </a:ext>
                </a:extLst>
              </p:cNvPr>
              <p:cNvPicPr/>
              <p:nvPr/>
            </p:nvPicPr>
            <p:blipFill>
              <a:blip r:embed="rId7"/>
              <a:stretch>
                <a:fillRect/>
              </a:stretch>
            </p:blipFill>
            <p:spPr>
              <a:xfrm>
                <a:off x="925200" y="474480"/>
                <a:ext cx="8348400" cy="5080320"/>
              </a:xfrm>
              <a:prstGeom prst="rect">
                <a:avLst/>
              </a:prstGeom>
            </p:spPr>
          </p:pic>
        </mc:Fallback>
      </mc:AlternateContent>
    </p:spTree>
    <p:extLst>
      <p:ext uri="{BB962C8B-B14F-4D97-AF65-F5344CB8AC3E}">
        <p14:creationId xmlns:p14="http://schemas.microsoft.com/office/powerpoint/2010/main" val="837492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p:txBody>
          <a:bodyPr>
            <a:normAutofit/>
          </a:bodyPr>
          <a:lstStyle/>
          <a:p>
            <a:pPr algn="ctr"/>
            <a:r>
              <a:rPr lang="en-US" sz="3200">
                <a:latin typeface="Times" pitchFamily="2" charset="0"/>
                <a:ea typeface="Helvetica Neue" panose="02000503000000020004" pitchFamily="2" charset="0"/>
                <a:cs typeface="Futura Medium" panose="020B0602020204020303" pitchFamily="34" charset="-79"/>
              </a:rPr>
              <a:t>Moran’s I</a:t>
            </a:r>
          </a:p>
        </p:txBody>
      </p:sp>
      <p:pic>
        <p:nvPicPr>
          <p:cNvPr id="10" name="Picture 9">
            <a:extLst>
              <a:ext uri="{FF2B5EF4-FFF2-40B4-BE49-F238E27FC236}">
                <a16:creationId xmlns:a16="http://schemas.microsoft.com/office/drawing/2014/main" id="{7A32A90B-D856-7997-A4ED-23D0C8E95BC1}"/>
              </a:ext>
            </a:extLst>
          </p:cNvPr>
          <p:cNvPicPr>
            <a:picLocks noChangeAspect="1"/>
          </p:cNvPicPr>
          <p:nvPr/>
        </p:nvPicPr>
        <p:blipFill>
          <a:blip r:embed="rId3"/>
          <a:stretch>
            <a:fillRect/>
          </a:stretch>
        </p:blipFill>
        <p:spPr>
          <a:xfrm>
            <a:off x="838200" y="1285954"/>
            <a:ext cx="5515198" cy="1348160"/>
          </a:xfrm>
          <a:prstGeom prst="rect">
            <a:avLst/>
          </a:prstGeom>
        </p:spPr>
      </p:pic>
      <p:sp>
        <p:nvSpPr>
          <p:cNvPr id="4" name="TextBox 3">
            <a:extLst>
              <a:ext uri="{FF2B5EF4-FFF2-40B4-BE49-F238E27FC236}">
                <a16:creationId xmlns:a16="http://schemas.microsoft.com/office/drawing/2014/main" id="{28A9EA25-9006-F12E-B92C-1E74EF17A999}"/>
              </a:ext>
            </a:extLst>
          </p:cNvPr>
          <p:cNvSpPr txBox="1"/>
          <p:nvPr/>
        </p:nvSpPr>
        <p:spPr>
          <a:xfrm>
            <a:off x="7004532" y="1649444"/>
            <a:ext cx="4349268" cy="830997"/>
          </a:xfrm>
          <a:prstGeom prst="rect">
            <a:avLst/>
          </a:prstGeom>
          <a:noFill/>
        </p:spPr>
        <p:txBody>
          <a:bodyPr wrap="none" rtlCol="0">
            <a:spAutoFit/>
          </a:bodyPr>
          <a:lstStyle/>
          <a:p>
            <a:r>
              <a:rPr lang="en-US" i="1">
                <a:latin typeface="Cambria Math" panose="02040503050406030204" pitchFamily="18" charset="0"/>
                <a:ea typeface="Cambria Math" panose="02040503050406030204" pitchFamily="18" charset="0"/>
              </a:rPr>
              <a:t>x</a:t>
            </a:r>
            <a:r>
              <a:rPr lang="en-US" i="1" baseline="-25000">
                <a:latin typeface="Cambria Math" panose="02040503050406030204" pitchFamily="18" charset="0"/>
                <a:ea typeface="Cambria Math" panose="02040503050406030204" pitchFamily="18" charset="0"/>
              </a:rPr>
              <a:t>i</a:t>
            </a:r>
            <a:r>
              <a:rPr lang="en-US" i="1">
                <a:latin typeface="Cambria Math" panose="02040503050406030204" pitchFamily="18" charset="0"/>
                <a:ea typeface="Cambria Math" panose="02040503050406030204" pitchFamily="18" charset="0"/>
              </a:rPr>
              <a:t> = expression of a particular gene in cell</a:t>
            </a:r>
            <a:r>
              <a:rPr lang="en-US" i="1" baseline="-25000">
                <a:latin typeface="Cambria Math" panose="02040503050406030204" pitchFamily="18" charset="0"/>
                <a:ea typeface="Cambria Math" panose="02040503050406030204" pitchFamily="18" charset="0"/>
              </a:rPr>
              <a:t>i</a:t>
            </a:r>
          </a:p>
          <a:p>
            <a:r>
              <a:rPr lang="en-US" i="1">
                <a:latin typeface="Cambria Math" panose="02040503050406030204" pitchFamily="18" charset="0"/>
                <a:ea typeface="Cambria Math" panose="02040503050406030204" pitchFamily="18" charset="0"/>
              </a:rPr>
              <a:t>x</a:t>
            </a:r>
            <a:r>
              <a:rPr lang="en-US" i="1" baseline="-25000">
                <a:latin typeface="Cambria Math" panose="02040503050406030204" pitchFamily="18" charset="0"/>
                <a:ea typeface="Cambria Math" panose="02040503050406030204" pitchFamily="18" charset="0"/>
              </a:rPr>
              <a:t>j</a:t>
            </a:r>
            <a:r>
              <a:rPr lang="en-US" i="1">
                <a:latin typeface="Cambria Math" panose="02040503050406030204" pitchFamily="18" charset="0"/>
                <a:ea typeface="Cambria Math" panose="02040503050406030204" pitchFamily="18" charset="0"/>
              </a:rPr>
              <a:t> = expression of a particular gene in cell</a:t>
            </a:r>
            <a:r>
              <a:rPr lang="en-US" i="1" baseline="-25000">
                <a:latin typeface="Cambria Math" panose="02040503050406030204" pitchFamily="18" charset="0"/>
                <a:ea typeface="Cambria Math" panose="02040503050406030204" pitchFamily="18" charset="0"/>
              </a:rPr>
              <a:t>j</a:t>
            </a:r>
          </a:p>
          <a:p>
            <a:endParaRPr lang="en-US" i="1" baseline="-25000">
              <a:latin typeface="Cambria Math" panose="02040503050406030204" pitchFamily="18" charset="0"/>
              <a:ea typeface="Cambria Math" panose="02040503050406030204" pitchFamily="18" charset="0"/>
            </a:endParaRPr>
          </a:p>
        </p:txBody>
      </p:sp>
      <p:pic>
        <p:nvPicPr>
          <p:cNvPr id="8" name="Picture 7">
            <a:extLst>
              <a:ext uri="{FF2B5EF4-FFF2-40B4-BE49-F238E27FC236}">
                <a16:creationId xmlns:a16="http://schemas.microsoft.com/office/drawing/2014/main" id="{40A46D7B-36CE-6E26-7368-BE3DEE83066B}"/>
              </a:ext>
            </a:extLst>
          </p:cNvPr>
          <p:cNvPicPr>
            <a:picLocks noChangeAspect="1"/>
          </p:cNvPicPr>
          <p:nvPr/>
        </p:nvPicPr>
        <p:blipFill>
          <a:blip r:embed="rId4"/>
          <a:stretch>
            <a:fillRect/>
          </a:stretch>
        </p:blipFill>
        <p:spPr>
          <a:xfrm>
            <a:off x="2335213" y="3554943"/>
            <a:ext cx="977900" cy="1981200"/>
          </a:xfrm>
          <a:prstGeom prst="rect">
            <a:avLst/>
          </a:prstGeom>
        </p:spPr>
      </p:pic>
      <p:pic>
        <p:nvPicPr>
          <p:cNvPr id="11" name="Content Placeholder 3">
            <a:extLst>
              <a:ext uri="{FF2B5EF4-FFF2-40B4-BE49-F238E27FC236}">
                <a16:creationId xmlns:a16="http://schemas.microsoft.com/office/drawing/2014/main" id="{85DF7119-6493-69F3-8BF5-1BCAEED05F09}"/>
              </a:ext>
            </a:extLst>
          </p:cNvPr>
          <p:cNvPicPr>
            <a:picLocks noChangeAspect="1"/>
          </p:cNvPicPr>
          <p:nvPr/>
        </p:nvPicPr>
        <p:blipFill rotWithShape="1">
          <a:blip r:embed="rId5">
            <a:alphaModFix/>
            <a:extLst>
              <a:ext uri="{28A0092B-C50C-407E-A947-70E740481C1C}">
                <a14:useLocalDpi xmlns:a14="http://schemas.microsoft.com/office/drawing/2010/main"/>
              </a:ext>
            </a:extLst>
          </a:blip>
          <a:srcRect l="65920" r="1339"/>
          <a:stretch/>
        </p:blipFill>
        <p:spPr>
          <a:xfrm>
            <a:off x="3513349" y="2856777"/>
            <a:ext cx="2851479" cy="3400296"/>
          </a:xfrm>
          <a:prstGeom prst="rect">
            <a:avLst/>
          </a:prstGeom>
        </p:spPr>
      </p:pic>
      <p:sp>
        <p:nvSpPr>
          <p:cNvPr id="12" name="Rectangle 11">
            <a:extLst>
              <a:ext uri="{FF2B5EF4-FFF2-40B4-BE49-F238E27FC236}">
                <a16:creationId xmlns:a16="http://schemas.microsoft.com/office/drawing/2014/main" id="{54A820BE-D036-1BCD-630F-80BC6D1AC179}"/>
              </a:ext>
            </a:extLst>
          </p:cNvPr>
          <p:cNvSpPr/>
          <p:nvPr/>
        </p:nvSpPr>
        <p:spPr>
          <a:xfrm>
            <a:off x="5661102" y="2909230"/>
            <a:ext cx="434898" cy="37059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94480F-6429-3DE0-A638-4B543A5EB3A7}"/>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7" name="TextBox 6">
            <a:extLst>
              <a:ext uri="{FF2B5EF4-FFF2-40B4-BE49-F238E27FC236}">
                <a16:creationId xmlns:a16="http://schemas.microsoft.com/office/drawing/2014/main" id="{11C73E88-0FBB-B7DF-D729-859EDDABCBC7}"/>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11D04E0D-CB68-BAB1-34E0-AA87C3F51A32}"/>
                  </a:ext>
                </a:extLst>
              </p14:cNvPr>
              <p14:cNvContentPartPr/>
              <p14:nvPr/>
            </p14:nvContentPartPr>
            <p14:xfrm>
              <a:off x="3266640" y="1312200"/>
              <a:ext cx="7133760" cy="4953240"/>
            </p14:xfrm>
          </p:contentPart>
        </mc:Choice>
        <mc:Fallback>
          <p:pic>
            <p:nvPicPr>
              <p:cNvPr id="2" name="Ink 1">
                <a:extLst>
                  <a:ext uri="{FF2B5EF4-FFF2-40B4-BE49-F238E27FC236}">
                    <a16:creationId xmlns:a16="http://schemas.microsoft.com/office/drawing/2014/main" id="{11D04E0D-CB68-BAB1-34E0-AA87C3F51A32}"/>
                  </a:ext>
                </a:extLst>
              </p:cNvPr>
              <p:cNvPicPr/>
              <p:nvPr/>
            </p:nvPicPr>
            <p:blipFill>
              <a:blip r:embed="rId7"/>
              <a:stretch>
                <a:fillRect/>
              </a:stretch>
            </p:blipFill>
            <p:spPr>
              <a:xfrm>
                <a:off x="3250440" y="1296000"/>
                <a:ext cx="7166160" cy="4985640"/>
              </a:xfrm>
              <a:prstGeom prst="rect">
                <a:avLst/>
              </a:prstGeom>
            </p:spPr>
          </p:pic>
        </mc:Fallback>
      </mc:AlternateContent>
    </p:spTree>
    <p:extLst>
      <p:ext uri="{BB962C8B-B14F-4D97-AF65-F5344CB8AC3E}">
        <p14:creationId xmlns:p14="http://schemas.microsoft.com/office/powerpoint/2010/main" val="1434228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8AA72BD-C944-5F32-737A-709ECB05F6C2}"/>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7" name="Picture 6">
            <a:extLst>
              <a:ext uri="{FF2B5EF4-FFF2-40B4-BE49-F238E27FC236}">
                <a16:creationId xmlns:a16="http://schemas.microsoft.com/office/drawing/2014/main" id="{B64F74CC-E4E4-EF04-9359-E1458B190DF3}"/>
              </a:ext>
            </a:extLst>
          </p:cNvPr>
          <p:cNvPicPr>
            <a:picLocks noChangeAspect="1"/>
          </p:cNvPicPr>
          <p:nvPr/>
        </p:nvPicPr>
        <p:blipFill>
          <a:blip r:embed="rId2"/>
          <a:stretch>
            <a:fillRect/>
          </a:stretch>
        </p:blipFill>
        <p:spPr>
          <a:xfrm>
            <a:off x="2777066" y="0"/>
            <a:ext cx="6637867"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B81E2F13-858A-A499-198A-684C15913786}"/>
                  </a:ext>
                </a:extLst>
              </p14:cNvPr>
              <p14:cNvContentPartPr/>
              <p14:nvPr/>
            </p14:nvContentPartPr>
            <p14:xfrm>
              <a:off x="864000" y="1142640"/>
              <a:ext cx="1528200" cy="2396160"/>
            </p14:xfrm>
          </p:contentPart>
        </mc:Choice>
        <mc:Fallback>
          <p:pic>
            <p:nvPicPr>
              <p:cNvPr id="2" name="Ink 1">
                <a:extLst>
                  <a:ext uri="{FF2B5EF4-FFF2-40B4-BE49-F238E27FC236}">
                    <a16:creationId xmlns:a16="http://schemas.microsoft.com/office/drawing/2014/main" id="{B81E2F13-858A-A499-198A-684C15913786}"/>
                  </a:ext>
                </a:extLst>
              </p:cNvPr>
              <p:cNvPicPr/>
              <p:nvPr/>
            </p:nvPicPr>
            <p:blipFill>
              <a:blip r:embed="rId4"/>
              <a:stretch>
                <a:fillRect/>
              </a:stretch>
            </p:blipFill>
            <p:spPr>
              <a:xfrm>
                <a:off x="847800" y="1126440"/>
                <a:ext cx="1560600" cy="2428560"/>
              </a:xfrm>
              <a:prstGeom prst="rect">
                <a:avLst/>
              </a:prstGeom>
            </p:spPr>
          </p:pic>
        </mc:Fallback>
      </mc:AlternateContent>
    </p:spTree>
    <p:extLst>
      <p:ext uri="{BB962C8B-B14F-4D97-AF65-F5344CB8AC3E}">
        <p14:creationId xmlns:p14="http://schemas.microsoft.com/office/powerpoint/2010/main" val="4025554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2E03F-E497-EC0F-6E05-317288446FD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E0DBEBA-F0D7-F35D-6F62-34B0CACC7F4E}"/>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6" name="Picture 5">
            <a:extLst>
              <a:ext uri="{FF2B5EF4-FFF2-40B4-BE49-F238E27FC236}">
                <a16:creationId xmlns:a16="http://schemas.microsoft.com/office/drawing/2014/main" id="{3E302C15-A580-76B3-F561-F8C291CAA872}"/>
              </a:ext>
            </a:extLst>
          </p:cNvPr>
          <p:cNvPicPr>
            <a:picLocks noChangeAspect="1"/>
          </p:cNvPicPr>
          <p:nvPr/>
        </p:nvPicPr>
        <p:blipFill>
          <a:blip r:embed="rId2"/>
          <a:stretch>
            <a:fillRect/>
          </a:stretch>
        </p:blipFill>
        <p:spPr>
          <a:xfrm>
            <a:off x="2777066" y="0"/>
            <a:ext cx="6637867"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2E88D8D8-4064-B8AD-2CAE-F4B700CB281D}"/>
                  </a:ext>
                </a:extLst>
              </p14:cNvPr>
              <p14:cNvContentPartPr/>
              <p14:nvPr/>
            </p14:nvContentPartPr>
            <p14:xfrm>
              <a:off x="839520" y="1389600"/>
              <a:ext cx="5299200" cy="2477880"/>
            </p14:xfrm>
          </p:contentPart>
        </mc:Choice>
        <mc:Fallback>
          <p:pic>
            <p:nvPicPr>
              <p:cNvPr id="2" name="Ink 1">
                <a:extLst>
                  <a:ext uri="{FF2B5EF4-FFF2-40B4-BE49-F238E27FC236}">
                    <a16:creationId xmlns:a16="http://schemas.microsoft.com/office/drawing/2014/main" id="{2E88D8D8-4064-B8AD-2CAE-F4B700CB281D}"/>
                  </a:ext>
                </a:extLst>
              </p:cNvPr>
              <p:cNvPicPr/>
              <p:nvPr/>
            </p:nvPicPr>
            <p:blipFill>
              <a:blip r:embed="rId4"/>
              <a:stretch>
                <a:fillRect/>
              </a:stretch>
            </p:blipFill>
            <p:spPr>
              <a:xfrm>
                <a:off x="823320" y="1373400"/>
                <a:ext cx="5331600" cy="2510280"/>
              </a:xfrm>
              <a:prstGeom prst="rect">
                <a:avLst/>
              </a:prstGeom>
            </p:spPr>
          </p:pic>
        </mc:Fallback>
      </mc:AlternateContent>
    </p:spTree>
    <p:extLst>
      <p:ext uri="{BB962C8B-B14F-4D97-AF65-F5344CB8AC3E}">
        <p14:creationId xmlns:p14="http://schemas.microsoft.com/office/powerpoint/2010/main" val="3241669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6CC2E-2712-E23A-5992-AE43FB43688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514EAD6-6B24-6C6B-FD6B-F2EE1E429CCF}"/>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2" name="Picture 1">
            <a:extLst>
              <a:ext uri="{FF2B5EF4-FFF2-40B4-BE49-F238E27FC236}">
                <a16:creationId xmlns:a16="http://schemas.microsoft.com/office/drawing/2014/main" id="{915FD9B2-F5B2-AB98-7C7E-F21FA6C814D2}"/>
              </a:ext>
            </a:extLst>
          </p:cNvPr>
          <p:cNvPicPr>
            <a:picLocks noChangeAspect="1"/>
          </p:cNvPicPr>
          <p:nvPr/>
        </p:nvPicPr>
        <p:blipFill>
          <a:blip r:embed="rId2"/>
          <a:stretch>
            <a:fillRect/>
          </a:stretch>
        </p:blipFill>
        <p:spPr>
          <a:xfrm>
            <a:off x="2777066" y="0"/>
            <a:ext cx="6637867"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4D4FE5F0-CEE8-B552-33F2-4DC36FCD3E9B}"/>
                  </a:ext>
                </a:extLst>
              </p14:cNvPr>
              <p14:cNvContentPartPr/>
              <p14:nvPr/>
            </p14:nvContentPartPr>
            <p14:xfrm>
              <a:off x="433440" y="2328120"/>
              <a:ext cx="1203840" cy="1503360"/>
            </p14:xfrm>
          </p:contentPart>
        </mc:Choice>
        <mc:Fallback>
          <p:pic>
            <p:nvPicPr>
              <p:cNvPr id="3" name="Ink 2">
                <a:extLst>
                  <a:ext uri="{FF2B5EF4-FFF2-40B4-BE49-F238E27FC236}">
                    <a16:creationId xmlns:a16="http://schemas.microsoft.com/office/drawing/2014/main" id="{4D4FE5F0-CEE8-B552-33F2-4DC36FCD3E9B}"/>
                  </a:ext>
                </a:extLst>
              </p:cNvPr>
              <p:cNvPicPr/>
              <p:nvPr/>
            </p:nvPicPr>
            <p:blipFill>
              <a:blip r:embed="rId4"/>
              <a:stretch>
                <a:fillRect/>
              </a:stretch>
            </p:blipFill>
            <p:spPr>
              <a:xfrm>
                <a:off x="417240" y="2311920"/>
                <a:ext cx="1236240" cy="1535760"/>
              </a:xfrm>
              <a:prstGeom prst="rect">
                <a:avLst/>
              </a:prstGeom>
            </p:spPr>
          </p:pic>
        </mc:Fallback>
      </mc:AlternateContent>
    </p:spTree>
    <p:extLst>
      <p:ext uri="{BB962C8B-B14F-4D97-AF65-F5344CB8AC3E}">
        <p14:creationId xmlns:p14="http://schemas.microsoft.com/office/powerpoint/2010/main" val="1869252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D0E18-F0C7-A9D5-B94A-4462A0DD172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1A762F2-FCA6-E2AF-B8E8-B281E0061000}"/>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2" name="Picture 1">
            <a:extLst>
              <a:ext uri="{FF2B5EF4-FFF2-40B4-BE49-F238E27FC236}">
                <a16:creationId xmlns:a16="http://schemas.microsoft.com/office/drawing/2014/main" id="{16CD2BD5-5372-11B8-B162-9F4EA11A8982}"/>
              </a:ext>
            </a:extLst>
          </p:cNvPr>
          <p:cNvPicPr>
            <a:picLocks noChangeAspect="1"/>
          </p:cNvPicPr>
          <p:nvPr/>
        </p:nvPicPr>
        <p:blipFill>
          <a:blip r:embed="rId2"/>
          <a:stretch>
            <a:fillRect/>
          </a:stretch>
        </p:blipFill>
        <p:spPr>
          <a:xfrm>
            <a:off x="2777066" y="0"/>
            <a:ext cx="6637867"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88E7EDA2-A855-D833-AF76-70EE923756D8}"/>
                  </a:ext>
                </a:extLst>
              </p14:cNvPr>
              <p14:cNvContentPartPr/>
              <p14:nvPr/>
            </p14:nvContentPartPr>
            <p14:xfrm>
              <a:off x="588600" y="1827360"/>
              <a:ext cx="1450800" cy="1767960"/>
            </p14:xfrm>
          </p:contentPart>
        </mc:Choice>
        <mc:Fallback>
          <p:pic>
            <p:nvPicPr>
              <p:cNvPr id="3" name="Ink 2">
                <a:extLst>
                  <a:ext uri="{FF2B5EF4-FFF2-40B4-BE49-F238E27FC236}">
                    <a16:creationId xmlns:a16="http://schemas.microsoft.com/office/drawing/2014/main" id="{88E7EDA2-A855-D833-AF76-70EE923756D8}"/>
                  </a:ext>
                </a:extLst>
              </p:cNvPr>
              <p:cNvPicPr/>
              <p:nvPr/>
            </p:nvPicPr>
            <p:blipFill>
              <a:blip r:embed="rId4"/>
              <a:stretch>
                <a:fillRect/>
              </a:stretch>
            </p:blipFill>
            <p:spPr>
              <a:xfrm>
                <a:off x="572400" y="1811160"/>
                <a:ext cx="1483200" cy="1800360"/>
              </a:xfrm>
              <a:prstGeom prst="rect">
                <a:avLst/>
              </a:prstGeom>
            </p:spPr>
          </p:pic>
        </mc:Fallback>
      </mc:AlternateContent>
    </p:spTree>
    <p:extLst>
      <p:ext uri="{BB962C8B-B14F-4D97-AF65-F5344CB8AC3E}">
        <p14:creationId xmlns:p14="http://schemas.microsoft.com/office/powerpoint/2010/main" val="2022480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8C91E-FDC6-E12B-65DB-49BDF5DBF8E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5F0B14B-2199-CB9F-3D7F-6E8CA9D2E4D9}"/>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3" name="Picture 2">
            <a:extLst>
              <a:ext uri="{FF2B5EF4-FFF2-40B4-BE49-F238E27FC236}">
                <a16:creationId xmlns:a16="http://schemas.microsoft.com/office/drawing/2014/main" id="{8094D955-73A7-AAC7-C72F-CD36CCDE6A95}"/>
              </a:ext>
            </a:extLst>
          </p:cNvPr>
          <p:cNvPicPr>
            <a:picLocks noChangeAspect="1"/>
          </p:cNvPicPr>
          <p:nvPr/>
        </p:nvPicPr>
        <p:blipFill>
          <a:blip r:embed="rId2"/>
          <a:stretch>
            <a:fillRect/>
          </a:stretch>
        </p:blipFill>
        <p:spPr>
          <a:xfrm>
            <a:off x="2777066" y="0"/>
            <a:ext cx="6637867"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B8320006-4F0C-3DCA-F9B4-77D0884B391B}"/>
                  </a:ext>
                </a:extLst>
              </p14:cNvPr>
              <p14:cNvContentPartPr/>
              <p14:nvPr/>
            </p14:nvContentPartPr>
            <p14:xfrm>
              <a:off x="945360" y="161640"/>
              <a:ext cx="2441520" cy="2548800"/>
            </p14:xfrm>
          </p:contentPart>
        </mc:Choice>
        <mc:Fallback>
          <p:pic>
            <p:nvPicPr>
              <p:cNvPr id="2" name="Ink 1">
                <a:extLst>
                  <a:ext uri="{FF2B5EF4-FFF2-40B4-BE49-F238E27FC236}">
                    <a16:creationId xmlns:a16="http://schemas.microsoft.com/office/drawing/2014/main" id="{B8320006-4F0C-3DCA-F9B4-77D0884B391B}"/>
                  </a:ext>
                </a:extLst>
              </p:cNvPr>
              <p:cNvPicPr/>
              <p:nvPr/>
            </p:nvPicPr>
            <p:blipFill>
              <a:blip r:embed="rId4"/>
              <a:stretch>
                <a:fillRect/>
              </a:stretch>
            </p:blipFill>
            <p:spPr>
              <a:xfrm>
                <a:off x="929160" y="145440"/>
                <a:ext cx="2473920" cy="2581200"/>
              </a:xfrm>
              <a:prstGeom prst="rect">
                <a:avLst/>
              </a:prstGeom>
            </p:spPr>
          </p:pic>
        </mc:Fallback>
      </mc:AlternateContent>
    </p:spTree>
    <p:extLst>
      <p:ext uri="{BB962C8B-B14F-4D97-AF65-F5344CB8AC3E}">
        <p14:creationId xmlns:p14="http://schemas.microsoft.com/office/powerpoint/2010/main" val="1787250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51E07-7E14-2B57-AFE7-867D6CED78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22A1F7-101A-D5D2-87C5-6789D60EEFDA}"/>
              </a:ext>
            </a:extLst>
          </p:cNvPr>
          <p:cNvSpPr>
            <a:spLocks noGrp="1"/>
          </p:cNvSpPr>
          <p:nvPr>
            <p:ph type="title"/>
          </p:nvPr>
        </p:nvSpPr>
        <p:spPr/>
        <p:txBody>
          <a:bodyPr>
            <a:normAutofit/>
          </a:bodyPr>
          <a:lstStyle/>
          <a:p>
            <a:r>
              <a:rPr lang="en-US" sz="3200" dirty="0"/>
              <a:t>Moran’s I has a closed form that we can compute to solve for the distribution and obtain a p-value</a:t>
            </a:r>
          </a:p>
        </p:txBody>
      </p:sp>
      <p:pic>
        <p:nvPicPr>
          <p:cNvPr id="4" name="Picture 3">
            <a:extLst>
              <a:ext uri="{FF2B5EF4-FFF2-40B4-BE49-F238E27FC236}">
                <a16:creationId xmlns:a16="http://schemas.microsoft.com/office/drawing/2014/main" id="{9B8ED0DD-BC4E-D5F5-C9A3-6E84998C8D56}"/>
              </a:ext>
            </a:extLst>
          </p:cNvPr>
          <p:cNvPicPr>
            <a:picLocks noChangeAspect="1"/>
          </p:cNvPicPr>
          <p:nvPr/>
        </p:nvPicPr>
        <p:blipFill>
          <a:blip r:embed="rId2"/>
          <a:stretch>
            <a:fillRect/>
          </a:stretch>
        </p:blipFill>
        <p:spPr>
          <a:xfrm>
            <a:off x="1131687" y="2341318"/>
            <a:ext cx="5233651" cy="1279337"/>
          </a:xfrm>
          <a:prstGeom prst="rect">
            <a:avLst/>
          </a:prstGeom>
        </p:spPr>
      </p:pic>
      <p:pic>
        <p:nvPicPr>
          <p:cNvPr id="7" name="Picture 6">
            <a:extLst>
              <a:ext uri="{FF2B5EF4-FFF2-40B4-BE49-F238E27FC236}">
                <a16:creationId xmlns:a16="http://schemas.microsoft.com/office/drawing/2014/main" id="{C23EDFB0-D41F-BF6D-0339-5B1B45653DBB}"/>
              </a:ext>
            </a:extLst>
          </p:cNvPr>
          <p:cNvPicPr>
            <a:picLocks noChangeAspect="1"/>
          </p:cNvPicPr>
          <p:nvPr/>
        </p:nvPicPr>
        <p:blipFill>
          <a:blip r:embed="rId3"/>
          <a:stretch>
            <a:fillRect/>
          </a:stretch>
        </p:blipFill>
        <p:spPr>
          <a:xfrm>
            <a:off x="723900" y="4091008"/>
            <a:ext cx="4697186" cy="2220892"/>
          </a:xfrm>
          <a:prstGeom prst="rect">
            <a:avLst/>
          </a:prstGeom>
        </p:spPr>
      </p:pic>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5857CAFB-BB9B-D743-F580-10620E50CA84}"/>
                  </a:ext>
                </a:extLst>
              </p14:cNvPr>
              <p14:cNvContentPartPr/>
              <p14:nvPr/>
            </p14:nvContentPartPr>
            <p14:xfrm>
              <a:off x="2348640" y="1262880"/>
              <a:ext cx="9268920" cy="5595120"/>
            </p14:xfrm>
          </p:contentPart>
        </mc:Choice>
        <mc:Fallback>
          <p:pic>
            <p:nvPicPr>
              <p:cNvPr id="3" name="Ink 2">
                <a:extLst>
                  <a:ext uri="{FF2B5EF4-FFF2-40B4-BE49-F238E27FC236}">
                    <a16:creationId xmlns:a16="http://schemas.microsoft.com/office/drawing/2014/main" id="{5857CAFB-BB9B-D743-F580-10620E50CA84}"/>
                  </a:ext>
                </a:extLst>
              </p:cNvPr>
              <p:cNvPicPr/>
              <p:nvPr/>
            </p:nvPicPr>
            <p:blipFill>
              <a:blip r:embed="rId5"/>
              <a:stretch>
                <a:fillRect/>
              </a:stretch>
            </p:blipFill>
            <p:spPr>
              <a:xfrm>
                <a:off x="2332440" y="1246680"/>
                <a:ext cx="9301320" cy="5627520"/>
              </a:xfrm>
              <a:prstGeom prst="rect">
                <a:avLst/>
              </a:prstGeom>
            </p:spPr>
          </p:pic>
        </mc:Fallback>
      </mc:AlternateContent>
    </p:spTree>
    <p:extLst>
      <p:ext uri="{BB962C8B-B14F-4D97-AF65-F5344CB8AC3E}">
        <p14:creationId xmlns:p14="http://schemas.microsoft.com/office/powerpoint/2010/main" val="2147829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FDE0E5-D3A8-91F4-7075-D67AF9F3B278}"/>
              </a:ext>
            </a:extLst>
          </p:cNvPr>
          <p:cNvSpPr/>
          <p:nvPr/>
        </p:nvSpPr>
        <p:spPr>
          <a:xfrm>
            <a:off x="5910146" y="3510027"/>
            <a:ext cx="434898" cy="37059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D9CBFC7-48C7-7F0C-B9A5-698768916607}"/>
              </a:ext>
            </a:extLst>
          </p:cNvPr>
          <p:cNvSpPr txBox="1"/>
          <p:nvPr/>
        </p:nvSpPr>
        <p:spPr>
          <a:xfrm>
            <a:off x="3665830" y="900156"/>
            <a:ext cx="5551920" cy="1118255"/>
          </a:xfrm>
          <a:prstGeom prst="rect">
            <a:avLst/>
          </a:prstGeom>
          <a:noFill/>
        </p:spPr>
        <p:txBody>
          <a:bodyPr wrap="square" rtlCol="0">
            <a:spAutoFit/>
          </a:bodyPr>
          <a:lstStyle/>
          <a:p>
            <a:r>
              <a:rPr lang="en-US" sz="2500" i="1">
                <a:latin typeface="Cambria Math" panose="02040503050406030204" pitchFamily="18" charset="0"/>
                <a:ea typeface="Cambria Math" panose="02040503050406030204" pitchFamily="18" charset="0"/>
              </a:rPr>
              <a:t>H</a:t>
            </a:r>
            <a:r>
              <a:rPr lang="en-US" sz="2500" i="1" baseline="-25000">
                <a:latin typeface="Cambria Math" panose="02040503050406030204" pitchFamily="18" charset="0"/>
                <a:ea typeface="Cambria Math" panose="02040503050406030204" pitchFamily="18" charset="0"/>
              </a:rPr>
              <a:t>0 </a:t>
            </a:r>
            <a:r>
              <a:rPr lang="en-US" sz="2500" i="1">
                <a:latin typeface="Cambria Math" panose="02040503050406030204" pitchFamily="18" charset="0"/>
                <a:ea typeface="Cambria Math" panose="02040503050406030204" pitchFamily="18" charset="0"/>
              </a:rPr>
              <a:t>= gene is not spatially variable</a:t>
            </a:r>
            <a:endParaRPr lang="en-US" sz="2500" i="1" baseline="-25000">
              <a:latin typeface="Cambria Math" panose="02040503050406030204" pitchFamily="18" charset="0"/>
              <a:ea typeface="Cambria Math" panose="02040503050406030204" pitchFamily="18" charset="0"/>
            </a:endParaRPr>
          </a:p>
          <a:p>
            <a:r>
              <a:rPr lang="en-US" sz="2500" i="1">
                <a:latin typeface="Cambria Math" panose="02040503050406030204" pitchFamily="18" charset="0"/>
                <a:ea typeface="Cambria Math" panose="02040503050406030204" pitchFamily="18" charset="0"/>
              </a:rPr>
              <a:t>H</a:t>
            </a:r>
            <a:r>
              <a:rPr lang="en-US" sz="2500" i="1" baseline="-25000">
                <a:latin typeface="Cambria Math" panose="02040503050406030204" pitchFamily="18" charset="0"/>
                <a:ea typeface="Cambria Math" panose="02040503050406030204" pitchFamily="18" charset="0"/>
              </a:rPr>
              <a:t>A </a:t>
            </a:r>
            <a:r>
              <a:rPr lang="en-US" sz="2500" i="1">
                <a:latin typeface="Cambria Math" panose="02040503050406030204" pitchFamily="18" charset="0"/>
                <a:ea typeface="Cambria Math" panose="02040503050406030204" pitchFamily="18" charset="0"/>
              </a:rPr>
              <a:t>= gene is spatially variable</a:t>
            </a:r>
            <a:endParaRPr lang="en-US" sz="2500" i="1" baseline="-25000">
              <a:latin typeface="Cambria Math" panose="02040503050406030204" pitchFamily="18" charset="0"/>
              <a:ea typeface="Cambria Math" panose="02040503050406030204" pitchFamily="18" charset="0"/>
            </a:endParaRPr>
          </a:p>
          <a:p>
            <a:endParaRPr lang="en-US" sz="2500" i="1" baseline="-25000">
              <a:latin typeface="Cambria Math" panose="02040503050406030204" pitchFamily="18" charset="0"/>
              <a:ea typeface="Cambria Math" panose="02040503050406030204" pitchFamily="18" charset="0"/>
            </a:endParaRPr>
          </a:p>
        </p:txBody>
      </p:sp>
      <p:grpSp>
        <p:nvGrpSpPr>
          <p:cNvPr id="12" name="Group 11">
            <a:extLst>
              <a:ext uri="{FF2B5EF4-FFF2-40B4-BE49-F238E27FC236}">
                <a16:creationId xmlns:a16="http://schemas.microsoft.com/office/drawing/2014/main" id="{BE7A56AA-B61A-9BD6-C0B7-F3CC467E212D}"/>
              </a:ext>
            </a:extLst>
          </p:cNvPr>
          <p:cNvGrpSpPr/>
          <p:nvPr/>
        </p:nvGrpSpPr>
        <p:grpSpPr>
          <a:xfrm>
            <a:off x="3665830" y="2403448"/>
            <a:ext cx="5106983" cy="3431367"/>
            <a:chOff x="6246817" y="2403448"/>
            <a:chExt cx="5106983" cy="3431367"/>
          </a:xfrm>
        </p:grpSpPr>
        <p:pic>
          <p:nvPicPr>
            <p:cNvPr id="13" name="Picture 12">
              <a:extLst>
                <a:ext uri="{FF2B5EF4-FFF2-40B4-BE49-F238E27FC236}">
                  <a16:creationId xmlns:a16="http://schemas.microsoft.com/office/drawing/2014/main" id="{23AE7FF9-7C35-DE86-D789-02A28E89644A}"/>
                </a:ext>
              </a:extLst>
            </p:cNvPr>
            <p:cNvPicPr>
              <a:picLocks noChangeAspect="1"/>
            </p:cNvPicPr>
            <p:nvPr/>
          </p:nvPicPr>
          <p:blipFill rotWithShape="1">
            <a:blip r:embed="rId3"/>
            <a:srcRect t="13032" b="11193"/>
            <a:stretch/>
          </p:blipFill>
          <p:spPr>
            <a:xfrm>
              <a:off x="6246817" y="2524298"/>
              <a:ext cx="5106983" cy="3310517"/>
            </a:xfrm>
            <a:prstGeom prst="rect">
              <a:avLst/>
            </a:prstGeom>
          </p:spPr>
        </p:pic>
        <p:pic>
          <p:nvPicPr>
            <p:cNvPr id="14" name="Picture 13" descr="A white text on a black background&#10;&#10;Description automatically generated">
              <a:extLst>
                <a:ext uri="{FF2B5EF4-FFF2-40B4-BE49-F238E27FC236}">
                  <a16:creationId xmlns:a16="http://schemas.microsoft.com/office/drawing/2014/main" id="{AAE6144E-787A-26E4-E530-1C500E3A6C20}"/>
                </a:ext>
              </a:extLst>
            </p:cNvPr>
            <p:cNvPicPr>
              <a:picLocks noChangeAspect="1"/>
            </p:cNvPicPr>
            <p:nvPr/>
          </p:nvPicPr>
          <p:blipFill>
            <a:blip r:embed="rId4"/>
            <a:stretch>
              <a:fillRect/>
            </a:stretch>
          </p:blipFill>
          <p:spPr>
            <a:xfrm>
              <a:off x="8759848" y="5445408"/>
              <a:ext cx="473233" cy="299937"/>
            </a:xfrm>
            <a:prstGeom prst="rect">
              <a:avLst/>
            </a:prstGeom>
          </p:spPr>
        </p:pic>
        <p:pic>
          <p:nvPicPr>
            <p:cNvPr id="15" name="Picture 14" descr="A white letter on a black background&#10;&#10;Description automatically generated">
              <a:extLst>
                <a:ext uri="{FF2B5EF4-FFF2-40B4-BE49-F238E27FC236}">
                  <a16:creationId xmlns:a16="http://schemas.microsoft.com/office/drawing/2014/main" id="{826D78E4-5A45-5184-5F2D-E54059ABEE46}"/>
                </a:ext>
              </a:extLst>
            </p:cNvPr>
            <p:cNvPicPr>
              <a:picLocks noChangeAspect="1"/>
            </p:cNvPicPr>
            <p:nvPr/>
          </p:nvPicPr>
          <p:blipFill>
            <a:blip r:embed="rId5"/>
            <a:stretch>
              <a:fillRect/>
            </a:stretch>
          </p:blipFill>
          <p:spPr>
            <a:xfrm>
              <a:off x="9112185" y="4237073"/>
              <a:ext cx="349450" cy="384395"/>
            </a:xfrm>
            <a:prstGeom prst="rect">
              <a:avLst/>
            </a:prstGeom>
          </p:spPr>
        </p:pic>
        <p:cxnSp>
          <p:nvCxnSpPr>
            <p:cNvPr id="16" name="Straight Connector 15">
              <a:extLst>
                <a:ext uri="{FF2B5EF4-FFF2-40B4-BE49-F238E27FC236}">
                  <a16:creationId xmlns:a16="http://schemas.microsoft.com/office/drawing/2014/main" id="{83CA1575-BAF2-2133-B9B6-5B3668F4A0B0}"/>
                </a:ext>
              </a:extLst>
            </p:cNvPr>
            <p:cNvCxnSpPr>
              <a:cxnSpLocks/>
            </p:cNvCxnSpPr>
            <p:nvPr/>
          </p:nvCxnSpPr>
          <p:spPr>
            <a:xfrm flipV="1">
              <a:off x="9521010" y="2808678"/>
              <a:ext cx="0" cy="2492540"/>
            </a:xfrm>
            <a:prstGeom prst="line">
              <a:avLst/>
            </a:prstGeom>
            <a:ln w="76200">
              <a:solidFill>
                <a:srgbClr val="0070C0"/>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C9A9EC1-9169-E360-613E-833D48937393}"/>
                </a:ext>
              </a:extLst>
            </p:cNvPr>
            <p:cNvSpPr txBox="1"/>
            <p:nvPr/>
          </p:nvSpPr>
          <p:spPr>
            <a:xfrm>
              <a:off x="8887278" y="2403448"/>
              <a:ext cx="1281120" cy="369332"/>
            </a:xfrm>
            <a:prstGeom prst="rect">
              <a:avLst/>
            </a:prstGeom>
            <a:noFill/>
          </p:spPr>
          <p:txBody>
            <a:bodyPr wrap="none" rtlCol="0">
              <a:spAutoFit/>
            </a:bodyPr>
            <a:lstStyle/>
            <a:p>
              <a:r>
                <a:rPr lang="en-US" b="1">
                  <a:solidFill>
                    <a:srgbClr val="0070C0"/>
                  </a:solidFill>
                  <a:latin typeface="Times New Roman" panose="02020603050405020304" pitchFamily="18" charset="0"/>
                  <a:cs typeface="Times New Roman" panose="02020603050405020304" pitchFamily="18" charset="0"/>
                </a:rPr>
                <a:t>Observed </a:t>
              </a:r>
              <a:r>
                <a:rPr lang="en-US" b="1" i="1">
                  <a:solidFill>
                    <a:srgbClr val="0070C0"/>
                  </a:solidFill>
                  <a:latin typeface="Times New Roman" panose="02020603050405020304" pitchFamily="18" charset="0"/>
                  <a:cs typeface="Times New Roman" panose="02020603050405020304" pitchFamily="18" charset="0"/>
                </a:rPr>
                <a:t>I</a:t>
              </a:r>
            </a:p>
          </p:txBody>
        </p:sp>
      </p:grpSp>
      <p:sp>
        <p:nvSpPr>
          <p:cNvPr id="2" name="TextBox 1">
            <a:extLst>
              <a:ext uri="{FF2B5EF4-FFF2-40B4-BE49-F238E27FC236}">
                <a16:creationId xmlns:a16="http://schemas.microsoft.com/office/drawing/2014/main" id="{7EE5E3C8-4BF2-42E5-0F5F-4175B1A8D06C}"/>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3" name="TextBox 2">
            <a:extLst>
              <a:ext uri="{FF2B5EF4-FFF2-40B4-BE49-F238E27FC236}">
                <a16:creationId xmlns:a16="http://schemas.microsoft.com/office/drawing/2014/main" id="{FFF6D6E6-7155-5E29-CFB6-542D55CE3F3D}"/>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06F94F40-FF78-596E-7FC6-8F286C8561D0}"/>
                  </a:ext>
                </a:extLst>
              </p14:cNvPr>
              <p14:cNvContentPartPr/>
              <p14:nvPr/>
            </p14:nvContentPartPr>
            <p14:xfrm>
              <a:off x="4938840" y="1170360"/>
              <a:ext cx="5497560" cy="4163760"/>
            </p14:xfrm>
          </p:contentPart>
        </mc:Choice>
        <mc:Fallback>
          <p:pic>
            <p:nvPicPr>
              <p:cNvPr id="4" name="Ink 3">
                <a:extLst>
                  <a:ext uri="{FF2B5EF4-FFF2-40B4-BE49-F238E27FC236}">
                    <a16:creationId xmlns:a16="http://schemas.microsoft.com/office/drawing/2014/main" id="{06F94F40-FF78-596E-7FC6-8F286C8561D0}"/>
                  </a:ext>
                </a:extLst>
              </p:cNvPr>
              <p:cNvPicPr/>
              <p:nvPr/>
            </p:nvPicPr>
            <p:blipFill>
              <a:blip r:embed="rId7"/>
              <a:stretch>
                <a:fillRect/>
              </a:stretch>
            </p:blipFill>
            <p:spPr>
              <a:xfrm>
                <a:off x="4922640" y="1154160"/>
                <a:ext cx="5529960" cy="4196160"/>
              </a:xfrm>
              <a:prstGeom prst="rect">
                <a:avLst/>
              </a:prstGeom>
            </p:spPr>
          </p:pic>
        </mc:Fallback>
      </mc:AlternateContent>
    </p:spTree>
    <p:extLst>
      <p:ext uri="{BB962C8B-B14F-4D97-AF65-F5344CB8AC3E}">
        <p14:creationId xmlns:p14="http://schemas.microsoft.com/office/powerpoint/2010/main" val="12818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AF9AA4-A4A3-954B-99E9-74A3859A14FB}"/>
              </a:ext>
            </a:extLst>
          </p:cNvPr>
          <p:cNvGrpSpPr/>
          <p:nvPr/>
        </p:nvGrpSpPr>
        <p:grpSpPr>
          <a:xfrm>
            <a:off x="148524" y="2476676"/>
            <a:ext cx="3048335" cy="2166389"/>
            <a:chOff x="5489180" y="5287643"/>
            <a:chExt cx="3048335" cy="2166389"/>
          </a:xfrm>
        </p:grpSpPr>
        <p:pic>
          <p:nvPicPr>
            <p:cNvPr id="10" name="Picture 9">
              <a:extLst>
                <a:ext uri="{FF2B5EF4-FFF2-40B4-BE49-F238E27FC236}">
                  <a16:creationId xmlns:a16="http://schemas.microsoft.com/office/drawing/2014/main" id="{03B1A615-D1F0-B14C-B104-46F6848F84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23840" y="5700900"/>
              <a:ext cx="1966665" cy="1753132"/>
            </a:xfrm>
            <a:prstGeom prst="rect">
              <a:avLst/>
            </a:prstGeom>
          </p:spPr>
        </p:pic>
        <p:sp>
          <p:nvSpPr>
            <p:cNvPr id="16" name="TextBox 15">
              <a:extLst>
                <a:ext uri="{FF2B5EF4-FFF2-40B4-BE49-F238E27FC236}">
                  <a16:creationId xmlns:a16="http://schemas.microsoft.com/office/drawing/2014/main" id="{D4F95DC7-F13C-AC47-99D8-19288A4366CD}"/>
                </a:ext>
              </a:extLst>
            </p:cNvPr>
            <p:cNvSpPr txBox="1"/>
            <p:nvPr/>
          </p:nvSpPr>
          <p:spPr>
            <a:xfrm>
              <a:off x="5489180" y="5287643"/>
              <a:ext cx="3048335" cy="738664"/>
            </a:xfrm>
            <a:prstGeom prst="rect">
              <a:avLst/>
            </a:prstGeom>
            <a:noFill/>
          </p:spPr>
          <p:txBody>
            <a:bodyPr wrap="none" rtlCol="0">
              <a:spAutoFit/>
            </a:bodyPr>
            <a:lstStyle/>
            <a:p>
              <a:pPr algn="ctr"/>
              <a:r>
                <a:rPr lang="en-US" sz="1400" dirty="0"/>
                <a:t>olfactory bulb (Spatial Transcriptomics)</a:t>
              </a:r>
            </a:p>
            <a:p>
              <a:pPr algn="ctr"/>
              <a:r>
                <a:rPr lang="en-US" sz="1400" dirty="0"/>
                <a:t>(Stahl et al, Science 2016)</a:t>
              </a:r>
            </a:p>
            <a:p>
              <a:pPr algn="ctr"/>
              <a:endParaRPr lang="en-US" sz="1400" dirty="0"/>
            </a:p>
          </p:txBody>
        </p:sp>
      </p:grpSp>
      <p:grpSp>
        <p:nvGrpSpPr>
          <p:cNvPr id="2" name="Group 1">
            <a:extLst>
              <a:ext uri="{FF2B5EF4-FFF2-40B4-BE49-F238E27FC236}">
                <a16:creationId xmlns:a16="http://schemas.microsoft.com/office/drawing/2014/main" id="{530EB6E2-8B03-634B-901F-B0950CAD7FAF}"/>
              </a:ext>
            </a:extLst>
          </p:cNvPr>
          <p:cNvGrpSpPr/>
          <p:nvPr/>
        </p:nvGrpSpPr>
        <p:grpSpPr>
          <a:xfrm>
            <a:off x="2531447" y="385867"/>
            <a:ext cx="2427459" cy="2044437"/>
            <a:chOff x="-3542730" y="2234908"/>
            <a:chExt cx="2427459" cy="2044437"/>
          </a:xfrm>
        </p:grpSpPr>
        <p:pic>
          <p:nvPicPr>
            <p:cNvPr id="18" name="Picture 17">
              <a:extLst>
                <a:ext uri="{FF2B5EF4-FFF2-40B4-BE49-F238E27FC236}">
                  <a16:creationId xmlns:a16="http://schemas.microsoft.com/office/drawing/2014/main" id="{EAFD1512-3134-5B4C-9999-0D88D3D64A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1027" y="2736925"/>
              <a:ext cx="1572663" cy="1542420"/>
            </a:xfrm>
            <a:prstGeom prst="rect">
              <a:avLst/>
            </a:prstGeom>
          </p:spPr>
        </p:pic>
        <p:sp>
          <p:nvSpPr>
            <p:cNvPr id="19" name="TextBox 18">
              <a:extLst>
                <a:ext uri="{FF2B5EF4-FFF2-40B4-BE49-F238E27FC236}">
                  <a16:creationId xmlns:a16="http://schemas.microsoft.com/office/drawing/2014/main" id="{6C932954-830D-5547-914A-81C42416D93D}"/>
                </a:ext>
              </a:extLst>
            </p:cNvPr>
            <p:cNvSpPr txBox="1"/>
            <p:nvPr/>
          </p:nvSpPr>
          <p:spPr>
            <a:xfrm>
              <a:off x="-3542730" y="2234908"/>
              <a:ext cx="2427459" cy="738664"/>
            </a:xfrm>
            <a:prstGeom prst="rect">
              <a:avLst/>
            </a:prstGeom>
            <a:noFill/>
          </p:spPr>
          <p:txBody>
            <a:bodyPr wrap="none" rtlCol="0">
              <a:spAutoFit/>
            </a:bodyPr>
            <a:lstStyle/>
            <a:p>
              <a:pPr algn="ctr"/>
              <a:r>
                <a:rPr lang="en-US" sz="1400" dirty="0"/>
                <a:t>cerebellum (</a:t>
              </a:r>
              <a:r>
                <a:rPr lang="en-US" sz="1400" dirty="0" err="1"/>
                <a:t>SlideSeq</a:t>
              </a:r>
              <a:r>
                <a:rPr lang="en-US" sz="1400" dirty="0"/>
                <a:t>)</a:t>
              </a:r>
            </a:p>
            <a:p>
              <a:pPr algn="ctr"/>
              <a:r>
                <a:rPr lang="en-US" sz="1400" dirty="0"/>
                <a:t>(</a:t>
              </a:r>
              <a:r>
                <a:rPr lang="en-US" sz="1400" dirty="0" err="1"/>
                <a:t>Rodriques</a:t>
              </a:r>
              <a:r>
                <a:rPr lang="en-US" sz="1400" dirty="0"/>
                <a:t> et al, Science 2019)</a:t>
              </a:r>
            </a:p>
            <a:p>
              <a:pPr algn="ctr"/>
              <a:endParaRPr lang="en-US" sz="1400" dirty="0"/>
            </a:p>
          </p:txBody>
        </p:sp>
      </p:grpSp>
      <p:sp>
        <p:nvSpPr>
          <p:cNvPr id="23" name="TextBox 22">
            <a:extLst>
              <a:ext uri="{FF2B5EF4-FFF2-40B4-BE49-F238E27FC236}">
                <a16:creationId xmlns:a16="http://schemas.microsoft.com/office/drawing/2014/main" id="{975B98F4-425A-2644-8AD8-1F8089AC057F}"/>
              </a:ext>
            </a:extLst>
          </p:cNvPr>
          <p:cNvSpPr txBox="1"/>
          <p:nvPr/>
        </p:nvSpPr>
        <p:spPr>
          <a:xfrm>
            <a:off x="962743" y="4741120"/>
            <a:ext cx="1283044" cy="307777"/>
          </a:xfrm>
          <a:prstGeom prst="rect">
            <a:avLst/>
          </a:prstGeom>
          <a:noFill/>
        </p:spPr>
        <p:txBody>
          <a:bodyPr wrap="none" rtlCol="0">
            <a:spAutoFit/>
          </a:bodyPr>
          <a:lstStyle/>
          <a:p>
            <a:r>
              <a:rPr lang="en-US" sz="1400" dirty="0"/>
              <a:t>cortex (</a:t>
            </a:r>
            <a:r>
              <a:rPr lang="en-US" sz="1400" dirty="0" err="1"/>
              <a:t>Visium</a:t>
            </a:r>
            <a:r>
              <a:rPr lang="en-US" sz="1400" dirty="0"/>
              <a:t>)</a:t>
            </a:r>
          </a:p>
        </p:txBody>
      </p:sp>
      <p:grpSp>
        <p:nvGrpSpPr>
          <p:cNvPr id="17" name="Group 16">
            <a:extLst>
              <a:ext uri="{FF2B5EF4-FFF2-40B4-BE49-F238E27FC236}">
                <a16:creationId xmlns:a16="http://schemas.microsoft.com/office/drawing/2014/main" id="{975F314B-23CE-E549-9F66-F5B8DC9F08FE}"/>
              </a:ext>
            </a:extLst>
          </p:cNvPr>
          <p:cNvGrpSpPr/>
          <p:nvPr/>
        </p:nvGrpSpPr>
        <p:grpSpPr>
          <a:xfrm>
            <a:off x="495408" y="403452"/>
            <a:ext cx="1810254" cy="1911641"/>
            <a:chOff x="9302454" y="-1548602"/>
            <a:chExt cx="2696455" cy="2739028"/>
          </a:xfrm>
        </p:grpSpPr>
        <p:pic>
          <p:nvPicPr>
            <p:cNvPr id="12" name="Picture 11">
              <a:extLst>
                <a:ext uri="{FF2B5EF4-FFF2-40B4-BE49-F238E27FC236}">
                  <a16:creationId xmlns:a16="http://schemas.microsoft.com/office/drawing/2014/main" id="{A7E176EE-EF90-5643-8497-51935C42DAE1}"/>
                </a:ext>
              </a:extLst>
            </p:cNvPr>
            <p:cNvPicPr>
              <a:picLocks noChangeAspect="1"/>
            </p:cNvPicPr>
            <p:nvPr/>
          </p:nvPicPr>
          <p:blipFill>
            <a:blip r:embed="rId5"/>
            <a:stretch>
              <a:fillRect/>
            </a:stretch>
          </p:blipFill>
          <p:spPr>
            <a:xfrm>
              <a:off x="9302454" y="-930475"/>
              <a:ext cx="2438401" cy="2120901"/>
            </a:xfrm>
            <a:prstGeom prst="rect">
              <a:avLst/>
            </a:prstGeom>
          </p:spPr>
        </p:pic>
        <p:sp>
          <p:nvSpPr>
            <p:cNvPr id="25" name="TextBox 24">
              <a:extLst>
                <a:ext uri="{FF2B5EF4-FFF2-40B4-BE49-F238E27FC236}">
                  <a16:creationId xmlns:a16="http://schemas.microsoft.com/office/drawing/2014/main" id="{7F853C5C-1698-CE41-8146-F3A18B4F94DF}"/>
                </a:ext>
              </a:extLst>
            </p:cNvPr>
            <p:cNvSpPr txBox="1"/>
            <p:nvPr/>
          </p:nvSpPr>
          <p:spPr>
            <a:xfrm>
              <a:off x="9581077" y="-1548602"/>
              <a:ext cx="2417832" cy="1058369"/>
            </a:xfrm>
            <a:prstGeom prst="rect">
              <a:avLst/>
            </a:prstGeom>
            <a:noFill/>
          </p:spPr>
          <p:txBody>
            <a:bodyPr wrap="none" rtlCol="0">
              <a:spAutoFit/>
            </a:bodyPr>
            <a:lstStyle/>
            <a:p>
              <a:pPr algn="ctr"/>
              <a:r>
                <a:rPr lang="en-US" sz="1400" dirty="0"/>
                <a:t>embryo (</a:t>
              </a:r>
              <a:r>
                <a:rPr lang="en-US" sz="1400" dirty="0" err="1"/>
                <a:t>DBiT</a:t>
              </a:r>
              <a:r>
                <a:rPr lang="en-US" sz="1400" dirty="0"/>
                <a:t>-seq)</a:t>
              </a:r>
            </a:p>
            <a:p>
              <a:pPr algn="ctr"/>
              <a:r>
                <a:rPr lang="en-US" sz="1400" dirty="0"/>
                <a:t>(Liu et al, Cell 2020)</a:t>
              </a:r>
            </a:p>
            <a:p>
              <a:pPr algn="ctr"/>
              <a:endParaRPr lang="en-US" sz="1400" dirty="0"/>
            </a:p>
          </p:txBody>
        </p:sp>
      </p:grpSp>
      <p:grpSp>
        <p:nvGrpSpPr>
          <p:cNvPr id="26" name="Group 25">
            <a:extLst>
              <a:ext uri="{FF2B5EF4-FFF2-40B4-BE49-F238E27FC236}">
                <a16:creationId xmlns:a16="http://schemas.microsoft.com/office/drawing/2014/main" id="{9809B0D7-F58F-BD4E-A122-AF299D586F6C}"/>
              </a:ext>
            </a:extLst>
          </p:cNvPr>
          <p:cNvGrpSpPr/>
          <p:nvPr/>
        </p:nvGrpSpPr>
        <p:grpSpPr>
          <a:xfrm>
            <a:off x="3052637" y="238269"/>
            <a:ext cx="8604850" cy="4369445"/>
            <a:chOff x="495439" y="1206228"/>
            <a:chExt cx="10637975" cy="5401845"/>
          </a:xfrm>
        </p:grpSpPr>
        <p:sp>
          <p:nvSpPr>
            <p:cNvPr id="27" name="TextBox 26">
              <a:extLst>
                <a:ext uri="{FF2B5EF4-FFF2-40B4-BE49-F238E27FC236}">
                  <a16:creationId xmlns:a16="http://schemas.microsoft.com/office/drawing/2014/main" id="{10311891-D797-884B-A0E6-982A115246C5}"/>
                </a:ext>
              </a:extLst>
            </p:cNvPr>
            <p:cNvSpPr txBox="1"/>
            <p:nvPr/>
          </p:nvSpPr>
          <p:spPr>
            <a:xfrm>
              <a:off x="5468773" y="1251768"/>
              <a:ext cx="2922244" cy="913193"/>
            </a:xfrm>
            <a:prstGeom prst="rect">
              <a:avLst/>
            </a:prstGeom>
            <a:noFill/>
          </p:spPr>
          <p:txBody>
            <a:bodyPr wrap="square" rtlCol="0">
              <a:spAutoFit/>
            </a:bodyPr>
            <a:lstStyle/>
            <a:p>
              <a:pPr algn="ctr"/>
              <a:r>
                <a:rPr lang="en-US" sz="1400" dirty="0"/>
                <a:t>motor cortex (MERFISH)</a:t>
              </a:r>
            </a:p>
            <a:p>
              <a:pPr algn="ctr"/>
              <a:r>
                <a:rPr lang="en-US" sz="1400" dirty="0"/>
                <a:t>(Zhang et al., </a:t>
              </a:r>
              <a:r>
                <a:rPr lang="en-US" sz="1400" dirty="0" err="1"/>
                <a:t>bioRxiv</a:t>
              </a:r>
              <a:r>
                <a:rPr lang="en-US" sz="1400" dirty="0"/>
                <a:t> 2020)</a:t>
              </a:r>
            </a:p>
            <a:p>
              <a:pPr algn="ctr"/>
              <a:endParaRPr lang="en-US" sz="1400" dirty="0"/>
            </a:p>
          </p:txBody>
        </p:sp>
        <p:sp>
          <p:nvSpPr>
            <p:cNvPr id="28" name="TextBox 27">
              <a:extLst>
                <a:ext uri="{FF2B5EF4-FFF2-40B4-BE49-F238E27FC236}">
                  <a16:creationId xmlns:a16="http://schemas.microsoft.com/office/drawing/2014/main" id="{32215EE3-21C9-944F-B48A-C913D5440F50}"/>
                </a:ext>
              </a:extLst>
            </p:cNvPr>
            <p:cNvSpPr txBox="1"/>
            <p:nvPr/>
          </p:nvSpPr>
          <p:spPr>
            <a:xfrm>
              <a:off x="2852115" y="1287184"/>
              <a:ext cx="2922244" cy="1179541"/>
            </a:xfrm>
            <a:prstGeom prst="rect">
              <a:avLst/>
            </a:prstGeom>
            <a:noFill/>
          </p:spPr>
          <p:txBody>
            <a:bodyPr wrap="square" rtlCol="0">
              <a:spAutoFit/>
            </a:bodyPr>
            <a:lstStyle/>
            <a:p>
              <a:pPr algn="ctr"/>
              <a:r>
                <a:rPr lang="en-US" sz="1400" dirty="0"/>
                <a:t>preoptic region (MERFISH)</a:t>
              </a:r>
            </a:p>
            <a:p>
              <a:pPr algn="ctr"/>
              <a:r>
                <a:rPr lang="en-US" sz="1400" dirty="0"/>
                <a:t>(Moffitt*, </a:t>
              </a:r>
              <a:r>
                <a:rPr lang="en-US" sz="1400" dirty="0" err="1"/>
                <a:t>Bambah-Mukku</a:t>
              </a:r>
              <a:r>
                <a:rPr lang="en-US" sz="1400" dirty="0"/>
                <a:t>* </a:t>
              </a:r>
            </a:p>
            <a:p>
              <a:pPr algn="ctr"/>
              <a:r>
                <a:rPr lang="en-US" sz="1400" dirty="0"/>
                <a:t>et al., Science 2018)</a:t>
              </a:r>
            </a:p>
            <a:p>
              <a:pPr algn="ctr"/>
              <a:endParaRPr lang="en-US" sz="1400" dirty="0"/>
            </a:p>
          </p:txBody>
        </p:sp>
        <p:pic>
          <p:nvPicPr>
            <p:cNvPr id="29" name="Picture 28">
              <a:extLst>
                <a:ext uri="{FF2B5EF4-FFF2-40B4-BE49-F238E27FC236}">
                  <a16:creationId xmlns:a16="http://schemas.microsoft.com/office/drawing/2014/main" id="{0D8B337D-1EA8-B944-8D6F-556B9138D663}"/>
                </a:ext>
              </a:extLst>
            </p:cNvPr>
            <p:cNvPicPr>
              <a:picLocks noChangeAspect="1"/>
            </p:cNvPicPr>
            <p:nvPr/>
          </p:nvPicPr>
          <p:blipFill>
            <a:blip r:embed="rId6"/>
            <a:stretch>
              <a:fillRect/>
            </a:stretch>
          </p:blipFill>
          <p:spPr>
            <a:xfrm>
              <a:off x="3488561" y="2286192"/>
              <a:ext cx="1747311" cy="1771512"/>
            </a:xfrm>
            <a:prstGeom prst="rect">
              <a:avLst/>
            </a:prstGeom>
          </p:spPr>
        </p:pic>
        <p:pic>
          <p:nvPicPr>
            <p:cNvPr id="30" name="Picture 29">
              <a:extLst>
                <a:ext uri="{FF2B5EF4-FFF2-40B4-BE49-F238E27FC236}">
                  <a16:creationId xmlns:a16="http://schemas.microsoft.com/office/drawing/2014/main" id="{FBC2DD99-8BEF-B14B-B738-375CF713637F}"/>
                </a:ext>
              </a:extLst>
            </p:cNvPr>
            <p:cNvPicPr>
              <a:picLocks noChangeAspect="1"/>
            </p:cNvPicPr>
            <p:nvPr/>
          </p:nvPicPr>
          <p:blipFill>
            <a:blip r:embed="rId7"/>
            <a:stretch>
              <a:fillRect/>
            </a:stretch>
          </p:blipFill>
          <p:spPr>
            <a:xfrm>
              <a:off x="5965793" y="1945377"/>
              <a:ext cx="1827191" cy="2112327"/>
            </a:xfrm>
            <a:prstGeom prst="rect">
              <a:avLst/>
            </a:prstGeom>
          </p:spPr>
        </p:pic>
        <p:pic>
          <p:nvPicPr>
            <p:cNvPr id="31" name="Picture 30">
              <a:extLst>
                <a:ext uri="{FF2B5EF4-FFF2-40B4-BE49-F238E27FC236}">
                  <a16:creationId xmlns:a16="http://schemas.microsoft.com/office/drawing/2014/main" id="{9870DAFF-0F29-534C-92E1-3C11B0F0EF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5439" y="4687370"/>
              <a:ext cx="3209771" cy="1896975"/>
            </a:xfrm>
            <a:prstGeom prst="rect">
              <a:avLst/>
            </a:prstGeom>
          </p:spPr>
        </p:pic>
        <p:sp>
          <p:nvSpPr>
            <p:cNvPr id="32" name="TextBox 31">
              <a:extLst>
                <a:ext uri="{FF2B5EF4-FFF2-40B4-BE49-F238E27FC236}">
                  <a16:creationId xmlns:a16="http://schemas.microsoft.com/office/drawing/2014/main" id="{44512A2F-D3DA-C447-AF2D-06F8E325CB3A}"/>
                </a:ext>
              </a:extLst>
            </p:cNvPr>
            <p:cNvSpPr txBox="1"/>
            <p:nvPr/>
          </p:nvSpPr>
          <p:spPr>
            <a:xfrm>
              <a:off x="964861" y="4044520"/>
              <a:ext cx="2368356" cy="913193"/>
            </a:xfrm>
            <a:prstGeom prst="rect">
              <a:avLst/>
            </a:prstGeom>
            <a:noFill/>
          </p:spPr>
          <p:txBody>
            <a:bodyPr wrap="none" rtlCol="0">
              <a:spAutoFit/>
            </a:bodyPr>
            <a:lstStyle/>
            <a:p>
              <a:pPr algn="ctr"/>
              <a:r>
                <a:rPr lang="en-US" sz="1400" dirty="0"/>
                <a:t>SVZ (</a:t>
              </a:r>
              <a:r>
                <a:rPr lang="en-US" sz="1400" dirty="0" err="1"/>
                <a:t>seqFISH</a:t>
              </a:r>
              <a:r>
                <a:rPr lang="en-US" sz="1400" dirty="0"/>
                <a:t>/</a:t>
              </a:r>
              <a:r>
                <a:rPr lang="en-US" sz="1400" dirty="0" err="1"/>
                <a:t>seqFISH</a:t>
              </a:r>
              <a:r>
                <a:rPr lang="en-US" sz="1400" dirty="0"/>
                <a:t>+)</a:t>
              </a:r>
            </a:p>
            <a:p>
              <a:pPr algn="ctr"/>
              <a:r>
                <a:rPr lang="en-US" sz="1400" dirty="0"/>
                <a:t>(</a:t>
              </a:r>
              <a:r>
                <a:rPr lang="en-US" sz="1400" dirty="0" err="1"/>
                <a:t>Eng</a:t>
              </a:r>
              <a:r>
                <a:rPr lang="en-US" sz="1400" dirty="0"/>
                <a:t> et al, Nature 2019)</a:t>
              </a:r>
            </a:p>
            <a:p>
              <a:pPr algn="ctr"/>
              <a:endParaRPr lang="en-US" sz="1400" dirty="0"/>
            </a:p>
          </p:txBody>
        </p:sp>
        <p:sp>
          <p:nvSpPr>
            <p:cNvPr id="34" name="TextBox 33">
              <a:extLst>
                <a:ext uri="{FF2B5EF4-FFF2-40B4-BE49-F238E27FC236}">
                  <a16:creationId xmlns:a16="http://schemas.microsoft.com/office/drawing/2014/main" id="{E5C4BBE7-3E1E-3D49-BF3E-4A94C5E942CC}"/>
                </a:ext>
              </a:extLst>
            </p:cNvPr>
            <p:cNvSpPr txBox="1"/>
            <p:nvPr/>
          </p:nvSpPr>
          <p:spPr>
            <a:xfrm>
              <a:off x="4816234" y="4306564"/>
              <a:ext cx="2382193" cy="584775"/>
            </a:xfrm>
            <a:prstGeom prst="rect">
              <a:avLst/>
            </a:prstGeom>
            <a:noFill/>
          </p:spPr>
          <p:txBody>
            <a:bodyPr wrap="none" rtlCol="0">
              <a:spAutoFit/>
            </a:bodyPr>
            <a:lstStyle/>
            <a:p>
              <a:pPr algn="ctr"/>
              <a:r>
                <a:rPr lang="en-US" sz="1400" dirty="0"/>
                <a:t> V1 cortex (</a:t>
              </a:r>
              <a:r>
                <a:rPr lang="en-US" sz="1400" dirty="0" err="1"/>
                <a:t>STARmap</a:t>
              </a:r>
              <a:r>
                <a:rPr lang="en-US" sz="1400" dirty="0"/>
                <a:t>)</a:t>
              </a:r>
            </a:p>
            <a:p>
              <a:pPr algn="ctr"/>
              <a:r>
                <a:rPr lang="en-US" sz="1400" dirty="0"/>
                <a:t>(Wang et al, Science 2018)</a:t>
              </a:r>
            </a:p>
          </p:txBody>
        </p:sp>
        <p:pic>
          <p:nvPicPr>
            <p:cNvPr id="35" name="Picture 34">
              <a:extLst>
                <a:ext uri="{FF2B5EF4-FFF2-40B4-BE49-F238E27FC236}">
                  <a16:creationId xmlns:a16="http://schemas.microsoft.com/office/drawing/2014/main" id="{2DD2DEC0-4744-B241-AC8A-C9A21E85EC50}"/>
                </a:ext>
              </a:extLst>
            </p:cNvPr>
            <p:cNvPicPr>
              <a:picLocks noChangeAspect="1"/>
            </p:cNvPicPr>
            <p:nvPr/>
          </p:nvPicPr>
          <p:blipFill>
            <a:blip r:embed="rId9"/>
            <a:stretch>
              <a:fillRect/>
            </a:stretch>
          </p:blipFill>
          <p:spPr>
            <a:xfrm>
              <a:off x="4278674" y="4954518"/>
              <a:ext cx="3615208" cy="1653555"/>
            </a:xfrm>
            <a:prstGeom prst="rect">
              <a:avLst/>
            </a:prstGeom>
          </p:spPr>
        </p:pic>
        <p:pic>
          <p:nvPicPr>
            <p:cNvPr id="38" name="Picture 4" descr="figure1">
              <a:extLst>
                <a:ext uri="{FF2B5EF4-FFF2-40B4-BE49-F238E27FC236}">
                  <a16:creationId xmlns:a16="http://schemas.microsoft.com/office/drawing/2014/main" id="{87C99F73-76B4-E84B-A3CE-CE146683BCB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331470" y="2466723"/>
              <a:ext cx="2801944" cy="350141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A47EA68-EAB1-9842-871A-800CE0AA890A}"/>
                </a:ext>
              </a:extLst>
            </p:cNvPr>
            <p:cNvSpPr txBox="1"/>
            <p:nvPr/>
          </p:nvSpPr>
          <p:spPr>
            <a:xfrm>
              <a:off x="8539383" y="1206228"/>
              <a:ext cx="2403886" cy="1179539"/>
            </a:xfrm>
            <a:prstGeom prst="rect">
              <a:avLst/>
            </a:prstGeom>
            <a:noFill/>
          </p:spPr>
          <p:txBody>
            <a:bodyPr wrap="square" rtlCol="0">
              <a:spAutoFit/>
            </a:bodyPr>
            <a:lstStyle/>
            <a:p>
              <a:pPr algn="ctr"/>
              <a:r>
                <a:rPr lang="en-US" sz="1400" dirty="0"/>
                <a:t>somatosensory cortex (</a:t>
              </a:r>
              <a:r>
                <a:rPr lang="en-US" sz="1400" dirty="0" err="1"/>
                <a:t>osmFISH</a:t>
              </a:r>
              <a:r>
                <a:rPr lang="en-US" sz="1400" dirty="0"/>
                <a:t>)</a:t>
              </a:r>
            </a:p>
            <a:p>
              <a:pPr algn="ctr"/>
              <a:r>
                <a:rPr lang="en-US" sz="1400" dirty="0"/>
                <a:t>(</a:t>
              </a:r>
              <a:r>
                <a:rPr lang="en-US" sz="1400" dirty="0" err="1"/>
                <a:t>Codeluppi</a:t>
              </a:r>
              <a:r>
                <a:rPr lang="en-US" sz="1400" dirty="0"/>
                <a:t> et al, Nature Methods 2018)</a:t>
              </a:r>
            </a:p>
          </p:txBody>
        </p:sp>
      </p:grpSp>
      <p:pic>
        <p:nvPicPr>
          <p:cNvPr id="6" name="Picture 5" descr="A picture containing shape&#10;&#10;Description automatically generated">
            <a:extLst>
              <a:ext uri="{FF2B5EF4-FFF2-40B4-BE49-F238E27FC236}">
                <a16:creationId xmlns:a16="http://schemas.microsoft.com/office/drawing/2014/main" id="{BD92C0FD-AE63-F147-97F9-BC44317A166E}"/>
              </a:ext>
            </a:extLst>
          </p:cNvPr>
          <p:cNvPicPr>
            <a:picLocks noChangeAspect="1"/>
          </p:cNvPicPr>
          <p:nvPr/>
        </p:nvPicPr>
        <p:blipFill>
          <a:blip r:embed="rId11"/>
          <a:stretch>
            <a:fillRect/>
          </a:stretch>
        </p:blipFill>
        <p:spPr>
          <a:xfrm>
            <a:off x="600792" y="5132464"/>
            <a:ext cx="2006946" cy="1400506"/>
          </a:xfrm>
          <a:prstGeom prst="rect">
            <a:avLst/>
          </a:prstGeom>
        </p:spPr>
      </p:pic>
      <p:sp>
        <p:nvSpPr>
          <p:cNvPr id="7" name="TextBox 6">
            <a:extLst>
              <a:ext uri="{FF2B5EF4-FFF2-40B4-BE49-F238E27FC236}">
                <a16:creationId xmlns:a16="http://schemas.microsoft.com/office/drawing/2014/main" id="{0FF324AC-1962-C346-9577-E5DB9E4AADD4}"/>
              </a:ext>
            </a:extLst>
          </p:cNvPr>
          <p:cNvSpPr txBox="1"/>
          <p:nvPr/>
        </p:nvSpPr>
        <p:spPr>
          <a:xfrm>
            <a:off x="2774462" y="4804648"/>
            <a:ext cx="2625655" cy="523220"/>
          </a:xfrm>
          <a:prstGeom prst="rect">
            <a:avLst/>
          </a:prstGeom>
          <a:noFill/>
        </p:spPr>
        <p:txBody>
          <a:bodyPr wrap="none" rtlCol="0">
            <a:spAutoFit/>
          </a:bodyPr>
          <a:lstStyle/>
          <a:p>
            <a:pPr algn="ctr"/>
            <a:r>
              <a:rPr lang="en-US" sz="1400" dirty="0"/>
              <a:t>liver (</a:t>
            </a:r>
            <a:r>
              <a:rPr lang="en-US" sz="1400" dirty="0" err="1"/>
              <a:t>XYZeq</a:t>
            </a:r>
            <a:r>
              <a:rPr lang="en-US" sz="1400" dirty="0"/>
              <a:t>)</a:t>
            </a:r>
          </a:p>
          <a:p>
            <a:pPr algn="ctr"/>
            <a:r>
              <a:rPr lang="en-US" sz="1400" dirty="0"/>
              <a:t>Lee et al, Science Advances 2021)</a:t>
            </a:r>
          </a:p>
        </p:txBody>
      </p:sp>
      <p:pic>
        <p:nvPicPr>
          <p:cNvPr id="8" name="Picture 7">
            <a:extLst>
              <a:ext uri="{FF2B5EF4-FFF2-40B4-BE49-F238E27FC236}">
                <a16:creationId xmlns:a16="http://schemas.microsoft.com/office/drawing/2014/main" id="{FF4F14CD-245C-914A-ADBD-A6DA4A6EB0EE}"/>
              </a:ext>
            </a:extLst>
          </p:cNvPr>
          <p:cNvPicPr>
            <a:picLocks noChangeAspect="1"/>
          </p:cNvPicPr>
          <p:nvPr/>
        </p:nvPicPr>
        <p:blipFill>
          <a:blip r:embed="rId12"/>
          <a:stretch>
            <a:fillRect/>
          </a:stretch>
        </p:blipFill>
        <p:spPr>
          <a:xfrm>
            <a:off x="3070723" y="5360972"/>
            <a:ext cx="2329394" cy="1174825"/>
          </a:xfrm>
          <a:prstGeom prst="rect">
            <a:avLst/>
          </a:prstGeom>
        </p:spPr>
      </p:pic>
      <p:sp>
        <p:nvSpPr>
          <p:cNvPr id="33" name="TextBox 32">
            <a:extLst>
              <a:ext uri="{FF2B5EF4-FFF2-40B4-BE49-F238E27FC236}">
                <a16:creationId xmlns:a16="http://schemas.microsoft.com/office/drawing/2014/main" id="{1AED3822-4F44-D449-B946-7BBAEF183722}"/>
              </a:ext>
            </a:extLst>
          </p:cNvPr>
          <p:cNvSpPr txBox="1"/>
          <p:nvPr/>
        </p:nvSpPr>
        <p:spPr>
          <a:xfrm>
            <a:off x="6106839" y="4717841"/>
            <a:ext cx="2625655" cy="523220"/>
          </a:xfrm>
          <a:prstGeom prst="rect">
            <a:avLst/>
          </a:prstGeom>
          <a:noFill/>
        </p:spPr>
        <p:txBody>
          <a:bodyPr wrap="none" rtlCol="0">
            <a:spAutoFit/>
          </a:bodyPr>
          <a:lstStyle/>
          <a:p>
            <a:pPr algn="ctr"/>
            <a:r>
              <a:rPr lang="en-US" sz="1400" dirty="0"/>
              <a:t>embryo (sci-space)</a:t>
            </a:r>
          </a:p>
          <a:p>
            <a:pPr algn="ctr"/>
            <a:r>
              <a:rPr lang="en-US" sz="1400" dirty="0"/>
              <a:t>Lee et al, Science Advances 2021)</a:t>
            </a:r>
          </a:p>
        </p:txBody>
      </p:sp>
      <p:pic>
        <p:nvPicPr>
          <p:cNvPr id="11" name="Picture 10">
            <a:extLst>
              <a:ext uri="{FF2B5EF4-FFF2-40B4-BE49-F238E27FC236}">
                <a16:creationId xmlns:a16="http://schemas.microsoft.com/office/drawing/2014/main" id="{AAF693B7-79EE-C74D-A196-1E605F39E9A9}"/>
              </a:ext>
            </a:extLst>
          </p:cNvPr>
          <p:cNvPicPr>
            <a:picLocks noChangeAspect="1"/>
          </p:cNvPicPr>
          <p:nvPr/>
        </p:nvPicPr>
        <p:blipFill>
          <a:blip r:embed="rId13"/>
          <a:stretch>
            <a:fillRect/>
          </a:stretch>
        </p:blipFill>
        <p:spPr>
          <a:xfrm>
            <a:off x="5566841" y="5292949"/>
            <a:ext cx="3705649" cy="1310873"/>
          </a:xfrm>
          <a:prstGeom prst="rect">
            <a:avLst/>
          </a:prstGeom>
        </p:spPr>
      </p:pic>
      <p:sp>
        <p:nvSpPr>
          <p:cNvPr id="4" name="Rectangle 3">
            <a:extLst>
              <a:ext uri="{FF2B5EF4-FFF2-40B4-BE49-F238E27FC236}">
                <a16:creationId xmlns:a16="http://schemas.microsoft.com/office/drawing/2014/main" id="{4006F6FD-7B67-2749-B677-E38027B9D493}"/>
              </a:ext>
            </a:extLst>
          </p:cNvPr>
          <p:cNvSpPr/>
          <p:nvPr/>
        </p:nvSpPr>
        <p:spPr>
          <a:xfrm>
            <a:off x="10082789" y="4895008"/>
            <a:ext cx="1146468" cy="954107"/>
          </a:xfrm>
          <a:prstGeom prst="rect">
            <a:avLst/>
          </a:prstGeom>
        </p:spPr>
        <p:txBody>
          <a:bodyPr wrap="none">
            <a:spAutoFit/>
          </a:bodyPr>
          <a:lstStyle/>
          <a:p>
            <a:pPr algn="ctr"/>
            <a:r>
              <a:rPr lang="en-US" sz="2800" dirty="0"/>
              <a:t>… and </a:t>
            </a:r>
          </a:p>
          <a:p>
            <a:pPr algn="ctr"/>
            <a:r>
              <a:rPr lang="en-US" sz="2800" dirty="0"/>
              <a:t>more!</a:t>
            </a:r>
          </a:p>
        </p:txBody>
      </p:sp>
      <mc:AlternateContent xmlns:mc="http://schemas.openxmlformats.org/markup-compatibility/2006">
        <mc:Choice xmlns:p14="http://schemas.microsoft.com/office/powerpoint/2010/main" Requires="p14">
          <p:contentPart p14:bwMode="auto" r:id="rId14">
            <p14:nvContentPartPr>
              <p14:cNvPr id="5" name="Ink 4">
                <a:extLst>
                  <a:ext uri="{FF2B5EF4-FFF2-40B4-BE49-F238E27FC236}">
                    <a16:creationId xmlns:a16="http://schemas.microsoft.com/office/drawing/2014/main" id="{CBA1DDA1-A11F-0F80-BF1A-640CA0F32F57}"/>
                  </a:ext>
                </a:extLst>
              </p14:cNvPr>
              <p14:cNvContentPartPr/>
              <p14:nvPr/>
            </p14:nvContentPartPr>
            <p14:xfrm>
              <a:off x="1644120" y="528840"/>
              <a:ext cx="9228960" cy="4991760"/>
            </p14:xfrm>
          </p:contentPart>
        </mc:Choice>
        <mc:Fallback>
          <p:pic>
            <p:nvPicPr>
              <p:cNvPr id="5" name="Ink 4">
                <a:extLst>
                  <a:ext uri="{FF2B5EF4-FFF2-40B4-BE49-F238E27FC236}">
                    <a16:creationId xmlns:a16="http://schemas.microsoft.com/office/drawing/2014/main" id="{CBA1DDA1-A11F-0F80-BF1A-640CA0F32F57}"/>
                  </a:ext>
                </a:extLst>
              </p:cNvPr>
              <p:cNvPicPr/>
              <p:nvPr/>
            </p:nvPicPr>
            <p:blipFill>
              <a:blip r:embed="rId15"/>
              <a:stretch>
                <a:fillRect/>
              </a:stretch>
            </p:blipFill>
            <p:spPr>
              <a:xfrm>
                <a:off x="1627920" y="512640"/>
                <a:ext cx="9261360" cy="5024160"/>
              </a:xfrm>
              <a:prstGeom prst="rect">
                <a:avLst/>
              </a:prstGeom>
            </p:spPr>
          </p:pic>
        </mc:Fallback>
      </mc:AlternateContent>
    </p:spTree>
    <p:extLst>
      <p:ext uri="{BB962C8B-B14F-4D97-AF65-F5344CB8AC3E}">
        <p14:creationId xmlns:p14="http://schemas.microsoft.com/office/powerpoint/2010/main" val="2533799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FDE0E5-D3A8-91F4-7075-D67AF9F3B278}"/>
              </a:ext>
            </a:extLst>
          </p:cNvPr>
          <p:cNvSpPr/>
          <p:nvPr/>
        </p:nvSpPr>
        <p:spPr>
          <a:xfrm>
            <a:off x="5910146" y="3510027"/>
            <a:ext cx="434898" cy="37059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719505C-4017-9A8D-FE94-F1054863B7FC}"/>
              </a:ext>
            </a:extLst>
          </p:cNvPr>
          <p:cNvSpPr txBox="1"/>
          <p:nvPr/>
        </p:nvSpPr>
        <p:spPr>
          <a:xfrm>
            <a:off x="3665830" y="900156"/>
            <a:ext cx="5551920" cy="1118255"/>
          </a:xfrm>
          <a:prstGeom prst="rect">
            <a:avLst/>
          </a:prstGeom>
          <a:noFill/>
        </p:spPr>
        <p:txBody>
          <a:bodyPr wrap="square" rtlCol="0">
            <a:spAutoFit/>
          </a:bodyPr>
          <a:lstStyle/>
          <a:p>
            <a:r>
              <a:rPr lang="en-US" sz="2500" i="1">
                <a:latin typeface="Cambria Math" panose="02040503050406030204" pitchFamily="18" charset="0"/>
                <a:ea typeface="Cambria Math" panose="02040503050406030204" pitchFamily="18" charset="0"/>
              </a:rPr>
              <a:t>H</a:t>
            </a:r>
            <a:r>
              <a:rPr lang="en-US" sz="2500" i="1" baseline="-25000">
                <a:latin typeface="Cambria Math" panose="02040503050406030204" pitchFamily="18" charset="0"/>
                <a:ea typeface="Cambria Math" panose="02040503050406030204" pitchFamily="18" charset="0"/>
              </a:rPr>
              <a:t>0 </a:t>
            </a:r>
            <a:r>
              <a:rPr lang="en-US" sz="2500" i="1">
                <a:latin typeface="Cambria Math" panose="02040503050406030204" pitchFamily="18" charset="0"/>
                <a:ea typeface="Cambria Math" panose="02040503050406030204" pitchFamily="18" charset="0"/>
              </a:rPr>
              <a:t>= </a:t>
            </a:r>
            <a:r>
              <a:rPr lang="en-US" sz="2500" i="1">
                <a:solidFill>
                  <a:srgbClr val="C00000"/>
                </a:solidFill>
                <a:latin typeface="Cambria Math" panose="02040503050406030204" pitchFamily="18" charset="0"/>
                <a:ea typeface="Cambria Math" panose="02040503050406030204" pitchFamily="18" charset="0"/>
              </a:rPr>
              <a:t>gene is not spatially variable</a:t>
            </a:r>
            <a:endParaRPr lang="en-US" sz="2500" i="1" baseline="-25000">
              <a:solidFill>
                <a:srgbClr val="C00000"/>
              </a:solidFill>
              <a:latin typeface="Cambria Math" panose="02040503050406030204" pitchFamily="18" charset="0"/>
              <a:ea typeface="Cambria Math" panose="02040503050406030204" pitchFamily="18" charset="0"/>
            </a:endParaRPr>
          </a:p>
          <a:p>
            <a:r>
              <a:rPr lang="en-US" sz="2500" i="1">
                <a:latin typeface="Cambria Math" panose="02040503050406030204" pitchFamily="18" charset="0"/>
                <a:ea typeface="Cambria Math" panose="02040503050406030204" pitchFamily="18" charset="0"/>
              </a:rPr>
              <a:t>H</a:t>
            </a:r>
            <a:r>
              <a:rPr lang="en-US" sz="2500" i="1" baseline="-25000">
                <a:latin typeface="Cambria Math" panose="02040503050406030204" pitchFamily="18" charset="0"/>
                <a:ea typeface="Cambria Math" panose="02040503050406030204" pitchFamily="18" charset="0"/>
              </a:rPr>
              <a:t>A </a:t>
            </a:r>
            <a:r>
              <a:rPr lang="en-US" sz="2500" i="1">
                <a:latin typeface="Cambria Math" panose="02040503050406030204" pitchFamily="18" charset="0"/>
                <a:ea typeface="Cambria Math" panose="02040503050406030204" pitchFamily="18" charset="0"/>
              </a:rPr>
              <a:t>= </a:t>
            </a:r>
            <a:r>
              <a:rPr lang="en-US" sz="2500" i="1">
                <a:solidFill>
                  <a:srgbClr val="00B050"/>
                </a:solidFill>
                <a:latin typeface="Cambria Math" panose="02040503050406030204" pitchFamily="18" charset="0"/>
                <a:ea typeface="Cambria Math" panose="02040503050406030204" pitchFamily="18" charset="0"/>
              </a:rPr>
              <a:t>gene is spatially variable</a:t>
            </a:r>
            <a:endParaRPr lang="en-US" sz="2500" i="1" baseline="-25000">
              <a:solidFill>
                <a:srgbClr val="00B050"/>
              </a:solidFill>
              <a:latin typeface="Cambria Math" panose="02040503050406030204" pitchFamily="18" charset="0"/>
              <a:ea typeface="Cambria Math" panose="02040503050406030204" pitchFamily="18" charset="0"/>
            </a:endParaRPr>
          </a:p>
          <a:p>
            <a:endParaRPr lang="en-US" sz="2500" i="1" baseline="-25000">
              <a:latin typeface="Cambria Math" panose="02040503050406030204" pitchFamily="18" charset="0"/>
              <a:ea typeface="Cambria Math" panose="02040503050406030204" pitchFamily="18" charset="0"/>
            </a:endParaRPr>
          </a:p>
        </p:txBody>
      </p:sp>
      <p:pic>
        <p:nvPicPr>
          <p:cNvPr id="4" name="Content Placeholder 3">
            <a:extLst>
              <a:ext uri="{FF2B5EF4-FFF2-40B4-BE49-F238E27FC236}">
                <a16:creationId xmlns:a16="http://schemas.microsoft.com/office/drawing/2014/main" id="{C7825F45-40DE-5766-7EA3-3ECCF937F642}"/>
              </a:ext>
            </a:extLst>
          </p:cNvPr>
          <p:cNvPicPr>
            <a:picLocks noChangeAspect="1"/>
          </p:cNvPicPr>
          <p:nvPr/>
        </p:nvPicPr>
        <p:blipFill rotWithShape="1">
          <a:blip r:embed="rId3">
            <a:alphaModFix/>
            <a:extLst>
              <a:ext uri="{28A0092B-C50C-407E-A947-70E740481C1C}">
                <a14:useLocalDpi xmlns:a14="http://schemas.microsoft.com/office/drawing/2010/main"/>
              </a:ext>
            </a:extLst>
          </a:blip>
          <a:srcRect l="-2873" r="1340"/>
          <a:stretch/>
        </p:blipFill>
        <p:spPr>
          <a:xfrm>
            <a:off x="2155587" y="2397533"/>
            <a:ext cx="7880826" cy="3030414"/>
          </a:xfrm>
          <a:prstGeom prst="rect">
            <a:avLst/>
          </a:prstGeom>
        </p:spPr>
      </p:pic>
      <p:sp>
        <p:nvSpPr>
          <p:cNvPr id="3" name="TextBox 2">
            <a:extLst>
              <a:ext uri="{FF2B5EF4-FFF2-40B4-BE49-F238E27FC236}">
                <a16:creationId xmlns:a16="http://schemas.microsoft.com/office/drawing/2014/main" id="{688C7951-F1E7-B3CC-076D-3D1C216AC89A}"/>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5" name="TextBox 4">
            <a:extLst>
              <a:ext uri="{FF2B5EF4-FFF2-40B4-BE49-F238E27FC236}">
                <a16:creationId xmlns:a16="http://schemas.microsoft.com/office/drawing/2014/main" id="{B68A9DCA-B52D-420D-13F9-BE450F254318}"/>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AED6891C-0B64-939F-F193-28A19CAA5F5D}"/>
                  </a:ext>
                </a:extLst>
              </p14:cNvPr>
              <p14:cNvContentPartPr/>
              <p14:nvPr/>
            </p14:nvContentPartPr>
            <p14:xfrm>
              <a:off x="4042800" y="1692360"/>
              <a:ext cx="7353000" cy="996120"/>
            </p14:xfrm>
          </p:contentPart>
        </mc:Choice>
        <mc:Fallback>
          <p:pic>
            <p:nvPicPr>
              <p:cNvPr id="6" name="Ink 5">
                <a:extLst>
                  <a:ext uri="{FF2B5EF4-FFF2-40B4-BE49-F238E27FC236}">
                    <a16:creationId xmlns:a16="http://schemas.microsoft.com/office/drawing/2014/main" id="{AED6891C-0B64-939F-F193-28A19CAA5F5D}"/>
                  </a:ext>
                </a:extLst>
              </p:cNvPr>
              <p:cNvPicPr/>
              <p:nvPr/>
            </p:nvPicPr>
            <p:blipFill>
              <a:blip r:embed="rId5"/>
              <a:stretch>
                <a:fillRect/>
              </a:stretch>
            </p:blipFill>
            <p:spPr>
              <a:xfrm>
                <a:off x="4026600" y="1676160"/>
                <a:ext cx="7385400" cy="1028520"/>
              </a:xfrm>
              <a:prstGeom prst="rect">
                <a:avLst/>
              </a:prstGeom>
            </p:spPr>
          </p:pic>
        </mc:Fallback>
      </mc:AlternateContent>
    </p:spTree>
    <p:extLst>
      <p:ext uri="{BB962C8B-B14F-4D97-AF65-F5344CB8AC3E}">
        <p14:creationId xmlns:p14="http://schemas.microsoft.com/office/powerpoint/2010/main" val="280017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81417-F030-A089-BF8A-57B26666013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2A913CB-4F62-B614-ECB3-28B3360D739D}"/>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3" name="Picture 2">
            <a:extLst>
              <a:ext uri="{FF2B5EF4-FFF2-40B4-BE49-F238E27FC236}">
                <a16:creationId xmlns:a16="http://schemas.microsoft.com/office/drawing/2014/main" id="{6A004E98-3C2F-DDF6-EF6A-1CD28851FD41}"/>
              </a:ext>
            </a:extLst>
          </p:cNvPr>
          <p:cNvPicPr>
            <a:picLocks noChangeAspect="1"/>
          </p:cNvPicPr>
          <p:nvPr/>
        </p:nvPicPr>
        <p:blipFill>
          <a:blip r:embed="rId2"/>
          <a:stretch>
            <a:fillRect/>
          </a:stretch>
        </p:blipFill>
        <p:spPr>
          <a:xfrm>
            <a:off x="8366993" y="2207622"/>
            <a:ext cx="3451691" cy="3566160"/>
          </a:xfrm>
          <a:prstGeom prst="rect">
            <a:avLst/>
          </a:prstGeom>
        </p:spPr>
      </p:pic>
      <p:pic>
        <p:nvPicPr>
          <p:cNvPr id="2" name="Picture 1">
            <a:extLst>
              <a:ext uri="{FF2B5EF4-FFF2-40B4-BE49-F238E27FC236}">
                <a16:creationId xmlns:a16="http://schemas.microsoft.com/office/drawing/2014/main" id="{18002367-F358-6A8D-D1A8-9C0CC4517C14}"/>
              </a:ext>
            </a:extLst>
          </p:cNvPr>
          <p:cNvPicPr>
            <a:picLocks noChangeAspect="1"/>
          </p:cNvPicPr>
          <p:nvPr/>
        </p:nvPicPr>
        <p:blipFill>
          <a:blip r:embed="rId3"/>
          <a:stretch>
            <a:fillRect/>
          </a:stretch>
        </p:blipFill>
        <p:spPr>
          <a:xfrm>
            <a:off x="4436583" y="2207622"/>
            <a:ext cx="3451690" cy="3566160"/>
          </a:xfrm>
          <a:prstGeom prst="rect">
            <a:avLst/>
          </a:prstGeom>
        </p:spPr>
      </p:pic>
      <p:pic>
        <p:nvPicPr>
          <p:cNvPr id="4" name="Picture 3">
            <a:extLst>
              <a:ext uri="{FF2B5EF4-FFF2-40B4-BE49-F238E27FC236}">
                <a16:creationId xmlns:a16="http://schemas.microsoft.com/office/drawing/2014/main" id="{FC1F7B3C-3E9D-BA6D-B356-99550E0F9337}"/>
              </a:ext>
            </a:extLst>
          </p:cNvPr>
          <p:cNvPicPr>
            <a:picLocks noChangeAspect="1"/>
          </p:cNvPicPr>
          <p:nvPr/>
        </p:nvPicPr>
        <p:blipFill>
          <a:blip r:embed="rId4"/>
          <a:stretch>
            <a:fillRect/>
          </a:stretch>
        </p:blipFill>
        <p:spPr>
          <a:xfrm>
            <a:off x="453919" y="2207622"/>
            <a:ext cx="3451692" cy="3566161"/>
          </a:xfrm>
          <a:prstGeom prst="rect">
            <a:avLst/>
          </a:prstGeom>
        </p:spPr>
      </p:pic>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26F55880-3C3B-1132-47AE-6307221741A7}"/>
                  </a:ext>
                </a:extLst>
              </p14:cNvPr>
              <p14:cNvContentPartPr/>
              <p14:nvPr/>
            </p14:nvContentPartPr>
            <p14:xfrm>
              <a:off x="343800" y="-360"/>
              <a:ext cx="9844920" cy="2075040"/>
            </p14:xfrm>
          </p:contentPart>
        </mc:Choice>
        <mc:Fallback>
          <p:pic>
            <p:nvPicPr>
              <p:cNvPr id="6" name="Ink 5">
                <a:extLst>
                  <a:ext uri="{FF2B5EF4-FFF2-40B4-BE49-F238E27FC236}">
                    <a16:creationId xmlns:a16="http://schemas.microsoft.com/office/drawing/2014/main" id="{26F55880-3C3B-1132-47AE-6307221741A7}"/>
                  </a:ext>
                </a:extLst>
              </p:cNvPr>
              <p:cNvPicPr/>
              <p:nvPr/>
            </p:nvPicPr>
            <p:blipFill>
              <a:blip r:embed="rId6"/>
              <a:stretch>
                <a:fillRect/>
              </a:stretch>
            </p:blipFill>
            <p:spPr>
              <a:xfrm>
                <a:off x="327600" y="-16560"/>
                <a:ext cx="9877320" cy="2107440"/>
              </a:xfrm>
              <a:prstGeom prst="rect">
                <a:avLst/>
              </a:prstGeom>
            </p:spPr>
          </p:pic>
        </mc:Fallback>
      </mc:AlternateContent>
    </p:spTree>
    <p:extLst>
      <p:ext uri="{BB962C8B-B14F-4D97-AF65-F5344CB8AC3E}">
        <p14:creationId xmlns:p14="http://schemas.microsoft.com/office/powerpoint/2010/main" val="2459964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p:txBody>
          <a:bodyPr>
            <a:normAutofit/>
          </a:bodyPr>
          <a:lstStyle/>
          <a:p>
            <a:pPr algn="ctr"/>
            <a:r>
              <a:rPr lang="en-US" sz="3200">
                <a:latin typeface="Times" pitchFamily="2" charset="0"/>
                <a:ea typeface="Helvetica Neue" panose="02000503000000020004" pitchFamily="2" charset="0"/>
                <a:cs typeface="Futura Medium" panose="020B0602020204020303" pitchFamily="34" charset="-79"/>
              </a:rPr>
              <a:t>Moran’s I</a:t>
            </a:r>
          </a:p>
        </p:txBody>
      </p:sp>
      <p:pic>
        <p:nvPicPr>
          <p:cNvPr id="10" name="Picture 9">
            <a:extLst>
              <a:ext uri="{FF2B5EF4-FFF2-40B4-BE49-F238E27FC236}">
                <a16:creationId xmlns:a16="http://schemas.microsoft.com/office/drawing/2014/main" id="{7A32A90B-D856-7997-A4ED-23D0C8E95BC1}"/>
              </a:ext>
            </a:extLst>
          </p:cNvPr>
          <p:cNvPicPr>
            <a:picLocks noChangeAspect="1"/>
          </p:cNvPicPr>
          <p:nvPr/>
        </p:nvPicPr>
        <p:blipFill>
          <a:blip r:embed="rId3"/>
          <a:stretch>
            <a:fillRect/>
          </a:stretch>
        </p:blipFill>
        <p:spPr>
          <a:xfrm>
            <a:off x="3338401" y="1285954"/>
            <a:ext cx="5515198" cy="1348160"/>
          </a:xfrm>
          <a:prstGeom prst="rect">
            <a:avLst/>
          </a:prstGeom>
        </p:spPr>
      </p:pic>
      <p:sp>
        <p:nvSpPr>
          <p:cNvPr id="11" name="Rectangle 10">
            <a:extLst>
              <a:ext uri="{FF2B5EF4-FFF2-40B4-BE49-F238E27FC236}">
                <a16:creationId xmlns:a16="http://schemas.microsoft.com/office/drawing/2014/main" id="{9B61CD09-6051-CB39-84D6-5E0F1A693B43}"/>
              </a:ext>
            </a:extLst>
          </p:cNvPr>
          <p:cNvSpPr/>
          <p:nvPr/>
        </p:nvSpPr>
        <p:spPr>
          <a:xfrm>
            <a:off x="6224239" y="1618921"/>
            <a:ext cx="441297"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FE81A50-69E7-03CE-A8BC-2842B2BBC0F6}"/>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4" name="TextBox 3">
            <a:extLst>
              <a:ext uri="{FF2B5EF4-FFF2-40B4-BE49-F238E27FC236}">
                <a16:creationId xmlns:a16="http://schemas.microsoft.com/office/drawing/2014/main" id="{00AC7BD2-2017-F63D-9D6F-AF4BA3C1DB0F}"/>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p:spTree>
    <p:extLst>
      <p:ext uri="{BB962C8B-B14F-4D97-AF65-F5344CB8AC3E}">
        <p14:creationId xmlns:p14="http://schemas.microsoft.com/office/powerpoint/2010/main" val="4035472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p:txBody>
          <a:bodyPr>
            <a:normAutofit/>
          </a:bodyPr>
          <a:lstStyle/>
          <a:p>
            <a:pPr algn="ctr"/>
            <a:r>
              <a:rPr lang="en-US" sz="3200">
                <a:latin typeface="Times" pitchFamily="2" charset="0"/>
                <a:ea typeface="Helvetica Neue" panose="02000503000000020004" pitchFamily="2" charset="0"/>
                <a:cs typeface="Futura Medium" panose="020B0602020204020303" pitchFamily="34" charset="-79"/>
              </a:rPr>
              <a:t>Moran’s I</a:t>
            </a:r>
          </a:p>
        </p:txBody>
      </p:sp>
      <p:pic>
        <p:nvPicPr>
          <p:cNvPr id="10" name="Picture 9">
            <a:extLst>
              <a:ext uri="{FF2B5EF4-FFF2-40B4-BE49-F238E27FC236}">
                <a16:creationId xmlns:a16="http://schemas.microsoft.com/office/drawing/2014/main" id="{7A32A90B-D856-7997-A4ED-23D0C8E95BC1}"/>
              </a:ext>
            </a:extLst>
          </p:cNvPr>
          <p:cNvPicPr>
            <a:picLocks noChangeAspect="1"/>
          </p:cNvPicPr>
          <p:nvPr/>
        </p:nvPicPr>
        <p:blipFill>
          <a:blip r:embed="rId3"/>
          <a:stretch>
            <a:fillRect/>
          </a:stretch>
        </p:blipFill>
        <p:spPr>
          <a:xfrm>
            <a:off x="3338401" y="1285954"/>
            <a:ext cx="5515198" cy="1348160"/>
          </a:xfrm>
          <a:prstGeom prst="rect">
            <a:avLst/>
          </a:prstGeom>
        </p:spPr>
      </p:pic>
      <p:sp>
        <p:nvSpPr>
          <p:cNvPr id="11" name="Rectangle 10">
            <a:extLst>
              <a:ext uri="{FF2B5EF4-FFF2-40B4-BE49-F238E27FC236}">
                <a16:creationId xmlns:a16="http://schemas.microsoft.com/office/drawing/2014/main" id="{9B61CD09-6051-CB39-84D6-5E0F1A693B43}"/>
              </a:ext>
            </a:extLst>
          </p:cNvPr>
          <p:cNvSpPr/>
          <p:nvPr/>
        </p:nvSpPr>
        <p:spPr>
          <a:xfrm>
            <a:off x="6224239" y="1618921"/>
            <a:ext cx="441297"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4C88052-0BD3-94ED-CCFD-A0CEA7459974}"/>
              </a:ext>
            </a:extLst>
          </p:cNvPr>
          <p:cNvPicPr>
            <a:picLocks noChangeAspect="1"/>
          </p:cNvPicPr>
          <p:nvPr/>
        </p:nvPicPr>
        <p:blipFill>
          <a:blip r:embed="rId4"/>
          <a:stretch>
            <a:fillRect/>
          </a:stretch>
        </p:blipFill>
        <p:spPr>
          <a:xfrm>
            <a:off x="1304621" y="2702858"/>
            <a:ext cx="9839235" cy="3140890"/>
          </a:xfrm>
          <a:prstGeom prst="rect">
            <a:avLst/>
          </a:prstGeom>
        </p:spPr>
      </p:pic>
      <p:sp>
        <p:nvSpPr>
          <p:cNvPr id="3" name="TextBox 2">
            <a:extLst>
              <a:ext uri="{FF2B5EF4-FFF2-40B4-BE49-F238E27FC236}">
                <a16:creationId xmlns:a16="http://schemas.microsoft.com/office/drawing/2014/main" id="{D0DAC83B-3EA2-C35A-A403-50AC54E346E5}"/>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7" name="TextBox 6">
            <a:extLst>
              <a:ext uri="{FF2B5EF4-FFF2-40B4-BE49-F238E27FC236}">
                <a16:creationId xmlns:a16="http://schemas.microsoft.com/office/drawing/2014/main" id="{B6F60E62-94C3-BD28-2BED-D480E3E6C77B}"/>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EDCEBC6E-4C19-4FEA-7D5B-3814989B7595}"/>
                  </a:ext>
                </a:extLst>
              </p14:cNvPr>
              <p14:cNvContentPartPr/>
              <p14:nvPr/>
            </p14:nvContentPartPr>
            <p14:xfrm>
              <a:off x="1587600" y="1679040"/>
              <a:ext cx="1467720" cy="2025360"/>
            </p14:xfrm>
          </p:contentPart>
        </mc:Choice>
        <mc:Fallback>
          <p:pic>
            <p:nvPicPr>
              <p:cNvPr id="2" name="Ink 1">
                <a:extLst>
                  <a:ext uri="{FF2B5EF4-FFF2-40B4-BE49-F238E27FC236}">
                    <a16:creationId xmlns:a16="http://schemas.microsoft.com/office/drawing/2014/main" id="{EDCEBC6E-4C19-4FEA-7D5B-3814989B7595}"/>
                  </a:ext>
                </a:extLst>
              </p:cNvPr>
              <p:cNvPicPr/>
              <p:nvPr/>
            </p:nvPicPr>
            <p:blipFill>
              <a:blip r:embed="rId6"/>
              <a:stretch>
                <a:fillRect/>
              </a:stretch>
            </p:blipFill>
            <p:spPr>
              <a:xfrm>
                <a:off x="1571400" y="1662840"/>
                <a:ext cx="1500120" cy="2057760"/>
              </a:xfrm>
              <a:prstGeom prst="rect">
                <a:avLst/>
              </a:prstGeom>
            </p:spPr>
          </p:pic>
        </mc:Fallback>
      </mc:AlternateContent>
    </p:spTree>
    <p:extLst>
      <p:ext uri="{BB962C8B-B14F-4D97-AF65-F5344CB8AC3E}">
        <p14:creationId xmlns:p14="http://schemas.microsoft.com/office/powerpoint/2010/main" val="3254472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p:txBody>
          <a:bodyPr>
            <a:normAutofit/>
          </a:bodyPr>
          <a:lstStyle/>
          <a:p>
            <a:pPr algn="ctr"/>
            <a:r>
              <a:rPr lang="en-US" sz="3200">
                <a:latin typeface="Times" pitchFamily="2" charset="0"/>
                <a:ea typeface="Helvetica Neue" panose="02000503000000020004" pitchFamily="2" charset="0"/>
                <a:cs typeface="Futura Medium" panose="020B0602020204020303" pitchFamily="34" charset="-79"/>
              </a:rPr>
              <a:t>Moran’s I</a:t>
            </a:r>
          </a:p>
        </p:txBody>
      </p:sp>
      <p:pic>
        <p:nvPicPr>
          <p:cNvPr id="10" name="Picture 9">
            <a:extLst>
              <a:ext uri="{FF2B5EF4-FFF2-40B4-BE49-F238E27FC236}">
                <a16:creationId xmlns:a16="http://schemas.microsoft.com/office/drawing/2014/main" id="{7A32A90B-D856-7997-A4ED-23D0C8E95BC1}"/>
              </a:ext>
            </a:extLst>
          </p:cNvPr>
          <p:cNvPicPr>
            <a:picLocks noChangeAspect="1"/>
          </p:cNvPicPr>
          <p:nvPr/>
        </p:nvPicPr>
        <p:blipFill>
          <a:blip r:embed="rId3"/>
          <a:stretch>
            <a:fillRect/>
          </a:stretch>
        </p:blipFill>
        <p:spPr>
          <a:xfrm>
            <a:off x="3338401" y="1285954"/>
            <a:ext cx="5515198" cy="1348160"/>
          </a:xfrm>
          <a:prstGeom prst="rect">
            <a:avLst/>
          </a:prstGeom>
        </p:spPr>
      </p:pic>
      <p:sp>
        <p:nvSpPr>
          <p:cNvPr id="11" name="Rectangle 10">
            <a:extLst>
              <a:ext uri="{FF2B5EF4-FFF2-40B4-BE49-F238E27FC236}">
                <a16:creationId xmlns:a16="http://schemas.microsoft.com/office/drawing/2014/main" id="{9B61CD09-6051-CB39-84D6-5E0F1A693B43}"/>
              </a:ext>
            </a:extLst>
          </p:cNvPr>
          <p:cNvSpPr/>
          <p:nvPr/>
        </p:nvSpPr>
        <p:spPr>
          <a:xfrm>
            <a:off x="6224239" y="1618921"/>
            <a:ext cx="441297"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5451F3F-2986-6D37-154A-2E8A888BB2C8}"/>
              </a:ext>
            </a:extLst>
          </p:cNvPr>
          <p:cNvPicPr>
            <a:picLocks noChangeAspect="1"/>
          </p:cNvPicPr>
          <p:nvPr/>
        </p:nvPicPr>
        <p:blipFill>
          <a:blip r:embed="rId4"/>
          <a:stretch>
            <a:fillRect/>
          </a:stretch>
        </p:blipFill>
        <p:spPr>
          <a:xfrm>
            <a:off x="3492616" y="2769679"/>
            <a:ext cx="5206767" cy="936049"/>
          </a:xfrm>
          <a:prstGeom prst="rect">
            <a:avLst/>
          </a:prstGeom>
        </p:spPr>
      </p:pic>
      <p:pic>
        <p:nvPicPr>
          <p:cNvPr id="7" name="Picture 6">
            <a:extLst>
              <a:ext uri="{FF2B5EF4-FFF2-40B4-BE49-F238E27FC236}">
                <a16:creationId xmlns:a16="http://schemas.microsoft.com/office/drawing/2014/main" id="{98A34207-3FEE-5771-3E78-5C09A9AAD13E}"/>
              </a:ext>
            </a:extLst>
          </p:cNvPr>
          <p:cNvPicPr>
            <a:picLocks noChangeAspect="1"/>
          </p:cNvPicPr>
          <p:nvPr/>
        </p:nvPicPr>
        <p:blipFill>
          <a:blip r:embed="rId4"/>
          <a:srcRect r="81948"/>
          <a:stretch/>
        </p:blipFill>
        <p:spPr>
          <a:xfrm>
            <a:off x="3492615" y="3801225"/>
            <a:ext cx="939899" cy="936049"/>
          </a:xfrm>
          <a:prstGeom prst="rect">
            <a:avLst/>
          </a:prstGeom>
        </p:spPr>
      </p:pic>
      <p:sp>
        <p:nvSpPr>
          <p:cNvPr id="9" name="TextBox 8">
            <a:extLst>
              <a:ext uri="{FF2B5EF4-FFF2-40B4-BE49-F238E27FC236}">
                <a16:creationId xmlns:a16="http://schemas.microsoft.com/office/drawing/2014/main" id="{D39D6980-2515-288C-0BB9-5AF4E9395891}"/>
              </a:ext>
            </a:extLst>
          </p:cNvPr>
          <p:cNvSpPr txBox="1"/>
          <p:nvPr/>
        </p:nvSpPr>
        <p:spPr>
          <a:xfrm>
            <a:off x="4432514" y="3853620"/>
            <a:ext cx="6099048" cy="369332"/>
          </a:xfrm>
          <a:prstGeom prst="rect">
            <a:avLst/>
          </a:prstGeom>
          <a:noFill/>
        </p:spPr>
        <p:txBody>
          <a:bodyPr wrap="square">
            <a:spAutoFit/>
          </a:bodyPr>
          <a:lstStyle/>
          <a:p>
            <a:r>
              <a:rPr lang="en-US" sz="1800">
                <a:latin typeface="Cambria Math" panose="02040503050406030204" pitchFamily="18" charset="0"/>
                <a:ea typeface="Cambria Math" panose="02040503050406030204" pitchFamily="18" charset="0"/>
              </a:rPr>
              <a:t>1/(</a:t>
            </a:r>
            <a:r>
              <a:rPr lang="en-US" sz="1800" i="1">
                <a:latin typeface="Cambria Math" panose="02040503050406030204" pitchFamily="18" charset="0"/>
                <a:ea typeface="Cambria Math" panose="02040503050406030204" pitchFamily="18" charset="0"/>
              </a:rPr>
              <a:t>distance between cell</a:t>
            </a:r>
            <a:r>
              <a:rPr lang="en-US" sz="1800" i="1" baseline="-25000">
                <a:latin typeface="Cambria Math" panose="02040503050406030204" pitchFamily="18" charset="0"/>
                <a:ea typeface="Cambria Math" panose="02040503050406030204" pitchFamily="18" charset="0"/>
              </a:rPr>
              <a:t>i</a:t>
            </a:r>
            <a:r>
              <a:rPr lang="en-US" sz="1800" i="1">
                <a:latin typeface="Cambria Math" panose="02040503050406030204" pitchFamily="18" charset="0"/>
                <a:ea typeface="Cambria Math" panose="02040503050406030204" pitchFamily="18" charset="0"/>
              </a:rPr>
              <a:t> and cell</a:t>
            </a:r>
            <a:r>
              <a:rPr lang="en-US" sz="1800" i="1" baseline="-25000">
                <a:latin typeface="Cambria Math" panose="02040503050406030204" pitchFamily="18" charset="0"/>
                <a:ea typeface="Cambria Math" panose="02040503050406030204" pitchFamily="18" charset="0"/>
              </a:rPr>
              <a:t>j </a:t>
            </a:r>
            <a:r>
              <a:rPr lang="en-US" sz="1800">
                <a:latin typeface="Cambria Math" panose="02040503050406030204" pitchFamily="18" charset="0"/>
                <a:ea typeface="Cambria Math" panose="02040503050406030204" pitchFamily="18" charset="0"/>
              </a:rPr>
              <a:t>) for K-nearest neighbors</a:t>
            </a:r>
            <a:endParaRPr lang="en-US"/>
          </a:p>
        </p:txBody>
      </p:sp>
      <p:pic>
        <p:nvPicPr>
          <p:cNvPr id="12" name="Picture 11">
            <a:extLst>
              <a:ext uri="{FF2B5EF4-FFF2-40B4-BE49-F238E27FC236}">
                <a16:creationId xmlns:a16="http://schemas.microsoft.com/office/drawing/2014/main" id="{28C87915-4F8B-91B2-17E4-4DB0ABA56835}"/>
              </a:ext>
            </a:extLst>
          </p:cNvPr>
          <p:cNvPicPr>
            <a:picLocks noChangeAspect="1"/>
          </p:cNvPicPr>
          <p:nvPr/>
        </p:nvPicPr>
        <p:blipFill>
          <a:blip r:embed="rId4"/>
          <a:srcRect r="84538"/>
          <a:stretch/>
        </p:blipFill>
        <p:spPr>
          <a:xfrm>
            <a:off x="3492616" y="4700407"/>
            <a:ext cx="805064" cy="936049"/>
          </a:xfrm>
          <a:prstGeom prst="rect">
            <a:avLst/>
          </a:prstGeom>
        </p:spPr>
      </p:pic>
      <p:sp>
        <p:nvSpPr>
          <p:cNvPr id="13" name="TextBox 12">
            <a:extLst>
              <a:ext uri="{FF2B5EF4-FFF2-40B4-BE49-F238E27FC236}">
                <a16:creationId xmlns:a16="http://schemas.microsoft.com/office/drawing/2014/main" id="{12FB715A-D595-6404-07FB-054386EB610F}"/>
              </a:ext>
            </a:extLst>
          </p:cNvPr>
          <p:cNvSpPr txBox="1"/>
          <p:nvPr/>
        </p:nvSpPr>
        <p:spPr>
          <a:xfrm>
            <a:off x="4288388" y="4983765"/>
            <a:ext cx="6099048" cy="369332"/>
          </a:xfrm>
          <a:prstGeom prst="rect">
            <a:avLst/>
          </a:prstGeom>
          <a:noFill/>
        </p:spPr>
        <p:txBody>
          <a:bodyPr wrap="square">
            <a:spAutoFit/>
          </a:bodyPr>
          <a:lstStyle/>
          <a:p>
            <a:r>
              <a:rPr lang="en-US" sz="1800">
                <a:latin typeface="Cambria Math" panose="02040503050406030204" pitchFamily="18" charset="0"/>
                <a:ea typeface="Cambria Math" panose="02040503050406030204" pitchFamily="18" charset="0"/>
              </a:rPr>
              <a:t>1/(</a:t>
            </a:r>
            <a:r>
              <a:rPr lang="en-US" sz="1800" i="1">
                <a:latin typeface="Cambria Math" panose="02040503050406030204" pitchFamily="18" charset="0"/>
                <a:ea typeface="Cambria Math" panose="02040503050406030204" pitchFamily="18" charset="0"/>
              </a:rPr>
              <a:t>distance between cell</a:t>
            </a:r>
            <a:r>
              <a:rPr lang="en-US" sz="1800" i="1" baseline="-25000">
                <a:latin typeface="Cambria Math" panose="02040503050406030204" pitchFamily="18" charset="0"/>
                <a:ea typeface="Cambria Math" panose="02040503050406030204" pitchFamily="18" charset="0"/>
              </a:rPr>
              <a:t>i</a:t>
            </a:r>
            <a:r>
              <a:rPr lang="en-US" sz="1800" i="1">
                <a:latin typeface="Cambria Math" panose="02040503050406030204" pitchFamily="18" charset="0"/>
                <a:ea typeface="Cambria Math" panose="02040503050406030204" pitchFamily="18" charset="0"/>
              </a:rPr>
              <a:t> and cell</a:t>
            </a:r>
            <a:r>
              <a:rPr lang="en-US" sz="1800" i="1" baseline="-25000">
                <a:latin typeface="Cambria Math" panose="02040503050406030204" pitchFamily="18" charset="0"/>
                <a:ea typeface="Cambria Math" panose="02040503050406030204" pitchFamily="18" charset="0"/>
              </a:rPr>
              <a:t>j </a:t>
            </a:r>
            <a:r>
              <a:rPr lang="en-US" sz="1800">
                <a:latin typeface="Cambria Math" panose="02040503050406030204" pitchFamily="18" charset="0"/>
                <a:ea typeface="Cambria Math" panose="02040503050406030204" pitchFamily="18" charset="0"/>
              </a:rPr>
              <a:t>)</a:t>
            </a:r>
            <a:r>
              <a:rPr lang="en-US" sz="1800" baseline="30000">
                <a:latin typeface="Cambria Math" panose="02040503050406030204" pitchFamily="18" charset="0"/>
                <a:ea typeface="Cambria Math" panose="02040503050406030204" pitchFamily="18" charset="0"/>
              </a:rPr>
              <a:t>2</a:t>
            </a:r>
            <a:endParaRPr lang="en-US" baseline="30000"/>
          </a:p>
        </p:txBody>
      </p:sp>
      <p:sp>
        <p:nvSpPr>
          <p:cNvPr id="14" name="TextBox 13">
            <a:extLst>
              <a:ext uri="{FF2B5EF4-FFF2-40B4-BE49-F238E27FC236}">
                <a16:creationId xmlns:a16="http://schemas.microsoft.com/office/drawing/2014/main" id="{F3C2D5C6-4519-2D01-1BFA-866F707EC967}"/>
              </a:ext>
            </a:extLst>
          </p:cNvPr>
          <p:cNvSpPr txBox="1"/>
          <p:nvPr/>
        </p:nvSpPr>
        <p:spPr>
          <a:xfrm>
            <a:off x="4432514" y="4303211"/>
            <a:ext cx="6099048" cy="369332"/>
          </a:xfrm>
          <a:prstGeom prst="rect">
            <a:avLst/>
          </a:prstGeom>
          <a:noFill/>
        </p:spPr>
        <p:txBody>
          <a:bodyPr wrap="square">
            <a:spAutoFit/>
          </a:bodyPr>
          <a:lstStyle/>
          <a:p>
            <a:r>
              <a:rPr lang="en-US" sz="1800">
                <a:latin typeface="Cambria Math" panose="02040503050406030204" pitchFamily="18" charset="0"/>
                <a:ea typeface="Cambria Math" panose="02040503050406030204" pitchFamily="18" charset="0"/>
              </a:rPr>
              <a:t>0 for non-K-nearest neighbors</a:t>
            </a:r>
            <a:endParaRPr lang="en-US"/>
          </a:p>
        </p:txBody>
      </p:sp>
      <p:sp>
        <p:nvSpPr>
          <p:cNvPr id="4" name="TextBox 3">
            <a:extLst>
              <a:ext uri="{FF2B5EF4-FFF2-40B4-BE49-F238E27FC236}">
                <a16:creationId xmlns:a16="http://schemas.microsoft.com/office/drawing/2014/main" id="{8E326AF1-6925-C79C-A2E3-27FF9D491E7F}"/>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8" name="TextBox 7">
            <a:extLst>
              <a:ext uri="{FF2B5EF4-FFF2-40B4-BE49-F238E27FC236}">
                <a16:creationId xmlns:a16="http://schemas.microsoft.com/office/drawing/2014/main" id="{8AFE3133-5DE0-BEF9-A2B4-64A1F5621BE5}"/>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42EC0C7D-D257-6FE1-1AC6-2AEF4D4D2EA8}"/>
                  </a:ext>
                </a:extLst>
              </p14:cNvPr>
              <p14:cNvContentPartPr/>
              <p14:nvPr/>
            </p14:nvContentPartPr>
            <p14:xfrm>
              <a:off x="5122440" y="3541680"/>
              <a:ext cx="2977560" cy="378720"/>
            </p14:xfrm>
          </p:contentPart>
        </mc:Choice>
        <mc:Fallback>
          <p:pic>
            <p:nvPicPr>
              <p:cNvPr id="2" name="Ink 1">
                <a:extLst>
                  <a:ext uri="{FF2B5EF4-FFF2-40B4-BE49-F238E27FC236}">
                    <a16:creationId xmlns:a16="http://schemas.microsoft.com/office/drawing/2014/main" id="{42EC0C7D-D257-6FE1-1AC6-2AEF4D4D2EA8}"/>
                  </a:ext>
                </a:extLst>
              </p:cNvPr>
              <p:cNvPicPr/>
              <p:nvPr/>
            </p:nvPicPr>
            <p:blipFill>
              <a:blip r:embed="rId6"/>
              <a:stretch>
                <a:fillRect/>
              </a:stretch>
            </p:blipFill>
            <p:spPr>
              <a:xfrm>
                <a:off x="5106240" y="3525480"/>
                <a:ext cx="3009960" cy="411120"/>
              </a:xfrm>
              <a:prstGeom prst="rect">
                <a:avLst/>
              </a:prstGeom>
            </p:spPr>
          </p:pic>
        </mc:Fallback>
      </mc:AlternateContent>
    </p:spTree>
    <p:extLst>
      <p:ext uri="{BB962C8B-B14F-4D97-AF65-F5344CB8AC3E}">
        <p14:creationId xmlns:p14="http://schemas.microsoft.com/office/powerpoint/2010/main" val="938523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A136C8-9512-554D-8DD1-22AE66371028}"/>
              </a:ext>
            </a:extLst>
          </p:cNvPr>
          <p:cNvPicPr>
            <a:picLocks noGrp="1" noChangeAspect="1"/>
          </p:cNvPicPr>
          <p:nvPr>
            <p:ph idx="1"/>
          </p:nvPr>
        </p:nvPicPr>
        <p:blipFill>
          <a:blip r:embed="rId3"/>
          <a:stretch>
            <a:fillRect/>
          </a:stretch>
        </p:blipFill>
        <p:spPr>
          <a:xfrm>
            <a:off x="354951" y="558475"/>
            <a:ext cx="11482097" cy="5741049"/>
          </a:xfrm>
          <a:prstGeom prst="rect">
            <a:avLst/>
          </a:prstGeom>
        </p:spPr>
      </p:pic>
      <p:sp>
        <p:nvSpPr>
          <p:cNvPr id="24" name="Rectangle 23">
            <a:extLst>
              <a:ext uri="{FF2B5EF4-FFF2-40B4-BE49-F238E27FC236}">
                <a16:creationId xmlns:a16="http://schemas.microsoft.com/office/drawing/2014/main" id="{E5EEC8F7-7069-C94D-AD99-75CB1B49C7CA}"/>
              </a:ext>
            </a:extLst>
          </p:cNvPr>
          <p:cNvSpPr/>
          <p:nvPr/>
        </p:nvSpPr>
        <p:spPr>
          <a:xfrm>
            <a:off x="1906440" y="527995"/>
            <a:ext cx="4098119" cy="369332"/>
          </a:xfrm>
          <a:prstGeom prst="rect">
            <a:avLst/>
          </a:prstGeom>
        </p:spPr>
        <p:txBody>
          <a:bodyPr wrap="square">
            <a:spAutoFit/>
          </a:bodyPr>
          <a:lstStyle/>
          <a:p>
            <a:r>
              <a:rPr lang="en-US" b="1" dirty="0">
                <a:solidFill>
                  <a:srgbClr val="FFFF00"/>
                </a:solidFill>
              </a:rPr>
              <a:t>https://</a:t>
            </a:r>
            <a:r>
              <a:rPr lang="en-US" b="1" dirty="0" err="1">
                <a:solidFill>
                  <a:srgbClr val="FFFF00"/>
                </a:solidFill>
              </a:rPr>
              <a:t>JEF.works</a:t>
            </a:r>
            <a:r>
              <a:rPr lang="en-US" b="1" dirty="0">
                <a:solidFill>
                  <a:srgbClr val="FFFF00"/>
                </a:solidFill>
              </a:rPr>
              <a:t>/MERINGUE/</a:t>
            </a:r>
          </a:p>
        </p:txBody>
      </p:sp>
      <p:sp>
        <p:nvSpPr>
          <p:cNvPr id="4" name="TextBox 3">
            <a:extLst>
              <a:ext uri="{FF2B5EF4-FFF2-40B4-BE49-F238E27FC236}">
                <a16:creationId xmlns:a16="http://schemas.microsoft.com/office/drawing/2014/main" id="{67CAFBBC-ADFE-4E19-4067-48AF79C616BF}"/>
              </a:ext>
            </a:extLst>
          </p:cNvPr>
          <p:cNvSpPr txBox="1"/>
          <p:nvPr/>
        </p:nvSpPr>
        <p:spPr>
          <a:xfrm>
            <a:off x="8074489" y="6308209"/>
            <a:ext cx="4078168"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(Brendan F Miller ... Jean Fan, May 2021)</a:t>
            </a:r>
          </a:p>
        </p:txBody>
      </p:sp>
    </p:spTree>
    <p:extLst>
      <p:ext uri="{BB962C8B-B14F-4D97-AF65-F5344CB8AC3E}">
        <p14:creationId xmlns:p14="http://schemas.microsoft.com/office/powerpoint/2010/main" val="4247174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A6E3-A089-6D41-8166-D6996C8B7CEC}"/>
              </a:ext>
            </a:extLst>
          </p:cNvPr>
          <p:cNvSpPr>
            <a:spLocks noGrp="1"/>
          </p:cNvSpPr>
          <p:nvPr>
            <p:ph type="title"/>
          </p:nvPr>
        </p:nvSpPr>
        <p:spPr>
          <a:xfrm>
            <a:off x="838200" y="365125"/>
            <a:ext cx="6870539" cy="1325563"/>
          </a:xfrm>
        </p:spPr>
        <p:txBody>
          <a:bodyPr>
            <a:normAutofit fontScale="90000"/>
          </a:bodyPr>
          <a:lstStyle/>
          <a:p>
            <a:r>
              <a:rPr lang="en-US" sz="3600"/>
              <a:t>We apply MERINGUE to identify genes with spatially heterogeneous patterns in 2D, 3D, multi-section, and more</a:t>
            </a:r>
          </a:p>
        </p:txBody>
      </p:sp>
      <p:pic>
        <p:nvPicPr>
          <p:cNvPr id="18" name="Picture 17">
            <a:extLst>
              <a:ext uri="{FF2B5EF4-FFF2-40B4-BE49-F238E27FC236}">
                <a16:creationId xmlns:a16="http://schemas.microsoft.com/office/drawing/2014/main" id="{8DEA1FD7-71B5-E145-AF9F-5BADCCB7B25B}"/>
              </a:ext>
            </a:extLst>
          </p:cNvPr>
          <p:cNvPicPr>
            <a:picLocks noChangeAspect="1"/>
          </p:cNvPicPr>
          <p:nvPr/>
        </p:nvPicPr>
        <p:blipFill>
          <a:blip r:embed="rId3"/>
          <a:stretch>
            <a:fillRect/>
          </a:stretch>
        </p:blipFill>
        <p:spPr>
          <a:xfrm>
            <a:off x="8066428" y="499155"/>
            <a:ext cx="3691553" cy="902380"/>
          </a:xfrm>
          <a:prstGeom prst="rect">
            <a:avLst/>
          </a:prstGeom>
        </p:spPr>
      </p:pic>
      <p:pic>
        <p:nvPicPr>
          <p:cNvPr id="8" name="Picture 7">
            <a:extLst>
              <a:ext uri="{FF2B5EF4-FFF2-40B4-BE49-F238E27FC236}">
                <a16:creationId xmlns:a16="http://schemas.microsoft.com/office/drawing/2014/main" id="{EEB21E2A-40A8-E149-8EE4-6209CB097DB8}"/>
              </a:ext>
            </a:extLst>
          </p:cNvPr>
          <p:cNvPicPr>
            <a:picLocks noChangeAspect="1"/>
          </p:cNvPicPr>
          <p:nvPr/>
        </p:nvPicPr>
        <p:blipFill rotWithShape="1">
          <a:blip r:embed="rId4"/>
          <a:srcRect r="49205"/>
          <a:stretch/>
        </p:blipFill>
        <p:spPr>
          <a:xfrm>
            <a:off x="6397523" y="2000048"/>
            <a:ext cx="3541087" cy="3463939"/>
          </a:xfrm>
          <a:prstGeom prst="rect">
            <a:avLst/>
          </a:prstGeom>
        </p:spPr>
      </p:pic>
      <p:sp>
        <p:nvSpPr>
          <p:cNvPr id="9" name="Rectangle 8">
            <a:extLst>
              <a:ext uri="{FF2B5EF4-FFF2-40B4-BE49-F238E27FC236}">
                <a16:creationId xmlns:a16="http://schemas.microsoft.com/office/drawing/2014/main" id="{2B6F2679-8115-9E46-BE63-557F701A7CD6}"/>
              </a:ext>
            </a:extLst>
          </p:cNvPr>
          <p:cNvSpPr/>
          <p:nvPr/>
        </p:nvSpPr>
        <p:spPr>
          <a:xfrm rot="16200000">
            <a:off x="8364720" y="3413967"/>
            <a:ext cx="4174884" cy="958153"/>
          </a:xfrm>
          <a:prstGeom prst="rect">
            <a:avLst/>
          </a:prstGeom>
        </p:spPr>
        <p:txBody>
          <a:bodyPr wrap="none">
            <a:spAutoFit/>
          </a:bodyPr>
          <a:lstStyle/>
          <a:p>
            <a:pPr algn="ctr"/>
            <a:r>
              <a:rPr lang="en-US" sz="1200">
                <a:solidFill>
                  <a:schemeClr val="bg1">
                    <a:lumMod val="65000"/>
                    <a:lumOff val="35000"/>
                  </a:schemeClr>
                </a:solidFill>
              </a:rPr>
              <a:t>(Fowlkes et al, Cell 2008; </a:t>
            </a:r>
            <a:br>
              <a:rPr lang="en-US" sz="1200">
                <a:solidFill>
                  <a:schemeClr val="bg1">
                    <a:lumMod val="65000"/>
                    <a:lumOff val="35000"/>
                  </a:schemeClr>
                </a:solidFill>
              </a:rPr>
            </a:br>
            <a:r>
              <a:rPr lang="en-US" sz="1200" err="1">
                <a:solidFill>
                  <a:schemeClr val="bg1">
                    <a:lumMod val="65000"/>
                    <a:lumOff val="35000"/>
                  </a:schemeClr>
                </a:solidFill>
              </a:rPr>
              <a:t>Karaiskos</a:t>
            </a:r>
            <a:r>
              <a:rPr lang="en-US" sz="1200">
                <a:solidFill>
                  <a:schemeClr val="bg1">
                    <a:lumMod val="65000"/>
                    <a:lumOff val="35000"/>
                  </a:schemeClr>
                </a:solidFill>
              </a:rPr>
              <a:t> et al Science, 2017)</a:t>
            </a:r>
          </a:p>
        </p:txBody>
      </p:sp>
      <p:sp>
        <p:nvSpPr>
          <p:cNvPr id="3" name="TextBox 2">
            <a:extLst>
              <a:ext uri="{FF2B5EF4-FFF2-40B4-BE49-F238E27FC236}">
                <a16:creationId xmlns:a16="http://schemas.microsoft.com/office/drawing/2014/main" id="{9F9FAD0F-B457-8E40-85E3-0E03FB959B86}"/>
              </a:ext>
            </a:extLst>
          </p:cNvPr>
          <p:cNvSpPr txBox="1"/>
          <p:nvPr/>
        </p:nvSpPr>
        <p:spPr>
          <a:xfrm rot="16200000">
            <a:off x="1677818" y="3708376"/>
            <a:ext cx="1488997" cy="369332"/>
          </a:xfrm>
          <a:prstGeom prst="rect">
            <a:avLst/>
          </a:prstGeom>
          <a:noFill/>
        </p:spPr>
        <p:txBody>
          <a:bodyPr wrap="none" rtlCol="0">
            <a:spAutoFit/>
          </a:bodyPr>
          <a:lstStyle/>
          <a:p>
            <a:pPr algn="ctr"/>
            <a:r>
              <a:rPr lang="en-US" u="sng"/>
              <a:t>3D drosophila</a:t>
            </a:r>
          </a:p>
        </p:txBody>
      </p:sp>
      <p:pic>
        <p:nvPicPr>
          <p:cNvPr id="5" name="Picture 4">
            <a:extLst>
              <a:ext uri="{FF2B5EF4-FFF2-40B4-BE49-F238E27FC236}">
                <a16:creationId xmlns:a16="http://schemas.microsoft.com/office/drawing/2014/main" id="{4CBA2CD6-0FB7-5548-991A-CB023DE29DC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5400000">
            <a:off x="2927710" y="2434219"/>
            <a:ext cx="3505004" cy="3006923"/>
          </a:xfrm>
          <a:prstGeom prst="rect">
            <a:avLst/>
          </a:prstGeom>
        </p:spPr>
      </p:pic>
      <p:sp>
        <p:nvSpPr>
          <p:cNvPr id="6" name="Rectangle 5">
            <a:extLst>
              <a:ext uri="{FF2B5EF4-FFF2-40B4-BE49-F238E27FC236}">
                <a16:creationId xmlns:a16="http://schemas.microsoft.com/office/drawing/2014/main" id="{7F6B21B5-BDBE-AFAF-2AD7-4984E8BA6782}"/>
              </a:ext>
            </a:extLst>
          </p:cNvPr>
          <p:cNvSpPr/>
          <p:nvPr/>
        </p:nvSpPr>
        <p:spPr>
          <a:xfrm>
            <a:off x="9912204" y="654665"/>
            <a:ext cx="441297"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5332E68-D205-430A-D7D7-F2963410955F}"/>
              </a:ext>
            </a:extLst>
          </p:cNvPr>
          <p:cNvSpPr txBox="1"/>
          <p:nvPr/>
        </p:nvSpPr>
        <p:spPr>
          <a:xfrm>
            <a:off x="8074489" y="6308209"/>
            <a:ext cx="4078168" cy="369332"/>
          </a:xfrm>
          <a:prstGeom prst="rect">
            <a:avLst/>
          </a:prstGeom>
          <a:noFill/>
        </p:spPr>
        <p:txBody>
          <a:bodyPr wrap="none" rtlCol="0">
            <a:spAutoFit/>
          </a:bodyPr>
          <a:lstStyle/>
          <a:p>
            <a:r>
              <a:rPr lang="en-US" b="1" dirty="0"/>
              <a:t>(Brendan F Miller ... Jean Fan, May 2021)</a:t>
            </a:r>
          </a:p>
        </p:txBody>
      </p:sp>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D63B6159-7BD4-6B94-A7B6-861C974A553F}"/>
                  </a:ext>
                </a:extLst>
              </p14:cNvPr>
              <p14:cNvContentPartPr/>
              <p14:nvPr/>
            </p14:nvContentPartPr>
            <p14:xfrm>
              <a:off x="3880440" y="4719960"/>
              <a:ext cx="317880" cy="254520"/>
            </p14:xfrm>
          </p:contentPart>
        </mc:Choice>
        <mc:Fallback>
          <p:pic>
            <p:nvPicPr>
              <p:cNvPr id="7" name="Ink 6">
                <a:extLst>
                  <a:ext uri="{FF2B5EF4-FFF2-40B4-BE49-F238E27FC236}">
                    <a16:creationId xmlns:a16="http://schemas.microsoft.com/office/drawing/2014/main" id="{D63B6159-7BD4-6B94-A7B6-861C974A553F}"/>
                  </a:ext>
                </a:extLst>
              </p:cNvPr>
              <p:cNvPicPr/>
              <p:nvPr/>
            </p:nvPicPr>
            <p:blipFill>
              <a:blip r:embed="rId8"/>
              <a:stretch>
                <a:fillRect/>
              </a:stretch>
            </p:blipFill>
            <p:spPr>
              <a:xfrm>
                <a:off x="3864240" y="4703760"/>
                <a:ext cx="350280" cy="286920"/>
              </a:xfrm>
              <a:prstGeom prst="rect">
                <a:avLst/>
              </a:prstGeom>
            </p:spPr>
          </p:pic>
        </mc:Fallback>
      </mc:AlternateContent>
    </p:spTree>
    <p:extLst>
      <p:ext uri="{BB962C8B-B14F-4D97-AF65-F5344CB8AC3E}">
        <p14:creationId xmlns:p14="http://schemas.microsoft.com/office/powerpoint/2010/main" val="2107692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A6E3-A089-6D41-8166-D6996C8B7CEC}"/>
              </a:ext>
            </a:extLst>
          </p:cNvPr>
          <p:cNvSpPr>
            <a:spLocks noGrp="1"/>
          </p:cNvSpPr>
          <p:nvPr>
            <p:ph type="title"/>
          </p:nvPr>
        </p:nvSpPr>
        <p:spPr>
          <a:xfrm>
            <a:off x="838200" y="365125"/>
            <a:ext cx="6870539" cy="1325563"/>
          </a:xfrm>
        </p:spPr>
        <p:txBody>
          <a:bodyPr>
            <a:normAutofit fontScale="90000"/>
          </a:bodyPr>
          <a:lstStyle/>
          <a:p>
            <a:r>
              <a:rPr lang="en-US" sz="3600"/>
              <a:t>We apply MERINGUE to identify genes with spatially heterogeneous patterns in 2D, 3D, multi-section, and more</a:t>
            </a:r>
          </a:p>
        </p:txBody>
      </p:sp>
      <p:pic>
        <p:nvPicPr>
          <p:cNvPr id="18" name="Picture 17">
            <a:extLst>
              <a:ext uri="{FF2B5EF4-FFF2-40B4-BE49-F238E27FC236}">
                <a16:creationId xmlns:a16="http://schemas.microsoft.com/office/drawing/2014/main" id="{8DEA1FD7-71B5-E145-AF9F-5BADCCB7B25B}"/>
              </a:ext>
            </a:extLst>
          </p:cNvPr>
          <p:cNvPicPr>
            <a:picLocks noChangeAspect="1"/>
          </p:cNvPicPr>
          <p:nvPr/>
        </p:nvPicPr>
        <p:blipFill>
          <a:blip r:embed="rId3"/>
          <a:stretch>
            <a:fillRect/>
          </a:stretch>
        </p:blipFill>
        <p:spPr>
          <a:xfrm>
            <a:off x="8066428" y="499155"/>
            <a:ext cx="3691553" cy="902380"/>
          </a:xfrm>
          <a:prstGeom prst="rect">
            <a:avLst/>
          </a:prstGeom>
        </p:spPr>
      </p:pic>
      <p:sp>
        <p:nvSpPr>
          <p:cNvPr id="10" name="TextBox 9">
            <a:extLst>
              <a:ext uri="{FF2B5EF4-FFF2-40B4-BE49-F238E27FC236}">
                <a16:creationId xmlns:a16="http://schemas.microsoft.com/office/drawing/2014/main" id="{34C70503-3BE5-C441-8664-682C0AC9B94B}"/>
              </a:ext>
            </a:extLst>
          </p:cNvPr>
          <p:cNvSpPr txBox="1"/>
          <p:nvPr/>
        </p:nvSpPr>
        <p:spPr>
          <a:xfrm rot="16200000">
            <a:off x="8838748" y="3865120"/>
            <a:ext cx="1788182" cy="276999"/>
          </a:xfrm>
          <a:prstGeom prst="rect">
            <a:avLst/>
          </a:prstGeom>
          <a:noFill/>
        </p:spPr>
        <p:txBody>
          <a:bodyPr wrap="none" rtlCol="0">
            <a:spAutoFit/>
          </a:bodyPr>
          <a:lstStyle/>
          <a:p>
            <a:pPr algn="ctr"/>
            <a:r>
              <a:rPr lang="en-US" sz="1200">
                <a:solidFill>
                  <a:schemeClr val="bg1">
                    <a:lumMod val="65000"/>
                    <a:lumOff val="35000"/>
                  </a:schemeClr>
                </a:solidFill>
              </a:rPr>
              <a:t>(Stahl et al, Science 2016)</a:t>
            </a:r>
          </a:p>
        </p:txBody>
      </p:sp>
      <p:sp>
        <p:nvSpPr>
          <p:cNvPr id="12" name="TextBox 11">
            <a:extLst>
              <a:ext uri="{FF2B5EF4-FFF2-40B4-BE49-F238E27FC236}">
                <a16:creationId xmlns:a16="http://schemas.microsoft.com/office/drawing/2014/main" id="{1E8CB863-647C-564C-87E6-818E1494ECB3}"/>
              </a:ext>
            </a:extLst>
          </p:cNvPr>
          <p:cNvSpPr txBox="1"/>
          <p:nvPr/>
        </p:nvSpPr>
        <p:spPr>
          <a:xfrm rot="16200000">
            <a:off x="846293" y="3651099"/>
            <a:ext cx="3165047" cy="425076"/>
          </a:xfrm>
          <a:prstGeom prst="rect">
            <a:avLst/>
          </a:prstGeom>
          <a:noFill/>
        </p:spPr>
        <p:txBody>
          <a:bodyPr wrap="none" rtlCol="0">
            <a:spAutoFit/>
          </a:bodyPr>
          <a:lstStyle/>
          <a:p>
            <a:pPr algn="ctr"/>
            <a:r>
              <a:rPr lang="en-US" u="sng"/>
              <a:t>Multi-section breast cancer</a:t>
            </a:r>
          </a:p>
        </p:txBody>
      </p:sp>
      <p:pic>
        <p:nvPicPr>
          <p:cNvPr id="16" name="Picture 15">
            <a:extLst>
              <a:ext uri="{FF2B5EF4-FFF2-40B4-BE49-F238E27FC236}">
                <a16:creationId xmlns:a16="http://schemas.microsoft.com/office/drawing/2014/main" id="{5D19443E-CB8E-0E40-8BF4-654EB5B9F1E1}"/>
              </a:ext>
            </a:extLst>
          </p:cNvPr>
          <p:cNvPicPr>
            <a:picLocks noChangeAspect="1"/>
          </p:cNvPicPr>
          <p:nvPr/>
        </p:nvPicPr>
        <p:blipFill rotWithShape="1">
          <a:blip r:embed="rId4"/>
          <a:srcRect b="66780"/>
          <a:stretch/>
        </p:blipFill>
        <p:spPr>
          <a:xfrm>
            <a:off x="5959318" y="2138642"/>
            <a:ext cx="3477185" cy="3584095"/>
          </a:xfrm>
          <a:prstGeom prst="rect">
            <a:avLst/>
          </a:prstGeom>
        </p:spPr>
      </p:pic>
      <p:pic>
        <p:nvPicPr>
          <p:cNvPr id="4" name="Picture 3">
            <a:extLst>
              <a:ext uri="{FF2B5EF4-FFF2-40B4-BE49-F238E27FC236}">
                <a16:creationId xmlns:a16="http://schemas.microsoft.com/office/drawing/2014/main" id="{791AC7E2-795E-CF40-A959-E52D2A36CF7E}"/>
              </a:ext>
            </a:extLst>
          </p:cNvPr>
          <p:cNvPicPr>
            <a:picLocks noChangeAspect="1"/>
          </p:cNvPicPr>
          <p:nvPr/>
        </p:nvPicPr>
        <p:blipFill rotWithShape="1">
          <a:blip r:embed="rId5"/>
          <a:srcRect r="62241"/>
          <a:stretch/>
        </p:blipFill>
        <p:spPr>
          <a:xfrm>
            <a:off x="2923828" y="2566465"/>
            <a:ext cx="2982035" cy="2594343"/>
          </a:xfrm>
          <a:prstGeom prst="rect">
            <a:avLst/>
          </a:prstGeom>
        </p:spPr>
      </p:pic>
      <p:sp>
        <p:nvSpPr>
          <p:cNvPr id="6" name="Rectangle 5">
            <a:extLst>
              <a:ext uri="{FF2B5EF4-FFF2-40B4-BE49-F238E27FC236}">
                <a16:creationId xmlns:a16="http://schemas.microsoft.com/office/drawing/2014/main" id="{7F6B21B5-BDBE-AFAF-2AD7-4984E8BA6782}"/>
              </a:ext>
            </a:extLst>
          </p:cNvPr>
          <p:cNvSpPr/>
          <p:nvPr/>
        </p:nvSpPr>
        <p:spPr>
          <a:xfrm>
            <a:off x="9912204" y="654665"/>
            <a:ext cx="441297"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3C7ADB9-6C09-C232-9072-450A8FFAF194}"/>
              </a:ext>
            </a:extLst>
          </p:cNvPr>
          <p:cNvSpPr txBox="1"/>
          <p:nvPr/>
        </p:nvSpPr>
        <p:spPr>
          <a:xfrm>
            <a:off x="8074489" y="6308209"/>
            <a:ext cx="4078168" cy="369332"/>
          </a:xfrm>
          <a:prstGeom prst="rect">
            <a:avLst/>
          </a:prstGeom>
          <a:noFill/>
        </p:spPr>
        <p:txBody>
          <a:bodyPr wrap="none" rtlCol="0">
            <a:spAutoFit/>
          </a:bodyPr>
          <a:lstStyle/>
          <a:p>
            <a:r>
              <a:rPr lang="en-US" b="1" dirty="0"/>
              <a:t>(Brendan F Miller ... Jean Fan, May 2021)</a:t>
            </a:r>
          </a:p>
        </p:txBody>
      </p:sp>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BD2F796B-83D8-C1DA-C463-2ACDF3F7153B}"/>
                  </a:ext>
                </a:extLst>
              </p14:cNvPr>
              <p14:cNvContentPartPr/>
              <p14:nvPr/>
            </p14:nvContentPartPr>
            <p14:xfrm>
              <a:off x="4127400" y="3647520"/>
              <a:ext cx="776520" cy="261360"/>
            </p14:xfrm>
          </p:contentPart>
        </mc:Choice>
        <mc:Fallback>
          <p:pic>
            <p:nvPicPr>
              <p:cNvPr id="5" name="Ink 4">
                <a:extLst>
                  <a:ext uri="{FF2B5EF4-FFF2-40B4-BE49-F238E27FC236}">
                    <a16:creationId xmlns:a16="http://schemas.microsoft.com/office/drawing/2014/main" id="{BD2F796B-83D8-C1DA-C463-2ACDF3F7153B}"/>
                  </a:ext>
                </a:extLst>
              </p:cNvPr>
              <p:cNvPicPr/>
              <p:nvPr/>
            </p:nvPicPr>
            <p:blipFill>
              <a:blip r:embed="rId7"/>
              <a:stretch>
                <a:fillRect/>
              </a:stretch>
            </p:blipFill>
            <p:spPr>
              <a:xfrm>
                <a:off x="4111200" y="3631320"/>
                <a:ext cx="808920" cy="293760"/>
              </a:xfrm>
              <a:prstGeom prst="rect">
                <a:avLst/>
              </a:prstGeom>
            </p:spPr>
          </p:pic>
        </mc:Fallback>
      </mc:AlternateContent>
    </p:spTree>
    <p:extLst>
      <p:ext uri="{BB962C8B-B14F-4D97-AF65-F5344CB8AC3E}">
        <p14:creationId xmlns:p14="http://schemas.microsoft.com/office/powerpoint/2010/main" val="2398051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A6E3-A089-6D41-8166-D6996C8B7CEC}"/>
              </a:ext>
            </a:extLst>
          </p:cNvPr>
          <p:cNvSpPr>
            <a:spLocks noGrp="1"/>
          </p:cNvSpPr>
          <p:nvPr>
            <p:ph type="title"/>
          </p:nvPr>
        </p:nvSpPr>
        <p:spPr>
          <a:xfrm>
            <a:off x="838200" y="365125"/>
            <a:ext cx="6870539" cy="1325563"/>
          </a:xfrm>
        </p:spPr>
        <p:txBody>
          <a:bodyPr>
            <a:normAutofit fontScale="90000"/>
          </a:bodyPr>
          <a:lstStyle/>
          <a:p>
            <a:r>
              <a:rPr lang="en-US" sz="3600"/>
              <a:t>We apply MERINGUE to identify genes with spatially heterogeneous patterns in 2D, 3D, multi-section, and more</a:t>
            </a:r>
          </a:p>
        </p:txBody>
      </p:sp>
      <p:grpSp>
        <p:nvGrpSpPr>
          <p:cNvPr id="7" name="Group 6">
            <a:extLst>
              <a:ext uri="{FF2B5EF4-FFF2-40B4-BE49-F238E27FC236}">
                <a16:creationId xmlns:a16="http://schemas.microsoft.com/office/drawing/2014/main" id="{2185ACFD-F6F3-15F7-AC4B-780878C9B970}"/>
              </a:ext>
            </a:extLst>
          </p:cNvPr>
          <p:cNvGrpSpPr/>
          <p:nvPr/>
        </p:nvGrpSpPr>
        <p:grpSpPr>
          <a:xfrm>
            <a:off x="2786125" y="1995333"/>
            <a:ext cx="6619750" cy="4301074"/>
            <a:chOff x="2732068" y="2044092"/>
            <a:chExt cx="5883702" cy="3822839"/>
          </a:xfrm>
        </p:grpSpPr>
        <p:pic>
          <p:nvPicPr>
            <p:cNvPr id="13" name="Picture 12">
              <a:extLst>
                <a:ext uri="{FF2B5EF4-FFF2-40B4-BE49-F238E27FC236}">
                  <a16:creationId xmlns:a16="http://schemas.microsoft.com/office/drawing/2014/main" id="{BE29B37F-3D1F-7E43-AD29-B18CFEAC624F}"/>
                </a:ext>
              </a:extLst>
            </p:cNvPr>
            <p:cNvPicPr>
              <a:picLocks noChangeAspect="1"/>
            </p:cNvPicPr>
            <p:nvPr/>
          </p:nvPicPr>
          <p:blipFill>
            <a:blip r:embed="rId3"/>
            <a:stretch>
              <a:fillRect/>
            </a:stretch>
          </p:blipFill>
          <p:spPr>
            <a:xfrm>
              <a:off x="2732068" y="2325889"/>
              <a:ext cx="5883702" cy="3079377"/>
            </a:xfrm>
            <a:prstGeom prst="rect">
              <a:avLst/>
            </a:prstGeom>
          </p:spPr>
        </p:pic>
        <p:sp>
          <p:nvSpPr>
            <p:cNvPr id="15" name="Rectangle 14">
              <a:extLst>
                <a:ext uri="{FF2B5EF4-FFF2-40B4-BE49-F238E27FC236}">
                  <a16:creationId xmlns:a16="http://schemas.microsoft.com/office/drawing/2014/main" id="{C8C6CE97-1AB8-7548-B44D-462B7E3021E2}"/>
                </a:ext>
              </a:extLst>
            </p:cNvPr>
            <p:cNvSpPr/>
            <p:nvPr/>
          </p:nvSpPr>
          <p:spPr>
            <a:xfrm>
              <a:off x="4828311" y="5405266"/>
              <a:ext cx="2057400" cy="461665"/>
            </a:xfrm>
            <a:prstGeom prst="rect">
              <a:avLst/>
            </a:prstGeom>
          </p:spPr>
          <p:txBody>
            <a:bodyPr wrap="square">
              <a:spAutoFit/>
            </a:bodyPr>
            <a:lstStyle/>
            <a:p>
              <a:pPr algn="ctr"/>
              <a:r>
                <a:rPr lang="en-US" sz="1200">
                  <a:solidFill>
                    <a:schemeClr val="bg1">
                      <a:lumMod val="65000"/>
                      <a:lumOff val="35000"/>
                    </a:schemeClr>
                  </a:solidFill>
                </a:rPr>
                <a:t>(Moffitt*, </a:t>
              </a:r>
              <a:r>
                <a:rPr lang="en-US" sz="1200" err="1">
                  <a:solidFill>
                    <a:schemeClr val="bg1">
                      <a:lumMod val="65000"/>
                      <a:lumOff val="35000"/>
                    </a:schemeClr>
                  </a:solidFill>
                </a:rPr>
                <a:t>Bambah-Mukku</a:t>
              </a:r>
              <a:r>
                <a:rPr lang="en-US" sz="1200">
                  <a:solidFill>
                    <a:schemeClr val="bg1">
                      <a:lumMod val="65000"/>
                      <a:lumOff val="35000"/>
                    </a:schemeClr>
                  </a:solidFill>
                </a:rPr>
                <a:t>* </a:t>
              </a:r>
            </a:p>
            <a:p>
              <a:pPr algn="ctr"/>
              <a:r>
                <a:rPr lang="en-US" sz="1200">
                  <a:solidFill>
                    <a:schemeClr val="bg1">
                      <a:lumMod val="65000"/>
                      <a:lumOff val="35000"/>
                    </a:schemeClr>
                  </a:solidFill>
                </a:rPr>
                <a:t>et al., Science 2018)</a:t>
              </a:r>
            </a:p>
          </p:txBody>
        </p:sp>
        <p:sp>
          <p:nvSpPr>
            <p:cNvPr id="14" name="TextBox 13">
              <a:extLst>
                <a:ext uri="{FF2B5EF4-FFF2-40B4-BE49-F238E27FC236}">
                  <a16:creationId xmlns:a16="http://schemas.microsoft.com/office/drawing/2014/main" id="{CB55F796-AFF9-3740-9EE5-B853D402028E}"/>
                </a:ext>
              </a:extLst>
            </p:cNvPr>
            <p:cNvSpPr txBox="1"/>
            <p:nvPr/>
          </p:nvSpPr>
          <p:spPr>
            <a:xfrm>
              <a:off x="3556640" y="2044092"/>
              <a:ext cx="4600739" cy="328266"/>
            </a:xfrm>
            <a:prstGeom prst="rect">
              <a:avLst/>
            </a:prstGeom>
            <a:noFill/>
          </p:spPr>
          <p:txBody>
            <a:bodyPr wrap="none" rtlCol="0">
              <a:spAutoFit/>
            </a:bodyPr>
            <a:lstStyle/>
            <a:p>
              <a:pPr algn="ctr"/>
              <a:r>
                <a:rPr lang="en-US" u="sng"/>
                <a:t>Within cell-types in the hypothalamic preoptic region</a:t>
              </a:r>
            </a:p>
          </p:txBody>
        </p:sp>
      </p:grpSp>
      <p:pic>
        <p:nvPicPr>
          <p:cNvPr id="18" name="Picture 17">
            <a:extLst>
              <a:ext uri="{FF2B5EF4-FFF2-40B4-BE49-F238E27FC236}">
                <a16:creationId xmlns:a16="http://schemas.microsoft.com/office/drawing/2014/main" id="{8DEA1FD7-71B5-E145-AF9F-5BADCCB7B25B}"/>
              </a:ext>
            </a:extLst>
          </p:cNvPr>
          <p:cNvPicPr>
            <a:picLocks noChangeAspect="1"/>
          </p:cNvPicPr>
          <p:nvPr/>
        </p:nvPicPr>
        <p:blipFill>
          <a:blip r:embed="rId4"/>
          <a:stretch>
            <a:fillRect/>
          </a:stretch>
        </p:blipFill>
        <p:spPr>
          <a:xfrm>
            <a:off x="8066428" y="499155"/>
            <a:ext cx="3691553" cy="902380"/>
          </a:xfrm>
          <a:prstGeom prst="rect">
            <a:avLst/>
          </a:prstGeom>
        </p:spPr>
      </p:pic>
      <p:sp>
        <p:nvSpPr>
          <p:cNvPr id="6" name="Rectangle 5">
            <a:extLst>
              <a:ext uri="{FF2B5EF4-FFF2-40B4-BE49-F238E27FC236}">
                <a16:creationId xmlns:a16="http://schemas.microsoft.com/office/drawing/2014/main" id="{7F6B21B5-BDBE-AFAF-2AD7-4984E8BA6782}"/>
              </a:ext>
            </a:extLst>
          </p:cNvPr>
          <p:cNvSpPr/>
          <p:nvPr/>
        </p:nvSpPr>
        <p:spPr>
          <a:xfrm>
            <a:off x="9912204" y="654665"/>
            <a:ext cx="441297"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7FED1BC-873C-177D-1338-FEFA9C1925B6}"/>
              </a:ext>
            </a:extLst>
          </p:cNvPr>
          <p:cNvSpPr txBox="1"/>
          <p:nvPr/>
        </p:nvSpPr>
        <p:spPr>
          <a:xfrm>
            <a:off x="8074489" y="6308209"/>
            <a:ext cx="4078168" cy="369332"/>
          </a:xfrm>
          <a:prstGeom prst="rect">
            <a:avLst/>
          </a:prstGeom>
          <a:noFill/>
        </p:spPr>
        <p:txBody>
          <a:bodyPr wrap="none" rtlCol="0">
            <a:spAutoFit/>
          </a:bodyPr>
          <a:lstStyle/>
          <a:p>
            <a:r>
              <a:rPr lang="en-US" b="1" dirty="0"/>
              <a:t>(Brendan F Miller ... Jean Fan, May 2021)</a:t>
            </a:r>
          </a:p>
        </p:txBody>
      </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87C8156E-1FF7-48CD-44F3-F0FA8EB1E7C0}"/>
                  </a:ext>
                </a:extLst>
              </p14:cNvPr>
              <p14:cNvContentPartPr/>
              <p14:nvPr/>
            </p14:nvContentPartPr>
            <p14:xfrm>
              <a:off x="4078080" y="2659680"/>
              <a:ext cx="1489320" cy="3725640"/>
            </p14:xfrm>
          </p:contentPart>
        </mc:Choice>
        <mc:Fallback>
          <p:pic>
            <p:nvPicPr>
              <p:cNvPr id="4" name="Ink 3">
                <a:extLst>
                  <a:ext uri="{FF2B5EF4-FFF2-40B4-BE49-F238E27FC236}">
                    <a16:creationId xmlns:a16="http://schemas.microsoft.com/office/drawing/2014/main" id="{87C8156E-1FF7-48CD-44F3-F0FA8EB1E7C0}"/>
                  </a:ext>
                </a:extLst>
              </p:cNvPr>
              <p:cNvPicPr/>
              <p:nvPr/>
            </p:nvPicPr>
            <p:blipFill>
              <a:blip r:embed="rId6"/>
              <a:stretch>
                <a:fillRect/>
              </a:stretch>
            </p:blipFill>
            <p:spPr>
              <a:xfrm>
                <a:off x="4061880" y="2643480"/>
                <a:ext cx="1521720" cy="3758040"/>
              </a:xfrm>
              <a:prstGeom prst="rect">
                <a:avLst/>
              </a:prstGeom>
            </p:spPr>
          </p:pic>
        </mc:Fallback>
      </mc:AlternateContent>
    </p:spTree>
    <p:extLst>
      <p:ext uri="{BB962C8B-B14F-4D97-AF65-F5344CB8AC3E}">
        <p14:creationId xmlns:p14="http://schemas.microsoft.com/office/powerpoint/2010/main" val="14622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20D77-1E24-936A-F458-FC75D26CC52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C4D9359-2F6E-1DC3-0CA5-55373C8B4956}"/>
              </a:ext>
            </a:extLst>
          </p:cNvPr>
          <p:cNvPicPr>
            <a:picLocks noChangeAspect="1"/>
          </p:cNvPicPr>
          <p:nvPr/>
        </p:nvPicPr>
        <p:blipFill>
          <a:blip r:embed="rId3">
            <a:alphaModFix/>
          </a:blip>
          <a:stretch>
            <a:fillRect/>
          </a:stretch>
        </p:blipFill>
        <p:spPr>
          <a:xfrm>
            <a:off x="3838668" y="1809236"/>
            <a:ext cx="4463359" cy="3744819"/>
          </a:xfrm>
          <a:prstGeom prst="rect">
            <a:avLst/>
          </a:prstGeom>
        </p:spPr>
      </p:pic>
    </p:spTree>
    <p:extLst>
      <p:ext uri="{BB962C8B-B14F-4D97-AF65-F5344CB8AC3E}">
        <p14:creationId xmlns:p14="http://schemas.microsoft.com/office/powerpoint/2010/main" val="1685202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07F6-2A42-F877-DE59-CFE7946EF6EC}"/>
              </a:ext>
            </a:extLst>
          </p:cNvPr>
          <p:cNvSpPr>
            <a:spLocks noGrp="1"/>
          </p:cNvSpPr>
          <p:nvPr>
            <p:ph type="title"/>
          </p:nvPr>
        </p:nvSpPr>
        <p:spPr/>
        <p:txBody>
          <a:bodyPr/>
          <a:lstStyle/>
          <a:p>
            <a:r>
              <a:rPr lang="en-US" dirty="0"/>
              <a:t>After processing, data all look like this</a:t>
            </a: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1FFAE7EA-725E-E2E2-47B9-DE9A1CAEAFDE}"/>
                  </a:ext>
                </a:extLst>
              </p14:cNvPr>
              <p14:cNvContentPartPr/>
              <p14:nvPr/>
            </p14:nvContentPartPr>
            <p14:xfrm>
              <a:off x="1488600" y="1728360"/>
              <a:ext cx="8845200" cy="3619080"/>
            </p14:xfrm>
          </p:contentPart>
        </mc:Choice>
        <mc:Fallback>
          <p:pic>
            <p:nvPicPr>
              <p:cNvPr id="3" name="Ink 2">
                <a:extLst>
                  <a:ext uri="{FF2B5EF4-FFF2-40B4-BE49-F238E27FC236}">
                    <a16:creationId xmlns:a16="http://schemas.microsoft.com/office/drawing/2014/main" id="{1FFAE7EA-725E-E2E2-47B9-DE9A1CAEAFDE}"/>
                  </a:ext>
                </a:extLst>
              </p:cNvPr>
              <p:cNvPicPr/>
              <p:nvPr/>
            </p:nvPicPr>
            <p:blipFill>
              <a:blip r:embed="rId3"/>
              <a:stretch>
                <a:fillRect/>
              </a:stretch>
            </p:blipFill>
            <p:spPr>
              <a:xfrm>
                <a:off x="1472400" y="1712160"/>
                <a:ext cx="8877600" cy="3651480"/>
              </a:xfrm>
              <a:prstGeom prst="rect">
                <a:avLst/>
              </a:prstGeom>
            </p:spPr>
          </p:pic>
        </mc:Fallback>
      </mc:AlternateContent>
    </p:spTree>
    <p:extLst>
      <p:ext uri="{BB962C8B-B14F-4D97-AF65-F5344CB8AC3E}">
        <p14:creationId xmlns:p14="http://schemas.microsoft.com/office/powerpoint/2010/main" val="2220027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731DC-5227-47CF-4C97-DF15211C4B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FC3FA3-6DE6-98A2-0D62-ADC3C00548C8}"/>
              </a:ext>
            </a:extLst>
          </p:cNvPr>
          <p:cNvPicPr>
            <a:picLocks noChangeAspect="1"/>
          </p:cNvPicPr>
          <p:nvPr/>
        </p:nvPicPr>
        <p:blipFill rotWithShape="1">
          <a:blip r:embed="rId3"/>
          <a:srcRect l="8046" t="9708" r="7945" b="8164"/>
          <a:stretch/>
        </p:blipFill>
        <p:spPr>
          <a:xfrm>
            <a:off x="3880339" y="1852247"/>
            <a:ext cx="4396154" cy="3704492"/>
          </a:xfrm>
          <a:prstGeom prst="rect">
            <a:avLst/>
          </a:prstGeom>
        </p:spPr>
      </p:pic>
      <p:sp>
        <p:nvSpPr>
          <p:cNvPr id="5" name="TextBox 4">
            <a:extLst>
              <a:ext uri="{FF2B5EF4-FFF2-40B4-BE49-F238E27FC236}">
                <a16:creationId xmlns:a16="http://schemas.microsoft.com/office/drawing/2014/main" id="{C624F5B3-546E-B034-B455-005600C5CAEC}"/>
              </a:ext>
            </a:extLst>
          </p:cNvPr>
          <p:cNvSpPr txBox="1"/>
          <p:nvPr/>
        </p:nvSpPr>
        <p:spPr>
          <a:xfrm>
            <a:off x="3470313" y="1045032"/>
            <a:ext cx="883575" cy="369332"/>
          </a:xfrm>
          <a:prstGeom prst="rect">
            <a:avLst/>
          </a:prstGeom>
          <a:noFill/>
        </p:spPr>
        <p:txBody>
          <a:bodyPr wrap="none" rtlCol="0">
            <a:spAutoFit/>
          </a:bodyPr>
          <a:lstStyle/>
          <a:p>
            <a:r>
              <a:rPr lang="en-US" i="1" dirty="0">
                <a:solidFill>
                  <a:schemeClr val="bg1">
                    <a:lumMod val="50000"/>
                    <a:lumOff val="50000"/>
                  </a:schemeClr>
                </a:solidFill>
              </a:rPr>
              <a:t>Gpr161</a:t>
            </a:r>
          </a:p>
        </p:txBody>
      </p:sp>
    </p:spTree>
    <p:extLst>
      <p:ext uri="{BB962C8B-B14F-4D97-AF65-F5344CB8AC3E}">
        <p14:creationId xmlns:p14="http://schemas.microsoft.com/office/powerpoint/2010/main" val="116167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6D3E9-6357-B730-C34C-3A9F8E9A96F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A6E489E-2259-78B5-55A6-6CF3C12C3B6C}"/>
              </a:ext>
            </a:extLst>
          </p:cNvPr>
          <p:cNvPicPr>
            <a:picLocks noChangeAspect="1"/>
          </p:cNvPicPr>
          <p:nvPr/>
        </p:nvPicPr>
        <p:blipFill rotWithShape="1">
          <a:blip r:embed="rId3">
            <a:alphaModFix/>
          </a:blip>
          <a:srcRect l="7611" t="9728" r="8381" b="7981"/>
          <a:stretch/>
        </p:blipFill>
        <p:spPr>
          <a:xfrm>
            <a:off x="3868616" y="1852246"/>
            <a:ext cx="4396154" cy="3704492"/>
          </a:xfrm>
          <a:prstGeom prst="rect">
            <a:avLst/>
          </a:prstGeom>
        </p:spPr>
      </p:pic>
      <p:sp>
        <p:nvSpPr>
          <p:cNvPr id="2" name="TextBox 1">
            <a:extLst>
              <a:ext uri="{FF2B5EF4-FFF2-40B4-BE49-F238E27FC236}">
                <a16:creationId xmlns:a16="http://schemas.microsoft.com/office/drawing/2014/main" id="{40590029-77C1-A71C-1032-1F09FA6EB0D6}"/>
              </a:ext>
            </a:extLst>
          </p:cNvPr>
          <p:cNvSpPr txBox="1"/>
          <p:nvPr/>
        </p:nvSpPr>
        <p:spPr>
          <a:xfrm>
            <a:off x="3470313" y="1045032"/>
            <a:ext cx="901209" cy="369332"/>
          </a:xfrm>
          <a:prstGeom prst="rect">
            <a:avLst/>
          </a:prstGeom>
          <a:noFill/>
        </p:spPr>
        <p:txBody>
          <a:bodyPr wrap="none" rtlCol="0">
            <a:spAutoFit/>
          </a:bodyPr>
          <a:lstStyle/>
          <a:p>
            <a:r>
              <a:rPr lang="en-US" i="1" dirty="0">
                <a:solidFill>
                  <a:schemeClr val="bg1">
                    <a:lumMod val="50000"/>
                    <a:lumOff val="50000"/>
                  </a:schemeClr>
                </a:solidFill>
              </a:rPr>
              <a:t>Amigo2</a:t>
            </a:r>
          </a:p>
        </p:txBody>
      </p:sp>
    </p:spTree>
    <p:extLst>
      <p:ext uri="{BB962C8B-B14F-4D97-AF65-F5344CB8AC3E}">
        <p14:creationId xmlns:p14="http://schemas.microsoft.com/office/powerpoint/2010/main" val="303206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99C5-8615-C60E-3E81-7555209168C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5DD8D78-7A29-51E5-FFD0-31736F732576}"/>
              </a:ext>
            </a:extLst>
          </p:cNvPr>
          <p:cNvPicPr>
            <a:picLocks noChangeAspect="1"/>
          </p:cNvPicPr>
          <p:nvPr/>
        </p:nvPicPr>
        <p:blipFill rotWithShape="1">
          <a:blip r:embed="rId3"/>
          <a:srcRect l="8111" t="10692" r="7348" b="7277"/>
          <a:stretch/>
        </p:blipFill>
        <p:spPr>
          <a:xfrm>
            <a:off x="3892062" y="1863969"/>
            <a:ext cx="4396154" cy="3692770"/>
          </a:xfrm>
          <a:prstGeom prst="rect">
            <a:avLst/>
          </a:prstGeom>
        </p:spPr>
      </p:pic>
      <p:sp>
        <p:nvSpPr>
          <p:cNvPr id="3" name="TextBox 2">
            <a:extLst>
              <a:ext uri="{FF2B5EF4-FFF2-40B4-BE49-F238E27FC236}">
                <a16:creationId xmlns:a16="http://schemas.microsoft.com/office/drawing/2014/main" id="{AED621FD-FB88-19CC-ABFF-9377586F8639}"/>
              </a:ext>
            </a:extLst>
          </p:cNvPr>
          <p:cNvSpPr txBox="1"/>
          <p:nvPr/>
        </p:nvSpPr>
        <p:spPr>
          <a:xfrm>
            <a:off x="3470313" y="1045032"/>
            <a:ext cx="1112997" cy="369332"/>
          </a:xfrm>
          <a:prstGeom prst="rect">
            <a:avLst/>
          </a:prstGeom>
          <a:noFill/>
        </p:spPr>
        <p:txBody>
          <a:bodyPr wrap="none" rtlCol="0">
            <a:spAutoFit/>
          </a:bodyPr>
          <a:lstStyle/>
          <a:p>
            <a:r>
              <a:rPr lang="en-US" i="1" dirty="0">
                <a:solidFill>
                  <a:schemeClr val="bg1">
                    <a:lumMod val="50000"/>
                    <a:lumOff val="50000"/>
                  </a:schemeClr>
                </a:solidFill>
              </a:rPr>
              <a:t>Tmem108</a:t>
            </a:r>
          </a:p>
        </p:txBody>
      </p:sp>
    </p:spTree>
    <p:extLst>
      <p:ext uri="{BB962C8B-B14F-4D97-AF65-F5344CB8AC3E}">
        <p14:creationId xmlns:p14="http://schemas.microsoft.com/office/powerpoint/2010/main" val="13627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9C5B0-DA6E-DA4C-A1F0-A723CED56E27}"/>
              </a:ext>
            </a:extLst>
          </p:cNvPr>
          <p:cNvSpPr>
            <a:spLocks noGrp="1"/>
          </p:cNvSpPr>
          <p:nvPr>
            <p:ph type="title"/>
          </p:nvPr>
        </p:nvSpPr>
        <p:spPr/>
        <p:txBody>
          <a:bodyPr>
            <a:noAutofit/>
          </a:bodyPr>
          <a:lstStyle/>
          <a:p>
            <a:r>
              <a:rPr lang="en-US" sz="3200" dirty="0"/>
              <a:t>MERINGUE proposes an inter-cell-type spatial cross correlation statistic to identify gene expression patterns indicative of cell-cell communication</a:t>
            </a:r>
          </a:p>
        </p:txBody>
      </p:sp>
      <p:pic>
        <p:nvPicPr>
          <p:cNvPr id="9" name="Picture 8">
            <a:extLst>
              <a:ext uri="{FF2B5EF4-FFF2-40B4-BE49-F238E27FC236}">
                <a16:creationId xmlns:a16="http://schemas.microsoft.com/office/drawing/2014/main" id="{2FCC6799-485B-4941-A490-6C68081F4922}"/>
              </a:ext>
            </a:extLst>
          </p:cNvPr>
          <p:cNvPicPr>
            <a:picLocks noChangeAspect="1"/>
          </p:cNvPicPr>
          <p:nvPr/>
        </p:nvPicPr>
        <p:blipFill rotWithShape="1">
          <a:blip r:embed="rId3"/>
          <a:srcRect t="14042"/>
          <a:stretch/>
        </p:blipFill>
        <p:spPr>
          <a:xfrm>
            <a:off x="5898067" y="2038524"/>
            <a:ext cx="5455733" cy="3925539"/>
          </a:xfrm>
          <a:prstGeom prst="rect">
            <a:avLst/>
          </a:prstGeom>
        </p:spPr>
      </p:pic>
      <p:sp>
        <p:nvSpPr>
          <p:cNvPr id="5" name="TextBox 4">
            <a:extLst>
              <a:ext uri="{FF2B5EF4-FFF2-40B4-BE49-F238E27FC236}">
                <a16:creationId xmlns:a16="http://schemas.microsoft.com/office/drawing/2014/main" id="{1442EF51-79DF-DF41-86F7-697705E97B9A}"/>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11" name="Picture 10">
            <a:extLst>
              <a:ext uri="{FF2B5EF4-FFF2-40B4-BE49-F238E27FC236}">
                <a16:creationId xmlns:a16="http://schemas.microsoft.com/office/drawing/2014/main" id="{3DF26D7E-01A5-604E-9113-0006D1EA9FEE}"/>
              </a:ext>
            </a:extLst>
          </p:cNvPr>
          <p:cNvPicPr>
            <a:picLocks noChangeAspect="1"/>
          </p:cNvPicPr>
          <p:nvPr/>
        </p:nvPicPr>
        <p:blipFill>
          <a:blip r:embed="rId4"/>
          <a:stretch>
            <a:fillRect/>
          </a:stretch>
        </p:blipFill>
        <p:spPr>
          <a:xfrm>
            <a:off x="647053" y="4283841"/>
            <a:ext cx="4821131" cy="1228241"/>
          </a:xfrm>
          <a:prstGeom prst="rect">
            <a:avLst/>
          </a:prstGeom>
        </p:spPr>
      </p:pic>
      <p:pic>
        <p:nvPicPr>
          <p:cNvPr id="12" name="Picture 11">
            <a:extLst>
              <a:ext uri="{FF2B5EF4-FFF2-40B4-BE49-F238E27FC236}">
                <a16:creationId xmlns:a16="http://schemas.microsoft.com/office/drawing/2014/main" id="{968975C4-CEE5-1948-97F2-103DAE98DC75}"/>
              </a:ext>
            </a:extLst>
          </p:cNvPr>
          <p:cNvPicPr>
            <a:picLocks noChangeAspect="1"/>
          </p:cNvPicPr>
          <p:nvPr/>
        </p:nvPicPr>
        <p:blipFill>
          <a:blip r:embed="rId5"/>
          <a:stretch>
            <a:fillRect/>
          </a:stretch>
        </p:blipFill>
        <p:spPr>
          <a:xfrm>
            <a:off x="838200" y="2534743"/>
            <a:ext cx="4123841" cy="1008050"/>
          </a:xfrm>
          <a:prstGeom prst="rect">
            <a:avLst/>
          </a:prstGeom>
        </p:spPr>
      </p:pic>
      <p:sp>
        <p:nvSpPr>
          <p:cNvPr id="13" name="TextBox 12">
            <a:extLst>
              <a:ext uri="{FF2B5EF4-FFF2-40B4-BE49-F238E27FC236}">
                <a16:creationId xmlns:a16="http://schemas.microsoft.com/office/drawing/2014/main" id="{6FF1E222-E257-A848-AB5F-2D7810D22F9B}"/>
              </a:ext>
            </a:extLst>
          </p:cNvPr>
          <p:cNvSpPr txBox="1"/>
          <p:nvPr/>
        </p:nvSpPr>
        <p:spPr>
          <a:xfrm>
            <a:off x="1337338" y="2362126"/>
            <a:ext cx="3440557" cy="369332"/>
          </a:xfrm>
          <a:prstGeom prst="rect">
            <a:avLst/>
          </a:prstGeom>
          <a:noFill/>
        </p:spPr>
        <p:txBody>
          <a:bodyPr wrap="none" rtlCol="0">
            <a:spAutoFit/>
          </a:bodyPr>
          <a:lstStyle/>
          <a:p>
            <a:r>
              <a:rPr lang="en-US"/>
              <a:t>Moran’s I (spatial auto-correlation)</a:t>
            </a:r>
          </a:p>
        </p:txBody>
      </p:sp>
      <p:sp>
        <p:nvSpPr>
          <p:cNvPr id="14" name="TextBox 13">
            <a:extLst>
              <a:ext uri="{FF2B5EF4-FFF2-40B4-BE49-F238E27FC236}">
                <a16:creationId xmlns:a16="http://schemas.microsoft.com/office/drawing/2014/main" id="{2FEDF120-9A24-C84C-AD8D-B0F24FE58F95}"/>
              </a:ext>
            </a:extLst>
          </p:cNvPr>
          <p:cNvSpPr txBox="1"/>
          <p:nvPr/>
        </p:nvSpPr>
        <p:spPr>
          <a:xfrm>
            <a:off x="1136352" y="4030579"/>
            <a:ext cx="3842527" cy="369332"/>
          </a:xfrm>
          <a:prstGeom prst="rect">
            <a:avLst/>
          </a:prstGeom>
          <a:noFill/>
        </p:spPr>
        <p:txBody>
          <a:bodyPr wrap="none" rtlCol="0">
            <a:spAutoFit/>
          </a:bodyPr>
          <a:lstStyle/>
          <a:p>
            <a:r>
              <a:rPr lang="en-US"/>
              <a:t>inter-cell-type spatial cross-correlation </a:t>
            </a:r>
            <a:endParaRPr lang="en-US">
              <a:effectLst/>
            </a:endParaRPr>
          </a:p>
        </p:txBody>
      </p:sp>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7C50F671-344D-6776-17E7-F81CF55708FB}"/>
                  </a:ext>
                </a:extLst>
              </p14:cNvPr>
              <p14:cNvContentPartPr/>
              <p14:nvPr/>
            </p14:nvContentPartPr>
            <p14:xfrm>
              <a:off x="1806120" y="1749600"/>
              <a:ext cx="9511200" cy="3648240"/>
            </p14:xfrm>
          </p:contentPart>
        </mc:Choice>
        <mc:Fallback>
          <p:pic>
            <p:nvPicPr>
              <p:cNvPr id="3" name="Ink 2">
                <a:extLst>
                  <a:ext uri="{FF2B5EF4-FFF2-40B4-BE49-F238E27FC236}">
                    <a16:creationId xmlns:a16="http://schemas.microsoft.com/office/drawing/2014/main" id="{7C50F671-344D-6776-17E7-F81CF55708FB}"/>
                  </a:ext>
                </a:extLst>
              </p:cNvPr>
              <p:cNvPicPr/>
              <p:nvPr/>
            </p:nvPicPr>
            <p:blipFill>
              <a:blip r:embed="rId7"/>
              <a:stretch>
                <a:fillRect/>
              </a:stretch>
            </p:blipFill>
            <p:spPr>
              <a:xfrm>
                <a:off x="1789920" y="1733400"/>
                <a:ext cx="9543600" cy="3680640"/>
              </a:xfrm>
              <a:prstGeom prst="rect">
                <a:avLst/>
              </a:prstGeom>
            </p:spPr>
          </p:pic>
        </mc:Fallback>
      </mc:AlternateContent>
    </p:spTree>
    <p:extLst>
      <p:ext uri="{BB962C8B-B14F-4D97-AF65-F5344CB8AC3E}">
        <p14:creationId xmlns:p14="http://schemas.microsoft.com/office/powerpoint/2010/main" val="4245361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A3248-6E49-6D45-8D2F-0CC30FE576B7}"/>
              </a:ext>
            </a:extLst>
          </p:cNvPr>
          <p:cNvSpPr>
            <a:spLocks noGrp="1"/>
          </p:cNvSpPr>
          <p:nvPr>
            <p:ph type="title"/>
          </p:nvPr>
        </p:nvSpPr>
        <p:spPr/>
        <p:txBody>
          <a:bodyPr>
            <a:noAutofit/>
          </a:bodyPr>
          <a:lstStyle/>
          <a:p>
            <a:r>
              <a:rPr lang="en-US" sz="3200" dirty="0"/>
              <a:t>MERINGUE identifies spatial gene expression heterogeneity suggestive communication between spatially co-localized cells</a:t>
            </a:r>
          </a:p>
        </p:txBody>
      </p:sp>
      <p:sp>
        <p:nvSpPr>
          <p:cNvPr id="10" name="TextBox 9">
            <a:extLst>
              <a:ext uri="{FF2B5EF4-FFF2-40B4-BE49-F238E27FC236}">
                <a16:creationId xmlns:a16="http://schemas.microsoft.com/office/drawing/2014/main" id="{97B44A75-325C-7841-ACBC-5173EF5F4752}"/>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5" name="Picture 4">
            <a:extLst>
              <a:ext uri="{FF2B5EF4-FFF2-40B4-BE49-F238E27FC236}">
                <a16:creationId xmlns:a16="http://schemas.microsoft.com/office/drawing/2014/main" id="{0F01BC0C-D54E-8B4E-A4BA-432463BF312D}"/>
              </a:ext>
            </a:extLst>
          </p:cNvPr>
          <p:cNvPicPr>
            <a:picLocks noChangeAspect="1"/>
          </p:cNvPicPr>
          <p:nvPr/>
        </p:nvPicPr>
        <p:blipFill>
          <a:blip r:embed="rId3"/>
          <a:stretch>
            <a:fillRect/>
          </a:stretch>
        </p:blipFill>
        <p:spPr>
          <a:xfrm>
            <a:off x="292346" y="2324576"/>
            <a:ext cx="5516644" cy="3370168"/>
          </a:xfrm>
          <a:prstGeom prst="rect">
            <a:avLst/>
          </a:prstGeom>
        </p:spPr>
      </p:pic>
      <p:pic>
        <p:nvPicPr>
          <p:cNvPr id="8" name="Picture 7">
            <a:extLst>
              <a:ext uri="{FF2B5EF4-FFF2-40B4-BE49-F238E27FC236}">
                <a16:creationId xmlns:a16="http://schemas.microsoft.com/office/drawing/2014/main" id="{2F2F8305-BA07-084A-877D-DD3D29324B80}"/>
              </a:ext>
            </a:extLst>
          </p:cNvPr>
          <p:cNvPicPr>
            <a:picLocks noChangeAspect="1"/>
          </p:cNvPicPr>
          <p:nvPr/>
        </p:nvPicPr>
        <p:blipFill>
          <a:blip r:embed="rId4"/>
          <a:stretch>
            <a:fillRect/>
          </a:stretch>
        </p:blipFill>
        <p:spPr>
          <a:xfrm>
            <a:off x="5678027" y="2139382"/>
            <a:ext cx="5818870" cy="3555362"/>
          </a:xfrm>
          <a:prstGeom prst="rect">
            <a:avLst/>
          </a:prstGeom>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AC8F782A-614E-1CA6-BA97-ABD7B389A49E}"/>
                  </a:ext>
                </a:extLst>
              </p14:cNvPr>
              <p14:cNvContentPartPr/>
              <p14:nvPr/>
            </p14:nvContentPartPr>
            <p14:xfrm>
              <a:off x="4282560" y="2920680"/>
              <a:ext cx="6625800" cy="3161520"/>
            </p14:xfrm>
          </p:contentPart>
        </mc:Choice>
        <mc:Fallback>
          <p:pic>
            <p:nvPicPr>
              <p:cNvPr id="3" name="Ink 2">
                <a:extLst>
                  <a:ext uri="{FF2B5EF4-FFF2-40B4-BE49-F238E27FC236}">
                    <a16:creationId xmlns:a16="http://schemas.microsoft.com/office/drawing/2014/main" id="{AC8F782A-614E-1CA6-BA97-ABD7B389A49E}"/>
                  </a:ext>
                </a:extLst>
              </p:cNvPr>
              <p:cNvPicPr/>
              <p:nvPr/>
            </p:nvPicPr>
            <p:blipFill>
              <a:blip r:embed="rId6"/>
              <a:stretch>
                <a:fillRect/>
              </a:stretch>
            </p:blipFill>
            <p:spPr>
              <a:xfrm>
                <a:off x="4266360" y="2904480"/>
                <a:ext cx="6658200" cy="3193920"/>
              </a:xfrm>
              <a:prstGeom prst="rect">
                <a:avLst/>
              </a:prstGeom>
            </p:spPr>
          </p:pic>
        </mc:Fallback>
      </mc:AlternateContent>
    </p:spTree>
    <p:extLst>
      <p:ext uri="{BB962C8B-B14F-4D97-AF65-F5344CB8AC3E}">
        <p14:creationId xmlns:p14="http://schemas.microsoft.com/office/powerpoint/2010/main" val="385889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74B5F-09BA-4FF6-598F-1872DC20974C}"/>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55B9EB5B-E20F-21E6-7899-4ECD2AEE2E23}"/>
              </a:ext>
            </a:extLst>
          </p:cNvPr>
          <p:cNvSpPr>
            <a:spLocks noGrp="1"/>
          </p:cNvSpPr>
          <p:nvPr>
            <p:ph idx="1"/>
          </p:nvPr>
        </p:nvSpPr>
        <p:spPr>
          <a:xfrm>
            <a:off x="838200" y="1825625"/>
            <a:ext cx="10515600" cy="1831975"/>
          </a:xfrm>
        </p:spPr>
        <p:txBody>
          <a:bodyPr/>
          <a:lstStyle/>
          <a:p>
            <a:r>
              <a:rPr lang="en-US" dirty="0"/>
              <a:t>Try out the software: </a:t>
            </a:r>
            <a:r>
              <a:rPr lang="en-US" dirty="0">
                <a:hlinkClick r:id="rId3"/>
              </a:rPr>
              <a:t>https://github.com/JEFworks-Lab/MERINGUE</a:t>
            </a:r>
            <a:r>
              <a:rPr lang="en-US" dirty="0"/>
              <a:t> </a:t>
            </a:r>
          </a:p>
          <a:p>
            <a:r>
              <a:rPr lang="en-US" dirty="0"/>
              <a:t>Many other ways to calculate Moran’s I: </a:t>
            </a:r>
            <a:r>
              <a:rPr lang="en-US" dirty="0">
                <a:hlinkClick r:id="rId4"/>
              </a:rPr>
              <a:t>https://jef.works/blog/2024/08/29/the-many-ways-to-detect-svgs-using-moransI/</a:t>
            </a:r>
            <a:r>
              <a:rPr lang="en-US" dirty="0"/>
              <a:t> </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951756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a:extLst>
              <a:ext uri="{FF2B5EF4-FFF2-40B4-BE49-F238E27FC236}">
                <a16:creationId xmlns:a16="http://schemas.microsoft.com/office/drawing/2014/main" id="{6BFA416B-2686-2FEE-5E7D-314911062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727" y="2051501"/>
            <a:ext cx="2411719" cy="27549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E40124D-01D0-2BEA-C0E9-78267F6D2D35}"/>
              </a:ext>
            </a:extLst>
          </p:cNvPr>
          <p:cNvSpPr txBox="1"/>
          <p:nvPr/>
        </p:nvSpPr>
        <p:spPr>
          <a:xfrm>
            <a:off x="6096000" y="1297846"/>
            <a:ext cx="3305577" cy="369332"/>
          </a:xfrm>
          <a:prstGeom prst="rect">
            <a:avLst/>
          </a:prstGeom>
          <a:noFill/>
        </p:spPr>
        <p:txBody>
          <a:bodyPr wrap="square">
            <a:spAutoFit/>
          </a:bodyPr>
          <a:lstStyle/>
          <a:p>
            <a:r>
              <a:rPr lang="en-US" dirty="0"/>
              <a:t>https://</a:t>
            </a:r>
            <a:r>
              <a:rPr lang="en-US" dirty="0" err="1"/>
              <a:t>jef.works</a:t>
            </a:r>
            <a:r>
              <a:rPr lang="en-US" dirty="0"/>
              <a:t>/MERINGUE/</a:t>
            </a:r>
          </a:p>
        </p:txBody>
      </p:sp>
      <p:sp>
        <p:nvSpPr>
          <p:cNvPr id="6" name="TextBox 5">
            <a:extLst>
              <a:ext uri="{FF2B5EF4-FFF2-40B4-BE49-F238E27FC236}">
                <a16:creationId xmlns:a16="http://schemas.microsoft.com/office/drawing/2014/main" id="{4C76FB84-D328-E46D-7073-D33EC81AB113}"/>
              </a:ext>
            </a:extLst>
          </p:cNvPr>
          <p:cNvSpPr txBox="1"/>
          <p:nvPr/>
        </p:nvSpPr>
        <p:spPr>
          <a:xfrm>
            <a:off x="4110369" y="2051501"/>
            <a:ext cx="7214026" cy="3139321"/>
          </a:xfrm>
          <a:prstGeom prst="rect">
            <a:avLst/>
          </a:prstGeom>
          <a:noFill/>
        </p:spPr>
        <p:txBody>
          <a:bodyPr wrap="none" rtlCol="0">
            <a:spAutoFit/>
          </a:bodyPr>
          <a:lstStyle/>
          <a:p>
            <a:r>
              <a:rPr lang="en-US" dirty="0"/>
              <a:t># </a:t>
            </a:r>
            <a:r>
              <a:rPr lang="en-US" dirty="0" err="1"/>
              <a:t>install.packages</a:t>
            </a:r>
            <a:r>
              <a:rPr lang="en-US" dirty="0"/>
              <a:t>(remotes)</a:t>
            </a:r>
          </a:p>
          <a:p>
            <a:r>
              <a:rPr lang="en-US" dirty="0"/>
              <a:t>require(remotes)</a:t>
            </a:r>
          </a:p>
          <a:p>
            <a:r>
              <a:rPr lang="en-US" dirty="0"/>
              <a:t>remotes::</a:t>
            </a:r>
            <a:r>
              <a:rPr lang="en-US" dirty="0" err="1"/>
              <a:t>install_github</a:t>
            </a:r>
            <a:r>
              <a:rPr lang="en-US" dirty="0"/>
              <a:t>('</a:t>
            </a:r>
            <a:r>
              <a:rPr lang="en-US" dirty="0" err="1"/>
              <a:t>JEFworks</a:t>
            </a:r>
            <a:r>
              <a:rPr lang="en-US" dirty="0"/>
              <a:t>-Lab/</a:t>
            </a:r>
            <a:r>
              <a:rPr lang="en-US" dirty="0" err="1"/>
              <a:t>MERingue</a:t>
            </a:r>
            <a:r>
              <a:rPr lang="en-US" dirty="0"/>
              <a:t>', </a:t>
            </a:r>
            <a:r>
              <a:rPr lang="en-US" dirty="0" err="1"/>
              <a:t>build_vignettes</a:t>
            </a:r>
            <a:r>
              <a:rPr lang="en-US" dirty="0"/>
              <a:t> = FALSE)</a:t>
            </a:r>
          </a:p>
          <a:p>
            <a:endParaRPr lang="en-US" dirty="0"/>
          </a:p>
          <a:p>
            <a:endParaRPr lang="en-US" dirty="0"/>
          </a:p>
          <a:p>
            <a:r>
              <a:rPr lang="en-US" dirty="0"/>
              <a:t>## given position matrix</a:t>
            </a:r>
          </a:p>
          <a:p>
            <a:r>
              <a:rPr lang="en-US" dirty="0"/>
              <a:t>W &lt;- </a:t>
            </a:r>
            <a:r>
              <a:rPr lang="en-US" dirty="0" err="1"/>
              <a:t>getSpatialNeighbors</a:t>
            </a:r>
            <a:r>
              <a:rPr lang="en-US" dirty="0"/>
              <a:t>(pos)</a:t>
            </a:r>
          </a:p>
          <a:p>
            <a:r>
              <a:rPr lang="en-US" dirty="0" err="1"/>
              <a:t>plotNetwork</a:t>
            </a:r>
            <a:r>
              <a:rPr lang="en-US" dirty="0"/>
              <a:t>(pos, W)</a:t>
            </a:r>
          </a:p>
          <a:p>
            <a:endParaRPr lang="en-US" dirty="0"/>
          </a:p>
          <a:p>
            <a:r>
              <a:rPr lang="en-US" dirty="0"/>
              <a:t>## given gene expression vector</a:t>
            </a:r>
          </a:p>
          <a:p>
            <a:r>
              <a:rPr lang="en-US" dirty="0" err="1"/>
              <a:t>moranTest</a:t>
            </a:r>
            <a:r>
              <a:rPr lang="en-US" dirty="0"/>
              <a:t>(gene, W)</a:t>
            </a:r>
          </a:p>
        </p:txBody>
      </p:sp>
    </p:spTree>
    <p:extLst>
      <p:ext uri="{BB962C8B-B14F-4D97-AF65-F5344CB8AC3E}">
        <p14:creationId xmlns:p14="http://schemas.microsoft.com/office/powerpoint/2010/main" val="1078842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62CCE-E234-E0D9-70AC-880A3BC0C9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2EEEB-78F1-E2F3-A215-DFE48239F29A}"/>
              </a:ext>
            </a:extLst>
          </p:cNvPr>
          <p:cNvSpPr>
            <a:spLocks noGrp="1"/>
          </p:cNvSpPr>
          <p:nvPr>
            <p:ph type="title"/>
          </p:nvPr>
        </p:nvSpPr>
        <p:spPr/>
        <p:txBody>
          <a:bodyPr>
            <a:normAutofit/>
          </a:bodyPr>
          <a:lstStyle/>
          <a:p>
            <a:r>
              <a:rPr lang="en-US" sz="3200" dirty="0"/>
              <a:t>Motivation: Why might we be interested in identifying (cell-type-specific) spatially variable genes/proteins/markers?</a:t>
            </a: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83CDB159-8FD0-E33E-E006-E910158737F6}"/>
                  </a:ext>
                </a:extLst>
              </p14:cNvPr>
              <p14:cNvContentPartPr/>
              <p14:nvPr/>
            </p14:nvContentPartPr>
            <p14:xfrm>
              <a:off x="1792080" y="1784880"/>
              <a:ext cx="9716040" cy="4226760"/>
            </p14:xfrm>
          </p:contentPart>
        </mc:Choice>
        <mc:Fallback>
          <p:pic>
            <p:nvPicPr>
              <p:cNvPr id="3" name="Ink 2">
                <a:extLst>
                  <a:ext uri="{FF2B5EF4-FFF2-40B4-BE49-F238E27FC236}">
                    <a16:creationId xmlns:a16="http://schemas.microsoft.com/office/drawing/2014/main" id="{83CDB159-8FD0-E33E-E006-E910158737F6}"/>
                  </a:ext>
                </a:extLst>
              </p:cNvPr>
              <p:cNvPicPr/>
              <p:nvPr/>
            </p:nvPicPr>
            <p:blipFill>
              <a:blip r:embed="rId3"/>
              <a:stretch>
                <a:fillRect/>
              </a:stretch>
            </p:blipFill>
            <p:spPr>
              <a:xfrm>
                <a:off x="1775880" y="1768680"/>
                <a:ext cx="9748440" cy="4259160"/>
              </a:xfrm>
              <a:prstGeom prst="rect">
                <a:avLst/>
              </a:prstGeom>
            </p:spPr>
          </p:pic>
        </mc:Fallback>
      </mc:AlternateContent>
    </p:spTree>
    <p:extLst>
      <p:ext uri="{BB962C8B-B14F-4D97-AF65-F5344CB8AC3E}">
        <p14:creationId xmlns:p14="http://schemas.microsoft.com/office/powerpoint/2010/main" val="2362691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FADB24-B8EB-16D8-BBA2-F8D3E90CCB3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5400000">
            <a:off x="5870008" y="2237673"/>
            <a:ext cx="4690503" cy="3644160"/>
          </a:xfrm>
          <a:prstGeom prst="rect">
            <a:avLst/>
          </a:prstGeom>
        </p:spPr>
      </p:pic>
      <p:pic>
        <p:nvPicPr>
          <p:cNvPr id="5" name="Picture 4">
            <a:extLst>
              <a:ext uri="{FF2B5EF4-FFF2-40B4-BE49-F238E27FC236}">
                <a16:creationId xmlns:a16="http://schemas.microsoft.com/office/drawing/2014/main" id="{14C4E7C2-B200-2308-E6AD-6D6740CB316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rot="5400000">
            <a:off x="2547573" y="2221311"/>
            <a:ext cx="4667395" cy="3644158"/>
          </a:xfrm>
          <a:prstGeom prst="rect">
            <a:avLst/>
          </a:prstGeom>
        </p:spPr>
      </p:pic>
      <p:sp>
        <p:nvSpPr>
          <p:cNvPr id="8" name="Title 5">
            <a:extLst>
              <a:ext uri="{FF2B5EF4-FFF2-40B4-BE49-F238E27FC236}">
                <a16:creationId xmlns:a16="http://schemas.microsoft.com/office/drawing/2014/main" id="{D8F038B0-FA62-C058-8E63-63BE2C143D4D}"/>
              </a:ext>
            </a:extLst>
          </p:cNvPr>
          <p:cNvSpPr txBox="1">
            <a:spLocks/>
          </p:cNvSpPr>
          <p:nvPr/>
        </p:nvSpPr>
        <p:spPr>
          <a:xfrm>
            <a:off x="838200" y="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b="1">
                <a:latin typeface="Calibri" panose="020F0502020204030204" pitchFamily="34" charset="0"/>
                <a:ea typeface="Helvetica Neue" panose="02000503000000020004" pitchFamily="2" charset="0"/>
                <a:cs typeface="Calibri" panose="020F0502020204030204" pitchFamily="34" charset="0"/>
              </a:rPr>
              <a:t>Spatially Variable Genes (SVGs)</a:t>
            </a:r>
          </a:p>
        </p:txBody>
      </p:sp>
      <p:pic>
        <p:nvPicPr>
          <p:cNvPr id="11" name="Picture 10">
            <a:extLst>
              <a:ext uri="{FF2B5EF4-FFF2-40B4-BE49-F238E27FC236}">
                <a16:creationId xmlns:a16="http://schemas.microsoft.com/office/drawing/2014/main" id="{D895C760-8FDF-C5D7-950D-C5CFA37D54D4}"/>
              </a:ext>
            </a:extLst>
          </p:cNvPr>
          <p:cNvPicPr>
            <a:picLocks noChangeAspect="1"/>
          </p:cNvPicPr>
          <p:nvPr/>
        </p:nvPicPr>
        <p:blipFill>
          <a:blip r:embed="rId6"/>
          <a:stretch>
            <a:fillRect/>
          </a:stretch>
        </p:blipFill>
        <p:spPr>
          <a:xfrm rot="16200000">
            <a:off x="1680002" y="3521099"/>
            <a:ext cx="1739900" cy="1018478"/>
          </a:xfrm>
          <a:prstGeom prst="rect">
            <a:avLst/>
          </a:prstGeom>
        </p:spPr>
      </p:pic>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A28E70A2-ACEC-EF76-622C-C6FEEBD6FFD0}"/>
                  </a:ext>
                </a:extLst>
              </p14:cNvPr>
              <p14:cNvContentPartPr/>
              <p14:nvPr/>
            </p14:nvContentPartPr>
            <p14:xfrm>
              <a:off x="5686920" y="3710880"/>
              <a:ext cx="7200" cy="28800"/>
            </p14:xfrm>
          </p:contentPart>
        </mc:Choice>
        <mc:Fallback>
          <p:pic>
            <p:nvPicPr>
              <p:cNvPr id="2" name="Ink 1">
                <a:extLst>
                  <a:ext uri="{FF2B5EF4-FFF2-40B4-BE49-F238E27FC236}">
                    <a16:creationId xmlns:a16="http://schemas.microsoft.com/office/drawing/2014/main" id="{A28E70A2-ACEC-EF76-622C-C6FEEBD6FFD0}"/>
                  </a:ext>
                </a:extLst>
              </p:cNvPr>
              <p:cNvPicPr/>
              <p:nvPr/>
            </p:nvPicPr>
            <p:blipFill>
              <a:blip r:embed="rId8"/>
              <a:stretch>
                <a:fillRect/>
              </a:stretch>
            </p:blipFill>
            <p:spPr>
              <a:xfrm>
                <a:off x="5670720" y="3694680"/>
                <a:ext cx="39600" cy="61200"/>
              </a:xfrm>
              <a:prstGeom prst="rect">
                <a:avLst/>
              </a:prstGeom>
            </p:spPr>
          </p:pic>
        </mc:Fallback>
      </mc:AlternateContent>
    </p:spTree>
    <p:extLst>
      <p:ext uri="{BB962C8B-B14F-4D97-AF65-F5344CB8AC3E}">
        <p14:creationId xmlns:p14="http://schemas.microsoft.com/office/powerpoint/2010/main" val="4065011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4DA508-B62C-F825-036A-9029881901A1}"/>
              </a:ext>
            </a:extLst>
          </p:cNvPr>
          <p:cNvSpPr txBox="1">
            <a:spLocks/>
          </p:cNvSpPr>
          <p:nvPr/>
        </p:nvSpPr>
        <p:spPr>
          <a:xfrm>
            <a:off x="838200" y="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b="1">
                <a:latin typeface="Calibri" panose="020F0502020204030204" pitchFamily="34" charset="0"/>
                <a:ea typeface="Helvetica Neue" panose="02000503000000020004" pitchFamily="2" charset="0"/>
                <a:cs typeface="Calibri" panose="020F0502020204030204" pitchFamily="34" charset="0"/>
              </a:rPr>
              <a:t>Non-Spatially Variable Genes</a:t>
            </a:r>
          </a:p>
        </p:txBody>
      </p:sp>
      <p:pic>
        <p:nvPicPr>
          <p:cNvPr id="7" name="Picture 6">
            <a:extLst>
              <a:ext uri="{FF2B5EF4-FFF2-40B4-BE49-F238E27FC236}">
                <a16:creationId xmlns:a16="http://schemas.microsoft.com/office/drawing/2014/main" id="{EDF7C59A-8DD7-AC0C-DEE0-FA08D3536A9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5400000">
            <a:off x="4759839" y="823084"/>
            <a:ext cx="4368388" cy="6414508"/>
          </a:xfrm>
          <a:prstGeom prst="rect">
            <a:avLst/>
          </a:prstGeom>
        </p:spPr>
      </p:pic>
      <p:pic>
        <p:nvPicPr>
          <p:cNvPr id="9" name="Picture 8">
            <a:extLst>
              <a:ext uri="{FF2B5EF4-FFF2-40B4-BE49-F238E27FC236}">
                <a16:creationId xmlns:a16="http://schemas.microsoft.com/office/drawing/2014/main" id="{846D96AA-4AC9-5678-84A6-087B386E21C5}"/>
              </a:ext>
            </a:extLst>
          </p:cNvPr>
          <p:cNvPicPr>
            <a:picLocks noChangeAspect="1"/>
          </p:cNvPicPr>
          <p:nvPr/>
        </p:nvPicPr>
        <p:blipFill>
          <a:blip r:embed="rId4"/>
          <a:stretch>
            <a:fillRect/>
          </a:stretch>
        </p:blipFill>
        <p:spPr>
          <a:xfrm rot="16200000">
            <a:off x="1680002" y="3521099"/>
            <a:ext cx="1739900" cy="1018478"/>
          </a:xfrm>
          <a:prstGeom prst="rect">
            <a:avLst/>
          </a:prstGeom>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CACDA1F9-9EF5-2DEF-91F2-CE82C5845461}"/>
                  </a:ext>
                </a:extLst>
              </p14:cNvPr>
              <p14:cNvContentPartPr/>
              <p14:nvPr/>
            </p14:nvContentPartPr>
            <p14:xfrm>
              <a:off x="874800" y="1371600"/>
              <a:ext cx="8657640" cy="1451160"/>
            </p14:xfrm>
          </p:contentPart>
        </mc:Choice>
        <mc:Fallback>
          <p:pic>
            <p:nvPicPr>
              <p:cNvPr id="2" name="Ink 1">
                <a:extLst>
                  <a:ext uri="{FF2B5EF4-FFF2-40B4-BE49-F238E27FC236}">
                    <a16:creationId xmlns:a16="http://schemas.microsoft.com/office/drawing/2014/main" id="{CACDA1F9-9EF5-2DEF-91F2-CE82C5845461}"/>
                  </a:ext>
                </a:extLst>
              </p:cNvPr>
              <p:cNvPicPr/>
              <p:nvPr/>
            </p:nvPicPr>
            <p:blipFill>
              <a:blip r:embed="rId6"/>
              <a:stretch>
                <a:fillRect/>
              </a:stretch>
            </p:blipFill>
            <p:spPr>
              <a:xfrm>
                <a:off x="858600" y="1355400"/>
                <a:ext cx="8690040" cy="1483560"/>
              </a:xfrm>
              <a:prstGeom prst="rect">
                <a:avLst/>
              </a:prstGeom>
            </p:spPr>
          </p:pic>
        </mc:Fallback>
      </mc:AlternateContent>
    </p:spTree>
    <p:extLst>
      <p:ext uri="{BB962C8B-B14F-4D97-AF65-F5344CB8AC3E}">
        <p14:creationId xmlns:p14="http://schemas.microsoft.com/office/powerpoint/2010/main" val="2614028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pic>
        <p:nvPicPr>
          <p:cNvPr id="14" name="Picture 13">
            <a:extLst>
              <a:ext uri="{FF2B5EF4-FFF2-40B4-BE49-F238E27FC236}">
                <a16:creationId xmlns:a16="http://schemas.microsoft.com/office/drawing/2014/main" id="{DA7862A8-EF28-974D-9FCC-EADFA894BFA2}"/>
              </a:ext>
            </a:extLst>
          </p:cNvPr>
          <p:cNvPicPr>
            <a:picLocks noChangeAspect="1"/>
          </p:cNvPicPr>
          <p:nvPr/>
        </p:nvPicPr>
        <p:blipFill>
          <a:blip r:embed="rId3"/>
          <a:stretch>
            <a:fillRect/>
          </a:stretch>
        </p:blipFill>
        <p:spPr>
          <a:xfrm>
            <a:off x="1082977" y="2941615"/>
            <a:ext cx="10350563" cy="2530138"/>
          </a:xfrm>
          <a:prstGeom prst="rect">
            <a:avLst/>
          </a:prstGeom>
        </p:spPr>
      </p:pic>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a:xfrm>
            <a:off x="838200" y="1324239"/>
            <a:ext cx="10515600" cy="1325563"/>
          </a:xfrm>
        </p:spPr>
        <p:txBody>
          <a:bodyPr>
            <a:noAutofit/>
          </a:bodyPr>
          <a:lstStyle/>
          <a:p>
            <a:pPr algn="ctr"/>
            <a:r>
              <a:rPr lang="en-US" sz="15000">
                <a:latin typeface="Times" pitchFamily="2" charset="0"/>
                <a:ea typeface="Helvetica Neue" panose="02000503000000020004" pitchFamily="2" charset="0"/>
                <a:cs typeface="Futura Medium" panose="020B0602020204020303" pitchFamily="34" charset="-79"/>
              </a:rPr>
              <a:t>Moran’s I</a:t>
            </a:r>
          </a:p>
        </p:txBody>
      </p:sp>
      <p:sp>
        <p:nvSpPr>
          <p:cNvPr id="2" name="TextBox 1">
            <a:extLst>
              <a:ext uri="{FF2B5EF4-FFF2-40B4-BE49-F238E27FC236}">
                <a16:creationId xmlns:a16="http://schemas.microsoft.com/office/drawing/2014/main" id="{0BE00580-FDFC-AF13-9AA5-70FF3982DB67}"/>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3" name="TextBox 2">
            <a:extLst>
              <a:ext uri="{FF2B5EF4-FFF2-40B4-BE49-F238E27FC236}">
                <a16:creationId xmlns:a16="http://schemas.microsoft.com/office/drawing/2014/main" id="{7887A930-0130-493F-6C88-CCCDA79457AE}"/>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2DF216BA-E45A-434F-7C41-B5367D8DBC0D}"/>
                  </a:ext>
                </a:extLst>
              </p14:cNvPr>
              <p14:cNvContentPartPr/>
              <p14:nvPr/>
            </p14:nvContentPartPr>
            <p14:xfrm>
              <a:off x="5372280" y="536040"/>
              <a:ext cx="6559200" cy="5842440"/>
            </p14:xfrm>
          </p:contentPart>
        </mc:Choice>
        <mc:Fallback>
          <p:pic>
            <p:nvPicPr>
              <p:cNvPr id="4" name="Ink 3">
                <a:extLst>
                  <a:ext uri="{FF2B5EF4-FFF2-40B4-BE49-F238E27FC236}">
                    <a16:creationId xmlns:a16="http://schemas.microsoft.com/office/drawing/2014/main" id="{2DF216BA-E45A-434F-7C41-B5367D8DBC0D}"/>
                  </a:ext>
                </a:extLst>
              </p:cNvPr>
              <p:cNvPicPr/>
              <p:nvPr/>
            </p:nvPicPr>
            <p:blipFill>
              <a:blip r:embed="rId5"/>
              <a:stretch>
                <a:fillRect/>
              </a:stretch>
            </p:blipFill>
            <p:spPr>
              <a:xfrm>
                <a:off x="5356080" y="519840"/>
                <a:ext cx="6591600" cy="5874840"/>
              </a:xfrm>
              <a:prstGeom prst="rect">
                <a:avLst/>
              </a:prstGeom>
            </p:spPr>
          </p:pic>
        </mc:Fallback>
      </mc:AlternateContent>
    </p:spTree>
    <p:extLst>
      <p:ext uri="{BB962C8B-B14F-4D97-AF65-F5344CB8AC3E}">
        <p14:creationId xmlns:p14="http://schemas.microsoft.com/office/powerpoint/2010/main" val="20408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pic>
        <p:nvPicPr>
          <p:cNvPr id="14" name="Picture 13">
            <a:extLst>
              <a:ext uri="{FF2B5EF4-FFF2-40B4-BE49-F238E27FC236}">
                <a16:creationId xmlns:a16="http://schemas.microsoft.com/office/drawing/2014/main" id="{DA7862A8-EF28-974D-9FCC-EADFA894BFA2}"/>
              </a:ext>
            </a:extLst>
          </p:cNvPr>
          <p:cNvPicPr>
            <a:picLocks noChangeAspect="1"/>
          </p:cNvPicPr>
          <p:nvPr/>
        </p:nvPicPr>
        <p:blipFill>
          <a:blip r:embed="rId3"/>
          <a:stretch>
            <a:fillRect/>
          </a:stretch>
        </p:blipFill>
        <p:spPr>
          <a:xfrm>
            <a:off x="3338401" y="1285954"/>
            <a:ext cx="5515198" cy="1348160"/>
          </a:xfrm>
          <a:prstGeom prst="rect">
            <a:avLst/>
          </a:prstGeom>
        </p:spPr>
      </p:pic>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p:txBody>
          <a:bodyPr>
            <a:normAutofit/>
          </a:bodyPr>
          <a:lstStyle/>
          <a:p>
            <a:pPr algn="ctr"/>
            <a:r>
              <a:rPr lang="en-US" sz="3200">
                <a:latin typeface="Times" pitchFamily="2" charset="0"/>
                <a:ea typeface="Helvetica Neue" panose="02000503000000020004" pitchFamily="2" charset="0"/>
                <a:cs typeface="Futura Medium" panose="020B0602020204020303" pitchFamily="34" charset="-79"/>
              </a:rPr>
              <a:t>Moran’s I</a:t>
            </a:r>
          </a:p>
        </p:txBody>
      </p:sp>
      <p:sp>
        <p:nvSpPr>
          <p:cNvPr id="2" name="TextBox 1">
            <a:extLst>
              <a:ext uri="{FF2B5EF4-FFF2-40B4-BE49-F238E27FC236}">
                <a16:creationId xmlns:a16="http://schemas.microsoft.com/office/drawing/2014/main" id="{34933292-6358-36AA-1DA1-770155F9D451}"/>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3" name="TextBox 2">
            <a:extLst>
              <a:ext uri="{FF2B5EF4-FFF2-40B4-BE49-F238E27FC236}">
                <a16:creationId xmlns:a16="http://schemas.microsoft.com/office/drawing/2014/main" id="{95A9C893-BF18-6653-71F0-1E9B35CE0323}"/>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p:spTree>
    <p:extLst>
      <p:ext uri="{BB962C8B-B14F-4D97-AF65-F5344CB8AC3E}">
        <p14:creationId xmlns:p14="http://schemas.microsoft.com/office/powerpoint/2010/main" val="3288421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p:txBody>
          <a:bodyPr>
            <a:normAutofit/>
          </a:bodyPr>
          <a:lstStyle/>
          <a:p>
            <a:pPr algn="ctr"/>
            <a:r>
              <a:rPr lang="en-US" sz="3200">
                <a:latin typeface="Times" pitchFamily="2" charset="0"/>
                <a:ea typeface="Helvetica Neue" panose="02000503000000020004" pitchFamily="2" charset="0"/>
                <a:cs typeface="Futura Medium" panose="020B0602020204020303" pitchFamily="34" charset="-79"/>
              </a:rPr>
              <a:t>Moran’s I</a:t>
            </a:r>
          </a:p>
        </p:txBody>
      </p:sp>
      <p:pic>
        <p:nvPicPr>
          <p:cNvPr id="8" name="Picture 7">
            <a:extLst>
              <a:ext uri="{FF2B5EF4-FFF2-40B4-BE49-F238E27FC236}">
                <a16:creationId xmlns:a16="http://schemas.microsoft.com/office/drawing/2014/main" id="{6D5A1BF5-3113-25AA-977A-8050AC45799E}"/>
              </a:ext>
            </a:extLst>
          </p:cNvPr>
          <p:cNvPicPr>
            <a:picLocks noChangeAspect="1"/>
          </p:cNvPicPr>
          <p:nvPr/>
        </p:nvPicPr>
        <p:blipFill>
          <a:blip r:embed="rId3"/>
          <a:stretch>
            <a:fillRect/>
          </a:stretch>
        </p:blipFill>
        <p:spPr>
          <a:xfrm>
            <a:off x="6536894" y="1319823"/>
            <a:ext cx="5515197" cy="991497"/>
          </a:xfrm>
          <a:prstGeom prst="rect">
            <a:avLst/>
          </a:prstGeom>
        </p:spPr>
      </p:pic>
      <p:pic>
        <p:nvPicPr>
          <p:cNvPr id="10" name="Picture 9">
            <a:extLst>
              <a:ext uri="{FF2B5EF4-FFF2-40B4-BE49-F238E27FC236}">
                <a16:creationId xmlns:a16="http://schemas.microsoft.com/office/drawing/2014/main" id="{7A32A90B-D856-7997-A4ED-23D0C8E95BC1}"/>
              </a:ext>
            </a:extLst>
          </p:cNvPr>
          <p:cNvPicPr>
            <a:picLocks noChangeAspect="1"/>
          </p:cNvPicPr>
          <p:nvPr/>
        </p:nvPicPr>
        <p:blipFill>
          <a:blip r:embed="rId4"/>
          <a:stretch>
            <a:fillRect/>
          </a:stretch>
        </p:blipFill>
        <p:spPr>
          <a:xfrm>
            <a:off x="838200" y="1285954"/>
            <a:ext cx="5515198" cy="1348160"/>
          </a:xfrm>
          <a:prstGeom prst="rect">
            <a:avLst/>
          </a:prstGeom>
        </p:spPr>
      </p:pic>
      <p:sp>
        <p:nvSpPr>
          <p:cNvPr id="11" name="Rectangle 10">
            <a:extLst>
              <a:ext uri="{FF2B5EF4-FFF2-40B4-BE49-F238E27FC236}">
                <a16:creationId xmlns:a16="http://schemas.microsoft.com/office/drawing/2014/main" id="{9B61CD09-6051-CB39-84D6-5E0F1A693B43}"/>
              </a:ext>
            </a:extLst>
          </p:cNvPr>
          <p:cNvSpPr/>
          <p:nvPr/>
        </p:nvSpPr>
        <p:spPr>
          <a:xfrm>
            <a:off x="3724038" y="1618921"/>
            <a:ext cx="441297"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2ECBBB1-9EAB-B267-F4F7-F4D278496F9A}"/>
              </a:ext>
            </a:extLst>
          </p:cNvPr>
          <p:cNvPicPr>
            <a:picLocks noChangeAspect="1"/>
          </p:cNvPicPr>
          <p:nvPr/>
        </p:nvPicPr>
        <p:blipFill rotWithShape="1">
          <a:blip r:embed="rId5"/>
          <a:srcRect t="17716" r="47741"/>
          <a:stretch/>
        </p:blipFill>
        <p:spPr>
          <a:xfrm>
            <a:off x="3199086" y="2967081"/>
            <a:ext cx="3045876" cy="3296228"/>
          </a:xfrm>
          <a:prstGeom prst="rect">
            <a:avLst/>
          </a:prstGeom>
        </p:spPr>
      </p:pic>
      <p:sp>
        <p:nvSpPr>
          <p:cNvPr id="4" name="TextBox 3">
            <a:extLst>
              <a:ext uri="{FF2B5EF4-FFF2-40B4-BE49-F238E27FC236}">
                <a16:creationId xmlns:a16="http://schemas.microsoft.com/office/drawing/2014/main" id="{5B554FE2-560D-9A7F-54B2-9A5D6576B390}"/>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7" name="TextBox 6">
            <a:extLst>
              <a:ext uri="{FF2B5EF4-FFF2-40B4-BE49-F238E27FC236}">
                <a16:creationId xmlns:a16="http://schemas.microsoft.com/office/drawing/2014/main" id="{F746C493-4608-7012-F40C-A43932E36427}"/>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78F76A17-505F-98BF-C11F-F8F27A7C3A80}"/>
                  </a:ext>
                </a:extLst>
              </p14:cNvPr>
              <p14:cNvContentPartPr/>
              <p14:nvPr/>
            </p14:nvContentPartPr>
            <p14:xfrm>
              <a:off x="1075680" y="108720"/>
              <a:ext cx="8068680" cy="4816080"/>
            </p14:xfrm>
          </p:contentPart>
        </mc:Choice>
        <mc:Fallback>
          <p:pic>
            <p:nvPicPr>
              <p:cNvPr id="2" name="Ink 1">
                <a:extLst>
                  <a:ext uri="{FF2B5EF4-FFF2-40B4-BE49-F238E27FC236}">
                    <a16:creationId xmlns:a16="http://schemas.microsoft.com/office/drawing/2014/main" id="{78F76A17-505F-98BF-C11F-F8F27A7C3A80}"/>
                  </a:ext>
                </a:extLst>
              </p:cNvPr>
              <p:cNvPicPr/>
              <p:nvPr/>
            </p:nvPicPr>
            <p:blipFill>
              <a:blip r:embed="rId7"/>
              <a:stretch>
                <a:fillRect/>
              </a:stretch>
            </p:blipFill>
            <p:spPr>
              <a:xfrm>
                <a:off x="1059480" y="92520"/>
                <a:ext cx="8101080" cy="4848480"/>
              </a:xfrm>
              <a:prstGeom prst="rect">
                <a:avLst/>
              </a:prstGeom>
            </p:spPr>
          </p:pic>
        </mc:Fallback>
      </mc:AlternateContent>
    </p:spTree>
    <p:extLst>
      <p:ext uri="{BB962C8B-B14F-4D97-AF65-F5344CB8AC3E}">
        <p14:creationId xmlns:p14="http://schemas.microsoft.com/office/powerpoint/2010/main" val="3076344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7223</TotalTime>
  <Words>3381</Words>
  <Application>Microsoft Macintosh PowerPoint</Application>
  <PresentationFormat>Widescreen</PresentationFormat>
  <Paragraphs>332</Paragraphs>
  <Slides>36</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Cambria Math</vt:lpstr>
      <vt:lpstr>Times</vt:lpstr>
      <vt:lpstr>Times New Roman</vt:lpstr>
      <vt:lpstr>Office Theme</vt:lpstr>
      <vt:lpstr>Spatially variable gene (SVG) expression analysis</vt:lpstr>
      <vt:lpstr>PowerPoint Presentation</vt:lpstr>
      <vt:lpstr>After processing, data all look like this</vt:lpstr>
      <vt:lpstr>Motivation: Why might we be interested in identifying (cell-type-specific) spatially variable genes/proteins/markers?</vt:lpstr>
      <vt:lpstr>PowerPoint Presentation</vt:lpstr>
      <vt:lpstr>PowerPoint Presentation</vt:lpstr>
      <vt:lpstr>Moran’s I</vt:lpstr>
      <vt:lpstr>Moran’s I</vt:lpstr>
      <vt:lpstr>Moran’s I</vt:lpstr>
      <vt:lpstr>Moran’s I</vt:lpstr>
      <vt:lpstr>Moran’s I</vt:lpstr>
      <vt:lpstr>Moran’s I</vt:lpstr>
      <vt:lpstr>PowerPoint Presentation</vt:lpstr>
      <vt:lpstr>PowerPoint Presentation</vt:lpstr>
      <vt:lpstr>PowerPoint Presentation</vt:lpstr>
      <vt:lpstr>PowerPoint Presentation</vt:lpstr>
      <vt:lpstr>PowerPoint Presentation</vt:lpstr>
      <vt:lpstr>Moran’s I has a closed form that we can compute to solve for the distribution and obtain a p-value</vt:lpstr>
      <vt:lpstr>PowerPoint Presentation</vt:lpstr>
      <vt:lpstr>PowerPoint Presentation</vt:lpstr>
      <vt:lpstr>PowerPoint Presentation</vt:lpstr>
      <vt:lpstr>Moran’s I</vt:lpstr>
      <vt:lpstr>Moran’s I</vt:lpstr>
      <vt:lpstr>Moran’s I</vt:lpstr>
      <vt:lpstr>PowerPoint Presentation</vt:lpstr>
      <vt:lpstr>We apply MERINGUE to identify genes with spatially heterogeneous patterns in 2D, 3D, multi-section, and more</vt:lpstr>
      <vt:lpstr>We apply MERINGUE to identify genes with spatially heterogeneous patterns in 2D, 3D, multi-section, and more</vt:lpstr>
      <vt:lpstr>We apply MERINGUE to identify genes with spatially heterogeneous patterns in 2D, 3D, multi-section, and more</vt:lpstr>
      <vt:lpstr>PowerPoint Presentation</vt:lpstr>
      <vt:lpstr>PowerPoint Presentation</vt:lpstr>
      <vt:lpstr>PowerPoint Presentation</vt:lpstr>
      <vt:lpstr>PowerPoint Presentation</vt:lpstr>
      <vt:lpstr>MERINGUE proposes an inter-cell-type spatial cross correlation statistic to identify gene expression patterns indicative of cell-cell communication</vt:lpstr>
      <vt:lpstr>MERINGUE identifies spatial gene expression heterogeneity suggestive communication between spatially co-localized cells</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Multi-scale Computational Analysis of Spatially Resolved Transcriptomic Imaging Data</dc:title>
  <dc:creator>Jean Fan</dc:creator>
  <cp:lastModifiedBy>Jean Fan</cp:lastModifiedBy>
  <cp:revision>15</cp:revision>
  <dcterms:created xsi:type="dcterms:W3CDTF">2021-10-11T22:48:03Z</dcterms:created>
  <dcterms:modified xsi:type="dcterms:W3CDTF">2025-02-26T14:56:13Z</dcterms:modified>
</cp:coreProperties>
</file>