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98" r:id="rId4"/>
    <p:sldId id="328" r:id="rId5"/>
    <p:sldId id="931" r:id="rId6"/>
    <p:sldId id="930" r:id="rId7"/>
    <p:sldId id="924" r:id="rId8"/>
    <p:sldId id="925" r:id="rId9"/>
    <p:sldId id="938" r:id="rId10"/>
    <p:sldId id="710" r:id="rId11"/>
    <p:sldId id="926" r:id="rId12"/>
    <p:sldId id="928" r:id="rId13"/>
    <p:sldId id="929" r:id="rId14"/>
    <p:sldId id="927" r:id="rId15"/>
    <p:sldId id="933" r:id="rId16"/>
    <p:sldId id="932" r:id="rId17"/>
    <p:sldId id="935" r:id="rId18"/>
    <p:sldId id="934" r:id="rId19"/>
    <p:sldId id="937" r:id="rId20"/>
    <p:sldId id="936" r:id="rId21"/>
    <p:sldId id="7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6"/>
    <p:restoredTop sz="80658"/>
  </p:normalViewPr>
  <p:slideViewPr>
    <p:cSldViewPr snapToGrid="0">
      <p:cViewPr varScale="1">
        <p:scale>
          <a:sx n="106" d="100"/>
          <a:sy n="106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2:58:01.39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14229 16854 21025,'46'-19'135,"-17"9"0,3 0-135,15 0 0,4 1-1005,-1 3 0,0 1 645,0-4 1,-2 0-361,-8 4 0,-2-1-752,-3 2 1,-2-2-6534,17-12 8104,-20 16 1,-12-7 0,-19 9 0</inkml:trace>
  <inkml:trace contextRef="#ctx0" brushRef="#br0" timeOffset="365">14660 16796 16528,'-20'28'1619,"1"-6"-1529,8 23 0,2 6-888,12-13 1,3 2 842,-1 0 0,1 1 45,-1 6 0,1 1 270,-1-7 0,-2-1 44,-2 3 1,-2 1-180,-2 4 0,-3 0-90,-2-7 0,-3 1-90,-2 6 0,-5-1 264,-8-6 0,-4-3-264,5-7 0,-3-1-45,-8 0 0,-4-4-514,2-8 0,-2-5 379,-4-2 0,-2-3-270,-3-1 1,0-5-316,4-4 0,1-5-2314,4-1 0,2-3 3034,6-4 0,5-1 0,-3-5 0,12 3 0</inkml:trace>
  <inkml:trace contextRef="#ctx0" brushRef="#br0" timeOffset="857">15268 17325 16168,'0'-39'1619,"-1"8"-1439,1 3 0,0 0 179,0 14 271,0-3-90,-8 26-180,-12-7 89,-11 15-269,-16 3-135,21-3 0,1 5-45,0 6 0,0 3 0,0 7 0,2 2-506,7 5 0,2 0 416,-1-5 0,2 0-112,5 0 0,5-4-248,12 6-89,21-14-91,12-37 450,-14-8 0,0-5-88,-2-3 1,-2-2 267,1-7 0,1 0 135,2 8 0,0 2 224,-7 3 1,-1 3 1207,28-1-1117,-8 19-360,-16 11 0,0 6-90,17 16-215,-18-14 0,2 1-280,-1-5 0,0-2-1668,17-2 229,-13-5 0,1-3-3013,21-21 4947,0-4 0,-20 1 0,-12 3 0</inkml:trace>
  <inkml:trace contextRef="#ctx0" brushRef="#br0" timeOffset="1124">15993 17423 18057,'11'48'1664,"-6"-19"0,-2 1-1529,-2 0 0,-2 1-180,1-2 0,0 0-765,0 19-89,0-26-900,0-22 90,0-30 1124,7-3 0,4-2 495,-2-1 0,3 0 17,6-5 0,4 4 972,-3 14 1,1 4 1349,19-7-720,0 44-630,1 21-719,-25-10 0,0 3-180,4 7 0,-1 0-450,-3-7 1,0-3-1395,4 2 0,2-5 1844,27-4 0,-24-5 0,2-17 0</inkml:trace>
  <inkml:trace contextRef="#ctx0" brushRef="#br0" timeOffset="1707">17266 16952 18237,'-19'-28'1349,"17"15"-1349,21-4 0,32 17 45,-21-1 0,1 2 0,-1 2 0,-2 2 45,12 15 0,-21 19 179,-10 11-179,-12-16 0,-3 0 90,-3-4 0,-2 1 45,-3 7 0,-2 0-428,-4-7 1,1-1 292,3 4 0,1-1-103,1-2 1,0-3 102,-6 14-90,27 3 90,15-23-90,28-2-45,-13-14 0,2-4-270,5 0 1,2-4-286,-11-4 0,1-4 1,2 0-2678,3 1 0,2-1 0,-1-3 3134,0-8 1,-2-4 0,-2 3 0,1 4 0,-4 1-1,-9 0 1,0-1 0</inkml:trace>
  <inkml:trace contextRef="#ctx0" brushRef="#br0" timeOffset="2074">18462 16933 20485,'-39'-20'1979,"8"1"-2069,-6-1 180,7 9 0,-10 2-90,13 12 0,-2 3 45,3 2 0,0 4-90,-9 5 0,2 5 0,7 2 0,2 2 0,3-1 0,3 0-1034,-2 23-540,20-26-270,29-5 720,12-34 1169,9-5 179,-25 3 1,-2-1 900,16-2 179,1 5-180,-10 43-269,-10 15-540,-14-4 0,-4 5 44,-1 2 1,-2 1-180,1 4 0,0 0-704,0 0 1,0 0 208,0-4 0,0-1-1442,1 2 1,-2-5 1801,-7 3 0,5-9 0,-5-35 0</inkml:trace>
  <inkml:trace contextRef="#ctx0" brushRef="#br0" timeOffset="2532">18775 17638 20036,'-39'29'1439,"0"1"-2159,19-7 1,1 2-1305,3 0 0,1 0 2024,-13 17 0,17-14 0,3-19 0</inkml:trace>
  <inkml:trace contextRef="#ctx0" brushRef="#br0" timeOffset="3115">19501 16894 17337,'-20'0'3598,"1"-9"-3598,8 7 0,19-7 0,23 9-90,19 0-90,0 0 180,-11 9 90,-19 10 0,-11 21 0,-9 10-501,-4-9 1,-1 3 680,-4-3 0,-2 0-180,-1-5 0,-2 0 0,1-1-90,-4 6 0,1-1-268,1 3 1,2-1 87,4 10-540,27-13 1,21-22 179,-6-22 0,4-7-415,11-2 0,2-2-424,-14 0 0,0-1 0,1-1-1243,5-1 0,1 0 0,-2-1 2622,-2 0 0,-2-1 0,-2 3 0,3 1 0,-4 1 0,10-10 0</inkml:trace>
  <inkml:trace contextRef="#ctx0" brushRef="#br0" timeOffset="3365">20363 17109 17067,'0'-30'6207,"0"1"-5668,0 19-269,-9 27-180,-10 16-90,8-1 0,0 3-90,-4-4 0,2-1-405,4 5 1,7-2-1215,19 8-360,16-13 270,17-36 1529,-2-14 315,-31 0 0,-3-4 315,1 1 0,-2 0 179,-2-25-179,-3 19-180,-25-4-360,-5 22-1259,-8-15-8392,-8 8 9500,17 1 0,1 8 1,12 2-1</inkml:trace>
  <inkml:trace contextRef="#ctx0" brushRef="#br0" timeOffset="3723">20696 16756 21475,'20'0'1889,"17"-8"-1889,4 6-45,-12-3 0,1 1-45,0 3 0,-1 2 0,21-1 180,-11 9 90,-19 19-90,-11 13-45,-8-4 0,-3 2-370,-5-3 0,-3 0 415,0 7 0,-2 1-90,-7 0 0,-1-1 0,4-2 0,1-1-45,1 5 0,0-3 0,4-15 0,1-2-45,-2 30 0,11-42-90,28 4-449,22-25-136,-16-5 1,2-3-1680,7-3 0,1-3 2444,-10 0 0,0-2 0,-4 3 0,0 2 0,-3 3 0,-1-2 0,0 1 0</inkml:trace>
  <inkml:trace contextRef="#ctx0" brushRef="#br0" timeOffset="4024">21813 16560 21835,'-28'20'2338,"-3"17"-2293,12-17 0,-1 1-45,4 8 0,2 1-45,3 0 0,2-1-1034,1 21-1,25-11 721,14-10 314,-8-14 0,4-2-132,2-3 0,1 2 222,-4 5 0,-2 3 45,6 19 0,-15-15 0,-4 2 0,-9 3 0,-2 1-90,6-1 0,-3 1 0,-10 0 0,-3-2-630,-12 14-2338,-18-5 2968,1-26 0,17-3 0,5-8 0</inkml:trace>
  <inkml:trace contextRef="#ctx0" brushRef="#br0" timeOffset="4191">21814 16698 22464,'29'-10'539,"0"0"1,13-4 0,1 0-855,-2-1 1,1-1-586,-4 4 1,1-1-1,0-1-4016,12-9 1,-2-2 3964,-2 4 1,-5 1 0,-15 4-1,-4 1 1,3-2 0</inkml:trace>
  <inkml:trace contextRef="#ctx0" brushRef="#br0" timeOffset="6535">21265 8603 17247,'-3'46'1169,"7"-17"1,3 3-1080,7 19 0,3 5-1410,-2-12 0,2 2 0,-1 1 1350,-2 5 0,0 1 0,-1 1-98,-1-11 1,1 2 0,-1-1 0,-1 0-181,-2-1 1,-2-1-1,0 0 1,1-1-623,1 7 1,1-2-1,-1-1-899,-2-5 0,0-1 1,-1-2 1918,-1 5 0,0-6 1,4 6-1,-9-16 0</inkml:trace>
  <inkml:trace contextRef="#ctx0" brushRef="#br0" timeOffset="6698">21539 9387 16618,'18'-39'2968,"21"0"-2923,-7 19 0,6 1-583,-5 3 1,4-1 0,-1 2-1352,1 1 0,0 0 0,1 0 1765,5-2 1,1-1-1,-5 3 1,-5 2-1,-3 2 1,21-8-1</inkml:trace>
  <inkml:trace contextRef="#ctx0" brushRef="#br0" timeOffset="6949">22088 8447 17067,'-20'47'2563,"18"-11"1,2 5-2114,-4 11 0,2 5-1725,3-13 1,3 3 0,-1 1 1274,-2-6 0,-1 2 0,-1 1 0,1-2-90,0 11 0,0-1 0,0 1-494,0-10 0,0 1 0,-1-1 0,2-2-256,1 3 1,1-2 0,1-1-1510,1-1 1,1-2-1,3-3 2349,5-3 0,2-5 0,6 9 0,-5-29 0</inkml:trace>
  <inkml:trace contextRef="#ctx0" brushRef="#br0" timeOffset="7323">22715 9191 18866,'-28'-28'1170,"6"6"-1170,-15-6-90,6 17 180,-17 2 179,7 44-224,20-15 0,3 4-45,1 9 0,6 3 0,2 4 0,7-3 0,19 6-449,16-6 89,-1-32 0,4-10-272,-6-7 1,1-4 451,4-2 0,-3-5-112,-10-10 0,-3-2 382,1 8 0,-3 2 719,3-23-269,-9 28-180,-3 12-450,-8 34-180,0 6-1079,18 18-2519,12-19-3958,21-14 7947,-21-15 1,-2-4-1,5 2 1,-7 0-1</inkml:trace>
  <inkml:trace contextRef="#ctx0" brushRef="#br0" timeOffset="7690">23283 9172 14009,'40'26'2203,"-20"-8"1,-1 5-1664,-2 17 0,-4 7-151,-2-9 1,-2 1 0,0 2-1558,-2 4 1,-1 1 0,0 2 1317,1 6 0,0 2 0,-1 0-105,-3-14 0,0 0 0,-1 0 0,1 0-15,0 11 0,0 1 0,-1-3 348,-1-6 0,-1-2 1,-1-2-379,1 6 0,0-7-450,0-1 957,0-30-1047,0-55 135,0 9 1,0-6 164,0 0 0,0-3 0,0-3-353,0 7 1,0-2 0,0-1-1,0 0 525,2-3 1,0-2 0,0 0-1,1 0 45,1-4 1,0 0 0,2 0-1,0 0-22,0 4 0,1-1 0,1 2 0,1 1 22,2 4 1,1 1 0,1 1 0,-1 3 622,1 0 1,0 2 0,3 5-332,7-4 1,1 15 549,7 38 261,-3 27-541,-20-3 1,-5 5-90,2-2 0,-1 1-699,-2 5 1,-4-2 383,-6-6 0,-2-3 316,1-7 1,-4-5-3600,-17 1 3148,2-37 0,17 5 0,2-14 0</inkml:trace>
  <inkml:trace contextRef="#ctx0" brushRef="#br0" timeOffset="8098">24008 9133 21565,'7'39'485,"0"0"1,-1 0 0,1 3 0,-1 0-1,1 0-455,0-2 0,-1 0 0,0 0-1047,-1 5 0,-2 0 1,0 0 1016,1-2 0,-1 0 0,-1 0 60,-1-3 0,-2 0 0,1-1 80,0 16 1,0-3-231,1-10 0,-2-5 499,-8-5-1039,7-17 315,-7-41 0,1-19 45,5 0 1,3-4-456,0 9 0,-1-3 0,1-3 0,1 1 680,3-4 0,0 0 0,2-1 0,0 0-153,1-2 0,0-1 1,0 1-1,3 0 175,0-1 1,2 1 0,0 1-1,2 2-7,1-4 0,2 3 0,1 3-59,0 5 0,1 2 1,3 6 133,6 1 0,2 7 584,20 7 91,-10 38-271,-24 8 1,-4 5 433,-5 7 1,-3 3-614,1 6 0,-2 2-181,-1-5 1,-4-1 870,-5-3 1,-3-4-2490,-3 5-1059,-16-16 2588,10-70 0,8 33 0,2-32 0</inkml:trace>
  <inkml:trace contextRef="#ctx0" brushRef="#br0" timeOffset="8698">24714 8878 19856,'0'50'1754,"3"-21"0,3-2-1844,13 6-180,3-16 0,4-6-899,27-11 212,-20-7 0,1-5 417,-3-2 1,-3-3 179,-2-1 0,-2-3 225,1-2 0,-2-2 135,-7 1 0,-2-2 343,2 1 1,-3 0 285,-2-14 258,-3 11-527,-8 17-180,0 2 0,9 9 790,-7 0-610,7 9-181,-9-7-89,0 15 90,9-15 90,-7 16 90,6-7 0,1 17-90,2 11-181,2-14 1,2 0-45,0 1 0,1-2-45,2 2 0,3-4 45,3-5 0,0-3-45,17 14 0,7-17 0,-8 6-90,-1-14 90,-9 14 0,-1 3 90,-10 10-90,1 18 0,-14-20 0,-1 3 0,0 7 0,-2 2-543,-2 4 1,-2 2 632,1 6 0,0 2-30,0-13 0,1 2 0,-2 0-60,-1 0 0,-1 0 0,-1 1 0,-1 5 0,-1 0 0,-2-1-150,-1-4 0,-2-2 0,0 1-330,2-3 1,-1-1-1,-1-1-824,-7 13 0,-1-4-3464,5-10 1,-3-4 4767,-6-7 0,-2-4 0,1-3 0,-2-10 0</inkml:trace>
  <inkml:trace contextRef="#ctx0" brushRef="#br0" timeOffset="9528">26713 7702 15898,'0'28'2038,"0"0"1,4 10 0,1 3-1769,-4-4 0,-1 2 0,1 2-1383,4 7 1,2 2-1,-2 1 1203,-1 1 0,-1 1 0,1 1-45,2-13 0,0 1 0,2 0 0,1-2-15,2 6 0,2-3 0,2-1-43,2-4 0,2-2 0,4-4 58,14 6 0,4-8 402,3-12 0,2-6-447,-2-1 0,1-4 0,3-9 0,0-5-45,-7-1 0,-2-4-90,1-1 0,-1-4-225,3-6 0,1-2-115,-3 5 0,0-1-875,-8 2 1,2 0 0,-2 0 1349,15-7 0,-5 2 0,-14 7 0,-3 1 0,10-10 0</inkml:trace>
  <inkml:trace contextRef="#ctx0" brushRef="#br0" timeOffset="9986">28007 8055 17337,'-20'19'6566,"9"18"-5306,2 5-946,9-1 1,0 3-180,-4-16 0,0 0-135,3 18 0,0 0-90,-8 6-135,7-22 0,4-1-1034,15 1-270,5-12 180,26-27 179,2-11 810,-20-1 1,-1-6 314,-3-2 0,-2-3 45,-3-2 0,-3-1 539,-2 0 1,-3 2 630,-3-8-361,-1 13-89,-9 28-540,0 28-180,0 13 0,-1-12 0,2 1 0,17 20-450,12-11-360,20-19 135,-17-14 1,2-3-617,-4-6 0,-1-3-2757,0-2 1,-1-4 4029,1-6 0,-4-3 0,-2-3 0,2-2 0</inkml:trace>
  <inkml:trace contextRef="#ctx0" brushRef="#br0" timeOffset="10296">28869 8094 20755,'0'43'1469,"0"1"0,0-4 1,0 1-1425,0-2 0,0 0 0,-1-8 0,2-3-45,8 11-360,-7-20-90,24-10-90,-13-26-89,33-14 404,-25 4 0,-1-5-545,9-6 1,1-2 724,4 4 0,0 0 45,-4 0 0,1 5 257,-2 13 0,0 5 552,11 5 1,-21 36-540,-10 13-270,-8-8 0,-2 2-90,1 17-1709,0-4-1709,26-29 3508,24-10 0,-13-9 0,7 0 0</inkml:trace>
  <inkml:trace contextRef="#ctx0" brushRef="#br0" timeOffset="10696">29986 7819 22914,'-48'-10'1799,"-2"1"-1709,0 26-180,11 5 90,10 8 0,19-1-540,27-10-539,16-8 359,-1-4 1,3-5 224,4-10 0,1-1 135,0 6 1,1 1 314,3-8 0,-1 3 494,-12 13 1,-1 5 269,0 2 1,-4 5-368,-9 5 0,-3 4 8,0 2 0,0 1 89,5 11-89,1-4-180,0-26-90,8-11-90,2-20-45,-3 2 0,3-3-297,8-7 0,3-3-78,-7 8 0,2 0 1,3 0-773,5-4 0,2 0 0,1 2 412,-1 3 0,0 1 1,1 3-2498,0 3 0,-1 2 0,-2 2 3130,9 0 0,-6 5 0,-15 5 1,-5 2-1,-1-1 0</inkml:trace>
  <inkml:trace contextRef="#ctx0" brushRef="#br0" timeOffset="11652">22382 11524 13469,'-31'0'5127,"3"8"-4227,17 29-630,6-8 0,1 3-1393,4 19 1,0 5 1182,0-17 0,0 1 0,0 1-60,0 2 0,0 0 0,0-1-45,0 14 0,0-3 175,0-12 1,0-3-491,0 9 243,0-27-153,0-46 0,0-18 135,0 6 0,0-4 105,0-9 0,0-6 0,0 1-472,3 6 1,0 1 0,0 0 471,-2 2 0,-2 0 0,3 2 120,5-12 0,4 5 929,-3 18 1,3 9-660,20 17-91,-7 29 1,0 14-120,-2-4 0,1 2 0,-1 3-485,5 9 0,-1 3 0,2-1 357,-5-12 1,2 1-1,0-1 1,0-2 37,7 9 0,1-1 0,0-6 30,11-1 0,1-7-257,-1-4 1,-1-11 211,-2-28 0,-3-12 45,-5 0 0,-5-7-90,-9 0 0,-3-6 0,-3-1-3,-4-2 1,-3-3 0,-2 1-418,1-1 0,-2 0 0,-2 2-660,-3 4 1,-1 1 0,-1 1 1046,-1-12 0,-1 6 0,-5 4 0,2 15 0</inkml:trace>
  <inkml:trace contextRef="#ctx0" brushRef="#br0" timeOffset="12296">23362 11896 16618,'19'0'1349,"10"-17"-1259,1-14 0,-10 11 0,-1-1-45,-2-3 0,-3 0-45,5-15 89,-10 8-89,-9 3 180,-9 17 270,-10 2-90,-12 18 180,1 19-271,1 5-224,21-2 0,6 3-45,10 18 0,9-21 0,6-3-270,5-6 1,5-5-316,9-4 0,3-6-360,-5 0 1,1-5-1154,2-12 1,1-6 1287,-4-3 1,-2-4 809,-2-5 0,-2-5 314,1-4 1,-3-2 1124,-10 8 1,-3 1 134,2 0 0,-5 1-315,-5-10-179,-2 28-541,-9 31-404,-1 7 0,2 5-90,3 3 0,1 1 0,-2 8 0,5 0 523,7-7 1,7-5-524,1-9 0,4-4-90,2-2 0,3-8-688,6-17 1,0-10 507,-7-5 0,-1-4 45,4-8 0,0-2 135,-4-2 0,-2-1 0,-2 4 0,-2 5 855,15-2-1,-10 7-269,-10 43-450,10 14 180,10 2-225,-7-17 0,4-4-592,7-8 1,3-8 546,-10-5 0,0-4 0,1-2-420,2-3 1,1-2-1,-2-3-600,0-4 1,-1-4 0,-3 0 1019,-2-2 0,-2-1 0,-2 3 0,-1 2 0,-4 3 0,3-17 0</inkml:trace>
  <inkml:trace contextRef="#ctx0" brushRef="#br0" timeOffset="12711">26870 10524 21205,'-20'26'3148,"1"-2"-3058,18 4 0,8 1 90,24 12-135,5-19 0,6-5-343,7-4 1,3-6 297,-14-7 0,2-2 0,-1-5-618,-1-3 1,-2-3-1,-1-3 528,-1-2 0,-1-2 0,-2-3-180,-3-4 0,-2-3 1,-2 0-954,8-14 1,-5-1-577,-1-4 0,-4 0 1799,-5-2 0,-4 4 0,-2 18 0,-2 3 0,0-17 0</inkml:trace>
  <inkml:trace contextRef="#ctx0" brushRef="#br0" timeOffset="12961">27242 10798 19406,'-19'40'4497,"8"8"-4227,5-20 0,3 2-45,7 9 0,1 1-90,-4 0 0,0 0-90,4 4 0,-1-1-90,-4-3 0,0-1-540,0 1 0,0-2-1079,0-6 0,0-3-8167,0 19 9500,8-28 1,-5-12-1,5-8 1</inkml:trace>
  <inkml:trace contextRef="#ctx0" brushRef="#br0" timeOffset="13296">27654 11328 20305,'26'-31'1080,"16"-6"-1035,-9 18 0,3-1-45,0-4 0,-2-2-45,-3-3 0,-3-1 0,-7 1 0,-3-1 90,-2 1 0,-4-1 45,-1-20 90,-2 11 359,-27 20 271,-4 10-270,-26 26-406,27 1 1,1 3-377,-1 4 0,3 3 152,1 1 0,6 0-1709,17 19 719,18-34 1,9-6-3733,15 3 0,7-4 4812,-1-8 0,4-3 0,-5 0 0,-5 3 0,-4 0 0,-1-4 0,1 1 0</inkml:trace>
  <inkml:trace contextRef="#ctx0" brushRef="#br0" timeOffset="13786">28908 10740 21025,'-50'-11'3508,"2"2"-3328,0 9 0,7 17-90,-7 5-45,27 1 0,3 2-135,-13 16 90,12 7-360,10-17-270,26-11-179,14-20 179,19-20 450,-20 6 0,-1-3 45,-8-2 0,-1-1 46,26-10-1,-24 1 90,-3 19 0,8 1 0,-14 9 0,32 0-180,-3 0 0,-9-1 0,1 2 61,-3 3 1,-1 1 208,0-1 0,-1 2 216,1 3 1,-3 2 592,-3 17-269,10-6-271,-32 6 1,16-8 0,-7-9 147,26-11-372,-9-15 0,3-7-105,-1 4 0,4-3 0,0-1-801,5-9 0,0-3 0,3 1 748,-7 8 1,2-1 0,0 2-1,0-1-90,0 0 1,-1-1 0,1 1 0,1 3-578,11-4 0,0 2 1,1 4-2074,-2 4 1,1 3 0,0 3 2762,1 2 0,0 2 0,-4 2 0,-5 4 0,-4 0 0,-2 0 0,0 0 0</inkml:trace>
  <inkml:trace contextRef="#ctx0" brushRef="#br0" timeOffset="16345">26987 12876 13289,'-19'-9'2429,"8"16"-1799,-6-23-1,14 32-269,-14-32 90,15 32-360,-16-32 0,16 32-90,-15-23 0,6 16 90,-9-9 0,-8 9 0,6 1 0,-15 1-90,15 7 89,-15-7-89,16 8 0,-17 1 0,17-9 0,-8 6 90,1-6-90,6 9 0,-15-9 0,16 6 0,-17-6 0,17 8 0,-8 1 0,1 0 0,6 8 0,-15-6-90,16 6 180,-8 0-180,10-6 90,-1 15 90,0-15 0,1 15 90,-1-7-90,1 1-90,-1-3 180,9 1-270,-6-16 90,15 13 0,-7-15 90,9 8 0,0 1-180,0-1 270,0 1-180,0 0-90,0-1 180,0 1-90,9-9 0,2 6 90,8-15-90,1 7-90,-1-9 0,10 0 90,-7 0-90,15 0 90,-16 0 0,16 0 0,-15 0 0,6-9 0,-8 7 0,0-7 0,-1 9 0,10 0 0,-8-8 0,8 6 90,-10-7-180,1 9 90,8 0 0,-6 0 0,15 0 90,-15 0-180,15 0 90,-16 0 0,17 0 180,-17 0-90,16 0-90,-15 0 90,6 9 0,-8-7-90,0 15 180,-1-15-270,1 16 180,-9-16 0,6 15 90,-6-14-90,0 14 0,6-15-450,-15 16-4408,7-16 4768,-9 6 0,0-8 0,0 0 0</inkml:trace>
  <inkml:trace contextRef="#ctx0" brushRef="#br0" timeOffset="17994">26909 12817 13829,'0'20'2789,"0"-9"-2070,0 6 181,0-15-361,0 7-89,9 0 0,2-7-270,17 7-180,-6-1 0,15-6 90,-7 7-90,1-9 0,6 9 90,-15-7-180,15 15 270,-24-6-270,22 9 180,-22 8-1,6-6-89,-1 15 0,-7-15 0,8 15 0,1 2 0,-1 2 0,1 7 0,0-9 0,-1 1 90,1-1-90,-1 0 90,-8 0-90,-2 0 0,0-8 0,-7 6 0,7-7 0,-10 10 90,1-1-90,0 0 0,0 0 0,0 0 90,0 1-90,0-1 0,0 0 90,0 0-90,0-8 90,0 6 0,0-15 0,0 23-90,-8-29 0,6 36 90,-16-46-90,16 38 0,-15-22 90,6 8-90,-9-10 90,9 6-90,-6-13 90,6 6 90,-9-1-90,1-7 0,-1 0-90,0 6 0,1-6 0,-10 9 0,8-1 90,-8 1-180,1-1 180,6 10-90,-15-8 0,16 8 0,-17-10 0,17 1 0,-16 0 0,15 8 0,-15-6 0,15 15 0,-15-7 0,7 1 90,-1-3-180,-6-8 90,7 8 0,-1-6 0,-6 6 0,15-8 0,-6-1 0,0 1 0,6-1 0,-15 10 0,6-8 0,1 8 90,-7-10-90,6 10 0,1-8-90,-7 16 90,15-15 0,-6 15 0,0-15 0,6 6 0,-15 1 0,15-8-90,-6 16 90,-1-15 0,8 15 0,-8-15 0,10 15-90,-10-7 90,8 1 0,1 6 0,3-6 0,6 8 0,-9-9-900,1-1-3957,8-10 4857,-7-17 0,16 5 0,-7-16 0</inkml:trace>
  <inkml:trace contextRef="#ctx0" brushRef="#br0" timeOffset="19540">27007 13777 15358,'0'11'810,"0"7"-360,0-7 179,0 8-179,0 1 90,0-9-91,0 6-89,0 3 90,-9 2-360,-2 6 180,-8-9-90,-1-8 179,9 15-179,-6-13 0,6 16-90,-9-1-90,1-6 90,-1-3-90,1-1 0,-1-16 90,9 24-90,-6-13 0,-3 16 0,-2-10 0,-6 1 0,8-1-90,-8 1 180,-2 0-90,-1-1 0,-6 1 0,7-1 0,-1 10 0,-6-8 0,15 8 0,-15-10 0,16 1 0,-17 0 0,8-1 0,-9 9 0,8 3 0,-6-1 0,16 7 0,-17-15-90,17 15 90,-8-15-90,1 6 90,6 1-90,-15-8 90,16 16 0,-16-15-90,15 7 90,-7-1 0,10-6 0,-1 15 0,-8-16 0,6 8 0,-6-10 0,8 1 0,-8 8 90,6 3-90,-15-1 0,15 7 0,-6-15 0,9 15-90,-1-15 90,0 6 0,1-17 0,8 15 90,-7-13-90,8 15-90,-10 1 90,0-16 0,9 22 0,-6-22 0,6 6 90,0 16-90,-6-28 0,15 36 0,-16-21 90,7 0 0,0 21 0,-6-19-90,6 16 0,0 5-90,-6-21-450,15 13-1439,-7-8-6206,9-16 8185,9 4 0,-7-17 0,7 0 0</inkml:trace>
  <inkml:trace contextRef="#ctx0" brushRef="#br0" timeOffset="20592">26008 15600 16977,'0'11'1799,"0"-2"-1079,0-9 89,8 0-179,3 8-90,0-5-270,7 5-91,-16 1-89,6 2 0,1 9-90,-7-10 90,7 8-90,0-16 0,2 15 0,8-14 0,10 5 0,1-8 90,9 0 0,1 0-180,-1 0 0,9-8 90,-7-3-90,7 0 90,-9-7 0,-8 8-180,-3-1 1,-9-7-1,-8 7 0,7-8 90,-16 8-90,7-7 90,-9 16 0,0-15 0,0 6 0,0-9 90,0 1 0,-1 8 0,-7-7 0,-3 7 0,-9 1 0,1-8 0,-1 16 0,0-7 0,1 9-90,-1 0 0,-8 0 0,6 0 90,-15 0-90,15 0-719,-15 0-1620,7 0 2429,-1 9 0,12-7 0,10 7 0</inkml:trace>
  <inkml:trace contextRef="#ctx0" brushRef="#br0" timeOffset="22191">25165 15953 13829,'11'30'2249,"6"-1"-1620,-15-10 361,16 1-271,-16 0 1,7 8-360,-1-6 0,3 6-180,9-8-180,-1-1 179,1 1 1,0-1 0,8 1-90,-6 0 0,15-10 0,-7-1-90,18-9 90,-6 0-90,-14 0 0,0 0 180,22 0-90,-20-1 0,-1 2 90,21 8-180,-21-8 0,-1 0 90,13 8-90,7-9 0,-9 0 0,9 0-316,2 0 316,0 0 0,-2 0 0,0 0 90,2 0-90,-21 0 0,1 0 0,-1 0 0,1 0 0,4 0 0,0 0 0,-4 0 0,0 0 0,4 0 0,0 0 0,-4-5 0,-1 1 45,1 4 0,-1-2-45,21-16-58,-2 16 58,-18-15 90,7 15-90,-15-16 0,6 16 0,0-15 314,-6 14-314,6-14 60,1 15-60,-8-16 0,8 16 0,-1-15 0,-6 15 0,6-16 89,-8 16-178,-1-15 89,1 6 89,8 0-89,-6-7 0,6 16 90,-8-15-90,-9 6 0,-2 0 0,-1-6 0,-6-3 0,7-2 0,-9-15 90,0 7-90,0-1 0,0-6 0,0 7 0,0-1 0,0 3 90,-9 8-180,-2-17 90,1 22 0,-8-20 0,7 24 90,-8-17-90,-1 6 0,0-6 0,1 8 0,-1 1 0,1-10-90,-1 8 180,0-16-180,10 24 90,-8-22 90,-2 22-180,-1-16 180,-8 10-90,1-1 0,-2 0 0,-10 1 0,1 8 0,0-6 0,9 6 0,-8-9 0,8 9-90,-18 2-809,-2 9-1052,17 0 0,-2 0 1951,0 0 0,1 0 0,-10 0 0,9 0 0</inkml:trace>
  <inkml:trace contextRef="#ctx0" brushRef="#br0" timeOffset="24507">25459 15345 16438,'0'-11'3688,"0"3"-3329,-9 16-89,-2-5-180,-8 14 0,-10-6 0,-1 8-90,-10 1 0,1 0 45,16-7 0,-2 2-45,1 0 0,-2 0 0,-3 0 0,-1 1-162,1 3 0,0-1 162,-21 4 0,21-4 0,1 1 0,-22 3 0,25-9 0,0 2-45,-4-1 0,1 0 18,-13 8 27,2 15 0,10-7 0,10 10-90,-1-1 180,1-9-90,8 16 0,2-13 0,8-6 0,2 2-250,-1 22 295,0-22 0,0 0-45,4 1 0,1-1 0,-1 1 0,3-1 45,6-4 0,2 0 0,0 3 0,1 1-45,3-4 0,1 0 45,-1 0 0,1 0 0,0-1 0,-1 0-59,12 15 14,6-9 0,-7 7 0,9-15 45,-15-7 0,0-2-45,26 7-87,-21-14 1,1-1 86,0 4 0,-1-1-77,1-2 1,-1-1 76,21 15 0,-2-9 0,0 6 0,-7-6 45,-13-5 0,1-1-45,21 4 0,-21-9 0,1 0 0,3 0 0,1 0 0,-3 0 0,-1 0 120,4-1 0,0 2-120,-5 2 0,0 2 0,1 1 0,-1-1-243,5 1 1,0-1 242,-4 0 0,1-1 0,6-3 0,2-2 0,0 1 0,0 0 233,1 0 0,1 0-233,3 0 0,-1 0 0,-3 0 0,-2 0-71,-2 0 0,-2 0 71,0 0 0,0 0 0,-5 0 0,0 0 0,1 0 0,-1 0-131,21 0 131,-21-4 0,-1-1 0,22-6 0,0 0 253,-21 2 0,-1 1-253,13 6 0,-13-7 0,1 0-236,21 7 236,-21-6 0,1-1 0,-1 3 0,0 1 0,1-4 0,-1-2 0,1 1 0,-1 1 0,21-2 0,-2-7 0,-9 7 512,-9 1-512,8-8 140,-8 16-140,9-15 0,0 14 0,1-14 0,-1 6 251,-9 0-251,7-6 0,-15 6 0,6-9 0,-8 9 89,0-6-89,-1 6-89,1-9 89,-1 1 0,1 8 0,-9-6 0,-3 6 0,1 0 0,-7-7 0,16 8 0,-7-19 0,0 7-90,6-15 180,-15 7-90,16-9-90,-16 0 90,6 8 0,-8-6 0,0 7 90,0-18-90,0 6 0,0 14 0,0 0 0,0-14 0,0-6 0,0 18 0,-8-7 0,-3 6 0,-9-8 0,1 0 0,8 8-90,-7-6 90,7 16-90,-8-25 90,8 31 0,-7-29 0,8 31 0,-10-24 0,0 15 90,1-6-90,-10 0 0,-1 6 0,-9-7 0,0 10 0,-1-1 0,1 1 0,0-1 0,0 0 0,8-8 0,-6 6 90,7-6-90,-9 9 89,-1 8-178,-8-7 89,7 7 89,13 2 1,-1-1-90,-12-1 0,13 6 0,-1 1 90,-21-5-180,0 7 90,22-2 0,0 0 0,-22 4 0,20 0 0,1 0-187,-1 0 1,1 0 186,-1 0 0,1 0-45,0-1 0,-1 2-180,1 3 0,-1 0-1574,-20-2-1664,22 7 0,0 0 3463,-22-7 0,17 7 0,7-9 0</inkml:trace>
  <inkml:trace contextRef="#ctx0" brushRef="#br0" timeOffset="27057">25439 15130 11580,'-39'11'4768,"8"6"-4049,-14-6-179,12 0-225,5-3 0,-1 1 134,-21 11-314,21-10 0,-1 2-345,1 1 1,0 2 209,-5-1 0,0 0 90,3-3 0,1 0 0,-4 7 0,1 1-135,3-8 0,1 0 45,-1 3 0,1 0 0,0-4 0,-1 0 45,0 4 0,1 0 54,-21 8-99,21-8 0,2 0 0,-6 6 90,-13-1-90,16 10 0,-9-8 0,0 8 0,8-1 90,3 2-90,8 1-90,1 6 180,-1-7-90,0 18 180,1-6-270,-1-3 180,9 15-90,-6-27 0,15 3 0,2 3 544,-9 8-499,8-12 0,2 1 45,-1 20-45,0-22 0,0 1 45,0 21 90,9 0-90,-4-22 0,1 0 0,13 22 90,1 1-135,-10-23 0,0 0 45,9 14-46,-5-18 1,0-1-45,17 17 90,8-1-90,0 0 90,1 0-90,-17-19 0,2-1 0,-5 2 0,1-2 0,6-3 0,3-2 0,-1 1 0,0-2 0,2-2 0,-1-2 0,4 1 0,0 0-247,0-1 0,-1 1 247,-2 1 0,-1-2 45,4-3 0,0-1-45,0 3 0,-1 1 0,-2-3 0,-1-1 0,8 1 0,1-1 0,-9-1 0,1 1 0,7-1 0,0 0 0,-7-3 0,-1 1 45,4 6 0,-1 1-45,-3-3 0,-1-1 0,0 0 0,1 1 0,-1 2 0,1 1 0,-1-3 0,0-1 0,1 1 0,-1-1 0,5 0 0,0-1-45,-4-4 0,1 0 45,6 0 0,2 0 45,0 0 0,0 0-45,-3 0 0,0 0 107,7 0 0,-1 0-152,-7 0 0,0 0 45,-1 0 0,2 0 0,2 0 0,0 0 0,-4 0 0,1 0 0,9 0 0,0 0-346,-4 0 1,0 0 300,8 0 0,0 0 45,-7 0 0,-1 0 90,-1 0 0,0 0-109,0 0 1,-2 0 63,-6 0 0,-1 0 0,4 0 0,0 0-45,-5 0 0,0 0 0,5 0 0,0 0 0,1 0 0,0 0 45,-1 0 0,1 0-45,3-4 0,0-1 45,-3 0 0,0-1-45,4-3 0,1-2 0,3 2 0,1-1-469,-4-4 0,0 0 469,9 3 0,-2 0-164,-10-3 1,-2-1 163,4 5 0,-2 1 652,13-11-742,-2 1 180,-9 8-180,-8-7 547,6 7-367,2-8-90,2 8 0,7-6 1009,0 6-1099,2-9 45,-20 10 0,-1 0 459,21-9-369,-21 9 0,-1 0-153,13-9 108,-2-1 0,-2 9 0,-15-6-90,-2 6 90,-3-9-90,-6 1 327,8-10-237,1 8 17,0-16-17,-1 15 0,-8-15 0,7 15-90,-16-15 1,15 6-1,-15 1 0,16-7 90,-16-2-90,7-11 90,-9 21 0,0-1-182,0 1 1,0-1 181,0 1 0,0-1 45,0 1 0,0 0-135,0-22 90,0 4 0,0-1-120,0 6 30,0-6 90,0 0 0,0 7 0,0 13 0,0-1 0,0-12 0,0 13 0,0-1 0,0-12 0,0 13 0,0-1 0,0-21 0,0 0 0,-1 22 0,2 0 0,7-22 0,-7 20 0,0 1 0,8-1 0,0 1 0,-4-1 0,1 1 0,13-21 0,-13 22 0,-1-1 0,13-21 0,-9 21 0,1 0-344,12-21 344,-4 21 0,1 1 0,-4 3 0,1 0 0,3-4 0,1-1 0,-1 0 0,1 1 0,0 4 0,-1 0 0,1-4 0,0 2 0,-1 5 0,1 2 0,0-4 0,-1 0-90,11-6-1259,-10 1-5321,-11 19 6670,-9 1 0,0 9 0,0 0 0</inkml:trace>
  <inkml:trace contextRef="#ctx0" brushRef="#br0" timeOffset="28649">28007 15757 13469,'21'11'4408,"-3"-2"-3239,-9-1-449,1-6 89,10 7-539,0-9-180,-1 0-90,10 0 0,1 0 0,9-9 0,-8-1 0,6-19 90,-7 7-90,1-15 0,6 16-90,-7-16 90,10 6 0,-24 8 0,-2-2-107,1 0 1,-2 0 106,7-25 0,-9 2 0,6 0 0,-15 16 0,7-14 0,0 24-90,-7-6 90,15 8 0,-15 1 0,25-1 213,-14-8-213,15 6-90,-8-15 0,-1 15-90,1-6 0,-9 8-89,6-8 89,-6 6-180,9-6 180,-1-1 180,1 8 0,8-16 0,-6 6 0,6 1 0,-17 1 90,7 10-90,-8-1-90,1 1 180,7-1-180,-7 0 90,8 1 90,1-1-90,-1 1 0,1-1-180,0 0 180,-1 1 0,10-9 90,-8 6-90,16-7 0,-15 10 0,6-1 90,-17 1-180,7-1 90,-16 0 90,15 10 0,-6-8-180,0 7 270,7-8-180,-8 8 0,10-7 0,-9 16 0,6-7 0,-15 1-90,16 6 180,-7-7-180,0 9 180,15 0-90,-22 0 0,22 0 0,-15-9 0,0 7 90,-2-7 90,-9 9 0,8 0-1,-5 0 91,5 9-90,-8-7 0,0 24-180,0-21 0,0 29 0,-8-12 0,-3 0-360,-9 4-899,0-15-4408,1 9 5667,-1-1 0,9-8 0,3-2 0</inkml:trace>
  <inkml:trace contextRef="#ctx0" brushRef="#br0" timeOffset="29483">28869 14679 13379,'-20'-9'5757,"9"16"-4857,-6-22-361,15 21 1,-7-6-360,9 2 0,0 24-180,9-4 0,2 17 0,8 1 0,10-10-90,-7-2-90,15-17-90,-16-2 90,16-9 0,-15-9 0,-2-2 180,-12-8 0,-8-1 0,0 9 90,0-6 0,0 6 90,0 0-180,-8-6 0,-3 6-270,-9-9-1169,1 9-4408,-1 3 5847,0-1 0,9 7 0,3-7 0</inkml:trace>
  <inkml:trace contextRef="#ctx0" brushRef="#br0" timeOffset="29941">29046 14542 18416,'8'28'180,"3"-15"-180,17 13 90,-6-23-90,6 5 0,-8-8 0,-9 0 0,6-8 0,-15 5 0,7-23 90,-9 13-90,0-15 180,0 8 180,0 9 0,-9-6-360,-2 6 0,-8 0 0,-1 2-90,1 9-1080,-1-8-2517,9 5 3687,3-5 0,8 8 0,0 0 0</inkml:trace>
  <inkml:trace contextRef="#ctx0" brushRef="#br0" timeOffset="30307">29084 14542 20665,'36'-11'-585,"0"0"1,-1 0-1,19-4 1,-9 4-676,-24 11 361,7-9 719,-8-2 270,-9-8 0,-2-1 719,-9 1 91,0-1-271,0 0-179,0 18-360,-9-13-270,7 30-629,-16-30-4768,16 22 5577,-7-16 0,9 9 0,0 0 0</inkml:trace>
  <inkml:trace contextRef="#ctx0" brushRef="#br0" timeOffset="30573">29477 14287 19766,'0'20'899,"0"-1"-719,0-8-180,17-2-180,-4-9-270,15 0-269,-8 0 89,0 0-179,-10-9-451,-1-2-2697,-9-8 3957,-9 16 0,7-3 0,-7 15 0</inkml:trace>
  <inkml:trace contextRef="#ctx0" brushRef="#br0" timeOffset="31968">26047 13621 17607,'0'28'1619,"-9"-6"-1439,-2 6 180,-9-17-90,1 6-1,-1 3-89,-8 2 90,-3 15-180,8-22 0,-2 0-45,5 4 0,-1 1-193,-3 0 0,0 0 238,-15 19-90,9-9 0,1-10 0,10-20 90,8-2 89,2-7-179,9 9 747,0 0-747,0 9 0,-9-7 0,-10 7 0,-12-9 0,-8 8-90,0 3-270,8 17-540,-6-6-899,16-2-2158,-8-3 3957,10-23 0,8 12 0,2-14 0</inkml:trace>
  <inkml:trace contextRef="#ctx0" brushRef="#br0" timeOffset="32507">25714 14071 16618,'-9'14'2698,"7"1"-2068,-7-24-181,9 9 631,0 0-720,0 17-271,0-3 1,0 23-90,0-7-539,0 9-1440,0 0-3058,0-8 5037,0-11 0,0-12 0,0-8 0</inkml:trace>
  <inkml:trace contextRef="#ctx0" brushRef="#br0" timeOffset="33457">26635 13366 15268,'-20'-9'2159,"9"7"-1529,3-7-271,8 9-89,0 0-90,0-17-90,8 4 0,3-24-270,9 15 180,-1-6 0,1 17 0,0 2 0,-1 9 0,10 0 180,-8 0-180,16 9-90,-15-7 180,15 15 450,-15-14-90,6 14 89,-17-15-179,-2 24-90,-9-13-270,0 16 90,0-10-90,0 1-1259,0-9-6027,0-3 7286,0-8 0,0 0 0,0 0 0</inkml:trace>
  <inkml:trace contextRef="#ctx0" brushRef="#br0" timeOffset="39628">26654 14287 12930,'22'0'1889,"-4"0"-1440,-10 0-179,-6 0 0,7 0 0,-9-9-180,0 7-90,9-7 90,-7 9 0,15 0 0,-14 0 90,14 0-91,-15 0 91,16 0-180,-16 0 90,15 0-90,-15-8 90,16 6-90,-16-7 0,7 9 0,-1 0 180,-5 0-90,5 0 0,-8 9 0,9-7 90,-7 15 0,7-6 0,-9 9-180,0-1 180,0-8-180,0 15 90,-9-21-1,7 29 91,-15-29 0,6 21 0,-9-15-90,0 0 90,10 15-270,-8-22 90,7 22 90,-8-15 0,-1 9 90,0-9 0,1 6-180,-1-6 90,1 9-90,-1-1 0,0 1 0,1-1 90,-1 1-180,1 0 90,-1-1 90,0 1 0,1-1-180,-1 1 90,1 0 0,-1-1 90,-8 1-180,6-9 180,2 15 90,3-13-180,6 15 0,-17-8-90,6-9 180,-6-3-1,8 10-89,1-14 0,8 31 0,-7-31 0,7 22-89,-8-15 178,-1 0-89,9 15 0,-6-21 0,6 21 0,-9-24 90,9 24-90,-6-13 0,6 15 0,-8-17 0,8 7 90,-7-7 0,7 8-90,-8-8 0,8 15 90,-7-13-90,8-2 0,-1 13 0,-7-19 0,7 23 90,-8-17-90,8 6 90,-7-6-90,8 0 0,-1 6 90,2 3-90,0-16 0,7 20 90,-7-13-90,1-6 90,5 27-90,-14-36 0,15 30 0,-7-6 0,0-7 90,7 22-90,-15-31 0,15 22 0,-7-6 0,0-7 0,7 13 0,-7 2 0,1-13 0,5 20 0,-5-24 0,8 17 0,-9-14 0,7 12 0,-7-15 0,9 8 0,0 1 0,0-1 0,0 1 0,0 8 0,0-6 0,0 6 90,0-8-90,0 0 0,0-1 0,0 1 0,0-9 0,0 6 0,9-6 0,-7 0 0,16-2 90,-8-9-90,1 8 0,7-6 0,-16 16 0,15-16 0,-15 15 0,16-14 0,-16 5 0,16 1 0,-16-7 0,15 7 0,-6-9 0,9 0 0,-1 9 0,1-7-90,-1 7 0,1-9-540,0 0 181,-1 0-721,1 0-1348,-9 0 2518,6 0 0,-15 0 0,7 0 0</inkml:trace>
  <inkml:trace contextRef="#ctx0" brushRef="#br0" timeOffset="40304">25204 16012 18057,'31'19'719,"6"1"-629,-7-9-90,1 6 0,6-15-719,-7 7-1800,1-9-5846,6-9 8365,-16-1 0,-1-1 0,-11 2 0</inkml:trace>
  <inkml:trace contextRef="#ctx0" brushRef="#br0" timeOffset="40753">25322 15816 16348,'19'-2'899,"1"4"-719,8 9-180,3-3 180,-1-8-180,7 0-450,-15 0-539,6 0-990,-8 0-2698,-9 0 4677,6 0 0,-15 0 0,7 0 0</inkml:trace>
  <inkml:trace contextRef="#ctx0" brushRef="#br0" timeOffset="41169">25478 15502 17967,'31'9'180,"-3"-7"-270,1 7-270,-8-9-989,16 0-1889,-6 0 3238,-1 0 0,-10 0 0,-11 0 0</inkml:trace>
  <inkml:trace contextRef="#ctx0" brushRef="#br0" timeOffset="41586">25733 15130 17697,'-11'11'360,"11"6"-360,20-15 180,2 7-180,15-9-180,-15 0-900,6 0-2698,-9 0 3778,1 0 0,-9 0 0,-2 0 0</inkml:trace>
  <inkml:trace contextRef="#ctx0" brushRef="#br0" timeOffset="41936">25909 14993 14549,'9'-11'1439,"2"2"-1259,0 9-180,7 0 0,-8 0-900,10 0-2698,0 0 3598,-1 0 0,-8 0 0,-2 0 0</inkml:trace>
  <inkml:trace contextRef="#ctx0" brushRef="#br0" timeOffset="42336">26184 14718 16078,'30'-2'90,"-1"-5"-180,-10 16-810,1-9-1258,0 0-1800,-1 0 3958,1 0 0,-9 0 0,-3 0 0</inkml:trace>
  <inkml:trace contextRef="#ctx0" brushRef="#br0" timeOffset="42695">26439 14503 15268,'19'0'-809,"1"8"-2609,8-5 3418,-6 5 0,-2-8 0,-12 0 0</inkml:trace>
  <inkml:trace contextRef="#ctx0" brushRef="#br0" timeOffset="43079">26674 14405 14369,'11'-22'1349,"6"4"-1259,-15 18-90,16 0-1619,-7 0-3148,8 0 4767,1 0 0,-9 0 0,-2 0 0</inkml:trace>
  <inkml:trace contextRef="#ctx0" brushRef="#br0" timeOffset="46940">24655 15972 11311,'-11'9'2608,"3"-7"-2068,8 16-91,0-7-89,8 0-90,-5 6-90,14-6 0,-6 0-90,9 6-90,-1-6 0,1 9 0,-1-9 90,1 6-90,8-15 0,-6 16 0,6-7 90,-8-1-90,-9 8 90,6-7-90,-6 0 0,0 6 90,6-15-90,-14 16 0,14-7 180,-6-1-180,9-1-90,-1 0 90,1-7 0,-1 7 180,1-1-180,-1-5-90,1 14 90,0-15 90,-1 16-180,1-16 90,8 7 0,-6-9 0,6 8 0,-8-6 0,-1 16 0,1-16 90,0 15-90,-1-14 0,1 5 0,-1 1 89,1-7-89,8 7 90,-6-9-90,15 0-179,-15 0 268,6 0-89,-8 0-89,-1 0 268,1 0-269,8 0 90,-6 0 0,6 0 0,-8 0 0,0 0 0,-1 0 0,1 0 90,-1 0-180,1 0 180,0 0-90,-1 9-90,1-7 180,-1 6-180,1-8 90,0 0 0,-1 0 0,1 0 0,-1 0 90,1 0-180,0 0 180,-1 0-180,1 0 90,-1 0 90,1 0-90,0 0 0,-1 0 0,1 0 0,-1 0 90,10 0-180,-16 0 90,13 0 0,-15 0 0,8 0 0,1 0 0,0 0 0,-1 0 90,1 0-180,-1 0 90,10 0 0,-7 0 0,15 0 90,-16 0-90,8 0 0,-10 0-90,1 0 90,-1 0 90,1 0-90,8 0 0,-6 0 0,15 0 0,-6 0-90,-1 0 90,7-8 0,-15 6 0,6-7 0,-8 9 0,-1 0 90,1 0 0,0 0-90,-1 0 0,1 0 0,8 0 0,-6-9 0,6 7 0,-8-7 0,-9 9 0,6 0 0,-6 0 0,0 0 0,15-8 0,-13 5 0,24-5 0,-15 8 0,15-9 90,-15 7 360,15-7-270,-7 9-90,1-9 90,6 7-270,-7-15 90,9 15 0,-8-7 90,-3 0-90,-8 7 90,-1-7-90,1 9 0,0-8-90,-1 5 90,1-5 90,8-1-90,-6 7 0,15-7-90,-15 0 180,6 7-180,-8-15 270,-1 15-180,1-7-90,-9 0 0,6 7 180,-6-7-90,0 1 0,6 5-90,-15-14 90,16 15 90,-7-7-90,0 0 0,6 7 0,-6-15-90,0 15-90,6-16 180,-15 16-90,16-15 180,-7 6-450,8 0 0,-8-7-89,7 8-811,-8-1-1258,1-7 2518,-2 7 0,-9 0 0,0 3 0</inkml:trace>
  <inkml:trace contextRef="#ctx0" brushRef="#br0" timeOffset="48132">24792 16188 13829,'0'20'2249,"0"-1"-1530,9 1-359,-7 0-90,16-1-90,-7 9-270,8 3 180,10 8-90,-8 0 90,16 0-90,-15-8-360,7 6-1709,-10-24-4857,9 13 6926,-6-24 0,-2 7 0,-12-9 0</inkml:trace>
  <inkml:trace contextRef="#ctx0" brushRef="#br0" timeOffset="48540">25243 16384 13469,'20'-2'2249,"-9"4"-1439,6 26-720,-6-6-1,9 15 1,-1-6-90,1-1 0,-1-2-269,1-8-1081,-9 0-2248,6-9 3598,-6 6 0,0-15 0,-2 7 0</inkml:trace>
  <inkml:trace contextRef="#ctx0" brushRef="#br0" timeOffset="48883">25635 16462 14639,'11'9'2968,"-2"-7"-2518,0 16 89,1-7-89,1 17-270,7-6-90,-7 6-90,8 0 0,1-6-90,-1 6-270,10 1-629,-7-7-900,6-3-2429,-9-1 4318,1-16 0,-9 6 0,-2-8 0</inkml:trace>
  <inkml:trace contextRef="#ctx0" brushRef="#br0" timeOffset="49173">26086 16521 12930,'11'9'3598,"6"2"-2969,-6 0-179,9 6-90,-1 3-270,10 2-180,-7 6-180,6-9-2249,0 1-5216,3-9 7735,-1-2 0,-10-9 0,-12 0 0</inkml:trace>
  <inkml:trace contextRef="#ctx0" brushRef="#br0" timeOffset="49432">26556 16482 16977,'20'9'1170,"0"10"-990,-1 3-91,1 15-89,-1-15-629,1-2-1800,0-3-3148,8-15 5577,-6 7 0,-3-9 0,-10 0 0</inkml:trace>
  <inkml:trace contextRef="#ctx0" brushRef="#br0" timeOffset="49665">26968 16423 18327,'20'20'899,"-1"-1"-899,1 1-90,8 0 0,-6-1-1439,6 1-2069,1-9 3598,-8-3 0,-1-8 0,-11 0 0</inkml:trace>
  <inkml:trace contextRef="#ctx0" brushRef="#br0" timeOffset="49899">27340 16365 17697,'9'19'719,"2"1"-719,9-9-629,-1-3-1440,1-8-4497,8 0 6566,-6 0 0,-3 0 0,-10 0 0</inkml:trace>
  <inkml:trace contextRef="#ctx0" brushRef="#br0" timeOffset="50132">27693 16306 12390,'0'19'3418,"18"-8"-3238,-5-2-450,24-9-2069,-16 0 2339,8 0 0,-18 0 0,-3 0 0</inkml:trace>
  <inkml:trace contextRef="#ctx0" brushRef="#br0" timeOffset="52999">25224 17070 8792,'28'0'989,"-6"0"-449,6 0 270,-8 0-271,8 0-89,-6 0-90,6 0 90,0 0-1,-6 0-89,7 0-270,-10 0 0,1 0-90,-1 0 90,1 0-90,-1 0 0,10 0 90,-7 0 180,6 0-180,-9 0-90,1 9 0,8-7 90,-6 7-90,15-9 0,-6 0 0,-1 0 0,7 0 0,-15 0 90,15 0-90,-15-9 0,15 7 0,-7-7 0,1 0 0,6 7 0,-15-7 0,6 9 0,-9 0 0,1 0 0,0 0 0,-1 0 90,10 0 0,-8 0-90,16 0 0,-15-8 0,15-3 0,-6 0-180,8 2 360,-9 1-180,-1 5 0,-10-5 0,1 8 0,-1 0 0,1 0 89,8 0-178,-6-9 89,15 7 0,-15-7 89,15 0 1,-15 7 0,15-7 0,-16 9 0,17-8-90,-17 6 0,16-7 0,-15 9 0,15 0 0,-15 0 90,6 0-90,-8 0 0,-1 0 0,1 0 0,0 0 0,-1 0 90,1 0 0,8 0 0,-6 0-180,15 0 90,-7 0 180,10 0-270,-1-9 180,-9 7-90,7-7 0,-15 1 0,15 5-90,-15-5 180,15 8-90,-15 0-90,15 0 180,-7-9-90,1 7 90,6-7-90,-7 0 0,9 7-90,1-7 90,-10 1 0,-2 6 0,-8-7 0,0 9 90,-1-9-90,1 7 0,-9-7-90,6 1 0,-6 5 90,9-5 0,8-1 0,-6 7 0,15-16 0,-16 16-90,8-15 90,-10 15 90,10-7-90,-16 0-90,13 7 180,-15-7-90,8 9-90,1 0 180,-1-8-270,1 5 0,0-14-269,-1 6 359,1 0-90,-1-6 90,-8 15 90,7-16-180,-7 16 270,8-15-270,1 14-270,-1-14 90,1 6 270,-9 0 90,6-6 90,-6 6-90,0 0 0,7-6-180,-8 14 180,1-14 0,7 6 0,-7 0 0,8-6 0,1 6 0,-9-9 0,6 9 0,-6-6-89,9 6-721,-1-8 360,1-10 360,-1 7 90,1-6 0,0 9 0,-1-1 0,1 0 0,-1 1 0,-8-1 0,7 1 0,-16-1 0,15 0 0,-6 1 0,9-1 0,-1 1 0,1-10-719,0 7-3419,-1-6 4138,1 9 0,-9 8 0,-3 2 0</inkml:trace>
  <inkml:trace contextRef="#ctx0" brushRef="#br0" timeOffset="53943">26615 17050 16707,'9'-2'1799,"11"4"-1349,1 18-270,8-9 90,-1 6-360,2-6 180,10 9-90,-1-1-1079,0 1-1890,-8-9-6565,6 6 9534,-7-14 0,-8 5 0,-5-8 0</inkml:trace>
  <inkml:trace contextRef="#ctx0" brushRef="#br0" timeOffset="54223">27144 17011 17967,'20'9'809,"8"2"-809,-6 0-180,15 6-2068,-15-15-4588,15 7 6836,-15-9 0,-3 0 0,-10 0 0</inkml:trace>
  <inkml:trace contextRef="#ctx0" brushRef="#br0" timeOffset="54423">27497 17011 15358,'20'-2'720,"-1"-4"-720,10 23-270,10-15-3058,2 7 3328,-11-8 0,-3-2 0,-3 1 0,2 0 0</inkml:trace>
  <inkml:trace contextRef="#ctx0" brushRef="#br0" timeOffset="54655">28007 16933 15538,'30'0'-360,"-1"9"-2968,-10-7 3328,1 6 0,-9-8 0,-3 0 0</inkml:trace>
  <inkml:trace contextRef="#ctx0" brushRef="#br0" timeOffset="54890">28320 16796 18237,'31'0'-3778,"-3"0"-4677,-8 0 8455,8 0 0,-15 0 0,5 0 0</inkml:trace>
  <inkml:trace contextRef="#ctx0" brushRef="#br0" timeOffset="55140">28712 16639 13739,'31'0'-2698,"-3"0"-1530,0-9 4228,-6 7 0,-2-7 0,-12 9 0</inkml:trace>
  <inkml:trace contextRef="#ctx0" brushRef="#br0" timeOffset="55416">28869 16423 10411,'0'0'0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26:14.31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3175 6349 16528,'-20'-17'2158,"53"-5"-2068,-8-5 0,5-2-394,5 7 0,6 3 1,1-1 303,3-3 0,1 0 0,0-1-483,-5 1 0,0 1 0,-1 0 483,-4 1 0,0 1 0,-2 2-45,7-4 0,-6 2-987,7-8-3466,-14 19 4498,-19 9 0,-9 0 0,0 0 0</inkml:trace>
  <inkml:trace contextRef="#ctx0" brushRef="#br0" timeOffset="209">3684 6271 16078,'-19'31'2968,"8"14"-2878,2 5-90,12-12 0,3 3 45,-1 3 0,1 1-1670,4 4 0,0 0-534,-5-4 1,0-1 2198,5 2 1,-2-4 0,-6 1-1,7-8 1</inkml:trace>
  <inkml:trace contextRef="#ctx0" brushRef="#br0" timeOffset="409">3567 7251 17697,'13'-29'509,"0"-1"1,6 0 0,4 1-510,14-1 0,4 2-1128,-1-2 0,1 1-41,3 3 0,-1 2-2909,-8-1 1,0 2 4077,0 7 0,-3 1 0,1-4 0,-7 10 0</inkml:trace>
  <inkml:trace contextRef="#ctx0" brushRef="#br0" timeOffset="942">4253 6526 21565,'0'39'1709,"9"0"-1529,2 9-180,8-6 0,-8-3-90,7-20-540,-16-10 0,6-9-539,1-17 449,2-14 540,2 7 1,2-2 134,0-4 0,1 1 225,14-12 809,-1 13 0,-10 28-89,-8 19-270,6 20-181,-6 3-449,0 6-180,7-18 270,-16-10-1079,24-11-180,-4-27 359,17-12 380,-19 1 1,-1-1 384,1 3 0,-1 2 269,-3-1 1,-1 4 855,13 2-181,-8 20-449,-9 28-450,-3 14-270,1 8-1709,2-2-7105,17-27 9084,3-3 0,-9-18 0,-5 0 0</inkml:trace>
  <inkml:trace contextRef="#ctx0" brushRef="#br0" timeOffset="1537">5252 6349 19766,'-28'0'3058,"-2"18"-2788,-10 12-270,10 12-90,15-18 0,2 0-180,2 6-360,2-10-449,27-11-90,12-27 404,-6 4 1,2-2 539,4-8 0,-1-2 45,-8 0 0,-1 1 450,17-5 1079,-17 13-90,-9 17-539,-3 17-720,1 5 0,2 17-180,9-17-1169,26-5 899,6-26-405,-14 1 1,2-3-405,4-3 0,-1-3 629,-1-2 0,-3-1 1080,-3 0 0,-2 1 1169,-8 3 0,-4 1 899,-3-4-988,-10 10-721,-18 18-629,-2-7-180,-9 7-90,1-1 0,8 3 180,20 18-540,21 1 495,-5-7 0,0 2-45,1 3 0,-1 3 0,0 2 0,-3 4 180,-4 5 0,-5 3 90,-2 3 0,-3 2-752,-1 3 0,-5 3 632,-3-17 0,-2 1 0,-2-2-15,-7 13 0,-4-2-400,2-2 1,-5-7-546,-8-16 1,-3-6-1350,-11 8-6925,2-52 9084,22-7 0,6-2 0,0-6 0,7 10 0,-1 1 0</inkml:trace>
  <inkml:trace contextRef="#ctx0" brushRef="#br0" timeOffset="2185">6272 6408 23544,'11'50'1079,"-3"-2"-1529,-8-17-1259,9-3-450,2-17-1528,17-20-91,3-30 3328,-12 14 0,1-2 585,0-3 0,-1 1 2384,12-10 449,-3 19-989,-9 29-540,-8 13-540,7 26-719,-16-7-270,15-2 90,-6-19-1259,18-11 134,2-27 1,3-8 404,-6 4 1,1-2 509,1 2 0,3-2 1,-3 1 1693,-2-4 0,-3 6-45,14 10-809,-22 22-540,-8 28-90,2 2-90,17-2 0,20-19-90,-18-14 0,1-3-124,4-3 1,0 0 348,0 2 0,-3 4-116,9 14 251,-24 1 0,-5 6 180,-4 14 0,-8 5-91,-5-10 1,-5 1 0,-1 1-607,1 5 1,0 0-1,-3 0 367,-2-3 0,-2-1 0,-1-1 150,-6 13 0,0-4-662,5-14 0,-1-5-598,-10 9 796,1-63 104,19-26 90,11 5 0,6-4 45,10 0 0,6 2-306,-3 12 1,4 1-1,2 2 381,2 5 0,2 2 0,1 2 15,9-7 0,0 6 385,4 9 1,-3 5-431,12 4-1795,-25 7 0,0 2 1795,11-1 0,-17 0 0,-5 0 0</inkml:trace>
  <inkml:trace contextRef="#ctx0" brushRef="#br0" timeOffset="2517">7898 5820 20305,'33'0'-449,"4"0"89,9 0 0,4 0 270,-9 0 0,-1 0 135,0-1 0,-2 2 945,12 17 719,-13 12-90,-26 20-810,-2 0-764,-9-21 0,-1-1-45,1 5-1259,0 12-5487,0-23 6746,9-2 0,-7-11 0,7-9 0</inkml:trace>
  <inkml:trace contextRef="#ctx0" brushRef="#br0" timeOffset="2667">8369 6565 23184,'-20'20'1439,"0"-18"-2788,10 4-6927,10-23 8276,2-3 0,7 7 0,-10-4 0</inkml:trace>
  <inkml:trace contextRef="#ctx0" brushRef="#br0" timeOffset="3859">21029 5899 18237,'-39'-11'2878,"9"2"-2788,-7 9-90,6 18 0,-8 3-90,23 2 0,1 2-450,-13 8-89,35 13 269,15-16 360,1-10 0,4-1 45,3 0 0,-1 2 45,-8 2 0,-1 1 163,0 1 1,-3 1 15,-10 2 1,-3 2-135,2 4 0,-4 0-45,-10 18-90,-1-17 0,-2-5-1529,-11-6-5847,-6 2 7376,8-34 0,10 6 0,1-7 0</inkml:trace>
  <inkml:trace contextRef="#ctx0" brushRef="#br0" timeOffset="4120">21088 6350 18596,'48'0'360,"-15"-8"0,2-2-720,9 0 0,1-2-540,1-6 1,0-3 584,-1 2 1,-3-1 404,-15 5 0,-4-1 359,5-12 721,-37 26 179,-21-5-270,-21 25-719,1 1-270,11 12-90,11-1-270,35-1-2428,23-18-1440,7-6 1,5-2 4137,8-2 0,0-2 0,-16 1 0,-3 0 0,22 0 0</inkml:trace>
  <inkml:trace contextRef="#ctx0" brushRef="#br0" timeOffset="4492">21970 6212 17247,'-28'0'4138,"-3"0"-4318,1-8 90,10 5-360,20-5-719,20 8 269,28-9 810,-4 7 180,-15-5 0,-2 5 630,-5 20 449,-5 21-764,-18-3 0,-7 6-285,1-7 0,-3 2 1,-1 0 59,-2 2 0,-1 1 0,0 1-612,0 4 1,0 0-1,0 0 432,1-7 0,0-1 0,2-1-45,0 14 0,3-2-382,-1-12 1,7-5-744,19 0 541,25-14 584,-8-26 0,2-8 0,0 3 0,-3-5 135,-5-8 0,-6-4-1,-5 6 1,-5 0-45,-6-3 0,-4-1-135,-2-21-339,-3 21 0,-3-1-2989,2 1 0,-2-1 3677,-4-5 0,0 3 1,-1-3-1,2 0 1</inkml:trace>
  <inkml:trace contextRef="#ctx0" brushRef="#br0" timeOffset="5334">22343 6114 18956,'0'29'2339,"0"-2"0,0 2-2250,-9 26-134,4-26 1,-1 0-316,-5 17-540,29-33-629,23 5 989,-3-27 1,3-8-451,-1 2 1,0-3 44,4-10 1,-1-3 584,-2 2 0,-3-1 540,-6 5 0,-3 0 2249,10-14-540,-22 19-540,-17 12-719,0 43-451,-9-9-134,4 2 0,-1 0-135,-5 3-359,20-12-1170,13-10-360,26-9 540,-7-17 1169,7-5 540,-17-9 1618,-3 3-268,-17 9-901,-2 8-449,-9 2-270,0 18 90,0 2-90,17 8-90,5-8 90,26 6 0,-7-14 180,7 23 270,-17-13 269,-12 24-539,-10-7-90,-9 1 0,0-3-90,8-17-899,3-2 449,18-27-450,10-21 765,-14 14 0,0-2 90,5-7 1,-1 0-175,-4 8 1,0 2 487,0 8 1,-2 2 720,-1-4-271,-5 36-629,-17 4 0,0 17-180,9-9 0,2-1-12,17-19-528,16-15 0,3-7 630,-15 1 0,0-2 135,17-6 0,-5-1 585,-16 0-271,-19 12-89,-9 8-360,0 8 0,-9 3 90,7 9-360,-7-1-989,18-8 180,28-2-4138,16-18 809,-11 4 1,3-1 4407,-3-3 0,-4-1 0,15-1 0,-18 2 0</inkml:trace>
  <inkml:trace contextRef="#ctx0" brushRef="#br0" timeOffset="5684">24342 6154 19676,'11'41'989,"-3"-4"-1439,10-26-629,4-2 854,4-8 0,4-2 135,23 1-212,-20-1 1,1 2 661,-3 1 0,-3 4 637,4 23-637,-16-3 0,-5 6-136,-8 11 1,-7 4-180,-6 2 0,-6 2-45,4-13 0,-1 1 0,-3-1 0,-5-1 0,-3-1 0,-1 0-463,0 1 1,-2 0 0,1-2 402,0-4 0,-1-1 0,1-2-165,-9 9 1,1-6-128,4-13 1,1-6-99,-19-3 540,18-55-90,25 16 0,7-3-415,12-15 0,12-2 415,1 16 0,7 1 0,3 2 30,4-1 0,3 2 0,2 3 14,-8 9 1,2 2 0,0 2 0,-1 1 45,5-2 0,0 2 0,-2 4 0,14 1 0,-5 7-45,-19 8 1,-6 4-2295,3 10 2561,-21 19 0,-8-19 0,0-3 0</inkml:trace>
  <inkml:trace contextRef="#ctx0" brushRef="#br0" timeOffset="6167">25361 5663 20126,'-20'3'2248,"62"3"-2248,6-14-1015,3 7 0,5 2 925,-14-3 0,-4 4 326,-6 8 0,-5 6-56,1 16 269,-21 0 1,-5 4 128,-2-6 0,0 1-398,0 8 0,0-2-180,-9 7-360,7 10-2248,-7-41 2608,26 5 0,-12-18 0,12 0 0</inkml:trace>
  <inkml:trace contextRef="#ctx0" brushRef="#br0" timeOffset="6309">25792 6428 20665,'0'0'0</inkml:trace>
  <inkml:trace contextRef="#ctx0" brushRef="#br0" timeOffset="32664">3253 7819 11490,'-8'22'1440,"-3"-13"-811,0-11-449,20-24 90,30 4-135,-6 3 0,4-1-1194,10-1 1,4 2 1117,-11 8 1,3 1 0,0 1-60,3-1 0,0 0 0,2 2 67,-6 3 1,1 3 0,2 0-1,-1 0-497,2-1 1,0 1 0,1 0 0,1 0 519,5 1 0,1 1 0,0 0 0,1 1-54,-9 0 0,1 1 0,0 0 0,0 0 0,1 0-395,4-1 1,0-1-1,1 0 1,1 0 0,-1 1 447,2 0 1,-1 1 0,1 0 0,1 0 0,1 0-212,-7-2 1,2 1 0,0-1 0,1 0 0,-1 0-1,0-1 167,-1-1 0,0-1 0,0 0 0,0-1 0,0 1 0,1 0-133,3 1 0,0 0 1,1 1-1,-1-1 1,1 0-1,-2-2 88,-2-1 0,0-1 0,-1-1 0,-1 0 0,1 0 0,0 2 30,0 2 0,0 0 0,0 2 0,0-1 0,-1 0 0,-1 0-46,4-2 1,-1 0-1,0 0 1,-2 0 0,0 3 37,6 1 1,-1 2-1,-2 1 1,-2 0 366,4 0 1,-2 0-1,-4 2-389,7 9 0,-6 1-450,-13-10 1,-7 3-2160,1 18 2837,-5-24 0,-24 7 0,7-9 0</inkml:trace>
  <inkml:trace contextRef="#ctx0" brushRef="#br0" timeOffset="56289">20657 7349 16707,'-11'-30'1709,"20"1"-1349,22 10-225,-4 12 0,4 3-135,12-1 0,2 1 90,3 4 0,4 0-1372,-6-2 0,3-2 0,0 1 1282,0 3 0,0 0 0,3-2 22,-5-1 1,1-2 0,2 0-1,-1 1-22,0 1 0,0 0 0,1 0 0,0 1-18,-6 0 0,1-1 0,0 1 0,0 0 0,1 0 36,-1 0 0,0 0 0,0 1 0,1-1 0,-1 0 0,2 1 0,0-1 0,0 0 0,0 0 0,0 1-404,2-1 0,0 0 0,-1 0 1,1-1-1,0 1 368,0-2 0,0 0 0,1 0 0,-1 0 0,0 0 18,2 0 0,0 0 0,0 0 0,0 0 0,0 0-152,-1 0 1,-1 0 0,0 0 0,0 0 0,0 1 151,0 0 0,0 1 0,0 0 0,0 0 0,-1 0-83,-2 0 0,0 0 0,-1 0 0,0 0 1,-1 1 82,11 1 0,-1 0 0,0 0 0,-1 0 22,-3 0 1,-1 1-1,0-1 1,-1-1-1,-1 0 1,-1-2-1,0 0 1,0 2-46,-3 0 1,-2 1-1,1 0 1,0-2 22,13-2 0,1-3 0,-2 1 84,-6 2 1,-2 1 0,-1-1-145,-4 1 0,-2 0 0,-1-2-30,12-4 0,-4 1 974,6 6-3043,-7-7-506,-25 9 2665,-9 0 0,-3 0 0,-8 0 0</inkml:trace>
  <inkml:trace contextRef="#ctx0" brushRef="#br0" timeOffset="61947">10407 6114 11311,'-20'-19'4407,"1"-1"-3238,8 1-89,2 16-1,0-12-449,-2 30-450,-8-21-90,-10 14 90,-10 1-180,-2 11-243,17-6 0,0 2 153,-15 15-90,8-12 180,12-1-89,28-16-91,30 7 45,-10-9 0,3 0 135,3 0 0,0 0-243,-1-1 1,-1 2 422,17 7 205,-11 12-295,-19 11 180,-11 8-270,-9 9 0,-9 2 180,-11 0-90,-10-11-990,-1-11-3058,-6-17 3958,15-20 0,3 5 0,10-13 0</inkml:trace>
  <inkml:trace contextRef="#ctx0" brushRef="#br0" timeOffset="62197">10191 5762 18506,'0'30'420,"0"1"0,4 10 0,1 0-330,0-9 0,1-1-829,4 17 1,0 0 513,-5-11 0,0-2-562,4 0 1,0-2-2632,2 6-2601,8-11 6019,1-17 0,-9-2 0,-2-9 0</inkml:trace>
  <inkml:trace contextRef="#ctx0" brushRef="#br0" timeOffset="62381">10348 5860 17697,'0'43'1019,"0"1"1,4-4-1,1 0-974,0 12 0,1 1-45,3-7 0,1-1-495,4 5 1,1-2-1482,-6-7 0,4-3-2387,4-11 1,3-4 4362,10 5 0,-8-19 0,-5-9 0</inkml:trace>
  <inkml:trace contextRef="#ctx0" brushRef="#br0" timeOffset="62856">11073 5918 19766,'-30'-8'1619,"10"23"-1529,3-2-90,6 35-180,-9 2 90,1-9-90,8 5-270,20-15-89,21-1 404,-6-11 0,2-1 135,24 4 0,-25-4 0,-2 1 90,8 3 0,-12 15 0,-10-7 0,-9 9-1,0 0-808,-26-8-4138,2-11 4857,-24-20 0,26-3 0,5-5 0</inkml:trace>
  <inkml:trace contextRef="#ctx0" brushRef="#br0" timeOffset="63016">11034 5977 20845,'48'-9'-765,"-19"4"1,1 0-855,4-5 0,2 0-1035,3 4 1,0 1 2653,-3-4 0,-2 1 0,7 5 0,-15-5 0</inkml:trace>
  <inkml:trace contextRef="#ctx0" brushRef="#br0" timeOffset="63297">11524 5899 21385,'11'48'629,"-5"-11"1,-3 2-630,-7-7 0,-1 1-90,4 14 0,0 0 0,-6-15 0,5-3-180,12-2 1,6-4-721,17 5 405,-5-20 1,3-7 404,-1-11 0,-1-6-111,-3 1 1,-2-3 470,-2-9 0,-5-5 494,-5-10 1,-5-1-450,0 15 0,-5 0-90,-12-10 0,-6 2-177,-8-4-183,1 24 1,-2 2-2205,-6-6-4677,3 3 7106,17 6 0,3 0 0,8 3 0</inkml:trace>
  <inkml:trace contextRef="#ctx0" brushRef="#br0" timeOffset="63631">11975 5820 20395,'0'29'1529,"0"10"-1529,0-11 0,0 3-45,0-1 1,0 1-46,-1 3 0,2-1-360,8 9-270,10-5-539,21-27 180,10-10 989,-25-11 0,0-6-117,0-2 0,-2-3 342,-7-7 0,-2-1 90,1 1 0,-2-1 45,-6 1 0,-3-1 179,5-20 91,-18 11-270,-11 11-270,-1 8-270,-8 9-1079,10-6-810,8 15-2824,2-7 4983,18 18 0,-7-7 0,7 7 0</inkml:trace>
  <inkml:trace contextRef="#ctx0" brushRef="#br0" timeOffset="63649">12367 5762 5914,'0'0'0</inkml:trace>
  <inkml:trace contextRef="#ctx0" brushRef="#br0" timeOffset="63897">12367 5762 23184,'29'45'-162,"0"1"0,0 0 0,4-5 0,2-2 0,-7-10-467,-4-10 359,3-15 0,3-8 270,-4-7 0,-2-6 45,-3-2 0,-1-3 0,1-7 0,-5-1 45,-9 1 0,-3-1 0,1 0 0,-2 1 89,-3-21-134,-6 21 0,-5 1-764,-20-4-2609,-10 3 3328,-7 21 0,26 8 0,5 0 0</inkml:trace>
  <inkml:trace contextRef="#ctx0" brushRef="#br0" timeOffset="64882">27752 6016 14819,'-40'0'1918,"1"0"1,4 0 0,1 0-1784,3 4 0,3 1-135,-20 6 0,9 8 0,8 1-270,3-18-449,17 14-631,2-14-179,36 9 450,14 6 899,-11-11 0,1-1 225,4 4 0,-2 2 945,8 8 629,-4 9-450,-26 3-360,-3 8-539,-16 9-180,-21-15-90,-3 4-1529,-16-18-5757,17-8 7286,3-2 0,17-9 0,2 0 0</inkml:trace>
  <inkml:trace contextRef="#ctx0" brushRef="#br0" timeOffset="65097">27654 5840 21295,'0'28'359,"0"1"1,0 4 0,0 3-405,0 8 0,0 2-1044,0-1 0,0-1 144,-1-4 1,2-2-676,7-7 0,1-3-8211,4 3 9808,25-14 1,-25-17-1,4 0 1</inkml:trace>
  <inkml:trace contextRef="#ctx0" brushRef="#br0" timeOffset="65642">27830 5899 15988,'-19'0'4048,"-1"0"-3149,9 26-719,-6-2-90,6 24-90,6-20 0,-1 0-90,-11 16-900,14-16 1,3 1-6117,0 10 7106,11 0 0,0-17 0,-2-5 0</inkml:trace>
  <inkml:trace contextRef="#ctx0" brushRef="#br0" timeOffset="65989">28379 5860 21745,'-20'50'90,"1"-3"-180,-1-16-450,9 6-180,11-15 361,20 15 269,2-7 269,-3 1 181,-10 6 180,-9-7-90,0 18-360,-17-15-360,3 4-2609,-23-26 2879,16-11 0,1-2 0,11-7 0</inkml:trace>
  <inkml:trace contextRef="#ctx0" brushRef="#br0" timeOffset="66139">28340 5938 18327,'48'-17'-135,"-19"10"0,1 0-2294,4-3 0,1 1 2429,6 3 0,-3 3 0,5 3 0,-8 0 0</inkml:trace>
  <inkml:trace contextRef="#ctx0" brushRef="#br0" timeOffset="66448">28869 5938 19586,'0'28'2069,"-18"11"-1800,5 3-224,0-14 0,-2 0-45,-4 22-90,-1-8 180,9-5-359,20-26-271,21-2-90,12-9 630,-13-7 0,-1-4 90,4-11 0,5-8 0,-26-7 270,-2 6 90,-9 1-450,-9-7 0,-11 15-720,-2 2-2698,-6 3 3418,17 15 0,3-7 0,8 9 0</inkml:trace>
  <inkml:trace contextRef="#ctx0" brushRef="#br0" timeOffset="66772">29222 5938 23993,'-14'25'90,"-1"0"0,5 4 0,-1-1-180,-18 13-90,10-2-90,17-10-449,13-19-271,37-1 181,4-18 629,-14 1 0,0-3 135,-11-3 0,-2-3 45,1-1 0,-4-3 90,-6-2 0,-4-2 180,-1-16 539,-2-7 1,-9 9-810,-9 17-90,-10 5-720,-3 16-1888,-7-7 2698,19 6 0,1-7 0,9 9 0</inkml:trace>
  <inkml:trace contextRef="#ctx0" brushRef="#br0" timeOffset="67073">29771 5840 21205,'-18'20'3688,"-4"-1"-3598,-17 9 0,9 12-135,15-16 0,1 2-45,-5 15 0,17 5-180,21-24-180,23-3 270,-9-12 0,1-5-112,-3-9 1,-1-3 291,5 1 0,-2-4-118,-6-10 1,-4-2 117,7-17 45,-19 15 0,-4-2 45,-7-21-90,-1 8-990,-16-3-4497,-5 32 5487,-6 2 0,-1 4 0,3 7 0,-9 0 0</inkml:trace>
  <inkml:trace contextRef="#ctx0" brushRef="#br0" timeOffset="94338">3116 9191 15808,'46'-19'1079,"-2"8"-1034,-7 6 0,2 1-45,-4-1 0,0 1-1172,4 3 1,0 0-1348,1-3 1,-2 0 2575,-1-1 1,-4 1-1,9 2 1,-16-7 0</inkml:trace>
  <inkml:trace contextRef="#ctx0" brushRef="#br0" timeOffset="95302">4488 9093 8882,'0'-19'5757,"0"8"-4498,0 2-539,0 9-361,-9 0-179,-10 0-90,-3 18-90,-15-5-180,15 24 90,-6-24-180,17 22-89,20-31-271,13 13 270,26-17 180,-7 9 270,-2-7 90,-11 24 270,-17-13 0,-2 33-180,-9-4-226,-7-13 1,-4 0 45,-10 21 0,-19-10-1079,10-12-3149,2-26 4138,17-13 0,2-2 0,9-4 0</inkml:trace>
  <inkml:trace contextRef="#ctx0" brushRef="#br0" timeOffset="95469">4821 9191 16078,'0'30'359,"0"-1"1,0 21-1529,0-2-3148,9-17 4317,2-12 0,0-10 0,-2-9 0</inkml:trace>
  <inkml:trace contextRef="#ctx0" brushRef="#br0" timeOffset="95562">4802 8995 7803,'0'0'0</inkml:trace>
  <inkml:trace contextRef="#ctx0" brushRef="#br0" timeOffset="96094">5194 9152 18686,'0'30'630,"0"-1"0,-9 12-630,7 5 90,-7-24-540,18 6-450,-7-17-449,15-11 0,3-37-90,11-7 1394,-8 6 0,2 0 90,-6 15 0,3 3 494,6-1 1,1 5 809,3 7-179,5 26-811,-17 5-359,-9 17 0,6-8 0,3-3-1349,10-17-900,18-20-1708,-7-21 3102,-16 10 1,-2-2 2023,8-17 990,-3 20 0,-17 19-720,-2 28-540,-1 13-539,-2-4 0,-1 3-135,0-9 0,1 1-283,3 6 1,0 0 237,-4-8 0,0-1 45,1 0 0,-1 1 0,0-2 0,-1 2-136,-2 8 1,-4 1 0,-5-8 0,-3 1-90,-3 11 0,-5-1 45,-5-14 0,-4-4-720,-6 2 1,-2-4-720,9-9 0,0-7-6702,-22-23 8041,31-15 0,6-4 0,0-5 0,7 11 0,-1-1 1</inkml:trace>
  <inkml:trace contextRef="#ctx0" brushRef="#br0" timeOffset="96435">6134 8839 20395,'5'39'300,"-1"0"0,1 5 0,1-1-345,3-2 0,2-1-545,1 0 1,4-2 364,2-11 1,3-4-361,3-6 0,2-6-143,3-7 0,1-8-37,0-8 1,-1-4 629,-3 1 0,-2-3 180,-2-9 0,-5-2 1209,3-4-174,-12 5 179,-8 28-539,-8 11-38,5 26-682,-5 4 0,25 1-1889,23-14-315,-12-21 1,5-5 2177,11-6 0,-1-1 0,3 3 1,-3-7-1</inkml:trace>
  <inkml:trace contextRef="#ctx0" brushRef="#br0" timeOffset="96886">7722 9035 20665,'-9'50'1259,"-2"-2"-1259,0-1 0,3-5 90,16-3-269,21-19-361,12-12 315,-12-18 0,1-6 0,0 5 0,-1-2 225,-3-10 0,-2-2 0,15-5 540,-11 2 90,-8 17-450,-9 2-180,6 26-90,-6 5-450,9 0-1709,8-5-1619,11-17 3868,-13-12 0,-2-2 0,9 8 0,-7-20 0</inkml:trace>
  <inkml:trace contextRef="#ctx0" brushRef="#br0" timeOffset="97077">8369 8623 20935,'0'34'929,"0"-1"1,0 6-1,0 1-884,0 0 0,0 0-998,0 8 1,0 0 637,0-7 1,0-1-1126,-1-5 1,2 0-1728,2-5 0,2-4 3167,6-4 0,0-5 0,-2-17 0</inkml:trace>
  <inkml:trace contextRef="#ctx0" brushRef="#br0" timeOffset="97260">8584 8623 20215,'0'34'1019,"0"-1"1,1 7 0,-2-1-975,-3-3 0,0 0-540,3 7 0,-1-1-1079,-3-11 0,2-1-2744,6 0 1,2-2 4317,6 12 0,0-21 0,-2-10 0</inkml:trace>
  <inkml:trace contextRef="#ctx0" brushRef="#br0" timeOffset="97877">9662 8976 18327,'-19'39'4767,"8"9"-4407,2 2-226,8-21 1,2 1-45,-1 20-90,0-11 90,0-11-90,0-17 0,0-11-359,9-28-181,10-22 45,-4 16 0,1-2-281,2 1 0,3 0 371,2 4 1,2 4 212,0 9 0,0 5 192,25-4 90,-2 17-90,-9 0 0,1 0 90,-10 0-90,-2-9 729,1-2-639,-16-8 217,13-1-127,-24 0 90,7 1 270,-9 8-1,-9 11 91,-2 19-360,-9 21-270,1 10-180,-1 0-1079,9-2-3149,29-18 4408,14-10 0,1-11 0,-7-9 0</inkml:trace>
  <inkml:trace contextRef="#ctx0" brushRef="#br0" timeOffset="98170">10681 8878 22374,'-14'25'719,"0"0"1,-8 5-899,3 5-1171,10-22 181,26 16-360,5-19 1169,17 8 540,1-16 90,-10 24 719,-10-13 1,-12 33-271,-8-13-539,1-5 0,-2 0-90,-7 14-810,-3-3-2518,-9-28-6593,9-5 9702,3-41 1,8 29 0,0-20 0</inkml:trace>
  <inkml:trace contextRef="#ctx0" brushRef="#br0" timeOffset="98427">10975 9035 21655,'0'47'2338,"-8"-14"-2428,5 13-539,3-24-1,20-3 90,11-10 271,-1-9 269,7-9 0,-15-10 179,-3-12-89,-10 1 180,-9-7-450,-9 24-1529,-2-14-4227,-8 8 5936,8 6 0,2-5 0,9 18 0</inkml:trace>
  <inkml:trace contextRef="#ctx0" brushRef="#br0" timeOffset="98930">11328 8564 22554,'11'48'1709,"-6"-11"0,-1 2-1619,-4 2 0,0 1-60,0-4 0,0 1 0,0-1-1464,0 9 1,0-2 1388,-1 0 0,2-3-225,2-11 1,2-3 672,6 11-1482,18-19 102,1-38 797,-10-4 1,-1-6-136,1-7 0,0-2 70,-1-3 0,1 2 425,-5 11 0,0 4 2649,5-6-1840,-11 21-539,-10 34-360,10-2-90,2 24 0,17-9-90,3-9-720,-1-1-899,8-18-248,-8-11 518,0-20-1080,8-10 2609,-17-10 989,-1 10 990,-12 10-720,-8 12-989,0 8-90,0 0-180,9 0-90,11 0-270,10-18-540,-3 8 1,3-2-495,4-7 0,2-1-2160,0 4 1,0 2 3463,-1-1 0,-3 1 0,-1 3 0,-14 3 0</inkml:trace>
  <inkml:trace contextRef="#ctx0" brushRef="#br0" timeOffset="99144">12230 8564 15178,'-20'-11'6836,"0"-6"-5396,9 41-361,-6-9-764,14 15 0,4 5-181,-6-4 1,1-1-90,4 9 0,0 1-480,0-5 0,0-1 165,0 5 0,0-1-1228,0 14-2910,9-4-5423,2-20 9635,17-17 0,-15-2 1,5-9-1</inkml:trace>
  <inkml:trace contextRef="#ctx0" brushRef="#br0" timeOffset="99269">12504 8937 20485,'0'41'1979,"0"13"-3328,-9-47-3328,7 17 4677,2-33 0,2 9 0,7 0 0</inkml:trace>
  <inkml:trace contextRef="#ctx0" brushRef="#br0" timeOffset="99827">12602 8760 19766,'-9'44'-1709,"7"-9"-1350,-7-35 2969,36 0-719,-3 0 899,24 0 2428,-9 0 721,-18 0-1261,-3 8-808,-18 12-720,0 10-360,-9 10-90,-2-19 0,0-3-540,11-18-450,20 0 1,2 0 89,6-18 451,-8-3 314,-10-7 0,-1-1 135,2-6 180,7-2 539,-8 28 271,10 9 179,0 0-269,-1 18-361,1 4-269,-9 17-180,6 0 0,-15-9 0,7-10-720,0-20-449,10-20 719,4-2 0,2-3-90,1-1 1,1-1 359,10-4 0,2 3 450,-13 11 0,0 4 1079,22 4-270,-28 46-719,-12 7-450,-4-11 0,1 1-180,6 16-2788,8-19-6863,1-14 8331,-9-17 0,-2 0 0,-9 0 0</inkml:trace>
  <inkml:trace contextRef="#ctx0" brushRef="#br0" timeOffset="100719">7232 8349 15808,'0'39'6566,"0"0"-5936,0 0-450,9-8-180,-7-3 90,15-17-270,-6-2-360,18-18-179,1-28 494,-10 16 0,-1-2-98,1-11 1,-1 1 277,2 11 0,-2 2 225,2-17 540,6 27 89,-17 10-269,1 19-360,-2 12-180,0 8 285,-7-17-465,15-5-630,-6-17-539,18-9-360,1-19 1079,1-13 585,-17 15 0,0 2 315,5-7 900,-8 14-181,-2 17-899,-9 26-90,9-2-450,2 24-2338,17-27-5487,2-3 8275,18-18 0,-24 0 0,3 0 0</inkml:trace>
  <inkml:trace contextRef="#ctx0" brushRef="#br0" timeOffset="100944">8094 8211 20935,'0'29'810,"0"-7"-990,9 15-900,11-24-359,10 4 180,9-17 1349,-17-9 180,-4-2 359,-19-8-269,1-1-270,-17 9-540,-5-6-4407,-8 15 4857,1-16 0,19 16 0,1-7 0</inkml:trace>
  <inkml:trace contextRef="#ctx0" brushRef="#br0" timeOffset="101619">8310 7819 20755,'9'37'2159,"10"14"-2069,-8-17 0,0 1-45,3 0 0,0 0-90,-4 0 0,0-3 45,10 10 0,-1-5-450,9-26-359,3-3-91,8-16 180,0-21 451,-8-12 538,-12-9 361,-10 11 0,-9 19 89,0 11-269,0 36-450,0-3 90,0 23-180,0-16-809,26-11-810,7-12 404,0-10 1,2-4-630,-4-3 0,-1-2 180,0-3 0,-2-3 1754,-3-2 0,-2-1 5217,16-10-2428,-17 10-900,-5 11-900,-17 9 360,0 0-899,0 9 0,0 11-360,0 10 0,0 1-90,9 6 0,2-24 90,17 4-720,12-17 0,1-8 1,7-12 269,-18-11 360,-1 1 180,-10 2 90,-8 17-270,-2 2 90,-9 9-180,0 0-180,0 9-1619,17-7-3238,-4 7 5127,24-27 0,-23 14 0,3-14 0</inkml:trace>
  <inkml:trace contextRef="#ctx0" brushRef="#br0" timeOffset="101987">9505 7643 19046,'-19'9'4677,"8"28"-4362,6 0 0,1 4-225,-1 1 0,1 1-90,3-5 0,0 1 0,1-3-523,3 2 0,3-4 433,2 2 0,6-4-135,8-14 0,4-6-135,3-4 1,1-7 89,4-12 0,1-6-360,6-6 1,-3-4 539,-6-7 0,-3-2 270,1 1 0,-4 0 314,-13 4 1,-4 3 443,8-2-39,-17 12-201,-8 45-608,-3-3-90,5 3 0,1 2 90,-4 13 0,27-3-270,21-20-90,13-10-450,-14-16 1,1-3-855,-8 4 1,-2-1-3343,2-8 1,-3 1 4606,11 3 1,-19 3 0,-11 8 0</inkml:trace>
  <inkml:trace contextRef="#ctx0" brushRef="#br0" timeOffset="105669">3038 11151 11221,'30'0'3598,"16"0"-3329,-4 0-224,-10-3 0,3-2-1159,4 0 1,1-1 618,8-8 0,2-1-3238,-1 5 0,2-1 3733,-12-2 0,2 0 0,-6 2 0,-5 4 0,-3 0 0,25-10 0</inkml:trace>
  <inkml:trace contextRef="#ctx0" brushRef="#br0" timeOffset="107336">1823 9348 13110,'-5'38'449,"1"0"1,-1 2 0,-1 1-420,2-4 0,0 3 0,1-2-1068,1 14 1,4-1 1037,6 3 0,4-2 140,-2-15 1,2-4-51,1-7 0,2-4 526,5-2-616,-10-38 90,-1-32-45,-8 4 0,-2-6-144,1 11 0,0-2 1,0-1 128,0-5 0,0-1 0,0 1-183,0-1 1,-1 0 0,2 1 122,1 3 0,1-1 0,1 3 120,-1-9 0,5 6 130,4 15 1,4 5 229,23 1-90,11 44-135,-20-5 0,-1 4-91,-3 10 1,-2 5-211,2 2 0,-4 2 300,-9-2 1,-4 1-135,1-1 0,-3 0-45,-4 0 0,-6-1 69,-14 11-1733,-5 1-554,-9-34 2173,3-11 0,17-2 0,3-7 0</inkml:trace>
  <inkml:trace contextRef="#ctx0" brushRef="#br0" timeOffset="107853">2372 9485 9242,'10'20'6116,"-1"8"-5126,-9-6-181,0 15-449,0-15-270,0 15 0,0-24 0,9 4 90,2-17-180,8-17 90,1-14-450,-6 4 0,0-4-135,5-4 1,2 0-161,-1-1 0,1 2 385,3 3 0,0 3 90,6-2 180,-1 13 0,-10 17 0,1 0 270,-9 8 449,-3 3 592,1 17-862,-7-6-269,16 15-90,1-6 0,12-9 90,17-5 0,-7-17 0,7-9-90,-9-10 180,-17-12-1,-5-8-89,-34 17-180,-14-4-90,-10 24-1439,-7-7-2788,17 0 4317,12 7 0,10-6 0,9 8 0</inkml:trace>
  <inkml:trace contextRef="#ctx0" brushRef="#br0" timeOffset="109459">1783 11249 13469,'-30'-9'3508,"10"16"-3058,3-5-270,6 35 0,-9 13-225,10-16 0,1 2 0,2 3 0,3 0-214,1-3 1,6-2 33,8-7 0,6-4-630,6-6 1,5-6-900,5-3 0,3-7 1754,9-13 0,-2-2 0,2 8 0,-1-21 0</inkml:trace>
  <inkml:trace contextRef="#ctx0" brushRef="#br0" timeOffset="109965">2156 11190 13469,'-20'9'1709,"9"28"-1799,-6-19 0,15 25 180,2-41-270,11 7 91,8-9 268,-8-17-89,-2-5-180,-9-9 90,0 12 0,-9 10-359,-2-8-271,0 4-449,11-16-361,38 10 1350,-14 8 1,4 2 268,6 3 1,2 1 944,-6 0 1,-2 1 944,11 4-720,-10 18-629,-18 4-181,-3 17-629,-8-9 0,0-1 1,0-18-1,0-11-720,18-29 585,-9 1 0,4-3 225,13-4 0,4-1-45,-4-5 0,1 3-61,6 11 1,1 4 644,-8 7 1,-2 4 450,15 3-451,-10 35-449,-10-11-270,1 31-449,-1-33-2250,18 5 2999,5-27 1,-9 7-1,-7-7 1</inkml:trace>
  <inkml:trace contextRef="#ctx0" brushRef="#br0" timeOffset="111190">4527 10818 16168,'0'48'1259,"0"-20"0,0 3-1214,0 7 0,0 2 0,0 0 0,0 1-45,0 3 0,0-1-405,0-7 1,0-2-2475,0 16-4496,9-13 7375,2-26 0,0-3 0,-2-8 0</inkml:trace>
  <inkml:trace contextRef="#ctx0" brushRef="#br0" timeOffset="111331">4860 11171 15628,'0'48'0,"0"-16"-8815,0 5 8815,9-26 0,-7-2 0,7-9 0</inkml:trace>
  <inkml:trace contextRef="#ctx0" brushRef="#br0" timeOffset="111442">4939 10955 7083,'0'22'0,"0"-5"0</inkml:trace>
  <inkml:trace contextRef="#ctx0" brushRef="#br0" timeOffset="111840">5155 11210 13829,'0'41'3958,"-1"-4"-4048,1-26-540,0-2-809,18-18 0,4-19 809,17-5 720,0-6 900,0 11 899,-8 17-450,-3 20-270,-8 12-449,-1 19-540,-8-1-270,7-9 0,-8-1-720,10-18-1169,8-20 180,3-13 1574,-11-1 1,-1-2 313,12-16 1531,-3 2 358,-8 19-628,-10 20-361,8 28-719,-16 5-270,15 15-90,-14-18-989,23-10-1980,-4-11-1978,26-27 5037,-23 4 0,0-2 0,7-8 0,-6-2 0</inkml:trace>
  <inkml:trace contextRef="#ctx0" brushRef="#br0" timeOffset="111956">6017 11132 17247,'19'8'3328,"-8"12"-3328,7 2-270,-7 6-2788,8-8-4408,10-9 7466,1-3 0,-8-8 0,-5 0 0</inkml:trace>
  <inkml:trace contextRef="#ctx0" brushRef="#br0" timeOffset="112083">6291 11151 11490,'0'0'0</inkml:trace>
  <inkml:trace contextRef="#ctx0" brushRef="#br0" timeOffset="112258">6291 11151 19496,'39'-26'30,"1"0"0,-1 0 0,0 0 0,7-7 0,-2 1 0,-5 5-75,-9 11 0,-4 2-1125,16-23-1978,6 15-5307,-18 2 8455,-10 3 0,-12 15 0,-8-7 0</inkml:trace>
  <inkml:trace contextRef="#ctx0" brushRef="#br0" timeOffset="112482">6683 10622 17427,'-11'54'4228,"-6"-8"-4004,15-1 1,2 4-988,-5-9 1,1 0 762,3 5 0,2 0-310,-1-1 1,0-1-546,-1-11 1,2-3-1481,8 10-1803,10-22-2518,21-25 6656,1-12 0,-10 7 0,-14-4 0</inkml:trace>
  <inkml:trace contextRef="#ctx0" brushRef="#br0" timeOffset="112615">6860 11053 15988,'19'9'3328,"1"2"-3148,8 17-810,3-15-1618,17 5-1350,2-18-2789,0-18 6387,-20 8 0,-4-2 0,-2-9 0,3 3 0</inkml:trace>
  <inkml:trace contextRef="#ctx0" brushRef="#br0" timeOffset="112923">7271 10994 15358,'0'-19'5127,"0"8"-4587,0 11-180,-9 11-180,-1 17-180,4 0 0,1 1-375,-13 16 375,19-10 0,5-4 70,5-9-430,19-5-179,9-52 179,-18 15 0,-2-3-225,2-23 1,-3-4-709,-2 5 0,-2-2 1083,-3 10 0,-1-2 1,-2 0 209,-2-16 0,-2 1 180,2-1 0,-3 1 487,-2 7 0,-2 5 413,1-8-1,0 41-449,-9 48-406,8 2 1,0 5-180,-3 4 0,0 3-493,3-12 1,1 2 0,1-1-1037,-1 14 0,0-3-3432,0-7 1,0-3 4605,0-7 1,0-4 0,0-2-1,0-12 1</inkml:trace>
  <inkml:trace contextRef="#ctx0" brushRef="#br0" timeOffset="113123">6291 10642 18866,'-30'-9'-7915,"10"7"7915,29-7 0,-5 9 0,14 0 0</inkml:trace>
  <inkml:trace contextRef="#ctx0" brushRef="#br0" timeOffset="113834">8408 10994 16977,'-20'30'450,"1"-1"0,2-4 0,3 0-361,3 23-1078,31-26 90,30-5 494,-20-18 0,1-6 450,5-5 0,-4-5 405,0-15 449,-6-16-359,-26 17-450,-17 12-180,-5 10-900,-9 0-1078,12-2-4948,37-17 7016,1 8 0,3 1 0,13-5 0,0-2 0</inkml:trace>
  <inkml:trace contextRef="#ctx0" brushRef="#br0" timeOffset="113998">9035 10446 16528,'-9'-13'3508,"-10"-3"-3149,-12 51-224,11-12 0,1 4-135,2 15 0,3 6-661,6-11 0,1 3 0,3 0 451,2 0 0,2 0 0,2 0-1724,5 15 1,6-1 1918,5-3 1,3-6-1,3-2 1,2-8 0</inkml:trace>
  <inkml:trace contextRef="#ctx0" brushRef="#br0" timeOffset="114132">8839 10955 15538,'35'-22'-1080,"-3"12"1,6 3 1079,0 5 0,4 3 0,-2 0 0,0-1 0,-2 0 0,-3 0 0,0 0 0</inkml:trace>
  <inkml:trace contextRef="#ctx0" brushRef="#br0" timeOffset="115083">10270 10877 17157,'-39'0'2699,"-1"0"-2340,1 8-448,9 12-1,1-7-90,18 13 180,12-15 0,27 0 0,13 15 0,9-4 45,-24 0 0,-4 4 134,-5 2 1,-3 3 180,-3 6 0,-3 4-776,-1 7 1,-5 2 625,-6-11 0,-2 0 0,-2 1-61,2-3 1,0 0 0,-3 0-60,-5 2 0,-3 0 0,0-2-45,-4 5 0,0-3-360,2-7 1,-1-6-856,-8-6-719,17-48 720,9-4 0,4-6 239,5 2 1,3-4-1,1-1-85,2-7 1,1-2 0,1 0 1014,-1 8 0,0 0 0,2 0 0,-1 0 157,0 1 1,-1 1-1,1 1 1,0 0 471,2-8 1,-1 0 0,1 4 46,2-10 1,1 8 357,-6 17 1,0 6 1659,6-5-1525,-10 62-269,8 0-766,-13 2 1,1 2-90,7-8 0,2-1-45,-5 1 0,2-3 90,25 11-90,2-19-180,11-11 90,0-27 90,-20 12 0,-3-1 0,6-12 2262,12 10-2173,-32 26 715,5 14-624,-18 10-180,0 7-90,0-17-179,0-12-631,17-28-539,5-21 899,-3 2 0,1-3 450,-4 1 1,-1-1 44,4 1 0,-1 1 1124,3-10 360,8 20-449,-18 19-451,15 19-359,-13 3-180,24 6 90,2-8-180,-11-13 0,3-3-225,8-6 1,1-5-1,0-5 0,0-6 135,1-10 0,-4-3-146,-5 1 1,-5-1 325,-5 1 0,-5 1 630,3-19-90,-11 18-1,-10 10-179,1 20-90,0 20-270,0 10 0,0 9 381,18 0-1460,4-17-1350,26-4-2518,2-27 314,-20 1 1,-1-4 4632,-3-7 0,-2-1 0,6-4 0,-12-2 0</inkml:trace>
  <inkml:trace contextRef="#ctx0" brushRef="#br0" timeOffset="115315">11975 10720 14009,'0'-20'9535,"0"1"-8726,0 8-719,0 2-180,0 27 0,0-5-450,9 6-449,10-1 359,21-16 540,10 15 450,0-6 810,-11 18 269,-20 1-360,-10 18-449,-9 2-585,0-21 0,0 1-225,1 0 0,-2-1-3058,-8 12-6593,-2-13 8510,-8-28 1,8-2 0,2-7 0</inkml:trace>
  <inkml:trace contextRef="#ctx0" brushRef="#br0" timeOffset="118907">18580 8838 14908,'-20'-10'3329,"0"10"-2700,10 28-89,1 22-450,8-16 0,2 2 45,-1 3 0,0 0-301,0-3 1,0-2 210,0-4 0,0-1 260,0 10-35,0-20-450,0-10 0,0-18-180,0-19 270,0-22-45,4 9 0,1-5 180,-1-8 0,2-1-540,3 18 0,1 0 0,0 0 435,-1-2 0,1-1 0,1 4 15,8-7 1,2 5 172,-3 11 0,3 4 141,27-3-89,-7 35 45,-12 2 0,-1 6 45,-11 6 0,-2 4-143,5 2 1,-3 3 7,-10 2 0,-3-1 1192,5 17-1327,-11-20 0,-5-3-990,-21 6-3319,4-5 4309,-22-19 0,33-9 0,-5 0 0</inkml:trace>
  <inkml:trace contextRef="#ctx0" brushRef="#br0" timeOffset="119332">19070 9074 19496,'-20'39'719,"0"-17"-808,9 4-91,3-24-90,17-2-180,10-20-449,20-19 674,-10 14 0,1 0 90,1 0 0,-1 0 135,0 4 0,-1 3 180,19-2 629,-18 12 271,-1 8-1,-18 0-269,-3 8-271,-8 3-359,0 9-270,0-1 90,0 1 0,9-9-359,11-2 89,19-18 270,-7-11 90,6-2 90,-28-6-180,-1 9-90,-9 8-1260,-9 2-3687,-2 9 5037,-8-9 0,8 7 0,2-7 0</inkml:trace>
  <inkml:trace contextRef="#ctx0" brushRef="#br0" timeOffset="119515">20050 8701 21475,'19'0'-1170,"1"0"1,-9 0 0,-3 0-1</inkml:trace>
  <inkml:trace contextRef="#ctx0" brushRef="#br0" timeOffset="119675">20206 9015 20755,'-19'2'-1799,"8"5"-2338,11-16 4137,20 0 0,-7 7 0,4-7 0</inkml:trace>
  <inkml:trace contextRef="#ctx0" brushRef="#br0" timeOffset="122020">21833 8525 13110,'-28'0'5486,"-3"-9"-5036,-8 7-270,0-7 0,-1 18 0,1 28-731,23-13 0,2 4 551,-2 19 0,4 2 0,1-8 0,2 1 0,1 6 0,5 0-675,6-13 1,3-1-623,-1 1 0,3-2-817,10-7 0,1-2 2114,3 15 0,-3-19 0,-10-11 0</inkml:trace>
  <inkml:trace contextRef="#ctx0" brushRef="#br0" timeOffset="122394">21500 8995 9062,'37'-30'629,"-13"14"1,2 4-630,8 5 0,2 3-568,3-1 1,0 1 792,-3 3 0,-2 2 844,-4-2 1,-1 2 1089,10 8-147,-20-7-662,-10 15-451,0-15-539,-7 16 269,24-7-539,-13 8-180,33-8-719,-5-2 20,-12-12 0,1-3 159,0 2 1,-1-3 494,-3-6 0,-2-2 315,15-7 1349,-10-6 0,-19 17-449,-1 2-451,-9 18-449,0 2-270,0 17-269,9-6-1890,19-2-2968,14-12 5217,-13-11 0,0-2 0,4 2 0,-7-5 0</inkml:trace>
  <inkml:trace contextRef="#ctx0" brushRef="#br0" timeOffset="122554">22656 8643 19856,'0'28'494,"0"0"1,0 24-810,0-13 0,0-1-2923,0 14-4767,18-13 8005,3-21 0,1-18 0,-4 0 0</inkml:trace>
  <inkml:trace contextRef="#ctx0" brushRef="#br0" timeOffset="122727">22931 8564 20755,'0'39'150,"0"1"0,-1 3 0,2 1-1095,2-8 1,2 0-3972,3 3 1,4-2 4565,7-15 1,1-3-1,4 9 1,2-19 0</inkml:trace>
  <inkml:trace contextRef="#ctx0" brushRef="#br0" timeOffset="122971">23969 8741 20305,'37'-9'270,"14"-11"-675,-13 10 1,2-2-1485,-4-6 0,0-1 1889,4 8 0,-4 1 0,-3-10 0,-7 11 0</inkml:trace>
  <inkml:trace contextRef="#ctx0" brushRef="#br0" timeOffset="123194">24165 8349 19316,'-19'47'2293,"8"-18"1,2 1-2114,3 8 0,1 3-90,0 3 0,1 1-90,4 0 0,0-1-1172,0 0 0,0-1-312,0-7 0,0-2-8347,9 16 9765,11-22 0,-7-19 1,4-9-1</inkml:trace>
  <inkml:trace contextRef="#ctx0" brushRef="#br0" timeOffset="123902">24400 8819 22464,'0'29'1259,"0"1"1,-8 2-1350,6 12 90,-7-40-540,9 14-539,9-27-181,19-19 360,-9 4 1,3-2 134,11-5 1,2 1 123,3-5 1,2 2 325,0 10 0,1 5-242,-1 2 0,-2 3 512,-7 8 0,-3 2 45,11 3 0,-2 0 359,-6 0-359,17 0-184,2 0 274,0 0 1937,-11 0-228,-19 0-20,-12 0-700,-8 0-270,0 0 1,0 8-146,-9-14-394,7 21-90,-15-21 89,6 6-179,0 6 0,-6-21-90,14 21 0,-5-6 0,-1 3 90,7 14-90,-15-23 0,6 29 0,-9-18 0,0 32 0,-8-7-90,6 18-90,-6-6-269,8-12-541,18-12-179,22-18 179,21-18 585,-11 4 1,-1-2 198,-3-4 1,-2-2 205,-3-2 0,-3 0 360,2-6 539,-11 10 91,-9 12-450,0 16-360,0 12-180,0 10 230,0 1-1669,17-12-1709,14-10-5577,19-9 8725,-11-8 0,-2-1 0,0 4 0,7-12 0</inkml:trace>
  <inkml:trace contextRef="#ctx0" brushRef="#br0" timeOffset="124522">25635 8760 20575,'0'28'3778,"0"3"-3688,0-1-90,0 7-270,0-23-629,0 3-361,0-17-539,18-9-539,3-10 2068,2 0 0,2-2 225,0-3 0,1-2-234,3 1 0,0 0 1268,-3 0 1,-2 2 1349,16 2-720,-21 3-360,-10 36-360,-9 12-449,0 20-450,-9 0 0,7-2-360,-7-9-809,18-17-72,11-4 612,28-36-811,-15 8 1,3-2 135,12-11 0,2-2 154,1 5 1,-1-1 1239,-5-3 0,-1 0 1259,-8 9 1,-5 0 1438,0-14-1079,-14 18-269,-17 11-361,-18 3-539,-3 14 657,-10 3-1197,3 1 21,8 8-1100,9-18-720,20-3-630,22-8-359,19 0 2068,0 0 1080,-11 0 1619,-11 0 0,-17 9-540,-2 11-539,-9 19-181,-9 2-359,-2 7-270,-8-17-90,-1-12-270,9 7-809,-6-30-2159,15 19-6297,-7-23 9535,9-10 0,0 14 0,0-14 0</inkml:trace>
  <inkml:trace contextRef="#ctx0" brushRef="#br0" timeOffset="125486">26929 8701 22824,'11'40'2159,"-3"-1"-2069,-8 0-180,0-9-180,0-10-720,18-11-179,4-9 360,26-18 539,-7-3 225,-16 2 0,-2-2 135,7-9 719,-1 10 271,-19 12-451,-1 16-179,-9 3-180,9 17-180,-7-6-90,7-2 90,-1-3-90,-5-15 0,5 16 90,-8-16-90,9 7 0,2-1 0,0-5 90,6 14 90,-15-15 179,7 16 1,-9-16 0,0 7-90,0-1-90,0 3-90,-9 0 0,7-2-90,-7-1 90,9-5-90,0 14 0,-8-23 0,6 12 0,-7-15 0,9 18 0,0 2 0,0 17 89,-9-6-89,7 24 0,-15-22 0,6 13-89,0-18 89,2 1-90,9-9 0,0 15 0,-9-30 0,7 28 0,-7-31-360,9 16-90,0-9-269,0-18 179,0-12-89,18-20 494,-8 13 0,2-2 180,10-1 0,4-1-773,-2-8 0,2 0 863,3 3 0,1 3-45,-1 2 0,1 3-24,-5 7 0,0 3 384,14-2 270,-20 13 89,-10 34-179,-9 13-405,0-1 0,0 1 0,0 1 0,0-1-91,0 0 1,0-1 135,0 19 1148,0-9-1867,-9-17-1084,-2-5-4404,-8-34 6027,8 4 0,2-7 0,9 11 0</inkml:trace>
  <inkml:trace contextRef="#ctx0" brushRef="#br0" timeOffset="125661">27752 8662 19226,'34'-10'509,"0"1"1,4 3 0,2 1-870,9-5 1,0 2-3759,-3 7 1,0 0 4117,-1-8 0,-3 1 0,-1 6 0,-15-7 0</inkml:trace>
  <inkml:trace contextRef="#ctx0" brushRef="#br0" timeOffset="125878">28183 8231 22644,'-15'34'1469,"-1"-1"0,-3 6 1,1 1-1425,7 0-1,1 0-89,-5 4 1,1 0-676,4-9 0,1-1-809,2-4 0,3-1-5847,4 19 7376,20-26 0,-7-5 0,4-17 0</inkml:trace>
  <inkml:trace contextRef="#ctx0" brushRef="#br0" timeOffset="126140">28242 8662 23274,'0'39'899,"0"1"-1169,0-10-629,17-2-270,5-17 359,17-2 450,1-9 360,8-9 90,-16-2 90,5-8 90,-26-1-270,-2-8 0,-9 6 0,0-6-990,-9-1-2518,-2-10-3687,0 7 7195,2-14 0,9 33 0,0-5 0</inkml:trace>
  <inkml:trace contextRef="#ctx0" brushRef="#br0" timeOffset="126703">28595 8466 16618,'25'24'2848,"0"0"0,0 0 1,-2 2-2445,-2 7 1,-3 2-564,-2-5 1,-2 1 293,-2 3 0,-4-1 232,1 17-277,-9-11-128,0-19-502,0-11-359,8-18-361,21-19 315,-10 4 1,3-2 359,11-4 1,2-1 449,0-4 0,-1 2 471,-3 11 1,-1 3 337,-4 1 1,-4 8 854,-2 18-180,-12 31-719,-25 14-495,7-19 0,-2-1-45,-18 9-90,10-5-270,20-18-324,20-8-666,10-11 855,-2-7 1,1-6-563,1-5 1,1-3 786,4-4 1,0 0 89,-5 4 1,-2 1 1348,12-17 181,-21 26-631,-10 20-719,-9 4-90,0 24 651,17-16-1370,5-1-91,17-11 91,9-9 359,-6-18 360,6-3 270,-27-19 629,5 1 21,-24 9-290,7 10-361,-9 20-269,0 20-539,0 10-1530,0 18-4048,9-15 6117,11 4 0,-7-26 0,4-3 0</inkml:trace>
  <inkml:trace contextRef="#ctx0" brushRef="#br0" timeOffset="127586">18442 10465 16797,'-30'0'2159,"-7"18"-1709,15 12-225,4-2 0,-1 3-823,3 3 0,2 2 553,-2-2 0,1 1-13,4-1 0,2 0 58,3-4 0,4-1-949,19 12-445,5-24 0,4-6-1575,8-4 1,4-5 2968,12-5 0,-2-3 0,7 4 0,-12-7 0</inkml:trace>
  <inkml:trace contextRef="#ctx0" brushRef="#br0" timeOffset="127836">18756 10740 19946,'-9'30'359,"7"-2"-359,-7 1-449,27-16-541,4 4 181,17-25 719,-9-12 180,-10-11 0,-11-8-90,-9 9-90,-9 1-630,-2 18-1079,-9-6-1889,18 15-2068,22-7 5756,30 9 0,-15 0 0,0 0 0</inkml:trace>
  <inkml:trace contextRef="#ctx0" brushRef="#br0" timeOffset="128161">19090 10661 14369,'19'24'2128,"1"0"1,-4 0 0,-2 2-1994,1 8 0,-2 0-45,-2-8 0,-2 0-180,2 22 90,6-20-720,-6-17-1259,17-20 91,12-21 1348,-20 6 0,1-2 284,4-3 0,-2-1 751,-7 4 0,-2 2 1574,15-7-450,-10 14-630,-8 34-539,7 5-270,-8 17-90,1-8 332,15-11-1232,-4-12-1709,18-8-629,-1-17-270,0-5 2609,0-8 2608,-17 1-540,-5 18-899,-17 20-2609,0 4 2249,0 15 0,0-17 0,0-2 0</inkml:trace>
  <inkml:trace contextRef="#ctx0" brushRef="#br0" timeOffset="128428">20736 10328 19136,'19'0'-2849,"-8"0"1,-2 0 0</inkml:trace>
  <inkml:trace contextRef="#ctx0" brushRef="#br0" timeOffset="128587">20794 10700 19316,'0'20'2249,"0"-9"-4048,0-2-4857,0-9 6656,0 0 0,0 0 0</inkml:trace>
  <inkml:trace contextRef="#ctx0" brushRef="#br0" timeOffset="129886">22343 10406 18686,'-40'20'1799,"1"0"-1709,0 8-180,8-15-90,3 13 180,9-32-90,8 21 90,19-13 0,14 18 0,18-1 90,-10 10 90,-2 1-90,-17 1 0,-2 6-90,-9-7-360,-9 1-2608,-2-21-3418,0-3 6386,3-42 0,8 29 0,0-21 0</inkml:trace>
  <inkml:trace contextRef="#ctx0" brushRef="#br0" timeOffset="130378">22558 10426 17607,'11'9'3418,"7"10"-2968,-16 21-270,6 10-90,-7-18 0,-2 3-46,1 4 1,0 1-855,0 0 0,0 0 854,0 4 1,0-1-30,0-7 1,0-2 29,0-4 0,0-1 328,0 10-283,0-2 0,0-24-90,0 13 811,0-24-900,0 7 404,0-9-405,0 9-89,-8-33 89,5 9-45,-2-11 0,2-5 0,5-2 0,5-2 0,5-8 0,4-3 90,-1-4 0,3 0-367,-4 14 1,3 0-1,0 1 367,7-7 0,-1 4 45,-7 6 0,1 5 180,20-1 90,-17 28 180,-1 28 0,1 13-181,-14-12 1,-1 1 90,3 20-180,-8-2-90,0-9-1080,-8-26-293,5 11-6543,-14-48 7826,15 11 0,-7-9 0,9 5 0</inkml:trace>
  <inkml:trace contextRef="#ctx0" brushRef="#br0" timeOffset="130644">23088 10504 21385,'-1'31'-90,"10"-11"0,2-12-270,17-8 0,-6 0 180,6-17 90,-17 4 1,-2-24-181,-9 6 0,0 1-810,-9 10-2338,-2 3 3418,-8 15 0,8-7 0,2 9 0</inkml:trace>
  <inkml:trace contextRef="#ctx0" brushRef="#br0" timeOffset="130804">23362 10348 18956,'39'0'2968,"9"-9"-2968,2 7-540,-21-7 1,1 0-1575,0 9 1,-1-2 2113,12-15 0,-13 15 0,-19-7 0</inkml:trace>
  <inkml:trace contextRef="#ctx0" brushRef="#br0" timeOffset="130987">23675 10034 18686,'-19'37'4768,"-1"4"-4499,14 4 1,1 4-180,-4-3 0,1 2-1300,2 6 1,1 1 534,-1-6 1,1-3-1440,0-9 1,1-4 2284,4 17 0,0-21 1,0-21-1</inkml:trace>
  <inkml:trace contextRef="#ctx0" brushRef="#br0" timeOffset="131411">24773 10446 18866,'-20'39'4498,"1"-9"-4318,-1 7-90,0-15 89,1-2-89,8-12 0,2-8-180,9 0 90,0 0-90,0-17-89,18-13 89,4-21-45,0 26 0,4 0-312,-2 1 0,2 0 402,6 4 0,3 1-45,0 3 0,0 2-225,-1-2 0,2 3-315,2 7 1,0 2-2339,14-5-720,-23 8 0,-1 2 3688,11-1 0,-17 0 0,-5 0 0</inkml:trace>
  <inkml:trace contextRef="#ctx0" brushRef="#br0" timeOffset="131636">25400 10230 20665,'0'-30'1979,"0"10"-1619,0 20 0,-9 2 179,-2 16-89,-17 1-270,6 20-180,-6-6-90,17 13-630,11-24-1348,29-3-3059,21-10 5127,-15-8 0,-1-2 0,10 1 0,-9 0 0</inkml:trace>
  <inkml:trace contextRef="#ctx0" brushRef="#br0" timeOffset="131931">25910 10171 23723,'0'37'270,"-9"-13"-360,-2 5-539,0-12-271,11-6 1,20 8 449,2 1 450,6 0 180,-17 8 450,-3 2 179,-8 10-269,-8-1-180,-12 0-270,-2-9-540,-6-1-1439,8-27-4228,9-4 6117,12-26 0,1 14 0,6-3 0</inkml:trace>
  <inkml:trace contextRef="#ctx0" brushRef="#br0" timeOffset="132194">26145 10328 23723,'0'39'990,"0"0"-990,0-8-540,0-3-359,17-17-1,14-2 450,10-18 361,-2-10 89,-10-12 179,-19-8-89,-1 0-90,-9-1-90,0 19-2248,-9-5-7493,-2 6 9298,-8-11 0,8 10 0,2 3 0</inkml:trace>
  <inkml:trace contextRef="#ctx0" brushRef="#br0" timeOffset="132744">26596 9897 24533,'0'29'689,"0"1"1,0 3 0,0 1-600,0 5 0,-1 1-45,-2 0 0,-2 0-45,0 5 0,-1-3-45,-4-11 0,0-1 0,4 4 0,1-2-675,-3 0-629,16-3 90,21-21-1260,21-25 1035,-20 7 0,1-2 899,8-11 0,-2-2 562,-10 9 1,-2 0 1281,1-4 0,-4 2 1170,-2 8-900,-11 1-540,-9 9-539,0 0-360,0 9-90,0 1 316,8 10-856,3 0-539,18-9 539,10-3-270,-11-10 1,3-4 224,-1-3 1,1-2 179,3-3 0,-1-3 360,-7 2 0,-2 0 495,15-13 629,-10 17-269,-19 2-361,-1 9-269,-9 18-90,0 3-90,0 27-449,9-6-1530,2 5-3418,17-16 5397,-6-3 0,-3-17 0,-10-2 0</inkml:trace>
  <inkml:trace contextRef="#ctx0" brushRef="#br0" timeOffset="132911">27438 10250 19496,'29'0'2878,"10"0"-2878,-11-4 0,3-1 0,11 4 0,3 0-675,1-7 1,0-2-2432,-1 5 0,-1-1 3106,-8-3 0,-5-1 0,0-1 0,-14 2 0</inkml:trace>
  <inkml:trace contextRef="#ctx0" brushRef="#br0" timeOffset="133111">27948 9877 22104,'-20'20'4678,"9"26"-4498,-2-21-1,0 2-179,6 11 0,1 2-90,-8 0 1,0-1-586,3-4 0,2-1-539,3-3 0,1-3-4183,-3 11 5397,25-19 0,-12-11 0,12-9 0</inkml:trace>
  <inkml:trace contextRef="#ctx0" brushRef="#br0" timeOffset="133228">27968 10289 20485,'0'28'1619,"-1"11"-4497,-7-6 2878,6 4 0,-7-26 0,9-2 0</inkml:trace>
  <inkml:trace contextRef="#ctx0" brushRef="#br0" timeOffset="133911">28222 10112 16348,'50'0'-1350,"-2"0"2520,-17 0 809,-12 0-270,-10 9-360,-9-7-540,0 16-179,0-7-180,0 17-90,-9-6-1,-2 6-269,-8-17-90,8 6-90,2-14-719,9 5-540,18-16-91,-5-3 91,24-18 989,-15 8 270,6-8 360,-17 10 90,-3-1 180,1 9-360,2 2 90,0 9 449,15 0 91,-13 9 359,16 11 0,-10 10-89,1 18-541,-9-6-449,-3 5 0,-8-16-360,9-11-539,11-12-270,19-25 359,-15 3 0,2-3 405,7-7 1,2-2 269,0 1 0,-1 0 359,-3 4 1,-1 3 450,0 7 0,-3 2 584,-6 1-450,6 16-629,-25 12-180,15 2-90,-6 15-450,17-15-989,-6-3-989,15-10-2160,-15-9 4588,6 0 0,-17 0 0,-2 0 0</inkml:trace>
  <inkml:trace contextRef="#ctx0" brushRef="#br0" timeOffset="134139">28477 9544 21655,'-11'17'-4318,"-6"-3"4318,6-4 0,0-3 0,2-16 0</inkml:trace>
  <inkml:trace contextRef="#ctx0" brushRef="#br0" timeOffset="138654">22891 10798 12930,'-8'3'1259,"5"12"-540,-14-30-269,15 21 90,-7 3 90,0-5-181,-2 22-179,-8-24 90,-1 16-180,1-7-90,-1 0 90,1-11-180,8 6 180,-7-12-90,7 14-90,-8-8 0,-1 0 0,1-8-810,8 14-2518,-7-12 3328,7-3 0,0 5 0,3-14 0</inkml:trace>
  <inkml:trace contextRef="#ctx0" brushRef="#br0" timeOffset="140667">22166 10798 11041,'11'-10'2518,"-2"1"-1888,-9 9 1349,0 0-1889,0 17-90,-9-12 0,-2 21 90,-8-33-90,8 22 90,-7-12 0,7-1-180,0 4 180,3-14-180,8 8 0,0 0 90,9 0 0,1 0 0,10-9 0,0 7 0,-1-16 90,-8 16 0,7-15 0,-16 15-90,6-7 0,-8 0 0,0 7-360,0-7-1709,0 9 2069,0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29:37.29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7330 14561 14819,'-4'35'1109,"-1"0"0,4-1 1,0 0-1020,-3-1 0,-1 1-642,5 1 1,0 0 551,0 0 0,0-1 443,9 17-353,-7-23 182,16-19-272,-7-44 45,2 6 0,2-3-551,-5-2 0,0-3 0,0-1 446,5-2 0,2 0 0,-1 0-90,-2 3 0,-1 0 0,2 2-581,11-11 0,4 5-978,-1 14 0,1 4 1709,1 2 0,-1 5 0,12 5 0,-16 2 0</inkml:trace>
  <inkml:trace contextRef="#ctx0" brushRef="#br0" timeOffset="309">8075 14640 14819,'30'0'0,"16"0"-810,-13-18 720,-4 13 0,-2-3 360,-3-20 270,11 8 179,-33 1 1,7 8-270,-9 11 179,-18 2 181,5 24-1,-24 5-449,16 19-315,10-17 0,2 1-90,3-3 0,3-1-405,5 1 1,5-3-3779,21 3 4228,14-14 0,-9-17 0,-7 0 0</inkml:trace>
  <inkml:trace contextRef="#ctx0" brushRef="#br0" timeOffset="868">8819 14444 15898,'0'28'5037,"0"3"-4227,0 17-361,0 2-359,1-17 0,-2 1-270,-7 18 0,6-4-179,-7-28-541,9-11-1079,9-27-179,10-12 448,3-20 1575,-4 20 1,1 1 763,3-13 1080,6 14 90,-8 19-539,-9 27-361,6 12-359,-15 20-495,2-20 0,1-1-135,4 21-720,1-11-1349,10-19-1708,8-11 3147,12-27-1664,-11 5 1,1-4 1978,0-7 0,1-2 855,3 0 0,-1 2 1708,-12 3 1,-1 3 1349,17-2-1619,-26 11-989,-2 27-720,-9 3-360,0 10-2429,0-3-5126,9-17 7735,10-11 0,-6-2 0,5-7 0</inkml:trace>
  <inkml:trace contextRef="#ctx0" brushRef="#br0" timeOffset="1109">9819 14561 17967,'0'40'1139,"0"-1"0,0-4 1,0-1-1230,-1-3 0,2-3-900,8 11-359,10-19 899,12-29 361,8-12 268,-8-19 541,-12 1-360,-10 0-180,-9 8-270,-18-6 0,-4 7-2429,-8-1-7312,-7 12 9635,15-7 0,3 21 1,10-12-1</inkml:trace>
  <inkml:trace contextRef="#ctx0" brushRef="#br0" timeOffset="1309">10211 14463 19316,'0'48'2069,"0"-15"-1979,9-5 0,2-19-630,8-18-90,1-10-2518,-1-29 359,-5 22 1,1 0 2744,0-14 0,0 3 0,7 2 0,-5 1 0</inkml:trace>
  <inkml:trace contextRef="#ctx0" brushRef="#br0" timeOffset="1592">10642 14483 19046,'39'2'-1349,"1"-4"989,-10-26 450,-2-3 720,-17-8 539,-2 17-90,-9 5 0,0 34-269,-9 14-810,-2 19-180,-8 0 0,8-2-540,28-26-2428,25-5 1663,-5-22 1,4-7 1304,14-3 0,-3-1 0,-21 4 0,-3 0 0,3-1 0,-1 0 0</inkml:trace>
  <inkml:trace contextRef="#ctx0" brushRef="#br0" timeOffset="2177">13209 14581 17607,'-19'9'3418,"-1"-7"-2878,1 7 179,8 8 1,-15 5-270,13 17-360,3-7 0,0 1-90,-7 13 0,20-16 0,9-3 89,19-8-269,-3-11 1,5-7-136,9-15 0,3-7 45,0 6 0,-1-5 90,-2-16 1,-3-4 134,-4 10 0,-3-1 0,-11 1 0,-3 1 45,10-10-450,-17 20-989,-2 10-3149,-9 9 4588,9 0 0,-7 0 0,7 0 0</inkml:trace>
  <inkml:trace contextRef="#ctx0" brushRef="#br0" timeOffset="2442">13700 13915 22014,'0'50'1259,"4"-18"1,0 1-1080,-3 1 0,0 2-90,4 7 0,-1 3-90,-4 7 0,0 1-1264,4 0 0,1 1 544,-5-5 1,2 0-945,6-1 0,2-2-3252,-6-11 1,2-3 4640,14 17 0,-9-21 0,-2-21 0</inkml:trace>
  <inkml:trace contextRef="#ctx0" brushRef="#br0" timeOffset="3142">13366 14797 19856,'5'-30'539,"-1"1"1,-2-13-270,7-3 0,-9 23 0,0-6 179,0 8 1,0 9 0,0 11 90,-9 20-271,-2 19-269,-8 2 0,12-13 0,3 1-90,4 12-359,20-2-1260,19-19-1215,-11-13 1,3-5 2923,4-10 0,-1-2 0,10 6 0,-9-13 0</inkml:trace>
  <inkml:trace contextRef="#ctx0" brushRef="#br0" timeOffset="3568">13954 14013 20845,'-30'-9'3058,"10"7"-2158,12 10-271,8 23-494,0 1 0,0 3-90,-1 5 0,2 1-45,2 8 0,2 0-45,0-4 0,1-1-732,3-3 1,2-3-79,-2-8 1,1-1-1485,1 0 1,-2-2 2372,2 6 1,-2-5-1,-9-19 1</inkml:trace>
  <inkml:trace contextRef="#ctx0" brushRef="#br0" timeOffset="4326">14288 14424 24713,'-9'50'180,"-2"-11"-450,-9-10-899,9-10-361,11-8-89,20-2 900,19 0 809,3-7 270,-3 24 899,-11-4-90,-17 17-359,-2 9-540,-9 2-270,-9 0-900,-2-11-7285,-9-19 8185,1-11 0,8-9 0,2 0 0</inkml:trace>
  <inkml:trace contextRef="#ctx0" brushRef="#br0" timeOffset="5147">15542 13895 18866,'-9'35'1139,"0"0"1,4 7-1,-3 1-959,-14-4 0,-2 2-1043,13-7 0,1 3 1,-1-1 862,-4 0 0,-2 0 0,1 1-90,2-1 0,1 1 0,1-1-606,-4 14 0,1-2-1643,0-12 1,2-3 2484,2 15 1,2-28 0,9-11-1</inkml:trace>
  <inkml:trace contextRef="#ctx0" brushRef="#br0" timeOffset="6188">15993 14483 22464,'-9'50'720,"-2"-2"-720,-9-18 0,9-1 90,3-10-90,8 1 90,0-9-90,0 6 0,9-15 0,-7 7 90,15 0 90,-15-7-1,7 7 1,-9-9 90,0 0-180,0 9 0,0-7 0,0 6 0,0 1 0,0-7 0,0 7 90,0 0-180,0 2 90,0 8 0,0 1-90,0 8 90,0 3-90,0 8 0,0 0 0,0 0 90,0 0-90,0-8 0,0-3 0,0-8 0,0-1 0,0-8 0,0 7 0,0-7 0,0-1 0,0 8 0,0-16 89,0 7-89,0-9 0,0 0 0,9 0 0,-7 0 90,7 0-90,-9 0-3058,0 0-1709,0-9 4767,0-2 0,0 0 0,0 3 0</inkml:trace>
  <inkml:trace contextRef="#ctx0" brushRef="#br0" timeOffset="6898">15973 14542 12930,'-20'-20'6926,"9"9"-5667,3 3-180,8 8-179,0 8-360,-9 3-91,-2 17-179,-8 3-180,-1 17-90,0-7-90,1-2 0,8-2 0,2-15-90,9 7-179,18-10 89,3-8 270,19 7 0,-1-8 90,-9 10 90,-10 8 269,-11 12-89,-9 10-225,0-17 0,0 1-181,-9 18 91,0-22 0,-2-3-135,-11-5-1080,3 4-2248,1-41-6413,16 2 8919,-2-15 0,0-1 0,4 3 0,0-9 0</inkml:trace>
  <inkml:trace contextRef="#ctx0" brushRef="#br0" timeOffset="7397">16385 14620 20036,'0'29'3058,"0"10"-2654,0-11 1,0 3-180,0 7 0,0 2-135,0 4 0,0 1-45,0 9 0,0-1-1002,-5-12 1,1 1 1001,4 10 0,-2-2-45,-7-17 0,0-3 298,4 0 0,-1-1-388,-5 17 63,-6-42-333,15 11-270,-7-58 91,9-10-473,0 7 1,0-6 951,2 14 0,2-1 0,-1-1 30,0-3 0,0 0 0,2 0 30,3 2 0,2 1 0,0 2 104,4-9 0,3 4 76,1 7 0,3 7 329,18 7-59,0 22 89,-8 31-224,-11-4 0,-3 5-90,-10-3 0,-1 2 558,4 8 1,-3-1-694,-7 14-90,0-23 0,0-1-629,0 11-891,-9-17-6575,-2-23 8095,-8-46 0,8 18 0,2-14 0</inkml:trace>
  <inkml:trace contextRef="#ctx0" brushRef="#br0" timeOffset="7675">16894 14503 23993,'-9'32'720,"7"21"-720,-6-29-90,8 23-180,0-16-180,17-12-89,-4-10 179,24-9 360,-15-17 0,-3-5 0,-10-8 0,-9-7-990,0 6-1708,-9 9-4048,-2-4 6746,-8 15 0,8 0 0,2 3 0</inkml:trace>
  <inkml:trace contextRef="#ctx0" brushRef="#br0" timeOffset="7805">16914 14503 20755,'49'-21'-206,"0"0"0,0 1 1,0-1-1,-1 3 1,1 1-1,-3 1 1,-3 2-4473,9-6 1,-5 3 4677,0 5 0,-4 2 0,7-10 0,-24 11 0</inkml:trace>
  <inkml:trace contextRef="#ctx0" brushRef="#br0" timeOffset="8005">17404 14032 21924,'-10'30'1079,"0"-1"1,4 8 0,1 2-1035,0 1 0,2 1-135,2 3 0,2 1-540,-3 0 0,4-3-1574,5-10 1,3-3-7628,12 19 9190,8-28 1,-10-12 0,-11-8 0</inkml:trace>
  <inkml:trace contextRef="#ctx0" brushRef="#br0" timeOffset="8266">17776 14307 23364,'0'48'2608,"-9"-25"-2608,7 21-629,-7-31-361,9 24 271,18-15 539,-5 6 270,15 1 179,-8 1 721,0 9-181,-10 0-449,-1 9-360,-9-15-989,-9 21-4678,-2-38 5667,-17 10 0,15-26 0,-4 0 0</inkml:trace>
  <inkml:trace contextRef="#ctx0" brushRef="#br0" timeOffset="14630">7330 16188 13559,'11'48'1124,"-5"-19"1,-3 1-675,-12 22-226,8-15 1,0 0 225,-8 15-315,8-17 0,2-2 225,8 8-90,-7-4 89,7-26-179,-9-2-90,8-35 0,12-16-45,-10 5 0,2-4-501,6 1 1,1-1 455,-9-3 0,2 1-244,6 7 0,1 3 244,2-17 0,16 21-450,3 21-2968,10 8 3418,-16 4 0,-1 0 0,2-2 0,0 7 0</inkml:trace>
  <inkml:trace contextRef="#ctx0" brushRef="#br0" timeOffset="14947">7938 16365 15808,'8'10'540,"3"-1"-630,26-26-180,5-5 135,-17 7 0,0-1 405,14-12-180,-20 9 0,-10 8 90,-9 11 90,-9 2 179,-2 6 361,-17-8-1,6 27-449,-6-3-315,21 3 0,3 2-135,-5 13-180,27 5-1259,13-25-2698,19-4 4227,-16-29 0,-1-4 0,2 8 0,0-19 0</inkml:trace>
  <inkml:trace contextRef="#ctx0" brushRef="#br0" timeOffset="15422">8486 16110 15988,'0'39'3958,"9"9"-3149,-7 2-994,7-21 1,0 1 364,-8-1 0,0 1-159,3-1 1,0 0-112,-4 21 209,0-19-569,0-14-809,9-34-90,2-22 1079,3 13 0,0-1 225,-3-3 0,0 2 315,18-12 1085,-10 21-365,1 28-181,-9 12-539,-7 6 0,0 3-90,5 13-225,-9-13 0,2-3 246,16 4-561,-8-12-899,10-28-450,8-30 1079,-12 14 0,-1-2 405,0-7 1,0 1 583,22-9 1261,-15 14-451,-2 19 0,-3 18-629,-15 19-540,7 5-90,-9 15-899,9-27-1440,10-3-1619,3-27 4048,24-10 0,-31 6 0,11-5 0</inkml:trace>
  <inkml:trace contextRef="#ctx0" brushRef="#br0" timeOffset="15642">9211 16267 18237,'6'34'869,"-1"1"1,0-1-1,-1 0-869,-1-4 0,3-2-90,13 14-180,3-14-539,15-19 179,-6-27 630,-1-3 90,-10-27 180,-12 6 0,-6 13 0,-4 2-90,-6 3-91,-12-20-448,-11 31-3149,-8-6 3508,9 1 0,10 16 0,12-7 0</inkml:trace>
  <inkml:trace contextRef="#ctx0" brushRef="#br0" timeOffset="15900">9662 16208 19136,'0'39'1349,"0"0"-1259,18-8 0,-5-3 0,15-8 270,-17-10-180,6-1-180,-15-26 0,16-23-495,-8 11 0,0-2-1079,-1-9 0,3 1-2159,6 3 0,1 2 3733,-3 8 0,-1 2 0,7-4 0,-5 19 0</inkml:trace>
  <inkml:trace contextRef="#ctx0" brushRef="#br0" timeOffset="16173">10113 16286 19856,'39'11'90,"1"-11"-360,-1-20-90,-9-10 270,-2-9 180,-17 8-90,-2 3 90,-9 17 450,0 11 539,-9 28-180,-2 5-764,5-1 0,1 1-135,5 11-45,7-14 0,6-3-1844,26-6-7015,12-3 8904,-1-18 0,-20 0 0,-13 0 0</inkml:trace>
  <inkml:trace contextRef="#ctx0" brushRef="#br0" timeOffset="16997">4175 16306 14639,'-19'25'809,"0"0"1,-5 23-855,6-23 0,-1-2 45,0 1-180,8 10-270,29-23 270,14 0 180,-3-6 0,1-1 135,0-4 0,-1 0 135,12 0 270,-12 17 269,-21 14-584,-6 1 0,-4 3-135,-5 1 0,-3 0 0,0 0 0,-2-2-450,-7-3 0,-1-6-4137,-11-3 4497,3-31 0,17 3 0,2-20 0</inkml:trace>
  <inkml:trace contextRef="#ctx0" brushRef="#br0" timeOffset="17263">4371 16580 17787,'37'-17'-2429,"-5"-14"1799,-7 3 1,-2-3 629,-10 6 0,-4-2 90,1-3 0,-3 4 1079,-7 12-89,-17-1-361,4 33-359,-16 1-360,10 12 0,8 17-720,11-16-2518,28 5 3238,14-26 0,-9-2 0,-7-9 0</inkml:trace>
  <inkml:trace contextRef="#ctx0" brushRef="#br0" timeOffset="17613">4723 16306 18686,'11'39'-180,"7"-9"-539,-7-1-540,8-10 359,10-8 900,-8 7 0,8 1 990,-10 12-586,-8-1 1,-2 5-90,1 0 0,-1 2-763,1 15 0,0 3 448,-2-19 0,2 1 0,0-2 0,8 17 0,4-3-405,1-3 0,4-5 405,1-13 0,3-6 45,-3-5 0,2-6 0,0-11 0,-1-9 135,12-21-53,-24 2 0,-5-3 412,-4-21-404,-17 18 0,-8 3-90,-2 8 0,-3 4-90,-8-2 0,-1 3-990,1 3 1,1 2 1034,-19-7 0,26 9 0,5 2 0</inkml:trace>
  <inkml:trace contextRef="#ctx0" brushRef="#br0" timeOffset="18355">5213 16110 16707,'0'0'0</inkml:trace>
  <inkml:trace contextRef="#ctx0" brushRef="#br0" timeOffset="18514">5370 16560 18776,'-9'3'-1125,"7"-6"1,-7-7 0,9 1 0</inkml:trace>
  <inkml:trace contextRef="#ctx0" brushRef="#br0" timeOffset="20722">12524 16208 16348,'-9'11'3148,"-2"6"-2339,-9-6-179,-8 0-360,6 6-180,-6-23 0,17 12-90,2-14 0,9 8 90,0 0 0,0 8 0,-8-14-90,5 21 90,-14-22-90,6 16 90,-26 0 89,13 2-179,-13 17 0,18 2-90,8 10 90,20-10 90,21-10-269,20-12 44,-20-14 0,-1-5 90,-3-3 0,-2-2 0,1-4 0,-2-2 45,7-17-90,-10 19 180,-11 12 180,-9 34-90,0 24-91,0-12 1,0 4 0,0 11 0,0 1 135,0 0 0,0 1-631,0-13 0,1 1 1,-2-2 465,-3-3 0,-2-1 0,-2-1-15,-5 20 0,-4-5-298,-2-14 1,-4-4 207,-5-7 0,-1-4-315,-3-3-449,-5-19-271,17-37 495,17 9 1,4-5-90,2-14 0,5-4 164,3 13 0,3-1 0,0-1 140,2-3 1,1 0 0,1 0 339,1 3 0,1 0 0,-1 1 150,-1-1 0,-2 1 0,0 2 378,5-4 0,-2 2-94,-9 3 1,-1 4 45,9 2 360,-16 12-184,15 18-86,-15 18 1439,16 12-1889,-7 20-90,-3-20 0,3-1 0,2-3 0,3-2 0,23 6 0,11-12-135,-17-24 0,2-6-66,0-1 0,-1-4 156,1-7 0,0-2-144,-1 5 0,-1 1 279,-7-1 0,-2 5 540,16 5 179,-12 19-179,-17 14-405,-6 5 0,-2 3-135,-3 13 294,0-13 0,0-3-564,0-5-221,0-5-1218,9-26 0,-7-19-180,16-22 1529,-13 20 1,1-1 314,3 1 0,1 1 1484,10-10 180,-1 19-360,1 20-540,0 20-179,8 11-540,-6 8 0,15-9-90,2-10-90,2-12-270,7-16 90,-8-21 90,-10-3 135,-14 0 1,-4-2 44,-1-9 89,-6 14 1,-1 1 0,-4-2 360,0 10 180,0 29-450,0 21-180,0 21-90,0-1-810,8-11-1528,21-20-3689,21-10 6073,-19-21 1,-1-2-1,11 7 1,-14-19 0</inkml:trace>
  <inkml:trace contextRef="#ctx0" brushRef="#br0" timeOffset="20988">14072 16071 23903,'-9'30'360,"7"-2"-630,-7 1-449,18-8-181,11 8 720,10-18 180,9 6 180,-8 3 720,-3 1-1,-17 16-269,-2 3-360,-9 10-270,-18 0-1529,-4-2-7107,-17-18 8636,0-10 0,17-12 0,5-8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31:35.90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6664 11524 16977,'46'-11'405,"-18"-2"0,5 0-450,17 5 0,6 3-1038,-14-4 0,1-1 0,1 0 1083,2 3 0,1 0 0,-1 2-510,-2 0 0,-1 2 1,-1 0-2772,14-3 0,-6 3 3281,-17 7 0,-5 1 0,9-3 0,-28 7 0</inkml:trace>
  <inkml:trace contextRef="#ctx0" brushRef="#br0" timeOffset="592">8525 10838 12570,'-19'-29'4407,"8"16"-3777,2 13-90,9 39-406,0-2 1,0 5-825,1-2 0,-1 3 0,-1 0 720,-1-2 0,-2 0 0,2 1-60,1 12 0,1 2 0,-2-5-375,-6 3 0,-1-3-796,7-12 1,3 0-1,-2-4-2802,-5-3 1,3-3 4002,21 19 0,-14-28 0,13-12 0</inkml:trace>
  <inkml:trace contextRef="#ctx0" brushRef="#br0" timeOffset="741">8859 11484 16078,'0'48'989,"0"-6"-3058,0-3-6566,17-11 8635,14-17 0,-7-2 0,2-9 0</inkml:trace>
  <inkml:trace contextRef="#ctx0" brushRef="#br0" timeOffset="866">8976 11288 13379,'-19'-11'-3598,"-1"-6"3598,9 15 0,2-7 0,9 9 0</inkml:trace>
  <inkml:trace contextRef="#ctx0" brushRef="#br0" timeOffset="1320">9251 11347 16258,'0'30'1019,"0"-1"0,3 0 1,2 1-930,1 0 0,-1-1-90,6 21 90,7-11-180,-8-11-90,19-17-540,1-28-89,10-16 629,-20 1 0,-1-4-89,1 6 0,-1 0 359,-4-1 0,0 3 989,14-3 1,-18 23-181,-3 36-179,1 22-585,-8-20 0,0 1-135,7-1 0,2-1 90,0 10-450,19-20-989,10-27 539,-14-5 1,0-5 178,5-5 1,-1-4 405,-3-2 0,-2-1 405,-3 9 0,-3 1 1708,2-8-448,-12 19-361,-8 18-449,0 19-540,9 5-270,-7 6-90,16-20-1709,1-10-3778,21-18 5757,-15-4 0,0-2 0,7 0 0,-5-11 0</inkml:trace>
  <inkml:trace contextRef="#ctx0" brushRef="#br0" timeOffset="1441">10250 11308 18416,'6'29'1304,"-1"1"1,4 20-1395,-1-2-1619,-5-9-3418,23-17 5127,-13-5 0,7-17 0,-12 0 0</inkml:trace>
  <inkml:trace contextRef="#ctx0" brushRef="#br0" timeOffset="1616">10485 11367 17697,'11'19'180,"-2"1"-1889,-9-9-180,0-2-3328,9-9 5217,2 0 0,0 0 0,-3 0 0</inkml:trace>
  <inkml:trace contextRef="#ctx0" brushRef="#br0" timeOffset="1882">10387 10798 20126,'-19'-8'-180,"8"6"-1889,2-16-5847,9 16 7916,9-7 0,-7 9 0,7 0 0</inkml:trace>
  <inkml:trace contextRef="#ctx0" brushRef="#br0" timeOffset="2391">10446 11288 17157,'-19'-8'2429,"8"14"-2429,-7-21 180,16 21-180,11-14 180,13 8-180,26-18 90,2 5-180,-9-24 0,-4 24-1260,-17-13-2607,-10 24 3957,-1-7 0,-9 9 0,0 0 0</inkml:trace>
  <inkml:trace contextRef="#ctx0" brushRef="#br0" timeOffset="2616">10583 10857 17787,'-19'9'2698,"8"19"-2248,2 22-270,8-12 0,2 3-180,0 7 0,-2 2-1006,-3-5 0,-1 1 961,5 8 0,-2-3-675,-7-23 1,1-2-1039,7 7 1,0-3 1757,-8-8 0,9-2 0,0-12 0</inkml:trace>
  <inkml:trace contextRef="#ctx0" brushRef="#br0" timeOffset="2924">10642 11367 18506,'0'19'1799,"0"-8"-1619,26-2-270,7-18-359,17-10 99,-25 5 0,-2-3 350,16-22 118,-17 9-28,-5-7 179,-17 23 1,0-3 540,0 17-630,0 44-180,-8-16-45,6 4 0,1 1-765,1 6-2216,29-17 1272,-2-11 0,5-4 1754,8-6 0,0-2 0,15 1 0,-12 0 0</inkml:trace>
  <inkml:trace contextRef="#ctx0" brushRef="#br0" timeOffset="3267">11563 11288 20036,'-39'0'2338,"0"9"-2158,0 28-821,18-12 0,2 2 596,3 3 0,2 1 190,2-1 1,4-3 34,8 3-163,29-10-377,3-29 90,-3-3 0,-1-6 90,-1-13 0,-4-6 45,0-2 1,-4-2 44,-3-7 0,-4-2-601,-6-3 1,-3-1 735,-3 0 0,-1-1 45,1 0 0,0 1 0,1 8 0,-2 3 622,-7-7-172,-3 32-405,1 38 0,0 15-45,0 4 0,1 5-90,1-4 0,1 4 0,2 0-514,2-1 1,2 0 0,3 0-687,2-3 1,2 0 0,4-3-3389,7 10 1,7-4 4717,14-2 1,0-6 0,-1-3 0,7-5 0</inkml:trace>
  <inkml:trace contextRef="#ctx0" brushRef="#br0" timeOffset="4232">13268 11210 18866,'-24'14'749,"0"0"1,-1 5 0,0 1-840,-16 13-180,13 13-270,28-24-179,28-3 629,14-10 45,-13-5 0,0 1-4,21 14 588,-10 21-89,-29-13 0,-3 4-181,-2 7 1,-3 3-573,-1 3 1,-4 1 482,-9 4 0,-4 0-91,-1-3 1,-1-3 0,-3-6 0,-2-4-495,4-6 1,-1-6-586,0-10-1168,8-31 1618,12-6 0,7-7-270,8-14 1,7-4 59,-2 9 0,3-1 0,1 0 750,4-1 0,1 1 0,0-1 90,1-1 0,-1-1 0,-1 2 867,-5 9 1,-1 2 0,-1 1-14,4-9 1,-4 4 494,-2-11-809,-12 19-450,-8 19 269,0 1-179,0 35 2038,0-2-2308,8 3 0,2 3 90,3 11-180,24-2 270,-7-11-117,9-17 27,-8 7-90,6-16 90,-24 7 0,4-9 0,-8 0-90,-7 0-630,16-9-539,-7-19 359,17-14 765,-13 13 0,0-1-45,5 5 0,0 0 180,10-14 810,-2 20-1,-17 36-269,-2 24-540,-9-11 0,0 1-278,7 4 1,3-2 277,12 17-135,4-33 0,5-4-315,21 5 0,-10-20 0,1-5 45,-7-1 1,0-3 89,8-8 0,-1-2 135,-7 2 0,-2-3 135,-3-6 0,-3-1 135,2-12 360,-13 2 89,-17 10 196,0 19-105,0 18-451,-8 14-269,-3 8-89,0 16-181,11-22-810,37 5-359,-1-21 0,7-8 1439,-4-6 0,2-5 0,-2 2 0,2 6 0,-3 0 0,-3-11 0,0 1 0</inkml:trace>
  <inkml:trace contextRef="#ctx0" brushRef="#br0" timeOffset="4924">16933 11367 17697,'-11'26'4677,"3"15"-4452,7-4 0,2 5-259,-1 5 1,0 4 93,0-13 0,0 2 0,0-1-524,0 1 1,0 1-1,0-2 509,-4 17 0,-1-3 90,1-12 0,-3-4 126,-13 11-621,1-28-90,-1-38 180,9-11 1,3-9 119,3 4 0,2-4 0,0-1-647,-2-11 0,1-4 0,4 1 707,6 0 0,4 0 0,0 0 60,-1 0 0,1-1 0,4 4-246,6 7 1,4 3 0,0 4 320,5-8 0,3 9 621,1 15 0,1 12-126,16 27-91,-24 0 1,-4 4-298,-9 5 0,-4 3 27,1-2 1,-3 0 1797,-7 22-2157,0-4-25,-17-25-3213,4-4 3418,-16-36 0,18 14 0,3-14 0</inkml:trace>
  <inkml:trace contextRef="#ctx0" brushRef="#br0" timeOffset="5752">17698 11190 18866,'0'-19'1619,"0"-1"-1169,0 9 0,0 11 179,-27 2 1,3 25-495,-3-13 0,-2 2-90,7 8 0,2 2-90,0-1 0,1 0-45,0 14-90,28-10-809,30-18 179,13-20 450,-18-4 1,0-4 36,-8-3 1,-2-2 277,-4-3 0,-1 2 315,9 1 539,-8 5 1,-9 17-630,6 26-90,-6-2-90,9 15 285,8-10-825,11-18-450,11-3 437,-20-7 1,-1-2 282,21-7 180,-2 5 990,-9-5 539,-17 8 0,-5 17-540,-17 5-449,0 17-270,0-8-90,0-12-154,0-10-925,0-9-271,9-26 721,11-7 269,-3 0 0,5-1-121,6 6 0,3 3 391,3-5 0,2 4 117,-2 12 1,1 6 601,-4 1 1,-3 5 359,11 22-449,-19 10-360,-3 18-180,-6-15-90,9 13 0,8-33-450,2 4 90,18-26 464,-18-3 1,-1-4-375,2-7 1,-1-4 179,9-7 0,-2-2-5,-9 1 1,-3 1 274,0 3 0,-3 3 180,-2-3 269,-11 14-269,-9 43-180,-9 7-180,-2 8 90,0 5 527,20-24-1517,30-3 360,-6-16 1,4-6-1501,11-4 0,2-5-89,-14 0 0,0-1 0,1-2 2129,3-4 0,1-1 0,-4 1 0,-3 1 0,-3 1 0,-5-1 0,0 1 0</inkml:trace>
  <inkml:trace contextRef="#ctx0" brushRef="#br0" timeOffset="5932">19912 10504 25432,'0'47'599,"0"0"1,-3 3 0,-2 2-600,1-10 0,0 2 0,1-1-210,-1-3 0,0-1 1,1-1-1006,-2 12 1,1-1-2789,4-5 0,0-1 4003,0-11 0,0-3 0,0 10 0,0-22 0</inkml:trace>
  <inkml:trace contextRef="#ctx0" brushRef="#br0" timeOffset="7074">6624 13621 14819,'-19'0'3238,"-1"-9"-2249,9 7-629,29-7-180,15 9-135,3 0 0,4 0 0,-1 1 0,2-2-225,12-3 0,1-1-2257,-4 5 0,0-2-840,-11-3 0,0-1 0,-1 0 3161,9 0 1,-3 1-1,-11 0 1,-5-1-1,7-3 1</inkml:trace>
  <inkml:trace contextRef="#ctx0" brushRef="#br0" timeOffset="111334">8721 13601 9691,'-8'33'2789,"-3"-7"-2429,0-26-1,2 17-89,9-4 180,0 33-90,0-13 0,0 15-1,0-9-269,0 9 0,-8-24 90,5 11 90,-5-33-90,8 6-180,8-34-180,12-24-135,-5 8 0,1-5-246,-3 9 1,0-1 0,0-2 530,-2-4 0,-2-1 0,1 0 30,3 2 0,0 1 0,-2 0 30,-2-3 0,-3 0 0,1 2-386,2-3 1,2 3 445,1 8 0,2 5 180,8 2-90,26 29-90,-23 12 0,0 5 44,5 1 1,-2 5-45,-1 9 0,-3 3-212,1 0 1,-3 0 166,-9 0 0,-4 0 678,1-1 1,-3-1-724,-4-3 0,-6-1 0,-14 21 390,-14-19-435,4-20 0,-5-5 0,-2-5 0,-1-2-291,-4 1 0,-1 0 381,0 1 0,2-2 106,7-3 0,1-1-241,-18 3 736,20 2-286,17 20-90,20 19 0,3-14 0,6 0-135,14 1 0,4-2 44,-1-3 1,2-3-135,2-2 0,0-3 83,0-3 1,-1-1-174,-12 1 0,0 0-521,4-1 1,-4 1-3122,-4 10 3687,4-9 0,-24-2 0,7-9 0</inkml:trace>
  <inkml:trace contextRef="#ctx0" brushRef="#br0" timeOffset="111768">9623 13483 17427,'0'20'1709,"0"17"-1709,-9-4 45,8-5 0,0 0 45,-8 14-135,10-13 0,-2-2-45,-7-3-899,5 2 629,-5-26-270,8-26 540,0-24 90,0 11 0,0-2 45,0 5 0,0 0-138,-4-7 0,-1 3 273,3 5 270,-7-2 90,18 63-91,19 18-224,-8-2 0,2 3-135,6 0 0,3-1-484,1-2 0,3-3 394,-1-7 0,2-5 4,-2-9 0,2-8 41,2-11 0,0-7-90,-6-4 0,-3-6 45,-3-9 0,-2-5-45,1-1 0,-5-4-270,-11-6 1,-5-1-586,6 4 1,-2 0-1260,-7 0 0,-2 1 2159,1 8 0,0 3 0,0-2 0,0 12 0</inkml:trace>
  <inkml:trace contextRef="#ctx0" brushRef="#br0" timeOffset="112185">10407 13209 20845,'28'0'1079,"-6"26"-809,6 7-135,-17-1 0,-2 3-707,1 0 0,0 0 707,-4 8 0,-2 1-135,1-3 0,-1-1-45,-3 0 0,-2-2 0,1-7 0,0-3 107,0 11-1052,0-19 399,0-12-669,0-34 271,0-24 809,4 4 0,1-6 210,-2 11 0,1-2 0,0-1 86,-1-2 1,1-1 0,0 0 2,1 1 1,1-1 0,0 3 15,-1-9 0,1 6 180,2 14 0,4 7 584,7 9-269,10 45-270,-18 0 0,-1 3-523,9 4 1,-1 2 342,-5 10 0,-4 2-135,1-9 0,0 0-45,0 4 0,-3-1-540,-6-12 1,0-1-721,4 4 1,-1-2-4228,-4 9 5583,0 7 0,0-26 0,0-5 0</inkml:trace>
  <inkml:trace contextRef="#ctx0" brushRef="#br0" timeOffset="112317">10564 13562 15358,'6'-22'-2518,"25"-4"2518,7 19 0,2 3 0,8-7 0,5 2 0</inkml:trace>
  <inkml:trace contextRef="#ctx0" brushRef="#br0" timeOffset="113151">12367 13483 14459,'-20'-8'3508,"1"-3"-2789,-1-9-89,-8 9-90,-3 3-91,-17 16 91,7 21-360,11-7 0,3 6-389,9 10 1,4 2 253,-6-4 0,2 0-61,7-1 1,3-2 194,-3 6-179,20-20-719,30-27 224,-9-13 0,1-6 45,8-7 1,1-4 109,-13 7 1,0-2 0,-3-1 219,-2-1 0,-2-1 0,-1 0-112,1 3 0,0 0 1,-3-1 276,0-20 0,-4 1 134,-2 12 1,-2 2 100,-4 3 1,-2 4 528,-3 2 91,0 38-496,-3 18 1,-3 7-90,1 7 0,0 3-195,-1-5 0,-1 2 0,0-3-224,-4 5 1,2-1 58,6 3 0,4-3 922,10 9-1867,28-19 450,-10-24 1,1-6 89,1-8 1,-1-5 134,1-2 0,-3-3-48,-2-5 1,-4-4 362,-6 2 0,-2-2 135,2 1 0,-3 0 495,-2-14 719,-3 19-449,-8 29-450,-17 22-450,10-3 0,1 2-45,-9-3 0,1-1-495,6 3 0,5-2-1889,21 4-2699,23-12 5128,-6-13 0,0-3 0,9-3 0,-9 0 0</inkml:trace>
  <inkml:trace contextRef="#ctx0" brushRef="#br0" timeOffset="113451">13170 13385 19226,'-28'11'2609,"-3"7"-2699,1 1-90,2-6-1529,26 5-990,13-18-359,28 0 1799,2 0 1439,7 0 1529,-9 9 719,-17 28-449,-5 15-1170,-15-14 1,-4 2-637,3-1 1,-2 1 231,-2 3 0,-2 1-136,-3-3 1,-4-2-225,-6 1 0,-3-1 0,1-4 0,-2-3-447,-2-10 0,0-2-2027,-6 8-1529,2-28 3958,17-28 0,2 12 0,9-10 0</inkml:trace>
  <inkml:trace contextRef="#ctx0" brushRef="#br0" timeOffset="114293">13484 13503 21565,'0'20'2428,"9"-9"-2428,-7 6-270,15-15-1169,-6 7-540,18-27 1260,19-3-560,-19 2 0,3-2 514,10 2 1,3-1 359,-5 0 0,0 1 360,0 8 0,-1 0 584,-8-3 1,-4 2 1259,4 10-269,-14-7-631,-17 9-179,0 9-91,-17-7 1030,4 24-1479,-25-4-180,17 17 0,-8-17 0,19 4-720,1-24-269,35 7 179,-2-26 630,4 6 0,1 0 180,12-20 0,-17 16 0,0 2 630,15 2-90,-17 2-450,4 9-90,-15 9-360,17 2-450,20 0-45,-14-6 1,2-1-945,12-3 0,2-2-1860,5-4 0,-1 1 2175,-3 4 0,-2-2 3822,-8-7 1,-3 0 3508,9 7-2879,-27-7-1529,-11 1-360,-10 14-269,-7-12-360,-12 14 932,-10-8-1112,-10 9-181,10 19-89,2 5 0,8-2 90,9-5-449,20-24-1,13-11-270,17-21 360,-15 6 0,0-2-369,-2-7 0,-3-2 504,2-3 0,-2-2 180,-4-4 0,-2-1 45,-2-1 0,-3 2 269,-2 8 1,-1 3 90,4-15 360,-9 28-181,0 37-224,-4 10 0,-1 5-225,0 17 0,-1 2-180,-4 0 0,1 1-458,1 1 1,5-2 7,5-14 1,5-4-1283,14 17-292,6-32 1,3-8-6972,22-10 7735,-18-7 1,0-5 1259,-3-7 0,-3-1 0,4-4 0,-6-3 0</inkml:trace>
  <inkml:trace contextRef="#ctx0" brushRef="#br0" timeOffset="114709">15209 13307 20395,'17'20'-629,"14"-9"-1,1-5 0,3-4-180,1-5 1,0-2 224,8 1 1,-1-3 809,-10-6 0,-5-3 1574,11-5 0,-21-8-90,-18 10-360,-9 16-450,-11-3-179,-10 41-270,-10-11-450,24-2 0,2 4 90,-6 22-180,29-16-540,22-3 135,-3-30 1,3-7-91,0-4 0,-1-7 90,5-11 1,-3-7-701,-5-2 0,-4-3 1105,-8 8 0,-2-2 1,-2 0 134,1-19 0,-4 1 404,-2-1 1,-3 1-525,-3 3 0,0 4 344,0 9 1,0 6 810,0 2-181,0 49-494,0 20 0,0 9-796,-3-12 1,0 2-1,0 2 361,2 9 0,1 4 0,-1-1-630,-3-2 1,0-1-1,3 0-1619,5-2 1,3 0-1,-1-1 2279,-2-2 0,0-1 0,2-4 0,3-5 0,1-5 0,-1 15 0</inkml:trace>
  <inkml:trace contextRef="#ctx0" brushRef="#br0" timeOffset="122362">10681 14659 15178,'0'34'719,"0"0"1,0 0 0,0 2-585,1 7 0,-2 1-90,-3-13 0,0 1 0,3 10 0,-1-1-45,-6 11 90,-1-11-90,7-15 0,-7-26-360,9-17-629,0-22 764,4 6 0,1-4-560,0-15 0,1-3 725,-1 19 0,2-1 0,0-1 60,2-1 0,1-1 0,0 2-366,0-13 1,1 4 544,7 9 1,2 6 450,10-7 270,9 21-361,0 36 1,1 12-315,-24-6 0,-2 2-1,2 3 1,-4 1-185,-5 0 1,-3-1 229,5 21-225,-11-21 0,-5-1 45,-12 4-180,-12-3 90,-17-21 956,7-8-956,1 0 465,12 0-375,9-8-90,8 5 270,2 12 238,27 22-329,-5 19-134,5-21 0,1 1-145,-8-1 1,-1 0 54,5-3 0,-1-2-944,5 24-3508,1-26 4497,8-4 0,-15-18 0,5 0 0</inkml:trace>
  <inkml:trace contextRef="#ctx0" brushRef="#br0" timeOffset="122794">11289 14659 18416,'0'48'1799,"0"2"-1754,0-20 0,0-1 45,0 1 0,0-1-90,0 12-90,0 5-179,0-33 89,0 5-180,9-45 180,-7-5 180,2 0 0,1-4 0,-5 2 0,-1-1 0,1-1 0,0 2 45,0 3 0,0 3 405,9-2-181,2 12 91,18 44-90,1 16-45,-10-9 0,-1 3-90,-4 4 0,1-1-45,2-8 0,1-1 44,-5 0 1,2-4 135,23-4-270,1-4-90,-10-45-269,7-14-136,-21 4 0,-1-4-405,0-4 1,0 0-1858,0 0 0,-2 1 2757,-2 8 0,-2 2 0,2-5 0,-2 22 0</inkml:trace>
  <inkml:trace contextRef="#ctx0" brushRef="#br0" timeOffset="123179">11936 14522 21924,'30'29'1440,"-1"10"-1260,-10 11-1040,-13-17 1,-1 1 904,0 5 0,-1 1-128,-4 0 0,0 0 83,0 0 0,0-1 191,0-8 1,0-4-821,0 4-631,0-14-269,0-34 1063,8-31 196,-2 10 0,-1-5 240,1 6 0,1-3 0,0 0-157,-1 0 1,1 0-1,0 0 217,-2 0 0,1 0 0,2 3 330,5-6 0,2 5 74,-1 11 1,3 6 645,22 4-181,0 51-359,-18-14 0,-2 4-226,-3 22 1,-2 4-225,1-9 0,-2 1-90,-2 10 0,-2 0-435,-4-15 0,1-2-915,3-4 1,-1-3-4737,-6 9 6086,7-26 0,-9-3 0,0-8 0</inkml:trace>
  <inkml:trace contextRef="#ctx0" brushRef="#br0" timeOffset="123301">12190 14699 17607,'-10'19'-2159,"18"-8"2159,40-2 0,-19-9 0,14 0 0</inkml:trace>
  <inkml:trace contextRef="#ctx0" brushRef="#br0" timeOffset="123668">13170 14640 16528,'-28'0'3508,"6"0"-2969,-6 0 181,8 0 179,1 8-359,-1 21-360,1 3-270,-1 8 180,9-12-450,2-17-1079,27-2-90,12-18 270,12-19 922,-17 12 0,-2-1 292,-7-7 0,-2 0 944,14 2 540,-17 5-809,-2 34-540,0 5-90,2 8-1169,8-1-2745,10-18 3914,1-11 0,-8-2 0,-5-7 0</inkml:trace>
  <inkml:trace contextRef="#ctx0" brushRef="#br0" timeOffset="124093">13602 14581 22554,'0'22'-270,"0"-5"-719,8-17 89,3 0 451,18 0 359,1 9 270,-8 2 449,-5 17 181,-17 3-181,0 8-269,0 9-270,-9-16 0,-2 5-1529,-8-34-720,8 3-2698,2-23 1619,27-12 6836,12-12-3598,-2 16 0,3 0 45,3 0 0,2 2 629,-1 2 1,0 3 3103,15-4-1709,-22 5-900,-19 17-539,-9 8-361,0 12-269,-1 28-269,-7-13-1441,6 10-1798,10-34-6323,14-2 9782,6-16 1,1-3-1,-3 5 1,9-12-1</inkml:trace>
  <inkml:trace contextRef="#ctx0" brushRef="#br0" timeOffset="124335">14405 14483 22734,'-20'50'1619,"1"-11"-1709,8-10-360,2-10-89,27-8 359,4-2 180,8-9 180,-2 9 719,-17 10 181,-2 20-181,-9 11-1026,1-16 1,-2 0 171,-7-4 0,-2 1-401,1 4 0,-3-3-6120,-19 1 6476,3-7 0,17-26 0,2 0 0</inkml:trace>
  <inkml:trace contextRef="#ctx0" brushRef="#br0" timeOffset="173902">6487 16698 17607,'-33'0'1709,"25"0"-1619,47 0-360,-6 0 0,4 0-1484,15-4 0,3-1 1602,-15 4 0,1 1 0,-2-1 0,0-4 0,-2 1 0,-7 4 0,1 0 0</inkml:trace>
  <inkml:trace contextRef="#ctx0" brushRef="#br0" timeOffset="174510">8388 16404 17427,'-34'9'929,"1"1"1,2 4-1,1 1-884,-1-1 0,3 2-135,-11 23 1,10 0-91,10-17 90,25 4-360,16-15 360,28 9 45,-20-11 0,-1 1 135,-2 4 0,-4 1-90,8 15 90,-14 18 45,-18-15 0,-7 2-180,-4 1 0,-4 0 45,-3 0 0,-4-3-945,-1-6 1,-2-6-2204,-13-10-5308,20-22 8456,19-19 0,2 8 0,7 4 0</inkml:trace>
  <inkml:trace contextRef="#ctx0" brushRef="#br0" timeOffset="174755">8526 16835 16348,'30'0'2968,"7"0"-2878,-6 0-810,8-26-719,0-7 1259,-22 5 0,-4-3 270,7-19 630,-11 11 179,-9 19 181,0 20-541,-9 29-449,-2 3 0,9 16-180,22-17-630,6-19 1,6-5-810,8 1 0,1-7-1305,8-11 1,0-6 2833,-2 1 0,-5-3 0,-14 2 0,-3 0 0,10-11 0</inkml:trace>
  <inkml:trace contextRef="#ctx0" brushRef="#br0" timeOffset="174995">9251 16580 19496,'-40'26'2159,"1"-2"-2159,9 15-180,10-2-180,38-24-450,14 14 540,1-25 1,2-2 359,17 17-45,-22-13 0,-3 3 764,-6 30-179,-3 13-819,-16-16 1,-4 2 278,-1 11 0,-3 2-45,-7-3 0,-2-1-45,0 1 0,-3-3-405,-9-6 0,-3-6-1394,10-10 0,-1-3-7465,-18 2 9264,11-55 0,17 24 0,2-33 0</inkml:trace>
  <inkml:trace contextRef="#ctx0" brushRef="#br0" timeOffset="175844">9819 16462 21835,'0'40'779,"0"-1"1,0-4-1,0 0-824,0-1 0,0-1-45,0 17-180,0-11 1,9-19-721,-7-20 361,15-28-271,-6-22 765,3 23 0,1 1 225,6-22 270,8 29 360,-10 28 89,1 12-449,-13 6 0,-3 3-1,4 22-404,-3-22 1,-1-1-136,-2 10-270,16-19-1169,1-20-720,21-37 2339,-16 8 0,2-3-675,3-8 1,1-1 350,-1 4 0,0 5 773,-3 10 1,-2 4 1799,16 1-900,-12 52-629,-17 0-630,-7 2 0,0 2-270,5 13 0,2-13-1169,17-21-360,12-36 719,-15 0 1,0-3 493,1-3 0,-2-4 406,-3-10 0,-3 0 462,-2 6 0,-4 3 1427,-1-21-180,-2 12-809,-9 28-270,0 10-91,-9 28-449,-2 5-45,5-5 1,1 0 675,5 5-721,29-5-365,12-19 185,-12-12 0,1-3 180,4-2 0,-1-3-144,-6-4 1,-1-1 278,7 0 0,-1 2 225,9-6 450,-1 29-1,-3 21-629,-26-2 0,-1 3-90,5-5 0,-1 0-90,-4 4 0,-1-3-90,11 3-359,8-10-1,3-37 225,-8 2 0,2-3 99,4-14 0,0-4-9,1 5 0,1 1 315,3 4 0,0 2 629,-9 8 1,0 4 629,14 3-629,-19 27-630,-3 3-180,-6 19-270,9-10-1619,-1-10-3058,1-12 5037,-9-8 0,-3 0 0,-8 0 0</inkml:trace>
  <inkml:trace contextRef="#ctx0" brushRef="#br0" timeOffset="175978">11877 16423 20755,'30'0'630,"8"0"-3239,-8 0-2608,9-8 5217,-8-12 0,-12 7 0,-10-4 0</inkml:trace>
  <inkml:trace contextRef="#ctx0" brushRef="#br0" timeOffset="176154">12014 16090 22464,'-5'47'989,"-1"0"1,-3-2-1,1 3-959,6-4 0,2 2 0,0-1-822,-3-4 0,-1-1 0,2-1-18,1 17 1,2-3-1935,-2-16 1,2-4 2911,8 4 1,-7-29-1,7-8 1</inkml:trace>
  <inkml:trace contextRef="#ctx0" brushRef="#br0" timeOffset="176694">12387 16560 19946,'-1'51'1439,"10"-12"-3058,11-20-180,19-10 1484,-11-16 0,3-3-450,7 0 1,2-2 179,5-11 1,0-2 24,0 4 1,-1 1 1728,-8 0 1,-2 0 404,-9 5 0,-3 2 942,-2 2-1346,-11-6-451,-9 23-179,-18-12-90,-4 14-180,-17 19 0,0 5-226,22 0 1,3 4-90,-1-6 1,2 1 267,6 3 0,3-1-313,4 17-450,20-19-180,19-22 0,-10-20 1,1-7 674,1-5 0,-1-4-1214,9-10 0,-2-4-1106,-5-2 0,-3-4 1825,-6 10 0,0-1 1,-1-2 449,-1 1 0,-1-1 0,-2-1 449,-3-4 1,-2-1 0,0 0 629,0 5 1,1 1 0,-4 1 494,-3-12 0,-3 4-810,1 16 1,-2 4 234,-3-2-369,0 38 89,0 30-359,0-6 0,0 4-90,0 7 0,0 1 207,0 4 0,0 0-387,0-4 0,0-1-403,0 1 0,0-2-47,4-8 1,1-1-1036,0-4 1,1-1-7870,14 19 9354,-10-9 0,-1-17 0,-9-5 0</inkml:trace>
  <inkml:trace contextRef="#ctx0" brushRef="#br0" timeOffset="178464">12916 16286 19496,'28'-10'359,"0"0"1,6-3 0,2-2-360,12 0 0,2 0-800,-14 2 0,1 0 0,-1 0 800,15-7 0,-2 0-209,-3 5 0,-5 0-1231,-14 0 1,-4 2-5401,6 2 6840,-21 2 0,-8 9 0,0 0 0</inkml:trace>
  <inkml:trace contextRef="#ctx0" brushRef="#br0" timeOffset="178731">13758 16286 17067,'0'48'4228,"0"2"-4183,0-17 0,0 2-90,0-5 0,0 1-405,5 3 0,-1-1-2968,-2 17-6413,16-11 9500,-16-19 1,7-11-1,-9-9 1</inkml:trace>
  <inkml:trace contextRef="#ctx0" brushRef="#br0" timeOffset="178859">13896 16090 10141,'10'11'0,"-1"-2"0</inkml:trace>
  <inkml:trace contextRef="#ctx0" brushRef="#br0" timeOffset="179331">14170 16423 20126,'-20'50'359,"9"-2"-898,20-17-1080,22-12 269,10-10 721,7-9 629,-17-17 90,-12-5 359,-10-17 1,-27-1 90,-4 10-630,-17 2-90,9-1 180,10 16 0,38-4-90,23 17 180,-3-1 0,3 2 269,-1 2 1,0 3 539,1 1 1,-3 5-90,-11 6 0,-4 3-316,-2 3 1,-5 2-315,-9 4 0,-4-1-90,6 21-180,-9-19-540,0-14-359,18-43 539,3-15 450,5 10 0,5 1 135,-2 3 0,3 4 45,7 4 0,1 9-39,-5 15 1,-1 8 38,-3 0 0,-3 6-270,-7 14 0,-3 2-495,1-8 0,-1-2-4227,-3 1 0,1-4 4812,23-2 0,-17-12 0,-5-8 0</inkml:trace>
  <inkml:trace contextRef="#ctx0" brushRef="#br0" timeOffset="179790">16875 16502 19856,'48'-16'90,"-23"6"0,0-4-315,5-8 0,-1-6 90,-7 0 0,-3 0 135,9-14-90,-19 3 180,-9 28 0,-27 13 180,4 35-135,3-9 0,0 3-90,5 8 0,2 3 0,0 2 0,6 1-90,12-4 0,6-3-908,2-11 0,7-4-1611,16-4 1,6-10 2563,4-15 0,-3-5 0,12 4 0,-12-19 0</inkml:trace>
  <inkml:trace contextRef="#ctx0" brushRef="#br0" timeOffset="180540">17659 16325 17877,'5'30'1619,"0"-1"0,0 4 0,-1 2-1214,-4 3 0,0 2-271,4 0 1,1 1-489,-4-1 1,0-2 443,4-7 0,-1-3 258,-4 11-438,0-19-47,8-38-673,3-32-180,6 11 1,3-3-1,-1-3 1,4 1-450,9 3 0,3 4 1214,-5 9 0,1 6 405,3 5 0,0 5 2206,16 4-317,-11 16-720,-11 12-90,-17 10-359,-2 10-271,-9-1-179,0 9-270,0-19 0,0 1-415,0 4 0,0 1 235,0 0 0,0 0-89,-1-5 0,2-1-91,8 10-449,2-19-91,26-20 135,-13-12 1,2-5-823,12-6 1,2-4 641,0-3 0,1-1 645,-9 11 0,1 0 1,-2 1 111,1-1 0,-1 1 592,3 4 1,-3 2 931,-9 2-616,-5 2-360,-17 9-91,0 0 742,9 9-921,-7 2 589,7 8-589,-9 1-180,8 8 0,-5-6 0,14 6-90,-15-17 0,16-2 0,1-9 0,3 0 0,6-9-90,-8-10 90,-1-20 0,-12 5 0,-3 0 0,5-12 45,-15 13 0,-5 3-45,-11 8-90,-18 3 90,10 10-270,2 18-1619,8-7-1619,9 7-4497,11-9 8005,20-9 0,-7 7 0,5-7 0</inkml:trace>
  <inkml:trace contextRef="#ctx0" brushRef="#br0" timeOffset="180773">18972 16384 13469,'50'0'9830,"-11"26"-8146,-19 7-1235,-10-5 1,-3 3-225,-5-2 0,-2 0-135,5 1 0,-1-1 0,-4 21-90,0-10-90,0-12 90,0-17 0,9-20-45,7-12 0,5-6-719,7-8 1,5-2 733,-1 8 0,5-2 0,1 2 0,1-2 0,1 1 0,0 4-90,0 6 0,1 3 1,-2 2-601,12-6 1,-4 5-3419,-11 9 0,-4 5 4138,-2 2 0,-13 0 0,-17 0 0</inkml:trace>
  <inkml:trace contextRef="#ctx0" brushRef="#br0" timeOffset="189135">24067 8584 11451,'0'53'479,"0"0"1,0 0 0,0 1 0,0-1-1,0 0 1,0 0 0,0-1 0,0-1-1,0-2 1,0 1 0,0 1 0,0 3-906,0-7 1,0 1 0,0 2 0,0 1 0,0 1 0,0-1 0,0 0 0,0-2 0,0-1 463,0 2 1,0-1-1,0-1 1,0-1-1,0-1 1,0 1 0,0 1-32,0 1 1,0 0-1,0 0 1,0 0 0,0 0-1,0 0 1,0-1-8,0 4 0,0 0 0,0 0 0,0-2 0,0 1 0,0-1-145,1 6 1,0 0 0,1 0 0,0-2 0,1-2-374,1 5 1,0-2 0,1-1 0,2-4-1972,1 3 1,2-3 0,2-5 2513,8-2 1,-1-8 0,3 0 0,-4-35-1</inkml:trace>
  <inkml:trace contextRef="#ctx0" brushRef="#br0" timeOffset="190560">24028 8153 13919,'48'-9'787,"0"0"0,-8 0 0,3-1 0,1-1-697,-5 1 0,3 0 0,0-1 0,3 0-664,-3 0 1,2 0 0,1-1 0,2 0 0,-1 2 609,4 0 0,0 2 0,2 0 0,0 0 0,1 0-440,-3 0 0,1 0 1,1-1-1,1 1 0,0 0 1,0 1 390,-5 2 0,0 0 0,1 1 0,0 0 0,0 0 1,1 0-1,1 0-46,-3-1 1,0 1 0,1-1 0,0 0 0,0 0-1,1 0 1,0 1 0,-1 0 58,1 0 0,1 2 0,-1-1 0,1 0 0,-1 1 0,1 0 0,0-1 0,0 0-164,1 0 1,1-1 0,0 0-1,-1 0 1,1 0 0,0 1 0,-1 0-1,1 0 164,-3 1 0,1 0 0,-1 0 0,1 1 0,-1 0 0,0 0 0,0 0 0,0 0-42,0 0 0,-1-1 0,1 1 0,-1 0 0,0 0 0,0 0 0,-1 0 0,0 0 67,4 1 1,-1-1 0,0 1-1,0 0 1,-1 0 0,0 1 0,0-1 34,5 1 0,0 0 0,-1 1 0,0-1 0,-1 1 0,-2 0-7,4 0 1,-1 0 0,-1 0 0,-1 0 0,0 1 36,-6 0 0,0 1 0,-1 1 0,-1-1 0,-1-1 34,3 1 0,-2-2 0,-1 1 0,0-1-94,10 2 0,-1-1 0,-2-1 492,-9-1 1,-2-2 0,0 1-463,0 0 0,0 0 0,-1 0-60,12-1 0,-2 2 507,-7 3 1,-2 1-508,-4-5 0,-3 2 2577,16 15-2397,-26 3 1856,-5 19-1766,-17 11-180,0-13 0,0 2-254,1 5 0,-2 2 344,-3 7 0,0 3-61,3-15 1,0 0 0,0 3 0,-2 6 0,0 2 0,1 1-620,2-10 0,2 1 0,1 1 1,0 1 476,3 6 1,1 2-1,1 0 1,0 2 75,-2-9 1,0 2 0,0 0 0,1 0 0,1 1-479,0 2 1,2 1-1,0 0 1,0 0 0,0 1 424,-3-7 0,0 0 0,0 1 0,-1-1 0,0 1 0,0 1-130,-2 0 0,0 2 0,0-1 0,-1 1 1,0 0-1,0-1 130,1 0 0,-1-1 0,0 0 0,0 1 0,0-1 0,-1 0-111,-1 2 1,-1-1 0,0 1 0,-1 0 0,1-1 0,0 0 125,0-2 0,0 0 0,0-1 0,0 0 0,0 1 0,0-1-15,-1 2 0,0 0 0,-1 0 0,0 0 0,1-1 0,-1 0-14,0 5 0,1-1 0,-1 0 0,-1-1 0,0 0 14,-2 0 0,0 1 0,-1-1 0,-1-1 0,2-1 253,-1 4 1,1 0-1,0-2 1,-1-1-232,-1-5 1,0 0-1,-1-1 1,2-2 7,-1 6 0,1-2 0,-1-3 14,-2 9 1,-2-6 0,-2-14 0,-2-5 717,-7 10-672,-15-17 2076,16-9-2166,-17-3 3105,17-8-3105,-25 0 867,13 0-867,-2 0 0,-4 0 0,0 0 0,-2 0-775,1 0 1,-3 0-1,-1 0 775,-6 0 0,-3 0 0,-1 0-45,7 2 0,-2 0 0,0 1 0,-2-1 45,7-1 0,-1-1 0,0 0 0,-1 0 0,-1 1-549,-4 1 1,-2 0 0,0 0 0,0 0-1,0-1 549,0-1 0,0 1 0,-1-2 0,1 1 0,-2 0 0,6 0 0,-1 0 0,0 0 0,-1 0 0,1 0 0,-1 0-311,1 0 1,-1 0-1,1 0 1,-1 0-1,0 0 1,-1 0 310,-1 0 0,-1 0 0,0 0 0,0 0 0,0 0 0,-1 0-188,6 0 1,1 0-1,-1 0 1,0 0-1,0 0 1,0 0-1,0 0 188,1 0 0,0 0 0,0 0 0,0 0 0,0 0 0,0 0 0,1 0-83,-8 0 0,0 0 1,1 0-1,0 0 1,0 0-1,1 0 83,4 0 0,1 0 0,0 0 0,1 1 0,0-2 0,1 1 18,-4-1 0,0-1 0,1 0 0,1 0 0,1 0 73,-4 2 1,1 0-1,2 0 1,1-2-92,-4-3 0,2-2 0,2 2 444,4 3 1,1 2 0,3-1-490,-7-3 0,2 0 90,4 3 0,2 2 487,7-1 0,3 0-442,-11 0 2557,11-9-2736,17 16 2142,-6-14-2053,6 16 194,-18-18-194,-1 7 0,-1-7 0,3 9 0,9-9 90,-1 7-90,0-7-90,1 9 90,-1 0 0,-8 0 90,6 0-270,-6-17 180,17 13-90,-6-40 90,14 29 45,-5-11 0,-1-2-45,7-5 90,-16-15-180,7 17 90,-17-6 90,6 16-180,-6-16 90,8-11-90,14 18 0,2-1-616,-2-11 1,3-3-105,6-3 1,3-2-91,-5 12 1,-1-2-1,1 0-599,2-5 0,1-1 0,-2 0 1499,-7 1 0,-2 0 0,1 4 0,4-3 0,0 5 0,-16-13 0</inkml:trace>
  <inkml:trace contextRef="#ctx0" brushRef="#br0" timeOffset="194831">25439 8623 13649,'-30'0'3058,"-7"0"-2608,15 0 0,-15 0 0,6 9-226,4-1 1,-2 3-545,3 7 0,-1 3 545,-10 3 0,-2 3-136,4 5 1,0 3 0,0-1 0,1 2-453,-2 2 1,4 2 407,10-1 0,3 0-350,-1 1 1,3-1 259,6-4 0,2 0 90,3 3 0,2 0-90,-3-7 0,5-1 90,9 0 0,3-1-135,12 19 752,17-9-752,1 0 90,-17-24 0,2 0 275,-1 8 1,2 0-276,3-7 0,0 1 45,1 10 0,-1 2 0,0-3 0,1-1-140,3-4 1,2-1 184,-2 5 0,3-4-135,7-13 0,1-3 45,1 5 0,0-3-569,8-9 1,1-5 523,-4-1 0,0-3 45,-14-1 0,0-1 0,-2-1 0,12-6 0,-2-2 45,0-6 0,-1 0-338,-7 7 0,-3 0 293,-3-3 0,-1 0 45,0 5 0,-1-1 149,-8-4 0,1 0-149,7 4 0,1-1-90,-8-6 0,-1-3 216,0 1 1,-1-1-217,-3 1 0,-4-3 45,-1-6 0,-2 0 45,1 8 0,0-1-45,-4-7 0,-2 0 45,1 7 0,-1 1-90,-3-4 0,-2 1 1068,1-18-978,-7 22 0,-3 2 135,-21-15-90,4 17 0,-5 3-70,-6 5 1,-2 3 114,-4-1 0,-2 2-91,-6 6 1,-2 3 45,4-1 0,-1 1-90,-2 4 0,0 0-45,8 0 0,1 0-1159,-1 0 1,2 0-3713,12 0 1,2 0 4491,-19 0 1,28 0 0,12 0 0</inkml:trace>
  <inkml:trace contextRef="#ctx0" brushRef="#br0" timeOffset="196173">28222 8917 10861,'-28'-20'5397,"6"-8"-4048,-6 15-90,-1-13-449,-1 24-181,-9-7-89,-9 9-315,19 3 0,-1 3-45,-5 6 0,0 4-545,-4 3 1,0 3 499,-1 10 0,1 4 44,3 2 1,3 2-180,1 4 0,5 1 0,5-1 0,5 2 45,3 2 0,8 0-90,12-7 0,6-2 0,5 1 0,7-1-45,2-12 0,4-1 1,2-3 44,13 4 0,1-2 45,-13-3 0,0 0 0,-1-1 0,13 4 0,-3 1 0,-6 2 0,-2 2 90,0 0 0,-1-1-90,-3 1 0,-1-1 0,0-3 0,1-2 44,-1-3 1,1-3-90,-1-3 1,0-1-229,4-4 1,2-1 227,4-3 0,0-1 45,1 1 0,1-3 0,3-10 0,-1-4 45,-3 2 0,-1-3 0,-4-7 0,-1-2-45,-3 2 0,-3-1-45,-3-3 0,-2-2 135,-2-3 0,-3-3-135,-2-2 0,-2-3 45,1-7 0,-1-1 0,-4-1 0,-1 0 45,2-3 0,-2-2-45,-3 2 0,-1-2 90,1-3 0,-4 0-612,-8 6 0,-5 2 522,-6-4 0,-5 2 45,-10 6 0,-6 4 0,-5 5 0,-4 3-247,13 6 1,-2 0 0,0 4-609,-14 1 1,0 3-2699,0-9 0,2 2 3460,6 11 0,5 0 0,-4-8 1,15 10-1</inkml:trace>
  <inkml:trace contextRef="#ctx0" brushRef="#br0" timeOffset="196648">25557 9054 19316,'-31'0'-180,"3"-9"-4497,17 7 4677,2-6 0,9 8 0,0 0 0</inkml:trace>
  <inkml:trace contextRef="#ctx0" brushRef="#br0" timeOffset="196781">25419 9622 14369,'-30'22'-1619,"2"-13"1619,17-11 0,2-7 0,9 9 0</inkml:trace>
  <inkml:trace contextRef="#ctx0" brushRef="#br0" timeOffset="197032">24969 9368 15178,'-20'-18'-8545,"1"-3"8545,25-19 0,-10 19 0,21 3 0</inkml:trace>
  <inkml:trace contextRef="#ctx0" brushRef="#br0" timeOffset="197156">25204 9270 16977,'0'19'810,"9"-8"-6927,28-2 6117,6-9 0,-1 0 0,-16 0 0</inkml:trace>
  <inkml:trace contextRef="#ctx0" brushRef="#br0" timeOffset="197276">25616 9387 16618,'0'31'1978,"-9"-3"-4766,-2-17 2788,9 6 0,-5-14 0,16 5 0</inkml:trace>
  <inkml:trace contextRef="#ctx0" brushRef="#br0" timeOffset="197415">25616 9387 20036,'45'27'-765,"1"0"0,0 0 1,-3 1-1,0-1 1,-11-17-1,-11-29 1,-3 10-1</inkml:trace>
  <inkml:trace contextRef="#ctx0" brushRef="#br0" timeOffset="197540">26086 9250 19226,'-20'-17'-180,"9"4"-5217,3-16 5397,8 10 0,0 8 0,0 2 0</inkml:trace>
  <inkml:trace contextRef="#ctx0" brushRef="#br0" timeOffset="197683">25870 8976 15988,'-30'-11'1529,"1"2"-10974,10 0 9445,8 16 0,2-14 0,9 16 0</inkml:trace>
  <inkml:trace contextRef="#ctx0" brushRef="#br0" timeOffset="198308">28536 9054 16797,'-31'0'3239,"3"-9"-3509,8-1-3238,9-1 3508,3-7 0,8 16 0,0-7 0</inkml:trace>
  <inkml:trace contextRef="#ctx0" brushRef="#br0" timeOffset="198465">28163 9054 16258,'-39'11'1799,"9"-11"-6117,10-2 4318,11-7 0,9 9 0,0 0 0</inkml:trace>
  <inkml:trace contextRef="#ctx0" brushRef="#br0" timeOffset="198598">28144 9387 17877,'-20'2'1619,"9"14"-3868,20-23-7582,22 25 9512,-2-12 1,1-1-1,4 5 1,1-1 0</inkml:trace>
  <inkml:trace contextRef="#ctx0" brushRef="#br0" timeOffset="198731">28497 9583 20665,'8'40'-1529,"-5"-10"-8302,23 7 9770,-13-24 0,6 5 0,-10-18 1</inkml:trace>
  <inkml:trace contextRef="#ctx0" brushRef="#br0" timeOffset="198865">28751 9662 18686,'-11'-22'-539,"-6"-13"-4588,15 22 5127,-7-7 0,9 12 0,0 8 0</inkml:trace>
  <inkml:trace contextRef="#ctx0" brushRef="#br0" timeOffset="198956">28771 9466 11490,'-20'0'-1859,"9"0"0,3 0 1</inkml:trace>
  <inkml:trace contextRef="#ctx0" brushRef="#br0" timeOffset="199870">26654 9721 16258,'0'0'0</inkml:trace>
  <inkml:trace contextRef="#ctx0" brushRef="#br0" timeOffset="199995">26380 10152 17247,'-50'19'-810,"11"-17"1,19 5-1,11-16 1</inkml:trace>
  <inkml:trace contextRef="#ctx0" brushRef="#br0" timeOffset="200144">26361 10132 19226,'-26'40'-476,"-1"0"1,1 0-1,1 21 1,17-18 0,26-40-1,17 5 1</inkml:trace>
  <inkml:trace contextRef="#ctx0" brushRef="#br0" timeOffset="200261">26694 10504 19226,'8'29'900,"3"-7"-4319,18 6 3419,10-17 0,-15-3 0,2-8 0</inkml:trace>
  <inkml:trace contextRef="#ctx0" brushRef="#br0" timeOffset="200394">26929 10446 14279,'-15'-34'-1709,"1"0"0,3-5 0,1 0 1709,-1-3 0,2 3 0,0-13 0,9 17 0</inkml:trace>
  <inkml:trace contextRef="#ctx0" brushRef="#br0" timeOffset="200511">26791 9995 14908,'11'0'0,"-2"0"0</inkml:trace>
  <inkml:trace contextRef="#ctx0" brushRef="#br0" timeOffset="200652">27105 10210 17427,'48'11'-666,"-18"-5"0,-1-3 1,6-3-1,0 0 1</inkml:trace>
  <inkml:trace contextRef="#ctx0" brushRef="#br0" timeOffset="200771">27477 10426 15628,'0'29'1034,"0"1"1,-8 11-5622,6-4 4587,-7-17 0,9-9 0,0-3 0</inkml:trace>
  <inkml:trace contextRef="#ctx0" brushRef="#br0" timeOffset="200886">27340 10759 15088,'-41'20'-113,"4"-9"1,26-3 0,2-8 0</inkml:trace>
  <inkml:trace contextRef="#ctx0" brushRef="#br0" timeOffset="201019">26850 10936 18776,'-30'2'-270,"10"4"0,12-14 1,8 8-1</inkml:trace>
  <inkml:trace contextRef="#ctx0" brushRef="#br0" timeOffset="203371">29868 11151 14549,'-19'0'4317,"-1"0"-3867,1 0 90,-10 0 179,-1 9-179,-18 10 0,-2 3-361,17-4 1,-2 1-45,-3 0 0,-2 1-664,-4 5 1,-2 1 558,14-8 0,-1 2 0,0 0-30,-2 2 0,-1 1 0,1 0 0,-1 0 0,-1 0 0,1 1-552,-3 1 0,-1 1 0,1 1 582,0 2 0,-1 0 0,2 0-30,1-2 0,0-1 0,2 2-313,1 0 1,2 2 0,0-1 282,2-3 0,1 0 0,1 0-231,-8 9 0,2 0 216,-1-1 0,3-1 377,10-7 1,2-2-333,1 1 0,1-2 1341,-1 8-1251,-1-12 1185,9-1-1365,3-7 1075,8 8-985,8-8 446,21-2-446,21-9 0,-16-4 0,2-1-586,6 5 0,3-2 631,3-7 0,2 1-90,0 6 0,0 1 135,4-3 0,-1 0-135,-4 3 0,0 2 135,-4-2 0,-1 2-470,0 3 1,-1 0 379,-3-3 0,-2 1-257,-3 2 0,0 0 257,4-3 0,-2-2-166,-6 1 0,-1 0 166,4 0 0,0 0 0,16 0 964,-11-8-964,-2 5 852,-24-5-672,13 8 509,-24 0-599,7-9 340,-9 7-430,0-16 22,0-1-112,0-3 90,0-15 0,0-2 0,-1 11 0,2-3-45,3-3 0,1-2 45,-1-6 0,3-3-45,6-3 0,2-2-739,-4 1 0,0-2 784,-2 13 0,1-1 0,-1 1 0,2-13 0,-2 2-329,-3-1 0,-2 2 329,1 7 0,-1 3 45,-3 7 0,-2 3-45,1-2 0,-9-5 0,7 31 1449,-6-14-1449,7 27 867,-7-16-867,6 14 0,-7 2 90,0-5-90,7 22 0,-7-15 0,1 0 0,5-2 0,-5-9-90,8 0-5577,0 0 5667,0 8 0,0-6 0,0 7 0</inkml:trace>
  <inkml:trace contextRef="#ctx0" brushRef="#br0" timeOffset="230695">29770 10034 15088,'-30'20'720,"2"8"-450,8 2-90,-8 10 90,6-1-91,-15 0 1,21-15 0,1 0 0,-15 17-304,11-17 1,1 0 303,-13 15-90,-8 1 179,0-1-89,0 0-90,0 0-45,15-15 0,0 0 45,3-3 0,0-1-45,-7 9 0,0-1 45,7-7 0,0-1 0,-7 9 0,0-1-45,7-7 0,0-1 0,-6 5 0,-2-2 0,4-7 0,0-1 45,-4 3 0,-1 1-135,1-4 0,-1 0 135,-4 4 0,0 2-45,4-1 0,-1-1-1,-7-4 1,0 0-298,8 4 0,-1-1 253,-7-3 0,0 1 90,7 3 0,1 1-1,-3 0 1,-1-1 0,0 1 0,0-1-45,4 1 0,-1 0-45,-3-5 0,1 0 45,7 4 0,2-1 0,-5-7 0,1 0 0,3 3 0,0 0-45,-4-4 0,-1 0 90,-20 9-180,2 1 90,9-9 0,8 6 0,-14-15 90,12 16-90,-15-16 0,0 7 0,-2-1 0,0-5 0,22 1 0,-1 0 126,-21 5-126,21-8 0,-1 0 0,1 8 0,0 0 0,-5-8 0,0 0-24,0 3 0,-2 1 24,-2-5 0,-2 0 0,-3 4 0,-1 0 0,-1-3 0,1 0 0,-1 4 0,0-1 0,-3-3 0,0-2 0,8 1 0,0 0 0,-4 4 0,1 1 0,3-4 0,1 0 0,0 3 0,0 1 0,0-1 0,0 0 0,-5-3 0,1 1 45,2 6 0,1 1-45,-8-4 0,0 1 0,3 3 0,1 2-521,-5-2 1,0 1 520,4 0 0,1 0 0,-5-1 0,2 1 0,6 4 0,1 1 0,-3-5 0,-1 1-351,5 3 1,0 1 350,-1-1 0,1 0 0,0 1 0,0 1 0,4 2 0,0 3-189,1-2 0,1 1 189,3 0 0,1-1 132,4-4 1,0 1-133,1 2 0,0 1 0,-15 11 0,0 9 0,15-19 0,0-1 0,4 2 0,-2-2 0,-5-4 0,-2 0 0,4 4 0,0-1 0,-5-3 0,1 1 0,3 3 0,2 1-45,-1 0 0,2-1 45,-8 12 950,3 6-1040,9-24 877,8 4-877,2-8 703,9-7-613,0 7 361,0-9-361,0 0 0,9 0 0,-7 0-90,15 0 90,-6 0 0,9 0 0,8 0 0,20 0 0,-18 0 0,1 0 0,12-4 0,1-1 0,1 0 0,0-1-114,7 1 1,3-1 113,-17 1 0,1-2 0,1 2-565,2 1 1,1 0 0,1 1 564,1 0 0,1-1 0,0 0 0,-3-2 0,-1 0 0,1 1 0,2 3 0,1 2 0,-2-1 0,-3-1 0,-2-2 0,1 2-390,2 1 0,1 1 1,-2 1 389,-1-1 0,-1 0 0,0 0 0,0 0 0,1 0 0,-1 0 0,15 0 0,0 0 0,-15 0 0,0 0 0,-1 0 0,16 0 0,1 0 0,-16-1 0,0 1 0,0 1 0,1 1 0,0 1 0,-2 0 0,13 2 0,-2 1-291,0 3 1,-2 2 290,-11 3 0,-3 0 0,1-3 0,0 0 0,0 8 0,-1-1 0,2-11 0,0-1 0,8 8 0,1-2 0,0-10 0,2-2-45,6 5 0,2-1 45,-15-3 0,0-2 0,1 1 0,3 0 0,0 0 0,0 0-30,-3 0 0,0 0 0,-1 0 60,0 1 0,0-1 0,-1-1-30,11-3 0,0-1 0,0 5 0,0-2-45,-5-6 0,1-1 45,3 7 0,0 2 0,-8-5 0,0 1 0,4 3 0,-1 2 0,-3-1 0,-1 0-88,-4-1 1,-1 2 87,1 3 0,-2 1 0,-3-1 0,-1 3 0,21 12 0,-22-9 0,0 0 0,22 9 0,-21-12 0,1-3 0,0 1 0,-1-1 0,0 1 0,1-1 0,-1-3 0,1 0 650,-1 3 1,0 1-606,1-5 0,-1 0-45,1 0 0,-1 0 0,0 0 0,1 0 0,-1-4 0,1-1-45,3 1 0,1-3 45,-4-7 0,1 0 388,7 3 0,0 0-388,-7-8 0,-1 1 215,0 7 1,-1 0-216,0-4 0,-1 2 90,13 2 451,-2 2-361,-2 0-90,-15 7 0,6-6 444,-8 8-444,-1 0 352,1 8-442,8-6 90,-6 7 0,15-9 0,-15-9 0,6-10 0,-17-3 0,6-24-90,-14 5 0,1 8 0,0-2 0,-4 1 0,0-1-506,4-12 0,1-2 506,-4 4 0,0-2 0,2 10 0,0-3 0,0 2 0,-3-12 0,0 0-364,0 12 1,0-2 0,0 2 363,0-8 0,0 1-45,0-7 0,0-1 45,0 9 0,0-1-45,0-4 0,0 0 0,0 5 0,0-1 0,0-3 0,0 0 45,0 8 0,0 0 0,0-4 0,0 0 0,0 5 0,0 0 0,0 4 0,0 0-45,0 5 0,0 2-135,0-20 45,-4 19 1,-1 1-136,3-16 402,-7 8 1,1-2-222,5-14-1,-1 23 0,0-1 90,-1 1 0,1 2 1149,2-15-1194,-7 14 0,0 0 45,7-5 0,-7 5 0,1 2 0,6 2 0,-16-13 90,7 8-90,-8 8-90,-1-8 597,0 18-417,-8-6-180,6 15 90,-6-16 0,8 16 0,1-15 90,8 15-180,2 2 180,1 10 90,-3 10-180,-9 8 90,-8 3-180,-3-1 180,1 7-1,1-15-89,10 6 0,-1-17 0,1-11 0,8 16-89,-7-29-1,16 36 90,-15-29 90,15 32-90,-16-22 0,16 40 89,-24-20-89,13 24 0,-24-18-332,6 7 376,8-21 1,-2-1-45,1 0 0,-2 0 0,-3 4 0,-1-1 0,1-2 0,0-1 45,-5 0 0,0 0-90,0 4 0,-2-1-476,-7-3 1,-1 1 520,4 7 0,0 2-45,-8-4 0,0-1-180,3 4 0,0 0-1318,1 0 0,-1 0-1546,11-10 1,-2-1 0,2 1 3088,-14 15 0,4-1 0,11-15 0,3-2 0,-14 15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37:05.11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6076 13287 12480,'-9'3'2698,"7"3"-2248,11-15-90,21 9-270,20 0-90,-16-4 0,0 0 0,-4 3 0,1 0-1440,7-8 1,0 0 1439,-6 8 0,-3 0 0,12-8 0,-15 9 0</inkml:trace>
  <inkml:trace contextRef="#ctx0" brushRef="#br0" timeOffset="875">7467 12641 13199,'0'-11'3419,"-9"-7"-2160,7 16-450,-6-6-179,16 34-90,3 24-361,-1-4 1,0 6-670,-6-14 1,0 3 0,-1 0 549,0 4 0,0 1 0,-1 0-60,-1-3 0,-1 0 0,-1-1-330,1-2 1,0 0-1,0-2 240,1 13 0,-2-4-629,-7 5 449,5-17-720,3-53 271,20-21 539,-2 10 0,3-3 903,3-3 0,3 1-723,1 6 0,2 6 45,0 5 0,-1 5 405,21 4 1370,-11 34-1010,-19 6-450,-14-4 0,-3 3 44,-3-2 1,0 1-225,1 4 0,-3-1-90,-4-2 0,-5-1-174,-2 2 0,-5-5-231,-5-9 0,-4-5-765,-2-2 1,-1-5-4498,-20-15 5577,11-28 0,20 20 0,10-18 0</inkml:trace>
  <inkml:trace contextRef="#ctx0" brushRef="#br0" timeOffset="1041">8075 13190 20305,'11'39'1889,"-3"9"-2518,-8-7-946,4-12 1,1-1-7330,-3 4 8904,7 5 0,-9-26 0,0-2 0</inkml:trace>
  <inkml:trace contextRef="#ctx0" brushRef="#br0" timeOffset="1168">8133 13052 17337,'40'18'-1709,"-18"-14"0,-5 14 0</inkml:trace>
  <inkml:trace contextRef="#ctx0" brushRef="#br0" timeOffset="1425">8447 13209 19046,'11'28'2069,"6"3"-1979,-6 8-90,9 0 0,8-8-90,-6-3-90,15-17 180,-15-2 90,6-27 0,-8-4 0,-9-17 0,-3 0 0,-8 9-90,-17-7-1170,4 15-2787,-16 2 3957,10 3 0,8 15 0,2-7 0</inkml:trace>
  <inkml:trace contextRef="#ctx0" brushRef="#br0" timeOffset="1642">8761 12621 22104,'10'28'569,"-1"1"1,2 4 0,-2 3-525,-3 16 0,-1 3-45,-2-18 0,0 0 0,-1 0-360,3 18 1,-1-1-1741,-1-3 1,5-6-1499,9-17 1,3-4 3597,22 13 0,-10-28 0,-6-9 0</inkml:trace>
  <inkml:trace contextRef="#ctx0" brushRef="#br0" timeOffset="2250">9407 13033 22824,'-4'35'210,"0"-1"0,-2-4 0,1-1-1110,-6 19-359,28-17 179,7-12 361,24-19 359,-17-19-90,-3-12 450,-8-8 90,-9 8 360,-3-6 629,-8 16 1,0-8-271,0 27-359,-9-4-360,-1 6-90,-1 6 90,-7-21-90,16 21-90,-7-14 90,9 8-180,0 0 270,0-9-90,0 7 0,0-16 90,0 16 0,0-6-90,0 8-2069,0 0 0,0 0 1</inkml:trace>
  <inkml:trace contextRef="#ctx0" brushRef="#br0" timeOffset="2625">9799 12994 18686,'11'0'2879,"7"0"-2250,-16 0 271,7 0-630,-9 0-180,0 0-180,0 8-90,0-6 90,0 7-630,0-9 91,8 0 179,12 0 360,10 0 90,1 0 270,6 9 269,-15 19-224,-7-5 0,-2 4 45,-6 11 0,-3 3-717,1 7 0,-1 2 582,-4-1 0,0 2-135,0-13 0,0 1 0,0-1-45,1 13 0,-2-2 0,-7 1 0,-2-2-542,5-10 0,-3-6-2921,-29 7-6413,15-21 9478,-6-62 0,17 33 0,2-32 0</inkml:trace>
  <inkml:trace contextRef="#ctx0" brushRef="#br0" timeOffset="2984">10466 13013 24173,'-9'41'1080,"7"14"-1170,-7-22 0,18 15-90,2-27-180,17-3-180,3-27-359,8-19 179,0-5 630,-24 4 0,1 1 270,21 4 0,-16-2 540,8 44-1,-10 21-404,-12-3 0,-3 6-16,0-5 1,-1 3 0,-1 1-560,-2 4 0,0 2 0,0 0 529,0 2 1,0 0 0,0 1-180,-2 5 0,0 0 0,-3-1-60,-3-9 0,-1-1 0,-2-1-150,-1 4 0,-1 0 0,-4-6-1049,-10 3 0,-5-7-3747,4-9 1,-2-8 4722,-1-13 0,3-5 1,-5-5-1,7-5 1</inkml:trace>
  <inkml:trace contextRef="#ctx0" brushRef="#br0" timeOffset="17083">14934 12994 14549,'11'-20'1799,"-11"-8"-1440,-11 14 1,-8-12 0,-1 24-90,-8-7 0,-3 18-1,7 7 1,0 5-135,7 4 0,2 2-273,-5 12 0,3 1 273,4-9 0,6-1 45,14 9-90,23-21-90,3-30 0,4-11-304,8-5 1,-1-5 243,-10 0 0,-1-4 0,-2-2-595,1-2 0,-3-2 0,0-2 685,-1-2 0,-2-3 0,-2 1-30,-5 6 0,-2-1 0,-3 1-116,-2 0 0,-3 0 1,-2 2 205,-1-10 0,-3 4 45,-3 15 0,0 3 314,0 1 1,-9 65-225,4 0 0,-1 7-82,0-4 1,-1 4 0,1 0-54,-1 2 0,0 1 0,1 0 143,1-1 0,2 0 1,0-1-234,1-4 0,0-2 0,6-2 45,11 7 0,7-7 172,2-9 0,5-8-352,8-11 0,4-9 90,-1-7 0,-1-6 45,-8-5 0,-2-3 0,2-3 0,-5-2 45,-13-4 0,-4 1 45,8-12 0,-17 12 476,0 29-476,0 37 1358,-9-2-1538,7-6 0,2-1 156,9 2-2315,30-10 225,-6-13 0,4-5 2024,4-14 0,-1-3 0,12 9 0,-17-20 0</inkml:trace>
  <inkml:trace contextRef="#ctx0" brushRef="#br0" timeOffset="17317">15992 12719 16258,'-30'0'3778,"2"0"-3329,8-9 541,9 7-451,11-6 1,20 8-90,19-18-405,-10 8 0,1-2-45,0-2 0,1-2 0,3-3 0,0 1-1383,16-4-1315,-2 2-3958,-27 12 6656,-3 8 0,-18 0 0,0 0 0</inkml:trace>
  <inkml:trace contextRef="#ctx0" brushRef="#br0" timeOffset="17492">16247 12327 17427,'-19'-11'4947,"-1"-6"-4137,9 41-271,3 17-494,7 1 0,2 5-90,-5 7 0,-1 1-1322,0-4 1,-1-2-793,1 1 1,-1-4 2158,1-14 0,1-3 0,4 10 0,0-21 0</inkml:trace>
  <inkml:trace contextRef="#ctx0" brushRef="#br0" timeOffset="17809">16365 12719 21115,'48'11'360,"2"-11"-630,-16-8 0,0-4-270,-3-2 1,-1-2 449,0-3 0,-2-1 0,12-19 270,-21 8 0,-10 3 629,-9 17 181,-9 28-361,-11 16-539,10-5 0,-1 3-90,-4-2 0,1 0 45,8 1 0,1-1-675,-3 13-989,34-14-539,7-19 1213,-1-7 1,3-4-1845,0-9 1,0-4 314,9 0 1,-1-3 2409,-5-7 1,-4 0 0,-7 9 0,-4 1 0,3-2-1</inkml:trace>
  <inkml:trace contextRef="#ctx0" brushRef="#br0" timeOffset="17985">17110 12602 21745,'-9'50'0,"7"-3"-180,2-7 0,20-10-270,19-10-90,-10-14 1,1-3-541,22-12 1,-19 5 0,-1-3-3329,10-21-1169,-3 6 5577,-20-15 0,-10 24 0,-9-5 0</inkml:trace>
  <inkml:trace contextRef="#ctx0" brushRef="#br0" timeOffset="18108">17443 12582 17157,'20'-22'3328,"17"-4"-3148,-5 15-382,-4 2 1,1-1-1328,12-10-5577,-1 0 7106,-12-8 0,-17 15 0,-3-4 0</inkml:trace>
  <inkml:trace contextRef="#ctx0" brushRef="#br0" timeOffset="18283">17717 12170 21655,'-19'26'5217,"-1"16"-4993,14 7 1,1 6-1241,0-18 1,-2 1 0,2 1 985,0 6 0,2 1 0,0 0-360,-1-3 1,1-1-1,-1-1-1278,-2 11 0,3-4-1390,5-10 0,5-6 3220,21 5 0,-12-28 0,10-9 1</inkml:trace>
  <inkml:trace contextRef="#ctx0" brushRef="#br0" timeOffset="18393">18090 12719 18506,'0'48'-1439,"-9"-15"1439,-2-14 0,0-12 0,2-16 0</inkml:trace>
  <inkml:trace contextRef="#ctx0" brushRef="#br0" timeOffset="18517">18168 12445 19586,'0'30'-2294,"9"-1"0,-7-19 1,7-1-1</inkml:trace>
  <inkml:trace contextRef="#ctx0" brushRef="#br0" timeOffset="18970">18384 12543 19586,'-9'37'2203,"-5"-13"1,0 2-2249,6 5 0,0-1-674,-26 11-541,40-6 1,5-33 540,20 7 629,8-26 90,-9-5 90,-1-17 0,-19-1-90,-1 1-90,-9 0 90,0 8 0,18 3 0,3 17 0,27 3 359,-6 25 406,-17-3 0,-2 2 854,7 26-1125,-19-14 1,-2 0 135,-1 14-450,-8-3-180,0-19-540,0-12-629,9-25 629,28-14 225,-12 7 0,2-2 225,15 0 0,4 2-186,-6 7 1,0 4 905,1 0 0,-3 8-46,-12 16 1,-2 4-571,13 18-14,-31-5 0,-2 3-719,14 19-5128,1-19 5847,12-14 0,-9-17 0,-5 0 0</inkml:trace>
  <inkml:trace contextRef="#ctx0" brushRef="#br0" timeOffset="19544">21519 12307 18866,'-50'9'2428,"21"-4"1,2 1-2249,-15 14-270,3 8 90,11-6-179,8 15-451,1-24-450,8 4 541,11 1 89,19-5 450,3 24 90,7-7 360,-19 18 539,-1 2-719,-8-21 0,-2 1-225,-2 0 0,-3-1-45,-13 12-1799,-3-4-2609,-6-35 4408,17 5 0,2-16 0,9 9 0</inkml:trace>
  <inkml:trace contextRef="#ctx0" brushRef="#br0" timeOffset="20084">21637 12739 17967,'39'0'2338,"1"-9"-2338,8-11-179,-7-10 134,-16 11 0,-2-1 224,-2-19 91,-3-1 450,-18 10-180,-9 19 179,-11 13-89,-1 26-450,-8 3-180,19 17-187,1 2 187,19-24 0,6-2-270,17 7-180,-1-20 1,3-5-176,0-4 1,0-4 534,0-6 0,0-1 90,4 3 0,-2-2 0,-10-10 0,-2-1 360,4 12 0,-1 1 809,2-11-179,-10 26-451,-12 10-359,-8 12-8,0-1-262,0-10-176,0-11-903,9-27 899,20-12 90,-10 1 0,3-1 90,3 3 0,0 2 90,0-5 0,-2 3 990,7 5 179,-10 5-449,-11 43-540,-9-2-270,0 24 0,0 0-990,0-16-2248,17-3-5487,14-21 8815,-6-19 0,0-4 0,7 9 0,-5-20 0</inkml:trace>
  <inkml:trace contextRef="#ctx0" brushRef="#br0" timeOffset="20367">23029 12445 23723,'-29'39'2429,"7"0"-2429,-6 0-90,9-8-629,16-12-541,14-1 1,29-16 359,1 15 900,7-6 90,-18 18 270,-1 10 270,-19 2-621,-3-8 0,-5 0 81,-19 10-90,-5 5-2159,-9-37-4227,12 4 6386,1-56 0,16 41 0,-6-35 0</inkml:trace>
  <inkml:trace contextRef="#ctx0" brushRef="#br0" timeOffset="20500">23303 12562 19676,'11'50'2248,"-6"-21"1,-1-1-2339,-4 22-2518,0 0-5128,0-19 7736,0-14 0,0-17 0,0 0 0</inkml:trace>
  <inkml:trace contextRef="#ctx0" brushRef="#br0" timeOffset="20642">23519 12249 20485,'-20'0'-6566,"9"8"6566,11-5 0,2 5 0,7-8 0</inkml:trace>
  <inkml:trace contextRef="#ctx0" brushRef="#br0" timeOffset="20808">23519 12229 21835,'52'11'-72,"0"0"0,1 0 0,-7-1 0,-1 0 0,-8-4-1367,2-6 89,-11 0-269,-17 0-989,-2 0-900,-9 0 1859,0 0 0,0 0 0</inkml:trace>
  <inkml:trace contextRef="#ctx0" brushRef="#br0" timeOffset="21625">23754 11994 24443,'0'46'1214,"0"-17"1,0 3-1170,0 19 0,0 4-1214,0-13 1,0 1-1,0 1 1049,-2 2 0,-2 1 1,1-1-361,0-2 0,-1-1 0,0-1-960,-1 13 1,-1-4-2114,1-14 0,2-4 3553,3 15 0,0-28 0,0-12 0</inkml:trace>
  <inkml:trace contextRef="#ctx0" brushRef="#br0" timeOffset="21776">23969 12504 21205,'0'29'899,"0"0"1,-8 21-2879,5-2-2069,-5-17 4048,25-12 0,-12-10 0,12-9 0</inkml:trace>
  <inkml:trace contextRef="#ctx0" brushRef="#br0" timeOffset="22067">24283 12543 19226,'0'37'3598,"0"-5"-3598,9 8-989,10-12-990,12-17-450,17-2-449,-7-18 2023,-13-4 1,1-2 1033,-4-1 1,0-1 899,0-8 1,0 2 2248,23 1-899,-26 5-900,-5 25-1079,-17 12-360,0 19-90,0 3-990,9-3-2158,1-20-6683,19-10 9253,-7-18 0,-3 7 0,-10-6 0</inkml:trace>
  <inkml:trace contextRef="#ctx0" brushRef="#br0" timeOffset="22234">24890 12405 19586,'29'-5'389,"-1"0"1,6-4 0,2 0-1874,4 0 0,1-1 1400,0-1 0,-4 0 0,4-9 0,-15 12 1</inkml:trace>
  <inkml:trace contextRef="#ctx0" brushRef="#br0" timeOffset="22450">25204 12072 24083,'-10'54'629,"0"-1"1,0-7 0,1-1-630,3 4 0,1-2-450,-1-10 1,3-4-1800,21 17-989,4-22-1440,17-19 4678,9-35 0,-24 19 0,2-19 0</inkml:trace>
  <inkml:trace contextRef="#ctx0" brushRef="#br0" timeOffset="22569">25518 12249 19856,'0'33'-45,"0"1"0,-9 10-1170,7-12 1,2-1-2024,0-7 3238,19 4 0,-6-19 0,5-9 0</inkml:trace>
  <inkml:trace contextRef="#ctx0" brushRef="#br0" timeOffset="22777">25792 12366 15808,'-9'49'1289,"0"0"0,0 5 1,-3-1-901,-3-17 1,-2 0 0,1 1-1090,2 5 1,1 1 0,-2-2 969,-3-3 0,-2-2 0,2 1 29,4 2 1,1 0 0,-2-1-298,-12 8 0,-2-3 88,0-2 0,-1-4-227,1-5 1,-3-5-1168,-6-5 0,0-5-3329,7-4 1,1-6 4632,-10-10 0,3-3 0,3 2 0,-1-14 0</inkml:trace>
  <inkml:trace contextRef="#ctx0" brushRef="#br0" timeOffset="23100">24792 12014 17157,'0'0'0</inkml:trace>
  <inkml:trace contextRef="#ctx0" brushRef="#br0" timeOffset="23292">24126 11916 22464,'-20'-9'-9831,"10"7"8668,1-7 0,9 9 1,0 0-1</inkml:trace>
  <inkml:trace contextRef="#ctx0" brushRef="#br0" timeOffset="31042">13464 12739 17877,'51'-11'404,"-15"6"1,2 1-450,-3 4 0,2 0-433,-1-2 1,4-1 0,-1-1-1892,-2 1 0,0 0 1,0-1 2264,4-3 0,-1 0 0,-3 1 1,-4 0-1,-3 1 0,13-4 1</inkml:trace>
  <inkml:trace contextRef="#ctx0" brushRef="#br0" timeOffset="37361">15934 14052 16707,'-18'11'4048,"-4"-3"-3688,-17 1-180,-9 11-180,27-2 0,1 3-45,0-1 0,1 1-225,-9 18-539,8-19-271,18-2 271,13-8 269,28 19 540,11-7 90,-8 15 899,-5 2 91,-27 2-766,-7-9 1,-6 1-348,-4-6 0,-5-1 78,-7 0 0,-2-2-1574,-20 13-4228,2-26 5757,11-29 0,17 12 0,2-20 0</inkml:trace>
  <inkml:trace contextRef="#ctx0" brushRef="#br0" timeOffset="37626">16051 14385 21115,'40'0'180,"8"-17"-1260,2-5 810,-29 3 1,-1-1 179,17-20 270,-26 10 0,-2 2 449,-18 25 361,-11-3-451,-10 32-359,-1 4 0,3 3-450,17 13-2158,29-33-2519,23 4 4947,-2-23 0,1-5 0,5 7 0,-1-14 0</inkml:trace>
  <inkml:trace contextRef="#ctx0" brushRef="#br0" timeOffset="37993">16679 14150 21655,'-9'30'1214,"0"1"0,-4 17-1394,-7-20-989,12-17-630,34-2 810,15-9 989,-11 0 0,1 0 90,0-1 0,-3 2 899,11 7 360,-19 29-764,-13-4 0,-5 4-226,-9 11 1,-4 4-703,4-10 0,0 1 1,-1-2 342,-1-3 0,-2-1 0,1 0 0,-5 13 0,1-2-102,6-12 0,6-5-617,19 0 179,16-14-45,0-25 1,2-10 359,-4-1 0,-2-4 270,8-9 0,-6-5-375,-12-6 1,-5-1 509,1 3 0,-4 1-255,-9 5 1,-5 0 74,-3 1 0,-5 3-1080,-20-2-2858,-10-4 3938,2 26 0,19 3 0,12 8 0</inkml:trace>
  <inkml:trace contextRef="#ctx0" brushRef="#br0" timeOffset="39193">17169 14209 23634,'10'37'1619,"-1"13"-1529,-18-7-90,7 12-90,2-33-720,29-3 270,21-28-225,-12 1 1,2-5-724,1-9 1,-1-4 1217,5-3 1,-3-1 224,-10 5 0,-3-2 177,-4-7 0,-2 2 678,5 0 89,-17 3 1,-2 21-271,-10 25-269,-7 5 714,-3 17-984,-9-9 17,18-10-1276,13-11-630,28-9-90,3-18 675,-14 9 0,0-3 809,-6-7 0,-2-2 899,4 1 1,0 1 1934,6-3-630,-2 14 90,-17 36-540,-2 13-989,-8-8 0,-2 2-270,1-4 0,0-1-90,-1 1 0,2-3-450,8 2-809,10-12 539,12-27 90,-8-4 1,2-2 494,4-5 0,1-2 90,-4-7 0,0-1 180,2 8 0,0 3 944,12-9 180,-19 19-449,5 26-450,-23 5-270,5 17 0,1-17-630,11-4-809,19-18-450,11-18 680,-16 4 0,0-2 714,-3-4 1,-1-2 252,0-2 1,-2 0 1050,11-6 990,-19 2-630,-11 17-449,-9 11-270,-18 2 510,5 24-961,-15-13 143,17 15-412,2 1-630,27-16-899,4 4-359,26-17 1843,-19-3 0,0-2-765,2 0 1,-1-1 674,5-8 0,-2-1 405,17-6 1889,-2 1-180,-27 11-360,-3 9-719,-18 18-630,0 12-90,0 3-360,0 13-1349,17-33-270,5 4-629,17-17-1,9-17 3239,2 4 359,-25-2 1,0 1 899,23 3-360,-8 20-90,-19 22-900,-6 0 1,-4 5-495,-8 3 0,-4 3-614,7 10 1,-3 2 613,-9 1 0,-5-1-45,-3-3 0,-3-2 0,-6 1 0,-4-4-545,-1-13 0,-3-5 140,2-2 0,-1-4-224,-20-2 449,11-38 494,21-4 1,8-6-135,16-11 0,12-2 90,4-1 0,8 3-714,5 11 0,5 2 0,3 4 444,2 3 0,2 3 0,1 1-30,1 0 0,1 2 0,-1 2-690,-2 0 0,-1 1 1,-2 2-3399,8 2 0,-4 1 4118,-7 0 0,-6 2 0,-4 3 0,-14 0 0</inkml:trace>
  <inkml:trace contextRef="#ctx0" brushRef="#br0" timeOffset="39460">19089 13915 23723,'-19'0'-359,"-1"-9"-9472,9 7 9747,2-7 1,9 9 0,0 0-1</inkml:trace>
  <inkml:trace contextRef="#ctx0" brushRef="#br0" timeOffset="39777">20912 13973 21205,'0'0'0</inkml:trace>
  <inkml:trace contextRef="#ctx0" brushRef="#br0" timeOffset="39917">20971 14307 22644,'0'21'2699,"8"-3"-3959,3-18-6205,9 0 7465,8 0 0,-15 0 0,5 0 0</inkml:trace>
  <inkml:trace contextRef="#ctx0" brushRef="#br0" timeOffset="41863">22460 13797 17337,'-39'20'2249,"8"8"-2159,3-6-180,9 6 180,8-8-360,19-9 0,32 6 315,-11-16 0,3 0-45,3 7 0,0 2 45,-5-2 0,-2 3 675,11 28-288,-19 11-117,-14-21 0,-3 1-135,-2 4 0,-2 0-91,-17 18-224,9-22 1,-4-3-2925,-17-6-6772,2-12 9095,17-29 1,2 7 0,9-4 0</inkml:trace>
  <inkml:trace contextRef="#ctx0" brushRef="#br0" timeOffset="42030">22519 13856 22284,'46'0'-1169,"-13"-4"0,4-1-2834,11 0 0,4-1 4003,4-3 0,-3-1 0,-20 4 0,-3 1 0,14-4 0</inkml:trace>
  <inkml:trace contextRef="#ctx0" brushRef="#br0" timeOffset="42898">23401 13993 19136,'-20'2'4048,"9"5"-3868,29-16-180,23 0-45,-7 5 0,2-3-855,3-6 1,1-2-1866,-1 4 1,0 0 2764,-3-3 0,-2 0 0,7 3 0,-15 2 0</inkml:trace>
  <inkml:trace contextRef="#ctx0" brushRef="#br0" timeOffset="43438">24106 13758 20036,'-19'2'1978,"8"5"-2068,37-16 1,18 0 89,-10 4 0,2-1-210,-2 1 0,-1-1 210,17-2 283,-11 16 77,-19 12 270,-12 19-360,-18-14 0,-6 0 89,-8 25-508,-3-25 0,-2-2 59,-4 16 301,-4-8-1470,17-20-900,18-5 450,22-14 1079,13 8 630,15 8 1483,-18 3 46,-10 18-180,-12 1-854,-6-2 0,-4 1-45,-6 14-360,-1-14 0,-2-1-270,-11 2-2159,-6-19-2069,17-4 4408,20-25 0,-5 16 0,14-7 0</inkml:trace>
  <inkml:trace contextRef="#ctx0" brushRef="#br0" timeOffset="43697">24518 14071 22014,'-9'53'1259,"8"-21"1,0-1-1170,-8 2-90,27 6-360,12-11 0,-2-20 1,3-5-46,4-1 0,0-4-40,1-5 1,-2-6 444,-7-4 0,-4-5-45,-2-2 0,-5-2 45,-9-2 0,-3-3 45,1-3 0,-2 1 86,-12-11-131,-2 15 0,-6 4-1349,-24 3-91,16 8 1,0 0 1439,-15-6 0,21 9 0,10 2 0</inkml:trace>
  <inkml:trace contextRef="#ctx0" brushRef="#br0" timeOffset="44013">25067 13660 22644,'-29'11'1349,"8"15"-1349,-8-4 0,10 8-270,8 7-539,11-24-630,28 5 269,14-18 945,-17-12 1,0-2 314,23-10-90,-27-24 539,-3 8 1,-18 10-540,0 10-90,-9 3-1349,-2 15-5217,-8-16 6656,16 16 0,-3-7 0,15 9 0</inkml:trace>
  <inkml:trace contextRef="#ctx0" brushRef="#br0" timeOffset="44230">25557 13660 21475,'-14'35'1409,"-1"0"0,1-2 0,-2 1-1139,-3-1 0,-1 1-180,0 5 0,0 1-90,0-1 0,1 2 0,3 7 0,2 0-711,-1-7 0,1-1 216,4 5 0,1-3-347,-1-14 1,0-4-3027,-1 13-5846,20-28 9714,22-35 0,-7 19 0,2-19 0</inkml:trace>
  <inkml:trace contextRef="#ctx0" brushRef="#br0" timeOffset="44457">25655 14052 21745,'-18'39'2518,"5"0"-2428,-15-8-180,17 6-629,29-24-901,14 4 1215,-3-22 1,1-7 494,20-10 0,-11-17 539,-19 0-359,-11 8-270,-27 20-1259,-12 5-8572,-21 14 9095,10-8 1,13 0 0,19 0-1</inkml:trace>
  <inkml:trace contextRef="#ctx0" brushRef="#br0" timeOffset="45625">15855 15737 17247,'-19'29'2429,"-1"1"-2519,1 9-630,8 9-2608,-7-15 3328,16 13 0,-7-33 0,9 4 0</inkml:trace>
  <inkml:trace contextRef="#ctx0" brushRef="#br0" timeOffset="45776">15816 15463 13559,'-19'-20'-1934,"8"9"0,2 3 0,9 8 1</inkml:trace>
  <inkml:trace contextRef="#ctx0" brushRef="#br0" timeOffset="46201">16091 15718 18956,'0'39'839,"0"0"1,-5-8 0,1-1-840,3 0 0,0-3-90,-8 3-540,18-10-539,10-20 269,12-37 630,-7 12 1,0-2 179,-3-7 0,-1-2 135,0 1 0,-1 2 764,10-8 181,-10 13 89,-8 36-359,7 23-1,-16 19-539,2-21 0,0 1-90,5 20-90,2-11-810,9-19-1168,8-20-361,11-29 855,-14 10 0,0-3 936,1-7 1,-2-1 637,2 8 0,-4 3 2428,0-10-629,-5 21-720,-17 16-719,0 12-450,0 11-180,9 8-1423,11-17-4064,19-5 5667,11-34 0,-17 12 0,-7-12 0</inkml:trace>
  <inkml:trace contextRef="#ctx0" brushRef="#br0" timeOffset="46426">17110 15698 20395,'-9'20'90,"-2"-1"-180,-9 1 0,1-9 0,8 15-719,2-13-1350,36 7-3957,14-12 5846,-4-6 0,5-4-2069,2-1 1,1-2 2338,5 0 0,-2-1 0,6-5 0,-10 2 0</inkml:trace>
  <inkml:trace contextRef="#ctx0" brushRef="#br0" timeOffset="46776">17561 15777 18506,'-11'-3'-269,"-7"-12"269,16 30-180,-7-4-1709,27 2-990,4 13 2160,26-15 2248,2 9-1258,-21-7 1,1 2 1032,-4 3 1,-2 3-226,-7 11 1,-4 4-316,-3-1 1,-3 2-316,-5 14 1,-4 2-225,3-2 0,-2-2-180,-6 2 0,-3-1-180,0-5 0,-2-3-720,-2-11 1,-3-3-1754,-11 2-1890,9-39 2609,8-32 1394,8 4 1,6-4-901,12-8 1,7 0 1271,-3 11 1,2 1 0,0 3-1,2-1 1,0 4 0,-1 5 0,-1 0-1</inkml:trace>
  <inkml:trace contextRef="#ctx0" brushRef="#br0" timeOffset="47260">18129 15914 13469,'22'-11'8725,"-5"2"-7915,-17 9-630,0 0-180,0 9 0,0 2-720,0 8-1079,26-8 720,7-2 989,7-11 0,5-5-180,-4-2 0,1-1-388,11 3 1,1 1 926,-13-5 1,-2 4 429,-3 12 1,-4 8 1009,-2 17-540,-13 20-1034,-16-21 0,-2 1-135,2 5 0,-2-3-90,-7 3-1259,5 9-630,3-42 450,11 7 1349,18-9 1222,-8 0-862,8 17 629,-18 14-314,-5-3 0,-4 2-113,-13 5 0,-4 0-247,5-4 0,-4-1-90,-13 1 0,-3-5-585,-2-5-539,-5-12-91,26-46 1260,8 4 0,6-4-448,15-11 1,10-4 357,-5 10 0,4-1 0,4 2-489,-3 11 1,4 2 0,2 1 0,0 1 555,0 0 1,1 0 0,0 2-1,1 2 83,9-3 0,2 2 0,-2 3-101,-8 5 1,0 2-1,-2 2 86,6 0 0,-4 3-225,11-1-3418,-20 9 3604,-9 0 1,-8 0-1,-2 0 1</inkml:trace>
  <inkml:trace contextRef="#ctx0" brushRef="#br0" timeOffset="47585">20834 15502 19676,'0'0'0</inkml:trace>
  <inkml:trace contextRef="#ctx0" brushRef="#br0" timeOffset="47726">20892 15835 15268,'11'0'0,"-2"0"0</inkml:trace>
  <inkml:trace contextRef="#ctx0" brushRef="#br0" timeOffset="48593">22970 15228 16797,'-31'-20'4588,"-6"9"-4408,7 2-180,-1 9-90,3 9-180,8 11-450,1-16-269,17 20-180,13-30 449,28 6 630,2-11 225,-12 5 0,-1 1 1124,13-4 0,-10 35-269,-14 7-631,-15 3 1,-4 4-225,-2 4 0,-1 1-45,0 5 0,-1 1-477,-3-1 0,-1-2-108,0-16 1,0-3-1665,-1 16-1889,20-34 4048,22-11 0,-7-2 0,2-7 0</inkml:trace>
  <inkml:trace contextRef="#ctx0" brushRef="#br0" timeOffset="48851">23342 15365 21475,'-4'34'1079,"-1"-1"1,-6 20-1080,5-20 0,2-1 89,4 1-268,37-5-181,15-28 270,-13-11 0,1-6 90,-4-6 0,-3-4 45,-1-2 0,-5-3 45,-9-6 0,-6-1-45,-1 8 0,-4 1-135,-16-20-450,-19 5-2518,-5 32-1858,5 3 1,-1 2 4539,-3 8 0,3 0 1,21 0-1</inkml:trace>
  <inkml:trace contextRef="#ctx0" brushRef="#br0" timeOffset="49161">24126 15208 17337,'-20'-11'1349,"1"2"-1079,-1 18-90,9 2 90,3 0-90,16-2-360,12-18 0,11-11 360,-1-19-90,-2-2-90,-17 2 0,-2 10-630,-9 18-4047,0 11 4677,-9-6 0,7 12 0,-7-14 0</inkml:trace>
  <inkml:trace contextRef="#ctx0" brushRef="#br0" timeOffset="49385">24557 14993 19136,'-17'50'1619,"12"-22"0,-3 0-1529,-14 1 0,-2 1-1008,3 8 0,1 2 1008,-9 5 0,-1 0-90,10-13 0,0 1 0,1 0 0,-1-1 0,0 1 0,1 0 74,-7 17 0,2-2-1064,3-16 1,3-1-900,7-1 1,2-6 1966,1-13 1,8-2 0,0-9-1</inkml:trace>
  <inkml:trace contextRef="#ctx0" brushRef="#br0" timeOffset="49634">24440 15483 23634,'0'39'629,"0"0"-629,0 0-540,8-8-449,12-12 0,11-10 809,8-26 270,0-14 0,-9-10 89,-10-7-1528,-20 17-8482,-20 12 9590,-2 10 0,3 9 1,10 0-1</inkml:trace>
  <inkml:trace contextRef="#ctx0" brushRef="#br0" timeOffset="50293">22088 15384 16977,'-20'0'4498,"1"-8"-4318,8 6 89,11-7-179,28 9-90,0 0 0,3 0-45,8-1 0,3 2-90,6 3 1,2 1 89,-4-1 0,-3 3 90,-6 5 0,-4 4 135,6 14 539,-22 18-404,-19-19 0,-5 1-180,-1 5 0,-3 0-453,-8 0 0,-2-1-312,1 1 0,-1-2-2967,-3-3 0,0-1 3597,-6 12 0,10-13 0,11-19 0</inkml:trace>
  <inkml:trace contextRef="#ctx0" brushRef="#br0" timeOffset="69718">26654 13915 19676,'0'28'2338,"9"2"-2203,-1-2 0,4 1 0,6-2 0,3-2 0,2 6 0,4-3 45,9-5 0,4-7-870,0-7 1,1-7 689,12-7 0,1-9-30,-17-4 0,-1-6 0,0-2-120,3-4 0,1-4 0,-2-2-188,-7 4 1,-2-3 0,0 0 0,0 0-473,-1 0 1,-1 0-1,0 0 1,0 0 809,0 0 0,2-1 0,-3 2 0,-2 2 0,5-7 0,-3 4 0,-4 9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43:53.57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5919 11190 17967,'28'-9'359,"1"-1"1,9-4 0,2 0-225,5-2 0,2 1-180,6 0 0,0 0-827,-7 0 0,-2 1 197,-5 4 0,0 1-3193,-5 3 1,-1 1 3976,-2 0 0,-3 1 0,5 4 0,-7 0 0</inkml:trace>
  <inkml:trace contextRef="#ctx0" brushRef="#br0" timeOffset="925">7741 11092 17517,'-30'3'2519,"10"3"-2160,47-23-314,1 3 0,5-1-202,15-5 1,4-1 156,-16 5 0,1 0 0,-1-2-382,-2-1 0,-2-1 1,0 2 111,9 2 0,-4 0-2069,5-21-3054,-16 26 5393,-27 2 0,1 9 0,0 0 0</inkml:trace>
  <inkml:trace contextRef="#ctx0" brushRef="#br0" timeOffset="1126">7957 10426 18506,'-20'39'2159,"14"-12"0,2 3-1889,2 8 0,4 2-180,6 9 0,3 2-1093,-1-12 0,0 1 0,1-1 1003,-1 0 0,0 1 0,0-1-330,0-3 0,0 1 1,-1-1-930,1 14 0,-1-2-1530,0-11 1,2-5 2944,17 7 0,-15-21 0,5-18 0</inkml:trace>
  <inkml:trace contextRef="#ctx0" brushRef="#br0" timeOffset="1258">8388 10916 18506,'6'29'869,"-1"1"1,0 4 0,-1-1-2039,-4 20-2564,-1-23 0,2-4 3733,8-4 0,-7-5 0,7-17 0</inkml:trace>
  <inkml:trace contextRef="#ctx0" brushRef="#br0" timeOffset="1367">8506 10700 15088,'-20'0'-293,"1"-8"1,8 6 0,2-7 0</inkml:trace>
  <inkml:trace contextRef="#ctx0" brushRef="#br0" timeOffset="1650">8741 10740 17427,'0'19'2339,"0"1"-2159,9-1 0,-7 10-270,7-7 90,-1 15 0,3-7 90,9 1-180,0-3 269,-1 0 1,1 3 180,-1 8-90,-8 0-90,-2 9-180,-7-19 0,-4 1-1349,-16 22-7017,5-13 8366,-15-21 0,17-18 0,2 0 0</inkml:trace>
  <inkml:trace contextRef="#ctx0" brushRef="#br0" timeOffset="1975">9172 10798 21924,'0'20'2069,"0"0"-1979,0 17-90,-9-5 0,-1 16-539,-10-26-1260,9 4-630,2-24-899,27 7 1439,12-18 1979,12 7 809,6-7 1080,-27 9 0,-3 18-989,-18 12-676,1-1 1,-2 1-225,-17 22-90,13-22 0,-3-3-3328,-20 3 3328,8-10 0,9-11 0,3-9 0</inkml:trace>
  <inkml:trace contextRef="#ctx0" brushRef="#br0" timeOffset="2458">9603 10740 19946,'0'39'3598,"0"0"-3329,0 9-179,9-7 0,11-1 0,19-21-180,11-10-45,-21-11 0,1-5-45,1-5 1,-3-4 134,-6-4 0,-3-2 45,1-2 0,-3-2 90,3-22 0,-9 18 90,-3 2-1,-8 25 361,-9-12-180,7 48-90,-15-27-270,15 40 0,10-24-1439,23-2-810,-3-17 0,3-6 2249,9-10 0,-2-3 0,8 1 0,-2-11 0</inkml:trace>
  <inkml:trace contextRef="#ctx0" brushRef="#br0" timeOffset="4478">10289 10661 18776,'22'0'90,"4"0"90,-24 0-270,16 0 180,-16-8 90,7-3-270,-9 0 90,0-7 0,0 16-90,0-7 0,0 18 90,-9-7 90,-11 16 360,-10 10 180,-1 13-406,16-12 1,2 1 135,-6 20-180,8-2-90,28-17-90,25-12-1395,-1-23 1,5-9 1394,5-6 0,-2-3 0,-15 4 0,-2 1 0,-6-1 0,0 1 0</inkml:trace>
  <inkml:trace contextRef="#ctx0" brushRef="#br0" timeOffset="5118">11877 10877 17697,'0'50'2113,"3"-22"1,3 1-1889,3 4 0,1 1-225,1 5 0,0 3-774,0 6 0,-2 2 863,-4-5 1,-2-1-33,-3-3 1,0-4-148,9 13 448,-7-21-718,16-47-89,-8-32 89,-4 4 0,-1-6-407,1 8 1,1-2 0,-2-1 676,-4-2 0,-1-1 0,1-1 0,3-4 0,3-1 0,-1 1 60,0 7 0,0 1 0,2 3 252,3 5 0,2 2 1,2 4-223,8-5 0,4 8 90,6 12 0,2 8 22,-4 11 0,-1 7 157,4 5 1,-1 4-90,-1 7 0,-5 2-45,-5 3 0,-2 1-45,-5-5 0,-2 0 0,-7 3 0,-4 1 0,-2 21-180,-10-24 0,-6-2-450,-3 2 0,-3-4-1529,-7-9 1,-3-4 2068,-3 1 0,2-3 0,1-7 0,5 0 0</inkml:trace>
  <inkml:trace contextRef="#ctx0" brushRef="#br0" timeOffset="5509">12602 10681 17247,'20'-9'990,"-1"-10"-1440,1-12 0,-9-8 540,-3 8 180,-8 20 809,-17 5 1,4 32-361,-16 13-449,10 5-180,19-15 0,7-2-90,14-5 45,6-11 0,5-4-634,3-9 0,0-5 139,5-1 1,-1-4 314,-4-6 0,-1-3 45,-4 5 0,-1-1 315,-4 2 0,-2 2 944,-2 4 0,-3 27-269,-18 4-720,9 17-270,-7 0 998,6-17-1898,10-5-1348,4-43-226,1 11 1,2-3 2563,1-11 0,-2 0 0,8-4 0,-5 7 0</inkml:trace>
  <inkml:trace contextRef="#ctx0" brushRef="#br0" timeOffset="6325">13503 10544 23184,'-10'17'2788,"1"14"-2518,9 19-270,0-21 0,0 0-90,0 13-90,0-5-180,0-26-449,0-20 89,17-21 540,-6 1 0,0-1-90,8-1 1,2 1 179,-2-5 0,1 2 0,-1 12 0,1 1 540,10-17 359,-1 26-89,-19 20-180,8 12-451,-16 27-89,7-15 0,-1 4-449,3-26-541,9-2 1,8-27 449,3-4 540,-11-1 0,-1-1 90,12-9 0,-3-4 540,-17 26-181,-3 2-269,-8 27-180,9 3-90,2 19-629,17-19-990,12-3 944,-12-16 1,2-4-855,1-1 0,-1-3 269,9-2 1,-1-3 404,-7-8 1,-1-2 918,1 2 0,-4-3 1285,-9-2 1,-5 0 1798,4-15-899,-17 8-720,-9 20-270,-2 14-629,-17 25-540,6 11 0,-6 3-488,26-3-1671,22-20-2788,30-10 4947,-11-12 0,0-3 0,7 4 0,-2-7 0</inkml:trace>
  <inkml:trace contextRef="#ctx0" brushRef="#br0" timeOffset="6775">14993 10367 19766,'-20'0'180,"1"-8"-270,8 5 449,2-5 1,9 8 540,0 0-720,0-9 179,0 7 181,0-7 0,-8 9-90,-3 0 179,-18 17-179,7 5-450,8 1 0,0 2 0,-5 17-90,8-3-540,2-20-719,35-10-180,-2-26 944,0 3 1,0-3 359,-3-7 0,-3-2 225,13-15 1349,-3 4 360,-17 26-629,-2 11-811,-9 19-269,8 12 0,3-9-1439,18-5-2069,10-17-2248,11-17 5756,-24-2 0,-2-2 0,7-5 0,-14-9 0</inkml:trace>
  <inkml:trace contextRef="#ctx0" brushRef="#br0" timeOffset="7075">15365 9917 14549,'9'-22'9830,"-7"22"-8777,7 39-468,-8-6 0,-2 4-495,0 11 0,2 2-90,3 0 0,1 0-620,-5-4 0,2-3 305,6-7 1,1-4-578,2-2-997,18-13 100,1-25-190,18-3 1440,-7-9 719,7 9 1169,-26 20 360,-5 22-540,-17 19-539,0 0-540,-3-21 0,-2-2-180,-6 6-1297,-9-5-5989,1-28 7376,-1-37 0,9 20 0,2-18 0</inkml:trace>
  <inkml:trace contextRef="#ctx0" brushRef="#br0" timeOffset="7209">15993 10348 23094,'0'48'-270,"-9"-16"-3778,7-3 4048,2-21 0,2-8 0,7 0 0</inkml:trace>
  <inkml:trace contextRef="#ctx0" brushRef="#br0" timeOffset="7318">16032 9975 12480,'0'0'0</inkml:trace>
  <inkml:trace contextRef="#ctx0" brushRef="#br0" timeOffset="7495">16306 10015 19856,'0'29'2068,"0"0"1,0 0 0,0 1-1889,0 4 0,0 0-135,0-4 0,0 1-45,0-1 0,0-2-540,0 12-809,0-12-450,18-17-1709,-5-3-2339,24-25 5847,2-13 0,-15 6 0,2-3 0</inkml:trace>
  <inkml:trace contextRef="#ctx0" brushRef="#br0" timeOffset="7610">16561 10230 20215,'11'37'3149,"-2"-4"-3329,-9 15-2699,0-9-6952,8-17 8736,-6-5 0,7-17 0,-9 0 0</inkml:trace>
  <inkml:trace contextRef="#ctx0" brushRef="#br0" timeOffset="7858">16580 10250 17967,'49'-19'-396,"0"1"0,0 0 0,-6 1 1,-1 1-1,-7 6 396,4 10 899,-20 0 1080,-10 8 0,-9 21-360,-9 12-1079,-2 9-540,-9-11-270,10-10-1529,10-10-4228,28-8 6027,22-2 0,-15-9 0,0 0 0</inkml:trace>
  <inkml:trace contextRef="#ctx0" brushRef="#br0" timeOffset="8103">17384 10210 19406,'-39'11'5037,"8"-2"-4857,3-18-180,17 16 0,-6-22 90,15 21-180,2-15 0,11 9 0,17 0 90,-6 0 0,6 9-360,0 2-1079,-6 9-1169,6-9-2520,-8-3 5128,17-8 0,-22 0 0,12 0 0</inkml:trace>
  <inkml:trace contextRef="#ctx0" brushRef="#br0" timeOffset="8310">17698 10112 16258,'-20'-8'5307,"9"6"-4138,2-7-449,9 9-361,0 0-269,9 0-90,11 0-899,19-9-1800,11-2-1574,-20 1 1,-1 1 4272,21-2 0,-19 2 0,-14 9 0</inkml:trace>
  <inkml:trace contextRef="#ctx0" brushRef="#br0" timeOffset="8550">17874 9838 21385,'-30'-20'3418,"10"10"-2249,11 18-179,9 23-721,0-4 1,0 5-225,0 6 0,0 2-657,0 4 1,0 1 386,0 0 0,0 0-702,0-1 1,0-1-559,0-12 1,0-1-8230,0 18 9714,0-29 0,0-10 0,0-9 0</inkml:trace>
  <inkml:trace contextRef="#ctx0" brushRef="#br0" timeOffset="8687">18168 10191 22374,'0'29'225,"0"1"0,-9 20-6881,7-11 6656,-7-11 0,9-17 0,0-2 0</inkml:trace>
  <inkml:trace contextRef="#ctx0" brushRef="#br0" timeOffset="9216">18168 10191 6363,'43'-19'2457,"0"0"1,0 0-1,13-5 1,-14 16 1834,-34 29-2583,-8 25-539,-8-22-990,5 30-180,-14-38-180,15 10-810,2-26-629,19 0-450,12-9 540,-1-10 450,-1-12 809,-18-8 540,6 8 539,-6-6 361,9 24 539,-1-4-360,1 17 0,-1 17-719,1 5-180,-9 26-360,6-7-180,-15-10 180,7-14-540,0-17 270,10-17 0,12-14 180,-8 7 0,2-2 45,0 4 0,0 3 359,0 3 1,0 4 405,23 3-720,-18 18-270,-10 10-3418,-3 3 3598,-14 6 0,5-17 0,-8-2 0</inkml:trace>
  <inkml:trace contextRef="#ctx0" brushRef="#br0" timeOffset="9775">20677 10152 12660,'-29'0'7825,"8"-9"-6116,1 24-719,3-10-720,14 40-270,-14-21-360,15 31-2519,-16-40-6952,16 20 9545,-6-33 1,8 7-1,0-9 1</inkml:trace>
  <inkml:trace contextRef="#ctx0" brushRef="#br0" timeOffset="9917">20618 9877 9512,'-11'11'0,"2"-2"0</inkml:trace>
  <inkml:trace contextRef="#ctx0" brushRef="#br0" timeOffset="10192">20892 9995 18057,'-8'30'2968,"-12"-1"-2968,-2-18 0,3 15-270,10-13-1169,9 15-1170,9-17-179,10 6 1889,21-14 1438,-8 5 2430,-4 1-181,-19 2-1349,-9 17-899,0 3-450,-17 8-720,4-9-5576,-16-10 6206,10-20 0,8-2 0,2-7 0</inkml:trace>
  <inkml:trace contextRef="#ctx0" brushRef="#br0" timeOffset="10466">21206 10015 18866,'0'30'2609,"0"-2"-2519,0-8-180,0-1-270,0 1-180,17 0 180,-4-1 450,16 1 0,-10-1 360,-8 10 0,-2-7-90,-9 23-270,-9-21-180,-2 4-2879,-8-10 2969,-1-25 0,9 14 0,2-16 0</inkml:trace>
  <inkml:trace contextRef="#ctx0" brushRef="#br0" timeOffset="10958">21461 10034 20485,'0'39'4858,"0"9"-4409,0 2-359,0 0-180,0-2 0,8-17-809,21-12-270,12-19 629,-12-7 0,1-5 225,5-6 0,-2-3 225,-7-4 1,0-1 89,3 2 0,-2-2 224,-11 1 1,-1 2 765,13 2-1,-17 12-269,6 29-450,-14 19-270,14 2 90,3 7-90,19-26-630,11-5 225,-16-18 0,0-6-284,-8-6 1,0-3 463,8-2 1,-3-5 179,-13-5 0,-3-3 135,5 1 0,-3 1 180,-6-12 449,-3 4 271,-8 26-271,0 20-359,-9 4-360,7 24 657,2-7-1106,29 1-541,12-12 135,-12-13 1,1-3-1215,0-2 0,-1-2 2069,21-8 0,-20 7 0,-12-7 0</inkml:trace>
  <inkml:trace contextRef="#ctx0" brushRef="#br0" timeOffset="11367">22774 9956 24443,'-29'39'1619,"8"-17"-1709,1 4-719,11-24-361,18 15 271,20-14 719,3 5 270,16 1 629,-17 2 451,-12 8-271,-10 10-269,-9 1-450,-9 9-360,-11 1-2339,-10-10 2519,-9-10 0,17-12 0,4-8 0</inkml:trace>
  <inkml:trace contextRef="#ctx0" brushRef="#br0" timeOffset="19710">11622 12347 8072,'-49'15'1709,"0"0"0,4 8 0,0 0-1169,-3-7 0,1 1-1152,6 10 0,1 2 1061,-4-4 1,1 0-45,7 4 0,2 1-302,0-1 1,1 1 166,7-1 0,2 1-226,-5 3 1,1 1 45,7 1 0,1 0-45,-9 3 0,1 2-275,7 3 0,1 1 230,1-12 0,-1 1 0,2 0 30,4 3 0,1 0 0,-1 1 60,-5 5 0,-1 0 0,2 1-419,4-1 0,0 1 0,1 0 359,-3 2 0,-1 1 0,2 0-30,4 0 0,1 0 0,1-1 60,-2-4 0,1-1 0,2-1-101,1 15 1,3-1 40,2-4 0,4-2 35,10-10 1,5-2-126,5 4 0,6-2 90,13-6 0,5-3-30,-14-10 0,1-2 0,3 0 30,7-1 0,2-2 0,2-2-203,-2-3 1,1-1 0,2-2 142,6-1 0,2-2 0,0 0 60,-13-1 0,2-1 0,-1-1 0,0 1 22,-1 0 1,-1 1-1,0-1 1,1-1-75,0 0 1,1-2 0,0 0 0,-1 2 141,13 0 0,-1 0 0,0 0-30,-2-1 0,-1-2 0,2 2 0,0 1 0,2 1 0,-1 1 30,0-1 0,0 0 0,1 0-113,-15 0 1,1 0-1,0 0 1,0 0 67,4 0 0,0 0 0,1 0 0,-1 0-68,3-2 1,0 0-1,0 0 1,0-1 22,3-1 0,-1-1 0,1 0 0,0-1-18,-7 2 0,0 0 0,0 0 0,0-1 0,0 1-5,7-3 1,1-1-1,-2 0 1,2 2-198,0 2 0,1 2 1,0 0-1,-2-1 242,-6 1 1,-1-1-1,-1 0 1,0 3 97,9 1 0,-1 3 0,-1-1-50,-2 0 1,-1 0 0,-1 2 108,-7 4 1,-1 1 0,2 0-60,6-3 0,2-1 0,-2 2-90,-3 4 0,-1 2 0,1-3 0,6-2 0,2-3 0,1 1-89,-12 0 0,0 1 0,0-1 0,1-1 36,2-1 1,0-3 0,1 0-1,1 0-45,6 1 1,1 0 0,2-1 0,-2-1-1,2-1 1,-1-2-1,1-1 1,-1-1 31,-9 0 0,1-1 0,-1-1 0,1 0 0,-1-1 18,0 0 0,0-1 0,0 0 0,0-1 0,-1 0 18,9-5 0,-1 0 0,-1-2 0,0 1 0,-3 0 0,-1 1 0,0-1 0,-2 0 0,-4 1 0,-1-1 0,-1 0 0,-2 0 171,4-1 1,-2-1 0,-2 0-172,13-7 0,-4 0 660,-15 9 0,-1 0-660,3-3 0,-1-1-45,-7 0 0,0-1-45,9-4 0,0-3 149,-8-5 0,0-3-419,8 1 1,-3-2 179,-13-6 0,-3-3 90,5-3 0,-3-2 45,-10 1 0,-3-2 90,1-2 0,-2-1-45,-2 4 0,-2 2 0,2 8 0,-2 0 0,-5-3 0,-5 1 45,-2 2 0,-5 1 0,-9-5 0,-5-1 283,10 15 0,-1 0 0,-1 1-298,-4-4 0,-1 1 0,-2 1 30,-3 1 0,-2 0 0,0 1 30,-1-4 0,1 0 0,-2 1-162,-4 1 1,-1 2 0,1-1 131,5 1 0,1 0 0,0 0-30,3 3 0,0 0 0,1 0-210,-8-9 0,2 0 180,8 1 0,1 1 148,5 7 1,1 2-149,-1-1 0,0 2 0,0 2 0,-2 2 0,-6 7 0,-4 3 0,-10-2 0,-4 4 0,12 6 0,-2 1 0,-2 1-411,-6 1 0,-2 2 0,0-1 441,-2 0 0,-1 1 0,1 0-30,2 2 0,1 1 0,0-1 98,3-1 0,-1-2 0,3 0-98,-12 3 0,3-3 326,8-6 1,3-3-327,7 1 0,3-1-90,-18-4 194,17 0 0,0 2-194,-19 6 90,15-7 0,-2 1 1011,0 6 1,-1 1-1012,-8-3 0,-2 0 0,-3 3 0,-3 2 0,17-1 0,0 0 0,0 0 0,-16 0 0,1 0 0,0 0 0,1 0-45,8 0 0,1 0 45,0 0 0,1 0 0,3 0 0,2 0 555,3 0 0,0 0-555,-3 0 0,0 0 0,3 0 0,0 0 0,-4 0 0,0 0 0,0 0 0,-1 0 0,-3-5 0,-1 1-513,4 3 1,0 0 377,-8-4 0,0 1 135,-1 4 0,0 0-45,-5 0 0,-1 0-219,13 2 1,0 1 0,-1 1 263,1 1 0,-1 2 0,0 0 0,-5 2 0,-1 1 0,0 2 30,0 3 0,0 1 0,-1 1-513,9-5 0,0 0 0,-1 1 1,0 0 459,0 1 1,0 0-1,0 1 1,1 1-46,0 0 1,1 2-1,0-1 1,2-1-1847,-10 2 0,2-2 0,3 2 1914,7 2 0,3 0 0,4-3 0,-21 5 0,24-5 0</inkml:trace>
  <inkml:trace contextRef="#ctx0" brushRef="#br0" timeOffset="22233">12994 12464 11670,'-28'0'2879,"6"0"-2609,-15 0-1,15 9 1,-15 2-90,6 17 90,1 11-225,15-14 0,2 0 45,2 4 0,2 1-262,-1 0 0,1-1 262,2 0 0,3 1 0,2 4 0,4-1-45,5-2 0,5-1-419,9 5 1,6-2 373,6-7 0,4-2 90,6 2 0,4-4-135,5-6 0,2-2 90,-4 1 0,0-1-15,-11-7 0,0-1 0,-1 0 15,8 5 0,-1-2-45,8-4 0,-1 1 45,-16 3 0,0-1-265,6-6 0,1-2 265,-12 5 0,-2-1-88,1-3 1,-1-2 132,19 1 293,-9 0-293,-8-9 807,-3-1-717,0-10 503,-6 0-593,6-8-90,1-2 90,-8-1 90,8-15-90,-18 14-39,-3 4 0,1-1 38,2-12-44,-5 12 0,-1 1 315,4-13-90,-9 1 0,0 3-90,0 24-180,0-13 0,0 15 180,0-8-180,-1 8 270,-7-7 179,6 16-269,-16-24 0,16 30-90,-15-19-90,6 15 90,-9-19-90,9 5 0,-6-12 90,6 15-90,-9-8 90,-8-1-90,-3 1 0,-17-1 90,7 9-90,13 2 0,-1 1 0,-21 6 0,21-3 0,0 1-170,-5 3 1,0 2 259,-18-1-90,19 0 0,0 0 0,-8 0 0,-7 0 0,18 0 0,1-9 0,10 7 0,-1-7 0,1 9 0,-1 0 339,0 0-339,-8 0 0,6 0 0,-15 0 0,16-8 0,-8 5 0,10-5-90,-1 8 90,-8 0 0,-3 0 0,-17 8 90,7 12-135,12-10 0,1 2-495,-13 25-1709,16-22 1,2 0 2248,-7 24 0,10-17 0,11-4 0</inkml:trace>
  <inkml:trace contextRef="#ctx0" brushRef="#br0" timeOffset="29383">12896 12562 12390,'-31'20'2788,"3"8"-2428,9-6 90,8 15-90,11-6-180,19-10-180,21-3 90,1-18-270,7 0 360,-9-9-180,-8-11 269,-12-1 271,-10 1-180,-9 3-270,-9 14-90,-2-5 90,-17 8-1799,6-9-4498,2-2 6207,12 0 0,8 3 0,0 8 0</inkml:trace>
  <inkml:trace contextRef="#ctx0" brushRef="#br0" timeOffset="29710">13288 12523 16348,'-39'0'1619,"8"9"-1619,12 10-180,10 12 270,18-1-180,10-1-450,21-18 180,10-3 91,0-16 269,-2-3 89,-27-18 451,-3 8-90,-18-8-180,0 27-270,-18-4 0,-4 14-1349,-8-8-1800,2 0 3149,17 0 0,2 0 0,9 0 0</inkml:trace>
  <inkml:trace contextRef="#ctx0" brushRef="#br0" timeOffset="30025">13699 12523 18057,'-39'0'1619,"9"17"-1619,1 5-90,10 9-180,17-3-450,21-8-539,23-9 899,-9-6 1,2-2 134,-5-6 0,0-2 78,1 0 0,-3-1 237,-2-7 0,-4-3 539,0-5 1,-5-8 0,-17 18-181,0 3-269,-17 8-180,-5 0 114,-9 8-1823,3 3-3508,8-9 5217,18 14 0,-4-23 0,15 16 0</inkml:trace>
  <inkml:trace contextRef="#ctx0" brushRef="#br0" timeOffset="30450">14346 12523 13919,'11'-2'4857,"-11"-13"-4047,-20 30-91,-1-22-269,-8 25-270,10-7-90,-1 8-90,1-8 0,8 7 0,2-16 90,9 7-90,0-9 180,0 0-180,9 0 0,-7 0 90,7 0 0,-9 0-2429,0 0-4047,8-9 6386,-5-2 0,5 0 0,-8 2 0</inkml:trace>
  <inkml:trace contextRef="#ctx0" brushRef="#br0" timeOffset="30900">13680 12876 15268,'-31'-9'3328,"12"16"-2698,1-14-270,16 42-90,-15-28-270,15 36 90,2-30-90,28 7-180,14-11-540,8-18 540,-2-2 180,-9-17 90,-18 6 180,-3-6-90,-18 8-90,-9 9-180,-19 2-180,-5 9-3418,-15 0 3688,9 0 0,17 0 0,5 0 0</inkml:trace>
  <inkml:trace contextRef="#ctx0" brushRef="#br0" timeOffset="31333">13249 12876 13919,'-20'9'3958,"1"-7"-3419,8 15-269,2-6-270,9 17 90,0-6-90,0 7 0,17-10-809,5-8-1,18-2-179,-1-9 809,-9-18 270,-2 5 0,-17-24 0,-2 15 90,-9-6 0,-9 26-180,-2-5-90,-17 16-1619,-3-9-4678,1 0 6387,2 0 0,17 0 0,2 0 0</inkml:trace>
  <inkml:trace contextRef="#ctx0" brushRef="#br0" timeOffset="31600">12916 12876 14279,'-20'9'3238,"0"-7"-3148,1 6 0,8 1-360,2 11-1079,9 2-1260,9 6-1888,2-8 4497,8-1 0,-8-8 0,-2-2 0</inkml:trace>
  <inkml:trace contextRef="#ctx0" brushRef="#br0" timeOffset="32287">14366 12523 15268,'-31'0'3778,"3"0"-3148,0 0-91,6 17-359,-15 5-180,15 9 0,3-3 0,10-8 0,35-1-359,16-8 89,-13-5 0,3-3-226,6-5 0,0-5 406,-11-2 0,-2-1 135,5 0 0,-3-2 45,-6-16 0,-3 8 180,-18 0-270,0 18-90,-18-4-1707,5 14-6478,-15-8 8275,8-8 0,9 5 0,3-5 0</inkml:trace>
  <inkml:trace contextRef="#ctx0" brushRef="#br0" timeOffset="32600">14797 12484 17697,'-30'9'1349,"1"1"-1349,10 10-180,8 0 0,2 8-179,9-6-451,26-3 270,-2-10 270,24-9 270,-9 0 360,-8-9 90,-3-1 0,-17-10-270,-2-8-90,-9 23-180,-9-19-1439,-2 31-6567,-9-16 8096,1 0 0,8 7 0,2-6 0</inkml:trace>
  <inkml:trace contextRef="#ctx0" brushRef="#br0" timeOffset="32943">15463 12543 17697,'-39'0'2518,"9"0"-2158,-7 0-90,6 17-180,1 5-90,1 8-180,19 7 180,18-15-899,23-2 629,-3-14 0,3-3 0,4-6 0,0-3 225,-4 2 0,-2-3 45,1-6 0,-3-2 270,3-16 90,-10 1-90,-11 10-180,-18 11-360,-11 9-1439,-2 0-4408,-6-8 6117,17 5 0,3-5 0,8 8 0</inkml:trace>
  <inkml:trace contextRef="#ctx0" brushRef="#br0" timeOffset="33150">15895 12562 21295,'-20'11'90,"0"-2"-540,9 0-899,3 2-1440,17-1-2068,1 8 4857,28-16 0,-23 7 0,11-9 0</inkml:trace>
  <inkml:trace contextRef="#ctx0" brushRef="#br0" timeOffset="33975">14581 12935 15628,'-19'-9'3148,"8"15"-2788,-6-12 0,-3 32-360,-2-13-180,3 24 90,10-6-180,18-1-899,19-10-630,13-11 1214,-11-12 1,-1-3 314,21-14 450,-19-10 269,-14-1 181,-17 3-540,0 8-180,0 18-2698,-9-4 2788,-2 6 0,1-3 0,1-5 0</inkml:trace>
  <inkml:trace contextRef="#ctx0" brushRef="#br0" timeOffset="34326">15072 12915 19766,'-9'11'629,"-11"6"-539,-2 3-90,-6 2-180,8 6-269,10-8-1800,10-1-1169,19-8-630,12-2 1710,8-18 2787,0-2 1620,-17-8 360,-5-1-720,-17 1-450,0-1-719,-9 18-450,-1-5-1709,-10 16-4408,0-9 6027,1-9 0,8 7 0,2-7 0</inkml:trace>
  <inkml:trace contextRef="#ctx0" brushRef="#br0" timeOffset="34642">15542 12915 18057,'-20'11'359,"9"6"-448,3 3 89,16 2 0,12-3-540,11-10 540,8-9-360,0 0 540,0-9-180,-8-10 360,-12-3-90,-10 2 89,-9 12-269,-18 8-270,-4 0-1079,-8 0-6566,2-9 7825,17 7 0,2-7 0,9 9 0</inkml:trace>
  <inkml:trace contextRef="#ctx0" brushRef="#br0" timeOffset="34934">16267 12954 19316,'-39'9'1799,"8"2"-1799,3 8 90,8 1-90,9 0 0,3 8 90,25-15-90,14 5 0,1-18 90,14-18 90,-24 5 0,-2-24-180,-12 15-90,-17 3-1709,-10 10-8032,-21 9 9710,7 0 0,-1 0 1,-3 0-1,-7 0 1</inkml:trace>
  <inkml:trace contextRef="#ctx0" brushRef="#br0" timeOffset="35503">14679 13503 16887,'-30'0'3508,"-7"9"-3328,15 10-90,-6 12-90,8 8-180,1-8 0,17-3-1349,12-9-719,30-8-181,10-2 1619,-21-11 1,1-5 809,20-12 1439,-20-12 0,-12 1-719,-19 1-540,1 10-360,-8 17-3058,-3-5 3238,-9 16 0,9-9 0,3 0 0</inkml:trace>
  <inkml:trace contextRef="#ctx0" brushRef="#br0" timeOffset="35842">15267 13523 18596,'-39'8'2249,"9"12"-2249,1 2-180,19 15 90,1-15-719,26 6-720,23-17 539,-11-6 1,3-2 269,2-5 1,1-4 674,1-2 0,-4-4 674,9-18 631,-4-1-451,-26 3-89,-11 26-1,-29-5-629,-3 16-180,-16-9-1439,17 0-7556,3-9 9085,26 7 0,-4-7 0,14 9 0</inkml:trace>
  <inkml:trace contextRef="#ctx0" brushRef="#br0" timeOffset="36200">15973 13503 22194,'-39'0'1260,"8"9"-1440,3 10 90,8-6-720,9 22-179,20-13-181,22 9-808,19-12 399,-21-13 0,1-3 49,0-1 1,-1-4-97,21-16 2885,-11-3 1349,-20-10-359,-10-6-720,-9 15-539,0 11 4,-9-4-544,-10 22-78,-3-16-372,-6 18-180,17 10-1439,2 3-2878,18 6 4497,10-8 0,-6-9 0,5-2 0</inkml:trace>
  <inkml:trace contextRef="#ctx0" brushRef="#br0" timeOffset="36800">13856 13660 14459,'-30'9'3688,"1"-7"-3329,19 15-179,1-6 180,18 9-180,2-9-450,17-3 360,2-8-90,1-8 180,-12-3-180,-10-9 90,-9 9-90,-17-6-810,-14 15-2698,-19-7 3508,0 9 0,19 0 0,14 0 0</inkml:trace>
  <inkml:trace contextRef="#ctx0" brushRef="#br0" timeOffset="37184">13013 13621 15268,'-19'0'3778,"-1"8"-3778,1-5 90,8 31-90,-7-27 0,16 36-270,-6-29-629,16 5-361,3-10 721,18-9 539,-16 0 180,13 0 449,-24-9-89,7 7-180,-9-7-270,-18 9-90,-4 0-900,-8 0-5576,1 0 6476,10-8 0,8 5 0,2-5 0</inkml:trace>
  <inkml:trace contextRef="#ctx0" brushRef="#br0" timeOffset="37633">12210 13758 17067,'-20'11'1170,"1"-11"-1170,8-2 90,2 2-180,9 10 90,0 10-180,9 0-810,11-9-269,19-3 629,2-16 630,7-12 90,-26-11 720,-5 1-181,-17 2 91,-9 17-540,-19-7-90,-5 16-270,-15-7-1349,9 18-4588,9 2 6117,2 0 0,17-2 0,2-9 0</inkml:trace>
  <inkml:trace contextRef="#ctx0" brushRef="#br0" timeOffset="38033">11642 13679 12210,'-20'22'3778,"0"-4"-3148,10-1-451,-8-13 1,16 14-270,-7-18-179,9 9-721,0-7 360,0 6 540,0-8 90,0 0 180,0 9 90,-17-7 450,-5 7-1,-17-9-449,0 0-360,8 0-180,3 0-1529,8-9-4767,9 7 6566,3 2 0,8 2 0,0 7 0</inkml:trace>
  <inkml:trace contextRef="#ctx0" brushRef="#br0" timeOffset="38425">11054 13679 12480,'-20'11'3328,"-8"7"-2878,6-16-180,-6 15-360,8-6 0,9 9 90,3-1-180,8 1-720,8 0 1,12-1 629,2-8 180,6-2 270,-8-9 90,-10 0 269,-1-18 181,-9 5-90,0-6-450,0 10-90,-9 9-630,-2 0-3778,-8-9 4318,8 7 0,2-7 0,9 9 0</inkml:trace>
  <inkml:trace contextRef="#ctx0" brushRef="#br0" timeOffset="38850">11446 13268 9152,'-40'0'4317,"1"0"-3417,9 0-361,1 9 181,10-7-630,-1 24-90,1-22 0,8 22 0,11-15-270,19 0-989,12-2 629,17-9-179,-15 0 629,4-9 0,-27-2-4407,-1 0 4587,-9-6 0,0 15 0,0-7 0</inkml:trace>
  <inkml:trace contextRef="#ctx0" brushRef="#br0" timeOffset="39201">11995 13170 16618,'-20'17'629,"0"-4"-629,1 16 0,8-10 0,11-8 0,19-2-90,12-9 180,8-18 0,-17 5 270,-5-24 0,-17 16-360,0-8-270,0 27-720,-8-13-3147,5 21 4137,-5-14 0,8 8 0,0 0 0</inkml:trace>
  <inkml:trace contextRef="#ctx0" brushRef="#br0" timeOffset="39484">12563 13033 17607,'-9'39'540,"-2"-9"-720,0 7 180,3-15-90,25-2-630,5-11 181,17-9 539,-8-18 179,-12 5 1,-10-15-90,-9 17-90,-26-7-539,2 7-1890,-4 6 0,-1 0 2429,-12-13 0,10 16 0,14-7 0</inkml:trace>
  <inkml:trace contextRef="#ctx0" brushRef="#br0" timeOffset="39867">12230 12739 12480,'-31'0'5037,"3"0"-4407,8 0-361,-8 0-269,6 8 0,-6-5 0,17 23-89,2-13-181,9 6-180,9-10-90,2-9 450,9 0 180,-10-9 90,-1-10-90,-9-3 0,0 11-90,-17-4-1349,-5 21-7016,-9-14 8365,-6 16 0,24-5 0,-4 5 0</inkml:trace>
  <inkml:trace contextRef="#ctx0" brushRef="#br0" timeOffset="40250">11446 12719 15448,'-20'22'270,"9"13"-360,2-22 180,18 15-180,11-17-360,10-2-89,10-9 539,-10-9 180,-10-2 89,-12-8 271,-8-1 0,-9 9-360,-10 2-180,-20 9-90,6 0-180,-4 9-4407,17-7 4677,10 16 0,1-16 0,9 7 0</inkml:trace>
  <inkml:trace contextRef="#ctx0" brushRef="#br0" timeOffset="90630">5821 15953 16528,'9'-11'1799,"10"2"-1440,20 9-269,-10-4 0,1 0-528,0 3 1,1-1 392,7-6 0,1-1 0,-4 7 1,-1 2-1261,1-5 1,0 1 1304,-4 4 0,-3 0 0,2 0 0,-12 0 0</inkml:trace>
  <inkml:trace contextRef="#ctx0" brushRef="#br0" timeOffset="104377">7859 15796 15718,'-17'20'1619,"-5"-1"-1394,-1-5 0,-2 1-736,0 4 1,0 1 510,-5 0 0,1 1 134,3 0 1,2-3-405,-15-7 384,19-4-654,38-16-809,32 9 539,-7-4 1,3-1 404,9 0 0,-1 0 450,-7-2 0,-2 3 585,-4 0 0,-6 8 899,-5 24-990,-17-1 1,-8 5-270,-19 3 0,-7 2-90,0 2 0,-2 0-91,-10 1 1,-4-4-90,-2-9 0,2-2-697,10 6 0,2-5-5420,-23-13 6134,28-15 0,12-11 1,8-4-1</inkml:trace>
  <inkml:trace contextRef="#ctx0" brushRef="#br0" timeOffset="104893">8192 15953 16258,'-8'41'1079,"5"5"-629,-5-7-957,7-7 1,2 4 821,-1 3 0,0 2-180,0 8 0,0 0-46,-4 1 1,-1-2-90,0-2 0,-1-2 0,-4-8 0,0-3 400,0 15-490,1-11-15,0-32-75,7 10-90,-7-24-359,9-8 627,0-14-358,0 3 1,0-3 269,0-7 0,0-2-388,3-4 1,3-1 477,2 0 0,4 0 0,6 1 0,3 1-45,-2 7 0,3 3 45,6 2 0,1 3-114,-4 7 1,0 3 113,0 2 0,0 3 135,4 6 0,-1 3 225,13 4 359,-2 20 91,-19 11-270,-12 8-270,-8 9-1,-8 2-269,-12 0-359,-2-20-605,-15-12-5782,16-27 6832,1-11 1,11 7-1,9-4 1</inkml:trace>
  <inkml:trace contextRef="#ctx0" brushRef="#br0" timeOffset="105177">8722 15973 18237,'-1'30'0,"1"7"-90,0-6 0,18-1-90,-5-2 180,15-17 180,-8-2 90,-9-18 179,-3-2-89,-8-8-270,0-1-90,-8 0-720,-12 1-2967,-2-9 3687,-6 6 0,17 2 0,2 11 0</inkml:trace>
  <inkml:trace contextRef="#ctx0" brushRef="#br0" timeOffset="105312">8722 15973 16666,'48'-26'161,"1"1"1,0-1 0,-2 0 0,0 1 0,-4 7-1062,-3 11 1,-2 3-1350,-2-6 1,0 0 2248,4 4 0,-4 1 0,-3-3 0,-7 8 0</inkml:trace>
  <inkml:trace contextRef="#ctx0" brushRef="#br0" timeOffset="105489">9211 15522 18686,'-19'26'3688,"8"15"-3568,7-2 0,1 7 0,1 0-390,2 9 0,0 1-1369,0-8 1,0 2-1,0-4 1639,0 1 0,0-7 0,0 1 0,0-15 0</inkml:trace>
  <inkml:trace contextRef="#ctx0" brushRef="#br0" timeOffset="108148">10564 15914 14099,'-9'13'2339,"-2"2"-1800,-26-24-269,4 18-90,9 3 0,0 4-90,8 7 0,2 4-45,-1 8 0,2 0 0,1-4 0,4-1 45,6 18 90,22-28-360,30-20-180,-11-19 0,0-8-822,2-6 1,-1-6 1001,-10 5 0,0-2 1,-3-3 179,-4-2 0,-4-2 0,0 1 0,-2 2 0,0 0 0,-3 0 0,-3-2 0,-1-1 0,-3 2 135,-1-15 0,-1 3 106,0 7 0,-1 3 29,-4 10 0,0 7 450,0 6-1,0 48-359,0 8 0,-1 7-469,-1-8 0,-1 3 0,0 0 199,2 4 0,1 1 0,-1 0-90,-2 0 0,-1 0 0,2-2 278,0 10 1,4-2-864,5-7 1,3-6-1183,12 4-6508,26-23 8275,-22-29 0,-2-2 0,9 7 0,-7-19 0</inkml:trace>
  <inkml:trace contextRef="#ctx0" brushRef="#br0" timeOffset="108415">11152 15737 18327,'0'40'1439,"0"-1"-1529,0 9 0,8-16-180,12 5-180,19-26 90,11-2 360,1-18 0,-12-10 90,-11-12 90,-8-8 180,-10 0 90,-1 0-270,-9 8-360,-17 11-1169,4 12-8482,-25 8 9792,17 0 1,1 0 0,11 0-1</inkml:trace>
  <inkml:trace contextRef="#ctx0" brushRef="#br0" timeOffset="108640">11544 15757 18147,'28'0'719,"3"-9"-899,17-2 180,-16-8 90,-4-1 90,-19 1 180,-9 8 0,0 11-180,-9 19-270,-2 3-180,1 15-2878,1-15 3148,35-3 0,-19-10 0,19-9 0</inkml:trace>
  <inkml:trace contextRef="#ctx0" brushRef="#br0" timeOffset="108897">12073 15581 20845,'-20'30'-540,"9"-2"-269,3 1 269,16-8 360,12-1 270,2-3 180,6-6 360,-8 18 89,-9-8-359,-3 25-360,-8-13-90,0 15-2608,-9-9 2698,-1-17 0,-1-5 0,2-17 0</inkml:trace>
  <inkml:trace contextRef="#ctx0" brushRef="#br0" timeOffset="109123">12387 15659 19406,'-1'39'2878,"1"0"-2788,0 9-270,0-6-629,0-3-630,0-20-1710,9-19-2697,11-28 5846,-5 3 0,0 0 0,7-10 0,-4 0 0</inkml:trace>
  <inkml:trace contextRef="#ctx0" brushRef="#br0" timeOffset="109432">12681 15581 16438,'-1'39'3867,"1"-9"-3777,0 7-90,0-24 0,0 13 0,0-23 90,9 5 90,-7-8 0,7 0 0,-9 0 270,0 0-450,9 0 90,-7 0 0,15 0 269,-6 0 1,9 9-90,-9 2-180,6 9-90,-15 8-2069,16-6-7762,-16 6 9747,15-17 1,-14-2 0,5-9 0</inkml:trace>
  <inkml:trace contextRef="#ctx0" brushRef="#br0" timeOffset="109631">13405 15286 21205,'-30'40'-9831,"2"-1"9680,17 9 0,2-24 1,9 2-1</inkml:trace>
  <inkml:trace contextRef="#ctx0" brushRef="#br0" timeOffset="109773">13386 15659 20036,'34'-4'-60,"0"-1"0,0-3 0,1-3-3313,9-4 0,0-1 3262,-7 1 1,-3 0 0,17-5 0,-25 11-1</inkml:trace>
  <inkml:trace contextRef="#ctx0" brushRef="#br0" timeOffset="109956">13641 15384 23723,'-10'41'629,"0"-1"1,4 11 0,1 0-855,0-9 1,2-1-2088,1 8 1,4 0-883,2 0 1,0-2 3255,-3-10 0,0-2 0,8 15 0,-9-24 0</inkml:trace>
  <inkml:trace contextRef="#ctx0" brushRef="#br0" timeOffset="110789">15209 15639 19586,'-26'19'389,"1"-1"1,0 2 0,2 2-435,7 2 0,2 2-585,1 3 1,6-2-2249,25 6-2038,4-17 1,6-4 4776,12-5 0,1-5 1,13-2-1,-10 0 1</inkml:trace>
  <inkml:trace contextRef="#ctx0" brushRef="#br0" timeOffset="111017">15640 15659 16707,'-9'-2'2879,"-2"4"-2969,-8 26 0,-1-6-450,9 6-179,11-8 269,20-9 360,2-2 270,6-27 0,-17 5-180,-3-24 90,-8 24-270,-17-22-2339,4 13-6476,-7-8 8995,12 10 0,8 12 0,0 8 0</inkml:trace>
  <inkml:trace contextRef="#ctx0" brushRef="#br0" timeOffset="111200">15895 15600 18057,'0'30'1019,"0"-1"0,0 1 1,0-1-930,0 21 0,0-2-90,0-18-180,0-10-809,0-11-1530,8-27-7312,21-21 9746,-9 9 0,1-1 1,12-13-1,-7 10 1</inkml:trace>
  <inkml:trace contextRef="#ctx0" brushRef="#br0" timeOffset="111731">16306 15639 19946,'0'40'2518,"0"-10"-2428,0-2 0,0-17-90,0-2-989,18-18-271,3-10-179,19-12-225,-13 11 0,2 1-990,1 3 1,1 1 809,5-4 0,-2 1 4633,16 5 2967,-13-13-3147,-26 24-1350,-2-7-539,-9 9 89,0 0-179,-9 26-270,-2-2-360,1 4 0,0 1 0,-9 12 0,8 7-90,11-17-450,20-12-629,19-10-360,11-26 623,-24 3 1,-2-3 635,-3-7 0,-3-2 229,2 1 1,-3 0 220,-4-23 719,13 26-89,-24 5 89,16 34-269,-16 14-46,3-3 1,-1 3 91,-4 3 0,0 1-631,0 1 0,0-2-45,0-4 0,0-1 180,0 10-1619,17-19-1079,5-29 1888,1-8 0,2-5-4286,0-3 1,0-3 4830,10-6 1,-2 1-1,2 0 1,-1 7-1</inkml:trace>
  <inkml:trace contextRef="#ctx0" brushRef="#br0" timeOffset="112497">17267 15718 19046,'0'39'2699,"0"-9"-2969,0-1-540,0-18-629,8-3-270,12-16 899,10-12 900,18-2 450,-15-6 629,13 17-359,-25-6-540,8 14-270,-1-5-90,3 8-1079,8 0-361,0 0 721,0 0 809,0 0 270,-8 0 719,-12 0 1,-10 8-541,-9-5-89,9 5-360,-7-8 0,7 0 270,-9 9-90,0-7 450,0 7-181,0-9 361,0 0-450,0 9-181,0-7 1,0 7 90,0-1-270,0-6 0,0 7-90,0-9 90,0 0 90,0 9-90,0-7 90,0 24 0,0-13-90,0 42 90,-9-12-135,4-5 0,-1 0 90,-3-7 0,-2-1 0,2 9 0,-1-1-157,0-11 0,0-2 292,-9 23-360,8-20-180,-7-26-629,16-21 404,-3-8 0,1-5 135,11-11 1,4-3 149,-2 7 0,1 0 0,2-1-394,3 0 1,2 0 0,1 0 543,0 0 0,2 0 1,1 3 149,7-7 0,2 7 298,-1 10 1,1 6 1050,20 4 1,-11 25-181,-19 21-179,-12 12-541,-8 9-359,-2-21 0,-4-1-90,-14 4-1079,-10-3-1530,-1-29-3592,12-20 6201,10-19 0,9 15 0,0-2 0</inkml:trace>
  <inkml:trace contextRef="#ctx0" brushRef="#br0" timeOffset="112789">18227 15581 20215,'-9'39'1979,"-2"-18"-2338,0-3-721,11-18-89,29 0 719,3 0 495,-4-4 0,1-1 405,12 3 539,-1-7 91,-12 27-271,-17 4-539,-3 17-360,1-9-809,-7-1-1440,25-19 1799,3-10-1304,-2-8 0,3-3-1747,3 0 0,2 0 3591,8-4 0,-1 2 0,3 2 0,-3 2 0</inkml:trace>
  <inkml:trace contextRef="#ctx0" brushRef="#br0" timeOffset="113123">18932 15679 17067,'11'-40'1889,"-2"-8"-540,-9-2-269,0 9-361,-9 4-179,-10 26-90,-3 28-360,-6 16-90,8 17 0,13-21 0,3-1-360,4 5-540,20-5 91,19-19-360,11-27-51,-20 1 1,-1-5 4,-3-6 1,-2-5 314,2-13 1,-4-4 719,-6 1 0,-2-2 386,-1 15 1,1-1-1,-4 1 828,-3-11 1,-1 5 1124,12-8-630,-18 32 90,0 55-1529,0-4 0,0 4-180,0 11 0,0 4-1524,-2-13 1,1 1-1,4-1 1614,7-1 0,4-1 0,-3-3 0,-8-1 0,3-3 0,11-8 0,0-1 0</inkml:trace>
  <inkml:trace contextRef="#ctx0" brushRef="#br0" timeOffset="113523">20539 15659 18147,'46'-11'2518,"7"-6"-2518,-11 12 0,3-1-450,-4-8 1,-2-1-1440,2 5 0,-3-1 1889,-7-4 0,-3 1 0,2 3 0,-13 3 0</inkml:trace>
  <inkml:trace contextRef="#ctx0" brushRef="#br0" timeOffset="113714">20951 15091 20935,'-10'38'1469,"0"0"0,0 5 1,1 3-1411,2-8 1,1 2 0,-1 0-937,1 0 0,-1 0 0,1-1-22,-5 17 0,2-3-1061,3-8 1,1-3-2957,-1-10 1,3-5 4180,21 4 1,-14-14-1,14-17 1</inkml:trace>
  <inkml:trace contextRef="#ctx0" brushRef="#br0" timeOffset="113831">21128 15620 17967,'0'30'-877,"-1"-10"0,1-11 0,0-9 0</inkml:trace>
  <inkml:trace contextRef="#ctx0" brushRef="#br0" timeOffset="113931">21304 15385 8252,'0'0'0</inkml:trace>
  <inkml:trace contextRef="#ctx0" brushRef="#br0" timeOffset="114200">21539 15522 20215,'-20'19'990,"1"-8"-1710,8 7-269,11-7 539,11-1 450,9 8 0,-1-7 180,-8 17 540,-2-6 179,-9 6-449,0 9-360,-18-4-90,5 6-990,-24-11-3687,15-17 4677,-6-2 0,17-9 0,2 0 0</inkml:trace>
  <inkml:trace contextRef="#ctx0" brushRef="#br0" timeOffset="114564">21735 15561 19856,'0'39'1889,"0"-8"-1530,0 14-269,-9-12-180,-2 6 0,-8-19-359,8-3-721,11-15 1,20 7-180,1-9 899,16 0 450,-15 0 450,-2 9 719,-12 10-269,-8 12-91,-8 17-449,-3-16-360,-18 5-360,8-26-1259,1-2-3958,11-18 5577,9-1 0,0-1 0,0 2 0</inkml:trace>
  <inkml:trace contextRef="#ctx0" brushRef="#br0" timeOffset="115073">21970 15679 22014,'11'50'1350,"-2"-11"-1350,-9-2 180,9-24-90,1 13-270,19-24-630,1 7-269,10-26 179,8-5 450,-27-1 1,-1-2 359,0 4 0,-1 0 270,9-18 449,-8 20-89,-9 10 90,-3 9-1,-8 0-449,0 17-270,0-4 270,0 16-630,18-18-719,4-3 360,26-16 269,2-3 312,-20-2 0,-1-3 318,12-14 540,-4-1 719,-18 12-359,-8 10-361,-2 27-539,-9 3 0,17 19-630,-3-10-1439,31-2-6566,-12-17 8545,-4-5 0,-1-3 0,-4-3 0,2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45:57.46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5919 14307 15178,'-18'-11'3149,"5"-7"-2700,-15 16 1,0-7-360,6 18 0,-6 11 0,8 28-90,10-23 0,0 2-87,2 7 0,6-1 87,19 18 0,1-30 0,6-3-90,9-5 1,3-7-360,3-7 0,1-6 404,0-2 0,-2-4-129,-10-9 0,-4-4 264,2 2 0,-6-2 0,-9-24 90,-3 11-127,-34 10-143,-7 18-1530,5 5 1,-2 4 1794,-20 10 1,19-6-1,14 7 1</inkml:trace>
  <inkml:trace contextRef="#ctx0" brushRef="#br0" timeOffset="492">5742 15169 13199,'-29'-15'1649,"-1"-1"0,5 1 1,0 2-931,-14 2-359,2 3-360,15 16-90,-6 3 180,17 26-180,3-4 90,25 15-90,14-18 135,-4-18 0,5-4-90,-2-1 0,1-5-245,3-13 1,-1-5 379,17-8-45,-28-2 0,-5-4 225,3-20-183,-12 8 183,-25 5-360,-14 18-180,-19 8-1349,0 11-3868,11 28 5487,19 14 0,12-10 0,8-6 0</inkml:trace>
  <inkml:trace contextRef="#ctx0" brushRef="#br0" timeOffset="1001">6859 14816 14819,'-39'0'4137,"-9"0"-3417,7 0-270,-7 0-91,9 18-179,8 12-90,16-6 0,2 2-90,2 3 0,3 1 45,4-1 0,5 1-291,6 1 1,6-3 245,10-10 0,4-4-135,7 2 1,2-6-271,8-10 0,-1-8 150,-6-5 1,-2-3 254,1 2 0,-4-4 45,-15-10 0,-4-1-135,4-12-90,-26 10-1529,-19 14-3688,-22 17 5397,15 4 0,0 0 0,-8-1 0,8 5 0</inkml:trace>
  <inkml:trace contextRef="#ctx0" brushRef="#br0" timeOffset="1460">5781 15933 15718,'-47'20'2698,"5"8"-2563,18-13 0,0 1 45,-15 23-180,9 0 0,10 9-90,11 2-480,19-24 1,7-2 209,24 7 90,-3-23 0,3-8 45,0-10 1,-2-8-7,-2-1 1,-4-3 410,-6-6 0,-6-3 380,-9 1 0,-5 1-110,-7-12-270,-20-5-180,-19 24-450,7 3-2249,-6 10 2759,19 0 0,8 7 1,2-7-1</inkml:trace>
  <inkml:trace contextRef="#ctx0" brushRef="#br0" timeOffset="1792">6761 15718 18596,'-50'-11'990,"11"2"-1170,11 26 180,8 14 45,14-3 0,1 3-135,-1 3 0,4 2 90,12-1 0,6-1-261,-2-7 1,5-4 125,13-5 0,3-7 0,-4-8 0,-1-6 135,2-13 0,-5-5 270,3-23-46,-18 7 1,-6-2 45,-6-13-270,-10 22 0,-6 3-90,-26-4-810,13 19 1,-3 5-4017,-2 3 1,1 8 4758,2 13 1,3 3-1,-5-3 1,7 18-1</inkml:trace>
  <inkml:trace contextRef="#ctx0" brushRef="#br0" timeOffset="2184">5801 16796 14908,'-39'-11'4138,"8"11"-3688,3 28-360,9 13-90,7-12 0,4 1 0,4 0 0,6-1-90,18 12 135,2-24 0,6-5-270,10-4 0,2-8 45,1-14 0,-1-6-438,1 0 0,-4-4 753,-9-13 0,-6-4-111,-5 1 0,-6 1 156,-7 8 0,-8 1-243,-7 5 0,-6 2-27,-25-5-990,-8 17-4047,11 11 5127,11 20 0,17-7 0,2 4 0</inkml:trace>
  <inkml:trace contextRef="#ctx0" brushRef="#br0" timeOffset="2492">6781 16600 17157,'-39'0'1709,"0"0"-1709,8 17 0,12 14-45,11-4 0,7 4 45,11 4 0,6 0-45,-2 1 0,5-2-360,12-2 1,6-5-276,-3-9 0,1-6 635,0-4 0,0-7 87,-4-12 0,-3-7 767,2-23-359,-18 12 0,-7-1-90,-13-11-181,-21-5-268,-21 24-1036,20 7 1,-1 2 1124,0 7 0,3 1 0,-2-4 0,12 9 0</inkml:trace>
  <inkml:trace contextRef="#ctx0" brushRef="#br0" timeOffset="4284">7820 15816 14729,'-48'0'3508,"-2"8"-3149,0 3-269,2 9-180,17-1 0,12 1 90,19 8-90,28-14 0,0-5 1,3-1-469,8-6 0,3-4 558,3-5 0,-1-3-216,-3-4 0,-4-3 306,-9-3 0,-6-1 179,7-19 91,-21 12 0,-34 8-540,-15 1-90,-12 8-270,24 8 1,2 6-5488,-4 25 6027,3 14 0,17-10 0,3-5 0</inkml:trace>
  <inkml:trace contextRef="#ctx0" brushRef="#br0" timeOffset="4726">7781 16756 12840,'-20'-8'5127,"-8"6"-4408,6-7-269,-6 9-360,8-9-90,9 7 0,3 2-90,8 28 90,26 5 0,-7-13 0,3-1-475,7-3 0,3-4 295,6-3 1,1-7-88,-8-4 0,-2-4 312,2-3 0,-3-4-40,11-26 265,-19-1 180,-12 10-180,-34-7-180,-15 15 236,3 11 1,-3 3-417,1 2 0,0 3-495,-1 2 1,3 2-2733,-12 8 3317,22 1 0,20 1 0,8-2 0</inkml:trace>
  <inkml:trace contextRef="#ctx0" brushRef="#br0" timeOffset="5126">8858 15776 17697,'-47'0'2339,"14"0"-1980,-13 18-359,24 12-447,7-6 1,2 2 446,6 8 0,3 0 0,2-3 0,4-1 0,9 1 0,7-3 0,5-11 0,4-4-225,7 0 1,2-8 44,3-15 0,0-6 135,-7 1 0,-3-3 144,2-14 1,-5-4-11,-14 6 1,-3-1 45,2 1 0,-4 2 283,-7-3-688,-27 14-450,3 17-1169,0 13 1,0 9 1888,8 3 0,2 2 0,-6 18 0,12-1 0</inkml:trace>
  <inkml:trace contextRef="#ctx0" brushRef="#br0" timeOffset="5517">9015 16678 16258,'-39'0'4227,"9"9"-4047,1 10 180,10 21-360,-1 1 0,13-9 0,3 1 0,4 20 0,7-23 0,6-2 90,26 3-180,3-14 90,-14-18 0,0-6 90,14-22 0,-21 10 0,-3-3 90,-6-6 0,-5-3-1,0 1 1,-5 1-90,-11-12-180,-19 4-899,-14 26-4048,-8 11 5037,25 13 0,2 2 0,2 0 0,3 12 0</inkml:trace>
  <inkml:trace contextRef="#ctx0" brushRef="#br0" timeOffset="6688">5703 17932 14729,'-30'-8'1978,"10"5"-1888,11 4-90,9 18 0,0 20 0,0 11-401,0 0 401,18-2-90,4-17 90,26-12-103,-7-27 148,-12-1 0,-1-4 90,-10-9 0,-4-4 0,2 1 0,-3 0 764,-5-25-269,-17 11-360,-19 2-510,-13 15 195,12 11 0,-1 2-389,0 4 0,1 2-2265,-12 3 2755,4 8 1,26-6-1,2 7 1</inkml:trace>
  <inkml:trace contextRef="#ctx0" brushRef="#br0" timeOffset="7079">6722 17874 13559,'0'-11'4408,"-8"2"-3689,-3 0-269,0 16-180,-7-14-180,8 33-90,-10 5 0,0 10 0,16-12 0,6-1 0,18 13-90,-2-19 0,5-5 45,14-4 0,3-6-90,-4 0 0,0-5 180,4-12 0,-2-6-45,-11 1 0,-4-3 180,-2-6 0,-5-2 90,-5-22 90,-3 17-181,-34-6-268,-7 24-181,4 3 0,0 3-2698,-13 7-6863,5 26 9680,18-11 0,8 14 0,2-21 0</inkml:trace>
  <inkml:trace contextRef="#ctx0" brushRef="#br0" timeOffset="7488">7859 17756 16078,'-39'0'4497,"8"0"-4047,-6 17-180,16 14-270,6-3 0,1 3-45,4-5 0,1 0 45,-2 22 0,28-20-270,25-17-135,-9-4 1,4-5 134,2-12 0,0-6 90,-3 1 0,-2-3 270,-3-5 0,-4-4 0,-5-1 0,-4-1 180,1-12-90,-10 2-1,-27 10-358,-12 10-631,-12 8-3238,3 11 4048,11 11 0,17 0 0,2-3 0</inkml:trace>
  <inkml:trace contextRef="#ctx0" brushRef="#br0" timeOffset="7830">8819 17795 19316,'-39'0'630,"9"9"-630,1 2 90,19 35-90,4-17 0,3 3 0,9 7 0,5 2 0,2 0 0,5-4 0,5-9 0,4-5-360,6-5 0,2-8-134,-5-11 1,1-7 493,4-4 0,-3-6 179,-9-6 1,-5-2 225,-1-3 0,-5-1-90,-6 0 0,-4 1-136,-11-21-89,-10 2-719,-20 17-4049,-3 12 4678,3 10 0,19 9 0,12 0 0</inkml:trace>
  <inkml:trace contextRef="#ctx0" brushRef="#br0" timeOffset="8843">10034 16913 17967,'-19'0'2069,"-1"9"-2069,1 2 0,8 17 90,11 11-90,20 3-90,10-3 90,18-19-360,2-12 450,-8-16 0,-5-12 180,-27-11-181,-1-8 1,-9 9-180,-18 1-179,-3 19-2520,-19 1-4047,1 35 6836,9 15 0,10-6 0,11 0 0</inkml:trace>
  <inkml:trace contextRef="#ctx0" brushRef="#br0" timeOffset="9276">10054 17874 16797,'-28'-11'3688,"6"-7"-3238,2 16 90,3-15-360,15 23-180,-16-4-90,8 18 0,-1 17 0,2-4 90,18 15-180,19-27-90,14-3 180,8-18 90,-2-18 90,-18-3 90,-10-27 0,-12 6-270,-17-6-2249,-10 27-6476,-21 3 8815,8 36 0,4-14 0,19 13 0</inkml:trace>
  <inkml:trace contextRef="#ctx0" brushRef="#br0" timeOffset="19068">10916 17913 12120,'-19'-20'4138,"8"1"-2789,2 16-360,1-21-269,5 29-270,-5-14-90,-1 3 89,7 21-179,-16-22-180,7 16 0,-8 8 0,-1 5-90,1 17 0,8 9-90,11-6 180,20-3-90,19-20 0,11-10 0,-20-19 0,-1-6 45,-3 1 0,-2-3 0,-3-5 0,-3-4 45,-2-1 0,-4 0 90,-1-22-90,-2 0 89,-18 10-179,-19 12-179,-14 17-1171,-8 2-4316,2 18 5666,18 2 0,10 0 0,11-2 0</inkml:trace>
  <inkml:trace contextRef="#ctx0" brushRef="#br0" timeOffset="19817">11622 17815 19496,'-20'17'989,"-8"5"-809,6 26-90,7-24 0,2 2-90,6 3 0,3 1 0,2 0 0,4-1 0,27 12 0,-6-25 0,4-4-135,7-4 0,2-7 45,-1-8 0,-1-3 90,1 0 0,-2-2 45,-11-7 0,-3-1 45,18-20 90,-26 1-90,-3 9 0,-16 10-90,-12 3-180,-10 6-1709,-10 0-3778,10 11 5667,2 2 0,17 7 0,2-9 0</inkml:trace>
  <inkml:trace contextRef="#ctx0" brushRef="#br0" timeOffset="20327">12249 17854 15448,'-28'-9'4678,"6"7"-4319,-6-7 181,8 9-270,9 18-270,3 12 0,16 20 0,12-8-270,1-26 0,6-4-180,7-5 1,2-5 44,4-5 0,0-3 270,1-2 0,-3-4 12,-6-5 1,-5-5 481,3-19 451,-13-7-360,-17 9-90,-9 17-271,-10-4-268,-20 24-1261,-3-7-4676,3 18 6116,11-7 0,17 7 0,2-9 0</inkml:trace>
  <inkml:trace contextRef="#ctx0" brushRef="#br0" timeOffset="20967">13014 17736 18596,'-11'-2'2789,"-7"-13"-2339,16 39-91,-15-28-269,14 30 90,-5-7-270,8 12 0,0 17 90,17-16-90,5 14-269,26-24 89,2-3 90,-21-13 0,1-3 90,20-3 90,-11-17 90,-11-5 0,-17-26 180,-2 7 89,-9-7-269,-9 17-90,-10 12-449,-12 10-3419,1 26 3868,1 14 0,18-7 0,3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02:24.55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5076 5957 13199,'20'-10'3329,"17"1"-3105,-6 8 1,5 2-511,17-1 1,4 0 434,-13 0 1,3 0 0,1 0-731,6 0 0,2 1 0,0-2 693,-15-1 1,1 0-1,0 0 1,0-1-91,2 1 1,1 0-1,-1-1 1,0-1 7,10-1 0,-2-2 0,1 0 0,-4 0 0,0 1 0,-2-1-103,-6 1 1,-1-1-1,-3 1 73,9-5 0,-3 2-175,-4 4 0,-2-1-95,-7-3 0,-1 1-1054,21-3-3174,-2 0 4498,-18-7 0,-10 16 0,-11-6 0</inkml:trace>
  <inkml:trace contextRef="#ctx0" brushRef="#br0" timeOffset="497">5546 5017 13199,'-39'0'5307,"0"0"-4587,8 8-360,3 12 0,0 19-781,16-11 0,2 3 511,-1 7 0,3 2-45,0 5 0,7 0-45,10 0 0,8-1-339,5-2 1,6-6 203,10-12 0,5-6 0,10 0 0,1-10 0,-4-21 0,0-9-258,-14 9 1,1 0 0,-3-4 347,8-16 0,-4-4 90,-6-1 0,-5 0-14,-10 7 1,-6 1-32,-11-20 90,-20 13-90,-28 17-270,5 0-675,14 11 1,1-1-5258,-11-10 6202,8 1 0,12 8 0,10 2 0</inkml:trace>
  <inkml:trace contextRef="#ctx0" brushRef="#br0" timeOffset="964">6311 4880 19046,'-29'39'450,"18"-12"0,1 2-360,-5 1 0,1 1-135,3 8 0,3 1 0,5-1 0,4 0 90,1 2 0,7-3-270,12-11 0,6-2-218,-3 0 1,4-4-233,5-14 0,1-4-469,-4 4 0,-1-5-2544,1-8 0,-1-5 3688,12-11 0,-12 0 0,-21 5 0</inkml:trace>
  <inkml:trace contextRef="#ctx0" brushRef="#br0" timeOffset="1139">6546 5036 18327,'-2'-41'1169,"22"-5"-989,21 16-225,-12 11 0,1-1-859,-5 0 0,0 0-895,0 1 0,-2-1 1865,7-10 0,-10 10 1,-12 11-1</inkml:trace>
  <inkml:trace contextRef="#ctx0" brushRef="#br0" timeOffset="1305">6742 4821 19046,'-6'29'1349,"1"1"0,0 3 1,1 1-1260,3 5 0,2 1-135,7-4 0,2-1-810,-4 4 1,1-1-1395,6-8 0,2-2 2249,14 14 0,-16-14 0,4-19 0</inkml:trace>
  <inkml:trace contextRef="#ctx0" brushRef="#br0" timeOffset="1948">8329 5193 16618,'33'0'749,"0"0"1,9 1-1,5-2-689,1-1 0,5-1 0,1-1-1379,-6 2 1,0-1 0,3 1 0,1-1 1300,-4-1 0,3 0 0,1 0 0,0-1 0,0 2-218,1 0 0,0 1 0,1 0 0,0 0 0,0 0 272,0 0 0,2 0 0,-1 0 0,0 1 0,-1-1-72,-4 2 0,0 0 0,-1 0 0,0 0 0,-1 0-3,8 0 0,-1 0 1,-2 0-1,-2 0-291,5 0 1,-3 0-1,-3 0-480,-6 0 1,-2 0-1,-4 0-3553,-1 0 1,-4 0 4771,6 0 1,-22 0 0,-17 0 0</inkml:trace>
  <inkml:trace contextRef="#ctx0" brushRef="#br0" timeOffset="2547">8957 4429 12570,'-20'0'6026,"0"-9"-5306,9 33-360,-6-9-135,11 16 0,1 4-46,-14 8-179,10-10 0,7 0 270,19-1-180,25-3-225,-9-22 0,4-6 90,2-3 0,0-4-460,-4-7 1,0-3 549,1-3 0,-5-3-157,-13-2 0,-3-2 157,0-3 0,-4 1-45,-11-5 90,-27-12-90,-5 23-90,3 7 0,-1 2-1619,-20-7-5487,11 0 7374,10 1 1,19 8 0,1 2 0</inkml:trace>
  <inkml:trace contextRef="#ctx0" brushRef="#br0" timeOffset="2808">9564 4154 17247,'0'-10'3688,"0"1"-3508,0 9 90,0 17-180,-9 14-90,-1 19 0,-10 0-180,9-2-90,11-9-1349,29-8-1799,21-12 3418,-15-13 0,-1-3 0,10-3 0,-9 0 0</inkml:trace>
  <inkml:trace contextRef="#ctx0" brushRef="#br0" timeOffset="3014">9956 4115 15628,'-30'-8'3958,"10"5"-3149,11-5-629,18 8 0,11-9-899,10-2-1260,18-9-3868,-15 1 5847,4-1 0,-26 9 0,-3 3 0</inkml:trace>
  <inkml:trace contextRef="#ctx0" brushRef="#br0" timeOffset="3180">9956 4115 23454,'7'37'269,"0"0"1,1 0 0,6 8 0,-2-3-765,-7-7 1,1-4-3734,14 10 4228,-9-2 0,-3-19 0,-8-11 0</inkml:trace>
  <inkml:trace contextRef="#ctx0" brushRef="#br0" timeOffset="20043">4645 13190 14189,'-20'10'630,"1"-1"-271,-1-18 91,0 7 270,1-7-450,-10 9-91,8 0-89,-8 9 0,10 11-270,-1 10 180,9 18 0,3 2 45,9-20 0,6-1-45,22 12-45,-10-20 0,3-5 90,11-8 0,2-5 0,-1 3 0,2-3-45,3-5 0,0-5-369,1-2 0,-2-1 369,-2 0 0,-2-2-67,-3-6 0,-3-1 67,11-3 90,-11-6 89,-17 17-89,-2-6-90,-9 6 811,0-9-901,0 9 332,-18-15-62,-4 4-225,-1 7 0,-2 0 45,-16-14 45,13 23 0,-1 2-135,-21-5 180,0 9-90,22 3 0,0 3 0,-14 4-45,18 3 0,0 3-45,-15 14 0,23-7 0,2 2 90,-15 17-45,23-15 0,2 2 45,-5 21 0,23-24 0,7-2-328,-1-2 0,3-4 328,19-6 0,4-5-90,-2 0 0,1-5-45,4-8 0,0-6-364,-3-1 1,-3-4 588,-2-2 0,-3-3-365,-2-6 0,-5-1 275,2-12 45,-14 17 0,-3 0-315,-14-16 563,6 10-473,-34-7 180,-7 6 45,2 11 0,-5 1 0,-3 7 0,-1 2 36,0 0 1,0 3-82,-4 4 0,1 6-495,6 7 1,4 6-3374,1 6 0,5 6 3868,5 12 0,5 1 0,6-13 0,3-2 0,-1 18 0</inkml:trace>
  <inkml:trace contextRef="#ctx0" brushRef="#br0" timeOffset="103443">19579 1058 12750,'-50'0'1034,"21"6"1,1 5-586,-13 20-224,20-4 0,3 4-876,2 4 1,3 0 875,2 0 0,3 0 14,8 0 1,7-3 30,14 10-225,10-24 0,6-8-270,6-10 0,3-9 15,-10-1 0,1-3 1,-1-3-61,1-2 0,0-2 0,-2-3 150,0-2 0,-2-1 0,-3-1 120,7-8 0,-4 0 90,-7 1 0,-4 1 450,-3-17 792,-10 10-343,-9 29 270,-18 22-764,3 11 0,0 4-315,-2 4 0,1 1-91,-4 4 1,3 0-90,8-5 0,7-1-989,29 10-613,0-25 1,7-8 1601,15-17 0,2-5 0,-17 13 0,-3-2 0,-5-13 0,1 1 0</inkml:trace>
  <inkml:trace contextRef="#ctx0" brushRef="#br0" timeOffset="103643">20520 529 17337,'-14'33'1919,"-1"1"0,4 5 0,1 1-1784,-5 3 0,1 3-854,10-8 1,1 2-1,0-3 449,-7 6 0,2-1-675,7 7 1,0-4-3733,-8 5 4795,27-20 1,-14-12-1,14-18 1</inkml:trace>
  <inkml:trace contextRef="#ctx0" brushRef="#br0" timeOffset="103818">20716 607 20665,'0'37'809,"0"0"1,-8 7 0,-2 4-810,6-10 0,1 3 0,-3-1-1128,-3 0 0,-1-1 0,1 0-1256,2 11 1,3-2 2501,3-11 1,2-4 0,1 6 0,7-22 0</inkml:trace>
  <inkml:trace contextRef="#ctx0" brushRef="#br0" timeOffset="104312">21284 1195 17337,'-30'-9'1439,"1"-19"-1439,19-5 45,15 6 0,7-2-45,2 3 0,5 2-90,9-2 0,3 2 494,-2 2 1,0 4 882,22-1-388,-4 19-269,-16 28-360,6 13-225,-19-19 0,3-2-678,7-3 0,3-6-1031,7-7 0,2-8 1664,11-9 0,-3-2 0,-19 8 0,-2-1 0,-1-5 0,0-1 0</inkml:trace>
  <inkml:trace contextRef="#ctx0" brushRef="#br0" timeOffset="104626">22656 470 20755,'0'38'1049,"0"0"1,-3-2-1,-3 0-959,-3 7 0,-1 1-45,0 0 0,-2-1-180,-2-6 0,0-2-450,3 0 1,2-2-1575,-2 14-1439,3-7-5846,8-10 9444,8-10 0,-5-12 0,5-8 0</inkml:trace>
  <inkml:trace contextRef="#ctx0" brushRef="#br0" timeOffset="104920">23029 685 21745,'-29'37'1349,"14"-13"0,0 3-1304,-5 11 0,0 2-45,4-5 0,2 2-45,1 6 0,6-1-857,16 10 677,12-30 0,6-5 0,3-4 1,3-8 134,11-15 0,0-6-501,-4 2 1,-2-5 590,-5-13 0,-5-4-134,-6 7 1,-5-3 178,-6-5 0,-5-2 0,-5 8 0,-2 1-135,3 0 0,-4 1-990,-15-19-2158,-5 9-6593,-26 17 9311,7 14 0,10 10 0,14 7 0</inkml:trace>
  <inkml:trace contextRef="#ctx0" brushRef="#br0" timeOffset="105851">23479 1430 21205,'0'-45'360,"18"-8"-360,-9 15 0,4-2 45,10-4 0,2 1 45,-9 7 0,0 0 44,4-3 1,-3 2 675,-6-5-180,-2 14-540,-9 19 179,0 18 1,0 19-270,-9 14 0,-2-1 0,0-4-180,11-26-629,29-2-181,12-18 450,-12 1 1,1-4-1,0-6 1,-1-3 404,1-3 0,-1-2 45,-4-3 0,0-1 180,0 4 0,-3 2 1259,0-6-450,-4 12 1,-19 27-180,1 19-451,0 5-269,0 15 0,0-9-90,0-17-1079,18-5-90,4-17-270,17-17 449,0-5 675,-14 7 1,-2 0 674,10-14 899,4 18 450,-26 3-270,-3 25-449,-8 5-630,0 26-270,0-16-90,0 5-540,0-26-359,0-2-91,18-18 181,4-2 899,17-17 0,0 6 899,-9 3 181,-10 10 89,-11 9-629,-9 17-450,0 5-90,0 9-90,0-12-900,8-10-179,12-9 539,19-17 495,-10 7 0,1-2 135,5-7 0,0-1 90,0 0 0,0 0 629,-5 4 1,-2 2 810,11-6-721,-19 20-449,-3 11-270,-6 18-270,9-8-2519,0 8-7132,-1-10 9208,-8 1 0,-2-9 0,-9-3 0</inkml:trace>
  <inkml:trace contextRef="#ctx0" brushRef="#br0" timeOffset="109552">23303 3880 8702,'-20'11'3238,"9"6"-2158,3-14 359,8 14-270,0-6 0,8 0-359,12-3-180,11-8-271,17 0-269,-16 1 0,3-2-45,4-2 0,3-2-746,10 0 1,3-1 700,-17 0 0,1-2 0,1 2 0,2 2 0,1 1 0,1-1 0,6-2 0,2 0 0,1 1-698,-1 4 1,0 1 0,2-1 719,-6-3 1,0 0-1,1-1 1,0 0-23,2 2 0,1 0 0,0 1 0,0-1 18,-7 1 0,0 0 0,0 0 0,1 0 0,0 0-18,1 0 0,0 0 0,0 0 0,0 0 0,0 1 0,-1 0 0,-1 1 0,0 0 0,0 1 0,1-1 0,-1 0 0,0 0 0,0 0 0,-1 0 0,1 0-445,9 0 1,0 0-1,0 0 1,-1 0 421,-1 0 1,0 0-1,-1 0 1,1 0 44,1 0 1,1 0-1,-1 0 1,1 0-23,0 0 0,-1 0 0,1 0 0,0 0-332,0-2 1,1 0 0,-1-1-1,1 1 314,-9 1 0,1 1 0,0 0 0,0 0 0,-1-1 40,9-1 1,-1 0 0,0-1-1,1 1-40,-9 2 0,1 0 0,0 0 0,0 0 0,-1 0 40,9 0 1,-1 0 0,0 0-1,1 0-22,-11 0 0,2 0 0,-1 0 0,0 0 0,-1 0 22,8 0 1,0 0 0,-1 0-1,1 0-45,1 0 1,0 0 0,1 0-1,-1 0 45,-1 0 1,0 0 0,-1 0-1,1 0-22,2 0 0,-1 0 0,1 0 0,1 0 0,-11 0 0,1 0 0,0 0 0,0 0 0,0 0 0,10 0 0,-1 0 0,0 0 0,1 0 18,-11 0 0,1 0 0,0 0 0,0 0 0,0 0 0,0 0 0,0 0 0,0 0 0,0 0 0,-1 0 72,9 0 0,-1 0 0,0 0 0,0 0-167,4 0 0,0 0 1,0 0-1,-1 0 122,-7 0 0,-1 0 0,0 0 0,0 0-18,1 0 1,1 0 0,0 0-1,-1 0-5,-4 0 1,0 0 0,0 0-1,0 0 0,0 0 1,0 1 0,0-1-1,0-1-22,2 0 0,1-2 0,-1 1 0,0 0 22,1 1 1,0 1 0,0 0-1,0-2-22,2-1 0,0-2 0,0 0 0,0 1 0,-2 1 0,0 1 0,0 0 0,-1-2 55,-1-2 0,0-1 1,-1-1-1,-2 1-55,9-1 0,-1 1 0,-3 0 278,-6 0 1,-1 0-1,-3 1-953,5 1 1,-6 2-3274,3 3 3948,-22 8 0,-17-5 0,0 5 0</inkml:trace>
  <inkml:trace contextRef="#ctx0" brushRef="#br0" timeOffset="110955">23185 5174 12480,'31'0'3688,"15"0"-3419,-18-4 1,3-1-90,7-4 0,4-2 135,11 1 0,1-1-1156,-18 1 1,0 0-1,1 1 991,2 2 0,0 0 0,1 2 75,14-1 0,0 1-290,-15-1 0,0 0 0,-1 0 245,12 0 0,0 1-90,-12 2 0,0 0 0,1-1-30,3-2 0,0-1 0,1 2-30,5 4 0,1 1 0,2-1-8,-8-2 1,1-2-1,0 0 1,1 1-1,4 0 1,-1 2-1,2-1 1,0 1-1,3-1 0,1 1 1,0-1-1,0 0-22,0-2 0,1 0 0,-1 1 0,1 0-324,-9 3 1,1 1-1,0 0 1,0 0-1,-1-1 346,9-3 1,-1-1 0,0 0-1,1 2-22,-11 2 0,1 0 0,0 2 0,0-1 0,0-1-341,9-3 0,0-1 0,0 0 0,0 1 363,-1 3 1,1 1-1,0 0 1,0-1-23,0-3 0,0-1 0,0 0 0,0 2 0,-2 1 0,0 2 0,-1 0 0,1-1 0,-1 0 0,0-2 0,0 1 0,0 0 0,-1-1 0,-1 1 0,0 0 0,-1 0 0,-1 1 0,0 1 0,0 0 0,-1-1-82,1-1 0,-1-1 0,1 1 1,-1 0 81,-2 1 0,0 2 0,0-1 0,0 0 0,0 0 0,0 0 0,1 0 0,-2 0-56,0 0 1,-2 0 0,1 0 0,0 0 55,14 0 0,-1 0 0,-1 0 0,-4 0 0,-1 0 0,0 0 0,3 0 0,0 0 0,-1 0 0,-1 0 0,-1 0 0,0 0 0,1 0 0,-1-1 0,0 2 213,0 2 0,0 0 1,-1 0-184,-2-2 0,0-1 0,-1 1-30,1 1 0,0 1 0,-1 1 0,1-1 0,0 0 0,0-1 30,-1-1 0,1 0 0,0 0-30,0 1 0,0 2 0,-1-2 0,-2-1 0,0-1 0,0-1 30,2 1 0,0-1 0,0 2 388,-8 2 1,-1 0-1,2 0-418,3-2 0,1-1 0,-1 1 45,9 3 0,0 1 186,-12-2 0,1 0 0,-1 0-186,12-2 0,0 0-45,-9 1 0,1 2 0,0-2 0,-3-1 0,1-1 0,0-1 47,5 1 0,2 0 0,-1 0-47,-1 0 0,1 0 0,0 0 0,0 3 0,-1 0 0,1 0 30,0-2 0,0-1 0,-1 1-30,-1 2 0,-2 0 0,1 0 87,-4 0 1,1 0-1,-2 0-42,16 2 0,-1 1-203,-4-1 0,0 1 293,-4 3 0,-1-1 109,-4-7 1,-2 0-200,-3 4 0,-2-1 1324,17-4-1279,-2 0 1100,-9 0-1190,-9 0 950,7 0-1490,-15 9-3613,6-7 4153,-17 6 0,-2-8 0,-9 0 0</inkml:trace>
  <inkml:trace contextRef="#ctx0" brushRef="#br0" timeOffset="114468">24322 4154 12930,'0'-10'1889,"-9"1"-1260,-2 9 181,-8 0-271,-1 0-89,1 0-90,-1 0-90,-8 0-180,6 9 90,-6-7-180,8 24 90,0-13-90,1 15 90,-1 0-1,1-6 1,8 24 0,-7-22 0,16 30-90,-7-21 90,18 15-90,2-9 180,18 0 0,10 1-135,-19-20 0,1-1 90,7-3 0,1-2 45,12 15-90,-13-14 0,1-2 90,12 0-210,-13 1 0,1-2 30,12-10 45,-13 3 0,1-1-90,0-3 0,1-2 90,0 1 0,1 0 0,2 0 0,1 0 0,-4 1 0,-1-2-135,21-8 180,-2-10-90,-9-12 90,0-8-90,0 0 0,-8 0 90,-3-1-90,-8-7 0,-9-4 90,6 1-90,-15 22 0,-2 0 180,9-14-180,-9-6 89,0 9-89,0 17 0,-9-4 0,-11 7 90,-1-3-180,-16-6 90,-3 8 90,-1 9-180,-7-6 180,9 15-453,-9-7 363,-2 9 0,20 0 0,1 0 0,-21 0 44,21 0 1,1 0-45,-13 0 129,-7 0-129,9 0-449,0 0-811,0 0-3957,-9 17 5162,-3 5 1,19 0 0,6-5 0</inkml:trace>
  <inkml:trace contextRef="#ctx0" brushRef="#br0" timeOffset="116952">22794 3998 22014,'-25'19'150,"1"1"0,0 4 0,-2 0-150,-11 1 0,-2 0-1039,3 4 1,0 1 993,-8-1 0,1 0 45,11 1 0,3-1 48,-1-3 0,3-2-1217,-3 16-1202,19-21-3655,40-10 6026,0-8 0,3-2 0,14 1 0,-3 0 0</inkml:trace>
  <inkml:trace contextRef="#ctx0" brushRef="#br0" timeOffset="117251">22676 4488 14279,'-5'28'2743,"1"0"1,-16 16-2385,2-11 1,-3-1-529,1-11 1,-1-1 168,-4 4 0,2 0 255,-8 16-884,3-19-950,17 6-40,3-25 270,25 15 1439,-4-6 401,7 9 498,-12 17 361,-8 4-901,1-4 1,-2 2-180,-2-2 0,-2-2-225,-1-4 0,1-1 135,-6 24-180,28-32-540,16-2-135,-1-14 1,4-3-361,-1-2 1,-1-2-3599,2-7 1,-2-2 4632,16-3 0,-22-6 0,-19 10 0</inkml:trace>
  <inkml:trace contextRef="#ctx0" brushRef="#br0" timeOffset="117809">20481 4468 19046,'0'38'659,"0"0"1,3 6 0,2 2-570,0 3 0,1 2-784,0-13 0,1 2 0,0-3 514,3 5 1,0-1-710,-1 3 0,1-3-3969,10 9 4976,8-20 0,-15-12 1,5-18-1</inkml:trace>
  <inkml:trace contextRef="#ctx0" brushRef="#br0" timeOffset="118121">20912 4507 19316,'-31'18'2159,"3"12"-2114,17-2 0,2 3-135,-1-1 0,1 1 135,3-1 0,1-1-405,-4 19 0,36-18 180,5-10 135,-4-11 0,3-1-171,-1 2 1,-1 0 305,21 12 90,-20 23 180,-12-12-225,-17-5 0,-2 1 61,1 3-466,-9 23-1439,-2-40-3328,-9 11 5037,-8-43 0,15 12 0,-4-12 0</inkml:trace>
  <inkml:trace contextRef="#ctx0" brushRef="#br0" timeOffset="118277">20853 4488 18147,'37'-31'1079,"5"3"-1799,-14 21 1,3 3-5398,19-5 6117,-3 9 0,-25 0 0,-4 0 0</inkml:trace>
  <inkml:trace contextRef="#ctx0" brushRef="#br0" timeOffset="119209">21265 5330 18866,'3'-35'180,"0"1"0,-6-4 0,2-1-90,13 1 0,2-2-90,-7-4 0,-3-1 0,1 0 0,1 1 45,-1 3 0,-2 3 45,-3-12 270,0 22 359,0 28-269,0 19-90,9 21-180,-7 1-180,16 7 89,-7-18-89,17-10-449,3-11-361,8-18 450,-15-3 1,0-4-1,-3-4 0,-1-2 315,5-6 0,-2-3 90,-7 2 0,-2 0 225,15-13 360,-18 14-181,-3 19 1,-8 27-270,0 3-180,0 19 0,0-10-90,9-2-720,-7-17-449,16-2-450,-8-9-360,10-17 720,8 4 1259,-15-24 810,14 15 899,-25 2-180,6 11-270,-8 9-269,0 0-540,9 9-91,-7 2-179,7 0-90,0-2 0,2-9-359,8 0 89,10 0 270,-8-9 90,8-2 90,-18 0 269,-3 2 181,-8 9 0,0 9-361,0 2-179,0 9 0,0-9-180,9-3-449,2-8-181,17-17 360,-6-5 270,15-17 90,-15 8 180,6 3 450,-17 17 269,-2 2-449,-9 18-360,0 11 0,8 2-1079,3 6-4138,9-9 5127,-1-8 0,-8-2 0,-2-9 0</inkml:trace>
  <inkml:trace contextRef="#ctx0" brushRef="#br0" timeOffset="123152">25811 3821 8882,'-19'-8'3868,"8"5"-2339,2-5 90,9 8 989,0 0-2158,0 8 90,0-5-360,0 14-90,0-15 90,9 16-90,2-8 0,9 19-1,8-16 1,-6 13 0,15-15-90,-7 8 90,10 1-90,-1-9 0,0 15 90,0-13-90,9 7 0,-7-3 45,-13-15 0,1-2-214,21 9 169,-21-8 0,1-2 45,-1 2 0,1-2-45,4-7 0,-1-1 0,-2 3 0,-1-1 45,5-6 0,-2-3-45,-8 2 0,0 0 0,4 3 0,-2 0 90,15-17-90,-3 8 0,-2 1 0,-15-1 0,6 0-90,-8 1-630,-10 8-1629,-1-6-7482,0 6 9365,-7-9 1,7 9-1,-9 2 1</inkml:trace>
  <inkml:trace contextRef="#ctx0" brushRef="#br0" timeOffset="126112">25772 4938 13919,'-19'3'1799,"8"3"-1169,2-15 179,9 9-359,0 0-90,9 0-180,2-8-90,17-3 0,3-17-90,-8 12 0,2 1-287,0-4 0,0-1 332,4-4 0,1 0-45,-1 3 0,0 1 45,1-5 0,-1 2-1,0 7 1,1 1 0,0-4 0,-1 1 45,21-4-189,-22 12 0,0 1 279,14-9-180,-14 17 0,0 0 269,14-8-151,6 18 242,-9 2-180,0 17 180,0 3-336,0 8 156,1 0 0,-1-8 0,-9 6 533,-1-15-623,-10 6 293,1-17-293,-1-3 65,-8-8-515,-2 0-1700,-9 0 2060,0 0 0,0 0 0</inkml:trace>
  <inkml:trace contextRef="#ctx0" brushRef="#br0" timeOffset="129285">27340 3880 15718,'0'11'2519,"0"-2"-1890,0-9-269,0 8-90,0-5-90,0 5 90,0-8-90,0 9-1,0 2 1,0 17 0,0 3-90,9 8-90,2 9 90,17-7-45,-9-16 0,2-2-45,2-2 0,4-3-224,1-5 1,2-4 223,8 1 0,1-3 0,-4-5 0,2-4-90,6 0 0,1-4-45,-9-2 0,-1-4 45,1-5 0,-2-5 0,-7-2 1,-2-2 133,1-2 1,-2-3-90,-7-2 1,-2-1 88,2 3 1,-3 1-45,-7 0 0,-2 1 0,5-19-1529,-9 26-5397,0 5 6926,0 17 0,0 0 0,0 0 0</inkml:trace>
  <inkml:trace contextRef="#ctx0" brushRef="#br0" timeOffset="130268">26596 4115 15988,'19'9'2608,"1"19"-2248,8 5-180,-9-5 0,1 1-668,4-8 1,3-1 577,1 5 0,2-2-92,-1-6 0,1-4 47,-1-2 0,1-2 45,4-3 0,-1-3-90,20-3 90,-20-3 0,-1-3-90,-6-6 0,-2-4 0,2-3 0,-2-4 0,1-9 0,-2-3 0,-2 1 0,-3-2-272,-2-3 0,-1 0 227,-1-1 0,0 1-83,-3 8 0,-2 1-142,-4 1 0,0 2-1468,4-4-7527,-9 12 9349,0 36 1,0-10-1,0 19 1</inkml:trace>
  <inkml:trace contextRef="#ctx0" brushRef="#br0" timeOffset="131543">29124 3900 8702,'-20'-9'1529,"9"7"-719,3-7 719,8 9 4497,0 0-5396,0 17-270,-9-21 90,7 37-271,-16-38 91,16 40-180,-7-13 0,9 17-90,0 0 90,0 9-90,9-6 90,11-3 0,10-2 90,10-24-135,-13-3 0,2-3-45,23-7-440,-14-3 1,1-2 304,-4-3 0,-1-4-45,2-6 1,-2-3-1,2-3 0,-4-2-45,-10-3 0,-3-1-246,1 5 1,-3 0-519,-10-4 0,-3 1-6117,4-4 7106,-8 3 0,0 21 0,0 8 0</inkml:trace>
  <inkml:trace contextRef="#ctx0" brushRef="#br0" timeOffset="132193">30300 4135 16887,'0'-13'4948,"-9"-2"-4499,-11 23 91,-10 10-360,6-1 0,0 5-45,3 7 0,0 3-90,-3 6 0,1 2 0,6 0 0,3-1-45,-2-9 0,4 1 44,11 3 1,8-3 45,15 2-180,5-17 1,5-4-1,7-6 0,1-3 0,0-1 0,0-4 45,0-10 0,-1-2-290,-4 3 1,-3-2 289,-6-14 0,-2-3 0,2 5 0,-4 0 0,-9-4 0,-4-1 135,1-3 0,-3-1-135,-5 3 0,-4 1-203,0-1 0,-5 3-337,-4 2 1,-6 4-765,-10 9 0,-5 4-3567,-3-1 1,-2 3 4560,-12 5 1,2 4-1,2-2 1,1 0-1</inkml:trace>
  <inkml:trace contextRef="#ctx0" brushRef="#br0" timeOffset="132793">31574 3723 19496,'-20'9'3238,"9"28"-2698,-6 7-405,15-11 0,1 1-46,-3-4 1,0-1 0,2 1 0,4-1 90,15 12 0,14-4-135,-4-29 0,5-5-45,2 3 0,1-3-135,4-10 0,1-4-537,0 2 1,-2-4 491,-2-9 0,-2-3 45,0 4 0,-1 0-405,-2-6 1,-3-2-617,-6 4 0,-2-1-1408,-1-3 1,-1 0 2563,1-21 0,-8 19 0,-2 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05:08.72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12210 5526 9062,'-24'29'629,"1"0"1,0 0 0,2 3-1,1 1 1,2 0-630,-4 17 0,5 1 225,3 2 0,9 0-925,17-6 1,11-4 879,4-6 0,9-5-120,2-12 0,6-4 0,1-4-1,0-2 1,1-4 0,2-2-587,4-4 0,1-3 1,-1-3 586,-5-1 0,0-3 0,-2-3-60,-1-4 0,-1-3 0,-4-2-18,-6 0 1,-4-1 0,-1-2 17,9-12 0,-7-4 134,-12-2 1,-6-1-99,-1-1 0,-4 0 189,-5 5 0,-4 0 90,-8-8 0,-7 2-225,-5 13 0,-6 3 0,-10-2 0,-5 5-360,-4 10 0,-4 6-1169,2 3 0,0 7 1439,3 13 0,3 2 0,-9-7 0,17 19 0</inkml:trace>
  <inkml:trace contextRef="#ctx0" brushRef="#br0" timeOffset="1355">18736 10465 12120,'-48'-14'539,"0"0"1,3-1 0,-1-1-420,8 6 0,-1 0 0,0 0-899,3 0 0,0 0 0,-1 2 989,-2 0 0,0 2 0,0 0 59,-16-1 1,1 3-180,16 5 0,-1 2 0,1 2 0,-2 0 0,1 2 0,0 3-30,-1 6 0,0 4 0,0 0-541,-4-1 1,-2 1 0,1 2 480,10 0 0,1 2 0,0 1 0,0 0 0,-10 5 0,1 0 0,-1 1 45,8-3 0,0 1 0,-1 1 0,2-1-75,-6 7 0,2 0 0,0 1 30,-2 1 0,1 1 0,3 1 30,5 1 0,3 2 0,1 0-98,3-4 0,2 1 0,4 0 38,3 2 0,3 0 0,3 1 30,0-1 0,2 0 0,6 0 30,9-1 0,5-1 0,4-1-30,1 2 0,3-1 0,6-4-30,12-2 0,5-5 0,3-2 60,-1-2 0,1-2 0,2-4-30,-8-6 0,1-3 0,2-1 0,-1-2-410,1 0 0,1-1 1,0-1-1,1-3 252,3-1 1,1-3 0,1-1 0,-1-2-1,3-2 1,-1-2-1,1-2 1,0-1 139,-7 2 0,-1-2 0,1 0 0,1-1 0,-1-1-222,2-2 0,0-1 1,0-1-1,0 0 0,0 0 240,-1 2 0,0 0 0,0 0 0,0 0 0,-1 0-18,-3-1 0,0-1 0,0 1 0,-2-1 1,0 0 76,6-1 1,-1-1-1,-2 1 1,-3-1-60,3-3 0,-4 0 0,-1-1 100,-4 2 0,-1 0 0,-4-1-100,-1-5 0,-6-3 0,-6-6 0,-4-2-135,-6-4 0,-4-3-225,0 8 0,-2-2 1,-2 0-61,-1-2 0,-3-1 0,-2-1 289,-2-4 1,-3-1 0,-3 1 70,-7 0 0,-4 1 0,-2 2-30,-2 0 0,-2 2 0,-3 3-1080,-4 3 1,-2 4 0,-3 5 1399,-1 5 0,-1 3 1,3 4-1,4 0 0,2 4 1,3 7-1,0 1 0</inkml:trace>
  <inkml:trace contextRef="#ctx0" brushRef="#br0" timeOffset="65740">19579 4703 10681,'-20'0'2878,"1"0"-1529,-1 18-269,-8 3-855,16 6 0,2 3-276,-4-4 1,0 0 95,3 4 0,2-1 316,-2 19-91,12-17-270,27-12 90,13-10 0,-8-16 0,2-4-393,-4 2 1,-1-3 437,5-6 0,-3-4-90,-5-1 0,-4-1 45,-2 3 0,-2 0 354,9-18-264,-17 2-90,-3 15 0,-8-15-90,0 24 90,-17-13 349,4 6-798,-24-2-3779,15-6 4138,-24 17 0,31 3 0,-11 8 0</inkml:trace>
  <inkml:trace contextRef="#ctx0" brushRef="#br0" timeOffset="66495">18932 4723 14819,'-8'11'1529,"-3"6"-720,-9-6-179,1 17-270,-10 3-180,7 17-1,-6-16-179,17 23 90,11-31 0,29 13-90,21-26 0,-20-6 0,1-2 0,8-5 0,-2-4-142,-10-3 1,-2-2 186,5 2 0,-3-4 45,3-24 180,-10 7 270,-11-1-180,-9-6-91,0 7-179,0-1 193,-18 3-463,-4 8-1708,-17 9-7943,9 3 9410,-7-1 0,24 7 1,-5-7-1</inkml:trace>
  <inkml:trace contextRef="#ctx0" brushRef="#br0" timeOffset="67247">18050 4703 13829,'-19'22'2069,"8"13"-1439,2-5-181,9 20-269,0 1 0,0-4-90,18-7 90,4-10-90,26-10-90,2-12 45,-22-7 0,2-2 0,4 2 0,0-2-45,-3-2 0,-1-2 0,4-4 0,0-2 45,-8-3 0,-2-2 45,15-24 90,-20 1-90,-10 0-1,-9 0 91,0 0 90,-9 8 0,-11 3-270,-10 8 90,-9 9-810,-9 3-1798,6 8 2518,-6 8 0,27-6 0,3 7 0</inkml:trace>
  <inkml:trace contextRef="#ctx0" brushRef="#br0" timeOffset="67980">17404 4919 13469,'-20'-20'3598,"9"1"-3148,2 16-180,1-3-180,-3 15 90,-9-1-180,1 12 180,-1 10-180,0 18 0,1-6-90,8 6 180,20-18-90,21-2 0,21-17 45,-18-5 0,1-3-290,-3-6 0,-1-3 290,4-2 0,0-3-99,-8-4 0,-2-1 144,15-14 0,-20-7 90,-10 6-90,-9 1 89,0-7 571,0 15-661,-18-6 120,5 8-209,-24 0-720,16 9-1978,-8-6 2698,10 15 0,8-7 0,2 9 0</inkml:trace>
  <inkml:trace contextRef="#ctx0" brushRef="#br0" timeOffset="68728">16698 4782 11670,'-20'8'2519,"1"3"-2069,-1-9-91,9 22-179,-6-28 0,15 47-90,-16-27-90,16 38 90,-15-21 0,15 15-180,10-9 180,14-9 180,26-10-270,2-11 45,-16-16 0,0-4 0,-7 2 0,-2-3 0,4-7 0,-1-2 45,11-18-45,-23 16 0,-2-2 584,6-16 91,-11-7-90,-9 18-361,-9 10-89,-11 2-180,-10 16-90,-1-6-1079,-6 8-3598,7 0 4767,-10 0 0,19 0 0,3 0 0</inkml:trace>
  <inkml:trace contextRef="#ctx0" brushRef="#br0" timeOffset="69629">15875 4958 8432,'-20'0'5217,"1"0"-3868,-1-9-359,9 16-271,-6-22-269,15 30-180,-16-30-90,16 38-90,-15-9-90,6 16 0,0 7-90,2-6 90,9 8 90,18-9-90,12-10 0,20-11 45,-16-12 0,0-3-90,1-2 0,0-4 90,0-6 0,-1-3-227,-3 1 0,-3-1 182,-7-3 0,-3 0 90,10-7 90,-17 3-90,-2 8 0,-9 9-90,-18-15 90,-3 13 363,-19-6-453,10 1-449,2 16-4229,8-15 4678,-8 14 0,15-5 0,-5 8 0</inkml:trace>
  <inkml:trace contextRef="#ctx0" brushRef="#br0" timeOffset="70337">15209 4840 9062,'-20'9'2159,"0"2"-1260,-8 17-89,6 3-586,8-7 1,0 0-45,-6 8 0,10 23-180,1-23 0,18 16 90,10-17 0,21-12 180,10-10-135,-21-8 0,0-2 45,1-2 0,-1-3 269,21-13-89,-11-3 180,-19-15-90,-11 7-1,-9-10-179,0 10 0,-18 2-90,-4 8-180,-17 0 0,0 9-450,0 3-3058,-1 8 3508,10 0 0,10 0 0,12 0 0</inkml:trace>
  <inkml:trace contextRef="#ctx0" brushRef="#br0" timeOffset="85912">14503 5017 11850,'-20'-9'3598,"10"16"-3328,-8-14 180,7 7-90,0 7 89,-6-14-269,6 16 0,-9-18-90,10 24 90,-8-10-90,7 23-90,-8-8 90,-1 8-180,0 2 180,1 10-90,8 7-90,2-5 45,12-14 0,3 1 135,14 12-90,2-24 0,4-4-461,26 5 506,-15-17 0,2-2-45,-3 2 0,-2-2 0,-3-7 0,-1-2-45,4 1 0,-3-3 45,2-28 45,-13 17 0,-3-2-77,-6-16 32,-6 13 0,-2-1 0,-3-21 180,0 0 0,0 2 90,-17 18-90,4 2-180,-24 8-90,6 9-450,-8 2-1889,0 9 2429,-9 0 0,24 0 0,-2 0 0</inkml:trace>
  <inkml:trace contextRef="#ctx0" brushRef="#br0" timeOffset="86695">13601 5056 10681,'-19'11'3778,"-1"-11"-3059,9 6-179,-6-3-270,6-1 0,0 22-90,-6-20 0,6 33-91,-9-15 1,1 15-90,8-7-90,2 18 90,9-6 90,0 6-90,26-18-90,7-2 135,-5-20 0,3-5-45,2-1 0,2-4-322,-1-6 1,1-3 366,1-3 0,-2-3-172,-3-1 0,-3-3 217,11-18 0,-11 0 90,-17 8-90,-2-6 359,-9 15 531,0-15-530,-1 15 277,-7-6-637,-12 0-90,-2 6 0,-15 2-450,7 3-1259,-18 15-4317,6-7 6026,-5 9 0,25 0 0,4 0 0</inkml:trace>
  <inkml:trace contextRef="#ctx0" brushRef="#br0" timeOffset="87379">12798 4938 10861,'-31'-17'2698,"12"21"-2158,1-19 90,8 24-91,-10-9-89,-8 17-180,6 5-180,3 0 0,1 4-45,6 3 0,2 1-45,-4 0 0,0 1-179,2 2 0,4 1 179,5-4 0,4-1 0,10 21 90,28-11-90,-11-27 0,3-4 45,3-2 0,2-3-45,3-6 0,0-3 90,-3-2 0,-2-4-90,1-6 0,-3-3 45,-5 2 0,-4-3-45,-2-6 0,-2-1 59,9-12-14,-21 13 0,-3-1 395,4-12-80,-8 2-1,0 10-269,-8 10-90,-12-1-90,-11 0-771,1 1-1927,-7-1-4318,15 9 7106,-24 3 0,31 8 0,-11 0 0</inkml:trace>
  <inkml:trace contextRef="#ctx0" brushRef="#br0" timeOffset="88020">11818 4997 10951,'-31'20'3868,"3"-9"-2969,9-3-359,8 18-91,-7-2-404,12 3 0,1 3 225,-14 20-225,9-16 0,0 0-45,0-8 0,1 0 0,3 2 0,1 1-90,-4 19 90,18-7 90,10-2-90,29-19 0,-14-14 0,2-4 0,12-8 0,2-5-697,1 2 1,-1-4 606,-17-3 0,0-4 0,-1 0 180,13-6 0,-3-1-369,-10-2 0,-4 0 324,-2 4 0,-4 2 135,-2-17 179,-12 1-179,-8 17 0,-17-4 953,-5 15-1133,-17 0 0,0-6-270,-9 6-1619,15 0-4308,-4 3 6197,18 8 0,8 0 0,2 0 0</inkml:trace>
  <inkml:trace contextRef="#ctx0" brushRef="#br0" timeOffset="95492">11740 4331 12300,'-31'-9'2788,"11"16"-2338,3-23 0,15 23-90,-7-7 89,1 11-449,-3 0 90,-9 6 90,0-6-180,10 26 90,-8-4-90,17-5 0,0 0 0,-16 14 0,14 6 0,-5-18 0,25 7 0,-4-15 0,33-2 0,-13-12 45,-5-7 0,0-2-45,14 1 90,6-17 0,-18 4 0,-2-16-90,-8 1 90,-9-2 0,6-10 270,-15 1 89,7 0-89,-9 9-180,0 1 90,-17 1-90,3 6-180,-23 2 0,7 12-270,-1 8-1259,-6 0-3418,16 0 4947,-8 8 0,18-5 0,3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08:26.17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18678 4429 8072,'0'-20'3688,"0"9"-2249,0 3-359,-9-1-361,7-2-449,-7 0-360,9 11 270,-9-6-90,7 38 180,2 1-135,4 7 0,3 7 0,3 6 0,0 3-281,-4-12 1,1 2 0,-1 1 205,1 2 0,0 0 0,-1 1-764,-2 5 0,0 0 1,-1 1 703,-1-15 0,1 1 0,-1 0 0,-1 0 0,0 2 0,-1 0 0,0 0 0,-1 1 0,1 1 0,0 0 0,0 0 0,0 1 45,2 0 0,1-1 0,-1 1 0,0 0-528,-1 2 0,-2 0 0,1 0 0,2 0 528,3 0 0,3 0 0,-1 0 0,0 0-45,-3-2 0,-2 0 0,1 0 0,1-1 22,0 1 1,1-1-1,0 0 1,0 1-23,0-1 0,0 0 0,-1 1 0,0-1 22,-3-2 1,-1 1-1,0-1 1,1 1-23,1 1 0,0 1 0,1-1 0,-2 0 0,0-1 0,-1-1 0,0 0 0,-1 0 0,1 0 0,0 0 0,0 0 0,0 0-325,0 0 0,0 1 0,0-1 0,0-1 325,0 0 0,0-1 0,0-1 0,0 1 30,0 13 0,0 0 0,0 1-30,1-13 0,-1 1 0,0 0 0,-1-1-192,-1 8 0,-2-1 0,2 1 192,1-8 0,1 1 0,0-1 0,-2-1 0,-3 6 0,-2-3 0,2 2 30,3 0 0,2 1 0,0 3-30,-2-3 0,-1 3 0,1 0 0,0-3 0,1 1 0,1-3 0,1 2 0,0 0 0,1 4 0,0-2 0,2-4 60,2-4 0,1-3 0,0 0 37,-3 3 0,0 1 1,1-1-98,3-3 0,2 0 0,-2 0 375,-3-1 1,-2 1 0,0 2-376,-1 2 0,1 3 0,-1 0 0,2-3 30,1 0 0,2-4 0,-2 3-30,-3 0 0,-2 1 0,-1 1 0,2-5 45,3 13 0,1-6 0,0-13 0,-1-3 1455,-2 25-1500,6-44 1946,-8 6-1946,0-6 1403,0 8-1403,0 1 716,0-9-716,0-2 90,0-9 89,0 0-179,9 0 0,11 0 0,10-9 0,18-2 0,-19 2 0,1-2-45,8 1 0,3 1 0,2 3 1,3 1-91,7 0 0,1 1-7,0 4 0,1 0 142,-18 0 0,2 0 0,2 0-825,3 0 1,4 0-1,1 0 1,-2 0 764,6 1 0,-1-1 0,4-1 78,-13 0 0,3-1 0,2 0 0,-1 0 0,-3 1-440,4 0 0,-1 0 0,-1 1 0,1-1 422,5 0 0,2-2 0,0 1 0,-1 0-45,1-1 0,1 1 0,-1 0 0,1 0 63,-8 1 0,-1 1 0,2 0 0,-1 0 0,0-1-358,2-2 0,0 0 1,-1-1-1,1 0 0,0 0 322,0 2 0,0 0 0,1 0 0,-1 0 0,0-1 0,2 1 0,0 0 0,1 0 0,-1 0 1,-1 0 34,-2 0 1,0 0 0,-1 0 0,0 0 0,1 1-54,-2 0 0,2 1 0,-2 0 0,1 1 1,-1-1 35,6 0 0,0-1 0,-1 1 0,0 1-225,1 0 0,-1 1 0,0 0 0,0 2 225,-2-1 0,0 2 0,0 0 0,0 1 0,0 1 0,0 1 0,0 0 0,0 0 0,-2-1 0,0 1 0,-1-1 0,1 1 85,1 1 0,1 1 1,0 0-1,-1-2-108,-1-1 1,0-2 0,-1 0-1,1 0 23,0 0 0,0 0 0,-1 0 0,2 0 165,0-1 1,0 1 0,1 0 0,-1-2-189,-1-2 1,0 0-1,0-1 1,0 0 22,1 2 0,1 1 0,0-1 0,1 0 0,1-2 0,0 0 0,0 0 0,0 0 0,-1 0 0,-1 0 0,1 0 0,0 0 180,0 0 1,0 0 0,1 0 0,2 0-181,-8-1 0,3-1 0,0 1 0,1-1 0,-1 0 0,-3 1 0,11 1 0,-3 0 0,0-1 0,3 0 30,-10-1 0,2-1 0,1-1 0,0 1 0,-2 0 0,-3 1 19,4 0 0,-4 2 1,-1 0-1,1-1-72,0-1 1,0-1 0,-1 1 0,0 1 51,7 2 1,-1 3 0,0-1 267,-3 0 1,0 0-1,-1 2-297,-5 3 0,-1 2 0,-1 1 0,15 3 0,1 2-30,-7-3 0,2 0 0,-3 0 30,4 3 0,0-1 0,-7-7 0,3-2 0,-5-1 157,-5 1 1,-2-3-248,4-2 0,0-2 90,-7 1 0,-1 0 0,4 0 0,0 0 0,16 0 365,-22-1 1,0 2-366,22 8 0,-21-4 0,1 1 0,4 3 0,0 1 0,0-4 0,2-1 920,7 4 1,1 0-921,-4-4 0,0 0 0,4 0 0,-1 1 603,-3 3 1,-1 0-604,0-4 0,0 1 0,0 2 0,1 3-74,-2 3 0,2 1 74,4-5 0,-1 1 0,-3 8 0,1-1 0,7-6 0,-1-2 0,-10 4 0,-2 0 0,8-3 0,-1-2-45,-6-3 0,-2-1 45,-4 1 0,1-3 156,3-10 0,-3-4-156,2-11 0,4-17 0,-18-9 0,-9 20 0,0-2-411,4-8 1,0-3 454,-3-6 1,0-4-75,1 11 0,1-3 1,-1 0 58,-4-5 1,-1-1 0,0-2-578,0 8 0,0-1 1,0-1-1,0 0 593,0-1 0,1 0 0,-1-1 0,-1-1-45,0-2 0,-1-1 0,0-1 0,1 0-23,3-1 1,1-1-1,0 0 1,-2 0 58,-2 9 0,-2 0 0,0 0 0,-1-1 0,2 0 0,0 0 0,1-2 0,0 1 0,0 0 0,-1 0-18,0 2 0,-1-1 0,-1 1 0,1 0 0,0 0-378,1-10 1,0 1 0,0 1 0,-1-1 381,1 0 1,0 1 0,0-1-1,0 2 0,0 2 1,0 0 0,0 1-1,0 0-45,-2-3 1,-1 1 0,0 0-1,1 0 23,2 2 0,-1 0 0,1 0 0,-1 0-97,-1-2 0,-1 0 1,1-1-1,0 1 97,1 1 0,1 1 0,0 0 0,0-1 22,0-1 1,0-1-1,0 1 1,0 0-241,0 4 1,0 0 0,0 1-1,0-1 195,-2 1 1,0-1 0,-1 1-1,0 0 23,1 1 0,-1 1 0,0 0 0,0 1 58,1 0 0,-1 2 0,0-1 0,0 0-58,-1-2 0,-1 0 0,0 1 0,1 0 0,2-11 0,0 2 0,0-1 0,-3 9 0,0 1 0,0-1 0,0 0 0,0-9 0,0 0 0,0 0 375,0-2 0,0 0 0,0 0-405,0 5 0,0 1 0,0 0 30,0 0 0,0 0 0,0 1-127,-2 2 1,-2 0 0,1 1 126,0 2 0,-1 0 0,0 0-30,-1 1 0,-2 0 0,-1 0 222,-1 3 0,-1 0 0,1-1-162,1-2 0,1-1 0,0 2 264,-3-11 1,1 2-295,0-3 0,0 1-79,4 12 1,-1 2 78,-2-2 0,-3 1 344,-3 4 1,0 1-390,3-1 0,0 2 90,-8 7 0,1 2 1113,-4-24-1203,0 19 0,-2 2 45,-8-8 517,8 7 1,0 1-428,-16-3-90,10-1 0,2-6 1023,8 16-1023,1 1 700,-1 11-700,0 9 90,1-8-180,8 14 270,-7-12-180,8 6 180,-1 6-180,-7-4 89,-1 9 91,-12 7 0,-17-16-90,7 15 0,9-11 0,-2-1-90,4 5 0,-1 0 135,-7-5 0,-2 0-614,1 5 1,0-2 523,-4-6 0,-2-2 90,-3 5 0,-2-1-135,1-4 0,-2 0-606,11 0 1,-2 0 0,0 0 665,-1 0 0,1 0 0,-2 0-60,-1-2 0,-2-2 0,0 1 0,-4 0 0,-1 0 0,0-2 0,0-1 0,0-1 0,0 1 45,10 1 0,0 0 0,0 0 0,0 0-45,-2 0 0,0 1 0,0-1 0,-1-1-447,-2 0 0,-2-2 1,0 1-1,1 0 424,-2 1 1,1 1-1,0 0 1,-2-1 67,-2 0 0,-1-1 0,0-1 0,0 1-45,0 0 0,0-1 0,0 1 0,0 1-333,10 1 0,-1 1 0,0 0 0,0 0 0,0-1 333,0-2 0,-1-1 0,1 0 0,0 1 0,-1 0 0,0 2 0,-1 0 0,-1 2 0,1-1 0,0-1 0,0 0 0,0-1 0,0 0 0,0 0 0,0 1-202,0 0 1,0 1 0,0 1 0,0-1 0,0 0 201,0 0 0,0 1 0,0-1 0,0 0 0,0 0 0,-1-2 0,1 1 0,0-1 0,0 0 0,0 0-70,2 2 0,-1 0 1,1-1-1,0 1 1,0 0 69,-10-3 0,1-1 0,1 1 0,-1 0-20,3 2 0,-1 0 0,1 0 1,1 1-4,1-1 1,2-1-1,-2 1 1,-2 1 109,5 1 0,-3 1 0,-1 1 0,0-1 0,0 1 0,3-1-87,0 0 0,2 0 0,0 0 0,0 1 0,-2-1 0,0 2 0,-3 0 0,0 0 0,-1 0 0,2 0 0,2 0 32,-8 0 0,1 0 1,2 0-1,0 0-32,-2 0 0,0 0 0,1 0 0,-2 0 0,10 2 0,0-1 0,0 1 0,-1 0 0,1 0 18,-2 0 0,0 0 0,0 0 0,0 0 0,-1 1-18,1 0 0,0 1 0,0 0 0,0 1 0,0-1 0,2 0 0,-1-1 0,1 1 0,0 0 0,0 0 0,0 0 0,-1 0 0,1 1 0,1-2 0,0 1 22,-7-1 1,2-1-1,0 1 1,0 0 188,0 1 1,0 1 0,1 0 0,0-2-212,3-1 0,1-2 0,0 0 0,0 0 0,2 2 0,0 0 0,0 1 0,1-1 210,-12 1 1,0 0-1,2 0-210,4-2 0,2-1 0,0 1 0,3 2 0,1 0 0,-2 0-23,1-3 1,-1 0-1,-1 0 1,3 0 22,-1 0 0,3 0 0,-2 0 0,-12 0 0,-2 0 0,4 0 147,0 0 1,4 0-148,2 0 0,1 0 981,1-1 1,-1 2-982,6 1 0,0 1 0,0 0-45,-5 2 0,-1 1 45,7 0 0,-2 1 0,2 0 0,-3 2 0,2 1 9,3 0 1,0 0-10,1 0 0,1 0 708,3-1 0,1 1-798,-21 10 270,2-9-180,9 6 0,-9-15 0,6 16-90,14-16 0,0-2 270,-22 9-180,20-5 0,1 0-90,-21 7 90,11 0 942,10 7-1122,10-25 258,8 14-1247,2-16-3356,9 9 4525,0 0 0,0 0 0</inkml:trace>
  <inkml:trace contextRef="#ctx0" brushRef="#br0" timeOffset="8382">23675 5663 9152,'-30'0'2788,"1"-8"-2698,19 6 0,1 2 180,0-16-180,7 21 0,-15-40 180,14 39 89,-14-28 91,-11 31-270,4-25-180,-13 16 90,17-6-90,-8 8 180,6 0-90,-15 0-90,15 0 270,-15 0-90,7 0 89,-10 0-269,1 0 270,0 8-270,9 3 90,-8 9-90,8 8 90,0 2-90,2 2 0,1 2 0,14-7 0,0 0 0,-10 7 0,0 0 45,12-6 0,3 0-45,-12 22 0,1 1 0,13-18 0,1-1-453,-13 12 453,17-4 0,0 2 0,-8-15 0,1 1 0,6 14 0,1 1 0,-3-13 0,0 1 0,3 7 0,2 0 0,-1-7 0,0-1 0,-1 3 0,2 1 0,6 5 0,3-1 90,0-6 0,2-1-90,6 3 0,3-1 0,-1-4 0,0-1 89,-1-3 1,1 0 45,-1 0 0,1 0-285,3 0 0,2-2 195,-1-3 0,2-1 0,3 1 0,1-1 90,3 1 0,1-1-135,-3-3 0,-1-1 45,4 4 0,0-1 0,-5-7 0,1 0 0,-1 7 0,0 1 44,1-8 1,-1 0 152,-1 3 1,3 0-63,19-3 0,2-3-180,-13-2 0,1-1 45,11 1 0,2-3-1,-5-2 1,-2-2 45,-13 1 0,-1 0-45,6 2 0,0-4 0,0-9 0,-2-4 0,-8 4 0,-1-2-45,7-13 0,-1-5 45,6-6 0,-4-2-45,-11 8 0,-2-3-475,5-7 0,3-4 1,-4 2 474,-3 4 0,-3 0 30,-3 0 0,-1-4 0,-1 3-367,5-5 1,-3 1 381,-5-5 0,-2 0-45,1-1 0,-2 2-4,-4 4 0,-2-2 64,1 9 0,-1-2 0,-1 2-15,-1-2 0,0 2 0,4-6 0,-1 1-45,-6 13 0,-5 1-45,-6 3 0,-2 0 135,-1-4 0,-1-1-135,-11-3 0,-1-1 248,9 3 0,-1 1-203,-7-4 0,-1 0 180,5 4 1,-2 2-226,-7 2 0,-1 2 45,4-1 0,-1 2 0,-7 2 0,-1 3 45,5 1 0,-1 3-45,-8 3 0,-1 2-90,4 4 0,-1 2-90,-7 2 1,0 2-406,3-1 0,1 0-1304,-1 0 0,1 0 1889,-2 0 0,5 0 0,-3 0 0,9 0 0</inkml:trace>
  <inkml:trace contextRef="#ctx0" brushRef="#br0" timeOffset="29343">26948 7388 11760,'-28'0'3328,"-3"-9"-2698,-8 7-90,0-15-180,0 15-1,0-16-269,-1 16 90,-8-7-90,-2 1-45,5 6 0,-3 2 90,10-5 0,-1 1-855,-12 3 0,-2 2 810,9-2 0,1 2-90,3 3 0,-1 1 135,-7-5 0,0 2-180,4 6 0,-1 1 90,-4-4 0,0 1-45,4 3 0,1 2 45,-4-2 0,0 1 0,3 0 0,1 0 0,0-1 0,-2 1-45,9-1 0,-2 1 0,2 0 0,-1 0 0,0 1 45,-10 4 0,2-1 115,16-5 0,2 1-160,-10 9 0,-1-1 0,8-6 0,-1 0 0,-2 7 0,1-1-111,4-7 1,1-2 110,-13 11 0,13-11 0,-1 1 0,-21 10 0,21-10 0,-1-1 0,-3 1 0,-1 0 0,3 0 0,1 0 0,-5-1 0,2 1 395,8 4 0,0 0-395,-23 8 0,9 7 0,9-10 0,-7 1 0,15-1 0,-6 1-90,-1 8 90,8 11 0,6-14 0,1 1 0,-5 24-243,12-18 0,3 1 288,-1-3 0,1 1-45,3 8 0,2 0 0,-1 0 0,0 1 45,-1 3 0,2 1-45,7-4 0,2 0 0,-1 5 0,3-2 0,6-8 0,4-1 0,1 1 0,2-2 45,-6-3 0,3-1-45,10-4 0,1 0 0,-7 4 0,1-2 0,10-5 0,2-2-89,-5 3 0,2 2 89,0-4 0,3 2 0,-1-2 0,1 2 0,0 0 0,-5-2 0,2 2 0,-3-2 0,-3 0 0,-2-3 144,2-3 1,-1 1-145,-4 3 0,0-1 0,4-8 0,-1 1 0,13 26 0,7-15 0,-9 15 0,9-15 0,-19 0 0,1 2 0,0-8 0,1 0 0,-1 7 0,-1 2 405,0 8 0,-2 0-495,15 4 90,-18-5 0,0-1 295,15-1-295,0 10 90,0-1-90,-15-11 0,0 0 0,-3-6 0,-1 0 0,0 2 0,0 0 0,17 13 0,-16-7 0,8 9 90,-10-11 0,-1 1-90,6 15 90,-2-20 0,1 0 0,-4 0 0,2-3 0,29-5-135,-26 1 0,2 0 135,10-10 0,2-3-90,-11 5 0,0 2 225,7 3 0,0 0-225,14 8 0,-9 6 179,9-8-179,-7 8 0,-13-16 0,1-2 90,21 10-90,-22-11 0,3-1 0,11-3 0,1 1 0,-10 3 0,-1 1 45,6 0 0,0 0-45,1 4 0,-4 0 0,11 8 0,-14-11 0,1-2-297,15-1 387,2-8-90,-16 0 0,0 0 0,-4 0 0,1 0 0,3 0 0,-1 0 0,-3 0 0,-1 0 0,0 4 0,1 1 0,4 0 0,-1 1 0,-6 4 0,-1 0 45,7-5 0,-1 1-45,9 11-37,7-6 37,-9 0 0,-8 6 0,6-15-90,-15 7-90,15-9 386,-7 0-386,9 0 39,1 0 141,-10 0-180,7-9 180,-15-2 90,15-8-180,-15-1 270,15-17-270,-16 5 45,-2 2 0,-1-6-45,-6 1 0,-3-5 0,1 2-728,5-11 1,0-2 817,-4 3 0,-2-3 0,0 0 90,1 2 0,0 0 0,-2 3-573,-1-9 1,-1 1 512,3 10 0,1-1 0,-3 3-329,-5-3 1,-2 3 253,5 3 0,-1-2 15,-3-4 0,-1-3 1,-1 1 73,1-7 1,0-1-45,0 8 0,0-2 0,0 2 30,0 7 0,0 1 0,0 2-75,0-9 0,0 1 90,1 1 0,-2 1-177,-3 4 0,-1 1 87,0 8 0,-1-1 90,-3-7 0,-1 0-45,0 7 0,0 1-45,0-3 0,1-1 45,-1 0 0,0 0 0,0 4 0,0-1 45,0-2 0,1-1-90,-1 0 0,0 0 45,0 4 0,1-1 0,-1-3 0,0 1 0,-10-17 45,7 21 0,-2 1-45,-15-13-45,10 16 0,0 2 135,-19-16-135,20 15 0,-1 0 655,-9-5 0,1-1-610,11 4 0,-1 0 0,-13-3 0,-1 1 890,0-11-890,4 19 0,-1 1 0,4-2 0,0 2 0,-4 3 0,-1 2 423,1-1 0,-1 2-423,1 2 0,-1 2 0,1-1 0,0 0 0,-1 0 0,1 1 0,-21-2 0,21 2 0,1 0 90,-13-1-90,-7-10 0,9 9 0,-9-6 0,6 6 148,14 5 1,0 1-149,-22-4-45,16 9 0,0 0-270,4 0 1,-1 0-991,-3 1 1,1-2 1304,2-3 0,3-1 0,-5 3 0,7-6 0</inkml:trace>
  <inkml:trace contextRef="#ctx0" brushRef="#br0" timeOffset="32493">21735 7035 13199,'-9'22'2879,"-2"-13"-2160,0-3-269,-6-12-180,6 15 90,-8-18-270,-10 7 90,-1-16-90,-18 7-90,-2-8 45,20 5 0,1 0-45,0-1 0,-1-1-384,-3-3 0,-2-1 429,1 0 0,-1 1 0,0-2 0,0 2-45,-3 4 0,0 0 0,3 0 0,0 2 45,1 2 0,-1 2-73,-3 0 1,-1-2 27,-9-3 0,1 0 0,8 3 0,1 0 0,-9-2 0,1-2 0,7 1 0,1 0 0,7 3 0,-1 0 0,-6-3 0,0 0-179,8 3 0,1 2 224,0 3 0,-1 1-90,1-4 0,0 1 90,-1 7 0,1 0-90,0-8 0,-1 0 90,1 8 0,-1 0-90,1-8 0,0 1 45,-1 6 0,1 1 0,-1-7 0,1-1 0,0 7 0,-1 2 0,1-4 0,-1-1 0,1 0 0,0 1 0,-1 3 0,1 0 0,-1-3 0,1-1 0,0 5 0,-1 0 0,1 0 0,-1 0 0,-3 4 0,-1 1 0,3 0 0,1 1-45,-4-1 0,0 1 45,0 3 0,1-1 0,2-2 0,1-1 0,-4 4 0,0 2 0,4-2 0,2 1 0,-22 10 559,2-9-559,8 6-17,12-11 1,0-1 16,-16 15-45,15-11 0,2 1-45,-4 19 90,3 1 0,8 1 0,9 23-180,-6-19 225,15-3 0,2 1-135,-9 17-210,9-16 1,0 0 254,0 1 0,0 0 82,3 3 0,3 2-37,6 0 0,5 2 0,0-2 0,0 4 0,3 1 30,3 1 0,3 2 0,-1-2-75,1 0 0,-2-1 75,-7-10 0,0 1 0,-1 0 0,0-1 0,1 1 0,-2 0-120,5 14 0,-1 0-216,-6-15 1,0 1-1,0-1 261,11 15 0,0-2 135,-4 2 0,2-2-90,5-3 0,2 0 0,-9-13 0,-1 0 0,1 0 0,10 8 0,1 0 45,4 3 0,-2 1 0,-8 0 0,0-1 0,4-3 0,-2 1-45,-6 7 0,0 0-317,3-8 0,0 0 407,-4 4 0,-1-1-45,0-3 0,1-1-45,-1 0 0,1 0 0,4-4 0,0 0 0,-4-1 0,1-1 0,8-2 0,-1-3 147,-7-2 0,-1-2-147,4 0 0,0 0 0,1 0 0,-2 0 0,-2-3 0,0-1 0,2 4 0,2 0 45,-2 0 0,1 0 72,10 6 0,0-1-72,-7-3 0,0 0-45,11 4 0,-2-3 1039,6 3-1039,-14-10 0,0-3 90,14 5 53,-14-4 0,0 1-98,-3-3 0,1-1-90,3 0 0,0 0 90,1 0 0,-1-1-90,0-4 0,1-1 45,4 1 0,-1 0 45,-2 0 0,-1-1-90,8 1 0,1 0 90,-4 0 0,-1-1-90,1 1 0,0 0 90,4 0 0,-2 0-90,-6-1 0,-1 1 90,8 5 0,0-1-90,-3-8 0,0 1 255,3 10 0,3 1-240,-5-10 0,4-2 0,-3 1 75,1 7 0,2 3-45,10 1 0,6 1 0,-7-2 0,-13-4 0,0 0-30,2 5 0,3 1 0,-1-1 75,9-2 0,-2-2-90,-5 2 0,1-1 45,-6-8 0,2-1 0,-2 0 0,4 4 0,-1-2 45,8-7 0,0 0-90,-8 7 0,0 1-246,4-3 0,0-1 336,-9 4 0,-1 2 118,1-2 1,-2 1-164,17 10-90,-2 0 180,-9-1-180,0 1 90,0-9 180,9-3-270,2-8 90,-16 0 0,0 0 45,-4 0 0,1 0-45,3 0 0,-1 0-45,-3 0 0,-1 0 135,21 0-90,-21 0 0,-1 0 0,13 0 45,-13 0 0,1 0-45,12 0-90,7-8 180,-9-12-180,0-10-90,0-10 225,-23 18 0,-1-3 0,8-13 0,0-1-90,-11 11 0,0 0 143,6-14 1,1 1-189,0 0 90,1-7 0,-1 8 90,1 1-90,-9 0 0,6 0 0,-15-9-90,16 7 180,-12 0-1,-1-1-89,6-6 45,-6 11 0,-2 0-45,-3-11 180,0 7 0,0-7 605,-8 0-651,-5 6 1,-3-1-45,1 5 0,-3 0-30,3 3 0,-1-1 0,0 2-280,-4-6 1,0 2 309,1-2 0,-1 1-45,-4 0 0,0 0-45,5 5 0,-3-2 29,-4 0 1,-3-2 0,1 1-30,0-2 0,-1 0 0,2 1 0,-2-1 0,0 3 0,0-1 0,0 4 0,-1-1 0,1 0 0,0 0 0,-1 1 0,1 2 0,-1 1 0,1-4 0,0 0 0,-1 5 0,1 0 0,-1 0 0,1-1-45,4-4 1,0 0 44,-4 4 0,1-1 0,7-2 0,1-1 0,-4 4 0,0 1 0,0 0 0,0-1 0,4 0 0,-1 1 0,-8 4 0,1 0 0,8-4 0,-1 2-278,-11 5 1,-2 2 277,8-4 0,0 0 0,-7 4 0,-1 1 0,4 0 0,1-1 0,-1 0 0,1 1 0,0-1 0,-1 1-45,0 0 0,1-2 45,4-2 0,0-2 0,-3 5 0,0-1 0,7-3 0,0 0 0,-7 4 0,0 1 0,7-1 0,0 1 0,-3 3 0,0 1-90,-15-13-269,0 0 60,-9 6-1590,7-15-3027,17 22 1,0-1 4668,-6-3 1,3-1-1,1-2 1,-9 5-1</inkml:trace>
  <inkml:trace contextRef="#ctx0" brushRef="#br0" timeOffset="48968">23048 12327 16977,'-29'-5'1574,"-1"-1"1,-20 6-1216,2 20-314,24-2 0,0 3-45,3-1 0,1 1-90,0 4 0,1-2-90,-10 8-359,10-20-721,26 4-449,14-13 540,30 18 1169,-26-7 0,0 2 720,14 16 629,-20 8-180,-10 9-764,-8-19 0,-2 0-437,-8 24 32,1-24 0,-3-2-1349,-11 4-6117,-7-3 7466,10-17 0,8-2 0,2-9 0</inkml:trace>
  <inkml:trace contextRef="#ctx0" brushRef="#br0" timeOffset="49377">23107 12700 18506,'10'43'300,"0"1"0,4 4 0,0 2-300,-3 3 0,0 3-789,-2-17 0,2 0 0,-3 0 789,-1 16 0,-3-1 45,1-4 0,-1-2 441,-4-7 1,0-4-757,0 5 247,0-16-876,0-61 314,0 7 1,0-5 404,0-5 0,0-5 0,0-2-583,0-6 0,0-3 0,0 0 830,0 8 1,0-1 0,0-1-1,0 2-22,0 2 0,0 2 0,0-1 0,0 2 45,-1-13 0,0 2 0,3 3 225,4-4 0,5 6 45,2 14 0,5 7 539,23 0-89,7 52-316,-27-3 1,-3 4-45,-5 12 0,-4 3-226,1 2 1,-3 1-135,-6-1 0,-2-1 841,1-7 1,0-2-1067,1 1 1,-2-3-476,-8 1-3617,-2-7 4227,-17-52 0,15 19 0,-4-19 0</inkml:trace>
  <inkml:trace contextRef="#ctx0" brushRef="#br0" timeOffset="49695">23479 12562 17337,'30'0'659,"-1"0"1,9-3 0,1-2-705,1-4 0,0-2-405,5-8 1,0-1 404,-5 4 0,-2-1 134,-11-6 1,-4 0 270,5 2 270,-19-8 0,-9 27 89,-18-4 1,-4 32-451,-1-12 1,-2 2-90,4 8 0,1 2-45,-5 7 0,2 2-135,6-5 0,4 1-45,1 3 0,4-1-495,8 17-1978,29-19-5937,21-14 8455,-19-15 0,-1-4 0,11 2 0,-15 0 0</inkml:trace>
  <inkml:trace contextRef="#ctx0" brushRef="#br0" timeOffset="49986">24302 12386 19136,'-8'11'450,"-3"-11"90,0-2 179,2 10-179,1 5-90,-3 24-91,-9-15 1,9 15-270,2 2 0,9 12-90,9-10-90,11-4 90,19-17-809,11-10-1,-21-8 0,1-4-584,4-5 0,0-5-1473,1-6 1,-1-3 2866,3-4 0,-4 0 0,8-8 0,-15 7 0</inkml:trace>
  <inkml:trace contextRef="#ctx0" brushRef="#br0" timeOffset="50158">24694 12327 18057,'-19'-9'1889,"25"-1"-1889,8-10 45,11 6 0,6 0-180,-5-1 0,1-1-900,7-3 1,-1-1-3882,-7 1 1,-2-1 4876,15-19 1,-19 17 0,-11 4 0</inkml:trace>
  <inkml:trace contextRef="#ctx0" brushRef="#br0" timeOffset="50344">24890 11857 18327,'-30'0'5666,"2"17"-4496,17 31-901,6-10 1,1 5-270,3-6 0,2 3 0,-1 0-862,0 0 1,0 1 0,0-2 141,-1 17 0,2-3-1445,6-7 0,4-5 2165,10 9 0,1-22 0,-4-19 0</inkml:trace>
  <inkml:trace contextRef="#ctx0" brushRef="#br0" timeOffset="50554">25243 12327 23993,'-4'31'405,"-1"-1"0,-5 9-945,-1-21-179,2-18-181,18-26-449,10-16-151,-3 12 1,4-4 0,1 2-3417,13-7 1,4 2 4764,-3 10 1,2 0 0,-2 5-1,-6 5 1,-1 6 0,24 2 0</inkml:trace>
  <inkml:trace contextRef="#ctx0" brushRef="#br0" timeOffset="50862">25910 12072 24533,'-27'31'810,"3"-3"-766,-3-9 1,-2-1-134,-4 15-1,14-9 0,1 0-540,-1-3-90,8-3-269,19-18 629,14-9 360,18-10 0,-1-3 630,-9 2-90,-2 12-361,1 16-269,-7 12-269,6 2-1980,0-3-3867,3-10 6206,8-18 0,-17 7 0,-5-7 0</inkml:trace>
  <inkml:trace contextRef="#ctx0" brushRef="#br0" timeOffset="51033">26145 11720 18776,'0'-22'5757,"0"13"-4588,0 46-584,0 0 0,0 5-495,-1 11 0,2 5-500,0-14 1,2 2-1,2 1-670,2 5 1,4 1 0,-1-4-3419,1 2 1,2-4 4497,6 4 0,-1-10 0,-7-22 0,-3-10 0</inkml:trace>
  <inkml:trace contextRef="#ctx0" brushRef="#br0" timeOffset="51730">24635 13797 17697,'-30'-20'4407,"2"10"-3597,8-8-180,9 42-181,-6 0-404,14 7 0,4 6-45,-6-3 0,1 1 0,6 1 0,5-2-180,12 16-180,3-32 1,4-8-721,27-18 810,-19-5 1,-1-5-59,-5-9 1,-6-5 372,-5 3 0,-3-3 44,-3-6 1,-5 0 180,-6-14-191,-22 5 0,-8 2-124,11 20 0,-2 2-1124,-21-10 0,-1 1 1169,2-5 0,13 24 0,19-4 0</inkml:trace>
  <inkml:trace contextRef="#ctx0" brushRef="#br0" timeOffset="51966">24910 13640 22014,'10'35'510,"0"0"0,3 4 0,2-2-465,4-6 0,1-1-45,0 0 0,2-1 0,0-3 0,4-4 89,2-8 1,0-6-90,7-8-45,-6-16 0,-4-8-270,-12-4 1,-4-5-839,6-9 0,-1-3-736,-8 5 0,-2 0 1887,1-1 1,-1 3 0,-4-3-1,0 15 1</inkml:trace>
  <inkml:trace contextRef="#ctx0" brushRef="#br0" timeOffset="52242">25361 13758 18866,'50'-18'-810,"-20"5"1,-3-4 764,-10-7 0,-2-2 45,5 1 0,-3 0 270,-6-23 719,-2 9 1,-9 26 269,-9-3-89,-2 42-901,-8 5-179,-1 19-360,0 0-1888,18-11-1620,22-10-4228,21-18 8006,-7-6 0,0-2 0,1-3 0,0 0 0</inkml:trace>
  <inkml:trace contextRef="#ctx0" brushRef="#br0" timeOffset="52421">25792 13719 8792,'30'4'4915,"-1"0"0,12 16 366,-4 19-4873,-26 11-138,-2 0-199,-9-10-71,0-21 82,9-28-442,1-21 45,7 2 0,4-3-315,-2-3 1,3-2-1080,10-3 0,4 0-3207,2 3 1,2 2 4776,1 3 1,-1 4 0,-13 10 0,-2 3 0,10-3 0</inkml:trace>
  <inkml:trace contextRef="#ctx0" brushRef="#br0" timeOffset="52655">26400 12915 22824,'-5'55'674,"1"-1"1,3-13 0,1 0-1,-1 1-644,-2 1 0,-1 0 0,2 0-1097,1 0 1,2 1 0,-1-1 676,0 3 0,0 0 1,0-3-1410,-1 5 0,2-4-3117,1-3 1,5-6 4498,12-5 1,-6-12 0,5-18 0</inkml:trace>
  <inkml:trace contextRef="#ctx0" brushRef="#br0" timeOffset="53300">26948 13523 19136,'-39'-20'4857,"9"9"-4767,-8 20-90,17 13-90,1 17 0,12-9 90,8-1-90,17-18-89,5-11 89,17-20 0,-8-11 90,-3 10 0,-9 3 0,1 18 0,-9 9 0,6 11 0,3 10 0,2 9 0,15-8-180,-16-3-720,17-8 271,-8-1 449,9 10 180,-8 10 45,-15-8 0,-4 5 434,-6 5 1,-3 6 0,-1-2-482,1-5 0,0-1 0,0 2 92,-3 10 0,0 1 0,-1-3-372,1 3 0,0-6 282,0-9 0,0-4-180,0 15 0,-8-37-89,6-31 89,-3-14 0,1-8 30,3 5 0,1-3 0,1-3-454,-1 2 1,-1-3-1,1-2 1,1 1 558,1-4 0,2-1 0,1 0 0,1 1-68,2-1 1,1-1 0,1 2-1,3 0 45,1 3 1,3 1 0,2 1 0,0 3 67,6-3 0,3 4 0,0 4 359,11-2 1,0 9 354,-4 9 0,-2 14-129,-6 31 0,-4 11-316,-2-13 1,-3 4-45,-6 20 0,-4 2 0,-3-19 0,-2-2 121,-5 2 1,-5-3-347,-12-3-629,-12 2-3329,-8-35 3958,0-10 0,17 6 0,5-5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09:57.56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22794 15287 15448,'-9'47'1889,"-2"-5"-1799,5-8 0,1 6 202,2-3 0,0 5 1,2 3-1,-1-1-731,2-2 1,0 0-1,0 1 1,0 4 527,0 4 1,0 4 0,0 2 0,0 1 0,0-3-640,0-3 1,-1-1 0,1-1-1,0 1 1,1 0 585,1 4 0,2 0 0,0 0 0,0 1 0,0 0-17,-1-9 1,0 0 0,1 1-1,-1-1 1,1 1 0,0 0-20,1 0 0,-1 0 0,1 0 0,0 0 0,1 1 0,0 2-78,1-1 1,0 2 0,2 2 0,-1-1 0,0 0 0,0-1 0,-1-3-157,1 8 0,-1-3 0,-1-1 1,1 0-1,0 0-306,0-4 0,1 1 1,0 0-1,0-2 0,1-2 1,-1-5 539,5 6 0,0-5 0,-2-5 0,-4-5 0,-1-5 0,12-1 0</inkml:trace>
  <inkml:trace contextRef="#ctx0" brushRef="#br0" timeOffset="2342">22774 15188 14009,'44'6'869,"1"-1"1,2 0 0,4-1-668,-9-3 0,4-1 1,2-1-1,0 1-1418,0 0 1,0 1 0,2-1-1,0-1 1270,-7 0 0,0 0 0,1 0 0,2-2 0,4 0-32,-4 0 1,4-1-1,2 0 1,2-1-1,0 0 1,0 0 0,-2-1-1,-2 1-238,5 0 0,-2-1 0,-1 1 0,0-1 0,2 0 0,2 0 226,-7 0 0,1 0 0,3-1 0,0 0 0,1 1 0,0-1 0,-2 0 0,-2 1 0,-3 1-10,7-1 0,-4 0 0,-1 1 0,-1 0 0,0 1 0,1-1-86,2 1 0,-1 1 0,1-1 0,-1 1 0,0 0 0,-1 1 86,5-1 0,0 1 0,-2 1 0,1-1 0,0 1-75,-2 1 1,0 0-1,0 0 1,0 0-1,-1 0 75,-1 0 0,0 0 0,0 0 0,0 0 0,-1 0 1,-1 1 0,0 1 0,0 0 0,0 0 0,0 0-1,0 0 0,0 0 0,0 0 0,0 1 0,0-1 18,0 0 0,0 0 0,0 0 0,0 1 0,1-1 18,0 0 0,1-1 0,0 1 0,0 0 0,0-1-18,0 1 0,0 0 0,0 0 0,0 0 0,1-1 18,2 0 0,0-1 0,1 0 0,0 1 0,0-1-36,2 2 0,0 0 0,0 0 0,0 0 0,0-1 35,0 0 1,0-1 0,0-1 0,0 1 0,1 0-21,-7 0 0,-1 0 0,1 0 0,0 0 0,0 0 0,-1 0 134,6 0 1,0 0 0,-1 0 0,0 0 0,1 0-120,-8 0 0,1 0 0,1 0 0,-1 0 0,0 0 0,-1 0-106,5 0 1,-1 0-1,0 0 1,1 0-1,4 0 101,-5 0 1,4 0 0,1 0 0,1 0 0,0 0-1,-2 0 1,-3 0-26,7 0 0,-4 0 0,-1 0 0,0 0 0,4 0-6,-9 0 0,2 0 0,2 0 0,0 0 0,-1 0 0,-2 0 0,-3 0 6,2 0 0,-2 0 0,-3 0 0,1 0 0,-1 0 0,12 0 0,-1 0 0,-1 0 0,1 0 53,-2 0 1,0-1 0,0 1-1,-1 1-8,-2 1 0,1 0 0,-1 1 0,-1-1 71,-6-2 1,0 0-1,-1 0 1,1 2-117,6 3 0,2 3 0,-2 0 0,-4-3 90,8-3 0,-2 0 298,-8 4 0,1 1 1,-11-2-299,-10-5 2528,-5 8-2798,-17-5 2807,0 5-2717,0-8 343,0 0-253,9 0 90,-7 0-90,7 0 0,-9 0 179,0 0 1,0 9 0,0 2-90,0 26 0,-9-4 0,8 1 0,0 6-123,-7 12 0,-2 2 78,5-1 0,0 1-609,-2-10 0,0 1 0,1-1 594,2-5 0,0-1 0,1 0 0,0 3 0,0 1 0,0 4-12,3-5 0,-1 5 0,2 1 0,-1 0 0,0-2 27,0 2 0,0-2 0,0 1 0,0 1-27,0 2 0,0 3 0,0 1 0,0-1 0,0-3-18,0 0 0,-1-3 0,1 0 0,1 0-617,2 3 0,2 0 1,0 0-1,0 0 639,0 0 1,-1-2-1,2 2 1,1 2-38,0-6 0,2 3 0,1 1 0,1 0 0,-1-1 0,-1-3 15,2 6 0,0-2 0,0 0 0,0 2 0,0 0 0,1 3 0,0 1 0,-1-2 0,0-5-379,0 5 0,-2-5 1,1-1 408,0 0 0,-1-1 0,0-2-13,-1-3 1,-2-2 0,0-1-18,-1 12 0,1-2 0,3-3 0,-1-3 0,-7-11 0,0-1-45,4 0 0,-1-3 1014,-4 3-879,0-1 2328,0-10-2418,0 1 1969,0-9-1969,0 6 132,-9-15-132,7 16-90,-15-25 90,6 31 0,-9-28 0,1 38 0,-1-38 0,9 28 0,2-30 0,9 23 90,-8-15-90,5 16 0,-14-25 0,15 22 0,-24-21 0,13 14 0,-24-8 0,6 0 44,-4 0 1,-4 0-45,3 0 0,-2 0 0,-14 0 0,-3 0 0,17 0 0,0 0 0,-1 0-702,-6 0 0,-1 0 1,-1 0 701,-4 0 0,-2 0 0,-2 0 0,10 0 0,-1 0 0,-1 0 0,0 0 0,1 0 0,-1 0 0,0 0 0,0 0-635,-6 0 0,0 0 1,-1 0-1,0 0 657,0 0 1,0 0-1,0 0 1,-2 0-23,9 2 0,-2 0 0,0 0 0,0 0 0,-1-1 0,1 0 0,0-1 0,0 0 0,0 0 0,-1 1-371,0 2 0,-1 1 1,0 0-1,0 0 0,0-1 371,0-2 0,0-1 0,0 0 0,0 0 0,0 1 0,0 2 0,0 0 0,0 1 0,0 0 0,0-1-248,0 0 0,0-1 0,0 0 1,0 0-1,0 0 248,0 0 0,0 0 0,0 0 0,0 1 0,0-1 39,0 1 1,0 1-1,0 0 1,0-1-1,1 1-39,0-2 0,1 0 0,0 0 0,0 0 0,0 0 0,0 1 0,0-2 0,0 1 0,0 1 0,1-1 0,2 2 0,0 0 0,1 0 0,0-1 0,0 0 0,-7-2 0,0-1 0,0 0 0,1 1 0,3 3 0,1 1 0,-1 0 0,-2-2 0,2-1 0,-2-2 0,-1 0 0,1 0 0,3 1 0,1 0 0,3 2 0,1-1 0,-4 0 0,1 0 0,-3 0 0,-1 0 0,2 0 0,3-1 164,-5 0 0,4-1 0,0 1-164,-4 2 0,0 0 0,1 0 0,5-3 0,1 0 0,-1 0 405,-1 2 0,-1 2 0,-1-1-405,2-2 0,-2-1 0,-1 0 0,3 1 0,-3 1 0,2 2 0,-5-2 0</inkml:trace>
  <inkml:trace contextRef="#ctx0" brushRef="#br0" timeOffset="2342">23230 19049 18203,'-25'-8'0,"-25"-3"492,22 6 0,-1-1-447,-5-3 0,1 1-45,-22 5-45,22-5 0,1-1 45,-7 7 1724,8-7-1724,3 9 674,8-9-764,9 16 160,-6-31-160,15 28 0,-7-30 90,9 15-90,0-8 0,9-10-90,11-10 0,10 7 0,1-14-45,-12 18 0,-1-1-45,-6 0 1,-3-5-331,2-9 0,-1-6 1,-2 2-760,-2-3 0,-2 0-1010,0 1 1,-1-3-1,-1 2 2221,-1-7 1,-2 5 0,1 18 0,0 3 0,0-21 0</inkml:trace>
  <inkml:trace contextRef="#ctx0" brushRef="#br0" timeOffset="2342">25319 19049 16181,'-46'0'0,"5"0"0,-5 0 0,0 0 0,-5 0 0,-2 0 0,1 0 0,6 0 0</inkml:trace>
  <inkml:trace contextRef="#ctx0" brushRef="#br0" timeOffset="5935">25929 14953 15808,'-19'-19'2159,"8"8"-1530,2 2 1,9 35-270,9 16-46,-4 6 1,1 8-1319,2-12 1,3 2-1,-2 4 1094,-3-2 0,-1 2 0,0 3 0,1 0-90,-1-7 0,1 1 0,0 1 0,0 0 0,-1 1-341,0 4 0,-1 2 1,0 0-1,-1 0 1,1 1 340,-2-9 0,0 1 0,-1-1 0,1 1 0,-1 0 0,1-1-137,1 1 0,0 0 0,1-1 0,-1 1 0,0-1 0,-1 1 137,-1 7 0,0 0 0,-2 0 0,1 0 0,1-1-300,1-2 0,0-1 0,0 0 1,0 0-1,-1-1 282,-1-2 0,0-1 0,0 0 0,0 0 0,0-1-72,0 9 0,0-1 0,0 0 0,0-1 13,0-5 1,0-1 0,0 0-1,0-2-313,0 6 0,0-1 1,0-3 147,0-6 1,0-1 0,0-6-8934,0 19 9397,0-19 1,0-34-1,0 0 1</inkml:trace>
  <inkml:trace contextRef="#ctx0" brushRef="#br0" timeOffset="7182">26027 17717 11490,'0'30'4588,"0"16"-3779,0-5-404,0-9 0,0 4-16,0 0 1,0 3 0,0-1-165,0 11 0,0 0-195,3-5 0,0 2 0,0-3-854,-2-2 0,0-1 824,4 3 0,-1-2-45,-4-10 0,0-1-866,0 9 0,0-1-2687,0 14 3668,0-22 0,0-3 1,0-6-1,0-3 0</inkml:trace>
  <inkml:trace contextRef="#ctx0" brushRef="#br0" timeOffset="8138">28928 15071 18596,'0'48'1034,"4"-19"1,1 1-810,0 3 0,0 3-45,5 11 0,0 2-1738,1 4 1,-2 3 1617,-5-12 0,0 2 0,-1 1-30,0 5 0,0 0 0,-1 1-8,-1-12 1,-1 1-1,-1 0 1,1 1-1,0 2 1,0 2-1,0-1 1,0 1 66,0-1 1,0 1 0,0 0 0,0 0-68,0 2 1,0 0 0,0 0-1,0 0-444,0 0 1,0 0 0,0 0 0,0 0 443,0 0 1,0 0-1,0 0 1,0 0-46,0-1 1,-1-1-1,1 2 1,1 3-133,1-5 1,1 3 0,0 2 0,0 0 0,1-1 0,-1-2 154,-1-3 0,1-3 0,-1 0 0,0 1 0,2 2 0,0 2 0,0 3 0,1 2 0,0-1 0,0-2 0,0-4-235,0 2 1,-1-3-1,1-2 1,1 0 234,3 10 0,1 0 0,-1-2 197,-2-8 1,0-1 0,1-1-378,6 15 0,0-5-360,-3 3-809,-2-10-249,-9-53 1598,0-2 0,0 0 0,0 2 0</inkml:trace>
  <inkml:trace contextRef="#ctx0" brushRef="#br0" timeOffset="9729">20540 16071 17877,'-9'-3'1349,"-2"5"-1034,-11 21 0,-2 9-315,-2 14 45,2-5 0,2 3-495,11-9 0,3-1 360,0 1 0,5 0 198,7-3 1,9-5-109,25-6 0,9-12-135,-3-13 0,2-9-10,-7 2 0,1-2 0,-4-7 175,-3-13 0,-4-8 0,-6 2 60,-4 0 0,-3 0 45,4-10 0,-5 4 584,-16 6-89,-7 28-360,-12 13 239,4 29 0,2 10-554,-3-17 0,3 2 0,4 25 0,9 0-702,21-7-18,3-23 1,4-5-900,3-8 0,1-7 1664,9-9 0,-4-2 0,-1 6 0,0-13 0</inkml:trace>
  <inkml:trace contextRef="#ctx0" brushRef="#br0" timeOffset="10158">21206 15639 18416,'-20'-11'2519,"1"3"-1979,8 34-360,2 24-135,8-8 0,2 5-857,-2 7 1,2 1 586,3-4 0,1-2-381,-5-3 0,2-5-1463,15 9-2788,-6-12 4857,0-28 0,-2-1 0,-9-9 0</inkml:trace>
  <inkml:trace contextRef="#ctx0" brushRef="#br0" timeOffset="10371">21343 15522 20575,'4'43'809,"1"1"1,0 8 0,1 3-780,0-16 0,1 1 0,-1 0-332,1 3 0,-1-1 0,1 2-478,1 4 1,2 2 0,0-4-469,5 4 0,1-5-2440,-2-3 0,2-7 3688,13-9 0,-19-26 0,-1 0 0</inkml:trace>
  <inkml:trace contextRef="#ctx0" brushRef="#br0" timeOffset="11584">21951 15541 21745,'7'50'269,"0"1"1,0-1 0,0 1 0,0 1 0,-3-3-225,-3 8 0,-2-3-45,1-14 0,1 0 0,-2-5 0,-4-2 0,1-2 0,4 3 0,-2-5-180,-7-16-450,9-4 180,0-46 270,0-12 1,0-7 134,4 3 0,1-3-472,-2 9 1,1-2-1,0 1 517,1-7 0,1 4 0,2 13 0,1 4 315,-1 0 0,4 11 314,18 30-179,1 25-315,-11 5 0,-3 5-135,-6-2 0,0 0-337,3 4 0,0 0 202,-8-9 0,-1-1-181,4-4 1,-1-1-3013,-6 19 3328,7-18 0,-9-10 0,0-11 0</inkml:trace>
  <inkml:trace contextRef="#ctx0" brushRef="#br0" timeOffset="11752">22009 15894 19766,'48'-2'-306,"-13"-2"0,-2 1 0,4 12 0,7-9 1</inkml:trace>
  <inkml:trace contextRef="#ctx0" brushRef="#br0" timeOffset="12534">20657 17756 18596,'-9'-20'2429,"7"18"-2339,-15-4 0,-3 23 0,-2 3-90,8 2 0,0 4-90,-6 17 45,13-6 0,4 0 45,3 7-45,11-14 0,6-4-45,24-4 45,-12-10 0,1-6-90,0-12 0,-1-6-188,2-1 1,-3-4 322,-6-7 0,-3-2 45,1-3 0,-3-1 0,-6 0 0,-2 1 135,2-21 90,-3 19-270,-8 14 90,0 26-90,0 28-90,0 6-180,10 5 0,7-2-1619,15-7 1889,14-13 0,2-8 0,-7-20 0,-10-3 0,-1 1 0</inkml:trace>
  <inkml:trace contextRef="#ctx0" brushRef="#br0" timeOffset="12770">21343 17384 21205,'-4'40'809,"-1"0"1,8 7 0,1 0-721,-7-7 1,-1 0-997,8 9 1,1 0 861,-4-4 0,-2 0-434,1-1 1,0-1-872,0-12 1,0-1-2857,0 18 4206,0-29 0,0-10 0,0-9 0</inkml:trace>
  <inkml:trace contextRef="#ctx0" brushRef="#br0" timeOffset="12957">21461 17540 20935,'19'48'719,"-9"-19"1,0 1-720,4 8 0,0 3 0,-3 2 0,0 3-1934,3 9 0,0-3-1979,-4-23 1,0-2 3912,-1 4 0,2-10 0,-1-21 0,-1 0 0</inkml:trace>
  <inkml:trace contextRef="#ctx0" brushRef="#br0" timeOffset="13228">21951 17442 20935,'3'40'305,"-1"0"1,1 0 0,1 10 0,-1 3 0,1-6-711,1-1 1,1-2-451,4 9 1,-2-4-8977,-6-10 9522,6-19 1,-8-11 0,0-9 0</inkml:trace>
  <inkml:trace contextRef="#ctx0" brushRef="#br0" timeOffset="13718">21990 17423 20845,'-20'-9'1349,"9"7"-1079,3-7-180,8 9-180,26 0 270,-2 0-270,3 0 0,3 0-270,11 0 180,-13 0 1,1 0-1,12 9 180,-2-7 90,-11 16 0,-17-8 179,-2 10 91,-9 8-270,-9 12 0,-2 1-90,-9 7-180,7-23 0,-2-2-179,-7 1-2700,20 10 1440,15-31 1439,18 14 540,-3-15 1349,-8 24-180,-9-12 0,-3 31-359,-8 5-811,-7-20 1,-3 1-560,0 8 1,-2-2 244,-7-5 0,-1-3-175,4 2 1,1-3-1220,-13 11-2788,9-19 4137,8-3 0,2-14 0,9 5 0</inkml:trace>
  <inkml:trace contextRef="#ctx0" brushRef="#br0" timeOffset="24055">9427 9309 12300,'0'43'719,"0"1"1,-2 6 0,-2 5-1,1-1-629,2-5 0,1 0 0,-1 3-519,0-9 1,-1 3 0,0 1-1,0 0 1,0-1 450,1 8 1,1-1-1,0 1 1,1 1-534,2-8 1,0 2 0,1 0 0,0 1 0,0 1 545,-1 2 1,-1 2 0,1 0 0,-1 1 0,1-1 18,0-8 0,0 0 1,1 1-1,-1-1 1,0 1-1,1 0-9,-1 2 0,0 0 0,0 1 0,0-1 0,0 1 0,-1 0-270,-1 1 1,0 0-1,-1 0 1,0 0-1,0 1 1,0 0 239,1 0 0,1 1 0,0 0 0,-1 0 0,1 0 0,-1 1-3,-1-6 1,1 1 0,-2 0 0,1 0 0,0 1 0,0-1 0,0 1-123,0-1 0,0 0 0,0 1 1,0-1-1,0 1 0,0 0 1,0 1 134,0 1 1,0 2 0,0-1-1,0 1 1,0 0 0,0-1 0,0 1 33,0-2 1,0 1 0,-1-1-1,1 1 1,0-1 0,0 1 0,1-1-73,0 1 0,-1-1 0,2 0 0,-1 1 0,0 0 1,1 2-1,0 1 13,-1-8 0,1 2 0,0 2 0,-1 0 0,1 1 0,0 0 0,1-1 0,-1 0 0,0-2 0,0-1 11,1 2 0,-1-3 0,1-1 1,0 0-1,0 0 0,0 2 0,-1 1 1,1 3-20,-1-4 1,0 3-1,0 2 1,0 1-1,-1 2 1,1 0-1,0 0 1,-1 0-1,1-2 1,-1-1-1,0-3 1,1-3-40,-1 11 0,1-5 0,-1-2 0,0-1 0,1 0 0,-2 1 0,1 3 47,0-4 0,-1 1 0,0 2 0,0 1 0,0 0 0,0-1 0,-1-1 0,1-3 0,0-2 0,0 6 0,0-2 0,0-3 0,0-1 0,0 0 0,0 0-8,0 7 0,0 0 0,-1-1 0,2-1 1,-1 0 7,2-6 0,-1 0 0,2-1 0,-2-1 0,1 0 121,-2 6 0,0 0 1,0-1-1,2-1-121,2-5 0,1 0 0,0-1 0,-1-2 87,-3 6 1,-1-2 0,1-1-58,1-2 0,2 0 0,-2-5 630,-1 0 1,-2-4-661,1 1 0,0-4 2014,0-10-2014,0 6 1974,0-25-1974,0 15 1502,0-6-1412,0 0 223,0-2-223,0-1-90,0-6 90,9 7 0,11-9 0,10-9-90,1-1 0,6-10 0,-7 0 0,18 1 0,-19 8 0,1 2 0,8 3 0,3 1-199,10 0 0,4 2 169,-10 2 0,1 1 0,1 1-792,4-2 1,2 0 0,2 3 798,-10 0 1,1 2-1,1 1 1,0 1 44,2 1 1,-1 0-1,2 1 1,-1 1-46,2 0 1,0 1-1,1 1 1,1 0-479,-7 0 0,0 0 1,1 1-1,0 0 0,0-1 501,0-2 0,0-1 0,0 0 0,1 0 0,0 0-163,4 1 0,0 1 1,1 0-1,0 0 1,1-1 162,-8-2 0,1 0 0,0-1 0,1 0 0,-1 1 0,1-1-201,2 1 1,1-1 0,-1 0 0,1 1 0,1-1 0,-1 1 200,3 1 0,-1 0 0,1 0 0,1 0 0,-1 0 0,1 0 1,-8-2 0,1 0 0,-1 0 1,1-1-1,0 1 0,-1 0 1,1 0-2,0 2 0,-1 0 0,1 0 0,-1 0 0,1 1 0,-1-1 0,1 0 0,0 0 0,-1-1 0,1 0 0,-1 0 0,1 0 0,0 0 0,-1 0 12,1 0 1,0 1 0,0-1 0,-1 0 0,1 0 0,-1 0 0,0 0-13,7 1 0,-2 1 0,1-1 0,-1 0 0,1 0 0,-1-1-119,0 0 1,1 0 0,-1 0 0,0-1 0,0 0 0,-1 0 133,-4 0 0,-1-1 0,0 0 0,0 0 0,0 0 0,-1 0 157,7 1 1,0 0 0,-1-1 0,-1 1 0,0-1-196,5 0 1,0 0-1,-2-1 1,-1 2 44,-6 0 1,-1 2-1,-2-1 1,-1 0-53,6 0 0,-1-1 0,-5 3 75,5 10 0,-5-1 417,-6-12 0,-6 1-1002,-9 19-249,-3-24 789,-18-10 0,0 3 0,0-12 0</inkml:trace>
  <inkml:trace contextRef="#ctx0" brushRef="#br0" timeOffset="24400">15561 18324 15898,'30'-5'60,"-1"-1"0,9 5 0,1 2 30,-8 4 0,1 1-45,6 3 0,0 2 359,-7 3 1,-3 0 315,13 8 89,-4 15 1,-26-6-361,-5-4 1,-3 2-360,-12 23-90,-7-26 0,-5-2-868,-3 1 1,-5-4-347,-10-8 0,-9-4 1214,7 0 0,-7 1 0,1 0 0,7-2 0,1-1 0,1-1 0,-5 0 0,-1 0 0,1-1 0</inkml:trace>
  <inkml:trace contextRef="#ctx0" brushRef="#br0" timeOffset="25350">8878 9407 12570,'-8'41'3418,"5"-4"-2788,-5-17 89,16-9-89,12-2-360,19-27-225,-10 5 0,1-4-199,9-14 1,1-6 183,-11 9 0,0-3 0,2 1-633,4-3 0,2-1 0,-2 1 603,-4-1 0,-1 0 0,0 4 0,14-3 0,-1 5-11,-13 5 1,-1 9 190,19 31-45,-32 5 0,-2 6-45,6 18 0,-3 6-150,-9-13 0,-2 2 0,2-1-360,3 1 1,2-1-1,0-1-750,5 12 1,3-4-3747,3-11 1,2-5 4875,4-9 0,-1-5 0,4 3 1,-7-11-1</inkml:trace>
  <inkml:trace contextRef="#ctx0" brushRef="#br0" timeOffset="26435">23401 14542 15358,'20'-11'4678,"8"2"-4229,2 9-269,18 18-135,-22-4 0,-1 2-311,0 4 0,0 2 266,-1 1 0,-1 1-409,17 16-2964,-16-20 0,0-1 3373,-1 3 0,4-5 0,-27-17 0</inkml:trace>
  <inkml:trace contextRef="#ctx0" brushRef="#br0" timeOffset="26594">23793 14483 16348,'-39'17'3867,"-1"14"-3867,20-8 0,1 4-1312,-1 6 1,1 1-2872,3-3 1,2-1 4257,-2 1 1,3-3 0,2 3 0,3-14 0</inkml:trace>
  <inkml:trace contextRef="#ctx0" brushRef="#br0" timeOffset="27134">24792 14463 17967,'-30'20'3957,"2"8"-3687,8 3-270,9 8 0,11-8 90,20-3 0,10-17-450,18-11 225,-22-12 1,-2-5 44,3-1 0,-3-5-384,-4-10 1,-1-1 473,1 3 0,-3 1 62,-11-1 1,1 3-63,19-11 360,-24 19 270,7 20-91,-9 37-269,0-8 0,0 3 0,0 15 0,0 4-180,0-1 0,0 0-615,0 4 0,0-1 480,-4-7 0,-1-3-630,1-7 1,-3-2-1324,-5-8 1,-4-4 1997,-24-3 0,16-10 0,-2-9 0</inkml:trace>
  <inkml:trace contextRef="#ctx0" brushRef="#br0" timeOffset="31768">14875 18991 17787,'0'28'150,"0"0"0,0-26-140</inkml:trace>
  <inkml:trace contextRef="#ctx0" brushRef="#br0" timeOffset="32799">14503 18599 13739,'0'-11'3328,"0"2"-2338,0 9-1,9 0-179,2 9-451,8 37-269,-8-1-135,-5-7 0,-3 1-404,-3-9 1,0-2-1710,9 22-3599,-7-10 5757,15-12 0,-15-17 0,7-2 0</inkml:trace>
  <inkml:trace contextRef="#ctx0" brushRef="#br0" timeOffset="33148">14817 18599 17337,'0'28'630,"0"3"-450,0 8-180,8 0-90,12 0 270,11-17-90,8-5-46,-10-26 1,-2-8 135,-1-7-90,-6-3 0,-5-2 1080,-15-13-901,-17 12-269,-23 12-179,-3 18-406,14 0 0,1 0-6521,-2 0 7106,2 0 0,17 0 0,2 0 0</inkml:trace>
  <inkml:trace contextRef="#ctx0" brushRef="#br0" timeOffset="33996">7957 13229 15538,'48'-9'270,"-19"4"0,1-1-225,5 0 0,0 1 0,-1-1 0,1 4 224,5 8 1,-3 5-270,-3 11 150,-20 10 0,-5 11 0,-6-1-60,-10 4 0,-5 2-852,2 3 1,0 6 0,-1-4 761,1-12 0,0-2 0,0-1-45,-5 9 0,1-3 214,3-3 1,12-6-2554,21-15 0,8-9 2384,20-20 0,-14 7 0,-2-2 0,1-23 0</inkml:trace>
  <inkml:trace contextRef="#ctx0" brushRef="#br0" timeOffset="34229">8604 13503 16707,'-20'17'1799,"1"5"-1799,-1 17 0,9 1-90,20-1 90,21-17 90,21-5-90,-22-27 0,0-6 135,-2 1 0,-3-3 45,-7-9 0,-4-5 90,-1 3 0,-7 0 0,-22-21-270,-23 10-271,15 24 0,-2 4-853,-3 6 0,1 1 1124,-10-12 0,20 15 0,10-7 0</inkml:trace>
  <inkml:trace contextRef="#ctx0" brushRef="#br0" timeOffset="35546">23636 15482 16258,'-20'29'2698,"1"-7"-2563,13 7 0,1 5-135,-4-8 0,1 2 45,1 15 0,3 1-684,-1-4 0,-1-1-36,-3-8 1,0-1-1700,7 18 2374,20-37 0,-12-5 0,20-15 0</inkml:trace>
  <inkml:trace contextRef="#ctx0" brushRef="#br0" timeOffset="35856">23852 15600 14819,'0'37'1799,"0"5"-1710,0-13 1,0 0-90,0 13 180,26-5-90,-2-26-90,15-11 90,-11-29 90,-17-12-90,-6 12 0,-1-1 90,-4-20-810,-18 2-5576,-3 26 6206,-10-4 0,12 24 0,10-7 0</inkml:trace>
  <inkml:trace contextRef="#ctx0" brushRef="#br0" timeOffset="36925">24949 15541 17247,'-30'-8'2339,"10"5"-2249,11-5 0,9 8 180,0-9-360,0 7 180,0-7 89,18 9-179,-5 0 0,24 0 90,-6 0-90,8 0 270,-9 0 90,-10 9-90,-12 10-90,-8 21-90,1-12 0,-2 2 45,-6 5 0,-3 0-135,0 0 0,-2 0-45,-2-1 0,-2-1-270,-1-7 0,5-2-1124,19 7-1889,24-14-5038,21-25 8366,-13-6 0,-2-1 0,-2 0 0,0-11 0</inkml:trace>
  <inkml:trace contextRef="#ctx0" brushRef="#br0" timeOffset="37152">25400 15659 17877,'0'-11'3418,"-9"20"-3418,7 21 0,-7 12 0,18-3-270,11-20-450,19-10 451,2-35 358,-15-1 1,-4-5 45,-8 5 0,-6-2-90,-4-10 0,-8 4-674,-27 4-5938,-19 11 6567,0 12 0,20 8 0,12 0 0</inkml:trace>
  <inkml:trace contextRef="#ctx0" brushRef="#br0" timeOffset="42254">23420 17384 17157,'-30'-9'180,"28"7"-180,24-7 45,4 8 0,7 2 45,19-1 0,0 0-45,-21 0 0,-1 0 359,14 0 1,-7 0 45,-27 0-90,-1 17-270,-9 5 45,-7 17 0,-3 5-45,0-15 0,-2 1-180,-6 23 0,-3-4-270,-10-14-2159,29 0-2608,24-44 5127,2-5 0,2 0 0,7-1 0,-7-12 0</inkml:trace>
  <inkml:trace contextRef="#ctx0" brushRef="#br0" timeOffset="42527">23930 17403 14189,'0'-11'4677,"0"3"-4137,0 25-270,0 14-270,0 19 0,-1-21 0,2 0 0,8 22 90,10-12 0,12-20-270,17-27 180,-7-23 0,-15 4 0,-4-5 90,-9-2 0,-4-1-187,1 0 1,-3 0 321,-6 4 0,-2 3-45,1-2-90,-17 3-360,4 25-1439,-24-6-5757,15-1 7466,2 15 0,12-12 0,8 15 0</inkml:trace>
  <inkml:trace contextRef="#ctx0" brushRef="#br0" timeOffset="44368">25165 17188 18327,'-9'19'1259,"-11"18"-989,-1 5-180,2-10 0,1 3-45,2-4 0,1-1 44,-7 20 1,23-21-90,38-21 45,-10-6 0,3-4-434,7-6 0,0-1 389,1 3 0,-1-1-525,-8-7 0,-1-1-375,-1 6 1,-2-1-2969,4-10 3868,-3 1 0,-17 8 0,-3 2 0</inkml:trace>
  <inkml:trace contextRef="#ctx0" brushRef="#br0" timeOffset="44556">25439 17188 16618,'-19'0'3148,"8"17"-2609,2 14-449,9 1 0,0 3-45,-4-4 0,-1 1-225,5 16 0,-2-2-1079,-7-18 0,1-2 1259,7 4 0,-1-3 0,-6-7 0,8-12 0</inkml:trace>
  <inkml:trace contextRef="#ctx0" brushRef="#br0" timeOffset="44827">25518 17344 17967,'0'51'404,"0"-23"1,0 0-405,0 14-90,8-3-90,3-11-269,18-17 269,-5-32 0,0-10 270,10-11-90,-12-7 0,-7-4-220,-9 22 1,-3 1 354,-2-5 0,-2 2-135,-8-8-270,-10 4-3328,-12 26 3598,-8 2 0,17 9 0,5 0 0</inkml:trace>
  <inkml:trace contextRef="#ctx0" brushRef="#br0" timeOffset="66877">26537 14620 12660,'-9'2'3328,"7"14"-2968,-16-32 269,16 32 1,-15-32 0,15 23-271,-16-16-89,7 9-180,-8 0 0,-1 0 0,-8 0 180,6 0-270,-15 9 180,15 10-180,-6 3-180,8 7 180,1-27 0,17 4-90,21-14 180,23-1-90,8-2-45,-21 1 0,-2 0 225,6 0-90,4 1 360,-17 26-1,-10 5-269,-4 5 0,-3 3-293,-3 22 203,1-14 0,-2 0-90,-6-7 0,-3-1 0,0 5 0,-2-2 45,-7-7 0,-1-2-225,-11 15-270,-6-20-179,15-10 269,-6-26-90,17-5-269,3-26 89,16 7 360,3-7 180,9 9 90,-1-1 90,1 10 473,0 2-563,-10 17 90,8-7 90,-16 16 179,7-7 1,-1 9-90,3 18-270,9-5 180,26 6-180,-3-10-225,-9-15 0,0-5 135,-4 1 0,-1-2 90,-3-7 0,-2-1 0,15-11 450,-11 12 719,-17 19-539,-2 19-270,-9 12-180,0-1-270,0-1 90,0-19-1080,0-1 631,8-35 269,3 2 90,0-15 899,15 19-359,-21 29 0,21 13-360,-15 26 0,8-16-90,1 5-180,26-26-360,-11-19 315,-1-9 0,-3-6 315,-7-20-45,-9 14 0,-4 1 405,-11-2 90,0 10-180,0 20 179,-9 11-719,-2 35-269,0-20-1350,20 20-4048,30-36 5847,14-1 0,-12-9 0,-15 0 0</inkml:trace>
  <inkml:trace contextRef="#ctx0" brushRef="#br0" timeOffset="67234">27575 14385 23274,'6'35'689,"-1"0"1,1 7 0,-3 1-690,-2-7 0,-2 0-90,1 7 0,0 1-585,0-8 0,0-3-2743,0 17-6413,0-13 9680,0-26 0,0-2 1,0-9-1</inkml:trace>
  <inkml:trace contextRef="#ctx0" brushRef="#br0" timeOffset="68896">29594 14542 16887,'-20'0'1529,"1"-18"-989,8 23 90,-6-21-360,6 25 179,-18-9-359,-1 18 0,-1 3-90,3 19-90,9-19-179,8-3-541,11-18-179,28 0 539,22-18 405,-15 12 0,0-1 180,-3-3 0,-3 1 584,10 9 91,-22 28 179,-17 13-539,0-12 0,0 1-381,1 4 1,-2 0 200,-2-4 0,-2 1-90,-4 3 0,-2-1-135,-4-3 0,-1-1 0,2-4 0,-2 0 45,-2 0 0,-1-2-435,-5-2 0,0-3-1364,-11 4-2338,-19-22 4047,32-39 0,2 13 0,12-9 0</inkml:trace>
  <inkml:trace contextRef="#ctx0" brushRef="#br0" timeOffset="69808">29771 14699 14908,'30'0'2339,"16"0"-2429,-13-18 45,-4-4 0,-2-4 45,-3-19 225,-9 6 0,-4 4 764,-11 11 181,0 6 89,-17 29-449,-5 26-631,-9 4-134,16-16 0,2 0-45,2 23 90,11-8-629,20-19-541,19-3-269,11-27 269,-20-4 0,-1-2 450,1 0 0,-1-3 585,-3-5 0,-2-2 809,1 0 1,-2 2 495,7-1 179,-10-2-989,-11 26-91,-10 0 91,10 9 631,-7 2-541,7 8 90,-9 1-271,0 8-89,0 3-90,0 8-180,0-9 0,9-10-90,2-11-270,11-22 1,2-9-1,2-4 225,1-2 0,0-1-45,4-1 270,-1 10-90,-2 11 360,-8 9 90,-9 9-1,-2 11-269,-10 10-180,1 1 0,0 6 0,9-24 0,2 4-90,9-17-269,8 0-1,11-17-90,3-5 315,-13 4 0,-2-3-45,6-18 180,-9 19 0,-2 0 0,-9-19 180,4 17 989,-17 5-719,-26 43-360,11 7-180,-22-1 90,26 12-629,28-40-1170,16 14 45,-1-16 0,4-4 1754,-5-2 0,-1-1 0,11 3 0,-15-7 0</inkml:trace>
  <inkml:trace contextRef="#ctx0" brushRef="#br0" timeOffset="70232">31299 14307 23634,'39'19'89,"-17"1"1,-4 8 0,-18 3 0,1-4 0,-2 2 90,-12-3 0,-1 0-90,8 8 0,-3 0-135,-18-4 0,0-1-1124,12 21-1710,6-20 2879,33-18 0,9-6 0,-3-6 0,22 0 0</inkml:trace>
  <inkml:trace contextRef="#ctx0" brushRef="#br0" timeOffset="71701">31770 15091 14819,'-20'0'6116,"0"-9"-5127,9 7 271,3-7-1080,8 18-90,9-7-90,10 7 0,20-9 45,-10-5 0,1 1-45,3 3 0,4 0 0,4-4 0,5-2 0,-2 1 0,6 1 0,0-1-30,-6 0 0,2-1 0,-3 1 30,2 1 0,-3-1-390,-3-3 0,0 0 345,1 8 0,-1 0-217,-4-3 1,-1 0 261,1 3 0,-2 2 0,8-1 90,5 0-90,-24 0 0,-3 0 737,-10 0-737,-1 0 476,-5 0-476,14 0-90,-15 8 90,16-6 0,-7 7 0,17 0 0,-6-7 0,15 7 0,-7-1 0,9-5-90,1 14 90,-10-6 0,-10 9 0,-12-1 0,-8 1 0,0-1 0,0 1 0,0 8 0,0 3 0,0 8 180,0 9-180,0-19 0,0 1 0,0 4 0,0 1-536,4 8 0,1 1 536,0 1 0,1 0 45,3 6 0,2 4 0,-3-13 0,1 4 0,1 0 0,0-1-45,1 6 0,-1-2 0,1 3 0,-1-1 0,0 2 0,0 1 0,0-2 22,-1-10 1,1 0-1,-1-2 1,0 1-23,-1 12 0,-2 0 0,1 0 0,0-10 0,1 1 0,-1 0 0,0-1 30,-1 10 0,0 0 0,1 0-603,0-8 0,0 1 0,0 0 0,1 0 573,-1-1 0,1-1 0,-1 1 0,1 0 0,0 1 0,-1 1 0,1 0 0,0 0 0,-1 1 0,0 1 0,0 0 0,0-1 0,-2-5 0,0-1 0,0 1 0,-1-1-112,3 13 1,0 1-1,-1-2 112,-2-4 0,-1-2 0,1 0 0,2-5 0,0 0 0,-1-1 0,-4 1 0,-1 0 0,1-2 0,8 10 0,0-2 0,-8-1 0,0 0 0,4 5 0,-1-2 0,-4-17 0,0 0 0,1 19 0,-2-6 0,-8-21 855,7 26-855,-16-56 2345,16 19-2345,-7-6 498,1-5-498,-3 5-90,-9-3 1,1-12 89,-10 15 0,8-9 0,-17-9-45,11 0 0,-2-2 45,3 1 0,-3-1 0,-21-5 0,-2 3 0,20 7 0,-1 1 0,-6 2 0,-3 0 0,3 1 45,5 2 0,0 0-75,-4-3 0,-4 0 0,3 0 30,1 2 0,2 0 0,-12-8 0,0 0 0,8 8 0,1 0-180,-4-8 0,-1 1-700,4 7 1,0 0-200,-4-8 0,0 0-3228,9 4 0,1-1 4307,-2-3 0,4-1 0,0-1 0,6 2 0</inkml:trace>
  <inkml:trace contextRef="#ctx0" brushRef="#br0" timeOffset="72645">32142 14346 15448,'-39'-11'3958,"-1"2"-3688,1 18-90,9 2 0,1 17-180,10 3 0,-1-10-90,9-3-180,20-18-450,22 0 270,10 0 405,-12-4 0,-1-1 135,4 3 90,6-7 495,-30 35 0,-6 9 44,7 15-479,-7-15 0,-1 4 0,-4 0 59,-6-2 1,-4-1 0,0-2-165,1 5 0,-2-2-297,-9 8 1,-2-7-18,-3-7-901,8-12 1,1-19-3059,25-37-2068,7-15 6206,14 8 0,3 1 0,-4-3 0,-8 24 0,-1 1 0</inkml:trace>
  <inkml:trace contextRef="#ctx0" brushRef="#br0" timeOffset="73227">32220 14424 11670,'6'-31'3553,"-1"-1"0,4-14-3193,-9 38-270,0 34-90,-9-20 0,7 38 0,-7-40 90,18 22-270,20-23-180,12 5 270,9-16 90,-21 7 0,-1-1 90,13-15 630,-2 15 449,-11 2-89,-8 11-181,-9 17-539,-2 2-180,-9 1-180,0-11-90,0-12-630,0-8-539,8-8-360,12-12 450,2-11 629,15-8 810,-15 17 899,-3 5 900,-10 26-1709,-9 10-270,8 12 0,3-1-1,18-10-268,1-11-406,2-15 0,2-6 225,11-10 135,-15 4 1,-3-3 224,1-18 180,-17 9 269,-2 1 451,-9 18-181,0 20-359,-9 13-450,-2 26-180,-9-7-1349,27-10-3418,-3-14 5037,34-17 0,-25 0 0,4 0 0</inkml:trace>
  <inkml:trace contextRef="#ctx0" brushRef="#br0" timeOffset="73826">33259 14091 22374,'-20'11'1979,"1"-11"-1979,8-2-360,20-7-269,21 18-1,3-7 540,13 15 180,-33-6 360,4 18 89,-26 1-269,-2 9-180,-17-8-180,6-12 0,3-1-629,10-7-361,18 0 361,10 6 629,21 11 719,-16 14 91,-10-19 0,-2 4 179,-9 18 1,-6 1-721,-1-16 1,-1-1-135,1 18 0,-3 0-45,-13 3-359,1-20-631,8-12-1259,2-18 1890,18 0 269,-7 8-1349,7-6-8392,-9 16 9342,0 1 1,0-5 0,0 3 0</inkml:trace>
  <inkml:trace contextRef="#ctx0" brushRef="#br0" timeOffset="91768">26831 15483 18327,'50'0'224,"-22"0"1,1 0-225,0 0 0,0 0 45,2 0 0,-1 0-45,4 0 0,0 0-228,-4 0 0,-1 0 408,21 0-180,-2 8 180,-18 12 149,-2 10 31,-17 1 76,-2 6-77,-35 11-269,2-5-135,-8-9 0,-2-2-134,0 0 140,-12-12-321,35-5 0,11-21-180,20 14 270,19 1 270,2 2 90,-1 17 180,-12 3 719,-20 0 1,-5 3-540,-2-2 0,-2-1-136,-6 4 1,-6 0-90,-13 1 0,-5-7-315,-15-5-900,17-7 1,2-8-5937,-1-26 6926,8-5 0,9 0 0,2 5 0</inkml:trace>
  <inkml:trace contextRef="#ctx0" brushRef="#br0" timeOffset="97436">30143 15600 17157,'-20'-9'1170,"9"7"-901,3-6-89,25 8 90,5 0-270,26 0 90,2 0-90,-20 0 0,-1 0 0,21 0 90,-2 0 180,-18 17-180,-10 5 90,-11 26-180,-12-20 0,-3 2 45,-2 5 0,-4 0-427,-6 0 0,-3 0 517,-7 4 0,-3-2 0,1-6 0,-1-1-135,1 4 0,1-1-60,9-6 1,1-3-31,-9 6 0,17-4 180,20-24-90,21 7 0,20-9 0,-20 1 0,-1-2 0,1-2 0,-1-3-1529,12-4-7164,5-1 8693,-24-7 0,-3 16 0,-10-7 0</inkml:trace>
  <inkml:trace contextRef="#ctx0" brushRef="#br0" timeOffset="99887">32632 15581 19406,'-20'0'1799,"1"8"-1349,-1 20-181,0 14-269,6-9 0,0 1 0,3-7 0,0-1 0,1 7 0,1-1 0,0 9 0,9-1 0,18-12-89,3-17-91,27-2 0,-6-27 180,-5-3 0,0-6 45,-13 1 0,-2-2 0,4-9 0,-5-2 134,-8 4 1,-8 2 0,-14-11-180,-7 15 0,-5 4-355,-4 12 1,-2 4-905,-8-2 0,0 3 1259,4 2 0,3 3 0,-2 3 0,12 0 0</inkml:trace>
  <inkml:trace contextRef="#ctx0" brushRef="#br0" timeOffset="105528">27321 17344 12390,'11'-19'2878,"-3"8"-2338,-8 2 180,0 1-1,0 5-269,0-5 90,0 8-181,0 0-89,0 8 90,-8-6 90,-12 7-180,-19 0-180,-3 19-45,21-5 0,3 4-135,2 15 0,4 3 180,3-7 0,7-2-135,19 10 0,10-7-45,12-6 180,6-15 0,4-10-90,-18-14 0,-1-5 0,4-2 0,-1-5 44,-6-5 1,-4-4 0,-2-1 0,-3-3-45,-2 2 0,-3 0-84,-7-1 1,-2 1 173,5-21-90,-26 2 0,-14 9-540,3 26 1,-3 4-1890,1-1 1,-1 2 2428,-4 7 0,3 2 0,-1-1 0,7 0 0</inkml:trace>
  <inkml:trace contextRef="#ctx0" brushRef="#br0" timeOffset="108825">30104 17188 12840,'-20'-9'3418,"9"7"-2969,2 2-179,1-7-90,6 14-90,-7-16 90,9 9 2339,0 0-2429,17 0 0,14-9-1,19 7-89,-21-7 0,1 1 0,0 6 0,-1 2 0,21-9 90,-2 9 0,-18 0 270,-10 17-270,-12-4 0,-8 33 0,-17-22 0,-14 22 0,-10-16-90,16-15 0,2 1-90,-8 12 0,3-17-90,17-2-180,3-1-449,34-5 359,-2 14 0,24-6 450,-9 17 90,-9-6 180,-10 24 540,-11-5-451,-9-12 1,0 1-45,0-1 0,0 1-45,1-1 0,-2 0-91,-15 6 1,-3-2 0,1 10-1574,-12-18 0,-3-13-4813,9-29 6207,-13-24 0,26 6 0,3 0 0</inkml:trace>
  <inkml:trace contextRef="#ctx0" brushRef="#br0" timeOffset="109735">32710 17148 16078,'-30'0'4767,"1"9"-4137,10-7-450,-1-2 89,9-2-89,3-7-180,25 9 0,5 9 90,26-7-90,-7 7 90,-1 8 90,-12-3-90,-17 31-90,-3 5 0,-14-20 0,-5 1 0,-3 7 0,-3 0 45,-3-3 0,-1 0-45,-3 4 0,0 1 0,4 4 0,1-1 0,3-15 0,1-2 45,0 3 0,2-3 135,2-7-180,3 1 0,25-9-180,9-6 0,5-2 45,0-2 0,3-2-45,14 2 0,0-2-421,-12-3 1,-2 0-210,-4 3 1,-2 0-4678,12-8 5487,-21 0 0,-10 7 0,-9-7 0</inkml:trace>
  <inkml:trace contextRef="#ctx0" brushRef="#br0" timeOffset="120463">11015 3527 10951,'37'11'3508,"13"-2"-3239,-5-16 1,6-4-1655,-10 7 1,1 1 0,3-3 1429,-3-2 0,2-2 0,1 0 0,1 1-23,4 3 1,2 0-1,0 1 1,1 1-5,-8-1 0,0 1 0,0 0 0,1 0 0,0 1-18,-1 0 0,0 1 0,0 1 0,1-1 0,-1 1-18,0 1 0,0 0 0,1 0 0,-2 0 0,0 0-342,7 0 0,-1 0 0,-1 0 1,-1 0-631,-4 0 1,-2 0-1,0 0 1,-2 0 989,8 0 0,-2 0 0,-5 0 0,-7 0 0,-5 0 0,14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13:41.64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6036 12151 8072,'-19'-11'3149,"-1"-15"-2430,9 30 1,-6-28-1,15 31-89,-7-16-90,0 0 89,7 16-269,-15-22-180,15 21 90,-7-15-90,0 1-90,7-3 0,-7 9 90,1-22-180,5 37 0,-14-37 179,6 21-179,-9-16 0,1-1 0,-1 9 0,1-6 180,-1 6-180,-8 0-90,6-6 0,2 23-359,3-30-811,15 37-2607,-16-45 3867,16 36 0,-7-21 0,9 17 0</inkml:trace>
  <inkml:trace contextRef="#ctx0" brushRef="#br0" timeOffset="1463">7055 12209 8612,'9'-30'1799,"2"2"-630,9 8-449,-1-8-180,1 6-181,0-6-89,-1 8 0,-8 1-90,7-1 90,-8-8-270,10 6 0,0-6 90,-1-1-180,-8 7 90,7-6 0,-8 9 180,10-10-270,-9 8 90,-2-8 90,-1 18-180,-6-6 270,7 15 269,-9-7 271,0 9 629,0 0-1259,0 9 0,0 2 0,0-1-90,0 17 90,0-6-90,-9 10 90,-2 6-90,-8-15 0,-1 15 0,1-7 0,-1 9 0,0 0 0,1-8 0,-1-3 0,1-17-90,8 15 0,-7-21-180,16 12 90,-6-17-539,8 0-900,8-9-360,12-10 270,10-20 1079,-10 14 1,0 0 539,-5-1 0,0 1 270,13-14 629,-8 11 450,-9 17-449,-2 2-450,-9 9-960,0 0 0,0 0 1</inkml:trace>
  <inkml:trace contextRef="#ctx0" brushRef="#br0" timeOffset="2671">5997 12014 9961,'-19'-7'2069,"8"11"-1529,-7-21-90,7 8-181,-8-2 181,-10-8-270,8 8-90,-8-7 0,1 8 0,6-10-270,-6 9 90,8-15 90,9 22-90,-6-31-90,15 30-180,-15-29 270,14 29 180,-5-4 0,-1-6-180,7 28 270,-16-37-90,16 31-90,-7-16 180,9 18-180,-8-16 0,6 14 0,-7-16 0,9 9 90,0 9 0,17 2 180,-4 17 180,24 3-1,-6 8-179,8 0-180,-15-19 0,0-1 0,1 1 0,0-1-90,4 1 0,1 0 0,4-1 0,0 1-255,-4-1 0,1 1 345,3 0 0,-1-1-75,-7-3 1,-2-1 74,15 13-90,-10-8 0,-10-10 0,1-1-360,-9-9-1930,-3 0 2290,-8 0 0,0 0 0,0 0 0</inkml:trace>
  <inkml:trace contextRef="#ctx0" brushRef="#br0" timeOffset="3839">7310 11818 7713,'20'-20'629,"-9"0"-539,6 10 0,-15-8 0,16 16 270,-16-16 359,7 16 271,-9-6 89,0 8 91,0 0-631,0 8 91,0-6 90,0 16-541,0 10 181,-9-4-90,-2 13-360,-9-9 90,1-6-1259,-1 15-5487,1-6 6746,-10 8 0,16-17 0,-4-5 0</inkml:trace>
  <inkml:trace contextRef="#ctx0" brushRef="#br0" timeOffset="64960">1999 2253 17787,'39'0'180,"1"-17"0,-1 4-90,-9-7-90,-1 3 90,-10 6-90,1 0 0,-1 2 0,-8 9 89,7 0-89,-8 0 180,1 0-90,-2 0 0,0 0-90,-7 0 90,7 0-90,-9 0 180,0 0 0,8 0-180,-5 0 90,5 0-90,-8 0 90,9 0 0,-7 0-90,16 0 0,-8 0 90,1 0 90,7 0-270,-7 9 360,8 2-180,1 9 179,-9-1-89,-3 10-90,-8 1 0,0 18-90,0 2 45,1-17 0,-2 1 0,-2 5 0,-2 1-523,-3 0 0,-4 0 478,-6 4 0,-3-1 0,1-3 0,-2-1-45,-2 0 0,0 0 45,4 1 0,1-1-174,4-8 1,0-1 128,1 1 0,0-6-135,-6-12 91,9 3 178,2-25-89,44 0 0,9-10 90,-2 1 0,3-4-45,-4-2 0,-1-2 113,4-3 0,-1 0-158,-7 7 0,-2 2 72,-4 1 0,-2 1 18,11-1-540,-10 8-1169,-10-7-2789,-8 7 4408,7-17 0,-16 15 0,7-4 0</inkml:trace>
  <inkml:trace contextRef="#ctx0" brushRef="#br0" timeOffset="65826">2450 1411 19136,'10'29'150,"-1"0"0,-3 1 0,-1-1-150,5 1 0,-2-1 0,-6 21 0,7-11 90,-9-10-90,0-18 90,0-3-180,0-8 180,0 0-180,0-17 90,0-14-45,0 3 0,0-2-148,0-5 1,0 0 192,0 4 0,0 1 0,0 0 0,0 3-180,0-3 270,0 10-180,8 11 270,3 27-270,9 4 655,0 17-565,8-9 180,2-1-270,1-18 360,-3-3-91,0-8-89,-15 0 0,14-17 0,-25-5-45,2-4 0,0-5 0,-3 2 0,-2-3 0,2-7 0,-2 0-45,-2 8 0,-2 1 0,0-4 0,-1 3-899,-14-2-4408,1 5 5307,-1 19 0,9 9 0,2 0 0</inkml:trace>
  <inkml:trace contextRef="#ctx0" brushRef="#br0" timeOffset="66855">3312 1999 17787,'39'-31'674,"-10"13"1,-1-1-675,16-11-411,-11 10 0,-1 0-399,9-10-2910,-1 2 3720,-3 8 0,-24 9 0,4 2 0</inkml:trace>
  <inkml:trace contextRef="#ctx0" brushRef="#br0" timeOffset="67105">3900 1411 17877,'0'-11'3148,"0"2"-2518,18 18-91,12 19-404,-9-5 0,0 4-764,4 10 1,-2 5 628,-7 5 0,-2 4-225,1-2 0,-2 2-1035,-3 2 1,0 0-3059,4-7 1,0-2 4317,-3 1 0,0-3 0,9 1 0,-12-8 0</inkml:trace>
  <inkml:trace contextRef="#ctx0" brushRef="#br0" timeOffset="93860">24988 2214 8342,'-19'2'3868,"8"5"-2699,2-16-89,9 9-271,18 0-179,12 0-450,-2 0 0,3 0-536,7 0 1,3 0 445,6 0 0,4 0-61,-8 0 1,2 0 0,2 0 15,-7 0 0,1 1 0,2-1 0,1-1-677,-2 0 1,2 0 0,2-1 0,0 0-1,0-1 668,4 0 0,1 0 0,1-1 0,0 0 0,0-1-36,-5 0 0,0 0 0,1 0 0,0 0 0,0 0 0,0-1-357,-1 1 0,1 1 0,0-1 1,-1 0-1,1-1 0,-1 1 375,8-2 0,1-1 0,-1 0 0,-1 0 0,0 2-36,-4 1 0,0 1 0,-1 0 0,0 0 0,-1-1 18,-2 0 0,0-1 0,-1 0 0,-1 0 0,-1 1-182,4 0 0,-2 0 1,-1 0-1,-1 0 212,5-1 0,-2-1 0,-3 1 60,8 0 0,-6 1-360,4-4 611,-12 0-4839,-26-2 5163,7 1 1,-16 1-1,7 9 1</inkml:trace>
  <inkml:trace contextRef="#ctx0" brushRef="#br0" timeOffset="94698">24988 2136 14819,'39'6'269,"0"1"1,-1-1 0,7 1 0,0-1 0,3 1-270,-8 0 0,1 0 0,2 0 0,0 0-1355,7 1 1,1-1-1,1 0 1,0 2 1407,-7-1 1,-1 2 0,2 0 0,-1 0 0,2 0-303,3-2 1,1 1 0,0-1-1,0 0 1,1 0 266,-1 2 0,0 0 0,0 0 0,1-1 0,0 0-72,0-2 0,1-1 0,1 0 0,-2 0 0,0-1-227,-3 1 0,-2 1 0,1-1 0,-1-1 0,-1 0-214,9-1 0,0-2 1,-1 0-1,-2 1-886,-7-1 0,0 1 0,-2-1 0,0-1 1381,11 0 0,0-1 0,-7-1 0,-7 1 0,-4 0 0,-6 0 0,1 0 0</inkml:trace>
  <inkml:trace contextRef="#ctx0" brushRef="#br0" timeOffset="207733">20814 78 12480,'11'0'4317,"-2"0"-3237,-10 0-181,10 9-359,-7 2 0,7 17-270,-9 11-181,0-10 1,0 1-135,0 0 0,0 1-167,0 7 0,0 0-58,0 14-638,3-22 0,3-3-4219,5 3 5127,8-10 0,-8-11 0,-2-9 0</inkml:trace>
  <inkml:trace contextRef="#ctx0" brushRef="#br0" timeOffset="208233">21558 117 12120,'-30'0'6117,"-7"0"-5488,7 17 1,-1 5-450,12 1 0,1 2 0,-4 8-270,3 13 180,10-25 0,35 8-270,7-18 45,-5-6 0,3-2 0,-2-1 0,1-4 135,0-5 0,-2-3-90,14-12 90,-5-17 90,-26 8 0,-3 3-180,-25 0-180,-5 6-2248,-17 2-6028,8 3 8546,12 6 0,10 0 0,9 3 0</inkml:trace>
  <inkml:trace contextRef="#ctx0" brushRef="#br0" timeOffset="208558">22088 19 14369,'-20'11'2788,"1"-2"-2698,-1-1 90,0 3 90,9 26 0,-6-4 179,15 6-269,11-10-90,21-19-90,20-1-180,-20-7 1,-1-4 89,21-15 90,-2 4 90,-26-24-1,-5 15-89,-17 2 0,-17 3-359,-14 6-901,-10 0-2877,-7 2 4137,17 1 0,12 5 0,10-5 0</inkml:trace>
  <inkml:trace contextRef="#ctx0" brushRef="#br0" timeOffset="208891">22583 0 19721,'-14'19'135,"-8"20"224,3 0-89,10-8-90,26-3-180,14-17-135,-3-9 0,3-4 45,4-6 0,0-3-128,-4-3 1,-1-3 262,0-1 0,-4-3 45,-4-18 0,-5 8-90,-17 23-80</inkml:trace>
  <inkml:trace contextRef="#ctx0" brushRef="#br0" timeOffset="210975">22539 19 12390,'19'0'1709,"1"0"-1169,-1 0-181,-8-9-89,16 7 0,-14-6 0,15 8-180,-9 0 90,-8 0 90,7 0 0,-7 0-270,-1 0 89,17 0 1,-14 0-180,15 0 180,-8 0 0,-10 0-180,8 0 180,-16 8-3058,7-6 2968,-9 7 0,0-9 0,0 0 0</inkml:trace>
  <inkml:trace contextRef="#ctx0" brushRef="#br0" timeOffset="213058">20932 901 18506,'0'37'1440,"8"4"-1395,-7-12 0,0 1 0,3 0 0,1-1-225,4 21-1170,-7-11-4406,7-10 5756,-1-10 0,-5-8 0,5-2 0</inkml:trace>
  <inkml:trace contextRef="#ctx0" brushRef="#br0" timeOffset="214242">21578 803 20665,'0'48'854,"0"-19"1,0 1-855,0 0 0,0 1-45,0 3 0,0-1-494,0 17-2340,9-2-6385,2-17 9264,17-3 0,-15-17 0,5-2 0</inkml:trace>
  <inkml:trace contextRef="#ctx0" brushRef="#br0" timeOffset="214683">22499 744 18596,'-28'0'2699,"-3"18"-2609,1 3-90,15 2 0,2 2-90,-7 17 0,1-3 0,16-11-450,23-8-179,22-9 269,8-11 180,-2-11 90,-18-17 270,-10-3 0,-12-8-180,-8 8 180,-9 3-720,-1 8-2248,-10 1 2878,0 8 0,9 2 0,3 9 0</inkml:trace>
  <inkml:trace contextRef="#ctx0" brushRef="#br0" timeOffset="214991">23029 646 20935,'-18'20'1889,"5"-1"-1979,-15 10 180,8-8-180,1 8 0,16-10-630,14-8 541,20-2 89,8-18 180,0-10 89,-17-3 1,-5-15-90,-17 15-90,-8-6-449,-21 17-3419,-12-6 3868,-9 14 0,19-5 0,14 8 0</inkml:trace>
  <inkml:trace contextRef="#ctx0" brushRef="#br0" timeOffset="220843">21829 0 17292,'-16'8'45,"-14"3"-45,-16 0 0,13-2-405,6-9 1,-2 0-2340,-1 0 1,1 0 2743,-2 0 0,1 0 0,-11 0 0,14 0 0</inkml:trace>
  <inkml:trace contextRef="#ctx0" brushRef="#br0" timeOffset="220843">21225 0 13110,'0'28'89,"0"-6"-89,0 15 0,0 2 90,9 11-45,-8-21 0,0 1-135,4 3 0,-1 1 90,-3 5 0,-2 1-472,1-1 0,0 2 517,0 7 0,0 0-45,0-4 0,0 1 45,0 8 0,0 1-45,0-4 0,0 0-45,-1 0 0,2-2 90,3-3 0,1-3-90,-1-6 0,3-2 135,2-4 0,1-1 0,1 10 179,7-2 1,-16-24 90,6 13-90,1-24 944,-7 7-674,7-9-360,-9 0 0,9 0-180,2 0 0,17 0 0,3 0 0,8 0-90,9 0 90,2 0 0,-21 0 0,1 0 45,-1 0 0,0 0-45,1 4 0,-1 1 360,21 6 0,-2 8-181,-9 1 1,1-9 0,-1-3-90,-9-8 0,-1 0 0,-10 0-90,1 0 0,-1 0 180,-8-8-90,-2 6 0,-9-7-90,0 9 0,9-9 0,-7-2 90,6-8-270,-8-1-360,0-17 90,0-4 315,0 4 1,0-3-583,0-3 1,0-3 761,0-7 0,0-3-45,0 17 0,0 0 0,0 0 0,0-16 0,0 1 0,2 4 0,-4 2 90,-6 4-1,-1 1-89,3 3 0,-1 1-90,-7 4 1,0 1 89,4 4 0,0 1-45,-4-1 0,0 3-45,-8-6 0,-6-12 90,17 32 0,-7-22 1253,16 39-1253,-15-36 0,14 36 0,-5-30 0,8 24 0,0 2 0,-9-7 0,7 14 0,-7-16-270,9 0 270,0 7-90,0-15 90,0 6 0,0-9 90,0 1 90</inkml:trace>
  <inkml:trace contextRef="#ctx0" brushRef="#br0" timeOffset="235004">21147 97 16977,'7'38'944,"5"-10"1,6 2-735,5-1 0,4 1 0,2 1-1647,5 6 0,3 3 1,1 0 1481,-7-6 0,1 1 0,0-1 0,1 0 0,1-1 0,1-1 0,0 1 0,-1 0-23,-2 3 1,0 1-1,0-1 1,0-1-197,8 3 1,-1-2 0,0 1 233,-5-1 0,-1 0 0,-3-1 120,7 5 1,-4-2-181,-4-3 0,-1-3-118,-8-10 1,-1-2-603,11 17 893,-1-26-4850,-19-3 5098,-1-25 1,-9 13-1,0-14 1</inkml:trace>
  <inkml:trace contextRef="#ctx0" brushRef="#br0" timeOffset="235675">21496 0 12144,'4'19'236,"-3"17"259,-2 4-136,1 3 1,0 4-270,0-5 0,0 4 0,0 1-1,0 4 0,0 2 1,0 2-135,-2-10 0,0 2 0,0 0 0,-1 1-787,1 1 0,-1 0 0,1 1 0,-2-2 832,0-4 0,-1 0 0,-1-1 0,2-4 0,-2 15 0,1-6 0,0-17 0,1-1 0</inkml:trace>
  <inkml:trace contextRef="#ctx0" brushRef="#br0" timeOffset="235675">21645-1 18986,'-8'32'240,"-1"6"-60,7 6 0,3 5 0,-2 0-449,-4-3 1,-2 0 0,2 3 357,3-2 1,2 1 0,0 2 0,0-1-672,-2 0 1,-1 1 0,1-1 0,0 1 581,1 2 0,1 0 0,1-1 0,-1 1 0,0 0 0,0 0 0,1-1 0,-2-1 30,-2 5 0,0-2 0,0 0-355,2-1 1,1 0 0,-1-4 324,-4 5 0,1-5 0,4-7 0,0-4-180,0 11 407,0-28-406,0-20 1588,0-29-1994,0 2 1,0-5 44,0-10 1,0-5 203,0 7 1,0-2-1,0-2 306,0-7 0,0-1 0,0-2 52,0 10 1,0 0-1,0-1 1,0-1-23,1 0 0,-1-1 0,0 0 0,-1 0 0,-2 1 0,-2-1 0,0 1 0,1 0 22,1 3 1,0 2-1,0-1 1,-1 0-113,-3 1 0,0-1 0,-1 1 0,1 0-330,0-10 1,0 2-1,2 1-90,1 6 0,0 2 1,1 2-31,-2-8 0,1 5 271,4 24 301</inkml:trace>
  <inkml:trace contextRef="#ctx0" brushRef="#br0" timeOffset="236121">21461 78 9512,'24'28'1439,"0"1"0,4 8 0,3 4-1319,-6-9 0,1 1 0,1 2-562,2 6 0,1 1 1,0 1 441,-6-9 0,1 1 0,-1-1 0,1 1-710,2-1 0,-1 1 0,1-1 0,0 2-505,0 2 1,0 2 0,0-1 0,1-1 1214,0-4 0,0 0 0,0-2 0,-3-2 0,8 14 0,-3-5 0,-8-13 0,0 0 0</inkml:trace>
  <inkml:trace contextRef="#ctx0" brushRef="#br0" timeOffset="237830">20049 431 8252,'-41'13'4138,"13"2"-3418,19-24-361,27 9 1,3-8-270,27-3-90,3-9 45,-22 10 0,0 1-45,21-11-137,-21 14 0,-1 1 137,13-4 0,7 9 90,-9 9-90,1 2-90,-10 9 90,-10-1-270,-12 1-1619,-8-9-3148,0 6 5105,0-6 1,0 0-1,0-3 1</inkml:trace>
  <inkml:trace contextRef="#ctx0" brushRef="#br0" timeOffset="238104">20402 431 8972,'-39'30'3328,"9"16"-3148,11-22 0,0 2 89,3 7 1,2 4-1103,-2 10 1,2 1 967,-2-3 0,3 2-46,8-7 1,2 3 0,0-2-45,-3 11 0,4-2-90,8 5 0,5-3 135,2-11 0,5-3-166,9-6 0,5-6 31,2-9 0,1-3-405,0 1 0,0-4-450,3-9 1,0-2-871,-7 5 1,-1-1 1769,1-4 0,-3 0 0,2 0 0,-12 0 0</inkml:trace>
  <inkml:trace contextRef="#ctx0" brushRef="#br0" timeOffset="238355">20579 1156 7443,'30'0'3418,"-1"9"-2249,-10 10 180,-8 12-539,-2 8-270,-9-9-1,0-1-359,0-1 0,0-6-270,-18-3-2788,5-10 2878,-24-9 0,24 0 0,-4 0 0</inkml:trace>
  <inkml:trace contextRef="#ctx0" brushRef="#br0" timeOffset="269638">2705 1097 12570,'0'31'450,"0"-3"-360,8-9 179,3 10-179,9 10-180,0 11 135,-11-21 0,1 1-135,10 20 135,-15-21 0,1-1-135,11 4 90,-15 5 90,16-17-90,-16-9 0,6-3-90,-8-8 90,0 0-90,0-17 180,0-13-270,0-21 135,0 18 1,0-1 44,0 3 0,0 1 0,0-4 0,0 0 0,0-16 0,-4 21 0,0 2 0,1-6 89,-14-13-89,15 33 0,-15-22 0,14 31-89,-5-13-1,8 17 180,0 0-1,0 17-89,0 5 0,0 17 0,0 9 0,0-7-1349,0 7-2339,0-9 3688,0-8 0,0-11 0,0-12 0</inkml:trace>
  <inkml:trace contextRef="#ctx0" brushRef="#br0" timeOffset="270605">2391 1509 7443,'0'-20'2248,"0"0"-1438,0 10-540,0 1 270,0 9 269,0 0-269,0 9-90,0 1-181,9 27 1,2 5-180,0 8-45,-7-21 0,0-1-45,5 4 0,-7 5 90,7-17 90,-9-9-90,0-3-180,0-8-270,0-17-180,0-13 1,0-21 314,4 18 0,1-1 270,-4 3 0,0 1 0,3-4 0,0 0 45,-4-16-90,0 20 0,0 12 0,0 18 0,0 0 90,0 9-90,0 2 0,9 9 90,-7-1-90,25 10 180,-14-8-180,15 8-90,-8-10 180,-1 1-90,1-9 0,-1 6 90,1-15-90,-9 16 0,6-16 90,-6 7 0,9-9-1,-1 0 1,1 0-90,0 0 90,-1-18-90,1 5 0,-9-15 0,-3 8 90,-8 1-90,0-1-90,0-8 180,0-3-225,0 4 0,0-2-495,0-1 1,0-1-990,0-12 0,0-1 1518,0-2 1,0 2 0,0-10 0,0 10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18:57.91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5409 3508 10051,'-19'0'4048,"-10"0"-3328,-1 0-91,-9 0-179,-1 8 0,10 3-180,2 9-270,-1-1 89,8 10 1,-8-7-180,10 15 1,-1-16 178,9 16-89,11-15-179,20-2 179,28-3 0,4-6-45,-22-2 0,-1 2 225,19 8-180,-26 10 89,-5 1-89,-17 9-89,0-8 178,0-3-268,0-17 89,0-2 180,0-9-270,9 0 90,2 0 90,8 0 0,9 8 90,-6 12 180,-2 10-181,-12 10 1,-8 8-343,-3-19 0,-2 0 298,-4 2 0,-2-1-90,1 5 0,-2-2-90,-2-7 0,0-2-134,-6 6-361,18-3 270,13-17 360,29 1 0,1-2 90,7 0 686,-18-7-776,-10 15-180,-12-14-6026,-8 14 6206,9-15 0,-7 7 0,7-9 0</inkml:trace>
  <inkml:trace contextRef="#ctx0" brushRef="#br0" timeOffset="483">4390 3939 12210,'9'39'2788,"2"9"-2698,-1-19 0,-1 1 0,-3 0 0,-1 1-539,4 3 1,0-1 448,-4-3 0,1-1-250,4 21-2268,8-11-2011,-7-10 4529,0-18 0,-3-3 0,-8-8 0</inkml:trace>
  <inkml:trace contextRef="#ctx0" brushRef="#br0" timeOffset="858">4527 3919 11490,'-8'-19'4678,"5"8"-4588,-5 2 0,8 18-90,-9-7 0,7 24-90,-7-13 90,9 15 0,18-8-90,12-9 0,20-2 90,-20-9 0,-1 0 0,21 8 90,-11 3 90,-10 26 0,-19-4-135,-4-5 0,-3 1-45,-3 12 89,1-13 1,-2 1-90,-8 12-539,-2-19-1530,1-7-3598,1-24 5667,9-17 0,0 20 0,0-21 0</inkml:trace>
  <inkml:trace contextRef="#ctx0" brushRef="#br0" timeOffset="1016">4625 3978 13199,'-19'-39'540,"25"0"-540,-1-9-1077,12 27 0,3 0-2881,1-27 4009,8 18 0,-18 10 0,-3 12 0</inkml:trace>
  <inkml:trace contextRef="#ctx0" brushRef="#br0" timeOffset="1616">4900 4194 15178,'0'-48'270,"0"-2"-270,0 21 0,0-1 90,0 0 0,0 1-180,-4 0 0,-1-1-227,0-4 0,-1 1 228,-5-20 237,6 24 0,1 2-238,4 5 285,0 5-15,0 25 0,0 12-90,0 2 232,0 15-322,0-15 0,0-3 90,0-10-90,0-9-270,9-9-90,-7-19 270,16-14 0,-16-8 180,7 3 0,-9 16 270,0 11 90,0 12-360,0 25-90,0 5-90,0 8 0,0-1-900,8-18-1708,3-3-1440,9-16 4138,0-12 0,-10 7 0,-1-4 0</inkml:trace>
  <inkml:trace contextRef="#ctx0" brushRef="#br0" timeOffset="2108">4998 3527 12570,'-9'33'809,"7"2"-719,-7-33 0,18 7-629,-7-9-541,15-9-179,-14-11 359,5-10 810,-8-9 270,0 0 1709,0 17-719,0-4 89,0 23-270,0 3-629,0 20-270,0 2-90,0 6 90,0-17-180,0-2-540,9-9-449,2-18 180,9-3 629,-10-27 180,-1 6 629,-9 3 451,0 19-181,9 12-539,-7 8-90,15 8 90,3-5-360,2 5 90,15-16 0,-15-12 0,6-2 90,-17-6-90,-2 17-180,-10 2 90,1 9-1889,9-8 1979,2 5 0,0-5 0,-2 8 0</inkml:trace>
  <inkml:trace contextRef="#ctx0" brushRef="#br0" timeOffset="10787">706 3096 11400,'0'34'1349,"0"0"1,-4 0-1,-1 1-899,-1 11 0,1 4-1519,2-9 1,-1 1-1,0 1 1249,-4 6 0,-1 1 0,0 2-481,2-7 1,-1 1 0,1 1 0,-2 0 277,0-2 1,-2-1 0,0 1 0,1-1 44,0 1 0,0-1 1,0 0-1,1 0-73,-2 10 1,2-1 0,0-4-340,2-10 1,1-2-1,0-1-959,0 9 0,1-5-1530,-4-10 3207,27-21 1,-14-11 0,14-7 0</inkml:trace>
  <inkml:trace contextRef="#ctx0" brushRef="#br0" timeOffset="11229">823 3077 7982,'0'-22'5487,"0"-4"-4048,0 23-179,0-5-631,0 8 721,0 0-991,35 0-269,17 0-45,-1-3 0,5-3-658,-14 1 0,1-2 0,1-1 613,4-1 0,2-1 0,0-1 30,2-2 0,1 0 0,-1 0-30,-2 0 0,0 0 0,-2 0 0,-4-1 0,-1 1 0,-2 0 0,11-2 0,-6 0 0,-14 4 0,-5 2 180,1 1-180,-19 8-180,-9 0-450,8 0 761,-5 0-5708,5 0 5577,1 0 0,-7 0 0,7 0 0</inkml:trace>
  <inkml:trace contextRef="#ctx0" brushRef="#br0" timeOffset="11487">1980 2841 16348,'0'29'2338,"-1"10"-2113,1-7 0,0 3-225,0 4 0,0 3 60,0-5 0,0 2 0,0 0-1401,0 3 1,0 1 0,0 1 1370,1 9 0,0 3 0,-3 0-53,-1-13 1,-1-1-1,-1 0 1,0 1-158,0 1 0,0 1 0,0-1 0,-2 0-477,-2-2 1,-1 0 0,0-1-1,0-1-1172,0 5 0,0-1 0,-1-2 2016,-3 10 1,0-6 0,3 2-1,3-31 1</inkml:trace>
  <inkml:trace contextRef="#ctx0" brushRef="#br0" timeOffset="12045">627 4664 12390,'22'-11'4587,"4"2"-3777,2 1-270,23-3-1740,-14-2 0,4-2 1230,-4 2 0,2 1 0,1-3 60,3-3 0,0-2 0,1 0-60,6-1 0,0 1 0,-1 0-30,-5 0 0,-2 0 0,0 1 60,-5 2 0,-2 0 0,0 3 281,6 3 0,-4 0-297,-11-3 1,-2 2 468,4 10-1142,-19-7-3599,-1 9 4228,-5 0 0,5 0 0,-8 0 0</inkml:trace>
  <inkml:trace contextRef="#ctx0" brushRef="#br0" timeOffset="13004">921 3371 14549,'-20'21'2158,"1"-12"-2337,8-11-901,2-7-3687,9 9 4767,0 0 0,0 0 0</inkml:trace>
  <inkml:trace contextRef="#ctx0" brushRef="#br0" timeOffset="13162">902 3390 10321,'43'-14'0,"1"-1"0,0 1 0,8-4 0,1 1 0</inkml:trace>
  <inkml:trace contextRef="#ctx0" brushRef="#br0" timeOffset="13280">1313 3233 6813,'11'0'0,"-2"0"0</inkml:trace>
  <inkml:trace contextRef="#ctx0" brushRef="#br0" timeOffset="13404">1333 3233 10951,'0'0'0</inkml:trace>
  <inkml:trace contextRef="#ctx0" brushRef="#br0" timeOffset="13537">1607 3194 12660,'0'0'0</inkml:trace>
  <inkml:trace contextRef="#ctx0" brushRef="#br0" timeOffset="13679">1803 3155 13469,'-9'13'-405,"7"2"0,-7-23 1,9 8-1</inkml:trace>
  <inkml:trace contextRef="#ctx0" brushRef="#br0" timeOffset="13838">1803 3155 9062,'0'0'0</inkml:trace>
  <inkml:trace contextRef="#ctx0" brushRef="#br0" timeOffset="14195">1607 3468 11490,'-31'11'-2698,"3"-11"2698,17-2 0,3-6 0,8 8 0</inkml:trace>
  <inkml:trace contextRef="#ctx0" brushRef="#br0" timeOffset="14338">1410 3488 11850,'-39'9'-158,"9"-16"1,11 14 0,10-16 0</inkml:trace>
  <inkml:trace contextRef="#ctx0" brushRef="#br0" timeOffset="14462">1117 3508 6363,'-22'11'0,"5"-3"0</inkml:trace>
  <inkml:trace contextRef="#ctx0" brushRef="#br0" timeOffset="14599">1098 3488 8612,'-33'26'0,"0"-1"0,0 0 0,-6 6 0,-1-1 0</inkml:trace>
  <inkml:trace contextRef="#ctx0" brushRef="#br0" timeOffset="14746">843 3782 9152,'-20'20'-495,"1"-18"0,8 4 1,2-14-1</inkml:trace>
  <inkml:trace contextRef="#ctx0" brushRef="#br0" timeOffset="14871">823 3762 10411,'0'0'0</inkml:trace>
  <inkml:trace contextRef="#ctx0" brushRef="#br0" timeOffset="15012">941 3860 8702,'22'-10'0,"-5"1"0</inkml:trace>
  <inkml:trace contextRef="#ctx0" brushRef="#br0" timeOffset="15272">1431 3704 10321,'0'0'0</inkml:trace>
  <inkml:trace contextRef="#ctx0" brushRef="#br0" timeOffset="15405">1666 3704 10051,'0'0'0</inkml:trace>
  <inkml:trace contextRef="#ctx0" brushRef="#br0" timeOffset="15687">1666 3704 12750,'-10'50'-360,"0"0"0,5 3 0,-1-21 0,-2-41 1,8 9-1</inkml:trace>
  <inkml:trace contextRef="#ctx0" brushRef="#br0" timeOffset="15970">1489 3998 13379,'-30'-9'-3598,"10"7"3598,12-7 0,8 9 0,0 0 0</inkml:trace>
  <inkml:trace contextRef="#ctx0" brushRef="#br0" timeOffset="16179">1235 3998 14279,'-31'-9'270,"12"7"-3329,10-7 3059,9 9 0,0 0 0,0 0 0</inkml:trace>
  <inkml:trace contextRef="#ctx0" brushRef="#br0" timeOffset="16354">980 3958 13379,'-39'11'-629,"8"-11"-5578,12-2 6207,10-7 0,9 9 0,0 0 0</inkml:trace>
  <inkml:trace contextRef="#ctx0" brushRef="#br0" timeOffset="16504">764 4056 12210,'-39'9'-1169,"9"-15"1169,10 12 0,11-15 0,9 9 0</inkml:trace>
  <inkml:trace contextRef="#ctx0" brushRef="#br0" timeOffset="16762">725 4213 9242,'0'0'0</inkml:trace>
  <inkml:trace contextRef="#ctx0" brushRef="#br0" timeOffset="16896">725 4213 9691,'0'0'0</inkml:trace>
  <inkml:trace contextRef="#ctx0" brushRef="#br0" timeOffset="17021">1078 4154 7713,'0'0'0</inkml:trace>
  <inkml:trace contextRef="#ctx0" brushRef="#br0" timeOffset="17163">1352 4115 10231,'0'0'0</inkml:trace>
  <inkml:trace contextRef="#ctx0" brushRef="#br0" timeOffset="17296">1352 4115 6363,'40'-3'0,"0"-1"0,1 0 0,7 0 0,0 0 0</inkml:trace>
  <inkml:trace contextRef="#ctx0" brushRef="#br0" timeOffset="22562">5370 4978 7982,'-20'-9'2609,"10"7"-1979,1 2-540,0-7 89,7 14-89,-7-16-270,9 9-3777,0 0 3957,9 0 0,-7 0 0,7 0 0</inkml:trace>
  <inkml:trace contextRef="#ctx0" brushRef="#br0" timeOffset="23054">5351 4958 15538,'21'21'450,"1"-1"0,-5 9-270,-30-21-1,-24-8-89,7 0 0,-9 0 0,-9-8-581,-3-3 536,23 1 0,-2 0 0,-4 1 0,0-1 0,0-4 0,-2-1-45,-3 1 0,0-2 45,-1-4 0,2 1 0,7 3 0,1 1-166,-4-4 0,2 1 121,-9-4-212,2-6 212,2 8 558,15 1-1008,-15-1-1349,15 9-2518,-6-6 4402,8 6 1,10 0 0,1 2 0</inkml:trace>
  <inkml:trace contextRef="#ctx0" brushRef="#br0" timeOffset="24848">3920 5174 12210,'11'-29'180,"-3"-10"-225,-7 11 0,-2-3 0,6-3 0,-1-1 135,-3-8 0,0-1-135,4-1 0,-1 0-136,-3-7 0,-2-2 226,1-1 0,0 1-558,0 15 1,0 0-1,0-1 513,0-2 0,0-1 0,0 2 0,0-15 0,0 1-455,0 1 1,0 1 229,0 9 0,0 1-567,0 3 1,0 1 206,0 0 1,0 0 179,0 0 0,0 0 270,-1-1 1,2 1 89,3 4 0,1 1 160,-4-1 1,0 2-116,8-17-45,-9 21 0,0 1 1391,0-13-1346,0-7-180,0 0 180,0 7 0,0-7 180,0 9-180,0-9 0,0 6 90,0 3 927,0 11-1017,0 8 718,0 9-1258,0-6-89,0 15 89,0-7 270,0 9 630,0 0 180,0 9-180,0 2-1,0 17-449,0 11 90,0-10 0,0 1-45,0 4 0,0 2-135,-1 6 1,2 3-1206,3 3 1,0 2 1174,-3-12 0,-1 1 0,1 1 210,5 10 0,1 0 0,-2-4 0,-4-4 0,0-3 0,3 0 0,1 0 0</inkml:trace>
  <inkml:trace contextRef="#ctx0" brushRef="#br0" timeOffset="25104">4037 3527 7353,'-5'-51'-219,"0"-1"1,1 0-1,-1 0 1,0 4-1,0 1 1,0 0 0,0 2 218,-2-10 0,1 1 0,0 6 0,0 4 0,1 6 0,-4-15 0</inkml:trace>
  <inkml:trace contextRef="#ctx0" brushRef="#br0" timeOffset="27304">3195 3233 6723,'0'20'2069,"0"0"-1349,0-1-181,0 1-179,0-1 0,0 10-180,0 1-180,0 18 0,0 2 90,3-13 0,2 2-135,0 5 0,1 2-781,4 7 1,0 2 885,-6-13 0,-1 0 0,1 1-90,2-1 0,0 1 0,-1 0 60,-3 5 0,-2 1 0,0 0-598,3-2 1,0-1 0,0 1 627,0-2 0,0 0 0,0 2-60,-2 7 0,-1 1 0,1-3-375,3 4 0,1-3 405,-5-15 0,0 1 0,0-3-89,0-1 0,0-5 59,0 12 1115,0-3-1115,0-11 1667,0-17-1667,0-2 1067,0-9-1157,0 0 282,0-18-282,0-3-90,0-19-180,0-7 90,0-4 270,-5 10 0,1-3-90,3 8 0,0-2-135,-7-13 0,-2-2-90,4 4 1,1 0-964,0 0 1,-1-2 647,0 10 0,0-1 1,1 1 629,4 2 0,1 2 0,-1 2 0,-4-4 0,1 3 0,4-16 0</inkml:trace>
  <inkml:trace contextRef="#ctx0" brushRef="#br0" timeOffset="27521">3195 3567 6199,'0'43'205,"0"1"1,0-1 0,0 1-1,0 2 1,0 0 0,0 1 0,0 1-1450,0-3 1,0 1 0,0 2 0,0-1 0,0 0 1243,-2 0 0,0 1 0,0-1 0,0-1 0,1-3 0,0 10 0,1-4 0,-1-3 0,-4 6 0,1 0 0</inkml:trace>
  <inkml:trace contextRef="#ctx0" brushRef="#br0" timeOffset="29025">3959 3449 10051,'11'-28'1260,"-2"-12"-1260,-9-1 0,0 13 0,0-1-90,0-12-90,0 2-540,0 11-89,0 8 449,0 9-540,0 2-989,0 9 1889,0 0 0,0 0 0</inkml:trace>
  <inkml:trace contextRef="#ctx0" brushRef="#br0" timeOffset="35243">6076 4448 18506,'10'29'-90,"-9"-16"90,-4 13-89,-5-24 89,16 7 0,3-9-90,9 9 90,-9-7 90,6 15-1,-15-6 1,7 9 0,-9 8-90,0 2 0,0 10-90,-9-10-89,7-2-271,-7-17-270,18-2 181,2-9 539,9 9 89,-1-7 271,-8 15 0,-2-6 180,-9 18-180,0 1-360,0 9 0,-9-8-90,7-3 90,-7-17-180,9 6-810,0-6-1978,0 0 449,0-2 1,0-9-1</inkml:trace>
  <inkml:trace contextRef="#ctx0" brushRef="#br0" timeOffset="35833">6272 4507 15178,'-20'22'2069,"9"4"-1889,2-15-180,9 0-90,0 6 180,0-14-360,9 14 90,2-15 180,9 7 90,-9 0 90,-3 1-90,-8 19 540,0 1-270,0 1-271,0-3-178,0 0-181,0-6-90,0-2-90,0-3 360,9-15 180,-7 16-90,16 1 270,-16 3 180,6 15-180,-8-6-91,0 8-268,0-9-1,0-1-360,0-19-360,0 8-539,0-16-90,0 7-1799,9-9 3238,-7-9 0,7 7 0,-9-7 0</inkml:trace>
  <inkml:trace contextRef="#ctx0" brushRef="#br0" timeOffset="36359">6428 4468 17247,'-11'28'810,"-6"-15"-810,15 14-90,-7-17 180,9 10-270,9 0 0,2-1 270,8 1 0,-8-1 90,-2 10 179,-9 10 181,0 2-405,1-7 0,-2-2-225,-8-6-90,7 26 180,-7-48-90,9 23 90,9-25 0,-7 15 360,7-15-450,-9 16 180,0 1-90,0 3 0,0 6-810,0-17-5036,0-2 5846,0-9 0,0 0 0,0 0 0</inkml:trace>
  <inkml:trace contextRef="#ctx0" brushRef="#br0" timeOffset="36858">6585 4527 16887,'-19'22'990,"8"4"-990,2-15 0,9 8 0,0 1-90,0-1 180,0 1-90,0 0 0,9-1 180,-7 1-180,7 8 539,-9 3 451,0 8-720,0 9-360,0-7 180,0 7-90,0-9-90,0-8-90,0-3 180,0-8 0,0-1 90,0-8 0,0-2-90,0-9-9831,0 0 9050,0-9 1,0 7-1,0-7 1</inkml:trace>
  <inkml:trace contextRef="#ctx0" brushRef="#br0" timeOffset="37100">6722 4586 15178,'-11'28'3688,"12"11"-3058,1 11-540,2-8 0,0 1-630,-3-14 0,-2-1-4376,1 11 1,0-4 4539,0-13 1,0-5-1,0-17 1</inkml:trace>
  <inkml:trace contextRef="#ctx0" brushRef="#br0" timeOffset="40576">6115 4605 8252,'-20'-9'0,"9"7"450,3-6 719,8 8 2249,0 0-2878,0 17-270,-9-13-180,7 40-90,-16-38-90,16 29 180,-7-24-90,9 9 0,9-1 0,2 1 180,9 0-90,-1-1 0,-8 10 269,-2 1-89,-9 18-90,0-7-180,1-12 0,-2-1 0,-8 5 0,7 12-90,-16-40 0,16 19-809,-6-31-1350,16 16-3418,3-9 5667,0 0 0,-2 0 0,-9 0 0</inkml:trace>
  <inkml:trace contextRef="#ctx0" brushRef="#br0" timeOffset="49613">5919 4468 6004,'-20'2'0,"9"5"-180,3-16 180,8 9 0,0 0 0,0 0 0</inkml:trace>
  <inkml:trace contextRef="#ctx0" brushRef="#br0" timeOffset="50171">5899 4448 15448,'-29'32'15,"1"0"0,-1-1 0,0 1 0,-10 7 0,1 0 0,5-8-15,-8-1 90,17-15 0,0-2-270,-6 7 90,2-9-90,17-2 180,2-1 0,9-5 0,0 14 0,0-6 90,0 8-90,0 1 90,0 0-90,0 8 0,-17 2 0,-5 18 90,3-27 0,-1 0-180,0 3 0,1 0 90,-21 6-899,10-10-2070,10-12 2969,12-8 0,8 0 0,0 0 0</inkml:trace>
  <inkml:trace contextRef="#ctx0" brushRef="#br0" timeOffset="50846">6703 4488 11760,'-20'0'2159,"1"-9"-1799,8 7-180,19-7-90,14 9 0,18 0 90,-1 0-270,0 0 269,0 0 271,-8 0 450,-3 9-91,-9 2-359,1 17-270,0-6-90,-10 15-90,17-15 90,-14 6-90,33-9 0,-14-8 0,-4-6 0,1-1-90,12 5 180,7-7-90,-9 15 90,-8-6 0,6 18-180,-15-8 180,15 16-90,-7-15 0,18-2 90,-7-12-90,7-8-180,-17 0-1259,-3 0-270,-17 0-5038,-2 0 6747,-9 0 0,0 0 0,0 0 0</inkml:trace>
  <inkml:trace contextRef="#ctx0" brushRef="#br0" timeOffset="51455">7212 4468 13559,'-2'11'630,"13"-2"-990,28-9-1619,12 0 495,-22 0 0,0 0 422,1 0 1,-1 0 1151,1-1 0,-1 2 1811,12 7 707,5 3-809,-33 18-1169,13-8-270,-15 16-270,9-6 222,-1-1-402,10-1-540,1-10-90,9-8 631,0-2 89,1 0 449,-10 1 541,-2 10-361,-8 0-359,0-1-90,-1 1-360,10-9-449,10 6-631,11-15 541,0 7 179,-2-9 450,-9 9 180,-17 2-4318,-5 8 4228,-17-8 0,0-2 0,0-9 0</inkml:trace>
  <inkml:trace contextRef="#ctx0" brushRef="#br0" timeOffset="63888">15228 2900 10591,'-19'9'1169,"-1"-16"-989,9 23-180,2-6 90,1 4 0,6 12-90,-7-7-90,0 3 270,7 15-270,-7-15 180,9 15 0,0-7 0,0 10-90,0-1 90,0 0-90,0 9 90,0 2 90,0 0-135,0-21 0,0-1-45,0 13 0,0 7 90,0 0-180,9-7 24,-8-12 1,0-1 65,8 13-90,-9 7 270,0-9-180,0 0 0,0 1 0,0-1 0,0-9 0,0 7-180,0-15 180,0 15 311,0-6-401,0-1 90,0 7 90,9-6 0,-7 8 0,6 0-90,1 0 0,-7-8 0,7 6 0,-9-15 0,0 15 0,0-7 89,9 9 1,-7 0 0,7 1 0,-9-10-90,0 7 270,0-15 90,0 6-270,0-8-90,0-1 90,0-8-90,0-2 90,0 0 0,0-7-90,0 7 90,0-9-90,0 0-90,0-9-270,0-11-360,0-1-809,0-16-1799,0-3 3328,0 11 0,0 0 0,0-6 0,0 0 0</inkml:trace>
  <inkml:trace contextRef="#ctx0" brushRef="#br0" timeOffset="80040">15561 10720 17967,'0'11'719,"0"-2"-539,0-1-90,0-5 90,9 5-90,-7 1 0,7-7-90,-9 7 0,0-9 540,0 0-360,0 9-180,9 1 0,-7 1 0,15 7 179,-6-7-179,9 8 90,-1 1-90,10-1 90,1-8 0,10-2-90,8-9 0,2-17 0,-21 11 0,0-1-45,-3-11 0,-2-1 0,5 3 0,-1 1 45,-3-1 0,0 2-204,4 2 1,1 4 203,0 2 0,-1 3-172,21 3 172,-21 4 0,-1 1 0,13 6 0,7 8 0,0 1 90,-16 0 0,14-1 179,-24 1-179,6-1 0,-8 1 0,-1 0 0,1-9 401,8-3-491,3-16-90,-4-5 0,2-3 0,-3 1 0,1-2 45,6-8 0,1 2-55,0 6 0,0 3 100,-8 3 0,0 3 45,3 2 0,-1 3 45,2 3 180,-2 17-90,-8 5 0,-1 17-180,1-8 469,0-3-469,8-17 0,11-2-45,-11-12 0,3-3 0,11-3 0,3-2-15,-9 2 0,0-1 0,1-1-453,3-2 1,0 0-1,0 0 483,0 0 0,0 0 0,-2-1 75,8-6 0,-3 1-72,-8 8 0,-3 0 207,7-6-1,-10 17-179,-19 0 0,8 0 0,-7-9 793,8 7-3851,-8-7 3100,-2 9 1,-9 0-1,0 0 1</inkml:trace>
  <inkml:trace contextRef="#ctx0" brushRef="#br0" timeOffset="81578">15404 17246 6543,'-43'0'-15,"1"0"0,-1 0 0,4 0 0,4 0 0,-18 0 0</inkml:trace>
  <inkml:trace contextRef="#ctx0" brushRef="#br0" timeOffset="82450">13131 17344 15358,'-39'0'1260,"-9"0"-1126,19 4 1,-1 1-891,-4 0 0,-2 1 846,-3 7 0,0 2-135,-1-1 0,1 3 90,0 5 0,0 4-135,4-2 0,0 2 45,-4 6 0,2 3 0,14 0 0,3 0-45,-6-4 0,6-1 315,14 0 1,10-3-316,33 3 90,0-18 0,7-4-584,-4-3 1,4-2-1,1-3 404,1-3 0,0-4 0,1 0 90,2 1 0,1 0 1,-3-4 59,-8-4 0,-3-4 0,0 2 18,15 1 1,-6-2 505,-23-6 1,-3 0 890,7 1-845,-44 2-450,-21 3-90,6 11 0,-4 1-315,-3-1 0,0 1-802,-4 0 0,0 2 1117,4 2 0,2 2 0,-5-1 0,8 0 0</inkml:trace>
  <inkml:trace contextRef="#ctx0" brushRef="#br0" timeOffset="83109">11034 17482 10951,'-20'0'1259,"1"0"-1079,-10 0 360,-1 0 179,-9 8-269,0 3-450,-1 17-399,10 12 354,19-12 0,2 2 90,2 5 0,6 0-135,10 5 0,8-1-305,1-7 0,5-3 350,18-6 0,6-7-90,-2-4 0,1-7 0,8-10 0,-1-7 135,-7-2 0,-3-3 90,-6-2 0,-4-3-45,-11-2 0,-5 0 225,0-7 179,-52-6-269,11 25 0,-4 3-135,-19-2 0,-4 2-376,0 3 0,1 3-569,5 2 1,1 2 1013,4 4 1,4-1 0,3-2 0,7 7 0</inkml:trace>
  <inkml:trace contextRef="#ctx0" brushRef="#br0" timeOffset="92788">20089 10642 11580,'9'19'3688,"-7"1"-3148,15-1-90,-6 10 179,17-7-269,3 15 90,8-16-270,0 16 180,0-15-446,-15-7 1,0-2 265,27-2-180,-14-5 0,2-3 0,1-6 0,0-3-528,9-2 1,0-3 437,1-3 0,-2-3 45,1-2 0,0-1 0,1 4 1,-2 2 44,-3-2 0,0 3 0,3 7 0,0 1 0,-4 0 0,1 2 89,4 5 1,0 4 0,-4 3 0,-1 2-78,-3 3 0,-4 2 257,-5 3 1,-5 2 54,12 18-54,-10 0 94,-19-8-274,8-12 1029,-7-10-1299,17-9 0,20-18-45,-15 1 0,4-5 116,-3 3 0,2-1 1,1-2-12,-1-1 0,1-1 0,1 2-326,6 0 0,2 3 0,-1 1 536,7-4 0,-2 5-135,4 5 0,-3 4 140,-20 2 1,-2 3 354,19 12 0,-20 11 179,10 10-539,3 1-45,-5-16 0,4-2-45,4-2 0,2-3 0,-9-3 0,3-2 0,0 0-542,8 3 1,1 1-1,0-2 572,4-4 0,-1-1 0,2 1-30,-10 1 0,0 0 0,1 1 0,-1-1 0,-2-2 0,0 0 0,-1 0 0,1 0 0,2 0 0,0 0 0,0 0 0,-1 0 0,8 0 0,-2 0 0,1 0 3,2 0 1,0 1-1,-2-2-3,-6-4 0,-1-2 0,-1 1 30,0 2 0,1 1 0,-2-3-1,-1-4 0,-1-3 0,0-1-29,-3 2 0,1-1 0,-1-1 0,0-2 0,0-1 0,-2 0-251,12-8 0,-3 0 251,-2 1 0,-3 0 643,-11 4 0,-4 1-1362,5-3-3134,-19 4 3853,-9 27 0,0-7 0,0 7 0</inkml:trace>
  <inkml:trace contextRef="#ctx0" brushRef="#br0" timeOffset="101755">25361 16874 7982,'11'11'270,"-3"-2"-450,-8-9 0,9 8 91,-7 3 178,7 0 361,-9 7 270,0-8 269,0 10 360,0-9-269,0 6 89,0-14-89,0 5-1,0-8 3868,0 0-4587,0 9-90,0-7-90,0 16-90,0 10 0,-9-4 0,7 30-90,-7-12-140,9-9 1,0 1 139,-8 18 45,7-18 0,-1-2 45,-6 9-45,8-11 0,0-3 44,-9-12 1,7 9 90,-7-33-90,9 9-90,0 0 369,0-8-369,0 5-90,-9-32 90,7 29 0,-24-38 90,4 31-135,0-1 0,-4 0 45,-2 3 0,-3 2 0,-11-1 0,-3 1-888,-3 2 0,-4 3 858,9 0 0,-3 1 1,0 1 29,0 2 0,-1 0 0,1 0-90,-4 0 0,1 0 0,-1 0 30,1 0 0,0-1 0,1 2 30,5 1 0,0 1 0,1 1-362,2-1 0,1 0 0,1 2 347,-17 4 0,3 1 0,11 1 1,1-2 44,-2-3 0,-1-1-45,8 0 0,1-1-154,-1-4 0,0 0 199,1 0 0,1 0 0,3 0 0,1 0 0,-21 0 1321,2 0-1321,18 8 1156,1 3-1156,1 9 0,6-1 0,3 10 422,1-7-422,16 14 0,-15-14 0,14 24 0,-5-5-385,7-8 1,2 2 429,-1 3 0,0 2-45,0 5 0,0 0 0,0-1 0,0 1 0,0-1 0,0-1 0,0-7 0,0-2-12,0-4 1,0-2 11,0 12-90,0-12 90,0-17 0,17-2-90,23-9 90,-11-8 0,3-2-45,10 3 0,3 1-45,3-4 0,2 0-350,4 1 1,1 1 439,-16 6 0,0 3 0,0-2 0,16-4 0,-1 1 0,-15 4 0,0 0 0,-1 0 0,12 0 0,0 0-34,-12 0 0,1 0 0,-1 0 34,13 0 0,-2 0 0,5 0 0,-1 0 0,-3 0 0,-2 0 0,-7 4 0,-1 1 45,-2-5 0,0 2-97,-8 7 1,-2-1-39,23-5 1598,-4 5-1149,-16 1-308,6-7-51,-15 7 90,6-9-180,-9-9 318,1-10-228,8-21 0,-6-10-420,-7 17 1,-1-1 419,-4-1 0,-1 0 0,1-4 0,0 0 45,0 0 0,-1-1-45,1-3 0,0-1 45,0 8 0,-1 0-228,-3-2 1,-1 0 272,4-12-290,-9 2-160,0 18-1619,0 10-3418,0 11 5596,0 9 0,0 0 1,0 0-1</inkml:trace>
  <inkml:trace contextRef="#ctx0" brushRef="#br0" timeOffset="148694">2215 8780 12120,'-29'0'5577,"16"35"-4678,13 8-584,9 7 0,4 5-559,-1-19 1,2 1-1,-1 1 304,1 6 0,-1 3 0,0-1-665,-3 0 1,0 0-1,0-1 605,0-4 0,-1-1 0,0-1 45,1 12 0,0-4 126,0-11 0,0-5-351,0 0-90,8-22-450,-16-46 405,10 8 1,2-3 40,-8-12 0,1-2 229,10 5 0,3 2 702,-5 3 1,1 4-478,23 2 96,0 30 533,0 30 1,-17 20-540,-12-16 0,-2 0-256,-7-4 0,-3 1 31,0 7 0,-4 0 239,-2-11 0,-4-2-329,-10 2 0,-4-6-675,1-9 0,-2-4-1574,-7-1 1,0-6 2293,-16-18 0,20 13 0,12-14 0</inkml:trace>
  <inkml:trace contextRef="#ctx0" brushRef="#br0" timeOffset="149060">3116 9152 16438,'-48'0'3148,"7"0"-2968,2 0 0,10 0 0,18 26-360,-6-2 90,15 24 90,-7-17 180,27-12-270,3-19-90,28-19 135,-28 0 0,-1-2 0,0 0 0,-1 1 495,18-10 179,-15 12-359,15 27-270,-7 19 0,10 5-450,-1 6-1619,9-19-5564,2-12 7633,-24-20 0,-2-2 0,6 8 0,-12-20 0</inkml:trace>
  <inkml:trace contextRef="#ctx0" brushRef="#br0" timeOffset="149252">3547 8878 20485,'-30'8'990,"1"3"-990,10 35 0,17-11-270,22 13-899,12-29-451,0-11 1,2-7-5037,9-18 6656,-13 2 0,-3-1 0,-6-8 0,-3-2 0</inkml:trace>
  <inkml:trace contextRef="#ctx0" brushRef="#br0" timeOffset="149379">3763 8858 18237,'0'-30'989,"17"-16"-1079,14 5-675,-11 16 1,1-1-1845,0-2 1,-2 0 2608,0-13 0,-10 10 0,-9 14 0</inkml:trace>
  <inkml:trace contextRef="#ctx0" brushRef="#br0" timeOffset="149561">3743 8172 19316,'-5'39'1169,"-1"1"0,9 11 1,3 2-990,-1-2 0,3 0-1042,3-11 1,2-1 0,0 0 456,3 11 0,-1-2-765,-1-7 1,2-4-1000,3-10 1,-1-3 2168,4 13 0,-2-27 0,-12-1 0</inkml:trace>
  <inkml:trace contextRef="#ctx0" brushRef="#br0" timeOffset="150069">4037 8799 18686,'16'-24'450,"-1"0"0,13-17-450,-17 13 0,-2-1-90,2-21 135,-6 21 0,-2 0 45,-3-21-90,0 28 360,-8 6 359,-3 43-449,-9-6-180,9 19 0,3-1 90,25-17-450,14-5-180,-7-26 0,2-8-235,3 2 1,1-3 414,-1-14 1,0-3 134,1 4 0,-1 1 135,-4-1 0,0 3 674,-1 6 1,0 5 764,15-3-270,-8 20-449,-3 20-630,-17 10-90,6 9 830,-6-17-830,9-4-810,-1-18-269,1-27 494,-2 8 0,1-3-18,-3-8 1,1-1 557,6 1 0,2 1 585,14-10 989,-9 20-270,-10 27-899,-11 14-360,-1 17-180,-6-8-594,16-3-2644,-7-17-6413,0-20 9523,6-21 0,-15 6 0,7-2 0</inkml:trace>
  <inkml:trace contextRef="#ctx0" brushRef="#br0" timeOffset="150162">4939 7957 18686,'0'-11'2519,"0"2"-5308,0 9 2789,0 9 0,0-7 0,0 7 0</inkml:trace>
  <inkml:trace contextRef="#ctx0" brushRef="#br0" timeOffset="150410">5253 7839 22014,'-20'41'180,"0"-4"-629,9-17-361,20-9 1,13-11 539,17-20 315,-15 2 0,0-3 224,-3 0 1,0 1 900,18-11 179,-2 14-989,-16 17-270,8 17-6117,25-12 6027,-8 12 0,4-17 0,-24 0 0</inkml:trace>
  <inkml:trace contextRef="#ctx0" brushRef="#br0" timeOffset="151919">3802 9662 18237,'29'-2'3328,"-8"30"-2789,8 15-494,-19-6 0,-1 3 45,1-5 0,0-1-180,-5-2 0,1-3 90,11 10 180,-15-21-180,16-53-180,-16-17-513,6 9 1,1-3 557,-7-7 0,-2-1 45,8-1 0,2 1 0,-1 3 0,2 2 90,-2 3 0,3 5-100,6 9 1,1 5 188,12-4 271,-1 23 180,-1 27-180,-19 12 0,-1 17 1086,-9-16-1356,0 14 139,-9-16-229,-10 1 0,-3-3-90,-6-17-180,8-2 270,1-9 0,8 0-90,11 9 90,19 2 90,3 8-90,15 1-90,-6-1-450,8 1-2338,0 0-5487,0-10 8365,0-10 0,-17-2 0,-4-6 0</inkml:trace>
  <inkml:trace contextRef="#ctx0" brushRef="#br0" timeOffset="152327">4508 9270 19766,'0'39'2338,"0"0"-2068,0 9-450,8-7 180,-5-10 180,14-14-270,-15-17 270,7-17-180,-9-14 90,0 3 0,0-2-90,0-23-45,-4 15 0,-1 2-135,3 1 270,-7 7 0,1 2 360,5 13-90,12 22 89,22 32-404,-7-3 0,2 2-45,-2-3 0,2-2-215,2 1 1,1-4 394,12-2 0,7-12-91,-18-36-89,-10-12-180,-14 2 1,-3-3-271,-3-7 0,-1-2-899,1-4 0,0-2-1559,0-3 1,0 0 2907,0 3 0,0 3 0,0-9 0,0 17 0</inkml:trace>
  <inkml:trace contextRef="#ctx0" brushRef="#br0" timeOffset="152710">4939 8858 18506,'11'9'4768,"6"-7"-4139,3 24-89,10-4-180,10 17-180,-25-16 0,0 2-403,4 4 1,-1 1 222,-6 0 0,-2 1 0,0 3 0,-1-1 0,9 17-27,-16-10-243,7-21-90,-9-36 90,0-25 135,0 5 1,0-4 89,0-3 0,0-1 45,0 0 0,0 0-380,-4 1 1,-1 1 334,0 7 0,-1 3 754,-5-9-349,2 25-90,18 45 90,11 22-360,-6-15 0,2 0-45,4 0 0,0 0 0,-5-5 0,0-2-405,-1-3 0,0-2-1978,6 8-919,-9-12-2230,-3-10 5577,-16 0 0,5-7 0,-5 7 0</inkml:trace>
  <inkml:trace contextRef="#ctx0" brushRef="#br0" timeOffset="152810">5213 9093 15718,'-19'-19'4497,"8"8"-4317,11-7-1079,19 8 899,12-19 0,-9 16 0,-5-4 0</inkml:trace>
  <inkml:trace contextRef="#ctx0" brushRef="#br0" timeOffset="155755">2724 5938 6633,'-39'0'2609,"0"0"-1800,-1 0-89,1 0-270,0 0-91,9 0-89,-7 0 0,6 9 90,-8-7-180,8 15 90,3 3-270,9 2 90,-1 6-90,9 0 0,20-6 0,21 15 0,-2-24 0,3-4-90,8 2 0,1-3-135,0-2 0,0-3-644,8-2 0,0-2 599,-7-2 0,-1-3-74,-4 2 1,-3-2 343,-2-3 0,-5-2 270,-4-9 360,-5 1 179,-17 8 91,-26 2 895,-7 9-1255,5 0 0,-3 0-271,-2 0 1,-1 0-141,-1 0 1,0 0-85,4-1 0,1 2-166,0 6 1,3 3 30,-3 12-449,2 0-811,34 13-359,16-31-809,28 14 1483,-20-16 1,-1-4 230,21-7 1164,-11-2 1415,-19-17-246,-11 6-719,-9 2-810,-27 3 0,3 15 0,-6-7 0,12 9 0</inkml:trace>
  <inkml:trace contextRef="#ctx0" brushRef="#br0" timeOffset="156436">2489 6154 7173,'22'-9'3508,"-5"-19"-2429,-8-5-404,-8 6 0,0-3-181,4 1 1,-1-1-180,-4-4 0,0-1-1,0-8 1,0-1-180,0 0 0,0-2-499,0-6 1,0-2 633,0 0 0,0-1-180,-3 10 0,0-1 0,0 2-30,3 6 0,0 1 0,-2-2-30,-5-7 0,-3-3 0,1 3-75,3-6 0,-1 2 45,-7-4 0,-1 1 0,5 3 0,1 4-90,-2-8 45,1 20 0,3 5 45,4 7 0,-5-7 90,8 19-90,0 1-450,0 9-2331,0 0-2256,0 9 5037,0 10 0,0-6 0,0 5 0</inkml:trace>
  <inkml:trace contextRef="#ctx0" brushRef="#br0" timeOffset="157445">2469 4997 8972,'0'-48'4407,"0"7"-4002,-4 5 0,0-2-270,3 7 0,0-1-90,-4-15 0,1-2 0,3 9 0,2-1-726,-1-7 0,0 1 726,0 6 0,0 1-180,0-3 0,0-1-180,0 0 0,0 1 45,0 2 1,0 1 44,0-3 0,0-1 90,0 4 0,0 2-90,0 3 0,0 0 276,-4-4 0,-1 2-51,3-7 0,-6 17 0,-2 0 0,0-12 90,-1 23-90,-7-25-269,16 45 988,-7-21-808,9 17 89,0 0 0,0 9 0,0 10 0,0 20 0,-8 3 0,6-15 0,2 2 0,-5 0 0,1 1 0,3 8 0,2 3 134,-2 2 1,2 3 0,3 7 0,1 1-791,-5 0 0,2 0 656,3-14 0,1-1 0,0 0 0,-1 16 0,1-1 0,4 0 0,0-1-448,-5-3 1,1-2 402,3-7 0,-1-2-335,-7 0 1,0-2 109,4-6 0,-1-3-608,-4 22 68,0-2 1547,0-17-827,0-12 615,0-10-1064,0-9 330,0-9-241,0-19 723,0-22-273,0 8 0,0-3 45,0-4 0,0-2-481,0 10 0,0-2 0,0 0 495,-3-2 1,0-1 0,0 0-60,2 0 0,2-1 0,-3 1 60,-3 0 0,-2 0 0,1 1-120,2-4 0,1 1 0,0 1-360,-1 9 1,1 1-1,-1-1 334,-2-11 1,-1-1-1,2 7 1,4 12-1,0 3 1,-3-2-1,-1-1 1</inkml:trace>
  <inkml:trace contextRef="#ctx0" brushRef="#br0" timeOffset="158970">2470 3762 6813,'-1'-19'1979,"1"-1"-1979,0 1 0,0-1 360,0-17-90,0 4-315,0 6 0,0-2 45,0-21 90,0 20 0,0 1 179,0-21 91,-4 21 0,0 1 539,1-5-449,-14-4-180,6 9-180,0 15-180,-6-22 180,15 31-180,-7-13 90,9 17 90,0 0 270,0 26-90,0 24-270,-4-12 0,-1 4 60,5-5 0,0 3 0,-2-1-599,-3-3 1,-2 1 0,2 1 538,3 6 0,2 2 0,0-1-300,-3-5 0,-1 0 0,2 0-1579,1-1 1,2 1 0,-1-2 1878,0 9 0,0-5 0,0 9 0,0-25 0</inkml:trace>
  <inkml:trace contextRef="#ctx0" brushRef="#br0" timeOffset="163715">1568 10152 14459,'6'-31'629,"8"3"-809,25 8-1708,0 1-4229,0-1 6117,0 9 0,-17 3 0,-4 8 0</inkml:trace>
  <inkml:trace contextRef="#ctx0" brushRef="#br0" timeOffset="164251">1725 12092 16168,'28'-20'180,"-6"-8"-2609,15-11 2429,-17 14 0,-1 0 0,5-8 0,2 7 0</inkml:trace>
  <inkml:trace contextRef="#ctx0" brushRef="#br0" timeOffset="173807">2548 12445 13919,'-18'30'2159,"5"-2"-2429,-15-25 1169,17 3-719,2-14 90,18-10-270,2-21 45,-1 10 0,0-3-45,0-7 0,-1 0 0,1 3 0,0 2-173,-1-1 0,2 2-187,8-8-1889,9 13-3148,3 19 5397,8 9 0,-17 0 0,-5 0 0</inkml:trace>
  <inkml:trace contextRef="#ctx0" brushRef="#br0" timeOffset="173998">2999 12190 14998,'0'28'2879,"8"-6"-2789,3 15-90,9-6-1889,-1-1-2609,1-2 4498,0-17 0,-9-2 0,-3-9 0</inkml:trace>
  <inkml:trace contextRef="#ctx0" brushRef="#br0" timeOffset="174431">2959 11661 9152,'0'-20'2968,"18"9"-539,4 11-1305,1 12 0,2 5-315,-4 2 1,-1 3-225,9 10 0,-1 4-360,-7 2 0,-1 2-725,5 0 1,-2 0 499,-7 0 0,-2-1-45,1-8 0,-1-3-34,5 11-820,1-20-720,8-36-90,3-24 1304,-16 7 0,0-2 450,4 5 0,-1 1 225,4-18 989,15 28 988,-15 20-1168,6 20-89,-8 19-181,-9 11-584,-6-20 0,-2-1-45,-3 21 0,0-2-450,0-9-2069,-9-17-3417,-2-5 5756,-8-34 0,8 13 0,2-14 0</inkml:trace>
  <inkml:trace contextRef="#ctx0" brushRef="#br0" timeOffset="174732">3743 11759 18956,'-19'19'720,"8"10"-540,11-8-270,20 16 90,10-23-90,9 3 90,-8-17-90,-3-9 180,-17-10 90,-2-12 0,-9-8-1,0 17-179,-18-4-179,-4 15-1620,-17 0-1799,9-15-5127,10 13 8725,11-24 0,9 24 0,0-4 0</inkml:trace>
  <inkml:trace contextRef="#ctx0" brushRef="#br0" timeOffset="175015">3920 11484 20575,'19'20'630,"1"8"-720,-9-6 90,6-2-360,3-12 90,10 1 90,1-7 180,6 7 90,-15 0 90,6 2 180,-17 17 90,-2 11-90,-9 2-181,0 7-179,0-8-1079,0-19-1799,0-3-3419,0-27 6297,0-19 0,0 13 0,0-12 0</inkml:trace>
  <inkml:trace contextRef="#ctx0" brushRef="#br0" timeOffset="175773">4292 11465 21205,'0'48'450,"9"-16"-540,2 5-180,8-26-450,1-2 1,0-18 89,-10-2 450,8-26 270,-16 5 0,7-7 90,-9 19 360,-9 11-540,-2 9-180,-9-9 180,10 7-90,10-6-90,19 8 90,12-9 90,-1 7 180,7-7 270,-15 9 359,-2 0-449,-3 9-180,-15-7-180,7 15-90,-9-14-360,0 5-809,9-25 989,10-14-45,-1 7 0,4-2-180,2 0 1,2 2 321,3 3 0,1 3 623,20-2 989,-11 12-540,-11 25-539,-17-4-360,-2 24 0,-1-24-450,-6 5-1183,25-27-1605,-14-19 1574,5 8 0,1-2 1304,-8-7 1,-1-1 449,19-11 2968,-18 4-809,6 26-450,-15 2-990,7 18-719,0 11 90,2-7-450,8 4-1349,10-17-360,-8-17 1260,16-5 719,-15-17 1259,6 17 720,-8 5-450,0 17-810,-1 8-539,1 12-90,-1-7-450,10 4-2068,-8-17-3779,17-26 6207,-8-6 0,-8-1 0,-5 7 0</inkml:trace>
  <inkml:trace contextRef="#ctx0" brushRef="#br0" timeOffset="175941">5488 10328 20395,'0'46'1079,"7"-13"1,3 3-1125,0 13 0,2 3-315,0-16 0,1 1 1,1-1-2548,6 14 0,-1-2 2907,-3-7 0,-1-4 0,4 4 0,-10-15 0</inkml:trace>
  <inkml:trace contextRef="#ctx0" brushRef="#br0" timeOffset="177165">3920 12504 19856,'28'6'1079,"-6"16"-1034,-3 1 0,-1 4-458,-6 6 1,-2 1 457,0-3 0,-1-1-1,1 0 0,-2-1-44,-6 19 201,7-17-381,-9-12 0,0-10-180,0-27 371,0-21-101,0 6 0,0-3 0,0-8 0,0-2-222,0 1 0,0 1 222,0 3 0,0 4 90,0-13 180,17 21 0,14 21 0,10 16 0,-12 0 0,-1 4 89,4 18 1,5 10-90,-26-1 0,-2-9 700,-9-1-880,0-10-90,-9 9-90,-11-15 90,-10 5 90,-1-18-270,3-9 270,17 7 90,3 2 0,16 11 0,12 17 0,10 3-90,10 8 0,-1-9-180,-9 7-1619,7-24-3868,-15 5 5667,6-18 0,-17 0 0,-2 0 0</inkml:trace>
  <inkml:trace contextRef="#ctx0" brushRef="#br0" timeOffset="178373">4586 12308 20305,'28'37'1260,"-6"-5"-1215,-11-4 0,-2 1-45,8 12 0,-15-2 90,7-19-270,-9-11 0,0-9 90,0-18 0,0-12 90,0-12-45,-4 15 0,-1-2 45,0-2 0,-1 3-90,-4-7 270,-8-8 90,25 40-90,4 3 0,28 29-91,-14-10 1,0 3-396,5 8 0,-1-1 351,-4-8 0,0-1-21,-1 1 1,0-5 244,15-5-269,-9-11 0,-10-28-449,-11-22 89,-8 8 0,-2-3-792,1 0 0,0-2-18,0-6 1,0 0-810,0 7 0,0 2 409,0 8 0,0 3 1210,0-15 1748,0 28 1220,8 11-179,3 9-450,0 0 572,7 0-1381,-7 9-270,8-7-361,10 16-89,1 1-270,9 3-180,-8 15 90,6 2-90,-16 3 90,-6-18 0,-1 0-90,5 6 0,1-2 0,-9-8 0,6 0 90,-15-1 0,7 1 0,-9-1 0,0 1 0,0-9 179,0-2-179,0-9-90,0 0 0,0-9 0,0 7-90,-9-24 90,7 12-89,-7-14 89,1-9 0,6-4-348,-3 8 1,1-2 347,3 1 0,2-1-45,-1-5 0,0 1 0,0 8 0,0 1-45,0 1 0,0 2 90,0-4 90,0 12-90,17 10 90,-4 26 0,25 5-90,-17 17 90,16 0 605,-15 1-606,6-1-89,-17 0-179,-2-9-721,0 7-1169,-7-15-1799,6 7-3058,-8-10 6926,0 1 0,0-9 0,0-3 0</inkml:trace>
  <inkml:trace contextRef="#ctx0" brushRef="#br0" timeOffset="178532">5331 12092 20755,'28'-41'674,"-9"17"1,2 2-765,20-9-1394,-12 16 0,-1 0 1484,4-13 0,-4 17 0,-19 2 0</inkml:trace>
  <inkml:trace contextRef="#ctx0" brushRef="#br0" timeOffset="181402">1842 14797 13919,'20'0'1439,"0"0"-1169,8-9-540,2-2-1529,-6-2 0,0-2 1799,18-16 0,-12 9 0,-12 5 0</inkml:trace>
  <inkml:trace contextRef="#ctx0" brushRef="#br0" timeOffset="189132">1627 10210 14189,'39'-28'-855,"-15"14"1,0-2 854,-3-8 0,-1 0 0,11 0 0,-14-2 0</inkml:trace>
  <inkml:trace contextRef="#ctx0" brushRef="#br0" timeOffset="190198">1685 12072 8792,'0'31'2249,"0"-3"-1620,0-17-359,0 6 270,0-14 269,0 5 1,9-8-90,2 0-451,18-8-89,-8-3-180,16-18 90,-15 8-90,15-8 0,-24 18 90,13-6-90,-24 15 0,16-7 0,-16 9-1169,7 0-2249,-9 0 3418,0 0 0,0 0 0</inkml:trace>
  <inkml:trace contextRef="#ctx0" brushRef="#br0" timeOffset="190523">1823 12092 8972,'-31'-11'3328,"3"-15"-3508,17 22 180,2-14 90,9 18-90,9 0 0,2-9 0,9-1-3958,8-10 3958,-6-8 0,-3 15 0,-10-5 0</inkml:trace>
  <inkml:trace contextRef="#ctx0" brushRef="#br0" timeOffset="191432">1627 10054 9242,'-31'19'3778,"3"-8"-3239,17 15 91,-6-21-270,14 21-1,-14-24 91,15 7-270,-7-9-90,9 0-90,0 0 90,9 0-90,10-18-90,12-4 135,-7 8 0,0-2-135,9-21 90,4 15 0,-18 3 0,-8 10 90,-2 9-180,-9 0 270,0 0 0,0 9-180,0 10 0,-9-6-270,-2 13 270,-9-32-810,10 12-2158,18-14 2968,23-18 0,-7 19 0,2-19 0</inkml:trace>
  <inkml:trace contextRef="#ctx0" brushRef="#br0" timeOffset="192979">1921 14816 12480,'19'-30'270,"1"1"-450,8 10-270,-6-1-3418,6 1 3868,-8 8 0,-9 2 0,-2 9 0</inkml:trace>
  <inkml:trace contextRef="#ctx0" brushRef="#br0" timeOffset="200332">2842 14738 9152,'-20'0'5487,"1"-18"-4318,8 14-359,2-13-91,9 17-269,0 17-90,0 5-180,9 17-180,-7 0 0,15 0 89,-14-8-89,14-3-89,-15-17 89,7-2 0,-9-27-450,9-12 315,-1 2 0,3-3 135,3-4 0,3 0-90,2 0 0,1 1 180,-1 3 0,1 3 90,11-3 360,6 14-91,-7 34 1,1 14-270,-11-7 0,-3 2-270,-4 24 90,13-11-90,-24-19 0,15-11-810,-15-36-359,16-14 719,-12 7 1,-1-2 314,0 1 0,1 1 225,2 3 0,1 3 180,2-3 540,9 14-91,-1 17-179,1 17-180,-1-3-360,1 14 0,0-17-1079,-1-3-1890,-8-8-1798,7-17 4857,-8-5 0,1 0 0,-2 5 0</inkml:trace>
  <inkml:trace contextRef="#ctx0" brushRef="#br0" timeOffset="200415">3489 14463 8612,'19'9'3868,"1"11"-3958,-1 10-4947,-8 1 5037,-2-12 0,-9-10 0,0-9 0</inkml:trace>
  <inkml:trace contextRef="#ctx0" brushRef="#br0" timeOffset="200558">3508 14209 14819,'0'0'0</inkml:trace>
  <inkml:trace contextRef="#ctx0" brushRef="#br0" timeOffset="200842">3763 14307 12840,'0'19'3418,"0"-8"-2339,0 15-179,0-13-541,9 24-359,2-6 0,-1-1-90,17-1-539,-14-18-900,15-3-1530,0-34-1798,3-7 4857,-15 4 0,-2 0 0,6-4 0,-11 7 0</inkml:trace>
  <inkml:trace contextRef="#ctx0" brushRef="#br0" timeOffset="201249">4018 14267 12120,'22'0'5667,"4"18"-4768,-15-5-269,8 24-90,-8-7-360,-2 1-180,-9-11-360,0-3 0,0-15-1259,8-11-900,3-12-899,9-27 3058,-6 23 1,0 0 359,1-1 0,1 2 180,14-16 1978,-1 12 631,-10 17-1350,-8 2-450,7 18-539,-16 2 0,15 17-450,-6-6 0,9 6-90,-1-17 270,1-2-360,-1-26-180,1-5 360,-9-26 180,-2 7-180,-9-7 270,0 17-90,-1 20-270,-16 5 0,4 6-3148,-7 6 3238,3-21 0,15 22 0,-7-16 0</inkml:trace>
  <inkml:trace contextRef="#ctx0" brushRef="#br0" timeOffset="202032">4743 13640 19226,'30'29'629,"-11"-7"1,0 3-495,-3 5 0,-2 1-837,2 12 0,-1 2 747,-5-5 0,-1 0-65,1 0 0,-3-1 20,-5-8 0,-1-4 380,7 4-470,-8-14-269,0-34 89,0-14 180,1 4 0,-2-4 45,-2-12 0,-2-2-45,0 4 0,-1 0 100,-4-8 0,0 2-10,3 15 0,3 3 603,13-10-513,13 21 90,17 36-90,0-5 89,0 24 91,-8-7 90,-12 1-90,-10-3 441,-9-17-801,0 6 90,-17-14-90,-5 5 90,-9 1-90,3-7-180,8 7 180,1-9 90,8 9 90,20 10-90,13 3 0,17 15 0,0-15 0,-9 6-899,-1-8-1890,-10-9-4317,1-3 7106,0-25 0,-10 12 0,-1-12 0</inkml:trace>
  <inkml:trace contextRef="#ctx0" brushRef="#br0" timeOffset="202757">5272 13679 15718,'31'20'2878,"-3"8"-2338,-8 12 90,-1 1-271,-13-13 1,-1 1-180,4 12-90,-9 7 0,0-26-899,0-5 359,0-61 180,0-1 270,-4-2 0,-1-2-461,0 8 1,-1 1 415,-3 1 0,-2 0-132,1 4 1,1 2 86,-2-8 270,2 13 0,9 19 90,0 9-180,0 0 988,9 0-898,-7 0 285,7 0-285,-9 0 450,0 0-450,9 0 90,-7 0-90,15 9 89,-6-7-89,9 24-90,8-4 0,-6 17-45,-4-15 0,1 0-153,3 26 153,-8-25 0,0 0-201,6 23 156,-1-9 0,1-8 0,-9-12 90,-3-1 90,-8-16-450,0 7 467,0-18-287,0-11-23,0-19 113,0-2 180,0 2-360,-8 2 270,5 15-90,-5 11-180,-1-22 0,7 35 0,-7-26 1,0-13-271,7 11 45,-7-5 0,1-3-1933,6-16-5038,-7 9 7376,9 3 0,0 28 0,0 1 0</inkml:trace>
  <inkml:trace contextRef="#ctx0" brushRef="#br0" timeOffset="203199">5645 13248 18057,'19'0'1529,"9"0"-810,-6 18 1,15 3-405,-24 6 0,-4 3-136,1-4 1,0 0 0,-1 12 0,-1 1-135,-2-9 0,-1 1-45,0 7 0,1 0-27,11 14 27,-15-23 0,-2-1 270,9 2-719,-9-10 179,0-12-90,0-34-90,-9-6 360,4-8 0,-1-5-492,1 4 1,-1-1 536,-3-11 0,1-1-202,7 12 0,0 4 247,-4 6 0,1 5 180,4-1 0,26 19 90,-2 18-91,0 3 1,0 4-45,-3 3 0,-2 3 0,0 11 0,1 2-90,0-9 0,-1 0 304,-3 7 1,-2-1-980,6 10-1434,-11-3-7767,-9-19 9320,0-12 1,0-8-1,0 0 1</inkml:trace>
  <inkml:trace contextRef="#ctx0" brushRef="#br0" timeOffset="203340">5840 13483 19946,'30'-25'-375,"-1"0"0,-3 0 0,-1 2 0,5 2 1,-13 3-1</inkml:trace>
  <inkml:trace contextRef="#ctx0" brushRef="#br0" timeOffset="204949">2665 16149 16168,'0'37'1259,"9"4"-989,-7 9-180,7-2-270,-9-17 270,0-12-360,0-19-539,9-28-91,10-22 630,-4 16 0,1-2 225,3 0 0,1 3 90,0 6 0,-1 4 855,12-6-1,6 21 1,-15 25-361,-3 13-269,-1 12-360,-16 6-269,15-9-1260,3-17-2429,19-22 4048,2-31 0,-10 7 0,-14-2 0</inkml:trace>
  <inkml:trace contextRef="#ctx0" brushRef="#br0" timeOffset="205165">3273 16031 12930,'11'40'4137,"6"-1"-4047,-15 0-180,16-9 90,-7-10-270,8-11 270,1-18 0,-9-2 180,-2-17-90,-9 6-90,-18 2-90,-4 3-2788,-8 15-5307,1-7 8185,10-8 0,8 12 0,2-12 0</inkml:trace>
  <inkml:trace contextRef="#ctx0" brushRef="#br0" timeOffset="205499">3528 15973 18327,'9'28'989,"1"2"-719,19 10-180,-7-1 180,6-9-180,-9-1 179,-8-19-359,-2-1 90,-9-9-269,0-26 359,9 2-180,-5-4 0,3-1 90,21-3 90,2 3 0,10 21 269,-1 16 1,-9 12-360,-1 2-90,-10 6-180,1-17-2428,-1-2-7133,1-9 9815,0-18 0,-9 14 0,-3-13 1</inkml:trace>
  <inkml:trace contextRef="#ctx0" brushRef="#br0" timeOffset="206215">4449 15679 19316,'-20'10'1259,"1"8"-1259,8 1 0,2 29-180,9-4-225,4-15 1,1-1-2025,6 2 2429,17-10 0,3-29 0,-10 5 0,-3-14 0</inkml:trace>
  <inkml:trace contextRef="#ctx0" brushRef="#br0" timeOffset="206468">4743 15620 18057,'0'29'479,"0"1"1,-1-1 0,2 0-570,8 21-360,10-10-629,3-12 629,6-17 0,-8-20 450,-9-13 90,-2-17 450,-10 0-270,1 8 0,-8 3-180,-3 17-630,-9 2-1349,1 1-5487,8 6 7376,2-7 0,9 9 0,0 0 0</inkml:trace>
  <inkml:trace contextRef="#ctx0" brushRef="#br0" timeOffset="206844">5076 15483 19046,'-19'0'450,"8"26"-180,2 6-315,8-3 0,2 1 45,-2 1 0,2-3 0,8 5-270,10-7-899,12-52-1,-1-16 540,-14 5 1,-3-4-322,-7-3 1,-2-1 860,1-4 0,-1 0 135,-3 4 0,-2 0 90,2 1 0,-2 1 338,-7 7 1,-1 2 876,-4-16-631,-16 13-89,18 44-180,3 23-361,10 3 1,4 4-90,-1 3 0,1 1-90,7 4 1,3-3-316,-3-14 0,4-4-989,6-3 0,2-5-6432,17-7 8067,-3-27 1,-20 14 0,-10-13 0</inkml:trace>
  <inkml:trace contextRef="#ctx0" brushRef="#br0" timeOffset="207340">5409 15287 14279,'20'47'4137,"0"4"-4047,-1-1-539,1-11-541,8-20-1978,-6-27-1709,6-14 4991,-13-1 1,-2-2-1754,18-16 2563,-16 16 1,0 2 3192,14 1-1888,-10 5-1530,1 25-809,0 12 0,-1 2 0,1-3-270,-1-10-809,10-18 449,1-10 450,9 6 270,-8-5 810,6 18 269,-7 18-90,1 21-1412,-12-11 0,-1 5 468,-6 9 0,-2 3-91,0 3 1,-1 2-135,-3 0 0,-3 0-580,-2 3 0,-2 1 445,-2-4 0,-3-2-381,-2-10 1,-4-4-115,-5-8 0,-5-5-187,-19-3 412,11-26 1,3-10 44,9-5 0,4-4 135,-7-16 0,5-4 569,7 2 1,7-1-300,3 0 0,7 5 45,5 14 0,4 4-1,2-3 1,3 6-90,26 7-359,-8-13-7287,-10 15 7949,-2-17 0,-17 15 0,-2-5 1</inkml:trace>
  <inkml:trace contextRef="#ctx0" brushRef="#br0" timeOffset="207507">5625 15032 20305,'-20'11'-4587,"1"-11"4587,8 6 0,2-12 0,9 14 0</inkml:trace>
  <inkml:trace contextRef="#ctx0" brushRef="#br0" timeOffset="208202">4214 16717 18147,'10'34'239,"-1"0"1,2 0 0,-2 1-105,-3 5 0,-1-1-45,0-4 0,-1 0-90,-4-5 0,0-2-180,0 3-180,-1-14 270,-7-43-90,-3-24 180,1 8 0,0-5-103,3 8 1,0-1 0,2 1 102,-2-13 0,3 2-165,5-1 1,7 6 344,22 4-90,-6 24 0,2 7-131,4 12 0,-1 5 401,21 13-91,-2 2 181,-26 15-270,-5-16 204,-17 8-294,0-10 331,-26-8-421,2 7 183,-24-16-722,18 6 539,1-8 90,18 9-180,11 2 180,20 17-180,19-6 0,3 6-630,6-8-3418,-9-9 4138,0-2 0,-17-9 0,-5 0 0</inkml:trace>
  <inkml:trace contextRef="#ctx0" brushRef="#br0" timeOffset="208949">4802 16560 19586,'15'30'359,"0"-1"1,0 5 0,-1 0-270,-4-4 0,-1 1 0,-3 3 0,-1-1 90,4 17-90,-9-10-540,0-21 270,0-1-90,-18-42 90,5-9 135,-5 0 1,-1-4-1,8-6 0,0-1 90,-3 8 0,0 0-45,6 1 0,5 3 269,12 1-89,13 14 90,26 43-90,2-2-90,-20 3 0,-1 3-45,-4-9 0,0-1 45,14 19 270,-11-19-360,-8-20 90,-9-29-360,-3-21-135,-7 12 0,-2-2-225,2 0 1,-2-1-316,-3-7 1,0 1-900,3 14 0,-1 2 629,-2 2 1,0 2 765,4-1 719,17 17 1529,-4 2 269,16 9-89,-10 0-630,9 0-269,3 0-181,-1 9-179,8 10-360,-8 20-225,-14-10 0,-2 1-46,1 0 1,-1 1-135,-4 3 0,-1 0 45,11 16 0,-9-11-179,-3-19-271,-8-20-90,0-29 180,0-21 180,0 12 1,0-2-241,1-5 0,-2 0 375,-3 0 0,0 1-209,3 4 1,0 2 523,-8-12 0,18 21 90,10 38 0,12 22-226,-16-8 1,0 4-196,5 2 1,-3 1 60,-4 20 320,13-2-3468,-23-18 3234,5-10 1,-8-12 0,0-8-1</inkml:trace>
  <inkml:trace contextRef="#ctx0" brushRef="#br0" timeOffset="209083">5448 16384 19676,'18'-30'-9831,"4"1"8893,8 18 0,-10 3 0,-11 8 1</inkml:trace>
  <inkml:trace contextRef="#ctx0" brushRef="#br0" timeOffset="210591">2234 16658 16168,'20'0'989,"8"-8"-989,-6-3-90,15-9-1709,2-8-4497,3 6 6296,-17 7 0,-2 2 0,-2 2 0,-3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23:25.36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25968 3449 16348,'0'50'1439,"0"-22"0,0 1-1124,0-1 0,0 2-1,0 12 1,0 4-1661,0 6 0,0 4 1495,0-9 1,0 2 0,0 1-60,0-7 0,0 0 0,0 2 0,0 1-36,0-3 0,1 1 0,-1 1 0,0 1 0,-1 0 72,0 1 0,-1 0 0,0 0 0,0 2 0,1 1-97,0-3 1,1 3 0,-1 0 0,1 1 0,0-1 0,-1 0-408,0-2 0,0 0 0,-1 0 1,0 0-1,1 0 0,0 1 393,0 5 0,0 1 0,1 1 0,0 0 0,1-1 0,0 0-25,1 0 1,0-1-1,1 0 1,0 0 0,1 0-1,-1 0 40,0 0 0,0 0 0,0 1 0,1-1 0,0 0 0,1-1-264,1 0 0,2 0 1,0-1-1,1 0 1,0 0-1,-1 0 234,0-1 0,0 0 0,1 0 0,-1-1 0,1 0 0,-1 0 23,2 5 0,0-1 0,0-1 1,0 0-1,0 0-5,0-3 0,0 0 0,-1-1 0,1-1 0,-1-2-41,1 2 1,0-3-1,0-1 1,-1-2-518,1 6 0,0-2 1,1-5-721,2-2 1,2-8-8572,5-12 9685,-1-67 0,-8 18 1,-2-22-1</inkml:trace>
  <inkml:trace contextRef="#ctx0" brushRef="#br0" timeOffset="1810">25988 3547 13379,'39'5'509,"1"1"1,10-1 0,4-1-480,-12-4 0,0 0 0,3 0-1169,-5 0 0,1 0 0,2 0 0,1 0 1183,5 0 1,2 0 0,1 0 0,1 0-9,-8 0 0,2 0 0,0 0 0,0 0 0,2 0-327,4 0 0,1 0 0,2 0 0,-1 0 1,1 0 349,-6 0 1,0 0 0,1 0 0,0 0 0,0 0 0,1 0-48,-4 0 1,0 0 0,1 0 0,0 0 0,0 0 0,1 0 0,-1 0-86,3 0 0,-1 0 0,1 0 0,0 0 0,0 0 0,1 0 0,-1 0 73,2 0 0,1 0 0,-1 0 0,1 0 0,0 0 0,0 0 0,0 0-109,-5 0 1,0 0-1,0 0 1,1 0 0,-1 0-1,0 0 1,0 0 0,0 0 108,6 0 0,-1 0 0,0 0 0,0 0 0,0 0 0,0 0 0,0 0-32,-2 0 1,1 0 0,0 0 0,-1 0 0,0 0-1,0 0 1,-1 0 46,5-1 0,-1 1 0,0 0 0,-1 0 0,0 0 0,-1 1 76,-3-1 1,1 2 0,-2-1-1,1 1 1,-2-1 0,1 1-92,4 0 0,-1 0 0,0 0 0,0 0 0,-1 1 17,-1 0 0,0 1 1,0 0-1,-1 1 1,0-1 4,5 0 1,0 1-1,-1 0 1,-1 0 21,-1 0 1,0 1 0,-1-1 0,-1-1 86,-3-1 1,0 0 0,-1-1 0,-1 1-102,9 0 0,-2 0 0,1 0 30,2-3 0,0 0 0,-2 0 182,-6 0 0,-1-1 0,0 2-212,3-1 0,0 0 0,-1 0-30,-4 0 0,-1 0 0,-1 0 279,-2 0 1,0 0 0,-3 0-235,9 0 0,-3 0 135,-7 0 0,-4 0 360,7 0 1920,-11 0-2100,-17 0 1870,-2 0-2230,-9 0 2151,0 0-1971,0 8 107,0 3-17,0 26 0,8-4 0,-5 15 0,5 0-45,-7-20 0,-2 2-136,1 8 1,0 3 0,1 11 0,-2 2-716,-1-15 0,-1 1 1,0 1 685,-1 9 0,1 2 0,-1 1-90,-3-1 0,0 0 0,1 3 75,3-6 0,0 1 0,1 2 0,-1-1-677,1 1 0,-1 0 0,1 0 0,1 1 686,0-5 0,1 1 0,0 0 0,0 0 0,1 0-19,-1 0 1,0 0 0,0 1 0,0-1 0,0 0-387,0 2 1,0 0-1,0 0 1,0 0-1,0 0 351,0 0 0,0 0 0,0 0 0,0 0 0,0 0 18,0-2 0,0 1 0,0-1 0,0 0 0,0 0-18,0 0 0,0 0 0,0 0 0,0 0 0,0-1-246,0 8 0,0-2 1,0 0-1,0 0 246,0-4 0,0-1 0,0 0 0,0-1 81,0 9 0,0-1 0,0-4-81,-3-13 0,0-2 0,0-2 617,3 15 1,-2-6-618,-16-3 1954,16 5-1954,-15-24 2390,14 15-2390,-14-24 1608,15 22-1698,-16-22 611,7 24-521,-8-16 0,-1-1 0,9 6 90,-6-13-90,6 7 0,-9-11 0,1-1 0,-9-6 0,-3 7 0,-8-9 0,0 9 0,-9-7 0,19 7 0,-1-1 0,-12-6 0,-3-1-268,-8 7 0,-3 1 268,7-7 0,-4-2 0,0 0-738,10 2 0,-1 0 1,-1 1-1,-2-1 702,4 0 0,-1-1 0,-2 1 0,0 0 0,1 0 18,-2 0 0,0 0 0,-1 0 0,0 0 0,0 1 18,-2-1 0,-1 0 0,0 0 0,-1 0 0,1 0-442,2 0 0,-1 0 1,1 0-1,0-1 0,0 1 442,2 0 0,0 0 0,0 0 0,0 0 0,0-1 0,2 0 0,0-1 0,0 0 0,1 0 0,-1 1-344,-9 1 0,0 1 0,0-1 0,0 0 344,1-2 0,-1 0 0,0 0 0,0 0 0,8 0 0,-1 0 0,0 0 0,0 0 0,1 0-36,0 0 0,1 0 0,-1 0 0,0 0 0,0 0 36,-2 0 0,-1 0 0,0 0 0,0 0 0,0 0-18,3-2 0,1 1 0,0-2 0,0 2 1,0-1-28,-10 1 0,1 2 0,0-2 0,1 0-105,5-3 1,1 0 0,0-1-1,2 0 150,-8 1 0,1 1 0,0 0 160,4-1 1,-1 0-1,3 1-160,5-1 0,2 1 0,-1 1-60,-5 1 0,0 2 0,0-1 120,5-1 0,0 1 0,0 1-60,-4 4 0,-2 1 0,1 0 0,5-2 0,0 0 0,1 1 271,-4 7 0,1 1 1,0-1-272,-13 0 0,1-2 549,5 4 1,0 1-550,5-5 0,1-1 486,8-3 0,1-1-441,-5 4 0,1-1 561,8-2 0,0-1-606,-9 0 0,1 1 45,7 3 0,1 0-45,1-4 0,0 1 0,-19 4 1251,9-1-1251,8-9 870,3 0-870,8 0 791,1 0-1511,-1-9-1528,9 16-3329,-6-31 5577,15 20 0,-7-16 0,9 11 0</inkml:trace>
  <inkml:trace contextRef="#ctx0" brushRef="#br0" timeOffset="3666">24596 3978 14998,'-29'0'1889,"-1"0"0,-20 17-1889,2 5 0,18 9-90,2-3-90,17-8-89,2-1-1,27 1 180,4-1 270,17 10-90,-9-7 179,-1 23 91,-19-12 90,-1 15-450,-12-19 0,-3-2 0,-5 8-360,-8 11-2878,-1-44-4318,9 5 7556,3-33 0,8 21 0,0-12 0</inkml:trace>
  <inkml:trace contextRef="#ctx0" brushRef="#br0" timeOffset="4125">24714 4154 17427,'11'29'2069,"-2"10"-1889,-1 11-45,-6-21 0,-1 1-135,3 0 0,0-1 90,-4 21-180,0-2 359,0-27-448,0-3-91,0-18-270,0-18 0,0-21 315,4 6 1,1-3-491,0-8 1,1-2 669,3-7 0,2 0 45,-2 2 0,1 1-253,0 9 1,0 2 387,-1 8 0,1 5 404,10 7 1,0 27-90,-1 23-136,-9-3 1,0 3 45,0-1 0,-1 1-135,-3 3 0,-1-1 135,4 17-91,-9-11 928,0-10-1377,0-10-792,0 1-3705,-9-9 4677,-11-20 0,7 5 0,-4-14 0</inkml:trace>
  <inkml:trace contextRef="#ctx0" brushRef="#br0" timeOffset="4361">25126 4076 17607,'-11'11'90,"11"-2"-270,11-9 270,17 0 90,-15 0 0,4-9 0,-17-2-270,0-9-90,0 10-2519,-8-8 2699,-3 7 0,0 0 0,2 3 0</inkml:trace>
  <inkml:trace contextRef="#ctx0" brushRef="#br0" timeOffset="4508">25126 4076 19226,'33'-29'-270,"1"-1"0,0 1 0,0-1 0,6-6 1,-2 1-1,-5 8-4587,6 8 4857,-11-9 0,-17 15 0,-2-5 0</inkml:trace>
  <inkml:trace contextRef="#ctx0" brushRef="#br0" timeOffset="4683">25439 3606 18686,'-11'37'4048,"3"13"-3823,7-12 0,2 2-225,-1 0 0,0 1-495,0-1 0,0-2-1574,0-8 1,0-1 2068,0 19 0,0-26 0,0-5 0</inkml:trace>
  <inkml:trace contextRef="#ctx0" brushRef="#br0" timeOffset="5166">25674 3645 19586,'11'48'2069,"-2"2"-2069,-8-17 0,-2 1-585,1-3 0,0-1-2518,0 0 0,0-1 3103,0 19 0,0-26 0,0-5 0</inkml:trace>
  <inkml:trace contextRef="#ctx0" brushRef="#br0" timeOffset="6346">5743 3449 12480,'19'39'2518,"-8"0"-2428,1-11 0,2 1-360,-3 1 1,0 1-3149,7 4 0,3 0 3418,-1-4 0,-1-4 0,3 4 0,-4-14 0</inkml:trace>
  <inkml:trace contextRef="#ctx0" brushRef="#br0" timeOffset="6971">4606 5291 16977,'-11'-19'1799,"2"8"-1259,9 2-360,9 9-90,10 17-360,3 5-1979,7 17-4587,-10 9 6836,1-6 0,-9-12 0,-3-12 0</inkml:trace>
  <inkml:trace contextRef="#ctx0" brushRef="#br0" timeOffset="8379">4469 5330 8882,'0'20'6386,"-1"0"-5036,-7-18-631,6 4-359,-7-14 270,9 8-271,9 0-89,10-9-90,12-2-180,8-17 0,-8 6 0,6 2 180,-16 12-90,16 8 90,-15 0 180,6 0-1,-8 34-269,-9-7-45,-6 0 0,-1 2-45,4 19 90,-6-7-90,7-1 90,-9-12-90,0-17 0,0-2 90,0-9 0,9 0-90,10 0 180,12-18-90,17 5 90,-7-24 0,7 24-90,-9-13 0,1 24 0,-1-16 0,-9 16-1350,-1-15-6655,-10 6 7915,-8 0 0,-2 2 0,-9 9 0</inkml:trace>
  <inkml:trace contextRef="#ctx0" brushRef="#br0" timeOffset="9188">6918 6879 16258,'-19'-20'2158,"8"9"-1978,2-6-90,27 15 0,3-16-90,19 16 90,-1-7 90,0 9-90,-8 0 90,-12 9 0,-1 11-90,-16 10-180,6 1-90,-8-3 90,0-9 0,0-8 0,18-2-180,-5-9 180,24 0 270,-15 0 180,-3 9 360,-10 10-1,-9 3-359,0 24-360,0-5-90,-9 1-1439,-2 3-3688,-8-32 5217,-1 5 0,9-18 0,3 0 0</inkml:trace>
  <inkml:trace contextRef="#ctx0" brushRef="#br0" timeOffset="9714">8604 5193 19226,'0'48'1259,"0"-7"-989,0-1 0,9-12-90,10-17-90,21-2-90,10-9-270,-21-12 0,0-3-810,2 5 1,-3-3-1305,-1-14 1,-4-3 2383,-2 9 0,-3 1 0,2-11 0,-11 14 0</inkml:trace>
  <inkml:trace contextRef="#ctx0" brushRef="#br0" timeOffset="9873">8898 5017 17877,'-11'48'3958,"11"2"-3869,8-21 1,4 1-45,-2-1 0,1 0-495,8 1 1,-1-1-5488,4 21 5937,15-11 0,-24-19 0,5-11 0</inkml:trace>
  <inkml:trace contextRef="#ctx0" brushRef="#br0" timeOffset="11204">25380 4664 18327,'-19'-9'1709,"8"7"-1440,2-7 1,9 9 180,0 0-180,0 9-90,0-7-90,9 7-90,2 0 0,8 2 90,10 0 90,-7 15-1,-3-13-179,-10 24 90,-9-7 0,0 9 90,-9 9-360,-11-6 180,-1 6 180,-8-18-360,10-2 180,8-17 180,2-2 0,27-9-270,12 0 90,12 0-90,6 0-809,-9 0-2160,-18 0 3059,-3 0 0,-18 0 0,0 0 0</inkml:trace>
  <inkml:trace contextRef="#ctx0" brushRef="#br0" timeOffset="11898">25282 5899 21385,'37'-11'-630,"-12"2"540,12 9 180,-27 18 0,-1 3 0,-18 27 90,-10-6-90,-3 5-180,-7-16-90,10-3-450,-1-26-1708,9 5 2338,38-16 360,-1 9 809,22 9 90,-20 11-359,-17 1-451,-2 25-269,-9-13-90,-18 15-719,5-9-2879,-15-9 3508,8-1 0,9-18 0,3-3 0</inkml:trace>
  <inkml:trace contextRef="#ctx0" brushRef="#br0" timeOffset="12371">25263 6996 17967,'-20'9'3148,"1"11"-2968,-10 1-180,7 16 90,-6-15 180,17 15-1,3-24 1,25 5-270,22-18 45,-9 0 0,1 0-90,8 0 0,1 0-135,0-5 1,-2 1-586,-7 3 0,-1 0-1214,0-4 1,-3 1 1978,-6 4 0,-3 0 0,-18 0 0</inkml:trace>
  <inkml:trace contextRef="#ctx0" brushRef="#br0" timeOffset="12571">25557 6957 20036,'-20'9'4317,"1"19"-4002,9-1 0,0 5-1154,-4 7 0,0 2 839,3 8 0,0 0-45,-3 1 0,-1-2-585,5-2 1,1-2-766,0-4 1,-2-2-7806,-8 12 9200,8-21 0,2-21 0,9-8 0</inkml:trace>
  <inkml:trace contextRef="#ctx0" brushRef="#br0" timeOffset="13829">25949 4429 14729,'9'11'3058,"19"-3"-2968,22-8-45,-8 0 0,3 0 0,8 1 0,3-2-833,-11-1 0,1-1 0,1 0 758,-1 2 0,0 0 0,1 1 60,4-3 0,1-1 0,0 2 29,-3 1 1,0 2 0,1-1-508,4 0 0,2 0 0,-1 0 448,-13 0 0,-1-1 0,1 1 0,1 1 0,6 0 0,2 2 0,0-1 0,1 1 0,-1-1 0,1 1 0,0 0 0,2-1-433,-5 1 0,1-1 1,1 0-1,0 0 1,0 0 378,1 0 0,-2 0 0,2 0 0,-1 0 0,1-1 24,-5-1 0,0 0 0,0 0 0,1 0 0,-1 0 0,1 0-212,-1 1 1,1 1 0,-1-1 0,1 1 0,-1 0 0,1-1 226,-1-1 0,1 0 0,-1 0 0,1 0 0,-1 1 0,1 0-76,1 1 1,0 1 0,0 1-1,0-1 1,-1 0 0,0-1 90,6-1 0,0 0 0,-1-2 0,1 1 0,-1 2 18,0 0 0,0 2 0,0 0 0,0 0 0,-2-1-36,-3-2 0,-1-1 0,0 0 0,0 0 0,-1 1-11,0 1 1,-1 0-1,0 0 1,0 0 0,-1-1 28,6-1 0,-1 0 0,0-1 0,1 2 22,0 1 1,2 0-1,-2 1 1,0-1 183,-4-2 0,-2 0 0,0 0 1,1 2-185,1 1 1,1 2-1,-1 1 1,0-3-23,-4-1 0,0-2 0,-1 0 0,1 0 127,2 2 1,0 1 0,0-1-1,-1 0-127,10-1 0,0-2 0,0 1-30,2 0 0,0-1 1,0 2 300,-5 1 1,-1 1 0,0 1-182,0-1 0,0 0 0,-1 2 217,-4 0 1,-2 2 0,0 0-248,-2 0 0,-1 0 0,0-1-69,0-2 0,0-1 0,-2 1 9,14 5 0,-2-1 45,1-6 0,-2-2-45,1 5 0,-2-1 406,-6-3 0,-1-2-406,3 1 0,1 0 0,-5 0 0,0 0 0,1 0 0,-1 0 0,-4 0 0,-1 0 224,1 0 1,-2 0-4182,8 0 4282,-4 0 1,-26 0 0,-2 0 0</inkml:trace>
  <inkml:trace contextRef="#ctx0" brushRef="#br0" timeOffset="14854">25831 5487 17517,'37'-11'2788,"14"-6"-2563,-14 11 0,4 1-1700,11-4 1,3-2 1534,-14 5 0,2-1 0,1 1-38,-2 1 1,1 0-1,2 0 1,0 0-1,3-2 1,1 0-1,1 0 1,1 0-506,-5 2 0,0 1 0,1 0 0,1 0 0,0-1 483,4 0 0,0-2 0,1 1 0,0 0 0,1 2 15,-7 1 0,0 1 0,0 1 0,1-1 0,0 1 0,0-1-177,4-1 0,0 0 1,0 0-1,1-1 1,-1 2-1,1-1 177,-1 2 0,1 1 0,-1 0 0,1 0 0,0 0 0,0-1-226,2 0 0,0 0 1,1-1-1,-1 0 1,0 1-1,0 0 211,-3 0 0,-1 1 0,0 0 0,0 0 0,0 0 0,0 1-84,1 0 0,0 0 0,0 0 0,0 1 0,0 0 0,-1-1 84,-3 1 0,0-1 0,0 1 0,-1 0 0,0 0 0,0 0 0,1 1 0,-1 0 0,0 1 0,0 0 0,1-1 0,-2 0 0,10 0 0,-1-1 0,0 0 0,0 0 0,-1 0-18,-2 0 0,-1 0 0,0 0 0,1-1 0,-1 0 0,0 0 0,0-1 0,-1 0 0,1 0 0,-2-1 46,-2 1 1,-2 0-1,0 0 1,0 0-1,0 0-51,7 0 1,0 0 0,0 0-1,-2 0 117,-2 0 1,-1 0-1,-1 0 1,-2 0-125,7 1 0,-1-1 0,-3-1 207,-3-1 1,-2-2 0,-1 2-358,9 1 0,-3 0 610,-11-4 0,-2 1-1195,-4 3 0,-3 2-826,-6-1 1591,-3 0 0,-18 0 0,0 0 0</inkml:trace>
  <inkml:trace contextRef="#ctx0" brushRef="#br0" timeOffset="15746">26243 6506 12390,'-29'20'4857,"8"-18"-4047,1 13-181,20-21 1,37 15-495,-4-9 0,4 0-258,-1 0 0,4 0 0,2 0 303,10-3 0,4 0 0,2 0-771,-11 2 1,2 1 0,1-1-1,2 1 609,-4-2 0,2 1 0,1-1 0,1 0 0,0 0 0,2 0 0,1 0 0,0 0 0,1 1 0,0-1-388,-5 1 0,1 1 0,0 0 0,1 0 1,0 0-1,0-1 370,-6 0 0,0 0 0,1-1 0,0 1 0,0-1 0,0 1 0,-1 0-127,1 1 1,0 0 0,0 0-1,0 0 1,0 0 0,0 0-1,0 0 127,7 0 0,1 0 0,0 0 0,0 0 0,-1 0 0,0 0-169,-2 0 1,-1 0 0,1 0-1,-1 0 1,0 0 0,-1 0 168,-1 0 0,-1 0 0,0 0 0,0 0 0,0 0 0,-1 0 80,0 0 1,-1 0 0,1 0-1,-1 0 1,0 0 0,-1 0-81,8 0 0,-1 0 0,0 0 0,0 0 0,0 0 18,0 0 0,-1 0 0,1 0 0,0 0 0,-1 0-18,1 0 0,-1 0 0,1 0 0,0 0 0,0 0 59,1 0 1,1 0 0,0 0 0,0 0-1,0 0-59,-6 0 0,-1 0 0,2 0 0,-1 0 0,0 0 0,0 0 15,1 1 0,-1 0 0,0 1 0,1 0 0,-1-1 0,0 1 45,1 0 0,-1-1 0,0 1 0,0 0 0,0 0 0,-1 0-31,8 1 1,0 1 0,-1 0 0,-1 0-1,0 1 25,-4-2 0,0 1 0,-1-1 0,0 1 0,-1 1-9,7 2 0,-1 1 0,0-1 0,-2-1-45,-4-2 0,-1-1 0,-2-1 0,0 2-30,9 5 0,-1 1 0,-3-2-90,-8-7 0,-2-1 0,-3 1-375,10 3 1,-7 1-2350,-1-5 2844,-21 0 0,-18 0 0,0 0 0</inkml:trace>
  <inkml:trace contextRef="#ctx0" brushRef="#br0" timeOffset="16846">27732 3410 15718,'11'21'3598,"7"14"-3148,-8-4-181,1-4 1,-2 5-135,-3 9 0,-1 5 0,4 7 0,-1 3-1325,-3-12 0,-2 2 0,0 1 1280,1 4 0,0 1 0,-1 2-90,0-11 0,-1 1 0,0 0 0,0 1 22,-1 3 1,-2 1 0,1 0-1,0 1-478,0 3 0,0 1 0,0 0 0,0 1 456,0-11 0,0 1 0,0 0 0,0 1 0,0 0 18,0 4 0,0 0 0,0 1 0,0 0 0,0 0-192,0 0 0,0 0 1,0 0-1,0 1 1,0 0 173,-1 0 0,-1 2 0,0-1 0,0 0 0,0 0 0,0 0 0,0 0 0,0 0 0,0 0 0,-1-1 18,0-4 0,-1 0 0,0-1 0,0 0 0,0 0-244,0-2 0,-1 0 0,1 0 0,0 0 0,1-1 226,0 10 0,1 0 0,-1-1 0,0 0-32,-1-5 1,-1-1 0,1 0 0,0 0 53,1 0 1,0 0 0,0-1-1,1-1 119,-2 9 0,0-2 1,1-1-112,0-1 0,-1-2 0,2 0 252,2-4 0,0-2 1,0 1-283,0-4 0,0 1 0,0-2 45,0 17 0,0-3 897,0-11 1,0-2-898,0-4 0,0-2 45,0 15 1724,0-18-1994,0-10 1379,0-11-3268,0-18-5128,0-11 7197,9-19 0,-7 15 0,7-2 0</inkml:trace>
  <inkml:trace contextRef="#ctx0" brushRef="#br0" timeOffset="17531">26419 2978 18416,'-11'22'2339,"29"13"-2249,14-13-45,-3-3 0,1 1 0,-4 0 0,-2-1-45,1-3 0,-2-1-540,16 13-1529,1-17-2608,-10 6 4677,-2-14 0,-17 5 0,-2-8 0</inkml:trace>
  <inkml:trace contextRef="#ctx0" brushRef="#br0" timeOffset="17746">26792 2979 18057,'-20'17'2518,"0"5"-2428,-8 17-180,-3 0-360,12-15 1,-1 0-2520,-10 9-5396,1 4 8365,10-35 0,8 4 0,2-14 0</inkml:trace>
  <inkml:trace contextRef="#ctx0" brushRef="#br0" timeOffset="18114">26948 3057 15448,'0'28'2968,"9"-15"-2788,11 5-180,10-18-539,9 0-271,1-9 270,-1-11 540,-9-19-89,-1-2 178,-19-7 361,8 17 180,-16 12 179,7 10-89,-9 27-270,0 21-1,0-10 1,0 3-375,0 6 0,0 2 285,0-1 0,0 1-90,0 4 0,0-1-46,-4-11 1,-1-1-135,-3 4 0,-4-5-180,-9-8-1529,-25-5-6746,13-17 8365,-15-17 0,26 12 0,5-12 0</inkml:trace>
  <inkml:trace contextRef="#ctx0" brushRef="#br0" timeOffset="21133">3332 8407 10591,'-20'-37'1394,"13"10"0,3-4-1259,6-8 0,5-3-1542,6-10 1,5-3 1526,-1 16 0,4 0 0,0 0-120,-1 1 0,0 1 0,1 1-60,-2-1 0,1 1 0,-1 2 150,5-3 0,0 4 1422,15-6-972,-8 30-1,-3 38-359,-13-6 0,-2 4 0,-1 10 0,-2 4-135,5 3 0,-2 1-45,-2 5 0,-2-2 708,1-7 0,0-1-1248,-1 0 1,1-4-2160,10 6-2723,-1-5 5422,-8-27 0,-2-1 0,-9-9 0</inkml:trace>
  <inkml:trace contextRef="#ctx0" brushRef="#br0" timeOffset="21742">3782 8094 10051,'-10'-31'-90,"1"3"90,9 17 180,0 2 270,0 9-360,0 0 90,0-8-450,0-12-90,0-19-180,0-11 361,0 0 179,0 11 179,-9 10 1,-2 18-180,-8-6 90,-10 15-90,8-7 90,-8 9 180,10-9 270,8 16-180,-7-22 269,16 21 361,-6-15-361,8 18 181,0 2-1,0 17-179,0 12-450,0-12 0,0 2-45,0 4 0,0 2-502,0 15 1,0 3 591,0-4 0,0 2-135,0-3 0,0 3 0,0-1 29,-1-3 1,1-2 0,1 2-717,1 6 0,1 2 0,0-1 657,0-2 0,1 0 0,0-2-90,2-3 0,1-2 0,0 0-215,-1-3 1,1 0 0,-1-3 244,4 7 0,0-5 0,0-11 0,0-3 90,0 9 690,-1-26-780,-9-2 1061,0-9-3850,9 0-4160,-7 0 6949,7-18 0,-9 14 0,0-14 0</inkml:trace>
  <inkml:trace contextRef="#ctx0" brushRef="#br0" timeOffset="22218">3626 9348 9512,'-20'-9'5127,"9"7"-3688,3-6-540,8 8 1,0 0-450,17 0-181,31 0-179,-6 0 0,6 0-168,-10 0 1,2 0-1,1 0 48,9 0 0,3 0 0,-1 0-767,1-3 0,-1 0 0,2 0 842,-10 0 0,0 1 0,1-1 0,-1 0-15,9-1 0,0 1 0,0-1-375,-4 1 0,0 0 1,-2 0 374,-6 2 0,-2 1 0,-1 1-30,12 4 0,-2-1-155,-8-4 1,-2 2 154,-7 7 0,-3 0 220,11-7-850,-11 7-193,-17-9-7362,-2 0 8527,-9 8 1,0-6 0,0 7 0</inkml:trace>
  <inkml:trace contextRef="#ctx0" brushRef="#br0" timeOffset="22500">4723 9074 16707,'-19'13'1260,"17"11"-1080,12-22-90,39 18-90,-24-10 0,2-1 45,6-3 0,1-1-216,-4 3 1,-1 1 350,21 11 548,-11 2-8,-19 15-450,-11-7-91,-10 10-538,-7 7-2700,-12-14 3059,-19 4 0,15-26 0,-2-2 0</inkml:trace>
  <inkml:trace contextRef="#ctx0" brushRef="#br0" timeOffset="28042">4919 8741 9781,'-19'0'4768,"-1"-9"-3599,9 7-449,2 2 89,9 11-269,0 26-360,0 4-135,0-8 0,0 1-90,0-3 0,0-1-90,4 5 0,1-2-1484,6 8-1799,9-4 3418,8-26 0,-15-2 0,5-9 0</inkml:trace>
  <inkml:trace contextRef="#ctx0" brushRef="#br0" timeOffset="28309">5115 8897 13559,'0'31'630,"0"-3"-540,0-8-90,18-9 180,4-3-90,8-8 0,7-8 269,-15-21 901,-3-3-541,-10-8-539,-9 21-90,-17 1-270,-14 16-1529,-2-7-4677,-4 27 6386,18-5 0,8 7 0,2-12 0</inkml:trace>
  <inkml:trace contextRef="#ctx0" brushRef="#br0" timeOffset="28934">6663 9387 14279,'-19'0'2788,"-1"-8"-2698,9 5 0,20-14 0,13 6 270,17 0-90,1 3 90,-19 16-91,5 12-179,-24 10 90,7 18-180,-9-6 0,0 6 0,0-18-90,0-2 90,0 1 0,9-16-90,2 4-1169,17-17-1889,3 0-1979,17 0 5127,-7-26 0,-10 19 0,-14-19 0</inkml:trace>
  <inkml:trace contextRef="#ctx0" brushRef="#br0" timeOffset="29183">7095 9446 17607,'0'39'809,"0"1"-809,8-1 0,12-9 90,11-10-269,17-11-631,2-18 855,-24-4 0,-2-2-45,6-18 270,-12-15-180,-18 9-180,-9 17 90,-20-4-360,-3 24-3688,-16-7 4048,17 9 0,12 0 0,10 0 0</inkml:trace>
  <inkml:trace contextRef="#ctx0" brushRef="#br0" timeOffset="30050">9153 9191 15808,'-9'11'3508,"-2"-2"-3598,-9-18 180,10 7-90,10-7-90,28 9-360,5 0 405,-5 0 0,0 0 45,14 0 180,-3 0 180,-11 9 360,-17 19-91,-2 5-449,-8-1 0,-2 1 0,-8 11-225,5-14 0,-3-4-225,-13-4-449,9-4-1,12-18 180,18 0 360,12 0 180,8 0 270,-17 0 450,4 8-1,-24 12-449,7 11-180,-9 16 0,-9-14-360,-2 4-2158,-9-26-2789,9-2 5217,3-18 0,8 7 0,0-7 0</inkml:trace>
  <inkml:trace contextRef="#ctx0" brushRef="#br0" timeOffset="30317">9486 9485 17967,'0'40'1529,"9"-1"-1349,1 0-180,19 0 0,1-17-450,18-5 360,-6-25 270,-3-12-90,-11-10 90,-17-10 270,-2 1-181,-18 9-179,-11-7 0,-19 6-809,-2 1-6477,-7 10 7196,17 20 0,12 2 0,10 7 0</inkml:trace>
  <inkml:trace contextRef="#ctx0" brushRef="#br0" timeOffset="36951">26360 3900 21205,'9'-11'90,"11"2"0,2 9 0,-3 0 0,-1 9 90,-16 2-1,6 17 91,-8-6 0,0 6 0,-8 9-180,-3-4 270,-18 6-270,-1-2-90,-1-7 0,3 1-90,8-3 0,1-17 90,8 7 0,2-16 0,18 6 0,11-8-360,10 0-539,9 0-1080,1 0-3598,-10-8 5577,7-12 0,-24 7 0,5-4 0</inkml:trace>
  <inkml:trace contextRef="#ctx0" brushRef="#br0" timeOffset="37242">26556 4135 23813,'11'30'270,"-2"16"-360,-18-22 0,7 22-269,2-33-91,28 4 180,5-17 90,6-8 180,-2-3 90,-24-18-90,5-1 180,-18-1-270,0 12-180,-9 1-1619,-11 7-4317,-1-8 6206,-8-1 0,18 9 0,3 3 0</inkml:trace>
  <inkml:trace contextRef="#ctx0" brushRef="#br0" timeOffset="40811">27125 3900 16618,'-20'0'4767,"0"-9"-4587,10 7 0,1-7-90,18 0-1,10 7-89,12-7 0,8 9 0,-9 0 270,-1 0 0,-18 9-180,-3 19 360,-25-4-180,-5 22-180,-17-15-180,8-1-90,3-2-90,8-17-540,10-2 181,18 0 449,14-7 90,9 24 180,-12-13 360,-10 24 179,-9-15-89,0 15-180,0-7-180,0 10-270,-9-10-540,-2-19-1349,0-4-3688,3-16 5667,25 0 0,-12 7 0,12-7 0</inkml:trace>
  <inkml:trace contextRef="#ctx0" brushRef="#br0" timeOffset="41084">27360 4154 21295,'0'37'1349,"-9"-13"-1259,7 22-90,-7-24-720,27-2-179,21-12 449,13-25 405,-22 7 0,-1-2 45,-3-6 0,-4-3 180,0-27 270,-5 7 90,-17-7-450,0 8-180,-9 19-1170,-10 3-8274,-12 18 9534,-8 0 0,17 0 0,5 0 0</inkml:trace>
  <inkml:trace contextRef="#ctx0" brushRef="#br0" timeOffset="44534">26204 4840 21385,'10'9'1439,"-1"2"-1169,-9 17-180,0 3-90,0 17 0,0 2-180,-9-9-1079,-1-4-1080,-1-26-3688,2 7 6027,9-16 0,0 6 0,0-8 0</inkml:trace>
  <inkml:trace contextRef="#ctx0" brushRef="#br0" timeOffset="44851">26419 4978 19586,'0'39'1169,"0"-9"-989,0 7 0,0-15 0,9-2-90,11-12 0,10-8 0,9-8 90,-8-3-90,-3-9 89,-17-8-179,-2 6 0,-9-6-90,-9 17-1259,-2-7-4767,-9 8 6116,1-10 0,8 9 0,2 2 0</inkml:trace>
  <inkml:trace contextRef="#ctx0" brushRef="#br0" timeOffset="46692">27125 4821 20126,'28'-11'539,"3"2"1,-1 18-90,-10 2-91,-12 8 1,-8 10-90,-8 10-90,-12 2-180,5-16 0,-1-2 0,-14 8-90,10 6-630,3-33-629,24 11-1259,3-23-810,30 8 449,10 0 2340,0-9 899,-2-2 1529,-18-9 809,-10 10-629,-11 1-360,-10 9-630,1 9-179,0 19-540,-8 4-360,-3 8 90,-9-21-450,18-10-1259,22-9-270,21-9 1439,-12-3 1,1-4 231,0 0 0,-1-1 353,1-2 0,-1-1 191,12-17 664,-4 15 449,-26-6 90,-3 8-270,-8 18-179,-8-4-196,-3 23-704,-9-6-55,1 0 55,8 6-270,20-14-270,4 5 1,15-8 179,-17-8-630,-3-3-1978,-8-18 2878,0 25 0,0-11 0,0 23 0</inkml:trace>
  <inkml:trace contextRef="#ctx0" brushRef="#br0" timeOffset="47034">26890 5762 18866,'19'0'-1409,"-8"0"0,-2 0 0</inkml:trace>
  <inkml:trace contextRef="#ctx0" brushRef="#br0" timeOffset="47202">26890 6232 10141,'0'0'0</inkml:trace>
  <inkml:trace contextRef="#ctx0" brushRef="#br0" timeOffset="47359">26890 6232 20036,'5'49'-1026,"0"0"1,1 0-1,-3-20 1,-3-29-1</inkml:trace>
  <inkml:trace contextRef="#ctx0" brushRef="#br0" timeOffset="47959">27105 7055 20305,'-20'-9'-1079,"10"7"-5127,1 2 6206,9 2 0,0 7 0,0-9 0</inkml:trace>
  <inkml:trace contextRef="#ctx0" brushRef="#br0" timeOffset="48092">27027 7467 13739,'0'19'-675,"0"1"1,0-9-1,0-3 1</inkml:trace>
  <inkml:trace contextRef="#ctx0" brushRef="#br0" timeOffset="48211">27046 7702 9691,'0'0'0</inkml:trace>
  <inkml:trace contextRef="#ctx0" brushRef="#br0" timeOffset="61154">28320 2920 11940,'11'0'3238,"7"0"-2068,-16 0-271,6 0 91,-8 0 359,0 0-899,-8 8-91,-12 3-89,-11 9-270,-8-1 0,9 1-90,2 0 90,8-9 0,9 6-90,20-15 90,13 16 0,8-7 0,-1 8 90,-10 1 0,-8-1 0,-2 1 90,-9 8 270,0-6-90,-9 24-91,-2-22-269,-17 13 90,6-18-449,-6-8-1530,8-11-3868,9-11 5757,2-17 0,9 15 0,0-4 0</inkml:trace>
  <inkml:trace contextRef="#ctx0" brushRef="#br0" timeOffset="62184">28692 2959 17697,'-19'-9'2788,"8"7"-1978,2 11-1,9 13-359,0 25-270,-8-5-180,7-13 0,-1-2 90,-15 6-90,15 13-630,-7-16-1438,0-17-3329,7 11 5397,-6-30 0,8 15 0,0-9 0</inkml:trace>
  <inkml:trace contextRef="#ctx0" brushRef="#br0" timeOffset="62435">28889 3096 19946,'-9'31'1889,"-2"6"-1710,-9-7-179,1 9 0,-1-8 90,9-3-90,20-17-629,13-2-2519,17-9 3148,9 0 0,-24 0 0,2 0 0</inkml:trace>
  <inkml:trace contextRef="#ctx0" brushRef="#br0" timeOffset="63380">29300 2920 19316,'11'28'2069,"-2"3"-1709,-9 8-181,0 0-89,0 9 0,-9-24-270,7 19-1529,-7-30-3148,9 7 4857,0-3 0,0-14 0,0 5 0</inkml:trace>
  <inkml:trace contextRef="#ctx0" brushRef="#br0" timeOffset="63730">29496 2979 20305,'-9'2'630,"33"-4"-540,0-18-90,4 14 0,3 1-90,19-12 90,-2 14 180,-17-5 90,-12 8 90,-10 17 179,-9 22 1,-9 5-405,5-11 0,-3-1-45,-12 10-90,-1 5-180,0-25-1439,10 13-2159,1-22-6053,9 7 9365,0-11 1,0-9-1,0 0 1</inkml:trace>
  <inkml:trace contextRef="#ctx0" brushRef="#br0" timeOffset="64075">29967 3116 20935,'-29'19'360,"7"1"-450,3-9-270,10-2-1079,18-9-270,11 0 989,19-9 720,-7-2 180,14-9 1079,-24 9-179,-3 3-450,-10 16-541,0 3 1,-7 9-809,24-9-3869,-13-2 4588,24-9 0,-24 0 0,5 0 0</inkml:trace>
  <inkml:trace contextRef="#ctx0" brushRef="#br0" timeOffset="64405">30319 2939 17517,'29'-21'180,"1"-6"90,1 25 989,-3-6 180,-17 16-180,-2 12-179,-10 10-765,2-2 0,-2 1 44,-7 6-314,7 1 0,0 0 45,-17-2-90,7 14-719,-8-2-1620,-1-22-5846,9 30 8185,-6-21 0,15-2 0,-7-14 0</inkml:trace>
  <inkml:trace contextRef="#ctx0" brushRef="#br0" timeOffset="66019">30554 3508 11760,'-8'41'4588,"6"5"-3509,-7 2-629,8-15 0,2 3-136,-1 8 1,0 2-45,0 2 0,0 2-717,0-12 1,0 0 0,0 1 626,0 16 0,0 1-61,0-7 1,1 3 0,-2 0-90,-2-6 0,0 1 0,0 1-511,2-2 1,2 2-1,-2 2 1,0-2 502,-3-3 1,0 0-1,-1 0 1,1 0-1,0 6 0,2-1 1,-1 2-1,1 0-4,0-8 0,0 0 0,0 1 0,-1 0 0,1-1 49,-2 11 1,0 0 0,-1-1-1,0 2-13,2-8 0,-1 1 0,0 0 0,0 0 0,0 0-18,0-2 0,-1 1 0,1-1 0,0 0 0,-1-1-421,0 0 1,-1-1 0,0 0 0,0 1-1,1-1 403,0 0 0,1 0 0,1 0 0,-1 0 0,0-1-18,-1 6 0,0 0 0,0-1 0,0 0-235,2 2 0,1 1 0,0-1 0,-1-2 235,-3 3 0,-1-2 0,2 0 136,4 5 1,2 0-1,-3-4-136,-3-12 0,-2-3 0,2 0 30,1 4 0,2-1 0,-3-2 471,-9 4 1,-1-2-457,5 0 0,-1-1-90,-4-8 0,1-2 45,4 2 0,1-1 1016,-1 1 0,0-1-1331,0 1 1,0-1-1485,-9 12-1226,8 5 3025,2-33 0,9 4 0,0-17 0</inkml:trace>
  <inkml:trace contextRef="#ctx0" brushRef="#br0" timeOffset="70394">28791 3860 20395,'-9'31'90,"-2"-3"-90,-9-17-90,9 7 180,3-8-90,17 10 90,10 0-90,12-1 0,8 1 180,-17-1 90,-5 10 0,-17 1-90,0 18-90,-9-6-90,-10 5 0,-3-16-1080,-7-3-2967,10-17 4047,-1-11 0,9-2 0,3-7 0</inkml:trace>
  <inkml:trace contextRef="#ctx0" brushRef="#br0" timeOffset="70609">28810 3939 14369,'29'-20'1979,"1"9"-1799,9 3-1530,1 8-5486,-1 0 6836,0 0 0,-17 0 0,-5 0 0</inkml:trace>
  <inkml:trace contextRef="#ctx0" brushRef="#br0" timeOffset="70892">29320 3978 14908,'-29'41'4408,"8"5"-4138,-8-24 0,18 24-180,3-14 269,25 16-269,14-26-90,-3-11 0,3-5-45,-1-8 0,1-4 0,-1-2 0,-2-4 45,-1-6 0,-6-3 90,1-20 90,-5-7 0,-25 17-180,-30-6-270,14 25 1,-4 2-3060,-11-1 1,0 3 3328,7 2 0,3 3 0,-10 3 0,21 0 0</inkml:trace>
  <inkml:trace contextRef="#ctx0" brushRef="#br0" timeOffset="75543">29045 4742 15358,'11'-10'3778,"-2"1"-3238,-9 9-90,-9 26-181,-2-2-89,-8 24-90,-1-9 0,9 0 90,20-8-180,22-12 90,19-10-180,0-9-180,-2-9 180,-9-10 90,-9-12 0,-10-8-90,-11 0-90,-9 17-719,-18-4-2339,-13 24-6387,-19-7 9625,20 17 0,2 1 0,-5-4 0,7 12 0</inkml:trace>
  <inkml:trace contextRef="#ctx0" brushRef="#br0" timeOffset="76159">29124 5781 19316,'-20'-9'2069,"9"16"-1530,-6-5-269,6 35-90,-17 4-180,6 1 0,11-14 0,2-2-90,1-2 180,25 13-360,14-26-89,10-2 269,-12-15 0,-1-5 90,4-11 0,-11-1 0,-5-2 90,-5-17 0,-2-5-90,-9 16-450,-18 11-2339,-12 12-5756,-20 16 8545,24 6 0,1 1 0,-5 0 0,13 11 0</inkml:trace>
  <inkml:trace contextRef="#ctx0" brushRef="#br0" timeOffset="76643">28987 6977 15808,'0'-20'5487,"0"0"-4498,0 10 91,0 1-810,0 52-270,-9 3 0,4-3 0,-1 1-45,-5-12 0,2-3-135,16 19-450,24-20-90,21-17 630,-18-16 1,-1-7-101,-6-2 1,-4-5 279,-1-8 0,-4-5 0,-7 3 0,-3 0 0,1-21-90,-18 10-540,-11 3-3777,-19 24 4317,-2-4 0,10 17 0,14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9T13:25:32.87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10662 3371 7083,'11'30'2519,"6"7"-1980,-6-6 361,9 8-541,-7-16 1,2 2-135,0-1 0,0 2-45,8 7 0,2 1-663,0-3 1,1-1 571,2 8 1,2 0 0,4 1 0,0 1 45,-3-1 0,-1 2-389,-7-9 1,0 0 0,-2 0 298,5 12 0,-2 1 0,1 4 0,-2 0-15,-9-13 0,-1 0 0,-1-1-30,8 11 0,0 0 30,-7-12 0,0 2 0,0-2 105,6 11 0,1-1-46,0 5 1,-1 0-45,1 0 0,-1 0-460,-3 1 0,-1-2 415,0-3 0,-2 0 45,-3 3 0,0 0-45,-1-8 0,1 0 0,4 4 0,1-1 90,-4-4 0,-1 1-45,5 3 0,-1 1 45,-4-4 0,-1 0-286,1 4 0,0-1 240,0-3 1,0-1-45,-1 4 0,1 1 45,0-4 0,0 0-45,-5 4 0,1 0 0,2-5 0,1 0 90,-3 0 0,-1 0-90,1 0 0,-1 1 0,0 3 0,-2 1 0,-2-4 0,-2 0 45,1 4 0,0 0-45,0-5 0,0 0 0,0 0 0,0 0 0,0 5 0,0-1 0,0-2 0,0-1 0,0 4 0,0-1 45,0-3 0,0-2-90,0 2 0,0-1 45,0 0 0,0 0 45,0 5 0,0-1-45,5-3 0,-1 1 90,-3 7 0,0 0-90,4-8 0,-1 0 45,-3 8 0,-2 0-138,1-3 1,0-1 137,0 9 0,0 1 44,0-4 1,0 0-90,0 4 0,0-1 0,0-3 0,0-2 45,0-3 0,0-1 201,0 0 0,0-1-291,0-3 0,0-1 45,4 0 0,1 0 45,-5 4 0,2 1 0,6 1 0,1 0-45,-3-1 0,-1 1 395,4 3 0,2 0-350,-1-8 0,0 0 0,-1 4 0,1-1 31,-1-3 0,2-1-31,3-4 0,0-1 299,-3 1 1,0-2-345,4-3 0,-2-1 689,-2 21-869,6-2-540,-14-18-1258,5-10-4979,-8-11 6957,0-9 0,0 0 0,0 0 0</inkml:trace>
  <inkml:trace contextRef="#ctx0" brushRef="#br0" timeOffset="1517">11818 3018 13199,'11'39'2159,"6"0"-1529,-6 0-90,18 1-1015,-15-13 1,2 2 653,7 5 1,2 2 0,4 7 0,1 3-120,-7-11 0,0 1 0,1 0-561,1 0 1,2 0 0,-1 1 500,1 1 0,-1 1 0,0 1 0,0 2 0,0 1 0,0-1 0,-2-5 0,-1-1 0,0 2 0,0 3 0,-1 1 0,0-1 188,-2-7 1,0-2 0,-1 2-189,-2 4 0,0 1 0,-1-1 30,0-1 0,1-2 0,-2 2-30,-1 5 0,-2 0 0,1 1 0,0-4 0,1 1 0,-2 0-432,-1 5 1,-2 0 0,2 0 461,1-2 0,1 0 0,-1 0-30,-4 0 0,-2 0 0,1-1-111,3-2 1,0-1 0,-1 0 110,0 15 0,1-1 0,4 0 0,1 0 45,-4-3 0,-1 0-45,-3-12 0,0 1 0,-1 0 0,4 15 0,-3 1 0,-5-1 0,-2 1 30,3-17 0,0 1 0,0-1-30,2 12 0,-1 0 0,-4 4 0,2-1 0,7-4 0,0 0 0,-8 0 0,0 0 45,3 0 0,0 0-45,1 0 0,-1 0 0,-3 4 0,0 1 0,4 0 0,-1 1 0,-3-1 0,-2 0 0,1 0 0,0-1-45,0 0 0,0 1 90,1 0 0,-2 1 0,-3-5 0,-1 0-45,4 2 0,0 0 282,-3-7 0,-1 0-282,4-1 0,2 1 0,4-1 0,-1-1 97,-3-3 0,0-2-97,7 2 0,2-1 0,-4-5 0,-1 2 380,0 6 1,1 0-381,2-6 0,1 0 0,-3 12 0,-1 0 0,-1-8 0,3 1 547,6 7 1,0 0-458,-7-8 0,1 0-135,7 8 0,0 0 32,-4-4 1,0 1 236,4 4 1,0 0-225,-3 5 0,0-1 90,7-3 0,1 0-518,-8-12 0,-1 1 0,-1-1 428,6 13 0,1-1 90,3-1 0,-1 0-59,-7-4 0,0-3-31,3-11 0,0-1-45,-8-1 0,-1-2 45,4 4 689,-9-12-1678,0-10-1244,0-9 2233,0-9 0,0 7 0,0-6 0</inkml:trace>
  <inkml:trace contextRef="#ctx0" brushRef="#br0" timeOffset="2384">10858 3116 5824,'0'0'0</inkml:trace>
  <inkml:trace contextRef="#ctx0" brushRef="#br0" timeOffset="10838">4762 5546 6363,'-39'0'450,"0"0"-90,0 0-90,0 0 90,-1 9-91,1 10 1,0 12 0,0 8-472,19-16 1,1 2 336,-2 0 0,2 0-60,4 0 0,0 0 15,-3 4 0,-1-1 0,-12 13-90,16-17 0,0 0 0,-13 15 0,8 0 180,0 1 90,10 7-180,-8 4-45,16-19 0,2 3 0,-6 4 0,3 0-90,10 2 0,4-1 45,-2 4 0,4-1-414,5-3 0,3-1 504,-2-4 0,1-1-90,4 0 0,0 0 0,-3-5 0,-1 1 254,4-1 1,0 0-255,0 1 0,0-1-45,1 1 0,0-1-124,4 1 0,1-1 169,3-3 0,2-2 0,3 1 0,2-2 0,4-6 0,1-4-511,8-1 0,1-4 511,0-3 0,1-2 0,-13-2 0,1-1 0,-2-1 0,15 1 0,-1 0 0,-16 1 0,0-1 0,-1-1 90,12-2 0,-2-2-98,-7-3 0,-2-4 53,5-5 0,-3-5-45,-9-2 0,-3-2 44,5-3 1,0-1-90,-4-3 1,-2-1 88,-2 3 1,-1 1-45,-1 0 0,-1 1 0,-7 4 0,-1 2 90,13-8 718,-17 3-718,6 0 1203,-14-3-1113,5-8 656,-8 0-656,0-9-180,0-2-331,-7 21 1,-3-1 420,0-4 0,-2 1-1,-6-2 1,-3 0 45,-7-5 0,-1 1-450,3 4 0,0 1 449,-7-5 1,-2 2-384,6 10 0,-1 1 294,1-3 0,0 2-45,0 10 0,-1 3 45,-3-1 0,-2 2 0,1 6 0,-1 3-45,-5-1 0,1 1 45,4 0 0,1 0-232,-5-1 0,1-1 232,8-4 0,-1 0-90,-2 0 0,-1 0 135,4 0 0,1 1-90,-5 3 0,1 1 45,2-4 0,1 1-45,-4 6 0,0 1 0,4-3 0,1 0 202,0 3 0,-1 2-202,-20 7-90,3 3-1080,7 9-2787,1 8 3957,9 11 0,10-15 0,11 2 0</inkml:trace>
  <inkml:trace contextRef="#ctx0" brushRef="#br0" timeOffset="17088">11955 4978 12210,'-39'0'3598,"0"0"-3328,8 0 180,-6 0 89,7 0-179,-9 8-180,15 5 0,0 3-45,-1-1 0,-1 2 0,-7 14 0,-1 4-787,-1-6 0,0 3 681,9-5 1,0 3 0,0 0 30,-1-1 0,1 0 0,0 2 30,2 3 0,2 3 0,-1-1 0,-3 0 0,-1-1 0,3 3 0,5 0 0,3 2 0,-1-1-90,1-2 0,-1-1 0,2 0-336,-1 13 1,4 0 290,8-5 0,6-1 45,10-3 0,5-1 90,2 4 0,5 1-479,2-14 1,4-1 0,-1 1 358,-5 0 0,0 0 0,0-1 90,4 1 0,2-1 0,-1-1-90,0 0 0,0-2 0,0-1 30,15 6 0,2-1-14,-14-10 1,0-1-1,2-2 14,14 4 0,2-2 0,-1-4 0,0 0 41,0 0 0,0-2 49,-1-6 0,2-3-90,3 2 0,0-3 0,1-9 0,1-6 30,-13 2 0,1-3 0,-1-3-30,-2-2 0,0-2 0,-1-3 0,4-4 0,-1-3 0,0 0-191,-5 4 1,-1-1 0,0 0 190,-3-2 0,0-1 0,-2 2 45,11-7 0,-5 0 170,-11 1 0,-2 0-125,0 1 0,-3-1-90,-8 0 0,-4-2 45,2-7 0,-2-1-45,-4 0 0,-2-1-355,-2-8 1,-2-1 398,2 0 1,-2-1 0,-1 1 0,-4-1 0,-7 2 0,-3 0-45,4 16 0,-1 2 0,-3 0 30,-5 1 0,-2 1 0,-1 0-30,2-3 0,-1 0 0,-1 1 30,-4 1 0,-2 2 0,0 0 0,4 1 0,0 1 0,-2 2 0,-6 0 0,-2 2 0,1 1-30,-10-7 0,-1 5-30,9 14 0,-3 4 0,1 1-195,-15-5 0,-1 9-675,16 11 1,0 6 0,0 1 899,1 0 0,0 0 0,5 2 0,-1 5 0,5 2 0,7-6 0,0 0 0</inkml:trace>
  <inkml:trace contextRef="#ctx0" brushRef="#br0" timeOffset="17980">13268 3390 14009,'-30'11'4857,"1"-2"-4497,10-18-90,8 24 0,-6-10 179,-3 32-359,2-14 0,-3 1 90,-4 10 0,0 2-152,5-5 1,0 2 0,1 1 61,1 2 0,1 0 0,2 1-489,0-1 1,2 0 0,2 1 442,-3 17 1,8-1 0,15-3 0,8-2 0,5-2 0,9-3-45,0-17 0,6-3 0,2-2-514,2 0 0,2-1 1,1-5 513,4-5 0,2-3 0,0-2 0,3 2 0,-1-1 0,0-2 0,-5-2 0,-1-2 0,0-2 0,3 1 0,-1-2 0,-1-1 0,-6-1 0,-2-2 0,1-1-355,3-3 0,-1-2 1,-1-2 384,-6 0 0,-2-2 0,-1-1 83,14-14 1,-5-4-69,-8 3 0,-7-3 0,-8-3 0,-6-1 208,-1 2 0,-4-2-253,-5-4 0,-4 1 0,-6 3 0,-2-1 45,1-7 0,-4 0 203,-8 3 1,-6 1-249,0-2 0,-4 3 44,-7 2 1,-3 3-45,10 14 0,-1 0 0,-3 5-13,-3 5 1,-1 4 0,-2 1-48,-1-1 0,-1 1 1,0 2-61,-3 4 0,0 4 0,1 1-240,1 2 0,1 3 0,1-1-1799,-15 3 1,5 4 2122,15 11 0,5 0 1,-5 0-1,28 2 0</inkml:trace>
  <inkml:trace contextRef="#ctx0" brushRef="#br0" timeOffset="18871">15365 4899 13739,'-29'0'1559,"-1"0"0,-3 0 0,-1 0-1379,4 3 0,-1 3 45,-8 2 0,2 3-90,6 7 0,1 4 135,-9 9 0,1 5-136,7 3 1,2 3-45,8-11 0,1 2 0,2 1-832,-4 14 1,5 2 786,1 3 0,3 0 45,3-3 0,1 1-90,4-13 0,1 0 0,2 1 45,-1 16 0,6-1-45,5-14 0,5 0 0,3-2 0,4-3 0,3-2 0,4-1 0,6-1 0,4-1 0,2-4-30,2-4 0,2-2 0,2-3-394,2-2 0,2-2 1,1-2 393,-4-3 0,0-1 0,1-3 60,2-1 0,0-3 0,-1-3-30,-5-3 0,0-4 0,-1-2 0,1-2 0,0-3 0,-2-2-335,-6-2 1,-3-3 0,1-1 334,0-2 0,0-2 0,-4-2 30,-6 0 0,-3-2 0,-2-1-1,0-1 1,-1-1 0,-4-2 30,-4 0 0,-3-1 0,-1-1 0,-1-2 0,-2 0 0,0-1 30,0 1 0,-2-1 0,-2 0-60,-4 0 0,-4 0 0,0 0 0,1 3 0,0 0 0,-6 3-264,-7 4 1,-4 4 0,-2 2 98,-10-11 1,-5 8-766,-8 11 1,-5 8-1980,18 4 1,-1 4 0,-1 4 2878,-7 8 0,0 6 0,4-2 0,2-5 0,3 1 0,3 9 0,0-1 0</inkml:trace>
  <inkml:trace contextRef="#ctx0" brushRef="#br0" timeOffset="19722">13699 6898 14729,'-33'0'1199,"-1"0"0,3 1 1,1-2-931,0-3 1,1 0-135,0 2 0,1 1 405,-22-7-405,17 14 0,-1 5-653,3 2 1,1 5 652,-9 8 0,2 6-46,5 10 1,3 3-30,6-15 0,-1 0 0,3 2-30,2 7 0,3 4 0,1-1 30,1-3 0,1 1 0,1 1 0,1 6 0,2 2 0,1 1-644,0-1 1,0 0 0,4 1 613,3 2 0,4 1 0,2-1-30,2-2 0,2-1 0,5 0 0,6-2 0,4-1 0,2-2 0,4 0 0,3-2 0,2-2 0,0-4 0,2-3 0,0-2-453,1 1 0,1-2 1,2-5 452,2-4 0,3-5 0,0-2 0,-3-3 0,0-1 0,2-3 0,5-1 0,2-3 0,0-3 30,-2-6 0,-1-3 0,0-3-30,4-1 0,0-4 0,-2-3 22,-13 3 1,0-3-1,-1-1 1,-2-1 7,10-9 0,-2-2 0,-2-1 0,-6 0 0,-2-2 0,-4-1 0,-3 0 0,-3-3 0,-4 0 0,-3-5 0,-4-1 0,-1-1 29,-3-1 1,-1-2 0,-3 0 0,1 1 0,-1 0 0,-4-1-290,-5-1 0,-4-1 1,-3 1 289,-2 0 0,-3 2 0,-2 0 29,-5 1 1,-4 2 0,-1 1-30,-2 3 0,-1 2 0,-3 4 25,1 7 0,-2 4 1,-1 1-86,2 3 0,-1 1 0,-2 4-240,-3 6 0,-2 4 0,1 1-311,2-2 0,0 1 0,0 1-2717,-2 3 0,-1 2 0,2 2 3268,-11 7 0,4 0 0,15-8 0,5 2 0,-7 14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F648D-20A3-C945-9B99-D4E95814E039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64489-9831-C643-AA24-FB0F96CDD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8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64489-9831-C643-AA24-FB0F96CDD8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2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technologies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 in terms of throughput, sensitivity, resolution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 analysis methods will be different</a:t>
            </a:r>
          </a:p>
          <a:p>
            <a:pPr marL="0" indent="0">
              <a:buNone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5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2C7E3-4DB9-4DDC-85C4-A5B29112AD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A3F45-5D7A-974C-931C-5F1A6EB784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02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64489-9831-C643-AA24-FB0F96CDD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6B84-EC5C-DDF8-93EF-5C72BE5B4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5CF49-99DA-7DD4-7C7A-00F0D6240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6F3FF-6E24-C3EF-A222-9C1BD8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6E679-E7EE-1475-3BBD-EF9007C0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6DC8B-C173-C411-0436-7ABFD393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AFCE-304D-EEAE-15F4-0D9992B5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F7567-DCE7-00C0-2796-EB806614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A853E-7943-2835-9E9F-999EAC0E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CA54E-5BA8-4A6C-F01E-231965A5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456AA-B934-0A6C-7150-DE563016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3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F9AB7-FB56-84CA-C306-FDF8518E4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551EE-755D-7724-5479-A90F25FAB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423AB-BFDE-3779-49F5-9A3A5DB4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3045-E956-B9A5-1ECC-7ADACF59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9E391-ABB2-D887-107D-9535AC4F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93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1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2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56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99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5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2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2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4774-AC81-2D1F-F963-40B862ED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B1997-E39A-D944-D13A-11765805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89345-F1CD-6C92-083D-EE430B25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18A77-D903-5467-4B8F-108B4B94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6913-8697-9A5A-FC32-B71A162C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3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49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6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45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05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41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31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66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15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2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6D31-7209-C3E6-8F4D-33FF1E88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DE61-7474-C1A1-544A-47AEE0CFC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31835-74CD-3C57-0526-7D64492C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4843B-7EB1-FBE6-B4A5-7DE57A4C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53053-2111-6F0D-71D0-0775126F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14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7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53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3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9531-40F0-B45B-2F2F-C84F3F1B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FDD37-F041-3B6F-2DFE-A2DE33DEC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6B192-17CC-EC4F-5DBF-B80C181FA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E08EE-E8D7-E3A5-32C1-2D0F2CE8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6DBF5-EB64-2988-49C8-4B984533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20DB6-ED26-15BB-D484-2055A013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4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EEC4-DA4D-1A9E-2B1B-9F7DE8B5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3C4E2-F125-5017-7F08-85179D251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885E0-4438-0D41-D98A-292BCDF17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821B3-BA37-49CB-D0CF-D48122FB0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E39E5-C51F-3174-9DFF-268AB2ADF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FF875-1DDF-83EB-8730-958878E1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35CA79-DF89-4D20-C0C2-97D319AD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A22F09-B64D-CFAF-364D-467D7C05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4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3D58-E919-DE3D-62A7-DC75F359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6C92B-455F-52CF-A9B6-905C47BD7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BEBE7-3E4F-4B68-A4CD-6323659A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47E66-AA4A-96E1-A1E3-A528C31C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7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759DA-F7A2-37C0-FFCB-227A40A8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6F34E-58CF-78F4-E1E0-663AC6C7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B5449-C297-06FD-AC72-A6ADE9A8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809A-71E1-BB30-5BD7-9669AEC9F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8FE9-1248-A107-8023-F6763F901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86265-5D63-FACC-0009-90F577BDA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2E87B-C59E-399E-90CD-7BD6C8413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F9692-FF4D-8B81-75A4-F548CE2C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9771F-4B2E-0A35-6D3C-D7C051A6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3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5217-BC86-0825-D6F7-01D8EB29D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E3DCA-D5EB-4A61-491F-18EDB2962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DD417-386B-D24C-4547-0D67476E3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AA111-F65C-2FBD-FD14-8EFE01535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F88B3-8B2A-3D22-3A7D-BEC864FE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55B96-216B-D8FF-20AA-C7744205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6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EF6F0-455A-7798-CB13-117E67E0A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9F509-3C13-9711-CA26-B86D7AF78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4D72-2D04-F52A-9FAB-BD7793C6A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6D00C-58CB-3007-FDAF-7DF4410EE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5103D-55C0-2F75-D5B3-25BCFAD43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6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7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71981E-C9ED-2B44-8BB9-364BB9A777E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7A7330-0279-A74D-9C57-AF40B6146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3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customXml" Target="../ink/ink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4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customXml" Target="../ink/ink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EN.580.428 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Genomic Data Visualization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Lesson 3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br>
              <a:rPr lang="en-US" sz="5000" dirty="0"/>
            </a:br>
            <a:r>
              <a:rPr lang="en-US" sz="5000" dirty="0"/>
              <a:t>Quality Control and </a:t>
            </a:r>
            <a:br>
              <a:rPr lang="en-US" sz="5000" dirty="0"/>
            </a:br>
            <a:r>
              <a:rPr lang="en-US" sz="5000" dirty="0"/>
              <a:t>Summary Statistics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942010-6507-23B6-458B-D0855A4B3DCE}"/>
                  </a:ext>
                </a:extLst>
              </p14:cNvPr>
              <p14:cNvContentPartPr/>
              <p14:nvPr/>
            </p14:nvContentPartPr>
            <p14:xfrm>
              <a:off x="4988160" y="2772720"/>
              <a:ext cx="6265800" cy="3669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942010-6507-23B6-458B-D0855A4B3D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1960" y="2756520"/>
                <a:ext cx="6298200" cy="370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ollage of images of different types of cells&#10;&#10;AI-generated content may be incorrect.">
            <a:extLst>
              <a:ext uri="{FF2B5EF4-FFF2-40B4-BE49-F238E27FC236}">
                <a16:creationId xmlns:a16="http://schemas.microsoft.com/office/drawing/2014/main" id="{81C508C5-3632-FA9B-72A8-D2F4C7E87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48" y="622887"/>
            <a:ext cx="9624704" cy="5612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572A29-DD7C-C9D8-C56A-49C2E0737C3E}"/>
              </a:ext>
            </a:extLst>
          </p:cNvPr>
          <p:cNvSpPr/>
          <p:nvPr/>
        </p:nvSpPr>
        <p:spPr>
          <a:xfrm>
            <a:off x="1283648" y="914400"/>
            <a:ext cx="4812352" cy="251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241C5D-E453-302F-C4D9-CAAB29DDE962}"/>
              </a:ext>
            </a:extLst>
          </p:cNvPr>
          <p:cNvSpPr/>
          <p:nvPr/>
        </p:nvSpPr>
        <p:spPr>
          <a:xfrm>
            <a:off x="1283647" y="3789358"/>
            <a:ext cx="4812351" cy="234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11C9DD-21E6-341C-4145-8EB7B058728B}"/>
              </a:ext>
            </a:extLst>
          </p:cNvPr>
          <p:cNvSpPr/>
          <p:nvPr/>
        </p:nvSpPr>
        <p:spPr>
          <a:xfrm>
            <a:off x="6096000" y="3767657"/>
            <a:ext cx="5012266" cy="234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1B3FE5-6D6E-B761-43F5-9546AD0A3D0A}"/>
              </a:ext>
            </a:extLst>
          </p:cNvPr>
          <p:cNvSpPr/>
          <p:nvPr/>
        </p:nvSpPr>
        <p:spPr>
          <a:xfrm>
            <a:off x="6095999" y="984626"/>
            <a:ext cx="5012267" cy="234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4" descr="A collage of images of different types of cells&#10;&#10;AI-generated content may be incorrect.">
            <a:extLst>
              <a:ext uri="{FF2B5EF4-FFF2-40B4-BE49-F238E27FC236}">
                <a16:creationId xmlns:a16="http://schemas.microsoft.com/office/drawing/2014/main" id="{BC7D8F64-EADC-7A5E-1469-BB8F7F80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46" b="93925" l="4087" r="89646">
                        <a14:foregroundMark x1="5722" y1="29439" x2="5722" y2="29439"/>
                        <a14:foregroundMark x1="12670" y1="15421" x2="12670" y2="15421"/>
                        <a14:foregroundMark x1="21117" y1="28037" x2="21117" y2="28037"/>
                        <a14:foregroundMark x1="12262" y1="41822" x2="12262" y2="41822"/>
                        <a14:foregroundMark x1="13760" y1="64953" x2="13760" y2="64953"/>
                        <a14:foregroundMark x1="4223" y1="82009" x2="4223" y2="82009"/>
                        <a14:foregroundMark x1="12534" y1="89019" x2="12534" y2="89019"/>
                        <a14:foregroundMark x1="20708" y1="75000" x2="20708" y2="75000"/>
                        <a14:foregroundMark x1="54905" y1="76869" x2="54905" y2="76869"/>
                        <a14:foregroundMark x1="61172" y1="65187" x2="61172" y2="65187"/>
                        <a14:foregroundMark x1="69346" y1="74533" x2="69346" y2="74533"/>
                        <a14:foregroundMark x1="61989" y1="93925" x2="61989" y2="93925"/>
                        <a14:foregroundMark x1="5313" y1="28037" x2="5313" y2="28037"/>
                        <a14:foregroundMark x1="4632" y1="29206" x2="4632" y2="29206"/>
                        <a14:foregroundMark x1="3951" y1="78738" x2="3951" y2="78738"/>
                        <a14:foregroundMark x1="53951" y1="29907" x2="53951" y2="29907"/>
                        <a14:foregroundMark x1="62125" y1="14953" x2="62125" y2="14953"/>
                        <a14:foregroundMark x1="70845" y1="28738" x2="70845" y2="28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646" y="623375"/>
            <a:ext cx="9624704" cy="56122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CCD3AC-7B96-E6A9-4F6D-ED92D622F432}"/>
              </a:ext>
            </a:extLst>
          </p:cNvPr>
          <p:cNvSpPr/>
          <p:nvPr/>
        </p:nvSpPr>
        <p:spPr>
          <a:xfrm>
            <a:off x="6116213" y="1051439"/>
            <a:ext cx="2429936" cy="2269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4DA884-0876-461A-953E-17DF1D02C54E}"/>
              </a:ext>
            </a:extLst>
          </p:cNvPr>
          <p:cNvSpPr/>
          <p:nvPr/>
        </p:nvSpPr>
        <p:spPr>
          <a:xfrm>
            <a:off x="1344293" y="1088960"/>
            <a:ext cx="2369291" cy="2269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086956-162B-3128-EA05-906E28C659C4}"/>
              </a:ext>
            </a:extLst>
          </p:cNvPr>
          <p:cNvSpPr/>
          <p:nvPr/>
        </p:nvSpPr>
        <p:spPr>
          <a:xfrm>
            <a:off x="6116213" y="3818138"/>
            <a:ext cx="2429936" cy="2269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904974-EF76-A8CA-DD99-1BCE5E4F8D7E}"/>
              </a:ext>
            </a:extLst>
          </p:cNvPr>
          <p:cNvSpPr/>
          <p:nvPr/>
        </p:nvSpPr>
        <p:spPr>
          <a:xfrm>
            <a:off x="1344293" y="3783468"/>
            <a:ext cx="2369291" cy="2269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B6A576-A0FB-C090-D5B3-B50DA1FC0E84}"/>
              </a:ext>
            </a:extLst>
          </p:cNvPr>
          <p:cNvSpPr txBox="1"/>
          <p:nvPr/>
        </p:nvSpPr>
        <p:spPr>
          <a:xfrm>
            <a:off x="10274639" y="6398651"/>
            <a:ext cx="184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(Stahl et al 2016)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54DD5-B298-AF72-7CDF-5C927108CBBF}"/>
              </a:ext>
            </a:extLst>
          </p:cNvPr>
          <p:cNvSpPr txBox="1"/>
          <p:nvPr/>
        </p:nvSpPr>
        <p:spPr>
          <a:xfrm>
            <a:off x="8983435" y="615294"/>
            <a:ext cx="276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count matrix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56919E-1536-A4FD-3CC6-20AC25229247}"/>
                  </a:ext>
                </a:extLst>
              </p14:cNvPr>
              <p14:cNvContentPartPr/>
              <p14:nvPr/>
            </p14:nvContentPartPr>
            <p14:xfrm>
              <a:off x="1188360" y="1037160"/>
              <a:ext cx="10743120" cy="2448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56919E-1536-A4FD-3CC6-20AC252292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2160" y="1020960"/>
                <a:ext cx="10775520" cy="248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75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67C55-98BD-32D2-93CD-D92817925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ollage of images of different types of cells&#10;&#10;AI-generated content may be incorrect.">
            <a:extLst>
              <a:ext uri="{FF2B5EF4-FFF2-40B4-BE49-F238E27FC236}">
                <a16:creationId xmlns:a16="http://schemas.microsoft.com/office/drawing/2014/main" id="{A1E7C4B7-1BA7-B21F-69D6-108C66F7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48" y="622887"/>
            <a:ext cx="9624704" cy="5612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6341F0-FEB5-3AC6-F27B-4300A7A7471B}"/>
              </a:ext>
            </a:extLst>
          </p:cNvPr>
          <p:cNvSpPr txBox="1"/>
          <p:nvPr/>
        </p:nvSpPr>
        <p:spPr>
          <a:xfrm>
            <a:off x="10274639" y="6398651"/>
            <a:ext cx="184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(Stahl et al 2016)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7D90B6F-576E-93C6-9750-C8C967EB9D9B}"/>
                  </a:ext>
                </a:extLst>
              </p14:cNvPr>
              <p14:cNvContentPartPr/>
              <p14:nvPr/>
            </p14:nvContentPartPr>
            <p14:xfrm>
              <a:off x="1488600" y="1086480"/>
              <a:ext cx="4312080" cy="2314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7D90B6F-576E-93C6-9750-C8C967EB9D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2400" y="1070280"/>
                <a:ext cx="4344480" cy="234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507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7E67-B2AF-D87D-4DFE-279AEC83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pros and cons of each </a:t>
            </a:r>
            <a:br>
              <a:rPr lang="en-US" dirty="0"/>
            </a:br>
            <a:r>
              <a:rPr lang="en-US" dirty="0"/>
              <a:t>spatial transcriptomic approach?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030A6-30BF-961A-B68A-CB1257EEA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ED6874-4D5B-62F5-A822-F93217F40F0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1FA1CC9-97C3-E791-12CA-ACF3426D6394}"/>
                  </a:ext>
                </a:extLst>
              </p14:cNvPr>
              <p14:cNvContentPartPr/>
              <p14:nvPr/>
            </p14:nvContentPartPr>
            <p14:xfrm>
              <a:off x="594720" y="2017800"/>
              <a:ext cx="10193760" cy="2230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1FA1CC9-97C3-E791-12CA-ACF3426D63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8520" y="2001600"/>
                <a:ext cx="10226160" cy="226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55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4210D-9E5A-AA06-6A5E-1573286BB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AFCF-ADAF-DBF0-3C02-915FB4B8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quality control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A4F1B-2B10-1640-F6A6-4E23B9A55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total genes are detected per cell/spot?</a:t>
            </a:r>
          </a:p>
          <a:p>
            <a:r>
              <a:rPr lang="en-US" dirty="0"/>
              <a:t>How many unique genes are detected per cell/spot?</a:t>
            </a:r>
          </a:p>
          <a:p>
            <a:r>
              <a:rPr lang="en-US" dirty="0"/>
              <a:t>What is the total expression of each gene across all cells/spots?</a:t>
            </a:r>
          </a:p>
          <a:p>
            <a:r>
              <a:rPr lang="en-US" dirty="0"/>
              <a:t>What is the average expression of each gene across all cells/spots?</a:t>
            </a:r>
          </a:p>
          <a:p>
            <a:r>
              <a:rPr lang="en-US" dirty="0"/>
              <a:t>How many cells/spots is a particular gene detected in?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1E4BA6-15FD-726F-002A-077240BB5116}"/>
                  </a:ext>
                </a:extLst>
              </p14:cNvPr>
              <p14:cNvContentPartPr/>
              <p14:nvPr/>
            </p14:nvContentPartPr>
            <p14:xfrm>
              <a:off x="1456560" y="5002200"/>
              <a:ext cx="4978440" cy="1175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1E4BA6-15FD-726F-002A-077240BB511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360" y="4986000"/>
                <a:ext cx="5010840" cy="120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9610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87A5-0496-D2E2-7226-DB5B669C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an imaging </a:t>
            </a:r>
            <a:r>
              <a:rPr lang="en-US" dirty="0" err="1"/>
              <a:t>smFISH</a:t>
            </a:r>
            <a:r>
              <a:rPr lang="en-US" dirty="0"/>
              <a:t>-based </a:t>
            </a:r>
            <a:br>
              <a:rPr lang="en-US" dirty="0"/>
            </a:br>
            <a:r>
              <a:rPr lang="en-US" dirty="0"/>
              <a:t>spatial transcriptomics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136F8-6F5B-B5E8-0EE4-98ACEE98B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Fan calculates how many total genes are detected per cell</a:t>
            </a:r>
          </a:p>
          <a:p>
            <a:pPr lvl="1"/>
            <a:r>
              <a:rPr lang="en-US" dirty="0"/>
              <a:t>She notices a cell has 0 genes detected</a:t>
            </a:r>
          </a:p>
          <a:p>
            <a:pPr lvl="1"/>
            <a:r>
              <a:rPr lang="en-US" dirty="0"/>
              <a:t>She concludes the cell is dead</a:t>
            </a:r>
          </a:p>
          <a:p>
            <a:pPr lvl="1"/>
            <a:r>
              <a:rPr lang="en-US" dirty="0"/>
              <a:t>Do you agree?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7D5A68-593C-4E6F-9596-CE8A51C5FBA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81F686-4C9C-CC76-6ABE-C7B44697F942}"/>
                  </a:ext>
                </a:extLst>
              </p14:cNvPr>
              <p14:cNvContentPartPr/>
              <p14:nvPr/>
            </p14:nvContentPartPr>
            <p14:xfrm>
              <a:off x="2320560" y="2800440"/>
              <a:ext cx="8531280" cy="3440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81F686-4C9C-CC76-6ABE-C7B44697F9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4360" y="2784240"/>
                <a:ext cx="8563680" cy="347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398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DE55D-E782-8C7A-EBC2-BB6571CA6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344B-0637-8007-7B32-2D1DE9EF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an imaging </a:t>
            </a:r>
            <a:r>
              <a:rPr lang="en-US" dirty="0" err="1"/>
              <a:t>smFISH</a:t>
            </a:r>
            <a:r>
              <a:rPr lang="en-US" dirty="0"/>
              <a:t>-based </a:t>
            </a:r>
            <a:br>
              <a:rPr lang="en-US" dirty="0"/>
            </a:br>
            <a:r>
              <a:rPr lang="en-US" dirty="0"/>
              <a:t>spatial transcriptomics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C1611-EB4A-CD06-5ECF-6AA7DFF63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Fan calculates the total expression of each gene across all cells</a:t>
            </a:r>
          </a:p>
          <a:p>
            <a:pPr lvl="1"/>
            <a:r>
              <a:rPr lang="en-US" dirty="0"/>
              <a:t>She notices a gene for which this total expression is 0</a:t>
            </a:r>
          </a:p>
          <a:p>
            <a:pPr lvl="1"/>
            <a:r>
              <a:rPr lang="en-US" dirty="0"/>
              <a:t>She concludes that the probes she designed for this gene must have all failed</a:t>
            </a:r>
          </a:p>
          <a:p>
            <a:pPr lvl="1"/>
            <a:r>
              <a:rPr lang="en-US" dirty="0"/>
              <a:t>Do you agree?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99F274-851A-FBE3-42C4-56DC913B1792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53F5F82-A3F3-E1E7-240E-52FF252C6C23}"/>
                  </a:ext>
                </a:extLst>
              </p14:cNvPr>
              <p14:cNvContentPartPr/>
              <p14:nvPr/>
            </p14:nvContentPartPr>
            <p14:xfrm>
              <a:off x="2183400" y="4282560"/>
              <a:ext cx="7786440" cy="1673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3F5F82-A3F3-E1E7-240E-52FF252C6C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7200" y="4266360"/>
                <a:ext cx="7818840" cy="170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6637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701BE-2E42-F684-7091-35392D99F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8D6D-B3D4-B55E-5D38-5887EB25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spot sequencing-based </a:t>
            </a:r>
            <a:br>
              <a:rPr lang="en-US" dirty="0"/>
            </a:br>
            <a:r>
              <a:rPr lang="en-US" dirty="0"/>
              <a:t>spatial transcriptomics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58931-456B-D5F4-9908-628EC7D70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Fan calculates how many total genes are detected per spot</a:t>
            </a:r>
          </a:p>
          <a:p>
            <a:pPr lvl="1"/>
            <a:r>
              <a:rPr lang="en-US" dirty="0"/>
              <a:t>She notices a spot has 0 genes detected</a:t>
            </a:r>
          </a:p>
          <a:p>
            <a:pPr lvl="1"/>
            <a:r>
              <a:rPr lang="en-US" dirty="0"/>
              <a:t>She concludes all the cell in this spot are dead</a:t>
            </a:r>
          </a:p>
          <a:p>
            <a:pPr lvl="1"/>
            <a:r>
              <a:rPr lang="en-US" dirty="0"/>
              <a:t>Do you agree?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D89211-F707-1CB6-B394-921ED3F2F53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F3433B-1297-0DBB-AF7B-E8E3276DD3D2}"/>
                  </a:ext>
                </a:extLst>
              </p14:cNvPr>
              <p14:cNvContentPartPr/>
              <p14:nvPr/>
            </p14:nvContentPartPr>
            <p14:xfrm>
              <a:off x="2095560" y="3530880"/>
              <a:ext cx="6138720" cy="2476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F3433B-1297-0DBB-AF7B-E8E3276DD3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79360" y="3514680"/>
                <a:ext cx="6171120" cy="250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7553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analyze your Visium data - Single Cell Discoveries">
            <a:extLst>
              <a:ext uri="{FF2B5EF4-FFF2-40B4-BE49-F238E27FC236}">
                <a16:creationId xmlns:a16="http://schemas.microsoft.com/office/drawing/2014/main" id="{CF328B81-AC3B-1DB9-4653-012F216F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0"/>
            <a:ext cx="8942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7C487C-CD55-EB24-79E6-DDE8524A206B}"/>
              </a:ext>
            </a:extLst>
          </p:cNvPr>
          <p:cNvCxnSpPr/>
          <p:nvPr/>
        </p:nvCxnSpPr>
        <p:spPr>
          <a:xfrm>
            <a:off x="1210235" y="3429000"/>
            <a:ext cx="833718" cy="12236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4DF2EA-3704-7E2B-012E-3AC9DA6CC8AB}"/>
                  </a:ext>
                </a:extLst>
              </p14:cNvPr>
              <p14:cNvContentPartPr/>
              <p14:nvPr/>
            </p14:nvContentPartPr>
            <p14:xfrm>
              <a:off x="1975680" y="5136120"/>
              <a:ext cx="2808360" cy="1408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4DF2EA-3704-7E2B-012E-3AC9DA6CC8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9480" y="5119920"/>
                <a:ext cx="2840760" cy="144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787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EA6F-F9CB-1FFD-B78C-B71702317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0ADD3-2C5A-E012-DBA8-A9B29410F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loops</a:t>
            </a:r>
          </a:p>
          <a:p>
            <a:r>
              <a:rPr lang="en-US" dirty="0"/>
              <a:t>Calculating summary statistics</a:t>
            </a:r>
          </a:p>
          <a:p>
            <a:pPr lvl="1"/>
            <a:r>
              <a:rPr lang="en-US" dirty="0"/>
              <a:t>How many total genes are detected per cell/spot?</a:t>
            </a:r>
          </a:p>
          <a:p>
            <a:pPr lvl="1"/>
            <a:r>
              <a:rPr lang="en-US" dirty="0"/>
              <a:t>How many unique genes are detected per cell/spot?</a:t>
            </a:r>
          </a:p>
          <a:p>
            <a:pPr lvl="1"/>
            <a:r>
              <a:rPr lang="en-US" dirty="0"/>
              <a:t>What is the total expression of each gene across all cells/spots?</a:t>
            </a:r>
          </a:p>
          <a:p>
            <a:pPr lvl="1"/>
            <a:r>
              <a:rPr lang="en-US" dirty="0"/>
              <a:t>What is the average expression of each gene across all cells/spots?</a:t>
            </a:r>
          </a:p>
          <a:p>
            <a:pPr lvl="1"/>
            <a:r>
              <a:rPr lang="en-US" dirty="0"/>
              <a:t>How many cells/spots is a particular gene detected in?</a:t>
            </a:r>
          </a:p>
          <a:p>
            <a:r>
              <a:rPr lang="en-US" dirty="0"/>
              <a:t>Histograms </a:t>
            </a:r>
          </a:p>
        </p:txBody>
      </p:sp>
    </p:spTree>
    <p:extLst>
      <p:ext uri="{BB962C8B-B14F-4D97-AF65-F5344CB8AC3E}">
        <p14:creationId xmlns:p14="http://schemas.microsoft.com/office/powerpoint/2010/main" val="245798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ED6D-AC59-5AD2-BAA6-8EED8EBA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3DB6-6876-3C78-3E07-3061BA3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out your reflection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7DC8-922C-9262-C337-F1362A47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HW1 due tonight</a:t>
            </a:r>
          </a:p>
          <a:p>
            <a:pPr marL="0" indent="0" algn="ctr">
              <a:buNone/>
            </a:pPr>
            <a:r>
              <a:rPr lang="en-US" dirty="0"/>
              <a:t>Hint: justify your choices. If you used a particular visual channel, </a:t>
            </a:r>
            <a:br>
              <a:rPr lang="en-US" dirty="0"/>
            </a:br>
            <a:r>
              <a:rPr lang="en-US" dirty="0"/>
              <a:t>why did you do it? Could you have chosen something else?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Take Home Quiz Friday</a:t>
            </a:r>
          </a:p>
        </p:txBody>
      </p:sp>
      <p:pic>
        <p:nvPicPr>
          <p:cNvPr id="1026" name="Picture 2" descr="EN.580.428 Genomic Data Visualization salience">
            <a:extLst>
              <a:ext uri="{FF2B5EF4-FFF2-40B4-BE49-F238E27FC236}">
                <a16:creationId xmlns:a16="http://schemas.microsoft.com/office/drawing/2014/main" id="{AD5AA2C7-02F2-C608-4F54-E68A172E5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2985806"/>
            <a:ext cx="4145280" cy="21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41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-apple-system"/>
              </a:rPr>
              <a:t>Review our understanding of spatial transcriptomics data based on the datasets we now have access to</a:t>
            </a:r>
          </a:p>
          <a:p>
            <a:r>
              <a:rPr lang="en-US" dirty="0">
                <a:latin typeface="-apple-system"/>
              </a:rPr>
              <a:t>P</a:t>
            </a:r>
            <a:r>
              <a:rPr lang="en-US" b="0" i="0" dirty="0">
                <a:effectLst/>
                <a:latin typeface="-apple-system"/>
              </a:rPr>
              <a:t>erform quality control analysis using data visualization</a:t>
            </a:r>
          </a:p>
          <a:p>
            <a:r>
              <a:rPr lang="en-US" dirty="0">
                <a:latin typeface="-apple-system"/>
              </a:rPr>
              <a:t>C</a:t>
            </a:r>
            <a:r>
              <a:rPr lang="en-US" b="0" i="0" dirty="0">
                <a:effectLst/>
                <a:latin typeface="-apple-system"/>
              </a:rPr>
              <a:t>ompute various summary statistics</a:t>
            </a:r>
          </a:p>
        </p:txBody>
      </p:sp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C968-B823-5BC6-9CD6-D63CE1F3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You’re working with 15um thin sections of breast cancer tissue</a:t>
            </a:r>
          </a:p>
        </p:txBody>
      </p:sp>
      <p:pic>
        <p:nvPicPr>
          <p:cNvPr id="5" name="Picture 2" descr="Histological techniques. 4. Sectioning. Paraffin microtome. Atlas of plant  and animal histology.">
            <a:extLst>
              <a:ext uri="{FF2B5EF4-FFF2-40B4-BE49-F238E27FC236}">
                <a16:creationId xmlns:a16="http://schemas.microsoft.com/office/drawing/2014/main" id="{FAB59592-49C6-6F39-ED8E-1C9F61D6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003848" cy="47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86444E-D275-345D-1AA9-F15C9BC075BE}"/>
                  </a:ext>
                </a:extLst>
              </p14:cNvPr>
              <p14:cNvContentPartPr/>
              <p14:nvPr/>
            </p14:nvContentPartPr>
            <p14:xfrm>
              <a:off x="1587600" y="169200"/>
              <a:ext cx="10019160" cy="4713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86444E-D275-345D-1AA9-F15C9BC075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1400" y="153000"/>
                <a:ext cx="10051560" cy="47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593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nk and blue stain&#10;&#10;AI-generated content may be incorrect.">
            <a:extLst>
              <a:ext uri="{FF2B5EF4-FFF2-40B4-BE49-F238E27FC236}">
                <a16:creationId xmlns:a16="http://schemas.microsoft.com/office/drawing/2014/main" id="{F073C794-2375-F348-1806-4B98DDF28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0" y="-4371146"/>
            <a:ext cx="12192000" cy="1468589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B5EF47-709F-6859-541D-C9023BF32AEC}"/>
              </a:ext>
            </a:extLst>
          </p:cNvPr>
          <p:cNvSpPr/>
          <p:nvPr/>
        </p:nvSpPr>
        <p:spPr>
          <a:xfrm rot="16200000">
            <a:off x="4087761" y="1495923"/>
            <a:ext cx="3179313" cy="3179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36A4B1-F96A-E251-C2B2-F53A5C0D64F2}"/>
                  </a:ext>
                </a:extLst>
              </p14:cNvPr>
              <p14:cNvContentPartPr/>
              <p14:nvPr/>
            </p14:nvContentPartPr>
            <p14:xfrm>
              <a:off x="4155840" y="1552680"/>
              <a:ext cx="2977560" cy="2748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36A4B1-F96A-E251-C2B2-F53A5C0D64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9640" y="1536480"/>
                <a:ext cx="3009960" cy="27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708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86B42-50EF-574D-8617-C397D92CF9E0}"/>
              </a:ext>
            </a:extLst>
          </p:cNvPr>
          <p:cNvGrpSpPr/>
          <p:nvPr/>
        </p:nvGrpSpPr>
        <p:grpSpPr>
          <a:xfrm>
            <a:off x="1631308" y="1852799"/>
            <a:ext cx="7643574" cy="4172782"/>
            <a:chOff x="1191356" y="751455"/>
            <a:chExt cx="9809288" cy="53550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0C2690-2A7F-3347-A8E0-531A878FA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6" y="751455"/>
              <a:ext cx="9809288" cy="5355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78A697-DCFB-0A42-999F-5F6111810DEB}"/>
                </a:ext>
              </a:extLst>
            </p:cNvPr>
            <p:cNvSpPr/>
            <p:nvPr/>
          </p:nvSpPr>
          <p:spPr>
            <a:xfrm>
              <a:off x="3472249" y="751455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AD8411-BB0B-384A-9B93-B922C58EC45E}"/>
                </a:ext>
              </a:extLst>
            </p:cNvPr>
            <p:cNvSpPr/>
            <p:nvPr/>
          </p:nvSpPr>
          <p:spPr>
            <a:xfrm>
              <a:off x="3571104" y="3659412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C2B089-FDCA-0340-96C8-7D5E4B43A9FA}"/>
              </a:ext>
            </a:extLst>
          </p:cNvPr>
          <p:cNvSpPr txBox="1"/>
          <p:nvPr/>
        </p:nvSpPr>
        <p:spPr>
          <a:xfrm>
            <a:off x="6762079" y="6187692"/>
            <a:ext cx="502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(Atta and Fan, Nature Communications, Sept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E1662-CC21-264E-B75A-855799622D64}"/>
              </a:ext>
            </a:extLst>
          </p:cNvPr>
          <p:cNvSpPr/>
          <p:nvPr/>
        </p:nvSpPr>
        <p:spPr>
          <a:xfrm>
            <a:off x="10405766" y="1761584"/>
            <a:ext cx="1786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Lyla Atta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5E634B-8376-6E43-8D75-7A29BEFB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65125"/>
            <a:ext cx="9375920" cy="1325563"/>
          </a:xfrm>
        </p:spPr>
        <p:txBody>
          <a:bodyPr>
            <a:noAutofit/>
          </a:bodyPr>
          <a:lstStyle/>
          <a:p>
            <a:r>
              <a:rPr lang="en-US" sz="3200" dirty="0"/>
              <a:t>Spatially resolved transcriptomic technologies enable us to profile what genes are expressed by cells in tissues</a:t>
            </a:r>
          </a:p>
        </p:txBody>
      </p:sp>
      <p:pic>
        <p:nvPicPr>
          <p:cNvPr id="17" name="Picture 2" descr="Lyla Atta">
            <a:extLst>
              <a:ext uri="{FF2B5EF4-FFF2-40B4-BE49-F238E27FC236}">
                <a16:creationId xmlns:a16="http://schemas.microsoft.com/office/drawing/2014/main" id="{261D0E83-19DC-ECA2-074E-01A4F655C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7" r="5077"/>
          <a:stretch/>
        </p:blipFill>
        <p:spPr bwMode="auto">
          <a:xfrm>
            <a:off x="10376048" y="349947"/>
            <a:ext cx="1411638" cy="1411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ikachu Pokemon transparent PNG - StickPNG">
            <a:extLst>
              <a:ext uri="{FF2B5EF4-FFF2-40B4-BE49-F238E27FC236}">
                <a16:creationId xmlns:a16="http://schemas.microsoft.com/office/drawing/2014/main" id="{022E7997-5F1A-0C7A-20C7-127B4039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01" y="2088791"/>
            <a:ext cx="1504545" cy="15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evee (Pokémon) - Bulbapedia, the community-driven Pokémon encyclopedia">
            <a:extLst>
              <a:ext uri="{FF2B5EF4-FFF2-40B4-BE49-F238E27FC236}">
                <a16:creationId xmlns:a16="http://schemas.microsoft.com/office/drawing/2014/main" id="{B7A9BB78-2CA1-246C-65F8-01711C57E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01" y="4276368"/>
            <a:ext cx="1504545" cy="150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7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362"/>
          <p:cNvGrpSpPr/>
          <p:nvPr/>
        </p:nvGrpSpPr>
        <p:grpSpPr>
          <a:xfrm>
            <a:off x="1811410" y="1412024"/>
            <a:ext cx="4602694" cy="2493793"/>
            <a:chOff x="2153469" y="2576090"/>
            <a:chExt cx="4602694" cy="2493793"/>
          </a:xfrm>
        </p:grpSpPr>
        <p:grpSp>
          <p:nvGrpSpPr>
            <p:cNvPr id="129" name="Group 128"/>
            <p:cNvGrpSpPr/>
            <p:nvPr/>
          </p:nvGrpSpPr>
          <p:grpSpPr>
            <a:xfrm>
              <a:off x="2641623" y="2836386"/>
              <a:ext cx="2932670" cy="337640"/>
              <a:chOff x="1173220" y="1334977"/>
              <a:chExt cx="2932670" cy="33764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73220" y="1672617"/>
                <a:ext cx="2932670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>
              <a:xfrm>
                <a:off x="1317119" y="157142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H="1">
                <a:off x="1792243" y="142984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1892027" y="1337553"/>
                <a:ext cx="126194" cy="138882"/>
                <a:chOff x="1790744" y="865793"/>
                <a:chExt cx="126194" cy="138882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2185897" y="157239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flipH="1">
                <a:off x="2661021" y="143081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/>
              <p:cNvGrpSpPr/>
              <p:nvPr/>
            </p:nvGrpSpPr>
            <p:grpSpPr>
              <a:xfrm>
                <a:off x="2760805" y="1338525"/>
                <a:ext cx="126194" cy="138882"/>
                <a:chOff x="1790744" y="865793"/>
                <a:chExt cx="126194" cy="138882"/>
              </a:xfrm>
            </p:grpSpPr>
            <p:sp>
              <p:nvSpPr>
                <p:cNvPr id="93" name="Oval 92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/>
              <p:cNvGrpSpPr/>
              <p:nvPr/>
            </p:nvGrpSpPr>
            <p:grpSpPr>
              <a:xfrm>
                <a:off x="3123720" y="156884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Straight Connector 110"/>
              <p:cNvCxnSpPr/>
              <p:nvPr/>
            </p:nvCxnSpPr>
            <p:spPr>
              <a:xfrm flipH="1">
                <a:off x="3598844" y="142726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/>
              <p:cNvGrpSpPr/>
              <p:nvPr/>
            </p:nvGrpSpPr>
            <p:grpSpPr>
              <a:xfrm>
                <a:off x="3698628" y="1334977"/>
                <a:ext cx="126194" cy="138882"/>
                <a:chOff x="1790744" y="865793"/>
                <a:chExt cx="126194" cy="138882"/>
              </a:xfrm>
            </p:grpSpPr>
            <p:sp>
              <p:nvSpPr>
                <p:cNvPr id="113" name="Oval 112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9" name="TextBox 338"/>
            <p:cNvSpPr txBox="1"/>
            <p:nvPr/>
          </p:nvSpPr>
          <p:spPr>
            <a:xfrm>
              <a:off x="5701657" y="3002462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gene1</a:t>
              </a: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5701657" y="3839973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gene2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5672311" y="4700551"/>
              <a:ext cx="1083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</a:rPr>
                <a:t>gene3</a:t>
              </a: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2153469" y="2783292"/>
              <a:ext cx="1835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70C0"/>
                  </a:solidFill>
                </a:rPr>
                <a:t>Oligonucleotide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4587902" y="2576090"/>
              <a:ext cx="1578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Fluorophore</a:t>
              </a: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2644173" y="3685574"/>
              <a:ext cx="2932670" cy="339717"/>
              <a:chOff x="1173220" y="1935642"/>
              <a:chExt cx="2932670" cy="339717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1173220" y="2275359"/>
                <a:ext cx="2932670" cy="0"/>
              </a:xfrm>
              <a:prstGeom prst="line">
                <a:avLst/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>
                <a:off x="1317119" y="217416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3" name="Straight Connector 132"/>
              <p:cNvCxnSpPr/>
              <p:nvPr/>
            </p:nvCxnSpPr>
            <p:spPr>
              <a:xfrm flipH="1">
                <a:off x="1792243" y="203258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/>
              <p:cNvGrpSpPr/>
              <p:nvPr/>
            </p:nvGrpSpPr>
            <p:grpSpPr>
              <a:xfrm>
                <a:off x="2185897" y="217513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6" name="Straight Connector 135"/>
              <p:cNvCxnSpPr/>
              <p:nvPr/>
            </p:nvCxnSpPr>
            <p:spPr>
              <a:xfrm flipH="1">
                <a:off x="2661021" y="203355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3123720" y="2171587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9" name="Straight Connector 138"/>
              <p:cNvCxnSpPr/>
              <p:nvPr/>
            </p:nvCxnSpPr>
            <p:spPr>
              <a:xfrm flipH="1">
                <a:off x="3598844" y="2030008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0" name="Group 189"/>
              <p:cNvGrpSpPr/>
              <p:nvPr/>
            </p:nvGrpSpPr>
            <p:grpSpPr>
              <a:xfrm>
                <a:off x="1897815" y="1939536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73" name="Oval 172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4" name="Straight Connector 173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9" name="Oval 188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2767545" y="1939510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92" name="Group 191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94" name="Oval 193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5" name="Straight Connector 194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3" name="Oval 192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>
                <a:off x="3711159" y="1935642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202" name="Group 201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204" name="Oval 203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5" name="Straight Connector 204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Connector 206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Connector 207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3" name="Oval 202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7" name="Group 336"/>
            <p:cNvGrpSpPr/>
            <p:nvPr/>
          </p:nvGrpSpPr>
          <p:grpSpPr>
            <a:xfrm>
              <a:off x="2633949" y="4570503"/>
              <a:ext cx="2932670" cy="337640"/>
              <a:chOff x="1137410" y="2544307"/>
              <a:chExt cx="2932670" cy="337640"/>
            </a:xfrm>
          </p:grpSpPr>
          <p:cxnSp>
            <p:nvCxnSpPr>
              <p:cNvPr id="276" name="Straight Connector 275"/>
              <p:cNvCxnSpPr/>
              <p:nvPr/>
            </p:nvCxnSpPr>
            <p:spPr>
              <a:xfrm>
                <a:off x="1137410" y="2881947"/>
                <a:ext cx="2932670" cy="0"/>
              </a:xfrm>
              <a:prstGeom prst="line">
                <a:avLst/>
              </a:prstGeom>
              <a:ln w="2222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" name="Group 276"/>
              <p:cNvGrpSpPr/>
              <p:nvPr/>
            </p:nvGrpSpPr>
            <p:grpSpPr>
              <a:xfrm>
                <a:off x="1281309" y="278075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8" name="Straight Connector 277"/>
              <p:cNvCxnSpPr/>
              <p:nvPr/>
            </p:nvCxnSpPr>
            <p:spPr>
              <a:xfrm flipH="1">
                <a:off x="1756433" y="263917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Group 278"/>
              <p:cNvGrpSpPr/>
              <p:nvPr/>
            </p:nvGrpSpPr>
            <p:grpSpPr>
              <a:xfrm>
                <a:off x="1856217" y="2546883"/>
                <a:ext cx="126194" cy="138882"/>
                <a:chOff x="1790744" y="865793"/>
                <a:chExt cx="126194" cy="138882"/>
              </a:xfrm>
            </p:grpSpPr>
            <p:sp>
              <p:nvSpPr>
                <p:cNvPr id="318" name="Oval 317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/>
            </p:nvGrpSpPr>
            <p:grpSpPr>
              <a:xfrm>
                <a:off x="2150087" y="278172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309" name="Straight Connector 308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1" name="Straight Connector 280"/>
              <p:cNvCxnSpPr/>
              <p:nvPr/>
            </p:nvCxnSpPr>
            <p:spPr>
              <a:xfrm flipH="1">
                <a:off x="2625211" y="264014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2" name="Group 281"/>
              <p:cNvGrpSpPr/>
              <p:nvPr/>
            </p:nvGrpSpPr>
            <p:grpSpPr>
              <a:xfrm>
                <a:off x="2724995" y="2547855"/>
                <a:ext cx="126194" cy="138882"/>
                <a:chOff x="1790744" y="865793"/>
                <a:chExt cx="126194" cy="138882"/>
              </a:xfrm>
            </p:grpSpPr>
            <p:sp>
              <p:nvSpPr>
                <p:cNvPr id="302" name="Oval 301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3" name="Straight Connector 302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/>
            </p:nvGrpSpPr>
            <p:grpSpPr>
              <a:xfrm>
                <a:off x="3087910" y="277817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4" name="Straight Connector 283"/>
              <p:cNvCxnSpPr/>
              <p:nvPr/>
            </p:nvCxnSpPr>
            <p:spPr>
              <a:xfrm flipH="1">
                <a:off x="3563034" y="263659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5" name="Group 284"/>
              <p:cNvGrpSpPr/>
              <p:nvPr/>
            </p:nvGrpSpPr>
            <p:grpSpPr>
              <a:xfrm>
                <a:off x="3662818" y="2544307"/>
                <a:ext cx="126194" cy="138882"/>
                <a:chOff x="1790744" y="865793"/>
                <a:chExt cx="126194" cy="138882"/>
              </a:xfrm>
            </p:grpSpPr>
            <p:sp>
              <p:nvSpPr>
                <p:cNvPr id="286" name="Oval 285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7" name="Straight Connector 286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4" name="Oval 333"/>
              <p:cNvSpPr/>
              <p:nvPr/>
            </p:nvSpPr>
            <p:spPr>
              <a:xfrm>
                <a:off x="1888759" y="258561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2753291" y="258814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695439" y="2588529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8" name="Rectangle 367"/>
          <p:cNvSpPr/>
          <p:nvPr/>
        </p:nvSpPr>
        <p:spPr>
          <a:xfrm>
            <a:off x="9165771" y="6078710"/>
            <a:ext cx="3731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Femino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et al., Science, 1998)</a:t>
            </a:r>
          </a:p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(Raj et al., Nature Methods, 2008)</a:t>
            </a:r>
          </a:p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Lukumbuzya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et al., Front. 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Microbiol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2019)</a:t>
            </a:r>
          </a:p>
        </p:txBody>
      </p:sp>
      <p:pic>
        <p:nvPicPr>
          <p:cNvPr id="1026" name="Picture 2" descr="FISHscope | Ross Fluorescence Imaging Center">
            <a:extLst>
              <a:ext uri="{FF2B5EF4-FFF2-40B4-BE49-F238E27FC236}">
                <a16:creationId xmlns:a16="http://schemas.microsoft.com/office/drawing/2014/main" id="{0D093D0B-52D2-7F42-84F0-A21FC8BB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23" y="1570070"/>
            <a:ext cx="3535111" cy="26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8F34E6-E438-257C-FD2B-5EF5BA796FEF}"/>
              </a:ext>
            </a:extLst>
          </p:cNvPr>
          <p:cNvSpPr txBox="1">
            <a:spLocks/>
          </p:cNvSpPr>
          <p:nvPr/>
        </p:nvSpPr>
        <p:spPr>
          <a:xfrm>
            <a:off x="541868" y="365125"/>
            <a:ext cx="1119293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smFISH</a:t>
            </a:r>
            <a:r>
              <a:rPr lang="en-US" sz="3200" dirty="0"/>
              <a:t> enables imaging of single mRNA molecules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A3D274-1638-3E39-030D-0C92B197F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505" y="4180256"/>
            <a:ext cx="6253881" cy="2177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4CBCDAB-862B-76B4-FF54-4237E9315423}"/>
                  </a:ext>
                </a:extLst>
              </p14:cNvPr>
              <p14:cNvContentPartPr/>
              <p14:nvPr/>
            </p14:nvContentPartPr>
            <p14:xfrm>
              <a:off x="6589800" y="1283760"/>
              <a:ext cx="4001040" cy="3938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4CBCDAB-862B-76B4-FF54-4237E93154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73600" y="1267560"/>
                <a:ext cx="4033440" cy="397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492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5CB8-0B63-9747-40CF-F5EC8AFBBA8F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8EC68C-D3F4-CF41-C256-69868D6372F5}"/>
              </a:ext>
            </a:extLst>
          </p:cNvPr>
          <p:cNvSpPr/>
          <p:nvPr/>
        </p:nvSpPr>
        <p:spPr>
          <a:xfrm>
            <a:off x="7125689" y="1581149"/>
            <a:ext cx="2712870" cy="27128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E46E9B-B20C-F2E7-D6DC-93D26CF6C55E}"/>
              </a:ext>
            </a:extLst>
          </p:cNvPr>
          <p:cNvSpPr/>
          <p:nvPr/>
        </p:nvSpPr>
        <p:spPr>
          <a:xfrm>
            <a:off x="4098760" y="3458283"/>
            <a:ext cx="2712870" cy="27128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59579-6EE5-E2FE-436E-EB68D38572B3}"/>
              </a:ext>
            </a:extLst>
          </p:cNvPr>
          <p:cNvGrpSpPr/>
          <p:nvPr/>
        </p:nvGrpSpPr>
        <p:grpSpPr>
          <a:xfrm>
            <a:off x="385160" y="443791"/>
            <a:ext cx="4602694" cy="2493793"/>
            <a:chOff x="2153469" y="2576090"/>
            <a:chExt cx="4602694" cy="249379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4B8D971-A255-A439-B407-7D322756EAB8}"/>
                </a:ext>
              </a:extLst>
            </p:cNvPr>
            <p:cNvGrpSpPr/>
            <p:nvPr/>
          </p:nvGrpSpPr>
          <p:grpSpPr>
            <a:xfrm>
              <a:off x="2641623" y="2836386"/>
              <a:ext cx="2932670" cy="337640"/>
              <a:chOff x="1173220" y="1334977"/>
              <a:chExt cx="2932670" cy="337640"/>
            </a:xfrm>
          </p:grpSpPr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49E0E09-A294-4029-BC1B-ADF921F0E6AC}"/>
                  </a:ext>
                </a:extLst>
              </p:cNvPr>
              <p:cNvCxnSpPr/>
              <p:nvPr/>
            </p:nvCxnSpPr>
            <p:spPr>
              <a:xfrm>
                <a:off x="1173220" y="1672617"/>
                <a:ext cx="2932670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625F9CA-8008-F91E-BE96-71AE39CF1D96}"/>
                  </a:ext>
                </a:extLst>
              </p:cNvPr>
              <p:cNvGrpSpPr/>
              <p:nvPr/>
            </p:nvGrpSpPr>
            <p:grpSpPr>
              <a:xfrm>
                <a:off x="1317119" y="157142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B0559FCD-AC7E-E3FA-FB74-DC50D8675BF5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9C0CF7A5-A115-B350-BEC6-FC8DA885DB64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85BFC9E3-4305-6612-4884-7F43177A63E5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C4F9AE3B-6BFD-9845-8AF6-A7DB95B66110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EE6B794-DB53-A10B-5744-D8EB3B2013E9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E5935C15-C56D-A601-B151-93893A7EC4FA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DF339AAC-5B6F-9E9D-283B-C0AA658A682B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F28222CD-1224-65BD-FB79-C45571D3BFC7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DF2F56F1-FF99-1DF0-7B1B-A6A52526C150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8E9562A-9E1A-3C5C-FE87-AC47B540D27D}"/>
                  </a:ext>
                </a:extLst>
              </p:cNvPr>
              <p:cNvCxnSpPr/>
              <p:nvPr/>
            </p:nvCxnSpPr>
            <p:spPr>
              <a:xfrm flipH="1">
                <a:off x="1792243" y="142984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7CAC20C-9774-773E-34F8-AAC4D75E313D}"/>
                  </a:ext>
                </a:extLst>
              </p:cNvPr>
              <p:cNvGrpSpPr/>
              <p:nvPr/>
            </p:nvGrpSpPr>
            <p:grpSpPr>
              <a:xfrm>
                <a:off x="1892027" y="1337553"/>
                <a:ext cx="126194" cy="138882"/>
                <a:chOff x="1790744" y="865793"/>
                <a:chExt cx="126194" cy="138882"/>
              </a:xfrm>
            </p:grpSpPr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718E9034-CB74-F3B6-AFC6-265AB9E4D238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AB5CBEE7-955F-D531-B15B-52A19FC3D1E6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1BA7973F-E401-3905-551E-AA282F0EB729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3FA1643E-BAD5-0C76-BC9A-E9156D220457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25F7C9AF-5434-0278-9891-648508CC0321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830F0294-5C69-CD29-67A6-F95BD33AE143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8F530D1F-B880-C1D7-7015-318C78DA0B72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B4AA47B-C23A-7E92-E9F5-A36B1FA19BE7}"/>
                  </a:ext>
                </a:extLst>
              </p:cNvPr>
              <p:cNvGrpSpPr/>
              <p:nvPr/>
            </p:nvGrpSpPr>
            <p:grpSpPr>
              <a:xfrm>
                <a:off x="2185897" y="157239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22CEBD9-AAE4-CBDF-F9B4-B9B98C18E47C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1DE012E4-5B9F-6388-66BE-70963E04DA91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4DBF1553-D718-D5AE-5BD3-2E11AB562EA6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7D96A682-69D8-00F5-8702-48F3DB1E0F90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3A35424A-3FA8-2E49-1F5F-D1BF4FD84DA6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470365B6-50DB-9F4E-82E6-C2B43A605394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0E520770-9AEB-BCD6-02BF-B75E4D3509FB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5B4A8F3D-03B9-61CF-C51B-2C4A77E11CBA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E6AA4B90-94A3-604B-B028-EA9ED7D01E23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5A8DDDF-BFF1-6DE2-66B8-5C2CFA33A811}"/>
                  </a:ext>
                </a:extLst>
              </p:cNvPr>
              <p:cNvCxnSpPr/>
              <p:nvPr/>
            </p:nvCxnSpPr>
            <p:spPr>
              <a:xfrm flipH="1">
                <a:off x="2661021" y="143081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2EA5579F-A99A-2601-00F4-65ED5D3EC598}"/>
                  </a:ext>
                </a:extLst>
              </p:cNvPr>
              <p:cNvGrpSpPr/>
              <p:nvPr/>
            </p:nvGrpSpPr>
            <p:grpSpPr>
              <a:xfrm>
                <a:off x="2760805" y="1338525"/>
                <a:ext cx="126194" cy="138882"/>
                <a:chOff x="1790744" y="865793"/>
                <a:chExt cx="126194" cy="138882"/>
              </a:xfrm>
            </p:grpSpPr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93B6F4B3-CA80-FF9B-A260-579D74C5044C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152C8C17-38B5-A5A3-F822-6D3A98CECFBA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803AA661-1741-C3E4-CC8D-76C4644A0549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8EF71A52-7338-1D11-43FD-55F05E5C6C54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16CAAE7D-2B73-EC7A-8D7C-1618FCE2EA11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BA7D12D8-C7B2-5D35-C7DB-1E91E2477F5A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0419B58B-1F91-14FD-292E-93D7C5C295DA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F6B9B188-F678-A209-D939-FA93A7A3ECC8}"/>
                  </a:ext>
                </a:extLst>
              </p:cNvPr>
              <p:cNvGrpSpPr/>
              <p:nvPr/>
            </p:nvGrpSpPr>
            <p:grpSpPr>
              <a:xfrm>
                <a:off x="3123720" y="156884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5F4199F3-DF17-7C69-8AD4-CE681BDAD667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A38382AD-DE67-1FAF-4107-A41050344917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48E16F17-865E-07AE-8296-E0305A403684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597FD9E5-5E79-F117-C6FC-FAA1B00F7FE8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FF06F589-416F-D69D-BC7E-C27D8B31F580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FDCA5186-B663-236B-BA38-DA9289D7E978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67C54810-8266-9956-7886-1336030EBDA7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96C4F02-EE7A-8C71-B89A-5A0D5ACF25F4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741FFB61-9A16-9E6E-8C0D-2F316CC3B3FB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10D6524-7035-29B6-CD5A-310C0B226F0C}"/>
                  </a:ext>
                </a:extLst>
              </p:cNvPr>
              <p:cNvCxnSpPr/>
              <p:nvPr/>
            </p:nvCxnSpPr>
            <p:spPr>
              <a:xfrm flipH="1">
                <a:off x="3598844" y="142726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F6FE7291-ABAC-6EF4-7039-755F26ED39F4}"/>
                  </a:ext>
                </a:extLst>
              </p:cNvPr>
              <p:cNvGrpSpPr/>
              <p:nvPr/>
            </p:nvGrpSpPr>
            <p:grpSpPr>
              <a:xfrm>
                <a:off x="3698628" y="1334977"/>
                <a:ext cx="126194" cy="138882"/>
                <a:chOff x="1790744" y="865793"/>
                <a:chExt cx="126194" cy="138882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C6E5C048-941F-F04E-D3EB-3F68F9512761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0B972B16-BE36-EB2C-7A7B-16864AE9CC41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0A3D83FF-42F3-AD17-3808-E300B30C69F9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5BBBDB9F-8697-F1DA-E097-547AE359D65D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88AA6FE2-EDC8-2300-E957-2478F36CE259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AA6AC2A4-22E6-EC7B-C8D7-9CEC33CA82D5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33121284-FAAB-E397-3E87-D6DF4C861610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A9BEB7-8CC6-BAA4-C44C-BFE427FCA200}"/>
                </a:ext>
              </a:extLst>
            </p:cNvPr>
            <p:cNvSpPr txBox="1"/>
            <p:nvPr/>
          </p:nvSpPr>
          <p:spPr>
            <a:xfrm>
              <a:off x="5701657" y="3002462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5B86FF-EFE9-3BBA-42B8-9D9AE8ADC59F}"/>
                </a:ext>
              </a:extLst>
            </p:cNvPr>
            <p:cNvSpPr txBox="1"/>
            <p:nvPr/>
          </p:nvSpPr>
          <p:spPr>
            <a:xfrm>
              <a:off x="5701657" y="3839973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gene2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04E5C5-DCB7-A204-EB35-1883889C2794}"/>
                </a:ext>
              </a:extLst>
            </p:cNvPr>
            <p:cNvSpPr txBox="1"/>
            <p:nvPr/>
          </p:nvSpPr>
          <p:spPr>
            <a:xfrm>
              <a:off x="5672311" y="4700551"/>
              <a:ext cx="1083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</a:rPr>
                <a:t>gene3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A099CB-C7B3-7BCE-AB03-882461504298}"/>
                </a:ext>
              </a:extLst>
            </p:cNvPr>
            <p:cNvSpPr txBox="1"/>
            <p:nvPr/>
          </p:nvSpPr>
          <p:spPr>
            <a:xfrm>
              <a:off x="2153469" y="2783292"/>
              <a:ext cx="1835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70C0"/>
                  </a:solidFill>
                </a:rPr>
                <a:t>Oligonucleotide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E55E8E-D2E1-B6CC-7D9E-8104F0FACDC9}"/>
                </a:ext>
              </a:extLst>
            </p:cNvPr>
            <p:cNvSpPr txBox="1"/>
            <p:nvPr/>
          </p:nvSpPr>
          <p:spPr>
            <a:xfrm>
              <a:off x="4587902" y="2576090"/>
              <a:ext cx="1578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Fluorophore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FD6885-99CF-E3BD-B194-E3B13C89DD63}"/>
                </a:ext>
              </a:extLst>
            </p:cNvPr>
            <p:cNvGrpSpPr/>
            <p:nvPr/>
          </p:nvGrpSpPr>
          <p:grpSpPr>
            <a:xfrm>
              <a:off x="2644173" y="3685574"/>
              <a:ext cx="2932670" cy="339717"/>
              <a:chOff x="1173220" y="1935642"/>
              <a:chExt cx="2932670" cy="339717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D06B2E7-D491-2330-04F3-07F868CD6E7B}"/>
                  </a:ext>
                </a:extLst>
              </p:cNvPr>
              <p:cNvCxnSpPr/>
              <p:nvPr/>
            </p:nvCxnSpPr>
            <p:spPr>
              <a:xfrm>
                <a:off x="1173220" y="2275359"/>
                <a:ext cx="2932670" cy="0"/>
              </a:xfrm>
              <a:prstGeom prst="line">
                <a:avLst/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8765499-0091-E15A-F0B3-6C0208D876C5}"/>
                  </a:ext>
                </a:extLst>
              </p:cNvPr>
              <p:cNvGrpSpPr/>
              <p:nvPr/>
            </p:nvGrpSpPr>
            <p:grpSpPr>
              <a:xfrm>
                <a:off x="1317119" y="217416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A1944574-5F1B-794D-BA6E-B0585C91DBBF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393E1AFC-A242-6779-9DC5-62AB4B3AC9D3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52863566-33B0-310A-E3A5-19B7993A19FF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EB6BB4A9-7D66-78F8-1359-AE4A5FC0CA18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4E864872-82B4-2EB2-99BF-5170E5E33610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B9A91E7-EC28-EB18-B702-A9C78C6849BA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3158AF3-E55E-B392-BA6D-35218870CDCE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6514456-BFA8-D91A-07C9-9710BD84E9E9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3DB42D38-C129-CA70-BB10-2F36DEF1AB4B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5067940-B777-B2FD-2A9A-0F32A861781C}"/>
                  </a:ext>
                </a:extLst>
              </p:cNvPr>
              <p:cNvCxnSpPr/>
              <p:nvPr/>
            </p:nvCxnSpPr>
            <p:spPr>
              <a:xfrm flipH="1">
                <a:off x="1792243" y="203258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47A1A15-78D0-DF4F-0E21-B3599A7B6524}"/>
                  </a:ext>
                </a:extLst>
              </p:cNvPr>
              <p:cNvGrpSpPr/>
              <p:nvPr/>
            </p:nvGrpSpPr>
            <p:grpSpPr>
              <a:xfrm>
                <a:off x="2185897" y="217513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F735D8D-A378-29D1-8F0F-6EA3CCE85FBF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4B03D2A-7B36-3082-8276-8D0A1B2DBB57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A932F6F-CBCC-6934-9DAD-984B1CBDC5F1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0B6FF0EB-9D44-83C2-BB80-1234592A4AD0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4EF4D0C-BC40-68C1-609A-BE01B777094C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17843CCD-5432-4918-486A-DD0E9BA7B43E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764A2DD-CA91-7C53-149E-7C2236C362E0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03E1A3BA-13F1-F0C6-C636-EF98411885A9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29EBA2-7770-0097-FC5E-2C5EFF1D76FE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78DEB55-B9E9-7E4B-5946-89F7E1E43788}"/>
                  </a:ext>
                </a:extLst>
              </p:cNvPr>
              <p:cNvCxnSpPr/>
              <p:nvPr/>
            </p:nvCxnSpPr>
            <p:spPr>
              <a:xfrm flipH="1">
                <a:off x="2661021" y="203355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F5AB242-2CD9-0951-2EBC-66D9C340BFA7}"/>
                  </a:ext>
                </a:extLst>
              </p:cNvPr>
              <p:cNvGrpSpPr/>
              <p:nvPr/>
            </p:nvGrpSpPr>
            <p:grpSpPr>
              <a:xfrm>
                <a:off x="3123720" y="2171587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14B23534-466C-377A-185C-9B5B53776FE4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8060E28B-7A2F-5E68-83B5-1D8C99589AB1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881119AE-B7D0-A33B-51DB-E8240A4B942F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F51C1CAA-0DFC-8EC6-3B06-BF0CEE040D31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6A0BE3B-2BE7-CAC7-3A85-FBA6FF693952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38E5740-8B55-DB45-B4BD-78A5E2C9B3A3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5C30B9C7-1912-1739-BCE7-8EC8B77FCD32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A0BBAF02-1ED9-564D-6069-C6CBB68B998B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E134D47-88AE-DDE7-D91C-07CBD50766D9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1448620-DCA9-C0BF-66D7-CAEC007D116A}"/>
                  </a:ext>
                </a:extLst>
              </p:cNvPr>
              <p:cNvCxnSpPr/>
              <p:nvPr/>
            </p:nvCxnSpPr>
            <p:spPr>
              <a:xfrm flipH="1">
                <a:off x="3598844" y="2030008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0A6E6B4E-6D18-E3E1-5343-BE95765A3FC7}"/>
                  </a:ext>
                </a:extLst>
              </p:cNvPr>
              <p:cNvGrpSpPr/>
              <p:nvPr/>
            </p:nvGrpSpPr>
            <p:grpSpPr>
              <a:xfrm>
                <a:off x="1897815" y="1939536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3AF6CC75-3287-FCD8-8CC4-325B572BD677}"/>
                    </a:ext>
                  </a:extLst>
                </p:cNvPr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8424BF77-8AB2-9C83-08F0-ADA8C6787340}"/>
                      </a:ext>
                    </a:extLst>
                  </p:cNvPr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5" name="Straight Connector 114">
                    <a:extLst>
                      <a:ext uri="{FF2B5EF4-FFF2-40B4-BE49-F238E27FC236}">
                        <a16:creationId xmlns:a16="http://schemas.microsoft.com/office/drawing/2014/main" id="{373A6EE9-EACF-D467-6EDA-0BC6C3AEF9F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3F3904B1-155D-80B6-6BBF-AE9857F0ADA7}"/>
                      </a:ext>
                    </a:extLst>
                  </p:cNvPr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D9D22CC0-6955-FF88-31A1-EE1286FCAEF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964D061C-117B-B965-9EE7-34215DA0C7D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>
                    <a:extLst>
                      <a:ext uri="{FF2B5EF4-FFF2-40B4-BE49-F238E27FC236}">
                        <a16:creationId xmlns:a16="http://schemas.microsoft.com/office/drawing/2014/main" id="{3A8AC95C-2B10-C1B9-C337-2BC0FC9EC742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9E9CBDEF-03AD-2E21-2C3D-E95B2522C36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B173D40A-C45C-AE80-C628-CA799BCD552D}"/>
                    </a:ext>
                  </a:extLst>
                </p:cNvPr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9FD9BB2-872D-CDE6-DD83-05F648BA55FF}"/>
                  </a:ext>
                </a:extLst>
              </p:cNvPr>
              <p:cNvGrpSpPr/>
              <p:nvPr/>
            </p:nvGrpSpPr>
            <p:grpSpPr>
              <a:xfrm>
                <a:off x="2767545" y="1939510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9D639EA1-E387-23B7-08D7-3D378FDA372F}"/>
                    </a:ext>
                  </a:extLst>
                </p:cNvPr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AEA13FDE-1689-C168-A8E1-24BDFD15F6A3}"/>
                      </a:ext>
                    </a:extLst>
                  </p:cNvPr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DEEE0533-5128-8401-46C1-DA398FDE3D6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78CF8DF8-795F-A372-CD3A-68D504CB9D0C}"/>
                      </a:ext>
                    </a:extLst>
                  </p:cNvPr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BCC7BDFA-DF02-DDF1-E45C-8706FF62A6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5A1938FC-BE51-0593-91C2-43B6EB279AA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4A01F597-B939-568B-CD5D-022DDA8505B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5DCE61BA-FC9D-86DF-3D7B-D43EC9B68475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CBD2F78F-CC14-E3E0-08BE-635D564B95B4}"/>
                    </a:ext>
                  </a:extLst>
                </p:cNvPr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2DF09A5-3EE1-09A2-8D92-7404BD9B7CCC}"/>
                  </a:ext>
                </a:extLst>
              </p:cNvPr>
              <p:cNvGrpSpPr/>
              <p:nvPr/>
            </p:nvGrpSpPr>
            <p:grpSpPr>
              <a:xfrm>
                <a:off x="3711159" y="1935642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5EDB1DD8-44C1-6C45-A314-240D7E3500F4}"/>
                    </a:ext>
                  </a:extLst>
                </p:cNvPr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1988B286-E789-4836-5112-5E9E2D40C929}"/>
                      </a:ext>
                    </a:extLst>
                  </p:cNvPr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182B4DB1-C744-0AFB-5BBB-32319BE852F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268ABE31-6F00-507B-39FA-42F205BED6B2}"/>
                      </a:ext>
                    </a:extLst>
                  </p:cNvPr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357D2CFE-7FE0-B642-7E0E-DD9FBA95CA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11737A94-34EE-5850-0F0A-0C2F59E9F71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983A887E-4BC4-7EFA-35DB-CDE8C2F37C4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9EBFABED-6A70-2AED-F3CA-A7F3D1F42144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3529D06-51B7-138D-9E09-D8D6B15422B0}"/>
                    </a:ext>
                  </a:extLst>
                </p:cNvPr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99FAF8-F022-0B6F-416B-43113C638575}"/>
                </a:ext>
              </a:extLst>
            </p:cNvPr>
            <p:cNvGrpSpPr/>
            <p:nvPr/>
          </p:nvGrpSpPr>
          <p:grpSpPr>
            <a:xfrm>
              <a:off x="2633949" y="4570503"/>
              <a:ext cx="2932670" cy="337640"/>
              <a:chOff x="1137410" y="2544307"/>
              <a:chExt cx="2932670" cy="33764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A5BD11E-3161-0941-A7E2-789BBA3289CC}"/>
                  </a:ext>
                </a:extLst>
              </p:cNvPr>
              <p:cNvCxnSpPr/>
              <p:nvPr/>
            </p:nvCxnSpPr>
            <p:spPr>
              <a:xfrm>
                <a:off x="1137410" y="2881947"/>
                <a:ext cx="2932670" cy="0"/>
              </a:xfrm>
              <a:prstGeom prst="line">
                <a:avLst/>
              </a:prstGeom>
              <a:ln w="2222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B662489-B0F2-96AE-6E48-3A4B710702BD}"/>
                  </a:ext>
                </a:extLst>
              </p:cNvPr>
              <p:cNvGrpSpPr/>
              <p:nvPr/>
            </p:nvGrpSpPr>
            <p:grpSpPr>
              <a:xfrm>
                <a:off x="1281309" y="278075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2292377F-463F-4599-E3B9-0B4672A9052F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FEC7F55-08B2-0A26-5AEB-06D3D85F842E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D5C97B3A-F0A5-416A-DEEE-E284E80C0100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045E1939-E163-6705-CC09-17AAD627B20C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54C3825-4E46-DE81-B281-C17D0FC52F6B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78BEEFA5-5E89-18FB-C8E8-7ABB7D854E84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7A3D8404-2D9D-6348-AFB1-39B0411D5316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7415F327-E9DF-76B9-9D81-B47F37CAF7DA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B622072-4751-DDFA-C277-DD71165313B6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13BF79B-04F6-838C-1F5A-0B10AF8F3F03}"/>
                  </a:ext>
                </a:extLst>
              </p:cNvPr>
              <p:cNvCxnSpPr/>
              <p:nvPr/>
            </p:nvCxnSpPr>
            <p:spPr>
              <a:xfrm flipH="1">
                <a:off x="1756433" y="263917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A62CBF9-BA24-6525-E559-8522CA0602FC}"/>
                  </a:ext>
                </a:extLst>
              </p:cNvPr>
              <p:cNvGrpSpPr/>
              <p:nvPr/>
            </p:nvGrpSpPr>
            <p:grpSpPr>
              <a:xfrm>
                <a:off x="1856217" y="2546883"/>
                <a:ext cx="126194" cy="138882"/>
                <a:chOff x="1790744" y="865793"/>
                <a:chExt cx="126194" cy="138882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D5DBA46-AC8A-6976-6E0B-73DBF9E009E2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6895411-EA9E-108B-D288-AABD931FC41F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4B6A6944-1EE6-045C-A3E2-55BFD9481D61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3054B1A-CA7F-082E-182A-F44943F50B14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595CD49-1695-0755-CC77-A91CB1F33E5C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28CEBAD-43B8-964F-E58C-8D27ED0EAFBF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A0962AB-1175-D425-7AA1-AD85F1DDA50D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7A4C508-3CA4-45B8-CCB6-E1629BC64E79}"/>
                  </a:ext>
                </a:extLst>
              </p:cNvPr>
              <p:cNvGrpSpPr/>
              <p:nvPr/>
            </p:nvGrpSpPr>
            <p:grpSpPr>
              <a:xfrm>
                <a:off x="2150087" y="278172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C5E1D2A-9D8F-898B-575F-6A520CFED233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4315E832-89CB-9789-0A0D-7E8E918DC070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C8A06E7-9156-4A54-46C7-AC4705E330F1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281E1FB-DA01-B697-1BB3-DA172A9561CC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93F6AD-8A20-8F2D-7379-E2D3A13B74EB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3B34362E-A26C-0A4F-E52B-3550AB2BABB5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2E0CB87C-7C6B-CBDC-12FE-FB17459E410D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D496272-6EAE-1A09-9855-B9E2034048F6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49D0053-CE7E-6D4A-EDA5-B9BA13B1F6FF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47F1247-311C-1FF7-0E01-3A2F9C42C417}"/>
                  </a:ext>
                </a:extLst>
              </p:cNvPr>
              <p:cNvCxnSpPr/>
              <p:nvPr/>
            </p:nvCxnSpPr>
            <p:spPr>
              <a:xfrm flipH="1">
                <a:off x="2625211" y="264014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4943B6A-2E4A-AB4D-1E78-3B2B5C07FFDC}"/>
                  </a:ext>
                </a:extLst>
              </p:cNvPr>
              <p:cNvGrpSpPr/>
              <p:nvPr/>
            </p:nvGrpSpPr>
            <p:grpSpPr>
              <a:xfrm>
                <a:off x="2724995" y="2547855"/>
                <a:ext cx="126194" cy="138882"/>
                <a:chOff x="1790744" y="865793"/>
                <a:chExt cx="126194" cy="138882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53E2267-D3C5-33C5-03DF-21D5E9C5FB2E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AF7BDC6-5394-D7EB-B84A-8CB4D857F32D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D14DD535-12A1-F5A0-E562-1A3CE7290C20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C889CF2-D0EA-E93E-0129-D36D650BDB0C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C1B1DC1-5159-38BB-AD62-15542F6E370A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665D89-CBA5-C179-20E9-346EF5F04C98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EBF3D674-2AF7-CEFF-A438-B2EF526EBB54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FC8EA94-96BC-D54C-9D96-F7DF08CA9B03}"/>
                  </a:ext>
                </a:extLst>
              </p:cNvPr>
              <p:cNvGrpSpPr/>
              <p:nvPr/>
            </p:nvGrpSpPr>
            <p:grpSpPr>
              <a:xfrm>
                <a:off x="3087910" y="277817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683B63B-5616-0E3C-878B-2F1BAF821FBC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D556D92-A21B-DAF8-EC3D-7F719BFB7B31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32AFDEE-D89B-33E0-8FDE-1028A0067626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02B56B6E-A0C4-221D-61DD-8C10D80BED08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7A0E2FA-A04E-1F99-5D3D-6194BCB3B104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1D35D67-2797-3435-9F4B-1DB50C9006FC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299BEA9-0EEB-4CE5-8028-1FB18B51D746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9F967A9-51EA-47FB-D71F-E8DFE1F45F2C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3C044818-E4F0-6C9F-405C-6A8425C005A9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8CE11F-D2E9-BC88-EB37-ED1C3FB9DCCA}"/>
                  </a:ext>
                </a:extLst>
              </p:cNvPr>
              <p:cNvCxnSpPr/>
              <p:nvPr/>
            </p:nvCxnSpPr>
            <p:spPr>
              <a:xfrm flipH="1">
                <a:off x="3563034" y="263659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EFE29E-ED82-2020-2283-5E17852DEE5E}"/>
                  </a:ext>
                </a:extLst>
              </p:cNvPr>
              <p:cNvGrpSpPr/>
              <p:nvPr/>
            </p:nvGrpSpPr>
            <p:grpSpPr>
              <a:xfrm>
                <a:off x="3662818" y="2544307"/>
                <a:ext cx="126194" cy="138882"/>
                <a:chOff x="1790744" y="865793"/>
                <a:chExt cx="126194" cy="138882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9BF94ED-9C2D-3ECF-4F18-FD3CA3520B84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4A0354C6-2563-8405-D8C5-B74CC33705A6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7B7E862-681E-1153-ED69-BB29DE7DC5DB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5620B48-91E3-3E9A-65A7-D0535C2A8305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8FE5CB0-9C27-D288-879F-E884323BD002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54BC45A8-16DB-FED7-15C4-F4EEBB689EE6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77818D8A-A2AF-A3D9-4AE5-89277C795208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8773764-8879-DCDA-E891-95AB6D277A5B}"/>
                  </a:ext>
                </a:extLst>
              </p:cNvPr>
              <p:cNvSpPr/>
              <p:nvPr/>
            </p:nvSpPr>
            <p:spPr>
              <a:xfrm>
                <a:off x="1888759" y="258561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7892526-3877-32A5-266E-FB8471FB4FD7}"/>
                  </a:ext>
                </a:extLst>
              </p:cNvPr>
              <p:cNvSpPr/>
              <p:nvPr/>
            </p:nvSpPr>
            <p:spPr>
              <a:xfrm>
                <a:off x="2753291" y="258814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36F58D3-848A-B61D-1302-200D3A4BBECF}"/>
                  </a:ext>
                </a:extLst>
              </p:cNvPr>
              <p:cNvSpPr/>
              <p:nvPr/>
            </p:nvSpPr>
            <p:spPr>
              <a:xfrm>
                <a:off x="3695439" y="2588529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6" name="Oval 205">
            <a:extLst>
              <a:ext uri="{FF2B5EF4-FFF2-40B4-BE49-F238E27FC236}">
                <a16:creationId xmlns:a16="http://schemas.microsoft.com/office/drawing/2014/main" id="{9BBA840D-2D2C-1D4E-9062-AB60489B7EE8}"/>
              </a:ext>
            </a:extLst>
          </p:cNvPr>
          <p:cNvSpPr/>
          <p:nvPr/>
        </p:nvSpPr>
        <p:spPr>
          <a:xfrm>
            <a:off x="4773668" y="3987356"/>
            <a:ext cx="278985" cy="278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9F0608A3-CDD7-24B0-F5E7-B900D0C232C8}"/>
              </a:ext>
            </a:extLst>
          </p:cNvPr>
          <p:cNvSpPr/>
          <p:nvPr/>
        </p:nvSpPr>
        <p:spPr>
          <a:xfrm>
            <a:off x="4913160" y="4878503"/>
            <a:ext cx="278985" cy="278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7AD9B72C-F280-DB4C-2E46-E0344F9A4751}"/>
              </a:ext>
            </a:extLst>
          </p:cNvPr>
          <p:cNvSpPr/>
          <p:nvPr/>
        </p:nvSpPr>
        <p:spPr>
          <a:xfrm>
            <a:off x="5470471" y="4266341"/>
            <a:ext cx="278985" cy="278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2616E35B-A9D5-7E18-A290-82E570F95EA0}"/>
              </a:ext>
            </a:extLst>
          </p:cNvPr>
          <p:cNvSpPr/>
          <p:nvPr/>
        </p:nvSpPr>
        <p:spPr>
          <a:xfrm>
            <a:off x="5609963" y="5157488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FAD8F7AB-4F39-0373-9130-50C4386981AF}"/>
              </a:ext>
            </a:extLst>
          </p:cNvPr>
          <p:cNvSpPr/>
          <p:nvPr/>
        </p:nvSpPr>
        <p:spPr>
          <a:xfrm>
            <a:off x="6096000" y="4956036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71FFB2E6-861E-4C11-9325-F86F0C3F6327}"/>
              </a:ext>
            </a:extLst>
          </p:cNvPr>
          <p:cNvSpPr/>
          <p:nvPr/>
        </p:nvSpPr>
        <p:spPr>
          <a:xfrm>
            <a:off x="7761251" y="2636351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B2B08628-CDA0-3BB0-FF84-1496E99CB6D5}"/>
              </a:ext>
            </a:extLst>
          </p:cNvPr>
          <p:cNvSpPr/>
          <p:nvPr/>
        </p:nvSpPr>
        <p:spPr>
          <a:xfrm>
            <a:off x="8040236" y="3465185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B6C5BC90-68ED-4C18-CFDF-F6E9232D8F27}"/>
              </a:ext>
            </a:extLst>
          </p:cNvPr>
          <p:cNvSpPr/>
          <p:nvPr/>
        </p:nvSpPr>
        <p:spPr>
          <a:xfrm>
            <a:off x="9094275" y="3458283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DF528FC7-E4DD-5F2F-0A94-9949664337C2}"/>
              </a:ext>
            </a:extLst>
          </p:cNvPr>
          <p:cNvSpPr/>
          <p:nvPr/>
        </p:nvSpPr>
        <p:spPr>
          <a:xfrm>
            <a:off x="8575550" y="2077006"/>
            <a:ext cx="278985" cy="2789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634743A2-A5FC-E7DA-1983-497361441039}"/>
              </a:ext>
            </a:extLst>
          </p:cNvPr>
          <p:cNvSpPr/>
          <p:nvPr/>
        </p:nvSpPr>
        <p:spPr>
          <a:xfrm>
            <a:off x="8482124" y="3046019"/>
            <a:ext cx="278985" cy="2789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878FD84-391D-A979-F2D5-82FE652BF7BD}"/>
              </a:ext>
            </a:extLst>
          </p:cNvPr>
          <p:cNvSpPr txBox="1"/>
          <p:nvPr/>
        </p:nvSpPr>
        <p:spPr>
          <a:xfrm>
            <a:off x="8319221" y="4799381"/>
            <a:ext cx="283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 to count matrix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BF189F9-0917-5C8E-0D26-C768F24CB27D}"/>
              </a:ext>
            </a:extLst>
          </p:cNvPr>
          <p:cNvSpPr txBox="1"/>
          <p:nvPr/>
        </p:nvSpPr>
        <p:spPr>
          <a:xfrm>
            <a:off x="5044588" y="3095853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A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32EC4BE4-097C-F01C-465F-0F2861B56FFD}"/>
              </a:ext>
            </a:extLst>
          </p:cNvPr>
          <p:cNvSpPr txBox="1"/>
          <p:nvPr/>
        </p:nvSpPr>
        <p:spPr>
          <a:xfrm>
            <a:off x="8068535" y="120231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B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2F56903B-DBD5-2EE3-CD74-094317BBD0C6}"/>
                  </a:ext>
                </a:extLst>
              </p14:cNvPr>
              <p14:cNvContentPartPr/>
              <p14:nvPr/>
            </p14:nvContentPartPr>
            <p14:xfrm>
              <a:off x="2864520" y="1234440"/>
              <a:ext cx="9222480" cy="5623560"/>
            </p14:xfrm>
          </p:contentPart>
        </mc:Choice>
        <mc:Fallback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2F56903B-DBD5-2EE3-CD74-094317BBD0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48320" y="1218240"/>
                <a:ext cx="9254880" cy="565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86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42C20-0F02-0945-9E34-FB747C6CE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08" y="394556"/>
            <a:ext cx="10577384" cy="5949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31CDA-F917-4040-A18F-B1CC8E42C20F}"/>
              </a:ext>
            </a:extLst>
          </p:cNvPr>
          <p:cNvSpPr txBox="1"/>
          <p:nvPr/>
        </p:nvSpPr>
        <p:spPr>
          <a:xfrm>
            <a:off x="8798011" y="6344335"/>
            <a:ext cx="325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(Slide courtesy of </a:t>
            </a:r>
            <a:r>
              <a:rPr lang="en-US" err="1"/>
              <a:t>Chenglong</a:t>
            </a:r>
            <a:r>
              <a:rPr lang="en-US"/>
              <a:t> Xia)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746208F-3C60-F0DD-0BF6-7E0E5F5A97BA}"/>
                  </a:ext>
                </a:extLst>
              </p14:cNvPr>
              <p14:cNvContentPartPr/>
              <p14:nvPr/>
            </p14:nvContentPartPr>
            <p14:xfrm>
              <a:off x="719640" y="-360"/>
              <a:ext cx="9313920" cy="440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746208F-3C60-F0DD-0BF6-7E0E5F5A97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3440" y="-16560"/>
                <a:ext cx="9346320" cy="443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347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dna synthesis&#10;&#10;AI-generated content may be incorrect.">
            <a:extLst>
              <a:ext uri="{FF2B5EF4-FFF2-40B4-BE49-F238E27FC236}">
                <a16:creationId xmlns:a16="http://schemas.microsoft.com/office/drawing/2014/main" id="{D0629F1C-2828-90FD-6054-03E1AF640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4237"/>
          <a:stretch/>
        </p:blipFill>
        <p:spPr>
          <a:xfrm>
            <a:off x="994315" y="214783"/>
            <a:ext cx="10203365" cy="2273081"/>
          </a:xfrm>
        </p:spPr>
      </p:pic>
      <p:pic>
        <p:nvPicPr>
          <p:cNvPr id="7" name="Picture 6" descr="A diagram of a dna sequence&#10;&#10;AI-generated content may be incorrect.">
            <a:extLst>
              <a:ext uri="{FF2B5EF4-FFF2-40B4-BE49-F238E27FC236}">
                <a16:creationId xmlns:a16="http://schemas.microsoft.com/office/drawing/2014/main" id="{F8EB7B45-7B57-7FD2-7EC0-140AAAF93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522" y="2403012"/>
            <a:ext cx="6330950" cy="4117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0B719-10A1-B0DE-CDA6-E2AEE1073BE1}"/>
              </a:ext>
            </a:extLst>
          </p:cNvPr>
          <p:cNvSpPr txBox="1"/>
          <p:nvPr/>
        </p:nvSpPr>
        <p:spPr>
          <a:xfrm>
            <a:off x="10274639" y="6398651"/>
            <a:ext cx="184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(Stahl et al 2016)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5C50FF-424D-B1DE-ACF5-9E229397CA42}"/>
                  </a:ext>
                </a:extLst>
              </p14:cNvPr>
              <p14:cNvContentPartPr/>
              <p14:nvPr/>
            </p14:nvContentPartPr>
            <p14:xfrm>
              <a:off x="169200" y="1001880"/>
              <a:ext cx="8975160" cy="5574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5C50FF-424D-B1DE-ACF5-9E229397CA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000" y="985680"/>
                <a:ext cx="9007560" cy="560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7688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</TotalTime>
  <Words>523</Words>
  <Application>Microsoft Macintosh PowerPoint</Application>
  <PresentationFormat>Widescreen</PresentationFormat>
  <Paragraphs>87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-apple-system</vt:lpstr>
      <vt:lpstr>Aptos</vt:lpstr>
      <vt:lpstr>Aptos Display</vt:lpstr>
      <vt:lpstr>Arial</vt:lpstr>
      <vt:lpstr>docs-Roboto</vt:lpstr>
      <vt:lpstr>Wingdings</vt:lpstr>
      <vt:lpstr>Office Theme</vt:lpstr>
      <vt:lpstr>1_Office Theme</vt:lpstr>
      <vt:lpstr>2_Office Theme</vt:lpstr>
      <vt:lpstr>EN.580.428  Genomic Data Visualization Lesson 3  Quality Control and  Summary Statistics</vt:lpstr>
      <vt:lpstr>Lesson learning objectives</vt:lpstr>
      <vt:lpstr>You’re working with 15um thin sections of breast cancer tissue</vt:lpstr>
      <vt:lpstr>PowerPoint Presentation</vt:lpstr>
      <vt:lpstr>Spatially resolved transcriptomic technologies enable us to profile what genes are expressed by cells in tissues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pros and cons of each  spatial transcriptomic approach? </vt:lpstr>
      <vt:lpstr>Common quality control metrics</vt:lpstr>
      <vt:lpstr>Consider an imaging smFISH-based  spatial transcriptomics dataset</vt:lpstr>
      <vt:lpstr>Consider an imaging smFISH-based  spatial transcriptomics dataset</vt:lpstr>
      <vt:lpstr>Consider a spot sequencing-based  spatial transcriptomics dataset</vt:lpstr>
      <vt:lpstr>PowerPoint Presentation</vt:lpstr>
      <vt:lpstr>Hands-on component</vt:lpstr>
      <vt:lpstr>Fill out your reflection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EN.580.428  Genomic Data Visualization Lesson 4  Linear Dimensionality Reduction: Principal Components Analysis</dc:title>
  <dc:creator>Jean Fan</dc:creator>
  <cp:lastModifiedBy>Jean Fan</cp:lastModifiedBy>
  <cp:revision>12</cp:revision>
  <dcterms:created xsi:type="dcterms:W3CDTF">2024-01-30T17:39:03Z</dcterms:created>
  <dcterms:modified xsi:type="dcterms:W3CDTF">2025-01-29T15:10:52Z</dcterms:modified>
</cp:coreProperties>
</file>