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5.xml" ContentType="application/vnd.openxmlformats-officedocument.presentationml.notesSlide+xml"/>
  <Override PartName="/ppt/ink/ink23.xml" ContentType="application/inkml+xml"/>
  <Override PartName="/ppt/notesSlides/notesSlide6.xml" ContentType="application/vnd.openxmlformats-officedocument.presentationml.notesSlide+xml"/>
  <Override PartName="/ppt/ink/ink24.xml" ContentType="application/inkml+xml"/>
  <Override PartName="/ppt/notesSlides/notesSlide7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8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42"/>
  </p:notesMasterIdLst>
  <p:sldIdLst>
    <p:sldId id="298" r:id="rId2"/>
    <p:sldId id="348" r:id="rId3"/>
    <p:sldId id="328" r:id="rId4"/>
    <p:sldId id="352" r:id="rId5"/>
    <p:sldId id="349" r:id="rId6"/>
    <p:sldId id="270" r:id="rId7"/>
    <p:sldId id="315" r:id="rId8"/>
    <p:sldId id="261" r:id="rId9"/>
    <p:sldId id="317" r:id="rId10"/>
    <p:sldId id="331" r:id="rId11"/>
    <p:sldId id="332" r:id="rId12"/>
    <p:sldId id="350" r:id="rId13"/>
    <p:sldId id="267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53" r:id="rId24"/>
    <p:sldId id="354" r:id="rId25"/>
    <p:sldId id="343" r:id="rId26"/>
    <p:sldId id="257" r:id="rId27"/>
    <p:sldId id="258" r:id="rId28"/>
    <p:sldId id="299" r:id="rId29"/>
    <p:sldId id="291" r:id="rId30"/>
    <p:sldId id="307" r:id="rId31"/>
    <p:sldId id="316" r:id="rId32"/>
    <p:sldId id="303" r:id="rId33"/>
    <p:sldId id="304" r:id="rId34"/>
    <p:sldId id="297" r:id="rId35"/>
    <p:sldId id="351" r:id="rId36"/>
    <p:sldId id="355" r:id="rId37"/>
    <p:sldId id="356" r:id="rId38"/>
    <p:sldId id="357" r:id="rId39"/>
    <p:sldId id="358" r:id="rId40"/>
    <p:sldId id="35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94"/>
  </p:normalViewPr>
  <p:slideViewPr>
    <p:cSldViewPr snapToGrid="0">
      <p:cViewPr>
        <p:scale>
          <a:sx n="75" d="100"/>
          <a:sy n="75" d="100"/>
        </p:scale>
        <p:origin x="1496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4735C2-9572-4635-8470-725E2056CD7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4C8184-B596-4568-AF9B-2616D6026313}">
      <dgm:prSet/>
      <dgm:spPr/>
      <dgm:t>
        <a:bodyPr/>
        <a:lstStyle/>
        <a:p>
          <a:r>
            <a:rPr lang="en-US" b="1" dirty="0"/>
            <a:t>Categorical data </a:t>
          </a:r>
          <a:r>
            <a:rPr lang="en-US" dirty="0"/>
            <a:t>represent qualitative characteristics. Categorical data can take on numerical values, but those numbers don’t have mathematical meaning.</a:t>
          </a:r>
        </a:p>
      </dgm:t>
    </dgm:pt>
    <dgm:pt modelId="{D7C5ECC7-BEBB-45A9-8092-2CCAC3A71E6B}" type="parTrans" cxnId="{7210F725-0056-46EA-9E9E-D0EAF3205A24}">
      <dgm:prSet/>
      <dgm:spPr/>
      <dgm:t>
        <a:bodyPr/>
        <a:lstStyle/>
        <a:p>
          <a:endParaRPr lang="en-US"/>
        </a:p>
      </dgm:t>
    </dgm:pt>
    <dgm:pt modelId="{FC673EBF-5C69-4862-9950-BA438C3703E4}" type="sibTrans" cxnId="{7210F725-0056-46EA-9E9E-D0EAF3205A24}">
      <dgm:prSet/>
      <dgm:spPr/>
      <dgm:t>
        <a:bodyPr/>
        <a:lstStyle/>
        <a:p>
          <a:endParaRPr lang="en-US"/>
        </a:p>
      </dgm:t>
    </dgm:pt>
    <dgm:pt modelId="{CF508304-EEC8-4129-A6D7-CEC829651CCB}">
      <dgm:prSet/>
      <dgm:spPr/>
      <dgm:t>
        <a:bodyPr/>
        <a:lstStyle/>
        <a:p>
          <a:r>
            <a:rPr lang="en-US" b="1"/>
            <a:t>Ordinal data </a:t>
          </a:r>
          <a:r>
            <a:rPr lang="en-US"/>
            <a:t>represent mixes numerical and categorical data. The data fall into categories, but the numbers placed on the categories have meaning. </a:t>
          </a:r>
        </a:p>
      </dgm:t>
    </dgm:pt>
    <dgm:pt modelId="{F8531037-B75D-4A5D-AA5A-344D8000AA7A}" type="parTrans" cxnId="{71070842-4845-4E38-A853-DEB153064641}">
      <dgm:prSet/>
      <dgm:spPr/>
      <dgm:t>
        <a:bodyPr/>
        <a:lstStyle/>
        <a:p>
          <a:endParaRPr lang="en-US"/>
        </a:p>
      </dgm:t>
    </dgm:pt>
    <dgm:pt modelId="{D87C6928-C01C-4BCE-B949-E842D03E1F21}" type="sibTrans" cxnId="{71070842-4845-4E38-A853-DEB153064641}">
      <dgm:prSet/>
      <dgm:spPr/>
      <dgm:t>
        <a:bodyPr/>
        <a:lstStyle/>
        <a:p>
          <a:endParaRPr lang="en-US"/>
        </a:p>
      </dgm:t>
    </dgm:pt>
    <dgm:pt modelId="{5E7EBF90-D852-401A-A0FC-CDD83B3949A4}">
      <dgm:prSet/>
      <dgm:spPr/>
      <dgm:t>
        <a:bodyPr/>
        <a:lstStyle/>
        <a:p>
          <a:r>
            <a:rPr lang="en-US" b="1" dirty="0"/>
            <a:t>Quantitative data </a:t>
          </a:r>
          <a:r>
            <a:rPr lang="en-US" dirty="0"/>
            <a:t>represent numerical values.  Values can be interpreted mathematically. </a:t>
          </a:r>
        </a:p>
      </dgm:t>
    </dgm:pt>
    <dgm:pt modelId="{488CF817-770E-483C-82D6-AA523ADBB430}" type="parTrans" cxnId="{8B00BB4D-139F-465F-85D0-912908F89C1F}">
      <dgm:prSet/>
      <dgm:spPr/>
      <dgm:t>
        <a:bodyPr/>
        <a:lstStyle/>
        <a:p>
          <a:endParaRPr lang="en-US"/>
        </a:p>
      </dgm:t>
    </dgm:pt>
    <dgm:pt modelId="{0D67B830-3615-4F74-B7A9-ACE282C7333E}" type="sibTrans" cxnId="{8B00BB4D-139F-465F-85D0-912908F89C1F}">
      <dgm:prSet/>
      <dgm:spPr/>
      <dgm:t>
        <a:bodyPr/>
        <a:lstStyle/>
        <a:p>
          <a:endParaRPr lang="en-US"/>
        </a:p>
      </dgm:t>
    </dgm:pt>
    <dgm:pt modelId="{5743A44E-D799-483D-9CD5-C5C8F2EAD469}">
      <dgm:prSet/>
      <dgm:spPr/>
      <dgm:t>
        <a:bodyPr/>
        <a:lstStyle/>
        <a:p>
          <a:r>
            <a:rPr lang="en-US" b="1"/>
            <a:t>Relational data </a:t>
          </a:r>
          <a:r>
            <a:rPr lang="en-US"/>
            <a:t>represent how numerical and categorical data are related</a:t>
          </a:r>
        </a:p>
      </dgm:t>
    </dgm:pt>
    <dgm:pt modelId="{D282556A-3758-4103-9CAA-130AF80192D4}" type="parTrans" cxnId="{5FF20190-2951-48E1-AB18-DD8E9E08CB16}">
      <dgm:prSet/>
      <dgm:spPr/>
      <dgm:t>
        <a:bodyPr/>
        <a:lstStyle/>
        <a:p>
          <a:endParaRPr lang="en-US"/>
        </a:p>
      </dgm:t>
    </dgm:pt>
    <dgm:pt modelId="{0492815A-F106-400F-AF33-8179BF52D31D}" type="sibTrans" cxnId="{5FF20190-2951-48E1-AB18-DD8E9E08CB16}">
      <dgm:prSet/>
      <dgm:spPr/>
      <dgm:t>
        <a:bodyPr/>
        <a:lstStyle/>
        <a:p>
          <a:endParaRPr lang="en-US"/>
        </a:p>
      </dgm:t>
    </dgm:pt>
    <dgm:pt modelId="{EB456A04-1673-49D8-ABE2-446EEF63543C}">
      <dgm:prSet/>
      <dgm:spPr/>
      <dgm:t>
        <a:bodyPr/>
        <a:lstStyle/>
        <a:p>
          <a:r>
            <a:rPr lang="en-US" b="1"/>
            <a:t>Spatial data</a:t>
          </a:r>
          <a:r>
            <a:rPr lang="en-US"/>
            <a:t> represents information about the physical location and shape</a:t>
          </a:r>
        </a:p>
      </dgm:t>
    </dgm:pt>
    <dgm:pt modelId="{0FC021D5-49F4-4932-9426-BB6C1764ED2B}" type="parTrans" cxnId="{1AE07326-7BC8-4F2D-B5EB-01C69FFF8C81}">
      <dgm:prSet/>
      <dgm:spPr/>
      <dgm:t>
        <a:bodyPr/>
        <a:lstStyle/>
        <a:p>
          <a:endParaRPr lang="en-US"/>
        </a:p>
      </dgm:t>
    </dgm:pt>
    <dgm:pt modelId="{D51A000B-D089-4153-82E6-FDE145AE7370}" type="sibTrans" cxnId="{1AE07326-7BC8-4F2D-B5EB-01C69FFF8C81}">
      <dgm:prSet/>
      <dgm:spPr/>
      <dgm:t>
        <a:bodyPr/>
        <a:lstStyle/>
        <a:p>
          <a:endParaRPr lang="en-US"/>
        </a:p>
      </dgm:t>
    </dgm:pt>
    <dgm:pt modelId="{58E1FEF7-9896-435C-8205-FC13E5417922}" type="pres">
      <dgm:prSet presAssocID="{744735C2-9572-4635-8470-725E2056CD72}" presName="root" presStyleCnt="0">
        <dgm:presLayoutVars>
          <dgm:dir/>
          <dgm:resizeHandles val="exact"/>
        </dgm:presLayoutVars>
      </dgm:prSet>
      <dgm:spPr/>
    </dgm:pt>
    <dgm:pt modelId="{4C46FB13-CE24-4002-B22A-55AAB881CC66}" type="pres">
      <dgm:prSet presAssocID="{F54C8184-B596-4568-AF9B-2616D6026313}" presName="compNode" presStyleCnt="0"/>
      <dgm:spPr/>
    </dgm:pt>
    <dgm:pt modelId="{C67BD902-1441-4A71-AB70-524386CFC6CE}" type="pres">
      <dgm:prSet presAssocID="{F54C8184-B596-4568-AF9B-2616D6026313}" presName="bgRect" presStyleLbl="bgShp" presStyleIdx="0" presStyleCnt="5"/>
      <dgm:spPr/>
    </dgm:pt>
    <dgm:pt modelId="{1111F38D-2F4F-4D01-887C-13BCC840F2BA}" type="pres">
      <dgm:prSet presAssocID="{F54C8184-B596-4568-AF9B-2616D60263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 outline"/>
        </a:ext>
      </dgm:extLst>
    </dgm:pt>
    <dgm:pt modelId="{EF0F7224-197C-488E-AF0F-85C03A0DC259}" type="pres">
      <dgm:prSet presAssocID="{F54C8184-B596-4568-AF9B-2616D6026313}" presName="spaceRect" presStyleCnt="0"/>
      <dgm:spPr/>
    </dgm:pt>
    <dgm:pt modelId="{CDA38811-8819-47C9-AE7C-FED7408E81F4}" type="pres">
      <dgm:prSet presAssocID="{F54C8184-B596-4568-AF9B-2616D6026313}" presName="parTx" presStyleLbl="revTx" presStyleIdx="0" presStyleCnt="5">
        <dgm:presLayoutVars>
          <dgm:chMax val="0"/>
          <dgm:chPref val="0"/>
        </dgm:presLayoutVars>
      </dgm:prSet>
      <dgm:spPr/>
    </dgm:pt>
    <dgm:pt modelId="{95FC6004-8582-45BC-9876-F9A298DB4E1F}" type="pres">
      <dgm:prSet presAssocID="{FC673EBF-5C69-4862-9950-BA438C3703E4}" presName="sibTrans" presStyleCnt="0"/>
      <dgm:spPr/>
    </dgm:pt>
    <dgm:pt modelId="{2137BFB4-6923-4677-A274-84B181F429DD}" type="pres">
      <dgm:prSet presAssocID="{CF508304-EEC8-4129-A6D7-CEC829651CCB}" presName="compNode" presStyleCnt="0"/>
      <dgm:spPr/>
    </dgm:pt>
    <dgm:pt modelId="{4A8FC4E8-289D-441B-8872-FCFAC0B99F35}" type="pres">
      <dgm:prSet presAssocID="{CF508304-EEC8-4129-A6D7-CEC829651CCB}" presName="bgRect" presStyleLbl="bgShp" presStyleIdx="1" presStyleCnt="5"/>
      <dgm:spPr/>
    </dgm:pt>
    <dgm:pt modelId="{98188C9E-730E-49D1-934F-C2821F737940}" type="pres">
      <dgm:prSet presAssocID="{CF508304-EEC8-4129-A6D7-CEC829651C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CF44AD16-7A8C-4B56-974C-7BB00520B228}" type="pres">
      <dgm:prSet presAssocID="{CF508304-EEC8-4129-A6D7-CEC829651CCB}" presName="spaceRect" presStyleCnt="0"/>
      <dgm:spPr/>
    </dgm:pt>
    <dgm:pt modelId="{D7732C7D-24FA-42C1-AE81-90323416BDA7}" type="pres">
      <dgm:prSet presAssocID="{CF508304-EEC8-4129-A6D7-CEC829651CCB}" presName="parTx" presStyleLbl="revTx" presStyleIdx="1" presStyleCnt="5">
        <dgm:presLayoutVars>
          <dgm:chMax val="0"/>
          <dgm:chPref val="0"/>
        </dgm:presLayoutVars>
      </dgm:prSet>
      <dgm:spPr/>
    </dgm:pt>
    <dgm:pt modelId="{83B3A2C6-7A9F-40EE-8AF4-F3573B2A9163}" type="pres">
      <dgm:prSet presAssocID="{D87C6928-C01C-4BCE-B949-E842D03E1F21}" presName="sibTrans" presStyleCnt="0"/>
      <dgm:spPr/>
    </dgm:pt>
    <dgm:pt modelId="{770F7978-F6FF-4E5B-80BD-F6F0A0E0FB23}" type="pres">
      <dgm:prSet presAssocID="{5E7EBF90-D852-401A-A0FC-CDD83B3949A4}" presName="compNode" presStyleCnt="0"/>
      <dgm:spPr/>
    </dgm:pt>
    <dgm:pt modelId="{199478E5-5185-484E-AEBB-10B2F515AD0A}" type="pres">
      <dgm:prSet presAssocID="{5E7EBF90-D852-401A-A0FC-CDD83B3949A4}" presName="bgRect" presStyleLbl="bgShp" presStyleIdx="2" presStyleCnt="5"/>
      <dgm:spPr/>
    </dgm:pt>
    <dgm:pt modelId="{A24F6046-2315-4C98-8AC1-582B5A23AF4C}" type="pres">
      <dgm:prSet presAssocID="{5E7EBF90-D852-401A-A0FC-CDD83B3949A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64121691-D9EC-47A7-8557-7F1C4F56A180}" type="pres">
      <dgm:prSet presAssocID="{5E7EBF90-D852-401A-A0FC-CDD83B3949A4}" presName="spaceRect" presStyleCnt="0"/>
      <dgm:spPr/>
    </dgm:pt>
    <dgm:pt modelId="{FA9C9AFD-C5B9-451F-9156-A3DA8977BD86}" type="pres">
      <dgm:prSet presAssocID="{5E7EBF90-D852-401A-A0FC-CDD83B3949A4}" presName="parTx" presStyleLbl="revTx" presStyleIdx="2" presStyleCnt="5">
        <dgm:presLayoutVars>
          <dgm:chMax val="0"/>
          <dgm:chPref val="0"/>
        </dgm:presLayoutVars>
      </dgm:prSet>
      <dgm:spPr/>
    </dgm:pt>
    <dgm:pt modelId="{02EDA048-7608-4356-A57A-1B26808B14BE}" type="pres">
      <dgm:prSet presAssocID="{0D67B830-3615-4F74-B7A9-ACE282C7333E}" presName="sibTrans" presStyleCnt="0"/>
      <dgm:spPr/>
    </dgm:pt>
    <dgm:pt modelId="{FC949D43-F9A8-4937-8CBC-B58CFE6CE6C5}" type="pres">
      <dgm:prSet presAssocID="{5743A44E-D799-483D-9CD5-C5C8F2EAD469}" presName="compNode" presStyleCnt="0"/>
      <dgm:spPr/>
    </dgm:pt>
    <dgm:pt modelId="{7D7559CE-3FC7-43FD-8078-1A5E4DB58E6B}" type="pres">
      <dgm:prSet presAssocID="{5743A44E-D799-483D-9CD5-C5C8F2EAD469}" presName="bgRect" presStyleLbl="bgShp" presStyleIdx="3" presStyleCnt="5"/>
      <dgm:spPr/>
    </dgm:pt>
    <dgm:pt modelId="{488D936C-137C-4A93-BD8A-B33C85FE1E14}" type="pres">
      <dgm:prSet presAssocID="{5743A44E-D799-483D-9CD5-C5C8F2EAD46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BACB3FB-8BDE-48AE-A493-494BA07C3C74}" type="pres">
      <dgm:prSet presAssocID="{5743A44E-D799-483D-9CD5-C5C8F2EAD469}" presName="spaceRect" presStyleCnt="0"/>
      <dgm:spPr/>
    </dgm:pt>
    <dgm:pt modelId="{9E602F5D-C27C-4D19-9B64-95AE06BD18F5}" type="pres">
      <dgm:prSet presAssocID="{5743A44E-D799-483D-9CD5-C5C8F2EAD469}" presName="parTx" presStyleLbl="revTx" presStyleIdx="3" presStyleCnt="5">
        <dgm:presLayoutVars>
          <dgm:chMax val="0"/>
          <dgm:chPref val="0"/>
        </dgm:presLayoutVars>
      </dgm:prSet>
      <dgm:spPr/>
    </dgm:pt>
    <dgm:pt modelId="{7CD3ED79-9318-4E83-8F89-69C0080E33CA}" type="pres">
      <dgm:prSet presAssocID="{0492815A-F106-400F-AF33-8179BF52D31D}" presName="sibTrans" presStyleCnt="0"/>
      <dgm:spPr/>
    </dgm:pt>
    <dgm:pt modelId="{729E4C7A-19B0-4DFB-8ABE-8B75A6A1E5D4}" type="pres">
      <dgm:prSet presAssocID="{EB456A04-1673-49D8-ABE2-446EEF63543C}" presName="compNode" presStyleCnt="0"/>
      <dgm:spPr/>
    </dgm:pt>
    <dgm:pt modelId="{6F533C63-2BF4-4E71-952D-AC230200C3D2}" type="pres">
      <dgm:prSet presAssocID="{EB456A04-1673-49D8-ABE2-446EEF63543C}" presName="bgRect" presStyleLbl="bgShp" presStyleIdx="4" presStyleCnt="5"/>
      <dgm:spPr/>
    </dgm:pt>
    <dgm:pt modelId="{DDEE5515-B8E3-4D60-B106-9FCE67EF69D8}" type="pres">
      <dgm:prSet presAssocID="{EB456A04-1673-49D8-ABE2-446EEF63543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F9E527A6-CDCE-4305-BD7D-776179F15DF0}" type="pres">
      <dgm:prSet presAssocID="{EB456A04-1673-49D8-ABE2-446EEF63543C}" presName="spaceRect" presStyleCnt="0"/>
      <dgm:spPr/>
    </dgm:pt>
    <dgm:pt modelId="{B3A633D0-A4D5-417C-8465-CF27BE93AD18}" type="pres">
      <dgm:prSet presAssocID="{EB456A04-1673-49D8-ABE2-446EEF63543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F123623-3C0E-4DB1-A79B-6916ACBAF599}" type="presOf" srcId="{5743A44E-D799-483D-9CD5-C5C8F2EAD469}" destId="{9E602F5D-C27C-4D19-9B64-95AE06BD18F5}" srcOrd="0" destOrd="0" presId="urn:microsoft.com/office/officeart/2018/2/layout/IconVerticalSolidList"/>
    <dgm:cxn modelId="{7210F725-0056-46EA-9E9E-D0EAF3205A24}" srcId="{744735C2-9572-4635-8470-725E2056CD72}" destId="{F54C8184-B596-4568-AF9B-2616D6026313}" srcOrd="0" destOrd="0" parTransId="{D7C5ECC7-BEBB-45A9-8092-2CCAC3A71E6B}" sibTransId="{FC673EBF-5C69-4862-9950-BA438C3703E4}"/>
    <dgm:cxn modelId="{1AE07326-7BC8-4F2D-B5EB-01C69FFF8C81}" srcId="{744735C2-9572-4635-8470-725E2056CD72}" destId="{EB456A04-1673-49D8-ABE2-446EEF63543C}" srcOrd="4" destOrd="0" parTransId="{0FC021D5-49F4-4932-9426-BB6C1764ED2B}" sibTransId="{D51A000B-D089-4153-82E6-FDE145AE7370}"/>
    <dgm:cxn modelId="{71070842-4845-4E38-A853-DEB153064641}" srcId="{744735C2-9572-4635-8470-725E2056CD72}" destId="{CF508304-EEC8-4129-A6D7-CEC829651CCB}" srcOrd="1" destOrd="0" parTransId="{F8531037-B75D-4A5D-AA5A-344D8000AA7A}" sibTransId="{D87C6928-C01C-4BCE-B949-E842D03E1F21}"/>
    <dgm:cxn modelId="{8B00BB4D-139F-465F-85D0-912908F89C1F}" srcId="{744735C2-9572-4635-8470-725E2056CD72}" destId="{5E7EBF90-D852-401A-A0FC-CDD83B3949A4}" srcOrd="2" destOrd="0" parTransId="{488CF817-770E-483C-82D6-AA523ADBB430}" sibTransId="{0D67B830-3615-4F74-B7A9-ACE282C7333E}"/>
    <dgm:cxn modelId="{83BD3F52-1FB7-4901-AFBE-DE91C8D0E2AF}" type="presOf" srcId="{744735C2-9572-4635-8470-725E2056CD72}" destId="{58E1FEF7-9896-435C-8205-FC13E5417922}" srcOrd="0" destOrd="0" presId="urn:microsoft.com/office/officeart/2018/2/layout/IconVerticalSolidList"/>
    <dgm:cxn modelId="{39265684-C82D-43B5-863E-1C7851588495}" type="presOf" srcId="{5E7EBF90-D852-401A-A0FC-CDD83B3949A4}" destId="{FA9C9AFD-C5B9-451F-9156-A3DA8977BD86}" srcOrd="0" destOrd="0" presId="urn:microsoft.com/office/officeart/2018/2/layout/IconVerticalSolidList"/>
    <dgm:cxn modelId="{5FF20190-2951-48E1-AB18-DD8E9E08CB16}" srcId="{744735C2-9572-4635-8470-725E2056CD72}" destId="{5743A44E-D799-483D-9CD5-C5C8F2EAD469}" srcOrd="3" destOrd="0" parTransId="{D282556A-3758-4103-9CAA-130AF80192D4}" sibTransId="{0492815A-F106-400F-AF33-8179BF52D31D}"/>
    <dgm:cxn modelId="{C3375497-A15F-46BF-926B-87A3BA5AF84B}" type="presOf" srcId="{CF508304-EEC8-4129-A6D7-CEC829651CCB}" destId="{D7732C7D-24FA-42C1-AE81-90323416BDA7}" srcOrd="0" destOrd="0" presId="urn:microsoft.com/office/officeart/2018/2/layout/IconVerticalSolidList"/>
    <dgm:cxn modelId="{F736BFD4-657B-4B83-A149-18CDABDE6C9A}" type="presOf" srcId="{EB456A04-1673-49D8-ABE2-446EEF63543C}" destId="{B3A633D0-A4D5-417C-8465-CF27BE93AD18}" srcOrd="0" destOrd="0" presId="urn:microsoft.com/office/officeart/2018/2/layout/IconVerticalSolidList"/>
    <dgm:cxn modelId="{DF9D17D6-0810-4EF5-96C5-CBD815C52EDA}" type="presOf" srcId="{F54C8184-B596-4568-AF9B-2616D6026313}" destId="{CDA38811-8819-47C9-AE7C-FED7408E81F4}" srcOrd="0" destOrd="0" presId="urn:microsoft.com/office/officeart/2018/2/layout/IconVerticalSolidList"/>
    <dgm:cxn modelId="{F3833A25-53F3-4A47-A6FF-BADF1D8FA11B}" type="presParOf" srcId="{58E1FEF7-9896-435C-8205-FC13E5417922}" destId="{4C46FB13-CE24-4002-B22A-55AAB881CC66}" srcOrd="0" destOrd="0" presId="urn:microsoft.com/office/officeart/2018/2/layout/IconVerticalSolidList"/>
    <dgm:cxn modelId="{32D38F18-CDA5-4521-976D-01267E2F17E3}" type="presParOf" srcId="{4C46FB13-CE24-4002-B22A-55AAB881CC66}" destId="{C67BD902-1441-4A71-AB70-524386CFC6CE}" srcOrd="0" destOrd="0" presId="urn:microsoft.com/office/officeart/2018/2/layout/IconVerticalSolidList"/>
    <dgm:cxn modelId="{FF4437A2-DF48-40E5-A905-41784615CD1D}" type="presParOf" srcId="{4C46FB13-CE24-4002-B22A-55AAB881CC66}" destId="{1111F38D-2F4F-4D01-887C-13BCC840F2BA}" srcOrd="1" destOrd="0" presId="urn:microsoft.com/office/officeart/2018/2/layout/IconVerticalSolidList"/>
    <dgm:cxn modelId="{53B71CCA-79AD-4925-A4A0-A1D98943C929}" type="presParOf" srcId="{4C46FB13-CE24-4002-B22A-55AAB881CC66}" destId="{EF0F7224-197C-488E-AF0F-85C03A0DC259}" srcOrd="2" destOrd="0" presId="urn:microsoft.com/office/officeart/2018/2/layout/IconVerticalSolidList"/>
    <dgm:cxn modelId="{5CD4655B-55B8-4E5E-8DF0-66C673CB667B}" type="presParOf" srcId="{4C46FB13-CE24-4002-B22A-55AAB881CC66}" destId="{CDA38811-8819-47C9-AE7C-FED7408E81F4}" srcOrd="3" destOrd="0" presId="urn:microsoft.com/office/officeart/2018/2/layout/IconVerticalSolidList"/>
    <dgm:cxn modelId="{DBF214D7-EE36-4044-9B4E-2423680A037F}" type="presParOf" srcId="{58E1FEF7-9896-435C-8205-FC13E5417922}" destId="{95FC6004-8582-45BC-9876-F9A298DB4E1F}" srcOrd="1" destOrd="0" presId="urn:microsoft.com/office/officeart/2018/2/layout/IconVerticalSolidList"/>
    <dgm:cxn modelId="{75E312F0-2462-407F-A14B-856C4749BDEF}" type="presParOf" srcId="{58E1FEF7-9896-435C-8205-FC13E5417922}" destId="{2137BFB4-6923-4677-A274-84B181F429DD}" srcOrd="2" destOrd="0" presId="urn:microsoft.com/office/officeart/2018/2/layout/IconVerticalSolidList"/>
    <dgm:cxn modelId="{5DB742A3-1057-4778-B321-60BA1DA96732}" type="presParOf" srcId="{2137BFB4-6923-4677-A274-84B181F429DD}" destId="{4A8FC4E8-289D-441B-8872-FCFAC0B99F35}" srcOrd="0" destOrd="0" presId="urn:microsoft.com/office/officeart/2018/2/layout/IconVerticalSolidList"/>
    <dgm:cxn modelId="{88E006BE-A393-4C08-8803-536E45E37831}" type="presParOf" srcId="{2137BFB4-6923-4677-A274-84B181F429DD}" destId="{98188C9E-730E-49D1-934F-C2821F737940}" srcOrd="1" destOrd="0" presId="urn:microsoft.com/office/officeart/2018/2/layout/IconVerticalSolidList"/>
    <dgm:cxn modelId="{992604A2-B15E-4CE4-BA00-2F89B094E91A}" type="presParOf" srcId="{2137BFB4-6923-4677-A274-84B181F429DD}" destId="{CF44AD16-7A8C-4B56-974C-7BB00520B228}" srcOrd="2" destOrd="0" presId="urn:microsoft.com/office/officeart/2018/2/layout/IconVerticalSolidList"/>
    <dgm:cxn modelId="{8A592800-1E8F-4EE6-A879-5051BD1CEAC5}" type="presParOf" srcId="{2137BFB4-6923-4677-A274-84B181F429DD}" destId="{D7732C7D-24FA-42C1-AE81-90323416BDA7}" srcOrd="3" destOrd="0" presId="urn:microsoft.com/office/officeart/2018/2/layout/IconVerticalSolidList"/>
    <dgm:cxn modelId="{ED117543-941B-427C-BA5E-A288C40DF3E2}" type="presParOf" srcId="{58E1FEF7-9896-435C-8205-FC13E5417922}" destId="{83B3A2C6-7A9F-40EE-8AF4-F3573B2A9163}" srcOrd="3" destOrd="0" presId="urn:microsoft.com/office/officeart/2018/2/layout/IconVerticalSolidList"/>
    <dgm:cxn modelId="{3CBE674A-0AA0-4FA9-B5BD-11005A2E9EF2}" type="presParOf" srcId="{58E1FEF7-9896-435C-8205-FC13E5417922}" destId="{770F7978-F6FF-4E5B-80BD-F6F0A0E0FB23}" srcOrd="4" destOrd="0" presId="urn:microsoft.com/office/officeart/2018/2/layout/IconVerticalSolidList"/>
    <dgm:cxn modelId="{F158CBC9-AF0B-48D5-A552-58D92188A99B}" type="presParOf" srcId="{770F7978-F6FF-4E5B-80BD-F6F0A0E0FB23}" destId="{199478E5-5185-484E-AEBB-10B2F515AD0A}" srcOrd="0" destOrd="0" presId="urn:microsoft.com/office/officeart/2018/2/layout/IconVerticalSolidList"/>
    <dgm:cxn modelId="{CD13EC5E-80E8-4B63-85D7-60615B2DDABA}" type="presParOf" srcId="{770F7978-F6FF-4E5B-80BD-F6F0A0E0FB23}" destId="{A24F6046-2315-4C98-8AC1-582B5A23AF4C}" srcOrd="1" destOrd="0" presId="urn:microsoft.com/office/officeart/2018/2/layout/IconVerticalSolidList"/>
    <dgm:cxn modelId="{5CB821AB-A195-4D29-A9FC-62A7C1E5CB3F}" type="presParOf" srcId="{770F7978-F6FF-4E5B-80BD-F6F0A0E0FB23}" destId="{64121691-D9EC-47A7-8557-7F1C4F56A180}" srcOrd="2" destOrd="0" presId="urn:microsoft.com/office/officeart/2018/2/layout/IconVerticalSolidList"/>
    <dgm:cxn modelId="{18740ED1-E3B7-472C-AA3E-28B14ABFF279}" type="presParOf" srcId="{770F7978-F6FF-4E5B-80BD-F6F0A0E0FB23}" destId="{FA9C9AFD-C5B9-451F-9156-A3DA8977BD86}" srcOrd="3" destOrd="0" presId="urn:microsoft.com/office/officeart/2018/2/layout/IconVerticalSolidList"/>
    <dgm:cxn modelId="{6556302E-368F-4CB4-8D13-20A1C8C4A080}" type="presParOf" srcId="{58E1FEF7-9896-435C-8205-FC13E5417922}" destId="{02EDA048-7608-4356-A57A-1B26808B14BE}" srcOrd="5" destOrd="0" presId="urn:microsoft.com/office/officeart/2018/2/layout/IconVerticalSolidList"/>
    <dgm:cxn modelId="{68D52FC5-A50D-4582-A519-F076B6FB7E81}" type="presParOf" srcId="{58E1FEF7-9896-435C-8205-FC13E5417922}" destId="{FC949D43-F9A8-4937-8CBC-B58CFE6CE6C5}" srcOrd="6" destOrd="0" presId="urn:microsoft.com/office/officeart/2018/2/layout/IconVerticalSolidList"/>
    <dgm:cxn modelId="{554B49CF-5F89-43DF-82C5-E904B27556C6}" type="presParOf" srcId="{FC949D43-F9A8-4937-8CBC-B58CFE6CE6C5}" destId="{7D7559CE-3FC7-43FD-8078-1A5E4DB58E6B}" srcOrd="0" destOrd="0" presId="urn:microsoft.com/office/officeart/2018/2/layout/IconVerticalSolidList"/>
    <dgm:cxn modelId="{82CD786A-81E3-450C-9279-D65DD6932F39}" type="presParOf" srcId="{FC949D43-F9A8-4937-8CBC-B58CFE6CE6C5}" destId="{488D936C-137C-4A93-BD8A-B33C85FE1E14}" srcOrd="1" destOrd="0" presId="urn:microsoft.com/office/officeart/2018/2/layout/IconVerticalSolidList"/>
    <dgm:cxn modelId="{93669495-650F-40EE-8457-58DF4E47A5D0}" type="presParOf" srcId="{FC949D43-F9A8-4937-8CBC-B58CFE6CE6C5}" destId="{7BACB3FB-8BDE-48AE-A493-494BA07C3C74}" srcOrd="2" destOrd="0" presId="urn:microsoft.com/office/officeart/2018/2/layout/IconVerticalSolidList"/>
    <dgm:cxn modelId="{EF4A64D8-89DF-4C92-883F-8D1522C04CB2}" type="presParOf" srcId="{FC949D43-F9A8-4937-8CBC-B58CFE6CE6C5}" destId="{9E602F5D-C27C-4D19-9B64-95AE06BD18F5}" srcOrd="3" destOrd="0" presId="urn:microsoft.com/office/officeart/2018/2/layout/IconVerticalSolidList"/>
    <dgm:cxn modelId="{CCBBD170-E423-4A53-9356-F50B0C0C5503}" type="presParOf" srcId="{58E1FEF7-9896-435C-8205-FC13E5417922}" destId="{7CD3ED79-9318-4E83-8F89-69C0080E33CA}" srcOrd="7" destOrd="0" presId="urn:microsoft.com/office/officeart/2018/2/layout/IconVerticalSolidList"/>
    <dgm:cxn modelId="{F0EF3206-6DBB-4026-BE1D-566FF4AEF05A}" type="presParOf" srcId="{58E1FEF7-9896-435C-8205-FC13E5417922}" destId="{729E4C7A-19B0-4DFB-8ABE-8B75A6A1E5D4}" srcOrd="8" destOrd="0" presId="urn:microsoft.com/office/officeart/2018/2/layout/IconVerticalSolidList"/>
    <dgm:cxn modelId="{E7A6AFFE-BF03-46F5-AFB0-1E1CF3E90A1F}" type="presParOf" srcId="{729E4C7A-19B0-4DFB-8ABE-8B75A6A1E5D4}" destId="{6F533C63-2BF4-4E71-952D-AC230200C3D2}" srcOrd="0" destOrd="0" presId="urn:microsoft.com/office/officeart/2018/2/layout/IconVerticalSolidList"/>
    <dgm:cxn modelId="{50BFD020-CD43-4BF3-84D1-A52B92EA8AB2}" type="presParOf" srcId="{729E4C7A-19B0-4DFB-8ABE-8B75A6A1E5D4}" destId="{DDEE5515-B8E3-4D60-B106-9FCE67EF69D8}" srcOrd="1" destOrd="0" presId="urn:microsoft.com/office/officeart/2018/2/layout/IconVerticalSolidList"/>
    <dgm:cxn modelId="{4EF4FD25-0F63-41E8-AE7B-ECC414177CCE}" type="presParOf" srcId="{729E4C7A-19B0-4DFB-8ABE-8B75A6A1E5D4}" destId="{F9E527A6-CDCE-4305-BD7D-776179F15DF0}" srcOrd="2" destOrd="0" presId="urn:microsoft.com/office/officeart/2018/2/layout/IconVerticalSolidList"/>
    <dgm:cxn modelId="{79795EC2-09D1-48E3-83A8-E895A60E0F60}" type="presParOf" srcId="{729E4C7A-19B0-4DFB-8ABE-8B75A6A1E5D4}" destId="{B3A633D0-A4D5-417C-8465-CF27BE93AD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D902-1441-4A71-AB70-524386CFC6CE}">
      <dsp:nvSpPr>
        <dsp:cNvPr id="0" name=""/>
        <dsp:cNvSpPr/>
      </dsp:nvSpPr>
      <dsp:spPr>
        <a:xfrm>
          <a:off x="0" y="331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1F38D-2F4F-4D01-887C-13BCC840F2BA}">
      <dsp:nvSpPr>
        <dsp:cNvPr id="0" name=""/>
        <dsp:cNvSpPr/>
      </dsp:nvSpPr>
      <dsp:spPr>
        <a:xfrm>
          <a:off x="213796" y="162340"/>
          <a:ext cx="388720" cy="388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38811-8819-47C9-AE7C-FED7408E81F4}">
      <dsp:nvSpPr>
        <dsp:cNvPr id="0" name=""/>
        <dsp:cNvSpPr/>
      </dsp:nvSpPr>
      <dsp:spPr>
        <a:xfrm>
          <a:off x="816312" y="331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Categorical data </a:t>
          </a:r>
          <a:r>
            <a:rPr lang="en-US" sz="1500" kern="1200" dirty="0"/>
            <a:t>represent qualitative characteristics. Categorical data can take on numerical values, but those numbers don’t have mathematical meaning.</a:t>
          </a:r>
        </a:p>
      </dsp:txBody>
      <dsp:txXfrm>
        <a:off x="816312" y="3318"/>
        <a:ext cx="6847363" cy="706764"/>
      </dsp:txXfrm>
    </dsp:sp>
    <dsp:sp modelId="{4A8FC4E8-289D-441B-8872-FCFAC0B99F35}">
      <dsp:nvSpPr>
        <dsp:cNvPr id="0" name=""/>
        <dsp:cNvSpPr/>
      </dsp:nvSpPr>
      <dsp:spPr>
        <a:xfrm>
          <a:off x="0" y="886773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88C9E-730E-49D1-934F-C2821F737940}">
      <dsp:nvSpPr>
        <dsp:cNvPr id="0" name=""/>
        <dsp:cNvSpPr/>
      </dsp:nvSpPr>
      <dsp:spPr>
        <a:xfrm>
          <a:off x="213796" y="1045795"/>
          <a:ext cx="388720" cy="388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32C7D-24FA-42C1-AE81-90323416BDA7}">
      <dsp:nvSpPr>
        <dsp:cNvPr id="0" name=""/>
        <dsp:cNvSpPr/>
      </dsp:nvSpPr>
      <dsp:spPr>
        <a:xfrm>
          <a:off x="816312" y="886773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Ordinal data </a:t>
          </a:r>
          <a:r>
            <a:rPr lang="en-US" sz="1500" kern="1200"/>
            <a:t>represent mixes numerical and categorical data. The data fall into categories, but the numbers placed on the categories have meaning. </a:t>
          </a:r>
        </a:p>
      </dsp:txBody>
      <dsp:txXfrm>
        <a:off x="816312" y="886773"/>
        <a:ext cx="6847363" cy="706764"/>
      </dsp:txXfrm>
    </dsp:sp>
    <dsp:sp modelId="{199478E5-5185-484E-AEBB-10B2F515AD0A}">
      <dsp:nvSpPr>
        <dsp:cNvPr id="0" name=""/>
        <dsp:cNvSpPr/>
      </dsp:nvSpPr>
      <dsp:spPr>
        <a:xfrm>
          <a:off x="0" y="1770228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F6046-2315-4C98-8AC1-582B5A23AF4C}">
      <dsp:nvSpPr>
        <dsp:cNvPr id="0" name=""/>
        <dsp:cNvSpPr/>
      </dsp:nvSpPr>
      <dsp:spPr>
        <a:xfrm>
          <a:off x="213796" y="1929250"/>
          <a:ext cx="388720" cy="388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C9AFD-C5B9-451F-9156-A3DA8977BD86}">
      <dsp:nvSpPr>
        <dsp:cNvPr id="0" name=""/>
        <dsp:cNvSpPr/>
      </dsp:nvSpPr>
      <dsp:spPr>
        <a:xfrm>
          <a:off x="816312" y="1770228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Quantitative data </a:t>
          </a:r>
          <a:r>
            <a:rPr lang="en-US" sz="1500" kern="1200" dirty="0"/>
            <a:t>represent numerical values.  Values can be interpreted mathematically. </a:t>
          </a:r>
        </a:p>
      </dsp:txBody>
      <dsp:txXfrm>
        <a:off x="816312" y="1770228"/>
        <a:ext cx="6847363" cy="706764"/>
      </dsp:txXfrm>
    </dsp:sp>
    <dsp:sp modelId="{7D7559CE-3FC7-43FD-8078-1A5E4DB58E6B}">
      <dsp:nvSpPr>
        <dsp:cNvPr id="0" name=""/>
        <dsp:cNvSpPr/>
      </dsp:nvSpPr>
      <dsp:spPr>
        <a:xfrm>
          <a:off x="0" y="2653684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D936C-137C-4A93-BD8A-B33C85FE1E14}">
      <dsp:nvSpPr>
        <dsp:cNvPr id="0" name=""/>
        <dsp:cNvSpPr/>
      </dsp:nvSpPr>
      <dsp:spPr>
        <a:xfrm>
          <a:off x="213796" y="2812706"/>
          <a:ext cx="388720" cy="388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02F5D-C27C-4D19-9B64-95AE06BD18F5}">
      <dsp:nvSpPr>
        <dsp:cNvPr id="0" name=""/>
        <dsp:cNvSpPr/>
      </dsp:nvSpPr>
      <dsp:spPr>
        <a:xfrm>
          <a:off x="816312" y="2653684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Relational data </a:t>
          </a:r>
          <a:r>
            <a:rPr lang="en-US" sz="1500" kern="1200"/>
            <a:t>represent how numerical and categorical data are related</a:t>
          </a:r>
        </a:p>
      </dsp:txBody>
      <dsp:txXfrm>
        <a:off x="816312" y="2653684"/>
        <a:ext cx="6847363" cy="706764"/>
      </dsp:txXfrm>
    </dsp:sp>
    <dsp:sp modelId="{6F533C63-2BF4-4E71-952D-AC230200C3D2}">
      <dsp:nvSpPr>
        <dsp:cNvPr id="0" name=""/>
        <dsp:cNvSpPr/>
      </dsp:nvSpPr>
      <dsp:spPr>
        <a:xfrm>
          <a:off x="0" y="3537139"/>
          <a:ext cx="7663676" cy="7067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E5515-B8E3-4D60-B106-9FCE67EF69D8}">
      <dsp:nvSpPr>
        <dsp:cNvPr id="0" name=""/>
        <dsp:cNvSpPr/>
      </dsp:nvSpPr>
      <dsp:spPr>
        <a:xfrm>
          <a:off x="213796" y="3696161"/>
          <a:ext cx="388720" cy="3887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633D0-A4D5-417C-8465-CF27BE93AD18}">
      <dsp:nvSpPr>
        <dsp:cNvPr id="0" name=""/>
        <dsp:cNvSpPr/>
      </dsp:nvSpPr>
      <dsp:spPr>
        <a:xfrm>
          <a:off x="816312" y="3537139"/>
          <a:ext cx="6847363" cy="706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99" tIns="74799" rIns="74799" bIns="7479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Spatial data</a:t>
          </a:r>
          <a:r>
            <a:rPr lang="en-US" sz="1500" kern="1200"/>
            <a:t> represents information about the physical location and shape</a:t>
          </a:r>
        </a:p>
      </dsp:txBody>
      <dsp:txXfrm>
        <a:off x="816312" y="3537139"/>
        <a:ext cx="6847363" cy="70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2:49:13.54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14013 17344 20845,'32'-9'449,"-1"-1"1,17-4 0,5 0-510,-6 1 0,4 0 0,1-1-1175,-8 4 0,0 1 1,1-2-1,-1 0 965,-2-2 0,1-2 0,-2 0 1,0 1-211,10 0 0,-1 1 1,-3-1-275,-8-2 0,-3 0 0,-2 0-1990,7 0 1,-6 2 2947,-4-6 0,-14 11 0,-17 9 1</inkml:trace>
  <inkml:trace contextRef="#ctx0" brushRef="#br0" timeOffset="275">14464 17344 20036,'-11'18'2428,"37"12"-2383,-9-6 0,1 2-90,15 12 0,2 1 0,-8-5 0,-4 4-956,-6 8 1,-4 3 1000,-2 0 0,-4 0 135,-8 6 0,-7-1-105,-2-17 0,-2 0 0,-3-2-353,-3-1 1,-2-1 0,-3-2 352,-7-2 0,-4-3 0,-1-3-150,0-3 0,-1-4 0,-2-2-221,2-1 1,0-2 0,0-6-380,-16-9 1,6-10-1305,12-7 0,7-8 2024,0-18 0,8-4 0,12 21 0,3 2 0,0-3 0,0 1 0</inkml:trace>
  <inkml:trace contextRef="#ctx0" brushRef="#br0" timeOffset="1026">15561 17501 16438,'-48'-9'4137,"-2"7"-3732,21-3 0,-1 2-46,-3 5 1,-1 4-45,3 7 0,1 3-90,-5 2 0,2 5-180,2 14 0,4 2-364,5-12 1,2 1 138,1 5 0,10-1-1118,27-1-501,32-12 494,-11-24 1,3-7 0,7-2 0,0-5 1184,-18-1 0,-1-4 0,-2 1 424,8-8 1,-3 1 999,-6-1 0,-6 3 405,-1-3-180,-12 23-719,-8 36-338,0 13-562,-2-11 0,4-1-1259,25 4 359,-5-17 1,6-6-855,10-15 0,5-8 450,5-4 0,2-5-235,0-3 1,-2-2 2032,-7-3 1,-2 1 1799,-4 12 0,-2 4 1370,6-5-1595,-20 36-450,-10 12-990,-8-2 1,-2 3-225,1-1 0,0 1-135,-1-1 0,2-1-270,8 19 0,-7-18-360,15-10-809,-6-20-1,17-20 855,-8-2 1,0-4-136,4 0 1,2 0 752,7-5 1,1 3 190,-4 11 1,1 4 302,4 0 1,-2 8 1091,8 31-540,-13 16-764,-17-5 0,-4 4-406,-6-5 1,0 0-90,6 4 0,3-4-269,10-3-181,19-7-135,-11-31 1,3-7-1152,3-3 1,2-1-2223,7 0 0,1-1 3910,-7 2 1,-2 2 0,15 4 0,-24 9 0</inkml:trace>
  <inkml:trace contextRef="#ctx0" brushRef="#br0" timeOffset="1608">18129 17188 21295,'-20'-9'1709,"9"7"-1619,46-7-180,20 9-45,-3 3 0,3 3-718,-9 2 1,-1 3 897,1 2 0,-5 5-189,-8 8 1,-7 4 277,-8-1 1,-6 3 135,-7 11 0,-10 2-45,-15 4 0,-8-1-16,6-14 1,-2 0 0,-2-1-60,-5 3 0,-3 0 0,1-2-150,5-3 0,1-1 0,2-1-45,-11 11 0,4-2-45,8-12 0,9-2-223,22 4 133,17-20 0,11-7 90,1-4 0,5-4 0,2 0-580,-3 0 0,2 0 0,1-1 0,0-1 310,1-2 0,1-1 1,0-1-1,-1-1-180,-1 0 0,0-1 1,-2 0-1,0 0-2737,7-2 0,-2 1 0,-3-1 3185,4-3 0,-5 1 1,6 0-1,-31 10 1</inkml:trace>
  <inkml:trace contextRef="#ctx0" brushRef="#br0" timeOffset="1819">19226 17188 25073,'-19'50'944,"12"-11"1,3 4-945,-2 2 0,3 2-1286,4-3 1,3 3 0,0-1 715,-1-2 0,0 0 1,2-1-1050,3 0 0,2 0 0,0-3 1733,1 7 0,0-5 0,9 8 0,-12-23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5:17.46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16130 2861 13469,'0'-50'3958,"0"2"-2879,0 9-269,0 0-90,0 17-361,-9 4-179,-11 18 90,-19 9-270,-2 19-207,16-13 1,2 3 116,7 11 0,1-1 0,-13-4-179,17 2-1171,38-26 451,16-18 764,-4 5 0,1-4 180,-5-7 0,-1-2-122,-3 4 1,-3 2 796,11-8 672,-11 19-582,-8 27-540,0 4 0,8 8-180,11-10-668,-11-14 1,3-4 37,8-4 1,1-4 539,-1-8 0,2-1-135,7 3 0,0 0 270,-11-3 0,-2 2 405,-4 5 0,-3 7 956,0 27 124,-20 7-1171,-7-4 1,-2 1-360,1 20-180,0-2 270,-8-35-899,5-6-181,3-44 271,20-5 494,-9 5 0,0-2 405,3 7 1,0 1-226,-4-9 0,0 4 224,9 3 451,10 7-270,-7 26 0,15 0-90,-16 0-180,25-9-1,-5-2-44,-12 6 0,1-1-74,0-3 0,-1 1 118,0 6 1,1 2-45,0-5 0,-1 1 45,21 4-719,-2-9-3149,-9-2 3778,-9-8 0,-10 8 0,-11 2 0</inkml:trace>
  <inkml:trace contextRef="#ctx0" brushRef="#br0" timeOffset="192">17580 1999 21205,'-17'37'1799,"10"-10"0,1 4-1799,-12 16 0,-2 4-923,10-14 1,0 0-1,0 0 533,0 3 1,0-1-1,-1 0-1454,-3 16 0,0-3-1627,3-19 0,3-3 3471,6 24 0,-5-43 0,16-2 0</inkml:trace>
  <inkml:trace contextRef="#ctx0" brushRef="#br0" timeOffset="317">17678 2528 18327,'0'28'4407,"0"3"-5756,0 8-3239,0-9 4588,9-10 0,-7-11 0,7-9 0</inkml:trace>
  <inkml:trace contextRef="#ctx0" brushRef="#br0" timeOffset="450">17972 2214 20485,'-20'20'-3867,"1"-1"-4229,17 1 8096,21 0 0,-3-10 0,10-1 0</inkml:trace>
  <inkml:trace contextRef="#ctx0" brushRef="#br0" timeOffset="682">18129 2371 19586,'-9'30'3148,"-2"-1"-3328,-8-27-629,8 4-181,2-6-89,27 3 539,3 14 540,19-6 630,-10 17 1259,-10 3-540,-12 8-899,-8 0-270,0 0-1620,0-8-4136,-8-12 5576,-3-19 0,0-2 0,2-6 0</inkml:trace>
  <inkml:trace contextRef="#ctx0" brushRef="#br0" timeOffset="800">18305 2449 19136,'40'-8'2429,"8"-3"-2654,-24-3 0,2-1-1619,3 5 0,0-1 1844,-2-8 0,-3 1 0,6 5 0,-13-5 0</inkml:trace>
  <inkml:trace contextRef="#ctx0" brushRef="#br0" timeOffset="959">18658 1979 19496,'-4'29'1649,"-1"1"0,0-1 0,-1 1-1604,-3 3 0,-1 1-90,4 1 0,1 0-765,0 4 1,1 0-1665,3-3 1,2-2 2473,8 16 0,-7-22 0,7-19 0</inkml:trace>
  <inkml:trace contextRef="#ctx0" brushRef="#br0" timeOffset="1092">18991 2430 19226,'0'48'3958,"0"2"-5397,0 0-3688,0-20 5127,18-12 0,-14-18 0,14 0 0</inkml:trace>
  <inkml:trace contextRef="#ctx0" brushRef="#br0" timeOffset="1200">19325 2312 16168,'-31'22'-7196,"11"-5"7196,29-17 0,-5 0 0,14 0 0</inkml:trace>
  <inkml:trace contextRef="#ctx0" brushRef="#br0" timeOffset="1350">19540 2312 23274,'-14'35'809,"0"0"1,3 0-1,0-3-809,-18 10 0,27 3-719,31-23 44,-1-11 1,5-2-2653,10-2 0,3-5 3327,0-10 0,-2-2 0,8 6 0,-17-14 0</inkml:trace>
  <inkml:trace contextRef="#ctx0" brushRef="#br0" timeOffset="1975">18972 1901 19496,'0'0'0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03.89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23989 9603 13469,'22'-11'0,"-5"2"0</inkml:trace>
  <inkml:trace contextRef="#ctx0" brushRef="#br0" timeOffset="344">25694 9485 23903,'0'-21'-359,"0"3"-2250,0 18-7222,9 0 9500,-7 0 0,7 0 1,-9 0-1</inkml:trace>
  <inkml:trace contextRef="#ctx0" brushRef="#br0" timeOffset="909">22186 11720 17337,'-20'0'1259,"1"-9"-2068,8 7-6117,19-16 6926,23 7 0,-7 1 0,2 1 0</inkml:trace>
  <inkml:trace contextRef="#ctx0" brushRef="#br0" timeOffset="1134">23813 11328 16168,'10'0'3868,"-1"0"-4138,-9 8-2878,0 3 3148,0 9 0,0-9 0,0-3 0</inkml:trace>
  <inkml:trace contextRef="#ctx0" brushRef="#br0" timeOffset="1476">24106 12993 18866,'-19'-8'-1709,"8"-3"1709,2-9 0,9 9 0,0 3 0</inkml:trace>
  <inkml:trace contextRef="#ctx0" brushRef="#br0" timeOffset="1809">25694 13111 10681,'22'0'0,"-5"0"0</inkml:trace>
  <inkml:trace contextRef="#ctx0" brushRef="#br0" timeOffset="2142">27536 11367 20395,'0'0'0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6:04.45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3959 10426 11400,'-20'-9'5577,"9"7"-4407,3-7-91,8 9-2369,0 0 1,0 0 0</inkml:trace>
  <inkml:trace contextRef="#ctx0" brushRef="#br0" timeOffset="16262">11857 5036 19316,'20'29'1439,"8"10"-1439,-6 11 0,-3-25 0,-1 0 0,4 23 0,15-26 180,-7-5-989,18-26-361,-18-2 1,-1-6-1595,6-10 1,0-5 2763,1-8 0,-2 0 0,-12 12 0,-3 1 0,7-16 0</inkml:trace>
  <inkml:trace contextRef="#ctx0" brushRef="#br0" timeOffset="16387">12543 4821 15178,'0'37'1619,"9"-4"-4228,-8-6 1,0 2 2608,17 21 0,-16-17 0,6-7 0</inkml:trace>
  <inkml:trace contextRef="#ctx0" brushRef="#br0" timeOffset="16529">12759 4664 15808,'-50'17'-765,"10"-4"1,21 7-1,10-11 1</inkml:trace>
  <inkml:trace contextRef="#ctx0" brushRef="#br0" timeOffset="16771">12994 4919 18686,'-39'19'1979,"-1"-8"-2518,10 7-1260,10-7 0,21 8 629,18-8 990,3 7 450,15-16 810,-24 15-1,4-6-629,-17 26-450,0 4-900,-17 9-3507,4-10 4407,-15-29 0,17-5 0,2-15 0</inkml:trace>
  <inkml:trace contextRef="#ctx0" brushRef="#br0" timeOffset="17070">13190 4899 19946,'0'39'1619,"0"1"-1619,0-1-990,9-17-179,10-5-1170,21-17-179,1-26 2023,-12 11 0,-1-3 675,-11-10 0,-2-3 3148,22-10-809,-26 13-1080,-2 28-989,-9 28-540,0 5 0,0 15-1439,8-18-1710,21-10-3237,21-29 6476,-15-5 0,0-2 0,8-8 0,-8-3 0</inkml:trace>
  <inkml:trace contextRef="#ctx0" brushRef="#br0" timeOffset="17287">13778 4840 20845,'-9'42'1349,"7"3"-1529,-7-31-89,18 3-991,11-17 181,19-17 809,11-5 180,-9-9 1619,-4 12-449,-26 10-900,-2 26-270,-9 5-1350,0 9-3417,9-12 4857,10-19 0,-6-2 0,5-7 0</inkml:trace>
  <inkml:trace contextRef="#ctx0" brushRef="#br0" timeOffset="17455">14307 4350 22554,'-10'44'389,"0"0"1,1 0 0,-1 1-390,-1 3 0,2 2-225,3-1 1,1 0-1216,0-8 1,2-2-3477,2 1 1,2-3 4096,-1 4 1,0-13-1,0-19 1</inkml:trace>
  <inkml:trace contextRef="#ctx0" brushRef="#br0" timeOffset="17845">15208 4742 17787,'-39'9'3688,"9"11"-3239,2 1-179,17 34-90,-7-29-270,14 6 0,6-1-449,7-7-1260,21 13-2879,21-26 4678,-17-14 0,-1-3 0,2 2 0,0-13 0</inkml:trace>
  <inkml:trace contextRef="#ctx0" brushRef="#br0" timeOffset="18287">15640 4331 23723,'0'48'450,"0"-12"0,0 4-360,-3 8 0,-3 4-1031,1-10 1,-2 1-1,-1 1 941,-1-1 0,-1 0 0,-1-1-30,1-4 0,0-1 0,-1-3 241,-4 3 0,2-4-661,2 12 146,20-34-326,13-28 405,1 3 1,2-5-98,-4-13 1,-1-3 276,5 8 0,-2 1 1093,-7 1 1,-1 3-149,4 2-117,-10 20-603,-9 28-270,0 14-180,9 8-1259,1-11-1979,28-19-5037,3-12 8545,-7-11 0,0-2 0,0 2 0,1-5 0</inkml:trace>
  <inkml:trace contextRef="#ctx0" brushRef="#br0" timeOffset="18737">16110 4801 21385,'0'-11'2338,"-17"3"-2068,4 8-180,-24 17-180,15 5-90,-6 0-269,17-5-901,11-17-359,19 0 0,21-17 1170,10 4 629,-25-2 0,0 1 1529,14 3-270,-11 11-719,-17 11-630,7 18 89,-8 1-268,10-8-901,8-5-269,3-17 449,8 0 990,9-17 90,-15 12 1080,4-12 179,-27 17-270,8 0-269,-16 17-271,7-3-449,-9 23-180,0-16 0,0-1-629,0-3 89,0-14-1799,9-12-449,10-13-1170,-1-5 0,3-3 3958,5 8 0,-1 1 0,7-18 0,-6 21 0</inkml:trace>
  <inkml:trace contextRef="#ctx0" brushRef="#br0" timeOffset="19306">16796 4801 19946,'0'29'3867,"0"-8"-3597,0 16-180,0-15-90,0 6-180,0-17-359,0-2 179,0-9-1259,0-9 719,26-19-809,16-5 1034,-9 9 1,4 0 584,2 3 0,0 3 674,-8 7 1,-1 0 1664,18-6-540,-29 26-629,-10 10-631,-9 3-359,0 15-90,0-15-90,0 6-359,9-17-91,10-2 90,29-9 45,-14-3 1,2-3-1,4-3 0,1-1 180,3 0 0,-1-2 360,-11-6 0,-3-1 495,10-3 359,-22 2-359,-17 3-90,0 23-361,-9-12-89,-2 15-90,-8-1 0,-1-6-90,9 25 1,3-14-541,25 6-360,5-10 91,17-9 629,0 0 90,1-17 540,-10 4 90,-10-7 449,-12 11-719,-8 35-180,0-2-90,0 24-899,0-17-2699,27-12 3688,-4-27 0,8 3 0,-14-12 0</inkml:trace>
  <inkml:trace contextRef="#ctx0" brushRef="#br0" timeOffset="19491">18129 4213 24803,'-10'55'599,"0"-1"1,0 0 0,1-1-645,-2-8 0,2-1-675,3-4 1,1-2-990,-1-7 0,3-3-8122,12 12 9545,11-21 0,-7-10 1,4-9-1</inkml:trace>
  <inkml:trace contextRef="#ctx0" brushRef="#br0" timeOffset="19771">18364 4625 23723,'-20'11'1440,"1"15"-1530,-1-13-90,9 33-450,-6-31-629,23 28-810,5-21 1349,20 9 720,8-3 1440,-17 0 449,-5-6-900,-17 24-539,-26-14-450,11-7 0,-3-2-990,-6-6 1,-2-3-8842,-22 5 8038,18-19 1,10-2 0,12-6 0</inkml:trace>
  <inkml:trace contextRef="#ctx0" brushRef="#br0" timeOffset="20795">17678 4919 20215,'-2'-50'0,"-5"11"90,16 2-90,-9 15 0,0-7 90,0 27 270,-9-4-90,-10 14 90,-3-8 0,-15 18-270,15 4-1,-6 17-89,8-17 0,9 12 90,11-20-90,29 5-360,-2-13 1,5-3-496,7-2 1,2-2-2213,4 1 0,0 0 3067,-9-4 0,-3-1 0,6 3 0,-21-7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7:4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26831 8486 7982,'-40'-29'2519,"17"15"0,-2-2-2160,0-3 1,0-1-90,1-4 0,-2 0-810,-2 4 0,0-2 629,3-6 1,0 0 45,-4 6 0,-1 2-135,-3-5 0,-2 3 0,-3 9 0,-2 4-45,-12-1 0,-3 2 75,11 6 0,-2 2 0,-1 2-767,-5 4 0,-1 3 1,-1 2 758,8 0 1,0 0-1,-1 3 1,0 1-23,-2 2 0,0 3 0,0 1 0,0 1 22,2 1 1,-1 1-1,1 1 1,0 1-308,6-4 0,0 1 0,0 0 0,1 0 0,0 2 330,-6 5 0,1 1 0,1 2 0,1 1-9,7-5 0,0 2 0,0 0 0,1 1 0,1 2 36,1 1 0,1 1 0,1 2 0,1 0 0,0 0-54,0 0 0,1 1 0,1 0 0,2 1 0,2 2-18,2 3 0,2 1 0,3 1 0,0 1 0,1-1 0,1-2 0,0 1 0,1-1 0,2 1 0,3 1-349,4 2 1,3 2 0,2 0 0,2 0-1,1-1 367,2 0 0,1-1 0,2 1 0,2-1 0,1-1-18,2 2 0,1 0 0,2-1 0,2 0 0,1 0-171,2-1 1,2 0 0,1-1 0,1-1 0,0 0 152,0-3 0,0-1 0,0-1 0,2 0 0,0-1 19,-1-3 0,1-1 0,0 0 0,1-2 1,1-1 42,4 4 1,0-1 0,2-3 0,1-2-23,1-3 1,1-2 0,1-2-1,2-4 18,-1-4 0,2-2 0,0-3 0,1-2-108,3 1 1,1-1-1,0-3 1,1-5 89,4-6 1,2-6-1,0-2 1,-1-1-23,0 1 0,0-1 0,-1-2 0,-1-4 18,-7-1 0,0-3 0,-1-2 0,0-2 0,-1 0 18,-2 1 0,0-2 0,-1-1 0,0 0 0,-1-2 18,0-1 0,0-1 0,-1-2 0,-1 0 0,0-1-1,-1-1 1,-1 0 0,-1-2 0,0 0 0,-1 0 88,2-2 0,0-1 1,-1 0-1,0-1 1,-1 0-161,0 0 0,0-1 0,0-1 0,-2 1 0,1-1-164,-2 1 0,0 0 1,-1 0-1,-1-1 1,-1 0 199,-2 0 0,-1 0 0,-1-1 0,-1 0 0,-2 0-108,1-5 0,-2 0 0,-2 0 0,-3-1-123,-2 2 0,-1-1 0,-4 1 0,-5 1-35,-4 2 1,-5 1 0,-2 1 0,-4 2-181,-1 0 1,-3 1 0,-4 1 0,-4 3-915,-7-1 0,-5 1 0,-4 3 0,-2 3 1342,5 6 0,-4 2 0,0 1 0,0 2 0,4 2 0,-4-3 0,2 3 0,1 2 0,2 7 0,0-1 0,1 0 0</inkml:trace>
  <inkml:trace contextRef="#ctx0" brushRef="#br0" timeOffset="866">25027 11563 11760,'-38'-13'287,"-1"0"1,1 0 0,1 0 0,1 0 0,-2-1-168,-9-2 0,-2 0 0,1 0-1384,4 5 0,1 1 0,-1-1 1354,-6-5 0,-2-1 0,0 4 59,2 7 1,1 2 0,-1 1-90,-1-4 0,-2 0 0,1 4 0,0 5 0,-1 4 0,1 3-60,11-2 0,-1 2 0,0 1 0,1 3 45,-1 5 0,-1 2 0,2 4 0,0 1-23,-3 5 1,2 4-1,0 1 1,2 3-23,7-3 0,1 1 0,1 1 0,0 3 0,1 0-390,-1 4 0,1 2 0,0 2 0,2 0 0,1 1 390,7-8 0,0 2 0,2 0 0,0 0 0,1 0 0,-1 1 0,1 0 0,0 0 0,0 0 0,1 0 0,1 1 0,2 0 0,0 7 0,2 1 0,2 1 0,0-2 0,1 0-18,-1-5 0,0-1 0,0-1 0,3 1 0,2-1 157,3 9 1,5 0 0,1 0 0,2-3-140,0-5 0,1 0 0,3-2 0,5-3 0,7-3 0,5-2 0,3-2 0,2-3-45,2-2 0,1-3 0,2-3 0,4-3-135,-1-5 0,2-3 0,3-3 0,0-2 0,0-2-377,1-2 0,0-3 0,1-2 0,1-2 1,0-2 526,-3-1 0,1-2 0,1-2 0,-1-1 0,1-2 0,-1 0 40,1-3 1,0-1 0,0-1 0,0-2-1,-1-1 1,-1-1 109,0-2 0,0-1 0,-1-2 0,-1-1 0,0-1 0,-1 0 44,0-1 1,-2 0 0,1-1 0,-2-2 0,0 1 0,-2-2 44,-2 1 1,0-1 0,-1-1 0,-1 0 0,-2-1 0,0 0-81,2-7 1,-1-1 0,-2-1-1,0 0 1,-2 0-58,1 0 0,-2-1 0,0 0 0,-2 0 0,-3-1-42,-3 1 1,-3 0 0,-1 0 0,-2-1 0,0 2 14,0-7 0,0 0 0,-3 1 0,-3 1-45,-1 3 0,-2 0 0,-3 2 0,-7 3-269,-9-4 0,-8 3 0,-6 6-301,-8 4 0,-8 5 0,-4 5-330,1 9 1,-5 4 0,-2 4 0,-3 1 899,12 2 0,-4 1 0,-1 2 0,1 1 0,2-1 0,4 1 0,-14 0 0,6 1 0,0 0 0,2 2 0,-1 0 0,1 0 0</inkml:trace>
  <inkml:trace contextRef="#ctx0" brushRef="#br0" timeOffset="1849">22813 9956 6723,'-48'-20'2429,"-2"9"-2160,16 6 1,0 1 45,4 3 0,-1 2-135,-7 2 0,0 3 0,7 6 0,1 4-1,-9 7 1,2 5-135,6 5 0,1 3-589,4-8 0,0 1 0,2 1 634,-3 18 0,1 2-90,4-12 0,-1 1 0,3 2 30,7 3 0,3 3 0,1-1-383,-4 0 0,-1 1 1,4 0 412,2 1 0,4 1 0,5-1-60,6-3 0,5-2 0,4-2 60,3-2 0,5-2 0,5-4-90,11-2 0,7-5 0,3-5-128,-6-7 1,1-3-1,3-3 1,0-2 134,5 0 1,2-2-1,0-3 1,0-3-609,-8-2 0,1-3 1,0-1-1,0-1 1,-1 0 252,-1 1 0,0-1 0,0 0 1,-1-3-1,-2-2-5,7-8 1,-2-4 0,-2-2 0,-3-1-7,-5 4 0,-2-1 0,-2-2 0,-5-4 479,-4-3 0,-4-4 0,-4-1 0,-2 0 359,3-13 1,-5 0 0,-7 0 89,-8-1 1,-8 1 0,-4 1-225,1 11 0,-3 1 0,-2 1 0,-5 4-181,-4 4 1,-5 2 0,-2 3 0,-2 1-45,-3 0 0,-2 1 0,-2 4 0,-1 2-90,-2 4 0,-1 4 0,0 2 0,-1 1-158,-1 0 1,0 1 0,0 2-1,0 3-584,4 5 0,0 2 0,1 2 0,0 0 742,-2 0 0,1-1 0,1 2 0,5 0 0,-8 7 0,6 1 0,7-4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8:11.52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24988 10779 16348,'0'39'899,"0"0"1,0 4-1,0 1-674,1 8 0,-2 3-499,-1-13 1,-1 0 0,0 2 333,-1 7 0,1 2 0,-1 0-625,-1-9 1,0-1 0,0 2-1,0 0 655,0 1 0,0 0 0,0 1 0,1 1-45,0 2 0,1 2 0,1-1 0,0 1-23,-1-1 1,1 1-1,0 0 1,0 0-23,1 1 0,0 1 0,2 0 0,0 0 22,2-2 1,2 0-1,0 0 1,0-1-1,-2-1 1,0-1-1,0 0 1,1-1-23,0-3 0,2-1 0,-1 0 0,-1-1-195,0 13 1,-2 0-1,1-2 195,0-4 0,0 0 0,0-2-46,-3-4 0,0-1 0,2-2 46,2-1 0,2-1 0,1-2 0,2 5 0,2-4 222,-2-2 1,4-4-178,8-11 0,3-3-45,18 10 825,-14-21 0,3-3-780,-2 1 0,0-1-45,1-3 0,-1-2 0,1 2 0,-1-2 1672,21-8-1672,-21 8 0,-1 0 231,13-8-142,-2 9-89,-10 0 0,-10 0 512,1 0-512,-1 0 100,1 0-10,-1 0-90,1 0 0,0-8 90,-1-3-90,1-9 90,-1-8-135,-4 6 0,-1-4 45,-3-11 0,0-4-30,-2 4 0,1-2 0,-1-3-879,-2-8 1,0-2 0,-2-3 885,1 8 1,-1-1 0,0-2-1,-1-1-13,-1 7 0,-1 0 0,0-2 0,0 0 0,0 0-486,0-4 0,0-1 0,1-1 1,-2 1-1,0 0 522,-2 1 0,0 1 0,-1-1 0,0 0 0,-1 1-151,0-2 0,0 0 1,-1 0-1,0 1 1,-2 0 96,0 4 0,-2 0 0,-1 1 0,1 0 0,0 1 9,0-11 0,0 1 0,0 0 0,-1 1-252,0 5 0,-1 1 0,0 1 1,2 0 266,1-11 0,1 2 0,0 1-60,-1 7 0,0 2 0,1 0 231,2 5 0,1 0 0,-1 3-276,-1-10 0,2 4 882,2 12 1,2 3-1468,-1 0 1192,-9 2-652,7 22 2174,-7-14-2084,9 18 1632,0 0-913,0 18 181,-18 3-495,4 2 0,-2 2-46,-7 0 1,-4 0-45,-6 5 0,-2-1-135,-3-3 0,-2-2-45,0 1 0,-1-2-45,-6-6 0,-2-3-555,10 1 1,-2-2 134,5-8 1,-3-2-1,0 0-1109,0 0 0,0 1 0,-2-2 1529,-14-4 0,-3-2 0,5 1 0,5 2 0,4 0 0,1-4 0,-1 1 0</inkml:trace>
  <inkml:trace contextRef="#ctx0" brushRef="#br0" timeOffset="5825">21441 14228 18506,'-9'50'405,"8"-18"0,0 2-360,-3 0 0,-1 1 45,4 1 0,2 0-45,6 3 0,4-2 45,6-5 0,5-5-574,11-4 1,4-4 573,6 1 0,3-3-45,3-6 0,0-3 45,4-2 0,1-1-561,-13-1 0,1-1 0,2-1 501,4-1 0,1-2 0,2 1-8,-9 0 1,2 0 0,1 0-1,0 0-22,7 0 0,1 0 0,1 0 0,1 0-479,-10 0 0,0 0 0,1 0 0,0 0 1,0 0 478,5-1 0,0-1 0,0 0 0,0 0 0,0 0 17,-1 0 1,0 0 0,-1 0 0,0-1 0,-1 1-307,-2 0 1,0 0 0,0 0-1,-2-1 1,1 1 310,7 0 1,0-1-1,-1 1 1,-2 1-57,6 0 1,-2 1 0,-2 1 153,-4-1 0,-1 0 0,-4 0 228,4-1 0,-3 2-168,-4 2 0,-2 2 758,-6 1 1,-3-1-849,22 6-45,-21-2 0,-1 0 135,13-7-90,7 6 0,-9-8 2097,-8 0-2187,6 0 1757,-16-8-1757,8-3 701,-10-9-701,1 1 267,8-1-267,-6 0 0,15 1 0,-15 8 0,6-6 180,-8 14-90,-9-5 0,-3 8 0,-8 0-90,0 0 0,0-9 0,0 7 0,-8-16 90,5-1-90,-5-12-90,8-8 90,0-9-90,0-2-270,0 17 0,0-1-540,0-1 1,0 0-1599,0 0 1,0 0 2497,0 0 0,0 3 0,0-1 0,0 7 0</inkml:trace>
  <inkml:trace contextRef="#ctx0" brushRef="#br0" timeOffset="6900">25478 14052 21835,'11'46'809,"-11"6"-809,-4-18 0,-3 1-458,-2-1 0,-1 0 503,4 0 0,1 0 45,-4 18-90,12-19 0,3-1 0,5 10 476,17-3-386,-6-2 90,15-7-90,-15 1 151,6 6-241,-8-16 0,8 8 90,3-10-90,-5-8 0,4-2 0,4 2 0,2-2-737,15-3 1,5-2 766,-17 0 0,0-1 0,3-1-60,8-1 0,2-1 0,0-1 30,1 1 0,-1 0 0,2 0 22,-6 0 1,0 0 0,2 0-1,-2 0-22,-1 0 0,0 0 0,0 0 0,2 0 0,-6 0 0,1 0 0,1 0 0,0 0 0,0 0-551,9 0 1,1 0 0,-1 0 0,1 0 550,-10 1 0,0 1 0,1 0 0,-1 0 0,0 0 0,0 0 0,1 0 0,-1 0 0,-1 0 0,1 1 0,7 1 0,0 1 0,0 0 0,-2 0-346,-2 0 1,-1 1 0,0-1 0,-1-1 345,10 0 0,-1 0 0,-1-1-203,-7 0 0,-1 0 0,-2 0 203,12-3 0,-3 0 356,-8 0 1,-3 0-313,-12 0 1,-1 0 45,18-9 0,-7-2 0,-1 0 2017,-9-6-2107,-1 6 1974,-10-9-1974,1 1 1519,8-1-1429,-6-8-90,6-3 0,-17 1 0,-2-7 0,-1 6 0,-6-8 0,7-9 90,0 7-352,-4 13 1,1-1 261,3 0 0,1-1-45,1-8 0,-2-2-45,-3-4 1,-1-1-620,0-8 1,-1-1 348,-5 4 1,2 0-2918,3 11 0,3-1 0,-1 3 2696,0-1 1,1 2 0,3 5 0,0 6 0,-2 7-1</inkml:trace>
  <inkml:trace contextRef="#ctx0" brushRef="#br0" timeOffset="11742">22421 14385 13919,'-20'-11'1259,"1"2"-1259,-1 1 270,9 6 630,3 2-1,16 2-179,29 6-181,16-8-492,-4 0 1,7 0 72,-18 1 0,2-1 0,1-1-834,12-3 0,3-3 0,1 1 804,-11 3 0,0 0 0,2 0 0,-1-1 22,4-2 1,1-2-1,0 0 1,0 2-42,-7 2 1,0 2 0,0 0 0,0 1 0,0-1 18,6-1 0,-2 1 0,1 0 0,0 0-23,1 1 1,1 0-1,-1 1 1,-3 2 52,5 3 0,-4 1 0,0 0-315,-6-2 1,0 0-1,-3 2 375,10 7 0,-5 2-135,-13-5 0,-3-1 45,1 2 0,-3-2 324,3 2-504,-1-2 1573,-10-9-4182,-8 0-7132,6 0 9414,-6 0 0,0 0 0,-2 0 0</inkml:trace>
  <inkml:trace contextRef="#ctx0" brushRef="#br0" timeOffset="12554">25909 14307 13649,'-10'0'3868,"27"8"-3148,16 3-406,-1-5 1,4-1 0,1 4 0,4 0-165,-5-7 0,3-3 0,2 2-1581,6 1 0,2 2 0,3-2 1498,-5-1 1,1-1 0,2 0-1,1-1 5,-7 1 0,1 0 0,0 0 0,1 0 0,1 0-72,1 0 0,1 0 0,1 0 0,-1 0 0,1 0-283,-1 0 0,0 0 0,1 0 0,-1 0 0,0 0 301,-2 0 0,1 0 0,0 0 0,-2 0 0,0 0-41,5 2 1,-1 1 0,-1-1-1,-1 0 168,7-1 1,-3-1-1,-2 1-55,6 4 0,-6-1-180,-18-4 0,-5 0-899,1 0-430,-20 9-6226,-25 2 8342,-5-1 1,0-1 0,5-9-1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8:54.73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23538 8466 6633,'0'0'0</inkml:trace>
  <inkml:trace contextRef="#ctx0" brushRef="#br0" timeOffset="1408">12994 11053 13110,'-48'-9'3418,"7"7"-2969,1-6-179,3 16 180,16 12-360,-8 10-45,22-2 0,3 1-135,5 15 180,5-14 0,7-4-90,35-4 90,-14-11 0,2-5-90,0-7 0,0-6 45,3-5 0,-2-5-267,-10-1 1,-4-5 266,-6-5 0,-4-3-9,-1 1 0,-6 1-36,-15-12-90,-28 4 90,-15 26 45,13 13 0,-1 5-308,4 5 1,2 6 262,8 10 0,2 3-25,2-5 0,7 0 114,22 22 1,33-28-90,-10-13 0,3-5 45,6-8 0,0-6 45,-8-1 0,-3-4 251,-6-6 0,-5-4-341,-4-3 0,-6 1 90,-16-13-180,-22 5 135,4 29 0,-5 5 45,-7 4 0,0 7-45,1 12 0,4 8-395,2 6 1,5 4 349,5-2 0,7 0 259,10-2 1,8-3-171,17 0-307,13-12-1221,6-19-3329,-20-19 4768,-10-3 0,-9 2 0,0 12 0</inkml:trace>
  <inkml:trace contextRef="#ctx0" brushRef="#br0" timeOffset="2308">12935 11935 18416,'-30'0'1080,"1"9"-990,10 19-180,-1 5 90,9 15 0,3-9 90,25-17 0,14-5-90,19-26 0,0-10-90,-11-12 270,-19-8-270,-12 0 90,-8 26 0,-26-2 180,-16 32-225,17 0 0,-2 3 90,-3 0 0,4 4 45,8 4 0,5 2-180,2 18 180,40-17-90,14-12 89,-5-12 1,1-5 0,13-11 0,-13-10-90,-22-12-90,-17-8 90,-35 9-90,-8 10 45,5 13 1,-3 5 44,5 4 0,3 5-90,6 7 0,4 0 90,-14 2 0,35 18 180,21-31-91,23 5 1,8-25 90,-11-5-90,-19-8-180,-12 19 90,-34 4-90,2 42-180,0-15 1,0 1-1440,-6 23-5577,10 2 7286,38-35 0,-12-3 0,20-8 0</inkml:trace>
  <inkml:trace contextRef="#ctx0" brushRef="#br0" timeOffset="4349">13092 13915 12390,'0'-20'5217,"0"0"-4318,0 10-629,0 10 0,-9 2-270,-2 15 90,-8 11-90,-1 14 180,1 8-180,8-11 0,37-11 180,18-17-180,-6-8 0,2-6-97,-8-4 0,-3-5 142,-3-2 0,-4-3 225,-3-22-270,-10 9 90,-18 10-180,-19 11 90,-14 9 45,9 3 0,-1 3-262,7 2 1,2 3 261,-1 4 0,4 1 232,2 15-277,29-3 0,39-17-45,-17-14 0,1-3 90,8-3 0,-1-4-6,-7-5 0,-6-3 231,5-18 73,-31 17-254,-40 5-134,7 14 1,-3 6-1,-5 4 0,1 3-90,4 0 0,2 2-225,7 2 0,7 2-2428,9 4-7043,39-11 9656,2-8 0,1-2 1,15 1-1,-2 0 1</inkml:trace>
  <inkml:trace contextRef="#ctx0" brushRef="#br0" timeOffset="4999">14150 13836 11940,'-30'0'4048,"-7"0"-2339,6 0-360,-17 18-359,-2 3-1028,25-2 1,0 2 172,0-3 0,2 3-90,7 2 0,2 2-90,-1 0 0,1 0 195,-5 16-240,17-13-90,13-19 0,28-9 270,2-8-90,-1-12 554,-21-11-464,-10-8 0,-27 17-90,-21-4 0,10 24 0,-3 2-288,-3-6 0,0 3 288,0 15 0,3 3 0,-10 0 0,14 22 0,46-18 0,23-8 0,-3-5 0,3-3-173,-5-2 0,0-2 263,-1-3 0,-3-1 375,7 3-465,-19-15-450,-12 15-1259,-16-7-3958,-3 9 5667,-9 0 0,9 0 0,2 0 0</inkml:trace>
  <inkml:trace contextRef="#ctx0" brushRef="#br0" timeOffset="5508">14425 13895 19136,'-11'-2'2429,"-7"-5"-2159,7 33-270,-8-4 0,-1 0 0,18 13-90,22-22-270,30 7 180,-16-14 0,2-4 135,-1-9 0,-1-3 45,16-3 90,-13-24-90,-26 6 90,-2-8 90,-35 9-90,-7 1-45,0 21 0,-2 5 45,-17 12-135,22 0 0,3 4 45,-3 17 0,28-10 0,24-11 45,5-8 0,5-2-45,-1-3 0,-1-1 180,20-6-90,-22-9-270,-19 10-720,-18 10-3327,-11 2 4227,-19 6 0,15-8 0,-2 0 0</inkml:trace>
  <inkml:trace contextRef="#ctx0" brushRef="#br0" timeOffset="6075">13562 13346 17427,'-8'31'2339,"5"23"-2249,-14-28 0,15 29-90,2-33 0,20 6-180,1-17-90,16-11 270,-6-20 0,-1-10 0,-10-1-90,-11 3 90,-27 17 90,-13 2 0,-19 18 0,20 0 0,2 2-90,-14 10 0,14 16 270,54-24-180,18 14-1,-2-24 1,3-4 45,-13 1 0,-1 0 45,4 1 0,-4-4 0,-10-15-180,-3 16-900,-19-7-2068,-16 9-6863,4 0 9522,-24 0 1,24 0 0,-5 0 0</inkml:trace>
  <inkml:trace contextRef="#ctx0" brushRef="#br0" timeOffset="6508">13739 12974 16078,'-31'-9'2159,"3"7"-1710,0 2 1,6 20-270,-7 10-180,10 1 90,8 6 90,29-16-270,14-1 45,-3-13 0,1-5-45,20-11 270,-11-11-180,-19-10-90,-11-9 270,-10 17-180,-25-4-180,2 24 90,-15-7 0,11 9-90,8-9 180,9 7-180,11-7 90,20 9 180,2-8 180,6-3-360,-17 0-1979,-2 11-7762,-9 28 9747,-9-13 1,7 11 0,-7-25 0</inkml:trace>
  <inkml:trace contextRef="#ctx0" brushRef="#br0" timeOffset="6907">14405 12817 18686,'-20'9'1350,"-8"2"-1081,6 17-179,-6-6-90,17 15 0,20-24-90,22 4-359,19-17 314,-21-3 0,1-2 225,20-15 90,-20-10 90,-13-1 89,-17 11-89,-35 12 0,0 8-225,6 3 0,0 2-135,-11 6 90,12 0-90,17 7-360,20-16-719,22 7-2519,10-9-5757,-2 0 9445,-19 0 0,-11 0 0,-10 0 0</inkml:trace>
  <inkml:trace contextRef="#ctx0" brushRef="#br0" timeOffset="7283">14621 13366 17247,'-20'2'1529,"0"-4"-1259,10 0 630,-17 4-91,6 26-629,-19 3-180,10 8 0,2-9 0,26-1-450,12-18 91,30-11 89,1-20 270,-2-11 0,-19-8 270,-11 0-1,-10 26 91,-25-2-180,2 23-180,-24 10-90,18-5 0,2 7-1529,26-3-8212,21-15 9657,14-2 1,-3-2 0,-12-7 0</inkml:trace>
  <inkml:trace contextRef="#ctx0" brushRef="#br0" timeOffset="8008">15777 11876 14459,'0'-19'4227,"0"-1"-3417,0 9-450,0 3-180,0 8-90,0 26-180,-9-11 180,7 22-1,2-17-89,20-10-179,19-1 269,11-26-1,-8 4-89,-14-24 0,-20 15 0,-25 11 0,-14 4 0,-19 16 45,20-5 0,1 1-135,-12 14 180,4-5-90,26 12 90,29-24-90,15 7 90,17-18-90,-11-2-359,-20 0-1530,-10 2-5037,-9 27 6926,-9 4 0,7-1 0,-7-3 0</inkml:trace>
  <inkml:trace contextRef="#ctx0" brushRef="#br0" timeOffset="8450">16051 12700 19136,'-28'-11'1979,"6"2"-1889,-15 9-90,7 9-90,-1 10 0,3 3 0,17 15-270,20-15 0,13-3 91,26-10 449,-16-18-91,5-1 1,-26-19 270,-2-1-180,-18 8-90,-19-4 0,-14 24-135,13-4 0,-1 3 45,-11 12-180,4 1-629,26 19-1710,20 1-5666,30 1 8185,-13-16 0,1-2 0,14-2 0,-15-2 0</inkml:trace>
  <inkml:trace contextRef="#ctx0" brushRef="#br0" timeOffset="8875">16071 13307 19856,'-20'-20'359,"9"10"-269,3 10 0,-1-7-270,7 14 91,-7-7-91,9 2-180,0 6 180,9-16 90,2-3 360,8-17 270,-8-3-91,-2 1-89,-18 10-180,-19 11-90,-14 18-90,-8 11-90,11 1 90,20 16 0,10-24 0,35 5-90,-2-18-90,24-18 90,-17 5-539,-12-24-2340,-10 16 2969,-9 1 0,0 11 0,0 9 0</inkml:trace>
  <inkml:trace contextRef="#ctx0" brushRef="#br0" timeOffset="15207">20794 9995 12120,'11'11'3328,"-2"15"-2878,8 4-360,-10-2 0,-1 3-90,11 8 0,4 1 0,-2 0 0,1 0-450,4 5 0,2-3-1217,-2-10 1,2-3-1482,2 2 0,1-5 3202,12-4 1,-11-5-1,-12-17 1</inkml:trace>
  <inkml:trace contextRef="#ctx0" brushRef="#br0" timeOffset="15366">21225 10171 14099,'-39'11'3238,"0"15"-3238,0 5-900,15-8 1,0 4-2924,-1 6 0,0 1 3823,-1-2 0,2-3 0,-7 13 0,14-16 0</inkml:trace>
  <inkml:trace contextRef="#ctx0" brushRef="#br0" timeOffset="16483">25714 15130 22104,'-11'8'1530,"2"12"-1351,9 2-179,0 15 0,9-15-269,19-3-271,14-10 360,-10-15 0,3-5-90,4-3 0,1-3 90,4-11 1,1-3-487,0 2 0,-1-3 666,-3-6 0,-3 0 45,-12 11 0,-2 2 179,-4 0 1,-4 2-45,-5 3 360,-2 20-180,-9 46-315,-8-16 0,-2 3-45,4 6 0,-1 3 0,-2 9 0,-1 0 45,0-14 0,2 0-464,7 15 1,0 1 418,-6-12 0,-3-2 45,1 1 0,-2-1 378,-2-8 1,-4-4-379,-6-5 0,-2-4 0,-4-2 0,-1-4-90,-4-5 0,-2-3-270,-7 1 0,-1-2-899,-4-4 0,-2-6-2063,11-2 0,0-4 0,-1-2 2588,-4-7 0,0-2 1,4 0-1,-1 0 0,5 0 1,6-2-1,-1 0 1</inkml:trace>
  <inkml:trace contextRef="#ctx0" brushRef="#br0" timeOffset="27058">23479 8388 10051,'-48'19'3958,"16"-8"-3508,-14-2-270,24-9 269,-15 0-269,-2 0 0,-11 0-180,17-3 0,-2-3-499,1-3 1,-2-1 498,-6-1 0,-3 0 0,1 1 0,-1 0 44,-8 0 1,-1 3-135,4 5 1,0 2 89,-3-6 0,-1 3 0,4 10 0,2 3 0,7-4 0,2 1-45,-1 6 0,4 3 19,10-3 1,2 2-20,-1-1 0,2 3 45,3 5 0,1 3 0,-6 4 0,2 1 0,2 8 0,0 3 0,3-7 0,-2 2 0,2 0-155,0 3 1,2 1-1,0 1 245,-1 9 0,0 2 0,1 1-615,1-12 1,0 0 0,0 1 0,3 1 569,2 3 0,3 1 0,0 0 0,-2 1 0,-2 0 0,-1 1 0,0 0 0,2 1 0,2-2 0,3 1 0,1 0 0,-1 1 22,-1 0 1,0 2-1,1-1 1,2 0-23,3 1 0,2 0 0,1-1 0,1 1-45,2 2 0,1 0 0,2 0 0,0 0 45,0 0 0,1 0 0,1 0 0,0-1-45,1 0 0,1-2 0,-1 1 0,-1-1 67,-2-1 1,-2-1-1,0 0 1,0-1 21,1-3 1,0 0 0,-1-1 0,-1-1-156,-2 7 0,-1 0 1,1-2 125,1-5 0,2 0 0,-2-3 127,-4 11 1,0-4-98,3-6 0,1-4-45,-1-6 0,1-3 428,5 20-473,10-17 2374,-9-3-2285,6-8 1575,3-10-1484,19-1-180,-10-8 0,1-2 0,4 1 0,2 0-513,7 0 0,1 0 468,0 0 0,1 0 90,4 3 0,0 3-45,0 3 0,0 1 0,1 0 0,-2 2 0,-3 7 0,0-1 0,-2-6 0,1-2 225,-1 4 0,1 0-180,-4-3 0,0-2 0,4 1 0,-1 0-45,-3 0 0,-1-1 44,0-3 1,0-1-90,1 4 1,-1-1-66,-9-6 1,1-1 199,2 3 0,-1 0-90,9-4 180,7 0-180,-9-17-102,9-5 102,-15-17 0,-10 19 0,0 1 90,7-20-90,1-1 0,-17 17 0,0-2-90,0 1 0,0-2-45,1-10 0,1-4-219,3-3 0,1-3 384,-4 4 0,0-4 0,0-1-75,-3 9 0,-1-1 0,1-1 0,-1-2 67,1-7 1,0-2-1,-1-1 1,0-1-23,-2 10 0,0 0 0,0 0 0,-1-1 0,0-1 0,0-1 0,-1-1 0,0 0 0,-1 0 0,0-1-470,-2 0 1,0-1 0,-1 0 0,-1 0 0,2 0 451,0 2 0,1-1 0,0 1 0,-1 0 0,-1-1-18,-2-1 0,-2 1 0,-1-1 0,1 0 0,1 0-36,2 0 0,1 0 0,0 0 0,0 1 1,-2-1-55,0 3 0,-2 0 0,0 1 0,0-1 0,1 1 36,0-2 0,1-1 0,0 1 0,0 1 0,-1 1-81,0-4 1,-1 1-1,-1 1 1,1 1-10,1-11 0,-1 1 0,-1 4 120,0 10 0,-2 3 0,-2 2-75,-3-4 0,-3 4-135,-3 7 0,-3 3-468,-22-12 288,0 8-629,8 3 294,3-9-2543,17 13 4064,3 4 0,8 14 0,0 15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9:54.63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29751 9348 13379,'-18'-11'3418,"-3"-6"-2788,-19 15-90,1-16-360,12 12 0,-3 1-1,-3 0 1,-3-1-817,-8 1 0,-2 2 727,-6 2 0,-2 2-45,0-1 0,-1 0-15,16 0 0,0 0 0,-1 0-60,-2-3 0,0 0 0,0 0 30,-1 2 0,0 1 0,0-1 0,-2-2 0,-1 0 0,0 0-408,0 2 0,0 2 1,1-1 407,2 0 0,0 0 0,0 0-30,1 0 0,-1 0 0,2 0-383,-10 0 0,2 0 413,0-1 0,2 2-45,11 3 0,3 1-36,2-1 1,3 3 80,-20 12 0,9 1 0,15-6 0,0 0 0,-26 8 0,21-3 0,-1-1 434,-4-7 1,0 0-435,8 8 0,0-1 0,-3-12 0,2 1-90,-4 19 1581,3-24-1581,17 16 1153,2 1-1063,1 3 241,6 32-151,-16-1 90,8-15 0,0 2-844,0 3 0,-1 1 754,-8 4 0,1 2-31,7-9 1,1 1 0,0 1-60,-2 3 0,-2 0 0,1 2 45,3-8 0,0 2 0,1 0 0,-1-1-45,-4 12 0,1 0 0,1 0 45,3-10 0,2 1 0,-1 0 0,1-1-597,-3 11 1,1-1 0,0-1 521,2 2 0,1-1 0,-1-3 120,1-8 0,-1-3 0,1 0-310,0 15 0,1-3 175,-1-15 0,3-3 90,5-2 0,5-3 45,21 11-90,5-10 435,-5-19 0,1-1-345,12 11 1784,-2-9-1784,-2 6 825,-6-15-915,17 16 44,-16-16 1,3-2-693,8 5 1,4-1 677,-7-6 0,3-1 0,0-1-60,2 1 0,2-1 0,0 0 119,-5 0 1,2-1 0,0-1 0,1 1-661,1 0 1,0 0-1,1 0 1,1 1 588,-4 1 0,0 1 0,1 0 0,1 0 0,0 0-18,0 0 0,2 0 0,-1 0 0,1 0 0,0 1 0,2 1 0,1 0 0,0 0 0,1 0 0,-1 0-420,0 0 1,0 0 0,0 0-1,0 0 1,0 0 419,-3 0 0,0 0 0,-1 0 0,0 0 0,0 0 0,8 2 0,0 0 0,-1 0 0,-3 1-170,-7-1 0,-1 0 1,-1 1-1,-3 1 230,2 2 0,-2 0 0,-2 1 286,7 3 0,-3 0-166,-11-4 0,-1-1 1248,21 4-1383,-22-9 0,0 0-45,1 0 0,1 0 45,4 0 0,2 0 1133,3 0 0,0 0-1223,-3 0 0,-2 0 90,0 0 0,0 0-45,-4 0 0,-2 0 1515,14 0-1515,3 8 648,-23-6-558,6 7 225,1-18-315,1-1 0,-6-3 0,0-3 274,18-14-274,-13 8 0,-2-4 45,-10-2 0,-1-3-45,7-3 0,0-2-551,-7-6 1,-2-3 505,1-3 0,0-2-15,-2 12 0,0-1 0,-1-1-30,-4-5 0,-2-1 0,1 0-716,5-6 1,0 0 0,1-1 737,-3 10 1,0-1-1,0-1 1,0 0 22,-1-1 0,1 0 0,1-1 0,0-1 0,3-3 0,1 0 0,0 0 0,-2-1 22,-4 3 1,-1-1 0,0 0-1,-1 1 0,1 2 1,0 0 0,-1 0-1,-2 1-406,0-11 0,-2 1 0,-2 3 429,0 12 0,-1 1 0,-1 2 116,-1-17 1,-5 5-162,-5 14 0,-4 2 0,1 3 0,-3 4 298,-5 5 0,-2 4-298,2 3 0,-2 2 45,-25-7 0,13 14 0,-2 2 0,4-1 0,-2 1 45,-14 3 0,-3 2 0,1-1 0,-2 0 57,13-3 0,-1 0 1,-1 0-73,-4 2 0,-1 1 0,0-1 0,-3-2 0,0 0 0,-1 0-30,12 3 0,-1 0 0,0 0 0,-1 0-157,-2 0 0,-2 0 0,1 0 0,-1 0-271,2 0 1,1 0 0,-1 0 0,1 0-2031,-1 0 0,1 0 1,-1 0-1,2 0 2226,-9 3 0,2 0 0,4 0 0,2-2 0,6 0 0,-15 8 1</inkml:trace>
  <inkml:trace contextRef="#ctx0" brushRef="#br0" timeOffset="2650">28379 9642 15628,'0'33'419,"0"-1"1,-4 4 0,-1 0-330,0 8 0,-1 2-844,1-3 1,-1 1 753,1-5 0,2 0-59,6-3 0,3-2 59,-3-3 0,4-3 377,31 11-557,-6-20-180,-5-12 0,3-5-180,-1-4 1,1-5-1,0-5 1,1-4 269,4 2 0,-3-5 225,-9-12 0,-4-3 579,9-9-399,-22 8 0,-4 4 709,-2 16 235,-17-9-449,-14 33-450,-19-1-87,9 3-93,13 18 0,36 1-1349,41-8-360,-11-12 0,4-3 1709,13-5 0,-1-4 0,-20 2 0,-2 0 0,20 0 0</inkml:trace>
  <inkml:trace contextRef="#ctx0" brushRef="#br0" timeOffset="3617">29163 9975 10321,'-37'-11'5487,"-5"3"-5307,1 8-90,4 0-90,26 8-90,29 3-630,23 0 585,-7-2 0,2 0 0,0-1 1,-2 3 223,-7 3 1,-4 3 0,-7 5 0,-4 4 180,-4 3 0,-7 0-387,-15 2 1,-7-1 521,-3 10 0,-5-3-135,-13-10 0,-5-2-225,2 4 0,1-2-1,4-10 1,1-3-90,9 1 1,1-2-1126,-10-2 91,11-11-540,43-19 674,4 0 1,4-2 449,19-7 0,5-2-68,-11 4 1,1 0-1,-1-1 743,1 1 0,0-1 0,-2 0 479,-3-2 1,-3-1 0,-1 1 758,9-2 1,-6 2-1059,-14 3 0,-4 4 359,5 2-359,-18 20-450,-18 11 270,5-9 1508,-7 13-1598,29-21-90,31 15 0,12-9-45,-18 2 0,-1 4 135,17 14 68,-10 19 111,-29-11 1,-3 3-45,-2-1 0,-3 1-45,-3 3 0,0-1-90,0 17 0,0-10 0,8-21-270,21-10-180,12-27 225,-7 4 0,0-2 180,-7 0 0,-2-1-45,1-2 0,-4 1 90,-3 7 0,-10 3 386,-9 16-476,0 3 90,0 0-180,18-2-90,21-9-45,-10 1 0,3-2-45,7-6 1,0-4 224,1 2 0,-1-3 45,-3-7 0,-3-2 90,-6 2 0,-4-1 359,14-10-179,-26-7 90,-2 32 90,-27-10 0,-12 33-181,-20 1-382,24-4 0,2 1 113,-16 14 89,21-2-89,28-17-539,30-2 269,-10-15 0,3-5-45,8-2 0,-1-5 180,-7-13 1,-3-5 134,0-3 0,-2-3 0,-12 8 0,-2-3 0,-2 1-228,1-10 1,-2 1 407,0-5 0,-3 4 180,-7-6 179,0 32-359,-17 42-135,10 9 0,1 5 0,-8 4 0,-1 1-90,4 4 0,3-1-495,1-4 1,3-1-1394,1-4 1,6-3 1932,25 10 0,-12-14 0,10-19 0</inkml:trace>
  <inkml:trace contextRef="#ctx0" brushRef="#br0" timeOffset="3842">30790 10112 18327,'-40'11'2068,"10"-11"-2068,10 7 0,12-5-359,25 18-91,5 8 270,17 2 270,-17 10 180,-5-1 179,-26 0-359,-10 0-989,-20-17-8932,6-5 9432,-4-25 1,26 6 0,2-7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40:45.76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26654 12543 20215,'-48'0'180,"20"-4"0,-3-1-135,-11 4 0,-3 0-1550,-4-3 1,-2-1 1534,7 2 0,-1 0 0,-1 0-30,0 0 0,0 0 0,-2-2 0,8 1 0,-2-1 0,0 0 0,1 0 0,-12-2 0,0 1 0,0-1 0,12 2 0,-1 1 0,0-1 0,1 0 0,-9-2 0,1 1 0,0-1-30,3 1 0,0-1 0,1 0 30,5 1 0,1-1 0,1 1-143,-17 0 1,3 1 97,7-4 0,1 1 171,4 6 1,1 1-127,5-3 0,1 0-103,3 3 0,1 2 13,-21-1 1346,11 8-1256,11-5 1047,17 14-1047,2 11 599,9 5-554,0-6 0,0 3 45,1 3 0,-2 1-298,-2 2 0,-3 0 253,1 3 0,0 0-1,0 8 1,-1 0 0,-3-5 0,0-1-500,3 3 0,1 1 455,1 7 0,-3-2 45,-2-17-1,1 0 1,7 17 0,0 2 0,-7-11 0,-1-1 0,-1 4 0,0 1 0,-4 3 0,-3 0 90,-2-7 0,-1-2-180,4-3 0,2-2 45,0 1 0,-1-5 0,-4-6 0,8 11 90,2-33 601,9 7-601,18 0 1161,4-7-1251,4 2 0,4 1 135,8-5 0,3 0-135,11 0 0,5 0-775,-13 0 0,2 0 0,1 0 805,5 0 0,0 0 0,1 0-60,0 0 0,0 0 0,0 0 90,2-1 0,1 1 0,-2 1-31,-3 1 1,-2 0 0,-1 2-471,-1 2 1,-1 1 0,-1 0 470,-3-1 0,0 1 0,0 2-60,-2 2 0,-1 3 0,-1-2 30,17 0 0,-1-2-293,-4 0 0,-2-1 338,-3-3 0,-3-3-159,-6-3 0,-2 0 114,16 0 1669,-13 0-1579,-18 0 1263,-8-9-1353,7 7 882,-16-7-702,15 1 197,-6-3-287,9-9-180,8-17 90,3-4 45,-8 12 0,2-1-45,-1-8 0,2 0-90,7 2 0,1 0-375,-10 5 0,-1-2 0,0 1 465,0 2 0,0 1 0,1-1 0,1-5 0,1-1 0,-1 0 0,-4 3 0,-1 0 0,0-1 0,3-4 0,0-1 0,-2 0 0,-3 3 0,-2 0 0,0 0-30,1-3 0,0-1 0,-3 1 90,-2 2 0,-3 1 0,1 0-60,5-14 0,-2 2 0,-7 3 0,-1 3 0,0 11 0,-1 1 0,-4 0 0,-1 3 90,1-3-90,0 2 0,0 17 1575,-8 2-1575,-3 0 0,-9 7 0,1-15 0,8 14 0,-7-14 0,16 15 0,-15-16 0,6 16 0,-26-15 0,-5 15-361,5-3 0,-2 1 361,4 8 0,-2 1 0,-14-5 0,-3 2-270,5 6 0,-2 1-1971,-3-3 1,-1-1 2240,4 0 0,4 1 0,-5 3 0,17-9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41:11.82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18443 11700 13110,'-39'0'449,"1"0"1,2 0 0,0 0-540,-4-1 0,2 2 0,-12 8-540,13 2 360,17 8-89,18-8 89,13 7 360,28-8 0,11 1-215,-20-3 0,-1 2 484,13 9 360,-5 12 1,-27 8-1,-1 0-494,-11-10 0,-5-1 45,-21 15-225,12-18 0,-1-2-45,-22 5-720,2-17-2158,15-2 2878,-6-18 0,17 7 0,2-7 0</inkml:trace>
  <inkml:trace contextRef="#ctx0" brushRef="#br0" timeOffset="166">18580 11818 13199,'0'19'810,"0"18"-1799,-9-4-5038,-2-3 6027,0-4 0,2-23 0,9 5 0</inkml:trace>
  <inkml:trace contextRef="#ctx0" brushRef="#br0" timeOffset="291">18678 11602 14819,'-31'0'-698,"3"-9"1,17 7 0,2-7 0</inkml:trace>
  <inkml:trace contextRef="#ctx0" brushRef="#br0" timeOffset="852">18991 11661 14459,'0'39'1979,"0"0"-1170,0 9-359,0-7-270,0-1-90,0-21-180,0-10-810,9-18-629,11-28 764,-2 16 1,3-1 629,-1-12 0,1 0 225,4 8 0,-2 2 1079,-1-6 540,-5 12-719,-17 44-181,0 24-674,-4-19 0,-1 2-135,1 1 0,-2-1 90,-14 6-629,27-19-811,14-20 495,7-11 1,3-6 44,0-3 1,-1-2 719,5-7 0,-2-1 675,-11 9 0,-3 1 944,9-8-540,-19 19-539,-9 26-450,0 5 90,0 9 90,0-3-180,9-17-450,19-2-180,5-18-89,6-19 449,-2-5 90,-15-6 540,-3 10 359,-1 19-449,-7 1-180,-1 26-90,-1 14-539,0 10-1530,-7-2-1169,7-10 3238,-9-19 0,0-1 0,0-9 0</inkml:trace>
  <inkml:trace contextRef="#ctx0" brushRef="#br0" timeOffset="1268">19834 11426 10861,'11'0'1259,"-2"0"1170,-9 0 1978,0 0-4407,0 8-90,0 3-1529,0 0-2878,0-2 4497,0-1 0,0-5 0,-1 5 0</inkml:trace>
  <inkml:trace contextRef="#ctx0" brushRef="#br0" timeOffset="1608">20147 11347 15448,'-39'18'1979,"9"3"-1574,18 10 0,4 4-91,-1-5 1,1 3-1012,2 14 1,1 2 696,-5-13 0,0 0-368,4 7 1,1-2-1972,-3 12-2685,8-5 5024,17-29 0,-12-10 0,12-9 0</inkml:trace>
  <inkml:trace contextRef="#ctx0" brushRef="#br0" timeOffset="2166">20363 11739 17787,'-9'-2'270,"-2"-5"-360,-8 25 0,-1-16 90,9 15 0,11-14-270,29 5 180,21-8 135,-20-4 0,1 0 90,-1 3 0,-1 0 674,10-8 181,-20 9-181,-10 17-539,-9 5-270,0 17 0,-9-17-450,-2-13-269,1-12-451,10-14-89,28-11 450,13-5 809,-16 17 0,1 2 359,21-4 901,-16 18-271,-3 18-359,-17 3-450,-2 10-180,-1-3-180,3-17-1079,9-2-1260,17-18-1889,-4-11 1800,15-1 2698,-9-16 2788,-9 24-89,-1-5-810,-19 18-1080,-1 0-629,0 0-180,2 9-1709,8 2-7016,1 0 8635,-9-3 0,-2-8 0,-10 0 0</inkml:trace>
  <inkml:trace contextRef="#ctx0" brushRef="#br0" timeOffset="2300">21206 11582 18866,'39'-30'135,"-16"11"0,2 1-1799,4 6 0,1 2-3014,1 0 1,-1 1 4677,20-9 0,-22 16 0,-19-7 0</inkml:trace>
  <inkml:trace contextRef="#ctx0" brushRef="#br0" timeOffset="2458">21402 11269 16977,'-20'37'3598,"1"13"-3553,8-12 0,2 2-45,-1 5 0,0 0-1107,0-5 0,1 0 162,2 0 1,3-4-2299,4 6 3243,20-14 0,-7-19 0,4-9 0</inkml:trace>
  <inkml:trace contextRef="#ctx0" brushRef="#br0" timeOffset="2733">21559 11602 17337,'-9'48'3238,"-2"-7"-3238,-9-10-809,27-14-181,15-17-89,28 0 899,-20-3 0,-1-3 90,12-4 900,-4-1 179,-26 11 360,-2 28-944,-7 4 0,-4 3-90,-6 6 0,-2 1-106,4-4 1,0 1 0,-4 0-693,-11 11 0,-6 0 543,7-11 0,-2 0 0,-3-2-30,-3-5 0,-2-2 0,-2 0-270,-2 3 0,-2 0 1,-3-4-931,-1-5 1,-3-4 0,0-3 1169,2-1 0,0-3 0,3-2 0,-1-1 0,4-3 0,-17-7 0</inkml:trace>
  <inkml:trace contextRef="#ctx0" brushRef="#br0" timeOffset="10408">20304 9701 12570,'31'9'2338,"6"2"-1348,2 8-360,11 1-361,-21-10 1,1-1-594,-1 1 0,1 0 369,3 0 0,1 0 45,1-5 0,0 0 44,4 4 1,1 0-501,-1-3 1,0-1 455,4 0 0,1 1-45,1 3 0,-1-1 0,1-7 0,0 0 0,-5 7 0,-2 2 135,-8-5 1,-1 1-1,19 4-34,-18 8-56,7 1 0,2 3-90,-15-3 0,2-1 22,7-6 0,2-2-67,0 4 0,0 0 135,0 1 0,-1-1-135,1-4 0,-2 1 90,-3 4 0,-1-1 0,0-4 0,0-1 0,1 2 0,-1-2 45,1-4 0,-1 1 247,0 3 1,1-1-293,4-2 0,-1-1 45,-2 4 0,-1 2-135,0-1 0,-1-1 135,19 2 0,-9 7 90,0-8 175,-8 1-265,6 7-90,2-16 0,2 15 147,-8-11 1,0-1-148,-7 5 0,0 0 133,3 0 0,1-1-133,-1 2 0,-1-2 90,13 2 0,7 6-90,-9-6-334,9 0 378,-19-6 1,1-1-45,4 0 0,1 1 0,9-1 0,0 2-2,-8 4 1,-1 0 45,5-5 1,-3 1 393,4 11-438,-4-6 90,-18 9 0,-8-1 347,15 1-437,-13 0 679,16-1-49,-1 10-540,11-8-370,-14-3-1,1 1 281,-2-3 0,2-1 45,2 4 0,0 1-45,-2 0 0,-2-1 90,1 1 0,0-1-180,0 1 0,-2 0 108,16 19 72,1 0-45,-17-24 0,2 1 45,16 21-90,-13-22 0,1 0-311,-5 4 0,2 1 311,7-1 0,1 1 0,-8 4 0,0 0 0,8-3 0,-2 0-117,-11 3 1,-1 0 161,5-5 0,-2 1 0,-7 4 0,-2 0-45,24 17 45,-24-17 0,2 0-45,6 1 0,4-2 0,2-2 0,3-1 45,3 5 0,2-2 203,-2-3 0,1-1-248,0 0 0,-2 2 0,-7 2 0,-2 2-51,0-5 0,0 1 51,-5 3 0,1 0 0,4 0 0,0 0 0,-4-4 0,1 1 44,7 8 1,1-1-45,-4-7 0,0-1 0,0 4 0,0 0 0,-1-5 0,0 1 0,-4 4 0,-1 0 45,1-3 0,-1-1-45,1 5 0,-1-2 0,21 17 45,-17-17 0,2 1-45,-5-2 0,1-2 0,3-1 0,0 1 0,6 17 711,-1-6-261,-1-1-450,-6 7 0,15-6 358,-7 8-178,9 0-180,-8 0 0,-13-15 0,1 0 0,11 17 0,-10-17 0,0 0 29,-1 1 1,1-2 15,-1-2 0,1 0-45,-1 2 0,1 2 0,3-1 0,2-1 0,0-2 0,0 0-45,4 3 0,1 0 90,0-4 0,-1-1-45,-4 0 0,0 1 45,4 0 0,-2-1-45,-6 1 0,0-1 45,6-3 0,2-1 0,1 4 0,-1-1-45,1-3 0,1 0 0,7 5 0,1 0 0,0-5 0,0 0-352,1 4 1,1-1 306,2-2 1,1-1 44,-1 0 0,1 0 0,-4-1 0,0 0 0,4 1 0,-1-1 0,-3-4 0,-1 2 0,4 6 0,1 1 0,0-8 0,1-1-506,-7 2 0,0 1 1,2-1 505,-1-1 0,1-1 0,1 0 0,6 0 0,3 0 0,-1 0 0,-3 0 0,0-1 0,1 1 0,4-1 0,1 1 0,0-1 0,-6-2 0,0 0 0,1 1 30,4 1 0,1 0 0,0 1-437,-6 0 0,0-1 1,1 0 436,4-1 0,1-1 0,0 0-30,-1 0 0,1 0 0,1-1 0,-10-1 0,1 0 0,1-1 0,0-1-406,3-1 0,1-3 0,1 1 0,-1 1 406,0 3 0,1 1 0,0 0 0,-1-1 22,0-1 1,1-1-1,-1 0 1,-1 2-46,-3 0 1,0 1-1,-1 0 1,-2 0-47,6 2 0,-1 0 0,-2-1 69,-5-3 0,-1 0 0,-3 2 535,0 4 0,-3-1-445,-3-7 0,-3 0 1349,12 8-1439,-8-9 2206,14 0-2116,-12 0 1282,6 0-1552,-11 0 48,-8 0-857,-9 0-540,-2 0-1889,-10 0 449,1 0 1,0 0 0</inkml:trace>
  <inkml:trace contextRef="#ctx0" brushRef="#br0" timeOffset="12717">30261 9446 18866,'-38'22'900,"-3"4"-720,-9-15-180,17-3 0,0 3 0,8 4 0,-2-1-648,-14-3 0,-3 0 648,9 2 0,-2 2 45,-10 0 0,-2-2-45,5-2 0,-1 0-428,-4 7 1,0 1 427,5-8 0,-1 0 45,-3 2 0,0 2-45,4 0 0,-1-2 45,-4-2 0,0 0-45,0 3 0,0 0 0,0-3 0,0-2 0,0 0 0,0 2 45,-1 3 0,2 0 0,3-3 0,1 0 0,-1 3 0,2 0-17,8-3 0,1-2 17,0-4 0,0 1 0,5 2 0,0 1-45,-5 1 0,0 0 0,0 0 0,-2 1 45,-7 4 0,-1-1 0,4-4 0,0-1-45,-4 1 0,0 0 69,5-1 1,0 1-70,4 4 0,0 1 45,2-4 0,-1 0 0,0 3 0,0 0 0,4-4 0,0-1 0,-8 1 0,-1 0 0,4 4 0,1 0 44,-5-3 1,-1 0-45,1 8 0,0-1-45,4-7 0,0 0 45,1 7 0,1 1 633,-17 3-678,21-8 0,1 0 90,-13 6-90,8-7 0,0 2-19,7 0 1,0 0 18,-7 5 0,-2 0 89,1-1 1,1 1 0,2-1 0,1 1-90,-4 0 0,0-1 90,5 1 0,0-1-135,-1 1 0,1 0 90,-1-1 0,1 1 0,0-1 0,-1 1-45,-3 4 0,-1 0 0,3-4 0,1 1-334,-8 7 1,0 1 378,7-4 0,1 0-45,-5-1 0,2 2 45,7 3 0,2-1 54,0-7 0,0-1-99,4 4 0,1 0 45,-4 0 0,-2 0-90,0-4 0,0 1-37,-4 7 0,-1 1 82,-4-5 0,1 2 0,2 7 0,1 1 45,-9-3 0,1-1 250,12 4 0,0 0-250,-7-4 0,1-1-45,10 0 0,3 1 169,-6-1 1,2 0-170,3 1 0,0-1 0,-3 0 0,-1 1 45,-1 4 0,-1-1-307,-3-2 0,0-1 262,-1 4 0,1 0 0,0-4 0,-1-1 0,1-4 0,-1 0 45,-3 3 0,-1 0-45,4-2 0,-1-2-45,-8 1 0,1 1 90,8 2 0,0 0-45,-5-3 0,2 0 37,7 4 1,2 1-83,-1-1 0,2 1 90,3-1 0,1 1-45,-1-1 0,1 0 0,-1-3 0,1-1 0,-1 3 0,0 0 45,1-2 0,-1-2 0,-3 2 0,-2-2-45,1 1 0,-2-2 0,-2-2 0,-3-3 0,-2 2 0,-1 0 0,4-1 0,-1 1 0,-11 0 0,-1-1 45,7 1 0,0-1-45,-7-3 0,-1-1 0,0 3 0,1 1 0,3-4 0,-1 0-410,-7 0 0,0 1 455,8 3 0,0-1 0,-8-7 0,0 0-45,3 7 0,1 1 0,-5-4 0,0 0 45,-1 0 0,2 0-45,3 4 0,0 0 0,-3-4 0,0 0 45,8 4 0,0 1-45,-4 0 0,1-1-31,3-3 1,1-1 30,4 4 0,1-1 45,0-7 0,0 0 144,5 3 1,0 0-190,0-4 0,-1 0 45,-4-1 0,0 1-45,0 0 0,-1 0 0,-4 0 0,-1-1 45,-3-2 0,-1-3-159,4 1 0,-1-1 159,-7 1 0,1-1-90,6-3 0,1 0 90,-3 3 0,-1 1-90,1-5 0,-1 0 45,-5 4 0,0 0 0,-1-3 0,0 0 0,-4 8 0,1 0 415,7-8 0,3 0-415,3 4 0,1-1 0,1-4 0,0 0 150,7 4 1,1 0-151,-3-2 0,-1-1 0,0 3 0,0 0 0,4 1 0,-1-1 0,-7-3 0,0 0 209,3 7 1,0 2-165,0-5 0,1 1-135,3-1 0,3 0-630,-11 4-331,10-17-4616,19 5 5667,18-5 0,-3 8 0,12 0 0</inkml:trace>
  <inkml:trace contextRef="#ctx0" brushRef="#br0" timeOffset="36333">7310 8427 17157,'-19'22'1799,"-1"-5"-1889,0-17-899,1-9-2609,8-1 3598,2-1 0,9 2 0,0 9 0</inkml:trace>
  <inkml:trace contextRef="#ctx0" brushRef="#br0" timeOffset="44146">24792 9426 12660,'-53'-9'659,"-1"-1"1,0 0 0,-1 0-511,17 4 1,-2-1 0,1 1-1065,0-1 0,0 1 1,-1-1 1124,-2 0 0,0 1 0,0-1-91,0 1 1,-1-1 0,-1 1-60,-6 1 0,-2 2 0,0 0-446,11 0 1,-1 1 0,0 0 0,-1 0 385,-5 2 0,-1 0 0,0 0 0,-1 0 45,-3 0 0,-1 0 0,0 0 0,-1 0-63,9 1 0,-1 1 0,0 0 0,-1 0 0,1 0-184,-1 0 1,1 0 0,-1 0 0,1 0 0,0 1 201,-1 0 0,1 1 0,0 0 0,0 0 0,0 0 0,2 0 0,0 0 0,0 0 0,0 0 0,1 0-292,-8 1 0,0 0 0,1 0 1,-1 0 291,1-2 0,-1 0 0,1-1 0,1 1-92,2-1 0,1 1 1,0-1-1,1-1 47,4 0 0,0-1 0,0-1 0,1 1 110,-12 0 1,1 0-1,2 0-125,9 1 0,2-1 1,0-1 224,0-1 1,0-1 0,1 0-481,-11-2 0,0-1 315,0-8 0,0-1-45,1 4 0,-2 1-45,-3-5 0,0 1 180,-2 8 0,1 1-90,-1 0 0,1 2 45,4 2 0,2 2 614,7-2 0,4 2-659,6 2 0,3 2 1699,-11 6-1699,2 0 0,6 15 919,-17-4-919,15-3 0,-1 1 134,-2 0 1,0-1-135,-4-3 0,1-1 135,4 4 0,3-1-45,-9 4 1014,4 15-924,17-24 455,9 22-545,11-13 90,11 25-45,-5-18 0,-1 1-45,0 8 0,-1 3 45,-4 10 0,0 4-673,0-13 1,0 0-1,0 3 688,-2 8 0,-2 3 0,1 0-38,1-10 1,-1 1-1,0 0 1,0 1-46,-1 0 0,-2 2 1,1-1-1,0 2-31,2-8 0,1 2 0,0 0 0,0-1 0,1 1-491,0 9 0,0 0 0,2 1 0,0 0 473,0-9 0,0 1 0,2 0 0,-1 0 0,2 1 18,0 0 0,2 1 0,1 0 0,-1 0 0,-1 0-54,-2-2 0,0 1 0,-1-1 0,0 0 0,1 1 36,0 1 0,2 0 0,-1 0 0,-1 0 0,-1-1-36,-1-2 0,0-1 0,-2 1 0,1-1 0,-1-1 63,2 11 0,-1-1 0,0 0 0,-1-1-400,0-1 0,-1-1 0,-1 0 0,1 0 377,-1-4 1,1 1-1,-1-2 1,0 0-226,-2-3 0,0-1 1,0-1-1,0 1 263,-1 13 0,-1 0 0,0-2-9,1-8 0,0-2 0,-1 0 9,0-1 0,0 0 0,1 0 293,2-3 0,1 0 1,-1-2-309,-5 9 0,1 0 0,7 7 0,0-2 812,-8-19 0,0 0-812,8 13 0,0 1-45,-7-14 0,-1-1 892,3 8 0,1 0-892,0 5 0,-1-3 0,-3-8 0,1-2 660,2-1 1,1-2-751,-6 9 1258,2-26-1168,18-2 0,2 0 0,8-7 0,10 7 90,-7-1-90,6 3 0,-9 9 0,1-1 0,0 10 0,8-7 0,-6 6 0,24-9 0,-5-8 0,-5-1 0,4-2 0,7-6 0,4-2-769,-7 3 0,2 0 0,2 0 769,-8-3 0,2 0 0,0 0 0,1 0 0,3 0 0,1 0 0,0 0 0,1 0 0,4-1 0,1 1 0,1 0 0,0 1 0,-9 0 0,0 1 0,0 0 0,1 0 0,0-1 0,4 0 0,0-1 0,2 1 0,-1-1 0,1 1 0,0 0 0,1 1 0,1 1 0,-1-2 0,0 0-526,2-1 1,0-1-1,0-1 1,0-1 0,0 1 525,0-2 0,0 1 0,0-2 0,-1 1 0,1 0-163,0 0 0,0 0 0,1-1 0,-2 1 0,1-1 181,-3 0 0,-1-1 0,0 1 0,0-1 0,1 0-317,-2 0 0,1 0 0,0 0 0,0 1 0,-2 0 316,-3 0 1,0 1 0,-1 0 0,0 0 0,0-1-18,9-4 0,0 0 0,0-1 0,-1 1-37,-3 1 0,-1 1 0,0 0 1,-1-2 36,-1-2 0,-1-1 0,0-1 0,0 1 99,-2 2 1,0 0 0,0 0-1,0-1-99,1-1 0,-1 0 0,0 0 0,0 0-67,-2 2 0,0 0 1,0 0-1,-1 1 67,12-2 0,0 1 0,-2 0 420,-4 1 0,-1-1 0,-2 1-420,-4 2 0,0 1 0,-2-1 45,12-2 0,-2-1 423,-4 1 1,-1-2-469,0-3 0,1 0 0,5 3 0,0 0 0,1-7 0,0-1 0,0 8 0,-2 0 90,-7-3 0,-4 0 1819,13 3-1640,-13 2 1760,-17 9-1850,-1 0 190,1 0-189,0 9 1208,-1-7-1028,-8 7 270,-2-9-360,-9 0 179,0 0-539,0 9 180,0-7-90,0 7 180,0-9-90,0 0-90,-9-18-90,7-4 90,-7-8 0,9-7 90,0-2-180,0-11 90,0 13 0,0-3 0,0 1 0,0-2-223,2 2 0,2-4 0,-1 1 193,0-1 0,1 0 0,0-2-805,2-9 0,1-1 1,-1-1 834,-1 14 0,0 1 0,0-1 0,0-1 0,2-5 0,0 0 0,1-1 0,-2 0-23,0 0 1,-1 0-1,1-1 1,-1 0 4,1 6 0,0-1 0,0 0 0,-1 0 0,0 0-456,0 0 1,-1-1-1,0 1 1,-1 0 0,1-1 473,0-1 0,0 0 0,0 0 0,0 0 0,0 0 0,0 0 0,0 0 0,0 0 0,0 0 0,-1 0 0,0 1 0,-1 1 0,0-1 0,0 1 0,0 0-336,1-9 0,-1 0 1,0 0-1,0 1 313,-2 3 1,0 1-1,-1 0 1,2 1-152,1 1 0,0 0 0,1 1 0,-1 1 114,-2-9 0,0 1 0,2 1 260,3-1 0,2 1 0,-2 2-290,-3 9 0,-2 1 0,0 1 0,3 0 0,1 0 1,-2 2 723,-1-9 1,-2 3-725,-2-1 0,-3 0 90,-2 5 0,-3 0-90,-3-1 0,-3 2 90,-2 2 0,-1 2 0,1-1 0,-1 2 811,0 8 0,0 0-811,5 0 0,0 2 0,-22-7 1890,6 10-1890,-8 12 382,0 8-382,9 0 744,1 0-744,1 0 352,6 0-262,-6-9-90,-9-11 0,-5-1-356,14 2 1,-2 1 355,-8 6 0,-1 2 0,-1-9 0,0 1-45,-4 7 0,-2 0-630,-2-8 1,1 1-2924,3 6 0,-2 2 3598,8 3 0,-3 0 0,5 2 0,5-1 0,3 3 0,-3 3 0,1 0 0</inkml:trace>
  <inkml:trace contextRef="#ctx0" brushRef="#br0" timeOffset="49548">30378 8995 13739,'-54'-4'389,"1"0"1,-1 2 0,-1 1-300,14-1 0,-2-2 0,1 2-1113,-1 1 1,1 1-1,-2 1 1233,-4-2 0,0 1 0,-2 1-544,-1 1 0,-2 1 0,0 0 379,12 0 0,-1-1 0,0 0 0,0 2-23,-2 2 1,0 2 0,0 0-1,-1-1-22,-1-2 0,0 1 0,0-1 0,-1 0-244,-1 2 0,-1 0 0,0 1 1,-1-1 261,6-1 0,0 0 0,-1-1 0,0 1 0,-1-1-36,-3 0 0,1-1 0,-2-1 0,1 2 0,-1 0-267,-3 1 1,0 2-1,0 0 1,-1 0-1,1-1 285,0-1 0,-1 0 0,1 0 0,0 0 0,0 0 97,3 2 0,0 0 1,1 0-1,0 0 0,1-1-75,-5 1 1,0 0 0,2-1-1,1 1 23,7-1 0,1 0 0,2 0 0,0 0 45,-6 3 0,1-1 0,1 1 0,-11 0 0,1 1-30,13 1 0,-1 1 0,1-1 19,4-1 0,1-1 1,-2 0-50,-6 0 0,-2 0 0,1 0 0,2 0 0,0 0 0,1-1-30,-1-2 0,0-1 0,0 0 30,0 1 0,1-1 0,1 1 60,-10 3 0,2-1 532,-1 1 1,4 0-578,19 0 0,2 0 1199,-4-1 1,3 1-1245,5 10 90,-8 8-90,1 3 1032,-2 8-1032,-10 0 90,21-15 0,-1 0 457,0-4 0,1 1-457,3 11 0,2 2-90,-1-4 0,1 1 45,4 7 0,1 2-243,-1 7 1,0 2 242,-3 0 0,-2 2-15,3-10 0,-1 2 0,-2-1 60,-3 1 0,-2 0 0,0 0-577,-1 2 0,1 1 0,0 0 517,-1 2 0,1 1 0,2 0 0,3-3 0,2 0 0,2 1 0,2 7 0,3 0 0,1 2 15,2-15 0,0 1 0,1 0 0,2 0-23,2 4 1,2 1-1,2 0 1,-1 1-1,0 4 1,1 2-1,-1 0 1,1-1-546,-1-1 1,1 0 0,0 0 0,-1 1 540,-1-7 0,0 0 0,0 1 0,-1 0 0,-1 0 72,-1-2 0,0 1 0,-2-1 0,1 0 0,-1 1-36,0 0 0,0 2 0,-1-1 0,0 0 0,-1 0-18,0-2 0,-1 1 0,0-1 0,0 0 0,0 0-80,-1 10 0,-1-1 0,1 0 1,-1-1 88,-1-6 0,-1 0 0,1-1 0,1 1-45,2 1 0,2 1 0,0-1 0,-1-1-141,-3 5 0,-1-2 0,2 0 171,4 5 0,1 0 0,-1-2-30,-2-9 0,0-1 0,0-1 162,3 1 1,0-1-1,0-1-72,0 10 0,0-2 642,5 0 1,-1-2-643,-3-7 0,0-1 149,8-4 0,0-1-149,-4 1 0,1-2 1456,13 17-1456,1-2-90,-1-9 0,10 0 0,1-8 0,10-3 45,-17-14 0,1 0 0,1 1 0,1 1-45,3 7 0,0 2 65,5-1 1,0 2-66,0 3 0,2 1 0,6-1 0,3 0-45,-2 2 0,3-3-213,-9-9 0,1-2 0,3-3 228,3-1 0,1-3 0,3-2 30,-6-2 0,2-1 0,0-2 0,2 0-23,6-1 1,2-3 0,0 1-1,2-1-418,-6 1 0,0 0 0,1 0 0,1 0 0,0 0 441,-5 0 0,0 0 0,0 0 0,1 0 0,0 0 0,1 0-15,1 0 0,0 0 0,1 0 0,0 0 0,0 0 0,0 0-246,3 0 0,-1 0 0,1 0 0,0 0 0,0 0 0,0 0 246,0 0 0,0 0 0,0 0 0,0 0 0,0 0 0,0 0-124,0 1 1,1 0-1,-1 0 1,0 1-1,0 0 1,0 0 123,-1 0 0,-1 1 0,1 1 0,-1-1 0,0 1 0,-1-1 45,-2 1 0,-1-1 0,0 1 0,-1-1 0,0 1 0,-1 0-12,7 2 0,-1-1 0,-1 1 0,-1 0 0,-1 0-39,3-1 0,-2 0 0,-1 0 0,-2-1 21,8 0 0,-2-1 0,-6 1 642,-5 5 0,-4-1-462,16-5 1642,-34 5-1822,-1-8 2591,1-8-2591,8-3 2273,3 0-2273,-1-7 326,-2 8-237,-8-19-89,-9 7 0,6-23-89,-6 12 89,2 2 0,3-3 0,-2 0 0,2-2-841,7-11 1,2-4 840,-6 13 0,1-1 0,0-1 0,2-5 0,1-1 0,2-1 0,-4 9 0,1 0 0,0-2 0,0 0-702,-1-5 1,-1-1 0,-1-1 0,1-1 683,-2 7 0,0-2 0,-1 0 0,1-1 0,-2 0 0,1-4 0,-2-1 0,0 0 0,1-1 0,0 0-320,-1 5 0,1 0 1,0-1-1,0 0 1,0 0-1,1-1 338,-1 0 0,0 0 0,0-1 0,0 0 0,1 1 0,2-1-175,2-1 1,1 0-1,1 0 1,0 0-1,0 0 1,0 0 144,-1 0 0,-1 0 0,1 0 0,-1 0 0,1 0 0,1 0-75,0 1 1,2 1 0,0-1 0,0 1-1,-1 0 1,0-1 89,-2 0 0,0-1 0,0 0 0,-1 0 0,0 0 0,-1 1-15,-1 2 0,0 0 0,0 0 0,-1 0 0,0 0 0,-2 0 6,-1 0 1,-1 0-1,0 0 1,-1 0-1,-1 0 1,-2 1-31,0-5 0,-1 1 0,-1 0 0,-2 0 0,0 0 179,-1 2 1,-1 0 0,0 0 0,-1 0 0,-2 2-239,1-6 1,-1 2 0,-2 0-1,-1 0 113,-1 2 0,-1 0 0,-2 0 0,2 3 2,0-8 1,1 3-1,-3 2-152,-5 6 0,-3 1 0,2 3 105,1-9 0,0 5 853,-3 10 1,0 3-899,-6-11 90,-8 11 0,-11 17 0,10 2 0,-1 0 1254,0 5 1,-1-3-1300,-12-9 0,1-5 45,6-2 0,0-4-173,2 3 1,-2-2 0,1-2 172,4-3 0,2-3 0,-2 1 30,-4 0 0,-2 0 0,2-1-60,2-4 0,0-2 0,1 2-270,2 7 0,0 1 1,1 0-672,2 0 1,1 0 0,0 3 970,-9-5 0,3 5 0,-1-4 0,7 14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59.56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27262 8525 16618,'-20'39'989,"-8"0"-944,14-15 0,-3 0-786,-10 1 1,-2 0 785,-1 8 0,-1 2 0,-8-1 0,-1 1 15,14-6 0,0 0 0,0 1-30,0-3 0,-1-1 0,1 1 0,0 2 0,0 1 0,0-2-30,-10 8 0,2-2 0,8 1 0,2-3-90,-13 10 521,18-23-521,8-12-180,11-42 45,16 15 1,5-1-1,8-16 0,3-5 105,-4 10 0,2 0 0,2-2-507,2-1 0,2-2 1,0 1 596,1-4 0,-1 1 0,0 0 90,-2 5 0,0 1 0,-2 0-287,-1 0 1,-1 0 0,-3 3 406,-1 3 0,-3 2 486,-2 0 1,-5 4-577,-5 10 90,-2 2-180,-27 35 90,-21 7 45,6-1 0,-4 4 27,6-11 0,-2 1 0,-1 1-162,1 2 0,-1 0 0,1 2-30,-3 4 0,-1 2 0,3-2-1337,-4 7 1,5-1 1366,2 3 0,5-3 0,7-9 0,10-6 0</inkml:trace>
  <inkml:trace contextRef="#ctx0" brushRef="#br0" timeOffset="1368">25498 10015 16528,'0'19'1619,"0"18"-1350,-9-13-179,-2 22 0,-8-16-45,5-7 0,-1 2 0,1 0 0,-2 0-45,-7 8 0,-2 2-755,-4-1 0,-1 1 755,8-6 0,-1 0 0,-2 1 0,-3-1 0,-1 1 0,-1 0 60,0 2 0,1 1 0,-1 0-60,0 0 0,0-1 0,1 1-60,2-3 0,0 0 0,2-1 60,-5 7 0,2-2 81,3-3 0,2-6-261,-8-12 0,12 3 90,28-42-360,30-14-90,-2 8 1,4-5-392,-9 3 0,1-2 0,3-1 818,-4 8 1,3-1 0,-1 0 0,0-1 134,-3-2 0,-1-3 1,0 1-1,1 2 38,8-6 0,1 3 0,-2 0 486,-6 5 1,-3 2 0,-3 2-277,-4 1 0,-3 4 99,8 2 81,-28 29-270,-25 30-45,7-10 0,-3 3-101,1-4 0,-3 2 0,-1-1-4,-6 4 0,-1-1 0,-1 1 32,0 3 1,0 0 0,-1 1-63,3-6 0,0 0 0,-2 1 0,1 0 22,0 2 1,0 1-1,0-1 1,0 1-23,-2 0 0,-1-1 0,1 1 0,0 0 0,1 0 0,0-1 0,1 1 0,1-2 29,-6 8 1,0-1 0,2-3-90,8-8 0,0-2 1,3-3 243,-2 3 0,4-6-453,3-3-721,28-27-359,21-19 674,2 4 1,4-2 30,-10 1 1,1-2-1,1 0 584,4 0 0,1 1 0,0-1 120,-5 0 0,-1 1 0,-2 0 1332,6-5 0,-3 4-763,0-4 91,-28 31 0,-29 31-496,2-4 1,-4 4-183,3-6 1,-3 2 0,0 0 17,-4 4 0,-2 2 0,0 1-172,-2 1 0,0 2 1,0 0 141,-1 2 0,0 0 0,2 0-30,4-4 0,0-2 0,2-1-135,-9 10 0,4-5 14,10-16 1,6-3-1139,10-1-1080,40-51 540,2 5 0,7-3 569,-3 1 1,2-3 0,0-2 1244,-4 5 1,0-2-1,0 0 1,-3 4 0,10-6-1,-4 3 1,-5 1 0,-1 1-1</inkml:trace>
  <inkml:trace contextRef="#ctx0" brushRef="#br0" timeOffset="1492">24753 11132 15268,'-42'28'877,"-1"0"0,11-3 0,-2 1 0,0 2-697,-8 4 0,-1 1 0,-1 2-1186,10-7 0,-1 1 0,1 1 0,0 0 1006,1 1 0,1 1 0,0 0 0,0 0-270,2-2 0,0 0 0,1 0 1,1-1-3008,-4 8 0,3 0 0,1-2 3393,-8 11 1,4-5 0,2 1 0,13-16 0</inkml:trace>
  <inkml:trace contextRef="#ctx0" brushRef="#br0" timeOffset="2593">24303 11445 15448,'-18'39'2699,"-4"1"-2475,0-13 1,-4 2 90,-2 1 0,-3 1-270,-7 7 0,-2 3-1023,8-10 1,0 1-1,-2 0 978,-4 4 0,-2 0 0,0 1 22,7-6 1,-1 1 0,-1 1-1,0 0-22,-4 3 0,0 0 0,0 1 0,-1 0-410,0 0 0,0 0 0,1 0 0,-1 0 432,0 0 1,0 0-1,1 0 1,1 0-46,4-3 1,2 1-1,0 0 1,2-2 25,-5 5 1,3-2 0,1-1-364,-4 7 0,3-6-269,-7-5-271,45-25 45,8-23 1,5-11 284,6 5 1,6 1-1,0-3-25,5-7 0,0-1 1,1-2 504,-7 6 0,0-1 0,0 1 0,0-1 150,7-7 0,0 1 0,-2 0 1191,-4 5 0,-1 1 1,-4 2-713,-4-4 1,-3 5 1636,7 8-1277,-61 38-539,6 8 0,-3 5-796,1-4 1,-3 2-1,-1 1 503,4-3 1,-1 1 0,0 1-1,0 1-193,-2 4 1,0 1 0,0 1 0,-1 1 147,-1 1 1,-1 0-1,-1 1 1,1 1 12,6-8 1,-1 0 0,0 1 0,1-1 0,0 1-54,1 1 0,0 0 0,1 1 0,-1-1 1,1-1 39,-6 4 0,1 0 1,-1-1-1,2 0-322,2-2 0,1 0 0,1-1 0,1-1 180,0 2 0,1-2 0,2-3-123,-5 3 1,3-7-747,-1-7-450,44-29 674,2-16 0,5-5 135,16 0 1,3-1 419,-12 1 0,0-2 0,-1 1 210,-2 4 0,0 2 0,-2-1 947,6-8 0,-4 1-227,-10 8 0,-3 4 2926,3 2-2656,-43 38-631,6 0 1,-2 5 181,-4 3 1,-5 4-1,1 1-391,0 4 0,0 1 0,-1 2-747,2-5-1,0 1 1,0 0 0,0 2 642,1 2 0,1 2 0,0 0 0,0-1-45,0-1 0,-1 0 0,1-1 0,0 0-233,2-1 1,-1-1-1,2-1 1,1-2-173,-9 16 0,4-6-495,4-12 1,11-12-2519,39-45 3418,8-7 0,2-3 0,-11 7 0,0 1 0,6-2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10:52.71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3822 5036 15178,'-9'13'1350,"7"11"-811,-7-30-359,18 23 0,11-15 0,19 7-315,-11-8 0,3-2-1259,7 2 0,2-2 1394,-3-3 0,-2-1 0,15 3 0,-24-6 0</inkml:trace>
  <inkml:trace contextRef="#ctx0" brushRef="#br0" timeOffset="4308">5272 4978 12570,'-9'10'3778,"-10"-1"-3059,-3 0-269,-24 2 0,13 17-405,5-13 0,0 1 0,6 2 0,2 3-45,-19 18-90,11-17-540,8-5 270,10-17-359,1 9 359,26-7 180,14 16 360,10 1 360,-1 12 269,-21 17-494,-13-20 0,-3 2-91,-5 5 1,-5 0-135,-6 0 0,-2 0-90,0-4 0,-3-4-315,-6-9 1,0-5-3104,-7 4 3418,3-52 0,17 27 0,3-27 0</inkml:trace>
  <inkml:trace contextRef="#ctx0" brushRef="#br0" timeOffset="4683">5527 5115 14819,'-5'35'1079,"1"-1"0,3 1 1,0-2-901,-4-3 1,1-1-180,4 21 90,0-20-90,18-12-1169,21-36 494,-13 1 1,0-5-103,9-6 0,-2-5 822,-7-6 0,-2 0 321,-3 11 1,-3 4 533,2-13 269,-12 28-359,-8 35-631,0-2-89,0 24 828,26-18-1998,16-10-629,-9-21 0,4-7 1645,8-6 0,-3-2 1,4-8-1,-3-2 0</inkml:trace>
  <inkml:trace contextRef="#ctx0" brushRef="#br0" timeOffset="5158">6272 5017 18686,'11'30'2069,"6"16"-1619,-15-5-405,3-12 0,-1 1-45,-4 20-90,0-2-450,0-26-629,9-5-1080,10-34 180,12-14 1889,-11 12 1,-1-3 493,-4-3 1,0 2 1574,14 1 0,-18 5-540,-3 26-539,-8 19-271,0 13-449,0 9-180,0-10 90,9-21-1079,11-19-720,10-28 1079,-6 5 1,0-4 189,2-8 1,-2 0 754,-3 8 0,0 2 1484,16-12-180,-18 54-360,-8 25-809,-6-13 0,-1 3-405,0 2 0,0-1 225,7 17-540,18-19-1529,1-14-2339,9-43-5603,9 2 9868,-31 0 0,-1 0 1,12 2-1,-19 5 1</inkml:trace>
  <inkml:trace contextRef="#ctx0" brushRef="#br0" timeOffset="5650">7134 5232 17157,'-11'29'3958,"2"10"-3733,9-10 0,0 1-135,-8 22-180,5-4-450,-5-29-1799,8-10-1439,17-35 900,5-15 1874,-3 7 1,1-2 1812,0 5 1,0 1 865,-5 3 1,0 6 1292,5 10-1169,-12 22-630,-8 28-719,9 11-450,-7 0 90,16-19-354,1-14-2345,12-25 1125,-7-5 0,0-3 269,-3-4 1,-1-1 1079,4 0 1,0 1 2292,6-9 631,-10 21-1080,-11 25-1169,-1 5-720,-6 17-2969,25-9 3149,-6-10 0,1-11 0,-4-9 0</inkml:trace>
  <inkml:trace contextRef="#ctx0" brushRef="#br0" timeOffset="6283">8173 5252 21205,'-40'0'630,"1"0"-630,9 0 179,-7 17 271,15 14-360,-6 10-270,8-2 0,9-10-1079,11-18-990,20-11-269,19-11 1798,3-18 1170,-3 8 1619,-11 1 0,-17 20-810,-2 20-989,-10 10-270,10 9 0,11-17-1170,10-4-629,18-36-179,2-4 1708,-12-1 0,1-2 1214,-12 13 1,0 1 89,2-4 1,-1 3-136,0 12-359,-8 0-180,-1 9-91,-8 2 91,6 9-360,-14-1 90,5 1-270,-8-1-359,0-8-901,18-2-988,12-44 1123,-6 14 1,2-1 674,12-17 1,1-1 854,-4 12 0,2 4 1304,-2 3 0,-1 5 0,-3 7 0,-5 9 360,-5 26-450,-3 7-1079,-9 17-360,-7-2-90,6-18-809,1-10-1440,-7-11-2158,16-9 4497,-16-9 0,7 7 0,-9-7 0</inkml:trace>
  <inkml:trace contextRef="#ctx0" brushRef="#br0" timeOffset="6475">9113 5017 22914,'-19'-18'-1169,"8"5"-5757,2-6 6926,9 1 0,0 16 0,0-7 0</inkml:trace>
  <inkml:trace contextRef="#ctx0" brushRef="#br0" timeOffset="7049">9466 5154 19676,'29'0'899,"10"0"-899,11 0 45,-21 0 0,1 0 45,20 0 360,-11 0 359,-19 0-179,-12 9-180,-8 2-180,-9 34-180,-10-10-90,4-2 0,-1-1 0,-14 10 0,2-3-90,17-11-90,11-8-90,28-9-180,22-2 0,-8-16 1,4-4-593,-1 2 0,1-4 772,-10 0 0,0-4 1,-1-1 269,7-6 0,-4-2 86,-1 2 1,-6-2 452,-14 1 1,-4 2 989,4 2-269,-34 12-271,-5 37-719,-8 14-315,15-13 0,1 0 135,-5 13-90,8 3 0,28-31-90,34 3-270,-13-15 1,4-4-544,7-1 0,0-3-3010,1-2 1,-2-3 3930,-10-4 0,-4-1 0,14-6 0,-31 5 1</inkml:trace>
  <inkml:trace contextRef="#ctx0" brushRef="#br0" timeOffset="7741">10838 5291 16977,'0'48'2879,"-17"2"-3104,11-20 0,-1-1-1169,-8-4 0,1 0-2609,8 8 0,1-1 4003,-12 3 0,15 2 0,-7-28 0</inkml:trace>
  <inkml:trace contextRef="#ctx0" brushRef="#br0" timeOffset="8233">11936 4997 17967,'0'29'2878,"0"1"-2608,0 9-270,0 0-90,0-8-540,0-12-359,0-10-1710,8-26-449,12-14 2743,-2 3 1,3-3 359,3 0 0,2 2 1439,-1 6 0,1 4 1305,13-7-810,-11 43-720,-8 23-899,-15-11 0,0 3-225,4-1 0,0-1 44,2 17-718,26-27-1080,4-20 629,-16-16 1,0-5 539,5 1 1,-3-3 584,-10-7 0,-1 1 1574,21-2 90,-18 23-1170,-8 36-449,6 13-1349,3 1 1259,19-14 0,-15-19 0,2-9 0</inkml:trace>
  <inkml:trace contextRef="#ctx0" brushRef="#br0" timeOffset="8550">13268 4978 20305,'-35'5'390,"0"0"0,5 1 0,2-3-570,-11-12 90,19 7 90,11-6-90,9 25 90,0-4 0,0 15-180,18-17-719,4-2 449,26-26 540,-7 4 629,-2-7 271,-11 11-810,-8 18-270,0 2-360,-1 8-3238,10-8 3688,10-11 0,-15-2 0,2-7 0</inkml:trace>
  <inkml:trace contextRef="#ctx0" brushRef="#br0" timeOffset="8741">13778 4468 23004,'0'38'150,"0"0"0,0 6 0,0 2-285,0 8 0,0 0-1968,-4-3 0,-1-1-1990,4-5 1,0-3 4092,-8 8 0,9-22 0,0-19 0</inkml:trace>
  <inkml:trace contextRef="#ctx0" brushRef="#br0" timeOffset="9133">14150 4723 22464,'-17'28'2069,"-5"3"-2069,-8 8-314,10-16 0,2 2 224,-3 16 324,-8-2-414,19-2 209,1-15-569,18-2-449,28-12 629,-9-6 0,5-4-225,14 0 1,4-4 164,-15-2 0,1-2 0,-1-1-185,1 1 1,0 0 0,-2-2 559,11-7 0,-3-1 495,-11 1 0,-5 1 1048,1-4-419,-19 2-180,-18 11-269,-11 9 0,-10 0-1,-10 18-539,10 12-90,14-6 0,4 2-90,10 24-629,21-10-91,8-28 1,5-5-1710,7 0 1,3-5 2518,-4-8 0,3-5 0,-5 2 0,-5 6 0,-3-1 0,3-9 0,-1 0 0</inkml:trace>
  <inkml:trace contextRef="#ctx0" brushRef="#br0" timeOffset="9841">16875 4860 19946,'0'-11'1709,"-18"-6"-1440,-4 14-179,-26-5 0,-2 8-90,0 17 45,20 0 0,3 5-90,10 3 0,2 3 0,-6 6 0,5-1 45,14 9-90,21-14-225,8-31 1,5-12-697,8-10 1,1-8 920,-10 5 0,-1-2 0,-2-4 60,1-8 0,-3-4 0,-2-1 30,-3 4 0,-1-1 0,-3 1 60,-2-1 0,-1 1 0,-3 1 210,0-14 0,-3 5-152,-3 19 1,-1 3 421,-4-8-1,-9 81-269,4-18 0,-1 5-270,0 7 0,-1 6 0,0-2-530,-3 5 0,1-1-775,5 8 1,6-3 1525,6-14 0,3-4 0,5 8 1,10-15-1</inkml:trace>
  <inkml:trace contextRef="#ctx0" brushRef="#br0" timeOffset="10125">17560 4723 21924,'-50'0'1170,"11"0"-1170,2 8 90,15 3-90,-6 9-90,8 0-360,1-18 360,8 4-360,2-14 270,36 8 270,-4 0 0,25 0 180,-17 8-270,6 3 0,-7 9-1619,10-9-6746,8-3 8365,-7-8 0,-11 0 0,-12 0 0</inkml:trace>
  <inkml:trace contextRef="#ctx0" brushRef="#br0" timeOffset="10375">17874 4684 20036,'18'-22'809,"21"-4"-1889,-10 24 1,3 2 1079,17-17 0,-2-1 0,1 11 0,-22-6 0,0 0 0</inkml:trace>
  <inkml:trace contextRef="#ctx0" brushRef="#br0" timeOffset="10552">18148 4213 20845,'-19'48'1439,"13"-15"0,1 2-1394,-4-1 0,1 4-315,6-2 0,3 4 1,-3-3-1710,-6 1 0,-1 0 1979,8 16 0,0-6 0,-8-13 0,9 0 0</inkml:trace>
  <inkml:trace contextRef="#ctx0" brushRef="#br0" timeOffset="10849">18560 4644 21655,'-48'0'2248,"7"0"-2248,-7 9 0,17 11-90,3 10 0,8-8-89,10 4-631,27-24 0,33-10 810,-11-6 0,3-3-434,7-3 0,0-1 749,-12 4 0,-2 3 179,-1 3 1,-3 5 225,-1 15-720,-1 10-90,-10 3-540,18 6-1193,-9-20 1,3-5 1822,14-6 0,0-3 0,-16 5 0,-2-2 0,26-14 0</inkml:trace>
  <inkml:trace contextRef="#ctx0" brushRef="#br0" timeOffset="11358">21069 4586 24443,'-20'24'300,"0"0"0,0-4 0,1 1-300,3 3 0,2 0-90,-6 15-450,11 0-1709,44-8-3687,0-12 5936,8-12 0,-1-5 0,-5-2 0,7 0 0</inkml:trace>
  <inkml:trace contextRef="#ctx0" brushRef="#br0" timeOffset="12208">21049 4644 16618,'-11'-41'2518,"11"4"-1798,2 26-1,7 2-359,-9 9 0,0 9 0,-17-7-180,4 24 89,-16-4 91,10 17-180,8 9-90,-7-6-90,16 6 0,-7-9 90,18-17-90,11-5 0,19-17-360,11-17 270,-24 3 0,-2-3-34,2-6 1,-4-4 303,0-23 180,-5 11-1,-17 19 181,0 11-360,0 18 0,0 11-270,0 10 247,18 1-1236,21-12-91,-10-12 1,3-5-1749,11-4 0,1-5 2918,2-2 0,-2-1 0,-16 3 0,-2 1 0,18-12 0</inkml:trace>
  <inkml:trace contextRef="#ctx0" brushRef="#br0" timeOffset="13160">21813 4527 23454,'-8'11'1259,"-3"6"-1169,-9-6 90,1 17-90,-1-6-90,9 24 0,-6-22 0,15 22-180,2-25-540,28 8 315,-1-21 1,5-5-271,7-6 0,3-3-858,11-3 0,0-4 993,-2-10 1,-2-2 314,2 5 0,-4-1 406,-10-3 1,-4 0 582,-7 9 1,-4-1 404,-3-12-809,-10 17-270,-9 2-90,0 9 3628,0 0-3539,0 9 427,-9-15-426,7 21-90,-7-22 0,9 25 0,0-7 179,0 8 1,0 1 0,0 8-90,0-6 0,0 6-180,0-8 90,9-1 0,2 1-180,17-9-90,3-2 135,-4-8 1,3-2-46,-1-7 0,3-2 45,11 1 0,1-4-338,-8-5 1,0-3 427,3 1 0,-2 1 69,-10 4 1,-4 0-25,7-14 90,-12 10-90,-18-1 90,0 0-180,0 10 851,0-8-671,0 16 45,0-7-135,0 18 180,-9-7-90,-2 7 90,-17-1 0,-3 12-90,1 11-90,10-8 0,3 1-90,-5 18-450,2 6-629,20-18-720,29-10-990,21-11-2037,-12-12 1,2-3 4529,6-3 1,-2-2 0,-16 5 0,-2-1-1,18-10 1</inkml:trace>
  <inkml:trace contextRef="#ctx0" brushRef="#br0" timeOffset="13475">23323 4488 16258,'0'-11'4497,"0"-7"-3957,0 16 89,-1 2 631,-7 2-721,6 24-539,-16-13 0,7 16-89,0-18-721,11-3-179,20-8 449,11 0 540,-1 0 360,-10 9 629,-12 11 1,-8 19-181,-17 2-179,-5 7-450,-17-9-270,0-8-1170,8-12-1708,3-19-6863,17-10 9185,20-19 1,-5 16-1,14-4 1</inkml:trace>
  <inkml:trace contextRef="#ctx0" brushRef="#br0" timeOffset="13791">23734 4488 23184,'-17'10'2069,"4"-10"-2069,-7 16 0,3-12-90,6 16 90,0 6-540,-7-22-899,25 22-990,4-23 540,19 14 1439,10-15 1170,-19 16 1349,-3 1-180,-18 20-360,-18 3-360,-4 6-854,-1-27 0,-2-3-135,-7 4-630,-14 4-1709,24-33-3418,3 5 5577,19-26 0,2 15 0,7-5 0</inkml:trace>
  <inkml:trace contextRef="#ctx0" brushRef="#br0" timeOffset="13958">24205 4507 25522,'0'29'1530,"-9"-8"-1710,7 25-1260,-16-13-2068,16 6 3508,-7-11 0,9-17 0,0-2 0</inkml:trace>
  <inkml:trace contextRef="#ctx0" brushRef="#br0" timeOffset="14083">24283 4076 19946,'-20'0'-5487,"1"0"5487,-1 0 0,9 0 0,2 0 0</inkml:trace>
  <inkml:trace contextRef="#ctx0" brushRef="#br0" timeOffset="14458">24499 4135 20575,'-1'50'1979,"5"-22"0,1 1-1619,6 21-180,-6-18 0,1 3-46,3 4 1,-1 1-1022,-6-1 0,-1 2 977,3 7 0,0 0-76,-3-11 0,-2-2-59,1 0 0,0-3-320,0-1-714,0-14-361,26-52 810,-6 15 1,2-3 359,11-16 0,4-1 360,-3 8 0,1 3 450,-4 7 0,-3 5 1967,3 9-1427,-14 36-91,-17 22-719,0-16 0,0 2 13,-4-1 1,-1-1-194,1-3 0,-3-3-90,-12 3-629,-10-14-631,-10-17-898,-2-9-7017,-7-10 9175,17-21 0,12 16 0,10-2 0</inkml:trace>
  <inkml:trace contextRef="#ctx0" brushRef="#br0" timeOffset="14833">25263 4154 23454,'-20'40'1304,"14"-9"0,1 3-1079,0 1 0,2 2-135,2 15 0,2 3-944,-2-9 1,2-1 853,1 4 0,4-2 45,6-15 0,5-3-202,1-3 1,5-4-114,13-10 0,5-5-135,-2-1 1,2-3 134,4-5 0,-1-5 270,-7-1 0,-4-3 0,-7-3 0,-4-3 895,-3-22-175,-10 9-91,-9 10-179,0 20 616,-9 2-976,7 24 418,-7-4-1497,36 9-450,23-12-135,-12-12 0,4-5 1574,9-6 0,-3-1 0,6 3 0,-10-7 0</inkml:trace>
  <inkml:trace contextRef="#ctx0" brushRef="#br0" timeOffset="24344">3684 6957 16618,'49'0'989,"1"0"-180,0 0-89,-2 0-360,-18 0-270,-2 0-540,-8 0-5307,0 0 5757,-10-9 0,-1 7 0,-9-7 0</inkml:trace>
  <inkml:trace contextRef="#ctx0" brushRef="#br0" timeOffset="55612">4880 7565 12300,'-9'30'3328,"-2"-19"-3238,1-4 540,1-16 449,9 9-179,0 0-541,9 9 1,10 1-180,21 10-180,10-9-342,-17-9 1,1-4 341,1-10 0,0-4-135,0-3 0,0-4 45,1-9 0,-5-3 45,-13 4 1,-3 1 44,0 0 0,-4 1-90,-11-10 90,-35 19 90,0 29 89,-3 7 1,-1 7 0,7 9 0,4 6-539,7-7 0,1 2 0,2 1 449,-3 16 0,3 0-45,-1-4 0,9-3 81,18-6 0,9-6-396,26-1-855,7-21 1,7-9-2024,-20-6 0,0-5 0,0 0 3148,6-2 0,1-1 0,-4-1 0,-6-1 0,-3 0 0,-5 3 0,0-1 0</inkml:trace>
  <inkml:trace contextRef="#ctx0" brushRef="#br0" timeOffset="55778">5723 7349 20935,'44'20'-570,"-1"-1"1,2 1-1,0-1-2309,4 1 1,0 0 2878,-7 0 0,-4-1 0,12 3 0,-24-5 0</inkml:trace>
  <inkml:trace contextRef="#ctx0" brushRef="#br0" timeOffset="55945">6075 7271 20036,'-50'17'719,"26"-4"1,0 5-1080,0 13 0,1 5-854,-3 3 0,1 3-2609,0 6 0,0 2 3632,0-4 0,2-3 1,12-16-1,1-2 1,-8 10-1</inkml:trace>
  <inkml:trace contextRef="#ctx0" brushRef="#br0" timeOffset="56387">6742 7114 18686,'-20'28'1889,"1"3"-1799,12-5 0,3 4 0,-2 8 0,3 3-45,7 11 0,1 5-1230,-4-13 0,-1 2 1,1 1 1214,2 4 0,0 2 0,0 0-30,-3 0 0,0 0 0,0 0-90,0-3 0,0 0 0,0-2-134,0 9 0,0-6 134,0 8 150,0-59-869,0-67 629,0 28 0,0-5 0,0-2-18,0 4 0,-1-2 1,1-2-1,1 0 198,0-5 0,1-1 0,0 0 0,2 0-40,-1 1 0,2 1 1,0 1-1,1 1 10,3-8 0,1 2 0,2 5 255,6-5 0,3 10 276,-3 15 0,3 12 399,18 26-316,-22 11 1,-3 8-45,-3 6 0,-3 3-91,-2 12 1,-3 0-173,-2-3 1,-2-2-188,-2-4 0,-3-2 1556,-13 12-2456,-3-29 1,-4-5-3598,-27-5 4407,19-14 0,1-3 0,0 2 0,7-13 0</inkml:trace>
  <inkml:trace contextRef="#ctx0" brushRef="#br0" timeOffset="56632">7644 6624 17337,'-20'19'4048,"0"18"-3644,10-9 1,1 3-90,-6 12 0,1 4-1222,7-9 1,0 2 0,0-1 935,-3-2 1,0 0 0,1 0-630,4 5 1,2 0-1,0-2-1533,-3 8 0,4-4 2133,14-3 0,2-4 0,-7 2 0,19-21 0</inkml:trace>
  <inkml:trace contextRef="#ctx0" brushRef="#br0" timeOffset="57562">7898 7114 19496,'-37'0'2788,"4"0"-2968,-14 0 180,16 17 270,-6 14-518,25-3 0,2 3 203,-4-5 0,0 0 116,5 4 1,7-4-1061,20-4-2070,23-13 720,-3-19 1,3-8 494,4-5 0,-1-4 1651,-2-3 0,-3-1 2532,-9 4 0,-2 4 1398,9-6-1038,-26 38-1260,-2 21-1079,-9 20-270,8-8 0,12-14-1260,28-28 270,-18-11 1,1-6 404,12-7 1,1-2-198,1-5 1,0 1 646,0 3 0,-1 4 676,-8 6 0,-2 5 1168,13 4 0,-18 34-630,-19 6-359,-1 19-630,-9-4-180,9-7-180,-7-19 0,15-3 689,-6-18-1319,18-18 662,1-12 148,-7 5 0,2 0 45,0 3 0,0 3 764,17-10-89,-5 20-90,-27 27-271,8 12-269,-16 20-270,7 1-89,-1-21-631,12-13-719,28-34 404,-15-1 1,4-3 194,-3 2 1,2-2 0,1 0 521,-1-3 0,1 0 0,1 2 1067,-2 6 1,1 3 0,-1 1 959,5-5 1,-4 8 718,11 26-1078,-29 14-990,-10 10-180,-9 7-270,0-26-360,9-5-89,1-26-1,10-2 864,0-17-54,-9-2 360,-3 8 180,-8 13 89,-17 11-449,4 16-360,-16-16-90,18 15-449,12-14 359,36-3-135,-12-9 0,2-2-149,11-4 1,2-1 553,0-1 0,-1 4 709,-3 9 1,-3 6-440,9 11-360,-7 26-180,-25-8-1799,19-12-4317,1-19 6570,10-19 1,-19 6 0,-3-5 0</inkml:trace>
  <inkml:trace contextRef="#ctx0" brushRef="#br0" timeOffset="57688">10211 7035 22464,'24'-14'45,"0"0"0,26-8-1664,-17 4 0,2-1-2429,-5 8 1,1 1 4047,-1-1 0,-2 2 0,3 0 0,-14 9 0</inkml:trace>
  <inkml:trace contextRef="#ctx0" brushRef="#br0" timeOffset="57862">10407 6702 19226,'-20'-19'5217,"9"34"-4587,-6 9-451,15 15 1,2 7-504,-9-2 1,0 3 113,8-6 0,1 2 1,-1 0-1182,-2-6 0,-1 0 0,3 0-1263,6 14 1,7-4 2653,2-15 0,3-6 0,7 3 0,2-21 0</inkml:trace>
  <inkml:trace contextRef="#ctx0" brushRef="#br0" timeOffset="58120">10662 7114 24533,'0'48'270,"0"2"-540,0 0-450,17-11 451,14-19 179,-3-13 0,3-6-180,3-7 0,1-5 180,1 1 0,-2-2 135,-7-2 0,-4-2 225,5-13 90,-19 19-90,-18 10-181,-19 2-89,-5 6-3957,-15-8-5874,18-26 9567,10 2 1,12-6 0,8 12 0</inkml:trace>
  <inkml:trace contextRef="#ctx0" brushRef="#br0" timeOffset="58320">11309 7133 20036,'20'26'2008,"1"-1"1,-1-1 0,-3-1-1829,3 17-90,-10-1-90,8-9 0,-16-1-270,7-18 180,-1-3-719,12-25-541,2-1 1,4-3-1881,11-13 0,5-2-47,-11 11 0,3 1 0,1 1 3168,7-1 0,2 1 0,-4 3 0,-5 3 0,-2 3 0,-3 5 0,1 1 0</inkml:trace>
  <inkml:trace contextRef="#ctx0" brushRef="#br0" timeOffset="58762">12132 7075 22194,'0'21'3688,"0"-3"-3508,0-18 180,0 9-270,0 10-90,0 3-90,0 15 0,8-15-450,12-3-89,11-10-91,8-18 270,-15-3 1,0-4 179,1 1 0,0-3 225,-4-6 0,-1 0 405,17-6 179,-26 10-89,-2 38-180,-9 23-90,0 0 0,0 5-147,0 3 0,0 2 87,0-12 0,0 0 0,0 1-636,1 4 0,0 2 0,-3-1 576,-4-1 0,-3-1 0,-3 1-30,-4 5 0,-3 0 0,-5-1-1,-2-3 1,-5-2 0,-3-3-523,3-10 1,-3-3-1,-1 0 1,0-2 492,-8 7 0,0-2 0,-2-5-150,0-8 0,-2-4 0,2-2-114,7 1 0,1-1 0,3-7 129,-8-17 0,6-9 45,7-6 0,10-5 270,20-11 0,13-4-1,1 12 1,6-1 0,5 4-60,13 0 0,9 4 0,2 1-98,-8 7 1,2 1 0,2 1-1,1 1-425,-6 3 0,2 1 0,1 1 0,0 0 0,0 0-137,-1 1 0,1 0 1,0 0-1,0 1 1,-2 0 539,8-2 0,-1 0 0,-2 0 0,-3 2 0,-4 0 0,-3 0 0,-3 2 0,-4 0 0,1 1 0</inkml:trace>
  <inkml:trace contextRef="#ctx0" brushRef="#br0" timeOffset="59758">7252 9309 14189,'28'0'5487,"2"0"-5037,10 0-361,-12 1 1,0-2-866,25-16 821,-19 7 0,-1-2-45,-2-11 0,-3-2-180,-2 5 0,-2-2 0,-3-5 1,-3-2-91,2-13 550,-20 12-280,-29 4 180,-21 24-45,20 12 0,-1 6 89,-5 2 1,4 7-478,10 16 0,3 5 253,-2-6 0,5 1-281,11 3 1,8-1 280,7-10 0,9-5-810,12-5 1,7-7-2969,15-3 0,3-8 3778,-12-11 0,0-5 0,-3 2 0,-1 6 0,-4-1 0,-5-9 0,-1 0 0</inkml:trace>
  <inkml:trace contextRef="#ctx0" brushRef="#br0" timeOffset="59916">8212 9113 21835,'39'18'59,"0"1"1,9-3 0,0 1-825,-2 6 1,0 2-1395,3-5 1,0-1 2021,-8-3 0,-4-2 0,5 6 0,-16-11 0</inkml:trace>
  <inkml:trace contextRef="#ctx0" brushRef="#br0" timeOffset="60066">8623 9074 19046,'-50'-11'3598,"2"20"-3598,9 30-1226,19-11 1,1 5-170,-5 9 1,0 3-3522,3 0 1,1-1 4632,-5-2 1,2-3-1,1 11 1,5-24 0</inkml:trace>
  <inkml:trace contextRef="#ctx0" brushRef="#br0" timeOffset="60449">9172 9172 18506,'0'29'719,"0"1"1,0 7 0,0 2-675,4 0 0,1 2 0,-4 12 0,0 1 0,4 1 0,-1-1 0,-4-3 0,0-2-580,0-4 0,0-3 175,0-10 1,0-5 72,0 3-522,0-56 674,0-2 0,0-7-480,0-6 0,0-5 0,0-2 615,0-1 0,-1-1 0,2-1 45,0 9 0,1 0 0,0 0 0,2 0 45,1-9 0,1 1 0,2 3 240,0 8 0,2 2 0,3 4-61,9 0 1,4 7 180,15 9-90,-16 27 0,-2 8 134,-6 5 1,-4 4 224,-1 20 1,-4 2-585,-3-10 0,-1-1 85,-1 6 0,-6-4-1479,-24 0-3418,-5-21 4677,-2-21 0,0-5 0,-1 3 0,0-13 0</inkml:trace>
  <inkml:trace contextRef="#ctx0" brushRef="#br0" timeOffset="60666">9741 8643 22554,'30'17'1169,"-2"22"-1079,-20-2 0,-5 5-90,2 7 0,-1 2-1579,-3 3 1,-2 1-41,0-1 0,2-2-1923,1-14 1,5-4 3541,6-3 0,2-5 0,0-7 0,12-10 0</inkml:trace>
  <inkml:trace contextRef="#ctx0" brushRef="#br0" timeOffset="60933">10270 9015 21835,'-20'48'1709,"0"-7"-1799,10 7 0,10-9 90,28-8-900,14-12 240,-14-15 0,2-8 255,1-7 0,-3-6 135,13-16 270,-24 6 0,-5-2 180,-4-4 16,-16 5-196,-21 19-799,-4 9-2170,-6 0-3417,11-9 6386,17 7 0,3-6 0,8 8 0</inkml:trace>
  <inkml:trace contextRef="#ctx0" brushRef="#br0" timeOffset="61716">10760 8995 17967,'30'31'5577,"-1"6"-5218,-19-7-179,-1 1-180,0 6 0,-7-15-360,7-3-179,-1-10-721,12-26-988,28-5 988,-11-6 1,5-1-1434,6 6 1,4 3 2302,-14 3 0,2 0 0,0 3 930,14 2 0,0 4 764,-4 2 0,-2 3-270,-7 7 1,-3 1 404,12-3-719,-22 7-360,-19-9-360,-10 9 90,1-7 1607,0 7-977,0-9 1169,0 0-1619,-8-9-1,6 15-89,-25-12 0,14 32-90,-24-4-180,16 17-90,-8-9 180,18-1-629,11-18-361,29-11 540,12-20 360,-12 5 1,1 0 44,0-1 0,-1 1 674,21-5 451,-2 12-451,-18 34-359,-1-2-270,-10 24 0,9-18-989,12-10 179,-12-17 1,3-6-631,3-9 1,1-4-990,4-4 1,1-2-1696,0-3 0,-2 0 5248,-10 5 1,-4 1 4811,13-9-2967,-28 17-1170,-9 11-1080,0 11-179,-9 8 90,-2-17 602,27 5-513,16-33-674,9 14 0,6 2-797,2-5 1,2-1 691,-10 4 0,2-1 0,-1 1-420,-2 4 0,1 1 1,-2 1-1802,17-5 1,-3 2-2308,-12 4 1,-4 1 4587,11 4 0,-29 0 0,-10 0 0</inkml:trace>
  <inkml:trace contextRef="#ctx0" brushRef="#br0" timeOffset="61899">12837 8623 22644,'-30'28'1349,"18"-1"1,4 3-1216,-1 4 1,1 4-135,2 10 0,1 2-225,0 0 1,-1-2-1445,-3-11 1,0-2-1390,7 0 0,2-5 3131,0-8 0,3-5 1,5-17-1</inkml:trace>
  <inkml:trace contextRef="#ctx0" brushRef="#br0" timeOffset="62175">13112 8917 23004,'0'37'1889,"0"4"-1979,-9 9 90,7-2-630,10-17-269,23-12 449,-3-11 0,3-7 0,-1-7 1,1-5 134,4-3 0,-3-3-48,-9-2 1,-4-3 407,-3-7 0,-4 1 403,-3 4 362,-36-11-180,-5 33-630,-19-7 0,12 9-1079,11 0-2063,9-8-6689,25-3 9545,33-9 0,-10 9 1,15 3-1</inkml:trace>
  <inkml:trace contextRef="#ctx0" brushRef="#br0" timeOffset="62716">13680 8819 17337,'41'13'2518,"-1"0"1,-4 1 0,-5 5-2115,-13 8 1,-5 5-479,-3-3 0,-3 0 74,-7 21-42,0-10-1038,0-21 250,9-19-1329,10-28 1260,3 4 0,4-2 539,4-5 0,1 1-59,8-1 0,1 3 1363,-5 7 1,-1 3 50,-3 5 0,-3 6 265,11 16-451,-19 13-539,-11 17-270,-1-9 90,3-1 768,18-18-1218,10-3 90,11-25-321,-17 11 0,1-1 546,-2-12 0,-3 1 135,21 5 0,-13-5-90,-17 18 0,-9 18 0,6 4 45,-10 4 0,-3 4 45,2 4 0,-1 2 44,0 15 1,-1 5-633,-3-15 0,0 2 0,-3 1 558,-4 5 0,-3 0 0,-3 1 0,-1 2 0,-4 1 0,-3-1-60,1-12 0,-2 0 0,-3-1 0,-1-1 22,-2-4 1,-3 0-1,0-2 1,-1-2-23,-8 9 0,-1-2 0,-1-6-90,3-10 0,-2-4 0,1-5-7,-12-1 0,4-13 7,13-17 0,7-10 90,1-17 0,15-6 90,20 15 0,11-1 0,4 0 0,4-6 0,6 0 0,6 5-654,1 13 1,6 3-1,2 2 1,2 2 563,-8 3 0,2 2 0,1 0 0,0 2 0,0 1-18,1 1 0,1 1 0,0 1 0,0 2 0,-1-1-450,-1 2 0,0 1 1,0 0-1,-1 1 0,-2 0 381,5 0 0,-2 0 0,-2 1 0,-3 1 0,13 1 0,-8 0 0,6 0 0</inkml:trace>
  <inkml:trace contextRef="#ctx0" brushRef="#br0" timeOffset="67562">15992 8897 12210,'-19'-8'4587,"8"5"-3147,2-5-451,9 8-269,18 0-630,21 8-1,-6-6 1,4-1-758,10 3 0,4 0 698,-13-3 0,2-1 0,0-1-30,2-1 0,2-2 0,-2 2 0,-1 1 0,-1 1 0,-1-2-135,16-6 1,-3-1-340,-16 8 0,-3 0-471,-3-3 1,-3-1-3733,3-4 4677,-10-1 0,-12-1 0,-8 2 0</inkml:trace>
  <inkml:trace contextRef="#ctx0" brushRef="#br0" timeOffset="67796">16639 8623 17967,'7'11'2159,"24"-2"-2115,1-5 1,5 0 0,3 1 0,1 1-45,3 2 0,-1 4 90,-6 5 0,-4 3-297,-6-1 1,-4 3 296,-7 6 0,-4 3-90,-6-2 0,-3 1-450,-2-1 1,-3 1-4803,-6 20 5252,-12-11 0,7-20 0,-4-10 0</inkml:trace>
  <inkml:trace contextRef="#ctx0" brushRef="#br0" timeOffset="68187">18462 8701 17427,'46'-11'1889,"6"3"-1799,-5 3 0,2 1-1413,-7-1 1,-1-1 62,7 1 1,0-1-2568,-12 2 1,-3 0 3826,17-5 0,-21 7 0,-21-7 0</inkml:trace>
  <inkml:trace contextRef="#ctx0" brushRef="#br0" timeOffset="68379">18717 8251 18237,'-11'45'1079,"13"-16"0,5 3-899,3 16 0,2 2-180,-1 4 0,-1 1-450,0 0 1,-2-1-2790,-8-4 0,0-2 3239,4-7 0,0-4 0,-1 5 0,5-16 0</inkml:trace>
  <inkml:trace contextRef="#ctx0" brushRef="#br0" timeOffset="68631">19207 8741 18686,'0'47'3059,"0"-5"-3014,0-14 0,0 0 44,0 23-89,0-1-89,0-11-181,9-20 180,-7-10-360,15-35 0,-6-15 45,2 7 1,2-2-46,4-4 0,2 2 45,2 1 1,4 4-1081,2 6 1,1 4 1484,-5 7 0,0 3 0,5 5 0,-12 8 0</inkml:trace>
  <inkml:trace contextRef="#ctx0" brushRef="#br0" timeOffset="69229">19736 8799 18416,'50'3'-89,"-2"-6"178,-9-16 1,-17-1 180,4 9-90,-24-6 270,7 15 359,-9-7-89,0 18-450,-9-7 0,-2 15-180,-8 3-180,-1 19 0,1-6-90,16 12-989,32-31-810,23 3 872,-9-19 0,1-5 72,-3-1 1,-1-3 629,0-7 1,-2-4 718,-2 2 1,-4-1 539,-10 1 1,-3 1 1214,9-1-540,-19 12-539,0 16-361,-7 12-179,15 19-270,-6 2-270,9 7 1044,-9-17-1133,15-12-991,-4-10 181,17-26 314,-11 3 1,1-3 314,-3-3 0,0-1 270,7-4 0,1 2 1079,16 1 1,-2 5-630,-26 43-450,-5 7-45,-12-5 0,-1 2-1574,16 20-315,-7-24 0,4-4-2124,14-8 0,4-6 4148,-3 2 0,-1-2 0,21-8 0,-17 0 0</inkml:trace>
  <inkml:trace contextRef="#ctx0" brushRef="#br0" timeOffset="69545">21147 8976 12120,'11'-39'8275,"-2"8"-7105,-27 3-271,-4 17-719,-17 2 180,9 18-180,1 19-180,10-4 0,8 22-90,20-24-1169,30-3 629,-10-24 0,3-7 90,8-6 1,-1-6-46,-3-8 1,-3-5-195,-12 7 1,-1-3 0,-2 0 778,8-16 0,-4-2 150,-13 12 0,-2 0 0,-1-1 614,4-15 1,-3 1 179,-6 12 1,-2 4-136,1-10 271,-9 57-361,-2 41-584,2-8 0,-1 5-135,-1 2 0,2 2-487,4-12 1,2 0 0,0-2-683,1 6 0,4-3-945,4 1 0,8-6-1649,7-16 1,6-7 3762,3-1 0,1-5 0,13-6 0,-10 0 0</inkml:trace>
  <inkml:trace contextRef="#ctx0" brushRef="#br0" timeOffset="69796">21872 8643 22734,'-28'28'540,"6"-6"-720,-6-3-180,17-1-629,20-7-181,13 8 451,26-8 629,2 6 899,0-6 630,-20 18-89,-13 1-631,-17 18-719,-17-15-3328,-5 4 3328,-17-26 0,17-3 0,5-8 0</inkml:trace>
  <inkml:trace contextRef="#ctx0" brushRef="#br0" timeOffset="70554">14640 7153 16977,'54'6'67,"-1"-1"1,-14-1-1,0-1 1,1-1-128,5-4 0,1-2 0,0 1-1175,-2 2 0,-1 1 0,1-1 485,2-4 1,-1-2-1,-1 1-2084,8 6 1,-4-2 2968,-7-7 1,-4 1-1,2 6 1,-21-7 0</inkml:trace>
  <inkml:trace contextRef="#ctx0" brushRef="#br0" timeOffset="70796">15463 6996 16618,'-19'-8'1888,"25"5"-1798,16-5-90,6 7 0,3 2 0,-1-2 0,1 2 45,8 2 0,-2 2 135,16 6 270,-6 9 90,-27 8-181,-11 3-269,-9 17-1439,-9-7-7826,-11 7 9175,-10-26 0,8-5 0,4-17 0</inkml:trace>
  <inkml:trace contextRef="#ctx0" brushRef="#br0" timeOffset="75383">17266 6879 18596,'29'0'60,"-1"0"0,10 1 0,3-2-240,4-7 0,1-2-450,4 5 1,-2-3-1771,-7-6 0,-3 0 2400,12 3 0,-22 2 0,-19 9 0</inkml:trace>
  <inkml:trace contextRef="#ctx0" brushRef="#br0" timeOffset="76191">17482 6448 10681,'11'-11'5037,"-2"2"-3958,-9 9 1,0 0-361,8 17-89,-5 31-495,5-14 0,1 4-90,-7 14 0,-2 3-45,5-1 0,-1 1-545,-4-5 1,0 0 49,-1-5 0,2-3-914,2-11 0,3-3-7496,5 11 8905,8-19 0,-8-12 0,-2-8 0</inkml:trace>
  <inkml:trace contextRef="#ctx0" brushRef="#br0" timeOffset="76491">17894 6781 16348,'11'48'1259,"-3"2"-1169,-7-21 0,-2 0-45,2 3 0,-2-5-135,-7-3-360,5 0 270,14-44 0,5-12-90,0 9 1,2 0-394,11-15 0,1-2 483,-5 5 0,-2 2 3,-4 11 1,1 3-94,4 3 0,0 4-1799,18 3-3192,6 18 5261,-9 2 0,-17-1 0,-5-1 0</inkml:trace>
  <inkml:trace contextRef="#ctx0" brushRef="#br0" timeOffset="77008">18423 6800 10051,'20'0'3418,"8"0"-2698,11-17-180,-6 4-271,-5-7-89,-19 12 0,-9 16 180,-18-6 629,-4 7-89,-26 0-450,7 10-463,2 21 13,11 1 0,23-13 0,7 1 90,18 12-180,3-20 0,4-3-450,7-6 1,2-4-361,3-1 1,1-6-425,-1-11 1,0-6 873,-3 2 0,-2-4 519,-4-7 0,-2 0 2179,11-15-449,-19 12-629,-3 17-109,-14 20-701,14 21-90,-6 20-270,0 1 0,6-4 663,-6-25-1652,17-4 257,-6-27 192,15-19 270,-6-14 315,-16 17 0,0 0 405,5-5-270,-3 12 0,11 44-1169,5-10-900,-6-2 0,3 0-1529,-1-8 0,1-3 3418,5-3 0,-1 0 0,10 0 0,-9 0 0</inkml:trace>
  <inkml:trace contextRef="#ctx0" brushRef="#br0" timeOffset="77349">19638 6879 14729,'0'-20'3687,"0"18"-3237,-18-5-90,-3 16-90,-10 8-360,3 5 0,8 9 180,9-12-90,20-10-900,22-9 675,-7-11 1,2-4-181,4 0 0,-1-3 135,1-13 0,-1-5 0,-3 2 1,-2-2-269,-8-6 0,-2-3 538,1 1 0,-4-1-133,-9 0 1,-2 0 941,5 4 1,-1 4-630,-4-4 540,0 23-91,0 64-359,-9 0-270,8-1 0,0 3 45,-3-11 0,-1-2-450,3 5 0,4-1-1349,6-9 0,2-2 1754,12 12 0,-1-21 0,-3-10 0</inkml:trace>
  <inkml:trace contextRef="#ctx0" brushRef="#br0" timeOffset="77608">20167 6624 20935,'-9'30'90,"-2"-10"-270,1-3-360,1-6-179,26 9 539,5 0 0,17-1 450,1 1 180,-19 8 629,-3 3-180,-18-1-359,0 16-540,-9-22-1349,-11 4-3958,-1-28 5307,1 6 0,11-12 0,9 15 0</inkml:trace>
  <inkml:trace contextRef="#ctx0" brushRef="#br0" timeOffset="85674">4037 11288 14459,'-19'11'2338,"8"-2"-1978,2-9-270,9 0 360,0 0-360,0 9 0,18-7-90,21 7 0,-10-8 0,3-2-90,11-2 0,1-3-1080,1-4 1,-1 0 1079,7 4 1,-3-1 0,-20-2 0,-2 1 0,18 8 0</inkml:trace>
  <inkml:trace contextRef="#ctx0" brushRef="#br0" timeOffset="96433">5703 11367 14459,'-17'11'2248,"4"-3"-2248,-16-8 360,10 0 180,-10 18 269,8 4-629,7 0 0,-1 3 270,-13 17-450,6 6-180,-6-26-180,17 4-1708,20-15-3329,30-1 5397,0-4 0,1-3 0,8-3 0,4 0 0</inkml:trace>
  <inkml:trace contextRef="#ctx0" brushRef="#br0" timeOffset="96741">6173 11406 17247,'-30'0'1439,"2"17"-1259,8 5 0,1 17-270,8 1 180,20-10 0,21-10-630,20-20 270,-16-11 1,0-7 224,-7-5 0,-2-4 225,1-2 0,-4-3 44,-10 3 1,-5 0 495,2-19-360,-35 35-270,-7-3-90,0 22 0,-2 6-630,9-2 0,0-1-3597,-22-4 4227,38 10 0,3-24 0,16 9 0</inkml:trace>
  <inkml:trace contextRef="#ctx0" brushRef="#br0" timeOffset="97825">6664 11249 17157,'-20'13'1259,"9"2"-1079,2-14 450,18 9 0,11 19-630,2 1 90,6 1 90,0-12-180,11-10 0,3-26-90,6-5-210,-9-17 389,-9-1 91,-10 19 180,-11 3 270,-9 27-180,0 19-361,0 5 1,0 15 300,8-26-659,21-5-271,12-43 450,-12 10 0,1-1 45,-5-4 0,0 1 45,-1 4 0,0 4 360,15 3 0,-17 35 179,4 7-314,-24-5 0,-2 2-315,18 21 90,-16-12 0,15-20-630,3-19-449,10-28 674,-6 8 1,0-1 359,-3-1 0,0 2 269,3 4 1,0 4 765,6 3-181,-2 44-89,-17 0-630,-2 2 0,0 2-180,1 13 180,10-4-630,8-28-719,12-29-90,1-21 899,-17 6 0,0-2 225,-4 0 0,-1 2 765,12-16 719,-3 21-269,-9 27-451,-8 14-449,7 17-180,-7-8 1,8-12-541,10-10-539,10-26 719,-14 3 0,0-3 270,0-2 0,0-3 135,0-3 0,-2 2 1125,7 1 269,-1 5-540,-19 26-539,8 10-270,-16 20-90,15-6-629,3 4-1,11-26-539,17-20 629,2-13 585,-25 4 0,0-3 45,14-18 1170,-11 9 89,-17 10-450,6 11-629,-14 27-180,5 3 0,1 10-449,2 6-451,17-24 1,12 4-630,1-25 539,-13-1 1,1-2 674,0-3 0,0-2 450,-2-4 0,-1 0 719,4 5 1,-4 0 1394,-4-13-630,-5 17-720,-17 2-899,9 18 0,-7 10-270,16 3-719,1-2-990,20-12-2968,3-8 4947,-13-4 0,-1 0 0,-5 2 0,4-7 0</inkml:trace>
  <inkml:trace contextRef="#ctx0" brushRef="#br0" timeOffset="98058">9603 11210 21115,'-8'11'1349,"-12"15"-1169,-2-4-180,-6 17-1799,17 0-8005,11-8 9804,29-12 0,-14-10 0,11-9 0</inkml:trace>
  <inkml:trace contextRef="#ctx0" brushRef="#br0" timeOffset="98574">10152 11190 20485,'-28'0'2249,"6"9"-1619,-15 19-360,6 14-226,16-13 1,0 1-90,1-4 1,0-2-496,-6 6-1529,18-12-2428,22-36 1528,4 4 1,2-2 764,0-12 0,0-3 2204,4 0 0,-3 1 0,-6-11 0,-3 14 0</inkml:trace>
  <inkml:trace contextRef="#ctx0" brushRef="#br0" timeOffset="98691">10172 11210 21835,'41'15'-882,"1"0"1,-1 1-1,-2-5 1,-1-1-1,-4-7-1907,-2-11 1,-5-6 2788,14-14 0,-12 17 0,-21 2 0</inkml:trace>
  <inkml:trace contextRef="#ctx0" brushRef="#br0" timeOffset="98808">10564 11132 16258,'26'-20'1799,"-3"5"0,4 2-1844,16 2 0,4 0-2408,2-8 0,2 1-2463,-1 11 1,-2 1 4733,-11-8 0,-5 2 1,8 10-1,-23-7 1</inkml:trace>
  <inkml:trace contextRef="#ctx0" brushRef="#br0" timeOffset="98992">10956 10642 20395,'-9'37'5577,"-2"13"-5397,5-5 0,1 6-544,2-13 1,0 2-1,0 1 64,1 5 0,-1 2 1,0-2-990,-1-5 0,1-1 1,-1-2-3628,-1 14 1,-1-8 4905,-3-2 1,9-16 0,0-26 0</inkml:trace>
  <inkml:trace contextRef="#ctx0" brushRef="#br0" timeOffset="99124">11269 11092 21385,'0'30'269,"0"-1"1,0 21-6926,0-2 6656,0-26 0,0-5 0,0-17 0</inkml:trace>
  <inkml:trace contextRef="#ctx0" brushRef="#br0" timeOffset="99241">11426 10857 20305,'0'0'0</inkml:trace>
  <inkml:trace contextRef="#ctx0" brushRef="#br0" timeOffset="99766">11759 10994 20665,'0'48'2879,"-8"-24"-2879,5 20-90,-5-22-180,8 17-360,8-9-179,12-10 449,2-11 270,6-18 180,-17-19-180,-2-5 270,-9-15-90,0 9-90,0 26 90,-9-3-180,-2 16 0,9-2-270,13 2-450,28 3 810,-6 1 0,2 0 0,0-3 0,2-2 270,2 1 0,0 0 314,-4-1 1,-3 2 675,10 8-271,-14 11-269,-19 10-360,-9 9-360,0-17-180,0-5-450,0-25 360,17-12 90,14-19 180,-4 17 0,5 3 45,1 2 0,3 3 69,4 2 0,-1 7 246,-8 10 0,-1 7-90,0 5 0,-4 5-225,-9 3 0,-3 3-90,0 6 0,0-1-1664,5 8-8122,1-12 9792,0-21 1,-9-8 0,-3 0-1</inkml:trace>
  <inkml:trace contextRef="#ctx0" brushRef="#br0" timeOffset="113016">8408 12719 16977,'-34'29'899,"0"1"1,2 7 0,3 2-586,3 1 1,2 1 0,1 2 0,9 3-1190,21 3 0,10-2 875,2-10 0,6-2-60,1-11 0,5-1 0,1-3-165,17 3 0,0-7-405,-3-4 1,-2-4-61,-4-3 0,-2-1-704,-7-4 0,-3 0-5892,11 0 7365,-11-9 0,-17 7 0,-2-7 0</inkml:trace>
  <inkml:trace contextRef="#ctx0" brushRef="#br0" timeOffset="113233">8682 13170 14908,'-2'-28'2069,"31"14"-2024,-1 5 0,5 1-1115,14 7 0,4 2 1340,3-2 0,1 2 179,-4 6 1,-2 4 524,-7 2 0,-6 4-255,-14 2 1,-5 3-91,-3 10 1,-11 2-270,-17-8 0,-7 0-270,5 4 0,-2-1-135,-11-7 0,-1-5-2654,-18 2 2813,17-10 1,12-9 0,10 0 0</inkml:trace>
  <inkml:trace contextRef="#ctx0" brushRef="#br0" timeOffset="113699">10720 13327 22014,'-10'48'1440,"18"2"-1260,14 0-136,4-28 1,5-5 0,-6-5 0,2-4-315,11-9 1,1-7-1004,-4-5 1,-1-5-302,2-5 0,-2-4-1889,0-5 0,-1-3 3463,-2-1 0,-3 2 0,5-9 0,-7 8 0</inkml:trace>
  <inkml:trace contextRef="#ctx0" brushRef="#br0" timeOffset="113808">11426 13111 19676,'0'37'2159,"0"-4"-3509,9 15-6025,2-18 7375,8-10 0,-8-12 0,-2-8 0</inkml:trace>
  <inkml:trace contextRef="#ctx0" brushRef="#br0" timeOffset="113932">11622 12935 21295,'-39'0'-9831,"8"0"8960,12 8 1,10-5 0,9 5-1</inkml:trace>
  <inkml:trace contextRef="#ctx0" brushRef="#br0" timeOffset="114207">11936 13170 23094,'-31'0'270,"-6"0"-270,15 0-360,3 17-360,10 5-89,9 9 89,9-12 540,2-1 270,8-8 810,1 10-91,-9 8-359,-3 12-90,-8 10-270,-17 0-630,-5-11-2878,-8-20 3418,1-18 0,19-4 0,1-5 0</inkml:trace>
  <inkml:trace contextRef="#ctx0" brushRef="#br0" timeOffset="114516">12112 13209 22374,'11'20'2519,"-2"-1"-2429,-9 10-180,0-8-540,8 16-359,12-15-990,19-2-1079,11-20 2023,-20-12 1,-1-5 764,1-2 0,-1-3 585,-3-8 0,-2 1 2923,15-3-810,-19 6-1258,-12 43-900,-8 13-270,0 20-1440,9 1-3417,20-12 2889,-3-27 1,6-5 1967,13-5 0,0-4 0,-16 2 0,-1-2 0,24-7 0</inkml:trace>
  <inkml:trace contextRef="#ctx0" brushRef="#br0" timeOffset="114758">12974 13268 21475,'-28'0'3598,"-3"0"-3598,1 0-90,2-9 0,17 7-90,2-7-270,18 9 180,11 0 90,10 0 270,9 0 90,1 0-90,-10 0-90,-2 18-90,1-5-989,-8 6-2609,16-10-6143,-6-9 9612,17-9 1,-24 7 0,2-7 0</inkml:trace>
  <inkml:trace contextRef="#ctx0" brushRef="#br0" timeOffset="114941">13425 12739 16348,'0'-11'6746,"0"2"-5487,0 35-449,0 16-676,0-1 1,0 5-135,0 3 0,0 2-792,0-12 1,0 0-1,0 1-243,0 15 1,0-2-3149,0-6 1,0-4 4288,0 7 1,0-24-1,0-26 1</inkml:trace>
  <inkml:trace contextRef="#ctx0" brushRef="#br0" timeOffset="115141">13778 12680 22464,'0'37'3238,"0"13"-3103,-1-9 0,2 5-135,3 7 0,1 3-1076,-4-14 1,-1 2 0,1-1 715,2-3 0,0 0 1,0-1-811,-4 12 1,2-4-1213,1-15 1,4-5 2381,14 1 0,-7-19 0,4-9 0</inkml:trace>
  <inkml:trace contextRef="#ctx0" brushRef="#br0" timeOffset="115591">14131 13111 19586,'0'48'2203,"0"-18"1,0-1-2024,-9 14-450,16 12-359,12-42-361,14 4 0,-5-22 1,1-7-135,-4-2 0,0-3 764,4-6 0,1-4 405,0-2 0,-2 0 989,-6 7 1,-2 2 674,17-17-540,-27 26-359,-1 3-450,-9 16-270,0 12-1,0 19-89,0 11 0,9 0 0,-7-2-89,15-17-271,-14 6 180,14-7 180,-15 9 45,4-7 0,-3 2 224,-10-4 1,-4 3-666,-2 17 0,-4 4 516,-1-18 0,-2 0 0,-1 1-60,1 3 0,0 0 0,-1 0 0,-3 0 0,-2 0 0,0-3-60,3-5 0,0-1 0,-1-4-90,-14 5 0,-2-5-157,5-9 1,0-8 66,0-14 0,2-10-180,6-7 0,4-8-989,0-16 0,7-8 29,13 17 1,5-2 0,6 1 1221,10-1 0,8 1 0,-2 3 0,-3 1 1,1 6-1,13 9 0,0 1 0</inkml:trace>
  <inkml:trace contextRef="#ctx0" brushRef="#br0" timeOffset="116182">16091 13013 22824,'-48'17'1259,"-3"-3"-1349,10 23 0,4-24-359,35 21-181,22-20 450,21 14 135,-11-15 0,-1 2 180,-7 3 0,-3 3 180,-2 3 0,-5 2-1,-5 8 1,-6 0-180,-7-3 0,-5-1-45,-3-3 0,-3-4-630,-16 5-2158,-4-19 2698,18-44 0,8 26 0,2-25 0</inkml:trace>
  <inkml:trace contextRef="#ctx0" brushRef="#br0" timeOffset="116499">16640 13131 22824,'-9'-13'1349,"-20"-11"-1349,-3 30-90,-16-6 90,8 11-90,10 17 90,2-6-90,17 6-539,20-17-631,21-2 810,-2-8 1,3-2 359,-1-3 0,1-1 270,4 4 0,-2 0 989,8-7 1,-13 25-721,-19 13-449,-1 20 0,3-8-1169,27-5-4318,3-26 5487,-7-10 0,0-2 0,0-1 0,1-7 0</inkml:trace>
  <inkml:trace contextRef="#ctx0" brushRef="#br0" timeOffset="116641">17306 13170 21295,'0'39'3058,"8"-8"-3688,3 6-3147,9-16-6054,0-1 8780,-1-11 1,-8-9 0,-2 0 0</inkml:trace>
  <inkml:trace contextRef="#ctx0" brushRef="#br0" timeOffset="117199">17423 12543 23274,'0'48'1439,"-8"2"-1169,7-13 0,-1 2-840,-6-4 0,-1 2 615,4 11 0,-1 0-45,-4-12 0,0-1 45,4 8 0,2-1-90,-2-11 0,3-1-180,6 5 0,3-2-47,5 8-2517,-1-4-7042,-1-26 9670,0-11 1,-7-2 0,7-7 0</inkml:trace>
  <inkml:trace contextRef="#ctx0" brushRef="#br0" timeOffset="117391">17698 13052 20935,'0'29'4587,"0"1"-4587,0 9-539,0-8-2879,0 6-6413,8-24 8376,12 4 0,-7-17 0,5 0 0</inkml:trace>
  <inkml:trace contextRef="#ctx0" brushRef="#br0" timeOffset="117516">17992 12798 22734,'-20'-18'-7556,"9"14"7556,2-14 0,9 18 0,0 0 0</inkml:trace>
  <inkml:trace contextRef="#ctx0" brushRef="#br0" timeOffset="118266">18188 13150 20305,'30'11'1350,"-1"-2"-1260,-10-18 89,1 7 1,-1-15-180,1 6 0,0-18 0,-10-1 0,8-9 90,-16 8 450,7 3 270,-27 26-91,-4 13-269,-8 19-405,15-7 0,2 2 45,-7 16-270,18-1-450,39-21 270,-8-13 1,5-3-136,18-1 0,3-4 0,-4-5 1,-2-4-39,2 1 1,-4-1 712,-10 0 0,-4 0 1529,15-6-270,-29 17-360,-10 17 181,-9 22-721,0 13-539,1-17 0,-2-2 90,-8 0-719,7-7-451,2-26 450,28-26 360,-4 10 1,3-1 179,11-16 0,2-2 90,0 9 0,1 0 190,2-4 0,1 4 125,-8 12 0,-3 6 315,9 8-271,-8 30-359,-32 20 0,2-20 0,1-1-449,4 21-811,2-19-449,8-14-844,10-17-2664,-7-17-2429,6-14 8140,-17 3 1,-3-3 2518,2 1 1,0-1-810,0-3 0,0 1 314,1-8-989,-3 12-269,10 21-1081,21 8-134,-10 0 0,3 0-45,11 0 0,1 0-270,-3 0 1,-1 0-271,-5 1 0,-1-2-1214,-3-6 0,-5-4-8077,-4-11 9680,-5-26 0,-17 24 1,0-2-1</inkml:trace>
  <inkml:trace contextRef="#ctx0" brushRef="#br0" timeOffset="118425">19854 12621 23094,'-5'40'1619,"1"1"0,3 9 0,0 2-1484,-8-7 0,0 1-970,5-7 0,1 1 1,-1-1 699,-1 16 0,-1-1-855,1 1 1,2-3-2494,2-15 1,2-2 3482,-1-5 0,0-4 0,0-6 0,0-12 0</inkml:trace>
  <inkml:trace contextRef="#ctx0" brushRef="#br0" timeOffset="120758">21088 13052 16438,'29'-11'3688,"19"3"-3239,-4 7 1,8 2-728,-9-3 0,4-1 0,2-1 458,-2 0 0,1 0 0,2-1 0,1-2-751,-5 1 0,0-1 0,1-1 0,1-1 0,1 0 616,-5 1 0,1-1 0,1-1 0,0 0 0,1 0 0,-1-2-60,4 0 0,1-2 0,-1-1 0,1 0 0,1 0 0,-1-1-132,-4 2 0,0 0 0,1-1 0,0 0 0,0-1 1,0-1-1,0-1 147,2-1 0,0-2 0,1-1 0,-1 0 0,1-1 0,-1 0 0,0-1-142,-4 2 1,0 0 0,-1-1 0,1 0 0,0 0 0,-1-1 0,0-1-1,0 0 142,0-2 0,0 0 0,0 0 0,-1-1 0,1-1 0,-1 0 0,-1-1 0,1 0-113,1-2 1,0-1-1,-1 0 1,0-1-1,0-1 1,0 0-1,-1 0 1,-1 0 112,-2 0 0,0 0 0,-1 0 0,-1 0 0,1-1 0,-2 0 0,0-2 0,0 0 6,-1-1 0,0-1 0,-1-1 0,0-1 0,-1 0 0,0 0 0,-2 0 0,0-1-29,-3 3 1,0 0-1,0 0 1,-2 0-1,0-1 1,-1 0 0,-1-1-1,-2 0-80,2-7 0,-2 0 0,0-2 1,-3 1-1,0-1 0,-1 0 1,-1 1 12,-2 2 0,0 1 0,-1-1 0,-1 0 0,-1 1 0,-2-2 0,0 1 16,-3-2 0,0 0 0,-3 0 0,0-1 0,0 1 0,-1 0 0,0 0 14,0-5 0,-1 0 0,1 1 0,-2 0 0,0 0 0,0 0 45,-1-1 0,0 1 0,0 0 0,-1 0 0,-1 1 0,-1 0 30,-1 4 0,0 1 0,-2 0 0,1 1 0,-2 0 0,1 1 21,-2-7 0,0 1 0,-1 1 0,-1 1 0,-2 1 10,-4-5 1,-1 2 0,-3 1 0,-1 1-2,0 5 0,-2 0 0,0 2 0,-1 2 329,-3-7 1,-1 2 0,0 3-405,-2 5 0,-1 2 0,1 1 30,6 5 0,0 0 0,0 3 0,-11-9 0,0 4 0,9 11 0,0 1 1070,-14-17-1070,2 17 180,7 9 2366,-9 3-2367,-9 16-89,-3 3 1260,26 3 0,0 1-1260,-23-2 415,18-5-595,11-27-105,27-29 150,5 10 0,5-2 45,2 5 0,4-1 0,0-2-763,-3-6 0,-1-2 0,2-1 763,-3 8 0,1 0 0,0 0 0,-3-1 30,0-13 0,-4 0 0,-2 0-30,-2 12 0,-2-1 0,0 1 0,-2-1 0,0-10 0,-2 0 0,-2 0 0,-1-3 0,0-1 0,0 1-30,3 2 0,0 0 0,0 0 30,-3-2 0,0-1 0,2 2-129,3 1 0,2 1 0,-2 0 99,-1 2 0,-1 1 1,1 0 58,2 0 1,1 0 0,0 1-439,-1 2 0,1 0 1,0 1 408,-1 1 0,1 1 0,-1 1 0,1 2 0,0 1 0,-1 0-365,0-15 0,-1 2 365,0 11 0,-2 1 819,-2-3 1,-2 1-820,1-10 45,0 23 0,0 1-45,0-2 648,0 2-468,0 17 1400,0-7-1490,0 16 944,0 2-1034,-17 11 90,-14 26-45,0-13 0,-5 2-639,7 1 1,-1 3 0,-1 0 682,-4 3 1,-2 0 0,0 1-90,-2 2 0,-1 1 0,2-1 60,3-2 0,2-1 0,1-2-231,-9 6 0,3-4 171,13-5 0,2-8-270,-5-18 0,44-32 270,5-7 0,8-5-150,0 4 0,6-2 1,1 1-143,-3 6 0,2 1 1,0-1-1,0 0 247,-2-2 0,0 0 0,-1 0 0,0 3 211,5-1 0,0 3 0,-2 1-122,10-7 1,-5 7 45,1 9 102,-14 25 1,0 8-193,15 19 90,-14-3 0,3 1 0,2 0 0,1-1-1,-3 0 1,-1 1 45,4-1 0,0 1-9,-4-2 0,-2 2-81,-2 4 0,-2 0 45,1 0 0,-2 2-90,-3 3 0,0 0 58,3-8 1,2-1-2488,-1 1 0,2-5 2429,24-5 0,-20-3 0,-12-18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42:18.68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22872 9564 11850,'-30'-20'1739,"1"0"0,0 5 0,-1 0-1379,-3 0 0,-2 2-90,1 2 0,-1 2-1173,-8-1 1,-1 0 1082,-4 4 0,-3 2-120,11 0 0,-3 0 0,0 3 0,0 2 0,0 2 0,-2 2-639,-5-1 0,-3 2 1,2 3 578,1 5 0,1 2 0,0 2 0,-1 0 0,0 2 0,2 3 22,10-2 1,1 2-1,0 2 1,3 2 22,2 0 0,1 2 0,2 1 0,1 1 22,1 4 0,1 1 1,2 2-1,3 2-22,3 1 0,2 3 0,3 1 0,1 1-342,1 4 0,2 1 0,2 1 1,6 0 296,6-2 0,5 0 0,3 0 0,3 0 0,-2-8 0,2 0 0,2 0 0,2-1 0,4-3-54,4-1 0,4-2 0,3-2 0,1-1 0,1-2-295,0-1 1,2-2 0,1-1-1,1-2 1,0-1 330,0-1 0,0-1 0,0-1 0,1-3 0,0-1-5,7-2 1,0-4-1,0-1 1,0-1-102,-1 1 0,1-1 1,0-1-1,-1-5 124,-3-4 0,0-4 0,-1-3 0,0 0 146,1-1 0,-1-1 0,1-2 0,-2-3-146,0-4 0,-1-4 0,-1-2 0,-2-2 0,-2-2 0,-2-1 0,-1-2 0,-1-1 45,1-2 0,-1 0 0,-2-2 0,-2-1-68,-4 0 1,-2-3-1,-2 0 1,-1 0 67,-3 3 0,-2-1 0,-1 0 0,-2 0 51,-2-1 0,-2-1 1,-2 0-1,-1 1-66,-2-8 0,-2-1 0,-6 1 0,-8-3 0,-6 0 0,-3 2 0,-2 2 0,-3 2 0,-5 0-9,0 8 1,-4 1 0,-3 1 0,0 1-22,-1 3 0,-1 2 0,-2 1 0,-1 1 0,6 5 0,0 0 0,-1 2 0,-1 0 0,-1 2-18,-1 1 0,-1 1 0,0 1 0,-1 2 0,0 1 18,1 0 0,0 3 0,-1 0 0,0 1 0,0 0 0,0 2 0,-1-1 0,-1 2 0,2 1 0,-1 3-45,-7 3 0,0 2 0,1 3 0,-1 2 67,0 0 1,0 3 0,1 2-1,2 5-22,2 3 0,2 5 0,1 2 0,1 3 0,8-3 0,0 2 0,1 1 0,2 2 0,3 2 18,2 2 0,4 1 0,1 2 0,2 1 0,1 1-93,0 3 1,2 2 0,1 0-1,3 1 1,2 1 74,2-1 0,3 1 0,1 1 0,4-1 0,2 1 0,5 1 0,3 0 0,2 1 0,3-1 0,1-2-186,2 0 0,1 0 1,2-1-1,2-2 1,4 0 170,-1-8 0,2 0 0,2-2 0,2 0 0,1-2 0,0-1 19,7 4 0,2-2 0,1-1 0,0-2 0,1-2-40,0-2 0,0-1 0,1-1 0,0-2 0,0-3 36,-1-2 0,0-1 0,0-3 0,0-1 0,1-1-45,9 0 0,1-3 0,0-1 0,-2-2 45,-4 0 0,-1-1 0,0-2 0,1-4 0,2-4 0,1-4 0,0-2 0,-1-2 31,-4-1 1,-1 0 0,-1-3 0,0-3-10,1-6 1,0-4-1,-1-2 1,-2-2-23,-1-3 0,0-2 0,-3-3 0,-1-1 36,-9 7 0,-1-2 0,-2 0 0,0-2 0,-2 0-11,-1-1 0,0-1 0,-2 0 1,-2-1-1,-2-1 20,1-10 0,-3-1 0,-3-1 0,-3 1-68,-3 4 1,-3 1-1,-4-1 1,-3 1 118,-6-1 0,-4 1 0,-4 0 0,-4 3-119,-4 4 1,-4 1 0,-3 2-1,-3 2 5,3 7 0,-2 1 0,-2 1 0,-1 2 0,-1 2 18,-3 3 0,-2 1 0,-1 3 0,0 1 0,-1 1 0,0 1 0,0 1 0,-1 1 0,1 2 0,-1 2 18,-1 3 0,0 1 0,0 2 0,0 2 0,1 0-18,2 2 0,0 0 0,1 1 0,0 3 0,0 1 18,1 3 0,0 2 0,1 2 0,0 1 0,2 2-18,-9 4 0,2 3 0,2 2 0,3 3 8,4 2 1,2 2 0,4 3 0,2 1-212,4 0 1,1 1 0,5 2 0,8 2-1710,12 2 1,7 3 0,7 0-1,3 0 1927,1-6 1,5 0 0,3 0 0,0-2 0,-1-3 0,8 8 0,-1-5 0,2-2 0,2-5 0,0 0 0,0 0 0</inkml:trace>
  <inkml:trace contextRef="#ctx0" brushRef="#br0" timeOffset="19600">21402 14522 15718,'48'-17'674,"-15"3"1,2-3-315,4-10 0,2-4-557,-7 6 0,2-2 1,1 0 405,4-4 1,1-2 0,1-1-959,-7 4 0,1-1 1,0-2-1,2 1 803,-4 3 0,1 0 0,2 0 0,-1-1 0,2-1-39,-3 0 0,1 0 0,0-2 0,1 0 0,0 0 0,0 0-15,-2 3 0,0-1 0,0 1 0,1-1 0,0-1 0,0 1 0,1-2-148,-1 2 0,0-2 0,1 1 1,0-1-1,1-1 0,-1 1 0,0-1 1,0 1 169,1-1 0,-1-1 1,0 1-1,1 0 1,-1-1-1,0 0 1,1 0-1,-1 0-158,2-1 1,-1 0-1,0-1 1,1 0 0,-1 0-1,0 0 1,0 0 0,0 0 146,-2 1 0,1-1 0,-1 0 1,0 0-1,-1 0 0,1 0 0,-1 1 1,0-1-145,3-3 1,-1 1 0,0-1 0,0 1 0,0-1-1,-1 1 1,0 0 132,0 0 0,0 0 0,-1 0 0,1 0 0,-1 0 0,-1 0 0,0 0 55,-3 3 0,-1-1 1,0 1-1,0-1 0,0 1 1,-1 0-1,1 0-40,6-6 0,1 1 0,0 0 0,-1 0 0,0 0 0,-1 1-15,-4 0 0,0 1 0,-1-1 0,0 1 0,0 0 0,1 0 45,0 2 0,1 1 0,-1 0 0,1 0 0,-1 1 0,0 0-45,2-5 0,0 0 0,-1 1 0,0 0 0,0 1 18,-1 2 0,0 0 0,-1 1 0,1 0 0,-2 0-8,5-5 1,0 1-1,-2 0 1,1 1-11,-2 2 0,0 2 0,-1 0 0,0 0 156,-1 2 0,0 0 0,-1 1 0,0 0-186,5-6 0,-1 1 0,0 0 56,0 1 1,0-1 0,-3 1-27,-6 2 0,-1 0 0,0 1 363,-1 1 0,1 2 0,-1-1-363,7-14 0,1 1 0,3 8 0,1 0 0,1-3 0,0 0-45,4 7 0,0 1 90,0 1 0,1-1-45,3 1 0,1 2 0,-4 6 0,1 0-60,-10 4 0,2-3 0,-2 1 15,14-10 0,0-1 45,0 0 0,-1-1-45,-4-2 0,-2-1 90,-3 4 0,-2 1 632,-7 3 1,-2 2-678,15-16 1345,-11 12-1345,1 9 1387,1-1-1387,9 0-90,0 1-180,-8-1 1170,-3 1-1080,-17 8 512,-2 11-152,-53 19-90,18-1 0,-3 3-843,-6 0 0,-5 2 0,0 1 842,6-2 1,0 2 0,0 2 0,-1 0-650,-6 4 1,-1 1-1,0 2 1,-1 1 630,3-1 1,0 1 0,-1 1 0,-1 1 0,0 1-27,4-4 0,-1 0 0,0 1 0,0 1 0,-1 0 0,0 1-281,1-1 1,1 1 0,-1 0-1,0 0 1,-1 2 0,0-1-1,0 0 236,3-2 0,-1 0 0,0 0 0,0 1 0,0 0 0,0 0 0,-1 0 0,0 1-130,3-3 1,-1 0 0,0 1 0,0 0 0,0 0 0,0 0 0,-1 0 0,1 0 0,0 0 139,-1 1 0,0 0 0,-1 0 0,1 0 0,0 0 0,0 0 0,-1 0 0,1 1 0,0-1-54,-1 0 1,1 0 0,0-1 0,-1 1 0,1 0 0,0 0 0,-1 0 0,1 1 0,1-1 53,-1 1 0,1-1 0,0 1 0,0 0 0,0 0 0,0 0 0,0 0 0,0 0 0,0-1 0,1-1 0,0 1 0,0-1 0,0-1 0,0 1 0,0 0 0,0 0 0,1 0 0,0 1-10,-3 4 0,1 0 0,0 0 0,0 1 0,1-1 0,-1 1 0,0-1 0,0 0 0,0 0 0,-1-1 0,0 0 0,0 0 0,0 0 0,0 0 0,1 0 0,1 1 0,1-2 0,1 0 0,1 0 0,-1 0 0,1 1 0,0-1 0,0 0 0,0 0 0,0-1 0,-1 0 0,1 0 0,0 0 0,-1-1 0,2 1 0,-1-1 0,1 1 12,-1 1 1,0 1 0,0-1 0,1 0 0,0 0 0,0-1 0,1 0 84,-3 3 0,0 0 0,1 0 0,1-1 0,0-1 1,1 0-80,0 3 0,0-1 0,2 0 0,0-1 0,1-3-18,0 1 0,0-1 0,1-2 0,4-1-30,2 2 0,2 0 0,0-9-150,-18-5 952,53-51-907,2-11 0,5-7 112,-2 14 1,3-2 0,3-2-1,-1 0 210,-1 1 0,0-2 0,0 0 0,2-2 1,0 1-188,-1 2 0,0-1 0,2-1 0,0 1 0,0-2 0,2 0 12,-2 2 1,1-1 0,1 0 0,0-1 0,1 0 0,1 0 0,1 0-13,-1 2 0,1 1 0,0-1 0,1-1 0,1 1 0,1 0 0,-1-1 0,2 1-146,-2 1 0,1 0 1,0 0-1,1 0 0,1-1 1,0 1-1,0 0 1,0-1-1,1 1 83,-1 1 0,0 0 0,1 0 0,0 0 0,1 0 0,0-1 0,-1 1 0,1 0 0,0-1 0,0 0-54,-4 3 1,1 0 0,0-1-1,0 0 1,-1 1 0,1-1-1,0 0 1,0 0 0,0 0-1,0 1 1,0-1 107,0 1 1,0 0 0,0 0 0,0 0 0,0 1 0,0-1 0,0 0 0,-1 0-1,1 0 1,-2-1 0,1 1-34,1-4 0,-1 1 0,1-1 0,-2-1 0,1 1 0,-1 0 1,0-1-1,0 1 0,-1 0 0,0 1 22,2-2 0,0 0 0,0 1 0,-1 0 0,0 0 0,0-1 0,-2 1 0,0 0 0,0-1 42,0-2 1,-1-1-1,-1-1 1,0 1-1,-1 0 1,-1 0-1,1 1 1,-1 0-36,3-1 0,-1 0 0,0 0 0,-1 1 1,0 0-1,0 0 0,0 1-2,1-4 0,1 0 0,-2 1 0,1 0 0,-1 1 0,1 1 15,2-4 0,1 2 0,-1 1 0,1 1 0,-1 1-3,-1 4 0,-1 0 0,1 2 0,-1 1 1,0 1 2,4-4 0,0 3 0,-1 0 0,-1 1 160,5-4 0,-2 1 0,-1 3-160,-4 8 0,-1 2 0,-4 1 667,-4-4 0,-3 4-847,7 3 450,-52 45-136,-1 1 1,-5 7 324,-1 1 0,-4 5 0,-2 2-387,10-11 0,-2 2 0,-1 0 0,0 1 0,-1 1-98,2-4 0,-1 1 0,-1 1 1,0 0-1,-1 1 0,1 1 26,1 0 0,0 1 0,1 1 0,-1 1 0,-1 0 0,0 1 0,-1-1-118,1-1 1,-1 0 0,-1 1 0,-1-1 0,1 1 0,-1 1 0,0 0 0,0 1 117,2-1 0,-1 0 0,1 1 0,-1 0 0,1 0 0,-2 1 0,1 1 0,-1-1 0,-1 1-166,4-5 1,-1 0 0,1 1-1,-2 0 1,1 0 0,-1 1-1,0-1 1,-1 1 0,1 0 0,-1-1-1,1 1 157,-2 1 1,0 0 0,0 0 0,0 0 0,-1 0 0,0 1 0,1-1 0,-1 1 0,0-1 0,-1 1-1,1 0-145,1-1 1,0-1 0,0 1 0,-1 0-1,1 0 1,-1 0 0,0 0 0,0 0-1,0 0 1,1 1 0,-1-2 0,0 1-110,0 0 1,1-1-1,-1 1 1,0-1 0,0 1-1,1-1 1,-1 0 0,0 1-1,0-1 1,1 0 0,-1 0-1,0 1-338,0-1 0,1 0 0,-1 1 0,0-1 0,0 0 0,0 1 0,0-1 0,1 0 0,-1 0 0,1 0 0,0 0 1,0 0 600,-2 2 0,0 1 0,0 0 0,-1 0 0,1 0 0,1 0 0,0-2 0,0 0 0,2-1 0,2-2 0,1-2 0,-4 4 0,1-1 0,2-2 0,1-2 0,1 0 0,1-1 0,1-1 0,-3 5 0,0-1 0,-1 1 0,1 0 0,0-1 0</inkml:trace>
  <inkml:trace contextRef="#ctx0" brushRef="#br0" timeOffset="37934">22734 5330 17967,'29'-5'120,"-1"-1"0,6 5 0,2 3-120,9 1 0,0 4 0,-4 6 0,-2 3-173,-7-3 1,-5 4 262,-10 5 0,-6 4-45,-3 3 0,-7 1 90,-16-4 0,-5 0-514,-4 9 0,-5-5 469,-13-11 0,-5-5-45,2 5 0,1-1-45,8-6 0,2-4-86,-14-6-3,29 4-451,27-6 270,23 3 300,-7 8 1,2 4 149,24 7 90,-32-1 0,-5 5 392,-1 8 0,-7 0-167,-15-3 0,-6 1-91,-3 7 1,-4-2-225,-6-10 0,-3-4-45,2-2 0,1-2-1304,-10 0-2159,11-19 3328,17-19 0,3 6 0,8-5 0</inkml:trace>
  <inkml:trace contextRef="#ctx0" brushRef="#br0" timeOffset="38358">23969 5820 19136,'22'-30'720,"4"-7"-181,-24 15-269,7 2-90,-18 20 180,-19 11-90,-5 26-225,9-17 0,0 2-45,8 2 0,2 2 45,-4-1 0,8-2-135,34 7-1170,19-1-224,0-21 0,4-6-2159,2 0 0,0-4 3554,-3-2 0,-3-2 1,9-5-1,-17 2 0</inkml:trace>
  <inkml:trace contextRef="#ctx0" brushRef="#br0" timeOffset="38509">24361 5781 21475,'30'20'-90,"-1"-1"0,0 1 0,1 0-1170,4 0 1,0-1-2654,-8-4 1,0 0 3912,4 0 0,-4-1 0,-4-4 0,-4-1 0</inkml:trace>
  <inkml:trace contextRef="#ctx0" brushRef="#br0" timeOffset="38661">24890 5742 19046,'-43'0'929,"-1"0"1,4 11 0,-1 4-1020,-7-1 0,1 5-900,9 9 1,4 2-2429,3-3 0,3-3 3418,-9-3 0,26-5 0,3-25 0</inkml:trace>
  <inkml:trace contextRef="#ctx0" brushRef="#br0" timeOffset="39217">25067 5820 21025,'-39'0'180,"8"9"-270,3-7-360,17 7-719,28-9 899,25 0 90,-4 0 0,2 0 135,1-4 0,-1-1 180,-4 4 0,-2 0 585,13-8-1,-27 35-359,-11-2-315,-8 4 0,-2 1 45,1 12-45,0-12 0,0-1-45,0 13 270,4-13 0,0 1-180,-3 0 0,1 1-232,2-1 0,0 3 277,-6 15 0,-5-1 45,-1-13 0,-3 0-90,-3 11 0,-3-3 0,-13 0-810,2-21 91,17-31 404,16-14 0,7-7 180,2-2 0,5-4-613,4 2 0,3-3 1,1-1 717,0-2 0,0-1 0,0-1-31,2 1 1,1-1 0,0 1-30,-1-1 0,1 1 0,-2 3 41,7-3 1,0 6 272,-5 10 1,-1 6 135,1 4 0,-13 43 90,-25 15-496,-1-11 1,-2 1 45,-3 4 0,-3-3 0,-13 10 1162,2-14-3231,17-19-1236,11-26 3215,28-14 0,-12 7 0,10-2 0</inkml:trace>
  <inkml:trace contextRef="#ctx0" brushRef="#br0" timeOffset="40241">26145 5487 21475,'-10'39'1439,"0"1"0,-4-5 0,0-1-1349,2 0 0,2 0-45,0-4 0,0-1 45,2 12-630,25-4-809,14-17-90,19-10 491,-21-4 1,1-3 407,20-3 556,-2-9 614,-9 7 89,-17-15-89,-5 15-270,-17-7-270,0 9 430,9 0-340,-7 0 9,15 0-99,-6 9 0,18-7 0,-8 7-90,16-9 90,-15 0-90,-2 0 0,-12 0-90,-8 0 180,0 0-90,9 0 0,-7 0 90,7 0-90,-9 0 90,9 0-90,-7 0 0,7 0 0,-9 0 0,0 0 0,8 0 0,-6 0 90,7 0-90,-9 0 540,0 0-360,0 17 179,-9-4-359,-2 24 0,-8-15 0,-1-3 90,9-10-359,20 0-91,22-7 0,19 7 45,-21-16 0,1-4 45,0 6 0,-1-3 225,-4-10 0,0-1 135,22-3 0,-25-6 0,-4 17 90,-18 3 0,0 8-1,0 8 182,0 3-271,0 9-180,8-1-540,12-8-359,10-2-540,18-9 0,-6 0 1259,-3 0 540,-11 0 359,-17 0 181,-2 9-270,-9-7-181,0 7 1,0-1-180,0 12-180,-9-16 180,7 20-360,-7-22-1259,9 9-7016,0 7 8455,0 1 0,0-6 0,0 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44:10.48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18776 6957 15628,'-20'0'4947,"0"0"-4227,1 0-360,-1 0-91,1 0-179,-10 0-90,-1 17 0,-10-3-45,20 7 0,1 3-45,-1-3 1,1 0-91,1 3 0,6 2-1169,10 22-990,41-18-481,-2-18 0,7-4 2820,-3-4 0,4-1 0,-5-2 0,-4 0 0,-2-2 0,1 1 0,0 0 0</inkml:trace>
  <inkml:trace contextRef="#ctx0" brushRef="#br0" timeOffset="281">19305 7075 11131,'11'-22'8725,"-3"13"-8006,-25 11-269,-5 7-90,-26 0-450,7 10 0,2 3 0,19 6-360,11-17-809,36-2-360,5-18 1034,-3 1 1,1-3 539,1-4 0,-3-1 854,13-14 360,-12 10 1,-21 20-900,-8 20-180,0 10-270,0 9-1439,9-17-5577,11-4 7196,19-18 0,-15 0 0,2 0 0</inkml:trace>
  <inkml:trace contextRef="#ctx0" brushRef="#br0" timeOffset="423">19618 6996 16168,'48'-11'3598,"3"-6"-3553,-18 12 0,1-1-1305,-3-3 1,-1-2-3553,5 2 0,-2-1 4812,8-10 0,-13 9 0,-19 3 0</inkml:trace>
  <inkml:trace contextRef="#ctx0" brushRef="#br0" timeOffset="583">19971 6663 19856,'-19'9'2698,"8"19"-2608,2 14-315,8-14 0,2 2-1034,-1 0 0,0-1-3657,0 0 1,0 1 4452,0 0 1,0-1-1,0 3 1,0-6 0</inkml:trace>
  <inkml:trace contextRef="#ctx0" brushRef="#br0" timeOffset="1599">20010 7075 17877,'29'0'2069,"19"0"-2024,-18 0 0,1 0-540,3-4 0,1-1 180,0 1 0,-2-3 135,-6-6 1,-4-2 269,7-7 269,-12-6 181,-27 25 360,-11-3-1,-19 15-539,-2 8-360,-7 5 90,17 0-90,12 4-90,36-15-1079,25 0 359,-9-6 0,4-2-224,2-5 0,0-4-91,-4-3 1,0-2 935,-1 1 1,-1-2 637,-7-2 1,-2 0 1709,15-6-900,-19 9-449,-11 3-540,-1 8 179,-6 0-89,7 0 287,-9 0-377,0 0-270,0-9 90,0 7-90,0-7 0,0 9 90,0 0-90,9 0 90,-7 0 0,7 0 0,-9 0 90,0 0-180,8-9 90,-5 7 0,5-7 0,-8 9 1978,0 0-2068,0 18 90,-8-14-270,-3 22 91,-9-32 89,9 21-180,11-21 0,20 14 90,10-8 90,10 9 0,-10 11 90,-10 19-45,-15-11 0,-2 3 90,-1 2 0,-4 3-46,-5 12 1,-3 0 45,0-6 0,-2-1-502,-10 8 1,-4-2 366,6-16 0,-1-1-129,-3 0 0,0-4-1130,-7-4-540,3-13-4048,35-46 5847,6 2 0,4 0 0,9-13 0,-8 22 0,-1 0 0</inkml:trace>
  <inkml:trace contextRef="#ctx0" brushRef="#br0" timeOffset="2098">21186 6898 21385,'-17'29'1709,"-5"-8"-1799,-9 16 0,3-32-900,17 19-359,11-31 90,11 16 539,18-18 810,-8-2 540,-1-8 629,-11-1-989,-9 9-180,0 2 0,0 9 90,0 9-90,8-7-180,21 16 0,12-16 90,-8 2 0,2 1 0,-4-5 0,-1 0 45,0 3 0,-1 2 315,10 15 449,-20 2-539,-10 15-180,-9-15-270,0-3-539,0-10-721,9-9-269,10-18 360,21-3 1259,-16-3 0,2 0 315,-1 7 0,0 1 1754,14-12-450,-11 19-809,-17 27-631,-2-5-89,-9 15-1529,8-9-7016,3-8 8545,9-2 0,-9-9 0,-2 0 0</inkml:trace>
  <inkml:trace contextRef="#ctx0" brushRef="#br0" timeOffset="2231">22009 6761 19676,'-8'11'1529,"-3"-2"-4318,0-1-3237,11 3 6026,37 0 0,-19-2 0,17-9 0</inkml:trace>
  <inkml:trace contextRef="#ctx0" brushRef="#br0" timeOffset="2481">22226 6840 19856,'-29'30'3957,"7"-2"-4136,-15-8 179,15-18-450,2 13-450,21-13-269,18 9 629,20-2 450,12-18 135,-22 4 0,0-1 405,21-4 270,-2 1-361,-17 9-269,-12 0-90,-10 9-809,0-7-1800,2 15-5576,17-15 8185,11-2 0,-15-2 0,2-7 0</inkml:trace>
  <inkml:trace contextRef="#ctx0" brushRef="#br0" timeOffset="2648">22793 6546 15808,'11'-31'7556,"-2"11"-6117,-9 47-540,-9 25-809,0-5 0,-1 4-90,-1 3 0,0 1-630,-3-5 1,-1 0-2241,5-6 1,1-1 2869,3-7 0,1-5 0,-4 2 0,9-7 0</inkml:trace>
  <inkml:trace contextRef="#ctx0" brushRef="#br0" timeOffset="3124">23734 6683 18057,'0'0'0</inkml:trace>
  <inkml:trace contextRef="#ctx0" brushRef="#br0" timeOffset="3264">23754 6957 23723,'30'11'-1192,"7"-11"0,-24-2 1,5-7-1</inkml:trace>
  <inkml:trace contextRef="#ctx0" brushRef="#br0" timeOffset="4114">24890 6428 18057,'-19'30'4047,"8"16"-3507,2-4-495,8-10 0,2 3 0,-1 0 0,0 0-90,1 5 0,-2-2 45,-7 14-180,5 3-719,-14-51-91,15 11 361,19-41 89,16 5 495,-1 5 0,4 1-74,-5 0 0,-1 2 929,20 2 179,-22 20-359,-20 21 0,-8 20-496,-10-20 1,-6-1 45,-17 12-135,6-20 0,-4-5-225,1-8 0,1-5-1798,-13-3-3060,5-28 5038,26-1 0,3-1 0,-3-7 0,2-6 0</inkml:trace>
  <inkml:trace contextRef="#ctx0" brushRef="#br0" timeOffset="5198">25282 6742 19766,'0'39'4047,"0"-9"-3957,0 7-90,-8-24-180,5 5-179,-5-18-451,25-18 1,14-12 404,-7 10 0,2-2-90,3-2 1,1 1 120,-1 6 1,1 3 283,20-6 90,-21 15 0,-2 2-629,6 3-361,13 8 1,-16-5 539,9 5 630,1-8 360,-1-8 719,-18-3-180,-3 0-152,-18-7-208,0 16-359,0-6 0,0 8 0,0 0-181,0 8-89,-9-14 0,7 12-90,-7-14 0,9 8-180,0 0 180,0-9 0,0 7 90,0-7-90,0 9 1350,0 0-1081,-9 17-179,-1 5-90,-10 9 90,0-3-90,9-17-269,29-2-271,15-9 180,-5 1 0,3-2 180,-2-7 0,0-2 90,21-12 270,-19-8 360,-14 10 90,-17 12-360,0 8-270,0 0 0,18 8-1080,12-6 225,2 3 1,4-1-585,3-7 0,2-3-450,9-2 0,-1-3 1503,-12 1 0,-3-2 1555,-3-2 1,-5 0 2158,-7-6-1349,-10 9-630,-9 11-629,-9 11-450,-2 9-180,-8-1 411,-1-8-770,27-2-721,6-9 270,13 0 1,5 0-1350,21-9 720,-22 5 0,-1-3 449,-4-9 1,-2-5 134,-3 2 1,-1-3 449,1-10 0,-1-4 360,-4 2 0,0-1 180,4 0 0,-1 0 1034,-6 5 0,-2 1 1799,10-10-1439,-12 19-179,-8 12-361,0 25 0,-8 22-764,2-6 0,1 4-703,-5 7 0,0 1 343,0 1 0,0-2-461,0-9 0,1-1-574,2 0 1,3-2-6207,4 0 7286,11 5 0,0-26 0,-2-2 0</inkml:trace>
  <inkml:trace contextRef="#ctx0" brushRef="#br0" timeOffset="5364">27046 6546 20126,'-37'-1'4227,"4"10"-4317,-6 11 0,11 2-629,8-3-900,36-1-1889,8-16 584,11 3 1,6-1 2923,0-8 0,-1-1 0,14 3 0,-10-7 0</inkml:trace>
  <inkml:trace contextRef="#ctx0" brushRef="#br0" timeOffset="5548">27458 6193 20575,'-50'0'3148,"2"26"-2878,27-8 0,3 5-180,1 10 0,3 4-90,-1 1 0,2 2-270,6 4 0,3-1-675,-2-6 1,3-2-1934,6 4 0,3-1 2878,5 12 0,0-20 0,-2-12 0</inkml:trace>
  <inkml:trace contextRef="#ctx0" brushRef="#br0" timeOffset="5681">27164 6683 19316,'48'-21'-960,"0"0"1,-11 8-1,0-1 1,-2 4 0,0 4-1,-2 1 1,-3 1-1,1 0 1</inkml:trace>
  <inkml:trace contextRef="#ctx0" brushRef="#br0" timeOffset="5964">27830 6545 18866,'-29'0'2159,"-1"0"0,-20 0-1979,11 0-90,11 0-90,8 9 0,1-7-450,25 16-630,16-16 450,5 2 1,5 1 359,2-4 1,2-2 53,-1-3 1,-1-1 349,-3 0 1,-3-1 1125,11-5-541,-19 3-629,-12 16-90,-8 12-360,0 2-1439,18-3 162,12-10-3176,3-8 1,2-2 4812,-3-3 0,-1-1 0,19 3 0,-24-7 0</inkml:trace>
  <inkml:trace contextRef="#ctx0" brushRef="#br0" timeOffset="6164">28340 6506 17247,'0'-21'5217,"0"-6"-5307,0 25 180,0-6 0,0 16-90,9-6-180,10 25 180,12-14-90,8 24 270,-9-7 0,-10 9 0,-11 1-270,-9 7-899,-9-14-3779,-2 4 4768,-9-26 0,9-2 0,3-9 0</inkml:trace>
  <inkml:trace contextRef="#ctx0" brushRef="#br0" timeOffset="6298">28575 6487 17607,'39'-20'1619,"9"1"-3148,-6-1-2609,-13 7 1,-2-2 4137,6-16 0,-5 9 0,-19 5 0</inkml:trace>
  <inkml:trace contextRef="#ctx0" brushRef="#br0" timeOffset="6448">28849 6134 20395,'0'39'1934,"0"-7"0,0 1-1889,0-2 0,0 2-1342,1 18 0,-2 2-367,-2-7 0,-2 0 1664,-5 4 0,0-2 0,-3 4 0,-5-17 0</inkml:trace>
  <inkml:trace contextRef="#ctx0" brushRef="#br0" timeOffset="6992">25733 7349 18057,'9'-11'4497,"-7"2"-3867,7 27-270,0-5-360,-7 24 179,15-7-179,3-8-989,19-4-136,-11-16 1,3-4-1799,3-5 0,2-4 2862,4-3 1,-2-2 0,6-8-1,-10-2 1</inkml:trace>
  <inkml:trace contextRef="#ctx0" brushRef="#br0" timeOffset="7181">26321 7231 12480,'20'0'7915,"-9"0"-6475,6 0-721,-15 9-539,7 2-270,-9 9 0,0 8-1439,-9-24-2429,7 12-5873,11-25 9815,21 9 0,-6 0 1,3 0-1</inkml:trace>
  <inkml:trace contextRef="#ctx0" brushRef="#br0" timeOffset="7281">26340 7251 21295,'33'44'-1829,"0"-1"0,0 1 0,-13-18 1829,-21-26 0,1 0 0,0 0 0</inkml:trace>
  <inkml:trace contextRef="#ctx0" brushRef="#br0" timeOffset="7407">26713 7408 20575,'39'-9'-3178,"-17"7"0,-4-7 0</inkml:trace>
  <inkml:trace contextRef="#ctx0" brushRef="#br0" timeOffset="7881">27928 7114 21205,'-19'-9'2518,"8"16"-2158,2 4-360,9 28 0,0 11-540,0-21 1,0 1-3239,0 20 3778,0-2 0,0-27 0,0-3 0</inkml:trace>
  <inkml:trace contextRef="#ctx0" brushRef="#br0" timeOffset="8581">28124 7310 23094,'0'-11'-270,"18"-6"-270,4 6 1,26-9-91,-7-8 450,7 6 0,-18-6 270,-1 17 450,-19 2 449,-1 18-179,-9 10 179,0 12-359,0 8-360,0 0-180,0-8 90,0-12-540,18-10-810,12-9 1,20-17 674,-16 7 1,0-2 314,-3-7 0,-1-1 180,0 4 0,-1 1 719,10-4 271,-20 10-91,-10 26-449,-9 14-450,-9-7 0,7 11-90,-7-25-719,18 1-91,19-2 181,22-18 584,-19 0 0,0-1 90,-1 0 0,-2-2 180,-3-3 0,-2 2 584,8 2-269,-12 2-540,-10 9 180,-9 0-360,9 9-809,10 2-720,20 0-630,3-3 1934,-14-6 1,0-4 674,14-15 629,-3 4 1530,-19-24-360,-12 15-630,-8 2-360,0 20-359,-9 3-630,-2 31 90,-8-27-810,8 36-1079,37-38-2338,18 12 4137,-1-15 0,1-4 0,2 2 0,-2 0 0</inkml:trace>
  <inkml:trace contextRef="#ctx0" brushRef="#br0" timeOffset="8873">29829 6820 23993,'-9'39'557,"-1"0"1,1 0 0,2 1 0,0 0 0,-1-2-513,-7 13 0,2-2-270,7-8 0,1-3-1844,-4 10-360,36-29-449,14-19 1619,-7-11 0,2-6 874,4-2 1,-2-4 1958,-6-1 0,-3-2-76,-3 6 0,-4 1 481,-3 0-630,-10 36-539,-9 24-720,-9 12-45,8-19 0,0-3-1035,1-7-2608,11 2 3598,18-26 0,-16 0 0,4 0 0</inkml:trace>
  <inkml:trace contextRef="#ctx0" brushRef="#br0" timeOffset="23735">18756 8290 8792,'0'-31'6386,"0"12"-5486,0 1-91,0 16-269,-9-24 90,7 13-181,-7 2-89,1-13-270,5 28-90,-14-21 90,6 17-90,-17 0 0,6 0 0,-15 17 0,7-4-270,-1 16 270,11-10 0,38-8 0,15-2-90,-5-8 0,3-2 0,19 1 180,-11 0 0,-20 0 270,-10 17 90,-18 31-270,-3-17 0,-4 1-1,-4 16 1,-2 0-180,2-11 0,-1-2 0,1-4 0,3-3 90,6 9-449,29-26-1,23-2 135,-11-16 0,1-4 180,0 1 0,-3-2 45,11-18 90,-19 2-90,-12 8 0,-16 9 90,-21 2-630,-3 9-1888,-8 0-2699,12-26 5127,26 2 0,-4-6 0,14 12 0</inkml:trace>
  <inkml:trace contextRef="#ctx0" brushRef="#br0" timeOffset="24465">19128 8133 15268,'-8'28'5127,"-3"-6"-5127,0 15 90,2-15 0,18-3-450,19-10-359,5-9 494,-5-3 0,1-2-135,12-15 450,7-2 270,-26 3 270,-5 10 89,-17 9-449,0 9-270,0 10 0,0 3-360,17-3-809,5-10 314,5-11 1,3-4 269,-4-3 1,0-2 494,8-4 0,0-1 449,-8 1 1,-2 0 1349,15-5-449,-19 12-361,-12 25-269,-8 5-630,0 8 90,0-1-270,0-19-1079,18-1-271,12-26 900,-6 3 1,2-3 494,4-3 0,-1-1 405,-3 0 0,-2 3 1529,15-2-360,-19 20-539,-11 20-631,-9 19-179,0 2 0,0-1-449,17-21-1350,5-10-990,26-27-1169,2-3 990,-20-3 0,-1 0 2113,-3 7 0,-2 1 4723,6-21-900,-12 26-449,-18 2-1260,0 9-449,0 9-451,8 2-269,12 0-270,28-2-225,-18-12 1,1-3-1,8-3 0,0-2-641,-3 1 1,-2-1 640,1-8 1,-2 1-213,17-4-283,-11-7-1708,-20 1-2520,-1-2 5038,-16-10 0,7 19 0,-10 3 0</inkml:trace>
  <inkml:trace contextRef="#ctx0" brushRef="#br0" timeOffset="24623">20735 7800 19856,'-10'6'3148,"-8"-1"-2788,16 32-180,-7 11-225,9-19 0,0 3-585,-3 2 0,-2 1-989,0 5 0,-1-4-8212,-14 8 9680,9 2 0,3-35 1,8-3-1</inkml:trace>
  <inkml:trace contextRef="#ctx0" brushRef="#br0" timeOffset="24923">21049 8055 20036,'-39'10'2608,"-1"8"-2698,10-7 90,2-9-540,17 4-179,11-14 179,20 8-179,19-9 449,2-2 270,7 0 90,-9 3 539,-8 8-359,6 0-180,-15 17 0,6-4-540,-8 7-1619,-1-12-5126,1-8 7195,-1 0 0,-8 0 0,-2 0 0</inkml:trace>
  <inkml:trace contextRef="#ctx0" brushRef="#br0" timeOffset="25040">21323 7996 17967,'40'0'809,"-1"-9"-2878,9-2 2069,2-8 0,-17 8 0,-7 2 0</inkml:trace>
  <inkml:trace contextRef="#ctx0" brushRef="#br0" timeOffset="25215">21637 7741 19136,'-9'39'4587,"-2"0"-4452,6-7 0,-1 2-135,-2-7 0,-1 0-315,3 7 1,1 0-1305,-1-5 0,1-2-8212,5 6 9500,29-5 0,-14-19 1,11-9-1</inkml:trace>
  <inkml:trace contextRef="#ctx0" brushRef="#br0" timeOffset="25456">21912 7996 20395,'-1'39'2609,"1"-8"-2879,0-3-1529,0-17-1619,18-3-1529,12-16 1799,21-12 2608,-22 2 0,0-3 990,-3 0 0,-2 1 1888,2-1 1,-4 2 270,0 0-900,-5 10-1440,-17 18-179,0 10-629,0-6-2430,18 14 2969,-5-25 0,7 6 0,-12-8 0</inkml:trace>
  <inkml:trace contextRef="#ctx0" brushRef="#br0" timeOffset="26081">22323 7878 16618,'9'-30'2428,"-7"1"-4407,15 10-2428,-6-1-450,9 1 4587,-1 8 5037,-8-7-360,-2 16-1438,-9 2-1260,0 20-540,0 19-359,0 11-675,0-21 0,0 1-135,0-1 0,0 1 0,0 0 0,0-2-90,0 14-810,0-5-899,9-18-450,10-8 2069,21-2 45,-12-12 1,3-3 134,3 1 0,1-1 224,0-3 1,0-1 540,-4 4 0,-3 1 494,2-4-270,-13 9-719,-17 0 90,0 0-270,0 9 0,9-7-270,-7 7 270,16-9 0,-7 0 0,-1-9 90,-1 7 0,-9-7 179,0 9-89,0 0 0,9 9-360,2-7-270,0 7-629,6-9-1800,-15 0-6295,7 0 9084,-9 0 0,0 0 0,0 0 0</inkml:trace>
  <inkml:trace contextRef="#ctx0" brushRef="#br0" timeOffset="27064">24087 7898 15088,'11'0'0,"-2"0"0</inkml:trace>
  <inkml:trace contextRef="#ctx0" brushRef="#br0" timeOffset="27231">24165 8192 18866,'22'-11'-2639,"-4"2"1,-19 9 0</inkml:trace>
  <inkml:trace contextRef="#ctx0" brushRef="#br0" timeOffset="30931">24871 8290 17427,'0'-11'810,"0"2"-720,0 9 179,9 0-269,-7 0 270,24 0 270,-13 0-450,33 0 180,4-8-180,-16 2 0,2 1-45,7-5 0,1 0 0,-8 0 0,0 0-45,3 0 0,-2 1 0,13-2-1080,-11 2-3058,-19 9 4138,-12 0 0,-8 0 0,0 0 0</inkml:trace>
  <inkml:trace contextRef="#ctx0" brushRef="#br0" timeOffset="31164">24969 8407 18866,'28'-9'210,"1"-1"0,4 0 0,3 0-165,8 0 0,2 1-1205,-2-1 1,1 0 259,0 0 1,-3 0-3024,10 0 3923,-6-8 0,-35 16 0,-3-7 0</inkml:trace>
  <inkml:trace contextRef="#ctx0" brushRef="#br0" timeOffset="31381">25184 8035 21924,'-10'39'810,"8"-11"0,4 1-765,2 1 0,2 1-360,-1 4 0,1 0-990,4-5 1,-2-2-3733,-6 20 5037,15-26 0,-14-5 0,5-17 0</inkml:trace>
  <inkml:trace contextRef="#ctx0" brushRef="#br0" timeOffset="31548">25420 8015 20485,'0'40'809,"0"-1"1,0 4 0,0 1-990,-1-4 0,2 1-1304,2 3 0,2-1-3059,-1-12 1,3-1 4542,7-5 0,1-3 0,-2-2 0,4-11 0</inkml:trace>
  <inkml:trace contextRef="#ctx0" brushRef="#br0" timeOffset="31981">26282 8055 20215,'-28'10'3329,"-12"8"-3329,-1 1-499,2 21 229,10-8-1214,36-3-226,24-12 990,1-15 1,6-2 269,2 8 1,0 2 359,1-6 0,-3 3 787,3 21 473,-15-6 89,-26 23-449,-27-12-451,4 6-674,-1-22 1,0-5-1909,-7-10-7131,12-4 9354,36-35 0,-10 21 0,19-10 0</inkml:trace>
  <inkml:trace contextRef="#ctx0" brushRef="#br0" timeOffset="32248">26674 8094 20215,'-28'8'2429,"6"3"-2339,-7 0-90,19-2-989,18-9-1,23 0 540,19 0 405,-20 0 0,-1 0 225,12 0 720,-4 0 269,-26 17-539,-2 14-540,-9 10-90,0 7-630,0-26-1619,17-5-2878,14-17 5127,19-17 0,-17 13 0,-7-14 0</inkml:trace>
  <inkml:trace contextRef="#ctx0" brushRef="#br0" timeOffset="32567">27164 7859 22914,'-14'33'779,"0"1"1,2 1 0,2 0-735,-5 4 0,1 0-454,3-3 1,3-2 363,4-4 0,6-1-944,17 10-630,23-20 764,-5-12 1,2-5 446,-7-5 1,-1-2 317,8-3 0,-1-4 315,-11-6 0,-4-3 1124,7-12 45,-13-4-134,-17 35-451,-17 13-719,4 28 417,-16-6-597,19 12-900,18-23-1348,32-2 674,-11-14 0,3-4-1575,11-3 1,1-6 3155,-7-7 1,-2-1 0,15 0 0,-24-11 0</inkml:trace>
  <inkml:trace contextRef="#ctx0" brushRef="#br0" timeOffset="32800">27830 8113 21565,'-19'9'1889,"-1"-7"-1889,9 16-1440,20-16-808,30 7 359,14-1 1484,-20-7 0,1 1 765,16 15 1349,-19 3 990,-14 10-1710,-18-2 0,-7 1 271,-20 14-1125,16-14 0,0-1-135,-25 11-1709,17-17-7916,1-14 9625,8-18 0,2-1 0,9 2 0</inkml:trace>
  <inkml:trace contextRef="#ctx0" brushRef="#br0" timeOffset="54119">18756 9603 20485,'-20'37'1034,"11"-9"1,-1 3-945,-4 7 0,-1 4-258,1 11 1,-2 1 197,3-18 0,0 1 0,0-1-467,0 1 0,0-1 0,-1 0 482,-5 10 0,-1-3 110,5-7 0,0-5-155,-13 0-539,17-14-91,2-34-270,9-22 585,7 2 1,4-5-200,-3 5 1,2-3 0,2 0 513,3-3 0,2-1 0,1 0 0,1 1 0,1 0 0,0 1 223,-3 4 0,-1 1 0,1 5 182,7 3 0,0 6 493,15-12-89,-8 70-539,-11-11 0,-3 4-90,-9 15 0,-3 3-90,8 3 0,0 0-354,-11-4 1,-2 0 83,4-6 0,1 0-855,-5-4 1,0-3-2266,0 10 3300,-9 4 0,7-33 0,-7 4 0</inkml:trace>
  <inkml:trace contextRef="#ctx0" brushRef="#br0" timeOffset="54263">18540 10014 15988,'38'-10'2698,"12"1"-3688,-8 4 1,3 1-3927,0 3 1,1 0 4704,5-4 1,-4 1-1,6 4 1,-18 0 0</inkml:trace>
  <inkml:trace contextRef="#ctx0" brushRef="#br0" timeOffset="54694">19227 9917 17967,'-1'28'6116,"1"11"-5666,0 11-405,0-21 0,0 1 45,0 20-360,0-11-629,0-11-451,0-17 451,9-28 179,11-24 585,-2 7 0,3-2 90,-1 0 0,1 2 45,3 3 0,0 3 450,16-2-180,-10 13-90,7 25-180,-7 3 90,18 9-180,-6-9 0,6-3 180,-18-16-90,-2-3 180,-17-9 360,-2 1-1,-18 16 631,-10-3-631,-12 32-449,-8 4-90,8 3-180,12 13-1439,36-33 180,25 4-315,3-14 0,6-6-1065,-15 1 1,1-1 0,1 0 2712,5-3 1,2-1 0,-4 0 0,-2 1 0,-4-1 0,17-10 0</inkml:trace>
  <inkml:trace contextRef="#ctx0" brushRef="#br0" timeOffset="54943">20246 9897 18147,'-38'0'6566,"-3"0"-6386,11 3 0,1 3-270,-12 4 180,4 1-270,26-2-630,29-9 91,14 0 584,1 1 0,2-2 90,-4-3 0,-1-1 225,0 4 0,-1 0 899,19-7-269,-9 16-451,0 3-314,-15 3 0,0 0-45,26 8-585,-17-11 1,1-2-855,-3-4 0,-1-1-3477,5-4 1,-2 0 3594,8 0 1,-12 0 0,-21 0 0</inkml:trace>
  <inkml:trace contextRef="#ctx0" brushRef="#br0" timeOffset="77615">18913 12680 14549,'0'-22'3148,"0"5"-2608,-9 8-91,7 15 1,-16-21-270,16 30-90,-15-21 90,6 15-90,-9-1 90,1 12-90,-1 19-180,1 11 180,-1-8-90,9 3 0,29-23-360,23 7-855,-8-22 1,4-4-2519,6 3 0,1-3 3733,-2-7 0,-3-1 0,13 3 0,-17-6 0</inkml:trace>
  <inkml:trace contextRef="#ctx0" brushRef="#br0" timeOffset="77889">19442 12660 18866,'-20'9'1439,"1"2"-1349,-1 0-90,9 15 0,11-13-359,20 7-361,10-12 360,10-8 270,-1 0 270,-17-17-180,-5 4 0,-26-7 0,-10 3-90,-21 15-1889,-10-7-4947,9 9 6926,4-18 0,26 14 0,2-13 0</inkml:trace>
  <inkml:trace contextRef="#ctx0" brushRef="#br0" timeOffset="78089">19736 12366 20845,'-9'3'1079,"7"20"-809,-7-1-90,9 28-225,0-21 0,0 1-135,0 0 0,0-1-1349,9 21-3508,2-11 5037,17-19 0,-15-11 0,5-9 0</inkml:trace>
  <inkml:trace contextRef="#ctx0" brushRef="#br0" timeOffset="78584">19991 12523 21745,'0'39'0,"0"-8"-360,8-3-360,21-17-89,12-2 674,-12-16 0,1-4 225,20-10-295,-11-19 475,-19 1-90,-11 17 89,-27 5-89,-13 8-180,-10 7-180,-7-7 90,18 9-2248,10 0 719,73 0 899,-3 0 788,-15-2 1,6-2-1,-4 2 786,0 1 1,-2-1 314,0-4 1,-3 4 449,8 19-540,-21 14-449,-10 19-360,-9 0-90,0-11-180,0-11 90,0-17-270,17-19 0,5-23 135,-3 3 0,1-3 0,4 1 0,0-1-116,1 0 0,0 3 161,0 11 0,0 4 0,15-4-2789,-3 25 2789,-16 3 0,-1 0 0,-11-2 0</inkml:trace>
  <inkml:trace contextRef="#ctx0" brushRef="#br0" timeOffset="80010">22264 12621 20305,'-30'-11'990,"1"2"-720,10 18-270,-1 11 0,1 10-90,-1 9-360,27-8-1529,32-3-540,-2-20 1,7-5 2518,-6-2 0,4-1 0,-5-1 0,-1 1 0,-4-2 0,-2-2 0,1-1 0</inkml:trace>
  <inkml:trace contextRef="#ctx0" brushRef="#br0" timeOffset="80285">22735 12562 18776,'-18'11'2519,"5"-2"-2519,-15 0 0,17 2-180,11 8-1079,28-8-630,14-2-720,8-18-809,-2-2 1169,-27 0 1980,-3 11 988,-18 20 451,0 2 269,9 6-1169,1-17-270,28-2-180,3-27-495,-8 8 0,2-2-1169,-1-2 1,1-2 1843,1-4 0,-2 3 0,7 4 0,-15-5 0</inkml:trace>
  <inkml:trace contextRef="#ctx0" brushRef="#br0" timeOffset="80471">23264 12249 23364,'0'49'269,"0"0"1,0-1 0,0 2-990,0 4 1,0-2-1923,-5-9 0,1-3 2642,3 1 0,0-6 0,-8-4 0,9-14 0</inkml:trace>
  <inkml:trace contextRef="#ctx0" brushRef="#br0" timeOffset="80728">23421 12660 20215,'39'0'180,"-12"1"0,3-2-1439,0-6 0,1-3-360,4 1 0,-1-4 1174,-2-9 0,-5-4 1345,3-15 2000,-12 2-921,-27 28-797,-19 4-732,-5 42-450,-6-20 0,19 31-1889,29-24-4047,30-3 5936,0-12 0,1-5 0,8-2 0,4 0 0</inkml:trace>
  <inkml:trace contextRef="#ctx0" brushRef="#br0" timeOffset="80968">24165 12523 20395,'-30'20'1799,"1"-9"-2248,19 6-811,18-15-89,23 16 270,10-16 539,7 24 1080,-26-4 89,-9 8 1,-9 5-181,-17 0 1,-9 2-45,2 7 0,-3 1-791,-1-12 1,-3 0 0,-1-3 340,-7 3 1,1-3-1476,4 2 1,1-7-8312,-10-14 9208,28-22 0,4-2 0,16-5 0</inkml:trace>
  <inkml:trace contextRef="#ctx0" brushRef="#br0" timeOffset="81443">24381 12602 21924,'-20'-1'450,"1"-7"-450,8 6 0,11-7-629,19 9-271,12 0-179,-1-9-450,8-2 1169,-8-8 720,-8-10 539,4 16 450,-24-4-539,15 17-360,-6 0-271,9 17 1,0-4 0,8 24-90,2-15 90,1-2-90,-3-11-90,-8-9-270,8-9-809,11-11-540,3-10 1169,-14 11 0,0-1 405,-7-1 0,0 2 1215,18-2 449,-11 3-540,-17 27-359,-2 2-630,-9 17-90,8 3-720,12-1-1709,11-10-4766,8-12 7195,0-16 0,-17 5 0,-5-5 0</inkml:trace>
  <inkml:trace contextRef="#ctx0" brushRef="#br0" timeOffset="81560">25263 12288 18237,'-9'28'2968,"-2"3"-4587,-8-1-6387,16-1 8006,14-10 0,3-8 0,3-2 0</inkml:trace>
  <inkml:trace contextRef="#ctx0" brushRef="#br0" timeOffset="81819">25596 12425 21924,'-39'0'2609,"8"0"-2609,3 9-630,8-7-359,27 7-630,6-9 809,35 0 720,-7-9 180,7-2 1349,-17 0-179,-12 3-990,-10 8-270,-9 8-270,9-6-1799,2 7-2608,17-9 4677,11-9 0,-15 7 0,2-6 0</inkml:trace>
  <inkml:trace contextRef="#ctx0" brushRef="#br0" timeOffset="81978">26086 11974 24443,'0'38'839,"0"1"1,0 8 0,0 4-870,-2-12 0,-1 1 0,-1 0-901,1 1 0,0-1 0,-2-1-554,-4 12 1,-1-4-2574,4-12 1,1-2 4057,-4 15 0,9-27 0,0-3 0</inkml:trace>
  <inkml:trace contextRef="#ctx0" brushRef="#br0" timeOffset="82585">21088 12641 15448,'29'8'1619,"10"-5"-4497,-11 1 0,3 0 2878,9-3 0,-2-2 0,8 1 0,-2 0 0</inkml:trace>
  <inkml:trace contextRef="#ctx0" brushRef="#br0" timeOffset="87960">18501 13523 10591,'-8'11'2968,"-3"-3"-2338,-18-8 359,7 0-539,-23 0-360,21 9 0,-22 2-90,24 0-180,-6 6-90,8-23-629,10 12-361,18-15 721,32 9 224,-11 0 0,3 0 315,3 0 0,-1 0 584,-2 3 1,-5 3 1124,4 14-449,-14 19-451,-43 2-629,11-16 0,-3-2-135,-10-2 0,-3-3-45,6-1 0,0-3-2069,-14-3-1529,19-13 3598,12-27 0,8 16 0,0-4 0</inkml:trace>
  <inkml:trace contextRef="#ctx0" brushRef="#br0" timeOffset="88103">18736 13621 16977,'0'19'-3598,"0"-8"3598,0 7 0,0-16 0,0 6 0</inkml:trace>
  <inkml:trace contextRef="#ctx0" brushRef="#br0" timeOffset="88235">18815 13405 13110,'-20'-9'-1230,"9"7"1,3-7 0</inkml:trace>
  <inkml:trace contextRef="#ctx0" brushRef="#br0" timeOffset="88719">18815 13385 18327,'46'25'35,"-1"0"1,1 0 0,-1-4 0,-1-2 0,-6-5-126,12-5 180,-9-9 0,-4 0 90,-26 8 90,-3 12-90,-8 2 180,-8 23-180,-12-12-90,-11 6-270,1-2 180,2-24 0,17 22 0,28-30 90,25 12-180,-5-15 0,4-4-45,0-1 0,-1-3 0,0-2 0,-2-3 135,-7 1 0,-3-2 90,11-25 0,-19 15 0,-12-6 90,-16 26 450,-12-5-91,-11 16 91,1 8-360,2-4 0,8 16-91,27-1-179,23-6-405,3-11 1,4-3-1170,7-1 0,2-5 1574,4-10 0,-2-1 0,6 4 0,-10-12 0</inkml:trace>
  <inkml:trace contextRef="#ctx0" brushRef="#br0" timeOffset="89088">20814 13503 21295,'48'0'-1619,"-19"-4"0,1-1-3297,8 0 1,2-1 4488,2-3 1,-3-1-1,13-1 1,-17 2 0</inkml:trace>
  <inkml:trace contextRef="#ctx0" brushRef="#br0" timeOffset="90860">22068 13562 19946,'-30'0'719,"1"9"-449,10 10-270,-10 12 0,8-10-90,1 14 90,11-13-90,9 9 0,27-3-539,5-9 134,-4-12 0,3-3-495,7 2 1,1-3 134,-4-2 1,1-2 539,4-2 1,-1-3 359,-9 1 0,-1-1 764,10-4 360,-20 1-359,-10 9-450,-9 0 1888,0 0-1798,0-9-180,0 7-180,0-7-90,0 18 0,-9-16 0,7 14 0,-16-24 0,16 14 0,-15-23 0,15 31 0,-16-29 0,16 30 0,-7-23 90,9 15-90,0-7 90,0 9-3367,0 0 0,0 0 0</inkml:trace>
  <inkml:trace contextRef="#ctx0" brushRef="#br0" timeOffset="91777">21539 13640 20036,'39'-3'53,"-1"0"1,1 1 0,0-2 0,1 1 0,1-1-54,1-2 0,2-1 0,-2 0-816,-2 1 0,0-1 1,-2 0 410,8-3 0,-3 1-675,-3 3 1,-4 1-2415,5-4 3494,-12 9 0,-21 0 0,-8 0 0</inkml:trace>
  <inkml:trace contextRef="#ctx0" brushRef="#br0" timeOffset="91968">21813 13856 19406,'39'-6'210,"-1"1"0,2-8 0,1 0-165,3 6 0,1 1-765,-4-3 0,-4-2-2968,13-6 3688,-22 15 0,-19-7 0,-9 9 0</inkml:trace>
  <inkml:trace contextRef="#ctx0" brushRef="#br0" timeOffset="92168">21970 13523 20485,'5'33'330,"-1"1"0,-3 5 0,0 1-375,4 4 0,-1 1-585,-4 0 1,0-1-856,3-8 1,3-2-4722,4 14 6206,19-29 0,-16-10 0,4-9 0</inkml:trace>
  <inkml:trace contextRef="#ctx0" brushRef="#br0" timeOffset="92352">22245 13425 18776,'0'35'989,"0"-1"1,0 0 0,0 0-945,-2 0 0,4-1-45,5-2 0,3-1-354,0 0 1,2-1-142,2-3 0,2-4-2991,13 0 3486,-1-5 0,-15-17 0,5 0 0</inkml:trace>
  <inkml:trace contextRef="#ctx0" brushRef="#br0" timeOffset="93227">23068 13601 19946,'-11'-2'1349,"-7"4"-899,7 18-91,-8-1-89,-1-8-270,1 7 0,-1-25-90,9 14 180,3-16 90,8 9 90,0 0-90,0 9 90,0 1-90,-9 1-180,7 7 0,-7-7 0,9 0 0,0-3 90,0 1 0,0-7-1,0 16-89,0-16-89,0 15 89,9-6 89,2 0-89,17-2 0,2-1 0,10-5 0,-1 5 0,-9-8 0,-10 0 90,-3 0-90,-15 0 0,7 0 90,-9 9 0,0-7 0,0 7-90,0-9 90,0 9 0,0 10-90,-9 3 0,-2 15 90,-26-15 0,5 6-180,-16-8-450,9-1-899,-1-8-1169,10-2-4408,2-9 7016,8-26 0,9 19 0,3-19 0</inkml:trace>
  <inkml:trace contextRef="#ctx0" brushRef="#br0" timeOffset="93552">23440 13621 20665,'-28'11'1889,"-3"15"-1799,1-13-90,1 6 0,19 7 180,1-21-990,35 12 91,7-25 584,-5-2 0,3 0 135,-1-1 0,-1 0 180,12-8 629,-13 10 181,-19 9-630,-9 17-360,0 5-90,8 9-1080,3-12-1888,18-10 3058,1-18 0,-8 7 0,-5-7 0</inkml:trace>
  <inkml:trace contextRef="#ctx0" brushRef="#br0" timeOffset="93868">23852 13346 23634,'-5'41'479,"1"-1"1,3 7 0,0-1-480,-5-9 0,3-2 0,10 6 0,4-3-630,10 12-179,19-13-181,8-26 1,-7-11 629,-2-20 450,-11-10 270,-17-1 449,-2 12 91,-9 10-541,0 26-359,-9-12 0,7 38-90,2-28-989,28 14-91,0-22 1,3-6-1485,4-3 1,2-4 2653,13-8 0,-4-1 0,0 0 0,-3-11 0</inkml:trace>
  <inkml:trace contextRef="#ctx0" brushRef="#br0" timeOffset="94102">24538 13562 20215,'-29'19'3239,"7"1"-3149,3 0-180,10-1-990,18 1 1,19-9 629,23-3 450,1-8 450,-4 9 1169,-29 11-270,-10 28-899,-20-22 0,-4 0-466,4 4 1,-2-1-30,-10-8 0,-2-3-2473,-6 2-7313,12-12 9185,19-34 1,2 20-1,7-21 1</inkml:trace>
  <inkml:trace contextRef="#ctx0" brushRef="#br0" timeOffset="96244">27203 13052 20036,'18'-11'1619,"12"11"-1574,-6 13 0,2 3-740,8-1 0,0 2 695,0 11 0,2 1 0,3-7 0,0-3-450,-4 2 1,0-2-631,-1-4 1,-1-2-4660,17 6 5739,-11-8 0,-19-2 0,-11-9 0</inkml:trace>
  <inkml:trace contextRef="#ctx0" brushRef="#br0" timeOffset="96427">27771 13013 18686,'-28'20'2789,"-2"8"-2744,2-9 0,-1 1 0,3 5 0,0 0-360,-13 5 0,1-1-1349,12-4 0,0 0 1664,-4 0 0,3-2 0,6-1 0,3-5 0</inkml:trace>
  <inkml:trace contextRef="#ctx0" brushRef="#br0" timeOffset="97423">28575 13111 21924,'31'26'1530,"-3"16"-1485,-21-5 0,-3 4-815,1-1 1,-2 1 814,-2 2 0,-2 1-125,1-5 0,0 0 125,1-3 0,-2-2 217,-2-3 1,-2-3-263,-6 2-360,-9-21-180,9-3 796,-6-30-886,15-6 405,5-2 1,2-6-421,4-14 1,4-3 614,2 19 0,2-1 0,-1-1 0,-2-1 0,-1-1 1,2 2-275,9-9 1,0 5 348,-9 10 0,0 5 135,13-2 90,-8 29 90,-9 20 90,-3 11 1392,-8 8-1842,0 0 90,-8 0-739,-3-17-2409,-9-5-6773,1-34 9163,8-14 0,2 7 0,9-2 0</inkml:trace>
  <inkml:trace contextRef="#ctx0" brushRef="#br0" timeOffset="97956">29163 12994 22734,'-20'50'-90,"1"-20"0,8 5-360,11-31-629,20 14-360,19-27 1079,-9-7 0,-1-5 540,5-14 225,-11 10 0,-11 2 494,-21 12-449,-19 5-540,4 14 90,-13-16-1709,26 14 135,35-8 0,13-2-270,-7 4 0,1 0 1214,6-3 0,4-1 1,-3 0 1663,4-1 1,-6-1 2653,6-3-1080,-16 9-989,-26 18-539,0 12-631,-9-6-269,7 28-180,-16-45 0,25 19-450,4-26 91,28 9 179,-6 2 180,4 8 90,-27 10 270,-1 1-181,-18 9 1,-10 0-629,-12-17-1530,1-13-5217,10-29 7196,20-19 0,2 15 0,7-2 0</inkml:trace>
  <inkml:trace contextRef="#ctx0" brushRef="#br0" timeOffset="98098">29947 12935 19766,'11'39'2608,"-2"-9"-3147,-9-1-1800,8-10-5936,3-8 8275,9-2 0,-9-9 0,-3 0 0</inkml:trace>
  <inkml:trace contextRef="#ctx0" brushRef="#br0" timeOffset="98239">29986 12954 21565,'45'-21'-198,"0"0"0,0 0 0,-3 2 0,0-1 0,-6 5-1421,-5 4 0,-3 2 1619,22-2 0,-20 3 0,-12 8 0</inkml:trace>
  <inkml:trace contextRef="#ctx0" brushRef="#br0" timeOffset="98431">30398 12582 23364,'0'48'854,"0"-20"1,0 3-765,0 7 0,0 2-135,-4 5 0,-1-1-585,0-3 0,-1-1-989,-2-3 0,-4-7-5936,-7-8 7555,8-7 0,2-23 0,9 8 0</inkml:trace>
  <inkml:trace contextRef="#ctx0" brushRef="#br0" timeOffset="98564">30515 12935 20845,'-4'30'539,"0"1"1,-7 17-2518,0-20-4769,2-17 6747,27-2 0,-14-9 0,13 0 0</inkml:trace>
  <inkml:trace contextRef="#ctx0" brushRef="#br0" timeOffset="99031">30515 12935 20755,'45'3'-594,"0"1"0,0 0 1,-5-4-1,-1 0 1,-6 0 1133,14-3 899,-25-5-270,4 8-90,-24 17-359,7 5-450,-9 17-360,0-8-90,0-3-899,0-17-450,18-2 359,3-27 541,27-4 629,-23 3 0,0-1 494,1 4 1,-1 2 1034,14-6-270,-20 11-359,-10 27-630,-9 4-180,0 17 0,0-9-270,9-1-540,1-19 180,28-1 361,-6-18-1,16-1 180,-9-10 90,-17 9-90,-5 2-810,-17 27-6566,0-5 7376,0 15 0,0-17 0,0-2 0</inkml:trace>
  <inkml:trace contextRef="#ctx0" brushRef="#br0" timeOffset="99685">28163 13209 17877,'-19'-9'2698,"8"7"-2698,2-6 0,18 8-1259,28-9-6207,15 7 7466,-8-7 0,0 0 0,1 7 0,-1-7 0</inkml:trace>
  <inkml:trace contextRef="#ctx0" brushRef="#br0" timeOffset="105768">26831 13072 11670,'-9'11'4228,"-2"-29"-3598,0 3-406,1-15 1,3-3 45,5-2-180,-6 0 0,-2-4-503,1 4 1,-2 0 367,1-5 0,-1 0 135,-7-4 0,-1 1 0,4 2 0,-1 3 0,-2 6 0,-3 3 131,-2 3 0,-2 4-131,-16 3-90,-7 10 0,9 9-90,8 9 90,3-7 0,17 24 0,-6-21 833,14 21-833,-5-15 89,8-1-89,0 8 90,0-16-90,0 15 90,0-14 0,0 5-90,0-8-90,0 0 0,0-8 90,0-12-90,0-10 90,17-10 0,5 10 0,17 2 90,-8 17 0,6 2 0,-15 9 0,6 9 0,-17-7 180,6 7-270,-15-1 0,16-6-90,1 7-1079,21-18-181,-12 4 1,2 0-1298,5-5 1,0 0 2646,-3 4 0,-3 1 0,10-4 0,-21 9 0</inkml:trace>
  <inkml:trace contextRef="#ctx0" brushRef="#br0" timeOffset="123351">18717 15659 16618,'-20'-20'3148,"1"9"-2788,-1 3-1,-17 8 1,-5 17-833,10-7 1,-3 2 517,0 11 0,0 2-182,0-4 1,0-1 46,9 1 0,2-3 0,-12 2-90,33-11-180,32-9 270,23 0 90,-13-1 0,1 2 45,-9 1 0,-1 4 45,-4 6 0,-4 5 360,-3 24 124,-12-8 0,-5 2-439,-13 0 0,-5-1-90,6-2 0,-4-3-45,-13 2 0,-2-5-990,-4-4-738,-4-5-4119,18-52 5847,25-8 0,-10-1 0,21 9 0</inkml:trace>
  <inkml:trace contextRef="#ctx0" brushRef="#br0" timeOffset="123479">18795 15855 16887,'0'48'3598,"0"-7"-3508,0 7-1799,0-9-5037,0-17 6746,0-4 0,0-18 0,0 0 0</inkml:trace>
  <inkml:trace contextRef="#ctx0" brushRef="#br0" timeOffset="123610">18893 15600 19406,'-11'-11'-1732,"20"3"1,-5 8-1,14 0 1</inkml:trace>
  <inkml:trace contextRef="#ctx0" brushRef="#br0" timeOffset="124119">19148 15737 17877,'0'34'1979,"0"0"0,-9 18-1935,9-14 1,-2-2-134,-15-1-91,14 11-540,-5-35-719,8-3-540,17-34 270,5-6 1529,-3 3 0,1-1 450,-4 4 0,-1 2 1889,13-7-360,-8 14-360,-9 43-720,-3 7-449,-8 17-225,0-21 0,0-2-135,0 6-719,9-5-1260,19-28-720,5-37 1934,-5 12 1,1-2 254,-3-8 1,-2 0 1363,-4 8 1,1 4 1484,16-5-90,-26 19-990,-2 27-719,-9 12-450,0 11 0,8 7-810,12-26-1798,10-4-1980,18-36 2609,-22 4 1,-1-2 2127,0-4 1,0-2 4798,14-17-1081,-20 19-1798,-10 20-989,-9 29-900,0 3-315,0-3 0,0-1-2744,0 5 2879,9-5 0,-7-19 0,7-9 0</inkml:trace>
  <inkml:trace contextRef="#ctx0" brushRef="#br0" timeOffset="124319">20010 15522 20845,'-19'11'360,"8"15"-450,2-4-90,9 17-180,0 0-1349,0 0-1709,0 0-6206,9 1 9624,2-10 0,0-10 0,-3-12 0</inkml:trace>
  <inkml:trace contextRef="#ctx0" brushRef="#br0" timeOffset="125468">20265 15796 23274,'0'11'0,"0"-2"0,0-9 180,0 0-180,0 8 90,0 12 89,-17 2-89,4 15-180,-16-15 90,18 6 0,3-17-269,16-2-451,21-18 450,12-19 315,-12 12 0,1-1-90,0-8 0,-1 2 135,12 1 180,-4 5 450,-26 34-91,-2 14 1,-9 19-540,0 0-90,0-2 0,0-26-1080,8-5-89,21-43 180,12-7 629,-7 4 0,0-1 315,-8 8 0,0 3 225,3 3 0,-1 4 719,2 3 91,-10 18-271,-3 19-449,-15 5-270,7 6-449,0-20-1081,10-10-269,12-18-719,8-19 359,-9-5 2069,-1-6 1709,-18 20 540,-3 10-630,-8 9-899,0 0-450,9 9-180,2 2-360,9-1-989,8-1-1440,2-18-629,1-1-1079,6-10 1888,-24 0 3599,4 9 2338,-17 3-1080,0 8 361,0 0-1710,-8-9 181,5 16-1,-14-31-89,15 28-91,-7-21-89,9 17 629,0 0-809,0 8-91,9 12-449,-7 2-90,15 15-90,-14-16-1079,14 8-900,-15-18-2788,16-3 4857,-16-8 0,7 0 0,-10 0 0</inkml:trace>
  <inkml:trace contextRef="#ctx0" brushRef="#br0" timeOffset="125610">21265 15816 21835,'39'-11'1259,"9"-7"-1709,2 8-360,-16 1 1,0-2-1642,-3-2 1,-1-2-2317,0 0 0,-2-1 4843,11-23 0,-19 17 0,-11 5 0</inkml:trace>
  <inkml:trace contextRef="#ctx0" brushRef="#br0" timeOffset="125985">21657 15502 20215,'-20'-19'5307,"9"34"-4497,-6 17-675,11 5 0,1 5-135,-5-2 0,0 0-90,3 4 0,3 0-630,2-8 1,4-3-1980,27 9-539,12-16-540,9-44 3418,-20 5 1,-3-4 1078,-9-7 1,-3-2 1124,0 0 0,-2 2 315,-5-7-360,-8 14-810,0 43-899,0 7-90,0-4 0,0 0-630,0 13-719,18-14 90,4-19 1079,17-9 180,-9 0 719,-1 0 631,-18 17-361,-3 22-629,-9 3 0,-7 3-46,-4 1 1,-4 2-757,4-7 1,-1 2 0,-3-3 411,-4-7 0,-4-4 0,0 1-1050,-1 0 1,0 1 0,-3-5 985,-22 2 0,2-6 0,18-6 1,3-4-1,-25-3 0</inkml:trace>
  <inkml:trace contextRef="#ctx0" brushRef="#br0" timeOffset="145783">9701 17893 14819,'0'-37'1349,"9"5"-1349,-7 1 0,-2-4-1150,4-3 1,1-2 1149,0-13 0,-1-3 30,-3 12 0,-2-2 0,3-1-30,3-4 0,1-2 0,0 0 0,-2 10 0,-2-1 0,1-1 0,-1 1 0,1-3 0,-1 1 0,1-1 0,0-1-23,1-1 1,1 0-1,0 0 1,-1 0-453,-3 2 0,-1 0 0,0 0 1,1 1 474,1 1 0,0 0 0,1 1 0,-2 2 30,0-7 0,-1 3 0,-1 1 114,-1 5 0,-2 0 0,2 5-234,1 2 0,-1 5 810,-15-18-271,15 53 1,2 14-225,4 14 0,3 7-45,7 2 0,0 3-209,-8-9 0,-3 2 0,1 0 89,5 1 0,1 1 0,-3 1 0,-4 2 0,-4 1 0,1 0-30,4 6 0,-1 0 0,-1 1-8,-2-12 1,-2 1-1,-1 0 1,-1 1-10,1 1 0,-2 0 0,0 1 0,-1-2 17,-3 11 0,-2-1 0,0-1-60,1-2 0,0-1 0,0-2-45,0-9 1,0-2 0,1-1 29,0 11 0,-1-5-135,-10 0 360,9-15 871,3-26-961,8-17-180,0-22-45,0 10 0,0-3 653,0-11 1,0-1-564,0-1 0,0 0 124,0 0 0,0 1-34,0 4 0,0 2 0,0 7 0,0 3-135,0-3 180,0 14 180,0 34-270,0 14 45,0-3 0,0 3-45,0-1 0,0 1 90,0 7 0,0 0-90,-9 14 0,8-23 0,0-1 867,-8 11-867,9 0 90,0 9-90,0 2 0,0-16 0,0 0 267,0-4 0,0 1-312,0 3 0,0-1 20,0-2 0,0-3 25,0 13 0,0-4 0,0-26 0,0-2-90,0-9 461,0 0-461,0-9 325,0-2-505,0-17 90,0-11 90,0-11 45,0 20 0,0 1 45,0-21 0,0 2 0,0 26 0,0 5 360,0 43-360,0 24 45,0-7 0,0 3 45,0 8 0,0 1-642,1-13 0,-1 1 1,-1-2 581,-1-3 0,-1-1 0,-1 0 15,0 18 0,-2-4-203,-4-19 0,0-3-22,-1 17 180,2-35-270,9-11 180,0-28 0,0-23 0,0 18 0,0-3 0,0-7 0,0-1 135,0-1 0,0 0 428,0 4 1,0 2-474,-1 3 0,2 4 332,8 2-62,2 39-180,9 32-90,-10 0 0,-1 5 0,1-1 0,0 1-346,0 4 1,-1-2 210,-4-11 0,1-4-584,12 6-1440,-16-30 0,7-46 855,-8 1 0,-2-6 439,1 4 1,0-2 0,0-2 864,0-8 0,0-1 0,0 4 0,0 1 0,0 5 0,0 6 0,0 0 0</inkml:trace>
  <inkml:trace contextRef="#ctx0" brushRef="#br0" timeOffset="146231">9741 17011 13110,'-20'9'2428,"0"2"-1798,-8 17-270,-3 11-953,8-10 0,-2 1 728,5 1 0,-1-1-63,-2 1 0,-2-3-522,-14 2-588,9-30 3,16-23 1,8-10 494,11-14 1,8-6 419,-4 6 0,1-4 0,3 1-409,0 8 1,2 0-1,1 0 1,-1 0 573,0 0 0,0-1 0,0 1 0,-1 1 134,3-7 1,0 1 0,-1 3 551,3-9 0,1 8 33,-2 15 1,1 12 505,12 27-775,-7 12 0,0 8-136,1 9 1,0 4-225,0 7 0,0 0-135,3-3 0,1-2-135,-9-4 0,1-2-1996,3-7 0,0-3 2131,-4-3 0,-1-2 0,3-2 0,-5-3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47:51.75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4449 13895 11311,'-48'-9'3148,"-2"7"-2699,21-2 1,-1-1 180,-4 1 0,0 0-361,4 3 1,-1-1-90,2-6 0,0-1 90,-19 7 0,17-7 0,3 9-91,8 0-179,-8 0 90,6 0-90,-15 9 90,16 10-90,-16 12 45,20-8 0,3 2 90,-2 3 0,2 3 0,-2 6 0,3 4-45,6 6 0,3 4-689,1-8 1,0 3 0,1 0 688,1 6 0,1 0 0,1 3-45,-1-8 0,0 2 0,0 1 0,0 0-1,0 3 1,0 1 0,0 0 0,0 1-9,0-10 0,0-1 0,0 2 0,0-1 0,0 1-539,0 2 1,0 1 0,0 0-1,0 0 1,0 0 538,0-1 0,0-1 0,0 0 0,0 1 0,0-1-36,0 2 0,0 0 0,0 1 0,0-2 0,0 0 90,0 8 0,0-2 0,0 0 0,0 0-209,0-2 0,0 0 0,0-1 1,0-1 163,0-5 0,0-1 0,0 0 0,0-1-45,0 11 0,0-2 0,0-1-247,0-4 1,0-1 0,0-2 246,0-4 0,0 0 0,0-2 45,0 12-1,0-2 374,0-3 0,0-3-418,0-11 0,0-1 1256,0-1 1,0-2-1257,0 13 804,9-10-804,-7-2 1517,15-8-1428,-15 0 573,16 8-572,-16-6 0,15 6-90,-15-8 180,7 8-270,-9-6 270,0 15-180,0-7 0,0 1 0,9-3 180,11-8-180,19-9 90,11-3-90,-17-15 0,2-3-45,-1 4 0,1-1 45,0-8 0,0 1 0,-1 8 0,-1 2 45,-3-1 0,-1 1-45,4 3 0,2 2-643,7-1 0,3 0 643,8-4 0,3-1 0,-14 2 0,1-1 0,0 0 0,3 1 0,0-1 0,0 0 30,-5 1 0,-1 0 0,-2 1-30,13 1 0,-4 2-45,-16-1 0,-3 0-1664,9 0-8122,-26 8 9702,-3 3 1,-8 0 0,0-2 0</inkml:trace>
  <inkml:trace contextRef="#ctx0" brushRef="#br0" timeOffset="47862">19089 6996 15808,'-9'13'1889,"7"3"-1619,-6-25 0,8 9-1,0 9-89,-9-16 0,7 22 180,-16-21 0,-1 23-270,-12-6 270,-8 17-91,0 3-179,18-8 0,2 2-90,4 0 0,0 0 45,0-1 0,2 2-45,5 2 0,5 1 0,3 12-270,28-11-1529,23-12-1229,-17-16 1,1-4 3027,1-2 0,-2-1 0,7 3 0,-15-7 0</inkml:trace>
  <inkml:trace contextRef="#ctx0" brushRef="#br0" timeOffset="48263">19560 7094 15988,'0'-21'1979,"0"3"-1799,0 18 269,0 0-179,0 9 90,-9-7-90,-2 7-90,-9-18 0,9 15 90,-15-3-181,13 7 181,-15 17-90,8-23 0,9 40 0,-6-38-90,15 38-90,2-31 90,20 15-90,10-17 90,9-2-360,9-9-540,-6 0-1078,6 0-1710,-18-9-2159,-2-2 5757,-17-17 0,-2 15 0,-9-5 0</inkml:trace>
  <inkml:trace contextRef="#ctx0" brushRef="#br0" timeOffset="48412">19579 7094 19676,'41'-7'119,"1"0"1,-1 0 0,1 0 0,7 0 0,-1 1 0,-5-3-120,-8-5 0,-3 0-675,-2 4 1,-1 0-4093,12-9 4767,-4 8 0,-26 2 0,-3 9 0</inkml:trace>
  <inkml:trace contextRef="#ctx0" brushRef="#br0" timeOffset="48612">20049 6781 19676,'-19'6'1889,"12"19"0,3 7-1844,-1 0 0,1 3-315,4 13 0,0 0-855,0-8 1,0-4-5442,9 17 6566,-8-23 0,0-4 0,8-4 0,-9-5 0</inkml:trace>
  <inkml:trace contextRef="#ctx0" brushRef="#br0" timeOffset="48937">20167 7114 18506,'48'0'450,"2"-9"-1260,-20 0 1,-1-1-1080,21-12 1439,-24 4 1,-4-1 449,0-12 539,-5 1 631,-17 10 539,-9 20-90,-10 2-720,-12 24-269,1 5-360,1 10-180,10 7-90,8-9 0,29-8-900,23-3-404,-8-20 0,4-5-1350,1-1 1,2-4 2653,5-6 0,-3-3 0,4-2 0,-2-5 0</inkml:trace>
  <inkml:trace contextRef="#ctx0" brushRef="#br0" timeOffset="50755">20931 7035 13829,'11'-10'3958,"-2"-8"-3329,-9 16-89,0-7-180,0 1 180,0 14-270,-9-12 89,-10 14 1,-3-8 0,-15 9-270,15 2-90,-6 0 0,17 6 0,2-15-360,44 7 0,0-9 270,2-4 0,2-1 90,-8 4 0,-1 0 45,1-6 0,-3 5 405,3 29 90,-14 5-136,-14 8 1,-6 5-45,-4-8 0,-4 0-135,-2 15 0,-4 1-666,-2-12 1,-4-2 440,-5 1 0,0-1-106,11-8 0,1-4-344,-21 4-359,26-14-900,11-25-1170,38-29 585,-9 8 1,3-3 595,-4 1 1,3-2 0,-1-1 1726,0-2 1,0-1 0,-1 1 1357,1 2 0,0 1 0,-3 0-68,-5 0 1,-3 0-1,1 3-15,10-2 1,-3 3 247,-5-19-653,-5 28-179,-17 20-270,-9 11-222,-2 18-48,-8-16 963,8 13-2402,20-24-540,21-2 360,20-20 989,-20 2 0,-1-3 405,-3 1 0,-2-1 450,1 0 0,-2 3 1124,7-2 0,-10 29-630,-11 21-179,-9 20-1575,-1-17 1,10-7 988,22-24 1,19-16 0,11-9 0,2-1 0,-5 3 0,-14 12-90,-5 16 0,-1-1-90,6-16 0,16-11 0,5-4 0,-5 1 0,-15 7 1,-25 14-2475,-40 24-7312,9 6 19661,20-17-8721,34-14 1,22-12 0,-12 4-2099,-14 10 869,10-11 0,9-6 0,-30 7 30,-50 12 90,5 0 0,17 0-2669,0 0 1,0 0 0</inkml:trace>
  <inkml:trace contextRef="#ctx0" brushRef="#br0" timeOffset="53858">22695 6389 21475,'-4'30'269,"0"1"1,3 10 0,-1 0-135,-6-9 0,-1 0-45,7 14 0,2 3-1061,-5-4 0,1 0 926,4 4 0,0 0 45,0-4 0,0-1 0,0 0 0,0-1-123,0-7 0,0-2-1361,4-4 0,1-1-8347,-3 10 9204,16-20 1,-16-10-1,6-9 1</inkml:trace>
  <inkml:trace contextRef="#ctx0" brushRef="#br0" timeOffset="58151">23362 6604 12480,'0'-32'4857,"0"-3"-4857,0 33-90,0-7 90,0 9-3868,0 0 3868,8 0 0,-5 0 0,5 0 0</inkml:trace>
  <inkml:trace contextRef="#ctx0" brushRef="#br0" timeOffset="58475">23362 6879 12390,'22'0'0,"-5"0"0</inkml:trace>
  <inkml:trace contextRef="#ctx0" brushRef="#br0" timeOffset="60191">19187 7976 11940,'0'-22'2429,"-9"-12"-1979,7 38-271,-15-19 1,6 15-180,0 6 0,-6-12-180,6 14 180,0 1-269,-7-7-361,16 16-359,11-16 719,4 15 270,24-6 0,-15 9 270,-2-1 359,-12 18 91,-8-4-1,0 15 1,0 0-360,0 2-90,-9-9-450,7 14 270,-15-40 0,15 20-180,2-33 270,19 16-180,3-16 179,15 6-89,-15-25 90,6-5 0,-17-8-90,-2-7-90,-18 15 0,-11 2-180,-19 12-539,-11 8-2160,9 0-1798,4-9 4677,35 7 0,-5-7 0,16 9 0</inkml:trace>
  <inkml:trace contextRef="#ctx0" brushRef="#br0" timeOffset="60758">19501 7937 15988,'11'50'1799,"-11"-11"-1799,-3-2 0,-5-24-540,25 5-989,14-18 989,-7-11 1,2-4 179,3-1 0,1-1 315,0-7 0,-1-2 540,-4 5 0,0 3 1304,14-2-630,-20 20-270,-10 28-449,-9 23-450,0 1-90,0-22 0,0-4 180,0-4-809,0-4-631,17-36 181,5-12 899,1 5 0,2 0 315,-4-1 0,0 2 1574,18-7-269,-20 14-541,-10 43-539,-9 6-180,0 19 0,0-12-90,0-11-360,9-17-989,19-20-810,5-13 1709,-5 0 1,0-3 359,-2-1 0,-1 1 494,0 4 1,0 1 1574,14-8-810,-20 36-539,-10 23-630,-9 19 45,4-21 0,1 1-225,6 20-1439,17-11-3238,11-19 4857,3-20 0,-12-2 0,-13-7 0</inkml:trace>
  <inkml:trace contextRef="#ctx0" brushRef="#br0" timeOffset="60908">20500 7937 16707,'48'0'1169,"-19"0"1,1 0-1170,9-4 0,1-1-810,0 1 1,0-3-1665,0-1 1,-1-3 2473,-8-3 0,-4 0 0,4 0 0,-14-3 0</inkml:trace>
  <inkml:trace contextRef="#ctx0" brushRef="#br0" timeOffset="61067">20814 7623 19496,'-10'30'899,"0"-1"1,0 0-1,1 1-764,2 7 0,3 2-225,-1 1 0,1 1-540,3 8 1,2 0-1350,-1-8 0,0-2 1979,0-3 0,0-4 0,0-2 0,0-12 0</inkml:trace>
  <inkml:trace contextRef="#ctx0" brushRef="#br0" timeOffset="61450">20971 7976 19946,'-20'31'0,"0"-12"-90,10-10-90,1-9-720,18 0-89,19-9 629,5-10 315,-5 8 0,0 0 135,5-17 540,-5 17-271,-19 2-269,-9 26-180,0 5-539,9 9-2519,2-12-4948,8-10 8096,1-9 0,-9 0 0,-3 0 0</inkml:trace>
  <inkml:trace contextRef="#ctx0" brushRef="#br0" timeOffset="61575">21225 7976 17877,'29'-11'1619,"19"-6"-2519,-19 12 1,3-1-2969,7-7 0,0-2 3868,-2 4 0,-4 0 0,8-9 0,-15 12 0</inkml:trace>
  <inkml:trace contextRef="#ctx0" brushRef="#br0" timeOffset="61742">21480 7663 19586,'-19'39'809,"12"-12"1,3 2-900,-2 2 0,3-1-675,5 5 1,5 0-1080,2-4 0,1-3-7987,12 11 9792,15-19 1,-24-12 0,5-8 0</inkml:trace>
  <inkml:trace contextRef="#ctx0" brushRef="#br0" timeOffset="62141">21696 7839 20665,'11'50'-270,"-3"-11"-989,-8-19-1889,27-11-1260,-3-18 3194,4-3 0,0-4 1574,5-26 3148,4 1 179,-18 4-1618,-8 26-989,-2 20-810,-9 30-360,-9-4 269,7 19-448,20-41-901,14 5-449,19-27 718,-23 0 0,0-2 541,13-10 630,-1-16 1259,-21 23-270,-10-3 1,-9 17-451,0 9-269,-9 2 3,-2 8-363,0 1-90,20 8 0,22-15-495,-4 1 0,5-2-1304,2-9 0,1-3 1709,1 4 0,-2 0 0,7-4 0,-15 0 0</inkml:trace>
  <inkml:trace contextRef="#ctx0" brushRef="#br0" timeOffset="62525">23068 7643 14009,'22'11'0,"-5"-2"0</inkml:trace>
  <inkml:trace contextRef="#ctx0" brushRef="#br0" timeOffset="62667">23146 7957 23094,'0'11'-630,"0"-3"-5396,9-8 6026,-7 0 0,7 0 0,-9 0 0</inkml:trace>
  <inkml:trace contextRef="#ctx0" brushRef="#br0" timeOffset="75829">24283 6310 11041,'0'-11'4767,"0"3"-4317,0 8 269,0 0-359,9 0-180,-7 0 0,7 8-90,-10-5 90,1 5 0,0-8 179,0 0-359,9 0 0,-7 0 0,7 0 0,-9 9 90,0-7-90,0 7 0,0-9 990,0 0-810,0 17-180,0 5 180,-9 17-180,-2-8 180,1 14-270,-8-21 180,16 22-1,-15-24 1,14 15-90,-5-6 0,8-1 0,0-2 0,0-17 0,0 7 90,0-16-90,0 7 90,0-9 90,0 0-630,0-18-179,0-12 539,-1 2 0,2-3-45,7-8 0,1-1 135,-3 0 0,1 0-408,6-4 0,3 1 363,-2 7 0,0 2-26,-4 3 0,2 3 71,16-11-90,-8 19 270,-1 12-90,1 8 90,8 8 359,-6 21-179,15 3-270,-25 0 0,-2 2-90,4-8 0,0 0 446,-7 7 1,-3 2-492,1-6 0,-2 0-944,-3 21-1889,0-2-4858,0-17 7774,0-12 1,0-10 0,0-9 0</inkml:trace>
  <inkml:trace contextRef="#ctx0" brushRef="#br0" timeOffset="75979">24302 6546 12840,'9'19'4497,"20"-8"-4497,2-5 0,5-3-1080,8-6 1,4-3 1079,-9 0 0,2-1 0,-3 0 0,-4 1 0,-3-1 0,21-10 0</inkml:trace>
  <inkml:trace contextRef="#ctx0" brushRef="#br0" timeOffset="76163">25126 6565 16348,'0'31'2698,"0"14"-2968,0-3-1034,-4-13 0,-1 0-5712,-6 13 7016,0-14 0,2-19 0,9-9 0</inkml:trace>
  <inkml:trace contextRef="#ctx0" brushRef="#br0" timeOffset="76362">25361 6232 17877,'11'30'1169,"-3"16"-1978,-8-13-631,1-1 1,-2 1-5577,-7 2 7016,5 19 0,-5-41 0,8 5 0</inkml:trace>
  <inkml:trace contextRef="#ctx0" brushRef="#br0" timeOffset="76771">25420 6154 19496,'-20'2'540,"18"4"-630,22-14-270,7 10 0,4 4-270,5-5 1,0 0 224,8 3 0,0 1 450,-12-1 0,-4 1 405,12 6 539,-23 17-89,-52 2-586,14-10 1,-2 0-180,-10 0 0,-4-1-135,3-4 0,1 0-90,-8 14 0,4-18 0,35 6-449,21-6 89,32 9 450,-17-11 0,1 1 90,-7 4 0,-4 0 180,13 8 90,-28 15-91,-27 2-179,-21-6-90,14-13 0,-2-3-405,-7-10 1,0-3-3644,-16 5 4048,11-35 0,20 19 0,10-19 0</inkml:trace>
  <inkml:trace contextRef="#ctx0" brushRef="#br0" timeOffset="77054">25988 6585 16977,'-9'2'3508,"7"13"-3418,-7-4-180,9 20-1529,0 8-5397,0 0 7016,0-9 0,0-10 0,0-11 0</inkml:trace>
  <inkml:trace contextRef="#ctx0" brushRef="#br0" timeOffset="77362">26537 6193 16528,'11'-20'3957,"-3"18"-3687,-16-5 90,-12 25 0,-2 1 89,-15 21-269,15 10-180,11-17 0,3 1 0,5 1 0,6 0-45,8-3 0,6-3-944,6-3 0,4-4-3689,7-6 1,2-4 4677,0-5 0,-2-3 0,7 5 0,-15-9 0</inkml:trace>
  <inkml:trace contextRef="#ctx0" brushRef="#br0" timeOffset="90429">24302 7741 11221,'-19'-9'2428,"8"7"-1618,2-7 89,9 9 1620,0 0-2339,27 0 179,5 0-269,0-4 0,4 0-45,-1 3 0,0 0 0,-1-8 0,1 0-215,0 8 0,-2 0 170,17-16-270,-11 14-989,-11-5-1800,-8 8 3059,-9 0 0,-3 0 0,-8 0 0</inkml:trace>
  <inkml:trace contextRef="#ctx0" brushRef="#br0" timeOffset="90714">24028 8074 10951,'30'6'1499,"-1"-1"0,4-8 0,2-3-1409,0 1 0,-1-3 45,1-5 0,0-2-90,4 5 0,-2 0-284,-10 1 0,-2-1 239,4 0 0,-1 0-1372,11-1-5284,-8-6 6656,-3 15 0,-17-7 0,-2 9 0</inkml:trace>
  <inkml:trace contextRef="#ctx0" brushRef="#br0" timeOffset="90946">24459 7584 16797,'-19'-2'2429,"8"30"-2339,2 1 0,0 3-180,4 8 0,-1 1-540,-3 3 1,-1-1-945,0-7 0,0-2-1890,4-4 1,1-2 3463,-3 12 0,8-21 0,0-10 0</inkml:trace>
  <inkml:trace contextRef="#ctx0" brushRef="#br0" timeOffset="91131">24695 7506 16618,'-5'34'1259,"1"-1"0,-2-3 0,1 1-1214,-1 11 0,1 1 0,0-2 0,1-1-315,4 1 1,0-2-1440,-1-4 0,2-2 1709,17 15 0,-14-26 0,14-5 0</inkml:trace>
  <inkml:trace contextRef="#ctx0" brushRef="#br0" timeOffset="148399">18991 9740 15358,'11'-22'4678,"-2"14"-3869,-9 36-89,0 22-496,0-8 1,0 3-940,0 0 0,0 2 745,0-9 0,0 1 0,0-1-30,0 8 0,0-1-462,0 4 0,0-2-753,0-10 1,0-4-5442,0 17 6656,0-22 0,0-19 0,0-9 0</inkml:trace>
  <inkml:trace contextRef="#ctx0" brushRef="#br0" timeOffset="148550">19383 10210 20305,'-17'51'2249,"4"-21"-4498,-7-4-6206,11-24 8455,18 7 0,-7-9 0,7 0 0</inkml:trace>
  <inkml:trace contextRef="#ctx0" brushRef="#br0" timeOffset="149042">19422 9877 15538,'29'29'1799,"1"10"-720,-10-15 1,0 2-877,-4 7 1,-2 1 245,1-3 1,-2-1-178,-6 5 1,-3-2-273,5 8 67,0-4-247,1-26-630,10-11 91,8-28 404,-13 4 0,1-2 597,4 0 1,-1 0-193,-3-4 0,-1 3 935,4 5-125,-1 31-91,-16 23-584,5-3 0,3 1-288,-2 1 0,4-3 153,5-5 0,5-5-90,6-1 0,3-5-540,3-5 1,2-6-339,7-6 1,1-7 472,-8-1 1,0-4 314,4-7 0,-4-3 135,-14 3 0,-3-2 315,9-13 449,-19 11 270,-18 26 181,-10 13-349,-3 28-731,-7-7-90,36 14-270,32-24-989,3-11 0,6-2-1620,-12-5 1,1 0-1,1-4 2796,2-4 0,1-3 1,-4 1-1,-4 4 0,-3 0 1,13-16-1</inkml:trace>
  <inkml:trace contextRef="#ctx0" brushRef="#br0" timeOffset="164595">18932 12660 20845,'-19'48'0,"-10"-6"-45,18-14 0,1 0-135,-19 14-180,18 5-1259,29-7-1349,32-19 404,-11-9 1,3-6 2374,12-13 1,-1-4 0,-24 10 0,-2-2-1,26-14 1</inkml:trace>
  <inkml:trace contextRef="#ctx0" brushRef="#br0" timeOffset="164845">19383 12798 19316,'-10'29'539,"1"0"1,-1 1 0,0-1-630,-10 12-180,18 5-719,31-33-720,14-4 1439,-13-16 0,-1-6 315,-3-4 0,-4-5 135,0-28-180,-5 9 360,-43-5-360,-16 24-90,8 11 0,-1 3-405,3 2 0,3 3-4722,-19 3 5217,20-9 0,17 7 0,2-7 0</inkml:trace>
  <inkml:trace contextRef="#ctx0" brushRef="#br0" timeOffset="165037">19658 12523 16528,'0'-22'4317,"0"5"-3867,0 26-270,0 10-90,0 29-90,0-14 0,0 2-270,-5 0 0,1 0-1103,2 2 0,2 0-1910,2-7 0,4-3 3283,16 13 0,0-13 0,-4-19 0</inkml:trace>
  <inkml:trace contextRef="#ctx0" brushRef="#br0" timeOffset="165487">19912 12797 20935,'-30'40'450,"15"-16"0,1 0-1080,-5 8-449,26 5-271,23-26-179,22-2 901,-17-15 0,-2-6 673,-6-1 0,-4-4 362,7-24 43,-12-7 270,-18 26-360,-27 4-181,4 18-358,-25 0 719,17-8-720,29 6-450,33-7 495,1 4 0,6 1 180,9-1 0,4-1 90,-1 1 0,0-1 447,-4 0 1,-3 4 226,-11 8 1,-5 5 269,1 20-707,-19 19-147,-9-21 0,0 1-315,0 20 270,0-20-180,8-21-90,29-38-225,-8 6 0,3-4-180,12-3 1,2-1-662,-5 5 0,-2 2-958,-4 6 0,-2 8 2114,6 27 0,-20-10 0,-10 19 0</inkml:trace>
  <inkml:trace contextRef="#ctx0" brushRef="#br0" timeOffset="176158">22009 12641 6453,'0'0'0</inkml:trace>
  <inkml:trace contextRef="#ctx0" brushRef="#br0" timeOffset="178574">21696 12817 11221,'-31'0'5037,"3"-17"-4228,17 12-179,2-21-270,27 24 269,12-15-584,-2 11 0,3 1-90,4-5 0,0 0-597,4 0 1,1 1-574,-1-1 1,0 0-2519,0 0 0,0 0 3733,-2 4 0,-4 1 0,8-3 0,-15 8 0</inkml:trace>
  <inkml:trace contextRef="#ctx0" brushRef="#br0" timeOffset="178766">22637 12621 17067,'0'39'1529,"0"9"-2788,0 2-3058,0 0 4317,8-10 0,-5-21 0,5-10 0</inkml:trace>
  <inkml:trace contextRef="#ctx0" brushRef="#br0" timeOffset="178916">22774 12445 16348,'0'-11'-9175,"0"2"9175,0 9 0,0 0 0,0 0 0</inkml:trace>
  <inkml:trace contextRef="#ctx0" brushRef="#br0" timeOffset="179091">23068 12562 18057,'28'0'1979,"3"0"-2699,17-17-2248,2 4-181,-20-1 1,-1 0 3148,12-6 0,-13 9 0,-19 2 0</inkml:trace>
  <inkml:trace contextRef="#ctx0" brushRef="#br0" timeOffset="179275">23264 12327 20215,'-20'28'1304,"14"-1"1,1 3-1350,-4-3 0,1 1-270,6 13 0,2 2-1169,-5-7 0,1-2-3197,3 1 1,2 0 4680,-1-4 0,0-3 0,0 2 0,0-12 0</inkml:trace>
  <inkml:trace contextRef="#ctx0" brushRef="#br0" timeOffset="179916">23381 12758 21025,'24'-14'-315,"0"0"0,18-8-225,-18 4 1,0-1-271,15-3 541,-17-15 448,-5 24 721,-17-4-1,-9 26-89,-2 1-450,-8 10-270,8 8 0,2-14-90,27 12-180,21-24-360,13 7 405,-18-12 0,0-3 45,16-5 180,-2 0 180,-18 2 270,-10 27-90,-12 4-1,-8 17-269,0 0-270,0-17-180,0-5-1169,9-17-360,11-26 1034,-2 6 1,3-1 224,4-9 1,0-1 476,0 0 1,0 3 1231,14-3 810,-19 23-450,-11 27-539,-10 29-361,1-4-584,0-11 0,0-1-45,9 1-1349,11-5-990,19-28 855,-10-12 0,1-4 674,1-3 1,-1-4 719,1-6 0,-3 0 854,-8 7 1,-1 2 1304,9-8 484,-17 28-1293,-2 28-361,-9 14-809,0-13 0,0 0-90,-9 13-1169,15-14-3059,14-19-5603,22-18 9620,-8 0 1,-1-2-1,2-2 1,0-4-1</inkml:trace>
  <inkml:trace contextRef="#ctx0" brushRef="#br0" timeOffset="180158">24832 12582 19316,'-20'19'4228,"0"1"-4138,1 8-360,-1-15-1170,18 5-808,22-9-181,21-7 2159,9 7 720,-11-1 1799,-19 12-90,-11 19-1575,-8-10 1,-2 1-315,-17 22-405,13-22 0,-3-3-5082,-20 3 5217,8-10 0,9-12 0,3-8 0</inkml:trace>
  <inkml:trace contextRef="#ctx0" brushRef="#br0" timeOffset="183683">28124 6624 21565,'-15'25'90,"0"0"0,-4-1 0,1 0-2519,-4 24-7402,-15-16 9657,15 5 1,2-26 0,12-2 0</inkml:trace>
  <inkml:trace contextRef="#ctx0" brushRef="#br0" timeOffset="184329">29496 6330 17247,'0'48'674,"-4"-19"1,-1 1-1125,1 0 1,-3 1-1935,-1-1 1,-3-2 2383,-9 3 0,9-14 0,3-17 0</inkml:trace>
  <inkml:trace contextRef="#ctx0" brushRef="#br0" timeOffset="184470">29575 6095 10771,'0'0'0</inkml:trace>
  <inkml:trace contextRef="#ctx0" brushRef="#br0" timeOffset="184620">29869 6310 16707,'39'0'1170,"-9"0"-3689,7-8 2519,-15-3 0,-2 0 0,-12 2 0</inkml:trace>
  <inkml:trace contextRef="#ctx0" brushRef="#br0" timeOffset="185354">30025 6134 20665,'-5'28'180,"-1"0"0,-2 3 0,-1-1-270,-1 5 0,0 0-270,0 4 0,-1-2-90,-4-6 1,1-1-1,3 0 0,3-1-89,6 10-1,21-19 540,23-11 45,-10-12 0,3-3-931,1-2 0,-2-4 1111,-3-2 0,-1-2 13,0-3 0,-3-1 212,-6-11 180,-3 12 179,-27 19-179,-11 19-270,-2 12-270,-6 8 1669,8-17-1579,27-5-720,24-17 180,-3 1 0,5-2 45,6-2 1,0-3 134,-3 1 0,-2 0 346,16-6 104,-13 2 719,-26 18-359,-3 10-180,-8 20-361,-8 3 1,-3-20-180,0-7-1349,11-24 270,28 0 269,22-10 253,-15 0 0,0-1 602,0-1 0,0 0 271,-5 5 1,-1 2 852,10-4 91,-20 27-451,-10 19-449,-18 5-270,-2 6 829,-8-19-2718,16-12 373,32-7-1093,23-19 1709,-13 9 1,1-4 764,0-9 0,-2-4 492,-6 5 1,-3 1 1036,-3 4 0,-4 2 495,-3-4-450,-10 36-809,-18 3-630,-2 18-450,-8 1-2068,-1-19-6922,27-3 9440,15-18 0,2 0 0,2 0 0</inkml:trace>
  <inkml:trace contextRef="#ctx0" brushRef="#br0" timeOffset="185570">31456 6487 19946,'-17'19'3058,"3"-8"-3058,-5 7 0,10-7-540,27 8-89,12 1 449,-5-7 0,0 2 90,17 16 135,-25-9 0,-6 3-158,-7 9 1,-8 0 157,-11-2 0,-7-1-765,-6 4 0,-5-2 720,-7-7 0,-1-5 0,14-9 0,2-2 0,-10 8 0</inkml:trace>
  <inkml:trace contextRef="#ctx0" brushRef="#br0" timeOffset="213462">18717 13699 17157,'-20'50'585,"14"-18"0,1 1-496,1 2 1,0 0-732,-1 5 1,1 1 686,-1-6 0,-1-1 159,1-3 1,-1-5-205,-3-4-149,9-5-390,0-25 179,0-21 90,0-21 225,0 8 0,0-3 45,0 0 0,0-1-526,3-8 1,3 1 525,3 11 0,2 3 90,-2 7 0,4 5 768,32-1-498,-12 19-1,6 27 271,-10 12 90,-19 20-450,-1 1-91,-9-12-179,-18-2-269,-12-24-901,-11 4-1078,-7-34-4409,17-22 6657,20 13 0,3-1 0,-1-14 0,9 15 0</inkml:trace>
  <inkml:trace contextRef="#ctx0" brushRef="#br0" timeOffset="213770">19246 13640 16977,'-26'11'1709,"2"7"-1709,-24-8-90,17 10-90,12 8-269,10-6-1,18 6-270,19-17 541,14-2-91,-1-26 450,-4-5-1,-26-17 91,-2 8 0,-36 3-180,-5 8-360,-18 1 0,10-1-899,21 9-3418,36 2-630,25 9 5217,-3-4 0,0 0 0,7 2 0,-2-7 0</inkml:trace>
  <inkml:trace contextRef="#ctx0" brushRef="#br0" timeOffset="213995">19501 13542 17337,'-9'48'1709,"-2"-6"-1889,-9-12-90,10-4-809,1-24-450,26 7 360,-3-9 989,23 9 360,-24 2 629,4 8 91,-17 18-631,-18-13-179,-3 13-1259,-19-17-2969,10-18 4138,10-4 0,12-9 0,8 2 0</inkml:trace>
  <inkml:trace contextRef="#ctx0" brushRef="#br0" timeOffset="214131">19717 13621 17607,'5'29'764,"0"0"1,4 22-1844,-9-12-4138,0-11 5217,0-17 0,0-2 0,0-9 0</inkml:trace>
  <inkml:trace contextRef="#ctx0" brushRef="#br0" timeOffset="214323">19736 13640 14998,'41'-8'-120,"0"0"0,0 0 0,0 0 0,6-5 1,-2 1-1,-4 2 210,-5 5 0,-5-1 90,8-14-3598,-20 9 3418,-10 3 0,-9 8 0,0 0 0</inkml:trace>
  <inkml:trace contextRef="#ctx0" brushRef="#br0" timeOffset="214495">20147 13425 21205,'-10'45'1169,"1"8"-1259,8-15 0,2 2-540,-1 0 1,0-2-1035,0-2 0,0-2-6971,0 16 8635,9-21 0,-7-21 0,7-8 0</inkml:trace>
  <inkml:trace contextRef="#ctx0" brushRef="#br0" timeOffset="214637">20383 13542 17427,'11'37'2609,"-11"5"-3509,-11 8-3597,-9-11-4228,9-19 8725,20-12 0,-5-8 0,14 0 0</inkml:trace>
  <inkml:trace contextRef="#ctx0" brushRef="#br0" timeOffset="215020">20402 13542 14998,'55'5'1919,"-1"-1"0,-2 3 0,-16 6-1559,-37 17-270,1 9-180,0 0 90,0-17-90,9-4-450,11-18-179,10-18 359,9-4 360,1-17 270,-1 17 539,-17 5 1,-5 34-181,-8 14-539,-7 10-90,15-1 0,-6-12-989,9-17-360,8-11 179,11-29 901,-6-3 358,-9 8 1,-2 0 1799,-9-7-449,13 12-451,-24 10-629,7 26-270,-1-3-90,12 14-1170,19-9-3417,11-8 4587,1-2 0,-21-9 0,-13 0 0</inkml:trace>
  <inkml:trace contextRef="#ctx0" brushRef="#br0" timeOffset="215570">21990 13483 20755,'-31'0'1889,"20"18"-1799,31 4-45,3 1 0,4 2-935,7 0 0,2 0 755,3-4 0,1-1-650,-5 4 1,-1-2-925,-3-11 0,-3 0-8122,11 17 9583,-19-9 1,-12-8-1,-8-2 1</inkml:trace>
  <inkml:trace contextRef="#ctx0" brushRef="#br0" timeOffset="215755">22401 13503 21385,'-39'20'1709,"0"17"-1709,15-13 0,0 2-360,-1 4 0,0 1-1124,-4 3 0,-1-1-3432,5-6 1,0-4 4224,-14 8 1,19-14-1,12-17 1</inkml:trace>
  <inkml:trace contextRef="#ctx0" brushRef="#br0" timeOffset="216098">23127 13601 22014,'39'0'2249,"9"-9"-2249,2 7-405,-21-6 1,1-1-1216,-1 8 1,1 0 1619,0-8 0,-2 0 0,5 7 0,-7-7 0</inkml:trace>
  <inkml:trace contextRef="#ctx0" brushRef="#br0" timeOffset="216562">24244 13503 19046,'0'28'4228,"0"3"-4048,8 17-90,3-7-90,2-15 0,3-4 0,14 0-540,-3-11 0,3-5-180,0-8 1,1-4-990,8-6 0,0-5-2879,5-5 1,0-6 4342,-3-7 0,-2 0 0,-11 13 0,-4 1 0,11-14 0</inkml:trace>
  <inkml:trace contextRef="#ctx0" brushRef="#br0" timeOffset="217104">25047 13483 18686,'-30'0'3328,"1"0"-2698,1 18-450,-2 4-360,-10 17 90,10-9-360,10-10-899,38-11-90,32-27 1034,-11 8 0,3-2-80,2-7 0,1-1 485,-5 8 0,-2 3 404,-6-3 1,-5 6 945,4 24-271,-14 3 0,-17 27-359,0-6-450,0 5-180,0-16 90,0-11 700,9-12-880,1-16 0,10-12 45,-2-3 0,1-2-90,5-1 0,2 0-225,12-8 1,3 0-496,2 4 0,3 1-2401,3 3 1,0 2 3165,-3 8 0,-3 2 0,10-4 0,-19 18 0</inkml:trace>
  <inkml:trace contextRef="#ctx0" brushRef="#br0" timeOffset="217970">28516 12641 18237,'-4'29'1229,"-1"0"0,0 0 0,0 1-1094,-1 8 0,1 1-135,0 1 0,1 0-534,-1 1 0,1-1 534,3-5 0,0-3-17,-8 7-343,9-19-3,0-11-627,0-27 181,9-21 494,-4 6 0,1-4 189,4-14 0,0-4 156,-4 15 0,0 0 0,1 0-194,2 0 1,1-1 0,0 2 343,4-17 0,2 5 179,-2 18 1,3 5 270,20-9-270,-16 37 90,-1 37-91,-11 7-224,-9-11 0,0 2-43,0-5 0,0-2-272,-9 22 126,-2-19-3814,-17-22 3868,6-46 0,2 19 0,12-17 0</inkml:trace>
  <inkml:trace contextRef="#ctx0" brushRef="#br0" timeOffset="218270">29085 12445 18686,'0'11'3778,"-9"15"-3688,-11-13-270,-2 15 90,-6-8-449,9-9-451,16 6-89,23-15-1,22 7 900,8-18 270,-20-10 270,-13-21 270,-17 8-270,-8-5-540,-3 17 180,-9 1-450,9 8-2248,11 2-3509,37 9 6207,16 0 0,-10 0 0,-8 0 0</inkml:trace>
  <inkml:trace contextRef="#ctx0" brushRef="#br0" timeOffset="218678">29477 12366 12210,'0'-11'6386,"0"3"-5486,0 8 1978,0 0-2608,0 8-90,-9-5-90,-2 23-180,-9-5 90,1 10-270,8-3-270,20-8 1,21 0 89,12-10 360,6-1 180,-27 0 0,-3 2 0,-27 17 0,-20 2-90,-12 1-135,16-15 0,0-4-3373,-14-10-6323,19 5 9545,29-33 0,-5 22 1,14-14-1</inkml:trace>
  <inkml:trace contextRef="#ctx0" brushRef="#br0" timeOffset="218820">29790 12249 17607,'31'-2'-2519,"-12"-5"1,-10 16-1</inkml:trace>
  <inkml:trace contextRef="#ctx0" brushRef="#br0" timeOffset="218938">30006 12327 14639,'28'-28'3867,"3"6"-5576,-1-15-7285,-2 7 8994,-17-1 0,-2 11 0,-9 12 0</inkml:trace>
  <inkml:trace contextRef="#ctx0" brushRef="#br0" timeOffset="219128">30163 11994 23004,'-5'36'509,"1"0"1,3 5 0,0 1-555,-3-7 0,-1-1-450,0-2 1,1-1-721,2 8 1,2-4-2474,0-2-2338,20-5 6026,10-19 0,-8-9 0,-5 0 0</inkml:trace>
  <inkml:trace contextRef="#ctx0" brushRef="#br0" timeOffset="219429">30359 12327 21385,'0'39'539,"-1"1"-808,1-10-1350,18-10-900,13-12 900,19-16 1349,-21-1 0,1-2 360,-4-4 0,-2 0 2339,6-7-270,-13 4-810,-17 27-630,0 19-359,-8 5-315,7 0 0,-1-1 45,-15 3-90,15 20 180,-7-25-90,9 18-360,-9-7-450,-10-1-1978,-21-12-7133,-1-17 9770,2-3 0,19-8 0,12 0 1</inkml:trace>
  <inkml:trace contextRef="#ctx0" brushRef="#br0" timeOffset="220854">30496 12366 21205,'-9'42'540,"7"-5"-540,-7-18 90,9 1-90,0 0 89,0-1-89,9-8-89,-7-2 89,7-1-360,-1-5-180,3 5-269,9-25 179,0-5 270,-10-17 270,8 0-90,-16 8 90,15 3 90,-6 17 270,9 2 180,8 9 359,-6 0 181,15 9 89,-15 11-269,6 1-360,-17 16-361,-2-15 1,-9 7-90,8-19-359,12-1-451,11-18 90,17-10 271,-7-12 243,-12 12 1,-1-1 294,4-10 361,-4 10 360,-19 11-271,-9 27-359,0 4-90,0 17-90,0-9 322,0-10-592,9-11-270,19-9 270,14 0 0,8-9 180,-2 7 180,-18-7-90,-2 9 0,-17 0-1889,-2 9-7942,0 2 9365,1-1 1,1-1-1,-2-9 1</inkml:trace>
  <inkml:trace contextRef="#ctx0" brushRef="#br0" timeOffset="221054">31730 12327 21655,'18'-11'-3598,"12"3"-6233,21-1 9770,-1 7 0,-20-7 0,-12 9 0</inkml:trace>
  <inkml:trace contextRef="#ctx0" brushRef="#br0" timeOffset="221704">32181 12053 21025,'20'-20'3958,"-9"9"-3239,6 11-269,-15 29-360,7 12-90,0 9-113,-5-21 0,3-1 23,21 4-449,2-3-91,18-21 0,3-16 315,-26-5 1,0-3-136,0-3 0,-2-3-270,-7-6 1,-2-3-1260,1 2 0,-2-1 1979,-6 0 0,-3 2 0,5-5 0,-9 7 0</inkml:trace>
  <inkml:trace contextRef="#ctx0" brushRef="#br0" timeOffset="221904">32455 12249 20665,'-10'17'4138,"1"5"-3958,9 17-180,0 9-90,0 2-990,0 0-2068,0-2-6683,0-9 9612,0-8 1,0-12 0,0-10 0</inkml:trace>
  <inkml:trace contextRef="#ctx0" brushRef="#br0" timeOffset="225008">29751 13366 13559,'-31'-9'6117,"3"-2"-5757,8-8-181,1-10-89,8 25-90,-6-29-90,14 38-179,-5-23 179,8 18 180,0 9-270,0 2 180,17 8 90,-4 1-90,24-9 0,-24-2-90,14-1 180,-17-5-90,10 14 0,8-15 0,3 7 90,-1-9-90,-1 0 269,-10 0 91,-8 0-180,-2 0-90,-9 0 0,0 0 90,-9 17 0,-11-4-90,-10 16-90,-1-10 0,3 1 0,8-9 90,10 15 90,1-13 0,9 24-1,0 2-89,0 3 0,0 5-90,0 1 180,0-6-180,0-3 90,0-11 0,0-17 0,0-2 0,0-9 0,0 0-90,0 9 90,0-7-90,0 6 0,0-8-90,0 0 180,9 0-90,10-8-270,12-12 90,8-10 180,-17-18-90,-5-2 90,-15 20 0,-4 1 0,-7-13-719,-19-3-1620,-13 23-2518,11 12 0,1 0 4857,-13-7 0,14 15 0,20-7 0</inkml:trace>
  <inkml:trace contextRef="#ctx0" brushRef="#br0" timeOffset="225599">30261 13405 22914,'-9'11'809,"7"15"-809,-7-4 90,9 8-359,17-1-271,5-18-270,26-3 91,2-25 539,0-5 180,-25 3 0,-2-1 90,8-11 539,-3 12 1,-17 10-90,-2 18-180,-10 10-270,1 3-90,0 6 89,0-17-538,9-2-271,11-18 90,19-10 495,-14 0 1,0-1 89,5 3 0,-1 1 225,12-21 629,-12 26-179,-21 2-270,-8 27-270,0 12-90,-8 12 89,-3-21-178,0-5-721,28-25-449,16 0 809,-1 0 0,4-1 135,-1-5 1,-1-1 224,-3 1 0,-1 0 269,0-1 1,-3 3 720,3 2-450,-1 11-270,-19 20-90,8 19-180,1 3-1350,3 5-3597,15-16 5037,-15-11 0,-2-12 0,-12-8 0</inkml:trace>
  <inkml:trace contextRef="#ctx0" brushRef="#br0" timeOffset="225733">31339 13287 19316,'28'-10'2339,"2"1"-2339,-2 8 0,1 2-990,23-1-854,-22-4 0,-1-1 1844,10-6 0,-19 0 0,-12 3 0</inkml:trace>
  <inkml:trace contextRef="#ctx0" brushRef="#br0" timeOffset="225900">31593 13052 20755,'-30'18'3778,"10"21"-3418,3 13-315,15-10 0,1 1-225,-7-11 0,-1-1-765,8 4 1,0-2-3823,-8 6 4767,18-19 0,-7-12 0,7-8 0</inkml:trace>
  <inkml:trace contextRef="#ctx0" brushRef="#br0" timeOffset="226333">31770 13307 21924,'0'46'1710,"-9"-11"-1980,-2 13-1259,0-29-1710,20-10-808,21-18 1258,21-10 2744,-22 1 0,0-4 899,-2-2 1,-4-2 3013,8-15-2069,-14 13-360,-17 19-1079,0 18-270,0 10-90,0 3-630,18 6-1528,12-17-181,20-2-449,0-18 989,-10-2 1529,-21 0 2069,-10-6 629,-9 15-809,0 2-539,-9 2-271,-2-2-269,0-2-90,11-16 0,20 7-91,19 1-179,11-8-180,-21 17 0,1 0-90,0-8 0,-1 1-2788,21 5-6747,-11-14 9625,-11 6 0,-17 0 0,-2 3 0</inkml:trace>
  <inkml:trace contextRef="#ctx0" brushRef="#br0" timeOffset="226786">32495 13072 23993,'-20'28'1170,"9"11"-1440,3 12-270,8-17 0,0-1-1708,-9 11-901,7 1-2427,2-34 1618,28-2 3688,14-18 1709,-13 1 0,0-3 765,-3-4 0,-2-1 1394,16-6-1529,-12 5-900,-17 17-719,-3 17-360,-8 5-90,0 9-270,18-3-360,4-17-179,17-3 539,9-16 180,-16-21 180,5-3 899,-17-7 1,-9 10 89,-2 18-269,-9 11-451,0 20-269,0 10-90,0 1-719,26-3-810,6-17-1125,-3-5 1,1-3 2653,12-3 0,-14 0 0,-19 0 0</inkml:trace>
  <inkml:trace contextRef="#ctx0" brushRef="#br0" timeOffset="254554">18893 15875 11311,'0'-20'4407,"0"18"-3507,-9-5-451,-10 16-359,-3-9 180,-15 17-90,7 5 0,10 1 0,0 2-296,0-4 0,1-1 26,3 5 0,2-2 0,-15 8-899,27-3-1440,22-17 270,7-5 0,5-3 2159,13-11 0,-1-2 0,-14 8 0,-3 0 0,25-15 0</inkml:trace>
  <inkml:trace contextRef="#ctx0" brushRef="#br0" timeOffset="255087">19285 15875 15178,'-19'28'2789,"-10"11"-2789,7 11 0,-6-9-180,35-4-810,23-26 90,3-8 1,4-6 179,8-8 1,0-6 62,-4-6 0,-2-4 702,-7 2 0,-5-2 160,-8-3 0,-10 3 244,-18 5-89,-30-4-135,10 24 0,-3 2 45,-8-5 0,1 1-450,8 9 0,1-1 180,-17-11-900,45 14-1079,41-16 630,-1 5 0,5 0 1169,11-2 0,1 1 854,-9-1 1,-1 1 1413,-5-1 1,-4 3-20,3 12-270,-19 19-630,-12 22-989,-7-20 0,-2 1-225,2 0 0,-2-3-45,-7 2-630,5-12-989,4-27 540,18-19 449,12-13 720,-12 15 0,1 1 1709,10-14-359,-1 20-35,-19 27-1135,-1 23-90,0 10-90,2 7-630,8-26-1708,10-5-2520,-7-17 4858,15-17 0,-24 13 0,4-14 0</inkml:trace>
  <inkml:trace contextRef="#ctx0" brushRef="#br0" timeOffset="255212">20050 15894 17157,'50'-19'1169,"-18"9"1,1 0-1665,-3-4 0,1 0-1529,8-1 1,1-1 1914,-4-4 0,-3 1 1,9-3-1,-16 5 1</inkml:trace>
  <inkml:trace contextRef="#ctx0" brushRef="#br0" timeOffset="255387">20363 15443 20036,'0'48'944,"0"-15"0,0 2-989,0 4 1,0 2-586,0 8 0,0 0-1643,0-7 0,0-3-1415,0-3 0,0-5 3785,0 0 0,0-14 1,0-17-1</inkml:trace>
  <inkml:trace contextRef="#ctx0" brushRef="#br0" timeOffset="256029">20638 15718 18776,'0'33'899,"0"1"1,0-3 0,0-1-990,-1 5 0,2-2-900,-1-1-359,8-5-270,21-45 1259,-9 1 1,1-5 314,9-11 0,-1-4-243,-4 1 0,0 0 1098,-1 1 0,0 3 719,6 1-270,-10 23-539,-11 45-271,-10 15-404,1-17 0,0 0-45,-1-4 0,2-4 90,17 4-54,13-14-936,19-34 540,-21-1 1,1-3 134,0-4 0,-2-3 270,-6-1 0,-2 0 494,17-11 451,-27 21-91,-1 28-449,-9 12-180,9 27-180,10-15-270,12-5-135,-4-24 0,3-8-342,0-3 0,1-5 342,4-7 0,-1-2 270,-3 1 0,-3-1 180,-2 1 0,-4 1 675,0-1 89,-5 29-179,-17 21-450,0 12-360,0 6 90,9-18-1080,10-10-1168,21-20 988,-15-12 1,0-4-180,0 0 0,0-1 1034,0-7 0,-2 0 3069,-2 2-146,-3 5-449,-18 34-1079,0 14-811,0 19-89,9-9-1169,19-13-1979,13-19-360,-11-11 0,-1-5 3418,21-12 0,-19 6 0,-14-5 0</inkml:trace>
  <inkml:trace contextRef="#ctx0" brushRef="#br0" timeOffset="256154">22166 15776 21025,'16'-50'-90,"8"3"-1080,7 22 1,5 2-1754,-9 2 0,-2 0 2923,5-3 0,-3 0 0,-5 3 0,-5 3 0</inkml:trace>
  <inkml:trace contextRef="#ctx0" brushRef="#br0" timeOffset="256637">22401 15306 22734,'11'48'719,"-6"-15"1,-1 2-720,-3 0 0,-2 1-655,0 8 0,2 0 385,3-9 0,1-1-45,-2-3 0,5-3-1304,20 3 139,3-14 1030,8-34 450,0-14 360,-19 11 0,-1-1 1349,12-19-360,-12 21 225,-10 19-1124,-9 19-313,0 29-227,0 5-45,3-23 0,3-2-674,13 12-720,12-21 899,17-19 360,-7-19 270,7-3 270,-18 2 540,7 29-181,-24 21-359,2 6 0,-3 5 45,-10-1 0,-2 2-196,2-5 1,2 3 0,-2-1-471,0 0 0,-1 1 0,-4-2 441,-3 0 0,-3-2 0,-2 1-30,-2 6 0,-3-1 0,-5-2-60,-5-7 0,-4-4 0,-3 0-833,-7 3 0,-2-2 0,-3-5-367,-2-7 1,-3-5 0,-1-3 1199,9-3 0,-2-2 0,1-1 0,4-2 0,-12-2 0,4-2 0,8-3 0,0 1 0</inkml:trace>
  <inkml:trace contextRef="#ctx0" brushRef="#br0" timeOffset="264010">5488 11288 12390,'0'-19'4497,"0"-1"-3867,0 1-270,0 16 179,-9-12-89,-11 22 0,-2-16-270,-15 9 90,7 17-90,-9 14-180,22-4 0,3 5 45,-1 6 0,2 2-225,5-8 1,5-1 269,7 5 0,10-6-45,11-16 0,9-7-45,14 1 0,4-7-498,-12-7 0,0-4 0,0-2 528,-2-3 0,-2-1 0,-1-3 15,7-10 0,-6-3-14,-12 2 1,-9 1 58,-15-10-90,-20 22 0,-8 5 89,-10 5 1,-5 3-523,5 2 1,-2 2 0,0 2 551,0 5 1,0 3 0,1 2-30,-2 2 0,1 3 0,3 2-257,5 2 1,2 3-1,3 1 167,-8 5 0,11 1 1285,22 16-1285,26-32 0,11-10 30,-1-9 0,4-6 0,1-2-506,8 0 0,0-2 1,-1-4 475,-4-5 0,-1-4 0,-4-1 0,5-7 0,-6 0 553,-12 5 1,-11 2-644,-40-12 90,-4 27 0,-8 7 0,5 5 0,-4 4 0,-1 3-137,-4 4 1,0 4-1,1 2 137,3 1 0,2 3 0,4 4 0,-5 14 0,6 2 0,8-13 0,11-2 45,30-4 0,10-5-45,4-8 0,4-7 0,0-6 0,2-5 0,0-1 45,10-3 0,-5-5 699,-14-4 0,-6-4-744,4-21 49,-44 26-49,-30 5 0,18 15 0,-3 4 0,-7 4 0,2 5-45,11 3 0,4 3 45,-14 16 1628,52-5-1538,27-19-1,-4-15 1,4-6-308,5-1 1,-4-4 307,-15-7 0,-4-2 16,-1-1 0,-11 4-916,-39 1-2158,-14 6 2968,-12 34 0,14-16 0,22 7 0</inkml:trace>
  <inkml:trace contextRef="#ctx0" brushRef="#br0" timeOffset="265083">9662 7369 17607,'-39'-5'1079,"0"1"1,-5 3-1,0 0-719,0-5 0,-1 3-46,-8 9 1,-1 5 0,3 2 0,2 5-1228,2 8 1,5 7 957,10 1 0,5 1 45,4-8 0,9-1 95,25 3 0,11-4-185,3-16 0,5-5 0,6 1 0,5-1 0,0-4-60,-1-3 0,0-4 0,-1-3 30,-1-3 0,-1-3 0,-3-3 12,4-5 1,-6-4 62,-9-5 0,-9-1-225,-23-16 135,-12 28 0,-6 4 90,-11 6 0,-5 5 90,-10 0 0,-3 5-90,1 8 0,1 5-45,7 3 0,5 3 0,9 2 0,7 3 90,7 18 0,65-21-180,-11-12 0,4-5 30,-1-5 0,2-3 0,0-3 15,12-4 0,-4-4 90,-10-2 0,-7-3 433,-7-7 0,-11 1-478,-22 4 89,-11 5 1,-8 3 135,-10 12 0,-4 6-409,-8 0 0,-1 5 184,5 5 0,3 6 177,11 3 0,5-1 3,-1 2-180,63-6-45,-5-22 0,4-6-45,11-1 0,1-2 45,1-4 0,-7-4 45,-17-1 0,-5-2 13,9-22-13,-45 35-90,-13 16-135,10 13 0,1 7-2249,-2 1 1,5 2 2473,15 24 0,-3-20 0,23-12 0</inkml:trace>
  <inkml:trace contextRef="#ctx0" brushRef="#br0" timeOffset="266250">13445 11445 14998,'0'-30'5487,"-9"19"-4407,-19 4-496,4 18 1,-3 4-225,-7-4 0,-1 0-46,-1 7 1,2 3-135,4 3 0,1 0-245,4-3 0,2 0 155,-7 18-14,10-11-76,47-8-135,-3-9 1,4-3-136,15-1 0,4-3 45,6-2 0,0-4-327,-6-6 1,-2-3 596,1 2 0,-5-4-88,-18-9 0,-5-2 43,8-8 90,-44-16 45,-3 26 0,-6 4 134,-11 1 1,-4 4 135,-7 1 0,-3 4-363,-2 5 0,2 6 138,14 9 0,4 5-217,2 1 1,8 5 81,13 6 0,11 1 0,14-4 0,9-2-135,6-2 0,5-5-90,2-7 0,4-3 0,0-4-320,11-5 0,0-5 275,4-1 1,-3-6-9,-14-7 1,-7-6 187,-8 3 0,-7-2 579,-7-24-489,-27 24 0,-10 4 134,-6 9 1,-4 4 180,-11-3 0,-2 7-267,0 14 1,4 8-49,14-2 0,5 3 500,-1 6 1,12 2-546,42 4-180,27-12 0,-4-19 0,4-7 180,-15 1 0,0-3 0,-2-1 71,13-8 0,-7-4-26,-13-1 0,-6-2 211,4-4-166,-61 12 0,-17 18-90,9 3 0,-3 3 0,-4 6 0,2 4-198,10-1 1,4 3-1962,4 7 0,3-2 2159,-1-10 0,17 2 0,3-23 0</inkml:trace>
  <inkml:trace contextRef="#ctx0" brushRef="#br0" timeOffset="267533">5703 8113 18057,'-48'11'1439,"-2"-2"-1169,17-4 0,-2-1-181,1-4 1,-1 2-90,-9 9 0,1 4-915,6-1 0,2 2 870,-5 11 0,4 5 24,13-2 1,4 1 65,0 0 0,10-3-90,25-6 0,12-5 90,14-3 0,8-8-45,-3-5 0,4-4 0,1-4 30,1-3 0,1-3 0,-2-3-226,-3-2 0,-3-2 0,-4-3 286,2-11 0,-7-2-58,-9 6 0,-11 2 58,-35-12 45,-7 28 0,-9 5-46,-13 0 1,-6 5 30,9 5 0,-3 4 0,1 0-294,2-1 0,0 1 1,1 2 173,-1 5 0,1 2 0,4 2-45,-4 7 0,5 0 214,8-8 1,13-1-80,43 10-180,10-22 0,9-8-184,-2-2 0,5-3 1,1-2 303,4-1 0,1-1 0,-2-3 0,-6-3 0,-2-2 0,-4 0-62,3-9 1,-8 1 31,0-2 180,-88 14-90,19 22 0,-6 7-30,-3-1 0,-4 2 0,0 2-14,2 4 0,1 1 0,2 2-76,4 1 0,1 1 0,3-1-15,-3 2 0,7 0-45,11 12-90,56-26-90,-3-9 0,4-4 850,11-6 1,2-4-896,-5 3 1,-3-3-136,-11-3 0,-5 1-3687,1 4 4193,-19 10 1,-9 2 0,0 6 0</inkml:trace>
  <inkml:trace contextRef="#ctx0" brushRef="#br0" timeOffset="268458">9368 9603 14369,'-34'-10'2038,"0"0"1,4 4 0,-1 1-1679,-7-2 0,0 6-90,7 11 0,1 6-46,0-2 1,2 4-581,2 10 1,4 3 400,5-6 0,3 0 276,-5 23-231,54-26-90,-6-11 0,5-4-328,18-13 0,5-6 208,-17 4 0,-1-2 0,0-2-266,-4-3 1,-2-2 0,-1-1 429,10-11 1,-6-1 45,-13 5 0,-7 0 315,-7-15-225,-46 21 89,4 12 1,-4 5 45,-12 12 0,-3 6-596,16-6 0,-2-1 0,4 5 281,-9 14 0,5 3 45,6-11 0,8 1 326,13 16-461,57-26 0,-11-13 0,4-5 60,-4-1 0,2-2 0,0-2 75,14-7 0,-4-4 389,-14 0 0,-5-1-434,9-7 90,-46 20 90,-31 5 90,7 12 0,-3 5 529,-5 1 1,1 4-755,-1 7 0,4 4-45,10 3 0,4 1 45,-1-4 0,11-4-675,46 6-1079,21-29-720,-2-7 1,5-6 2330,-16-1 0,-1-4 1,-3 2-1,-3 3 1,-3 0-1,-5-4 1,0-1-1</inkml:trace>
  <inkml:trace contextRef="#ctx0" brushRef="#br0" timeOffset="269383">13327 7819 20845,'-39'-10'854,"11"4"1,-1 3-630,-1 6 0,-1 2-135,-8 3 0,0 4-90,7 6 0,3 3 45,3-1 0,4 2 45,2 17-90,55-20-180,-2-12 0,7-5-279,-1-3 0,6-2 0,-1-1 369,3-1 0,0-1 0,-1-3-325,-4-2 0,-2-2 0,-3-2 415,6-9 0,-7-2 0,-14 1 0,-8 0 548,-14-6-458,-46 14 90,17 15 0,-5 4 30,-2-3 0,-5 0 0,2 3-165,-8 4 0,1 5-248,-4 3 1,4 2 202,17-1 0,8 3 448,10 19-718,60-26 0,-10-5 0,4-3 449,-4-4 1,1-2-1,-1-2-269,13-7 0,-4-4-154,-10-2 1,-6-6 243,-8-5 0,-11 0 721,-22-4-496,-11 13 0,-8 5 45,-10 11 0,-5 6-593,-7-3 0,0 2 323,4 3 0,3 3 132,11-3 0,5 3 48,-1 10 296,54-15-386,26 7-495,-8-11 1,2-5-1635,4-6 0,-2-2 2039,-10 4 0,-4-2 0,-8-2 0,-4 2 0,-5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53:17.83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16992 6761 17067,'0'-11'2249,"-9"11"-1709,-2 20-181,-8 19-179,-1 11-135,10-16 0,1 0 0,-2-8 0,2 0-90,1 7 0,5-1 135,12 10-180,22-3-90,19-20 90,-21-16 1,1-6 44,0-8 0,-2-6-45,14-16-180,-22 7 0,-3-4 360,-10 1 0,-4-1-136,6-22 46,-11 22 0,-5 3 0,-12-3 90,-12 1-180,-8 18-899,9 3-2429,1-1-2347,18 7 5765,3-16 0,8 16 0,0-6 0</inkml:trace>
  <inkml:trace contextRef="#ctx0" brushRef="#br0" timeOffset="258">17227 6859 15448,'0'31'5577,"0"6"-5217,0-7-180,0 1 0,0-3-90,0-9 89,0-8-269,0-2 1,9-18-91,2-10 0,17-20-270,3-3 90,-17 17 0,2 2-1169,21 2-1979,-15 3-5217,15 18 8725,-15 9 0,-2-7 0,-12 7 0</inkml:trace>
  <inkml:trace contextRef="#ctx0" brushRef="#br0" timeOffset="919">17600 6898 21385,'-9'22'0,"-2"-5"90,-17-17 180,-3 9 179,1 11-269,-7 19-90,15-6 0,2 12 0,20-23-360,29-2-539,12-20 404,-7-7 0,0-6-153,-7-9 0,-2-4 468,5 2 0,-3-4 90,-10-9 0,-4-2 45,2 4 0,-2 0 44,-6-5 1,-3 2 360,5-15-180,-9 8 180,0 34-180,0 19-180,-9 23 0,-2 10-90,-8-1 0,8-12-90,2 0-323,18-15-1296,2 13-1709,17-15-720,-6 0 1530,15-2 2608,-15-9 2518,6 0 181,-17 0-540,6 0-450,-15 0-1080,7 0-449,-9 9-270,0 10-1439,0 3-1529,0-2-3239,0-12 6297,9-8 0,-7 0 0,7 0 0</inkml:trace>
  <inkml:trace contextRef="#ctx0" brushRef="#br0" timeOffset="1541">18011 6742 14099,'0'-22'4947,"0"4"-5127,-8 53-719,-3-26-91,0 43-179,11-39 719,11 7 450,8-11 720,1-1 719,0-6-180,-10 16-359,-1-16-181,-9 7-359,0-9-630,0 0-269,9-9 179,2-2 450,8-8-180,10 8 360,-16 2 269,13 26-359,-24-4-180,7 16 0,-1-10-360,12-8-1079,11-2-989,17-9-900,2 0 2428,-21-4 1,0-1 1528,13 3 2340,-5-15-631,-26 14-629,-3-14-539,-8 15-361,0 2-269,-17 2-450,4 7-90,-16-18-90,19 7 90,1-7-270,9 9-90,9 0 360,19 0 0,5 0 0,6 0 0,-11 0 0,-8 0-360,-9 0-1978,6 0-1980,-15 0 4318,24 0 0,-21 0 0,12 0 0</inkml:trace>
  <inkml:trace contextRef="#ctx0" brushRef="#br0" timeOffset="1708">18834 6585 23274,'-4'28'749,"0"0"1,-1 6-1,-1 2-659,-4 4 0,0 1-90,4 2 0,1 1-135,0-9 0,2-1-675,2 1 1,2-2-4947,-1 8 5756,8-12 0,-5-21 0,5-8 0</inkml:trace>
  <inkml:trace contextRef="#ctx0" brushRef="#br0" timeOffset="22678">22774 9328 8792,'-20'0'3148,"1"-8"-2248,8 6 359,2-7-90,9 9 1440,0 0-2429,17 0 90,23 9-270,-4-8 0,6 0 0,-4 2 0,1 0 0,2 0-592,2-3 1,0 0 0,2 0 411,3 0 0,1 0 0,0 0-270,-5 0 0,-2 0 1,0 0-1170,14 0 1,-3 0-1531,-12-5 1,-4 1 3148,11 2 0,-28-7 0,-12 9 0</inkml:trace>
  <inkml:trace contextRef="#ctx0" brushRef="#br0" timeOffset="32029">22676 12739 7803,'-20'-9'3508,"9"15"-2789,-6-21 91,15 22-91,19-16-179,16 9-270,3 0 0,4 0-295,4 0 1,2 0 24,-9 0 0,3 0 0,0 0-547,3 0 1,-1 0-1,2 0 487,1 0 0,1 0 0,0 0-420,0 0 1,0 0-1,-1 0-1548,-1 0 0,-1 0 0,-1 0 2028,15 0 0,-5 0 0,-20 0 0,-4 0 0,7 0 0</inkml:trace>
  <inkml:trace contextRef="#ctx0" brushRef="#br0" timeOffset="139074">11563 7780 9691,'11'11'4048,"15"-2"-2879,5-9-494,4 4 0,6 1-436,-4-4 1,2-1 0,3 1-552,-1 0 0,3 2 1,1-1-1,2 0 312,-4 0 0,1 0 0,2 0 0,0 0 0,1-1-522,6 0 1,2-1-1,0 0 1,1 1-1,0-1 417,-7 1 0,0 1 0,0 0 0,1 0 0,-1-1 0,1 0-97,1 0 1,0-1 0,0 0 0,0-1-1,0 1 1,-1 0 201,-2 0 0,1 0 0,-1 0 0,-1 0 0,0 0 0,-1 0-297,5 0 0,-1 0 0,-1 0 0,0 0 0,-2 0 319,6 0 1,-1 0 0,-1 0-1,-2 0-82,6 0 0,-3 0 0,-3 0-1149,8 0 0,-5 0 1209,-11 0 0,-6 0 0,-5 0 0,-12 0 0</inkml:trace>
  <inkml:trace contextRef="#ctx0" brushRef="#br0" timeOffset="141166">11054 8721 17157,'37'11'450,"4"-2"-495,-8-8 0,2-2-225,0-4 0,0 1-585,0 3 1,-1 0-945,1-8 0,-2 0 1799,8 7 0,-13-7 0,-19 9 0</inkml:trace>
  <inkml:trace contextRef="#ctx0" brushRef="#br0" timeOffset="141407">11348 8584 12120,'17'-11'2429,"5"2"-2339,17 9 90,0 9-180,1 2 539,-19 8-89,-3 10 0,-18 1-360,-9 18-630,-19-7-2301,9-16 1,-4-2 2840,-11-2 0,1-3 0,-2 4 0,0-4 0</inkml:trace>
  <inkml:trace contextRef="#ctx0" brushRef="#br0" timeOffset="142278">11113 9760 17697,'33'0'90,"1"0"0,1 0 0,0 0-405,4-4 0,0-1-900,-3 4 1,-2 0-2024,-4-4 0,-1 1 3238,10 4 0,-20 0 0,-10 0 0</inkml:trace>
  <inkml:trace contextRef="#ctx0" brushRef="#br0" timeOffset="142545">11524 9544 18506,'50'-2'-269,"-2"4"-1,-17 18 360,-12-1 180,-10 10-91,-9 10 1,0 11-90,-18 0-855,5-25 1,-4-2-4152,-3-3 1,-2-1 4746,-7 1 0,2-1 1,3 3-1,-2-5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54:24.78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10701 16913 13199,'-23'42'288,"1"0"0,-1 0 0,0 4 0,0-1 0,-1 2-228,1 2 0,0 1 0,0-1-1157,-1-2 0,1-1 0,2 0 1067,6-2 0,3-1 0,-2-4-60,-6 0 0,3-6 667,6 13-937,11-81 225,12-2 0,5-6 98,-2 0 1,2-5 0,1-1 36,-2 7 0,1-3 0,1 0 0,1 1-425,0-1 1,1 0-1,0 0 1,-1 1 513,-2 3 1,0 0 0,0 2 0,2 1 270,5-4 0,2 2 0,0 5 718,3 0 0,3 11-448,2 14 0,-1 11-361,-2 18 1,-3 10 45,3 8 0,-3 7-165,-10-7 0,-2 3 0,0 0-423,1 0 1,-1 0-1,-1 0 303,-3-1 0,-3 1 0,0-1-75,2 15 0,-2-2-352,-4-6 0,-1-2-1087,-4-8 0,0-3-5452,0 7 6936,-9-14 0,7-24 0,-7 7 0</inkml:trace>
  <inkml:trace contextRef="#ctx0" brushRef="#br0" timeOffset="157">10426 17325 14998,'16'19'2879,"25"-8"-2879,9-5 0,7-3-1286,-10-4 1,3-2 0,2-2-1121,-9 1 0,2 0 0,0-1 0,0-1 2266,3-1 1,1-1-1,-2 0 1,-3 0 0,12-3-1,-6 0 1,-11 3-1,1-1 1</inkml:trace>
  <inkml:trace contextRef="#ctx0" brushRef="#br0" timeOffset="530">13660 16756 20665,'16'44'180,"-1"0"0,-4 4 0,-2 2-360,-4 4 0,-2 0-1578,-2 2 1,-2-3 363,1-11 0,0-3-1575,0-4 1,0-5 3121,0-8 1,0-5 0,0-17 0</inkml:trace>
  <inkml:trace contextRef="#ctx0" brushRef="#br0" timeOffset="905">13621 16756 17067,'-9'-28'2789,"42"6"-2609,11 3-180,-10 14 0,6 2 0,2 2-1228,0 0 1,2 2-1,0-1 988,3 0 0,0 0 1,-1 0 59,-3 0 0,0 0 0,-3 0 577,3-1 0,-6 2-127,11 17 854,-31 21-900,-30-18 1,-9 1 135,3 7 0,-5-1-225,-18-7 0,-4-3-180,14-3 0,1 0 0,1 0 0,4-1 1709,6-3-2564,47 6-179,25-6 719,-8 1 0,1 4 126,-3 2 1,-3 4 727,-7 1 1,-5 4 225,-9 1 0,-8 2-91,-10 8 1,-9 1-91,-12-3 1,-6-1-450,5-5 0,-2 0 0,-2-2-90,-2-3 0,-3-2 0,1-2-1080,-15 6 1,3-4-2789,15-5 1,1-7 3867,-19-29 0,34 12 0,2-20 0</inkml:trace>
  <inkml:trace contextRef="#ctx0" brushRef="#br0" timeOffset="1423">17012 16815 18057,'-34'14'1229,"0"1"0,3 2 1,1 5-1096,-1 5 1,3 5-135,2 1 0,4 3 0,2 3 0,10 1-1050,17-5 0,10-1 645,13 3 1,12-6-136,4-13 0,9-6 1,1-1-563,-8-2 0,1-1 0,1-1 0,2-2 1102,-7-3 0,2-2 0,0-1 0,-1 0 0,-5 1 0,6-1 0,-4 1 0,-2-2 0,11-2 0,0 0 0</inkml:trace>
  <inkml:trace contextRef="#ctx0" brushRef="#br0" timeOffset="2090">20226 16580 15718,'-20'-11'5037,"1"-6"-3778,8 15-449,2 10-90,9 40-631,-4-14 1,-1 4-30,2-1 0,0 3 0,-2-2-105,-3 13 0,-3 1-662,2-11 0,-1 1 0,0-1-103,0 10 1,-1-2-631,-4-8 1,1-1-2889,9-5 0,0-5 4328,-4-8 0,9-5 0,0-17 0</inkml:trace>
  <inkml:trace contextRef="#ctx0" brushRef="#br0" timeOffset="2356">20167 16502 18416,'29'-20'2969,"10"9"-2834,-7 13 0,3 5-370,9 2 0,2 4 235,-8 1 0,2 2 0,-1 2-565,-1-2 1,-1 0 0,0 2 594,3 0 0,0 1 0,-5 2 59,-1 11 1,-5 4-56,-3 2 0,-6 2 326,-11 4 0,-10 2-270,-16 3 0,-10 0 45,-1-3 0,-7-3-135,0-15 0,-6-2 0,-1-2-672,3 0 0,-1-1 0,0-2-168,0-5 1,1-3 0,0-1-4019,-11 5 1,2-6 4884,11-13 1,4-4 0,-6 1 0,22-12 0</inkml:trace>
  <inkml:trace contextRef="#ctx0" brushRef="#br0" timeOffset="2723">22460 16678 18416,'-19'22'5487,"8"21"-5037,2-10-360,9 4 0,0 2-90,-4-8 0,-1 1-180,5 15 0,-2 0-1322,-6-10 1,-1-2-478,3 1 0,1-2 2025,-6 14 0,2-29 0,9-10 0</inkml:trace>
  <inkml:trace contextRef="#ctx0" brushRef="#br0" timeOffset="2905">22539 16560 19586,'28'-19'2338,"20"-1"-2293,-11 14 0,5 1-527,6-3 0,4-1 62,-11 5 0,2 0 0,-1 1-1591,10-2 0,-2-1-2905,-3-1 1,-7 5 4584,-1 20 1,-21-14-1,-18 14 1</inkml:trace>
  <inkml:trace contextRef="#ctx0" brushRef="#br0" timeOffset="3055">22637 16894 17787,'45'0'1214,"-15"-4"0,2-1-1259,7 0 1,2-1-1261,0 1 1,-3-1-8527,12-3 9612,-22 18 1,-20-7 0,-8 7 0</inkml:trace>
  <inkml:trace contextRef="#ctx0" brushRef="#br0" timeOffset="3223">22480 17344 23094,'46'-10'135,"-13"4"0,4 3-900,15 3 1,5 0-1024,-15-3 1,1 0 0,0 0-1302,0 3 1,0 0 0,0-2 3088,-3-3 0,1-2 0,-5 2 0,-2 3 0,-5 1 0,15-7 0</inkml:trace>
  <inkml:trace contextRef="#ctx0" brushRef="#br0" timeOffset="19943">17208 16423 15628,'-9'-28'1469,"0"0"0,-4-3 1,-4 1-1066,-10-10 1,-5 1-335,-5 3 0,-5 3 49,11 11 1,-1 2 0,-3 3-757,-2 3 1,-3 4 0,0 3 666,-5 5 0,-1 5 0,-1 5-30,-2 6 0,-1 6 0,1 5 0,11-1 0,0 5 0,1 2 0,2 2 45,-2 5 0,1 3 0,2 2 0,4 3-416,8-6 1,2 2 0,3 2-1,0 1 1,2 0 406,-2 1 0,1 1 0,2 0 0,2 1 0,5 1-36,5 1 0,4 2 0,4-1 0,2 1 0,3-2-391,1-1 0,3 0 0,2-1 0,4-1 1,3-3 264,6 0 0,3-2 0,3-2 0,3-3 0,2-2-93,3-2 1,2-3 0,2-3-1,1-2 1,2-2 158,-7-6 0,1-2 0,1-2 0,0-1 0,1-2 0,-1-1-143,8-1 1,0-2 0,-1-2 0,1-3 0,-1-1 202,-1-1 0,0-3 0,-1-1 0,0-3 0,-2-2 54,-4-2 0,0-1 0,-2-3 0,-1-1 0,-2-3 62,7-8 0,-1-3 1,-4-3-1,0-2-49,-3-2 1,-2-3-1,-1-3 1,-3 0-32,-7 5 0,-1-1 0,-2-2 0,-1 0 0,0 0 18,-1-2 0,0-1 0,-1 0 0,-2-1 0,0-1-1,-2-1 1,-1-1 0,-1 0 0,-1-1 0,-2 0 36,0 1 0,-2-1 0,0 1 0,-3 0 0,-2 0 90,-1-7 0,-2 1 0,-5 1 0,-5 1-219,-5 4 1,-5 1 0,-5 2 0,-4 4 83,-3 5 0,-5 3 0,-4 3 0,-3 5-27,1 6 0,-4 4 0,-2 3 0,-2 2 0,0 1-33,3 3 0,-1 1 0,-1 1 0,-1 3 0,0 2 0,0 3 15,-3 3 0,1 4 0,-2 2 0,1 2 0,0 2 0,0 0 0,6-2 0,0 1 0,-1 0 0,1 2 0,1 1 0,0 2 0,2 3 66,2 1 0,0 3 0,1 1 0,1 2 0,2 1 0,1 1 0,1 0-36,-1 5 0,1 1 0,1 1 0,3 1 0,2 1 0,2 2-30,3-1 0,1 1 0,3 2 0,2 0 0,4 0 0,4 0-144,4 8 0,6 2 0,4-1 0,5-1 0,5-2-442,3-9 1,3 0 0,4-1-1,4-2 1,2-1 0,3-2 585,2-5 0,5-1 0,2-2 0,2-2 0,0-1 0,-2-1 0,-2-1 0,9 6 0,-2-3 0,-1-2 0,1-3 0,0-8 0,0 0 0,-1 0 0,1 0 0</inkml:trace>
  <inkml:trace contextRef="#ctx0" brushRef="#br0" timeOffset="21484">3469 4899 14189,'-31'-19'2429,"3"8"-2070,9 11-179,-1 37-135,13 3 0,3 7-792,-2-11 1,0 2 0,1 1 566,2 9 0,3 2 0,0-2-780,2-9 1,0-3 0,3 0-2384,7 16 0,7-8 3343,5-21 0,2-5 0,7 8 0,-7-26 0</inkml:trace>
  <inkml:trace contextRef="#ctx0" brushRef="#br0" timeOffset="21838">3351 4762 14639,'-34'-10'899,"1"0"1,2 0-1,1 1-854,-8 2 0,-1 3-90,0-3 0,0 5 45,-1 11 0,-1 8-30,8 1 0,0 5 0,4 4-915,1 8 0,5 6 0,2 3 922,4-5 1,0 3-1,3 1 1,3 0-1,2 0 1,1 0-1,4-1 1,6 0 22,6-1 0,6 0 0,5-2 0,3-3-68,5-4 1,4-3-1,4-3 1,3-4-41,1-5 0,3-3 0,3-2 0,1-3 0,0-2-36,3-2 0,0-3 0,1-2 1,1-3-1,-2-1-309,2-3 1,-1-3-1,0-2 1,-1-2-1,-2-2 430,4-5 1,-2-2 0,-3-4-1,-3-2 45,-7-2 1,-1-3 0,-5-1-1,-5-3-342,-1-9 0,-8-3 0,-9-1 440,-10-1 0,-11-2 0,-6 4 82,0 13 0,-3 1 1,-5 2-1,-1 1-112,-7-1 0,-3 0 0,-2 4 0,-3 2 0,-2 4 0,-3 3 0,-1 2 0,-1 2-389,2 2 0,-1 1 1,0 2-1,1 5 119,4 5 0,-1 3 0,2 2 1,1 4-1141,-9 5 1,2 5 0,6 4 1428,0 14 0,8 2 1,9-10-1,8-2 1,10 10-1</inkml:trace>
  <inkml:trace contextRef="#ctx0" brushRef="#br0" timeOffset="22584">14699 4213 18057,'39'11'809,"9"7"-764,-19-13 0,1 0-90,1 8 0,-1 3 90,1-3 0,-3 4-45,-11 6 0,-4 2 180,5 25-90,-27-12 0,-9 0-90,-4-1 0,-6-2-381,3-8 0,-2 0 1,-1-2 335,-13 5 0,1-2 138,9-1 1,3-6 86,0-8-180,63 3-450,-2-18 0,6-5-120,-1 2 1,2-1-1,2 0-1108,4 0 1,0-1 0,-1-2-2,-3-5 0,-2-2 0,-2-2 1679,10-7 0,-7 0 0,-14 8 0,-6 1 0,-4-10 0</inkml:trace>
  <inkml:trace contextRef="#ctx0" brushRef="#br0" timeOffset="22893">14953 3998 11632,'-42'-30'1313,"-1"0"0,0 0 0,1 8 1,-1 1-1,2 3-953,-10-5 0,2 9 255,-1 16 0,4 14-120,12 13 0,7 9-316,8-4 1,2 3 0,5 3-429,4 1 0,4 3 0,3 1 0,3 0 271,5-2 1,3 0-1,3 0 1,3 0-548,4 2 1,4 1 0,3-2-1,3-3 525,3-5 0,4-2 0,2-4 0,2-1-135,3-4 0,2-1 0,2-4 1,-1-2-375,-2-4 0,0-3 1,-1-3-1,1-2 441,-2-4 1,0-3 0,-1-2-1,-3-4 38,8-5 0,-4-4 1,-4-6 29,-9-4 0,-3-4 0,-6-3 0,-3-7 0,-5-2 0,-7-3 0,-10-3 0,-9-2 0,-5 0 22,0 11 0,-2 1 1,-4 0-1,-4 3-45,-6-1 1,-5 2 0,-3 3 0,-2 4-1,-3 3 1,-2 5-1,-2 4 1,0 3-68,-3 3 0,0 5 0,-1 3 0,2 6-1035,3 6 1,1 4 0,2 5-1,4 2 1125,-5 9 0,4 5 0,5-1 0,-3 3 0,10 0 0,24-7 0,-1-1 0</inkml:trace>
  <inkml:trace contextRef="#ctx0" brushRef="#br0" timeOffset="32718">17169 4644 10861,'8'-19'4497,"3"8"-3237,9 2-361,17 44-674,-21-11 0,1 4-260,3 3 1,3 2 0,-1 1 64,-5 0 0,-1 0 0,3-1-376,7-1 1,2-2 0,3-3 525,16 2 0,4-8-180,-8-12 0,3-6 0,3-6 0,-3-8 0,2-7 0,2-4 0,0-1-610,-4 0 1,1-1 0,0-2 0,1-2 0,1-2 544,-7 3 1,1-2 0,0-2 0,1 0 0,0-2 0,0 1-1,-1-1-207,-3 4 0,-1-2 1,1 1-1,0-2 1,0 1-1,0 0 1,-1-1-1,1 0 92,1-1 0,0 0 0,0-1 0,0 1 1,-1-1-1,1 1 0,-1 0 0,0 0-1038,2-1 1,-1 1 0,1-1 0,-1 1-1,-1 1 1,0 0 0,-1 2 1217,1-1 0,-1 1 0,1 1 0,-3 2 0,0 0 0,-4 3 0,11-9 0,-3 4 0,-4 4 0,-2 8 0,-1-1 0</inkml:trace>
  <inkml:trace contextRef="#ctx0" brushRef="#br0" timeOffset="37879">18638 3508 13559,'52'-20'742,"-1"0"0,-3 9 0,4 1 1,5 1-1438,-9 1 1,3 0 0,2 0-1,2 1 1,2 1 706,-8 2 1,0 0 0,3 1 0,0 1 0,1-1 0,1 0 0,1 0-212,-6 0 0,0 0 0,2-1 0,0 1 0,0 0 0,1-1 0,1 1 0,0 0 0,0 1 199,-1 0 0,1 0 0,1 1 0,0 0 0,0 0 0,1 0 0,-1 0 0,1 1 0,0-1 0,0 0-73,-5 0 0,1 0 0,0 0 0,1 0 0,-1 0 0,0 1 1,1-1-1,-1 0 0,1 0 0,-1 1 0,1-1 64,-1 1 1,1 0 0,0-1 0,1 1 0,-1 0 0,0 0 0,0 0 0,-1 0-1,1 1 1,-1-1 0,-1 0-308,2 1 1,-1-1 0,1 1-1,-2 0 1,1 0 0,-1 0 0,0 0-1,0 0 1,-2 0 0,1 0-23,6 0 1,-1 1 0,0-1-1,0 0 1,-2 1 0,0-1 0,-1 0-1,-1 1-177,7 0 0,-1-1 1,0 1-1,-3 0 1,-2 0-1,-2 0 515,5 0 0,-2 1 0,-4-1 0,-4 0 0,13-2 0,-10 0 0,-13 0 0</inkml:trace>
  <inkml:trace contextRef="#ctx0" brushRef="#br0" timeOffset="42263">21441 1313 13739,'0'-29'2069,"0"8"-2159,-9 10 540,-10 4 89,-21 24-179,-1 3-315,16-6 0,2 3-45,-7 22 90,10-9-90,29-10-90,30-11 45,-9-8 0,1-2 45,5-3 0,-2-1 270,16-6-270,-22 0 270,-19 11 450,-44 37-496,10-8 1,-2 3-312,-2 1 0,-2 3 0,1 2 147,2 1 0,1 1 0,2 1-449,3-2 0,2 2 0,3-2 434,-5 11 0,7-2-180,10-7 1,8-5-4,25 5 48,-4-24 0,5-6 90,9-7 0,2-8 90,-4-7 0,-2-6 0,-2-1 0,-5-5 0,-10-9 0,-4-4-9,-2 2 1,-5-2-37,-7 1 0,-7 1-90,-4 3 0,-4 3-630,-3 2 1,-3 4-3770,-20-9 4444,22 8 0,3 1 0,7 7 0,1-12 0</inkml:trace>
  <inkml:trace contextRef="#ctx0" brushRef="#br0" timeOffset="42863">21951 1293 21115,'-15'29'299,"1"1"1,3 4 0,0-1-300,-3-6 0,0-1-45,6 3 0,5-2-674,12-5-450,22-5 719,1-29 0,3-10 270,2 2 0,-2-4-296,-8-2 1,0-5-1,-2 1 746,6-6 0,-4 0 22,-5 1 1,-5 3 426,3 1 91,-11 22-180,-18 46-496,0-11 1,-2 1-135,0-1 0,0 0 90,-8 20 0,19-27 178,28-8-1438,14-20 405,-9 0 1,1-3-271,-3-7 1,-1-2 179,4 6 1,0 0 584,-8 0 1,-2 2 269,15 2 215,-11 2-125,-17 9 269,7 0-89,-16 0 360,6 0 0,-8-9-1,9 7-89,-7-7 179,7 9-89,-9 0 180,0 0-2160,9 0-1888,-7 0 3238,24 0 0,-22 0 0,14 0 0</inkml:trace>
  <inkml:trace contextRef="#ctx0" brushRef="#br0" timeOffset="43480">22931 1234 20665,'-9'-2'1349,"-20"-4"-989,-12 32-180,8-12 0,-2 2-135,4 8 0,1 2-135,0-1 0,2 0 180,-11 14-270,28-19-450,39-11 450,1-16 1,3-4 179,8 2 0,1-3 0,0-11 0,-4-2-45,-10 8 0,-4 1 494,14-12 271,-26 19 0,-2 26-91,-9 14-449,0 10-180,0-1 180,0-12-540,17-17-539,23-20 539,-11-4 0,3-4 180,11-7 0,1-3 135,-8 2 0,0 0 45,-2 4 0,-1 3 720,6-1 270,-19 19-361,-12 19-539,-8 20-90,0 3 90,0-3-540,9-11-1259,11-17-180,10-11-1259,9-11-2069,1-8 2699,-10-1 4047,-10 0 2878,-3 1-1169,-15 8-1709,7 2 91,0 9-721,2 0-449,26 0-450,13 0-135,-12 0 0,2 0-765,1 1 1,-1-2-899,0-2 0,-2-2-2115,-7 1 0,-3-3 3913,11-30 0,-19 21 0,-12-10 0</inkml:trace>
  <inkml:trace contextRef="#ctx0" brushRef="#br0" timeOffset="43630">24087 901 20395,'-20'23'1499,"1"0"0,-6 9 1,2 5-1350,5-3 0,2 3 0,-1 1-1267,-2 4 1,-1 1-1,1 1 997,1-1 0,1 0 1,2-1-781,1-1 1,1-1-1,0-3-2066,-2 0 0,2-2 2966,2 19 0,3-43 0,8-2 0</inkml:trace>
  <inkml:trace contextRef="#ctx0" brushRef="#br0" timeOffset="43764">24205 1313 20845,'-15'34'839,"1"1"1,-1-4 0,0-3-2909,-16 11-5847,12-10 7916,10-18 0,9-3 0,0-8 0</inkml:trace>
  <inkml:trace contextRef="#ctx0" brushRef="#br0" timeOffset="43947">24205 1313 22734,'48'0'-527,"1"1"0,-1-1 0,1 1 0,-3-3 1,1 0-1,-2-1 0,-4-1-2397,11-6 1,-5-2 2923,-5 2 0,-5 1 0,2 0 0,-22 9 0</inkml:trace>
  <inkml:trace contextRef="#ctx0" brushRef="#br0" timeOffset="44130">24753 960 23544,'6'33'749,"-1"-1"1,-7 3-1,-5 2-749,-5 16 0,-6 1-1087,3-20 1,-3-1 0,1 0-578,-8 18 0,0-4-1430,4-15 0,2-3 3094,0 17 0,10-35 0,9-3 0</inkml:trace>
  <inkml:trace contextRef="#ctx0" brushRef="#br0" timeOffset="44515">24969 1293 21835,'-9'29'569,"0"1"1,4 4 0,-3-1-525,-5-6 0,-2-1-315,-5 21-1170,27-27-89,15-11 719,5-10 1,5-7-232,2-9 0,1-3 1131,5 4 0,-1-3 183,-3-10 1,-2 2 1255,16 5 180,-22 4-540,-20 27-809,-8 19-90,-8-4 792,5 13-1332,12-26 24,13-2-249,5-10 0,3-7 360,-4-4 1,0-4 223,5 1 1,-3-3 540,2-21 629,-12 20 1,-18 19-721,-9 19-359,-2 12 0,0 8-1709,46-9-135,2-18 0,7-4 1516,1-3 0,4-3 0,-4 0 0,2-2 1,-4 0-1,-4 0 0,0 0 0</inkml:trace>
  <inkml:trace contextRef="#ctx0" brushRef="#br0" timeOffset="59043">7330 11014 11311,'-31'11'4677,"12"15"-3688,10 5 1,18 10-541,6-8 1,7-1-135,10-8 0,6-4-1106,-2 0 1,3 0 0,4-4 834,-5-7 1,3-4 0,2-1 0,0 0-23,5 2 1,1 0 0,1-2-1,2-2-76,-7-4 0,3-3 0,-1-1 0,1-1 1,-1 0-37,-1 1 0,1-1 0,-1-1 0,-1-1 0,0-2-23,8-6 1,0-2-1,-2-2 1,-2 0 44,-5 2 1,-1-1 0,-2 0-1,-3-2 38,-2-3 0,-3-2 0,-2 1-64,5-9 1,-7 2-2695,-10-8 2788,-19 4 0,-2 26 0,-7 2 0</inkml:trace>
  <inkml:trace contextRef="#ctx0" brushRef="#br0" timeOffset="59270">7898 10779 15178,'-11'28'3868,"11"20"-3598,8-11 0,4 4-210,0-4 0,2 3 0,-1 1-494,1 7 1,-1 2 0,2 0 230,-2-10 1,2 0 0,-1 0-1,0-1-1877,3 12 0,-2-1 0,3-3 2080,4-5 0,2-2 0,-2-4 0,-4-3 0,-1-5 0,18 7 0</inkml:trace>
  <inkml:trace contextRef="#ctx0" brushRef="#br0" timeOffset="64893">14895 7623 16078,'18'29'2159,"3"10"-2070,2-18 1,2-1-45,0 6 0,0-4-203,4-9 1,1-4 337,20 8-135,-21-14 0,-1-6-45,5-14-137,12-5-1032,-23-17-1260,6 0-3417,-8 8 5862,0 3 1,-10 17 0,-1 2 0</inkml:trace>
  <inkml:trace contextRef="#ctx0" brushRef="#br0" timeOffset="65276">15189 7819 10951,'0'11'6656,"0"15"-5487,0 14-719,0-8 0,0 5-300,0-1 0,0 4 0,0 0-943,0 2 1,0 2-1,0 0 823,0 5 0,0 2 0,0-3-240,0-4 0,0-1 0,0-1-1113,-1 14 1,2-5-2996,1-19 1,5-3 4317,21 8 0,-13-29 0,12-8 0</inkml:trace>
  <inkml:trace contextRef="#ctx0" brushRef="#br0" timeOffset="66334">14875 6898 9691,'-5'33'1889,"0"0"0,-5-7 0,2 2-1709,6 14 0,2 1-519,-5-12 0,1-1 384,4 0 0,0-1 356,0 10-221,0-19-68,0-12-292,18-34 90,-5-15 45,8 0 0,4-5-166,-5-4 0,1-1 241,-5 15 0,1 0 0,0 0-220,8-15 0,-2 4 100,-7 10 0,-2 4 135,1 7 0,-1 4 45,-3 2 0,-3 12-90,1 16 90,2 12 316,0 2-136,-3 6 830,-8-17-920,0 6-90,-8 3-90,-12-7 90,-11 4-360,1-17-629,2-8-720,17-3-450,11-17-1169,28-3 2068,-1 11 1,5 1 741,7 3 0,3 1 1012,3 0 1,-1 2 666,-3 7 0,-3 1 1808,12-3-991,-22 8-898,-20 8-451,-8 3-359,0 9 642,0 8-1002,-8-6 321,-3-11-501,0 4-450,2-22 0,18 16 361,11-9 449,10-17-180,-8 4 179,-5-16 91,-17 10-270,-9 16-180,-1-3 0,-10 15-1619,0-18-3328,36 7 5127,16-16 0,3 16 0,0-6 0</inkml:trace>
  <inkml:trace contextRef="#ctx0" brushRef="#br0" timeOffset="66576">15777 6585 15988,'-9'19'630,"-2"-8"-630,0 7 0,12-7-90,18 8 90,3 1 179,6-1-179,-17 1 630,-2 8 90,-27 3-450,-3 8-181,-19-17-89,1 4-1259,9-33-2878,10 14 4137,11-16 0,9 9 0,0 0 0</inkml:trace>
  <inkml:trace contextRef="#ctx0" brushRef="#br0" timeOffset="68018">8741 11896 13739,'-39'0'2069,"0"9"-1889,8 2-180,3 8 0,17 1-90,2-1-630,27-8-539,4-11 944,0-12 0,4-4 315,24-8 179,-25 0 1,0 2 1079,14 9-269,-20-4-1,-10 34-629,0 5-360,-7 17 90,7-8-270,-1-12-718,3-19-541,18-28 449,10-5 815,-18 9 1,-1 0 983,19-6 450,-10 10-89,-10 29-541,-8 13-449,7 17-180,-8-9 0,19-10-1529,10-11-360,11-27 854,-20 9 1,-1-3 629,1-8 1,-1 0 1743,12-1 460,-13 3-270,-19 18-989,-9 0-630,0 9 270,0-7-720,0 7-90,17-9 540,-3 0 90,14 0 270,-9 17 540,-8 14-361,-8 0 1,-6 5-45,-4 4 0,-5 1-270,-6 4 0,-4-1-547,-2-3 1,-2-4-219,1-5 1,0-5 629,-14 4 0,11-23 0,17-10 0,2-6 0</inkml:trace>
  <inkml:trace contextRef="#ctx0" brushRef="#br0" timeOffset="68310">9643 11602 17787,'0'46'854,"0"-17"1,0 3-810,-5 7 0,1 2-135,3-1 0,0-1-90,-5-8 0,3-4-989,20 4-450,14-14 989,-3-26 0,3-8 327,-5 6 1,0-2 1021,4-6 1,-3-1 1004,-6 0-375,-3 29-359,-18 30-901,0-9 1,0 1-45,-2 4 0,4 0-195,8-3 0,6-5-525,7-9 1,4-6-2070,12 0 1,3-6 2743,8-9 0,-2-3 0,6 4 0,-10-7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56:17.12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14307 3508 13559,'-28'28'944,"16"-1"1,2 3-720,-6 0 0,4 3-90,10 18 0,10 2-1580,7-2 0,10-2 1085,-1-13 0,7-2 0,3-3-510,8-4 1,5-5 0,1-2-1350,1-1 0,1-3 1,2-5 2218,4-7 0,2-5 0,-7 0 0,-5 5 0,-5-1 0,-6-8 0,0 1 0</inkml:trace>
  <inkml:trace contextRef="#ctx0" brushRef="#br0" timeOffset="358">15189 3096 12840,'-20'9'4317,"10"28"-3957,4-9 0,3 5-398,2 18 0,2 5 173,-1-2 0,0 3-621,0-15 1,0 1-1,0-2 441,0 6 1,0-3-91,0-3 0,0-5-129,0-6-725,0-21-1,9-55 900,4 12 1,2-4 44,0-11 0,3-2-93,5 4 1,2 5 631,-7 12 1,3 10 1797,18 20-1618,-26 24 1,-4 10-360,1 14 0,-3 5-315,-5-14 0,-3 1 0,0 0 0,0 17 0,2-5-568,5-14 1,6-6-1277,9-8 0,6-11 1844,8-23 0,2-6 0,17 7 0,-32-8 0,0-1 0</inkml:trace>
  <inkml:trace contextRef="#ctx0" brushRef="#br0" timeOffset="1436">16032 3469 17067,'0'-31'270,"0"11"-180,-18 3 360,5 15-270,-24-7 449,-2 18-179,-2 19-405,16-9 0,2 3 0,6 3 0,3 1-90,0-1 0,0-3 45,-6 0 90,9-4-720,20-27-179,22-11 584,1-2 0,3-4 135,-3 1 0,0-2 0,7-3 0,-2 1 720,4-1 539,-4 21-269,-26 38-361,-2 12-449,-6-12 0,2 1 180,15 20-90,11-20-360,16-12-180,4-36 270,-22 4 0,0-2 0,-3-4 1,-2-2-91,16-17 360,-12 20 359,-17 10-179,-3 26-270,-8-4 0,0 24 0,9-15-180,11-2-1169,10-20-1260,10-20 810,-20-2 0,-1-4 539,2 1 1,-3-2 809,-6-7 1,-2 1 1618,7-9 720,-17 5-270,0 26-360,0 3 90,9 16-629,10 3-540,21 0-135,-12-9 0,2-4-180,13-9 0,2-6 45,-4-3 0,0-2-440,-6 4 0,2-2 1,-4 0 259,4-10 0,-2 1-376,4 7 1,-2 2-164,4-17-900,-12 18 90,-21 8 1259,-8 2 360,0 9 2327,-9-9-618,-2-2 372,-8-8-1272,-1-1-539,9 9-90,3 3 0,8 8-180,0 0 0,8 8-90,3 12-270,9 2-630,0-3-179,-1-10-990,-8-9 450,-2 0 630,-9-17 809,0-14 90,0-10 450,0 2 449,-9 10-89,-2 10-91,-9 8 541,1-15 269,8 30-450,-6-28-359,14 31 180,-5 1-451,8 32-269,-4 4 0,-1 7-750,-1-12 1,0 2-1,-2 1 682,1 0 1,0 2-1,-1 0 1,0 0-383,-2-1 0,0-1 1,0 0-1,1 1-765,0 3 1,2 2 0,0-2-1,-1-1 1125,-2 8 0,0-2 0,2-4 0,2 1 0,1-5 0,-4 9 0</inkml:trace>
  <inkml:trace contextRef="#ctx0" brushRef="#br0" timeOffset="2676">14170 2155 16348,'0'38'989,"0"1"0,0 4 1,0 3-870,0-8 0,0 2 0,0-1-985,0 1 0,0 0 0,0 0 955,0 0 0,0-1 0,0 0-45,1 11 0,-2-2 350,-3-11 0,-1-5-575,-6 8 457,-8-32-637,-1-45 180,9 2 0,2-8 120,2 1 0,0-5 0,2-1-422,1 7 1,2-1 0,-1-2 0,1 1 481,-1-4 0,0 0 0,0 0 0,3 1-60,4-9 0,2 1 0,2 4 274,0 10 0,1 3 0,4 5-169,10-1 0,5 9 56,0 15 0,2 10 124,1 13 0,-3 9-46,-5-4 1,-5 5 0,-1 13 0,-5 2 0,-4 14-180,-9-20 0,-6-1 1279,-22 1-2763,6-17 0,-4-4-3432,-4-4 1,1-7 4830,4-14 0,2-1 1,-4 8-1,19-20 1</inkml:trace>
  <inkml:trace contextRef="#ctx0" brushRef="#br0" timeOffset="3092">14503 2097 19586,'29'2'450,"10"-13"-810,-18-6 0,-1-5 135,1-2 0,-3-2 135,-6-4 0,-4 1-90,1-13 360,-18 23 540,-20 30-495,8 10 0,1 6-135,-1 2 0,1 3-1,-2 2 1,7 1 0,21 15-809,25-21-181,1-21 1,6-8-361,6-10 1,1-6 539,-4 2 1,-1-4 263,0-10 1,-4-3 904,-9 1 1,-4 1 1979,7-12-271,-4 12-898,-24 38-91,7 30-449,-9 13-585,1-9 0,-2-1-135,-8 4 89,7 0-256,-7-37-1632,36-36 135,-8 8 0,3-3-2114,11-16 0,4-2 3657,3 3 0,-2 2 0,-15 8 0,-2 4 0,14-3 0</inkml:trace>
  <inkml:trace contextRef="#ctx0" brushRef="#br0" timeOffset="4150">15542 1842 13559,'11'-20'2429,"-3"9"-2339,-8 3 90,0 8 2248,0 0-2068,0 8-180,-8-14 0,5 12-180,-5-14 0,8 16 0,-9-14 0,7 12 90,-7-14 180,9 8 90,0 0-271,0 17 271,-9-13 90,-10 31 0,-3-13-315,3 1 0,1 2 44,-4 16-89,-6-2 0,17-2-90,29-15 0,14-2-135,1-14 1,2-3-46,-5-2 0,1-2-135,3-3 0,-1-1-45,-3 0 1,-1-1 89,1-3 0,-1-2 180,-3-2 0,-2-2 90,1 1 0,-2-2 90,7-24 0,-1 1 270,-18 0 269,-3 9 91,-8 10-270,0 11-91,0 9 91,0 0-180,-9 26-270,-1-2-90,-10 24 0,0-17-90,9-3-629,20-17-361,31-11 585,-11-8 1,3-4-136,7-5 1,0-5 404,-3-2 0,-2-2 315,-4 1 0,-1 0 900,10-14 449,-20 19-90,-10 20-719,-9 20-360,0 10-90,9 9 0,10-8-90,12-12-90,17-10 0,-7-9 90,7 0 180,-26 9 89,-5 19 91,-14 4 0,-6 4-90,-5 4 0,-2 2-807,0 12 0,-1-1 582,-4-7 0,-1-3-231,2-2 0,0-3-174,-6 12-449,1-30 269,8-23-179,2-34 494,20 6 0,4-5 30,-4-12 1,2-4 164,7 10 0,3-1 0,0-1-96,-5 1 0,-2-1 0,2 3 126,1 5 0,1 2 0,0 4 179,5-3 1,-2 7 613,-2 0-254,-3 52 181,-18 6-540,0-4 0,0 3-45,1 3 0,-2 0-45,-17 18-1080,5-4-3417,-24-29 4407,15-19 0,3-2 0,10-6 0</inkml:trace>
  <inkml:trace contextRef="#ctx0" brushRef="#br0" timeOffset="4325">16855 1685 20665,'39'11'1889,"9"-11"-1934,-19-4 0,1-3-630,5-6 1,0-2-676,0 0 1,-1-1-3567,-3 1 1,-3 0 4831,11-14 1,-19 19 0,-11 1 0</inkml:trace>
  <inkml:trace contextRef="#ctx0" brushRef="#br0" timeOffset="4492">17169 1352 23094,'0'38'539,"0"0"1,0 10 0,-1 2-570,-1-14 0,-1 1 0,0 1-450,0 4 0,-1 1 1,0-2-2130,-5 11 1,-2-3 2608,1-8 0,1-4 0,-2 2 0,2-21 0</inkml:trace>
  <inkml:trace contextRef="#ctx0" brushRef="#br0" timeOffset="4634">17482 1685 19046,'-17'48'270,"4"-15"-7196,-7 12 6926,11-32 0,9 5 0,0-18 0</inkml:trace>
  <inkml:trace contextRef="#ctx0" brushRef="#br0" timeOffset="5125">17776 1665 20845,'-9'42'1709,"-2"3"-1529,-8-5-360,-1-16-1169,9 10-1080,20-31-269,22 5 1618,10-34 1395,-12 15 0,-1-2 1574,4-26 899,5 11-1348,-17 17-541,-9 20-89,6 12-630,-15 27 269,16-6-359,-7 6 0,8-27 0,10-3-450,1-18 225,-3-3 0,3-3-90,8-6 1,2-4 89,10-4 0,1-2 75,-18 6 0,1-1 0,-1 0 273,12-4 0,-3 3 957,8-1-1,-22 27-269,-19 31-721,-9-9 1,0 1-347,0 9 1,0-1 76,-9 13-1080,7-6-2158,2-35-6503,11-3 8445,8-25 0,-8 13 1,-2-14-1</inkml:trace>
  <inkml:trace contextRef="#ctx0" brushRef="#br0" timeOffset="6242">17796 1077 13649,'-29'31'6207,"8"-3"-6117,1-8 0,11-9-720,9-3-4317,0-8 4947,0 0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56:42.26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1666 1979 14639,'15'24'0,"1"0"0,12 17-1529,-9-2 1529,10-10 0,-16-18 0,4-3 0</inkml:trace>
  <inkml:trace contextRef="#ctx0" brushRef="#br0" timeOffset="156">2019 1783 17247,'0'50'-4767,"17"-2"4767,5-18 0,0-10 0,-5-11 0</inkml:trace>
  <inkml:trace contextRef="#ctx0" brushRef="#br0" timeOffset="764">8310 1528 16618,'22'0'4587,"-5"9"-4227,-17 11-270,0 27-135,1-17 0,-2 1-1160,-2 8 0,-3 1-1899,-2-4 1,-3-3 3151,-11 18 0,2-23 0,12-19 0</inkml:trace>
  <inkml:trace contextRef="#ctx0" brushRef="#br0" timeOffset="923">8702 1567 20935,'0'34'300,"0"0"0,-4 1 0,-1 0-1650,1 0 1,-3-1 1349,-12 16 0,8-21 0,2-21 0</inkml:trace>
  <inkml:trace contextRef="#ctx0" brushRef="#br0" timeOffset="24964">25753 8819 18416,'9'-31'2249,"1"3"-1529,10 9-181,-9-1-269,6 0 0,-15 1-270,7 8-90,-9-7 90,0 16 90,0 2-90,-9 2 0,-1-2-90,-1 7 90,-7-14 0,7 16 0,-8-18 90,8 25 0,-7-29-90,16 37 0,-15-31-90,6 24 180,-9-14 0,-17 14 0,5-6-45,8 2 0,0 2-45,-16 7 0,1 15 0,9-7 0,2 1 180,17-3-90,28-8-180,33-9 0,-11-5 0,3-3 0,7-14 0,0-5 45,-3 6 0,-3-4 0,-6-8 0,-4-3 90,-7 5 0,-4 0-135,-3-19 270,-10 26 180,-35-2-90,-16 50-135,12-20 0,-1 2-135,-4 15 0,3 4 0,10-1 0,2-1 0,0-3 0,3 0 0,11-3 0,2 0-90,-5 11 0,18-8 0,-7 6 90,15-7 0,-15 10 0,7-1 0,-9 0 0,0 0 0,0 0 0,-9-8-90,7-3 90,-15-17 0,15-2-90,2-18 90,19-11 0,3-19 0,-7 15 0,-2-2-90,-6-3 0,-3-1-495,1 1 1,-1 0-2385,-4-22-6862,0 12 9298,0 11 0,0 17 0,0 2 0</inkml:trace>
  <inkml:trace contextRef="#ctx0" brushRef="#br0" timeOffset="25831">26184 8858 19856,'0'-22'4767,"-9"48"-4587,-2 12-135,2-1 0,-1 2-45,-10 11 0,9-11-540,3-11-809,25-17-90,14-2 359,19-26 990,-8-5 0,1-4 360,-14 4 0,-2-2 45,4-6 0,-5 3 854,-9 8-449,-17 10-271,0 35-359,-9-2-90,-2 15-180,1-10-1079,18-19-450,23-1 0,-3-8 0,3-2-405,3-3 1,2-1 493,3 1 1,0-2 2069,-8-4 0,-1 0 1304,0 1 0,-3-2 944,-6-8-1169,-3 8-629,-18 2-270,0 9-271,0-9-269,0 7 0,0-15 180,0 15 90,8-16 180,-6 7-271,7 0 1,-9 3-90,0 8 90,0 0 90,0 8-90,-17 3 0,4 9-360,-16-1 90,10 1 0,-1-9-900,27-2 180,23-9 675,3-4 1,4-1-1,7 0 0,1-1 45,1 1 0,-2-1 134,-8 1 1,-3 2 855,6 3-181,-21 17-89,-18 13-585,0-1 0,0 1-135,-9 22 90,-2-4-1260,0-28-718,20-11 268,22-27 765,-3 9 1,2-3-123,1-12 0,-1 0 1157,1 7 0,-3 1 1349,11-21 270,-19 26-989,-11 11-451,-10 11-269,1 17-270,0-6-1643,0 15-8008,0-24 8870,0 13 1,0-24 0,0 7 0</inkml:trace>
  <inkml:trace contextRef="#ctx0" brushRef="#br0" timeOffset="25981">27615 8878 18416,'39'-20'1484,"-12"14"1,3 1-1485,8 0 0,2 2-1240,5 2 0,2 2-20,7-1 1,-2 0-2078,-14 0 1,-4 0 3336,-3 0 0,-5 0 0,-7 0 0,-10 0 0</inkml:trace>
  <inkml:trace contextRef="#ctx0" brushRef="#br0" timeOffset="26139">27987 8682 20305,'-10'39'1919,"0"0"0,1 0 0,-1 0-1829,-4 5 0,-1 0-45,5-4 0,-1 0-810,-4 0 1,1-1-1980,5-4 1,-1-3 2743,-10 1 0,9-7 0,3-26 0</inkml:trace>
  <inkml:trace contextRef="#ctx0" brushRef="#br0" timeOffset="26456">28202 9054 22194,'-30'20'2069,"2"-9"-2519,8-11-629,9-3-990,11-5-899,11 8 809,18-9 1350,1-2 2338,1-8 719,-12 8-269,-10 2-719,-9 9-541,0 0-629,0 17 90,9-4-1259,10 16 269,29-10-899,-18-12 0,1-3-1529,8 1 0,1-1 679,-4-4 0,-3 0 2559,17 0 0,-21 0 0,-21 0 0</inkml:trace>
  <inkml:trace contextRef="#ctx0" brushRef="#br0" timeOffset="26581">28634 9054 12750,'9'-19'5577,"1"8"-4498,10-7-629,8 16-91,3-7-359,17 9-1533,2 0-986,-17 1 1,2-2 2538,-4-3 0,-1 0 0,11 1 1,-15-5-1</inkml:trace>
  <inkml:trace contextRef="#ctx0" brushRef="#br0" timeOffset="26764">29065 8741 22554,'-11'26'2519,"2"6"-2519,5 5 0,0 3-270,-5-5 0,-2 1-1079,-4 8 0,-1-1-3488,1-6 0,0-4 4837,0-6 0,2-4 0,2 6 0,2-21 0</inkml:trace>
  <inkml:trace contextRef="#ctx0" brushRef="#br0" timeOffset="27148">29144 9191 21924,'-9'31'1080,"6"6"-2249,-5-15-630,25 6 1349,23-8 360,-11-14 0,3-2 135,6 2 0,2-3 404,0-2 1,-2-2 450,15-8-1,-16 7-719,-29-6-180,-8 8-180,9 0-719,11 0-1,10 0 181,18-9 494,-23-3 0,0-4 360,1-4 0,-2-2 629,2-6 1,-4-3 854,0-19 270,-5 20-360,-26 21-809,-19 37-361,4 14-269,3-14 0,5 3-405,15-1 1,9-2-1596,22 14-159,6-21 1,7-5 2068,7-5 0,0-3 0,-16-2 0,-2-1 0,20 4 0</inkml:trace>
  <inkml:trace contextRef="#ctx0" brushRef="#br0" timeOffset="38193">19050 9975 16528,'0'-13'4767,"-9"-11"-3958,7 31-89,-15-16-270,6 9-180,-9 0-91,-8 0 91,-3 9-180,-8 19 0,0 5-135,23-5 0,1 0-135,-13 5-1259,35 4-1709,23-17-990,7-13 1,5-3 4137,4 1 0,-1-2 0,-11-2 0,-4-2 0,13 1 0</inkml:trace>
  <inkml:trace contextRef="#ctx0" brushRef="#br0" timeOffset="38504">19403 9995 15448,'0'-31'6387,"0"3"-5668,0 17-449,-9 11 90,-11 2-360,-1 7-90,-8 0 90,10-7 0,8 7-630,28-9-89,25 0 539,-13-4 0,3-1 135,2 4 0,-1 0 135,17-8 270,-10 9 89,-12 18-89,-9 3-360,1 10 90,8-3-270,3-17-1619,8-2-3238,9-9 5037,-7 0 0,-10 0 0,-14 0 0</inkml:trace>
  <inkml:trace contextRef="#ctx0" brushRef="#br0" timeOffset="38644">19952 9936 16977,'39'0'1349,"-12"1"1,3-2-2025,-1-3 1,3-1-3149,7 1 0,0-2 3823,-3-8 0,-2-1 0,7 2 0,-15-4 0</inkml:trace>
  <inkml:trace contextRef="#ctx0" brushRef="#br0" timeOffset="38802">20265 9701 21655,'-20'39'1709,"15"-8"0,0 3-1709,-8 2 0,-1 0-675,8 8 0,-1 2-1259,-6-1 1,-2-3 1933,5-15 0,0-2 0,0 12 0,1-28 0</inkml:trace>
  <inkml:trace contextRef="#ctx0" brushRef="#br0" timeOffset="39110">20422 10112 21295,'17'11'-270,"14"-2"-900,1-11 1,4-5-720,3-1 0,2-3-495,4-3 1,0-3 1414,-4-1 1,-4-3 3307,-10 2 0,-4-1 1440,5-19-1260,-19 17-445,-36 4-634,-5 27-811,-18 2-584,25 6 0,2 3 45,-8 4-540,3 13-499,26-17-1299,22-9-2700,30-3 765,-20-6 1,1-4 4182,4-6 0,-3-1 0,1 5 0,-7-14 0</inkml:trace>
  <inkml:trace contextRef="#ctx0" brushRef="#br0" timeOffset="39702">21030 9975 13739,'19'0'2519,"-8"0"-2249,-2 0 89,-9 0 451,0-8-91,0 5 91,0-5-360,0 8 3148,0 0-3238,0 17-181,-9 5-89,-2 8-270,0-1-719,20-18 179,30-3 495,-9-6 1,1-4 44,0-2 0,-1 0 180,4 3 0,-2-1 360,0-6 359,-4 16 91,-19 21-181,-9 21-224,-3-12 0,-3 2-180,-5 5 0,-6-1-90,-6-2 0,-4-3-558,-2 1 0,-3-4 288,-2-9 0,0-4-518,9-1 1,0-5-2317,-14-6-5486,20-30 8455,36-31 0,-10 15 0,19 0 0</inkml:trace>
  <inkml:trace contextRef="#ctx0" brushRef="#br0" timeOffset="40210">21618 10015 22104,'-20'19'2339,"0"9"-2339,1-15-809,8 14-811,20-25 271,12 6 450,19-8 539,-1-17 270,-9 4 450,-1-15 539,-19 17 271,-1 2-181,-9 18-539,0 10-180,0 12-90,9-1-91,-7 7 1,15-15 90,-6-2-180,0-12-90,7-8-179,1 0 89,12-8-180,-4 3 0,2-1 0,1-8 0,1 0 315,9 2 0,-1 2 45,-8-1 0,-1 2 630,18 0 180,-29 9-91,-10 9-179,-9 2-360,0 9-90,0 8-90,0-15-630,0 13-629,9-24-990,10 7-3238,12-9-1799,8-17 7286,9-5 0,-24 0 0,2 5 0</inkml:trace>
  <inkml:trace contextRef="#ctx0" brushRef="#br0" timeOffset="40344">22480 10054 20215,'-9'19'630,"-2"-17"-810,0 5-4767,3-16-4857,25 9 9804,-4 0 0,7 0 0,-12 0 0</inkml:trace>
  <inkml:trace contextRef="#ctx0" brushRef="#br0" timeOffset="40577">22499 10073 22824,'49'26'-1170,"0"-1"1,-1 0 0,-2-3 0,-1-2-1,-7-9-3597,12-22 4767,-11-9 0,-19 9 0,-12 3 0</inkml:trace>
  <inkml:trace contextRef="#ctx0" brushRef="#br0" timeOffset="40777">23185 9779 24623,'-4'38'689,"0"0"1,-1-2 0,-1 0-690,-4 7 0,0 1-935,5 1 0,-1-2 170,-3-11 1,1-1-1215,6 2 0,2-1-7852,-9 7 9381,0-8 0,7-12 1,-7-10-1</inkml:trace>
  <inkml:trace contextRef="#ctx0" brushRef="#br0" timeOffset="41177">22558 9838 19586,'31'0'4048,"-3"0"-7556,-17 0 3508,-2 0 0,-9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58:57.48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2293 6526 12660,'0'28'2518,"0"11"-2338,9 12-90,2-1-45,-2-22 0,1 0 45,10 14-450,0 6-2338,-1-9 2698,1-9 0,-9-10 0,-3-12 0</inkml:trace>
  <inkml:trace contextRef="#ctx0" brushRef="#br0" timeOffset="456">2254 6310 10681,'-50'-11'2339,"10"3"-2070,3 8 1,7 0 360,-9 35-954,14-12 1,2 6 548,5 17 0,3 6-45,2-12 0,0 3 0,2 0-61,2 0 1,2 0 0,4 2-60,4 3 0,4 2 0,4-2 30,3-3 0,5-2 0,4-3-90,8-3 0,5-3 0,4-5-532,4-2 0,5-4 0,1-5 562,0-5 0,2-4 0,0-3 0,2-3 0,0-3 0,1-3-60,0-3 0,0-4 0,-2-2 30,-6-2 0,-2-3 0,-1-2-78,2-2 1,-1-1 0,-6-5 17,-9-2 0,-5-4 0,-2-1 60,0 2 0,-1-1 0,-4-2-364,-6-8 0,-4-3 1,-3 0 453,-2 5 0,-3 1 0,-6-1-90,-8-5 0,-6-1 0,-5 5 29,-4 8 1,-3 4 0,-4 3-30,4 5 0,-3 2 0,-1 1 0,-1 3-45,-2 3 0,0 3 0,-1 2 1,0 0-886,-8 0 1,-1 2-1,2 1 930,1 1 0,1 1 0,5 1 0,4 2 0,4 0 0,-9 0 0</inkml:trace>
  <inkml:trace contextRef="#ctx0" brushRef="#br0" timeOffset="1397">14327 6565 11850,'19'-28'4408,"10"6"-3869,1-6-179,18 8-270,-19 10 0,1 1-492,4-2 0,2 2 447,7 3 0,1 1 0,-8 0 0,0 1 225,3 3 0,-2 2 236,4 8-236,-13 11-90,-19 28-135,-23-23 0,-7 2 135,-3 7 0,-4-1-45,-11-2 0,-3-3-471,6-3 0,2 0 291,9 0 0,3-2 45,-7-1-360,54-5-1079,27-17-315,-4 2 0,4-4-660,-15-4 0,-1-4 1,0 0 2413,16-5 0,-6-2 0,-18 0 0,-4 1 0,11-10 0</inkml:trace>
  <inkml:trace contextRef="#ctx0" brushRef="#br0" timeOffset="1747">14601 6114 12480,'-34'5'1169,"0"-1"0,4 0 1,-1 3-811,-7 9 1,0 5-90,2-2 0,2 3-1157,-1 14 0,1 4 1007,10-11 0,1 0 0,2 3-120,5 2 0,2 3 0,3 1 30,1 0 0,2 2 0,6-1-383,9 1 0,5 0 0,7-2 353,7-2 0,8-2 0,4-4-68,-2-7 1,3-2-1,2-3 1,2-2-158,5 0 0,1-3 0,2-3 1,-1-1-69,2-1 1,0-2 0,0-2-1,-1-2 135,-3-2 1,0-1 0,-2-1 0,0-4 217,8-3 0,-1-4 0,-4-4 29,-9 0 1,-3-3 0,-5-4 230,-8-5 0,-4-4 1,-5-1-51,-1-11 0,-11-1-1,-14 5 1,-9-2 0,-4 3-703,0 4 1,-4 3 0,-3-1 477,2 4 0,-3 0 0,-1 1 0,-1 3-165,-11-1 0,-2 4 0,1 1-664,5 1 0,1 1 0,2 4 784,-9 4 0,4 5 0,-4-2 0,29 9 0</inkml:trace>
  <inkml:trace contextRef="#ctx0" brushRef="#br0" timeOffset="2635">24283 6389 17247,'34'-6'-30,"0"1"0,0 0 0,1 1-150,1 3 0,-2 2 135,-3 2 0,-3 3 315,2 13 0,-12 12 450,-36 17-271,-4-31 1,-4-2-90,-4 9 0,-3-2-360,-7-6 0,1-1 0,9 0 0,2 0-180,-12 5-810,38 6-898,33-13 1033,6 1 1,5 0 341,-1-4 0,0 0 1233,5 3 0,-5 2 1618,1 16-809,-25 8-989,-35-19 0,-10-1-361,-2 2 1,-3-3-135,-11-2 0,-2-1-771,6 0 0,2-2-5750,-12-2 6679,13-20 0,26 5 0,3-14 0</inkml:trace>
  <inkml:trace contextRef="#ctx0" brushRef="#br0" timeOffset="3085">24361 5977 14099,'-19'0'3058,"-18"0"-2248,-5 9-406,9 3 1,-1 4 0,-1 3 0,0 3-270,-9 10 0,1 4-1449,5 1 1,4 4 1403,9-7 0,2 2 0,3 1-30,5 2 0,2 1 0,2 1-30,-1 1 0,1 1 0,6 0-30,8 3 0,6-1 0,3-1 0,2-2 0,3-2 0,5-2 0,9 4 0,6-2 0,4-4-487,-6-11 1,4-2 0,1-2 0,0-1 328,2-1 1,0-1-1,1-2 1,0-1-1,3-3 1,1-2 0,1-1-1,-1-1-69,-3-1 0,1-1 0,-1-2 0,-1-2 197,11-1 0,-2-4 0,-1-3-15,-6-4 0,-2-3 0,-3-4 15,-4-2 0,-4-5 0,-2-2 60,-4-4 0,-3-3 0,-5-2-15,-4-5 1,-5-3 0,-1-1 74,0-1 0,-1-2 0,-5 0-60,-7-2 0,-4 0 0,-3-1-30,-1-2 0,-3-1 0,-5 3 30,-7 5 0,-6 1 0,-3 3-30,6 7 0,-3 1 0,-1 2 0,-2 2-270,-1 4 0,-1 2 0,-2 1 1,0 3-1083,-2 1 0,-1 3 0,-1 1 0,1 2 1352,-1 3 0,-2 1 0,3 2 0,3 1 0,-10-1 0,4 3 0,8 3 0,0 0 0</inkml:trace>
  <inkml:trace contextRef="#ctx0" brushRef="#br0" timeOffset="115973">10172 11171 10501,'-2'-22'1979,"13"5"-1349,28 8-406,-7 4 1,3-1 45,12-4 0,5 0-1731,-6 4 0,3 0 1,2-1 1505,-8 0 0,1 0 0,1-1 0,1 2-23,7 0 1,0 0-1,2 1 1,0 0-5,-9-1 0,1 0 0,1 0 0,-1 0 0,0 1-18,1 2 0,-1 1 0,1 0 0,0 0 0,-1 1-221,-1-1 0,-1 0 1,1 0-1,-1 0 0,-1 1 243,9 0 1,-1 1-1,-1 1 1,-2-1-53,6-1 0,-2 1 0,-2 1 286,-10 1 1,-2 2-1,-2-1-256,4-3 0,-6 2-90,4 6-989,-19-8 300,-12 0-4168,-8 0 5599,0-8 1,0 6 0,0-7 0</inkml:trace>
  <inkml:trace contextRef="#ctx0" brushRef="#br0" timeOffset="116740">10289 11602 10951,'29'-5'1049,"-1"-1"0,14 1 1,3 1-810,-4 4 0,2 0 0,2 0-1547,-2 1 0,3-1 0,2 0 0,0-1 1289,-3 0 0,2 0 0,0-1 0,1 0 0,1 0-196,3 0 1,1 0-1,1 0 1,0 0-1,1-1 214,-8 0 0,1 0 0,0-1 0,0 0 0,-1 1 0,0 0-108,6 1 0,-1-1 0,-1 1 0,0 0 1,-1 0-51,-4 0 1,1 0 0,-2 0 0,-1 1-1,-2 0-82,14 0 0,-3 0 1,-3 3-391,7 1 1,-8 2-1350,-1 6 2402,-31 0 0,-17-2 1,0-9-1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01:33.73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25557 5134 15988,'-20'22'2428,"-8"-4"-2158,-3-27 180,-17-2-849,-2 0 444,21 5 0,-1 3 45,1 6 0,0 3 0,-6 5 0,2 6 258,2 10 0,1 5-303,-1 3 0,3 2 45,6 3 0,5-2 216,6 13-306,49-23-450,-1-31 0,6-12 120,-4 0 0,2-5 1,-1-3-410,-5-1 1,0-2 0,0-3 0,-2-1 648,-2-3 0,0-1 0,-2-2 0,-1-1 112,-1 0 1,-2-2-1,-1-1 1,-2 0 44,-2-1 1,-3 0-1,-1-1 1,-1 0 171,0-11 1,-2 0 0,-2 0-296,-3 3 1,-2 0 0,-1 2 234,-1 6 1,-1 2 0,-1 4 0,0-2 0,-4 16 540,-7 30-316,-1 26 1,0 13-195,-2-4 0,-2 4 0,1 2-555,4-6 1,1 1 0,1 1-1,-2-1 315,-3 11 0,-2-2 0,3 1-450,5-1 1,2-1-1,4-3-582,4 5 0,9-8 1062,10-13 0,4-7 0,11 0 0,5-26 0</inkml:trace>
  <inkml:trace contextRef="#ctx0" brushRef="#br0" timeOffset="299">26302 4880 19946,'-48'19'1619,"23"-6"0,-1 2-1619,-4 4 0,2 2-90,6 0 0,2-1-540,-17 11-179,26-5-630,29-24 359,15-11 945,0-4 0,1-4 90,-7-3 0,-1-2 675,3 2 0,-2 1 899,4 0-450,-12 19-809,-10 28-270,-9 13 0,17 9-810,14-11-359,-4-26 0,5-6-2114,2-1 0,1-3 3283,1-7 0,-2-1 0,7 3 0,-14-7 0</inkml:trace>
  <inkml:trace contextRef="#ctx0" brushRef="#br0" timeOffset="440">26713 4978 21565,'46'-20'224,"-17"11"1,3-2-810,16-6 1,2-3-2329,-4 5 1,0-2-365,-13 0 0,-1-3 0,-2 0 3187,3-5 1,-5 0 0,11-8 0,-21 7-1</inkml:trace>
  <inkml:trace contextRef="#ctx0" brushRef="#br0" timeOffset="591">27085 4409 19766,'-28'37'2428,"17"-9"1,0 3-2294,-8 12 0,1 3-135,7 4 0,1 0-1909,-5 4 1,1-1-341,7-7 1,3-3 2354,4-6 1,0-4 0,3 6 0,5-21 0</inkml:trace>
  <inkml:trace contextRef="#ctx0" brushRef="#br0" timeOffset="857">27458 4899 21835,'-30'0'749,"1"0"1,-1 4-1,1 1-839,-12 6 90,4 0-90,35-3-539,13-8 89,37 0 495,-19-4 0,3 0 45,7 3 0,0 0 45,-3-5 0,-2 3 19,-4 5 1,-1 5 25,18 12-90,-7 12-360,-1 8-2069,9-17-809,-20-11 0,3-5 3238,8-13 0,0-3 0,7 5 0,-3-12 0</inkml:trace>
  <inkml:trace contextRef="#ctx0" brushRef="#br0" timeOffset="1352">28732 4880 19316,'26'-20'2878,"15"0"-2878,-3 10 0,3 1-360,-1-1 1,1 0-1260,3 1 0,-1-1 1619,-11 0 0,-3 0 0,10-1 0,-22 2 0</inkml:trace>
  <inkml:trace contextRef="#ctx0" brushRef="#br0" timeOffset="1549">29065 4429 22014,'-15'29'1409,"-1"1"1,1 2-1,2 3-1364,2 7 0,2 3-1067,0 5 1,-1 0 526,0-4 1,0 0-721,4 2 1,1-3-494,-1-12 0,4-4 1708,19 12 0,-12-15 0,12-26 0</inkml:trace>
  <inkml:trace contextRef="#ctx0" brushRef="#br0" timeOffset="1907">29339 4821 19586,'3'48'4048,"-6"-7"-3959,-8 7-89,3-9-809,25-17-900,14-5 494,1-14 1,3-6-90,1-4 0,0-3 539,4 0 1,-1-2 607,-9-3 1,-2 0 2045,20-5-103,-26 11-527,-5 36-719,-15-1 0,-4 6-145,-1 12 0,-2 4-66,2-8 1,-1 3 0,0 0-650,-4 2 0,-3 1 0,1 0 590,1 3 0,-1 1 0,-1-1-150,-2-2 0,0 0 0,0-1-297,0 0 1,1 0 0,-3-3 266,-8 4 0,-2-3-135,6-3 0,-3-6-450,-1-16 1,-2-7-1755,-14-3-989,21-35 0,6-12 3258,0-8 1,4-1-1,3 7 1,1 1-1,4 5 1,0-1-1</inkml:trace>
  <inkml:trace contextRef="#ctx0" brushRef="#br0" timeOffset="2432">30025 5115 18506,'16'49'2069,"-1"0"0,-4 0 0,-3 0-1754,-2 0 0,-3 0-1219,-2 0 0,-2 0 993,1-4 1,0-1 0,1-4 0,-2-2 112,-7-7 1,-1-3-742,-4 11 100,-16-19-820,10-37 90,8-33 539,4 3 0,5-4 244,10 9 0,6-1 0,-1-1 296,-3-2 0,1-1 0,3 1-69,8-2 0,5 2 1,0 3 248,-4 7 0,1 2 0,-1 3 449,8-6 1,-1 7 551,9 10-12,-22 40-269,-17 30-451,-3-8 1,-2 3-270,-4-8 0,-2 0 0,1 3 0,-2-4 56,-16 3-1046,8-28-449,36-30 899,1-4 0,7-4 413,9-1 1,7-2-1,3 1-256,-8 5 1,2 1 0,2 0 0,0 1-381,5-1 1,1 0-1,0 1 1,0 1 649,-4 2 1,-1 2-1,0 0 1,-2 2 471,4 1 1,-2 1 0,-5 1 135,-3 0 0,-5 5 944,-1 6-90,-53 4-450,-5 31-854,7-17 0,0-1-90,3 4 0,4 2-45,-1 23-805,45-23-500,-2-7 1,5-2-1080,13-5 1,5-5 2850,3-2 1,-2-2-1,6-1 1,-10-7-1</inkml:trace>
  <inkml:trace contextRef="#ctx0" brushRef="#br0" timeOffset="2800">31535 4899 20665,'-1'20'3148,"1"-1"-2968,0 1-180,0 0-90,0-1-989,9 10 0,11-8 89,10 16 810,1-15 720,-12 24 899,-10-14-899,-11-4 0,-5 1-271,-5-3 1,-4-2-315,-3-2 0,-4-3-1439,-6 2 0,0-4 1484,-13-7 0,14-1 0,19-9 0</inkml:trace>
  <inkml:trace contextRef="#ctx0" brushRef="#br0" timeOffset="4419">25655 8584 15268,'-37'0'5307,"-14"0"-5037,17 3 0,-1 2-180,-5 4 0,1 2-417,8 3 1,1 3 326,5-1 0,3-2 184,2-3-364,46-5 0,2-9 0,5-2 0,20 7 1,4 4-175,-20-1 0,1 1 1,-2 3 398,11 12 0,-5 6 134,-10 5 1,-8 6 225,-9 9 0,-10 4-46,-10 3 1,-8 1-675,2-16 0,-2 0 0,-4 0 465,-6 1 0,-5-1 0,0 0-120,-1-2 0,-1-1 0,0 0 0,0-3 0,0 1 0,1-3-351,-7 5 1,2-3-130,5-6 1,1-6 179,-2-10-180,19-31 180,20-6 0,11-6 90,2 1 0,4-2 1,4-1-180,0 3 1,2-1 0,1-1-1,1 0 336,3-3 1,0-1 0,1-1-1,0 1 45,2 0 1,0 0 0,-1 0-1,-1 0 68,-4 2 0,-1 0 0,-2 1 0,-1 1 379,6-5 1,-3 2 0,-4 1-200,-1-6 0,-6 4 616,4-3-436,-52 32-181,-7 27-134,4-1 0,-1 3-135,9 8 0,1 1 0,-2-8 0,7 0-450,39 24-1079,29-36 359,-18-10 1,6-3 0,0-2 1347,6-4 0,1-2 0,-3 0 0,0 0 1,-3-2-1,-7 0 0,0 0 0</inkml:trace>
  <inkml:trace contextRef="#ctx0" brushRef="#br0" timeOffset="5128">26674 8623 22374,'-39'28'2159,"8"3"-2159,3-1-90,34-1-809,25-19 179,-2-4 0,3-3 135,11-5 1,1-5 134,-3-1 1,-1-3 449,-3-3 0,-4-3 719,6-13 361,-22 10-91,-17 20-359,-18 11-540,5 9-90,-15-9 90,26 6-540,22-15-630,21 7 765,-12-15 1,1-5 134,20-11 180,-20-17 90,-12 8 180,-18 3-90,-18 8-360,5 1 180,-15-1-90,34 9-180,25 2 270,6 8 0,5 2 0,2-1 0,3 0 270,7-2 0,-1 4 404,-11 9 1,-4 5-181,-1-3 1,-6 6-135,-13 9 0,-6 3 90,6 19-450,-16-20 0,-5-3-360,-5-12-810,6 9-539,2-50 540,37-5 899,-12 3 0,2-3 315,11-4 0,3 1 135,-6 2 0,-1 3 584,-3 5 1,-3 9 944,2 15-629,-12 39-676,-17-10 1,-2 3-315,1 3 0,0-1-45,-2-2 0,4-5-405,15 4-1079,14-14 1259,0-29 0,5-11-135,4 3 1,1-3-228,-8 1 0,0-2 0,-1 0 766,5-7 1,-2 3 494,-9 11 1,-4 4 450,-5 4-810,-17 46-360,0 7-90,-2-15 0,4 0-2069,15 11-719,23-21 2878,-6-17 0,1-4 0,11 0 0,-2-7 0</inkml:trace>
  <inkml:trace contextRef="#ctx0" brushRef="#br0" timeOffset="5711">29575 9093 18057,'10'29'4047,"-1"1"-3597,-9 18 0,0 2-270,1-16 0,-2 0 0,-8 18-1,-2-4 1,-8-20-270,-1-17 0,1-20-89,8-21 89,5-5 0,3-6 45,2-7 0,2-5-654,3 7 1,2-4-1,2 1 699,0 1 0,2 1 0,2 0 0,5-3 0,3 0 0,2 4-316,0 10 1,1 2 0,2 4 360,9-7 0,1 6 45,-1 12 0,0 10 270,16 27-136,-28 0 1,-5 5 0,-5 10 0,-4 4-135,-2-3 0,-4 1 0,-4 0 0,-4-2-360,-14 8 516,-11-13-3754,-8-28-6323,9-37 9026,14 3 1,3-1 0,3-13 0,1-4 0</inkml:trace>
  <inkml:trace contextRef="#ctx0" brushRef="#br0" timeOffset="6496">30143 8584 20665,'10'29'1859,"0"1"0,-4-1 0,-2 0-1679,5 21-270,-9-10-270,9-21-809,2-10 0,26-35 854,-17 3 0,1-4 45,12-12 0,2-3 225,-1 1 0,2 2-198,-2 2 1,1 6 737,-5 14 0,-1 4 494,19-5-89,-18 44-181,-1 7-539,-19 17-90,-1-11-90,-9-10 0,9-19 0,-7-1 665,7-9-665,-1 0-90,-5 0 90,5 0 0,-8 0 270,0 0-270,0 9-90,0-7 90,0 7 0,0-9 0,0 8 0,0 3-180,0 0-630,9-2-719,2-9 360,26 0 539,4-17 540,-12 6 0,1 0 315,0-4 0,-1-1 945,12-3 179,-12 10-180,-21 18-449,-8 19-91,0 13-629,0 9 90,0-10-540,0-21-899,18-10-90,12-26 854,-2 3 1,3-3 269,4-11 0,0-3 270,4 1 0,0-1 26,-3 0 0,-2 4 603,-8 9 1,-2 5 674,4 4-539,-19 38-361,-9 12-359,0 9-359,0-2-1350,9-26-1080,10-5-6385,12-17 9174,-1-26 0,-10 20 0,-12-21 0</inkml:trace>
  <inkml:trace contextRef="#ctx0" brushRef="#br0" timeOffset="6620">31593 8584 23813,'29'-9'810,"10"-2"-1035,-7-2 0,3-2-675,5 0 1,1-1-1800,4-3 1,-1-1 2520,-2 0 0,-5 1 0,4-3 1,-15 5-1</inkml:trace>
  <inkml:trace contextRef="#ctx0" brushRef="#br0" timeOffset="6786">31965 8133 18506,'-28'9'7376,"6"10"-6746,12 7-1,1 5-269,-1 3 0,2 4-270,3 14 0,0 2-1184,-5-3 0,0-1 734,0-5 0,0-1-799,5-4 0,-1-4-4058,-2 6 5322,25-14 0,-12-19 0,12-9 0</inkml:trace>
  <inkml:trace contextRef="#ctx0" brushRef="#br0" timeOffset="7287">32142 8525 22284,'0'48'3148,"-9"2"-3417,-2-17-1440,0 1-720,12-31-1349,18 5-270,12-25 4048,8-5 1620,-9-17 2967,-1 9-2338,-10 10-1440,-8 11-89,7 9-540,-16 0-90,15 9-180,-6-7-360,9 7 0,-1-9 90,1-9 360,-9-11 270,6-1 450,-15-8 179,7 19-89,-9 1-181,0 9-179,0 9-450,0 1 0,0 19 0,0-8-270,26-1-719,7-2 404,3-16 1,4-2-46,-4 4 0,0 0-90,8-3 1,-1-2 674,-11 2 0,-3-2 315,19-7 719,-29-3-269,-10-9-450,-9 9-1619,0 3-7196,-9 8 8545,7 0 0,-6 0 0,8 0 0</inkml:trace>
  <inkml:trace contextRef="#ctx0" brushRef="#br0" timeOffset="9203">26007 6173 16797,'-24'24'689,"0"0"1,3 1 0,1 0-600,-1 0 0,3 0 0,7 23-899,40-17-901,6-19 1,8-5 1499,-4-5 1,3-3 0,-3 0 0,2 1 0,-3-2 0,-3-2 0,-1-1 0</inkml:trace>
  <inkml:trace contextRef="#ctx0" brushRef="#br0" timeOffset="9487">26831 6095 16168,'-48'11'4407,"6"-3"-4227,-6 10-180,18-5 90,10 15-90,29-17-360,22-2 1,19-9 179,-21-4 0,1-1 270,20-6-180,-11 0 270,-11 3 89,-8 8-269,-9 26 0,6-2-629,3 15-2250,19-11-4856,2-17 7735,7-11 0,-26-2 0,-5-7 0</inkml:trace>
  <inkml:trace contextRef="#ctx0" brushRef="#br0" timeOffset="9611">27242 6036 16438,'40'-31'4227,"8"12"-4137,2 1-1157,-17 13 0,1 0-1137,-3-5 1,-1 0 2301,20-10 1,-22 9-1,-19 3 1</inkml:trace>
  <inkml:trace contextRef="#ctx0" brushRef="#br0" timeOffset="9786">27458 5742 19226,'-20'9'5847,"1"10"-5443,12 7 1,3 5-270,-1 7 0,1 4-135,0 12 0,-1 1-540,0-5 1,-1 0-1164,3-11 1,0 0-1,-1-3-3213,-6-2 1,2-3 4146,7 4 1,0-5 0,-8-10 0,9-11 0</inkml:trace>
  <inkml:trace contextRef="#ctx0" brushRef="#br0" timeOffset="11265">25145 6212 18776,'29'-11'-90,"19"-6"-1934,-19 16 1,3 0 2023,12-8 0,-1 0 0,3 7 0,-3-6 0</inkml:trace>
  <inkml:trace contextRef="#ctx0" brushRef="#br0" timeOffset="11800">25204 7290 12840,'28'0'2608,"3"-8"-3777,17-3-2924,-19 6 1,1-1 4092,1-4 0,-1 2 0,11 6 0,-15-7 0</inkml:trace>
  <inkml:trace contextRef="#ctx0" brushRef="#br0" timeOffset="12741">26439 7310 13829,'-31'-22'4228,"-15"-4"-3509,5 24-314,12-3 0,-1 1-416,0 7 1,1 3-80,-21 13 199,11 12-109,11-9 111,35-5-471,23-17 270,-1-4 1,3-1-1,3 0 0,0-1 90,-5 1 0,-1 0 270,10-4 642,-20 35-283,-19 24-359,-12-7 0,-4 3-90,0 4 0,-1 0-440,4-14 0,0 1 0,0-3 305,-4 7 0,6-1-45,10 0 0,8-4-536,24 5 311,1-24 0,6-5 45,6-5 0,1-6 90,-4-7 0,-1-5 90,-4 2 0,-5-4 0,-1-26 0,-12-9-90,-36 15-629,-12-12-826,6 25 0,-2 0-974,0 1 1,1-3 2694,4-11 0,3 1 1,-1 6-1,10-9 1</inkml:trace>
  <inkml:trace contextRef="#ctx0" brushRef="#br0" timeOffset="13307">26811 7192 21385,'-19'20'2338,"-1"-1"-2338,9 18 90,11-4 0,28 6-719,14-19-141,-9-12 0,1-7 545,-3-12 0,-1-4 180,5 0 0,-2-3 45,-7-6 0,-2-2 717,15-13-87,-19 19 90,-12 20-361,-8 20-269,0 19-90,0 2 643,9-2-1452,19-19-361,14-20 630,-13-7 1,1-6 269,-5-5 0,0-3 29,4-3 0,-2-2 646,-9 0 0,-3 2 494,13-6 181,-19 12-631,-9 36-269,0 3-180,0 18 90,9-8 122,10-11-1021,29-20 404,-18-8 0,1-4-308,8-6 0,1-3 668,-5 0 0,-1 0-38,-3 1 0,-3 1 982,11 0-89,-10 10-271,-19 26-359,-1 14-180,0 19 90,10 0-315,-4-24 0,1-4-1214,14 0-1799,7-5-6593,-6-26 10010,-1-10 0,-10 6 1,-11-5-1</inkml:trace>
  <inkml:trace contextRef="#ctx0" brushRef="#br0" timeOffset="13457">28124 7094 15898,'0'-30'6656,"9"10"-5666,2 11-631,26 9-269,13 9-180,-16-7 0,2-2-630,11 5 1,2-1-910,-3-7 0,-1-3-800,1-2 1,-2-3-1395,-3-2 0,-6-5 3889,-3-21 0,-6 17 0,-26 5 0</inkml:trace>
  <inkml:trace contextRef="#ctx0" brushRef="#br0" timeOffset="13616">28712 6800 12120,'-19'-30'9830,"-1"1"-7337,0 10-964,9 8-449,3 20-361,8 13-674,4 4 0,1 4 0,-4 4 0,0 2-719,3 7 1,0 3-317,-3 3 1,-2 0-1575,1-4 1,0-1 2563,0 6 0,0-4 0,0 0 0,0-3 0</inkml:trace>
  <inkml:trace contextRef="#ctx0" brushRef="#br0" timeOffset="19170">25772 12229 18237,'11'31'2518,"7"14"-2428,1-12-45,-4-5 0,1 1-45,3-7 0,1-3 90,19 12-180,9-14-1028,-19-22 1,1-7-1042,9-10 0,1-4 2159,-10 3 0,1-2 0,-3 1 0,1-4 0,-4 1 0,-3 6 0,0-1 0</inkml:trace>
  <inkml:trace contextRef="#ctx0" brushRef="#br0" timeOffset="19312">26733 12053 19946,'0'39'-3598,"0"0"3598,0-8 0,0-12 0,0-10 0</inkml:trace>
  <inkml:trace contextRef="#ctx0" brushRef="#br0" timeOffset="19447">26791 11739 20036,'-30'0'-7286,"2"-9"7286,34 25 0,-10-21 0,21 23 0</inkml:trace>
  <inkml:trace contextRef="#ctx0" brushRef="#br0" timeOffset="19620">27105 11974 20935,'0'29'270,"-9"-8"-1260,-2 8-898,1-10-1800,10 1-1889,19 0 5577,21-10 0,-16-1 0,2-9 0</inkml:trace>
  <inkml:trace contextRef="#ctx0" brushRef="#br0" timeOffset="19703">27262 12151 13110,'0'39'6566,"-9"9"-6476,-11 2-1170,-10-9-5486,-1-12 6566,3-29 0,17-3 0,3-5 0</inkml:trace>
  <inkml:trace contextRef="#ctx0" brushRef="#br0" timeOffset="19978">27477 12014 19676,'0'33'1574,"0"1"0,-8 18-1574,5-22 0,4-3-810,7 3-899,23-10 1709,-3-20 0,3-9-3733,0-7 1,-1-7 3507,4-6 0,-1-3 1079,-7 1 1,-2 1 1348,-3 4 1,-3 4 135,2 3-990,-11 36-809,-9 16-495,-1-5 0,2 3-135,1-1 0,4-2-1799,23 5-990,-6-17 1,4-6 2826,12-16 1,0-5-1,7 6 1,-2-12-1</inkml:trace>
  <inkml:trace contextRef="#ctx0" brushRef="#br0" timeOffset="20203">28242 11955 19136,'-20'24'1469,"1"0"0,-1-3 1,0-1-1380,-10 19-270,10-10-720,29-19 1,22-18 629,19-14 270,-20 2 0,-1 1 719,12-3 541,-13 5-541,-19 43-629,-9 6-270,0 18-1889,17-19-5396,14-14 7465,-6-28 0,0-4 0,8 9 0,-7-20 0</inkml:trace>
  <inkml:trace contextRef="#ctx0" brushRef="#br0" timeOffset="20353">28693 11465 24713,'-5'37'1019,"1"0"1,-1 11-1,-1 4-989,0-7 0,-1 2 0,0 0-1304,0 3 1,1-1 0,0 0 523,2-2 1,0-1-1,1-1-839,-1-5 0,0 0 0,3-3 1731,5 6 0,1-5 0,-3 10 0,7-31 0</inkml:trace>
  <inkml:trace contextRef="#ctx0" brushRef="#br0" timeOffset="20911">29829 11994 18057,'-30'0'4407,"-7"9"-3867,-3 19-994,19-1 0,1 5 454,-1-2 0,3 3 13,4 5 1,8 0-374,24 12-765,8-31 1,7-7-2024,15-8 0,4-8 3148,-11-7 0,0-3 0,-3 0 0,1 1 0,-4-1 0,-9-3 0,0 0 0</inkml:trace>
  <inkml:trace contextRef="#ctx0" brushRef="#br0" timeOffset="22070">30319 11406 24713,'6'38'659,"-1"0"1,0 5 0,-1 4-660,-3-7 0,-2 3 0,1 0-1032,0 0 0,1 1 0,-2-1 972,-4 4 0,-1 0 1,-1-3-391,2-1 0,-3-4 186,-4-4 0,5-15-1625,7-20 629,19-37 810,0 8 1,2-3 359,-1-9 0,1 1 450,3 7 0,0 5 1307,6 0-228,-10 48-1034,-14 6 0,-3 6-181,-3 3 1,0 2-446,-2 8 1,4-3 130,15 11-1439,14-16 224,-4-33 1,5-8-720,6-7 0,2-7-630,0-5 1,1-4 1529,3 2 0,-1-2 2563,-12-3 0,-1 3 3418,18 6-271,-29 3-3147,-10 18-630,-9 0 271,0 0-630,-9-9-91,-11 7 422,-10-6-421,-1 16-270,3 12 0,8 2 0,10 6-180,27-8-540,16-10 270,-1-4 1,3-3 89,-4-6 0,-1-3 270,5 1 0,-2 0 180,8-6 720,-4 2-1,-26 35-179,-2 15-496,-8-7 1,-2 2-270,-3 0 0,-1-2-45,-6 7-629,0-15-630,20-43 89,30-22 855,-10 9 1,3-1-113,7-4 0,1 0 652,-9 4 0,-1 3 539,-5 10 1,-3 6 494,-2 12-359,-11 39-181,-9 13-494,1-13 0,-2-2-225,-8-2-180,7 9-1259,2-42-720,28-19 1619,-8-2 1,2-4 314,11-14 1,1-4 269,-7 5 0,-2 0 674,4 0 1,-1 4 2293,2 2-1214,-10 30-810,-11 30-449,-9 21-405,0-22 0,0 0-135,0 21-539,8-19-901,12-14-628,28-43 1573,-22 7 0,0-3 495,9-7 0,-2-3 420,-11-3 0,-3 2 1199,9 1 270,-19 6-630,-9 60-539,-9 1-585,4 2 0,-1 2-90,-4-12 0,1-1-405,7 22-719,21-29-360,23-10 854,-13-19 1,1-6 539,-5 1 0,0-3 225,1-10 0,-4-3 1079,-1-19 600,-3 20-600,-18 21-629,0 37-450,0 14-270,0-1-629,17-4-1080,14-26-720,19-20 270,-24-7 1,-2-7 2265,2-11 0,-4-2 1,-1-9-1,-3 1 1</inkml:trace>
  <inkml:trace contextRef="#ctx0" brushRef="#br0" timeOffset="22211">32593 11426 17697,'11'-53'8635,"-3"25"-7196,-8 65-989,0 0 0,0 7-450,1-2 0,-1 5 0,-1 1-861,-1 1 1,-1 2-1,0-1 411,0 0 0,-1 1 1,0-4-1620,-6 10 0,0-5 2168,5-11 1,-1-6 0,-2-4 0,8-14 0</inkml:trace>
  <inkml:trace contextRef="#ctx0" brushRef="#br0" timeOffset="23411">27007 13366 17247,'-19'2'0,"8"5"0,2-16 90,9 9 1439,0 0-899,-9-9-180,7 7-1,-15-7 1,-3 9-180,-2 0-270,-6-8 0,17 5 180,2-5 90,9 8-90,0 8-1,-8 3-179,5 18-89,-14-8 89,15 16-90,-7-15-90,27 15 0,-5-15 180,24 15 0,-24-7 180,4 10-90,-17 8 44,-2-19 1,-5 0-90,-9 2 0,-5-1 0,1 1 0,-3-3-225,-6-6 1,-1-5-1351,-9 3-2967,10-20 4497,27-37 0,-4 20 0,15-18 0</inkml:trace>
  <inkml:trace contextRef="#ctx0" brushRef="#br0" timeOffset="23796">27399 13052 15358,'31'-11'4947,"-3"3"-4047,-8 34-181,-10 15-449,-4-4 0,-3 5-135,-2 2 0,-2 1-90,1-4 0,0-2-90,0 1 0,0-3-854,0 4 89,0-13-449,0-28-91,9-28 1171,10-22 179,-8 24 0,0 0 629,3 0 1,1 4 449,4 2-269,-8 29-450,-2 30-271,-5-10 1,0 3-352,1 3 1,1 0 171,6 1 0,5-5-809,22 2-181,-11-17 1,3-6-1080,3-11 0,2-7-630,7-4 1,1-4 2788,-3 0 0,-2-1 0,-11 2 0,-3 0 0,9-3 0</inkml:trace>
  <inkml:trace contextRef="#ctx0" brushRef="#br0" timeOffset="24045">28164 13444 19586,'-18'11'2698,"-13"-2"-2158,-19-9-540,9 9-90,4-7 90,17 6-180,10-8-360,27 0 271,16 0 224,-5 0 0,3 0 45,19 0 90,-11 0 89,-20 0-89,-10 18-90,0 4-179,-7 17-1261,24-9-2967,5-10 4407,19-20 0,-17-2 0,-7-7 0</inkml:trace>
  <inkml:trace contextRef="#ctx0" brushRef="#br0" timeOffset="24370">28555 13523 19856,'0'39'1139,"0"0"0,0 0 1,0 0-1050,0 5 0,0 0-810,0-4 0,0 0 720,0 4 0,0-1 0,0-7 0,0-2 92,0 1 0,0-3-92,0 10 119,0 4-479,-8-33-179,-3-13 89,-1-23 0,4-11-90,5-9 1,4-5 68,3 2 1,3-4 0,2 0 470,2-3 0,3-1 0,2 2 60,3 0 0,1 2 0,0 1 209,-4 7 1,0 2 0,2 5 204,6-1 1,0 13 245,-2 23 90,-5 41-586,-15-8 1,-4 4-135,-2 11 0,-1 0 0,1-15 0,-3-1-720,-1 5 1,-3-9-1800,-9-17-6476,9-30 8905,3-31 0,8 15 0,0 0 0</inkml:trace>
  <inkml:trace contextRef="#ctx0" brushRef="#br0" timeOffset="24820">28987 13483 21205,'39'0'2069,"9"0"-2429,-19-6 0,1-5-865,5-3 1,-1-2 684,-2-4 1,-3-2 405,-2-1 0,-6-2 314,-1-14 1031,-12 9 48,-8 19 180,-8 13-719,-12 26 107,-2 3-737,3 8-41,27-9-769,32-10-90,-7-13 1,4-5 134,2-10 1,2-2 224,3 5 1,-1-3 321,-7-10 0,-2-1 1297,16 6 450,-22-4-360,-19 25-629,-9 3-540,0 18 0,0-8-180,8 8-104,12-18-76,11 6 270,8-6 90,-9 17 450,-10 3 359,-11 17-674,-17-19 0,-2 0-225,-3 15-1709,-15 2-6206,8-36 7915,0-18 0,10 3 0,1-12 0</inkml:trace>
  <inkml:trace contextRef="#ctx0" brushRef="#br0" timeOffset="26578">25772 13679 17787,'48'-10'-7736,"3"1"7736,-17 8 0,-1 2 0,2-1 0,0 0 0</inkml:trace>
  <inkml:trace contextRef="#ctx0" brushRef="#br0" timeOffset="27211">25968 15188 19046,'46'-10'-1170,"-17"5"1,3 1-3747,16 0 1,2-1 4490,6 0 1,-3-1 0,-18 1 0,-4-1 0,21-2 0</inkml:trace>
  <inkml:trace contextRef="#ctx0" brushRef="#br0" timeOffset="27761">26948 15130 19856,'31'0'2158,"15"26"-2158,-22-11 0,2 3-315,12 14 1,2 3-1953,1 0 1,-1 0-838,-1-4 1,0-1 3187,-3-4 0,-4-4 0,0-3 0,-5-10 0</inkml:trace>
  <inkml:trace contextRef="#ctx0" brushRef="#br0" timeOffset="27920">27360 15032 21745,'-30'38'449,"1"0"1,3 5 0,2 3-840,4-11 0,0 2 0,3 0-1476,5-1 0,2 1 0,0-1 1866,-10 15 0,3-4 0,6 5 0,2-17 0</inkml:trace>
  <inkml:trace contextRef="#ctx0" brushRef="#br0" timeOffset="28287">28575 15443 19406,'-39'26'2249,"8"7"-2474,16-9 0,2 2-2653,-7 22-6953,9-17 9590,12-12 0,1-10 0,6-9 1</inkml:trace>
  <inkml:trace contextRef="#ctx0" brushRef="#br0" timeOffset="28645">28948 15051 23544,'-1'38'314,"1"1"1,-8 15-720,3-15 1,7-4-1036,25-11 181,16 2-557,-1-34 0,4-10 1591,-5 0 0,-2-5 225,2-11 0,-3-2 260,-12 5 1,-2 1 323,-4 5 1,-4 2 872,-5 3-558,-2 47-405,-8 4 1,-2 7-376,-1-3 1,-2 2 0,1 2 30,2 8 0,1 2 0,-1 1-368,-1 2 1,-2 0 0,1 1 261,1-11 1,1 0 0,-1 0 0,-1 0 15,-2 11 0,-1 1 0,-3-2-347,-4-2 1,-3-1 0,-3-2 196,1-8 0,-1-3 0,-5-3-685,-5-3 1,-4-3 0,-1-5-666,-15 3 1,-2-11-1838,10-13 0,-2-8 0,0-4 2662,-1-9 0,0-5 0,4 0 0,0 0 0,4 0 0,5-6 0,1 1 0</inkml:trace>
  <inkml:trace contextRef="#ctx0" brushRef="#br0" timeOffset="31186">25576 10485 16618,'44'-14'-540,"0"0"0,6 2 0,-2 2 1,-19-1-1,-1 2 0,24 0 1</inkml:trace>
  <inkml:trace contextRef="#ctx0" brushRef="#br0" timeOffset="31711">26674 10132 19136,'-6'34'539,"1"0"1,0 8 0,1 3-450,4 4 0,0 2-829,1-12 1,-1 1-1,-1-2 784,-2 14 0,-2-3 149,1-8 0,-3-4-374,-6-10 0,-3-6 372,-5-10-462,-8-40 225,14 2 0,2-7-15,5-1 0,1-4 0,0-2-505,-3-1 0,0-2 1,2-1 534,4-6 0,3-2 0,4 1 60,3 4 0,3 1 0,4 2-44,4 6 0,3 2 0,4 4 104,3 7 0,4 3 0,1 5 0,16-1 0,2 10-105,-5 13 1,-1 9 149,-7 0 0,-4 7 45,-11 11 0,-5 5-106,-7-5 0,-3-1-29,-5 0 0,-4-1-45,-7 19 1112,-19-26-2821,-14-5-1530,13-22 1,-1-7 3524,-11-19 0,13 7 0,19-2 0</inkml:trace>
  <inkml:trace contextRef="#ctx0" brushRef="#br0" timeOffset="32231">27086 10034 19676,'10'-11'1709,"-1"3"-1439,0 8-1,-7 0-179,15 0-90,-6 17 90,9 5-90,-9 8 0,6 7 0,-6-15 90,0-2 0,6-3-180,-14-15 90,14 7-90,-6-18-179,9-2 179,-1-17 90,-8-3 0,-2-16 0,-9 5 0,-9 12-90,-11 4-90,-19 23-810,6-5-1798,-4 16-3059,18-14 5847,25 12 0,-10-14 0,22 8 0</inkml:trace>
  <inkml:trace contextRef="#ctx0" brushRef="#br0" timeOffset="32895">27693 9858 20485,'11'37'2519,"-11"-5"-2519,-11 8-1080,0-12-449,2-17-1529,9-2-630,18-18 2789,4-20 1123,-3 5 1,1-2 1169,0 0 1,-1 0 224,-4 1 0,1 2 90,12 4-540,-8 27-449,-1 32-450,-9-11 0,0 3-180,0 2 0,-1 1-90,-4-4 0,1-3 90,20 11-900,-4-19-179,17-38 629,-15 4 0,0-4 135,2-11 0,-2-1 141,1 3 0,1 4 399,-2 6 0,-1 3 494,8-3 91,-12 43-630,-1 7-180,-7 17-90,8-11-720,10-19-1169,1-12-1169,18-25-2249,-15-22 3863,-9 18 1,-3-2 2163,-13-5 0,-3 0 3327,13-3-539,-18 11-1979,0 12-809,0 25-360,0-4-180,17 7-184,14-11-626,-3-12 1,3-3-271,3-3 1,1-2-293,1 1 1,-2-2 1146,-3-2 0,-3 0 1215,11 3 719,-19 3-450,-3 8-720,-6 0-359,17 0-270,3 0-90,17 0-719,-7-9-1127,-2-11-3281,-19-2 5127,-12-15 0,-8 24 0,0-4 0</inkml:trace>
  <inkml:trace contextRef="#ctx0" brushRef="#br0" timeOffset="33029">29065 9544 15448,'-20'-11'8275,"1"11"-7105,8 37-901,6-4 1,1 4-135,4 16 0,0 3-1088,-2-16 1,-1 0-1,-1 0-36,-1 15 0,0-2-1305,-1-3 0,1-4 2442,0-14 1,1-3-1,4 10 1,0-21-1</inkml:trace>
  <inkml:trace contextRef="#ctx0" brushRef="#br0" timeOffset="33270">27674 9583 19046,'0'0'0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02:53.91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18148 6545 16078,'-30'-19'1259,"10"8"-1079,29-6-90,30 14-90,-2-1 0,5 0 45,7 3 0,2 2-45,-12-2 0,1 1 0,-1 1-481,8 2 1,-3 2 614,-3 2 1,-6 6-135,-4 26 90,-26-6 0,-10 2-45,-15 1 0,-8 0-420,3-7 1,-2 0 0,-2 0 434,-3-2 0,-2-1 0,0-1-90,0-1 0,0-1 0,4 0-159,-2 8 0,3-3 189,-17-7-1079,70 3-2339,29-30 3418,-8 5 0,1 2 0,-13-2 0,-2 0 0,12-8 0</inkml:trace>
  <inkml:trace contextRef="#ctx0" brushRef="#br0" timeOffset="333">18501 6330 12390,'-44'-15'1019,"1"-1"1,-1 4-1,-2 5-929,-2 11 0,-2 9-1553,1 8 1,0 8 1612,15 0 0,1 4 0,2 3-120,5 5 0,2 3 0,3 0-30,-2-1 0,3 0 0,6 1 0,9 2 0,7 1 0,8-5-60,9-5 0,7-4 0,5-2-240,9-1 0,5-4 1,3-4 6,-2-7 1,3-4 0,2-3-1,0-3-128,-2-3 1,2-3-1,-1-3 1,-2-1 442,-4-2 1,0-2-1,-2-2 1,-2-4 157,6-9 0,-2-5 0,-8-5 19,-11 1 1,-6-4 0,-5-2 130,-3-2 0,-4-3 0,-7 1-151,-10-4 1,-6 1 0,-4 1-150,-3 6 0,-4 2 0,-4 2-510,-5 2 1,-5 4-1,-2 4-1499,-4 6 0,-3 6 1,1 6 1978,1 9 0,0 6 0,5 0 0,-2-6 0,5 4 0,9 12 0,1-1 0</inkml:trace>
  <inkml:trace contextRef="#ctx0" brushRef="#br0" timeOffset="1083">4116 6271 18776,'8'46'1170,"3"6"-1170,-5-10 0,-1 3-360,0-4 0,-1-1-1079,-3 4 0,-2-1-3402,1-7 1,0-2 4840,0 16 0,0-22 0,0-19 0</inkml:trace>
  <inkml:trace contextRef="#ctx0" brushRef="#br0" timeOffset="1424">3920 6016 16707,'-44'-5'540,"0"-1"0,4 8 0,0 5-540,-9 13 0,2 8-1007,18-4 1,2 3 0,2 3 1036,0 6 0,2 4 0,2 1-60,2 4 0,3 1 0,3 0 0,3-2 0,2-1 0,6 1-30,8 2 0,6 1 0,5-5-240,5-8 0,5-3 0,5-4 255,2-7 0,5-1 0,3-4 0,0-2-293,5-2 1,3-2 0,0-4 0,2-2 157,-8-3 0,2-2 0,0-2 1,-1-1-1,0-1 157,9-2 1,-1 0-1,-1-3 1,-2-3 359,-5-3 0,-1-1 1,-3-3-1,-3-2 82,-1-4 1,-4-3 0,-6-2-87,3-11 0,-14-3 26,-26-7 1,-15 1-270,2 17 0,-4 2 0,-4 1-60,-9-3 0,-4 1 0,-3 3-120,9 8 0,-1 3 0,-1 1 0,0 2-1335,-7 1 0,1 3 0,0 3 1425,2 5 0,1 2 0,4 2 0,5 1 0,5 3 0,-15 5 0</inkml:trace>
  <inkml:trace contextRef="#ctx0" brushRef="#br0" timeOffset="13358">18364 12503 16078,'-20'0'2608,"1"0"-1798,-1-8-540,9 6 179,3-7-179,16 9-180,30-17-45,-2 3 0,6-3-200,-7-1 1,2-2 0,2-1 184,9-1 0,2-1 0,-2-1-635,-3-4 1,-2-2 0,0 0 634,3 2 0,0-1 0,-3-3 0,-8-2 0,-2-2 0,-1-1-30,1 2 0,0-1 0,-3-1 0,-5-2 0,-3-1 0,0 1-58,1 2 0,0 1 1,-1 0 102,4-13 0,-2 0-45,1 5 0,-2 1-140,-12 7 0,-1 2 140,5 5 0,-3 0 167,-11 0 1,0 1-258,16-13 90,-12 13 0,1-1 926,7 0 0,2-1-926,5-8 0,0-2 0,0-4 0,1-2-365,-5 11 1,1-1-1,-2 1 365,1-11 0,-2 0 0,1-6 0,-1 0-293,0 7 0,0 0 293,-3-3 0,0-2 0,2-3 0,2 0-45,0 3 0,-2 0 45,-2-4 0,0 1 0,4 3 0,-2 2-139,-6 7 0,-3 1 139,1 5 0,-1 3 0,-4-7-180,0 10 1339,0 18-1069,0 3 1114,9 8-1204,10 0 857,12 17-587,8 5-181,-23 0 1,-1 4 0,3 2 0,1 3-90,-4 6 0,0 4-729,9 7 0,0 2 729,-10-15 0,0 2 0,-1 0 0,3 4 0,0 2 0,0-1 30,1 1 0,-1-1 0,-1 2-632,-1 4 0,-1 1 0,2 0 602,2 0 0,3 0 0,-1 1 45,-4-10 0,0 2 0,-1 0 0,1-1-45,0-1 0,-1 0 0,1 0 0,2-1-408,3 3 1,2-1-1,0 0 1,-1 1 384,-3-3 1,0 1-1,-1-1 1,2-1 44,2 0 1,1-1-1,1 0 1,-2-1-318,3 11 0,-1-1 1,0-1 294,0-3 0,0 0 0,-2 0-3,-5-3 0,-3 0 0,-1 1 33,-1-1 0,-1 0 0,-2 0 196,-2 16 0,-4-1-136,-1-5 0,-2 0 384,2 0 0,-2-2-564,-3-15 0,0-1 651,3 7 1,-1-2-382,-6 5 1147,8-1-1416,0-12 1143,8-17-1054,12-2-90,11-18 90,17-11-45,-24-2 0,2-4 45,11-7 0,2-3-405,-15 7 1,-1 0-1,2-3 375,6-5 0,1-1 0,1-2 30,0-2 0,-1-1 0,1-1 0,-8 9 0,0-2 0,0-1 0,0 0-23,2-2 1,0-2-1,0 1 1,-1-1-425,-1 0 0,0 0 1,-1 0-1,0 0 447,-3 1 0,-1-1 0,-1 0 0,1 0-90,2-2 0,0 0 0,0 0 1,-3 1-91,0-7 0,-3 0 0,1 0-63,-1 11 1,1 0 0,0 0-1,-1 1 3,-1-5 0,-2 0 1,0 1 119,-2 2 0,-1 0 0,-1 2-191,2-7 1,-4 1 220,-6 5 0,-2 2 1271,1-13-1091,0 11-180,-9 2 2259,7 23-2079,-16-3 438,7 8-438,0 16 786,-6-14-786,6 16 90,-8-9 0,8 9 89,2 19-89,9 13-90,4-8 0,1 2-90,-1 4 0,3 0 45,6 5 0,2 2 0,-1 3 0,3 0-561,5-8 1,4-2 515,-3 5 0,4-3 45,5-9 0,3-3-45,-1 6 0,2-2 0,7-8 0,1 0 45,-4 4 0,1-2-45,-2-10 0,0-1 45,-4 4 0,-3-3 45,18-6-90,-2-2 0,-8-9 0,-10-18-90,16-12 90,-30 6 0,0-2 0,12-7 0,1-2-550,-4 1 0,0-2 550,8-7 0,2-1-45,-5 4 0,1 0 15,-6 11 0,1 0 1,-1 0 29,6-11 0,-1 1 0,0 4 0,-1 1 457,-8 3 1,-3 3-458,1-11-90,-10 10 0,-9 18 90,0 3 0,9 8 1190,2 0-1190,26 0 0,-5 0-45,-4 0 0,1 0 70,21 0-295,0-18 225,-21 9 0,-1-4-464,-7-9 0,-1-3 419,5-4 0,-2-1 135,-3-8 0,-1-3-90,5-3 0,0-1 90,0-4 0,2 0-45,-4 14 0,1-1 0,0 0-30,-3 1 0,0-1 0,1-1-682,6-8 1,3 0 0,-2-1 711,-4 3 0,-1 0 0,2-1 0,-3 6 0,2-1 0,1 0 0,0 0-45,-1 2 0,0 0 0,1 0 0,0 0-481,-1-2 1,1 0 0,0-1-1,1 1 503,2 0 1,1-1 0,1 1-1,-2 1-45,-2 2 1,-2 1 0,1 1 0,0-1-232,2 1 0,0 0 0,0 0 0,-1 1 269,2-4 0,-1 1 0,-1 0 77,-3 1 0,0-1 0,-2 1-2,5-11 0,-4 2-45,-6 5 0,-2 0 703,-4 4 0,0 2-703,7-8 2008,3 4-1918,2 26 1926,6 2-2016,0 9 339,-15 9-69,13 2-90,-23 9-180,5 17 270,-8 4-180,0-13 0,0 3 134,0 6 1,0 2 90,0 5 0,0 1-90,0 8 0,0 3-409,0-10 0,0 3 0,0 0 274,0 0 0,0 1 0,0 1-744,0-4 0,0 1 0,0 2 0,0-1 654,2 2 0,0 1 0,1 0 0,-1 0 0,-1 2 0,-1 0 0,0 1 0,1 0 0,2-9 0,0 1 0,1 0 0,0 0 0,0-1 22,-2 7 1,1-1-1,-1 0 1,1 0-23,2 1 0,0 1 0,0 0 0,0-2 0,0-4 0,0-1 0,0-1 0,0 0 0,0-1 0,0 0 0,0-2 0,-1 1-378,1 9 1,-2-1 0,0 0 377,0-6 0,1 0 0,-2-1-39,-1-5 0,-1-1 1,-1-1 38,-1 2 0,-1-1 0,-1-2 0,-1 5 0,-1-2 300,1 3 0,-1-1-345,1-7 0,2-2 45,5-2 0,4-1 1097,3 0 1,2-1-1053,-1 0 0,2-2-45,16 15 45,-21-14 0,-3 0-135,5 14 1010,-5-14 0,0 0-920,7 22-45,6-16 0,3 0 193,-4-3 0,1-1-148,10 4 0,3-1-90,-6-7 1,2-2-240,7 5 1,1-1 328,-7-3 0,-1 0 0,7 4 0,-1 1-45,-7-1 0,0 1 90,8 3 0,2 1-45,3 1 0,2 0 0,-9-7 0,2 2 0,1-1-30,7 4 0,1-1 0,1 1-593,1 0 1,-1 0 0,1 1 622,-8-5 0,1 0 0,0 0 0,-1 0 22,-1-4 1,0-1-1,-1 0 1,-1 3-46,-1 2 1,-3 3 0,0 0-1,1-1-135,9 6 1,0-1 0,-2 2 157,-11-6 0,-1 3 0,-1-1 0,-1 0 30,7 6 0,-1 0 0,2 0-412,-6-7 1,2 2-1,-1-1 1,0-1 381,4 5 0,0-2 0,2 1 60,4 2 0,3 1 0,1-4-90,-1-4 0,0-3 0,1 0 0,-1 0 0,1 1 0,0-2 162,0-4 0,0-1 0,-2-1-177,9 8 1,-5-1 44,-11-4 0,-3-2 0,9 8 1645,-18-12-1825,10-10 605,1-9-425,18-9 0,-19 1 0,1-3 45,1-4 0,-1-1 805,0-3 1,-1-1-851,-4 1 0,-2-1 92,16-20-92,-9 1 0,-10 0 0,-3 0 0,-15 0 0,7-9 180,-9-2-180,1 16 0,-2 0 0,-8-9-45,1 10 0,-3 2 135,-11-1-135,7 4 0,2-1-45,2-12-225,5 9 1,3-2 224,2 5 0,2-3-360,2-14 0,3-3 45,3-1 1,1 0-93,-3 8 1,0 0 0,1-1 256,2 3 0,0 1 0,-1-2 240,-4-1 0,-3-1 0,1 2-51,2-10 1,-1 2 230,-3 9 0,-2 2 220,-3 3 1,-1 4-311,-6-10-45,2 12 0,-1 1-45,-1-13 0,5 9 0,3-1 0,11 3 0,2-1-365,-4-12 0,1-2 365,7 1 0,0-1-45,-3-8 0,-2-1-90,-3 4 0,-1 0 180,0-3 0,-2 0-135,-2 7 0,-2 2 547,1 4 1,0 2-503,0 7 0,0 3 511,0-11-645,0 19 125,0 12-1925,0 25-2347,0 14 4326,0 2 0,0 1 0,0 3 0,0 7 0</inkml:trace>
  <inkml:trace contextRef="#ctx0" brushRef="#br0" timeOffset="27978">25537 7643 9242,'-37'-37'2428,"13"20"1,-2 1-2114,-7-4 0,-4 1 44,-10-1 1,-2 3-90,4 5 0,-1 2-1116,6 1 1,-2-1 0,0 1 935,2 2 0,1 0 0,-2 1-60,-9 1 0,-2 2 0,-1 0 15,12 2 0,-1 0 0,0 1 0,-1 2-23,-3 3 1,0 1-1,-1 2 1,-1 2-532,6 0 1,-1 3 0,0 0 0,0 2 0,0 1 508,0 2 0,-1 1 0,1 0 0,-1 3 0,1 0 36,-4 5 0,-1 1 0,1 1 0,0 2 0,0 0-145,7-3 0,1 0 1,-1 1-1,1 1 0,0 1 1,1 0 138,1 0 0,1 1 0,0 0 0,2 2 0,0 0 0,2 1-107,-3 8 0,1 1 0,2 1 0,2 1 1,2 0 112,5-1 0,2-1 0,1 2 0,3 0 0,3 0-1,2-2 1,1 2 0,2-1 0,5 0 0,3 1-18,6 2 0,5 1 0,4 0 0,1-1 0,2 0 0,2 0 0,0 1 0,3-2 0,3 0 0,4-1-135,2-3 1,4-1 0,2-1 0,3 0 0,1-1 0,0-1 116,-4-3 0,0-1 0,2-1 0,1 0 0,0 0 0,1-2 0,1-1 69,2-1 0,2-1 0,0-1 0,1-2 0,0 0 0,0 0 0,1-2-57,-1 0 1,0-2 0,1 0 0,0 0 0,0-2 0,1-1 0,-1-2-13,1-1 0,0-2 0,0 0 0,0-2 0,0-1 0,0 0 0,-1-2 0,4 1 0,0-2 0,-1-1 0,0-1 0,0-1 0,-1-2 5,-2-1 0,0-2 0,0 0 0,-1-2 0,0-2 0,-2 0-23,4-3 0,0-1 0,-2-1 0,-1-3 0,-2-3 18,-2-2 0,-2-2 0,-1-3 0,-1-1 0,-1-2 0,8-8 0,-3-3 0,-1-2 0,-3-3 18,-10 5 0,-1-2 0,-1-2 0,-2-1 0,-1 0-18,-1-3 0,-1 0 0,-1-2 0,-2 0 0,-1-1 18,-2-1 0,-2 0 0,-2-2 0,-1 1 0,-1-2 55,0-2 1,-1-2 0,-2 0 0,-2 0 0,-2 1-74,-4 2 0,-1 0 0,-2 1 0,-3-1 0,-1 0-15,0 5 0,-2 0 0,-2 0 0,0-1 0,-3 2 0,0 0-15,-3 0 0,0 1 0,-3 1 0,0 0 0,-2 0 0,-1 1-167,-3-1 1,-1 0-1,-2 0 1,-1 2-1,-1 0 1,0 1-74,1 2 0,-2 1 0,0 1 0,-1 1 1,0 2-1,-2 0-375,1 3 0,0 1 1,-2 1-1,0 2 1,-1 2-1,0 2 645,-8 0 0,-2 4 0,0 2 0,2 1 0,4 2 0,-4-4 0,4 2 0,2 4 0,-11 8 0,0-1 0</inkml:trace>
  <inkml:trace contextRef="#ctx0" brushRef="#br0" timeOffset="50662">24890 8309 7263,'-30'-19'3508,"-7"-1"-2879,15-8-539,2 6 360,3-6-270,6 17-270,-17-7 180,-3 16-90,-17 2 45,19 12 0,0 5-555,-6 5 0,0 6 570,6-4 0,0 2 0,0 2 119,-1 6 1,0 2 0,0 1 60,-3-1 0,-1 0 0,3 3-120,5 7 0,2 3 0,3 0-1,-1-6 1,2-1 0,5 3 0,6 8 0,5 2 0,6 1-682,3-14 0,3 0 1,2 0-1,5-1 539,4 5 1,4-1 0,3-1-1,4 0 41,-3-7 0,4-1 0,1 0 0,2-2 0,1-1-490,2-1 0,2-1 1,1-1-1,1-2 0,0-1 400,1-1 0,1-1 0,1-2 0,0-1 0,-1 0 49,7 2 1,0 0 0,-1-3-1,0-3-288,-4-5 1,-1-2 0,0-2 0,-1-1 190,10 5 0,-1-3 0,-2-6-107,-9-11 1,-1-6 0,-2-2-14,3-2 0,-2-2 1,-3-6 179,-3-12 0,-4-6 0,-2-4 82,-7 8 1,-2-2-1,-1-2 1,-2-1 201,-1-8 1,-1-1 0,-2-2 0,-2-1-27,-2 8 0,-2-1 0,-1 0 0,-1-1 0,-2 0-154,-2-1 1,0 0 0,-3-1 0,-1 1 0,-2-1 63,-1-1 0,-2 0 0,-2 0 0,-1 0 0,-3 2 103,0 0 1,-3 1-1,-1 1 1,-2 0-1,-1 1-175,-2 1 0,-1 1 0,-2 0 0,-1 2 0,0 1-101,1 3 1,-1 1 0,-1 2 0,0 1 0,-1 1 41,-7-5 1,0 2 0,-2 2 0,-1 4-46,1 5 1,-1 4-1,-1 2 1,-1 3-1,2 2 1,-1 2-1,0 3 1,0 4 44,-2 4 1,0 3-1,-1 5 1,1 1 22,-3 4 0,0 3 0,1 3 0,1 4 0,1 4 0,1 5 0,1 2 0,1 3 0,8-4 0,-1 2 0,2 1 0,2 2 0,2 2-4,3 4 0,1 1 0,3 2 0,1 1 0,2-1 4,1-1 0,1 1 0,1 0 0,4 0 0,2 1 0,5 1 0,2 1 0,4 1 0,2-1 0,3-2-405,6 9 0,5-1 1,4-2-1,4-2-117,-1-11 0,3 0 1,2-2-1,3-2 1,1-2 521,5 0 0,4-3 0,1-1 0,-1-3 0,-4-1 0,4 2 0,-4-2 0,1-5 0,12-1 0,0-1 0</inkml:trace>
  <inkml:trace contextRef="#ctx0" brushRef="#br0" timeOffset="50771">25341 8819 9497,'-24'-49'305,"0"-1"1,0 1 0,-10 7 0,-6 5 0,-6 5-1048,2 9 0,-6 4 0,-2 4 0,0 4 632,6 6 1,-1 5 0,-1 1 0,2 1 0,4 0-1,-8-1 1,4 1 0,2 2 0,-8 9 0,0 0 0</inkml:trace>
  <inkml:trace contextRef="#ctx0" brushRef="#br0" timeOffset="52571">21382 18089 13379,'38'-24'1619,"1"0"0,8 3 1,4 1-1291,-11 6 1,3 0 0,2 3-1360,-3 4 0,1 2 1,2 1-1,0 0 1097,3 1 1,1 0-1,1 1 1,1 1-257,-7 2 1,1 0-1,0 2 1,1-1 0,1 0 206,2 0 0,2 0 0,-1 1 0,1-1 0,0 0-18,1 0 0,-1 0 0,0 1 0,1-1 0,-1 0-54,2 0 0,1 1 0,0-1 0,-1 0 0,-1-2-180,-3-2 0,-1-2 0,0 0 0,-1 0 1,-2 0-330,7 2 1,-2 0 0,-1-1 0,-4-3-1083,1-5 1,-3-2 0,-4 0 1644,3 2 0,-8 0 0,-5-8 0,-21 10 0</inkml:trace>
  <inkml:trace contextRef="#ctx0" brushRef="#br0" timeOffset="52829">23224 17580 21835,'47'-2'119,"0"1"1,3 1 0,3 3-150,-8 1 0,2 3 0,-2 1-747,-3 0 1,-2 2 0,-2 1 821,10 6 0,-7 5 0,-14 0 0,-6 6 298,-7 9 0,-11 2-343,-16-3 0,-9 0-180,-1 8 0,-6-1-738,2-18 0,-5-2 0,1-1-3998,-10 5 1,2-4 4470,8-7 1,3-4 0,0-3-1,19-9 1</inkml:trace>
  <inkml:trace contextRef="#ctx0" brushRef="#br0" timeOffset="53105">24831 17795 20215,'36'-11'1709,"16"3"-1664,-13 7 0,3 2-180,6-4 1,0-3-721,-12-3 1,-1-2-1575,1-2 0,-4-4 2429,-11-7 0,-3 0 0,1 0 0,-10-2 0</inkml:trace>
  <inkml:trace contextRef="#ctx0" brushRef="#br0" timeOffset="53354">25263 17129 19856,'-14'38'1409,"-1"0"0,-4 5 0,-1 3-1319,6-8 0,1 1 0,-1 2-1355,-4 4 1,-2 1 0,1 0 1264,2 1 0,0-1 0,1 0-30,2-2 0,0-1 0,1-1-101,-3-2 1,1-1 0,9-3-95,17 6 0,11-3 55,1 2 0,8-6-280,6-16 0,7-7 1,2-1-1,2 0 0,2-2 1,0-1-750,2-3 0,2-2 0,-1-2-1020,0-5 1,0-2-1,-2-2 2219,-6-1 0,-1-2 0,-5 1 0,0-2 0,-6 0 0,10-14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13:21.15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22049 8897 15808,'-9'-19'3958,"7"8"-2879,-7 2-269,9 27-271,0 12-359,0 2 0,0 4-135,-4 3 0,-1 2-90,1 8 0,-3 0 0,-2-8 0,-1-1-540,5 4 1,-1-3-2025,-12-7-2428,16 1 5037,-6-35 0,8 0 0,0 0 0</inkml:trace>
  <inkml:trace contextRef="#ctx0" brushRef="#br0" timeOffset="432">22049 8936 19226,'6'-30'989,"34"2"-989,4 12 0,10 3-1319,-8 5 0,5 2 0,0-1 1296,-10 0 1,2-1-1,0 1 1,0 0 22,3 2 0,2-1 0,-2 2 0,-1 0 14,4 0 0,-2 0 1,-2 1 194,-4 0 1,-1-1 0,-5 2 710,-3 0-1,-6 4-379,3 16-270,-21 3-180,-8 19 0,1-12 0,-2 0 0,-8 16-45,8-4 0,0 2 1032,-3-10 0,0 0-1077,2 19 0,4 2 0,1-11 0,2-1 270,1 7 1,-1 0-271,1-8 0,-1-2-35,0-6 1,-1-3 124,-4 19-90,0-28-90,0-12 0,-18 1 0,-21-16 90,-2 7 0,-5-2 82,8-3 0,-2-2 0,-2 0-82,-9 0 0,-2 1 0,0-1-573,11 0 0,0 0 0,0 0 0,0 0 303,-12-1 0,1 2 0,1-2-120,5-2 0,1 0 1,2 2-1595,-7 2 0,4 1 1984,11-5 0,5 2 0,0 6 0,14-7 0</inkml:trace>
  <inkml:trace contextRef="#ctx0" brushRef="#br0" timeOffset="840">22362 8545 18057,'-19'-31'4407,"-1"-6"-4137,-8 7-270,6-18 0,7 23 0,1 0-315,4-4 0,1-1-989,-1 0 0,0 1-7241,-1-12 8545,12 4 0,1 26 0,6 2 0</inkml:trace>
  <inkml:trace contextRef="#ctx0" brushRef="#br0" timeOffset="1032">22637 8662 19046,'0'11'2609,"8"-2"-2609,3-18 0,26-11-135,-20-2 0,-1-3-583,8-5 0,0-1-317,-3-4 1,-3 0-1789,-6 5 1,-2 1 2822,7-10 0,-17 19 0,0 12 0</inkml:trace>
  <inkml:trace contextRef="#ctx0" brushRef="#br0" timeOffset="1815">22343 9113 21745,'0'20'-1350,"0"-1"631,8 1-91,3-1 181,18 1 629,-8-9 0,16-2 269,-15-9 271,6 0 90,-17 0 89,-2 0 1,-9 0 899,0-9-1169,-9 7-360,-2-16 0,0 25-180,-6-22 90,15 30 0,-16-22 0,8 33-180,-10-4 90,9 9 90,2-3 0,27-17 0,12-2 0,12-9-360,6-18 180,-18-4-90,-10-17 90,-12 0-899,-16 17-4048,-3-4 5127,-18 24 0,16-7 0,-4 9 0</inkml:trace>
  <inkml:trace contextRef="#ctx0" brushRef="#br0" timeOffset="2133">23009 9191 18057,'-31'20'3778,"-6"8"-3689,16-6 1,-8-2-90,18-12-359,29-8-271,15-8 360,17-12 360,-11-10 90,-19-1 180,-12 3 0,-17 26-450,-19-5-900,4 16-6026,-13-9 7016,18 0 0,8 0 0,2 0 0</inkml:trace>
  <inkml:trace contextRef="#ctx0" brushRef="#br0" timeOffset="2649">21990 9093 16528,'-20'-28'3418,"9"15"-2969,-15-13-89,4 24 90,-26-7-270,19 8 0,-1 2-90,-22 8-90,23-5 0,2 2 0,-4 14 0,12-9 0,19 6 0,19-6 90,12 9-90,-1 0-180,-1-1-1889,-10-8-7376,18-2 9445,-7-8 0,-1-2 0,8 1 0,7 0 0</inkml:trace>
  <inkml:trace contextRef="#ctx0" brushRef="#br0" timeOffset="2990">23146 9132 16797,'-19'-47'540,"25"14"-540,16-4 90,28 17 90,0 9 270,-2 3 449,-17 8 1,-3 0 89,-9 17-179,-8 5-271,-2 17-179,-9 9-180,0-7-225,-3-12 0,-3-1-2114,-13 5 2159,-12 12 0,9-32 0,5 5 0</inkml:trace>
  <inkml:trace contextRef="#ctx0" brushRef="#br0" timeOffset="4274">21245 9975 14908,'0'-19'6027,"0"-1"-5577,9 1 179,-7 8 1,15 11-90,3 28-360,-2-4 0,3 2-180,7 8 0,3 2 89,3-1 1,2-1-196,6 2 1,3-4 150,3-9 0,2-5-427,-14-6 1,0-2 0,1-3 381,17-4 0,1-6-120,-16-6 0,-1-4 0,0-2-150,0-3 0,-2-2 1,-1-3-241,3-10 0,-3-4 1,1 0-1530,1 1 0,-1-1 0,-2-1 2039,-5-2 0,-3-1 0,-1 4 0,2 4 0,-4 3 0,3-13 0</inkml:trace>
  <inkml:trace contextRef="#ctx0" brushRef="#br0" timeOffset="14995">882 11484 16348,'-39'-11'989,"-1"3"-989,10 16-90,-7 12 180,6 19-90,1-6-180,10 4 270,12-26-90,43-2-90,8-27 0,-1 8 0,4-2 0,-5-7 0,-2-1 180,-3 8 0,-2 2 540,14 2 179,-29 36-584,-13-1 0,-3 5-452,-2 7 0,-2 2 317,-2 8 0,-3 0 45,-3 0 0,-2 0-46,2 1 1,-3-2 0,-6-3 0,-2 0 0,2-1 0,-3-1-344,-3-7 0,-2-3 343,2-1 1,-2-5-225,-2-9 1,-1-5-406,-3-5-270,-5-45 315,27 5 1,9-5-252,10-12 1,8-2 655,-2 9 0,2-1 0,4 1-246,6-1 0,4 0 1,0 1 454,-1 1 1,0 2 0,-1-1 30,-1 1 0,-2 0 0,-1 2 56,6-9 1,-4 2 18,-5 5 0,-4 0-45,-7 4 0,-3 2 89,1-17 361,-9 11-169,0 20-282,0 10 2022,8 18-2111,3 19-90,18 5 0,-15-9 0,2-1 1017,23 8-927,1-11-90,8-20 0,-7-20-45,-16 6 0,-2-3 225,7-13 180,-10 10 180,-11 12-271,-9 25-269,0 5 6747,0 17-10885,15-64 0,4-15 3958,-1-8 180,-1 9 0,3-7 0,-3 7 540,5-11 90,-2 23-450,-3 62-180,-6 0 0,-2-5 0,2-1 180,17 10-360,11-19 0,3-29 3823,-17-5 0,-3-2-11109,0-8 7556,-6-20 0,-6 0 0,-8 20 90,-3-9 0,-6 3 179,-15 22 1,-9 25 0,3 5-270,8 17 0,18 0 0,31-17-630,23-5-3463,-11-12 1,5-10 4002,1-14 0,3-9 0,-5 6 0,-10 14 0,-3-2 0,0-13 0,0 0 0,0 0 0</inkml:trace>
  <inkml:trace contextRef="#ctx0" brushRef="#br0" timeOffset="16790">8682 6898 13739,'0'-11'2968,"0"3"-1978,0 8 1708,0 0-2608,0 26-90,-17-2 0,10 7 0,1 3-90,-23 10 90,20-16 0,8 0 180,18 3-270,33-12-135,-11-16 1,3-6 89,7-4 0,0-5-135,-4-6 0,-1-3 180,1-3 0,-3-3-115,-9-1 1,-5-2 294,-6 4 0,-5 2 360,1-16-90,-18 21 0,-9 19-91,-11 11-89,-2 26-90,-6-5-90,9 8 180,16-12-270,32-9-270,-1-11 1,5-5-770,10 0 1,3-6-761,8-8 1,-1-6-61,-18 3 0,-2-3 0,-1-2 1949,0-6 0,-2-3 0,-2 3 0,-1 1 0,-4 2 0,3-22 0</inkml:trace>
  <inkml:trace contextRef="#ctx0" brushRef="#br0" timeOffset="16934">9721 6506 10321,'-9'7'8095,"-2"23"-7645,2-1 0,-1 3-405,-1 7 0,2 1 0,4-1 0,-1 0-667,-4-8 1,3-1-1268,8 0 0,4-3 1932,6-6 0,2-3 0,5-18 0</inkml:trace>
  <inkml:trace contextRef="#ctx0" brushRef="#br0" timeOffset="17090">9976 6467 19766,'-9'49'299,"0"0"1,3 0 0,-1 0-345,-7-4 0,0-1-1619,3 0 0,2-1 1664,4-6 0,-1-4 0,-2 9 0,8-16 0</inkml:trace>
  <inkml:trace contextRef="#ctx0" brushRef="#br0" timeOffset="18932">4959 7957 13199,'-9'10'2969,"-2"-1"-2789,-18-18 90,-1 7-181,-9-6 91,0 8-90,-9 0-45,19 0 0,-1 0 0,-4 0 0,-2 0-45,-7 0 0,-1 0 45,0 0 0,-1 0-585,-9-1 1,1 2 539,7 3 0,0 0 0,-3-3 0,3 0-231,14 4 0,3-1 231,-5-3 0,2-2 0,-9 1-90,-7 0 90,9 9 0,-9 2 0,15 0 0,-4 6-90,18-15 945,-1-2-855,9-2 506,3 11-596,-1-14 180,7 29-180,-7-21 270,9 25-180,-9-15-90,7 13 0,-6-15 270,8 9-180,8 8 0,12-6 0,2 15 0,15-15 0,-7 6 0,10-17 0,7-3-457,4-25 457,-22 7 0,0-2 0,5-6 0,0-3 0,-4 0 0,1 3 0,2 6 0,1 2 0,-4 0 0,-1 3-56,21 7 146,-2 0-90,0 8 90,2-5-90,-21 1 0,1 0-372,7-3 0,2-2 282,1-2 0,1-2-225,11-4 0,3-2 195,-19 1 0,0 0 0,1-1-390,2 1 1,0 0 0,0 0 598,12-5 1,-2 2-90,-4 6 1,-3 3 89,-10-1 0,-5 1 315,3 4 44,-12-9 203,-18 7-472,0-7 1251,0 1-1071,0-3 658,0-9-479,-9 9-179,-11-6-270,-19-3 0,-11-2-376,21 8 0,-1 0-74,-20 3-720,21 2 1,1 1-5577,-13 6 6656,12-3 0,1 1 0,4 4 0,-2 0 0</inkml:trace>
  <inkml:trace contextRef="#ctx0" brushRef="#br0" timeOffset="162757">28124 8662 10771,'-19'-30'6026,"8"10"-4496,2 11-451,9 18-180,0 28-269,-9 15-1232,5-14 0,-3 3 692,-6 6 0,-2 2-45,1-4 0,-2 1-45,0-11 0,0 1 0,0 0 0,-5 14 0,0-2 0,-3-7 0,0-2 92,9-2 0,0-6-272,-13-9-180,25-7-270,14-41 360,11 7 1,4-1 134,8-10 0,2-1 105,-7 7 0,2 1 0,-1 0 30,10-9 0,0 5 0,-5 8 0,-2 8 180,6 11 270,-20 30-136,-12 2 1,-5 4-180,-9-5 0,-4 1 271,2 11 0,-3-1-361,-3-15 0,-1-2 129,-3 1 0,1-4-264,-4-3-720,-6-10-1259,8-35-4587,1-7 6656,8-9 0,2-1 0,-2 4 0,3-13 0</inkml:trace>
  <inkml:trace contextRef="#ctx0" brushRef="#br0" timeOffset="162990">28399 9133 14009,'28'10'5757,"-15"17"-4948,4-6-269,-17 10-270,0 15-270,-8-23-90,-3 14 0,-9-34-360,27-14-449,23-28 134,-2 13 1,5 2-1170,10-2 0,2 1 1839,-8 0 1,-3 3-1,17 0 1,-25 4 0</inkml:trace>
  <inkml:trace contextRef="#ctx0" brushRef="#br0" timeOffset="163523">29085 9152 16348,'0'-22'2158,"-9"5"-1528,-11 17-90,-10 0-181,2 11 1,-1 4-225,-1 0 0,-1 3-180,-4 10 0,0 2-211,5-4 0,1-1 76,-10 14-1245,37-11-734,24-17 765,10-8 0,4-6 584,-5-5 1,1-4 764,7-6 0,-2-3 674,-10 5 1,-4 0 1799,8-21-450,-14 26-1260,-17 2-719,0 18 180,0 2 138,17-1-1397,14-1 134,1-11 1,4-5 404,-1-2 1,2-1 314,2 3 0,0 1 225,-8-4 0,-3 2 1259,11 8 540,-11 18-809,-17 4-631,-2 17-269,-1-9 0,12-1-90,2-10 0,6-8-90,-17-2-90,-2-1 1,-9 3-721,0 0-1978,0-2-4408,8-9 7286,3 0 0,0 0 0,-2 0 0</inkml:trace>
  <inkml:trace contextRef="#ctx0" brushRef="#br0" timeOffset="163840">29790 9015 12840,'31'-11'3957,"-12"20"-3237,-1 21 449,-16 20-764,2-17 0,1 2-135,-4 0 0,-3 0-136,-1 1 1,-2-3-225,-6 9 180,0-8-359,11-31-271,28-3 360,-4-12 0,3-5 135,3 1 0,1 0 135,-1-4 0,-2 0 989,3 1 1,-14 28-361,-17 21-539,0 20-180,0 0-1439,9-2-8392,10-17 8533,3-12 1,-2-10-1,-11-9 1</inkml:trace>
  <inkml:trace contextRef="#ctx0" brushRef="#br0" timeOffset="164657">28516 7584 15358,'-20'39'2129,"1"1"0,-1-1 0,1 0-1950,-1-4 1,0 0-588,5-1 1,0-1 362,1-6 0,0-4 247,-6-1-651,18-7-1,30-32 45,-3-1 0,3-1 270,15-2 1,1-2 44,-8-11 0,0 1 56,3 15 1,-2 3 483,4-11 359,-12 35 91,-21 36-451,-14-18 1,-5 1-46,-4 15 1,-1 1-450,1-7 0,-3-4 45,-19 8-180,27-15-809,27-26-1,33-17 630,-10-1 1,1-3-243,4-4 1,-1-3 556,-3-1 0,-3 0 269,-12 8 1,-2 2 674,4 0-89,-19 45-360,-36 17-450,16-8 0,-2 0-231,-6-4 0,-1-3-1658,-8 11-2909,35-19 4798,23-12 0,-4-8 0,9 0 0</inkml:trace>
  <inkml:trace contextRef="#ctx0" brushRef="#br0" timeOffset="164923">29261 7937 19046,'-20'50'2339,"-8"-11"-2339,6-10-630,3-10-179,27 1-541,32-9 810,-11-6 1,3-2 115,3-5 0,0-4 514,0-2 0,-3-4 1124,9-18 495,-4-10-630,-26 1-539,-11 17-450,-28-4-180,-5 24-1529,-15-7-5127,18 1 6746,10 6 0,11-7 0,9 9 0</inkml:trace>
  <inkml:trace contextRef="#ctx0" brushRef="#br0" timeOffset="165257">29869 7976 22824,'-20'31'450,"0"6"-450,1 2-90,-1-6 90,9 12-450,20-23-539,30-2 404,-10-14 0,3-4 405,7-8 0,1-5 180,-4-3 0,-3-2 90,-2-4 0,-3-2 720,11-17-91,-19 11-179,-11 17-540,-18 28-90,-2-10-360,0 27-1169,11-23-2248,37 0-1530,16-2 5397,-10-12 0,1-3 0,1 4 0,-1-7 0</inkml:trace>
  <inkml:trace contextRef="#ctx0" brushRef="#br0" timeOffset="165640">30594 8015 21565,'-20'20'449,"0"8"-539,1-15-719,17 22-1,13-22 810,19 24 90,1-6 630,-12 8 269,-10 9-269,-27-7-360,5-16 0,-4-2-226,-7-2 1,-2-3 45,-24 4-450,10-4-269,12-27-271,35-2 91,32-26 539,-5 12 0,4 0-275,-6 5 1,1 0 0,0-1 484,-2-2 0,-1 0 0,-1 1 329,7 0 1,-3 3 540,6-9-181,-21 19-89,-27 18-360,-2 10-270,-9 12 0,9-9-540,38 12-1169,25-29-225,-5 8 0,4 0 1934,1-11 0,-4-2 0,-14 5 0,-4-1 0,13-4 0</inkml:trace>
  <inkml:trace contextRef="#ctx0" brushRef="#br0" timeOffset="169790">26713 11876 6993,'-20'-8'720,"10"14"-810,-8-30 180,16 37 179,-15-28 91,6 24-180,-9-9-180,0-9-90,10 7-90,1-7 0,9 9-570,0 0 1,0 0 0</inkml:trace>
  <inkml:trace contextRef="#ctx0" brushRef="#br0" timeOffset="170701">26674 11857 15358,'-9'24'720,"7"0"-630,2-42-90,20 7 0,1 0 90,17-6-90,1 6 0,2 0 0,-13 3 0,1-1 90,21-2-45,-17 1 0,1 0 134,-3 4 1,-1 2-145,5-2 1,-2 3 234,17 3 90,-2 9-360,-9 1 180,0 10-90,0 0 180,1-1-1,-1 9-89,0 3 0,-9-1 90,8 7-180,-17-6 90,-1 8 90,-3-8-270,-15 6 180,7-7-90,0 9 180,-7 1-91,15-1 1,-14 0 289,5-9-289,-8 7 0,0-6-90,0 8-90,0-8 90,0-3-90,0-8 90,0-1-90,0 1 0,0-1 90,-8-8-90,5 7 0,-5 1 0,-1-14 90,7 19 0,-7-31 89,9 24-89,0-6 0,-9 0-90,-2-2 90,-17-9-90,-2-9 0,2 0 0,-1-1 0,3-1 0,0 0 0,-12-8 0,-1 1 0,4 6 0,1 2-45,-1-4 0,0 0-135,1 3 1,0 2-361,4-1 0,2 0-2608,-14 0 3148,5 1 0,27 9 0,1 0 0</inkml:trace>
  <inkml:trace contextRef="#ctx0" brushRef="#br0" timeOffset="171374">26968 12131 17337,'-20'2'2069,"9"14"-1619,-6-23 89,-3 16-269,-1-9-90,-25 8-90,13-3 0,-2 1-90,3 4 0,-1 0 0,-15 0 0,2-1 0,19 1 0,2 0 0,-4 0 0,1 0 0,-2 1-180,2-3 0,8-8 180,9 0 0,3 0 0,8 9 90,17 2-180,-4 17 180,24 11 0,-6 3-135,-12-14 0,1 0 90,-1-6 0,1-2-45,4 4 0,0 0 45,-4-4 0,1-1-45,7-3 0,1-2-585,-4 2 1,0-3-1665,4-7 0,1-1 2249,20 3 0,-20-8 0,-12 0 0</inkml:trace>
  <inkml:trace contextRef="#ctx0" brushRef="#br0" timeOffset="173310">26243 11014 10141,'-29'0'5037,"-10"0"-4812,11-1 0,-3 2-45,-3 3 0,-2 1 0,-6-1 0,-3 3 44,-3 6 1,-2 2-754,12-8 1,-2 0-1,1 1 619,-1 3 0,1 2 0,-2 0 30,-6-1 0,-2 1 0,1 1-90,4 1 0,1 2 0,-1 1-348,-4 3 1,-2 1-1,2 2 288,4 1 0,2 1 0,0 2 60,2 0 0,0 2 0,2 1-30,2 3 0,0 2 0,2 1 0,0-1 0,2 0 0,0 1 0,1 2 0,2 0 0,0 0-180,-1-2 0,0-1 1,3 0-599,5 0 0,2 0 1,1-1-1067,-11 7 0,3-4 1841,11-6 1,2-5-1,-6 2 1,11-21 0</inkml:trace>
  <inkml:trace contextRef="#ctx0" brushRef="#br0" timeOffset="173890">26007 10661 9242,'-48'0'4587,"-2"0"-4227,21 0 0,0 0-46,-1 0 1,1 0 45,-1 0 0,1 0-45,0 4 0,-1 1-91,-3-1 1,-1 3-654,-1 6 0,0 2 609,-8-1 0,-1 3-136,0 6 1,-2 1 15,12-7 0,-2-1 0,0 2-447,0 0 1,0 2 0,-1 0 476,-4 3 0,-2-1 0,0 1-90,-2 0 0,0 0 0,-2 1 0,-2-1 0,0 0 0,-1 0-491,0 2 1,1 1 0,0-1 490,2-2 0,2 0 0,0 1 0,1 4 0,2 1 0,2 1 0,3-1 0,1 1 0,0 1 0,-3 0 0,-1 2 0,3 1-30,6 0 0,1 2 0,0 0-150,-3 0 0,0 0 1,3 1-543,7-1 1,4 1 0,0-1-673,-6 14 0,2-2-2093,6-8 1,6-2 3486,14-7 0,1-3 0,-8 3 0,21-14 0</inkml:trace>
  <inkml:trace contextRef="#ctx0" brushRef="#br0" timeOffset="174710">25792 10446 12570,'-9'21'1619,"-2"-3"-1259,-8-18 269,-1 0 1,-17 0-180,-13 0-226,16 3 1,-2 3-90,-3-2 0,0 2-45,0 4 0,-1 0 0,-3-1 0,-1 2-583,0 2 1,-1 2 582,-4 0 0,0 0-135,0 4 0,0 2 75,14-6 0,-1 1 0,0 0-415,0 1 1,-1-1 0,1 2 414,0 3 0,0 1 0,-1 2-60,-1 1 0,-1 2 0,1-1 30,4 0 0,1 1 0,0 1-458,-5 6 1,-1 1 0,0 1 487,1-3 0,-1 0 0,-1 1-30,6-6 0,0 2 0,-1-1 0,0 1 0,1 2 0,-1-1 0,0 1 0,0 0-23,0-2 1,0-1-1,0 1 1,3 0-158,3 1 0,1 1 0,2 0 0,0 0-210,-5 4 0,1 0 1,4 1-493,7 1 0,3 1 0,1-1-1277,-5 8 1,3 0 2241,10 8 0,3-4 0,-4-4 0,8-3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04:42.94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11602 7878 15628,'-30'-22'3148,"2"5"-2428,-9 17-180,4 0-181,-15 26-269,23-8 0,2 5-90,5 15 0,3 3 0,-4-5 0,1 0-321,9 3 0,8-2-669,10-10 1,8-4-1305,6-5 1,6-5 2293,24-6 0,1-6 0,-23-1 0,-3-2 0,2-2 0,1-1 0</inkml:trace>
  <inkml:trace contextRef="#ctx0" brushRef="#br0" timeOffset="301">12014 7859 13199,'0'-31'6747,"-9"12"-6388,-2 10-89,-8 9-90,-1 17-90,1 5-180,-1 17 0,9-8-539,2-12-1,27-10 360,4-9 180,17-17 180,-9 12 540,-1-12-181,-10 17-269,1 17-90,8-4 0,12 16-180,10-18-881,-17-5 1,1-4-1594,-3-9 1,-1-3 2562,1 0 1,-3-2 0,2-10 0,-12 5 0</inkml:trace>
  <inkml:trace contextRef="#ctx0" brushRef="#br0" timeOffset="425">12445 7721 19496,'48'-19'809,"-6"8"-4137,6-6 3328,-9 6 0,-17 0 0,-5 2 0</inkml:trace>
  <inkml:trace contextRef="#ctx0" brushRef="#br0" timeOffset="593">12582 7369 18866,'-9'42'1259,"-1"1"0,0-9 1,0 3-1,1 0-1229,1 5 0,1 2 0,1 1-1315,-1 9 1,0 2 0,1-3 384,-1-7 1,1-3 0,2 1-1500,4 2 1,3 1-1,0-5 2608,2 1 1,1-5 0,7 10-1,5-31 1</inkml:trace>
  <inkml:trace contextRef="#ctx0" brushRef="#br0" timeOffset="1700">12739 8074 17877,'37'-9'-540,"-4"-10"270,-8 1 0,-2-3 1,-1-29 359,-5 0-1,-17 10 271,-9 29 450,-19 14 359,-5 34-809,9-10 0,0 4-270,8 5 0,2 0 0,-3 0 0,6-2-90,14-3 0,9-5-810,21-5-629,4-9 0,4-6-1123,-1-12 0,1-6-542,3-1 1,-1-4 3033,-6-7 1,-4-2 0,8-7 0,-15 7 0</inkml:trace>
  <inkml:trace contextRef="#ctx0" brushRef="#br0" timeOffset="2450">13190 7957 18776,'-20'8'1799,"1"3"-1799,8 0 90,2-2-450,18-9-89,11 0 179,10-9 270,9 7 90,-8 19 539,-12 25-269,-12-6 0,-5 6-692,-4 11 1,-5 1 646,-6-3 0,-2 0-315,5-15 0,-1 1 0,-1-3-219,-7 7 0,-1-4-231,6-9 1,0-6-1350,-6-2-1799,9-40-900,29-30 2789,-3 8 0,2-3 2878,7 0 1,3-1-1002,-8 10 0,1-1 0,-3 3 1586,0-3 0,-1 2-270,-1 0 0,-2 5 1588,-4 8-2533,-9 5 449,0 17-808,0 0-270,0 17 90,0-13 765,0 14-2294,17-18-720,5-26-180,17-7 1889,-14 5 1,-2-3 674,-7 5 0,1 2 1574,29-6 630,-25 12-630,8 44-630,-10-2-719,-13 4 0,-1 1-180,13 12-91,-8 7-178,10-26-991,8-5-809,3-34 810,8-5 539,0-17 540,0 0 1080,-17 17 539,4 5-630,-24 34-809,7 5-180,0 8-270,2-1-1889,8-18-1708,10-11-451,1-29 1889,1-3 3823,-16 8 1,-2 0 3102,-2-7-1528,-2 12-1620,-9 19-1079,0 19-450,0 12-1979,8-1-5667,12-10 5038,19-12 2788,-9-15 0,-1-3 0,6 6 0,0-14 0</inkml:trace>
  <inkml:trace contextRef="#ctx0" brushRef="#br0" timeOffset="2642">14386 7898 21025,'-9'50'1799,"-2"-20"-2069,0-3-539,20-25-721,13 6-269,26-16 810,-7-12 899,7 7 180,-18-4-90,-10 17-1079,-11-9-8752,-1-2 9657,-6-26 1,7 22 0,-9-11 0</inkml:trace>
  <inkml:trace contextRef="#ctx0" brushRef="#br0" timeOffset="2785">14679 7349 24083,'0'38'959,"0"0"1,0 10 0,0 2-930,0-8 0,0 1 0,0 1-1384,0 2 0,0 1 1,0-1 153,3-2 1,0-2 0,0 1 1199,-2-3 0,-1 0 0,1-5 0,8 19 0,-9-10 0</inkml:trace>
  <inkml:trace contextRef="#ctx0" brushRef="#br0" timeOffset="5109">2097 6389 11760,'11'-2'5487,"6"12"-5217,-14 30-225,5-12 0,1 2-770,-8 1 1,0-1-1345,8 1 1,0-3 2112,-7 3 1,6-14 0,-8-17 0</inkml:trace>
  <inkml:trace contextRef="#ctx0" brushRef="#br0" timeOffset="5442">2136 5918 12750,'-28'-30'4947,"-11"10"-4677,-3 38-225,13-1 0,2 7-90,4 16 0,4 7 105,3-9 0,-1 1 0,2 2-214,4-1 0,1 1 1,1 0 153,-3 1 0,1 1 0,6-2-390,8 6 1,9-5 209,5-8 1,7-9-496,26-13 0,7-13 105,-14-7 1,0-6-1,2-3 345,-4 0 0,1-2 1,1-3-1,-3-1-269,-3-2 0,-1-2 1,-1-2-1,-2 1 614,9-5 0,-1 0 0,-6-1 599,0-10 1,-12 1 504,-14-7-684,-32 28 0,-11 7-181,-9 7 1,-6 5-360,8-1 0,-3 0 0,1 3-383,5 5 1,0 3 0,3 0-2721,-11-2 0,5 3 3230,-7 11 0,29-10 0,10-9 1</inkml:trace>
  <inkml:trace contextRef="#ctx0" brushRef="#br0" timeOffset="6217">18521 6193 21565,'28'-6'60,"1"1"0,1 0 0,1 1-60,4 3 0,-1 2-90,-3 2 0,-3 3 0,3 13 180,-14 21-90,-18-12 0,-7 2 45,-5 1 0,-2-1-380,-1 5 0,-1-2 335,-3-7 0,1-2 94,-9 15-4,34-19-360,34-11-360,-3-8 1,6-2-661,-5-3 1,2-2 0,0-2-1988,-2-3 0,-1-2 0,-1-2 2983,2-1 0,-2-2 0,-3 0 1,-5-4-1,-4 2 0,11-6 0</inkml:trace>
  <inkml:trace contextRef="#ctx0" brushRef="#br0" timeOffset="6551">18638 5781 17697,'-40'12'989,"0"1"1,0-1-1,3 5 1,1 2-1,3 4-839,4 4 0,3 3 0,2 2-1258,2 5 1,3 3-1,2 1 1168,1 3 0,3 2 0,2 1-60,2 2 0,1 1 0,6-1-30,6-2 0,5 0 0,4-2-120,5 0 0,5-2 1,6-4-241,9-5 0,6-4 0,3-5 120,-8-8 0,3-4 0,1-2 1,1-2 111,2-1 1,1-2-1,0-2 1,0-4-325,0-5 1,1-3 0,-1-3 0,-2-2 503,-1-2 1,-1-1-1,-2-2 1,-1-3 22,-3-1 0,-2-2 0,-2-3 0,-1 0-122,7-13 1,-3-2-1,-5-3 77,-6 1 0,-6-1 0,-2-3 60,-1-3 0,-3-2 0,-5 0 60,-6 3 0,-4 0 0,-7 0-90,-7-1 0,-6 1 0,-5 5-210,-3 10 0,-4 5 0,-5 4-1192,2 6 0,-4 4 1,-3 3-1,1 5 1372,-4 7 0,-2 6 0,1 3 0,4-2 0,5-4 0,2-1 0,2 4 0,-13 13 0,0-1 0</inkml:trace>
  <inkml:trace contextRef="#ctx0" brushRef="#br0" timeOffset="16834">11896 8799 13919,'-50'0'1439,"2"0"-1349,18 9 0,-7 2 90,15 8-180,-15 10-180,15-16 90,3 13-360,10-15-269,18 0 269,2-2 270,26-9 270,-13 0 180,13 17 270,-26 5 269,-3 17-359,-8 9-360,-3-19 0,-3 1-90,-2-4 0,-3 0-765,-3 1 1,-3-6-5982,-13-10 6746,10-22 0,12-2 0,8-5 0</inkml:trace>
  <inkml:trace contextRef="#ctx0" brushRef="#br0" timeOffset="17217">12073 8564 16168,'0'28'2069,"-9"3"-1935,8-4 1,0 3 0,-4 3 0,1 3-1010,4 12 0,0 2 965,-3 0 0,-3 0-90,2 1 0,-2-4 120,-4-11 1,0-2-256,4-4 0,1-3-242,-4 3-613,9-10-988,0-20-91,9-28 1439,2-23 720,3 21 0,0-1 927,-4-4 1,2 3 1141,25-1-277,-15 7-893,6 52-359,-17 7-585,-1 0 0,-2 1-45,-6 19-45,5-23 0,3-4-1754,10-4-3238,10-4 5037,10-45 0,-19 21 0,-3-20 0</inkml:trace>
  <inkml:trace contextRef="#ctx0" brushRef="#br0" timeOffset="17567">12582 8995 15988,'0'11'3688,"0"-2"-3598,0-9 0,0 9-180,-17-7 90,-5 6-90,-8-8 0,-7 0-90,15-8 270,2 23-270,3-19 180,15 30-90,2-24 180,19 7-270,12-9 180,8 0-90,0 0 270,-8 0-90,-3 0 0,-8 8-180,-9 21-180,6 3-1619,-6-1-1619,26-14 3508,4-25 0,-8 5 0,-7-5 0</inkml:trace>
  <inkml:trace contextRef="#ctx0" brushRef="#br0" timeOffset="17900">12935 9074 13110,'11'37'6926,"-2"4"-6657,-8-8 1,-2 2-135,1-1 0,0 1-135,0 0 0,0 0 45,0-1 0,0 0-135,0 16-180,0-11-629,0-20-181,0-10-449,0-9 450,-9-52 944,7 17 0,2-4 165,-1-1 0,0-5 0,3 1 150,5 1 0,3-1 0,1 3 134,3-11 1,5 4-41,8 6 1,3 7 445,2 5-180,14 30-91,-24 30 271,-3 21-628,-13-22 0,-3 0 268,-3 21-360,0-10-720,-9-12-1280,-10-17-3577,-3-20 5577,-7-21 0,19 6 0,1-3 0</inkml:trace>
  <inkml:trace contextRef="#ctx0" brushRef="#br0" timeOffset="18134">13327 9015 15718,'50'0'2024,"-21"1"0,-1-2-1844,13-8-360,-1-10-450,-12-3 540,-17-15 90,-3 15 630,-8 11 719,-8 5-180,-12 40-359,-2-10-720,8 8 0,9 2 90,31 1-671,-3-15 1,6-3-769,14-10 0,4-6-3657,2-3 1,0-4 4380,-7-4 1,-4 0 0,12-3-1,-24-4 1</inkml:trace>
  <inkml:trace contextRef="#ctx0" brushRef="#br0" timeOffset="19992">28673 8878 15268,'-31'-9'5127,"12"16"-4137,1-23-181,16 40-449,-15-28-360,15 39 90,-16-40-90,16 29 90,-7-30-90,9 15 90,0-1 0,0-6 0,0 7 0,0-9 90,0 0-180,9 0 0,-7 0 0,7 0 90,-9 0-90,0 0 0,9 0 0,-7 0 0,7 0 0,-9 0-3089,0 0 1,0 0 0</inkml:trace>
  <inkml:trace contextRef="#ctx0" brushRef="#br0" timeOffset="20400">28653 8447 12840,'11'10'180,"-2"8"269,-9-16 1,0 7-360,0-9-270,0 9-2159,0-7 2339,0 15 0,0-15 0,0 7 0</inkml:trace>
  <inkml:trace contextRef="#ctx0" brushRef="#br0" timeOffset="20769">28614 8917 20665,'-9'28'900,"-1"-15"-810,-1 22-90,19-22-180,32 7-360,-11-14 0,3-3-674,11-2 0,1-2-990,-4-3 0,1-1-1619,3-3 1,-1-4 3822,-7-7 0,-3-1 0,9-4 0,-16-2 0</inkml:trace>
  <inkml:trace contextRef="#ctx0" brushRef="#br0" timeOffset="21001">29183 8760 20485,'-40'37'1034,"20"-17"1,1 1-990,3 5 0,2-1-45,-15 5-809,45-12-541,8-18 765,4-3 1,3-3 269,-1-2 0,-2-4 360,-5-6 0,-4-3 45,9-20 180,-19-7 0,-18 17-90,-20 12-270,-3 10-1349,-7 0-8006,19 7 9445,20-7 0,2 9 0,7 0 0</inkml:trace>
  <inkml:trace contextRef="#ctx0" brushRef="#br0" timeOffset="21200">29535 8309 23813,'-4'41'300,"0"-1"0,3 7 0,-1 0-300,-2-11 0,0-1-751,2 9 1,4 0 165,1-8 0,2-3-1462,15 17-4340,11-13 6387,17-26 0,-24-2 0,2-9 0</inkml:trace>
  <inkml:trace contextRef="#ctx0" brushRef="#br0" timeOffset="21617">29869 8643 23364,'-9'37'359,"-2"-13"-628,0 13-991,20-27-629,21-1 0,21-9 1304,-21-10 1,-2-6 404,14-17 450,-26 5 0,-4-2 989,-3-20 1,-9 10-901,-1 21-269,-7 10-90,-3 9-90,17 9-269,16-7 314,6 2 0,3 1-97,-1-1 1,1 0 546,4 1 0,-2 1 904,8 14-319,-4 8-361,-26 3-269,-2 8-360,-10-9 180,10-10-360,20-11 45,-6-23 0,4-7-90,7 0 1,2-2 74,-8 1 0,2-2 0,-1 1-462,11-9 0,0 5-288,-4 10 1,-2 3-4549,5-3 5448,-22 34 0,-17-12 0,0 12 0</inkml:trace>
  <inkml:trace contextRef="#ctx0" brushRef="#br0" timeOffset="22136">29379 9133 20755,'19'28'3418,"10"11"-3283,-22-11 0,-1 3-45,3 7 0,-1 2-935,-7 0 0,-2 1 845,2 7 0,-2 0 98,-3-15 0,-1-3-548,-6 18-297,9-31-423,22-34 990,-1-1 0,3-3 135,12-9 0,0-1 270,-8 0 0,0 1 315,3 3 0,-1 6 449,2 1 829,-10 29-1548,-12 30-180,1 13-135,-4-17 0,1-2-1240,14 8-3033,17-13 4318,-5-19 0,-1-9 0,-14 0 0</inkml:trace>
  <inkml:trace contextRef="#ctx0" brushRef="#br0" timeOffset="22375">30025 9407 21924,'11'-11'2879,"-2"11"-2519,0 20-360,-7 10 0,7 9-450,-1-8-899,12-12-1170,2-10-2968,15-18-4047,2-19 9534,-18 8 0,-1-1 0,11-12 0,-14 7 0</inkml:trace>
  <inkml:trace contextRef="#ctx0" brushRef="#br0" timeOffset="22759">30319 9309 21205,'0'39'2968,"0"9"-2878,0-7-360,18-1-899,12-21-630,20-10 5,-20-7 0,-1-4 580,1-5 0,-1-3 693,1-5 1,-1-1 789,-3 0 1,-2-1 2897,6-20-1098,-12 26-900,-18 3-809,0 25 397,8 5-757,12 8-450,19-1-449,11-18 442,-20-5 0,-1-4 142,1-8 0,-1-5 360,2-2 0,-3-5-25,-6-5 0,-3-4 834,-3 2 1,-4 0 764,-3-14-90,-18 28-449,-10 31-631,-3 30-449,6-20 0,4 1-90,10 4 0,10-3-540,8-9 1,8-4-585,13-2 0,6-6-2474,11-3 0,1-7 3628,2-9 1,-5-2 0,-18 9-1,-5-2 1,15-14 0</inkml:trace>
  <inkml:trace contextRef="#ctx0" brushRef="#br0" timeOffset="43745">6899 1607 18686,'-20'-9'450,"9"7"-270,20-7 360,30 9-405,2 0 0,6 0-1019,-7 0 1,3 0-1,2 0 906,-5 0 1,2 0 0,0 0-1,2 0-441,6 0 1,1 1 0,1-1 0,0-1 395,0-2 1,0-2 0,0 0-1,1 1-85,-8 1 0,0 1 0,0 0 1,0-1-1,-1 0-50,7-4 1,-1-1-1,-1 0 1,-1 2-248,-4 2 0,-1 2 1,-1 0-1,-3-1-615,3 0 1,-3-1 0,-3 3 1019,6 5 0,-8 0 0,-3-1 0,-14 5 0</inkml:trace>
  <inkml:trace contextRef="#ctx0" brushRef="#br0" timeOffset="45409">7702 2116 17697,'29'-11'180,"19"3"-450,4 8-1324,-18 0 0,0 0-2004,-5 0 0,0 0 3664,2 0 0,-3 0 0,5 0 1,-7 0-1</inkml:trace>
  <inkml:trace contextRef="#ctx0" brushRef="#br0" timeOffset="47259">7898 3410 13379,'11'-11'2339,"7"2"-1529,10 0-181,13-1-539,-8 0 0,2 0-45,0 4 0,0 1-180,4 0 0,0 1-1851,-3 4 1,-2 0 1985,16 0 0,-22 0 0,-19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05:57.82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2391 6428 14729,'20'28'269,"-1"3"-1348,1 8-3418,8-17 4497,-6 4 0,-2-24 0,-12 7 0</inkml:trace>
  <inkml:trace contextRef="#ctx0" brushRef="#br0" timeOffset="418">2332 6055 9602,'-50'0'3687,"11"9"-3147,2 11-180,6 19-1111,15-11 1,2 3 930,-1 10 0,2 5-1,1 7 1,4 3-150,3-14 0,2 1 0,0 0-344,1 1 1,1-1-1,4-1 374,6-4 0,3-1 0,4-3-15,15 9 0,8-8-195,-6-17 0,4-5 0,2-5 0,6-6 0,1-5 1,0-4-181,1-4 0,0-2 0,-1-5 0,1-5 0,-1-4 1,-2-1 269,-5 0 0,-1-2 0,-6-1 150,-8-1 0,-5-1 0,-1 0 0,4-12 0,-10 0 301,-16 5 1,-9 2-77,-8-2 0,-6 4-136,-7 7 1,-4 5-180,4 6 0,-2 2 0,-1 2-90,-17 2 0,-1 5-1259,4 4 0,2 6 1349,7 6 0,6 1 0,-4 3 0,23 5 0</inkml:trace>
  <inkml:trace contextRef="#ctx0" brushRef="#br0" timeOffset="1325">18443 6134 16528,'28'0'1349,"11"9"-1349,11-7-225,-20 6 0,-1 1-225,21 2 180,-19 9 360,-14 8 90,-35 20-536,5-18 1,-4 1 625,-11 4 0,-3 0-324,5-1 0,0-1 324,0-7 0,4-2 360,2 7-720,38-14-180,32-17-360,-11 1 0,3-2-1389,7-5 0,0-5 2019,-7-4 0,-4-1 0,12-8 0,-24-2 0</inkml:trace>
  <inkml:trace contextRef="#ctx0" brushRef="#br0" timeOffset="1675">18501 5918 12300,'-49'9'1109,"0"0"1,3 0-1,3 3-929,2 10 0,3 4 0,7 6 0,4 4-45,1 7 0,4 3-873,10-11 1,2 2-1,1 0 828,0 2 0,1 1 0,6-1-120,8-2 0,7 0 0,3-2-180,3 0 0,5-2 0,5-3-757,11-3 0,8-4 0,1-4 697,-9-6 0,2-2 0,1-2 0,0-3-45,3 0 0,1-2 1,1-3-1,-2-3 225,0-3 0,-1-4 0,-1-2 0,0-1 150,11-2 0,-2-3 0,-4-4 279,-9-5 0,-4-3 0,-4-3 111,-5 1 0,-5-2 0,-3-1-61,-6-1 1,-3-2 0,-5 0-319,-4-18 1,-11 1 137,-5 20 1,-4 1 0,-4 2-270,-1 2 0,-4 3 0,-3 3-750,-10 2 1,-6 5 0,0 3-2205,1 0 0,0 3 0,-1 4 3014,-7 6 0,0 5 0,5-1 0,3-3 0,5 2 0,6 6 0,0 0 0</inkml:trace>
  <inkml:trace contextRef="#ctx0" brushRef="#br0" timeOffset="8250">11446 7094 12030,'0'-22'1709,"0"5"720,0 17-1530,0 26-179,0 7-495,0-5 0,0 3-136,0-2 1,0 0-45,0 1 0,0-1-45,0 21 0,0-10 0,0-21 180,0-10-180,0-18-180,17-37 0,-6 13 1,0-5 29,1 1 0,2-4 0,-1 1-615,0 0 1,0-1-1,0 2 180,6-13 1,2 4-462,-3 11 1,3 7-2283,18 1 3328,0 38 0,-17-5 0,-5 14 0</inkml:trace>
  <inkml:trace contextRef="#ctx0" brushRef="#br0" timeOffset="8567">11857 7153 17877,'18'-11'629,"4"2"-539,17 1-90,-17-3 0,-5-9 90,-17 9-90,-9 11 180,-19 3 540,-5 5-450,-15 18 89,18 7-314,13-9 0,5 2 0,8 3 0,6-1-314,18 4-631,6-15 1,7-5-1890,10-4 1,3-8 2788,-9-6 0,1-5 0,-4 2 0,1 7 0,-4-2 0,-5-9 0,0 0 0</inkml:trace>
  <inkml:trace contextRef="#ctx0" brushRef="#br0" timeOffset="8942">12484 6977 17697,'-39'8'2339,"9"-5"-2160,-7 5 1,15 10 0,-15 12-180,15 11-45,7-17 0,2 0 45,2 16 0,20-19-809,21-3-271,12-44 540,-13 8 1,-2-6 449,-9-12 0,-3-6 135,5-2 0,-3-1-529,-10-8 1,-3-1 842,1 4 1,-2 0 0,-2 0 0,-2 2 9,2 11 0,-2 4-99,-7-15 539,5 37-89,-5 48-361,7-3 1,2 4-381,-1-1 1,0 3 0,0 1 20,-1-1 0,1 0 0,1 0-149,2 15 0,3-2-616,1-6 1,5-6-1350,6-14 0,3-4 2164,4-7 0,1-4 1,6-3-1,-6-9 1</inkml:trace>
  <inkml:trace contextRef="#ctx0" brushRef="#br0" timeOffset="10501">12876 6918 18057,'-19'-20'2069,"8"9"-1530,2 3 1,9 8 1349,0 0-1799,0 17 0,0 5 0,0 17-180,0 9 0,0-15 90,18 4-180,3-18-450,19-8-179,-1-11 179,0-37 88,-19 17 1,-1-3 496,2-14 0,-2-3 9,-3 9 1,-2 1 665,6-20-361,-12 22 181,-8 19-180,0 18-180,0 2 614,0 17-614,9-15 180,2 13-90,8-23-180,1 5 0,0-8 270,-1 0 180,1 9-91,-1 2 1,-8 17-270,-2 11-90,-9 3-90,9-3-90,2-19-809,8-12-270,18-43 989,-4-8 180,-1 5 0,1-3 45,-11 9 0,0 4 270,2 6 0,0 4 674,4 1-359,-8 26-360,-10 19-180,8 5-90,-7 6-1439,17-20-630,11-10 810,12-9-181,-22-7 1,0-3-270,2-4 0,-3-3 1417,-6-2 1,-3-3 2000,2-2 1,-5 0 1978,-5-15-1080,-2 17-1079,-27 4-90,-3 18-539,-27 27-585,26-9 0,2 5-180,-5 10 0,2 4-90,7-2 0,2-1-135,2-3 0,4-3-766,8 3-493,29-14 764,-5-30 1,2-9-1,5 3 0,-1-5 0,2-17 1,-5-5 674,-5-2 0,-5-2-385,-8 12 1,-3-2-1,-2 0 625,1-3 0,-3 0 0,0 1 749,-1-15 1,-2 2-739,1 9 0,0 5 1188,0 2-449,0 57-541,0 9 1,0 7-360,0 2 0,1 5 0,-2-1-389,-1-2 1,-2 0 0,1-1 268,1 3 0,1-1 0,2-2-285,6 5 0,4-6 21,13 6-336,2-26 0,4-6 90,0-11 1,-1-7 89,2-5 0,-1-2 225,5-1 1,-2-1 1894,8-13 309,-13 12-630,-19 27-899,-9 10 553,0 12-1003,0-1-382,0-10-338,17-11 270,5-35 450,1 10 0,2-1-45,0-13 0,0 1 180,0 11 0,0 3 315,15-11 90,-12 26-540,-17 26 0,6-10-90,-6 21-990,9-26-719,8-3 810,2-8-4858,10-17 4318,-1 4 1889,-17-15 3238,-5 17-900,-17-7-1348,0 16-811,0-7-359,0 1-90,9-3-90,19 0 0,5-7 45,-2 13 0,3 0-45,-8-5 0,0 0-270,13 0 0,-1 0-513,-11 1 1,-2-1-568,1-3 1,-4-3-3778,-3-23 5127,-10-11 0,-9 17 0,0 7 0</inkml:trace>
  <inkml:trace contextRef="#ctx0" brushRef="#br0" timeOffset="10659">15209 6173 19676,'-20'-9'5846,"9"25"-4856,2 5-855,12 6 0,3 5-90,-5 6 0,0 3-1150,4 2 1,-1 3-156,-3 7 1,-2 1-3657,1 0 1,0 1 4484,0 1 1,0-4 0,0-18 0,0-4-1,0 13 1</inkml:trace>
  <inkml:trace contextRef="#ctx0" brushRef="#br0" timeOffset="12542">11896 8172 9512,'20'11'2428,"8"-11"-2248,-6-11-270,7-17-90,-10 6-90,-8-6 360,-2 8-180,-9 9 450,-18 3 270,5 8 449,-24 17-449,15 13-270,-6 12-315,21-14 0,3 0-45,4 5-1799,37-5-810,-8-20 1,3-7 2608,13-13 0,0-2 0,9 8 0,-10-21 0</inkml:trace>
  <inkml:trace contextRef="#ctx0" brushRef="#br0" timeOffset="12817">12426 8015 15088,'0'35'989,"0"0"1,-1 0 0,2-2-990,7 17-540,12-20-1529,11-12-1079,8-36 989,0-21 1555,-23 10 0,-2-3 1144,2-7 0,-3 0 1796,-2-14 93,-3 16-990,-8 37-540,0 29-809,0 21 90,0 2-540,18-4-2158,3-28-541,6-16 1,3-8 3058,-3-14 0,-2-2 0,17 3 0,-16-18 0</inkml:trace>
  <inkml:trace contextRef="#ctx0" brushRef="#br0" timeOffset="12959">13033 7917 17157,'0'31'1529,"0"6"-1619,0-7-899,0 1-2789,18-3 3778,21-17 0,-13-2 0,9-9 0</inkml:trace>
  <inkml:trace contextRef="#ctx0" brushRef="#br0" timeOffset="13134">13406 7917 19046,'-20'40'270,"0"-19"-360,9 14-1349,12-22-2249,18 7-4587,20-11 8275,12-27 0,-19 14 0,-6-14 0</inkml:trace>
  <inkml:trace contextRef="#ctx0" brushRef="#br0" timeOffset="13600">13680 7878 18866,'-20'2'540,"9"5"-360,3-7-90,-1-7 0,7 31 90,-16-37-180,16 29 269,-6-8-89,-1-12-90,7 28 0,-7-22 0,0 9-90,7 6 90,-7-6-180,9 18 180,9 1-90,2 1-270,26-12-359,-4-10-541,15-9 181,-9-18 719,-9-12 270,-10-11 90,-11 1-90,-9 12-90,-1 26 0,-7-5-899,-3 7-1170,0-2-3238,2-7 5397,9 9 0,0 0 0,0 0 0</inkml:trace>
  <inkml:trace contextRef="#ctx0" brushRef="#br0" timeOffset="13800">13994 7878 10051,'0'0'0</inkml:trace>
  <inkml:trace contextRef="#ctx0" brushRef="#br0" timeOffset="14350">13347 7976 18057,'-11'15'1349,"-7"-8"-1169,16 39-270,-6-7 180,16 2-90,12-1-90,10-21-540,10-10 1,-1-27 269,0-3 360,-17-27 180,-5-2-270,-17 0 90,-9 19-630,-10 5-2158,-3 24-4048,-6-16 6836,17 16 0,2-7 0,9 9 0</inkml:trace>
  <inkml:trace contextRef="#ctx0" brushRef="#br0" timeOffset="14784">13817 7898 14189,'-17'11'3868,"4"-3"-3419,-25-8 1,17 9 0,-8 2-90,10 17 89,-1 3-179,1-1-180,8 7-90,2-6 90,9-1 0,18-10 0,-5-11-90,33-18-90,-23-11 45,1-2 0,-2-4-90,-9 2 0,-4-4 90,1-13 0,-1-3 0,1 0 0,-2-1-453,-6-5 1,-2 0 542,5-1 0,-1 4-45,-3 14 0,-2 5 0,-8-9 90,-2 37 180,-9 28 0,10 22-225,3-12 0,5 3-45,9-1 0,3 0-360,0 0 0,2-1-1349,6-8 0,3-4 1980,19 4 0,-19-14 1,-3-17-1</inkml:trace>
  <inkml:trace contextRef="#ctx0" brushRef="#br0" timeOffset="15409">14190 7780 20575,'0'34'674,"0"0"1,-9 9-1394,7 3-1530,2-26-1709,19-9 1800,12-29 1978,-7 4 0,0-5 809,-7-9 1,-2-2 674,5 4 1,-3 2 1033,-6-7-898,7 14-901,-16 25-359,7 3-180,8 18-180,-4-16-899,33 4-630,-13-34 1259,-5 3 0,0-3 450,-6-2 0,-2-3 450,0-3 0,-1 2 899,9-8-90,-17 12-719,-2 19-450,-10 28 0,10 5 0,11 6-180,19-19-180,11-12 180,-16-7 0,0-2 90,18 1 45,-22 6 0,-3 6 405,-6 18-225,-10-2 0,-4 3 44,-6 7 1,-2 2 0,2 13 0,-2 1-798,-4-17 0,-1 0 1,-1 0 557,1 2 0,0 1 0,-4-1-150,-3-2 0,-4-2 0,-1-1-590,-6 8 1,-2-3 484,2-3 0,-2-5-90,2-13 0,0-5-45,-6-4 315,13-31 0,6-11 45,10-6 0,8-5-418,0 1 1,3-5 0,4 2 507,3 4 0,4 2 0,2 0 60,4 0 0,3 0 0,0 5 30,10-3 0,1 6 321,-1 6 1,-2 4-952,12 3-3476,-13 10 3926,-26 9 0,-3 0 0,-8 0 0</inkml:trace>
  <inkml:trace contextRef="#ctx0" brushRef="#br0" timeOffset="15576">14542 7447 28671,'0'0'0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07:37.91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12171 8388 18866,'11'-48'90,"-6"16"0,-2-4-135,-2-6 0,-2-5 75,1 7 0,0-3 0,0 0-1303,0-3 0,0 0 1,0-2 1302,0-6 0,0-2 0,0 1 0,0 2 0,0 0 0,0 0-30,0 0 0,0 1 0,0 0-30,0 5 0,0 2 0,0 0 21,0 5 1,0 0 0,0 2 8,0-7 0,0 1 292,0 5 1,0 2-473,0-13 180,0 11-90,0 19 1863,0 11-1413,0 9 987,0 9-1167,0 11-90,-3 6 0,-2 4 114,-4 1 0,-2 1-114,-3 8 0,-3-1-90,-1-8 0,-3-4 90,-9 4-360,2-22-90,17-11 360,2-16-90,9-19 90,18-15-45,-4 14 0,2-3-258,4 1 0,1 2 258,-1 6 0,0 3 315,8-10 179,-8 22-89,-1 25 0,1 29-315,-2-12 0,1 2 0,-4 8 0,2 0-90,14-3 0,4-5-1395,-5-10 1,1-4 1439,9-2 0,-2-4 0,6-7 0,-9 0 0</inkml:trace>
  <inkml:trace contextRef="#ctx0" brushRef="#br0" timeOffset="1801">9172 15639 11850,'0'-19'1529,"-8"-18"-1529,5-5-480,-1 10 0,0-3 615,3 1 0,2-2 0,-1-6 0,0-3-90,0-3 0,0-2 89,0-4 1,0-1-105,0 14 0,0-2 0,0 1-30,0 2 0,0 0 0,0 0-379,0-2 1,0-1-1,0 2 424,0-10 0,0 2 127,0-1 0,0 4 548,0-6 269,0 23-809,-9 23 615,-2 23-525,-9 11-180,1 22 558,8-20 0,2 1-648,3 16 0,1 0 0,-3-9 0,-1-2 325,4 4 1,-1-2-416,-2-6 0,-4-7-360,-7-12-89,8 2 359,-6-67 90,23-2 90,-3 6 0,5-2-296,9 8 1,5 3 699,2 7 1,2 5-135,-1 9 0,1 8 540,13 28-181,-11 23-494,-17-8 0,-3 4-135,1-2 0,2-1 0,2-7 0,2-4-1979,16 6 1979,17-21 0,-24-8 0,2 0 0</inkml:trace>
  <inkml:trace contextRef="#ctx0" brushRef="#br0" timeOffset="7371">9564 8270 11490,'0'37'1709,"0"5"-1529,0-10 0,0 3 0,3 0 0,3 0-605,5-3 0,6-3 560,9-2 0,7-6-135,17-8 0,7-7 30,-10-1 0,3-1 0,1-4-851,-4-4 0,2-3 0,1-1 0,1 1 785,-7 2 0,1 1 0,0 0 0,1-1 0,0-1-90,3-2 0,0-2 0,1-1 0,-1 1 0,0 1 126,-2 2 0,-1 0 0,0 1 0,-1 1 0,0 0 0,6-1 0,-1 0 0,-1 1 0,-3 2 103,-1 1 0,-2 2 0,-3 2-103,6 2 0,-7 3 90,0 12 719,-11-8-88,-8-2-631,-1-9-1259,18-17-4048,5-5 5217,-8-2 0,-1 0 0,2 0 0,0-2 0</inkml:trace>
  <inkml:trace contextRef="#ctx0" brushRef="#br0" timeOffset="8046">13092 8290 12120,'-31'0'3148,"-6"17"-2068,16-4-1,-8 33-269,10 4-541,9-20 1,0 1-45,-1-1 0,3-1 225,14 19-270,34-26-1050,-3-11 0,6-5 870,-3-6 0,3-4 0,1-1-30,4 0 0,1-1 0,2-2 52,-10-1 1,1-1-1,0-1 1,1 1-400,-1 2 0,-1-1 0,1 2 0,0-1 399,0 0 1,0 0-1,-1 1 1,0 2-23,9 0 0,-1 2 0,0 2-383,0 0 0,-1 1 0,1 1 383,-3 1 0,-1 1 0,1 1 30,2-1 0,2 1 0,-2-1 0,-4 1 0,-1 0 0,0-1 0,6 1 0,0 0 0,-3-3-49,6-5 0,-2-1-26,5 5 0,-5-2-674,2-15-1080,-6 15 2022,-36-16 1,-1 16 0,-9-7 0</inkml:trace>
  <inkml:trace contextRef="#ctx0" brushRef="#br0" timeOffset="9330">6958 18030 11940,'-20'11'1709,"9"7"-1259,2 1 270,27 12-676,-4-7 1,2 0 45,8-4 0,3 1-135,1 8 0,2-1 135,7-11 0,3-2-90,-1 5 0,2-3 0,-4-10 0,2-5 0,1 0-710,-1 2 0,0-1 0,3-1 710,10-1 0,3-2 0,1 1 0,-14 0 0,0 0 0,1 1 0,0-2-45,5-1 0,1 0 0,1-1 0,-1 1-389,-2 1 0,1 1 0,-2 0 0,0-1 434,-3-1 0,0 0 0,-2-1 0,0 1 30,6 2 0,0 0 0,-4 0-228,8 0 1,-4 0 422,-8 5 0,-2-1-45,-7-3 0,-1 0 1,0 4 1,0-1-137,1-3 0,-1-2 45,5-6 0,0-3-90,5-4 0,0-3 0,2-6 0,-1-4 502,4-3 1,-1 1-458,-11 8 0,-3 1 727,-3 1 0,-4 1-3200,-3-2-5310,-10 18 7738,-18-13 0,7 21 0,-7-14 0</inkml:trace>
  <inkml:trace contextRef="#ctx0" brushRef="#br0" timeOffset="15622">7291 18050 11850,'-9'11'1709,"-2"-11"-1799,0-2 720,3-7 90,8 9-91,17 0-269,14 0-360,19 0 90,-17 0 0,1 0-45,1 0 0,0 0-720,5 0 1,-2 0-2520,-6 0 1,-3 0 3193,1 0 0,-3 0 0,-5 0 0,-5 0 0</inkml:trace>
  <inkml:trace contextRef="#ctx0" brushRef="#br0" timeOffset="16266">8506 18148 18057,'28'-11'-60,"1"0"0,4-3 0,3 2-1604,8 6 0,2 1 1664,9-4 0,-3-1 0,-23 4 0,-2 1 0,25-4 0</inkml:trace>
  <inkml:trace contextRef="#ctx0" brushRef="#br0" timeOffset="17013">9878 18168 17157,'-20'-9'1529,"9"7"-1349,11-7 0,20 9-180,19 0 90,11-9-90,-16 9 0,0-2-315,-4-6 0,1-1-1714,3 3 1,-1 1 2028,17-6 0,-19 2 0,-14 9 0</inkml:trace>
  <inkml:trace contextRef="#ctx0" brushRef="#br0" timeOffset="19822">8153 18011 12930,'-30'0'1889,"1"-26"-1080,18 10 270,3-21-449,16 18-360,-5-1-270,5 9 180,1 3-180,2 8-180,17 8-2069,20-6-809,-18 7 0,1 0 3058,14-7 0,-2-2 0,2 9 0,-1-9 0</inkml:trace>
  <inkml:trace contextRef="#ctx0" brushRef="#br0" timeOffset="20346">9290 18089 17157,'37'-11'-629,"4"3"-856,-8 7 1,2 2-1934,0-6 0,0 1 3418,5 3 0,-2 0 0,6-8 0,-10 9 0</inkml:trace>
  <inkml:trace contextRef="#ctx0" brushRef="#br0" timeOffset="20755">10740 18070 11760,'-20'0'3148,"1"0"-1528,-1-9-1,9 15-270,-6-12-450,6 6-629,0 6-180,-6-21 180,15 22-90,2-16-180,28 9 90,22 0-90,-20 0 0,1 0-45,3-4 0,0-1-1664,16 3-6746,-2-7 8455,-18 9 0,-10 0 0,-12 0 0</inkml:trace>
  <inkml:trace contextRef="#ctx0" brushRef="#br0" timeOffset="46659">2861 3253 12120,'0'29'-90,"0"1"0,0 3 0,0 1-765,0-3 1,0-1 854,5 5 0,-1-2 0,-2-1 0,7-5 0</inkml:trace>
  <inkml:trace contextRef="#ctx0" brushRef="#br0" timeOffset="47059">3057 2802 11490,'-28'-11'1574,"0"0"1,-25-6-1306,15 18 1,0 7-180,7 3 0,1 6 90,-9 13 0,2 7-1887,5 6 0,3 6 1737,5-6 0,1 3 0,2 0-60,6-3 0,2 1 0,0 0 60,-2-1 0,1 0 0,6-1 232,8-2 0,6-1 1,4-3-263,6 8 0,9-7-30,3-13 0,6-5 0,2-3-482,7-4 0,4-6 0,1-5 444,-8-3 1,3-4-1,-1-3 1,0-2 44,2-3 1,-1-2-1,-1-3 1,-1-2 67,1-2 0,-1-4 0,-2-2 0,-4 0-45,3-9 0,-5-2 0,-4-2 20,-5 0 1,-5-1 0,-6 2 24,-7-11 0,-12 3 135,-16 2 0,-13 7-174,6 20 0,-5 4 0,-3 2-36,-7 1 0,-4 3 0,0 5-360,1 3 0,0 5 1,2 4-2401,3 5 0,2 4 1,5 4 2789,-4 15 0,8 2 0,10-9 0,5-1 0,8 16 0</inkml:trace>
  <inkml:trace contextRef="#ctx0" brushRef="#br0" timeOffset="47717">2822 9720 13559,'46'-10'0,"6"1"-45,-12 15 0,-1 5 135,-11-2 0,-4 4 45,-3 9 0,-5 4 236,-7 24-56,-8-17 0,-2 2 0,-6-5 0,-4 1-136,-3 3 1,-2-1-180,0-7 0,-1-2 79,-20 15-258,17-19 401,27-3-222,32-6 0,-5-5 0,4-1-45,15 0 0,1-1-1086,-4-4 0,0 0-398,0 0 0,-2 0 1584,-11 0 0,-4 0 0,6 0 0,-22 0 0</inkml:trace>
  <inkml:trace contextRef="#ctx0" brushRef="#br0" timeOffset="48059">2783 9642 15808,'-44'23'689,"1"0"1,6-3 0,2 3-660,8 2 0,0 5 0,5 0-30,-1 14 0,4 2-1428,-1 2 1,3 4 1397,11-9 0,2 2 0,4 0 0,0-5 0,2 1 0,4 0 60,5 5 0,5 2 0,5-5-30,7-6 0,5-3 0,5-5 0,7-4 0,5-6 0,3-4 0,-7-6 0,4-3 0,0-3 0,0-4-45,2-5 0,0-5 0,1-3 0,-1-1-500,-8 3 1,0 0-1,0-2 1,-1-1-1,-2-3 410,6-8 0,-1-3 0,-3-3 0,-1 1 45,-4 2 0,-2 0 0,-2-1 1,-5-2 185,0-9 0,-7-2 0,-3 1-66,-5 5 0,-4 1 0,-8 0-30,-16-3 0,-9 0 0,-4 2 60,0 1 0,-4 2 0,-5 3-16,-1 6 1,-4 2 0,-3 2 0,1 1-158,1 3 1,0 1 0,-1 2 0,0 2-990,-1 2 0,-1 1 0,1 3 0,0 3 1102,-10 6 0,0 5 0,6-2 0,2-4 0,7 3 0,8 8 0,1 0 0</inkml:trace>
  <inkml:trace contextRef="#ctx0" brushRef="#br0" timeOffset="72210">10779 960 15988,'-4'29'809,"0"1"1,3 15-1,-1 3-809,-6-2 0,-1 2 30,5-10 0,0 2 0,1-1-873,0 3 0,0 0 0,-2-1 123,-3 6 1,-1-1-1305,3 4 1,1-4 2208,-6 4 0,2-21 0,9-21 0</inkml:trace>
  <inkml:trace contextRef="#ctx0" brushRef="#br0" timeOffset="72492">11230 1117 19586,'-14'39'419,"0"0"1,3 1 0,0-2-465,-4-3 0,2 0 45,8 4 0,8-2 0,16 7-135,4-23 0,4-5 90,7-7 0,2-9 45,4-14 0,-1-7 45,-7-3 0,-4-4 0,0-15 0,-8-4 0,-7-2 0,-6 0-473,-4 8 1,-6 2 382,-12 2 0,-7 6-720,-2 13 1,-5 6-1665,-9 4 1,-2 7 2458,8 9 0,3 3 1,-10 3-1,21 3 1</inkml:trace>
  <inkml:trace contextRef="#ctx0" brushRef="#br0" timeOffset="73227">12798 1371 18327,'-20'0'4497,"9"35"-4227,-6-9-270,15 10 0,2 2-90,-18 6-90,16 4-180,-6-28-539,25-12-271,5-43 720,5 11 1,3-4 404,-4-15 0,0-3-500,8 5 0,-1 1 994,-11 4 1,-2 5 810,17 0-91,-26 23-449,-3 45-181,-8 6-539,0-9 0,0 0-90,0 16 90,0-20 281,26-12-1451,-2-44 945,4 11 1,1-3 134,-7-15 0,-3-2 45,6 8 0,-2 2 675,8-14 359,-12 21-359,-10 36-540,-9 12-180,0 12 0,0-3-1260,26-19-1258,7-12 404,-5-14 0,3-5 765,-2-3 0,1-3 1349,0-3 0,-2-1 1529,-6 1 1,-2 1 3057,17-10-2248,-18 19-810,-8 18-1079,-2 14-360,-9 17-630,8 0-2608,3-8-6593,9-11 9073,0-12 0,-9-8 0,-3 0 0</inkml:trace>
  <inkml:trace contextRef="#ctx0" brushRef="#br0" timeOffset="73359">13778 921 21115,'-20'-20'-1979,"1"0"-7852,8 10 8960,2 10 1,9 2 0,0 6 0</inkml:trace>
  <inkml:trace contextRef="#ctx0" brushRef="#br0" timeOffset="73801">13994 1175 21924,'0'29'2699,"0"10"-2609,0 11 0,0 0-270,0-2-90,0-17-90,0-12-719,8-19 0,12-28 899,-2 4 0,3-2 0,4-5 0,0 1 180,0-1 0,0 3 360,0 10 0,-2 5 629,-1 5-90,4 36-359,-24 13-495,6-11 0,2-1 45,1 13-90,17-5-540,11-26-1439,11-11 990,-20-12 0,-1-5 44,-3-6 1,-2-4 404,1 2 0,-2-2 810,-7-3 0,-2 3 2069,6 5-630,-11 14-1080,-9 36-449,0 5-90,8 6-630,3-19-1708,18-12-3059,1-8 5307,9-17 0,-17 12 0,-4-12 0</inkml:trace>
  <inkml:trace contextRef="#ctx0" brushRef="#br0" timeOffset="73951">14797 1156 21745,'48'-9'224,"-19"4"1,1-1-855,5-3 1,0-1-1080,0-4 0,-1-1-2474,-3 1 1,-3-2 4182,11-23 0,-19 17 0,-11 4 0</inkml:trace>
  <inkml:trace contextRef="#ctx0" brushRef="#br0" timeOffset="74266">15111 744 21115,'-31'9'5487,"11"37"-5173,11-13 1,1 6-1522,2 13 1,1 4 1176,-1-16 0,0-1 0,-1 0-150,-4 12 0,2-2-455,3 1 0,1-4-310,-1-14 1,3-3-543,21 19 947,12-28-45,-1-21 1,1-7 629,1-5 0,-1-5 539,1-5 1,-3-4 584,-6 2 1,-5 0-91,3-5 1292,-12 12-2011,-8 44-270,-8-2-90,5 4 0,4 1 731,7 4-1451,32 4 270,-4-29 1,6-5-1891,12-5 0,1-5 2340,-17-2 0,0-2 0,-3 0 0,3 0 0,-4-2 0,10-13 0</inkml:trace>
  <inkml:trace contextRef="#ctx0" brushRef="#br0" timeOffset="75099">17384 685 16528,'31'9'5486,"-12"28"-5126,-13-4 0,-3 4-481,-2 15 0,-2 5 151,1-15 0,0 1 0,0 0-449,0 1 1,1 0-1,-2-3 374,-3 6 0,-1-3 0,5-8 0,-2-6 26,-7-11-611,27-19 90,12-37 405,-6 12 1,2-2 44,8-8 0,0 0 90,-3 8 0,-1 4 90,-5 5 0,0 8 269,12 18 181,-26 32-225,-6-11 0,-1 3 45,-7 7 1,-3 0-272,-2-7 1,-4-3-180,-18 10-552,-10-21-4395,1-27 5037,9-28 0,10 19 0,11-16 0</inkml:trace>
  <inkml:trace contextRef="#ctx0" brushRef="#br0" timeOffset="76130">17914 1175 17697,'19'11'4587,"9"-2"-4407,12-9-270,1-17-135,-13 7 0,1-2 45,-3-7 1,-2-1 134,-3 0 0,-1 0 45,8-10 90,-19 10 269,-9 12 1,0 16-90,-9-5-180,-2-3 90,0-3-180,3-5 180,8 8-90,0 8 90,0-5 180,0 5-1,0-8 1,0 9 0,8 2-90,-5 8-90,5 1-90,-8 0-90,0 8 90,0-15-1,0 13-89,0-24-89,0 7-1,9-18 90,11-10-180,19-20-90,-7 14 0,4-1-377,-1 1 1,1 0 556,8 4 0,0 3-156,-9 7 1,-1 3 245,-4 1 0,-1 5 0,19 11 0,-18-7-90,-1 15-180,-10-15 894,-8 7-714,6-9 621,-6-9-531,0-2 90,-2 1 0,-9 1 0,0 0-90,0 7 0,0-7 0,0 9 359,0 0-269,0 9 0,-9-7 180,-2 16-180,-8 1-90,-1 20-90,0-6-90,9 13-539,3-24-990,34-3 0,15-10 494,-3-11 1,3-5 370,3-1 0,1-3 394,5-3 1,-2-3 1339,-10-2 0,-4-1 414,-3 4 1,-5 1 494,-7-4-360,-10 10-450,-9 18-719,-9 10 819,-2 12-1179,-8-9 707,16 4-1246,14-24-361,29 7 855,-12-16 1,3-4-91,3 1 0,1-2 121,-3-3 0,-3 0 464,19-5 540,-20 12-630,-17 8-180,7 17 0,-8-13-270,19 23-990,1-25-601,18-2-793,-18-7 1,-1-6 2563,3-10 0,-3-2 0,12-1 0,-14-9 0</inkml:trace>
  <inkml:trace contextRef="#ctx0" brushRef="#br0" timeOffset="76313">19991 607 17157,'0'-30'7376,"0"10"-6027,0 20-359,-9 46-721,4-16 1,-1 3-180,-7 19 0,-2 3-757,3-10 0,2 1 622,-1 7 0,2-1-495,4-11 1,2-2-774,2-3 0,2-2-3454,-1 14 4767,8-29 0,-5-10 0,5-9 0</inkml:trace>
  <inkml:trace contextRef="#ctx0" brushRef="#br0" timeOffset="76489">20187 862 23274,'-29'28'3688,"-10"3"-3554,22-4 1,1 2-135,-3-7 0,1 0 45,8 11 0,10-1-135,26 1-135,5-17 1,8-4-586,-2-6 1,4-3-1,1-3-2467,4-4 0,1-3 0,-1 0 3263,-1 3 0,-1 1 1,-4-3-1,-2-3 1,-5-1-1,11 1 1</inkml:trace>
  <inkml:trace contextRef="#ctx0" brushRef="#br0" timeOffset="80288">21559 823 17427,'0'0'0</inkml:trace>
  <inkml:trace contextRef="#ctx0" brushRef="#br0" timeOffset="80447">21480 1391 19496,'31'-9'-1597,"-3"-2"1,-17 1-1,-2 1 1</inkml:trace>
  <inkml:trace contextRef="#ctx0" brushRef="#br0" timeOffset="81115">23166 666 16438,'-40'0'3148,"1"0"-2608,0 0-181,0 9-179,0 10-180,8 12 0,3-1 90,17-2 0,11-8-180,37-9-360,16-2 180,-11-11 1,3-5-199,-5-6 1,0-2 512,1 3 0,-3 0 315,-12-3 0,-2 1 360,4 6 359,-19 42 0,-27 19-719,4-3 0,-3 6-731,2-16 1,-3 0-1,1 0 371,3 0 0,0 1 0,1-2 0,-7 12 0,3-4-254,11-11 1,1-4-1905,-3 7-2990,8-20 5148,8-19 0,-6-2 0,7-7 0</inkml:trace>
  <inkml:trace contextRef="#ctx0" brushRef="#br0" timeOffset="81605">23969 705 14549,'0'0'0</inkml:trace>
  <inkml:trace contextRef="#ctx0" brushRef="#br0" timeOffset="81755">24008 1019 18686,'0'0'0</inkml:trace>
  <inkml:trace contextRef="#ctx0" brushRef="#br0" timeOffset="82155">24675 666 17157,'-20'19'5847,"9"18"-5577,-6 5-180,15-10 0,2 3-135,-5 0 0,1 0-765,4 5 1,0-2-1125,-4-7 0,-1-1-2982,4 4 1,0-2 4561,1 0 1,2-3 0,7-21 0</inkml:trace>
  <inkml:trace contextRef="#ctx0" brushRef="#br0" timeOffset="82563">25224 705 18956,'-27'-2'3058,"-5"-5"-3058,-18 16-90,2 8 90,17-3-89,20 23-541,40-16 315,-1-2 0,5-1 225,6-2 0,3-1-248,3 3 1,-3 3 561,-14 2 1,-4 2 129,-3-1 1,-5 2 50,-8 2 0,-8 3-1,-10 7 1,-6 0-135,2-6 0,-5-1-135,-13 5 0,-3-4-45,9-15 0,0-4-270,-22 5-270,20-45 0,34-14 450,10-1 0,8-3-135,-3 12 1,4-1 0,0 1 104,5-3 0,0-1 0,0 1-26,-3 2 1,0 1 0,-3 2-575,-2-1 1,-3 3-6306,8-8 6935,-28 28 0,1 9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27:45.78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10113 9917 14819,'22'10'539,"13"8"-269,-22-7-180,24 0-90,2 6 90,11-15-135,-21 3 0,1-1 90,4-3 0,0-2-400,-4 1 1,0 0 399,9 0 0,-1 0-90,-8 0 0,1 0 135,3 0 0,-1 0-2,17 0-43,-21 0 0,-1 0 45,13 0 0,7 0 0,-9 0 0,0 0 0,-8 0 0,-3 0-90,-8 0 436,-9 0-346,-3 0 5,-8 0-2554,0 0 0,0 0 1</inkml:trace>
  <inkml:trace contextRef="#ctx0" brushRef="#br0" timeOffset="1904">8604 12347 11490,'-11'-11'990,"2"2"-450,9 9 269,0 0-449,18 0-270,-5 0 90,33 0 180,-14-9-181,16 7 271,0-6-180,-7 8-225,-13 0 0,1 0 225,21 0-90,0 0-352,-21 0 0,-1 0 442,22 0-180,-21 4 0,1 0 0,0-3 0,-1 0 90,21 8 89,-2 0 1,-9-7-270,-9 7 180,7-9-90,-6 0-180,-1 0 704,7 0-614,-15-9-90,6 7 180,-17-7-180,-2 9 180,-9 0-1170,0 0 1,0 0 0</inkml:trace>
  <inkml:trace contextRef="#ctx0" brushRef="#br0" timeOffset="10253">18678 7408 10321,'0'-11'4947,"0"-6"-3957,0 14-271,0-5-449,0 8 450,0 0-360,0 17-1,0 14-224,0-4 0,0 4 0,0 8 0,0 1-541,0 0 1,0 0 450,0 0 0,0-1-87,-1-4 0,2-3 132,7 10-180,-5-5 359,5-18-179,-8-8 0,0-2 618,0-9-888,0 0 458,9 0-278,-7 0-90,7 0 180,-9 0-90,9 0 0,-7 0 0,6 0 0,-8 0 360,0 0-450,0 9 90,0-7 0,0 6 0,0-8 90,0 0-90,0 9 0,0-7 0,0 7-90,0-9 90,0 0 0,0 9 90,-8-16-90,5 14 0,-5-16-90,8 9-2909,0 0 1,0 0 0</inkml:trace>
  <inkml:trace contextRef="#ctx0" brushRef="#br0" timeOffset="10717">18697 7271 12750,'-19'0'2878,"-1"-9"-2338,9 7-90,2-7-91,18 9 1,11 0-90,19 9-180,11 2-45,-20 2 0,-1 2 0,-4-1 0,0 2 0,5 7 0,-3 2 45,-9-1 0,-4 2-265,2 7 0,-3 2 220,-7-5 0,-4 1 0,-4 11 0,-5 1 0,-1-11 0,-3-1-392,-7 12 0,-3-1 392,-4-15 0,-1-2-283,1 4 1,0-1 12,1-6 0,0-5-2204,-6-4-5846,10 2 8372,12-23 1,8 8 0,0 0 0</inkml:trace>
  <inkml:trace contextRef="#ctx0" brushRef="#br0" timeOffset="10992">19168 7780 14009,'0'39'4048,"0"-8"-3958,0 6 0,0-24 0,0 13-810,0-24 810,17-37-135,-11 10 0,1-4 0,11-15 0,1-1-45,-4 4 0,1 3-135,2 7 0,3 4-1574,18-4-4497,-8 14 6296,-3 17 0,-17 0 0,-3 0 0</inkml:trace>
  <inkml:trace contextRef="#ctx0" brushRef="#br0" timeOffset="11167">19638 7721 17247,'0'20'2519,"0"0"-2339,0 8-270,0 2-180,0 1-1349,0-3-2249,0-17 3868,0-2 0,0-9 0,0 0 0</inkml:trace>
  <inkml:trace contextRef="#ctx0" brushRef="#br0" timeOffset="11292">19697 7427 14189,'0'-10'-180,"0"1"0,0 9 0,0 0 0</inkml:trace>
  <inkml:trace contextRef="#ctx0" brushRef="#br0" timeOffset="11667">19854 7643 15988,'0'20'3418,"0"-1"-3238,8 10-180,-6-8 90,16 8 0,2-10-630,1-8-719,25-2-180,-4-18 494,-14 1 1,2-3 539,5-7 0,-2-4 450,-6-2 0,-2-2 270,-3 1 0,-5 0 944,1-14 0,-18 19 1,-1 20-271,-16 11-179,-5 17-451,-8 3 91,1-1-180,27-1-180,31-18-720,23-3-315,-6-10 1,4-4-2024,-4-3 0,0-2 2892,0 1 0,-3-2 0,7-7 0,-24 10 0</inkml:trace>
  <inkml:trace contextRef="#ctx0" brushRef="#br0" timeOffset="12533">24459 7251 15718,'-19'0'5577,"8"26"-4678,2 16-629,8-5 0,2 4-135,-1 8 0,0 0-45,-1-3 0,2-1-90,2 0 0,3-2-180,2-12 0,3-4-605,29 13 380,-12-28 0,3-5 0,3-4 1,1-6 224,1-8 0,-2-6 0,1-2 0,-2-4 135,-12-1 0,-1-2 765,17-13-90,-26 20-91,6 19-359,-6 10 90,17 10 0,11-9-360,-10-5 0,1-3-45,1-9 0,-1-6-45,5-5 0,-2-5-439,-6-6 1,-4-5 78,-6-6 1,-4 0-1397,-2 8 1,-4 1 1935,-6 0 0,-2 3 0,1 5 0,0 5 0</inkml:trace>
  <inkml:trace contextRef="#ctx0" brushRef="#br0" timeOffset="12955">25498 7663 17607,'-20'-11'2968,"1"2"-2788,-1 9-90,1 0-90,-1 9-90,9 2-90,2 0-719,27-3-91,4-8 541,26 0 359,-16-17 180,5 4 719,-17-16 91,-9 19-541,-3 1-269,-8 18-90,9 1-1079,11 10-2969,19-9 4048,11-2 0,-17-9 0,-7 0 0</inkml:trace>
  <inkml:trace contextRef="#ctx0" brushRef="#br0" timeOffset="13167">26086 7251 20755,'-10'45'479,"0"-1"1,1-4 0,-1-1-480,-1-5 0,2-1-180,3-3 1,1-1-1710,-3 21-990,8-11-6952,0-10 9478,0-10 0,0-8 0,0-2 0</inkml:trace>
  <inkml:trace contextRef="#ctx0" brushRef="#br0" timeOffset="13444">26400 7271 18327,'0'28'869,"0"0"1,-8 2-1,-2 1-824,4 12 0,-1 1-45,-11-3 0,-1-1-135,7-5 0,2 0-675,-1-1 1,3-3-2159,8 2-6837,19-5 9805,21-19 0,-16-9 0,2 0 0</inkml:trace>
  <inkml:trace contextRef="#ctx0" brushRef="#br0" timeOffset="13620">26478 7643 15808,'-39'17'5847,"8"-4"-5398,3 16-89,8-18-270,27 6-720,24-15 45,-3 3 1,5-1-982,10-3 1,1-2-2618,-7 1 0,-2 0 4183,-4 0 0,-4 0 0,2 0 0,-21 0 0</inkml:trace>
  <inkml:trace contextRef="#ctx0" brushRef="#br0" timeOffset="33011">21206 7663 9422,'-20'-29'3328,"9"25"-2519,-6-20-269,15 31 0,-7-16-1,9 9 1890,0 0-2249,0 9-180,0 1 180,0 19-180,0-16 180,0 13-180,9-15 180,2 0-1,8-3-179,1-8 90,0 0 0,8-8-90,2-12 90,1-10-90,-12 7 0,-1-2 0,-2 0 0,-2 0 45,2-4 0,-1-1-45,4-4 0,-1 0-242,-6 4 0,-2-1 287,0-3 0,-1 1 45,0-17-90,-9 11 0,9 10 0,-7 10 0,6-1-269,-8 0 482,0 10-2281,9 1-7287,2 9 9355,0 0 0,-2 0 0,-9 0 0</inkml:trace>
  <inkml:trace contextRef="#ctx0" brushRef="#br0" timeOffset="49549">9721 12758 16528,'30'0'2788,"8"0"-2248,-17 0-1,16 0-179,-6 0-180,8 9 0,0-7-90,9 7 0,-6-9-90,-3 0 90,-11 0-360,-8 0-1619,-10 0-4587,-1 0 6476,-9 9 0,0-7 0,0 7 0</inkml:trace>
  <inkml:trace contextRef="#ctx0" brushRef="#br0" timeOffset="83980">7918 9956 7083,'0'19'1799,"0"1"-1439,0-9-180,0 15 89,0-22-89,0 22 0,0-23-90,0 14 90,0-15 90,0 16-90,0-8 0,0 1-180,0 16 180,9-14 0,-7 15-180,7 0 89,-1-6 1,-6 15 90,16-15 0,-16 15-90,15-15 0,-6 15 0,9-7 90,0 9-90,-1 0-90,1-8 180,8 15-220,-6-14 85,-8-8 0,0 0-45,6 15 180,-1 1-180,10-10 0,1 7 90,1-6-90,6-1 0,-16 7 0,17-15 0,-17 15 0,16-15 0,-6 15 90,-1-7-90,7 1 0,-6 6 0,-1-15 0,7 15 0,-15-7 0,15 1 0,-15 6 0,6-16 0,-8 8 89,-1-10 1,10 10 0,1-8-90,1 16 90,6-15-90,-7 6-90,1 1 270,6-8-270,-7 8 180,9-10-135,-15-5 0,0 1 225,18 6-180,-14-6 0,0-1 2249,22 5-2384,-17-9 0,2 0 180,-1 0 0,2 0-135,3-5 0,0 0 360,0 5 0,1-2-640,-1-8 1,0 2 369,0 10 0,0 2-171,-3-8 0,-2 1 171,-4 7 0,-1 1-92,19 4 92,-9 1 0,0-1 0,9-8 0,2 7 539,-17-16 1,2-2-765,3 4 1,2 1-138,0-5 1,1 0 406,-2 0 0,0 0 192,-4 0 1,-3 0-238,18 0 90,-10 8 90,-3 3 239,-16 9-329,16-9 90,3-3 0,1-8-90,-13 0 0,1 0 90,12 9-90,-13-8 0,1 0 90,21 8-135,-21-8 0,1-2-150,-1 1 0,0 0 150,1 0 0,-1 0-45,1 0 0,-1 0 45,0 1 0,1-2 44,-1-3 1,1-1 90,20 3 588,-3-15-588,-16 14 49,-3-5-589,-17-1-809,6 7-1709,-14-16-5511,5 16 8389,-8-24 0,0 22 0,0-14 0</inkml:trace>
  <inkml:trace contextRef="#ctx0" brushRef="#br0" timeOffset="85567">7918 9858 8252,'-20'-9'2699,"9"15"-1800,-6-21-269,15 30 89,-16-21-179,7 15-450,-8-18 180,8 15 180,2-12-180,36 15-91,14-18-179,-7 4 0,2-1 90,3-7 0,0-2-286,-4 4 1,0 0 285,-1 1 0,-1 0 135,-3 1 0,-1 1-135,0 2 0,1 1 0,3 0 0,1-1-45,1-2 0,0-1-45,0 3 0,0 1 90,-1-1 0,-1 1-90,-3 0 0,-1 1 90,21 4 179,-11 0-89,-2 0 90,-6 0-90,8 0 0,9 9-842,2-7 752,-13 7 0,2 0-90,-3-8 0,0 0 45,8 3 0,-1 1 223,-3-1 1,-1 0-269,-8-3 0,-1 0 0,4 7 0,-3 2 0,2 1 0,12 8 90,-6-8 0,3 7-377,-14-13 0,1 1 377,0 3 0,0 1-90,2 0 0,-1 0 0,5-1 0,-2 1 90,17 10 435,-2 0-436,-9-1-89,0 9 90,0-6-90,1 7 0,-1-10 90,9 1 0,-7-1-90,-13-5 0,1 1 0,12 6 45,-13-7 0,1 1-45,12 13 90,7-6 0,-9 15-180,0-15 180,0 6 180,1 0-315,-16-13 0,0 1 135,17 14-45,-13-11 0,1-1-45,12 13 45,-17-12 0,0 1 135,15 19-90,0 0-45,-19-15 0,-1 0 0,1-3 0,0 0 45,0 2 0,-1 1-1,11 16 1,7-1 90,-15 0-135,-3-15 0,-1 0 135,4 17-135,-8-12 0,0-1 45,15 13-45,-19-12 0,1-1 45,7-7 0,1-1-218,-4 9 1,1-1 217,3-7 0,1-1-90,-5 9 0,0-1 270,23 13-225,-27-13 0,-1 1 0,5-4 0,-1 0 0,-4 4 0,-1 1 90,1-1 0,0 1-90,-1-1 0,1 0-45,10 21 90,-15-21 0,1-1-180,11 13 664,-15-1-754,7-12-576,-9-8-2482,0-10 3238,0-1 0,0-9 0,0 0 0</inkml:trace>
  <inkml:trace contextRef="#ctx0" brushRef="#br0" timeOffset="86958">8408 10348 7533,'-29'0'3778,"8"-9"-2789,1 15-179,3-21 179,15 30-180,-16-30-539,16 22-90,-7-16 90,9 9 270,9 0-360,11-17-135,2 3 0,4-3-45,7-11 0,3-3-649,8 1 0,2-1 649,-17 9 0,1-2 0,0 3 90,18-5 0,0 2-553,-8-1 0,0 2 508,4 3 0,0 1-45,-1-1 0,1 1 89,0 3 1,1 1 45,3-4 0,2 1-45,4 7 0,-1 0 0,-8-4 0,1 2-45,7 7 0,-1 1 0,-12-4 0,0 1 0,4 2 0,-1 1 0,1 0 0,-1-1-90,2-3 0,0 0 135,3 4 0,2 0-90,-1-5 0,0 0 0,-4 0 0,-1 0 0,0 4 0,-1 1-91,-3 0 1,-2 2 180,-2 2 0,-2 2-45,0-2 0,0 2 0,-5 7 0,0 1-45,1-3 0,-1 1 90,0 7 0,1 1-90,3-5 0,2-1 135,-1 1 0,1 0 541,4 0 0,1-1-631,-1 1 0,0 0 45,-4 0 0,0 0 129,3-1 1,0 1-175,-7 4 0,-1 0 209,4 2 0,-1-1-254,-3 0 0,-1 0 45,0 4 0,1-1 45,4-2 0,-1-1 0,-2 4 0,-1 1 0,9 0 0,-1-1 0,-7 1 0,-1-1 0,-1 1 0,0 0-45,1-1 0,-3 1 21,-6-1 1,-1 1-22,9 4 0,-1 0 0,-7-3 0,-1-1-45,8 5 0,1-2 0,-4-3 0,0-1 45,4 5 0,1 0 0,-1-3 0,1 0 45,-1 7 0,0 0-250,1-3 0,-1 0 205,1 5 0,-1-1 0,0-4 0,1 0 0,-1 4 0,1-1-45,-1-7 0,0-1 89,1 4 1,-1 0 45,-3-4 0,-2-1-224,1 1 0,-2 0 269,16 10 416,-8 7-506,-12-15 737,-10 15-1007,0-15-1259,-7 6-4588,7-17 6103,-9 6 1,0-15 0,0 7-1</inkml:trace>
  <inkml:trace contextRef="#ctx0" brushRef="#br0" timeOffset="88180">8369 10563 10771,'0'22'3058,"0"4"-2068,0-15-181,8 9-179,3 8 179,18 2-539,-11-6 0,3 0-90,4-3 0,0 0 0,0 7 0,0 0-1,8-3 1,0 0-90,-7 4 0,0 1 45,7 0 0,1-1-90,-4 0 0,-1 1-510,4-1 0,2 1 510,-1 0 0,1-2-45,8-2 0,1-1 135,5-1 0,1-1-640,-15-9 1,1-1 0,1 0 534,2 0 0,0 0 0,1 0 0,2 0 0,0 1 0,0-2-30,-2-1 0,0-2 0,0 2 30,5 1 0,0 1 0,0-1-30,-5-4 0,0-2 0,0 1 0,4 3 0,2 0 0,-1-1-389,-2-2 0,-1-1 1,1 0 388,3 1 0,0 0 0,0-1 0,-1-2 0,1-1 0,0 1-30,0 2 0,0 0 0,-1-1 60,-2-4 0,0-1 0,0 1-30,-1 5 0,0 1 0,0-2-362,13-4 0,-1 0 362,0 8 0,-2-1 0,-7-6 0,0-2 312,3 5 0,-1-1-268,-6-3 1,-1-2-45,3 1 0,1 0 299,0 0 0,-1 0-209,-3 0 0,1 0 0,7 0 0,0 0-45,-8 1 0,0-2-45,4-7 0,-1-1 45,-3 4 0,-1-3-45,-4-10 0,-1-1 471,0 4 1,0-1-427,-4-3 0,-2-1 351,-2 5 1,-1 0-352,3-4 0,0 1 134,13-13-134,-17 16 0,0 0 45,1-4 0,-2 1 0,19-13 354,-18 12 0,0-1-354,15-19-90,-9-1 90,-1 10 0,-10 2 476,1 8-1016,-9 0-1427,6 10-7954,-15-8 9680,7 16 0,-9-7 1,0 9-1</inkml:trace>
  <inkml:trace contextRef="#ctx0" brushRef="#br0" timeOffset="93405">22127 9387 11311,'31'-11'2068,"14"3"-1348,-12 8-450,-5 0 0,1 0-1,21 0-224,-18 3 0,3 2-1137,8 0 0,2 1 1137,3 4 0,4 0-45,-11-6 0,1-1 0,1 1 0,2 1 0,1 2 0,0-2 0,6-1 0,0 0 0,1-1 0,-11 0 0,0-1 0,0 1 0,0 0 0,2 1 0,0 1 0,0-1 0,0 0-494,2-1 0,1 0 1,-1-1-1,1 1 494,-3 2 0,1 0 0,-1 0 0,1 0 0,3 0 0,0 0 0,1 0 0,0 0 0,0-1 0,0 1 0,0 0 0,0 0-265,0 0 0,1 0 0,-1 0 0,1 0 242,3 0 1,1 0-1,0 0 1,-1-1-46,-3-1 1,-1 0-1,0-1 1,1 1-23,1 1 0,0 1 0,0 0 0,0-1 90,-1-3 0,-1-1 0,0 0 0,-1 1 0,0 1 0,-2 0 0,1 1 0,0-1-292,-1-2 1,1 0 0,-1 0-1,0 0 314,-2 0 1,1 0 0,-1 0-1,-1 0 8,11 0 0,-2 0 0,1 0-160,2-1 0,0 1 0,-2 1 130,-6 1 0,-1 2 0,1-2 119,1-1 0,1-1 0,0 1-119,-1 5 0,1 1 0,-1-2 0,-1-4 0,-1-1 0,1 1 0,4 4 0,1 2 0,-1-2 0,-4-3 0,-1-2 0,1 1 150,2 1 0,0 2 0,-1-2 236,-7-1 1,-2-1 0,0-1-208,1 1 1,-2 0 0,0 0 674,7 0 0,-1 0-809,0 0 0,-1 0 0,1 0 0,-1 0 367,-3 1 1,1-2-413,7-2 0,0-2 525,-8 0 1,0-1-526,0-4 0,-2 0-90,-3 4 0,-2 1-230,17-3-3907,-11 8 4227,-11 0 0,-17 0 0,-2 0 0</inkml:trace>
  <inkml:trace contextRef="#ctx0" brushRef="#br0" timeOffset="94466">18384 10446 13829,'37'8'1124,"-9"-6"1,3-1-900,7 3 0,4 0-1167,-5-3 1,2-1 0,1-1 1001,2 1 0,1 0 0,0 0-60,6 0 0,0 0 0,2 0 30,3 0 0,2 0 0,-1 0-8,-13 0 1,0 0-1,0 0 1,0 0-23,0 0 0,0 0 0,0 0 0,0 0-30,13 0 0,1 0 0,-2 0-598,-4 0 0,-1 0 1,0 0-183,0 1 1,0-1-1,-1-1-1589,-7-1 1,-1-2-1,-1 2 2522,12 1 0,-5-1 1,4-6-1,-23 8 1</inkml:trace>
  <inkml:trace contextRef="#ctx0" brushRef="#br0" timeOffset="100213">23577 10661 7623,'-19'0'3418,"-1"-8"-2609,9 5 1,3-5 89,8 8 540,0 0-989,17 0-90,22-9-270,-6 8 0,4 0-769,1-6 0,4-4 0,2 3 701,-4 3 1,1 3-1,2-1 1,1 0-23,0-2 0,3-1 0,0 0 0,2 0 0,0 0 15,-4 2 0,2 1 0,0-1 0,1 1 0,1 0 0,0 1-395,-3 0 0,1 0 1,1 0-1,0 1 0,0-1 1,0 1-1,1 0 380,0-1 0,0 1 0,0-1 0,1 1 0,-1 0 0,1 0 0,0 0-162,1 1 1,1-1-1,-1 1 1,1 1-1,0-1 1,0 0 0,-1 0 161,0 0 0,0 0 0,-1 0 0,1 0 0,-1 0 0,0 0 0,0 0-184,-1 0 1,-1 0 0,0 0-1,0 0 1,0 0 0,-1 0 0,0 0 168,7 0 0,-1 0 0,-1 0 0,1 0 0,-2 0 0,0 0 101,4 0 0,-1 0 0,-1 0 0,-1 0 1,-1 0-87,6 0 0,-2 0 0,-2 0 0,-2 0 0,4 0 0,-2 0 0,-5 0-90,4 0 0,-6 0-135,-15 0 0,-5 0-1291,-7 0 1516,-10 9 0,-9-7 0,0 7 0</inkml:trace>
  <inkml:trace contextRef="#ctx0" brushRef="#br0" timeOffset="101067">18677 11680 9512,'-19'11'2158,"-1"-2"-1078,18-9-271,13 0-89,28 0-361,-10 0 1,1 0-897,8 0 1,3 0 626,6-4 0,4-1-90,-10 2 0,1 0 0,1-2 0,3-1 0,1 0 0,0-1-460,2 0 1,0 1-1,1-1 400,-1 0 0,0 1 0,-1 0-240,-5 2 0,0 1 1,-1-1-598,-2-2 1,0-1 0,-2 2-1488,8 4 1,-3 0 2380,-7-3 1,-5-1 0,0 5-1,-14 0 1</inkml:trace>
  <inkml:trace contextRef="#ctx0" brushRef="#br0" timeOffset="102708">25733 10818 12030,'-19'-28'6386,"8"6"-5486,2 2-270,9 3 179,0 15-179,0 10-180,0 23-181,7-3 1,3 3-135,4 8 0,3 0-562,10 2 1,5-1 516,-10-11 0,0 1 0,4-2-60,3-3 0,3-1 0,3-3 0,2-2 0,2-3 0,2-1-677,4-3 0,1-3 0,3-2 557,-7-4 0,2-1 0,0-3 1,0-3-69,1-4 1,-1-3-1,1-2 1,0-1-46,2-1 1,0-2 0,0-1-1,-1-4-67,1-4 0,0-3 1,-1-2-1,-1 0-360,-2 1 1,-1 0-1,-1 0 1,1 0-946,-1 0 1,1-1 0,-1 2 0,0 1 1574,7-1 0,0 2 0,-5 3 0,1-3 0,-5 6 0,13 3 0</inkml:trace>
  <inkml:trace contextRef="#ctx0" brushRef="#br0" timeOffset="112053">6389 11230 11221,'-19'2'989,"8"4"-719,2-14 180,9 8 179,0 0-269,9 0 0,-7 0-90,15 0-270,-6 0 449,18 0-269,1 0-90,9 0 0,9 0 0,-19 0 0,1 0-45,0 0 0,1 0-45,3 0 0,0 0 45,-5 0 0,0 0-45,1 0 0,-1 0-90,13 0 90,3 0 90,-32 0-180,13 0-360,-15 0-1798,9 0-4858,-1 0 7106,10 0 0,-16 0 0,4 0 0</inkml:trace>
  <inkml:trace contextRef="#ctx0" brushRef="#br0" timeOffset="113676">6761 11994 8432,'-19'-11'2339,"-1"-6"-1620,9 14 1,3-5-90,8 8 899,0 0-1259,9 0-1,10 0-179,12 0-90,8 0 0,0-9 90,9 7 0,-7-16-90,-1 16 0,-3-6 0,-7 8 0,1 0 0,-3 0-270,-9 0-809,10 0-2069,-7 0 3148,6 0 0,-17 0 0,-3 0 0</inkml:trace>
  <inkml:trace contextRef="#ctx0" brushRef="#br0" timeOffset="121943">25380 14189 6813,'-19'0'4677,"-1"-9"-3777,9 7 629,3-7 0,8 9-359,26 0-901,1 0 1,5 0-332,19 1 1,7-2 91,-6-1 0,4-1 0,2 0-713,-11 2 0,3 1 0,0-1 0,1 1 683,-5-2 0,1 0 0,0 0 0,1 0 0,-1 1-18,-1 0 0,0 1 0,0 0 0,0 1 0,-1-1-531,8 0 1,-1 0 0,0 0 0,-2 0 8,7 0 1,-1 0-1,-4 0-540,-11 0 1,-1 0 0,-4 0 1079,6 0 0,-5 0 0,2 0 0,-22 0 0</inkml:trace>
  <inkml:trace contextRef="#ctx0" brushRef="#br0" timeOffset="125655">18090 15051 9512,'-20'11'3867,"0"-11"-3327,10-2 270,1-7-1,9 9 91,17 9-271,14-7-449,8 3 0,7-1-120,-6-3 0,3-2 0,3 1-758,-4 0 0,2 0 0,2 1 1,0-2 697,7-1 0,1 0 0,1-1 0,-1 1-90,1 2 0,-1 0 0,1 0 0,-1-2-203,-1-2 1,-1-1 0,0 0-1,-2 2-269,-6 1 0,-1 2 0,-2 0 0,-2-1-908,3-1 1,-2-2 0,-4 2 1469,0 1 0,-5 2 0,-3-1 0,-19 0 0</inkml:trace>
  <inkml:trace contextRef="#ctx0" brushRef="#br0" timeOffset="129641">18717 15424 11760,'-9'-11'3598,"7"2"-3148,-7 18-180,18 2-90,11 26-90,10-5 90,9 8-514,1-12 154,-13-21 0,2-3-810,1 2 1,1-3-1845,12-17 1,1-7 2719,7 0 0,-4-2 0,-17 1 1,-3 1-1,-1 3 0,0 1 0</inkml:trace>
  <inkml:trace contextRef="#ctx0" brushRef="#br0" timeOffset="151908">7761 10818 9961,'-19'2'2609,"8"5"-1980,2-16-89,9 9-180,0 9 0,-9-7-180,-2 7-90,-8-1 89,-1 12-89,0 19 0,-8 2-90,18-13 0,-2 1 0,-6-4 0,-1 0-192,8 4 0,1 1 192,-5 0 0,1-1 0,-5 21 0,9-21 0,0-2-90,-10 15 45,10-14 0,1 0-45,-2 23-360,2-1 0,9-21 0,0-2-1169,0 6-1619,0 4 3238,9-17 0,-7-10 0,7-1 0</inkml:trace>
  <inkml:trace contextRef="#ctx0" brushRef="#br0" timeOffset="152405">7722 10759 8522,'0'31'1799,"0"-3"-809,0 0-271,0 3-269,0 8-90,0 0-1,0 9-179,-9 2 45,4-17 0,-1 2-90,-3 0 0,-1-1-352,-4 1 0,-1 0 307,1 3 0,-2 0-45,-3-3 0,-1 0 0,0 0 0,0 0 0,-3-1 0,-2-1-90,5-3 0,-1-1-477,-7-4 1,-1 0-1233,9 0 0,-1-2 1754,-4-7 0,2-2 0,1 6 0,5-11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30:38.57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5821 16345 13199,'28'-11'990,"3"2"-900,-4 8 0,2 2-90,1-1 0,1 0 45,8 0 0,1 0-45,-5 0 0,0 0-258,3 0 0,0 0 168,14 0-225,-23 0 1,-1 0-4274,11 0 4619,-18 0 1,-3 0 0,-18 0 0</inkml:trace>
  <inkml:trace contextRef="#ctx0" brushRef="#br0" timeOffset="525">5801 16913 15448,'34'-5'300,"0"-1"0,4 1 0,2 2-300,5 2 0,0 2-729,0-1 0,-1 0 774,-4 0 0,-2 0-311,-3 0 1,-2 0-4412,17 0 4762,-2 0 0,-26 0 1,-5 0-1</inkml:trace>
  <inkml:trace contextRef="#ctx0" brushRef="#br0" timeOffset="3792">7663 16619 11490,'-9'-11'3418,"7"3"-3148,-15-1-90,15 15 90,-16-12 90,7 6 0,0 6-90,-6-12-91,6 15 91,-9-9-180,1-9 0,8 33 0,-6-18 0,14 49 90,3-22-270,29 6 180,21-20-90,-16-12 0,2-5-301,-1-5 1,-1-3 300,1-2 0,-2-3-128,-7-3 0,-2-3 218,15-22-90,-19 9 0,-12 1 90,-34 1 90,2 15-90,-3 3 0,-3 2 677,-20 8-632,21 0 0,-1 0-135,-11 9 179,4 2-269,18-9 90,8 13 0,11-21-89,11 15-1,17-9 90,-6-9 90,-3-2-90,-10-9 89,-9 10-178,-9 10 89,-10 2-90,-3 6-1529,-6 10-4138,8-14 5757,9 14 0,3-18 0,8 0 0</inkml:trace>
  <inkml:trace contextRef="#ctx0" brushRef="#br0" timeOffset="5008">8917 15992 11041,'-19'-9'2878,"8"7"-2158,2-6 269,9 8-89,0 8-181,-8-14-89,5 30-270,-14-29-181,15 40-89,-16-31 0,16 23-90,-7-8-90,9 3 90,0 6 0,18-17-179,4-2-91,17-18 180,0-10 270,-17-3-90,-5-15 89,-17 15 1,0 2 270,0 20 90,-17 3-180,4 5-270,-16 1 0,10 11-90,-1-7 0,9 13 89,3-24-89,8 7 90,0-9 0,8 0-90,-5 0 0,5 0 90,-8 0-629,0 0 539,0-9-90,0 7 0,0-7 90,0 9-2849,0 0 1,0 0 0</inkml:trace>
  <inkml:trace contextRef="#ctx0" brushRef="#br0" timeOffset="6569">8898 16110 13829,'-9'2'1529,"7"4"-1169,-7-14-90,9 8-180,0 8 360,-8-14-271,5 12-179,-5-14 180,8 8-270,0 0 180,0-9 0,0-2-90,0-8 0,0-1-90,0-8 0,0-3 0,0-8 90,0 8 0,-9-23-89,7 19 89,-7-1 0,0-2-304,7-6 304,-7 8 0,1-1 0,6 6 0,2 1-45,-4-5 0,-1 0 45,0-7 0,1-1 90,3 3 0,0-1-135,-4-3 0,1-1-223,4 1 0,0 1 358,1 8 0,-2 0-45,-3-7 0,0-1-45,2 7 0,1 0 0,-3-3 0,0 0 0,3 5 0,2 1-190,-1 3 1,0 1 189,0 0 0,0-1 0,0-4 0,0 1 0,0 2 0,0 1 0,0-8 0,0-1 45,0 4 0,0 1 0,0-1 0,0 0-45,0-3 0,0 0 0,0-1 0,0-1-147,0 0 1,0 0 191,0 0 0,0 1 44,0 5 1,0 1-45,0-2 0,0 2-175,0-10 130,-5 7 0,1 0 90,2-8-90,-3 11 0,1-1 90,4 4 0,0 1-135,0 0 0,0-1 90,0-3 0,0-1 0,0 3 0,0 1 45,0-4 0,0 0-90,0 0 0,0 1 0,0-19 0,-1 18 0,2 2 90,8 0 469,-7-14-559,15 24 467,-6-15-467,9 15 0,-9-24 0,6 14 90,-6-16 0,3 24 0,0 0 0,-1-17 0,14-7 0,-17 9 0,1-1 0,7 1 604,-16 9-604,7-7 281,-1 6-281,-5 1-90,5-7-90,-8 15 180,9-6-90,-7 8 0,7 9 0,-9-6-90,0 14 270,0-14-180,0 15 0,0-16-90,0 16 270,0-15 0,0 15 0,0-7-270,0 9 539,0 0-449,0 9 0,0-7 90,0 7-90,0-9 0,0 0 90,0 8-90,0-6-90,0 7-629,0-9-2070,0 0-4317,0 18 7106,-9 12 0,7-6 0,-7 2 0</inkml:trace>
  <inkml:trace contextRef="#ctx0" brushRef="#br0" timeOffset="8260">7585 16639 14459,'19'-9'1169,"-8"-2"-989,-2-8 90,-9-10-180,0-1 0,0-9 0,0-9 90,0 6-180,0 14 0,0 0 179,0-14-179,0 14 0,0 0 180,0-22-90,0 0 0,0 21 0,0 1-90,0-22-115,0 21 0,0-1 160,0 1 0,0-1-98,0 1 0,0 0 53,0-22 90,0 23 0,0 0-180,0-22 90,0 21 0,0-1 90,0 1 0,0-1-135,0-3 0,0-1 135,0-1 0,0 0-45,0 0 0,0 0-190,0 1 1,0 1 233,0 3 1,0 1-45,-4-4 0,-1-2-45,4 1 0,0-1-186,-3-4 1,-1-1 230,5-3 0,0-1-45,0 4 0,0 0 0,0-8 0,0 0 45,0 8 0,0-1-45,5-7 0,-1 1 45,-3 6 0,0 1-90,8-4 0,0 1 90,-8 4 0,0-1-45,7-3 0,1-1 0,-3 4 0,-1 0 0,5-4 0,0 1 45,-4 3 0,-1 1 45,0 4 0,-2 1-45,-3-5 0,0 1-117,5 8 0,-1-1 27,-3-3 0,0 1 45,7 3 0,2 1 90,-5 0 0,1-1-45,3-3 0,1-1-45,-4 3 0,-1 1-45,4-4 0,-1 0 90,-6 5 0,-1-1 0,3 1 0,0 0-159,-4-21 114,5 21 0,-1 1 180,-2-5 80,7-4-170,-9 18 757,0-1-847,0 1 462,0-1-462,0-8 225,0 6-315,0-15 180,0 6-90,0 1-90,0 2 180,0-1-90,0 7 90,0-6-90,0 0 180,0 15-180,-9-22 0,7 22 0,-15-24-90,14 15 180,-5 2-90,-1 3 90,7 6-180,-7 0 0,9 11 180,-9-15-90,7 19 0,-6-30 180,8 24-91,0-7-89,0 9-2579,0 0 1,0 0 0</inkml:trace>
  <inkml:trace contextRef="#ctx0" brushRef="#br0" timeOffset="37959">10407 15973 14099,'-20'-9'809,"9"7"-89,3 2-270,8 19 90,0 3-361,0 6 1,8-8 0,-5-9-90,14-2-90,-6-18 90,0-11-90,-2-2 270,-9-6-180,0 17 450,-9 2 179,-11 9-359,-2 9 0,-6 19-360,9-12 180,8 19-270,19-24 90,14-1-90,17-10 90,1-19 0,-10-3 0,-10-6 90,-12 17-90,-8 11 90,-17 2-180,4 15-180,-16-6-2788,10 9-6773,8-9 9635,2-2 0,9-9 0,0 0 1</inkml:trace>
  <inkml:trace contextRef="#ctx0" brushRef="#br0" timeOffset="38550">10446 16482 11400,'-19'-9'5128,"8"7"-3599,2-7-990,9 9 91,0 0-360,0 9-90,0 19 0,-9-4 90,7 22-270,-7-15 89,9-1-89,0-2 0,0-17 0,9-2-89,2-18 89,9-10-90,-10-12 269,-1-8-179,-9 9 90,0 10 270,0 20-90,-9 20-90,-1 10-180,-1 18 90,-7-24 0,25 2-180,4-26-180,11-9-270,15-10-629,-16-20-1889,-1-3-6027,-11-6 9085,-9 18 0,0 10 0,0 11 0</inkml:trace>
  <inkml:trace contextRef="#ctx0" brushRef="#br0" timeOffset="40461">10407 16051 10231,'-11'-41'6836,"2"12"-5217,9 12-629,0 15-361,0-7-359,0 18-180,9 2 0,-7 17 90,16-6 90,-7 15-90,-1 2-90,-5-11 0,-1 3-45,1-1 0,-1 1-45,-3 6 0,0 2 0,4-4 0,-1 0 45,-4 4 0,0 0-45,0-4 0,0 0 0,0-5 0,0-2 90,0 20-90,0-17 0,0-3-90,8-17 180,-5-2-180,5-9 90,-8-18-90,0-12-90,0-20 135,0 21 0,0-1 0,0 0 0,0 1 45,0-21 0,0 21 0,0 1 0,0-13 0,0-7 0,0 18 0,0-7 0,0 15 0,0-6 0,0 17 0,0-7 0,0 16 90,0-7-90,0 9 0,0 0 0,0-8 0,0-3 0,0 0 0,0-7 0,0 8-90,0-10 90,0 0 0,0-8 0,0 6 0,0-15 0,0 7 0,0-9 0,0-1 0,0 1 0,0 0 0,0 0 0,0 8 0,0-6 0,0 15 0,0-15 0,0 16 0,-8-25 0,5 13 0,-5-15 0,8 9 0,0 0 0,0 8 0,0-6 0,0 16 0,0-8 90,0 1-90,0-2 90,0-10-90,0 1 0,0 0 0,0 0 90,0 0-90,0 8 0,0-6 0,0 7 0,0-18 0,0 6-183,-1 14 1,2 0 182,7-22 0,-6 20 0,-1 1 0,7-21 0,-7 21 0,-2 1 0,1-13 0,0-7 0,0 9 0,0-9 0,0-2-45,0 21 0,0-1-112,0 0 0,0 1 202,0-1 0,0 1 234,0-21-279,0 2 0,0 9 0,0 0 0,9 0 0,-7-9 0,7 6 0,0-6 90,-7 1-90,7 14 90,-1-13-90,-6 24-90,7-15 414,-9 16-234,9-8-14,-7 1-76,7-3 0,-9-8 0,0 0 0,0 0 0,0 0 0,0-1 0,0 1 0,0 0 0,0 9 90,0 1-180,0 10 90,0-10 0,0 16 0,-9-30 0,7 19 0,-7-24 0,9 9 0,0 0 0,0-1 0,0 1 0,0 9 0,0-7 0,0 15 0,0-6 90,0 17-90,0-7 0,0 7 89,0 0-89,-9-6 0,7 15-89,-6-7 89,8 9-2699,0 0-3957,0 18 6656,-9-5 0,7 6 0,-7-10 0</inkml:trace>
  <inkml:trace contextRef="#ctx0" brushRef="#br0" timeOffset="41729">10348 10269 9961,'-19'-8'4588,"8"5"-3959,2-5 181,9 8-1,0 0-179,9 0-270,10 0-90,12 0-180,8 0-90,0 0-90,0 0-180,-8 0-1349,-3 0-1979,-8 0 3598,-9 8 0,-3-5 0,-8 5 0</inkml:trace>
  <inkml:trace contextRef="#ctx0" brushRef="#br0" timeOffset="45775">5978 17364 14549,'28'-10'509,"0"0"1,2 5 0,1 0-420,12-4 0,2 0 0,-5 3 0,0 1-641,4 0 0,-1-1 551,-7 1 0,-2 2-328,-4 2 1,-1 2-5339,19-1 5666,-9-9 0,-17 7 0,-5-7 0</inkml:trace>
  <inkml:trace contextRef="#ctx0" brushRef="#br0" timeOffset="46817">10818 16639 11760,'-19'-28'2159,"8"23"-990,-6-19-539,14 39-450,-14-30-180,15 22-90,-7-16 180,9 9-90,9 0 0,2 0-90,8 0 90,1 0 90,-9-9 0,-2-2 0,-9 1 629,0 1-269,-9 18-360,-2-7-90,-9-2 0,9 6-90,3-4-180,8 18-1799,0-9-3148,0 6 5217,8-6 0,-5 0 0,5-2 0</inkml:trace>
  <inkml:trace contextRef="#ctx0" brushRef="#br0" timeOffset="47043">10838 17148 13649,'-11'9'2249,"3"2"-1799,8 9-91,8-1 1,3 1-270,0-1-180,-2-8-1529,-9-2-3688,0-9 5307,0-17 0,0 12 0,0-12 0</inkml:trace>
  <inkml:trace contextRef="#ctx0" brushRef="#br0" timeOffset="48862">10819 12739 11490,'0'-31'1350,"0"3"-1170,0 0-90,0-3-90,0-8 0,0 0 89,0-9-89,0-2 0,0 21 0,0-1 0,0 1 0,0-1-210,0-4 0,0 1 210,0 2 0,0 1 45,0-4 0,0 0 0,-1 0 0,2 1-45,3 2 0,0 1 45,-3-4 0,0 0-103,4 4 0,-1 1 148,-4-21-45,0 22 0,0 0-45,0-22 0,0 20 0,0 1-221,4 0 1,1-1 220,-4-4 0,0 0 90,3 4 0,1 0 90,-5-9 0,0 1-46,0 7 1,0 1-45,-1 1 0,2 0-167,3 0 0,0 1 167,-1-22-90,1 21 0,0-1 45,1 1 0,-1-1-45,-3 1 0,0-1 135,4 1 0,-1 0-45,-4-1 0,0 1 180,0-1 0,0 1-180,0-1 0,0 1 0,0-21 292,0 2-382,0 0 90,0 7-94,0 13 0,0-1 4,0-12 0,0-7 0,0 9 0,9 0 447,-7 8-447,7 3 446,-9 8-536,0 1 180,0-1 0,0 0 44,0 1-134,0 8 0,0-6 0,0 14 0,0-5 90,0-1-90,0 7 179,0-7 91,0 9 0,0 0-180,-1 17-90,-7-21 0,6 28 0,-7-30 0,9 32 0,-9-31-90,7 21 0,-7-25-629,9 9-7467,0 0 8186,0 9 0,0-7 0,0 6 0</inkml:trace>
  <inkml:trace contextRef="#ctx0" brushRef="#br0" timeOffset="94890">9897 18109 16618,'48'-2'269,"-19"1"1,1 4-270,9 10 0,1 2 45,4-4 0,1 0-135,0 7 0,-1 1-1300,1-7 1,-3-2-141,-6 0 1,-2-1-1694,-3 1 0,-3-2 3223,2-6 0,-12 7 0,-18-9 0</inkml:trace>
  <inkml:trace contextRef="#ctx0" brushRef="#br0" timeOffset="95082">10426 18011 14819,'-30'8'3957,"-7"21"-3732,21-6 0,1 4-225,-4 7 0,-1 2 45,1-2 0,-1 1-225,1-1 0,-1 0-659,1-3 1,-1-3-1681,-20 4-3405,10-6 5924,2-43 0,17 13 0,2-14 0</inkml:trace>
  <inkml:trace contextRef="#ctx0" brushRef="#br0" timeOffset="95332">10740 18109 16797,'31'11'1619,"6"-3"-1529,2-16-90,11 6-225,-21-7 1,1 0-676,-1 7 1,1 2-2204,-1-4 0,1-1 3103,0 0 0,-2 1 0,5 2 0,-7-6 0</inkml:trace>
  <inkml:trace contextRef="#ctx0" brushRef="#br0" timeOffset="95817">11328 17952 18866,'20'30'540,"8"-1"-450,-6-10-180,15 10-180,-15-8 180,6 8-180,-8-10 180,-10 10 90,8 1 90,-16 9-90,7 9 0,-9-6 0,0-14 0,0 0-90,0 5 90,0 4 90,0-17-180,0-10-90,0-1 180,0-44-90,0-8 45,0 1 1,0-3-91,0 0 0,0 0-386,-2-4 0,4 0 431,6 8 0,1 2 45,-4 7 0,3 5 135,29-1 180,-15 19 180,-2 26 89,-3 5-89,-15 26-360,7-7-90,-8-12 0,-2-1-630,-8 5-1978,-2-14-6477,0-21 9300,3-26 1,8 15-1,0-5 1</inkml:trace>
  <inkml:trace contextRef="#ctx0" brushRef="#br0" timeOffset="96090">11877 17972 19316,'-9'41'-180,"7"-4"-899,11-17 89,13-10-359,17-1 629,0-18 720,-9-10 360,-10-3 900,-11-15-91,-9 15-450,-9 11-629,-19 5-270,4 15-1259,-13-9-2069,17-9 3508,27 7 0,-12-7 0,23 9 0</inkml:trace>
  <inkml:trace contextRef="#ctx0" brushRef="#br0" timeOffset="96348">12191 17854 16258,'10'28'2428,"-1"-6"-2518,-9 15-899,0-15-1170,9-3-1619,10-10-809,21-9 3687,10 0 2699,0 0 2249,-11 0-90,-11 0-2159,-17 9-900,-2 11-539,-9 10-630,0 18-1709,-9-24-4047,-2-7 6026,0-45 0,3 13 0,8-11 0</inkml:trace>
  <inkml:trace contextRef="#ctx0" brushRef="#br0" timeOffset="96473">12543 17952 17067,'9'30'-1079,"11"-10"-4768,10-11 5847,18-27 0,-24 14 0,2-13 0</inkml:trace>
  <inkml:trace contextRef="#ctx0" brushRef="#br0" timeOffset="96602">12798 17815 17247,'28'11'-4137,"12"-3"-2879,1-16 7016,7-3 0,-26 0 0,-5 2 0</inkml:trace>
  <inkml:trace contextRef="#ctx0" brushRef="#br0" timeOffset="96773">13033 17599 17517,'-19'-2'2159,"-1"30"-2069,0 16-90,14-3 0,1 3-495,0-8 0,2 0-1259,6 4 0,3-2 1754,4 12 0,1-22 0,-2-19 0</inkml:trace>
  <inkml:trace contextRef="#ctx0" brushRef="#br0" timeOffset="97132">13170 17834 17787,'0'48'1799,"0"-6"-2609,0-3-1079,18-11-629,4-17 1259,17-20 1528,0-12 1530,0-19 450,-17 19-630,4 3-450,-24 27-719,7 11-450,0 10-90,2 9-1169,8-17-1619,18-5-810,5-34 3418,-13 7 0,1-2 944,-5-7 1,0-1 3013,23-2-720,-9 5-1169,-18 26-809,6 19-900,-25 13-90,15 9-1529,-6-11-4228,0-10 5757,-2-18 0,-9-3 0,0-8 0</inkml:trace>
  <inkml:trace contextRef="#ctx0" brushRef="#br0" timeOffset="115948">5821 14267 15718,'-20'-8'2249,"9"6"-1440,3-7-89,16 9-180,12 0-181,19-9-314,-10 8 0,1 0 0,4-8 0,2 1 0,3 6 0,0 1-45,1-7 0,-1-1 0,-4 7 0,-1 2-90,1-4 0,-2-1-1259,8-4-2699,-4 7 4048,-17-7 0,-9 9 0,-3 0 0</inkml:trace>
  <inkml:trace contextRef="#ctx0" brushRef="#br0" timeOffset="116407">5840 14816 14639,'-19'-9'4137,"8"7"-3507,2-6-270,18-1-180,19-2-90,14-9-45,-10 10 0,3 1-90,0-1 0,0 0-855,4 0 1,1 1-3036,-1 3 0,0 1 3935,-3-5 0,-2 2 0,7 6 0,-15-7 0</inkml:trace>
  <inkml:trace contextRef="#ctx0" brushRef="#br0" timeOffset="118944">9133 13915 17517,'20'30'1079,"-9"7"-899,6 2-180,-11-11 0,-1 3 45,4 8 0,1 1 45,0-1 0,0 2-135,0 7 0,0 0-437,0-7 0,-1-1 392,-3-1 0,-1 0-454,-1-4 1,1-3-1975,4 19-5038,-7-21 7556,6-13 0,-8-17 0,0 0 0</inkml:trace>
  <inkml:trace contextRef="#ctx0" brushRef="#br0" timeOffset="119494">9505 13856 16887,'-19'22'1440,"17"12"-1351,4-3-89,9 10 90,6-1-90,-15-12-1079,7-17-3418,-9-3 4497,0-8 0,0 0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34:12.65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13739 2116 8612,'11'0'1079,"6"0"-989,-15 0 90,7 0-90,-9 0 0,9 0 0,-7 0 0,7 0 270,-9 0-90,8 9-90,3-7-90,18 7 0,1-9-90,9 0 89,-8 0 1,6 0 90,-16 0-90,17 0-90,-17 0 90,8 0 0,-10 0 90,1 0-90,8 0 0,3 0 0,8 0 90,0 0 0,9 0 0,2 9-421,-21-8 1,1 0 285,-1 3 0,1 0-45,-1-3 0,1-2 89,20 1-89,-11 0-89,-2 0-181,-16 0-2159,8 0 2429,-18 0 0,-3 0 0,-8 0 0</inkml:trace>
  <inkml:trace contextRef="#ctx0" brushRef="#br0" timeOffset="1767">14033 3037 10951,'-9'22'180,"-2"-13"-180,0-11 90,3-7 0,7 18 89,-7-16 91,6 14-90,-7-16 90,9 9 360,0 0-450,9 0-180,10 0 90,12 0-90,8 0 0,0 0 0,0 0 0,1 0 0,-10 0-180,-2 0-1260,-8 0-2068,0 0 3508,-10 0 0,-1 0 0,-9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34:32.68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15405 2116 9152,'28'2'2248,"11"-4"-2068,-11-7 0,3-1-906,7-1 1,3 2 950,6-1 0,4 0-105,-13 3 0,1 1 0,1 0-90,5 2 0,1 1 0,1-1 0,4-2 0,1-1 0,2 2-30,-11 4 0,1 1 0,1 1 0,-1-3 0,0-1 0,1-2 0,-1 0 0,2 1-591,2 2 1,0 2-1,1 0 1,-1 0 590,-1-2 0,0-1 0,-1 1 0,2 0 45,2 1 0,1 1 0,1 1 0,-1-1-45,1 0 0,-1 1 0,1-1 0,0-1-261,-7 0 1,-1-1 0,1 0-1,1 0 1,-1 0 278,0 2 0,0-1 0,0 1 0,1 0 0,-1-1 0,2 0 0,0-1 0,0 0 0,0 0 0,0 0 0,2 2 0,0 0 0,-1 1 0,1-1 0,0-1 18,0 0 0,0-1 0,0 0 0,1 0 0,-1 1-36,4 0 0,-1 1 0,1 0 0,0-1 0,0 1 54,-1-2 0,-1 0 0,0 0 0,0 0 0,1 1-36,1 0 0,0 0 0,0 1 0,-1 0 0,0 2 18,-2 0 0,-1 1 0,0 1 0,0 0 0,0 0 35,2 0 1,0 0 0,0 0 0,-1 0 0,0 2-304,-2 1 0,-1 1 1,0 0-1,0 1 0,1-2 322,4 0 0,0-1 0,1 0 0,-1 0 0,1 0-68,-2 0 1,0 0 0,0 0 0,1-1 0,0 0 22,-6-2 0,1-1 0,0 0 0,0-1 0,1 0 0,0 1-41,2 0 1,0-1 0,0 1-1,1-1 1,0 1 0,0-1 54,1-1 1,0 1 0,0-1 0,1 0 0,0-1 0,0 1 23,-4-1 0,-1 0 0,1 0 1,0 0-1,1-1 0,-1 1 0,-1-1-45,1 0 1,-2-1 0,1 0-1,0 0 1,0 0 0,0 0-1,0 0 0,1 0 1,0 1-1,0-1 1,0 0 0,0 0-1,-1-1 1,1 1 51,5-3 0,1-1 0,-1 0 0,-1 1 0,1-1 0,0 2-58,0 2 1,0 1 0,0 0 0,0 1 0,0-1 0,-2-1 27,-1 0 0,-2-2 0,0 0 0,0 0 0,0 0 0,0 2 0,0 2 0,1 0 0,-1 1 0,-1 1 0,1-1 0,-2-1-24,6 0 0,-2-1 0,1 0 0,-2 0 0,1 0-36,-2 2 0,-1 0 0,1 0 0,-1 0 0,2 0-54,5 0 0,2 0 0,0 0 1,-1 0-1,-5 0-374,-4 0 1,-4 0 0,0 0 0,1 0-980,6 0 1,3 0 0,-4 0 0,-8 0 1406,-7 0 0,-7 0 0,10 0 0,-28 0 0</inkml:trace>
  <inkml:trace contextRef="#ctx0" brushRef="#br0" timeOffset="32025">941 3547 10591,'0'20'3418,"8"17"-2429,3 13-539,3-13 0,1 4-180,-4 7 0,0 2-847,-2-14 0,1 0 0,-1 1 577,-3 18 0,-1-1 45,0-8 0,-2-3 249,-3-7 1,0-4-115,9 7 251,-7-20-521,7-19 90,-9-37-45,0 1 0,0-6-139,0 4 0,0-2 0,0-2 154,0-8 0,-1-4 0,2 1-168,1 0 0,2 0 0,-1 0 168,-3 3 0,0 0 0,2 2 0,3 7 0,2 1 0,-2 4 83,-4-2 0,0 6-53,17-5 179,-7 46-89,0 30 180,6 13-135,-15-14 0,-2 0 475,9 15-655,-7-23 0,-4-4-343,-16-4-6898,-3-5 7286,-10-51 0,12 25 0,10-26 0</inkml:trace>
  <inkml:trace contextRef="#ctx0" brushRef="#br0" timeOffset="32300">1313 3351 16078,'20'39'1079,"-1"-8"-989,18-12-180,5-10 0,8-18 0,-11-10-90,-11-21 360,-8-1-180,-9-7 90,-2 26 450,-9 5-270,0 34-180,0 14-180,0 10-90,8-2-1439,12-19-2969,10-29 4588,10-30 0,-19 13 0,-3-9 0</inkml:trace>
  <inkml:trace contextRef="#ctx0" brushRef="#br0" timeOffset="32603">1744 2645 14998,'0'43'1169,"0"-1"1,4 3-1,1 2-1169,-2-9 0,0 2 0,2-1-655,3-2 1,3 0-1,-2-2 610,2 12 0,0-4 212,2-12 1,2-4-798,14 2 252,-8-29-431,8-20 449,-10-10 540,1 8 1296,0 4-397,-10 36-269,-1 30-316,-8-18 1,-2 3-229,1 6 0,0 0-221,0-4 0,0-2 225,0 8-810,0-13-2159,0-10-6295,-9-33 8994,7-7 0,-7-2 0,9-2 0</inkml:trace>
  <inkml:trace contextRef="#ctx0" brushRef="#br0" timeOffset="32819">2117 2547 17427,'19'48'1349,"-9"-15"1,0 2-1216,0 4 1,0 2-1019,-5 8 1,0 0 883,4-4 0,0 0-495,-3-1 0,-1-1-893,-1-11 1,3-3-6709,19 19 8178,-13-29 1,6-10-1,-10-9 1</inkml:trace>
  <inkml:trace contextRef="#ctx0" brushRef="#br0" timeOffset="32933">2489 3018 17247,'11'19'1799,"6"1"-4947,-14 0 3148,14-10 0,-15-1 0,7-9 0</inkml:trace>
  <inkml:trace contextRef="#ctx0" brushRef="#br0" timeOffset="33050">2646 2567 14998,'-20'9'-1012,"9"2"0,3-1 0,8-1 1</inkml:trace>
  <inkml:trace contextRef="#ctx0" brushRef="#br0" timeOffset="33250">2803 2763 16797,'0'30'1260,"8"7"-1350,3-6-720,9 17 1,-1-7 629,-8-2 270,-2-2-180,-9-23-1799,0 3-750,0-17 1,0 0-1</inkml:trace>
  <inkml:trace contextRef="#ctx0" brushRef="#br0" timeOffset="33691">2920 2234 17247,'5'39'1259,"-1"0"0,0 9 1,3 0-1125,6-2 0,2-1-966,-4 5 0,0-2 831,3-7 0,0-3-90,-4-7 0,0-3 368,9 11-1807,19-20 989,3-36-494,-8-1 0,2-5-496,0-7 1,-1-1 1385,-3 0 0,-1 3 1403,-5 9 1,-2 7 1618,5 12-1529,-17 40-1079,-6-11 0,-1 3 173,-4 3 1,0-1-354,0 16-180,9-21-1080,19-29-923,13-29 1058,-12 10 1,1-3 719,1-7 1,-3-1 538,-7 5 1,-1 0 1664,17-14 360,-26 19-1169,-2 12-1170,-9 25 90,0-4-1080,0 7-2338,35-12 270,17-25 3148,-18 7 0,4 0 0,-3-1 0,-4 0 0,-3-1 0,2-2 0,1 1 0</inkml:trace>
  <inkml:trace contextRef="#ctx0" brushRef="#br0" timeOffset="33991">4253 2410 21295,'-29'5'629,"-1"-1"1,4 8 0,2 4-675,3 7 0,3 4 0,2 3 0,3 1-180,5 4 0,6-2-584,19 8-1,16-13 45,-4-27 1,1-10-136,-4-7 1,-2-7 314,2-14 1,-4-5-771,-5-6 0,-4-4 1325,-5 11 0,-1-1 0,-2-1 449,-1-5 1,-1-2 0,-2 2 179,0 3 1,-1 1 0,-1 0-210,-1-2 0,-1 0 0,0 3-121,-1-5 1,-3 7 1537,-13-1-817,0 62-810,13 19 0,4 11-824,-2-4 1,1 5 0,4 0 440,4-9 1,2 1-1,2 0 1,0-1-720,1 1 0,0-1 0,2 0 0,2-1 922,8 10 0,4-1 0,-2-5 0,0-6 0,-2-4 0,-4-9 0,1 0 0</inkml:trace>
  <inkml:trace contextRef="#ctx0" brushRef="#br0" timeOffset="34891">1725 4213 11400,'28'-8'810,"3"-12"-810,17-2 90,-24 0 0,2-2-1298,10 8 1,4 0 1267,-9-4 0,2-3 0,1 0 30,9 0 0,3 1 0,2-2-18,-10 5 0,2 1 0,1-2 0,1 0 0,0-1-527,-1 0 0,0-1 0,1-1 0,1 0 0,2-1 0,0 2 480,1 0 1,2 1 0,0 0 0,2-1-1,0 1 1,0-1 0,1 1-15,-5 0 0,1 0 0,0 0 1,0 0-1,0-1 0,1 1 0,-1 0 1,0 1-351,1 0 0,-1-1 0,1 1 0,0 0 0,-1 0 0,0 0 0,0 2 1,-2 0 338,2 0 0,1 1 0,-1 1 0,0 0 0,-3 1 0,-1 0 0,-3 1 0,8-5 0,-4 1 0,-3 1 0,-2 3 0,8 1 0,1 0 0</inkml:trace>
  <inkml:trace contextRef="#ctx0" brushRef="#br0" timeOffset="51625">10623 16560 11311,'-20'3'3058,"9"12"-2968,-6-30 90,14 21 89,-5-15 181,34 9-360,15 0-45,-4 0 0,5 0 15,-6 1 0,3-1 0,2-1-853,6-1 0,2-1 0,3 0 793,-6 2 0,3 1 0,1-1 0,1 1-18,-6-2 0,2 1 0,0-1 0,1 0 0,0 0-162,6 0 0,0 0 0,1 0 0,1 0 1,0 1-655,-8 1 0,1-1 0,1 2 0,-1-1 1,1-1-1,0 0 24,2-1 1,0-1-1,1 0 1,0 0-1,-1-1 1,0 2 774,-3-1 0,1 2 1,0-1-1,-2 0 0,-1 1 1,-4-1-1,3-1 1,-3 0-1,-3 1 0,-1-1 1,-2 0-1,1 0 1,0 0-1</inkml:trace>
  <inkml:trace contextRef="#ctx0" brushRef="#br0" timeOffset="52733">8153 16600 11760,'28'9'120,"1"1"0,8-3 0,4-3-60,-1 0 0,2-1 0,3-1-1323,-5-3 1,1 0 0,2-2 0,1-1 1046,-2 0 0,2-2 0,2 0 0,0 0 0,0 0-792,6 0 1,0-1 0,2 1-1,0-1 1,0 0 1007,-5 1 0,3-1 0,-1 0 0,0 0 0,-3 1 0,-3 0 0,3 0 0,-4 1 0,-3 0 0,1 1 0,4 2 0,1-1 0,-1 0 0</inkml:trace>
  <inkml:trace contextRef="#ctx0" brushRef="#br0" timeOffset="63592">20226 16482 13649,'-9'2'1709,"7"5"-1439,-7-16 450,27 0-271,21 7-359,2-2 0,5-1-90,-5 2 0,2 0 0,2 1-750,-5 1 0,2 1 0,0 0 1,2-1 119,6-3 0,1-1 1,1 0-1,0 1-1034,2 3 0,0 1 0,1 0 0,0-1 1664,0-1 0,2-1 0,-2 1 0,-5 0 0,-4 2 0,-5 0 0,-1 0 0,3 0 0,1 0 0</inkml:trace>
  <inkml:trace contextRef="#ctx0" brushRef="#br0" timeOffset="81388">5370 16835 10321,'-20'-9'5937,"10"7"-5128,1-7-269,18 18-360,28-7-45,-1 7 0,6 0-1323,3-7 1,4-2 0,3 0 1007,-1 0 0,2 1 0,3-1 0,0-1-846,-3-2 1,2-1 0,0 0 0,2-1 0,0 1 1025,-3 1 0,2-1 0,0 1 0,0-1 0,-2 0 0,-5 0 0,2-1 0,-4 0 0,-2 0 0,-1 1 0,8 1 0,1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4:36:52.46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3253 6212 17517,'40'-11'270,"-9"6"0,3 2-225,5 2 0,3 2-1424,2-3 1,5-2 0,2 1 1378,-8 1 0,0-1 0,3 0 0,0 0-345,-1 0 0,1-1 0,2 0 0,0-1 0,1 2 345,-4-1 0,2 1 0,0 0 0,1-1 0,0 1 0,0 0-15,4 0 0,-1-1 0,2 1 0,0 0 0,0 0 0,1-1-84,-4 1 0,1 1 1,1-1-1,0 0 1,0 0-1,0 1 1,1-1 98,1 0 0,0 0 0,1 0 0,0 0 0,0 1 0,0-1 0,0 0-110,-6 1 1,0-1-1,1 1 1,-1 0-1,0 0 1,1-1-1,-1 0 1,0 1 75,0-2 0,1 1 1,-1 0-1,1-1 0,-1 1 1,0-1-1,-1 0 0,0 0-79,4 0 1,0 0 0,-1 0 0,0 0 0,-1-1 0,0 1 0,-1-1-128,5-1 0,0-1 0,-1 1 0,-1-1 0,-1 0 0,-2 1-570,2-1 1,-3 2-1,0-1 1,-2 0 0,-1-1 900,4-2 0,-1-1 1,-3 0-1,-5 2 1,5 2-1,-7-1 1,14-10-1</inkml:trace>
  <inkml:trace contextRef="#ctx0" brushRef="#br0" timeOffset="9483">3155 2881 13199,'-35'28'989,"11"-10"1,-4 3-720,-5 2 0,-4 3 0,0 1-1243,0 2 1,0 1 0,0 3 972,-1 4 0,2 4 0,1-2 90,7-4 0,1-1 0,4-3 565,-4 4 0,15-9-385,65-17-210,-17-23 0,5-11 0,4-3-507,-5 4 0,5-2 0,1-2 0,2-1 0,0-2 459,-9 7 1,1-2 0,1-1 0,0 0 0,0-1 0,1 0 0,-1-1-274,3-2 1,0-1 0,0-1 0,0 0 0,0 0 0,0 1 0,-1 0 260,-2 1 0,0 0 0,0 1 0,-1 0 0,-1 0 0,0 1 0,-1 1 28,8-6 1,0 0 0,-2 2 0,-3 1 0,-3 3 31,4-9 0,-5 2 0,-7 19-11,-5 34 160,-39 5 1,-20 9 0,-3 4-102,10-3 0,-1 3 0,-2 2 0,-2 2 0,-1-2-33,-2 0 0,-2-1 0,-1 1 0,-1 1 0,0-1 0,0 1-11,5-5 0,-1 0 0,1 1 1,-1-1-1,1 1 0,0-1 0,0 0-154,-2 3 0,-1 0 0,1 0 0,1-1 1,2-1-1,1-2 480,-4 5 1,1-1 0,3-3-1,7-4-615,-2 6 0,18-13-225,44-32 1,24-21 323,-26 10 0,4-4 0,1-3 0,2-1 0,2-1 10,-5 3 0,1-1 0,2-2 0,0 1 0,1-2 1,1 1-1,-1 0 90,2-2 0,1-1 0,0 0 1,0 1-1,0-1 0,0 0 1,0 2-2,-3 0 1,1 0 0,0 1 0,-1 0 0,-1 0 0,0 2 0,-1 2 115,5-2 1,0 0 0,-2 2 0,-1 3 0,-3 4 90,6-3 0,-3 5 0,-9 16 135,-6 34 0,-18 17-203,-16-17 0,-12 3 1,-4 3-1,2 1-22,4 0 0,0 3 0,-1 1 0,-1 0 0,-1-2-108,-3-2 0,-3 0 0,0 0 0,0-2 0,3-1 501,0 1 0,1 0 1,3-3-1,7-2-438,5 11 0,14-14-360,31-35 0,16-18-171,-10 5 0,6-5 1,3-2-1,0-4 411,-9 3 0,0-4 0,2-1 0,0-1 0,1 0 0,0 0 10,-3 4 1,1 0 0,0 0 0,0-1 0,0 1 0,1-1-1,-1 1 52,-1-2 0,1 0 0,0-1 1,0 1-1,0 1 0,-1 1 0,-1 3 31,10-3 0,-1 2 0,-1 3 0,-1 1 0,-3 3 306,0-2 0,-2 1 0,-3 6 1,-4 10-11,12 23 1,-14 17-75,-21 0 0,-10 8 0,-4 1-467,-6 5 0,-6 1 0,1 0 287,1 1 0,1 0 0,4-2-15,2 7 0,13-10 0,26-20 0,15-14-135,-12-15 0,5-7 0,4-5 0,0-2-45,-5 1 0,1-2 0,3-2 0,0-2 0,0-1 0,0-1 58,-2-2 0,0-1 0,0-2 0,1 0 0,-1-2 0,1 1 0,0 0 43,-4 4 0,0-1 0,0 0 1,0-1-1,1 1 0,-1 0 0,-1 0 1,0 0 7,4-2 0,0-1 1,-1 0-1,0 0 0,-1 1 1,-1 2-1,0 1-80,8-4 0,-1 2 1,-1 1-1,-2 3 0,-2 3 256,13-5 0,-4 5 0,-6 14 463,-3 21 0,-12 16-434,-23 0 1,-8 6 0,-3 3-120,-2 8 0,-5 2 0,0-1 0,-1-2 0,-2-1 0,4-2 30,1 12 0,12-8-45,17-18 0,13-12-165,4-13 0,9-10 0,2-6-42,-10-2 0,3-3 0,1-4 0,1-1 1,1-1 51,0-1 0,1-1 1,0-2-1,2-1 0,-1-1 1,1-1 83,-5 2 0,1-2 1,1-1-1,-1-1 0,1 1 1,-1 0-1,-1 2 26,6-2 0,-1 0 0,-1 1 0,1 1 0,-2 1 0,0 2 0,2-2 0,1 1 0,-2 1 0,-2 5 0,-4 6 240,3 5 0,-4 6 0,-8 12-16,-10 19 0,-8 13 1,-9 3-68,-12-3 0,-9 3 1,-4 2-1,2 1-67,2-2 0,1 2 0,-1 0 0,-1 0 0,1 0-90,1-4 0,-1 1 0,0-1 0,1-1 0,1-1 45,-3 2 0,-1 0 0,5-2 0,11-5-121,23 15 0,17-14 16,1-24 0,8-9 0,4-7-45,-13-4 0,4-5 0,1-4 0,2-2 0,1-1 1,0 0-80,0 0 0,2-1 0,0-2 0,1-1 0,1 0 1,-1-2-1,1 0 114,-8 2 0,0-1 0,1 0 0,1-2 0,-1 0 0,0 0 0,0 0 0,0 0 0,-1 0 99,5-2 0,0-1 1,0 0-1,-1 0 0,0 0 1,0 0-1,-1 1 0,0 1-4,1-1 1,0 0 0,-1 0 0,0 1 0,-1 1-1,-2 1 1,-2 2 131,13-8 1,-3 2-1,-2 4 1,-5 8 246,15 2 1,-16 19 510,-31 28 0,-16 12-675,-9-6 0,-9 2 0,0 1-240,1 7 0,0 2 0,-2-3 194,-1-6 0,-1-1 0,4-4-149,0 1 0,14-6-90,32-13 0,14-12-45,2-19 0,6-13 0,4-1-18,-9 7 0,3 0 0,2-1 0,1-1 0,-1-3 78,-2 0 0,2-1 0,-1-3 0,1 1 0,-1-1 0,0 1 30,-2 2 0,0-1 0,0 0 0,-1 1 0,0 0 0,-2 2 54,3-1 0,-1 0 0,-1 1 0,-2 3 0,-2 2 608,5-1 1,-3 3 0,-6 12-439,-2 18 1,-10 11-135,-12 25 0,-11 9-448,-1-13 0,-3 1 0,3 2-362,4 3 1,2 1 0,5-2 719,8-2 0,4-2 0,-2-5 0,-4-3 0,3-4 0,13-9 0,-1 0 0</inkml:trace>
  <inkml:trace contextRef="#ctx0" brushRef="#br0" timeOffset="10851">3430 7878 8072,'-9'2'2789,"7"5"-1710,-7-16 91,18 9-361,28 0-494,3 0 0,7 0-1600,-1 0 1,3 0-1,5 0 1303,-10 0 0,3 0 0,2 0 0,2 0 0,0 0 12,-3 0 0,2 0 0,0 0 0,2 0 0,1 0 0,1 0-223,-5 0 0,1 0 1,2 0-1,0-1 1,2 1-1,-1 0 0,1 0 1,1 1 182,-3 0 0,0 1 0,1-1 0,0 1 0,1 0 0,0 0 0,1 1 0,0-1 0,0 1-191,-5-1 1,1 0-1,0 0 1,0 1-1,1-1 1,0 1 0,0 0-1,0 0 1,1 0-1,-1 0 1,1 1 87,-3 0 1,0 0-1,1 1 1,-1 0 0,1 0-1,0 0 1,0 1-1,0-1 1,0 0 0,0 0-1,1 0 1,-1 0-66,2 0 0,-1-1 0,1 0 1,1 1-1,-1-1 0,0 0 1,0 1-1,1-1 0,-1 0 1,1 0-1,-1 1 0,0-1-126,0 1 0,1 0 0,-1 0 0,0 0 0,1 0 0,-1 0 0,0 0 0,0 0 0,1 0 0,-1-1 0,-1 0 1,1 0 303,4-1 0,0 0 0,1-1 0,0 0 0,0 0 0,-1-1 0,-1 1 0,-1-1 0,-1 1 0,-3 0 0,-2 0 0,5 0 0,-2 1 0,-2 0 0,-2 0 0,-1-1 0,-2 1 0,1-2 0,4-1 0,1 0 0,-1 0 0,1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17:38.30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11975 4409 11850,'-31'0'720,"3"0"-540,8-8 359,9 23 631,-6-11-631,-3 33 361,-1-6-675,6-8 0,1 1 134,-5 27-359,-1-1 45,13-22 0,3 0-224,13 14-361,22-3-1259,0-26 0,5-6 1799,9-6 0,0-2 0,-16 0 0,-2-1 0,26-6 0</inkml:trace>
  <inkml:trace contextRef="#ctx0" brushRef="#br0" timeOffset="356">12543 4390 16078,'-19'-11'1979,"-1"2"-1709,-8 9-91,-3 9 181,-17 10-135,23-1 0,0 3-90,-5 8 0,1 1-524,7 0 0,3 1 344,-2-1 0,5-1 213,14 10-348,22-19-180,21-11 315,-12-20 0,1-4 45,0 4 0,-1-2 45,-7-6 0,-3-2 584,9-7-449,-10 17 360,-16 11-720,15 20 791,-6 10-791,17-8-1439,20-5-1240,-18-26 0,1-8 2859,5-2 0,-2-3 0,8-13 0,-16 0 0</inkml:trace>
  <inkml:trace contextRef="#ctx0" brushRef="#br0" timeOffset="515">12837 4292 17247,'46'-20'584,"-21"6"1,2 0-1484,12-2 0,1 1-1403,-4 1 0,-2-2-1161,-8-3 0,-2 1 3522,13-4 1,-27 2 0,-1 12 0</inkml:trace>
  <inkml:trace contextRef="#ctx0" brushRef="#br0" timeOffset="700">13053 3900 19946,'-20'8'3238,"1"3"-2788,8 44-361,6-21 1,1 4-90,3 14 0,2 4-270,-1-16 0,0-1 1,0 0-1933,0 12 1,0-2-902,-1-3 0,2-5 3229,8 9 1,-7-21 0,7-21 0</inkml:trace>
  <inkml:trace contextRef="#ctx0" brushRef="#br0" timeOffset="931">13445 4409 14099,'0'29'6386,"0"1"-5936,0 9-450,1-11 0,-2 1-2159,-17 14-2518,12-14 0,-1-1 4677,-21 11 0,17-17 0,2-5 0</inkml:trace>
  <inkml:trace contextRef="#ctx0" brushRef="#br0" timeOffset="1523">14170 4252 16618,'-20'-10'2698,"-8"-8"-2248,6 7 359,-15 0-269,7 11-360,6 11 0,0 7 0,2 5 0,2 4-136,0 6 1,1 3-45,3-1 0,4 0 0,5 0 0,3-2 0,4-1-179,37-6-91,7-43 225,-6 1 0,0-7 45,-6-13 0,-3-7-522,-8 12 0,-1-3 1,-2-1 521,-3-3 0,-2-1 0,-2-1 0,-3 0 0,-2 1 0,-1 0-300,1-12 1,-3 2 433,-2 3 1,-2 5-45,1-1 90,0 25-90,-9 37-90,8 6 0,0 4-45,-8-3 0,1 1 307,8 10 1,6 0-4131,14 12-315,2-28 1,6-5 4366,7-5 0,0-4 0,9 0 0,-10-8 0</inkml:trace>
  <inkml:trace contextRef="#ctx0" brushRef="#br0" timeOffset="1765">14582 4056 21385,'0'40'449,"-1"-1"1,-3-8 0,0-1-495,3-1 0,0-2-675,-8 13 91,35-19 89,7-3 450,-5-24 0,3-6 90,19-9 90,-11-19 360,-20-7 0,-10 5-180,-9 3-181,-17 2-358,-5 24-1081,-17-5-3687,8 18 5037,3-8 0,17 6 0,2-7 0</inkml:trace>
  <inkml:trace contextRef="#ctx0" brushRef="#br0" timeOffset="2101">15111 3978 22014,'-9'-11'540,"-11"2"-720,-2 9-90,-6-8 180,17 14-269,3-12-271,25 14 180,14-8 360,19 0 180,-9 0 540,-4 18-90,-26 21-738,-6-6 0,-1 4 513,-4 6 0,0 3-90,1 7 0,-2 1-91,-7 0 1,-2 1-90,1-5 0,-4 0-45,2-15 0,-2 1 0,-2-3-180,-8 5 1,-2-4-721,1 2 1,-2-4-2654,-2-14 0,-3-6 3553,1-5 0,1-5 0,-3-4 0,6-7 0</inkml:trace>
  <inkml:trace contextRef="#ctx0" brushRef="#br0" timeOffset="2491">15816 4233 21115,'-19'37'989,"-1"4"-3238,6-8 1,0 2 2248,3-4 0,0-1 0,-9 11 0,12-15 0</inkml:trace>
  <inkml:trace contextRef="#ctx0" brushRef="#br0" timeOffset="3715">16130 3900 19676,'0'48'899,"0"2"-809,0 0-90,0-11 90,0-19 90,9-12-90,1-34-90,19-15-180,-14 3 0,0-3-180,4 1 1,2 0 44,-3 3 0,3 4-45,1 6 0,4 6-388,2 9 0,3 5 253,3 0 1,1 5 449,4 10 0,1 1-45,-5-7 0,-1 1 180,-4 10 0,-1 0 719,19-11-179,-18 7-90,-10-18 179,-11-2 1,-9-9-90,-9 18 326,-20-4-596,-3 23-360,3-4 0,1 2 0,-5 27-90,14-17 0,1 0 90,-1 5-270,26-12-450,14-18 181,21-9 449,-13 1 0,-2-3 180,6-20 90,4 1 539,-26 10-449,-2 29-270,-9 12 0,8 19-540,3-10-1708,26-10-5308,5-20 7556,-12-13 0,-1-3 0,3 1 0,-6-11 0</inkml:trace>
  <inkml:trace contextRef="#ctx0" brushRef="#br0" timeOffset="4031">17110 3273 20665,'0'38'629,"0"0"1,0 1 0,0 2-630,0 8 0,0 0-45,-1-3 0,2-2-415,2-4 0,2-2-619,6 12 211,9-22 149,8-19 287,3-18 522,8-2 450,-8 1 719,-12 10-119,-10 28-421,-9 22-314,1-12 0,-2 2-225,-7 1 0,-2-1-166,0-4 1,-2-2 30,-1-8 0,-4-5-944,-20-1-990,15-11-3328,-6-35 5217,17-16 0,2 8 0,9-1 0</inkml:trace>
  <inkml:trace contextRef="#ctx0" brushRef="#br0" timeOffset="4390">17443 3312 21745,'0'28'479,"0"0"1,4 2 0,1 1-435,-4 8 0,0 1-564,3-5 1,1-1 473,-5-4 0,0-1-71,0 19-694,8-26-188,12-13 188,10-38 451,10-3 448,-1-8 721,0 21 179,-9 19-269,-10 28-495,-14-1 0,-3 5 311,-2 7 0,-2 2-356,-3 0 0,-1-1-1,1-4 1,-3-5-270,-13 0-719,10-5-900,-8-32-3418,7-23 5127,0-23 0,3 9 0,8 8 0</inkml:trace>
  <inkml:trace contextRef="#ctx0" brushRef="#br0" timeOffset="4556">17894 3527 18866,'11'29'3958,"6"-8"-3958,-6 16-270,0-6-2428,-2-1-6117,-1-1 8815,3-18 0,0-3 0,-2-8 0</inkml:trace>
  <inkml:trace contextRef="#ctx0" brushRef="#br0" timeOffset="4668">18031 3272 20395,'-20'0'-540,"1"-8"1,8 6-1,2-7 1</inkml:trace>
  <inkml:trace contextRef="#ctx0" brushRef="#br0" timeOffset="4840">18168 3469 20575,'31'-9'990,"14"-2"-1440,-12-9-1439,15 1-5847,-18-1 7736,-10 1 0,-11 8 0,-9 2 0</inkml:trace>
  <inkml:trace contextRef="#ctx0" brushRef="#br0" timeOffset="5031">18286 3037 24443,'-3'37'584,"4"-9"1,1 3-585,6 16 0,3 4-440,-4-15 0,0 1 0,-1 1-160,-2 4 1,-1 1-1,1-1-2183,5 9 1,-1-2 2782,-7-3 0,0-5 0,8 0 0,-9-15 0</inkml:trace>
  <inkml:trace contextRef="#ctx0" brushRef="#br0" timeOffset="22915">20696 3998 14189,'11'0'2788,"-2"0"-2338,-9 0 90,0 8-450,0 3 180,0 18-181,0-8 1,0 8 0,0-10 180,0-8-270,0-2 0,0-9-90,0-18-90,0-12 0,0-20 90,3 16 1,3 0-46,2 4 0,3-1-249,3-3 0,3 1-156,2 7 1,1 2-2191,19-15-4106,9 19 6836,-6 20 0,-12 2 0,-13 7 0</inkml:trace>
  <inkml:trace contextRef="#ctx0" brushRef="#br0" timeOffset="23243">21029 3958 15448,'29'-10'0,"1"-8"0,1 7 0,-12-8 180,-10-1-180,-9 9 0,-17 2 540,-5 9 269,-9 9-359,-6 11-360,16 2 0,1 23-180,20-12-989,37 6-765,-9-23 0,5-4 1844,12-5 0,0-3 0,9 5 0,-10-9 0</inkml:trace>
  <inkml:trace contextRef="#ctx0" brushRef="#br0" timeOffset="23556">21539 3860 14279,'-9'-10'4227,"-10"1"-3687,-12 18-360,-8 19-270,8 13 180,3 1-180,17 3 0,29-32-1079,23 5 719,-7-31 0,2-9-90,0 3 1,-2-6 449,-12-2 0,-3-7 0,-1 0-434,-3-1 0,-2-2 0,-2 0 584,-3-3 0,-2 0 0,-1 0 389,2-16 1,-5 3-213,-8 16 0,-6 4 303,-18-4-91,-12 37-314,17 19 0,2 8-90,6 3 0,4 3-522,0 14 0,6 4 252,8 3 0,7-1-1349,9-5 0,6-5 1574,6-5 0,3-6 0,-10-11 0,-1-5 0,14-7 0</inkml:trace>
  <inkml:trace contextRef="#ctx0" brushRef="#br0" timeOffset="23715">22009 3900 17877,'-4'29'1934,"0"0"0,-16 21-1934,10-21 0,-2-1-990,-2-2 1,0-2-6387,-6 18 7376,1-23 0,8-12 0,2-16 0</inkml:trace>
  <inkml:trace contextRef="#ctx0" brushRef="#br0" timeOffset="24165">22421 3606 17697,'-28'-20'1889,"6"9"-1799,-24 2 0,13 27-270,-6 12 225,24-5 0,2 0-225,-7 8-360,27 2-719,15-33 449,28-2 630,0-11 360,-2-8 720,-26 8-1,-5 2-179,-17 27-270,0 29-136,-4-16 1,-1 2-45,1 10 0,-3 1-443,-6-5 0,-2 0 308,5 1 0,-2-2-45,-10-2 0,-2-2-45,9 1 0,-2-2-90,-11-6 0,-1-4-2024,-12 7-2968,2-12 5037,10-62 0,18 33 0,3-32 0</inkml:trace>
  <inkml:trace contextRef="#ctx0" brushRef="#br0" timeOffset="25059">22597 3645 19856,'20'39'2878,"-9"0"-2608,6 0 0,-15-8-180,7-3-270,-9-8-630,0-9-359,9-20 0,11-21 719,-6 1 0,2-1 180,3-1 0,1 1 45,4-1 1,0 3 404,9-11 360,13 19-90,-25 12-270,8 8-1,-10 8 91,10-6-180,-8 7 449,16-26-359,-15-5 0,-2-9 0,-12 3 0,-8 26 270,-8-5-360,-12 33-90,-2-4-90,-6 9 90,17 6-540,20-7-360,30-8 180,-10-11 1,3-4 404,7-9 1,1-5-245,-1-2 0,0-2 514,-3-3 0,-2-2 104,-3-3 0,-4-1 1020,13-20 1,-12 19-271,-17-6-89,-3 25-450,-8-6 554,0 8-734,-8 17 355,-3-13-625,0 40 90,-7-29 0,25 22-719,13-26-450,21-2 449,-12-7 0,1-4 135,4-10 1,-1-2 449,-1 3 1,-3-2-99,2-15 0,-3-1 818,-3 12 0,-2 1 1304,8-21-630,-12 26 90,-10 11-269,-9 20-91,0 19-359,0 11-495,0-20 0,0-1-45,0 12 645,0-3-1095,8-28-1079,3-1 360,26-44 584,-12 15 1,1-3 314,-1-11 0,2-2 270,6 0 0,-1 5 1169,1-2 180,-5 7-269,-19 43-630,-9 14-540,0 10-540,0 7-2788,8-18 3418,12-10 0,-7-11 0,5-9 0</inkml:trace>
  <inkml:trace contextRef="#ctx0" brushRef="#br0" timeOffset="25249">24734 3723 18506,'-31'39'1439,"12"-15"1,1 0-1665,3 5 0,0 1-2158,-5 5 0,0 0 2383,0 1 0,1-3 0,-3 9 0,5-16 0</inkml:trace>
  <inkml:trace contextRef="#ctx0" brushRef="#br0" timeOffset="25667">24988 2920 14908,'-9'28'1889,"-1"0"0,0 2 0,0 1-1664,0 12 0,1 1-135,-2-7 0,2-2-45,3 4 0,1-2-45,-4 14 90,9-21-450,18-12 0,12-18 90,21 0 225,-22-1 0,0 2 45,22 7 180,-21 21 90,-13 12 0,-15-12 0,-4 1 44,3-1 1,-2 1-90,-2 4 0,-3-1 225,-4 19-360,-3-26 0,-3-4-360,-14-2-2069,-1-12-6746,3-34 9085,16-6 0,4-3 0,-2-7 0,5 12 0,1 0 0</inkml:trace>
  <inkml:trace contextRef="#ctx0" brushRef="#br0" timeOffset="26248">25439 3037 19946,'0'-21'2518,"0"3"-1888,0 27-90,0 19 89,0 22-449,-3-8 0,-3 3-135,2 1 0,-2 0-490,-4 3 1,0 0 399,4-9 0,1-2-81,-2-3 0,5-2-144,13-7 0,5-2-450,16 6 360,-4-18 1,3-6-1,-1-8 0,-1-5 180,1-1 0,-1-4 135,-3-5 0,-2-5 45,1-2 0,-2-2 540,7-15 450,-10 4-361,-12 26 1,-8 2-450,0 27 685,0 12-865,-8 3 276,23 12-636,7-32 90,5-2 1,5-4-91,-2-6 0,1-2 225,7-1 0,0-5 45,-6-5 0,-3-4 90,-3-3 0,-2-3 45,-3-7 0,-5-1 225,-9 0 0,-3 1 270,4-12-181,-8 12 91,-8 29-90,-3 11-90,-9 26-270,1-4 0,10-5 0,7 0-360,28 14 0,1-21 0,7-3-809,18-6 0,5-4-2108,-15-4 0,2-1 0,-1-2 2723,-5-3 0,0-1 0,-3 0 1,2 2-1,-5-1 0,3-6 0</inkml:trace>
  <inkml:trace contextRef="#ctx0" brushRef="#br0" timeOffset="118540">11877 6977 16977,'0'48'450,"0"-19"0,0 0-360,-4 2 0,-1-1-333,1 5 1,-3-2 152,-12 8 249,8-4-429,2-26 261,9-2-261,0-9-270,9-9 450,10-10 425,3-3-155,7 2 0,-1 11-90,-6 36 0,6-3-45,-17 3 0,-2 2 135,1 13 270,8-3-180,-16-11-1,7-8-269,-9 8 0,-18-15-719,-4 4-1,-26-34-90,19 11 1,0-1-1305,2-11 1,1-1 2113,-4 8 0,4 0 0,4-9 0,5 12 0</inkml:trace>
  <inkml:trace contextRef="#ctx0" brushRef="#br0" timeOffset="118891">12093 7329 10501,'28'11'1349,"2"-2"-1349,10-18 90,-10-10 90,-2-3-180,-17-15 0,-2 15 360,-18 11 270,-2 5 359,-17 14 180,-3 10-179,-8 4-676,23 0 1,2 4-135,-15 15-90,19 7-90,18-26-809,32-5-226,-11-18 1,3-7-1350,11-4 1,1-4 2383,-7-4 0,-2-1 0,-8 4 0,-4 1 0,3-10 0</inkml:trace>
  <inkml:trace contextRef="#ctx0" brushRef="#br0" timeOffset="119165">12485 7231 14819,'10'42'2878,"-1"4"-2518,-9-33-270,9 13 90,-7-24-720,15 7-540,-6-18 91,18-11 899,-8-10 180,8 8 720,-10 5 359,-8 25-180,-2 12-449,-9 19-270,9 3-270,-7 5-270,15-25-1709,3-4-2608,19-36 4587,-18-1 0,-1-1 0,11-6 0,-14-9 0</inkml:trace>
  <inkml:trace contextRef="#ctx0" brushRef="#br0" timeOffset="119276">12936 7251 15808,'10'48'3778,"-1"-7"-3868,-9 7-900,0-17-3327,17-12 4317,-4-10 0,7-9 0,-11 0 0</inkml:trace>
  <inkml:trace contextRef="#ctx0" brushRef="#br0" timeOffset="119409">13190 7212 20755,'-24'-14'-4588,"0"-1"1,-9 2 4587,-4-13 0,26 24 0,3-7 0</inkml:trace>
  <inkml:trace contextRef="#ctx0" brushRef="#br0" timeOffset="119708">13171 7192 18327,'39'32'233,"0"0"1,0 0 0,-1 1 0,-2 1 0,-12-3 575,-13 19-1444,-9-8 1,-4 3 859,-6 1 0,-4 0-180,-6 3 0,-3 0-270,1-8 0,-1-4-1979,-3-10 1,0-4 2357,-7 5 0,12-19 0,10-9 0</inkml:trace>
  <inkml:trace contextRef="#ctx0" brushRef="#br0" timeOffset="120073">13464 7290 14189,'11'18'6476,"-2"3"-5486,-9 27-631,0 2-359,0 1 0,0-12 0,0-20-809,17-19-270,5-37 674,1 16 0,2-1 405,0-12 0,0 0 135,0 12 0,0 3 944,15-9 1,-12 36-91,-17 23-629,-7-3 0,0 3-180,5 21-136,-5-22 1,3-4-674,13-4-2969,-1-4 3598,1-27 0,-9 7 0,-3-7 0</inkml:trace>
  <inkml:trace contextRef="#ctx0" brushRef="#br0" timeOffset="124827">14464 7427 13199,'20'-8'2159,"-1"6"-1079,-8-7-361,-2 9-89,-9 0 629,0 0-1079,0 9-90,0 10-90,-9 20-1439,-2 3-6297,-9 6 7736,-8-9 0,15-17 0,-4-5 0</inkml:trace>
  <inkml:trace contextRef="#ctx0" brushRef="#br0" timeOffset="129467">15130 7271 11580,'0'-11'3418,"0"2"-2518,0 9 1079,0 0-1350,0 9-269,0 10 0,0 21-90,0 10-225,1-20 0,-2-2-45,-7 5 0,5 2-90,-5-33 0,8 7-270,8-27 0,12-21 315,-2 6 0,3-3 45,4-5 0,0 1-151,-4 4 0,0 2 421,-1 8 0,-3 4 360,-6 3 89,-3 28-269,-8 21-90,0 20-270,0-20 0,0-1-90,9 12 89,2-4-178,17-26-631,3-11 315,-7-12 0,0-4 168,17-17 147,-21 9 0,-1 0 180,10 2 180,-19 14 90,-1 27 179,-9 21-449,0 1-90,0 7-90,0-18-989,9-10-2519,10-20-3598,12-20 7196,8-19 0,-17 15 0,-5-2 0</inkml:trace>
  <inkml:trace contextRef="#ctx0" brushRef="#br0" timeOffset="129556">15836 7290 14189,'11'29'2339,"-3"-8"-5937,-8 8 3598,0-18 0,0-3 0,0-8 0</inkml:trace>
  <inkml:trace contextRef="#ctx0" brushRef="#br0" timeOffset="129674">16032 6996 18327,'-20'24'-4903,"1"0"1,-12 9 4902,11 13 0,12-33 0,8 4 0</inkml:trace>
  <inkml:trace contextRef="#ctx0" brushRef="#br0" timeOffset="130031">16012 6996 20665,'4'47'0,"0"1"0,-1-1 0,-2-7 0,0-1 0,-3-3-45,-3 0 0,-1-4 45,-5 16 0,20-27-180,30-3-45,-13-28 1,1-6 134,12-2 0,-2-6 0,-9-12 0,-4-6-657,2 3 1,-4-3 791,-10-5 0,-4-1-132,-3 11 0,-2 2 222,-2-6 0,-2 5 45,1 13 450,-9-1-180,-2 67-181,-8 1-556,8-7 0,2 4 287,3-2 0,1 0-229,4-3 1,3-2-1796,5-2 0,5-5 2164,19 3 0,-9-12 0,-5-18 1</inkml:trace>
  <inkml:trace contextRef="#ctx0" brushRef="#br0" timeOffset="130235">16816 7251 15448,'11'39'4408,"-3"9"-4318,-8-6-360,0 5-2069,0-16 2339,0 6 0,0-24 0,0 4 0</inkml:trace>
  <inkml:trace contextRef="#ctx0" brushRef="#br0" timeOffset="131251">17698 7035 16168,'0'-10'3328,"0"1"-2878,-9 18-91,-19 1-179,-5 19-180,-15-8-90,18-1-90,10-11-179,20 0-1,28 1-270,5 10 585,-4-11 0,-1 2 135,4 17 360,5 2 270,-26 18-522,-2 2 162,-27 1-330,-3-4-300,-10-25-1169,3-4-2069,8-27 3508,1-19 0,8 12 0,2-10 0</inkml:trace>
  <inkml:trace contextRef="#ctx0" brushRef="#br0" timeOffset="131539">17894 7231 15358,'39'-8'3148,"0"-3"-3193,-15-3 0,0 0-494,18-8 314,-17 4 0,-3-1 225,0-3 90,-4-6 270,-19 17 269,1 11 271,-17 2 269,-14 15-629,-1 12-360,-5 12-180,17 9 0,12-21 0,5-1-450,21 4-1259,15 5-90,-1-29 0,3-5 1799,-3 2 0,-3-1 0,13-4 0,-16 0 0</inkml:trace>
  <inkml:trace contextRef="#ctx0" brushRef="#br0" timeOffset="131731">18462 7114 16348,'11'15'4677,"6"9"-4497,-15 4 0,-1 3-386,11-1 0,2-1 296,-1 21-180,24-11-540,-7-19-465,10-29-524,-1-22-135,-23 8 0,-2-4-2624,1-2 0,-1-1 4378,5-20 0,-8 20 0,-2 12 0</inkml:trace>
  <inkml:trace contextRef="#ctx0" brushRef="#br0" timeOffset="132389">18913 7173 16707,'20'-40'-2158,"-1"1"1618,1 9 1350,-9 10 1168,-3 11-179,-17 36-809,-10-3-810,8 3 0,0 2 0,-17 4-91,17 13-89,11-25-719,28-1-990,5-11 225,-5-7 0,1-4-3104,21-16 3509,0-4 2100,-26 3 1,0-1 2756,15-1-1259,-17 3-900,4 18-810,-24 9-269,15 10-270,-6 12 0,0 8 205,7 0-475,-16-8 90,15-12 0,-15-10-90,7-9 0,0-9-180,2-2-360,17-8-449,-6-9 449,15 14 630,-15-12 0,6 15 90,-9-8 269,1 8-179,0-6 0,-10-3 180,8-11 359,-16 1 91,7 2-180,-9 17-1,0 11-269,-9 37-270,-2 15-180,1-22 0,0 1-45,2 3 0,6-3-855,19 11-1169,25-12-90,-5-18 1,4-6 2158,-4-5 0,-2-2 0,15 1 0,-24 0 0</inkml:trace>
  <inkml:trace contextRef="#ctx0" brushRef="#br0" timeOffset="137085">16091 7231 14998,'-20'3'180,"9"3"-90,2-6-90,1-6 0,5 21 90,-14-30-90,15 30 0,-16-22 90,8 7-90,-1 7 0,-7-22 0,16 21-90,-7-15 90,9 9 0,0 0 0,18 0 0,-5 0 0,24 0 90,-15 0-90,6 0 0,0 0 90,-6 0 90,6 9-270,-8-7 180,-9 16-1259,6-7-5937,-15 8 7106,16-8 0,-16-2 0,7-9 0</inkml:trace>
  <inkml:trace contextRef="#ctx0" brushRef="#br0" timeOffset="153195">30143 4938 10411,'0'-10'5217,"0"-8"-4317,0 16-91,0 2-179,-9 2 449,-11 7-989,-10-9 90,-9 8-90,0 12 0,-1 19-90,20-15 0,1 2 0,-1 11 0,1 3-609,3 3 0,2 3 609,-1 4 0,1 0-45,3-1 0,3 0-701,5-4 0,4-3 116,2-10 1,5-3-361,5 1 1,4-3-2609,14 3 3598,-3-10 0,-17-11 0,-3-9 0</inkml:trace>
  <inkml:trace contextRef="#ctx0" brushRef="#br0" timeOffset="153371">29672 5350 16168,'35'-11'-3868,"18"2"1304,-10 4 1,3 2 2563,-4 2 0,-3 0 0,11-8 0,-24 9 0</inkml:trace>
  <inkml:trace contextRef="#ctx0" brushRef="#br0" timeOffset="153522">30045 5291 11221,'20'50'3687,"-14"-21"1,-2-1-2518,5 22-361,-9 0-719,0-21 0,0-1 0,0 13-540,-9-10-719,7-14-2069,-6-26 3238,16-19 0,-6 13 0,7-11 0</inkml:trace>
  <inkml:trace contextRef="#ctx0" brushRef="#br0" timeOffset="153827">30280 5526 14189,'50'-19'1169,"-21"5"1,-1-1-991,13-6 91,7 1 90,-17 3-180,-12 15 90,-10-16 270,-9 16-91,0-7 361,0 9-91,0 18-359,-9-5-270,-2 15 0,0 0-360,11-6-1709,29 6-3058,12-17 5037,-7-5 0,0-3 0,1-3 0,0 0 0</inkml:trace>
  <inkml:trace contextRef="#ctx0" brushRef="#br0" timeOffset="154085">30947 5389 18956,'-40'11'1619,"10"6"-1709,1-14-269,19 14-451,10-6 360,28 0 360,-4 6 90,13-6 630,-17 17 0,-10-6-181,-1 15-269,-9-6-180,-17-1-539,4-10-1980,-7-3-5666,3-23 8185,14 12 0,-5-14 0,8 8 0</inkml:trace>
  <inkml:trace contextRef="#ctx0" brushRef="#br0" timeOffset="154396">31280 5193 20215,'0'48'1169,"0"-19"1,0 1-1080,-4 4 0,-1 2-135,0-1 0,-1-1 45,-14 16-1349,10-4-720,10-33-989,28 5 1079,22-27 2069,-19 0 0,-1-2 989,1-3 1,-3-2 1888,2-6-1169,-12 5-900,-18 43-899,-9-2 0,-2 24-1889,-9-27-4317,27-3 6206,24-18 0,-5 0 0,9 0 0</inkml:trace>
  <inkml:trace contextRef="#ctx0" brushRef="#br0" timeOffset="155156">31750 5526 20755,'-20'20'2069,"1"0"-2069,-1-10-360,9-1-719,20-9-630,22-17 764,-8 3 1,4-3 89,11-7 1,0-2 629,-10 1 0,-2 0 944,9 4 1,-4 3 1259,-10-2-360,-3 38-449,-36 14-856,8-3 1,-2 1-315,-6-3 0,-3-4 90,-9 8-1259,10-5-1620,29-24-629,22-2 225,-7-12 0,2-4 1709,8 0 0,-1-1 3148,-5-2 0,-3-1 3103,14-8-1259,-22 17-1619,-17 19-900,-9 5-719,-2 16-90,-8-18-450,8-3-359,11-8 179,28 0 450,5-17 0,6 4 540,-11-15 89,-17 17-179,-2 2-450,-9 9 0,0 9 0,0-7-540,0 15-89,17-15 179,5 7 360,18-9 180,-10 9 630,-2-7 89,-8 15-179,-9-6-181,-3 9-269,-8 0-180,0-1-359,0-8-811,9-2-89,11-9 269,19-18 271,11-3 559,-25 6 1,0-1 519,0 1 0,-2 2 1169,-1 2-630,-5 2 1,-17 9-541,0 18-269,0 3-90,0 27-670,-9-24-3288,7 2 3958,-6-26 0,8 0 0,0 0 0</inkml:trace>
  <inkml:trace contextRef="#ctx0" brushRef="#br0" timeOffset="155910">29731 6310 21025,'0'20'450,"0"-1"-450,-8 1 90,-3-9-180,-18 6 90,8-6 0,-8 18-90,10-16 90,17 13 0,13-15-90,28 8 180,2 1 0,-2 8 90,-19-6 179,-11 24 91,-18-5-360,-20 0-90,5-4-809,-21-26-1980,23-11-7042,2-11 9050,38-26 1,-11 22 0,19-11 0</inkml:trace>
  <inkml:trace contextRef="#ctx0" brushRef="#br0" timeOffset="156277">30006 6565 20395,'0'39'2699,"0"9"-2609,0-6-45,0-14 0,0 0 45,0 14 0,0 6-360,0-9-270,-9-26-180,7-7-719,2-43 719,15 9 1,7-3 584,3-12 0,2-3-28,-2 10 1,2-1 0,0 1 192,-3 5 0,-1 1 0,-1 0 419,5-11 1,-4 6 630,6 4-91,-21 31-269,-8 48-361,-3-18 1,-2 3-271,1 11 1,-3-1 134,-7-11 1,-1-3-45,-6 19 0,1-20-70,3-17-1010,6-19-1978,0-14-1665,5-5 1,3-3 4542,3-22 0,0 11 0,0 15 0</inkml:trace>
  <inkml:trace contextRef="#ctx0" brushRef="#br0" timeOffset="156597">30515 6408 19046,'11'-8'3508,"7"5"-2698,-16-5-451,7 16-179,-10 21-180,-7 3 0,-3 8-180,0-12-539,20-8-91,21-10 1,20-10 449,1-10 360,-26-3 0,-3-3 90,0-14-90,-4-1 0,-19 12 0,1 10 0,0 18-90,-8-16-450,6 14-1439,-7-25-5037,9 25 7016,-9-23 0,7 23 0,-7-16 0</inkml:trace>
  <inkml:trace contextRef="#ctx0" brushRef="#br0" timeOffset="157093">29790 6487 20036,'7'17'1439,"-3"-4"-1439,33 7-180,-6-11-180,17-9 270,-7 0 180,-2-9-90,-11-11 180,-8-10 90,-9-9-90,-2 17 0,-27-4-180,-4 23-90,-17-5-540,9 8-3418,1-9 4048,18 16 0,3-14 0,8 16 0</inkml:trace>
  <inkml:trace contextRef="#ctx0" brushRef="#br0" timeOffset="159570">30574 6154 19856,'-9'50'1349,"5"-14"0,-3 2-1079,-1-7 0,-3 1-135,-7 11 0,-1 1-90,7-9 0,0 0-45,-11 0 0,0-3-90,1 1-450,3-7-180,28-26-89,21-18 539,-1 5 0,1-4-77,1-7 0,-1-2 347,0 0 0,-1 2 630,10-7 359,-20 23-269,-10 36-360,-26 13-270,11-11 0,-2-1 0,-20 12-90,17-4-26,20-26-1413,22-2 404,-3-11 1,3-5 179,3-2 1,1-1 224,5 0 1,-1-2 718,-8-2 1,-1 0 1979,18-6 0,-29 9-810,-10 3-179,-9 8-451,0 17-269,-18-4-90,5 15-180,-15-17-90,17 15-90,2-13-450,27 16-269,12-18 539,20-3 0,1-16 180,-4-12 180,-16-10-90,-12-10 540,-10 10 0,-18 10-181,-10 11-269,-3 9-90,-6 0 0,8 0-360,9 0-899,29 1-990,23-1 1349,-7-8 1,2-2 494,-1 5 1,0-3 449,-5-10 0,-2-1 674,11-3 91,-19-6-900,-11 17 90,-9 2-90,0 9 270,17 0-270,14 0 90,10 9 540,7 2 899,-18 9 90,-10-1-539,-11 9-271,-9-6-269,0 15-360,0-6 0,-9-18-540,7 2-360,-7-24-179,27-17-90,3 2 854,2-3 0,2-2 225,-4 7 0,0 2 630,18-10 269,-20 12-179,-10 27-91,-9 19-269,-9 5-270,-2 15 0,-8-26-90,8-5-900,2-17-449,35-9 180,7-10 764,-4 4 0,1-1 495,-4-3 0,-2-1 900,15-10 449,-19 10-540,-12 37-449,-16 7-360,-3 24-180,-9-26-719,9 4-541,11-24-449,20 7 0,19-26 540,3-5 1259,-13 7 0,-2-1 1079,6-12 361,-5 9 179,-19 8-1080,-9 2-359,0 18 0,-9-7-270,7 15 0,-7 3-90,9 10-269,9 1-91,11-12 360,1-10 0,8-18 180,-10-10 0,-8-12 180,-2-17 0,-9 16-90,0 3 0,0 21-90,9 8 0,1 0 0,19 0 0,-7 8 0,15-5 630,-24 14-271,13-6 91,-24 17-270,7-6-270,-9 6-90,0-8-450,0-9 91,8-2 269,12-18 180,10-20 90,-5 14 0,-2-2 270,10-22 359,4 10 1,-26 18 90,-2 3-181,-9 8 91,0 0-630,0 8-90,8 12-540,3 11-1169,18-1-1079,10-2 2878,11-17 0,-17-2 0,-7-9 0</inkml:trace>
  <inkml:trace contextRef="#ctx0" brushRef="#br0" timeOffset="160119">30241 7133 22104,'-31'0'900,"3"0"-1980,8-8-1708,10 6-4768,1-7 7556,18 18 0,-7-7 0,7 6 0</inkml:trace>
  <inkml:trace contextRef="#ctx0" brushRef="#br0" timeOffset="160338">30143 7506 12840,'0'48'8545,"0"-16"-7286,0 23-449,-9-31-451,-2 13-269,-17-18-90,-3 1-359,-8-9-1620,-9-2-1889,7-9 3868,-7-9 0,26 7 0,5-7 0</inkml:trace>
  <inkml:trace contextRef="#ctx0" brushRef="#br0" timeOffset="161052">30417 7310 23184,'29'30'-540,"10"-10"-539,11-11 404,-17-12 0,2-3 0,0 2 1,-1-3 79,2-6 0,-2-2 640,-7 0 0,-4-1 825,5-14 300,-19 10-58,-9 20-573,-18 20-449,5-7-90,-6 22 108,10-22-1008,35 6 1,16-10 764,-13-8 0,3-2 135,2-3 0,-1-1 225,-2 4 0,-3 0 854,13-8-180,-12 9-179,-21 18-90,-8 4-450,0 8-1,0-2-179,9-17-449,11-2-451,19-26 405,-14 2 1,0-1 224,5-4 0,-1-1 270,-4 0 0,0 3 810,14-2 269,-19 11-359,-12 18-271,-8 11-179,0 1-180,0 16-90,0-24-899,18 5-1260,12-18-719,20-9 1573,-16 4 1,0-1 1169,-3-3 0,-1-1 2654,20-10 269,-22 9-989,-19 2-989,-9 18-630,0-7-540,0 16-2788,0-16-6683,9 7 9230,1-18 1,1 7-1,-2-7 1</inkml:trace>
  <inkml:trace contextRef="#ctx0" brushRef="#br0" timeOffset="161147">31868 7212 14189,'0'0'0</inkml:trace>
  <inkml:trace contextRef="#ctx0" brushRef="#br0" timeOffset="161930">31868 7212 21115,'42'6'90,"0"1"0,0-1 0,-2 3 0,-2 0 0,-7 2 899,-1 11 1,-10 15-361,-11-7-269,-9 1-90,0 6-180,0-24-180,0 4-180,0-17 0,8 0 180,3-9-180,9-10-179,8-3-541,-6-6-179,6 17-810,-8-7-360,8 16-719,3-15 1259,8 6 2159,-9-9 1709,-1 9 359,-19 3-719,-1-1-449,-9 7-541,0-7-269,0 9 809,0 0-1079,9 0 360,-7 9-270,7 2 89,-9 8-269,0 10-90,-9-16-90,7 21-629,-16-29-810,16 12-630,2-17 630,20 0 989,2 0 1530,6 0 719,-17 0-270,-2 9-270,-9 2-269,0 17-451,-18 3-179,5-1-180,-24-2-630,15-25-2608,3 12 3148,1-22 0,16 16 0,-7-9 0</inkml:trace>
  <inkml:trace contextRef="#ctx0" brushRef="#br0" timeOffset="162152">31966 6977 9332,'-11'0'0,"2"0"0</inkml:trace>
  <inkml:trace contextRef="#ctx0" brushRef="#br0" timeOffset="162770">29927 8055 19766,'-30'0'1529,"1"-9"-1529,19 7-90,1-7-270,26 9-449,5 9 179,26 2 630,-6 17 0,5-6 270,-16 6 449,-12 0-179,-10 3-90,-9 8-270,-17-9-90,4-1-180,-25-10-1260,17-8-2877,-8-2 4227,10-18 0,8 7 0,2-7 0</inkml:trace>
  <inkml:trace contextRef="#ctx0" brushRef="#br0" timeOffset="163510">30261 8192 19856,'37'0'1619,"4"0"-1754,-12-4 0,1-1-180,0 1 0,-1-3 45,-3-6 1,-2-2 179,6-7 180,-12-15 89,-19 15 451,-7 11 0,-21 5-181,-3 32-269,-8-13-90,21 33 90,2-14-360,32 8-269,15-12 44,-1-21 0,4-3 135,5 2 0,2-3 225,0-6 0,-2-3 90,-2-3 0,-2-2 180,-4 1 0,-1-1 675,19-9-91,-27 11-269,-3 9-180,-18 26-91,0-2-269,0 16 0,0-12-359,0-17-901,17-3-898,14-34 1078,1 11 1,3-2 674,1-8 0,0 0 765,4 0 0,-1 2 809,-8 7 1,-4 1 718,4-4-628,-14 27-541,-17 23-539,-9 1-180,7 5 0,-7-17-539,27-9-361,4-2-449,26-9 449,-7-9 855,-12 4 0,-1-1 135,4-5 810,-3 2-271,-21 9-179,-8 0 630,0 0-990,9 0 0,-7 0-90,7 0 89,-9 0-628,0 0-1800,9 0-4947,-7 0 7286,15-8 0,-15 6 0,7-7 0</inkml:trace>
  <inkml:trace contextRef="#ctx0" brushRef="#br0" timeOffset="163739">31711 8015 21655,'-9'-10'90,"7"1"-7916,-7 9 7826,27 0 0,-14 0 0,14 0 0</inkml:trace>
  <inkml:trace contextRef="#ctx0" brushRef="#br0" timeOffset="164152">31926 8074 23184,'-19'11'1259,"-1"-2"-1349,9 8-270,-6-12-359,15 29-541,2-20-359,19 5-899,12-10-451,8-9 2160,9-18 1169,-7 5 2158,-10-15-269,-5 17-360,-24 11-630,7 20-179,-9 10-541,0 9-269,0-8 0,0-3-90,0-17-270,9-2-270,10-27-90,20-12 180,-14 10 1,1-1 179,7-4 0,1 2-97,-8 6 0,0 3 231,4 3 1,-3 3 45,-5-1-719,-5 26-6477,-17-4 7106,0 16 0,0-18 0,0-3 0</inkml:trace>
  <inkml:trace contextRef="#ctx0" brushRef="#br0" timeOffset="164827">30280 8897 17967,'20'0'4497,"-1"18"-4137,1 21-180,-14-10 0,-1 3-45,0 10 0,-1 3-45,-3 0 0,-3-1-701,-1 2 0,-2-2 656,0-9 0,-1-1 208,2-2 1,-3-7-254,-10-12 36,14 2-395,-5-50-1,16-6 135,-3 4 0,1-4 90,7-4 0,3 0-45,2 4 0,3 2 135,-2-2 0,3 6 384,3 17 1,-2 3-251,-1-11 1,-5 26 180,-17 17 0,0 5-90,-17 0-90,4-5-540,-24-17-2608,15 0 3058,-6-26 0,17 19 0,2-19 0</inkml:trace>
  <inkml:trace contextRef="#ctx0" brushRef="#br0" timeOffset="165110">30849 8819 17337,'19'0'4587,"1"0"-3867,-9 9 90,-3 19-361,-8 13-314,0-8 0,0 2-90,1-1 0,-2 2 0,-2 3 0,-2 0-213,0-3 1,-1-2-13,-14 16-726,9-13-983,2-18-630,9-8-1798,0-2-4228,9-26 8545,2-5 0,0 0 0,-2 5 0</inkml:trace>
  <inkml:trace contextRef="#ctx0" brushRef="#br0" timeOffset="165468">30907 9133 15178,'31'-18'2069,"6"5"-1439,-7-24 179,10 15-89,-1 3-90,-9 10-91,-1 9-269,-19 0 0,8 17 0,-7 5 0,8 17-1,1 1-89,0-1-180,-1-9-449,1-1-2520,-9-19 2969,6-1 0,-15-9 0,7 0 0</inkml:trace>
  <inkml:trace contextRef="#ctx0" brushRef="#br0" timeOffset="165910">31534 8917 20305,'20'-11'2879,"-9"2"-2340,6 9-359,-14 0-180,5 18 90,1 4-180,-7 25-179,7-5-451,-9 6-899,0-9-1889,0-17-6323,0-5 9545,0-17 0,0 0 1,0 0-1</inkml:trace>
  <inkml:trace contextRef="#ctx0" brushRef="#br0" timeOffset="166197">31554 8936 22644,'39'-14'30,"0"0"0,1 0 0,-1 0 0,8-2 0,-2 2 0,-8 11-30,2 34 90,-27-4 0,-5 2 0,2 24 135,-8-16 0,-2 2-409,2-4 0,-2 0 319,-6-4 0,-4-2-45,-2 2 0,-4-5-135,-6-9 0,-4-3-225,-6 1 0,-2-2-1619,1-6 0,-2-3 1891,-4 1 0,2-2 0,-6-3 0,10 0 0</inkml:trace>
  <inkml:trace contextRef="#ctx0" brushRef="#br0" timeOffset="167219">28928 5546 13469,'0'30'4498,"0"-1"-3599,0-10-269,0 10-270,0 19-91,0-11 1,0 4-45,0 11 0,0 5-1127,0-8 0,0 3 0,0 1 1014,0-7 0,0 0 1,0 1-1,0 2-22,0-5 0,0 0 0,0 2 0,0 0 0,0 0-18,0 3 0,0 0 0,0 0 0,0 1 0,0-1-421,0 2 0,0 0 0,0 0 0,0 0 0,0 0 349,0 0 0,0 0 0,0 1 0,0-2 0,0 1 36,0-3 0,0 0 0,0-1 0,0 0 0,0 0-323,0-1 1,0-1 0,0 1 0,0-2 0,0 0 241,0 4 0,0-1 0,0 0 0,0-2-165,0 9 0,0-1 1,0-3-196,0 7 0,0-6-90,0-19 1,0-5-185,0-1-4718,0-43 6000,0-22 0,0 13 0,0-9 0</inkml:trace>
  <inkml:trace contextRef="#ctx0" brushRef="#br0" timeOffset="167477">28693 7702 16707,'-20'0'3868,"9"17"-3148,2 22-361,12-9 1,3 1-888,2 8 0,4 1 618,6-1 0,3 0-90,2 2 0,4-3 90,10-6 0,3-3-135,-10-3 0,3-4 90,9-10 0,1-5-300,-12 0 0,-2-5-375,2-16 0,-3-7-1664,-2-2 1,-4-6 2341,-7-5 0,-2-4 1,-2 3-1,1 5 1,-2 1-1,-1-1 1,0-1-1</inkml:trace>
  <inkml:trace contextRef="#ctx0" brushRef="#br0" timeOffset="203540">15698 11053 12570,'-30'20'3778,"2"-9"-3059,8-11-269,27-2 90,32-7-450,2 8 0,8 2-417,-6-1 0,3 0 0,2 0 462,-6 0 0,2 0 0,1 0 0,1 0-717,4 0 1,1 0-1,1 0 1,1 0 634,-4 0 1,1 0 0,1 0 0,1 0 0,-1 0-187,3 0 1,1 0-1,0 0 1,1 0-1,1 0 178,-5 0 0,1 0 0,1 0 0,0 0 0,1 0 0,-1 0-274,-4-1 1,0 0-1,0 0 1,1 0-1,-1 0 1,1-1-1,0 0 267,2 0 1,0 0 0,0-1-1,1 0 1,0 0 0,0 0-1,0 0-109,-5-1 1,1 1-1,1 0 1,-1-1 0,0 0-1,1 0 1,-1 0 0,0-1 108,5-1 1,0-1-1,1 0 1,-2 0-1,1-1 1,0 1 0,0 1-1,0 1 1,0 0-1,0 0 1,0 1-1,-1 0 1,0-1-1,-1 0 0,-4 0 1,0 0 0,-1-1-1,0 0 1,-1 1 0,0 0-1,0 0 7,6 1 0,0 0 0,-1 1 0,0 0 0,-1 0 0,0 1-111,4-1 1,-1 1 0,-1 0-1,-1 0 1,-1 0 110,6-1 0,-2 1 0,-1 0 0,-2 0 237,-6 2 1,-1 0 0,-2 0 0,-3 0 77,17 0 0,-6 0-271,-14 0 1,-6 0 893,-3 0-6200,-19 9 5779,-36-16 1,21 14 0,-20-16 0</inkml:trace>
  <inkml:trace contextRef="#ctx0" brushRef="#br0" timeOffset="204523">4704 11582 14099,'39'11'1709,"-12"-6"0,3-1-1394,7-3 0,4-2-567,-4 1 0,2 0 1,3 0 311,10 0 0,4 0 0,2 0-694,-16 0 1,2 0 0,1 0-1,1 0 1,1 0 633,-2 0 0,2 1 0,0-1 0,1 0 0,1 0 0,1-1-102,-2 0 0,1-1 0,1-1 0,1 1 0,0-1 0,1 0 0,0 0 102,-3-1 0,0 1 0,1-1 0,1 1 0,0-1 0,0 0 0,0-1 0,0 1-176,1-1 0,1 0 0,1 0 0,-1 0 0,0 0 0,0-1 0,1 1 0,-1 0 209,-1 0 1,0-1 0,0 1-1,0 0 1,0 0 0,0 0 0,-1 1-1,-1 0 18,4 0 1,-1 0-1,-1 1 1,0 1-1,0-1 1,-1 1-1,-1 0-51,2 0 0,0 0 0,-1 0 0,0 1 0,-2 0 0,-2 0 18,1 0 0,-1 1 0,-2-1 0,-1 2 0,-2 0 144,17 4 0,-4 2 0,-3-1-27,4-5 0,-6 2-46,-19 6 1,-3-1-90,9-8-328,-18 0-8577,-8-8 9330,-2-12 1,-9 7 0,0-4-1</inkml:trace>
  <inkml:trace contextRef="#ctx0" brushRef="#br0" timeOffset="212915">9976 11426 9512,'-9'-11'4767,"-2"-7"-3868,-17 16 91,-3-7-181,-8 35-1027,15-11 1,0 3 262,3 10 0,1 3-82,0-5 1,1-2-54,-10 15-90,18-19-629,20-20-1,22-20 540,-7 6 0,2-2 180,0-4 0,-2 1 270,15-12 1131,-19 12-681,-12 10-173,-8 26-457,9 5 90,2 8-360,26-1-2519,5-18-1079,-10-9 1,3-4 3867,1-7 0,-2-2 0,9-2 0,-8-4 0</inkml:trace>
  <inkml:trace contextRef="#ctx0" brushRef="#br0" timeOffset="213243">10407 11484 18596,'-9'11'-90,"-2"7"0,-8-7-269,-1-1-361,9 8-269,3-16 359,25 7 90,14-27 360,10-12 270,-16 6 0,-2-2 0,-2-3 0,-3-1 90,-6 1 0,-2-1 45,0 1 0,-3-1 0,-6 1 0,-2 0 314,1-21-449,0 19 0,0 22 0,-9 20 90,7 26-360,-6 13-405,7-20 1,2 1-1890,-3 4 1,4-2 2473,15 8 0,-13-12 0,14-21 0</inkml:trace>
  <inkml:trace contextRef="#ctx0" brushRef="#br0" timeOffset="213582">10917 11347 18596,'-18'11'-90,"5"-2"90,-7 8-90,3-12 1,15 21 89,-7-24 0,18 7 0,11-9 0,10-18-90,9-4 90,-22 0 0,-3-3-90,5-26 180,-10 1 0,-9 2 179,0 27-179,-9-5 270,7 32-270,-15 5-180,14 28 90,6-10 0,3 1-450,3-4 1,4 0-2239,9 8 1,4-2 2687,4-10 0,-1-3 0,6 11 0,0-12 0</inkml:trace>
  <inkml:trace contextRef="#ctx0" brushRef="#br0" timeOffset="213982">12406 11308 17517,'-50'9'1124,"20"-5"1,3 3-1305,-5 21 0,-6-6-540,19-3-1259,26-1-1888,14-16 2248,7 2 0,3 1 1663,0-5 1,-1 0 3374,20 0-181,-21 8-1529,-21 12-630,-25 28-989,-5-13-585,3-11 1,-1-3-3644,-11-10 4138,3-19 0,17 3 0,2-12 0</inkml:trace>
  <inkml:trace contextRef="#ctx0" brushRef="#br0" timeOffset="214275">12661 11367 17427,'0'48'2609,"-9"-24"-2519,7 10-360,-7-31 0,27 5-540,3-8 1,27-8 629,-6-12 180,-3-2 450,-11-6 539,-17 17-269,-2 11-720,-9 28 0,0-4 0,9 13-720,10-26-1529,12-2-1888,17-35-1530,-7-7 5667,-11 0 0,-3-1 0,-3-1 0,2 0 0</inkml:trace>
  <inkml:trace contextRef="#ctx0" brushRef="#br0" timeOffset="214515">13171 11151 10141,'10'-41'8635,"8"13"-7555,-16 28-541,7 28 91,-9 22-585,3-16 0,2 2-45,0-1 0,1-1 0,3-3 0,2-3-90,8 11-180,1-19 90,8-11 90,-15-9 270,14 8-90,-25 3 180,6 18 0,-16 18-180,-12-12-270,-11 11-1349,1-35-5577,2-2 7106,8-36 0,9 21 0,2-20 0</inkml:trace>
  <inkml:trace contextRef="#ctx0" brushRef="#br0" timeOffset="214815">13797 11288 14099,'-19'-8'3868,"8"5"-3419,11-5-269,20-1-180,10-2-989,18-8-2789,2-1 3778,0 0 0,-19 10 0,-14 1 0</inkml:trace>
  <inkml:trace contextRef="#ctx0" brushRef="#br0" timeOffset="215032">14013 10994 21025,'-11'29'1799,"3"19"-1754,8-11 0,-1 4-180,-6 4 0,-3 1-1609,4 4 0,-1-2-415,-7-11 0,0-4 2291,3 15 1,2-28-1,9-12 1</inkml:trace>
  <inkml:trace contextRef="#ctx0" brushRef="#br0" timeOffset="215675">14111 11347 19676,'0'39'3508,"0"1"-3598,0-10-180,0-10-989,9-12-720,10-25 180,30-5 1214,-20-1 1,3-2-361,10 8 1,3 2 359,-1-5 0,1 3 211,-4 10 1,-1 3 463,-6-2 0,-1 3 1979,15 12 809,-18-7-1529,-10 15-179,-11-14-451,-10 5-449,1-8 387,0 9-297,-8 2-180,-3 8 90,-9 1 0,1 0-270,-1-1-180,0-8 0,10-2-1079,1-9-630,26-9 270,14-2 1619,19-8 90,0-1 539,-2 9 810,-26 2-719,-5 18-630,-17 11-180,9 2-809,2-3-1800,17-10 1,11-9-271,-10-8 1,1-2 2383,5 0 1,0-1 1258,1-5 1,-2 1 6341,16-4-3148,-22 10-1440,-20 9-1078,-8 17-901,-8 5-449,-3 8 0,0-1-449,2-10-1171,35 1-718,16-9 314,-9-5 0,4-3-225,2-10 1,0-4 2248,-2 1 0,-4-2 0,8-9 0,-15 3 0</inkml:trace>
  <inkml:trace contextRef="#ctx0" brushRef="#br0" timeOffset="215815">15502 11347 20036,'18'-30'-1350,"4"1"-3777,17 10 5127,-8-1 0,-12 9 0,-10 3 0</inkml:trace>
  <inkml:trace contextRef="#ctx0" brushRef="#br0" timeOffset="215973">15659 11053 21385,'-19'37'3868,"-1"-4"-3823,14 6 0,1 5-180,-3-12 0,-1 1-1035,3 10 1,1 1-2834,0 0 1,-1-3 4002,-11 5 0,14-1 0,-5-36 0</inkml:trace>
  <inkml:trace contextRef="#ctx0" brushRef="#br0" timeOffset="223390">13112 9211 14819,'0'28'1439,"0"1"0,0 23-1349,0-15 0,0 2-90,0-4 0,0 0 45,0 0 0,0-1-180,0-3 0,0-3-1664,0 11-2339,0-10 4138,8-18 0,-5-3 0,5-8 0</inkml:trace>
  <inkml:trace contextRef="#ctx0" brushRef="#br0" timeOffset="223609">13660 9564 15808,'6'29'-30,"-1"0"0,-8 1 0,-3-1-870,1 5 1,-3 0-1800,-5-3 1,-2-1 2698,4 0 0,2-1 0,-1 1 0,1-13 0</inkml:trace>
  <inkml:trace contextRef="#ctx0" brushRef="#br0" timeOffset="223973">13896 9348 16977,'48'0'180,"2"0"-180,-21 0 0,1 0 0,4 0 0,-1 0 90,19 0 0,-22 7 0,-3 4 90,-5 10-90,-5 19 360,-17 7-360,1-17 0,-2-1-1,-11 2 1,-2-1 0,3 0 0,-2-1-135,-6-4 0,-2-2-45,-7 16-89,9-17 179,8 4 0,20-24-630,30 7-1169,-6-8 0,4-2 1741,4-3 0,-2-1 1,14 3-1,-19-7 0</inkml:trace>
  <inkml:trace contextRef="#ctx0" brushRef="#br0" timeOffset="224260">14954 9642 17697,'0'20'2159,"0"8"-2159,0 11-990,0 3-944,1-14 0,-2 0 1934,-8 5 0,7-5 0,-7-19 0</inkml:trace>
  <inkml:trace contextRef="#ctx0" brushRef="#br0" timeOffset="224710">15404 9270 16707,'-19'-9'540,"8"7"-450,11-7-90,20 18-90,19-7-90,-6 15 90,13-6 180,-34 9 90,6 0 0,-18 8 90,-9 11 90,-11 2-270,-10-1-630,-1-21 630,3-19-540,17-2-90,20-7 271,22 18 269,10-7 269,-2 24 451,-19-13 269,-12 24-89,-8 3-720,-17-8-180,4 5-2339,-15-35-7492,17 5 9725,2-24 0,9 14 1,0-5-1</inkml:trace>
  <inkml:trace contextRef="#ctx0" brushRef="#br0" timeOffset="224876">15993 9642 19766,'-20'28'1439,"0"-6"-2069,9 15-1529,3-6-3777,8-1 5936,0-1 0,0-19 0,0-1 0</inkml:trace>
  <inkml:trace contextRef="#ctx0" brushRef="#br0" timeOffset="225148">16365 9368 22104,'0'37'810,"-9"-5"-990,-2 16 90,-8-17 0,8 6-270,20-15 1,21-3 44,2-12 0,4-5-441,3-5 1,2-3 170,5 2 1,-2-3-428,-8-2 0,-3-1-1552,-3 0 1,-3 0 2563,3-1 0,-10 3 0,-11 8 0</inkml:trace>
  <inkml:trace contextRef="#ctx0" brushRef="#br0" timeOffset="225332">16777 9250 21924,'-10'35'899,"0"0"1,0-2 0,0 1-855,5 4 0,-1 0-714,-2-2 0,-1 0-141,4 8 1,-1-1-2167,-4-11 1,1-3 2975,3 2 0,1-5 0,-4-4 0,9-5 0</inkml:trace>
  <inkml:trace contextRef="#ctx0" brushRef="#br0" timeOffset="264519">8741 11837 9691,'0'0'0</inkml:trace>
  <inkml:trace contextRef="#ctx0" brushRef="#br0" timeOffset="264846">8447 12209 19136,'35'-10'450,"9"1"-450,-7 9 0,4 0-90,-1-4 0,-1-1-405,-4 1 0,-1-3-360,-3-2 1,-3-1-4453,11-10 5307,-11 9 0,-17 3 0,-2 8 0</inkml:trace>
  <inkml:trace contextRef="#ctx0" brushRef="#br0" timeOffset="265103">8780 11818 18686,'-19'-11'270,"-1"2"0,9 44 0,-6-9-180,15 17 0,1 5-90,-7-15 0,-1 0-617,8 19 1,0 0 166,-8-15 1,1-2-871,6 5 0,1-4-5966,-7 6 7286,8-5 0,0-26 0,0-3 0</inkml:trace>
  <inkml:trace contextRef="#ctx0" brushRef="#br0" timeOffset="265294">8878 12190 16438,'0'48'2428,"9"2"-2473,-4-21 0,1 1-1124,5 20-2969,6-11 4138,-6-19 0,0-12 0,-2-8 0</inkml:trace>
  <inkml:trace contextRef="#ctx0" brushRef="#br0" timeOffset="265428">9172 12092 16977,'-19'22'-5217,"-1"-14"5217,9-10 0,2-6 0,9 8 0</inkml:trace>
  <inkml:trace contextRef="#ctx0" brushRef="#br0" timeOffset="266356">9172 12092 17247,'29'42'431,"-1"0"1,0 0 0,-4-3 0,-2 0 0,-4-8-162,-1 0-90,-15-12-450,15-10-450,3-35 225,-5 2 1,1-2 134,3-5 0,1-1 270,-1-8 0,1 3 360,10 5 810,-10 6-1,-11 52-90,-9 6-629,0-3 0,0 1-180,0 20-90,8-2-360,3-26-809,18-13-91,1-38 720,-10 10 1,-1-3 314,1-3 0,0 0 405,10-14 899,-10 19-90,-12 29-449,-8 21-450,0 20-90,0-8 0,9-5-360,19-26-450,22-11 315,-19-12 1,0-5 224,3 2 0,-1-2 90,-7-7 0,-2 0 450,15-15 90,-11 8-180,-17 11 179,-2 12-269,-9-1 90,0 7 0,0-7-90,0 9-90,0 9 0,-9-16-180,7 23 90,-15-32 0,14 23 0,-5-16 0,8 9 90,9 0-90,-7 0 180,6 0 0,-8 0 809,0 0-989,0 9 0,0 2 180,0 17-180,-8-15 0,5 22 0,-5-22 0,8 24 0,9-6 0,10-1 0,20-2-450,12-17-360,-18-5 1,1-3-1665,1-6 1,0-3 2473,1-3 0,-2-1 0,7-3 0,-15-5 0</inkml:trace>
  <inkml:trace contextRef="#ctx0" brushRef="#br0" timeOffset="266755">9015 11935 15808,'0'0'0</inkml:trace>
  <inkml:trace contextRef="#ctx0" brushRef="#br0" timeOffset="292215">1470 16031 16977,'-9'13'1799,"7"3"-809,2-25-451,28 9-359,0-8 0,3-1-135,8 2 0,3 0-45,6-6 0,2-2-738,-1 4 0,0 3 738,1 1 0,-2 3-168,-7-2 0,-1 3-147,-6 7 0,-1 1-674,15-3-630,-18 7-1709,-10-9 3328,-12 0 0,-8 0 0,0 0 0</inkml:trace>
  <inkml:trace contextRef="#ctx0" brushRef="#br0" timeOffset="292460">1940 15816 15358,'-19'-18'3328,"8"14"-2878,2-13-360,35 17 90,16 0-135,-8 3 0,2 2-346,-1-1 0,-1 3 750,1 10 1,-2 3-90,-7-5 0,-2 3-1,-3 9 1,-3 2-5,1 22-310,-13-23 0,-3 2-90,-1 4 0,-4 0-1754,-15 18-8032,-5-4 9695,-2-27 1,0-5-1,0-3 1,-2 4 0</inkml:trace>
  <inkml:trace contextRef="#ctx0" brushRef="#br0" timeOffset="295148">4763 16384 17787,'10'20'2878,"25"8"-2698,7 2-135,-5-6 0,4 0-1191,4 1 1,0 0 1145,0 4 0,-1 1-180,-4 0 0,-2-1-271,-7-3 1,-3-2-1169,-2-4 0,-4-1-6604,0 10 8223,-5-18 0,-17-3 0,0-8 0</inkml:trace>
  <inkml:trace contextRef="#ctx0" brushRef="#br0" timeOffset="295324">5194 16443 18866,'-24'25'539,"0"0"1,3 7 0,0 1-810,-3-2 1,0-1-406,4 5 0,1 0-1738,4-1 0,0-1 2413,-5-6 0,3-4 0,4 8 0,-5-14 0</inkml:trace>
  <inkml:trace contextRef="#ctx0" brushRef="#br0" timeOffset="295523">5409 16854 18596,'0'51'1440,"0"-4"-3419,0-16-2339,9-3 4318,2-17 0,0-2 0,-2-9 0</inkml:trace>
  <inkml:trace contextRef="#ctx0" brushRef="#br0" timeOffset="295932">5801 16502 21924,'10'35'240,"0"-1"0,-1-3 0,2-3-240,8 20-90,9-26-360,12-13 135,-16-20 1,2-7-206,4-1 1,-1-3 429,-3-3 0,-2 0 273,-3 0 1,-3 2-4,1 1 270,-10 5 89,-9 52-89,0 8-270,0 3 0,0 4-614,0-9 1,0 1 477,0 10 1,0 0-53,0-15 0,0-2 53,0 4 0,0-2-90,2-6 0,-4-3-674,-24 13-46,7-16 1,-4-4-1684,-6-12 0,-3-5 2448,-7 6 0,2-2 0,2-8 0,0 0 0</inkml:trace>
  <inkml:trace contextRef="#ctx0" brushRef="#br0" timeOffset="296132">6742 16698 21025,'-4'30'360,"-1"1"0,-6 17-1710,0-3-1438,3-12-3329,8 6 6117,0-19 0,0-12 0,0-8 0</inkml:trace>
  <inkml:trace contextRef="#ctx0" brushRef="#br0" timeOffset="296459">6762 16521 20575,'-9'20'2159,"-2"-18"-2159,18 5 0,14-16 45,7 4 0,3 1-290,0 3 0,-1 0 245,5-4 0,-2 1 21,17 13 248,-2 11-89,-27 10 0,-3 18 270,-18 2-360,1-12 0,-2 0-324,-7-6 0,-2-1 234,1 13 0,-4-3-129,-17 3 39,10 2 68,47-27-878,16-8-134,-5-13 0,3-5-1690,3-2 0,-1-3 2724,-6-3 0,-2-1 0,15-3 0,-24 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23:21.17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3391 4448 12300,'48'11'764,"-15"-5"1,1-3-540,1-2 0,2-2-1019,10 1 0,2 0 884,0 0 0,0 0 225,5 0 0,1 0-315,-16 0 0,0-1 0,1 2-346,1 2 0,1 0 0,1 0 376,2-2 0,1-1 0,0 1-60,6 2 0,0 0 0,1 0 75,-12-3 0,1 0 0,0 0 0,1 0-434,4 0 1,2 0-1,0 0 1,0 0 433,0 0 0,0 0 0,1 0 0,0 0-23,3-2 1,1-1-1,1 1 1,-1 0-23,-3 1 0,1 1 0,0 0 0,-1-1 67,3-1 1,-1-1-1,1 1 1,-1 0-1,-3 1 0,-1 2 1,0-1-1,1 0-22,3 0 0,0 1 0,1-1 0,-1-1 0,-1 0 0,0-2 0,-1 1 0,1-1 0,2 1 0,0-1 0,0 0 0,0 0 0,-2 1 0,0-1 0,-1 1 0,1-1 0,-1-1 0,0-1 0,1 0 0,-2 1-23,0 1 1,-1 0-1,-1 1 1,1-1 22,0 1 0,0-1 0,0 1 0,0-2 0,0 0 0,0-1 0,0 0 0,0 2-45,0 1 0,0 2 0,0 0 0,0 0 89,0-2 1,0-1 0,0 1 0,0 0-45,0 1 0,1 1 0,-1 0 0,-1 1-23,-1 0 1,0 1 0,0 1-1,0 0 90,-1 1 1,0 1-1,1 0 1,-1 0-163,-2 0 0,0 1 0,0-1 0,0 1 139,2 1 1,0 0 0,1 1 0,-1-2-45,1 0 0,-1-1 0,1-1 0,0 1-308,4 0 1,0 0 0,0 0 0,1 0 284,2-2 1,0 0 0,0-1-1,0 1 0,0-1 1,0 1 0,1-1-1,0-1-40,-11 0 0,1-1 0,1 0 0,-1-1 0,-1 1 130,8 0 1,0 0-1,-1 0 1,1 0-68,-1 0 0,0 0 0,1 0 0,-2 0-143,0 0 0,-1 0 0,0 0 1,-1 0 119,-1 2 1,0 0-1,0 1 1,0-1 22,1-1-1,0-1 1,1 0 0,-1 1-23,-1 1 1,0 1 0,0-1-1,0 0 0,1-2 1,2 0 0,-1 0-1,0 0-22,-2 0 0,0 0 0,-1 0 0,1 0 45,-1 0 0,1 0 0,-1 0 0,0 0 74,-3 0 0,-2 0 0,1 0 0,0 0-59,13 0 0,0 0 0,0 0 30,-2 0 0,-1 0 0,0 0-60,0 0 0,1 0 0,-1 0 30,-3 0 0,0-1 0,1 2-31,1 1 1,1 2 0,-1-1-30,1-2 0,0-1 0,1 1 22,-11 1 1,-1 0 0,1 1-1,1-2-22,1 0 0,0-1 0,0 0 0,0-1 0,-1 1 0,-2 0 0,1 0 0,0 0 0,13 0 0,1 0 0,-2 0-117,-4 0 0,-1 0 0,0 0 177,0 3 0,0 0 0,-1 0 176,-4-2 1,-1-1 0,-1 1-147,-3 2 0,0 1 0,0-2 183,0-1 1,0-2 0,-1 1-184,12 0 0,0 0 278,4 0 0,-1 0-278,-13 0 0,0 0 457,4 0 1,-3 0-458,11 0 526,-23 0 1,-1 0-527,2 0 1029,-10 0-1659,-12 0-2312,-8 0 2852,-8 9 0,5-7 0,-5 7 0</inkml:trace>
  <inkml:trace contextRef="#ctx0" brushRef="#br0" timeOffset="21202">2881 7408 13559,'-39'-20'2429,"-1"9"-2159,1 3 359,0 16-359,9 12 0,1 19-270,10-6 180,8 13-90,20-33-180,21 4 45,-2-19 0,3-5 0,4 3 0,0-3 0,0-7 0,0 0 180,-5 7 0,-2 1 225,11-11 449,-19 43-89,-11 24-1129,-9-11 0,0 2 544,0 4 0,0 0-45,0 3 0,0 0 45,0-12 0,0-1-168,0 4 0,0-1 78,-3-4 0,-3-1-45,-7-6 0,-3-2 0,-2 5 0,-5-3-495,-13-9 1,-4-6-361,4 0 1,0-4-1395,-9-8 0,3-9 2249,9-13 0,5-4 0,-11-2 0,21-15 0</inkml:trace>
  <inkml:trace contextRef="#ctx0" brushRef="#br0" timeOffset="21593">3410 7329 17787,'-28'-10'1079,"6"1"-989,-6 9 270,8 9-180,-8 10-270,6 3 0,-6-2 90,17-12-180,28-8-360,25 0 495,-13-4 0,3 0 90,2 2 0,-1 1 495,9 1 450,-5 37-181,-26 16-359,-5-3 0,-4 4-690,-5-12 0,-3 1 240,1-6 0,-2 2 0,0-2 90,-3 5 0,-2-3-282,-2 1 1,0-2-439,-6 12-629,1-21-810,-1-29-3238,0-37 5307,10 7 0,1-1 0,-2-15 0,2 2 0</inkml:trace>
  <inkml:trace contextRef="#ctx0" brushRef="#br0" timeOffset="22576">3802 7173 13110,'22'11'2788,"-5"-3"-2518,-17-8 3508,0 0-3688,0-8-180,0 5 270,0-5-91,0 8 1,0 0 0,0 8 0,0-5 0,0 5 90,0-8 0,0 0 0,9 0-90,-7 0 0,7 0 0,-9 0-90,0 9 90,0-7-90,0 7 0,0 0 90,0 10-90,0 20 45,4-10 0,1 1-45,-5 8 0,2 3 0,6 3 0,1 1 0,-3 0 0,-1-1-260,4 1 1,2-3 259,-1-10 0,-1-3 0,2 19 180,-2-20-180,-9-17 0,0-2-90,0-26-90,0-23 45,0 7 1,0-3-46,-4-8 0,-1-2 90,2 9 0,-1-2 0,0 0-203,1 2 0,-1 0 0,0 0 263,-2-5 0,-1-1 0,3 2-15,6-11 0,3 3-220,-2 3 1,5 5 174,22 0 180,18 15 0,-7 26 90,7 17 180,-17 5 90,-12 17-91,-10 9-179,-9-6-180,1-14 0,-2 0-270,-17 14-457,-3-12-6738,-19-21 7566,10-38 0,10 14 0,12-11 0</inkml:trace>
  <inkml:trace contextRef="#ctx0" brushRef="#br0" timeOffset="22743">4194 6644 20935,'15'23'270,"1"1"0,3 27-720,-9-22 0,-2 0-989,-4 1 0,3-1-2429,6-3 0,2-2 3868,7 24 0,-3-26 0,-10-5 0</inkml:trace>
  <inkml:trace contextRef="#ctx0" brushRef="#br0" timeOffset="22993">4527 6918 20305,'0'29'90,"0"1"0,0-1 0,0 0-90,9 22 0,11-21-180,19-13-269,2-25 359,7-12 90,-17-19 180,-12-2-90,-10-7-90,-9 17-180,-18 3-1799,-3 17-3688,-10-6 5667,3 14 0,17-5 0,2 8 0</inkml:trace>
  <inkml:trace contextRef="#ctx0" brushRef="#br0" timeOffset="23235">4802 6742 19946,'25'-15'224,"0"1"1,23-8-225,-9-6 0,-9 17-180,8-6-989,-17 6-2069,-1-9 3238,-11 1 0,-10 8 0,1 2 0</inkml:trace>
  <inkml:trace contextRef="#ctx0" brushRef="#br0" timeOffset="23460">4939 6447 19856,'-11'-30'2608,"2"10"-2248,9 20 0,9 20-360,2 19 45,-2-10 0,2 1-90,-1 0 0,-1 1-450,-3 7 0,-1 0-495,4-7 1,-1-1-2609,-2 4 1,-1 0 3597,6 16 0,-2-20 0,-9-12 0</inkml:trace>
  <inkml:trace contextRef="#ctx0" brushRef="#br0" timeOffset="23810">5546 6291 15718,'-19'-9'3238,"8"7"-2968,2-7-180,18 9 0,11 0 0,10 0 90,9 0 359,-8 18 271,-12 12-361,-12 2 1,-5 4 180,0 3 0,-4 2-361,-6 8 1,-1 0-270,3-7 0,-2-3 0,-6-8 0,0-4 90,3 10 0,29-26-719,23-2-316,-7-8 1,2-2-2474,-1-3 0,0-1 3418,-4 5 0,-3-2 0,2-6 0,-13 8 0</inkml:trace>
  <inkml:trace contextRef="#ctx0" brushRef="#br0" timeOffset="25056">1685 6722 14729,'-19'28'2518,"-1"11"-2203,14-7 0,1 4-1158,0 7 0,2 3 888,2 4 0,2 0-127,-1-4 0,0-2 127,-1-8 0,2-5 548,7 0-593,-5-14 90,5-43-180,-8-24 135,0 4 0,0-6-341,0 11 1,0-2 0,0-2 295,0-3 0,0-2 0,0 0 0,0 0 0,0 0 0,0 2 0,2 7 0,2 1 0,-1 1-40,1-11 0,3 5 40,1 13 0,4 5 0,16-4 90,2 14-90,18 17 180,-6 9 89,-3 10 91,-11 20-90,-17 12-424,-6-22 0,-1 0 199,-3 1 0,-2-1 744,-7 1 1,-2-1-610,-12 21-180,-1-29 0,-2-3 0,-7 10 444,-5-8-444,17 0 0,9-1 90,3 18 270,34 5-181,-11-13 1,3 0 298,10-3 0,3-1-343,-3 3 0,2 0-46,3-6 1,2-2-241,-1 0 0,2-1 151,-2-5 0,1 0-464,0 0 1,-2 0-3945,8 8 4408,-4 15 0,-26-24 0,-2 5 0</inkml:trace>
  <inkml:trace contextRef="#ctx0" brushRef="#br0" timeOffset="25639">2411 6467 17787,'11'-11'-4677,"-3"3"4677,-8 8 0,0 0 0,0 0 0</inkml:trace>
  <inkml:trace contextRef="#ctx0" brushRef="#br0" timeOffset="25797">2548 6820 15268,'0'0'0</inkml:trace>
  <inkml:trace contextRef="#ctx0" brushRef="#br0" timeOffset="41280">3116 9975 13739,'0'-30'4767,"0"10"-3957,-9-15-90,-1 29-181,-10-38-89,-8 40-90,-3-14-360,-17 18 0,-2 18-45,20-5 0,1 4-45,3 11 0,2 3-45,3-5 0,3 0-225,-2 22-89,21-28-1,36-11 270,-8-9 0,3 0 135,11-1 0,3 2 90,0 1 0,-3 4-206,-5 9 1,-6 7 475,-9 6 0,-7 5-90,-4 10 0,-7 4-105,-2-10 0,-3 3 0,-3-2 104,-7 14 1,-6-2-195,4-13 0,-1-1 0,-3-2 15,-13 8 0,-3-6-315,-1-4 1,-2-5-541,6-10 0,-1-3-2890,-20 3 3700,11-52 0,20 27 0,10-27 0</inkml:trace>
  <inkml:trace contextRef="#ctx0" brushRef="#br0" timeOffset="41606">3312 9956 17427,'-19'-18'450,"16"5"-450,14-15 0,20 8 90,-1 1 0,7-10 180,-24-1-1,14-1 91,-25 3 720,6 17-811,-16 20 91,-12 21-270,-2 20-180,-6-8 0,17 4-629,29-25-1890,23-1-1439,-3-20 1,3-9 4047,5-9 0,-3-3 0,-14 8 0,-4 0 0,-3-4 0,0-1 0</inkml:trace>
  <inkml:trace contextRef="#ctx0" brushRef="#br0" timeOffset="41847">3881 9603 18686,'-31'17'1170,"3"5"-1260,8 17 90,9 0-90,11-8-810,20-11-449,19-12 1079,11-16 90,-8-12 630,-5-10 539,-27-10-359,-1 10-180,-26 10-270,-14 3-360,-10 15-1169,-7-7-3419,17 9 4768,3-9 0,17 7 0,3-7 0</inkml:trace>
  <inkml:trace contextRef="#ctx0" brushRef="#br0" timeOffset="45939">4058 9525 18057,'10'47'2069,"7"-5"-1890,-15 6-89,16-18-90,-7-1 0,8-19-180,-8-10-359,7-28-91,-7-13 450,2 12 0,2-1 180,7-20 540,6 11 539,-8 19-89,-1 20-271,1 28-6295,-1 5 5935,-32-70 1,2-9 180,29 35-91,-30-44 1,2 6 450,38 60-91,-17 8-359,7 10-270,-16-8 0,15 8-90,-15-10 0,16 1-90,-16 0 90,16-1-90,-8 1 90,1-1-90,-2-8 0,-9-2 90,9-9 0,-7 0 0,7 0-90,-9 0-90,0-9-180,0-2-180,0-17 90,0 6 0,0-15 91,0 15 179,8-15 270,3 16-270,9-8 449,-1 18 271,1 3 90,0 8-271,-1 8-179,-8 12-90,6 2 0,-6 6-90,9-8 0,-9-1 0,-2-8 0,-1-2-90,-6-9-180,16-9 180,-7-2-180,8-8 270,1 8-90,-9 2 90,6 18-810,-15 10-1528,16 12-7557,-7-1 9805,8-10 0,-8-11 0,-2-9 0</inkml:trace>
  <inkml:trace contextRef="#ctx0" brushRef="#br0" timeOffset="46231">5174 9426 21115,'28'-25'120,"1"0"0,0 1 0,3 1-525,7 2 0,0 2-2332,-3 0 0,-2-1 2737,-7 4 0,-4 2 0,5-6 0,-19 11 0</inkml:trace>
  <inkml:trace contextRef="#ctx0" brushRef="#br0" timeOffset="46697">5782 9074 17787,'-31'-20'3148,"11"18"-2698,12 22-180,17 21-225,-9-9 0,2 3 0,6 4 0,1 1-45,-8 4 0,0 1-663,8 4 1,0 0 707,-8-4 0,0-1-129,3-3 1,1-3 83,-5-8 0,0-1-270,0 10-359,0-20-181,8-36-719,-5-33 1169,1 0 1,0-7 24,-1 15 1,1-2 0,-2 0 454,-1-5 0,-1-1 0,1 0 29,4 1 1,2 0 0,-1 2 200,-6-11 1,2 4-81,5 12 0,3 6 90,10-1 179,2 28-89,6 27 180,-8 4-181,-10 17 1974,-1 0-2423,-9 0-180,-9 9-1169,-10-24-4498,-3 2 5847,-6-35 0,17 7 0,2-7 0</inkml:trace>
  <inkml:trace contextRef="#ctx0" brushRef="#br0" timeOffset="46997">6291 8819 23094,'0'50'-180,"0"-11"-720,9-19-269,11-11 0,1-9 809,8-9 360,-10-11 0,-8-10 360,-2-1-180,-35 3-270,2 8-90,-4 14 0,-1 1-2429,-4-3-6835,-4-10 9444,26 14 0,3-13 0,8 17 0</inkml:trace>
  <inkml:trace contextRef="#ctx0" brushRef="#br0" timeOffset="47131">6507 8643 20395,'11'28'2879,"-3"11"-3059,1 2-1529,2-1-3598,0-12 5307,6-17 0,-14-2 0,5-9 0</inkml:trace>
  <inkml:trace contextRef="#ctx0" brushRef="#br0" timeOffset="47464">6664 8447 12480,'39'39'8905,"-9"0"-8186,-1 0-449,-10-8-270,-8-3-270,7-17-719,-8-2-90,19-18 539,1-19 405,-10 8 0,0-2 180,-5-3 0,0 0 1034,13-14 1,-8 19-451,-9 29-629,-3 13 0,1 17-539,2 0-1710,17-17-7376,3-5 9625,-1-25 0,-10 6 0,-11-7 0</inkml:trace>
  <inkml:trace contextRef="#ctx0" brushRef="#br0" timeOffset="47606">7193 8329 18596,'8'-20'2339,"12"1"-3238,11-1-3689,8-8 4588,0-3 0,-17 10 0,-5 3 0</inkml:trace>
  <inkml:trace contextRef="#ctx0" brushRef="#br0" timeOffset="47764">7369 7800 17067,'-10'39'1799,"0"0"0,0 0 0,1 1-1709,3 7 0,1 1-1065,0-6 1,1-1 659,3 12 0,2-1-1079,3-15 0,1-2 1520,0-4 0,1-4 0,5 2 0,-2-21 0</inkml:trace>
  <inkml:trace contextRef="#ctx0" brushRef="#br0" timeOffset="48023">7801 8094 18956,'-20'22'3328,"0"-5"-3148,9-17-90,3 9-90,8 2-90,17 8-270,5 1 180,17-1 180,-8 10 90,-3 1 540,-17 9-90,-3 1-450,-8 7-2969,-8-5 2879,-12-12 0,7-12 0,-5-18 0</inkml:trace>
  <inkml:trace contextRef="#ctx0" brushRef="#br0" timeOffset="48823">3077 11504 16258,'-28'-11'4227,"6"-6"-3777,-6 14-90,8-5-360,0 8 0,1 17-90,-1-4 0,9 24-90,11-15-270,37-2 225,-8-18 1,4-4 134,6-6 0,2-4 45,-1-2 0,-1-2 90,-9 0 0,-2 1 314,11-4 181,-10 45-360,-18 26-620,-6-9 1,-2 3 708,-2 7 1,-2 1-90,2-15 0,-1 0 0,-1 0-90,-1-1 0,0-1 0,-3 0-45,-3 13 0,-3-3-421,-3-10 0,-3-6-1243,-22 8-810,0-19-7402,8-46 9625,15-7 1,4-4 0,1-13-1,7 19 1,0 1 0</inkml:trace>
  <inkml:trace contextRef="#ctx0" brushRef="#br0" timeOffset="49089">3430 11484 19496,'11'-19'1529,"-3"-9"-1529,1 6-90,2-15-90,17 6-180,-6-8 360,-2 9-90,-12 10 270,-8 11 270,0 35 90,-17 7-450,4 17-90,2-21 0,2-1-90,9 13-1349,46-10-675,-16-24 0,3-6 2114,21-13 0,-1-4 0,-23 9 0,-3-1 0,-1-5 0,0 0 0</inkml:trace>
  <inkml:trace contextRef="#ctx0" brushRef="#br0" timeOffset="49397">4037 11171 19136,'-8'11'1169,"-3"6"-1079,0-6-270,2 9 1,18-1-1081,19-8-809,14-11 1259,-13-7 1,1-5 308,0-7 0,-2-2 1490,14-11 810,-5-5-90,-27 17-450,-10 18-359,-19-5-451,-12 16-269,-8 0 104,9-7-644,1 7-720,18-9-1798,3 0-2159,8-18 5037,8 5 0,-5-6 0,5 10 0</inkml:trace>
  <inkml:trace contextRef="#ctx0" brushRef="#br0" timeOffset="49815">4508 10975 21295,'11'50'2698,"-3"-2"-2698,-8-9-90,0-8-719,0-12-271,9-10-359,11-27 90,10-21 854,-10 10 1,-1-3 494,-3-3 0,-1 1 494,0 3 1,-2 3 854,-2-3-449,6 14-1,-14 34-89,5 5-630,-8 17-180,0-8-270,9-3-630,2-17-359,9-20 270,8-21 539,-6-20 450,-8 25 0,0 0 1079,6-23 270,-10 26-629,8 4-450,-16 27-180,15 11-270,-6 10-809,9-8-2609,8-5 3598,12-17 0,-16 0 0,2 0 0</inkml:trace>
  <inkml:trace contextRef="#ctx0" brushRef="#br0" timeOffset="50114">5429 10818 18416,'-20'2'3598,"9"5"-3418,11-16 0,20 0 0,11-2-90,17-8-573,-19 5 0,0 0 528,1-1 0,1-1-360,8-4 0,-1 1-540,-7 3 1,-1 1-1019,0 1 0,-2 0 1873,11-6 0,-19 10 0,-11 1 0</inkml:trace>
  <inkml:trace contextRef="#ctx0" brushRef="#br0" timeOffset="50464">6174 9936 23004,'-9'39'629,"11"-11"1,2 1-540,-3 1 0,1 1-45,6 8 0,3 0-90,-1 1 0,0-1-360,0-4 1,-1-1-873,1 1 0,0-2-2771,10 8-5783,8-12 9682,-6-21 0,-3-8 0,-10 0 0</inkml:trace>
  <inkml:trace contextRef="#ctx0" brushRef="#br0" timeOffset="50606">6507 10230 22014,'0'39'1260,"0"0"-3869,0-8-6386,0-11 8995,9-12 0,-7-8 0,6 0 0</inkml:trace>
  <inkml:trace contextRef="#ctx0" brushRef="#br0" timeOffset="51056">6644 9917 19316,'0'37'2968,"0"-5"-2383,4-4 0,1 1-136,-3 12-449,7 7-90,-1-26-1079,3-5-90,9-34 179,17-22 765,-21 13 1,1-1 179,11-7 0,0 1 1034,5-8 271,-5 12-271,-19 29-269,-9 20-360,0 19-270,9-6 180,1 4-810,19-26 270,1-3-90,18-25 271,-6-14-105,-18 12 0,0-3 284,-4-6 0,-1-1 27,11-12 423,-10-7 180,-12 26-450,-8 5 89,0 34-269,-8-4 469,5 24-1459,-5-6-1636,34-9-6009,15-5 8635,-2-24 0,1-3 0,6 5 0,-3-12 0</inkml:trace>
  <inkml:trace contextRef="#ctx0" brushRef="#br0" timeOffset="51281">7663 9583 21205,'-20'11'2878,"1"7"-2878,-1-16-270,9 15-1439,11-6-180,20 9 180,11-9 1799,-1 6 1440,-10 3 268,-12 1-718,-8 16-900,0 3-3508,-8-16 3328,-3 2 0,0-26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24:49.30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19128 7290 12030,'-19'0'5217,"-1"-8"-4227,9 14-541,-6-21-269,15 21 90,-7-14 0,18 8-90,28 0-90,-8 0 0,3 0-135,15 0 0,4 0-408,-12 0 1,0 0 0,1 0 497,15 0 0,1 0-45,-17 0 0,0 0 0,-2 0-208,5 0 0,-3 0 208,-4 0 0,-3 0 180,-2 0 89,-3 0-179,-25 8 0,6 3 1378,-8 18-1288,0 10 0,0-11 0,0 3 93,0 10 0,0 5-213,1-9 0,-1 2 0,-1 2-792,0 7 0,-2 1 0,-1 2 732,-2-8 0,-1 1 0,-1 1 0,0 0 22,1 1 1,-1 1-1,0-1 1,-1 2 44,-3 3 1,0 0-1,-1 0 1,2 1-1,0-3 0,1 1 1,0-1-1,1 1-561,1-1 1,1 0-1,-1 0 1,1 0 538,0-2 0,-1-1 0,1 0 0,1 0-68,0-1 1,1-1-1,1 0 1,-1-1-320,-2 8 0,0-1 1,2 0 341,1 4 0,1 1 0,-1-3-215,-6 1 1,2-2 274,7-10 0,1 2 0,-1-5 546,-3-1 1,-1-2-517,6 5 0,-2-4 1824,-7 6-1734,5-5 1643,-5-18-1554,8-8 1090,0-2-1269,0 0 514,-9-7-514,-2 6-90,-8-8 90,-10 0 0,-1 0 90,-18 0-90,6 0 0,-6 0-90,9 0-450,9 0-989,1 0-3059,10 0 4498,-1-8 0,9 6 0,3-7 0</inkml:trace>
  <inkml:trace contextRef="#ctx0" brushRef="#br0" timeOffset="1248">20324 8466 13379,'-50'9'5037,"10"-7"-4857,12 7 180,9-18-180,17 7-90,21-16-90,4 5 0,4-2 0,11-4 0,3-3 45,4-7 0,-1-1-634,-3 1 1,-1-1 588,-1 0 0,-2 1-217,-11 8 1,-2 1 216,1 1 0,-2 1 0,-1-2 0,4 10 0,-24 1 90,15 9 953,-15 0-953,7 0 567,-9 0 1052,0 0-1529,0 9 0,-9 19-46,-3-5 1,-4 4-90,-3 11 0,-3 2-87,1-10 1,-2-1 0,-1 2 71,-2 3 0,0 2 0,-1 0-589,1 0 0,-1 0 1,0 1 618,-2 2 0,0 1 0,0-1-60,2-5 0,1-1 0,0 0-225,-5 13 1,2-5 179,3-19 0,4-3 135,2 25-90,3-48 212,23 1-392,5-36 45,3 3 0,3-4 811,3-8 0,-1-4-676,-7 8 0,-2-3 0,-1 1-371,-2-1 0,0 1 1,-2-1 400,-1 1 0,-1 0 0,-1 1 15,-2-11 0,0 3-171,0 12 0,0 4-54,0-2 180,-9 13 0,7 41 90,11 7 0,8 9 0,5 5-83,7 8 1,3 1-8,-9-12 0,0 1 0,1-1 150,1 3 0,1 0 1,-1-1-151,6 11 0,-1-3 90,1-3 0,-3-1 15,-11-4 1,-4-3 164,4 10 179,-17-5-179,-17-18-270,-14-8-45,4-12 0,-5-7-45,-10-8 0,-3-7-450,0-5 1,-1-5-703,8 6 1,-2-3-1,2 0-1817,4 3 1,1 0 0,0 1 3058,2 1 0,0 1 0,4 3 0,0 0 0,4 3 0,-3 0 0</inkml:trace>
  <inkml:trace contextRef="#ctx0" brushRef="#br0" timeOffset="32207">15836 10544 21835,'-6'38'329,"1"0"1,0 1 0,1 2-330,4 12 0,0 1-1087,0-8 1,0 0 52,0 3 0,0-3-1463,0-14 0,0-3 2497,0 19 0,0-28 0,0-11 0</inkml:trace>
  <inkml:trace contextRef="#ctx0" brushRef="#br0" timeOffset="32381">15816 10857 20755,'33'-5'0,"0"-1"0,2 1 0,2 2-1214,11 3 0,2 0-1927,-9-3 0,-2-3 3141,-3-3 0,-4-2 0,-2-2 0,-12-4 0</inkml:trace>
  <inkml:trace contextRef="#ctx0" brushRef="#br0" timeOffset="32540">16287 10485 21745,'-5'44'89,"1"1"1,-2-2 0,1 1-1124,0 5 0,-1-2-1485,-3-9 0,1-2 2519,6 4 0,1-4 0,-7-5 0,8-14 0</inkml:trace>
  <inkml:trace contextRef="#ctx0" brushRef="#br0" timeOffset="32807">16600 10563 19766,'-37'20'2788,"4"8"-2788,-6 3-180,11-1-180,17 7-449,11-15-181,28 6 451,14 1 539,8-8 90,-11 16 162,-19 3 378,-12 1-451,-6-13 1,-4 1-90,-6 12-1098,-3-2-3669,-9-19 4677,1-38 0,8 12 0,2-20 0</inkml:trace>
  <inkml:trace contextRef="#ctx0" brushRef="#br0" timeOffset="33074">16816 10622 19586,'11'28'3598,"6"12"-3418,-6 10-90,2-17 0,2 1-45,0-3 0,1-1-90,-1 4 0,0 0 45,3-8 0,1-2 90,12 6-1,8-12 1,9-44-779,-22 3 1,-2-5 688,2-14 0,-2-5-30,-7 12 0,0-2 0,-3 0-210,-2 1 0,-2-1 0,-1 1-1289,1-10 0,-1 3-8302,0-7 9109,-9 24 1,0 26 0,0 0-1</inkml:trace>
  <inkml:trace contextRef="#ctx0" brushRef="#br0" timeOffset="38577">16326 10896 8072,'-9'3'630,"7"3"-450,-7-15-180,9 9-90,0 9 90,-9-15 0,7 12 0,-6-6 0,-1 2 0,-2-2 0,0-2 0,2 2 90,1-6-90,5 12 270,-5-15 0,8 18 89,0-7 1,0 7 360,0 8-91,-9-21 91,7 28-180,-7-22 89,9 27-179,-9-8-90,7 8-180,-6-1-90,8 2 0,0 1-90,0 6 0,-9-24 90,7 4-90,-7-17 0,9 0 0,0-17-270,0-5-180,4-5 0,1-2-1259,6-24-90,-2 16 0,1-2 1799,0 3 0,0 2 0,1-9 0,-3 8 0</inkml:trace>
  <inkml:trace contextRef="#ctx0" brushRef="#br0" timeOffset="40748">18325 10524 18057,'0'28'599,"0"1"1,0 9 0,0 2-555,0 5 0,0 2-649,0-9 0,1 2 0,-2-3 649,-3 1 0,-1-2-135,5 4 0,-2-6 809,-7-12-899,9-5 90,18-52 90,-4 3 0,2-5-609,0 2 1,1-2-1,0-2 549,3-9 0,-1-2 1,1 2 29,-1 6 0,1 2 0,0 0 0,2-1 0,1 1 0,0 5 75,2 6 0,2 6 44,6 0 1,-1 11 0,1 38 270,-5 16-180,-21-9 0,-5 3 212,-2 0 1,0-2-303,0-3 0,0-3 0,-9 11-90,-20-19-90,-12-12 90,12-10 0,-1-4-90,-20-5-180,2 0 270,18-6 2033,10 23-1853,20 14-90,20 21-90,-6-8 0,3 2 45,5-5 0,4 1-450,-2 4 0,2-3-1180,2-9 0,2-5-2238,4-1 0,0-5 3877,-3-6 0,-1-4 0,11-2 1,-15 0-1</inkml:trace>
  <inkml:trace contextRef="#ctx0" brushRef="#br0" timeOffset="41015">19364 10583 18057,'0'-11'3238,"-9"11"-2878,-11 11-1,-10 17 91,-10 11-360,20-15 0,1 2-45,3 8 0,2 0-45,-1-8 0,2 0 45,4 7 0,7 0-315,19 8-450,1-20 1,6-3-675,13-6 0,4-4-507,-1-2 0,1-4-348,-1-8 0,-2-5-276,-7 2 0,-3-4 2525,11-26 0,-19 17 0,-12 5 0</inkml:trace>
  <inkml:trace contextRef="#ctx0" brushRef="#br0" timeOffset="41231">19520 10740 13020,'-19'-9'5396,"8"7"-4766,2-7-180,35 9-270,-2 0-45,4 3 0,1 3 224,12 5 271,-10 17 0,-14 11-406,-15-11 1,-4 3-402,3 3 1,-2 2 131,-2 0 0,-3-3-584,-4 9-2070,-1-7-6206,2-33 8905,26-11 0,-12 5 0,12-14 0</inkml:trace>
  <inkml:trace contextRef="#ctx0" brushRef="#br0" timeOffset="41490">20010 10524 14549,'11'-11'5127,"7"2"-3958,-16 18-449,15 19-450,-15 23-136,3-17 1,-1 1-135,-3 0 0,-2 0-379,1-1 0,0-1-341,1-2 1,-2-3-2648,-8 5-3829,7-7 7196,-6-26 0,8 0 0,0 0 0</inkml:trace>
  <inkml:trace contextRef="#ctx0" brushRef="#br0" timeOffset="41840">20050 10602 15448,'-9'-39'5307,"-2"9"-5127,0 1-180,11 19 90,28 1-360,23 0 180,-21 8 0,1 0 90,-1-5 0,-2 3 0,20 21 270,-26 3 270,-5 19-90,-25 8-91,-3-7-404,-2-16 0,-3-2-314,-5-1 179,1-5-810,11-8-179,27-7 629,4 15 630,8 3 720,-10 10 809,-12 18-1250,-10-18 0,-4-1 216,-2-2 0,-4-2-316,-10 5 1,-4-3-225,5-6 0,-2-3-450,-5-5 1,0-4-3554,-3 0 3958,12-20 0,10 0 0,9 2 0</inkml:trace>
  <inkml:trace contextRef="#ctx0" brushRef="#br0" timeOffset="42873">17639 10740 13829,'-9'50'3148,"-2"-11"-3058,0-2 180,20-15-180,4-3 0,16-10 0,-10-9-450,1-17-1169,-1-5-1349,1-17-4138,-9 8 7016,6 3 0,-15 17 0,7 2 0</inkml:trace>
  <inkml:trace contextRef="#ctx0" brushRef="#br0" timeOffset="43632">17835 10779 16797,'-9'22'-179,"7"-5"-271,-7-8 90,9 2 450,9 8 90,-7 1-180,7-1 270,-9 10 0,0-7-450,-9-3-1619,7-1-4678,-15-25 6477,14 14 0,-5-16 0,8 9 0</inkml:trace>
  <inkml:trace contextRef="#ctx0" brushRef="#br0" timeOffset="43799">17972 10994 14998,'0'0'0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26:26.72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13837 5546 19676,'11'-20'1439,"-3"18"-1349,-16-13-90,-12 21-90,-11-23-90,-8 15 90,-9 2 90,23 15 0,0 7 0,-5 2 0,1 4-455,3 10 0,2 2 410,2-4 0,5-2 45,6 16-630,40-21 270,-1-37 1,5-10-153,11-9 1,1-7 421,-11 1 0,-1-4 0,-2-2-577,-2-5 1,-2-2-1,-2-2 697,0 0 0,-2-1 0,-4-2 60,-8 11 0,-3-2 0,-2 0 0,0 1-223,1-10 1,-1 1-1,-2 1 313,-3 2 0,-1 0 0,-1 3 90,1-8 0,0 6-180,0 5 540,-9 43-405,3 22 0,1 11 44,-4 8 1,-1 3-225,-1 8 0,2 1 368,2 0 1,3-1-459,2-4 0,4-2-126,6-7 0,4-4-1628,1-5 0,4-5 1799,7-5 0,0-5 0,0 3 0,3-11 0</inkml:trace>
  <inkml:trace contextRef="#ctx0" brushRef="#br0" timeOffset="367">14425 5291 20036,'-18'11'359,"-4"6"-449,-8 3 0,2 2 90,17 6-449,11-8-271,28-9 1,14-20 449,8-13 180,-25 3 0,-2-1 450,7-10-1,-10 10-179,-12 20-270,-8 20-539,0 10-2250,9 0 2879,11-10 0,-7-11 0,4-9 0</inkml:trace>
  <inkml:trace contextRef="#ctx0" brushRef="#br0" timeOffset="517">14679 5095 16528,'29'-11'2518,"1"3"-3507,18-1-4048,2 7 5037,-19-11 0,-3 0 0,5 8 0,-7-12 0</inkml:trace>
  <inkml:trace contextRef="#ctx0" brushRef="#br0" timeOffset="677">14915 4762 18596,'-10'34'899,"0"-1"1,0-2 0,0-1-855,4 8 0,2 1-495,-1-4 0,1-1-1394,2-3 0,4-1 1844,6 1 0,1-5 0,-4-4 0,12-5 0</inkml:trace>
  <inkml:trace contextRef="#ctx0" brushRef="#br0" timeOffset="967">15346 5095 18776,'-37'11'3148,"4"15"-2968,-15-4-180,27 0 0,3 4-90,-13 15 0,3-10-359,17-14 179,29-17 90,15-17 135,-1 7 0,3-2 45,-4-7 0,-1-1 720,20-2 269,-22 5-539,-19 25-450,0 12 0,2 10-1529,26-8-2339,13-4 3868,-15-21 0,0-3 0,8 4 0,-8-7 0</inkml:trace>
  <inkml:trace contextRef="#ctx0" brushRef="#br0" timeOffset="1200">16463 4997 18866,'15'-22'1979,"9"-4"-2159,4 20 0,3 1-1349,-1-4 0,-1-1 1529,12-10 0,-12 9 0,-21 3 0</inkml:trace>
  <inkml:trace contextRef="#ctx0" brushRef="#br0" timeOffset="1384">16600 4625 18866,'-19'48'2608,"12"-20"1,3 3-2519,-1 7 0,1 2-180,3 4 0,2 1-900,-1 0 1,0 0-1170,0-5 1,0-2 2158,0-7 0,0-3 0,0 2 0,0-12 0</inkml:trace>
  <inkml:trace contextRef="#ctx0" brushRef="#br0" timeOffset="1584">16973 5017 23723,'-9'41'-1169,"7"-4"-360,2-17-90,19-9-1439,21-11-2249,1-20 5307,-16 5 0,-2 0 0,-1-7 0,-5 4 0</inkml:trace>
  <inkml:trace contextRef="#ctx0" brushRef="#br0" timeOffset="1758">17188 4997 14099,'0'33'2218,"0"0"1,-4 2 0,-1 1-1635,0 12 1,-1 2-1378,-3-1 1,-1 0 1032,6-10 0,1 0 0,-1-1-60,-5 8 0,1 1-60,4-6 0,1 1 0,-1-3-31,-5 4 1,-2-3 388,-1 1 1,-4-4-614,-2-10 0,-4-6-1574,-19-1-2069,-7-20 3778,18-46 0,10 27 0,11-25 0</inkml:trace>
  <inkml:trace contextRef="#ctx0" brushRef="#br0" timeOffset="2150">17463 5056 19856,'8'39'1664,"-6"-11"0,-2 1-1529,5 1 0,-1 1-45,-3 7 0,-2 2-46,1 0 1,0-1 0,0-4 0,0-1 0,1 1 0,-2-2-314,-8 8-811,-2-21 181,1-22-91,1-44 675,8 13 1,2-4 224,3-15 0,1-5-476,-2 18 1,0-1-1,2 0 536,3-3 0,2 0 0,0 2 75,0-6 0,2 3-45,2 7 0,0 6 90,-3 3 270,-2 19-270,-10 18 0,1 19-180,0 5 167,0 6-9908,9-11 9725,-7-17 0,7-2 1,-9-9-1</inkml:trace>
  <inkml:trace contextRef="#ctx0" brushRef="#br0" timeOffset="2442">17815 4958 20665,'0'11'2159,"18"-2"-2879,12-18 315,-1 0 1,1-2 134,1-3 0,-1-2-11,0-3 1,-1-1 280,-3 1 0,-4-2 407,0-18 43,-5 17 179,-17 14-179,-9 10-270,-11 24-90,-10-4-90,-1 17-360,12 0-1349,10 0-2814,27-17 4523,12-4 0,-6-18 0,2 0 0</inkml:trace>
  <inkml:trace contextRef="#ctx0" brushRef="#br0" timeOffset="2650">18403 4801 23634,'0'29'-270,"0"1"90,18 9 180,-5 0 90,15 1 359,-17-1-89,-2 0-360,-9-9-3238,-9 16 3238,-11-22 0,7 4 0,-4-19 0</inkml:trace>
  <inkml:trace contextRef="#ctx0" brushRef="#br0" timeOffset="3725">19559 4684 19856,'-19'-9'1079,"8"7"-2878,2-7-7016,9 9 8815,0 0 0,0 0 0</inkml:trace>
  <inkml:trace contextRef="#ctx0" brushRef="#br0" timeOffset="3892">19481 4938 21385,'-11'0'1889,"3"0"-4228,8 0-7492,0 0 9747,8 0 1,-5 0 0,5 0 0</inkml:trace>
  <inkml:trace contextRef="#ctx0" brushRef="#br0" timeOffset="10923">7957 14483 8342,'39'0'1079,"1"0"1,-1 0-1,5 0 1,1 0-1,1 0-929,3 0 0,0 0 0,1 0-1165,-7 0 0,2 0 1,-1 0-1,1 0 1037,0 0 1,-1 0-1,1 0 1,-1 0 22,-1 0 0,-1-1 0,0 1 0,-1 1-61,12 1 1,-1 1 0,-2 1 45,-12-1 0,-1 1 0,-1 0 414,13 1 1,-3 1-1615,-15-2 1,-3 0 1169,20-4 0,-26 0 0,-5 0 0</inkml:trace>
  <inkml:trace contextRef="#ctx0" brushRef="#br0" timeOffset="11529">11210 14365 10141,'-19'11'4318,"-1"-11"-2969,9-2-360,3-7-179,25 18-360,22-7-226,-6 3 1,4-1-135,15-3 0,3-2-691,-16 1 1,1 0-1,1 0 631,9 1 0,2-1 0,1-1-30,-1-4 0,1-1 0,1 0 0,-13 2 0,2 1 0,-1 0 0,-1 0 60,13-4 0,-2 0 0,-1 1-90,-7 2 0,-1 1 0,-1 1-207,13 2 0,-4 0 57,-14 0 0,-4 0-1529,14 0-5037,-18 9 6746,-18-7 0,-3 7 0,-8-9 0</inkml:trace>
  <inkml:trace contextRef="#ctx0" brushRef="#br0" timeOffset="13221">6487 12151 11940,'0'-50'90,"0"22"0,0-1-90,0 0 0,0-1 45,0 0 0,0-1-45,1-2 0,-2-1-45,-3-4 0,-1 0-366,4 2 0,0 0 456,-3-3 0,0-1-45,3 2 0,2 0 0,-1 8 0,0-1-90,0-7 0,0 0 0,0 3 1,0 0 44,-1-4 0,2 0-315,3 0 0,0-1-800,-3 1 0,0 0 1160,4 3 0,-1 2 0,-4-7 0,0 15 0</inkml:trace>
  <inkml:trace contextRef="#ctx0" brushRef="#br0" timeOffset="31263">20736 5056 13110,'0'-11'4947,"-1"-6"-4318,1 15 1,0-7-180,0 9-180,-8-9 179,-3 16-179,-9-14-180,-17 24-90,4 3 0,9-2 0,1 3-279,-8 21 234,16-14 0,2 0-45,-7 5 0,27 13-1529,23-25-405,3-9 0,4-4 2024,13-2 0,-2-3 0,-18-3 0,-3 0 0,25 0 0</inkml:trace>
  <inkml:trace contextRef="#ctx0" brushRef="#br0" timeOffset="31579">21167 5076 19496,'-20'-29'989,"9"25"-629,-6-11-90,6 23-270,-9 10 0,1 4-90,-1-1 0,9 5-270,11-23-359,20 5 269,19-8 270,3-8 90,5 6 180,-16-7 0,-3 9 0,-17 0-270,6 9-899,-6 1-2879,9 1 3958,0-2 0,-10-9 0,-1 0 0</inkml:trace>
  <inkml:trace contextRef="#ctx0" brushRef="#br0" timeOffset="31729">21520 4958 18596,'48'-9'1889,"2"7"-2429,-21-7 1,0 1-3779,13 6 4318,4-16 0,-33 16 0,4-7 0</inkml:trace>
  <inkml:trace contextRef="#ctx0" brushRef="#br0" timeOffset="31904">21755 4703 20665,'-31'39'1484,"20"-12"1,2 3-1441,4 4 1,2 2-135,-1 3 1,-1 2-901,1 4 1,-3-3-2205,-3-15 1,1-1 3193,-2 28 0,2-41 0,9 5 0</inkml:trace>
  <inkml:trace contextRef="#ctx0" brushRef="#br0" timeOffset="32180">21833 5076 20845,'35'5'-660,"0"0"1,-1-3-1,-1-4-149,18-8 629,-26-3 0,-3-3 360,0-14 90,-5-1 359,-17 3 361,0 26 89,-17 4-449,-5 26-450,-17 11-180,8-6 0,12 4-1260,36-17-988,25-9-406,-1-9 1,5-4 2653,1-7 0,-2-2 0,-12 5 0,-3-1 0,13-10 0</inkml:trace>
  <inkml:trace contextRef="#ctx0" brushRef="#br0" timeOffset="32437">22499 4958 21565,'-30'20'719,"1"-1"-809,10-17-629,17 5-271,22-16 361,21 9 269,9 9 360,-11 19 630,-19 14-226,-14-10 1,-4 3 0,0 4 0,-4 0-597,-5 6 0,-3 0 282,0-4 0,-2-2-228,-6 1 0,-3-3-222,2-15 0,-1-3-1978,-20 18-4229,10-26 6567,2-29 0,17 12 0,2-20 0</inkml:trace>
  <inkml:trace contextRef="#ctx0" brushRef="#br0" timeOffset="32971">22931 5056 21835,'-20'11'1259,"0"-2"-1259,1-18-540,8 15-90,37-3 1,0 7 179,2-3 0,1-5-269,10-11-271,-17-1 720,-5-10 91,-17 0 179,0-8 90,0 15-180,-9-13 0,-1 6 0,-1-2 180,28 3 90,7 10 314,4 8 1,1 2 1034,12 8-90,-2 11-449,-10 1-541,-10 16-359,-8-6-90,-2-1-539,-1-10-900,3-11-540,18-18 989,10-19 630,-11 8 1,3-2 269,3-4 0,2 2 197,-2 7 0,1 4 792,-4 1 1,-3 6 719,11 15-449,-19 11-901,-12 10-179,-8 1-180,9-3-719,2-9-1474,9-8-5633,-1-11 7916,1-28 0,-9 13 0,-3-11 0</inkml:trace>
  <inkml:trace contextRef="#ctx0" brushRef="#br0" timeOffset="33087">23852 4762 16078,'0'0'0</inkml:trace>
  <inkml:trace contextRef="#ctx0" brushRef="#br0" timeOffset="33263">24048 4860 20665,'-20'20'1709,"0"-10"-1619,10 17-630,1-14-449,9 15-1440,26-8-899,16-9-450,-5-6 1,4-2 3777,0-2 0,-1-2 0,12 1 0,-17 0 0</inkml:trace>
  <inkml:trace contextRef="#ctx0" brushRef="#br0" timeOffset="33496">24440 4938 17607,'0'-21'5037,"0"12"-4947,-9 11-180,-2 7 0,-9-18-90,10 7-539,1-7 179,26 9 360,-4 0 180,25 0 180,-17 0 270,8 9-180,-1 2-270,-6 8-180,6 1-2069,0-9-5667,-6-2 7916,15-18 0,-24 7 0,5-7 0</inkml:trace>
  <inkml:trace contextRef="#ctx0" brushRef="#br0" timeOffset="33662">24930 4468 23184,'0'48'989,"0"0"1,-4 2-1,-1 0-944,0 4 0,-1 1-1069,0-1 0,1-1 304,0-12 1,1-2-2206,4 0 1,0-2 2924,0 13 0,0-19 0,0-14 0</inkml:trace>
  <inkml:trace contextRef="#ctx0" brushRef="#br0" timeOffset="36463">25870 4703 13649,'-30'0'2699,"2"-9"-2699,17 7-1080,2-6-2518,18 8 3598,2 0 0,0 0 0,-3 0 0</inkml:trace>
  <inkml:trace contextRef="#ctx0" brushRef="#br0" timeOffset="36629">25831 4958 15268,'0'0'0</inkml:trace>
  <inkml:trace contextRef="#ctx0" brushRef="#br0" timeOffset="37479">26439 4527 19676,'11'48'899,"-6"-16"1,-2 3-765,-1 5 0,-4 1-844,-6 4 0,-1-1 709,3-3 0,-1-4 106,-7-11 1,-1-1-1007,5 20-432,-8-40-1636,16 10-1169,11-50-361,30 2 4273,-13 1 0,0-3 1934,4 8 0,-1 2 2699,10-15-847,-10 23-1672,-19 43-630,-1 7-989,-9 17-270,0-2 145,26-18-1764,7-10 674,-1-17 1,4-6 269,-1-5 1,-1-4 494,2-2 0,-2-2 270,-3-3 0,-3-1 1169,11-11 90,-20 3-359,-10 17-91,-9 2-269,0 18-450,-9-7 0,-2 7-180,-8-18-90,8 7-90,2-7 180,9 9 0,0 0 90,9 0-90,-7 0 0,7 0 180,-9 0-90,0 0 0,9 0-1,-7 0 271,7 0-90,-9 0 540,0 0-720,0 9 90,0-7-91,0 16 1,0-8 0,0 10-90,0 0-90,0 8-269,0-6-1620,17 6-3508,14-17 5487,19-2 0,-18-9 0,-5 0 0</inkml:trace>
  <inkml:trace contextRef="#ctx0" brushRef="#br0" timeOffset="37788">27438 4782 19046,'0'-11'3148,"-8"2"-2788,-3 9-180,-18 9 90,8 10-450,-17 12-90,17-9-90,1 4-1079,20-24 0,29 7 899,12-18 450,9-2 450,-11-17 1079,-10 15-359,-19-5-271,-1 18-809,-9 9 0,0 11-270,9 1-3013,15-9 0,6-4 3283,-2-3 0,1-1 0,2-4 0,-1 0 0,5 0 0</inkml:trace>
  <inkml:trace contextRef="#ctx0" brushRef="#br0" timeOffset="37965">27948 4488 20485,'-9'37'3238,"-2"13"-3193,2-12 0,-1 2-270,-1-8 1,2-1-1168,3 8 1,1-4-4636,-4-2 6063,9 4 1,0-26-1,0-2 1</inkml:trace>
  <inkml:trace contextRef="#ctx0" brushRef="#br0" timeOffset="38096">27987 4821 17787,'28'-22'3058,"3"-4"-3058,17 24-1709,2-16-1754,-20 17 0,-1 0 3463,12-16 0,-13 15 0,-19-7 0</inkml:trace>
  <inkml:trace contextRef="#ctx0" brushRef="#br0" timeOffset="38279">28320 4488 19496,'-15'33'929,"0"1"1,0 1-1,1 0-974,4-1 0,1 1-855,-1 5 1,0-3-4857,-9 6 5756,8 3 0,2-35 0,9-2 0</inkml:trace>
  <inkml:trace contextRef="#ctx0" brushRef="#br0" timeOffset="38737">28595 4448 18686,'-14'34'1829,"-1"0"0,4 5 0,0 0-1784,-3 2 0,0-1-420,3-5 1,3 0 14,0-6 0,5-2-594,11 4-845,23-12 90,19-19 1214,-20-12 0,-1-4 505,-3 0 0,-2-1 1159,15-13 720,-19 12-270,-12 18-654,-8 35-785,-8-9-180,-3 22-90,0-19-810,11-18-179,20-3 539,28-16 405,-23-2 0,2 0 135,7-1 0,-1 0 630,9-8 180,-5 10-181,-26 26-359,-3 22 45,-11-1 0,-3 3-91,2 4 1,-2 1 45,-7 8 0,-3-1-655,-2-7 1,-3-3 519,-6 3 0,-5-5-90,-1-8 0,-4-5-689,-1-1 1,-2-6-1291,-3-8 0,-1-6 1934,-2-6 0,2-2 0,-10-1 0,10-7 0</inkml:trace>
  <inkml:trace contextRef="#ctx0" brushRef="#br0" timeOffset="39404">26870 5742 16618,'-50'-11'2518,"2"2"-1528,9 27-361,8 3-494,16 3 0,2 0 45,-7 9-90,18 13-90,31-33-900,23-4 360,-13-15 1,0-8 179,-3-7 0,-2-6-474,2-1 1,-4-5 833,-10-9 0,-3-3 90,1 1 0,-3-1 494,-10 0 1,-3 0-90,1 9 0,-2 3 535,-3-6-221,0 39-269,-8 39-450,2-10 0,1 3-90,-5 6 0,0 2-135,3 0 0,3-1-675,2-8 1,4-1-1035,10-4 0,5-5-7987,24-1 9764,-11-14 0,-1-3 1,4-3-1,-7 0 1</inkml:trace>
  <inkml:trace contextRef="#ctx0" brushRef="#br0" timeOffset="39512">27340 5703 19946,'0'29'269,"0"1"1,1 4 0,-2-1-5757,-7 11 5487,14-7 0,-12-29 0,14-8 0</inkml:trace>
  <inkml:trace contextRef="#ctx0" brushRef="#br0" timeOffset="39621">27556 5566 12660,'-20'0'-600,"9"0"0,3 0 1</inkml:trace>
  <inkml:trace contextRef="#ctx0" brushRef="#br0" timeOffset="40171">27752 5664 19946,'11'19'1889,"-20"1"-1889,-4-9 0,-15 6 179,8-15-269,0 16 1,1-16 89,17 15-540,13-6-90,28 9 180,11-1 540,-9 1 180,-4 8 450,-26-6 89,-11 24-179,-28-14-405,8-11 0,-2-2-225,-7-3 0,-1-4-720,-11-1 91,4-11-721,35-11-269,31-17-90,14-3 1083,-6 15 1,2 2 625,-8-1 0,-1 1 238,1 4 1,-3 1 840,11-11-269,-10 1-91,-19-10 361,-1 7-1,-9-6 341,0 9-881,0 16-374,-9 6-255,-2 16-360,1 9-1709,18-6-3238,32 7 5397,-6-22 0,1-4 0,11 6 0,-2-9 0</inkml:trace>
  <inkml:trace contextRef="#ctx0" brushRef="#br0" timeOffset="40854">28457 5801 20305,'-37'11'4228,"5"-3"-4228,-16 1-180,17 2 0,3 0-180,26-2-899,22-9 0,21 0 629,-8-4 1,2-1 269,17-6 810,-4 0 719,-29 2 90,-10 9-629,-9 9-720,0 11 90,0 1-450,0-1-1079,9-11-1259,19-18-1440,22-11 2789,-20 10 0,1-1 2248,-1-3 1,-1-1 3957,10-4-2069,-19 8-899,-12 11-1079,-8 11-270,0 8-450,0 10 90,0-8-90,0 8 180,0-10-90,0 10 89,0 1-179,-9 9 90,-1-8-90,-10-3-629,0-8-1,1-18-179,8 4 89,11-32 270,20 13 180,19-15 270,-15 13 0,2 2 0,7 2 0,2 0-272,-5-3 1,1 0 361,3 0 0,-1-1 8,-7 0 1,-2 0 531,15-16 539,-11 3-269,-17 17-1,-2 2-89,-9 27 174,-9 4-984,-2 8 171,-8-2-351,8-17-1079,28-2-1170,34-9-2487,-16 1 1,2-2 4614,-1-7 1,-3-1 0,6 4-1,-21-12 1</inkml:trace>
  <inkml:trace contextRef="#ctx0" brushRef="#br0" timeOffset="86300">20206 6389 13739,'-17'-29'4947,"4"16"-4497,-16-13-180,1 24 270,-11-7-271,-3 18-134,14 0 0,0 2-315,-5 10 180,-4-1 0,26-3-449,29-14 89,32-3 270,-15-5 0,2-1 90,3-4 0,-1 0 90,-8 4 0,-4 1 629,4 5-89,-14 46-315,-23-20 0,-6 2-1,-1 19 1,-4 2-225,-8-8 0,0-1-492,3 4 0,2-1 357,1-7 0,1-2-135,-1 7-180,17-6 1,21-33 269,23 7 90,-13-8 0,1-2 90,11-8-1,-4-11 1,-26-10 805,-2-9-805,-10 8 0,-7-6-90,-21 15-270,-3-6-4228,3 22 1,1 1 4497,-5-21 0,5 22 0,20-14 0</inkml:trace>
  <inkml:trace contextRef="#ctx0" brushRef="#br0" timeOffset="87019">20579 6350 22734,'-5'35'240,"1"1"0,3 3 0,0-4-420,-8 7-990,27-12-539,12-12 764,-6-27 1,2-8 404,4-2 1,-1-4 539,-2-10 0,-4-3 338,-2 1 1,-3 0 335,-6 4 1,-4 3 584,1-2-89,-10 12-811,1 53-359,-8-18 45,4 14 0,6 2-854,6-9-767,32 4-88,-7-21 0,3-5-540,5-9 0,-1-4 1246,0 2 1,-2-4 1811,-6-5 1,-5-3 2473,4-18-450,-14 8-1259,-17 3-359,0 17-271,-9 11-359,-2 2 116,-17 16-746,6-7 0,3 0-180,10 6-900,26-15-179,14 7 1079,-3-11 0,3-5 31,0-2 1,-1-1 508,20-3 809,-13-5 1,-26 18-721,-3 26-269,-8-2-180,0 24-90,0-17-512,0-12-1557,18-10-90,12-18 1125,-5-4 0,0-2 854,1 0 0,-1-3 405,0-6 0,-3 0 1124,0 3 90,4 3-629,-24 27-540,16 2-270,-7 8-1889,17-8-4227,3-2 6206,8-9 0,-17 0 0,-5 0 0</inkml:trace>
  <inkml:trace contextRef="#ctx0" brushRef="#br0" timeOffset="87166">21872 6271 16258,'29'-28'3328,"1"6"-3463,-6 8 0,0 0-2204,17-6-4947,-1 1 7286,-21-10 0,-10 16 0,-9-4 0</inkml:trace>
  <inkml:trace contextRef="#ctx0" brushRef="#br0" timeOffset="87300">22029 5957 17697,'-20'48'5937,"1"2"-5848,9-12 1,0 1-90,0-4 0,1 2-1034,-1 6 0,0 1-2160,0-9 1,0-1 3193,5-3 0,-1-3 0,-2 3 0,8-14 0</inkml:trace>
  <inkml:trace contextRef="#ctx0" brushRef="#br0" timeOffset="87791">22304 6271 17697,'-9'11'1979,"-2"-11"-1979,0-2 180,2-7-90,9 9 1529,0 0-1349,0 9-1,-9-16 271,7 22 0,-24-21-270,4 23-180,-8-6-90,1 18 0,10-16-270,17 4-810,22-17 271,21 0 629,-11-7 0,-1-3 0,12-12 360,-4-9 90,-17 12 539,-9 10-179,-3 18-360,-8 2-90,0 8-180,18-8-1260,3-2-538,27-9-3330,3-9-4046,-1-2 9174,-11-8 0,-20 8 0,-10 2 0</inkml:trace>
  <inkml:trace contextRef="#ctx0" brushRef="#br0" timeOffset="87900">22637 6252 19856,'26'-31'449,"-2"11"-1169,3 11 1,3 1-7556,11-3 8275,-2-8 0,-19 8 0,-12 2 0</inkml:trace>
  <inkml:trace contextRef="#ctx0" brushRef="#br0" timeOffset="88076">22872 5899 23723,'0'48'120,"0"0"0,-4-7 0,-1 0-1244,1 13 0,-3-3-1890,-3-18 1,1-3 3013,3 0 0,1-3 0,-4-8 0,9-10 0</inkml:trace>
  <inkml:trace contextRef="#ctx0" brushRef="#br0" timeOffset="88200">23048 6271 21295,'-9'41'-5757,"-2"-4"5757,-8-34 0,8 3 0,2-14 0</inkml:trace>
  <inkml:trace contextRef="#ctx0" brushRef="#br0" timeOffset="88508">23048 6271 23274,'45'8'-180,"-1"0"0,0 1 0,0-1 0,11 2 0,-1 0 0,-6-4 90,-7-5 0,-4-2-180,3-3 1,-2-1 224,-2 1 0,-2-3 0,-3-5 0,-3-4 135,11-14 180,-11-10 179,-17 10 91,-2 10 270,-18 20-271,-11 20-359,-1 10-90,1 10-360,11-10-1709,36-2-449,23-17 2428,-6-5 0,1-3 0,-16-3 0,-1 0 0,24 0 0</inkml:trace>
  <inkml:trace contextRef="#ctx0" brushRef="#br0" timeOffset="88875">24538 6173 19856,'0'0'0</inkml:trace>
  <inkml:trace contextRef="#ctx0" brushRef="#br0" timeOffset="89033">24636 6467 21025,'0'0'0</inkml:trace>
  <inkml:trace contextRef="#ctx0" brushRef="#br0" timeOffset="90300">25909 6310 14998,'-39'0'4048,"9"9"-3958,1 2-90,10 0 0,8 6 90,29-6 0,14 0-90,18-2-90,-2-9 270,-17 0-180,-12-9 180,-10 7-270,-27-7 90,-12 9-900,-11 0-1978,1 0-3598,12-9 6476,52 7 0,-24-6 0,35 8 0</inkml:trace>
  <inkml:trace contextRef="#ctx0" brushRef="#br0" timeOffset="90475">26458 6252 21205,'-26'28'1034,"7"-6"1,-3 4-945,-12 7 0,-2 3-90,10-7 0,-1 1 0,1 1-863,2 1 0,1 1 0,1 0 188,-9 7 1,3 0-721,8 0 1,1-4-8437,-9-3 9775,17-7 0,2-26 1,9 0-1</inkml:trace>
  <inkml:trace contextRef="#ctx0" brushRef="#br0" timeOffset="90725">26321 6624 22554,'-39'28'540,"8"-6"-1260,12 6-719,28-8-270,30-9 1214,-9-5 1,1-3 583,0-10 1,-1-4 810,18-11 359,-29-17-629,-19 17-630,-37 5 0,-7 17-585,15 1 1,0-2-3914,-10-8 4498,28 7 0,4-7 0,16 9 0</inkml:trace>
  <inkml:trace contextRef="#ctx0" brushRef="#br0" timeOffset="91175">27360 6702 17517,'0'-30'3958,"0"19"-3059,-18 4-179,5 33-450,-15-12-180,8 14 0,10 0 0,18-6-450,32-2 45,-11-14 0,3-4-258,7-4 0,0-4 483,-3-3 0,-2-2 78,-3-3 1,-3-2 11,2-15 360,-13 11 269,-34 20-179,-5 29-360,-17 3-45,22-8 0,3 0-495,3 7-2158,40-3-1395,-1-21 0,5-3 4140,12 1 1,-1-1 0,11-4 0,-12 0 0</inkml:trace>
  <inkml:trace contextRef="#ctx0" brushRef="#br0" timeOffset="91366">28085 6487 21115,'-20'19'3418,"9"36"-3148,-15-10-270,20-2 0,-1-1-90,-7-15 0,0-1-720,7 7 1,3-1-2519,-5 9 3328,9-1 0,0-21 0,0-10 0</inkml:trace>
  <inkml:trace contextRef="#ctx0" brushRef="#br0" timeOffset="91533">28261 6624 23364,'-4'29'359,"0"1"1,-2-1 0,1 0-585,-1 1 0,1-1-2473,-4 21-6837,9-10 9535,18-21 0,-14-10 0,14-9 0</inkml:trace>
  <inkml:trace contextRef="#ctx0" brushRef="#br0" timeOffset="92008">28732 6761 19676,'28'-9'3508,"3"7"-3418,17-15-180,2 6-135,-21 1 0,1 0-1754,20-1-3778,-2-6 5757,-27-3 0,-3 7 0,-18-4 0</inkml:trace>
  <inkml:trace contextRef="#ctx0" brushRef="#br0" timeOffset="92200">29006 6447 20215,'-20'40'4948,"1"-1"-4858,-1 9-763,10-20 0,1 3 403,-1 3 1,0 1-716,0-4 0,1-1-544,-2 0 0,2-3-3621,-2 3 5150,20-10 0,-5-11 0,14-9 0</inkml:trace>
  <inkml:trace contextRef="#ctx0" brushRef="#br0" timeOffset="92884">29124 6702 22644,'0'30'315,"0"-1"0,-9 21-675,-2-11-1889,9-19-1709,22-11-3058,21-18 5487,-8 0 0,2-2 3283,-4 1 0,-1-1 1034,0 0 1,-2 2 179,3 0-1798,-14 27-271,-17 12-539,1-2 0,-2 3-1,-7-1 1,-1 1 45,3 7 0,-1 0-484,-7-7 0,-1-1 259,1 4 0,0 0-106,-1-8 0,-1-2 106,-14 15-180,-7-20-359,15-18-811,3-30-719,19-21 1034,15 8 1,7-3 364,-6 12 1,1-1 0,2 1 399,6-4 0,2 0 0,0 2-72,-3 4 0,-1 1 1,-1 2 790,4-9 1,-2 6 899,13 1-180,-26 12-359,-2 36-361,-9 4 64,0 8-513,0-2 820,0 1-910,-9-25-449,7 20-541,-16-39-449,16 4 449,11-11 271,22-15 629,19 15 0,0 3 45,-22 9 0,0 2-45,14-3 0,6 0 90,-18-15 269,7 13 541,-24-15 269,5 17 360,-18 2-719,0 9-360,0 18-360,-1 12-90,-7 3-900,23 4-1708,7-26 314,5-6 0,5-1 2294,3-4 0,0 0 0,8 0 0,-8 0 0</inkml:trace>
  <inkml:trace contextRef="#ctx0" brushRef="#br0" timeOffset="93108">30280 6604 25073,'-20'20'899,"1"-9"-1079,8 6-719,20-6-1,13 0 720,8 6 270,-2-6 630,-17 18 269,-2 10-449,-27-7-360,-3 14-810,-19-33-6206,10 13 6836,-7-23 0,24 5 0,-5-8 0</inkml:trace>
  <inkml:trace contextRef="#ctx0" brushRef="#br0" timeOffset="124772">16169 8897 5824,'0'0'0</inkml:trace>
  <inkml:trace contextRef="#ctx0" brushRef="#br0" timeOffset="125687">16130 8995 10141,'11'-19'4857,"-3"8"-3507,-8 2-451,0 9 630,0 0-1169,0 18-90,0 12-135,0-2 0,0 3-586,0 7 1,0 2 495,1 8 0,-2 2-90,-2 4 0,-2 1 90,0 0 0,-1-1-45,-3-4 0,-2-2 0,2-3 0,-1-3 45,0-14 0,0-4-225,-1 13-90,2-28-89,9-26-1,0-23 315,0 4 0,0-6-146,0-11 1,0-3 190,0 14 0,0-1 0,0 0-171,0 0 1,0 0-1,0 0 141,2 3 0,1 0 1,1 3-16,4-10 0,4 4-39,1 11 1,4 6 128,10 8 0,3 7 135,22 3-45,-14 14 0,1 5-46,-4 3 1,-1 2 0,-2 4 0,-3 2 90,-3-3 0,-4 1 270,-2 17-270,-12-15 179,-8 15-359,-26-24 0,-24 4-270,15-15 0,-2-4-254,-7 2 1,1 0-3705,7 1 1,2-2 4300,-16-7 0,22 5 0,19-5 0</inkml:trace>
  <inkml:trace contextRef="#ctx0" brushRef="#br0" timeOffset="126171">16874 8995 12480,'-19'0'3598,"-1"0"-3328,1 0 539,-1 9-89,0 2-1,-8 26-449,6-13-270,12 7 0,1 1 180,-9-6-270,34 20 180,-3-26-270,35-10-90,-7-10 180,-2-19 90,-19-20-90,-11-11-269,-9-1-541,-9 12-1259,-2 2-1439,-9 7-1978,9-1 5576,20 12 0,-4 10 0,12 9 0</inkml:trace>
  <inkml:trace contextRef="#ctx0" brushRef="#br0" timeOffset="126320">17110 8897 13379,'22'29'5937,"4"-8"-5667,-24 16-180,7-15-540,-9 7-1169,8-19-1889,-6-1-1709,16-9 5217,-7-26 0,0 19 0,-3-19 0</inkml:trace>
  <inkml:trace contextRef="#ctx0" brushRef="#br0" timeOffset="126581">17129 8917 15538,'42'6'845,"0"0"1,1-1-1,-3 3 1,-1 1 0,-9 5-622,-12 10 1,-6 2-135,16 15-90,-8 5 90,0-33-449,-1 5-181,1-36 180,-1-12 90,1-20 450,0 8 180,-10 14 90,-1 28-360,0 19 0,2 12 89,8-1-268,10-1-991,1-18-2518,9-11-3508,1-29 7106,-10-3 0,-10 1 0,-12 14 0</inkml:trace>
  <inkml:trace contextRef="#ctx0" brushRef="#br0" timeOffset="126712">17815 8878 18147,'29'0'329,"-1"0"1,2 0 0,1 0-555,12 0 0,1 0-809,-7-4 0,-2-1-945,5 1 0,-4-3 1979,6-12 0,-14 8 0,-19 2 0</inkml:trace>
  <inkml:trace contextRef="#ctx0" brushRef="#br0" timeOffset="126862">18207 8603 14189,'-19'-11'7376,"-1"20"-6477,0 30-629,10-10 0,1 3-225,2 11 0,3 1-270,-1 1 0,1 0-990,4-5 1,0 0-2654,0 0 1,0-3 3867,0 4 0,0-13 0,0-19 0</inkml:trace>
  <inkml:trace contextRef="#ctx0" brushRef="#br0" timeOffset="127054">17168 8701 17067,'0'0'0</inkml:trace>
  <inkml:trace contextRef="#ctx0" brushRef="#br0" timeOffset="127720">20990 8525 20036,'-30'9'3508,"10"28"-3329,14-9 1,3 5-90,3 10 0,0 3-45,0-2 0,0 1-180,1 8 0,-2-1-495,-2-14 1,-2-2-675,0-1 0,-1-3-3014,-5 5 4318,11-26 0,2-2 0,7-9 0</inkml:trace>
  <inkml:trace contextRef="#ctx0" brushRef="#br0" timeOffset="127837">21128 8897 18866,'0'29'2339,"-1"-8"-3508,1 16-3599,0-23 4768,0 3 0,0-17 0,0 0 0</inkml:trace>
  <inkml:trace contextRef="#ctx0" brushRef="#br0" timeOffset="128296">21304 8701 16887,'11'40'4498,"6"7"-3959,-15-5-449,16 6-90,-16-9 0,15-17-899,-6-5-360,18-26 179,1-28 810,-6 17 1,0-3 224,2-11 0,-2 0 314,-3 12 1,0 3 990,16-9-91,-27 36-360,-1 23-539,-9 19 0,9 0-180,10-11 0,21-19-450,-8-14 0,3-3-45,1-6 1,0-3 179,12-7 0,0-2-238,-11 0 0,-2-3 508,0-10 0,-3-1 225,7-3 270,-19-5 179,-11 26 181,-18 11-270,-11 19-451,-2 20 747,-6-6-836,26 13-989,39-33-136,0-3 1,7-3-1250,-4-7 0,4-4 1,1 0 2283,5-2 0,1-1 0,-4 0 0,-2 1 0,-3-1 0,-7-2 0,0 1 0</inkml:trace>
  <inkml:trace contextRef="#ctx0" brushRef="#br0" timeOffset="129363">25792 8878 14459,'-28'-20'5397,"-3"0"-4588,-17 10 1,-2 10-181,0 19-925,25-5 1,2 3 385,7 7 0,2 0 160,-15 0-789,36 10-451,15-31 315,6 3 1,3-4 269,-1-13 1,1-4 269,4 5 0,-3-4 243,-10-9 1,-2-2 791,17-5-450,-27 10-1,-1 12 34,-9 8-393,17 8-360,23 3 0,-11-5 1,3-1-1,6 0 0,2-1 225,0-4 0,-1 0 180,-8-1 0,-1 2 404,0 5 1,-4 5 450,-4 11 89,-5 17-539,-17 0-360,0-8-90,0-3-360,0-17-720,9-20 271,19-30 494,-8 10 0,2-3 0,10-7 0,3 0-320,-5 3 1,1 2 544,3 7 0,0 4 270,7-5-180,-4 19-1,-9 18 91,3 10-180,17-6-186,2 5 186,-21-17 0,1-2-45,-1 1 0,1 0 135,20-9 1054,-11-11-964,-11-1 180,-17 1 629,-2 20-179,-27 2-631,-13 24-179,-10 5 0,2 2-1709,28 12-1619,40-32-1588,3-3 1,5-2 4567,14-7 1,-1-2 0,-16 1 0,-3 0 0,21 0 0</inkml:trace>
  <inkml:trace contextRef="#ctx0" brushRef="#br0" timeOffset="129612">27516 8721 21475,'-34'0'869,"-1"0"1,4 1-1,3-2-869,-11-8-180,19 16-359,29-14-271,22 16 585,-3-8 0,3-2 180,-1 1 0,1 0 135,-2 0 0,0 0 900,19 0-1,-26 9-809,4 10-180,-15 12-180,17 8-2788,12-9 2968,-15-14 0,0-3 0,7-2 0,-6-3 0</inkml:trace>
  <inkml:trace contextRef="#ctx0" brushRef="#br0" timeOffset="130756">14915 8819 16707,'0'37'1709,"-9"-4"-1664,8-6 0,0 2-135,-8 21-912,8-20 1,2-1-3946,-1 13 4986,18-14 0,-14-19 0,13-9 0</inkml:trace>
  <inkml:trace contextRef="#ctx0" brushRef="#br0" timeOffset="131112">15013 8662 12480,'-30'0'1619,"1"0"0,-21 0-1349,2 9 90,9 10-181,15-5 1,0 3 0,-6 10 0,1 3-90,-2-1 0,1 2-90,-6 11 0,4 4-754,10 2 0,3 2 709,-2-5 0,5 1 45,14 8 0,11-3-407,6-17 1,9-5 226,16 3 1,9-8-1,-6-12 0,4-6 0,1-4 60,2-4 0,0-5 0,0-1 90,1 0 0,-1-2 0,-3-5 60,-4-7 0,-4-5 0,-3 0 15,2-7 0,-7-4 135,-7-9 0,-11-2-335,-14 13 1,-7 0 154,-8-7 0,-7 1 45,-6 5 0,-3 4-765,-3 6 1,0 2 719,9 0 0,2 5 0,-4 9 0,19 2 0</inkml:trace>
  <inkml:trace contextRef="#ctx0" brushRef="#br0" timeOffset="131772">19697 8780 17697,'-11'-11'1169,"2"2"-1079,35 9 0,16 0-90,-12 0 0,1 0 135,0 0 0,-3 0 135,2 0-90,-13 9-90,-17 19-180,-26 5 180,11-9 0,-3 0-90,-6-4 0,-2-1 0,-13 11 0,11-10-90,17-3-270,20-6-1259,30 9-3059,13-9 4678,-12-10 0,-3-2 0,-2-1 0,-1-7 0</inkml:trace>
  <inkml:trace contextRef="#ctx0" brushRef="#br0" timeOffset="132096">19775 8505 16528,'-35'5'1169,"0"-1"0,1 8 1,1 4-901,2 3 1,3 4-45,6 8 0,3 5-90,-1 7 0,3 1-1009,4-3 1,6 1 963,6 11 0,9-1-225,8-14 0,7-4-225,13 3 0,9-7 0,-8-16 0,3-5 1,1-1-121,-2-1 0,1 0 1,0-4 239,0-3 0,0-3 0,-2-3 240,9-5 0,-5-6 45,-10-1 0,-5-5-17,-10-13 1,-6-5 151,-4 6 0,-5-2 135,-12-6 0,-7-1-35,-1 3 0,-5 4-460,-10 4 0,-4 5-1034,-2 2 0,0 4 1214,12 11 0,1 2 0,-11 1 0,29 8 0</inkml:trace>
  <inkml:trace contextRef="#ctx0" brushRef="#br0" timeOffset="132912">24165 8505 12750,'20'11'5846,"0"7"-4766,-10-16-361,8 15-269,-16-6-270,15 0 0,3 7-180,11-16 0,8 15 0,-9-6 90,-1 0 0,-19 6 0,-1-6 0,-18 17-90,-10-6 0,-3 7-90,-6-10 0,8-8-360,9 6 180,2-6 90,18 0 180,2 15 180,9-13 450,-9 16-1,-3-1-179,-17 11-360,-10-6-1079,-3-5-1980,-6-19 2969,8-18 0,9 7 0,3-7 0</inkml:trace>
  <inkml:trace contextRef="#ctx0" brushRef="#br0" timeOffset="133279">24381 8407 17607,'-48'0'1124,"19"-1"1,-1 2-946,0 6 1,-1 4 45,-3 2 0,0 4 135,4 6 0,2 4-135,1 10 0,4 3-91,1-5 1,4 1-681,5 11 1,7 2 635,11-4 0,8 0-315,4 1 1,7-3-136,12-6 0,7-4-452,-1-2 0,5-6 602,-10-14 0,2-5 1,0-1 119,-2 0 0,0-2 0,0-2 120,3-4 0,0-3 0,-2-5-30,-3-4 0,-2-5 0,-3-2 269,8-11 1,-7-5 60,-14 4 0,-5-2 0,-1-1 74,3-18 1,-11 1-105,-14 17 0,-8 0 0,-4 2-300,0 3 0,-5 2 0,-4 3-600,-12 0 0,-7 5 1,-2 3-1859,12 8 0,-1 3 1,0 2-1,-1 1 1973,0 1 0,0 1 0,0 2 0,5 0 1,-13 1-1,6 2 0,10 3 0,0-1 1</inkml:trace>
  <inkml:trace contextRef="#ctx0" brushRef="#br0" timeOffset="146741">20912 9721 16168,'-9'10'989,"-2"-10"-899,0-2 90,3-6 360,8 8-1,0 0 1,0 8-180,0 12-90,8 19 0,-5 11-180,0-20 0,2-1 89,4 12 91,11-12-180,28-21-488,-19-18 1,3-6 442,11 2 0,1-4-45,-3-14 0,-2-4 45,2 2 0,-3-2-135,-8 1 0,-1 1-315,-5 8 0,-1 2-726,-4-1 0,2 4-3097,5 13 0,4 3 4228,10-9 0,-1 2 0,9 9 0,4-5 0</inkml:trace>
  <inkml:trace contextRef="#ctx0" brushRef="#br0" timeOffset="147276">25459 9721 15718,'0'-22'5757,"0"-4"-5038,0 23-89,0-5 0,0 16-450,9 21-91,1 3-89,2-7 0,5-2-135,9-5 1,5-5-1243,7 0 1,4-7 1106,-2-9 0,3-7 1,1-3 59,2-3 0,1-5 0,-1-3-150,-8 2 0,-1-2 1,0-2-1,-1-2-1094,0-2 1,-1-2 0,-1 0 0,-2 0 1453,7-6 0,-2 0 0,-4 3 0,0-3 0,-5 4 0,-11 12 0,1 0 0</inkml:trace>
  <inkml:trace contextRef="#ctx0" brushRef="#br0" timeOffset="148091">16698 9936 14639,'29'0'1619,"-8"0"-1349,25 0-91,-4 9-314,-14 0 1,2 1-946,0 0 1,-1 2-2429,5 7 0,0-1 3508,-3-11 0,-1-1 0,11 12 0,-15-18 0</inkml:trace>
  <inkml:trace contextRef="#ctx0" brushRef="#br0" timeOffset="148241">17247 9838 15898,'-37'11'1889,"4"24"-1889,5-16 0,-1 3-765,7 15 1,3 5-2834,-5 2 0,0 1 3413,3 1 1,3-3 0,7-15 0,0-4-1,-6 11 1</inkml:trace>
  <inkml:trace contextRef="#ctx0" brushRef="#br0" timeOffset="178275">30829 4919 9152,'-20'-11'5397,"1"-7"-4678,16 8 1,14-1-405,14 5 0,7 3-46,3-2 1,2 1-935,15 3 1,3 0 709,-5-3 0,0-1 0,0 5 0,-2 0-2,-7 0 0,-4 0-88,-6 0 0,-3 0 135,20 0 90,-26 9-90,4 11 0,-24 2 1277,7 23-1008,-9-12-269,0-6 0,0 3 686,0 20-641,-1-22 0,2 2-45,2 4 0,2 0-533,0 0 0,1 2 533,4 11 0,0 1 89,-4-3 1,-1 2-150,-2-7 0,0 2 0,-1 0-552,0 0 0,-1 1 1,-4 0 551,-3 4 0,-4-1 0,0 1-30,3-1 0,0-1 0,-3 1 30,-5 2 0,-2 0 0,1 0 0,5-5 0,1 0 0,1 1-1,-1 7 1,0 1 0,2 0 60,0-6 0,2 0 0,0 1-597,2 7 1,0 2 0,1-2 626,0-7 0,0 0 0,0 0-90,3 8 0,0 0 0,0-1-319,0-12 0,0-3 0,0 2 319,0 1 0,0 0 0,0-2 290,0 1 0,0-2-275,0-3 0,0-4 1481,0-2-1256,0-4 1754,0-23-1755,0 5 1369,0-8-1458,0 0 0,0 9 0,-8-7-1,-12 7-89,-2-9-180,-15 0-1978,7 0-7017,-18-9 9023,13 4 0,2-1 1,-4-5-1,-7 3 0</inkml:trace>
  <inkml:trace contextRef="#ctx0" brushRef="#br0" timeOffset="201075">18227 14797 13919,'0'-31'4767,"0"11"-3957,-9 3 89,7 15-89,-7-7-360,9 27-181,0 21-224,0-7 0,0 6 0,0 13 0,0 4-563,1-15 0,-1 0 0,-1 0 518,-1 0 0,-1 0 0,0 0 0,-2 16 0,-1-6-135,-4-22 1,0-3 44,-1 10-90,2-79 135,8 7 0,2-7 45,2 1 0,0-4 0,0-2-472,0 8 0,-1-1 1,1-1-1,0 1 442,3-9 0,0 1 0,2 1 0,0 5 0,1 1 0,2 4 482,3-4 0,3 7-362,22-3 90,0 31 270,-9 45-91,-10 6-134,-14-10 0,-3 2-180,-1-1 0,-4-1-45,-16 11 1328,-4-7-3577,-17-37-3868,9-37 6117,14 7 0,3-1 0,3-15 0,1 2 0</inkml:trace>
  <inkml:trace contextRef="#ctx0" brushRef="#br0" timeOffset="201375">18619 14483 21025,'0'20'899,"0"-1"-899,0 10 0,0 1 0,0 9-359,9-8-271,19-12-359,13-10 989,-11-15 0,-1-5 90,13-11 899,-14-9-359,-28 12-91,-46 10-359,-9 9-270,8-2 0,-2 4-135,17 7 1,1-1-451,-1-11 0,8 2-2023,22 16-2789,41-23 5487,1-6 0,1 1 0,-12 11 0,-1-2 0,-2-9 0,0 0 0</inkml:trace>
  <inkml:trace contextRef="#ctx0" brushRef="#br0" timeOffset="201608">19050 14424 14279,'22'0'7825,"-5"0"-7195,-17 18-540,0 3 0,0 27-270,-9-24-360,7 11-539,-6-33-90,34 7 629,7-9 630,17 0 360,-11 0 719,-20 17-360,-10 5-629,-11 5 0,-5 3 0,-4 13-1259,-8 5-2159,-1-37 3238,9-30 0,3 3 0,8-10 0</inkml:trace>
  <inkml:trace contextRef="#ctx0" brushRef="#br0" timeOffset="201724">19442 14424 19406,'0'30'509,"0"-1"1,0 1 0,0-1-4288,0 12 3778,0-12 0,0-21 0,0-8 0</inkml:trace>
  <inkml:trace contextRef="#ctx0" brushRef="#br0" timeOffset="201916">19442 14424 17247,'38'-20'180,"0"-1"0,0 0 0,1 0 0,7-2 0,0 0 0,-5 4-180,-5 4 0,-3 2-990,-3 3 1,-3 0 989,3-9 0,-10 8 0,-12 2 0</inkml:trace>
  <inkml:trace contextRef="#ctx0" brushRef="#br0" timeOffset="202108">19853 14052 23004,'-19'-20'1619,"8"18"-1529,2 22-45,8 6 0,2 6-135,-1 7 0,0 3-466,0-5 0,0 2 1,0 0-1020,1 17 1,-2-1-3342,-3-3 1,0-3 4799,3-13 0,-1-5 0,-6-2 0,8-21 0</inkml:trace>
  <inkml:trace contextRef="#ctx0" brushRef="#br0" timeOffset="202243">20050 14307 21385,'-5'36'0,"1"-1"0,-1-1 0,-1-2-8995,-5 7 8995,2-8 0,9-12 0,0-10 0</inkml:trace>
  <inkml:trace contextRef="#ctx0" brushRef="#br0" timeOffset="202374">20226 14169 22824,'-31'40'-9831,"3"-19"9815,35 6 0,-12-25 0,23 6 1</inkml:trace>
  <inkml:trace contextRef="#ctx0" brushRef="#br0" timeOffset="202850">20206 14169 22824,'15'43'112,"-1"-1"1,1 0-1,2 12 1,-8-8-113,-20-18-270,0-8-180,11-9-90,11-3 1,18-8 179,-8 0 90,16-17 360,-24-5 90,5-8 270,-18 10-270,0 11-180,0 9-90,0 9 0,0 2-270,26 0 180,15-2 180,-7-9 0,2 0 315,4 0 0,-1 0 404,-7-2 1,-3 4 449,10 15-359,-22 5-540,-17 17-360,0 0-270,0 0-810,-9-26 271,24-15 899,7-37 45,1 22 0,4 1 539,3 1 1,-1 2 495,13 4-181,-14 44-539,-11 9-360,-11-6 0,-1 2-540,4-8 1,2-3-5128,8 19 5667,1-28 0,-9-12 0,-2-8 0</inkml:trace>
  <inkml:trace contextRef="#ctx0" brushRef="#br0" timeOffset="203870">17482 14855 14189,'-30'3'2518,"10"3"-2338,11-15-90,36 1-539,-4 6-2070,5-7 0,1 0 2519,21 7 0,-17-7 0,-7 9 0</inkml:trace>
  <inkml:trace contextRef="#ctx0" brushRef="#br0" timeOffset="204437">17365 16247 15808,'19'-11'1079,"10"2"-2968,-3 9 1,4 0 1888,11-4 0,-1 0 0,-11 3 0,-1-1 0,24-6 0</inkml:trace>
  <inkml:trace contextRef="#ctx0" brushRef="#br0" timeOffset="206462">22950 14346 16887,'-9'-13'1979,"-1"-3"-1529,-10 25 0,0 9-180,1-5-91,8 24-179,2-7-1079,35 1-540,-3-15 0,5-4 1619,11-5 0,2-3 0,14 5 0,-12-9 0</inkml:trace>
  <inkml:trace contextRef="#ctx0" brushRef="#br0" timeOffset="206756">23519 14267 18596,'-29'0'2609,"-1"0"-2519,-10 0-90,10 9 0,2-7-90,17 7-180,28-9-360,7 0 360,3 1 1,3-2 179,20-8-90,0 7 270,-2-7 270,-26 18-1,-5 11-359,-8 19 0,2-6-449,8 4-1800,18-26-6566,-4-3 8815,15-16 0,-26 5 0,-5-5 0</inkml:trace>
  <inkml:trace contextRef="#ctx0" brushRef="#br0" timeOffset="206896">23871 14209 7443,'0'0'0</inkml:trace>
  <inkml:trace contextRef="#ctx0" brushRef="#br0" timeOffset="207220">23871 14209 21565,'45'-27'-1375,"0"0"0,-1 1 0,1-1 0,-5 2 0,1-1 0,-4 4 0,-9 6 1375,2 5 0,-12 2 0,-18 9 0</inkml:trace>
  <inkml:trace contextRef="#ctx0" brushRef="#br0" timeOffset="207404">24067 13817 22014,'0'28'270,"0"0"0,0 6 0,0 2-720,0 7 0,0 3-989,1 8 0,-2-1-3477,-3-15 1,0-2 4614,3 4 1,-1-6-1,-6-12 1,8-5 0</inkml:trace>
  <inkml:trace contextRef="#ctx0" brushRef="#br0" timeOffset="207662">24283 14267 19046,'28'0'90,"20"-8"-1799,5-3 1034,-23-2 1,-2-2 584,3-7 450,-14-7 1259,-17 19-90,-9 10-630,-10 2-719,-3 15-90,2 3-180,12 2-1079,43-3-2879,17-10 810,-9-8 0,3-2 3238,9-3 0,-3-1 0,-22 4 0,-3 0 0,25-8 0</inkml:trace>
  <inkml:trace contextRef="#ctx0" brushRef="#br0" timeOffset="207895">24930 14169 18686,'-37'37'3778,"13"-4"-3778,-13 6-90,26-10-1259,11-10-180,28-8 449,5 7 721,15-8 359,-27 19 989,-3 10-405,-28-15 1,-6 2-90,-3 4 0,-4-1-180,-10 1 0,-4-1-315,6-3 0,1-2-810,-17-3-1439,27-14-3238,38-44 5487,5 11 0,4 2 0,10-11 0,-15 18 0,0-1 0</inkml:trace>
  <inkml:trace contextRef="#ctx0" brushRef="#br0" timeOffset="207920">25068 14365 8162,'0'0'0</inkml:trace>
  <inkml:trace contextRef="#ctx0" brushRef="#br0" timeOffset="208337">25165 14287 22734,'-20'0'-540,"9"0"-539,38 0 90,-1-9 674,2 1 0,0-3 315,3-11 180,-12 2 629,-10 12-179,-9 8-90,9 0-91,2 17 91,17-4 90,-6 24-270,-3-15-181,-10 6-89,-9-17-449,9-2-1171,2-18-179,17-10 90,3-12 1394,-8 11 1,1 1 403,2 3 1,-1 1 1260,16-4 269,-4 10-540,-26 18-539,-3 2-451,-8 8-89,9 1-269,2-9-1351,17-3-1168,3-8-4228,8-17 6926,0-5 0,-17 0 0,-4 5 0</inkml:trace>
  <inkml:trace contextRef="#ctx0" brushRef="#br0" timeOffset="208445">25910 14130 9152,'21'0'0,"-3"0"0</inkml:trace>
  <inkml:trace contextRef="#ctx0" brushRef="#br0" timeOffset="208723">26164 14130 23903,'-19'31'990,"-1"-12"-1080,9 7-450,3-21-539,8 12-720,26-17 1259,-2 0 315,3-7 0,2-3 315,13-3 1080,-3-7 359,-19 11-720,-12 18-449,-8 2-270,0 9-90,0-1-450,9-8-1169,11-2-989,10-27-3329,18-3 5937,-26-3 0,-3 0 0,12 0 0,-14-2 0</inkml:trace>
  <inkml:trace contextRef="#ctx0" brushRef="#br0" timeOffset="208879">26674 13856 16258,'20'-31'8815,"-10"12"-7466,-1 10-450,-9 44-629,0 17-270,-3-8 0,-3 1-706,1-4 1,-1-1-375,1-1 1,0-2-4709,-4 13 5788,9-2 0,0-26 0,0-5 0</inkml:trace>
  <inkml:trace contextRef="#ctx0" brushRef="#br0" timeOffset="210437">21049 14307 17787,'48'0'-4947,"2"0"4947,-20-5 0,-1 1 0,4 2 0,-7-7 0</inkml:trace>
  <inkml:trace contextRef="#ctx0" brushRef="#br0" timeOffset="210695">21519 14169 21295,'48'-2'1619,"3"13"-1574,-22 7 0,0 3-135,1-1 0,-1 2-993,-3 2 0,-2 0-311,1-4 0,-2-1-7786,8 11 9180,-3-10 0,-17-11 0,-3-9 0</inkml:trace>
  <inkml:trace contextRef="#ctx0" brushRef="#br0" timeOffset="210878">21833 14150 22734,'-31'39'674,"13"-16"1,-1 2-855,0 8 0,-1 1-1930,-8 2 0,-3 0 640,6-7 1,-1 1 0,-1-2 1469,-14 9 0,1-4 0,13-11 0,2-3 0,-10 8 0</inkml:trace>
  <inkml:trace contextRef="#ctx0" brushRef="#br0" timeOffset="214554">18697 15953 13649,'-39'9'3778,"0"1"-3418,8 19 180,3 1-271,21 1 1,3 4-90,-5-1 0,1 4-1321,6 13 0,2 4 1186,-4 0 0,-1-1-45,1 2 0,-1-3 161,0-11 0,-1-3-161,1-9 0,-1-4-122,-2-6-328,8-12 0,0-34 1,0-24 359,-1 4 0,2-6-34,1 14 1,0-3 0,2 1 93,1-6 0,1-1 0,3 2 0,2 4 0,2 1 0,2 2-115,8-15 0,4 8 280,5 16 0,4 7-45,-2 5 0,2 8 179,-1 14 1,-1 8 135,-3 0 0,-3 4 44,-6 6 1,-5 4-350,-5 2 0,-4 1 35,-5 5 0,-6-2-45,-17 10-270,-2-17 0,-4-6-1708,-26-9-541,17-12 0,2-7 2429,11-10 0,3-3 0,-9-5 0,19-9 0</inkml:trace>
  <inkml:trace contextRef="#ctx0" brushRef="#br0" timeOffset="214837">19128 15894 18596,'-8'31'1350,"-3"-3"-1350,-9 0 0,9 11 90,3 12-270,16-1-450,12-11 180,11-20 270,8-27 270,-9-14 0,-10-26-90,-12 7 90,-34-7-502,-15 17 187,15 20 0,-1 3-2384,-20-10-3597,27 16 6206,46-7 0,-17 9 0,26 0 0</inkml:trace>
  <inkml:trace contextRef="#ctx0" brushRef="#br0" timeOffset="215087">19521 15816 20036,'-9'39'90,"-2"-17"-360,0 13-90,2-22-90,18 6 180,19-1 270,5-16 90,6 15 180,-19-6 180,-12 17-180,-8 3-270,0 8-90,0 0-2159,-8-17-3058,-3-13 5307,0-20 0,2 0 0,9 2 0</inkml:trace>
  <inkml:trace contextRef="#ctx0" brushRef="#br0" timeOffset="215204">19756 15933 17157,'0'40'2339,"0"-10"-4678,0-2-4407,8-17 6746,3-2 0,0-9 0,-2 0 0</inkml:trace>
  <inkml:trace contextRef="#ctx0" brushRef="#br0" timeOffset="215312">19815 15777 11041,'28'8'-690,"-15"-6"0,4 7 1</inkml:trace>
  <inkml:trace contextRef="#ctx0" brushRef="#br0" timeOffset="215412">20031 15796 13559,'28'0'5487,"-7"0"-5487,16-9-2518,-6-1-7313,8-1 9680,-9 2 0,-10 9 0,-11 0 1</inkml:trace>
  <inkml:trace contextRef="#ctx0" brushRef="#br0" timeOffset="215579">20206 15541 21295,'-30'-11'1259,"10"38"-1349,12 25-1401,7-5 1,2 4 725,-1-1 0,0 0-584,0-4 0,0-3-1171,-1-11 0,2-5 2520,7 1 0,-6-19 0,7-9 0</inkml:trace>
  <inkml:trace contextRef="#ctx0" brushRef="#br0" timeOffset="215720">20402 15737 19226,'0'34'854,"0"0"1,-8 18-3014,-3-13-1798,9-21 3957,13-18 0,2 0 0,4 0 0</inkml:trace>
  <inkml:trace contextRef="#ctx0" brushRef="#br0" timeOffset="216278">20422 15776 15842,'49'-7'1079,"0"-1"0,-4 6 1,-11 9-990,-26 34 116,3-2-476,17-19-650,3-11 200,17-18 630,-16-11 395,5-10 325,-26-1 195,-2 12-105,-9 10-271,-9 18-359,-2 1-180,-8 10 0,-1-18 90,9 5-179,2-16 269,27 9-1,-14 0-89,22-9 0,-23-1 0,14-10-89,3 9-1,10 2 269,9 9-179,9 0 630,-15 18 360,4 12-181,-26 12-539,-2 6-90,-10-27-270,1-3-630,9-18-449,2-18 449,17-12 540,-13 5 1,1 0 358,23-8 631,-8 7 89,-12 35-179,-1 19-360,-16 5-90,24 15-180,-13-27-810,24-3-1259,-6-18-4047,8-18 6026,0 5 0,-17-6 0,-5 10 0</inkml:trace>
  <inkml:trace contextRef="#ctx0" brushRef="#br0" timeOffset="216528">21931 15737 21025,'-20'-19'989,"9"-1"-1528,20 9-2609,13 3 3148,26-1 0,-24 7 0,2-7 0</inkml:trace>
  <inkml:trace contextRef="#ctx0" brushRef="#br0" timeOffset="216895">22264 15581 23094,'-19'19'-90,"16"1"-810,23-1 181,13-8 269,-5-5 0,1-3 1,12-12 269,7-10 180,-18-12 90,-2 1 539,-17 10 1,-2 29 0,-9 30-226,0-2 1,0 4-235,0 8 1,0 3 9,0-11 0,0 1 0,0 1-568,0-3 0,1-1 0,-2 2 448,-1 4 0,0 1 0,-3-2 30,-2 8 0,-5-2-330,-1-13 0,-3-1 0,-3-5-120,-10-1 1,-3-7-1238,-6-1 1,-3-7-2991,2-15 0,0-9 4580,-2-9 0,3-3 0,-5-5 0,8-9 0</inkml:trace>
  <inkml:trace contextRef="#ctx0" brushRef="#br0" timeOffset="218384">24459 15796 14998,'-11'-39'4318,"3"8"-3239,8 3-449,0 17-270,-18 3-90,-4 7-270,-17 10 0,9 2-270,1 9 0,10-18-180,8 4 90,29-14 181,14 8 134,-3 0 0,1 0 224,20 0 271,-11 26-762,-19 24 537,-21-8 0,-7 5-75,0-9 0,-2 2 0,-3 0 0,-2 0 0,-2 0 0,-1 0-602,-1 2 1,-2 1 0,2-2 451,-2 6 0,1-3-201,3 0 1,6-3 110,20 9-45,11-32 0,8-5 90,10-5 0,4-7 45,4-12 0,0-7 45,0-4 0,-5-6 0,-13-1 0,-6-3 0,-5-2 0,-6 1-135,-11-9 0,-28-3-271,4 29 1,-2 1-810,-1-4 1,1-1-1530,0-3 1,4-2 3022,12-25 1,3 17 0,16 7-1</inkml:trace>
  <inkml:trace contextRef="#ctx0" brushRef="#br0" timeOffset="218933">24949 15659 23544,'0'28'269,"0"1"1,-8 14-270,6-13 0,1-3-270,1-5-269,20-5-181,28-26 630,-22 0 0,0-1 0,13-4 0,-1-3-62,-12-3 0,0 1 332,3 6 0,-2 4 90,4 0 89,-12 38-269,-10 3 0,-9 16-90,9-17 0,2-12-145,26-10-305,4-26 180,-12 7 0,1-2 115,-5-8 0,0 1 65,23-3 360,-18 5 180,-10 17-270,-11 0 180,-1 0-180,-6 8-180,7-6 220,-9 16-220,9-7 0,2 8-450,8-8-270,10-2 271,19-26 269,-23 6 0,2 0-42,7-4 0,0-1 267,-8 1 0,-2 2 225,6 2-1,-13 2-179,-17 18-180,0 19-179,-8-12-901,5 10-4142,4-26 5312,9 0 0,1 0 0,-2 0 0</inkml:trace>
  <inkml:trace contextRef="#ctx0" brushRef="#br0" timeOffset="219075">26066 15620 21385,'40'-20'584,"-13"10"1,2 1-1485,-3-1 1,1 0-855,7-5 0,-1 2 1754,8 0 0,-12-5 0,-21 18 0</inkml:trace>
  <inkml:trace contextRef="#ctx0" brushRef="#br0" timeOffset="219233">26321 15365 23634,'-5'28'419,"-1"1"1,1 4 0,2 3-600,2 13 0,2 0-1689,-6-7 1,1-1-1415,3-1 0,0-4 3283,-8 3 0,9-19 0,0-11 0</inkml:trace>
  <inkml:trace contextRef="#ctx0" brushRef="#br0" timeOffset="219491">26537 15600 21924,'-20'31'1350,"0"-12"-1440,1-19-90,8 7-90,2-14-90,9 16 180,9-18 90,11 7 90,10-15 0,1 14 540,-3-5-450,0 16 0,-6 12 0,6 2-1169,-8-3-2340,8-10 3419,-6-9 0,-2 0 0,-12 0 0</inkml:trace>
  <inkml:trace contextRef="#ctx0" brushRef="#br0" timeOffset="219624">26831 15620 23364,'37'-29'-6297,"4"-1"6297,-11 14 0,-1 1 0,4-4 0,-7 10 0</inkml:trace>
  <inkml:trace contextRef="#ctx0" brushRef="#br0" timeOffset="219801">27046 15287 24263,'0'28'330,"0"0"0,1 6 0,-2 2-510,-2 4 0,-2 0-630,-1-4 1,1-2-1260,-1-4 0,1-3-7645,-4-5 9714,27-5 0,-14-17 0,13 0 0</inkml:trace>
  <inkml:trace contextRef="#ctx0" brushRef="#br0" timeOffset="220199">27164 15541 18686,'11'-2'5577,"-2"13"-5487,-10 28-90,1 11-450,9 0-719,11-19-540,28-14 989,4-25 264,-18-1 1,0-2 410,-4-3 0,-1-2 337,-8-4 0,-1 0 698,17-1 89,-26 3-539,-3 18-360,-8 9-90,0 2 461,0 0-1181,18-3-134,4-16 45,26-3 449,-7-18 270,-17 15 0,0-2 450,6-15 899,-10 12-270,-12 10-89,-8 9-450,-8 26-271,-3-2-179,-9 15-270,27-19-719,23-11 224,-1-7 1,3-4-811,8-6 1,-1-2-3432,-7 5 1,-3-3 4542,-3-6 1,-4 0 0,-3 3-1,-10 2 1</inkml:trace>
  <inkml:trace contextRef="#ctx0" brushRef="#br0" timeOffset="220384">27301 15228 24353,'-20'0'-697,"10"0"0,1 0 0,9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0:33.20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15287 5566 14279,'-28'0'3508,"6"0"-3508,-6 0 270,8 0-90,-8 0 269,-3 17 91,-8 13-450,18 2 0,3 4-90,2-1 0,1 2-45,0 2 0,2 0 0,4-7 0,7-5 135,28 4-810,18-23 540,-1-24 1,1-13 119,-16 5 0,-2-3 0,1-3-699,6-10 1,0-3 0,-3-3 788,-7-1 0,-2-3 0,-2-1 15,-4 12 0,1 0 0,-2 0 0,-3 0-328,-1-8 1,-5 0-1,0 1 583,-1 2 0,0 1 0,-4 4-255,-2 1 0,-4 4 135,-14-12 270,-2 64-360,3 8 0,1 6-45,6 12 0,2 4-45,0-10 0,0 2 0,2 0-518,4 11 0,6-2-697,4-3 1,8-5-1551,8-13 0,6-6 2765,7-5 0,0-6 0,8-2 0,-8-9 0</inkml:trace>
  <inkml:trace contextRef="#ctx0" brushRef="#br0" timeOffset="300">15855 5291 19586,'-17'11'2968,"-5"15"-2878,-17 5-481,23-7 0,1 2 301,-13 15-343,17-4-556,20-26-171,22-2 171,10-35 854,-12 11 0,-1-3 180,-11-10 0,-2-3 539,5 5 1,-3 2 315,-6-6 215,-2 12-1025,-9 27-180,0 11 0,0 1-720,17-1-1888,14-11-2699,10-18 5397,7-11 0,-26 7 0,-5-4 0</inkml:trace>
  <inkml:trace contextRef="#ctx0" brushRef="#br0" timeOffset="425">16130 5154 18596,'48'-20'899,"-19"11"1,1-1-1440,0-8 1,1-1-1305,3 3 0,-1-1 1844,-6-7 0,-4 0 0,8 2 0,-14 5 0</inkml:trace>
  <inkml:trace contextRef="#ctx0" brushRef="#br0" timeOffset="576">16345 4782 18686,'-19'26'3958,"-1"6"-3868,13 0 0,3 4-540,-1 3 0,2 0-1574,2 2 1,2-1 2023,-1 1 0,0-4 0,0 5 0,0-16 0</inkml:trace>
  <inkml:trace contextRef="#ctx0" brushRef="#br0" timeOffset="875">16659 5134 19676,'-18'-2'2968,"5"-4"-3058,-15 23-270,9-6 180,8 0 270,2-2-90,35-9-90,7-18 90,-4 8 0,1-2 90,-5-3 0,0 0 450,23-5 90,-27 29-540,6 13-270,-17 17-270,10 0-1979,8-17-7402,20-5 9792,5-34 1,-12 13 0,-15-14 0</inkml:trace>
  <inkml:trace contextRef="#ctx0" brushRef="#br0" timeOffset="1166">17815 4860 22104,'37'-20'135,"-12"7"0,1-2-1484,4 0 0,1 0-2789,-1 0 0,-2-1 4138,12-12 0,-21 17 0,-10 2 0</inkml:trace>
  <inkml:trace contextRef="#ctx0" brushRef="#br0" timeOffset="1358">18031 4546 22914,'-9'37'1169,"8"-8"1,0 1-1170,-8 5 0,1 2-90,6 11 0,1 0-540,-4-7 0,2-1-801,4-4 0,6-3-1133,6-6 1,3-6 2605,16-1 1,-1-12 0,-14-8 0</inkml:trace>
  <inkml:trace contextRef="#ctx0" brushRef="#br0" timeOffset="1516">18384 4684 20036,'-18'48'3598,"5"-7"-3688,-7 7-720,12-18-1439,43-10-1439,8-11 765,-5-19 0,3-7 2923,0 2 0,-4-2 0,7-16 0,-9 7 0</inkml:trace>
  <inkml:trace contextRef="#ctx0" brushRef="#br0" timeOffset="1692">18697 4703 15808,'0'46'5487,"0"6"-5038,0-10 1,0 3-180,0 3 0,0 2-406,0-12 0,0 2 0,0 0 256,0 5 0,0 0 0,0 2-739,1 5 0,-1 1 0,-1-1 649,-1-4 0,0-1 0,-3-1 0,1 1 0,-3-1 0,-1-4-80,-6 2 1,-3-7-806,3-9 1,-2-8-3014,-12-20 3868,16-25 0,4-7 0,-3 2 0,2-23 0</inkml:trace>
  <inkml:trace contextRef="#ctx0" brushRef="#br0" timeOffset="2291">19050 4742 18776,'9'31'4858,"2"15"-4319,8-5-224,-12-8 0,-3 2-180,1-1 0,-1 1-90,-4 4 0,0 1 0,0-1 0,0 0-180,-4-3 0,-1-2-495,-6 7-269,-9-15-451,1-35-89,-1-28 629,10 5 1,1-5 366,1 0 1,1-3 0,2-1 322,3 1 0,1-1 0,2 0-315,0-2 0,2 0 0,4 3 749,10-3 1,5 5 444,-2 11 1,2 6 589,26 4-360,-18 34-179,-2 14-450,-8 19 179,-9 0 207,-3-2-566,-8-17 868,0-12-1588,0-2-139,-8-23-760,-3-14-270,9-21 1394,13 16 0,6 0 270,7 0 0,4 2 45,14 1 0,4 5 90,-6 5 0,0 2-103,1-4 0,-3 2 642,12 1 91,-13 0 89,-27-6 361,-1 6-721,-9 0 91,0 20-540,-9 4 386,-2 32-656,-8-21-1439,25 13-2698,16-17 4407,7-13 0,1-3 0,5 5 0,0-9 0</inkml:trace>
  <inkml:trace contextRef="#ctx0" brushRef="#br0" timeOffset="2525">20010 4586 22824,'-30'19'1889,"1"1"-1799,19-1-450,10 1-360,28-9 181,5 6 539,6-6 180,-19 18 449,-12 1-404,-6-2 0,-4 1-135,-15 14-450,3-14 0,-3-1-3958,-2-7 1,-3-3 4317,-26 4 0,26-5 0,5-17 0</inkml:trace>
  <inkml:trace contextRef="#ctx0" brushRef="#br0" timeOffset="3187">20638 4546 22644,'0'-10'-360,"0"1"-3418,8 9-6053,-6 0 9163,16 9 0,-16-7 0,7 6 1</inkml:trace>
  <inkml:trace contextRef="#ctx0" brushRef="#br0" timeOffset="3320">20677 4899 19496,'0'11'3688,"8"-2"-4228,-5-9-5846,14 0 6386,-15 0 0,7 0 0,-9 0 0</inkml:trace>
  <inkml:trace contextRef="#ctx0" brushRef="#br0" timeOffset="8162">7153 14522 11041,'-19'-19'4137,"8"8"-3237,2 2-91,9 9 1,9 0-450,2 0-1,17 0-89,20 0-90,-14-4 0,2-1-135,11 4 0,4 0-727,-8-4 0,3-2 1,0 2 681,6 3 0,0 3 0,3-2 22,-5-3 1,1-1-1,1 0 1,0 1-23,-7 2 0,0 0 0,0 0 0,1 0 0,0-1 36,1-1 0,0-2 0,1 0 0,0-1 0,-1 2-535,2 0 1,0 1 0,0-1 0,0 1 0,-1 0 475,8-1 1,-1 0-1,-1 0 1,-1 1-316,-3 0 1,0 2 0,-1 0 0,-2 1-766,5-1 0,-3 2 0,-2 2-2675,9 6 1,-6 1 3777,-18-3 0,-5 1 0,1 13 0,-19-11 0</inkml:trace>
  <inkml:trace contextRef="#ctx0" brushRef="#br0" timeOffset="10325">4292 10250 7173,'0'-20'4497,"0"9"-3507,0 2 89,0 9 270,0 0-1169,0 9 270,0 11-225,0 6 0,0 4 0,4 9 0,1 3-196,-4-5 1,-1 3 0,1 1-647,1 6 1,2 2 0,-1 0 646,0 4 0,0 0 0,-1 0-30,-1-9 0,0 0 0,-1 1 0,1-1-270,1-2 0,0 0 0,1 0 1,-2 0-541,0 11 1,-1-1-1,-1-1-1379,1-6 0,-1-2 1,2-2 2151,4 6 0,-1-5 0,-2 6 0,7-31 1</inkml:trace>
  <inkml:trace contextRef="#ctx0" brushRef="#br0" timeOffset="12516">11485 9485 6363,'-20'0'2339,"1"0"-2159,-1-8-180,9 5 0,2-5-270,9 8-719,0 0-540,0 8 1529,-8-14 0,6 12 0,-7-14 0</inkml:trace>
  <inkml:trace contextRef="#ctx0" brushRef="#br0" timeOffset="13275">11466 9466 11850,'-40'20'126,"1"0"0,0 1 0,0-3 0,1 1 0,8 0 234,-1 20-1187,8-11 1,-2 1 961,4 0 0,1 3-105,4 0 0,0 4 0,0 1-30,0 1 0,-1 2 0,2 1-734,0 10 0,2 2 0,0 0 734,3-12 0,-1 1 0,2 0 0,0 1 0,0 0 0,2 2 0,0-1 0,1 0 22,2 0 1,0 0 0,2 1-1,2-1-22,1 0 0,3 0 0,1 0 0,2 0 67,1-1 1,0-1-1,3 0 1,4-1-23,4 1 0,4 0 0,3-1 0,2-1-23,1-1 1,2-2-1,3 0 1,0-2-336,4 1 0,1-1 1,1-1-1,2-1 331,-5-7 0,1 0 0,2 0 0,-1-2 0,1 0 4,9 3 1,-1-1 0,2-2-1,1-1 32,-6-5 0,2-1 0,0-1 0,0-2 0,1-1 0,-2-1 0,1-1 0,1-1 0,-1-2 0,2-1-36,3 0 0,0-3 0,1 0 0,0-1 0,1-1-323,0-1 1,1 0 0,0-1 0,0-1 0,0 0 364,-8-1 0,1-1 0,0 0 0,-1-1 0,1 0 0,-1 0-107,0 0 0,-1-1 1,0 0-1,0 0 1,0 0-1,0-1 65,7-2 0,1 0 0,-1 0 0,-1 0 0,-1 1-18,6-1 0,-3 0 0,0 1 0,-1-1 34,-5 1 1,-1 0 0,-1-1 0,-2 2-35,4-1 0,-3 2 0,-1-3 45,11-4 0,-4-4 396,-10-2 1,-3-3-487,-3-6 0,-3-5 0,-6-6 0,-2-2-90,6-4 0,-3-2 472,-14 9 0,-3-2 1,-1 0-308,2 0 0,-1-1 0,-2-1-30,-3-6 0,-3-3 0,-1 1-30,0 0 0,-1-1 0,-1 1-56,3 0 0,-1-1 0,-4 1 146,-5 0 0,-5 0 0,-1 1-90,2-1 0,-1 0 0,-5 1 75,-2 12 0,-5 2 0,0-1 0,-1 1-142,0-3 1,-1 0 0,0 0-1,-2 2 119,-3-1 1,-2 2 0,-1 0-1,-2 1 23,0-1 0,-2 1 0,0 1 0,-2 2-23,-4 1 1,-1 1 0,-1 2-1,-1 0 23,0 0 0,-1 1 0,-1 1 0,-1 3 22,-1 5 1,-2 3-1,-1 2 1,1-1-68,9 2 0,0 0 0,0 0 0,0 1 0,0 2-171,0 3 0,0 2 0,-1 0 0,1 1 0,0 0 171,-1-2 0,1 1 0,-1 0 0,1 0 0,0 2 0,-9 0 0,0 2 0,0 1 0,1 1-23,1 1 1,0 2-1,1 0 1,1 2-518,2-1 0,1 1 1,0 1-1,2 4-1036,1 4 1,2 3 0,1 2 0,0 0 1575,0 1 0,0 2 0,3 0 0,4-2 0,-7 11 0,6-2 0,4-3 0,1 1 0</inkml:trace>
  <inkml:trace contextRef="#ctx0" brushRef="#br0" timeOffset="25744">12798 8701 16258,'-28'-8'4137,"6"-3"-3597,-15 0 90,6 2-181,-17 9-642,-2 9 328,20 3 0,1 4-135,3 3 0,2 4 45,-1 9 0,2 3-45,7-1 0,2 2-90,2-2 0,4 1-315,9 1 1,7-4-2205,32 1-1889,-4-17 1,6-6 4497,9-13 0,-2-3 0,-15 5 0,-2 0 0,20-8 0</inkml:trace>
  <inkml:trace contextRef="#ctx0" brushRef="#br0" timeOffset="26092">13131 8701 20215,'-19'-11'1260,"-1"3"-990,0 8 89,-8 17-269,-3 5-90,1 8-90,10-1 0,12-10-359,17-8-271,19-11 270,13-19 360,-11 4 0,-1-1-89,13-14 988,-5 10 270,-27 20-539,-1 20-540,0 10 90,10 9-270,12-17-1349,17-4-4318,2-18 5847,-20-9 0,-1 0 0,3 5 0,-5-14 0</inkml:trace>
  <inkml:trace contextRef="#ctx0" brushRef="#br0" timeOffset="26233">13523 8643 19586,'20'-20'2428,"17"-8"-2697,4-3-1171,-7 16 1,0 0-3477,-7-4 1,-2 1 4359,23-4 1,-28 2 0,-12 12-1</inkml:trace>
  <inkml:trace contextRef="#ctx0" brushRef="#br0" timeOffset="26401">13758 8290 20485,'-19'-20'4498,"8"35"-3959,2 27-494,5-4 0,-1 4-45,1 7 0,-3 0-1208,-2 1 0,-1-2-411,0-2 0,0-2-3297,0-8 1,1-3 3810,-2 15 1,2-28 0,9-11 0</inkml:trace>
  <inkml:trace contextRef="#ctx0" brushRef="#br0" timeOffset="28145">13915 8839 13199,'22'0'3059,"4"0"-2789,-15-9-1,17 7-269,-6-16 180,6 7 0,-8-8 0,0-1 90,-10 1-90,-1-1 0,-9 18 719,-17-5-89,-5 16-360,-17 0-271,8 19-179,3-4 90,17 13-90,29-17-269,23-10-406,-3-4 0,3-3-225,-2-6 1,2-3-465,8-2 0,-2-3 1229,-10-3 0,-2-3 419,-4-2 0,-3-1 2234,8-10-989,-25 10-539,-2 11-271,-9 18-359,-9 2 455,-11 9-905,-1-10 267,1 8-267,29-7-90,22 0 90,10-3 90,7 1 180,-26 11-90,-5 19 0,-14-7 0,-6 3 89,-8 5 1,-4 1-570,0 0 1,-3-2 434,-6 1 0,-2-3-239,2-10 1,0-4-1066,-6-1-1080,10-25-1888,29-36 1483,4 7 1,4-3 1573,12-5 1,1-1 2428,-4 1 1,0 0 1303,4 0 1,-3 3 944,3-4-1440,-10 4-220,-11 26-1398,-9 2-52,0 18-398,8-7 0,-5 16 90,23-16-450,-4 7-629,26-18 359,-7-2 450,-16-2 0,-2-2 360,-1-16 0,-5 1 450,-17 1-361,0 27-179,-9-4-90,-2 14 0,0 1-90,20-7-89,22 7 44,-3-8 0,3-2 90,-1 1 0,1 0 45,3 0 0,-1 0 719,8 0 271,-4 17-1,-26-4-539,-2 24-180,-9-15-360,0-2-360,0-11-809,0-18 269,17-19 451,5-5 494,1 8 0,2 2 315,16 1 809,-1 5-180,-12 17-269,-17 17-360,6 5-270,-15 17-270,16-17-1529,-7-5-2249,8-17-5783,10-26 9568,-8 2 0,-1-6 0,-11 12 0</inkml:trace>
  <inkml:trace contextRef="#ctx0" brushRef="#br0" timeOffset="28237">15503 8623 12120,'21'11'0,"-3"-2"0</inkml:trace>
  <inkml:trace contextRef="#ctx0" brushRef="#br0" timeOffset="28613">15757 8643 23094,'0'28'-90,"0"-6"-540,0 6-539,0-8-1260,18-10 1260,4-1-360,4-7 0,4-4 1169,23-7 405,-19 5 0,-1-2 4003,9-14-1890,-14 9-988,-20 2-721,-8 9-629,0 0 1,9 0 179,2 0 0,17 0 0,-6 0 269,6 0 1,-17 0-90,7 9-360,-7 2-1349,17 9-6116,2-10 7645,10-10 0,-18-2 0,-5-6 0</inkml:trace>
  <inkml:trace contextRef="#ctx0" brushRef="#br0" timeOffset="28779">16463 8270 26062,'0'48'509,"0"0"1,-4 2 0,-1 0-555,0 0 0,-1 0-2022,1 3 0,-1-1-2026,1-11 0,2-2 4093,2-2 0,2-4 0,-1 6 0,0-21 0</inkml:trace>
  <inkml:trace contextRef="#ctx0" brushRef="#br0" timeOffset="32088">12465 7721 9961,'-31'31'2609,"12"6"-1800,10-7-269,9 1 90,9-3-450,10-8-90,12-9-1,17-3 91,-7-8-90,7-17 180,-26 4-90,-5-15 0,-17-1 270,0 8 269,0 1-269,-17 2-180,-14 8-360,-10-1-360,2 2-2428,10 0-4498,18 7 7376,20-15 0,-4 15 0,12-7 0</inkml:trace>
  <inkml:trace contextRef="#ctx0" brushRef="#br0" timeOffset="32328">12818 7623 14279,'0'40'4587,"0"-1"-4137,0 0-360,0 0 0,0-8-180,0-12 90,0-10-360,8-18-180,12-28 225,-5 12 1,1-2-656,3-12 0,1 0 70,-1 7 1,1 3-136,-5 3 1,0 4-2834,14 2 3868,-1 20 0,-15 2 0,5 7 0</inkml:trace>
  <inkml:trace contextRef="#ctx0" brushRef="#br0" timeOffset="32795">13347 7584 12840,'0'-28'4317,"0"6"-3507,0 3-361,-9 19 181,-11 10-270,-19 27-90,-2-4-180,21-4 0,1-1 0,-10-4 0,18 11-90,12-33-270,27 6-360,13-25 270,-11 0 0,-1-5-45,2-7 1,-3-3 134,-5-6 0,-5-3 225,-2 3 0,-3-2 90,-7 0 0,-4 2 135,-1 7 0,-2 1 270,1 0 0,0 3-271,0 5 181,0 14-270,-9 18 0,7 19-90,-6 10 0,16 2 0,12-1-540,10-12 271,10-17 89,-10-3 360,-2-8 269,-17 18 1,-2 4-360,-9 26-270,0 2-270,0 0-2068,9-20 2518,10-12 0,-6-18 0,5 0 0</inkml:trace>
  <inkml:trace contextRef="#ctx0" brushRef="#br0" timeOffset="33104">13758 7329 17337,'0'30'1124,"0"-1"1,0 21-855,9-2-90,-7-9-1,16-17-179,-7-4-449,-1-18-271,17-26-449,-14-7 1034,4 7 0,3 2 45,10-7 450,1 14 629,-12 26-449,-10 10-360,0 12-90,-7-1-90,15-2-990,3-17-2068,10-11-2609,18-19 5667,-18 8 0,-1 0 0,6-9 0,0 12 0</inkml:trace>
  <inkml:trace contextRef="#ctx0" brushRef="#br0" timeOffset="33287">14288 7427 17697,'11'-10'2069,"-3"-8"-1799,-8 7 89,0 0-89,0 11-90,-9 3 0,7 23-180,-6-13 0,8 15-180,26-17-1439,6-2-405,1-19 0,2-6 2024,1 0 0,-2-1 0,9-16 0,-8 7 0</inkml:trace>
  <inkml:trace contextRef="#ctx0" brushRef="#br0" timeOffset="33470">14679 6918 16168,'0'-22'7376,"0"48"-6927,0 29-449,0-8 0,0 4-135,0-2 0,0 0-1458,4-8 1,1-2-3176,5 1 1,0-4 4767,3 6 0,4-14 0,-17-19 0</inkml:trace>
  <inkml:trace contextRef="#ctx0" brushRef="#br0" timeOffset="33962">12132 7604 14819,'-18'48'3328,"5"-7"-3194,3-6 1,0 4 0,3 1 0,6 1-135,17 9 0,12 0-1574,-4-15 0,6-2 0,5-3 224,0-9 1,4-2 0,3-3 0,1-2 1349,10-1 0,3-3 0,0-2 0,-5 0 0,-7-1 0,-3-1 0,-2-2 0,-1-4 0,0 0 0,0 0 0</inkml:trace>
  <inkml:trace contextRef="#ctx0" brushRef="#br0" timeOffset="34629">15111 6742 21924,'19'28'810,"10"-6"-810,1 15 90,-6-18 0,0 1-45,-3 3 0,-1 4-45,6 9 0,-4 4 45,-5-1 0,-3 3-874,-3 10 1,-3 2 648,-1 0 0,-5 1-360,-5-13 0,-3 1 1,-2-1-2130,-3-5 1,-2 0 0,-3 0 2668,-5 6 0,-4 0 0,1-5 0,1-8 0,1-4 0,0 0 0,0 1 0</inkml:trace>
  <inkml:trace contextRef="#ctx0" brushRef="#br0" timeOffset="50720">14189 10269 12120,'-19'-8'3778,"8"5"-3058,2-5-181,9 8-179,0 0-270,9-9 0,19-11-135,0 2 0,3-3 45,8-3 0,3-2-150,-7 7 0,1-1 0,0 0-1103,10-10 1,-1 2-592,-4 6 0,-3 2 1844,1-8 0,-22 19 0,-17 9 0</inkml:trace>
  <inkml:trace contextRef="#ctx0" brushRef="#br0" timeOffset="51712">14248 10857 15718,'46'-30'0,"-17"11"0,3 1-1170,12-2 1,2 1-1350,-1-2 1,-1 0 2518,-7 1 0,-4 1 0,6-1 0,-22 12 0</inkml:trace>
  <inkml:trace contextRef="#ctx0" brushRef="#br0" timeOffset="51987">14209 11328 11850,'0'11'2699,"9"-3"-2609,19-16 90,22-12-180,-16 6 0,2-3-584,4-2 0,-1-1-496,-4 1 1,-1-1-2114,0 1 0,0-1 3193,-3 0 0,-3 1 0,4-3 0,-6 4 0</inkml:trace>
  <inkml:trace contextRef="#ctx0" brushRef="#br0" timeOffset="70104">7291 15345 10321,'-40'-8'6027,"10"-3"-4948,2-9-449,-1 0-181,8 1-179,-17-1 0,17 1-90,-8-1-180,1 9 0,6 11 0,-6 20 0,8 19-90,1 2 0,-1-1-90,27-21 90,15-10 45,5-15 0,5-5 45,3 0 0,-1 0 45,-2-4 0,-3-1 315,19-3-180,-28 27 270,-12 32-315,-6-4 0,-4 6-650,-1 7 1,-2 2 544,-1-12 0,-1 0 0,0 1-30,0-1 0,-1 0 0,1 0 0,0 1 0,0 0 0,2-2-135,-2 9 1,5-3 44,7-2 0,7-7-180,19-5 180,19-21 180,-24-20 0,-2-6-45,-2-2 0,-5-4 0,-5-5 0,-4-3-45,-1 1 0,-5 2 270,-20-14-360,-12-4 45,1 38 0,-1 3-135,-23-12-1035,24 16 1,2 2 1214,-4-1 0,12 0 0,10 0 0</inkml:trace>
  <inkml:trace contextRef="#ctx0" brushRef="#br0" timeOffset="70681">7565 15267 19316,'-20'17'1259,"1"-4"-1169,8 24-90,11 3-90,11-8 0,17-3-1079,3-21 0,8-34 629,0-6 540,-18 3 0,-3-1 315,-2 4 0,-1 2 764,4-7-90,-10 22-629,-9 46-450,-9-2 45,8-6 0,0-1-314,1 2-1710,37-10-1529,16-37 989,-15-2 1,2-4 1798,1-6 1,-3-3 1715,-7 2 1,-1 1 3861,9-1-2250,-22 13-719,-17 25-719,0 3-451,0 26-359,-9-22-450,-2 12 345,0-27-704,3 0-271,16-9 360,12-11 540,19-2 180,3-6 1259,6 17-719,-27 11-450,5 20-450,-23 10 0,5 10-360,1-19-809,11-3-900,10-27-1169,9-11-1889,1-19 5217,-20 18 0,-1 1 0,3-11 0,-5 14 0</inkml:trace>
  <inkml:trace contextRef="#ctx0" brushRef="#br0" timeOffset="70795">8526 15149 12570,'-1'37'5667,"1"-4"-5398,9-2-89,2-14-450,26-17-1708,5-9-586,-13 1 1,0-3 2563,-2-4 0,-3-1 0,6-6 0,-13 5 0</inkml:trace>
  <inkml:trace contextRef="#ctx0" brushRef="#br0" timeOffset="71204">8839 15071 13199,'0'-28'3239,"0"6"-3059,0-6-180,0 8 89,9 9-89,2 2 0,0 9 0,6-8 0,-6 6-89,0-16 89,6-2 179,-15 7-89,7-13 0,-9 24 0,0-7-90,0 1 90,0 6 270,0-7 539,0 17-359,-9-14-270,7 12 270,-7-14-91,9 8-359,9 0 0,-7 0 0,16 0 90,-7 0 0,8-9-90,1 7-90,0-16 0,-1 8-1259,1-1-1350,-1 2-2338,-8 9 4947,-2 0 0,-9 0 0,0 0 0</inkml:trace>
  <inkml:trace contextRef="#ctx0" brushRef="#br0" timeOffset="71379">9035 14659 16348,'-11'-30'6116,"2"10"-4857,9 12-719,0 34-405,0 1 0,0 5-273,0 11 1,0 5 17,0-7 0,0 2 0,0-1-986,0-1 0,0-1 0,0-1-1863,0 17 1,0-3 2968,0-11 0,0-6 0,0 4 0,0-23 0</inkml:trace>
  <inkml:trace contextRef="#ctx0" brushRef="#br0" timeOffset="71662">9486 14934 23364,'0'34'-1709,"0"-1"0,-9 11-8122,7 2 9432,-7-36 1,9-1 0,0-9 0</inkml:trace>
  <inkml:trace contextRef="#ctx0" brushRef="#br0" timeOffset="71771">9486 14934 15718,'0'0'0</inkml:trace>
  <inkml:trace contextRef="#ctx0" brushRef="#br0" timeOffset="71970">9701 14895 22374,'29'-11'0,"1"-15"-360,10 21 1,-10-12-91,7 17 90,-7 0-359,10-9-271,-10 7-2248,-2-16 3238,-8 8 0,-9-1 0,-2 2 0</inkml:trace>
  <inkml:trace contextRef="#ctx0" brushRef="#br0" timeOffset="72145">9956 14620 22824,'-20'9'1709,"1"10"-1709,12 7 0,3 5-90,-1 0 0,1 1-1470,4 12 1,0-1-1005,0-11 0,0-3 2662,9 19 0,-7-28 1,7-11-1</inkml:trace>
  <inkml:trace contextRef="#ctx0" brushRef="#br0" timeOffset="72404">10289 14914 23544,'-30'20'239,"-1"-1"1,2-3 0,2-1-780,-4 4-539,12-10 359,27-9 361,14-9 269,18-1 180,-10-19 0,7 16 269,-15-4-269,6 43-180,-8-2-179,-1 15-1800,1-11-7762,-1-17 9792,1-2 1,-9-9 0,-2 0-1</inkml:trace>
  <inkml:trace contextRef="#ctx0" brushRef="#br0" timeOffset="72562">10289 14914 21295,'48'-13'18,"0"0"0,0 0 0,0 1 0,0-1 0,-4-1-513,2-10 0,-3 0-1327,2 3 0,-1 1-157,-3 0 0,-3 0 2099,-12 1 0,-2 1 0,4 5 0,-19-4 1</inkml:trace>
  <inkml:trace contextRef="#ctx0" brushRef="#br0" timeOffset="73029">10838 14561 25882,'-5'29'90,"-1"-1"0,1 2 0,2 1-315,2 12 0,2 1-360,-1 0 1,0 1-271,0 5 1,-1-2-361,-3-15 1,0-2-2653,10 14 1978,5-53 2069,20-23 719,-11 7 1,-1-2 1708,12-15-359,-3 4-900,-17 26-629,-3 19-630,1 14-90,2 26-90,17-15-640,12 4-440,10-26 810,-21-9 1,1-4 89,-4-10 0,-2-5 180,15-15 450,-11-7 1079,-17 10-90,-2 18-269,-10 11-271,1 29-809,-8-5 370,14 4-909,5-19-1890,29-9-2487,-11-8 1,0-2 4899,24-3 0,-14-6 0,-22 10 1</inkml:trace>
  <inkml:trace contextRef="#ctx0" brushRef="#br0" timeOffset="74141">2332 11269 17157,'-28'-20'2339,"6"9"-2429,-6 3 180,-1 16-90,8 21-180,-8 12 90,10 0 0,8-4-270,20-26 0,21-19 315,-5-6 1,0-3 44,5-3 0,-1-1 359,13-10 271,-14 14 90,-20 69-316,-14-17 1,-5 4-383,2 4 0,-1 4 0,-2 0 8,-1 2 0,-1 1 0,0-1-554,0-2 0,0 0 1,3-1 523,2-6 0,2 0 0,3-3 0,4 6 0,9-7-277,12-16 1,6-10 96,4-11 1,1-9 89,13-10 0,-2-10 90,-10-7 0,-6-4 45,-4 1 0,-6-1-45,-9 6 0,-8 1 0,-14-1 0,-9 4-90,-6 9 0,-3 3-1035,-4-5 1,0 0-1934,1 5 0,3-1 3150,10-4 0,4 0 0,-1 0 0,10-2 0</inkml:trace>
  <inkml:trace contextRef="#ctx0" brushRef="#br0" timeOffset="74984">2313 11249 21475,'39'-8'0,"0"-1"0,1 0 0,10-3 0,-11 11-90,-22 32-360,3-12-449,10-19 89,1-37 765,-12 13 0,-1-4 45,-6-10 0,-3-3 156,2 1 1,-2 2 562,0-14-359,-9 15-180,0 37-180,0 28 0,0 5 0,0 6 0,17-19 317,5-12-767,26-16 1,-7-21-122,-16 10 0,-2-3 526,-2-3 0,-3 0-45,13-14 180,-12 10 90,-1 18 180,-16 3 89,7 8 1,-9 0 782,0 0-1052,0-9-90,0 7 89,0-7-89,0 9-90,0 9-90,-9-7 180,-2 7 0,-9 8-180,1 5 0,-1 8-89,9-1 179,3-18-450,34-11 0,7-37 405,0 12 0,1-3 0,-7-7 0,-2 1 90,5 7 0,-3 3 405,3-13 90,-10 27-181,-3 27-89,-15 16-180,16 17 90,-7-11-90,8-11-180,10-17-540,-7-20 91,6-21-1,-9-20 495,-8 21 0,-2-1 45,2-20 270,6 19 0,-15 14-180,16 17-90,2 9 0,10 2-450,9 0-719,-8-3-2339,-3-8-2969,-17-8 6477,-2-3 0,-9 0 0,0 2 0</inkml:trace>
  <inkml:trace contextRef="#ctx0" brushRef="#br0" timeOffset="75168">3587 10465 16168,'0'-39'5217,"8"9"-4857,12 1-360,19 10 45,-10 9 0,1 0-464,0-4 1,1 0 13,4-1 0,-2-1-147,-7-3 1,-2-1-2057,6-10-990,-13-7-3238,-17 6 6836,0 1 0,0 10 0,0 11 0</inkml:trace>
  <inkml:trace contextRef="#ctx0" brushRef="#br0" timeOffset="75352">3900 10034 15088,'-20'-20'4768,"1"-8"-3779,8 6-89,2 3-91,9 1-179,9 8-450,2-19-90,17 7-90,3-15-810,-1 16-359,-1 1-1530,-19 3-4047,-1 14 6746,-18-5 0,7 8 0,-7 0 0</inkml:trace>
  <inkml:trace contextRef="#ctx0" brushRef="#br0" timeOffset="75491">3782 9740 17607,'-5'28'1679,"0"1"0,-1 4 0,3 3-1409,6 12 0,3 2-1517,-2 0 1,3 1 1021,6 2 1,2 0-1036,-5-7 1,2-2-3244,6-4 0,1-2 4503,3 12 0,-3-22 0,-10-19 0</inkml:trace>
  <inkml:trace contextRef="#ctx0" brushRef="#br0" timeOffset="75624">4175 10054 19856,'0'28'-9831,"-9"-24"9815,15 12 0,-12-25 0,15 9 0</inkml:trace>
  <inkml:trace contextRef="#ctx0" brushRef="#br0" timeOffset="75841">4214 9838 17697,'9'11'90,"1"-2"809,19-18-539,1-11-360,9-10 90,1-1-1709,-10 3-3598,-2 17 5217,-17 3 0,-2 8 0,-9 0 0</inkml:trace>
  <inkml:trace contextRef="#ctx0" brushRef="#br0" timeOffset="76008">4410 9544 18866,'-20'-11'1889,"9"37"-1889,3 18-405,6-10 1,4 2-901,1-2 1,2-1-5352,6 17 6656,18-11 0,-16-19 0,4-11 0</inkml:trace>
  <inkml:trace contextRef="#ctx0" brushRef="#br0" timeOffset="76358">4645 9740 19046,'-29'0'1709,"8"-9"-1619,1 7 0,12-6 0,8 8 0,0 0-180,8-9-989,12-2-91,10-9-269,1 9 630,-12 3 629,-1 8 180,-16 0 180,7 0-1,-9 0 91,8 0 0,-5-9-180,14-11 0,3-10-90,1-9-270,8 0-719,-10 8-3419,-8 3 4408,-2 8 0,-9 9 0,0 3 0</inkml:trace>
  <inkml:trace contextRef="#ctx0" brushRef="#br0" timeOffset="76760">4841 9309 23634,'-6'28'224,"1"1"1,-4 23-315,12-18 0,3-1-1259,14 17-360,1-2-360,8-26-359,-1-4 89,-6-27 1799,6-11 990,-8-10 2069,-9-1 269,6 3-1619,-15 17-359,7 2-540,-9 9-360,0 0 90,0 9 90,9-7-270,-7 7 180,15-18 0,-6-2 90,0-17 360,-2 15 89,-9-13-269,0 24-270,8-7 0,3 18-540,18 2-1708,10-1-2385,-10-7 1,1-6 4632,1-10 0,-1-2 0,11 0 0,-15-11 0</inkml:trace>
  <inkml:trace contextRef="#ctx0" brushRef="#br0" timeOffset="89848">19030 9211 19496,'-5'28'779,"-1"1"1,1 4 0,2 3-691,3 12 1,0 2-90,-4 1 0,-1-2-656,0-3 0,-1-2 611,-3-8 0,-1-5 45,-1 0 121,2-14-391,9-43 381,9-24-111,-5 4 0,3-6 0,1 13 0,1-1 0,2-1-556,1-2 0,1 0 0,1 1 496,2 1 0,0 1 0,2 3 60,10-11 0,3 7 142,-2 13 1,1 6-8,-1 4 0,1 10 225,20 25 0,-11 22-315,-23-14 0,-4 2 45,-1 7 0,-2 0 89,2 16 1,-3-2-90,-16-9 1239,-12-17-2138,-19-5-1080,-11-25 206,24-5 1,2-3-3234,2-3 1,4-3 4765,2-12 0,4 0 0,1 0 0,3-1 0</inkml:trace>
  <inkml:trace contextRef="#ctx0" brushRef="#br0" timeOffset="90304">19658 9172 16528,'11'0'4857,"-3"0"-4767,-8 8-90,-9 12-90,-10 10-90,-3 10-90,2-1-629,47-17-91,16-5 765,-4-18 0,1-7 270,-8-4 0,-3-4 0,-3-2 0,-4-5 270,-10-10 0,-5-2 315,2-17-451,-23 26 1,-7 4-180,-23-6-90,14 17 0,-1 2-45,2 4 1,2-1-766,-4-11-1439,20 15-1258,40-7 1393,-1 8 0,5 2 2024,6-1 0,3 0 1889,2-4 0,-1-1 315,-12 4 0,-1 0 495,17-8-810,-18 27-360,-19 12-899,-1 20-576,-9 0 126,0-2-720,9-8-1079,2-19-1079,8-3-2339,1-18 5217,0-18 0,-10 14 0,-1-13 0</inkml:trace>
  <inkml:trace contextRef="#ctx0" brushRef="#br0" timeOffset="90656">20206 8897 8072,'30'-1'4542,"-1"0"1,21 12-3419,-24 6 1,-4 5-495,-5 2 1,-3 2 358,5 24-809,-13-21 0,-3-1-180,-3 5 237,0-5-327,9-19-645,10-18 105,21-11 495,-11-2 1,0-3 44,-2 3 0,-1 0 180,4-3 0,-4 2 449,-4 3-179,-5 20-43,-8 20-227,-7 11-270,24 8-1260,-13-17-2877,25-5 4317,-17-17 0,-1 0 0,-11 0 0</inkml:trace>
  <inkml:trace contextRef="#ctx0" brushRef="#br0" timeOffset="90804">20873 8956 18686,'29'-10'1109,"1"1"1,3-2-1,1 2-1064,-3 3 0,-1 1-373,4-4 1,0 1-1652,16-3-3773,-11-9 5752,-20 1 0,-10 8 0,-9 2 0</inkml:trace>
  <inkml:trace contextRef="#ctx0" brushRef="#br0" timeOffset="90945">21245 8682 21655,'-10'35'839,"0"-1"1,-4 9-1,0-1-839,3-6 0,0 0-1373,-3 8 0,0-1-921,3-11 1,2-3 2365,4 1 0,0-3 0,-4-5 1,9-5-1</inkml:trace>
  <inkml:trace contextRef="#ctx0" brushRef="#br0" timeOffset="91204">21598 8897 19316,'-24'21'1259,"0"0"0,3 3 1,0-3-1260,-18-7 0,20 12-990,28-15-449,21 8 944,-2-8 1,3-2 449,0-4 0,-1 1 135,-4 6 0,-2 2 629,4-1-179,-19 33-450,-35-14-585,7-11 1,-4-3-4422,-10-6 1,-4-4 4248,-3-2 1,2-3 0,-6-3 0,10 0 0</inkml:trace>
  <inkml:trace contextRef="#ctx0" brushRef="#br0" timeOffset="91479">20187 8564 20036,'-9'11'-360,"7"-2"0,-7-9 0,9 0 0</inkml:trace>
  <inkml:trace contextRef="#ctx0" brushRef="#br0" timeOffset="101274">18971 14522 10681,'-19'0'4138,"-1"0"-3599,1 0 181,-1 0 179,9 9-269,-6-7-270,6 15-270,-9-14-90,1 5 180,-1 1-180,1-15 90,8 12-90,2 3 0,0-5-90,7 22 0,-7-23-180,9 14 90,27-15 90,5 16 180,19-16 360,-4 15 89,-25 3 181,-5 1-180,-17 25-181,-8-4-179,-12 8-90,-19-11-180,-3-11-1079,-6-17-2249,18-2 3418,2-27 0,17 14 0,2-13 0</inkml:trace>
  <inkml:trace contextRef="#ctx0" brushRef="#br0" timeOffset="105336">19266 14032 16528,'-20'29'809,"9"10"-359,2 11-180,9-17 0,0 1-46,1 5 1,-2 1-135,-2-4 0,-2 0 0,0-1 0,-1-3-90,-14 7-90,9 7-360,-6-39-359,15 25 359,-7-38-269,9 14 89,9-25 450,10-5 360,3-8 1169,7 10-180,-10 11-179,-8 27-450,-2 12-316,-9-2 1,0 3-225,0 0 0,0-1-45,-1 0 0,2-1-494,7 10-1710,21-19-5037,21-20 7225,-15-9 0,0-2 1,8-2-1,-8-4 1</inkml:trace>
  <inkml:trace contextRef="#ctx0" brushRef="#br0" timeOffset="105968">19697 14640 17247,'-9'-29'810,"7"16"-91,-16-13-179,-1 24-270,-12 2-180,-8 20-180,9 10 90,10 1-540,20-12-809,29-10-90,21-26 1304,-24 7 0,0-2 225,4-7 0,-3-1 1079,3-11 270,-10 12-449,-12 27-720,-17 23-270,-1 10 0,-1-2-900,19-19-809,32-11 944,-11-12 1,3-3 539,7 1 0,0-1 405,-7 1 0,-3-1 989,19-3 181,-28 27-451,-12 21-539,-7-6 0,-2 4-181,-3 2 1,-1 2-90,1 4 0,-3-3-410,-2-11 1,-1-1 319,5 9 0,-1-4 0,-11 0 0,14 11-269,-5-26-271,-1-10 180,-2-27 0,0-33 315,5 4 0,4-6-289,5 13 1,4-1 0,0-1 333,-1 1 0,0-1 0,4 2-45,13-12 0,2 4 135,-9 15 0,0 6 449,21-3 1,-26 47-90,7 14-181,-16 1 1,-2 2 90,9 17-90,-9-4-1169,0-20-2340,0-17 3626,0-28 1,0 10-1,0-19 1</inkml:trace>
  <inkml:trace contextRef="#ctx0" brushRef="#br0" timeOffset="106241">20285 14601 19856,'48'0'-1260,"2"-18"720,-21 12 1,1-1 584,-4-6 0,-2-2-45,6-5 809,-12 1 1350,-18 8-1619,-35 37-540,17 0 0,-7-2 0,4 0-270,19-5-2159,22-10-854,7-7 0,5-4 3283,4-6 0,0-1 0,16 4 0,-17-12 0</inkml:trace>
  <inkml:trace contextRef="#ctx0" brushRef="#br0" timeOffset="106474">20873 14444 21924,'-11'17'360,"2"-4"-450,9 24-269,0-15-1,9 6 360,10-8 180,3 0 629,7 8-179,-19 2-540,-1 18-1350,-18-6-8571,-10-3 9163,-3-20 0,2-10 0,12-9 1</inkml:trace>
  <inkml:trace contextRef="#ctx0" brushRef="#br0" timeOffset="107968">21657 14483 17787,'37'0'2428,"13"-9"-2383,-12 8 0,2 0-45,5-3 0,0-1-225,-1 5 1,1 0-1081,-1 0 1,-1 0-3612,-7 1 1,-2-2 4668,-3-3 1,-3 0-1,2 2 1,-13-7-1</inkml:trace>
  <inkml:trace contextRef="#ctx0" brushRef="#br0" timeOffset="108275">22950 14365 15628,'-28'11'4947,"6"-2"-4497,-6-18 90,17 16-181,-15 4-179,4 19-180,7-6 0,-1 0-90,-12 17-449,17 7-1710,29-17-2878,32-11 5127,-6-14 0,1-4 0,-15-1 0,-3-2 0,25 1 0</inkml:trace>
  <inkml:trace contextRef="#ctx0" brushRef="#br0" timeOffset="108544">23381 14424 17517,'-8'-2'3868,"-12"-5"-3418,-19 16-450,-3 0-90,-6 2-90,18 0-450,10-3-809,47-8 180,8-8 1079,1 3 0,4-1 225,-9-4 0,-1 0 315,20-1 449,-13 3-629,-26 34-90,-3-2-180,-8 15-1259,18-11-7466,12-17 8815,21-11 0,-19-2 0,-6-7 0</inkml:trace>
  <inkml:trace contextRef="#ctx0" brushRef="#br0" timeOffset="108666">23832 14326 19316,'39'-17'-1529,"9"4"-3387,-18-5 1,-1-1 4561,15-3 1,-7 2 0,-29 12 0</inkml:trace>
  <inkml:trace contextRef="#ctx0" brushRef="#br0" timeOffset="108816">24048 14032 19496,'-20'26'4677,"0"16"-4632,6-5 0,0 4-135,3 3 0,0 1-1169,-3 5 0,0-2-3338,3-11 0,2-2 4597,4 0 0,0-4 0,-4-10 0,9-3 0</inkml:trace>
  <inkml:trace contextRef="#ctx0" brushRef="#br0" timeOffset="109083">24087 14405 20575,'28'11'0,"12"-3"-1035,-12-11 1,2-2 629,1 0 1,-1-1 44,1-8 0,-3-1 630,11-6 1169,-19-8 270,-12 27-359,-25-5-181,-14 25-989,-10 1-180,2-5-270,19 12-1349,20-24-2249,38 7-629,14-9 4410,-8-5 1,-1 1-1,3 2 1,-3-7-1</inkml:trace>
  <inkml:trace contextRef="#ctx0" brushRef="#br0" timeOffset="109349">24675 14346 23634,'-20'2'-360,"9"5"-630,3-16 181,34 18 449,-2-7 360,24 15 270,-18-6 539,-10 26-179,-12 4-315,-5 9 0,-6 3-315,-4-14 0,-3 0 0,2-1 0,-2 1 0,-3-3-377,-10 1 1,-4-4 106,-2-2 0,-1-3-630,5-6 1,0-5-3148,-14-6 4047,20-39 0,10 10 0,9-17 0</inkml:trace>
  <inkml:trace contextRef="#ctx0" brushRef="#br0" timeOffset="109900">24969 14444 22644,'-11'-11'-90,"2"2"-450,27 1-359,4-3-90,26 0 719,-7 2 270,-13 8 0,1 2 899,12-1 450,-2 9 181,-19 19-541,-12 5-539,-8 15-450,0-9-450,0-17-1619,0-5-1169,18-26 719,12-28-584,2 16 0,4-1 1079,0-12 0,0 0 3958,-1 12 0,-1 3 1124,-8 3 1,-4 4 269,-2 3-1799,-12 18-900,-8 1-449,0 10 0,0 0-630,0-9-809,18-3-900,4-8-359,17 0-450,-9-8 2698,-1 5 540,-10-14 1349,1-3 629,-1-1-89,-8-16-630,-2 15-899,-9-15-540,0 24-360,0-5-1709,0 27-6026,-9-16 8005,7 14 0,-7-16 0,9 9 0</inkml:trace>
  <inkml:trace contextRef="#ctx0" brushRef="#br0" timeOffset="110192">26145 14346 22284,'-18'11'2069,"5"-3"-2069,-15-16 0,17 14-360,2-4-899,9 9-990,18-2-899,21-9 3058,-9-8 0,1-1-450,4 3 1,0-1 1933,-4-8 0,-3 1 1485,2 3-541,-13 3-1528,-17 25-720,-8-4-90,-3 15-1080,-9-25-2338,18 3-6413,22-15 9410,12-17 1,-1 20-1,-14-20 1</inkml:trace>
  <inkml:trace contextRef="#ctx0" brushRef="#br0" timeOffset="110358">26654 13817 25432,'-8'43'570,"-1"1"-1,-1 4 1,-2 2-615,-3 0 1,0 0-1234,-1-5 0,3-1 244,6 0 0,3-3-4723,4 3 5893,11 1 1,0-34-1,-2-2 1</inkml:trace>
  <inkml:trace contextRef="#ctx0" brushRef="#br0" timeOffset="118849">18305 16169 16258,'-4'39'449,"-1"0"1,1 0 0,-2 0-405,-4-4 0,0 0-45,4-1 0,1-1-368,-4 18 592,10-21 1,-2-4 45,-7-11-360,6 9 91,-7-41-1,9-11-180,0-22 180,0 12 0,0-3-719,0-7 1,0-2 673,-1 0 0,2 0 135,1-5 0,5 3-170,4 14 0,6 4 350,1 8 0,5 5-45,10 7-1,2 10-44,-4 11 0,-1 4-45,5-3 0,-2 5 135,-11 10 0,-3 2 229,9 17 130,-19 6-449,-9-18-90,-27-2-270,-14-17-450,3-4 1,-3-5-1087,4-8 1,3-6 1715,2-6 0,5-3 0,-1-5 0,19-9 0</inkml:trace>
  <inkml:trace contextRef="#ctx0" brushRef="#br0" timeOffset="119158">19011 15894 19856,'-31'20'539,"3"-1"-539,8 18-180,1-13 180,8 22 0,2-24-179,27-3-541,12-19 180,12-19 630,-3-20 90,-20-3 0,-10-6 90,-27 27-270,-12 3-270,-11 18-989,1 9-3329,12-7 4588,52 7 0,-24-9 0,35 0 0</inkml:trace>
  <inkml:trace contextRef="#ctx0" brushRef="#br0" timeOffset="119392">19325 15835 19406,'-9'50'899,"-2"-10"-989,0-3-179,-7-24-451,34 4 90,-3-17 450,26 9 91,-8 2 448,-12 8 451,-10 10-270,-9 1-181,0 9-359,-9-8-1079,-2-12-2789,-8-10 3868,-1-35 0,9 19 0,2-19 0</inkml:trace>
  <inkml:trace contextRef="#ctx0" brushRef="#br0" timeOffset="119533">19520 15933 18057,'0'20'1079,"9"-9"-6296,2-2 5217,9-9 0,-9 0 0,-3 0 0</inkml:trace>
  <inkml:trace contextRef="#ctx0" brushRef="#br0" timeOffset="119691">19540 15953 20036,'41'-25'-90,"1"1"0,-1-1 0,-2 4 0,-1 3 0,-3 2-1305,-5 6 1,-2 3-2699,2 2 1,-1-1 4092,12-13 0,-12 8 0,-21 2 0</inkml:trace>
  <inkml:trace contextRef="#ctx0" brushRef="#br0" timeOffset="119849">19951 15620 20845,'-30'39'899,"19"-8"1,2 3-855,0-3 0,1 1-1125,7 16 0,0 0-314,-8-15 0,0-3-1900,6 1 1,4-5 3293,8-6 0,-5-12 0,14-8 0</inkml:trace>
  <inkml:trace contextRef="#ctx0" brushRef="#br0" timeOffset="119968">20148 15816 18237,'10'28'2968,"-1"20"-4227,-18-13-2609,7 2 3868,2-28 0,2-9 0,7 0 0</inkml:trace>
  <inkml:trace contextRef="#ctx0" brushRef="#br0" timeOffset="120408">20422 15816 19136,'11'39'450,"-2"0"-2249,-1-17-1169,12-5-91,2-17 2520,15-17 2607,-16-5 361,-1-8-540,-11 10-270,-9 20-1169,-9 2-450,7 24 0,-7-13-270,18 7-360,19-11 450,14-9 180,8-9 360,-11 7 630,-2-7 89,-24 9-539,4 9-540,-17 10 0,9 3-990,2-2-719,17-11 180,3-27-540,8-4 1620,0-17 898,-8 9 1980,-3 10-540,-17 11-1349,-2 27-540,-10 4-90,1 8-2429,9 7 2519,11-24 0,-7 5 0,4-18 0</inkml:trace>
  <inkml:trace contextRef="#ctx0" brushRef="#br0" timeOffset="120558">21186 15855 20305,'40'-20'-1889,"-17"6"1,2 0-6837,25-8 8725,-9-15 0,-13 24 0,-19-4 0</inkml:trace>
  <inkml:trace contextRef="#ctx0" brushRef="#br0" timeOffset="120708">21402 15561 13020,'-11'-13'9174,"-6"-11"-7824,14 39-541,-5 13-539,-1 7-315,8 5 0,0 3-630,-8-11 1,0-1-2160,3 8 1,1 1 2833,0-5 0,0-3 0,-4 1 0,9-7 0</inkml:trace>
  <inkml:trace contextRef="#ctx0" brushRef="#br0" timeOffset="121008">22049 15796 20215,'39'0'1979,"9"0"-2069,2 9-225,-20-4 1,-1 1-1485,21 13-1619,-11 1 3418,-11 0 0,-17-10 0,-2-1 0</inkml:trace>
  <inkml:trace contextRef="#ctx0" brushRef="#br0" timeOffset="122557">21127 15522 23634,'30'19'449,"-1"1"1,1-1 0,-1 1-270,5 4 0,0 0-136,0-3 1,2-1 0,7 8 0,1 1-45,-8-3 0,0-2 0,3-3 0,-2 0-45,-11 2 0,-2-1-404,15 0-811,-11-2-1348,-8-12-2249,-9-8 4857,6-8 0,-15 5 0,7-5 0</inkml:trace>
  <inkml:trace contextRef="#ctx0" brushRef="#br0" timeOffset="122883">21617 15384 14189,'-30'-19'4317,"2"8"-3327,8-6 89,9 23 270,-6-12-269,6 14-361,-9 10-179,1 4-405,12 4 0,3 4-45,-5 0 0,0 1-45,4 8 0,-1 0 45,-7 1 0,-2-1-516,4 0 0,0 0 426,-3 1 0,0-1-197,3-9 0,2 1-118,4 2 0,0-1-1663,-13 9-3329,7-10 5307,0-5 0,3-24 0,8 7 0</inkml:trace>
  <inkml:trace contextRef="#ctx0" brushRef="#br0" timeOffset="123653">22284 15855 11311,'28'9'5217,"3"-7"-5038,17 7-89,-7-9-225,-12 0 1,-1 0-1575,4 0-4228,14 0 5937,-33 0 0,4 0 0,-17 0 0</inkml:trace>
  <inkml:trace contextRef="#ctx0" brushRef="#br0" timeOffset="125149">23930 15678 16528,'-37'-10'3508,"4"1"-3329,5 7 1,0 4-180,-14 15 0,3 5-90,11 9 0,17-3-629,11-17-1,28 6 540,23-15 135,-17 2 0,1 1 90,-3 2 0,-3 4 675,10 19 269,-21 20-584,-15-13 0,-6 2-1,-8-3 1,-5 0-589,-2 8 0,-5-1 229,-6-6 0,-3-4-164,-2-2 0,0-3-151,13-6 0,1-5-629,-17-6-271,35-22 1,22-37 629,7 14 1,5-2 54,-9 8 1,1-3-1,1 1 545,3-3 0,2 0 0,-1 1 390,7-9 0,-3 2 374,-7 3 1,-2 4 254,13-7-73,-26 19-287,-2 12-449,-9 25 0,0 5 1430,0 17-1610,0 0 314,17-8-314,-4-3-90,25-8 0,-17-10 90,8-1-90,-10-9-180,1 0-180,-1-9 0,10-10 90,-8-20 180,-2 18 0,0 0 90,-4-4 0,0 2 450,15 2 270,-1 3-91,-18 27-179,-3 10-270,-8 12-180,9 8 0,11-8-180,19-12-135,-7-12 0,4-5 0,-1-5 1,1-3-284,4-2 1,-1-3 507,-4-3 0,-3-3 41,-6-3 1,-2 1 228,15-3 90,-19-4 270,-11 24-271,-9-7 1,0 18 559,0 2-739,8 8 13,12-8-463,11-2-89,17-9 89,-7-9 180,7-2 270,-27-8 0,-3-1 360,-18 9 359,0 3-359,0 25-360,-9-4-90,7 24-1799,11-15-5127,30-3 6926,-5-12 0,2-5 0,10-2 0,-3 0 0</inkml:trace>
  <inkml:trace contextRef="#ctx0" brushRef="#br0" timeOffset="125608">26223 15581 16348,'-30'0'6836,"1"8"-5667,10 20-449,-1 14-585,10-14 0,0 3-332,1 3 0,-1-1 242,-4-7 0,0 0-90,3 8 0,0-2-495,-18 0-331,10-3-298,8-21-180,2-16 359,18-29 900,0 8 0,2-3 90,7-15 0,3-4-318,-8 15 0,0-1 1,2 1 527,3 1 0,2 1 0,-1 3 374,2-7 1,-1 6 807,20-5-582,-21 54-180,-1 34-540,-17-13 0,0 4-90,7 7 0,1 0-471,-3-8 1,-1-1-655,0-5 1,1-3-4273,3 7 5397,-9-19 0,0-11 0,0-9 0</inkml:trace>
  <inkml:trace contextRef="#ctx0" brushRef="#br0" timeOffset="125752">26125 15757 23184,'34'-6'239,"0"1"1,0-4 0,2 1-1364,3 7 0,0-1-3792,-7-6 1,-3-1 4674,10 7 0,-22-7 0,-17 9 1</inkml:trace>
  <inkml:trace contextRef="#ctx0" brushRef="#br0" timeOffset="126733">18305 17148 16258,'-28'0'3058,"6"0"-2428,-6 9-361,-1 11-179,8 19-345,6-15 0,1 2 75,-5 24 270,34-2-450,27-17 225,3-19 0,8-5 45,-14-2 0,1-2 0,1-2-30,-1-5 0,0-2 1,-1-2 119,17-1 0,-5-3 141,-13-2 1,-6-3-52,7-20 270,-22 7 0,-17 8-1,-17-4-269,-5 15 227,-9 0-317,3-7 0,8 8 0,9 7 0,-6-12 0,15 22-90,-7-16 90,9 9-179,0 0-541,0 9-989,-8-16-4677,5 22 6386,-23-12 0,22 7 0,-14-1 0</inkml:trace>
  <inkml:trace contextRef="#ctx0" brushRef="#br0" timeOffset="127208">18090 17266 19226,'0'34'359,"0"0"1,0 0 0,0 1-315,0 8 0,0 1 0,0 1 0,0 0-90,0-1 0,0 1-45,1 0 0,-2-3-359,-8 2 89,7-10 0,-7-34 360,9-26-90,0-15 45,-1-4 0,2-6-842,6 1 0,4-2 887,-1 10 0,3-2 0,3 3 0,7-7 0,6 5-362,12 5 0,3 8 497,-8 13 0,0 6-207,3 3 0,0 7 207,-3 12 0,-4 5 225,9 8-237,-24-1 1,-6 1 146,-2 7 1258,-9 6-1528,-26-24-70,-7 4-2269,-17-17-6476,2-17 8815,18-5 0,10 0 0,11 5 0</inkml:trace>
  <inkml:trace contextRef="#ctx0" brushRef="#br0" timeOffset="127524">18913 17168 18686,'-31'11'720,"12"15"-540,1-22-270,16 31 90,-7-22 0,27 7-270,4-11-135,4-8 0,4-2-134,23 1 449,-23-7 0,-1-4 270,1-11 449,-13-8 1,-17 2-360,-17 17-270,-5 2-180,-26 9-1169,15 0-1620,-4-9-5036,35 7 8005,31-7 0,-12 9 0,18 0 0</inkml:trace>
  <inkml:trace contextRef="#ctx0" brushRef="#br0" timeOffset="127733">19324 17070 19316,'11'41'270,"-2"-4"-270,8-8-180,-3-7 0,14 6 0,-9-9 270,1 1-180,-9 0-360,-2-1-1528,-18 10-3060,-11-16 5038,-2 4 0,3-17 0,10 0 0</inkml:trace>
  <inkml:trace contextRef="#ctx0" brushRef="#br0" timeOffset="127874">19677 17090 19586,'11'39'809,"-2"0"-2608,-9-17-4227,0 4 6026,9-24 0,-7 7 0,6-9 0</inkml:trace>
  <inkml:trace contextRef="#ctx0" brushRef="#br0" timeOffset="128000">19716 17129 16797,'49'-18'-653,"0"1"1,-1 0 0,-1-3 0,-1 1 0,-10 3 0,-3 3 0,-7-4 0</inkml:trace>
  <inkml:trace contextRef="#ctx0" brushRef="#br0" timeOffset="128151">19932 16854 20305,'-20'27'2159,"1"-3"-2114,12 6 0,3 5-810,-2-5 1,3 1-1080,10 4 0,4 0 1844,-6-4 0,3-4 0,11 4 0,-10-14 0</inkml:trace>
  <inkml:trace contextRef="#ctx0" brushRef="#br0" timeOffset="128291">20167 17031 17697,'6'28'-45,"-1"0"0,-5 25-8410,-11-12 8455,0-6 0,3-33 0,8 7 0</inkml:trace>
  <inkml:trace contextRef="#ctx0" brushRef="#br0" timeOffset="128724">20187 17031 13739,'39'3'742,"0"1"0,1 0 0,11-3 0,-13-2 248,-30-1-450,-8-7-91,0 9-89,0 9 0,9 10-360,11 3 90,10 6-90,9-8 0,1-9 180,-1-3-180,-17-8 0,4 0 0,-24 0 90,15 0-270,-6 0-180,9 0 270,8-17 90,3 13 90,8-14 270,-17 18-270,4 9 0,-15 11 0,-1 1-180,17 8-900,-14-18-6026,24-3 7016,-7-8 0,-8 0 0,-5 0 0</inkml:trace>
  <inkml:trace contextRef="#ctx0" brushRef="#br0" timeOffset="129083">21206 16933 15808,'20'-20'-1529,"-1"9"3688,1 3-630,-9 8-810,-3 0 91,1 0-91,-7-9 181,16 7 89,-16-7-179,15 9-270,-15 9-91,16 2-179,1 8-90,21-8-90,10-2-45,-17-7 0,1-4-90,-3-6 0,-1-2-280,5 1 1,-2-3 9,-7-6 0,-2-4-585,2 0 1,-4-3-2159,-1-26-1858,-10 22 1,-4 0 4179,-7-13 1,0 14 0,0 19-1</inkml:trace>
  <inkml:trace contextRef="#ctx0" brushRef="#br0" timeOffset="129243">21657 16972 19316,'-20'48'3058,"0"2"-3193,10-13 0,1 2-810,-1 1 1,0 1-2519,0 3 0,1 1 3463,-1-4 0,0-4 0,-1 5 0,2-16 0</inkml:trace>
  <inkml:trace contextRef="#ctx0" brushRef="#br0" timeOffset="129441">22362 17148 20305,'-11'-39'-1619,"29"9"-6746,15 10 8365,-4 10 0,0 3 0,4 5 0,-7-7 0</inkml:trace>
  <inkml:trace contextRef="#ctx0" brushRef="#br0" timeOffset="130383">23303 16933 19946,'-31'-11'3777,"3"2"-3777,0 9 0,6 0-89,-6-8 89,17 14-540,2-12-899,27 23-180,21-15 629,13 7 945,-18-6 0,0 3 405,16 13 629,-11 20-499,-20 11-86,-12-13 1,-5 3-225,-5-1 0,-3 2-45,2 8 0,-3 0-135,-5-3 0,-4-3 90,1-2 0,0-3-135,0-12 0,-1-2-495,-21 13-359,15-26-1,-6-29-89,26-23 899,16-1 0,9-3 72,0 11 0,4 0 0,4 2 78,8-3 0,6 2 0,0 1-528,-11 7 1,1-1 0,0 3 0,0 1 647,9-1 0,-1 4 0,-2 0 494,7-7 1,-6 4 584,5 2-89,-29 20-451,-36 3-449,-4 5 345,-17 1-615,9-7 1898,10 16-1988,20-16-90,28 6-90,5-8 135,-5 0 0,1 0 135,3 0 0,14 9 180,-24 2-90,-3 9 270,-10-1-450,-9-8 0,0-2-90,9-27-360,10-21 405,0 14 1,2-2-91,3-3 0,2 1 225,-2 8 0,2 3 360,22-2 629,-18 12-179,-10 25-631,-11 5-89,-1 17 90,3-8-180,17-12-359,12-10-361,10-9 270,-21-7 0,1-4 135,-1 2 1,0-3 224,2-7 0,-3-2 270,14-9 180,-14 2 449,-20 17-89,-8 11-271,-8 11-359,-3 17-90,-9-15-359,9 13-1800,29-24-2968,23 7 5127,-2-8 0,1-2 0,6 1 0,-3 0 0</inkml:trace>
  <inkml:trace contextRef="#ctx0" brushRef="#br0" timeOffset="130600">25321 16658 25522,'-10'31'630,"1"15"-630,9-5-180,0-12 0,0 1-405,0 0 1,0-1-2384,0 21-3509,0-11 6477,0-19 0,0-12 0,0-8 0</inkml:trace>
  <inkml:trace contextRef="#ctx0" brushRef="#br0" timeOffset="130992">25302 16639 22644,'-20'-9'2069,"18"7"-2429,22-7-989,21 9 674,-8 0 1,2 0 269,-4 0 0,-1 0 405,20 0 810,-13 18 269,-26 3 0,-3 27-269,-25-15-450,-5 13-360,-8-25-90,1-1-540,18-11-899,3-9-540,25 0 270,5 9 1439,17 10 1170,-8 12 2068,-12 17-1498,-10 2-571,-11-17 1,-5 1-226,-1-7 1,-3-2-225,-3 5 0,-3-3-180,-22 3-360,8-10-1619,3-11-4407,9-18 6206,8 7 0,2-7 0,9 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13:33:12.65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17129 5703 11940,'-28'0'2429,"6"-9"-1890,3 16 1,1-14 270,7 7-271,-17-2-449,-3-7-180,-17 18 180,23 3 0,0 4 90,0 7 0,0 4-45,0 7 0,2 2-45,7 3 0,2 0 45,-2-8 0,4-1-45,7 1 0,8-5 89,25-4-134,0-10 0,5-7-90,15-18 0,2-9-135,-3 3 1,-2-5-278,-11-2 1,-1-4 0,-5-1 456,1-13 0,-5-2 45,-3-2 0,-5-2-45,-9-3 0,-6 0 45,-4 7 0,-3 0-45,1 9 0,-1-2 0,-2 2 0,-6-9 0,-3 0 0,-2-3 0,-1 0 0,4 9 0,2 2 89,-6-12 181,11 22 360,9 45 0,0 33-406,0-7 1,0 4-225,0 6 0,0 2-73,0 0 0,0-1-332,0-4 0,0-2-955,-2-7 0,4-3-1564,13-6 1,5-6 2923,24 5 0,0-14 0,-10-17 0</inkml:trace>
  <inkml:trace contextRef="#ctx0" brushRef="#br0" timeOffset="335">17639 5566 14549,'0'-20'4947,"0"9"-4407,-9 2-271,-2 9-269,-17 0 0,-11 18-90,6 4-179,-4 17 269,17-9 0,10-10-360,27-11 0,16-18 0,17-2 360,-25-2 0,-2-2-270,7-7 720,-1 2-180,-19 20-90,8 20-270,-7 10 90,8 1-540,10-3-2248,1-17-6207,18-2 8995,-15-27 0,-5 14 0,-19-13 0</inkml:trace>
  <inkml:trace contextRef="#ctx0" brushRef="#br0" timeOffset="478">17913 5428 18057,'29'-9'209,"-1"-1"1,2 0 0,1 0-1200,8-4 1,1 0-1709,-9 4 0,-2-2 2698,2-7 0,-5 1 0,-4 5 0,-5-4 0</inkml:trace>
  <inkml:trace contextRef="#ctx0" brushRef="#br0" timeOffset="634">18168 4997 18506,'-10'30'869,"0"-1"1,4 8 0,2 2-870,-1 6 0,1-1-630,-1-2 1,1-1-1620,2 3 0,2-3 2249,0 9 0,2-19 0,7-14 0</inkml:trace>
  <inkml:trace contextRef="#ctx0" brushRef="#br0" timeOffset="928">18521 5291 19946,'-18'11'899,"5"-2"-989,-15 8-90,8 5 90,1 0-90,8 4-89,28-24 269,25-2-90,-8-8 0,2-4 180,-5-2 0,-1-2-45,-1 1 0,-2 0 224,4-14 1,-12 18-270,-10 3-90,-9 25-180,9-4-1259,10 7-3238,20-12 4767,12-25 0,-19 13 0,-6-14 0</inkml:trace>
  <inkml:trace contextRef="#ctx0" brushRef="#br0" timeOffset="1184">19520 5056 20575,'46'-20'-855,"-8"6"1,3 0-2519,-3 3 0,0 0 3373,2-3 0,-4 0 0,-8 3 0,-19 2 0</inkml:trace>
  <inkml:trace contextRef="#ctx0" brushRef="#br0" timeOffset="1375">19775 4742 19586,'-20'18'3508,"1"4"-3418,12 4 0,3 4-672,-1 0 1,1 1 41,7 8 1,3 1-406,2-4 1,4-3-900,1-6 0,4-4-2260,6-6 1,2-5 4103,17-4 0,-12-8 0,-12 0 0</inkml:trace>
  <inkml:trace contextRef="#ctx0" brushRef="#br0" timeOffset="2743">20108 4899 20036,'0'29'1978,"0"1"-1798,0 18 90,0 2-180,9 0-90,-4-22 0,1 1 90,14 21-45,-10-21 0,-1 1 90,-3-1 0,-1 0-135,4 21 0,-9-2 0,0-8-360,0-19-449,0-3 629,0-18 270,0-18 179,0 14 181,0-22-180,0 24-90,0-7-270,0 18 270,0-7-90,0 15 0,0-6 0,0 9 90,0-1 0,0 1-1,0 0 1,0-1-90,0 1-90,0-1 0,0 1 90,0 0 0,0-1 90,0-8 90,0-2-270,0-9 0,0 0-90,0-18 0,0-3-90,0-27 0,0 6 90,0 14 0,0 0 0,0-5-90,0-13-179,0 16-91,0-1 0,0-14 180,8 12 225,2 5 0,0-1-212,12-21 257,-7 25 0,-2 0 0,-2-23 0,7 18 90,-16 1-90,6 10 0,-8 8 0,0-6 437,0 14-437,0-5-90,0 8 1260,0 0-1260,0 8 90,0 3 0,0 9 90,0-9-180,0 6 180,9-15 0,-7 7-90,16-9 0,-7 0-90,8-17 0,1 4 0,-1-16 180,-8 10-90,-2 8-180,-9 2 180,0 9 180,0 9-90,0 19 0,-9-4-90,7 30 90,-7-12-1,9-10 1,0 3-90,0 4 0,0 1-587,0 3 0,0 3 632,0 7 0,0 1-45,1 0 0,-2 1 45,-2-1 0,-2 0 0,0-4 0,-1-2-45,-8-3 0,-1-3-247,5-6 1,-1-2 290,-8 1 1,0-2-45,-2 8-89,-16-4-271,15-26-180,-6-11 1189,8-37-964,13 4 0,3-4 45,2-11 0,4-4 180,5 11 1,3-2 0,2 1-61,0 1 0,2 2 0,1-1-545,3 0 0,2 0 0,1 2 155,8-8 0,1 3-1214,-5 3 0,0 4 1726,0 9 1,-2 4 0,-2-8 0,-3 14 0</inkml:trace>
  <inkml:trace contextRef="#ctx0" brushRef="#br0" timeOffset="3417">20833 4938 14189,'-19'37'6656,"-1"13"-6206,10-16 0,1 2-226,2 11 1,3 2-45,-1-3 0,1-1-90,4 5 0,0-2-506,0-3 0,0-2 461,0-12 0,0-1 45,0 17-124,0-18-776,0-18 348,0-29-168,0-32 630,0 8 0,0-5-30,0 6 0,-1-1 0,2-1-484,1-1 0,1 0 0,1 1 544,1-1 0,2 1 0,0 1 60,2-10 0,4 6 355,5 19 1,1 4 4,3-3-180,-2 52 359,-3 16-494,-15-9 0,-2 3-45,5 0 0,-1-2 45,-4-4 0,0-1-45,1 0 0,-2-2 1440,-8 6-2430,-2-5-269,-8-28-90,-1-37-810,9-6 899,16 5 1,8 0 989,5 10 0,5 3-24,10-5 1,4 4 383,-2 9 0,0 3 404,-5 0 1,-2 0 1124,20-6-629,-26 10-181,-5-8 270,-17 16-989,0-7 1375,0 18-1286,-8 19 1,-3 14-180,-9 8-180,18-2-449,30-18-721,-4-14 1,5-4-3485,9-4 0,2-5 4744,-4-2 0,-2-2 0,7-1 0,-15-7 0</inkml:trace>
  <inkml:trace contextRef="#ctx0" brushRef="#br0" timeOffset="3617">22225 4801 20305,'-20'-19'-9831,"9"8"9343,3 11 0,8 2 0,0 7 0</inkml:trace>
  <inkml:trace contextRef="#ctx0" brushRef="#br0" timeOffset="3759">22245 5115 24263,'0'11'-1642,"8"-3"1,-5-8-1,5 0 1</inkml:trace>
  <inkml:trace contextRef="#ctx0" brushRef="#br0" timeOffset="4484">23597 5134 18596,'-31'0'3328,"-6"0"-3148,16 0-90,-8 0-90,1 18 0,6-14-359,3 40 89,1-38-180,33 20 180,7-26 270,29 9 90,-1 2 270,-20 26 539,-13 13-449,-18-12 0,-6 2-680,-1 9 1,-4 0 364,-7-3 0,-1 0-135,4 7 0,-1-2-166,-3-18 0,3-2 121,12 3 0,8-3-315,17-1-359,21-10 494,-12-13 0,1-5 225,20-20 0,-11-3 90,-19-27-90,-12 6 0,-34-6-540,7 28 1,-3 1-676,-8-1 1,-1 1-2566,4 4 1,4-1 3779,2-7 0,5 1 0,5 6 0,2-10 0</inkml:trace>
  <inkml:trace contextRef="#ctx0" brushRef="#br0" timeOffset="5343">23989 5134 21205,'-18'48'2878,"5"-6"-2833,-1-18 0,0 0-45,3 6 0,2-2-1169,36-17-360,5-11 1034,1-7 0,2-5-194,-4-7 1,-1-2 688,1 2 0,-3-3 416,-7-2 0,-3 0 754,1 2 89,-10 14-359,-9 27-271,0 12-539,0 8 635,0 0-815,9-17-450,10-5-899,12-17 270,17 0 809,-19-3 0,1-2 270,0-4 0,1-2-78,3 1 1,-1-2 301,-7-2 1,-2 0 495,15-6 0,-19 10-1,-11 1-269,-9 0-180,0 7 0,0-7 336,0 9-427,0-9 91,0 7 90,-9-6 180,7 8-180,-16-9-180,7 15 90,-8-3-90,-1 16-270,1 9 0,-1-23 270,18 10-450,13-24 0,37 1 225,-18-1 0,1-2 90,8-4 0,0 0 0,-8 3 0,-1 2 180,0 0 0,-3 2 315,3 8 180,-10 27-1,-12-4-539,-7 5 0,-2 1 0,1 4-180,0 4-270,0-26-179,9-3-451,11-16 541,19-21 179,-10 10 0,1-3 90,0-4 0,1 2 270,-1 7 0,-1 3 630,1-3 89,-13 26-629,-17 19-90,0 5-135,0-5 0,0 0-315,0 5-1439,9 4-989,11-26-5128,2-2 7916,15-27 0,-24 14 0,4-14 0</inkml:trace>
  <inkml:trace contextRef="#ctx0" brushRef="#br0" timeOffset="5475">25400 5193 19586,'31'-22'2159,"6"-4"-2159,2 24-900,11-15-930,-20 8 1,-1-2-1230,-3-2 1,-2-4 3120,-3-7 0,-3 0 0,2 0 0,-12-2 0</inkml:trace>
  <inkml:trace contextRef="#ctx0" brushRef="#br0" timeOffset="5617">25714 4782 19586,'-20'28'2743,"14"-2"1,1 4-2340,-4 9 1,1 3-551,2 11 1,1 3 115,-1-17 0,-1 1 0,0-1-1337,-2 12 1,-1-2-1423,0-8 1,0-4 2871,-1 2 0,2-21 0,9-18 0</inkml:trace>
  <inkml:trace contextRef="#ctx0" brushRef="#br0" timeOffset="5735">25910 5134 20395,'-5'30'-405,"1"-1"1,-7 4-9427,0-7 8870,2-26 1,9 0 0,0 0 0</inkml:trace>
  <inkml:trace contextRef="#ctx0" brushRef="#br0" timeOffset="5934">25910 5154 19946,'48'-8'64,"1"0"0,-1 0 0,1-1 1,-5 0-1,0-1 0,-2 1 0,-2 2-289,16 6 1,-6 0-136,-8-7 0,-3-1-1259,-3 9 0,-5-2-3778,0-16 5397,-14 16 0,-17-7 0,0 9 0</inkml:trace>
  <inkml:trace contextRef="#ctx0" brushRef="#br0" timeOffset="6087">26497 4958 13020,'-10'-41'8185,"1"4"-6836,9 26-449,0 19-271,-9 40-584,-4-17 0,-2 1-180,-1 16 0,-1 0-1124,-3-7 0,1-1-1361,3-4 1,4-2 2619,1 13 0,2-27 0,9-11 0</inkml:trace>
  <inkml:trace contextRef="#ctx0" brushRef="#br0" timeOffset="6375">26654 5134 22104,'-28'29'2069,"6"1"-2069,-6 9 90,8-17-1079,18-4-1440,22-18 900,30-18-1530,-12 7 1,3 0 2653,3 0 1,1 1 1114,-4 0 1,-2 2 1313,-7 5 0,-5 6 44,1 23-1438,-19-2-270,-9 24-360,0-17-900,0-3-2428,9-17-6098,10-11 9426,12-20 0,-9 7 0,-5-4 0</inkml:trace>
  <inkml:trace contextRef="#ctx0" brushRef="#br0" timeOffset="6542">27105 5193 20935,'46'-11'719,"-17"6"1,3 2-945,11 2 0,3 2-1333,4-6 1,-2 1 207,-6 4 1,-3-2-1973,-8-6 0,-3-2 3322,0-1 0,-20 1 0,-8 1 0</inkml:trace>
  <inkml:trace contextRef="#ctx0" brushRef="#br0" timeOffset="6951">27575 4978 20215,'-19'19'2519,"8"6"0,2 5-2295,-1-4 1,1 2-180,-6 19 0,1 2-741,4-8 0,-2-2 381,-1 2 1,-2-3-324,-4 3-1431,16-15 1129,23-26 490,3-11 0,4-4 315,12 4 0,1-2 135,-4-10 0,0-2 450,-1 9 0,-3 2 1349,-1-6-450,-14 20-719,-17 29 271,-9-5-811,-2 13-90,0-18-540,29-8 450,23-2-225,-3-8 1,3-2 179,-5-3 0,0-1 44,3 1 1,-2-3 450,4-12 629,-13 8-89,-19 2-541,-9 26 1,9 5-270,19 17-450,3-22 1,6-3-1196,11 2 0,4-4-1722,-13-7 0,2-2 0,-1 0 2076,17 2 0,-5-1 0,-20-4 1,-3 0-1,6 0 0</inkml:trace>
  <inkml:trace contextRef="#ctx0" brushRef="#br0" timeOffset="26592">19716 8878 10861,'-11'-31'7555,"3"3"-5935,8 8-361,0 9 270,0 3-1529,-9 16 270,-19 12-180,4 2 0,-3 4 0,-7 11 0,-1 4-620,8-9 0,1 2 1,0 0 529,2 2 0,0 1 0,3-1-45,-6 14 0,4-2-105,3-6 1,3-5 59,-3-5 90,18-8-270,13-50 0,7 4 0,3-4-512,9-11 1,-1-6 751,-10 6 0,-3-3 0,1-1 30,3 1 0,0 0 0,-3 0 0,-1-11 0,-2 2 656,1 8 0,-1 6-206,-4 5 123,8 38-33,2 34-360,-10-1 0,1 5-90,8 3 0,-1 2-436,-10-12 0,-2 1 0,2-1 256,11 7 0,-1-1-585,-7 0 1,0-5-994,9 1-7237,-12-12 8905,-8-12 0,0-15 0,0 7 0</inkml:trace>
  <inkml:trace contextRef="#ctx0" brushRef="#br0" timeOffset="26725">19422 9035 18866,'40'-5'509,"-1"1"1,8 3 0,2 0-2354,1-8 0,0 0 1844,6 8 0,-3 0 0,-20-3 0,-3-1 0,14 5 0</inkml:trace>
  <inkml:trace contextRef="#ctx0" brushRef="#br0" timeOffset="27142">20226 8976 20575,'11'28'4228,"-2"3"-4048,-9 16-135,0-13 0,-1 0 0,-2-2 0,-2-1-90,1 1 0,-3-5-315,-13-8-90,9-12-179,3-50 89,16-10 315,5 14 0,3-2 45,2 0 0,5 3 225,6 11 0,1 4 0,-5 6 0,0 6 45,3 8 0,1 6-288,21 16 243,-17-8 0,1 0-45,1 4 0,0-1 0,0-8 0,0-2-90,0 2 0,-3-3 0,10-12 180,-5-1-180,-27-10 180,-1 9-180,-18 11 180,-2 2 378,-17 7-648,6 0 90,3 2-1799,28 8-1619,30-8 629,-2-5 1,4-3 2878,6-7 0,-2-1 0,-12 4 0,-3 0 0,14-8 0</inkml:trace>
  <inkml:trace contextRef="#ctx0" brushRef="#br0" timeOffset="27409">21245 8976 19496,'-17'-11'5037,"-14"2"-4677,-10 27-270,-7 3-180,17 10 0,3-3-270,26-17-629,22-2-181,30-18 945,-20 0 1,1-2 179,3 1 0,-1-1 674,17-9 631,-10 11-451,-12 27-539,0 4-90,3 17-135,-5-22 0,4-4-90,4-1 0,2-4-315,8-2 0,1-3-1664,0-3 1,0 0 2023,-4 0 0,-4 0 0,4 0 0,-15 0 0</inkml:trace>
  <inkml:trace contextRef="#ctx0" brushRef="#br0" timeOffset="36959">23911 6016 10771,'19'0'5757,"18"0"-4948,13 0-494,-12 0 0,3 0-1856,10 0 1,5 0 1600,-10 1 0,3-1 0,2-1-15,-8 0 0,1-1 0,1-1 0,1 1-45,-2 0 0,0 0 0,1 0 0,1-1 0,0 1-441,4-2 1,0 0 0,1 0 0,1 0 0,0 0 499,-6 2 1,1 0 0,0 0 0,1 0 0,0 1 0,1-1-45,4 1 0,0-1 0,1 0 0,0 1 0,0-1 0,1 2-148,-7-1 0,1 1 0,0 0 0,0 0 0,0 0 0,1 0 0,0 1 145,1-2 1,1 1 0,0 0 0,0-1 0,1 1 0,-1 1 0,0 0-109,-1 0 0,0 1 0,0 1 0,0-1 0,-1 1 0,1 0 0,-2 0 96,7 0 0,-1 0 0,-1 1 0,0-1 0,-1 1 0,0 1-78,-4-1 1,-1 1 0,0 0 0,-1 1 0,-1-1 0,-1 0 77,2 1 0,-1 0 0,0 0 0,-2-1 0,-1 1 0,3-1 0,-1-1 0,-2 1 0,-1 0 321,6 2 0,-3 0 0,-3-1-186,0 0 0,-4-1 866,-3 0 0,-4-2-1001,8-3 1350,-17 0-1440,4 0 2360,-24 0-5238,6 0 3203,-8 0 1,0 0 0,0 0 0</inkml:trace>
  <inkml:trace contextRef="#ctx0" brushRef="#br0" timeOffset="39484">20736 9152 9152,'19'-11'1979,"1"-6"-1889,8 6 179,3-9 361,-1 1 360,-2-1-271,-17 1 91,-2-1-451,-9 0 1,0 1 90,0-1-270,0 9 90,0-6 0,0 15 179,0-16-179,0 16-180,0 2 180,-9 2-180,-11 7 90,-10 0-90,-9 1 0,8 10 90,-6 8-90,7 3-1,14-8 1,1 2 0,0-1 0,2 2-90,3 7 0,0 1-213,-1-7 0,3-1 213,8 7 0,6-1-180,16 1-899,5-17 0,5-4-1260,10-5 0,3-5 2339,2-6 0,-2-1 0,-12 4 0,-3 0 0,14-8 0</inkml:trace>
  <inkml:trace contextRef="#ctx0" brushRef="#br0" timeOffset="46103">9094 10269 7982,'-20'-8'4768,"9"5"-3869,3 12-269,-1-13-1,7 28-539,-16-31 180,16 16 450,-7-9-1,27 0-179,21 9-270,-2-8 0,5 0-90,11 7 0,3 1-674,-14-5 0,1-1 0,0 1 584,3 4 0,0 2 0,0 0-60,0 0 0,0-1 0,-1 3 0,-4 2 0,-1 3 0,-2 0 0,-1-1 0,-1 0 0,-2 2-229,7 11 1,-4 1 198,-6-5 0,-3 0-50,-2-1 0,-4 0-400,0 6-2518,-5-2 2968,-17-17 0,0-2 0,0-9 0</inkml:trace>
  <inkml:trace contextRef="#ctx0" brushRef="#br0" timeOffset="47513">19265 14405 14549,'-19'-9'4947,"-1"-2"-4138,9 0-269,3 20-270,-1 13-180,8 12 0,0 6-766,-7-4 1,-2 2 705,4-1 0,0 2 0,-1 0-30,-7 12 0,-3-2 45,-5 1 0,-4-2 0,2-2 0,-2-5-90,2-13 0,-2-3-145,2-2 0,0-9-349,-6-32-46,17-7 0,6-9 225,7-1 0,3-5 1,3-2-411,2-9 1,2-3-1,3 0 770,-1 10 0,3-1 0,1 0 0,0 0 157,-2 2 1,0 0-1,1 1 1,3 3 111,5-5 1,3 4 0,1 4-41,6-7 0,3 10 310,3 17 1,1 12-90,-4 13 0,-2 10-91,-3 12 1,-4 8-135,-4 9 0,-7 4-250,-7-14 0,-3 2 0,-1 0 55,-1-1 0,-1 1 0,-1-2-30,-2 14 0,0-3-679,0-9 0,0-2-805,1-7 0,-2-5-1525,-8-5 3009,-11-12 0,7-11 0,-4-7 0</inkml:trace>
  <inkml:trace contextRef="#ctx0" brushRef="#br0" timeOffset="47638">19030 14620 13919,'-19'-9'5487,"69"16"-5622,-18-10 0,4 0-1993,8 3 1,7 1-1,0-2 2128,0-7 0,-1-3 0,-3 1 0,-1 3 0,-5-1 0,-6-5 0,0 0 0</inkml:trace>
  <inkml:trace contextRef="#ctx0" brushRef="#br0" timeOffset="48546">20050 14444 18776,'-27'-20'2699,"3"9"-2429,-24 3-91,9 8 1,9 8 90,1 12-270,10 2-180,-1 6 180,9-17 0,20-2-90,22-9 90,10 0 0,-12-5 0,-1 1 0,4 2 270,5-7 450,-26 9-91,-2 17 1,-9 14-270,0 10-360,1-12 0,-2-1 90,-8 13 0,-2-10-180,0-14-90,3-17 180,8-9-90,0-10 90,8-12-90,3-8 90,18 0-90,-7 0 0,15 8 90,-7 3 90,1 17 0,-3 2 90,-9 27 0,-8 4-90,-2 17-180,0 0 0,-7-8-630,24-3-1259,-4-17 1484,4-13 1,5-5 134,-2-3 0,3-2 180,11-7 1,1-1-181,-8 8 0,0 2 495,-1 0 0,-3 3 584,7 7-179,-19 9-450,-12 10-90,-8 3 0,9 15 0,2-24 90,9 4-180,8-17-180,-6-8 90,6-12 180,-8-10 180,-10-1 360,-1 3 269,-9 26-179,-9-5-540,-10 33-270,-3-4 90,-6 0-360,26-5-359,21-17 629,23 0 180,8 0 90,-2 9 540,-27 28-316,-10-9 1,-4 5-135,-5 18 0,-4 5-538,-3-20 1,-1 1 0,-1 1 417,1 1 0,0 1 0,-4-2-60,-3-1 0,-4-1 0,-1-2-345,-6 12 0,-2-3 210,2-2 0,-2-3-900,2-11 1,0-4-1214,-6 5-7583,2-72 9616,29 5 0,4-4 1,-8 7-1,2 2 0,10-1 1,-1 0-1</inkml:trace>
  <inkml:trace contextRef="#ctx0" brushRef="#br0" timeOffset="48846">21265 14307 24803,'-10'50'539,"0"0"1,4-12 0,-1 1 0,0-3-585,-3 1 0,1 0-482,2 11 1,3-2 77,4 6-223,28-13-3,0-30 0,3-9 135,5-11 1,0-6 559,8-3 1,-1-2 24,-6-3 0,-4 0 539,-7 9 1,-2 2 494,13-4-449,-26 44-630,-3 7 0,1 17-360,20-11-1259,21-19-990,-20-14 1,1-3 2608,4-7 0,-3-1 0,1 3 0,-7-7 0</inkml:trace>
  <inkml:trace contextRef="#ctx0" brushRef="#br0" timeOffset="55155">8467 10504 10591,'-3'-50'1169,"10"17"1,6 1-1036,6 6 1,4 0 45,13-12 0,4 0 45,-4 6 0,0 3 0,3-1 0,0 1-470,-4 3 0,-2 4 785,17 0-450,-11 5 123,-11 17-843,-17 8-924,6-5-874,-6 14 2428,9-15 0,-9 7 0,-2-9 0</inkml:trace>
  <inkml:trace contextRef="#ctx0" brushRef="#br0" timeOffset="56025">8702 10152 5824,'-11'-11'0,"2"2"0</inkml:trace>
  <inkml:trace contextRef="#ctx0" brushRef="#br0" timeOffset="56334">8682 10132 13739,'29'39'-1320,"-1"0"1,0 1 0,8 11 0,-8-13 0,-20-29 0</inkml:trace>
  <inkml:trace contextRef="#ctx0" brushRef="#br0" timeOffset="57023">8310 10740 14908,'20'48'540,"-11"-16"0,1 3-450,4 4 0,0 3-1025,-1-8 1,0 3 0,1-2 934,1-1 0,2-1 0,1 1-330,0 2 0,2 0 1,1-2-1325,11 8 1,3-3 1653,1-3 0,-2-5 0,10 0 0,-10-14 0</inkml:trace>
  <inkml:trace contextRef="#ctx0" brushRef="#br0" timeOffset="57388">8173 11288 13020,'37'-19'899,"-13"5"1,2 0-945,12-6 0,2 0-1437,5-1 0,0 1-632,0 0 0,-1 1 2174,-3 3 0,-4 3 0,5 3 0,-16 1 0</inkml:trace>
  <inkml:trace contextRef="#ctx0" brushRef="#br0" timeOffset="59387">8663 11739 10681,'8'-11'4138,"21"11"-3419,21 2-494,-5 3 0,6-1-1434,-10-2 0,2-2 0,2-2 1239,6-2 0,2-3 0,2 1-53,-12 3 1,2 1-1,0-1 1,-2-2-458,11-6 0,-1-3 1,-1 2-721,-5 4 1,0 2 0,-4-2 1414,9-7 1,-6 2 0,4 2-1,-24 2 1</inkml:trace>
  <inkml:trace contextRef="#ctx0" brushRef="#br0" timeOffset="59647">9211 11406 12930,'-19'-9'2878,"8"25"-2518,2 14-315,12-2 0,3 5-45,-5 10 0,0 1-1080,7-3 1,2-1-2828,-2 0 0,3-2 3907,8-11 0,1-4 0,4 5 0,3-19 0</inkml:trace>
  <inkml:trace contextRef="#ctx0" brushRef="#br0" timeOffset="60096">9956 11524 12750,'29'-16'359,"-6"2"1,2-4-1305,1-18 1,0-7-825,-4 12 0,2-2 0,-3-1 1769,-2-2 0,-3-2 0,-1 3 0,2 1 0,-3 3 0,3-21 0</inkml:trace>
  <inkml:trace contextRef="#ctx0" brushRef="#br0" timeOffset="60380">10015 11367 15088,'27'-15'-1289,"1"-1"0,6 5 0,4 3 1289,16 2 0,1 3 0,-21 3 0,-3 0 0,21 0 0</inkml:trace>
  <inkml:trace contextRef="#ctx0" brushRef="#br0" timeOffset="61279">10368 11151 12210,'0'-30'1169,"0"1"-629,0 10-360,0 8-90,-9-15-90,7 4 0,-7-17-90,9-9 90,0 15 45,-4 2 0,-1-1-765,3-3-2428,-6-13 3148,-1 29 0,7 10 0,-7 9 0</inkml:trace>
  <inkml:trace contextRef="#ctx0" brushRef="#br0" timeOffset="61598">10368 10916 10681,'-9'50'1799,"-2"-11"-1709,0 7 90,-6-5-646,12-12 1,-1 1 510,-7 0 0,-2-1-450,0 1 1,-1-1-1306,-7 1 1,-2-1 1709,4-3 0,1-2 0,-11 6 0,14-12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A648C-3865-4F47-A5CF-5BC37B019A40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E4717-105B-934E-958E-C029E60A4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3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909B5-B76B-0D00-73F8-552850B9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F3DD5-F2F1-F493-AB12-43990A02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A4F62-F8DA-A429-B787-4D28BC88D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B5FBF-0AF2-5539-E08A-F1C5F5583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3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8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43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graph types depend on different visual assessments to uncover underlying trends. Pie charts are a common way to show parts of a whole. Most readers will likely judge angle when extracting information from pie charts, but they could also com- pare areas and arc length of the slices. Plotting the same data as a bar chart effectively shows relative values.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6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8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AF274-7C51-0B4D-9619-632B0ED36B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5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7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4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6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3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9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27FC2-EF67-F54F-A8B4-B9D27BA3F6CA}" type="datetimeFigureOut">
              <a:rPr lang="en-US" smtClean="0"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1D3360-6315-EA4D-8C6E-637D4CA3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customXml" Target="../ink/ink12.xml"/><Relationship Id="rId4" Type="http://schemas.openxmlformats.org/officeDocument/2006/relationships/image" Target="../media/image2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customXml" Target="../ink/ink20.xml"/><Relationship Id="rId4" Type="http://schemas.openxmlformats.org/officeDocument/2006/relationships/image" Target="../media/image3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customXml" Target="../ink/ink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customXml" Target="../ink/ink24.xml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customXml" Target="../ink/ink2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1.tiff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customXml" Target="../ink/ink27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customXml" Target="../ink/ink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customXml" Target="../ink/ink30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ustomXml" Target="../ink/ink31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7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customXml" Target="../ink/ink35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customXml" Target="../ink/ink36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3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sz="4400" b="0" i="0" dirty="0">
                <a:solidFill>
                  <a:srgbClr val="202124"/>
                </a:solidFill>
                <a:effectLst/>
                <a:latin typeface="Aptos" panose="020B0004020202020204" pitchFamily="34" charset="0"/>
              </a:rPr>
              <a:t>EN.580.428 </a:t>
            </a:r>
            <a:br>
              <a:rPr lang="en-US" sz="4400" b="0" i="0" dirty="0">
                <a:solidFill>
                  <a:srgbClr val="202124"/>
                </a:solidFill>
                <a:effectLst/>
                <a:latin typeface="Aptos" panose="020B0004020202020204" pitchFamily="34" charset="0"/>
              </a:rPr>
            </a:br>
            <a:r>
              <a:rPr lang="en-US" sz="4400" b="0" i="0" dirty="0">
                <a:solidFill>
                  <a:srgbClr val="202124"/>
                </a:solidFill>
                <a:effectLst/>
                <a:latin typeface="Aptos" panose="020B0004020202020204" pitchFamily="34" charset="0"/>
              </a:rPr>
              <a:t>Genomic Data Visualization</a:t>
            </a:r>
            <a:br>
              <a:rPr lang="en-US" sz="4400" b="0" i="0" dirty="0">
                <a:solidFill>
                  <a:srgbClr val="202124"/>
                </a:solidFill>
                <a:effectLst/>
                <a:latin typeface="Aptos" panose="020B0004020202020204" pitchFamily="34" charset="0"/>
              </a:rPr>
            </a:br>
            <a:r>
              <a:rPr lang="en-US" sz="4400" b="0" i="0" dirty="0">
                <a:solidFill>
                  <a:srgbClr val="202124"/>
                </a:solidFill>
                <a:effectLst/>
                <a:latin typeface="Aptos" panose="020B0004020202020204" pitchFamily="34" charset="0"/>
              </a:rPr>
              <a:t>Lesson 0</a:t>
            </a:r>
            <a:br>
              <a:rPr lang="en-US" sz="4400" b="0" i="0" dirty="0">
                <a:solidFill>
                  <a:srgbClr val="202124"/>
                </a:solidFill>
                <a:effectLst/>
                <a:latin typeface="Aptos" panose="020B0004020202020204" pitchFamily="34" charset="0"/>
              </a:rPr>
            </a:br>
            <a:br>
              <a:rPr lang="en-US" sz="4400" dirty="0">
                <a:latin typeface="Aptos" panose="020B0004020202020204" pitchFamily="34" charset="0"/>
              </a:rPr>
            </a:br>
            <a:r>
              <a:rPr lang="en-US" sz="4400" dirty="0">
                <a:latin typeface="Aptos" panose="020B0004020202020204" pitchFamily="34" charset="0"/>
              </a:rPr>
              <a:t>Welcome and 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F15E84-2A99-647C-038C-91DCC43261C0}"/>
                  </a:ext>
                </a:extLst>
              </p14:cNvPr>
              <p14:cNvContentPartPr/>
              <p14:nvPr/>
            </p14:nvContentPartPr>
            <p14:xfrm>
              <a:off x="5044680" y="6123960"/>
              <a:ext cx="1898280" cy="448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F15E84-2A99-647C-038C-91DCC43261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28480" y="6107760"/>
                <a:ext cx="1930680" cy="48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04E1362-5D92-CAE9-63DF-28E6695E3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6300" y="2851944"/>
            <a:ext cx="2565400" cy="22987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0F5571-EBB9-40FE-353D-A057149CC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4DDC48-D844-1712-7128-6B9D33FA548F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BC82C2F-77E9-2B0B-3444-F46C3FB76FF4}"/>
                  </a:ext>
                </a:extLst>
              </p14:cNvPr>
              <p14:cNvContentPartPr/>
              <p14:nvPr/>
            </p14:nvContentPartPr>
            <p14:xfrm>
              <a:off x="2328120" y="1601280"/>
              <a:ext cx="9025560" cy="4395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BC82C2F-77E9-2B0B-3444-F46C3FB76F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1920" y="1585080"/>
                <a:ext cx="9057960" cy="442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408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B20E-AFC5-F1E5-BBDD-C4EC41AF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DD882B0-521C-544F-BA42-217644214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4650" y="2851944"/>
            <a:ext cx="3568700" cy="2298700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78491FF-9992-0E18-B6C3-DB660A260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74843"/>
            <a:ext cx="5181600" cy="3702120"/>
          </a:xfrm>
        </p:spPr>
        <p:txBody>
          <a:bodyPr/>
          <a:lstStyle/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9C3104-E95B-C4FC-9CA2-67FE96546FBA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124B82-ACA8-38E4-8FE9-A8B260095033}"/>
                  </a:ext>
                </a:extLst>
              </p14:cNvPr>
              <p14:cNvContentPartPr/>
              <p14:nvPr/>
            </p14:nvContentPartPr>
            <p14:xfrm>
              <a:off x="772200" y="1629720"/>
              <a:ext cx="8823600" cy="4790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124B82-ACA8-38E4-8FE9-A8B2600950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000" y="1613520"/>
                <a:ext cx="8856000" cy="482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463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96A7086-B7EB-7E95-1075-F511D253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2D8676F-21CA-60FA-C51E-344A1C02436A}"/>
              </a:ext>
            </a:extLst>
          </p:cNvPr>
          <p:cNvSpPr txBox="1">
            <a:spLocks/>
          </p:cNvSpPr>
          <p:nvPr/>
        </p:nvSpPr>
        <p:spPr>
          <a:xfrm>
            <a:off x="6172200" y="2474843"/>
            <a:ext cx="5181600" cy="370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AECD1A-4E4A-B345-94B9-015740CFDB55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97EFA2-591C-3AB2-AA16-A1C5755C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53" y="2086671"/>
            <a:ext cx="3803667" cy="371114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951195B-D8BE-30C3-01A3-33DEF655E444}"/>
                  </a:ext>
                </a:extLst>
              </p14:cNvPr>
              <p14:cNvContentPartPr/>
              <p14:nvPr/>
            </p14:nvContentPartPr>
            <p14:xfrm>
              <a:off x="2942280" y="1707120"/>
              <a:ext cx="7359480" cy="3842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951195B-D8BE-30C3-01A3-33DEF655E4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6080" y="1690920"/>
                <a:ext cx="7391880" cy="38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5747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CDBB-9190-BB48-8C3F-2653F59C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ED65-7716-1643-A422-1608BDED7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Gestalt Principles are an essential part of visual design </a:t>
            </a:r>
            <a:br>
              <a:rPr lang="en-US" sz="2800" dirty="0"/>
            </a:br>
            <a:r>
              <a:rPr lang="en-US" sz="2800" dirty="0"/>
              <a:t>(generally, not just data visualization)</a:t>
            </a:r>
          </a:p>
          <a:p>
            <a:r>
              <a:rPr lang="en-US" sz="2800" dirty="0"/>
              <a:t>There are more than ten overlapping principles</a:t>
            </a:r>
          </a:p>
          <a:p>
            <a:r>
              <a:rPr lang="en-US" sz="2800" dirty="0"/>
              <a:t>We will focus a few most applicable to data visualization</a:t>
            </a:r>
          </a:p>
          <a:p>
            <a:r>
              <a:rPr lang="en-US" sz="2800" dirty="0"/>
              <a:t>Basic on perception and cognitive psychology research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521100-2EB0-9E5C-846B-EED457F28DF0}"/>
                  </a:ext>
                </a:extLst>
              </p14:cNvPr>
              <p14:cNvContentPartPr/>
              <p14:nvPr/>
            </p14:nvContentPartPr>
            <p14:xfrm>
              <a:off x="5725080" y="684360"/>
              <a:ext cx="1408680" cy="353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521100-2EB0-9E5C-846B-EED457F28D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8880" y="668160"/>
                <a:ext cx="1441080" cy="38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482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F39616-02DF-3378-44FE-C10D8553F9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7929" y="1974571"/>
            <a:ext cx="3566332" cy="35317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673A53E-1B6E-6BB6-93B8-F740225728D9}"/>
                  </a:ext>
                </a:extLst>
              </p14:cNvPr>
              <p14:cNvContentPartPr/>
              <p14:nvPr/>
            </p14:nvContentPartPr>
            <p14:xfrm>
              <a:off x="7968960" y="3400560"/>
              <a:ext cx="1944360" cy="131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673A53E-1B6E-6BB6-93B8-F740225728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2760" y="3384360"/>
                <a:ext cx="1976760" cy="13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96C98A-DF39-3715-DCDE-7EF66C8227A3}"/>
                  </a:ext>
                </a:extLst>
              </p14:cNvPr>
              <p14:cNvContentPartPr/>
              <p14:nvPr/>
            </p14:nvContentPartPr>
            <p14:xfrm>
              <a:off x="1411200" y="1516680"/>
              <a:ext cx="5214240" cy="2237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96C98A-DF39-3715-DCDE-7EF66C8227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5000" y="1500480"/>
                <a:ext cx="5246640" cy="22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20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Similarity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alike in their properties (size, shape, color, and so on) tend to be perceived as being a related group</a:t>
            </a:r>
          </a:p>
          <a:p>
            <a:r>
              <a:rPr lang="en-US" dirty="0"/>
              <a:t>How does this data visualization use the Gestalt principle of similarity?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E1D75-7122-95BE-1A42-2C6C2BAC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1"/>
          <a:stretch/>
        </p:blipFill>
        <p:spPr>
          <a:xfrm>
            <a:off x="7361660" y="2753066"/>
            <a:ext cx="2802680" cy="2743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97F906-60D9-20CE-4C7B-E6F4F24ECEC6}"/>
              </a:ext>
            </a:extLst>
          </p:cNvPr>
          <p:cNvSpPr txBox="1">
            <a:spLocks/>
          </p:cNvSpPr>
          <p:nvPr/>
        </p:nvSpPr>
        <p:spPr>
          <a:xfrm>
            <a:off x="10197342" y="-294235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72AA63-C7E3-5F54-1484-3901AEA4DC2B}"/>
                  </a:ext>
                </a:extLst>
              </p14:cNvPr>
              <p14:cNvContentPartPr/>
              <p14:nvPr/>
            </p14:nvContentPartPr>
            <p14:xfrm>
              <a:off x="7933320" y="2919960"/>
              <a:ext cx="1913400" cy="2021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72AA63-C7E3-5F54-1484-3901AEA4DC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17120" y="2903760"/>
                <a:ext cx="1945800" cy="205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7739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02E87-9DAC-39CA-E368-3C307CD9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83" y="2057133"/>
            <a:ext cx="3392559" cy="33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46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Proximity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are near each other tend to be perceived as being a related group</a:t>
            </a:r>
          </a:p>
          <a:p>
            <a:r>
              <a:rPr lang="en-US" dirty="0"/>
              <a:t>How does this data visualization use the Gestalt principle of proximity?</a:t>
            </a:r>
            <a:endParaRPr lang="en-US" sz="2800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4F11CD53-BEB8-FA04-3E96-9E3AC8BC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13" y="2678040"/>
            <a:ext cx="2921310" cy="26176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97B3D1-1DAF-AAA4-2FDD-EEE77C710ECB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CF1C2C-9271-3896-5D42-AC49D3A2DCDC}"/>
                  </a:ext>
                </a:extLst>
              </p14:cNvPr>
              <p14:cNvContentPartPr/>
              <p14:nvPr/>
            </p14:nvContentPartPr>
            <p14:xfrm>
              <a:off x="7711200" y="3873240"/>
              <a:ext cx="2745360" cy="1489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CF1C2C-9271-3896-5D42-AC49D3A2DC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95000" y="3857040"/>
                <a:ext cx="2777760" cy="152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10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A670A-9422-A0C3-1753-C9BF30C9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898" y="1825625"/>
            <a:ext cx="3754060" cy="37176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479A359-1943-061A-53CC-C26E572ED165}"/>
                  </a:ext>
                </a:extLst>
              </p14:cNvPr>
              <p14:cNvContentPartPr/>
              <p14:nvPr/>
            </p14:nvContentPartPr>
            <p14:xfrm>
              <a:off x="4592520" y="2998440"/>
              <a:ext cx="4869360" cy="2646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479A359-1943-061A-53CC-C26E572ED1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6320" y="2982240"/>
                <a:ext cx="4901760" cy="267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2372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871C441-6E84-6A20-44CB-CDB1F29D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480" y="2678176"/>
            <a:ext cx="2470294" cy="24702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833493C-0EDB-BDB2-7715-9D4DB55A5419}"/>
                  </a:ext>
                </a:extLst>
              </p14:cNvPr>
              <p14:cNvContentPartPr/>
              <p14:nvPr/>
            </p14:nvContentPartPr>
            <p14:xfrm>
              <a:off x="9757800" y="3273480"/>
              <a:ext cx="1531800" cy="882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833493C-0EDB-BDB2-7715-9D4DB55A54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41600" y="3257280"/>
                <a:ext cx="1564200" cy="91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751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B7B957-9A54-802F-8158-A463BC04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539C66-FE8B-6DFB-97E1-8847FC1FA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Recording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Eyesight check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Ground rules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2" descr="Eye examination - Wikipedia">
            <a:extLst>
              <a:ext uri="{FF2B5EF4-FFF2-40B4-BE49-F238E27FC236}">
                <a16:creationId xmlns:a16="http://schemas.microsoft.com/office/drawing/2014/main" id="{723322EF-2CFB-456C-A7B5-CC867CBF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0"/>
            <a:ext cx="5500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7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Enclosure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sz="2800" dirty="0"/>
              <a:t>tems surrounded by something such as a line or an an object tend to be perceived as being a group</a:t>
            </a:r>
          </a:p>
          <a:p>
            <a:r>
              <a:rPr lang="en-US" dirty="0"/>
              <a:t>How does this data visualization use the Gestalt principle of enclosure?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2C84EC-7D8A-82C3-E99B-B17582A830B0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CA1F1-133C-F5B1-3577-EBBA1B1A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349" y="2678040"/>
            <a:ext cx="4258780" cy="2743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07F8277-EEAD-A343-A0A7-68CFC7DD106D}"/>
                  </a:ext>
                </a:extLst>
              </p14:cNvPr>
              <p14:cNvContentPartPr/>
              <p14:nvPr/>
            </p14:nvContentPartPr>
            <p14:xfrm>
              <a:off x="8769960" y="4423680"/>
              <a:ext cx="981360" cy="600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07F8277-EEAD-A343-A0A7-68CFC7DD10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53760" y="4407480"/>
                <a:ext cx="1013760" cy="63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2616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9AFB2-F74B-691D-6CFA-86EF59E92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08" y="1997002"/>
            <a:ext cx="3778123" cy="37414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FE1265-EE6F-B5EF-90C8-14FB133216D4}"/>
                  </a:ext>
                </a:extLst>
              </p14:cNvPr>
              <p14:cNvContentPartPr/>
              <p14:nvPr/>
            </p14:nvContentPartPr>
            <p14:xfrm>
              <a:off x="2596320" y="3033720"/>
              <a:ext cx="8757360" cy="2420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FE1265-EE6F-B5EF-90C8-14FB133216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0120" y="3017520"/>
                <a:ext cx="8789760" cy="245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705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00D-4C31-C1E2-D678-64F77AD1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Principle: Continuity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790F4-278D-C5AE-AB93-B3A7B18CB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sz="2800" dirty="0"/>
              <a:t>lements tend to be perceived as smooth groups or continuous lines rather than sharp broken lines</a:t>
            </a:r>
          </a:p>
          <a:p>
            <a:r>
              <a:rPr lang="en-US" dirty="0"/>
              <a:t>How does this data visualization use the Gestalt principle of continuity?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B6472-CCA0-AB69-2B3A-96FC87D6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450" y="2629694"/>
            <a:ext cx="2743200" cy="2743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1315AA-B7BF-BCF6-E89A-861B2704688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6A08D3F-0338-11AB-3B3B-004ECB21CA4D}"/>
                  </a:ext>
                </a:extLst>
              </p14:cNvPr>
              <p14:cNvContentPartPr/>
              <p14:nvPr/>
            </p14:nvContentPartPr>
            <p14:xfrm>
              <a:off x="7863120" y="3061800"/>
              <a:ext cx="1951560" cy="2040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6A08D3F-0338-11AB-3B3B-004ECB21CA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6920" y="3045600"/>
                <a:ext cx="1983960" cy="20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46A0D76-C774-09FB-EFA5-92BA99C8B74D}"/>
                  </a:ext>
                </a:extLst>
              </p14:cNvPr>
              <p14:cNvContentPartPr/>
              <p14:nvPr/>
            </p14:nvContentPartPr>
            <p14:xfrm>
              <a:off x="7583400" y="1914480"/>
              <a:ext cx="2323080" cy="3313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46A0D76-C774-09FB-EFA5-92BA99C8B7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7200" y="1898280"/>
                <a:ext cx="2355480" cy="334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27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BB65-7025-EF32-4037-8168A3CA2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A86171-01C9-A61C-4C89-56D3FA82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5E4D23E-7B35-5438-325A-A244A51358DA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Type: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Gestalt principles: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77781AA-A291-C067-50FB-9CC6E14C76F4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074" name="Picture 2" descr="Create a treemap chart in Office - Microsoft Support">
            <a:extLst>
              <a:ext uri="{FF2B5EF4-FFF2-40B4-BE49-F238E27FC236}">
                <a16:creationId xmlns:a16="http://schemas.microsoft.com/office/drawing/2014/main" id="{AB6BD262-E0FE-EB78-921E-2EFAA8DA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5401"/>
            <a:ext cx="4959928" cy="453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73DA1A-34F0-313C-601A-6E4644B25324}"/>
                  </a:ext>
                </a:extLst>
              </p14:cNvPr>
              <p14:cNvContentPartPr/>
              <p14:nvPr/>
            </p14:nvContentPartPr>
            <p14:xfrm>
              <a:off x="3389760" y="2208240"/>
              <a:ext cx="7892280" cy="4399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73DA1A-34F0-313C-601A-6E4644B253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3560" y="2192040"/>
                <a:ext cx="7924680" cy="443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988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4E2D6-B9D2-9CFA-F669-DEB4C3F5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5C7B21-667B-038A-0AEB-B0503ABE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Data visualizations use combinations of geometric primitives and visual channels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96A3E0D-1774-D531-0AE6-A1F317F60C70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Type: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Geometric primitive: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Visual channels: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Gestalt principles: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17C72B-820A-ED20-C08E-AEC650AA36FA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C985769-5AB8-BC7C-CFC3-E0037592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464" y="1769342"/>
            <a:ext cx="3632571" cy="45991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500A87-A811-ECB2-C5A1-103DD59E8BF8}"/>
                  </a:ext>
                </a:extLst>
              </p14:cNvPr>
              <p14:cNvContentPartPr/>
              <p14:nvPr/>
            </p14:nvContentPartPr>
            <p14:xfrm>
              <a:off x="1340280" y="2194200"/>
              <a:ext cx="10591200" cy="4141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500A87-A811-ECB2-C5A1-103DD59E8B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4080" y="2178000"/>
                <a:ext cx="10623600" cy="417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8896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Human perception has a harder time resolving certain data encodings for different data types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9D65BBF-25A5-1F47-AC30-24573B821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112"/>
          <a:stretch/>
        </p:blipFill>
        <p:spPr>
          <a:xfrm>
            <a:off x="1826004" y="1963038"/>
            <a:ext cx="8539991" cy="45383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56336-DFC2-2B16-5A0C-3A0880FC45D7}"/>
              </a:ext>
            </a:extLst>
          </p:cNvPr>
          <p:cNvSpPr txBox="1"/>
          <p:nvPr/>
        </p:nvSpPr>
        <p:spPr>
          <a:xfrm>
            <a:off x="7648336" y="6132052"/>
            <a:ext cx="454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342B48-F3E3-1B51-7173-C6B9D76EF447}"/>
                  </a:ext>
                </a:extLst>
              </p14:cNvPr>
              <p14:cNvContentPartPr/>
              <p14:nvPr/>
            </p14:nvContentPartPr>
            <p14:xfrm>
              <a:off x="3979440" y="2370600"/>
              <a:ext cx="4551120" cy="2215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342B48-F3E3-1B51-7173-C6B9D76EF4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3240" y="2354400"/>
                <a:ext cx="4583520" cy="224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833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317B-7E2C-3741-B159-D888BEA7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br>
              <a:rPr lang="en-US" sz="4000" dirty="0"/>
            </a:br>
            <a:r>
              <a:rPr lang="en-US" sz="4000" dirty="0"/>
              <a:t>Demo: Which letter is more common?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4D04A-12F3-5547-A7BC-716499B2ED32}"/>
              </a:ext>
            </a:extLst>
          </p:cNvPr>
          <p:cNvSpPr txBox="1"/>
          <p:nvPr/>
        </p:nvSpPr>
        <p:spPr>
          <a:xfrm>
            <a:off x="7142611" y="5755920"/>
            <a:ext cx="5178960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</a:rPr>
              <a:t>(Credit: Bang Wong, Nature Methods, 2010)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A0DDD-8DF9-B949-AB46-BA7D0A47C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29" y="1867731"/>
            <a:ext cx="3803667" cy="3711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3C77C-C5B9-534E-B1DA-F6641D7BC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390" y="1871422"/>
            <a:ext cx="5167185" cy="37074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04132F5-7600-56F3-0F0B-766FB9045586}"/>
                  </a:ext>
                </a:extLst>
              </p14:cNvPr>
              <p14:cNvContentPartPr/>
              <p14:nvPr/>
            </p14:nvContentPartPr>
            <p14:xfrm>
              <a:off x="986400" y="324360"/>
              <a:ext cx="8341560" cy="6082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04132F5-7600-56F3-0F0B-766FB90455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0200" y="308160"/>
                <a:ext cx="8373960" cy="611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078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2EC05-7780-994C-A4FF-23B8965A6CAF}"/>
              </a:ext>
            </a:extLst>
          </p:cNvPr>
          <p:cNvSpPr/>
          <p:nvPr/>
        </p:nvSpPr>
        <p:spPr>
          <a:xfrm>
            <a:off x="774700" y="0"/>
            <a:ext cx="1064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CECA41E-18EA-5442-8B20-B48503E36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731624" y="2240756"/>
            <a:ext cx="5682537" cy="2376487"/>
          </a:xfr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98E1D5-68CF-DE4B-AB43-FAEF4BF92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57" r="61076"/>
          <a:stretch/>
        </p:blipFill>
        <p:spPr>
          <a:xfrm>
            <a:off x="3968150" y="1666558"/>
            <a:ext cx="3341299" cy="4083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DD464-C921-DC48-A451-E706F0DF7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766" y="1574800"/>
            <a:ext cx="2207587" cy="1583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CA87B-6B20-6147-8758-7355DA938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995" y="3826257"/>
            <a:ext cx="1343127" cy="1306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B3317A-E653-354B-A8A7-84094472759B}"/>
              </a:ext>
            </a:extLst>
          </p:cNvPr>
          <p:cNvSpPr txBox="1"/>
          <p:nvPr/>
        </p:nvSpPr>
        <p:spPr>
          <a:xfrm rot="16200000">
            <a:off x="9618881" y="3244332"/>
            <a:ext cx="430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Bang Wong, Nature Methods, 2010)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3D7330-017C-20CD-BE9B-E9CCD2F027F7}"/>
                  </a:ext>
                </a:extLst>
              </p14:cNvPr>
              <p14:cNvContentPartPr/>
              <p14:nvPr/>
            </p14:nvContentPartPr>
            <p14:xfrm>
              <a:off x="5058720" y="387720"/>
              <a:ext cx="1644480" cy="1083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3D7330-017C-20CD-BE9B-E9CCD2F027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42520" y="371520"/>
                <a:ext cx="1676880" cy="111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61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81558-23C4-984D-BBA1-72C88088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BB2DB-7AD9-6C42-B3CF-E9EFD81F8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Salience (in data visualization) is how the viewer's eye is drawn to what is important in the data visualization</a:t>
            </a:r>
          </a:p>
          <a:p>
            <a:r>
              <a:rPr lang="en-US" dirty="0"/>
              <a:t>Enhanced saliency improves viewer understanding of the data</a:t>
            </a:r>
          </a:p>
          <a:p>
            <a:pPr lvl="1"/>
            <a:r>
              <a:rPr lang="en-US" dirty="0"/>
              <a:t>How accurately can the data be read from the visualization?</a:t>
            </a:r>
          </a:p>
          <a:p>
            <a:pPr lvl="1"/>
            <a:r>
              <a:rPr lang="en-US" dirty="0"/>
              <a:t>How many classes can be distinguished?</a:t>
            </a:r>
          </a:p>
          <a:p>
            <a:pPr lvl="1"/>
            <a:r>
              <a:rPr lang="en-US" dirty="0"/>
              <a:t>Can the visual properties and geometric primitives be separated from each other?</a:t>
            </a:r>
          </a:p>
          <a:p>
            <a:pPr lvl="1"/>
            <a:r>
              <a:rPr lang="en-US" dirty="0"/>
              <a:t>Which visual properties and geometric primitives are processed </a:t>
            </a:r>
            <a:r>
              <a:rPr lang="en-US" dirty="0" err="1"/>
              <a:t>preattentively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Which visual properties and geometric primitives encode more important information more effectively?</a:t>
            </a:r>
          </a:p>
          <a:p>
            <a:r>
              <a:rPr lang="en-US" dirty="0"/>
              <a:t>A good data visualization enhances saliency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7E14C1-1B85-8EEA-A7E2-62D5CB63E506}"/>
                  </a:ext>
                </a:extLst>
              </p14:cNvPr>
              <p14:cNvContentPartPr/>
              <p14:nvPr/>
            </p14:nvContentPartPr>
            <p14:xfrm>
              <a:off x="599760" y="550080"/>
              <a:ext cx="10209960" cy="325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7E14C1-1B85-8EEA-A7E2-62D5CB63E5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3560" y="533880"/>
                <a:ext cx="10242360" cy="328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065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06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these different data visualizations enhance saliency of different features?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4564DEB-7027-2541-AF7E-B1B1C2137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5804" y="2784977"/>
            <a:ext cx="2251367" cy="2251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57E79-11B0-E948-A5AB-787D9CE1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424" y="2806038"/>
            <a:ext cx="2230306" cy="2230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A7F55-153A-7C42-8904-017A0B59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84977"/>
            <a:ext cx="3776631" cy="2432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714DF7-EE4F-6716-DC91-CA638CCC926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B8C3B0-801B-DF16-5AFD-6A3472A64955}"/>
                  </a:ext>
                </a:extLst>
              </p14:cNvPr>
              <p14:cNvContentPartPr/>
              <p14:nvPr/>
            </p14:nvContentPartPr>
            <p14:xfrm>
              <a:off x="691560" y="2130480"/>
              <a:ext cx="8382240" cy="2046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B8C3B0-801B-DF16-5AFD-6A3472A649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5360" y="2114280"/>
                <a:ext cx="8414640" cy="20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160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expectations</a:t>
            </a:r>
          </a:p>
          <a:p>
            <a:r>
              <a:rPr lang="en-US" dirty="0"/>
              <a:t>Establish a common vocabulary for discussing data visualization</a:t>
            </a:r>
          </a:p>
          <a:p>
            <a:pPr lvl="1"/>
            <a:r>
              <a:rPr lang="en-US" dirty="0"/>
              <a:t>To be able to communicate with each other about properties of data visualization</a:t>
            </a:r>
          </a:p>
          <a:p>
            <a:pPr lvl="1"/>
            <a:r>
              <a:rPr lang="en-US" dirty="0"/>
              <a:t>Be interactive</a:t>
            </a:r>
          </a:p>
          <a:p>
            <a:r>
              <a:rPr lang="en-US" dirty="0"/>
              <a:t>Make sure you know how to submit your HW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your interpretation of this data visualization?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24400-14D9-2644-866D-E6B4B04B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9666"/>
          <a:stretch/>
        </p:blipFill>
        <p:spPr>
          <a:xfrm>
            <a:off x="3301939" y="1863801"/>
            <a:ext cx="5588121" cy="44407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5EDB6F-85C3-0B04-0FF1-2E28628FD15E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4C1F778-9A2D-01BE-12AD-FB99456D08EF}"/>
                  </a:ext>
                </a:extLst>
              </p14:cNvPr>
              <p14:cNvContentPartPr/>
              <p14:nvPr/>
            </p14:nvContentPartPr>
            <p14:xfrm>
              <a:off x="9009000" y="1557720"/>
              <a:ext cx="2823480" cy="4292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4C1F778-9A2D-01BE-12AD-FB99456D08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2800" y="1541520"/>
                <a:ext cx="2855880" cy="432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448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D646-63AF-6247-85E2-4CE04EEC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5" y="174032"/>
            <a:ext cx="9000520" cy="11085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about this one?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D35828-B71A-734C-8262-26661C7C01A1}"/>
              </a:ext>
            </a:extLst>
          </p:cNvPr>
          <p:cNvSpPr txBox="1">
            <a:spLocks/>
          </p:cNvSpPr>
          <p:nvPr/>
        </p:nvSpPr>
        <p:spPr>
          <a:xfrm>
            <a:off x="1008184" y="1459907"/>
            <a:ext cx="10175630" cy="76790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gestalt principals are being applied?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6A10F-F193-104F-A7E5-4F8E69A54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669"/>
          <a:stretch/>
        </p:blipFill>
        <p:spPr>
          <a:xfrm>
            <a:off x="1186053" y="2405149"/>
            <a:ext cx="9813797" cy="38993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D7B1DFA-886E-4823-2E05-E671564DA93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0E3641-04C4-CA99-DBD3-3D8A51E92C9C}"/>
                  </a:ext>
                </a:extLst>
              </p14:cNvPr>
              <p14:cNvContentPartPr/>
              <p14:nvPr/>
            </p14:nvContentPartPr>
            <p14:xfrm>
              <a:off x="1237680" y="2161800"/>
              <a:ext cx="8958240" cy="4379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0E3641-04C4-CA99-DBD3-3D8A51E92C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1480" y="2145600"/>
                <a:ext cx="8990640" cy="44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340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FD8271-F3D8-1248-A84D-5754313FE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593442"/>
            <a:ext cx="5178915" cy="334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98467-6153-C34F-945B-79FB92DDE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960896-7DF5-326E-C966-470A6F349E6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35C8C97-0227-B66D-B4B9-F875B6B030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38C4C6-E568-32D6-2CF6-2A837BFA214C}"/>
              </a:ext>
            </a:extLst>
          </p:cNvPr>
          <p:cNvSpPr txBox="1">
            <a:spLocks/>
          </p:cNvSpPr>
          <p:nvPr/>
        </p:nvSpPr>
        <p:spPr>
          <a:xfrm>
            <a:off x="3259779" y="630992"/>
            <a:ext cx="649479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9B7CC63-DDC7-89D7-EFB1-18858D30A1A1}"/>
                  </a:ext>
                </a:extLst>
              </p14:cNvPr>
              <p14:cNvContentPartPr/>
              <p14:nvPr/>
            </p14:nvContentPartPr>
            <p14:xfrm>
              <a:off x="656280" y="543240"/>
              <a:ext cx="10661400" cy="2928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9B7CC63-DDC7-89D7-EFB1-18858D30A1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080" y="527040"/>
                <a:ext cx="10693800" cy="29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640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11A9E8-BFE1-4647-A404-6D4303E37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612034"/>
            <a:ext cx="5166338" cy="33277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3BE3FA-EF7E-F87A-80D7-CE4E2DDAA79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1E742-C014-CBED-C596-F662E0A7F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78" y="2593442"/>
            <a:ext cx="5178915" cy="3346376"/>
          </a:xfrm>
          <a:prstGeom prst="rect">
            <a:avLst/>
          </a:prstGeo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A1F1A4D-3006-62B2-9C42-88C5FB34EC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874196-D18D-F6A5-4A60-C288234189B6}"/>
              </a:ext>
            </a:extLst>
          </p:cNvPr>
          <p:cNvSpPr txBox="1">
            <a:spLocks/>
          </p:cNvSpPr>
          <p:nvPr/>
        </p:nvSpPr>
        <p:spPr>
          <a:xfrm>
            <a:off x="3259779" y="630992"/>
            <a:ext cx="649479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9C7839-0160-66E7-8343-2AB38C39FD9A}"/>
                  </a:ext>
                </a:extLst>
              </p14:cNvPr>
              <p14:cNvContentPartPr/>
              <p14:nvPr/>
            </p14:nvContentPartPr>
            <p14:xfrm>
              <a:off x="749880" y="2130480"/>
              <a:ext cx="6169320" cy="964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9C7839-0160-66E7-8343-2AB38C39FD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3680" y="2114280"/>
                <a:ext cx="6201720" cy="99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434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AA68DB-CB78-741B-AD98-B7E015595F8D}"/>
              </a:ext>
            </a:extLst>
          </p:cNvPr>
          <p:cNvGrpSpPr/>
          <p:nvPr/>
        </p:nvGrpSpPr>
        <p:grpSpPr>
          <a:xfrm>
            <a:off x="3030049" y="869880"/>
            <a:ext cx="6131901" cy="2143152"/>
            <a:chOff x="3816645" y="869881"/>
            <a:chExt cx="4414547" cy="15429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F0DC2C-1C1A-6F47-AEC4-1764040E3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6645" y="881629"/>
              <a:ext cx="1708824" cy="15311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50B49-D391-4245-9159-0C923D717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5827" y="869881"/>
              <a:ext cx="2395365" cy="154292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A20040-9070-A2A3-02A6-BBE7FD43BE8F}"/>
              </a:ext>
            </a:extLst>
          </p:cNvPr>
          <p:cNvGrpSpPr/>
          <p:nvPr/>
        </p:nvGrpSpPr>
        <p:grpSpPr>
          <a:xfrm>
            <a:off x="2208240" y="3528391"/>
            <a:ext cx="7775519" cy="2983364"/>
            <a:chOff x="5602134" y="3602163"/>
            <a:chExt cx="5847663" cy="2243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A4471C-B5F0-1248-B7CD-C2431CFC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2134" y="3702681"/>
              <a:ext cx="1431376" cy="21431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5F46CE1-7EF0-184D-8E2C-7362701B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4843" y="3602163"/>
              <a:ext cx="4244954" cy="154292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48F5FE4-41E0-F8F0-2E8E-E71B8E4986B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7E1C3D-8005-8F9A-3D5D-ADD29AF00E10}"/>
                  </a:ext>
                </a:extLst>
              </p14:cNvPr>
              <p14:cNvContentPartPr/>
              <p14:nvPr/>
            </p14:nvContentPartPr>
            <p14:xfrm>
              <a:off x="885240" y="200520"/>
              <a:ext cx="8287560" cy="6404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7E1C3D-8005-8F9A-3D5D-ADD29AF00E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9040" y="184320"/>
                <a:ext cx="8319960" cy="64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180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nn Diagram using vennular in R">
            <a:extLst>
              <a:ext uri="{FF2B5EF4-FFF2-40B4-BE49-F238E27FC236}">
                <a16:creationId xmlns:a16="http://schemas.microsoft.com/office/drawing/2014/main" id="{51AA0DDF-0E59-D1E6-50D6-8B404C12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53" y="2443221"/>
            <a:ext cx="2524465" cy="31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27AD23-393D-9912-D023-C6B3F360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CB520-18A9-B7FA-67E5-B01DA9AD1C3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E7F61-1836-EED1-4E52-BC85CDEB2FE6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750FD83-977B-887C-CB02-8ECC5162CAFE}"/>
              </a:ext>
            </a:extLst>
          </p:cNvPr>
          <p:cNvGraphicFramePr>
            <a:graphicFrameLocks noGrp="1"/>
          </p:cNvGraphicFramePr>
          <p:nvPr/>
        </p:nvGraphicFramePr>
        <p:xfrm>
          <a:off x="512529" y="1609678"/>
          <a:ext cx="2031825" cy="4352754"/>
        </p:xfrm>
        <a:graphic>
          <a:graphicData uri="http://schemas.openxmlformats.org/drawingml/2006/table">
            <a:tbl>
              <a:tblPr/>
              <a:tblGrid>
                <a:gridCol w="677275">
                  <a:extLst>
                    <a:ext uri="{9D8B030D-6E8A-4147-A177-3AD203B41FA5}">
                      <a16:colId xmlns:a16="http://schemas.microsoft.com/office/drawing/2014/main" val="1504800739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1339221639"/>
                    </a:ext>
                  </a:extLst>
                </a:gridCol>
                <a:gridCol w="677275">
                  <a:extLst>
                    <a:ext uri="{9D8B030D-6E8A-4147-A177-3AD203B41FA5}">
                      <a16:colId xmlns:a16="http://schemas.microsoft.com/office/drawing/2014/main" val="3596697480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br>
                        <a:rPr lang="en-US" sz="900">
                          <a:effectLst/>
                          <a:latin typeface="Helvetica" pitchFamily="2" charset="0"/>
                        </a:rPr>
                      </a:br>
                      <a:endParaRPr lang="en-US" sz="900">
                        <a:effectLst/>
                        <a:latin typeface="Helvetica" pitchFamily="2" charset="0"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Memes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#Rstats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96591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35686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2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21711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3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85229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4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219606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5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17557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6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218777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7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87805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8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76185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9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347677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389961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5964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12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09092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Student 13</a:t>
                      </a:r>
                      <a:endParaRPr lang="en-US" sz="90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900" dirty="0">
                        <a:effectLst/>
                      </a:endParaRPr>
                    </a:p>
                  </a:txBody>
                  <a:tcPr marL="18952" marR="18952" marT="18952" marB="189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20122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27109A5-2FF0-6EBB-952B-1A1D5077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880" y="2225953"/>
            <a:ext cx="3205528" cy="312539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55498838-DA59-0C32-466B-5651529E7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817" y="5365839"/>
            <a:ext cx="472765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4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BCC6-F66B-1E93-C7E2-58EE742E8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3B78C0-16B1-5E6E-89C6-A06CE660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Which data visualization </a:t>
            </a:r>
            <a:br>
              <a:rPr lang="en-US" dirty="0"/>
            </a:br>
            <a:r>
              <a:rPr lang="en-US" dirty="0"/>
              <a:t>do you prefer? Why?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E23323-AB05-8927-865E-2BCE1AFD7A6D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2050" name="Picture 2" descr="Venn Diagram using vennular in R">
            <a:extLst>
              <a:ext uri="{FF2B5EF4-FFF2-40B4-BE49-F238E27FC236}">
                <a16:creationId xmlns:a16="http://schemas.microsoft.com/office/drawing/2014/main" id="{051E28B2-CFC2-9603-80D4-06160489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254"/>
            <a:ext cx="4718184" cy="3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B0853-0467-8C32-577F-C3BF052AD3E0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2685C14-3671-581C-7731-89D14A6DDA20}"/>
              </a:ext>
            </a:extLst>
          </p:cNvPr>
          <p:cNvSpPr txBox="1">
            <a:spLocks/>
          </p:cNvSpPr>
          <p:nvPr/>
        </p:nvSpPr>
        <p:spPr>
          <a:xfrm>
            <a:off x="6172200" y="2105890"/>
            <a:ext cx="5181600" cy="35329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more seniors drive or walk?</a:t>
            </a:r>
          </a:p>
          <a:p>
            <a:endParaRPr lang="en-US" dirty="0"/>
          </a:p>
          <a:p>
            <a:r>
              <a:rPr lang="en-US" dirty="0"/>
              <a:t>Do more seniors walk AND drive only or TTC and drive only?</a:t>
            </a:r>
          </a:p>
          <a:p>
            <a:endParaRPr lang="en-US" dirty="0"/>
          </a:p>
          <a:p>
            <a:r>
              <a:rPr lang="en-US" dirty="0"/>
              <a:t>Do more seniors cycle only or taxi only?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A6EA4E-73AA-3640-59F9-09117A5E4DE6}"/>
                  </a:ext>
                </a:extLst>
              </p14:cNvPr>
              <p14:cNvContentPartPr/>
              <p14:nvPr/>
            </p14:nvContentPartPr>
            <p14:xfrm>
              <a:off x="2286000" y="2561040"/>
              <a:ext cx="7810920" cy="3048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A6EA4E-73AA-3640-59F9-09117A5E4D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9800" y="2544840"/>
                <a:ext cx="7843320" cy="30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803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89E2-CDC1-ACEA-3FC5-40DE88DFC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t Analysis, Upset Diagram using upsetR in R">
            <a:extLst>
              <a:ext uri="{FF2B5EF4-FFF2-40B4-BE49-F238E27FC236}">
                <a16:creationId xmlns:a16="http://schemas.microsoft.com/office/drawing/2014/main" id="{1EDABB57-3034-0D16-9AA3-03FF1F7C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4" y="313024"/>
            <a:ext cx="7002161" cy="62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10B8A56-B16F-09A2-8650-E9481F36F69E}"/>
              </a:ext>
            </a:extLst>
          </p:cNvPr>
          <p:cNvSpPr txBox="1">
            <a:spLocks/>
          </p:cNvSpPr>
          <p:nvPr/>
        </p:nvSpPr>
        <p:spPr>
          <a:xfrm>
            <a:off x="7781290" y="1955262"/>
            <a:ext cx="3978876" cy="38845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more seniors drive or walk?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more seniors walk AND drive only or TTC and drive only?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more seniors cycle only or taxi only?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9F5EF6-7B5D-7FD3-146A-5570EA7EE773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3CF8C9-8F18-DB29-F99D-C93F96A779F8}"/>
                  </a:ext>
                </a:extLst>
              </p14:cNvPr>
              <p14:cNvContentPartPr/>
              <p14:nvPr/>
            </p14:nvContentPartPr>
            <p14:xfrm>
              <a:off x="2081520" y="3647520"/>
              <a:ext cx="2886120" cy="3006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3CF8C9-8F18-DB29-F99D-C93F96A779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5320" y="3631320"/>
                <a:ext cx="2918520" cy="303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264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06EE4-0853-3913-2C8D-B542921F8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990C35-5FD4-EAED-2F06-6C7F819A847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2050" name="Picture 2" descr="Venn Diagram using vennular in R">
            <a:extLst>
              <a:ext uri="{FF2B5EF4-FFF2-40B4-BE49-F238E27FC236}">
                <a16:creationId xmlns:a16="http://schemas.microsoft.com/office/drawing/2014/main" id="{FBB13415-6BF0-9A80-3741-7CC41BD8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1254"/>
            <a:ext cx="4718184" cy="39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t Analysis, Upset Diagram using upsetR in R">
            <a:extLst>
              <a:ext uri="{FF2B5EF4-FFF2-40B4-BE49-F238E27FC236}">
                <a16:creationId xmlns:a16="http://schemas.microsoft.com/office/drawing/2014/main" id="{9C0C9645-56BE-5BF8-64ED-E416FD47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6718"/>
            <a:ext cx="5248886" cy="471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F4AF3-9CC1-49B3-EEE8-491F327FCF71}"/>
              </a:ext>
            </a:extLst>
          </p:cNvPr>
          <p:cNvSpPr txBox="1"/>
          <p:nvPr/>
        </p:nvSpPr>
        <p:spPr>
          <a:xfrm>
            <a:off x="190955" y="6358657"/>
            <a:ext cx="625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www.littlemissdata.com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/blog/set-analysis</a:t>
            </a:r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51A082F-1762-4DEC-591B-278BBECA0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6112"/>
          <a:stretch/>
        </p:blipFill>
        <p:spPr>
          <a:xfrm>
            <a:off x="4001471" y="278571"/>
            <a:ext cx="3373364" cy="1792683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509C4F-CB73-F60B-AD63-AFFE49E01873}"/>
                  </a:ext>
                </a:extLst>
              </p14:cNvPr>
              <p14:cNvContentPartPr/>
              <p14:nvPr/>
            </p14:nvContentPartPr>
            <p14:xfrm>
              <a:off x="4946040" y="761760"/>
              <a:ext cx="360000" cy="343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509C4F-CB73-F60B-AD63-AFFE49E018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9840" y="745560"/>
                <a:ext cx="392400" cy="37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568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D8A97-0F4B-DE70-71EA-38D149FF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358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Fun background: https://</a:t>
            </a:r>
            <a:r>
              <a:rPr lang="en-US" sz="3200" dirty="0" err="1"/>
              <a:t>upset.app</a:t>
            </a:r>
            <a:r>
              <a:rPr lang="en-US" sz="3200" dirty="0"/>
              <a:t>/about/</a:t>
            </a:r>
          </a:p>
        </p:txBody>
      </p:sp>
      <p:pic>
        <p:nvPicPr>
          <p:cNvPr id="1026" name="Picture 2" descr="UpSet Screenshot">
            <a:extLst>
              <a:ext uri="{FF2B5EF4-FFF2-40B4-BE49-F238E27FC236}">
                <a16:creationId xmlns:a16="http://schemas.microsoft.com/office/drawing/2014/main" id="{52472435-CD99-6337-F888-4682E1C3C9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5686"/>
            <a:ext cx="5263613" cy="40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iginal UpSet Whiteboard Sketch">
            <a:extLst>
              <a:ext uri="{FF2B5EF4-FFF2-40B4-BE49-F238E27FC236}">
                <a16:creationId xmlns:a16="http://schemas.microsoft.com/office/drawing/2014/main" id="{F5357438-3A9D-ECFA-D864-CE1A0EB6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88" y="1053423"/>
            <a:ext cx="4979347" cy="373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CD00B6-D169-B38A-0AC6-D343D56BD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513" y="4787933"/>
            <a:ext cx="7772400" cy="16870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9F90A2-C82E-A64B-EBC2-A7F23FADDB26}"/>
                  </a:ext>
                </a:extLst>
              </p14:cNvPr>
              <p14:cNvContentPartPr/>
              <p14:nvPr/>
            </p14:nvContentPartPr>
            <p14:xfrm>
              <a:off x="338760" y="647280"/>
              <a:ext cx="8622360" cy="5418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9F90A2-C82E-A64B-EBC2-A7F23FADDB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560" y="631080"/>
                <a:ext cx="8654760" cy="545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781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8FF1-9FED-BD75-2961-E40F6D1C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0415-582C-5F95-DAAB-3FD153230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https://</a:t>
            </a:r>
            <a:r>
              <a:rPr lang="en-US" b="1" dirty="0" err="1"/>
              <a:t>jef.works</a:t>
            </a:r>
            <a:r>
              <a:rPr lang="en-US" b="1" dirty="0"/>
              <a:t>/genomic-data-visualization-2026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37CFB-CA38-DF8F-97FE-C402CEE82507}"/>
              </a:ext>
            </a:extLst>
          </p:cNvPr>
          <p:cNvSpPr txBox="1"/>
          <p:nvPr/>
        </p:nvSpPr>
        <p:spPr>
          <a:xfrm>
            <a:off x="3048000" y="41926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Canvas: https://</a:t>
            </a:r>
            <a:r>
              <a:rPr lang="en-US" b="1" dirty="0" err="1"/>
              <a:t>jhu.instructure.com</a:t>
            </a:r>
            <a:r>
              <a:rPr lang="en-US" b="1" dirty="0"/>
              <a:t>/courses/114937</a:t>
            </a:r>
          </a:p>
        </p:txBody>
      </p:sp>
    </p:spTree>
    <p:extLst>
      <p:ext uri="{BB962C8B-B14F-4D97-AF65-F5344CB8AC3E}">
        <p14:creationId xmlns:p14="http://schemas.microsoft.com/office/powerpoint/2010/main" val="947215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85A4-06F8-0DB5-76A1-4E669CCE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Minute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539EA-9B1D-2B46-D7C5-48775D6CC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HW0</a:t>
            </a:r>
          </a:p>
          <a:p>
            <a:r>
              <a:rPr lang="en-US" dirty="0"/>
              <a:t>Reflection Cards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2EEA8FF-898E-6A70-E767-C37A8ED8F4BA}"/>
                  </a:ext>
                </a:extLst>
              </p14:cNvPr>
              <p14:cNvContentPartPr/>
              <p14:nvPr/>
            </p14:nvContentPartPr>
            <p14:xfrm>
              <a:off x="944640" y="802080"/>
              <a:ext cx="3670200" cy="2126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2EEA8FF-898E-6A70-E767-C37A8ED8F4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8440" y="785880"/>
                <a:ext cx="3702600" cy="215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46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F20C-1C0E-6D63-1F60-89F2B807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001D-08C3-4B3E-B91A-DF544E38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868D02-5375-2C3F-FD05-627A93128548}"/>
                  </a:ext>
                </a:extLst>
              </p14:cNvPr>
              <p14:cNvContentPartPr/>
              <p14:nvPr/>
            </p14:nvContentPartPr>
            <p14:xfrm>
              <a:off x="1326240" y="1467360"/>
              <a:ext cx="8044200" cy="3645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868D02-5375-2C3F-FD05-627A931285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0040" y="1451160"/>
                <a:ext cx="8076600" cy="36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630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EB3A-C91F-6E4A-A837-EB2B0F1E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data visualization?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9DA0-F636-AE4E-A11F-FE582DA61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visualization == “the graphical display of data”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5DDF-CA23-6F47-BA9A-A11519AE0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23" y="2713382"/>
            <a:ext cx="5988022" cy="3372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03229-1ECE-FE42-A47B-631CCF9AE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344" y="2851867"/>
            <a:ext cx="3460033" cy="3460033"/>
          </a:xfrm>
          <a:prstGeom prst="rect">
            <a:avLst/>
          </a:prstGeom>
        </p:spPr>
      </p:pic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15D85E07-8D6F-F042-9481-EE6C146C6115}"/>
              </a:ext>
            </a:extLst>
          </p:cNvPr>
          <p:cNvSpPr/>
          <p:nvPr/>
        </p:nvSpPr>
        <p:spPr>
          <a:xfrm>
            <a:off x="2366848" y="3092107"/>
            <a:ext cx="2529276" cy="2529276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3D2BDE-AFB2-1639-5C41-7A9DF0E6E772}"/>
                  </a:ext>
                </a:extLst>
              </p14:cNvPr>
              <p14:cNvContentPartPr/>
              <p14:nvPr/>
            </p14:nvContentPartPr>
            <p14:xfrm>
              <a:off x="232920" y="2328120"/>
              <a:ext cx="10992960" cy="2237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3D2BDE-AFB2-1639-5C41-7A9DF0E6E7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720" y="2311920"/>
                <a:ext cx="11025360" cy="22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9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9C99A5-84A4-6B45-4EE9-D47E30CC8BF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Data types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4580D4A-01C0-9840-9898-365BB5466B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99123"/>
          <a:ext cx="7663676" cy="4247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13" descr="A picture containing chart&#10;&#10;Description automatically generated">
            <a:extLst>
              <a:ext uri="{FF2B5EF4-FFF2-40B4-BE49-F238E27FC236}">
                <a16:creationId xmlns:a16="http://schemas.microsoft.com/office/drawing/2014/main" id="{C1203110-9E70-7247-441D-872307AE9F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9" t="29037" r="3279" b="17895"/>
          <a:stretch/>
        </p:blipFill>
        <p:spPr>
          <a:xfrm rot="5400000">
            <a:off x="7760927" y="3008484"/>
            <a:ext cx="4485172" cy="18495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318F71-9289-6809-B93B-F6853224E796}"/>
                  </a:ext>
                </a:extLst>
              </p14:cNvPr>
              <p14:cNvContentPartPr/>
              <p14:nvPr/>
            </p14:nvContentPartPr>
            <p14:xfrm>
              <a:off x="525240" y="1051200"/>
              <a:ext cx="11265120" cy="5136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318F71-9289-6809-B93B-F6853224E7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9040" y="1035000"/>
                <a:ext cx="11297520" cy="51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Geometric Primitives</a:t>
            </a:r>
          </a:p>
        </p:txBody>
      </p:sp>
      <p:pic>
        <p:nvPicPr>
          <p:cNvPr id="7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2213B0F-98AB-4767-013F-1C6BF054A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20" b="15171"/>
          <a:stretch/>
        </p:blipFill>
        <p:spPr>
          <a:xfrm>
            <a:off x="2743911" y="2382592"/>
            <a:ext cx="6873997" cy="3057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1BDD0-328E-9C4D-A034-79B3ADB039BB}"/>
              </a:ext>
            </a:extLst>
          </p:cNvPr>
          <p:cNvSpPr txBox="1"/>
          <p:nvPr/>
        </p:nvSpPr>
        <p:spPr>
          <a:xfrm>
            <a:off x="7648336" y="6132052"/>
            <a:ext cx="428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(Credit: Nils Gehlenborg, ISMB/ECCB 2011)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981F80-8482-DA29-2D8F-5927F1777BBD}"/>
                  </a:ext>
                </a:extLst>
              </p14:cNvPr>
              <p14:cNvContentPartPr/>
              <p14:nvPr/>
            </p14:nvContentPartPr>
            <p14:xfrm>
              <a:off x="585360" y="1572840"/>
              <a:ext cx="4650120" cy="2819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981F80-8482-DA29-2D8F-5927F1777B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160" y="1556640"/>
                <a:ext cx="4682520" cy="285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63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F88A-A4C7-3542-893D-D918B472C1B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dirty="0"/>
              <a:t>Types of encodings for different data types: </a:t>
            </a:r>
            <a:br>
              <a:rPr lang="en-US" dirty="0"/>
            </a:br>
            <a:r>
              <a:rPr lang="en-US" dirty="0"/>
              <a:t>Visual Channels (control geometric primitives)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1EDA2-F8E1-1645-BAEB-5B83825CAA70}"/>
              </a:ext>
            </a:extLst>
          </p:cNvPr>
          <p:cNvSpPr txBox="1"/>
          <p:nvPr/>
        </p:nvSpPr>
        <p:spPr>
          <a:xfrm>
            <a:off x="7648335" y="6132052"/>
            <a:ext cx="438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(Credit: Nils </a:t>
            </a:r>
            <a:r>
              <a:rPr lang="en-US" i="1" dirty="0" err="1">
                <a:solidFill>
                  <a:schemeClr val="bg1">
                    <a:lumMod val="75000"/>
                  </a:schemeClr>
                </a:solidFill>
              </a:rPr>
              <a:t>Gehlenborg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, ISMB/ECCB 2011)</a:t>
            </a:r>
          </a:p>
        </p:txBody>
      </p:sp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3EEE5F03-808B-5048-1651-240C3F686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b="4008"/>
          <a:stretch/>
        </p:blipFill>
        <p:spPr>
          <a:xfrm>
            <a:off x="2629688" y="2115791"/>
            <a:ext cx="7214500" cy="36232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14333B-5C37-DAAC-DE80-E3F7EFFD980E}"/>
                  </a:ext>
                </a:extLst>
              </p14:cNvPr>
              <p14:cNvContentPartPr/>
              <p14:nvPr/>
            </p14:nvContentPartPr>
            <p14:xfrm>
              <a:off x="5693760" y="2617560"/>
              <a:ext cx="1778400" cy="141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14333B-5C37-DAAC-DE80-E3F7EFFD98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7560" y="2601360"/>
                <a:ext cx="1810800" cy="144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8434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3768</TotalTime>
  <Words>1113</Words>
  <Application>Microsoft Macintosh PowerPoint</Application>
  <PresentationFormat>Widescreen</PresentationFormat>
  <Paragraphs>215</Paragraphs>
  <Slides>40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Aptos Display</vt:lpstr>
      <vt:lpstr>Arial</vt:lpstr>
      <vt:lpstr>Helvetica</vt:lpstr>
      <vt:lpstr>Helvetica Neue</vt:lpstr>
      <vt:lpstr>Office Theme</vt:lpstr>
      <vt:lpstr>EN.580.428  Genomic Data Visualization Lesson 0  Welcome and Introductions</vt:lpstr>
      <vt:lpstr>Announcements</vt:lpstr>
      <vt:lpstr>Lesson learning objectives</vt:lpstr>
      <vt:lpstr>Course website</vt:lpstr>
      <vt:lpstr>What is data visualization?</vt:lpstr>
      <vt:lpstr>What is data visualization?</vt:lpstr>
      <vt:lpstr>Data types</vt:lpstr>
      <vt:lpstr>Types of encodings for different data types: Geometric Primitives</vt:lpstr>
      <vt:lpstr>Types of encodings for different data types:  Visual Channels (control geometric primitives)</vt:lpstr>
      <vt:lpstr>Data visualizations use combinations of geometric primitives and visual channels</vt:lpstr>
      <vt:lpstr>Data visualizations use combinations of geometric primitives and visual channels</vt:lpstr>
      <vt:lpstr>Data visualizations use combinations of geometric primitives and visual channels</vt:lpstr>
      <vt:lpstr>Gestalt Principles </vt:lpstr>
      <vt:lpstr>Gestalt Principle: Similarity</vt:lpstr>
      <vt:lpstr>Gestalt Principle: Similarity</vt:lpstr>
      <vt:lpstr>Gestalt Principle: Proximity</vt:lpstr>
      <vt:lpstr>Gestalt Principle: Proximity</vt:lpstr>
      <vt:lpstr>Gestalt Principle: Enclosure</vt:lpstr>
      <vt:lpstr>Gestalt Principle: Enclosure</vt:lpstr>
      <vt:lpstr>Gestalt Principle: Enclosure</vt:lpstr>
      <vt:lpstr>Gestalt Principle: Continuity</vt:lpstr>
      <vt:lpstr>Gestalt Principle: Continuity</vt:lpstr>
      <vt:lpstr>Data visualizations use combinations of geometric primitives and visual channels</vt:lpstr>
      <vt:lpstr>Data visualizations use combinations of geometric primitives and visual channels</vt:lpstr>
      <vt:lpstr>Human perception has a harder time resolving certain data encodings for different data types</vt:lpstr>
      <vt:lpstr> Demo: Which letter is more common? </vt:lpstr>
      <vt:lpstr>PowerPoint Presentation</vt:lpstr>
      <vt:lpstr>Salience</vt:lpstr>
      <vt:lpstr>How do these different data visualizations enhance saliency of different features?</vt:lpstr>
      <vt:lpstr>What’s your interpretation of this data visualization?</vt:lpstr>
      <vt:lpstr>What about this one?</vt:lpstr>
      <vt:lpstr>PowerPoint Presentation</vt:lpstr>
      <vt:lpstr>PowerPoint Presentation</vt:lpstr>
      <vt:lpstr>PowerPoint Presentation</vt:lpstr>
      <vt:lpstr>Which data visualization  do you prefer? Why?</vt:lpstr>
      <vt:lpstr>Which data visualization  do you prefer? Why?</vt:lpstr>
      <vt:lpstr>PowerPoint Presentation</vt:lpstr>
      <vt:lpstr>PowerPoint Presentation</vt:lpstr>
      <vt:lpstr>Fun background: https://upset.app/about/</vt:lpstr>
      <vt:lpstr>10 Minute Break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EN.580.428  Genomic Data Visualization Lesson 0  Welcome and Introductions</dc:title>
  <dc:creator>Jean Fan</dc:creator>
  <cp:lastModifiedBy>Jean Fan</cp:lastModifiedBy>
  <cp:revision>10</cp:revision>
  <dcterms:created xsi:type="dcterms:W3CDTF">2024-01-21T19:33:20Z</dcterms:created>
  <dcterms:modified xsi:type="dcterms:W3CDTF">2026-01-21T14:49:57Z</dcterms:modified>
</cp:coreProperties>
</file>