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ink/ink7.xml" ContentType="application/inkml+xml"/>
  <Override PartName="/ppt/notesSlides/notesSlide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4.xml" ContentType="application/vnd.openxmlformats-officedocument.presentationml.notesSlide+xml"/>
  <Override PartName="/ppt/ink/ink19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1"/>
    <p:sldMasterId id="2147483900" r:id="rId2"/>
    <p:sldMasterId id="2147483912" r:id="rId3"/>
  </p:sldMasterIdLst>
  <p:notesMasterIdLst>
    <p:notesMasterId r:id="rId52"/>
  </p:notesMasterIdLst>
  <p:sldIdLst>
    <p:sldId id="298" r:id="rId4"/>
    <p:sldId id="760" r:id="rId5"/>
    <p:sldId id="761" r:id="rId6"/>
    <p:sldId id="762" r:id="rId7"/>
    <p:sldId id="328" r:id="rId8"/>
    <p:sldId id="349" r:id="rId9"/>
    <p:sldId id="361" r:id="rId10"/>
    <p:sldId id="362" r:id="rId11"/>
    <p:sldId id="924" r:id="rId12"/>
    <p:sldId id="931" r:id="rId13"/>
    <p:sldId id="363" r:id="rId14"/>
    <p:sldId id="354" r:id="rId15"/>
    <p:sldId id="364" r:id="rId16"/>
    <p:sldId id="365" r:id="rId17"/>
    <p:sldId id="925" r:id="rId18"/>
    <p:sldId id="366" r:id="rId19"/>
    <p:sldId id="367" r:id="rId20"/>
    <p:sldId id="368" r:id="rId21"/>
    <p:sldId id="749" r:id="rId22"/>
    <p:sldId id="750" r:id="rId23"/>
    <p:sldId id="751" r:id="rId24"/>
    <p:sldId id="752" r:id="rId25"/>
    <p:sldId id="293" r:id="rId26"/>
    <p:sldId id="753" r:id="rId27"/>
    <p:sldId id="754" r:id="rId28"/>
    <p:sldId id="755" r:id="rId29"/>
    <p:sldId id="641" r:id="rId30"/>
    <p:sldId id="756" r:id="rId31"/>
    <p:sldId id="938" r:id="rId32"/>
    <p:sldId id="369" r:id="rId33"/>
    <p:sldId id="739" r:id="rId34"/>
    <p:sldId id="735" r:id="rId35"/>
    <p:sldId id="740" r:id="rId36"/>
    <p:sldId id="741" r:id="rId37"/>
    <p:sldId id="372" r:id="rId38"/>
    <p:sldId id="371" r:id="rId39"/>
    <p:sldId id="373" r:id="rId40"/>
    <p:sldId id="757" r:id="rId41"/>
    <p:sldId id="942" r:id="rId42"/>
    <p:sldId id="745" r:id="rId43"/>
    <p:sldId id="743" r:id="rId44"/>
    <p:sldId id="746" r:id="rId45"/>
    <p:sldId id="927" r:id="rId46"/>
    <p:sldId id="744" r:id="rId47"/>
    <p:sldId id="748" r:id="rId48"/>
    <p:sldId id="758" r:id="rId49"/>
    <p:sldId id="357" r:id="rId50"/>
    <p:sldId id="358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26"/>
    <p:restoredTop sz="96973"/>
  </p:normalViewPr>
  <p:slideViewPr>
    <p:cSldViewPr snapToGrid="0" snapToObjects="1">
      <p:cViewPr varScale="1">
        <p:scale>
          <a:sx n="128" d="100"/>
          <a:sy n="128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2:58:49.02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14640 16933 17337,'29'0'1709,"10"0"-1619,-11 0 0,3 0-864,7 0 1,2 0 683,4-4 0,2-1-135,7 1 0,0-3-90,-3-10 1,1-3-316,-13 7 0,2 0 0,-3-2 270,9-14 1,-1-1-1,5 5 0,-4 0 74,-18 0 0,-4 2-2503,22 1 2789,-35 5 0,-3 17 0,-8 0 0</inkml:trace>
  <inkml:trace contextRef="#ctx0" brushRef="#br0" timeOffset="300">15091 16952 15538,'-20'29'3238,"1"-7"-3148,8 23 90,2-3-180,8-10 0,2 3 90,3 0 0,1 0-582,-4 4 0,0 0 762,4-4 0,-1 0-1,-4 3 1,0 0-135,1-3 0,-2 0-45,-10 0 0,-4-1 0,1 2 0,-5-4-90,-13-5 0,-4-4-90,2-2 0,-1-3-225,-4-5 1,-1-6-226,5-5 0,1-4-585,-1-5 1,2-6-2294,6-4 0,4-5 3418,2-7 0,3-1 0,-2-5 0,12 1 0</inkml:trace>
  <inkml:trace contextRef="#ctx0" brushRef="#br0" timeOffset="928">15758 17305 15358,'10'-30'450,"-1"19"539,-26 4-179,-14 16-1,-19 8-764,20-7 0,1 2-366,3 10 1,2 4 320,3-1 0,3 0-23,-10 17-517,34-14-449,16-19 674,5-19 0,5-6 270,2 1 0,2-3-327,3-11 0,0-1 552,-8 8 0,-1 3 493,0 1 1,-3 7 315,-6 20-539,-3 30-360,-17-10 0,-2 3 0,1 7 0,0 1-90,-1-5 0,2-1 180,7 16-180,12-21-630,11-21-629,8-25 629,9-5 706,-23 7 0,0 0-76,25-5 180,-2 11 539,-18 18-269,-10 2 0,-12 17-180,-8-15-91,0 5-89,9-18-180,2-9-359,17-10 359,3-21 0,-8 24 0,2 0 90,16-21 270,7 26 179,-9 2 1,-8 35-180,-12 7-270,-10 17-989,0-2-2609,-7-26 3598,24-5 0,-22-17 0,14 0 0</inkml:trace>
  <inkml:trace contextRef="#ctx0" brushRef="#br0" timeOffset="1400">17756 17109 21655,'7'-11'269,"6"3"-269,35 8 90,2 8 0,0 3 0,-19 18 0,-14 10-45,-14-7 0,-6 3-777,-4 1 1,-3 0 686,-4 8 0,-3-1 90,-3-7 0,-1-2-90,-4 1 0,2-3 265,-8 10-400,12-14 255,28-19-75,39-18-45,-6 1 0,5-3-735,-9-2 0,3-1 0,0 1 60,4 2 1,1 1-1,0-1-869,-2-2 0,-1 0 0,-1 2 1589,10 0 0,-4 2 0,-16 4 0,-6-1 0,0-3 0</inkml:trace>
  <inkml:trace contextRef="#ctx0" brushRef="#br0" timeOffset="1867">18482 16952 20755,'32'-5'-240,"1"0"0,2-1 1,2 3 104,8 6 0,-1 3 135,-7-3 0,-4 4 180,6 22 269,-22 1-89,-34 18-180,-14-6-499,7-18 0,-2-1 229,1-1 0,0-4-182,-14-5-898,19 11-989,29-31 1170,22 16 989,-3-9 0,3 0-116,-1 3 1,1 3 745,0 1 0,-3 5 1798,2 27-1619,-19-11 1,-5 3-225,-3 3 0,-6 2 176,-8 3 0,-4 0-626,4-3 0,-2-2-180,-10-4 0,-2-1-585,5-3 0,1-4-3597,-12-9 4227,12 2 0,10-24 0,9 9 0</inkml:trace>
  <inkml:trace contextRef="#ctx0" brushRef="#br0" timeOffset="2084">19638 17521 21295,'-4'29'269,"-1"1"1,1-1 0,-3 0-270,-6 9 0,-2 1-135,0-4 1,-1 1-901,-3 8 1,-1 0-1772,5-13 0,0-1 2806,0-5 0,1-3 0,4-2 0,1-11 0</inkml:trace>
  <inkml:trace contextRef="#ctx0" brushRef="#br0" timeOffset="2544">20187 16933 18776,'-11'-11'1529,"2"2"-1439,27 18 0,3 2-90,19 8 90,-17-5 0,2 1-135,0 0 0,0 0 225,16 16 0,-4 6 270,-26-7-90,-2 18-1,-27 2-224,4-20 0,-3-1-90,-7 1 0,-2-1-455,1 1 0,0-1 365,1-4 0,0 0 45,-6 14 0,28-11 0,33-17 0,1-5 0,5-3-270,11-2 1,2-2-121,-11-1 0,0-1 0,1-1-769,0-2 0,0 0 0,0-1-520,0 0 0,-1 0 0,-1-1 1590,14-11 0,-6 1 0,7 5 0,-19-5 0</inkml:trace>
  <inkml:trace contextRef="#ctx0" brushRef="#br0" timeOffset="3858">21049 17286 13829,'0'-40'4947,"0"10"-4047,0 10 89,-9 3-89,-2 15-91,-17-7-359,-2 26-360,-1 14-180,3 10 90,8 7-540,9-17-449,20-12-450,22-10-1,19-9 271,0-17 753,-24 3 0,-4-3 416,0-24 225,-12 13 0,-3-1 1034,-7-12-719,-9 10-450,-11 5-540,-1 24-899,-8-24-3419,19 21 2520,18-21 269,32 15 2114,-11 2 0,3-1 730,6-1 1,2 2 528,0 3 1,-1 1 134,-8 0 0,-2 2 630,19 3-630,-19 0-540,-10 0-629,-8 0-180,6 0-90,-14 0-90,5 0 90,-8 0 1529,0 0-1709,9 0 90,19 0-90,14 0 0,8 8-90,-11 3 270,-11 9 630,-34 34-270,-25-8-316,7-8 1,-4 0-305,-6-7 0,0-3 170,13-3 0,1 0-27,-17 14 27,26-2-90,11-24-180,29 5-360,21-18 90,-13-3 1,4-3-361,8-2 1,0-3-630,1-8 0,1-2-548,-11 6 1,3-1 0,-2-3 696,-3-2 1,-2-2 0,1 0 1079,3-2 0,0-2 1,-3 0 890,-5 1 0,-2-1 1,-2 0 1072,8-12 0,-5-1-590,-10 6 0,-3 1-220,-3 3 1,-2 1 495,7-12-451,-1 4 1419,-8 26-1598,-2 2 1041,-9 9-1311,0 9 663,-9 19-843,-2 5-135,-2-6 0,-2 2-322,0-4 0,-1 0 277,-3 5 0,-1-1-45,1 0 0,-1 1 0,0 3 0,1 1-45,3 5 0,1 1 0,1 0 0,0 0-135,2 0 0,5-1-482,7 0 0,6-2 32,2-9 0,6-4 225,13-1 1,5-6-1,2-6 0,2-5 270,3-3 0,0-6 135,-7-8 0,-3-4 405,10-9 809,-22-24 344,-25 18-1063,-21 1-630,-21 18-765,20 6 1,-1 2-4062,1 6 1,1 2 4382,-10-3 0,20 7 0,10-9 0</inkml:trace>
  <inkml:trace contextRef="#ctx0" brushRef="#br0" timeOffset="118412">6801 14424 16528,'-20'22'-2339,"0"-13"2339,10-12 0,1-5 0,9 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27:47.96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29006 11602 13469,'0'-22'2879,"-9"5"-1890,-10 17-269,-20 0-271,-3 0-179,-6 0-180,18 8 0,2-5 0,25 14-270,23-15 0,22 7 90,-13-8 0,0-2 0,21 1 90,-2 0 0,-17 9 90,-12 10-90,-10 12 270,-9 8 0,0 9-90,0 2-391,1-17 0,-2 1 346,-7 1 0,-2 0-45,1 5 0,-3-2 89,-6-2 1,-4-2-90,-1 1 0,-2-2 45,1-7 0,-2-2-90,-2 1 0,-2-2 0,0-7 0,1-2-45,-21 6-450,11-12-629,10-34 179,27-6 495,13-1 1,7-2 89,9-4 0,7 0-375,-4 11 0,3 2 0,2-1 660,3-2 0,1-1 1,2 2 88,1 4 1,1 1 0,0 0-60,0 0 0,0 0 0,0 2-209,-4 3 1,1 2 0,-2 0 388,12-8 0,-2 0 45,-8 4 0,-2 1 45,-7 4 0,-3-1 179,11-21 181,-19 24-450,-12-13 1765,-8 33-1675,-17-14 1441,-5 16-1351,-8 8-90,1-4-90,10 16 0,8-1 0,2-6-90,27 15-180,12-24-45,-2-3 0,3-3 0,3-6 0,2-2-158,-1 1 0,-1 0 293,1 0 0,-2 0 90,8 0 360,-4 0 89,-26 0 1,-2 9-180,-9 11-180,0 10 406,-9-8-586,7-5-450,-7-17-180,27 0-89,3-17 314,2 2 0,2-1 270,5-4 0,-1-1-150,-3-4 1,0 2 419,3 11 0,-1 2 404,3-7 361,-12 17-271,-10 9-359,-1 10-90,-5 12-90,23-1-90,-4-2-540,26-17 1,2-2 359,-21-8 0,1-2 30,20-8 60,-3-10 0,-7-12 180,-10-8 180,-10 0 450,-12 17 89,-17 13-449,-10 20-270,-12 26 0,1-13-270,10 22-810,20-24-809,29 6-4677,12-8 6476,-11-14 0,-1-2 0,4 5 0,-7-9 0</inkml:trace>
  <inkml:trace contextRef="#ctx0" brushRef="#br0" timeOffset="1058">29241 10975 15718,'-19'28'4587,"-1"3"-4227,0-1-180,1-2 0,-1-17 90,9-2-180,3-9-90,8 0-180,17-17 90,14-14 45,-7 11 0,2-1 0,-1-4 0,0 2 45,23 1 180,-26 5 180,-5 17 179,-17 17-89,0 5-270,0 17-90,0-8 0,0-3-90,0-17-630,9-3 91,19-16 179,14-12 315,-13 5 0,0 0 0,-3-1 0,-2 1 225,16-4 270,-21 10-181,-10 18 91,-9 1-450,0 19 90,-9-16-90,7 4-629,-7-17-1080,27 0-2249,3 0-3688,27-8 7736,-6-12 0,-12 7 0,-12-5 0</inkml:trace>
  <inkml:trace contextRef="#ctx0" brushRef="#br0" timeOffset="1791">30025 10720 12750,'11'0'3868,"7"0"-2879,-16 0-180,7 0-89,-1 0 0,-6 0-181,7 0-89,-9 17-90,0 5-225,1 5 0,-2 3 45,-8 22-338,0-18 0,-1 0 158,0-4 0,-2-2 12,-2-2 1,0-2 77,-6 16 90,0-29-180,10-5-180,1-15-90,9 1 312,9-12-492,10-28 315,-1 18 0,4-1 45,2-4 1,2 1 78,3-1 0,1 2 11,-5 6 0,0 4 0,14-8 360,-11 14 0,-17 34-180,-2 5 90,-10 17-225,3-10 0,-4-1 135,-15 7-135,11-7 0,-1-2 44,-21-4 1,-1-2-90,8-12 0,-17-8 0,8-8 90,0 5-180,1-14 0,10 6 180,8 9-90,-7-4 0,16 32 0,-15-13 0,15 24-359,10-15-811,14 6-2518,26-9 3688,2-8 0,-17-2 0,-7-9 0</inkml:trace>
  <inkml:trace contextRef="#ctx0" brushRef="#br0" timeOffset="2217">30554 10818 19316,'-8'35'449,"-1"0"1,3-5 0,-1-2-405,-7 2 0,0-3-45,-6 6 90,0 12-90,1-40-270,8 10-179,11-24-91,11-8 360,17-5 135,-12 0 0,-1-4 0,4 1 0,1 0 315,10-16 270,-10 13 179,-11 19-269,-9 18 0,0 19-181,0 13-179,0 9 0,0-2 0,17-17-360,5-12-449,26-10-136,-19-11 1,1-5-1260,0-1 0,1-3 2114,9-8 0,-4-1 0,-1-4 0,0-3 0</inkml:trace>
  <inkml:trace contextRef="#ctx0" brushRef="#br0" timeOffset="2678">31221 10779 17787,'11'9'3868,"-3"10"-3239,-8 20-89,0 11-360,-3-20 0,-2-1-90,0 1 0,-1-1-90,-8 1 0,-1-1 90,-6 21-90,7-25 0,-1-2 0,-4 7-180,-1-10-360,9-11-180,3-9-179,34-27 179,7-5 450,-5 0 1,2-4 269,4 2 0,0-1 0,-3-1 0,-1 2-45,0 3 0,-1 3 225,10-11 179,-20 19 1,-10 12 90,-9 16-90,0 21 0,0 21-226,-4-21 1,-1 3-90,1 6 0,-3 0-45,-2-7 0,-1-1-65,0 4 1,0-1-26,-9 9-360,8 3-809,2-23-1619,9 7-6953,0-10 9770,-9-17 0,7 5 0,-7-16 0</inkml:trace>
  <inkml:trace contextRef="#ctx0" brushRef="#br0" timeOffset="2825">31260 11151 19406,'48'-11'-3688,"2"11"3688,0 3 0,-19 5 0,-14-8 0</inkml:trace>
  <inkml:trace contextRef="#ctx0" brushRef="#br0" timeOffset="29934">5488 11465 17697,'0'30'719,"0"-1"-449,0-10-90,0 10 0,0 10 0,0 11-135,0-16 0,0-1 45,-9 11-180,7 2 90,-7-27 0,9 1 90,0-9 0,0-3 0,0-8-90,0-8-180,0-12 90,9-10-90,-7-10 90,7 1 90,-9-9-180,0 7 180,0 2-90,0 2 90,0 15 0,0-6 0,0 8 0,0 0 0,0 10-180,0 1 90,0 9 90,0 0 0,0 17-449,0 5-2070,0 26-5396,0-7 7915,0 7 0,0-26 0,0-5 0</inkml:trace>
  <inkml:trace contextRef="#ctx0" brushRef="#br0" timeOffset="30783">6174 11524 9781,'-31'-9'4858,"11"7"-3869,12-7-89,8 9 359,0 0-630,0 17-269,-9-12-180,7 30 180,-7-5-270,9 20 0,-9-8 0,7 3-180,-6-23 90,8-2 0,0-3-90,0-15-90,0-2-180,0-19 90,0-12 90,8-17 91,-5-2 178,5 0-89,-8 2 0,0 26 90,0 5 90,0 17-90,0 17 180,0 5-270,0 17-270,0-8-2158,0-3-7403,9-8 9770,2-9 0,0-3 0,-3-8 0</inkml:trace>
  <inkml:trace contextRef="#ctx0" brushRef="#br0" timeOffset="31600">6801 11524 13559,'-9'2'2969,"7"4"-2340,-7-14 91,9 8 539,0 0-629,0 17-360,0 5 179,0 17-359,0 9 0,0-7-90,0-12 0,0-1 0,0 5 0,0 4 90,0-27-360,0-1 90,0-9-449,0-9-1,0-19 0,0-13 540,0 12 1,0-1-1,0 0 0,0 1 360,0-21-91,0 11-89,0 19 90,0 12-90,0 25-90,0 14-90,0 10-1709,0 7-8005,0-18 9804,9-10 0,-7-11 0,7-9 0</inkml:trace>
  <inkml:trace contextRef="#ctx0" brushRef="#br0" timeOffset="32458">7291 11602 18776,'-11'20'1350,"2"8"-1081,9 11-179,0-6-90,0 13 0,0-25 0,0 8-90,0-19-90,0-1 1,9-9-181,-7-9-180,16-10 180,-8-29 180,1-4-72,-6 18 1,-1 0 340,-4-16-89,0 2 90,0 18-90,0 10-90,0 11 180,0 9-90,0 0 414,0 27-1133,0-4-3419,0 25 4138,0-8 0,0-19 0,0-3 0</inkml:trace>
  <inkml:trace contextRef="#ctx0" brushRef="#br0" timeOffset="33283">7840 11641 9961,'0'-30'2879,"0"1"-1620,8 19 0,-6-8-359,7 16-1,0-16-449,-7 16 449,7-6-89,-9 8-450,0 8-90,8 3 89,-5 18-89,14 1-90,-15 9-90,16 9-90,-16-15 0,7 13 0,-9-25 0,8 8 90,-6-19-90,7-1 0,-9-9-270,9-9-180,-7-10-89,7-20 179,-9 10 0,0-1-299,0 0 0,0-1-511,0-4 1,0 2-6656,0-8 7825,0 13 0,0 19 0,0 9 0</inkml:trace>
  <inkml:trace contextRef="#ctx0" brushRef="#br0" timeOffset="65880">5899 14365 9242,'-30'-8'2788,"10"14"-2068,3-12-91,6 14-89,-9-8 0,-8 0-91,-3 0 1,-8 9 0,0 2-315,15 2 0,0 2-161,-17 16 161,12-8 0,1 2-45,7-5 0,1 1 45,-9 7 0,1 1-429,7-5 1,1 2 383,-9 7 0,1 1-45,7 0 0,1 2 0,-9 7 0,1 1-526,7-4 0,1 1 481,-5 6 0,2 1 45,7-3 0,1 0-45,-4 4 0,1 0 0,6-9 0,3 0 0,-2 12 0,2-1 45,-1-14 0,3 0-45,5 15 0,1 0 45,-4-11 0,2-1-430,5 8 0,4 0 475,3-8 0,2 0-90,7 4 0,3-1 0,3-3 0,2-1 45,3 0 0,1 0 0,-1-4 0,1 0 45,4 3 0,0 0-45,-4-7 0,1-1 0,6 5 0,2-2 90,-5-8 0,2 0-135,6 4 0,3-2 135,3-5 0,2-2-105,-15-7 0,2 0 0,0 0-279,1 0 1,1 0 0,1-2 278,2-5 0,0-3 0,1 1-30,2 2 0,1 1 0,0-3 30,0-2 0,0-3 0,1 0-228,2 1 0,0 0 0,-1 0 228,-5 1 0,0 0 0,0-3 0,2-2 0,0-3 0,0 1-130,-8 2 0,0 1 0,0-3 100,4-5 0,1-3 0,-1 2-35,10 1 1,-2 0 79,0-6 0,0-3-90,0 1 0,-2-1 90,-6-4 0,-2-2-45,1-3 0,-1-1 0,0 1 0,-2-1 0,-11-3 0,0-1 0,7-1 0,-1 0 0,-6-4 0,-2 0 0,1-1 0,0 1 0,0 0 0,-2 0 0,-6 0 0,-3-1 0,0 1 0,0 0 0,1-4 0,-2-1-45,-6 4 0,-1-1 45,4-2 0,-2-1-45,-7 0 0,-2 1 90,1 3 0,0-1-45,0-6 0,0-1 247,0 7 0,0 1-247,0-4 0,0 1 450,1 12 1,-2 1-406,-7-7 0,-2 0-45,-3-15 90,-8 14 0,-4-1 28,9 5 0,0-1-163,-12-5 0,-1 1 90,5 4 0,-2 1-90,-7-1 0,-2 2 90,1 3 0,-1 1 75,0 3 1,0 2-76,-3 4 0,0 1-45,7 4 0,1 2 0,-8 3 0,0 0-45,7-4 0,1 0 45,-8 3 0,-1 0 0,5-4 0,-1 2-45,-8 6 0,-1 3 90,3-1 0,1 1-90,-8 4 0,0 0 135,8 0 0,0 0-90,-8 0 0,0 0-45,7 0 0,1 0 90,-3 4 0,-1 1-45,5 0 0,0 1 0,-1-1 0,1 1 0,0 2 0,0 1 0,0-3 0,0-1 0,-1 0 0,1 1 81,4 3 0,0-1-216,2-3 0,-1 1-270,0 7 0,0 2-1259,4 0 0,0 1 1713,-6 8 1,4 0 0,-1 0-1,7 2 1</inkml:trace>
  <inkml:trace contextRef="#ctx0" brushRef="#br0" timeOffset="68404">6232 15463 13199,'9'-39'-89,"2"8"89,9 3 0,-1 17 89,1 2 91,-9 9-180,6 0 90,-15 0-90,16 9 360,-7-7-270,8 16 90,1-16-180,-1 7 180,1-9-180,0-9-90,8-2 90,-6-9 0,6 1 0,-8 8 180,-1 2-90,1 9 0,-1 9 0,1-7 90,0 15-91,-1-14-89,10 5 90,1-8-180,9-8-1079,1-3-6207,-1 0 7376,-9 2 0,-10 9 0,-12 0 0</inkml:trace>
  <inkml:trace contextRef="#ctx0" brushRef="#br0" timeOffset="70146">6174 15365 6633,'-20'2'2159,"9"13"-1260,-6-30 361,14 22-361,-5-16-179,8 9 359,0 0-1079,9 0-90,1 0 90,19-9 90,-7 7-270,6-7-1079,0 9-1170,-15 0 2429,13 0 0,-23 0 0,5 0 0</inkml:trace>
  <inkml:trace contextRef="#ctx0" brushRef="#br0" timeOffset="70463">6370 15326 11670,'30'-11'-90,"7"2"-1259,-15 0-2339,-2 7 3688,-3-6 0,-15 8 0,7 0 0</inkml:trace>
  <inkml:trace contextRef="#ctx0" brushRef="#br0" timeOffset="70614">6408 15345 5824,'50'-21'0,"-1"-1"0,-10 4 0,1 1 0</inkml:trace>
  <inkml:trace contextRef="#ctx0" brushRef="#br0" timeOffset="70763">6683 15247 11760,'29'-8'-810,"-16"5"1,4-5 0</inkml:trace>
  <inkml:trace contextRef="#ctx0" brushRef="#br0" timeOffset="70904">6880 15189 9961,'0'0'0</inkml:trace>
  <inkml:trace contextRef="#ctx0" brushRef="#br0" timeOffset="71021">6880 15189 7083,'0'0'0</inkml:trace>
  <inkml:trace contextRef="#ctx0" brushRef="#br0" timeOffset="76137">6487 15267 10231,'0'-31'2968,"0"3"-1978,0 17-1,-9-6-179,7 15-180,-24-7-271,13 9-179,-24 0 0,6 0-90,-8 9-90,9 1 0,-7 10 0,15 8 90,-6-6 0,17 15 0,2-6-90,27 17 0,21-16 90,-6-11 0,4-5-45,7-8 0,1-5-90,0 3 0,-1-3 135,1-6 0,-2-3-90,-7 2 0,-3-3 135,-6-6 0,-4-2-135,5-7 89,-19-15-89,-9 15 0,-26-23-568,-7 12 613,5 8 0,-3 2-1,-2 7 1,-1 2-45,4-2 0,-1 3 45,-7 5 0,-1 5 0,9 6 0,-1 3-45,-3 7 0,1 5 0,6 5 0,4 4 0,2 6 0,3 1 0,3-3 0,2-1-134,1 0 0,4-1 134,8 0 0,7-1-89,14 4 133,2-16 1,5-3-45,5-6 0,1-6-326,1-7 0,0-5 371,0-2 0,0-5-45,0-5 0,-3-4 0,-9-1 0,-5-2 45,-2 4 0,-3 1 45,-5-14-180,-8 20 695,-17 1-515,-14 16-270,-10-7 270,-7 27-90,17 3-45,16 2 0,2 2 135,-6 17-180,12-14 0,3 0 270,4 5-6,28-5-84,22-19-90,-16-15 0,2-5 355,4-2 0,-2-5-355,-5-5 0,-5-4 45,-1-1 0,-6-3-45,-9 2 0,-4 0 0,0-13 90,-34 5-90,-7 17-45,5 13 0,-2 4 135,-20 3-135,25 11 0,2 6 90,2 6 0,2 4-356,3-2 0,2 2 356,3 7 0,2-2-45,1 0 0,25 5 0,14-26 90,19-19-135,-24-5 0,-2-5-90,-2-5 1,-5-4 179,-5-2 0,-4-1 170,-2 0 0,-4 1-215,-10-3 90,-21-3-90,-3 33-45,4-3 0,-1 1 45,-21 13-115,24 3 0,2 4 70,3 3 0,3 3 125,2 3 1,3 0-171,2 23 90,12-8 90,36-19-90,6-3-269,-5-20 1,1-5 268,-8-1 0,-1-4-1,5-5 0,-3-5 91,1-19-90,-18 12 0,-4 1 103,-11 4-13,-27-19-90,-14 38 0,7-4 0,-2 1-90,1 5 0,0 6 90,4 7 0,4 6 124,5 3 1,5 3-170,0 7 0,5 3 45,4 2 0,5 0 45,5-3 0,5-3-45,24 13 114,-8-24 1,4-6-26,2-3 1,1-7-90,20-18 90,-11-14 0,-19-10-180,-12-7 180,-34 17-90,-7 3-90,5 20 0,-3 5 90,-19 12 0,11 30-90,11 5 90,23-15 0,8-2 90,17 4-269,21-12-451,-8-11 0,2-7-3148,-4-8 1,-1-3 3777,20-12 0,-22 0 0,-20 5 0</inkml:trace>
  <inkml:trace contextRef="#ctx0" brushRef="#br0" timeOffset="78967">11896 14248 6633,'-19'0'3238,"-1"0"-2248,1-9-361,8 16 361,-7-14-91,7 7-359,-8 7 0,-1-14-180,-8 24 89,-3 3-359,-8 2-109,15-4 1,0 1 198,-17 3-135,13-4 0,-1 1 45,4-4 0,0 0 45,0 4 0,0 1-1,-4 0 1,1 0 0,8-1 0,-1 1-90,-7-1 0,-1 1 0,8 4 0,1 0 0,0-4 0,1 1-45,-1 3 0,3 0 0,-5 15 90,-6 1-90,8-1 0,9 9 0,-6-7 0,15 7 0,-7 0 0,9 2 45,4-17 0,1 1-45,-1-3 0,3-1 0,5 4 0,4 0-320,3 0 0,1-1 365,0-1 0,2-3 90,5 1 0,2-1-90,0 1 0,1-3 0,5-6 0,0-1 0,0 9 0,0-1 45,3-7 0,0-1-45,-8 4 0,1 0-1,7-4 1,0-1 45,-8 1 0,1 0-45,7-4 0,0-2 45,-3 1 0,0-2 0,8-2 0,1-2 0,0 1 0,1 0-45,4-1 0,0 1-495,0 0 1,0 0 629,0 0 0,0-1-90,1 1 0,-2 0-417,-3 0 0,0 0 462,-1-4 0,-1-2-90,-4 1 0,0-1 0,0 1 0,1-1 0,-1-3 0,0 0 99,-4 3 1,0 1-55,-1-1 0,-1 0 431,-3-3 0,-1 1-431,0 2 0,1 0-1,-1 1 1,0-1-45,5-3 0,0 0 225,0 4 0,2-1 88,2-3 1,2-2-359,8-3 0,0-1 0,-2 4 0,-1 0 90,5-3 0,-2-1-90,-3 5 0,-3 0 45,-6 1 0,-2-2 0,-4-3 0,-1 0-45,-1 3 0,0-1 622,23-6-667,-22 3 0,0 1 45,1-1 0,-1-1 2,1-3 0,-1-1-2,1-4 0,-1-1 89,21-7-89,-22 4 0,0-1 45,-2 5 0,-2-2-45,2-7 0,-1-2 0,-1 5 0,-1-1 45,2-8 0,-2 1-45,-2 7 0,0 1 0,3-8 0,0-1 0,-4 4 0,-1 0 0,1-8 0,-1-2 0,1 5 0,-1-1 0,-3-6 0,-1-2-45,0 5 0,-2-1 99,-3-9 0,0 0-54,0 9 0,-1-1 0,-3-7 0,-1 1 0,0 7 0,-1 0 0,-4-4 0,0 0-45,0 0 0,0-1 45,-3-3 0,-3-1 0,-2 4 0,-4-1-496,-6-7 1,-3 1 450,1 6 0,-1 1 45,-7-4 0,-1 1 0,5 7 0,-2 2-45,-7-1 0,-2 3 45,1 6 0,-1 2-45,-8-2 0,-2 4-45,6 6 0,-2 1 45,-11-4 0,-1 1 45,8 7 0,-1 0-30,11 0 0,-1-3 0,0 2 75,-13 2 0,0-1-90,0-7 0,0-1 0,5 3 0,-1 1 90,-3 0 0,0 0-180,3-4 0,1 1 90,0 6 0,-1 2 0,-7-5 0,-1 2 0,3 6 1,0 3 44,11 0 0,0 1 0,-1 1 0,1 1 0,-1 2 0,2-1 0,-17 0 0,1 0-414,15 0 1,1-1-1,-1 2 414,-15 2 0,-1 3 0,16-1 0,0 2 0,0 0 0,-1 2 0,1 2 0,0 0-346,0 1 1,0 1 0,0 1 345,-4 4 0,1 1 0,0 1-120,2-1 0,1 1 0,-2 2-150,-4 3 0,-1 1 0,2 1-240,6-1 1,2 0-1,-1 0-959,-2 3 0,0 1 0,2-2 1469,-6 9 0,6-2 0,10-8 0,4-4 0,-4 4 0</inkml:trace>
  <inkml:trace contextRef="#ctx0" brushRef="#br0" timeOffset="80025">12896 15169 14549,'-31'-9'1799,"12"7"-990,10-7-179,9 9-180,9-8-181,2-3-89,17-18-90,3 8-90,8-16 0,9 15 90,-7 2-90,7 3 90,-17 15 0,6-7 270,-16 9-180,16 0 90,-6 9 89,-1-7-269,7 15 0,-6-15 0,8 7-180,9-9-359,-7 0-811,7-17-2607,-17 4 3867,-12-7 0,-10 11 0,-9 9 0</inkml:trace>
  <inkml:trace contextRef="#ctx0" brushRef="#br0" timeOffset="80750">12798 15091 12660,'-20'-9'2878,"9"15"-1529,-6-21-629,15 22-180,-7-7-181,0-7-179,7 14-90,-6-7-90,8 2 90,0 15 0,0-15 0,0 7 90,8-9-90,-6 0 0,16 0 90,-16-9-180,7 7 270,-9-15 0,0 15-1,0-16 1,0 25-270,-9-14-90,-2 7 90,0-2 0,3-7 0,8 18-180,8-7-899,3 7-2699,9-9 3778,-1 0 0,-8 0 0,-2 0 0</inkml:trace>
  <inkml:trace contextRef="#ctx0" brushRef="#br0" timeOffset="81343">13053 14875 13469,'-20'2'3059,"9"5"-2250,3-16-89,8 9-271,0 0-449,0 9 0,0-7 0,0 15 90,0-15-180,0 7 90,8-9 0,-6 0 0,16-9 90,-16 7 0,7-6-90,-9-1 270,0 7 180,0-7-270,0 18-180,-9-16 180,7 31-270,-16-28 90,16 30 90,-6-24-360,16 7 270,3-9-90,9 0 90,-1-9 90,-8-2 0,-2-8-180,-9 8 0,0 11-810,-9-7-3237,7 31 4137,-15-37 0,14 28 0,-5-23 0</inkml:trace>
  <inkml:trace contextRef="#ctx0" brushRef="#br0" timeOffset="81908">13367 14855 15988,'-9'11'2339,"-2"-2"-1980,0 0-269,2 2-90,9 8 90,0-8-180,0-2 180,0-9-180,9 0 90,2 0 90,0-9-90,-3-2 180,-8 0-180,0 3 360,0 8-90,-8 0-180,-3 0-180,-9-9 180,9 15-180,3-12-90,8 15-630,0-9-1079,17 0-1169,-4-9-3508,15 7 6566,-17-16 0,-2 16 0,-9-7 0</inkml:trace>
  <inkml:trace contextRef="#ctx0" brushRef="#br0" timeOffset="82500">13641 14914 17157,'9'20'1259,"-7"-9"-1259,6-3 90,1-8 0,-7 0 0,16 0-90,-7 0 0,-1 0 90,8 0 0,-16 0 0,7 0 180,-9 0 180,0 0-2339,8 0-2429,3 0 4318,9 0 0,-9 0 0,-2 0 0</inkml:trace>
  <inkml:trace contextRef="#ctx0" brushRef="#br0" timeOffset="83175">13954 14895 20215,'0'19'180,"0"1"-270,0-9 90,0-3-90,0-8-269,9 0 269,2 0 0,9-8 180,-10 6-90,-1-16 0,-9 7 180,0-8 89,0 8 271,0 2-450,-9 18-90,-2-7-90,-8 7 90,8-9 0,2 0 0,9 0-180,9 0 90,-7 0 90,16 0 90,-16-9-90,7-2 180,-9 0 0,-1 11 0,-7 2 0,-3 7-180,-9 0-90,1 2 90,-1-1-90,9-1 180,3-9-90,8 0 0,0 0 90,8 0 0,-6 0 0,7 0-180,-9 0-180,0 0-2429,0 18 2699,-9-23 0,7 20 0,-6-23 0</inkml:trace>
  <inkml:trace contextRef="#ctx0" brushRef="#br0" timeOffset="83725">13464 15051 13649,'20'-11'2159,"8"3"-1799,3 8-180,8 0-90,0 0 90,-8 0-180,6 0 89,-15 0-89,6 0-1349,-9 0-5487,1 0 6836,-9-9 0,-2 7 0,-9-7 0</inkml:trace>
  <inkml:trace contextRef="#ctx0" brushRef="#br0" timeOffset="84867">13366 14855 13739,'-19'-8'3148,"8"5"-2428,2-5-270,9 8-1,0 0-179,0 8 90,-9 3-270,7 18-90,-15-16-180,15 13 180,-7-15 90,18 0-360,2-3 270,17-8-90,-15-8 180,13-3 90,-24 0-90,7-7 0,-9 16-180,0 2 270,-9 2-270,-2-2-1439,0 7-7106,-6-22 8635,15 21 0,-7-14 0,9 8 0</inkml:trace>
  <inkml:trace contextRef="#ctx0" brushRef="#br0" timeOffset="85350">13033 14934 14189,'-19'-9'1799,"8"16"-1080,-7-23-449,16 32 0,-15-23-180,14 24-90,-14-23-90,15 12 90,-7-5-180,9 1-359,0 6 269,9-8 360,-7-8 0,7 6 179,-9-7 181,0 0-90,0 7-180,0-7-450,0 9-2759,0 0 1,0 0 0</inkml:trace>
  <inkml:trace contextRef="#ctx0" brushRef="#br0" timeOffset="85808">12720 15130 10231,'-20'-9'3778,"9"16"-3508,-6-23 0,14 32 179,-5-23-449,8 33-179,-9-30-91,7 19 0,-7-24 90,9 9-60,0 0 0,0 0 0</inkml:trace>
  <inkml:trace contextRef="#ctx0" brushRef="#br0" timeOffset="86367">13523 14953 13289,'0'-10'1619,"0"1"-1349,0 9 630,0 0-7466,0 9 6566,0 1 0,0 1 0,0-2 0</inkml:trace>
  <inkml:trace contextRef="#ctx0" brushRef="#br0" timeOffset="100730">6193 12974 15718,'0'20'1799,"0"-1"-1079,0 9-271,0 12-89,0 10-360,0-21 0,0 1 45,0-1 0,0 0-225,4 1 0,1-1-944,-5 1 0,2-1-5982,16 12 7106,-8-12 0,1-21 0,-2-8 0</inkml:trace>
  <inkml:trace contextRef="#ctx0" brushRef="#br0" timeOffset="101271">6036 12817 11850,'-39'9'2429,"9"2"-2249,-7 17 90,15 2 89,3-7 1,1 2-588,6 4 1,2 1 497,-4 4 0,0 2-45,-1 7 0,1 1-135,3-4 0,1 1-409,-1 6 0,2 1 274,2-7 0,5-1 135,16 4 0,7-1-90,2-5 0,7-6 0,1-15 0,7-4 0,0-2-90,1 0 0,0-1 0,2-5 0,5-4 0,0-4 0,0-3-331,0-4 1,0-3 0,-1-1 360,-4 1 0,-1 0 1,-1-5-1,-2-7 0,-1-5 0,-3 0-214,-4 4 0,-3 0 0,-2-3 319,4-18 0,-6-4-90,-6-1 0,-4-2 180,-5 4 0,-6 0 90,-10-5 0,-8 3-46,-4 5 1,-8 5-180,-12 8 0,-8 7-300,12 11 0,-3 4 1,0 3-1500,0 2 0,0 4 0,0 4 1844,-3 8 1,-1 5 0,5-2-1,4-9 1,4 2 0,5 13 0,0-1-1</inkml:trace>
  <inkml:trace contextRef="#ctx0" brushRef="#br0" timeOffset="107596">13033 12935 15088,'7'-29'540,"15"16"-270,19-13 0,7 24 180,-18-7 89,-10 18-269,-11 11-90,-9 10-45,-4-2 0,-1 1-45,-6 14-135,-2-13 0,-2-3 45,-7-5 90,2 4-90,12-15 0,16 0 0,21-3-180,12-8-180,-12 1 0,1-2-1079,20-7-360,-2-3-1529,-18 0 3328,-10-7 0,-11 16 0,-9-6 0</inkml:trace>
  <inkml:trace contextRef="#ctx0" brushRef="#br0" timeOffset="107996">12974 12739 12570,'-29'0'2293,"-1"0"1,-11 0-1754,-5 8-90,16 21-91,-1 12-983,12-9 1,1 4 758,6-2 0,3 1-135,-3 4 0,4 1 90,5 3 0,6 1-135,8-3 0,7-2 90,8-2 0,6-4-45,10-2 0,6-5-520,-11-13 0,3-4 0,1-1 400,-2 0 0,1-1 0,0-2 0,5-2 0,1-3 0,-2-3 0,-5-4 0,-3-3 0,0-2-22,1 1 0,-1-3 0,-2-2 97,13-15 0,-7-5 135,-12-2 0,-4-3-90,2-2 0,-6-3 90,-12-2 0,-5-2 45,3 1 0,-4 0-46,-12 3 1,-6 3-90,-2 1 0,-5 5-90,-10 9 1,-4 6-901,-6 5 1,-1 6-1845,-1 4 1,0 5 2881,-1 10 0,3 1 0,-9-4 0,17 12 0</inkml:trace>
  <inkml:trace contextRef="#ctx0" brushRef="#br0" timeOffset="112329">3939 13875 14819,'-11'20'2788,"11"8"-2068,20 20-541,-6-14 1,3 2 0,5 4 0,4 1-135,2 3 0,2-1-701,0-12 1,1-1 745,3 0 0,0-4 44,-9-9 1,0-3 130,3-3 1,1-3 4,21 1-225,-17-22 0,1-9-121,6-9 0,-1-8 98,-15 10 1,1-5-1,-1-2 1,1-2-574,-2 2 0,1-2 0,-1-2 0,1 0 0,-1-2 551,3-5 0,0-1 0,0-2 0,0 0 0,-1-1-45,-3 6 0,0 0 0,0-2 0,-1 1 0,0-1 0,-1 1-318,0 0 1,-1-1 0,0 1 0,-1-1-1,-1 2 1,-1-1 182,2-4 0,-2-1 0,0 1 0,-1 2 1,-1 1-643,-1 0 0,0 1 0,-1 2 0,-3 2 822,-1 0 0,-2 3 0,0 5 0,3-14 0,-10 31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30:06.37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14268 17560 16078,'28'-11'1619,"12"2"-1349,-12 9 0,2 0-1,13-3 1,2-2-1670,3 0 0,4-1 1460,-6-2 0,2-2 0,2 0-30,2-1 0,0 1 0,3 0 15,-8 2 0,2 0 0,1 0 0,0 2-23,3 0 1,1 0-1,0 2 1,1 0-1,-1 1 0,0 0 1,1 2-1,-1-1 0,1 1 1,-1 1 0,0 0-1,-1 1-371,-3 2 0,-1 2 1,0 0-1,-1 0 349,-3-2 0,0-1 0,-2 1 0,0 2 30,8 4 0,-2 1 0,-1-1 96,-4-4 0,-2-2 0,-2 0-126,7 2 0,-5-1 45,-6-4 0,-4 0-675,7 0-2514,-11 0 3144,-17 0 0,-2 0 0,-9 0 0</inkml:trace>
  <inkml:trace contextRef="#ctx0" brushRef="#br0" timeOffset="16262">20931 3606 18596,'11'-22'1080,"-2"5"-630,-9 17-271,9 0-89,2 0-90,8-9 0,-8-2 270,7-9 0,-16 1-270,7 8 360,-10 2-180,1 18-90,-8 2-90,6 8 90,-7-8 90,9 7-91,0-16-89,9 7 0,2-18 0,-1-2 0,-1-9-179,-9 9 179,0 3 90,0 25-90,-9-4-90,-2 15 90,-8-25 90,8 3-1,2-14 1,18-1 0,2-2-90,0-9 270,-2 9-360,-10 3 180,1-1-90,0 7 0,0-7-180,0 18 90,-8-16 0,6 14 90,-7-16 0,9 9 630,0 0-630,0 9-90,0-7 90,0 15-719,9-14-811,2 5-2337,-1-8 3867,-1 0 0,-9 0 0,0 0 0</inkml:trace>
  <inkml:trace contextRef="#ctx0" brushRef="#br0" timeOffset="16912">20892 3645 22644,'-8'-28'1079,"-12"-3"-944,6 8 0,-3-2-725,-6 0 1,-2 0 589,1-4 0,-2-1-90,-3 1 0,-1-1-585,0 0 1,2 2-1485,6 7 0,2 0 2240,0-3 0,3 3 0,7 7 0,1-3 0</inkml:trace>
  <inkml:trace contextRef="#ctx0" brushRef="#br0" timeOffset="17182">21186 3625 19136,'0'20'4048,"-8"-18"-3868,5 5-90,-14-42-90,15-7 0,-6 1 0,-2-5-225,4-7 0,1-3-753,2 19 0,0 0 1,-1 0-43,-2-2 1,0 0 0,0 2-3897,1-10 1,-1 5 4421,-5-11 1,3 19 0,8 33 0</inkml:trace>
  <inkml:trace contextRef="#ctx0" brushRef="#br0" timeOffset="17421">21225 3586 20036,'0'-37'239,"0"0"1,8 1 0,2-2-285,-5-15 0,3-1-270,9 8 1,3 3-901,-5 7 1,1 2-2564,-2 8 0,2 4 3778,12 3 0,-17 10 0,-2 9 0</inkml:trace>
  <inkml:trace contextRef="#ctx0" brushRef="#br0" timeOffset="17630">21265 3625 17337,'48'-17'1079,"-19"-1"1,1-3-990,8-8 0,2-3-1222,-10 4 0,-1-3 0,1 3 472,0 3 1,1 2-1,-2-1-2938,7-15 0,-3 2 3768,-2 10 0,-5 3 0,-4-6 0,-5 13 1</inkml:trace>
  <inkml:trace contextRef="#ctx0" brushRef="#br0" timeOffset="17822">21500 3586 15628,'46'-28'225,"-21"8"0,2 1-180,11-2 0,3 0-90,-1-7 0,-2 0-1215,-6 7 1,-3 0 1259,-3-3 0,-4 0 0,-3 3 0,-10 3 0</inkml:trace>
  <inkml:trace contextRef="#ctx0" brushRef="#br0" timeOffset="18079">20912 3782 18866,'13'-29'270,"0"-1"0,-2-3 0,2-1-405,15-1 0,1 0-405,-7-8 1,-3-1-766,2 4 1,-3-1-3612,-6-2 1,-4-1 4835,-3 8 1,-1 3 0,-5-9 0,1 16 0</inkml:trace>
  <inkml:trace contextRef="#ctx0" brushRef="#br0" timeOffset="18287">20971 3606 18237,'-10'-29'479,"0"1"1,-4-2 0,0-1-435,-1-8 0,-1 0-953,-2-1 0,-3 1 233,-2 3 1,-2 3-1448,1 5 1,-2 5 2121,1 7 0,0 4 0,-6 3 0,14 9 0</inkml:trace>
  <inkml:trace contextRef="#ctx0" brushRef="#br0" timeOffset="18512">21010 3606 16887,'-9'-50'899,"1"17"1,-4 0-900,-2-1 0,-2-1-90,-7-10 0,-2 0-854,1 4 0,-2 2-3972,-3 2 1,-1 6 4740,4 14 0,2 4 1,-6-5-1,12 18 1</inkml:trace>
  <inkml:trace contextRef="#ctx0" brushRef="#br0" timeOffset="20621">18991 3704 11311,'-19'8'3687,"-1"-14"-2697,9 12-271,2-14 181,9 16-180,18-5-271,-5 5-89,24-8 0,2 0-180,11 0-361,-20 1 1,-1-2 225,1-2 0,-1-2 0,1 0 0,-1-1-45,1-8 0,-1-1 90,21-6 45,-26 7 0,0-1-45,15-13-90,0 6 89,0-15 1,0 7 0,1-1 0,-10-6 90,7 15-180,-15-15 90,15 7-289,-7-9 199,10 0 0,-1-1 0,-20 16 0,1 0 45,0 4 0,-1-1-45,1-7 0,-1-1 0,12-12 45,-12 13 0,-1-1-45,4-12 0,-4 13 0,1-1 0,2-12 0,-3 13 0,1-1 264,-3 4 0,-1 0-309,4-4 0,1 0 90,0-1 0,-1 1-382,1 0 1,-1-1 291,1-4 0,0 0-174,0 8 1,-1 0 263,-4-7 0,0 1-45,4 6 0,-1 2-45,-2-1 0,-1 0 90,4-4 0,1 1-90,0 3 0,-1 0 45,1-4 0,-1-1 0,1 5 0,0 0 0,0 1 0,-1 0 149,11-15-149,-1 0-90,-1 8 90,2 3 0,1 0 0,6 6 0,-7-6 0,10 8 0,-10 0 90,7 1 562,-15-1-742,6 9 567,0-6-477,-6 6 134,7-9-224,-1 10 180,-6 1-90,15 9-90,-16 0 90,8 0 90,-10 0-90,10 9 0,1-7 0,9 24 0,1-13 90,-1 15-90,0 1 180,9-8-90,-7 8 0,-2-1-90,-2-6 90,-6 15 89,-1-16 1,-1 17-90,-10-17 90,1 16-180,0-15 90,-1 15 0,1-6 0,-1-1-90,1 7 180,-9-6-180,6 8 0,-6-9 90,0 7 0,6-6-90,-6 8 0,9 0 90,-9 0 0,6 1 0,-15-1-90,7 0 90,0 0 0,-7 0-90,15 1 90,-6-1-90,0-9 0,15 7 0,-13-6 0,16 8 0,-10 0 0,1-8 0,-1 6 0,1-16 90,0 16-90,-1-15 0,1 15 0,8-6 0,3 8 0,-8-19 0,2-1 0,-5 1 0,1-1-209,3 1 0,0 0 254,0-1 0,0 1-45,0-1 0,2 1 0,3 0 0,1-1 0,-5-4 0,0 1 0,3 3 0,1-1 89,21 3-89,-21-2 0,0-1 0,1-6 0,-1-2-77,-4 5 0,0-1 77,23-4 90,-9 8-90,-8-16 0,15 7 0,-5-9-226,-12 4 1,1 0 225,-1-3 0,1 1 0,3 6 0,1 1 0,1-7 0,0-2 0,0 5 0,-1-1 0,1-4 0,-2 0-180,-3-1 1,-1 2-1768,12 8-7884,-4-7 9358,-26 7 1,-2-9 0,-9 0 0</inkml:trace>
  <inkml:trace contextRef="#ctx0" brushRef="#br0" timeOffset="27687">22068 3704 22104,'-19'2'270,"8"4"0,2-14-360,18 16 270,-16-14-90,22 12-180,-21-14 180,15 8-90,-9 0-90,0 0 180,0-9-90,0 7-90,0-7 180,0 9-720,0 0 540,0 9 90,0-7 90,0 15-90,8-14 0,3 5 0,9-8 0,-9-8 0,-3-3 0,-8-9 0,0 9 0,0-6 0,0 15-90,0-7 90,0 18-90,-8-16 0,5 14-269,-5-16-361,8 9-1919,0 0 1,0 0 0</inkml:trace>
  <inkml:trace contextRef="#ctx0" brushRef="#br0" timeOffset="28254">21911 3684 20845,'-8'2'1079,"-3"-4"-1079,-18-26 0,-1 6-270,6 4 1,0-1-1620,-9-12-855,14 8 1,1-1 2743,-1-9 0,8 5 0,2 19 0</inkml:trace>
  <inkml:trace contextRef="#ctx0" brushRef="#br0" timeOffset="28538">22049 3606 20126,'-9'2'1079,"7"-4"-989,-16-27-90,7-10 0,2 10 0,-1-1-90,0 4 0,0 0-450,1-8 1,-1 3-1530,-10-2-5397,0-4 7466,9 26 0,3 3 0,8 8 0</inkml:trace>
  <inkml:trace contextRef="#ctx0" brushRef="#br0" timeOffset="28737">22127 3547 20126,'0'-39'449,"0"-9"-629,0-2-1349,0 0-2069,0 2 3598,0 17 0,0 12 0,0 10 0</inkml:trace>
  <inkml:trace contextRef="#ctx0" brushRef="#br0" timeOffset="28937">22225 3547 19136,'20'-48'-180,"8"7"-315,-17 12 1,0 1-3374,17-13 3868,-8 1 0,-9 21 0,-3 10 0</inkml:trace>
  <inkml:trace contextRef="#ctx0" brushRef="#br0" timeOffset="29138">22264 3625 17157,'18'-48'270,"-5"23"0,4 0-270,7-4 0,2 0 0,0-1 0,-2 1-1035,-3 3 1,-2 2-8231,9-16 9265,-17 21 0,-3 10 0,-8 9 0</inkml:trace>
  <inkml:trace contextRef="#ctx0" brushRef="#br0" timeOffset="29329">22362 3645 16528,'-4'-28'-90,"-1"-1"0,3-14-1529,-6 3-2789,-1 14 4408,-11 15 0,7 1 0,-4 1 0</inkml:trace>
  <inkml:trace contextRef="#ctx0" brushRef="#br0" timeOffset="29520">21735 3547 17697,'-31'-18'2249,"3"-21"-2249,17 4-225,2 4 0,1-1-2204,6 0 2429,-7 1 0,9 14 0,0 17 0</inkml:trace>
  <inkml:trace contextRef="#ctx0" brushRef="#br0" timeOffset="29773">22049 3547 16258,'0'-39'2968,"-9"-1"-3013,4 12 0,-1 0-225,-5-7-1889,2-11 2159,1 27 0,5 8 0,-5 2 0</inkml:trace>
  <inkml:trace contextRef="#ctx0" brushRef="#br0" timeOffset="31529">20755 3684 15808,'18'-11'2159,"3"3"-1530,27-1-179,-6-2-180,6-9-90,-9-8-90,0-2 0,0-10-446,0 1 356,1 0 90,-1 0-90,-19 15 0,-1 0 0,-3-1 0,-2 0 45,6-4 0,-2-1-90,-7 1 0,-1-1 90,4 1 0,1-1-90,-1 1 0,0 0 90,-3-1 0,0 1-170,3 3 0,0 2 125,6-24 0,-1 9 90,9-1-90,-6-8-254,-4 23 0,1 0 299,-3 1 0,-1-2-135,0-2 0,0 0 90,-1 2 0,1 2 45,-1-1 0,0-1-90,-3-2 0,0 0-200,8-14 290,-9 14 0,-2 0-45,2-14-180,10-5-179,0 7 269,-1 1 0,1 0 412,-9 9-412,6-8 248,-6 8-248,9 0 526,-1-8-526,1 8 262,-1 0-172,1-8 0,-9 25 0,6-13 0,-6 15 0,9-8 0,-1-9 0,1 6-90,0 2 90,-9 11-90,-3 9 90,-8 0 0,9 0 0,2 0 90,8 0 0,-8 0 0,7 0 0,-7 0 90,0 0 180,6 9-180,-6 11 0,8 10-90,1 9 0,8 1 0,-6-1 269,7 0-496,-10 9 407,9-7-180,-6 7 0,7-9 0,-10 9 0,1-6 0,-1 6 0,1-9 0,-1 9 89,1-7-134,-10-13 0,0 1 45,9 12-90,-5-17 0,1 0 90,6 24-90,8-7 0,-10 7 90,10-9 180,-8 1-180,2-16 0,0-1-180,10 19 135,-10-18 0,2 0-45,14 15 90,-16-19 0,2-1-90,-1 1 0,2-1-45,3 1 0,1 0 0,4-1 0,-1 1-165,-7-1 1,1 1 209,6 0 0,-1-1 1,9 12 44,-17-17 0,0 0 45,15 6-90,9-1 90,2 1-90,-21-10 0,1-1 147,0 1 1,-1 0-148,1 0 0,-1 0 0,21 9 90,-2 1-90,-9-1 0,0-8 90,9 7-27,-7-7-63,-8-6 0,0 0 0,19 13 45,-18-17 0,0 0-45,16 16 186,-11-14-186,-2 5 0,-16 1 0,17-7 0,-8 16-540,18-16-449,-7 7-1350,7-9-1619,-26 0 3958,-5 0 0,-17 0 0,0 0 0</inkml:trace>
  <inkml:trace contextRef="#ctx0" brushRef="#br0" timeOffset="32720">24342 3684 15628,'-20'-9'2699,"9"16"-2250,-6-14-269,6 7-180,-18-11 0,-1-8 90,-9-9-180,0 6 270,-1-15-270,1 15 180,0-6-180,8-1 180,-6 8 0,16-8-90,-8 10 0,10 8 180,-1-7-180,1 7 90,8 1-180,-7 1 90,7 0 90,-8-2-180,8 0 180,-15-6 0,13 6-180,-24-9 0,-3 1 270,-1-9-180,13 12 0,-1 1-90,-12-15 90,18 7 0,-2 0-540,-3 3 0,-1-2 405,4-6 0,-2-2 135,-6 0 0,-1 1-270,0-1 1,0 1-428,0 0 0,-2-1 382,-3 1 0,0-1 45,4-3 1,0-1-676,1 4 1,1-1 449,3-7 0,1 0 450,0 3 0,-1 0-765,1 1 1,0-2 1259,-1-2 0,1 0-990,0 7 0,-1 1 855,-4-4 0,0 1-495,4 3 0,-1 1 0,-3 0 0,1-1 180,7 1 0,2-1-45,-5 1 0,1 0-45,7-1 1,1 1-94,0-1 0,1 1 183,0 0 0,1-1-45,3 1 0,-1-1 90,-3 1 0,-1 0-135,5 3 0,0 1 442,-4 1 0,1 1-442,-4-17-90,-15 10-180,15-7 0,-15 15 450,7 2 872,-1 12-872,-6-1-180,7 7 180,-18-7 0,6 0-180,-6 7 180,0-6-450,-2 8 405,21-1 0,-1 2 0,1 6 0,0 3 45,-1-5 0,1 3-116,-1 9 0,1 3 26,0-5 0,-1 1 0,1 3 0,-1 1 0,1-1 0,0 1 225,-5 0 0,0-1 89,-1 0 1,0 1-90,1 4 0,-1 0 45,-4 0 0,1 2-605,7 7 1,2 2 424,-1-5 0,1 1-90,-1 2 0,3 1 89,7 0 1,-1 0-135,-7-4 1,-1 1 88,4 3 1,0-1-90,-4-3 1,-1-1-376,1 1 1,-1-1 149,1 0 1,0 1 44,0-1 0,-1 1 135,-4 3 0,0 1 45,4-3 0,-1-1 45,-7 3 0,0 1-45,8 1 0,-1-2-180,-6-2 0,-2-1-180,4 4 1,0-1-271,-4-2 0,0-3 45,4-3 1,0 0-181,-3 4 1,0-1 809,6-7 0,3-1 0,-12 11 0,15-14 0</inkml:trace>
  <inkml:trace contextRef="#ctx0" brushRef="#br0" timeOffset="33990">19129 3429 8882,'35'-19'899,"-1"-1"1,5 1-1,-1-1-764,-3-3 0,-1-2 135,5-3 0,1-3-1231,-1-3 0,0-1 1231,1-4 0,-2-1-180,-14 11 0,-1 0 0,0 0-90,15-11 0,0-1 0,-14 10 0,-2-2 0,2 2 0,1 3 0,2 2 0,-1-1 0,0-2 0,0 0 0,1 0 0,2 0 0,0 0 0,0 0-30,-2 2 0,0 1 0,0-2 30,2-3 0,1-1 0,-2-1 0,-4 4 0,-2-1 0,1 0 0,3 1 0,1-1 0,-3 0 0,2-18 0,0 0 0,7 8 0,-1 0 0,-7-8 0,0 0-135,4 7 0,1 1-105,-8 8 0,0 0 1,1 0-211,12-9 0,0 2 180,0-1 0,0 1-3,-1 5 1,-1 1 92,-3 3 0,-1 1 135,1 3 0,-1 2 188,-4 4 1,0 1-144,3-1 0,1 3 0,21-5 0,-22 8 0,2 0 0,4 3 0,0 2 90,5-1 0,0 0 45,2 0 0,-1 1 134,-1 3 1,0 1 0,0 0 0,-1 1 270,14 4 0,-4 0 915,-11 0-1275,-16 9-270,16 2 270,3 8-180,1 10 45,-12-19 0,-1 2 671,13 25-671,-13-22 0,1 0 0,-8 4 0,-1 1 45,4-1 0,0 1 0,-4 4 0,-1 0-46,5 1 1,0 0-45,-3 4 0,-1 1-63,5 0 1,-2-1 242,-3 0 0,0 1-90,-1-1 0,1 1 134,-1 3 1,1 1-45,0-3 0,-1-1-45,1 3 0,-1 2-90,-3-1 0,-1-1 0,3-2 0,1-1-45,0 4 0,1 0 45,0-5 0,1 0 0,8 5 0,-1 0-90,-7-4 0,-1 1 45,8 7 0,1 0 0,-4-7 0,0-1 0,5 4 0,-1 0-297,-4-5 1,0 0 296,3 1 0,1-1 180,-4 1 0,0-1-180,3 1 0,3-1 45,2 0 0,1 1-45,1-1 0,0 0 0,4 1 0,0-1 0,0-4 0,1 0 0,-2 4 0,2-1 0,3-3 0,1 0 0,-4 0 0,1 0-289,-10-6 1,1 1 0,1-2 288,11 2 0,1 1 0,-13-3 0,1 2 0,0-1 45,16 1 0,0 1-45,-14-3 0,1 2 0,0-1 0,14 2 0,0-1 30,-15-4 0,2 0 0,-3 0-30,11 4 0,0-1 0,-11-5 0,2-1 0,-2-1 45,8 4 0,-1-1-45,12 4 0,-1-1-24,-16-7 0,-1 0 69,4 3 0,-1 0-796,12-3-4466,-3-3 5217,-16-8 0,-12 0 0,-10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32:44.00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18442 9093 11490,'-10'-32'2339,"1"6"-1799,0 17-1,7 7-89,-15-16 90,14 7-90,-5 9-1,-1-22-179,7 37 0,-16-45-180,16 45 180,-15-37-360,14 39 90,-14-30 90,15 30 0,-16-22 0,8 7 0,-1 7-90,-7-14 270,7 16-180,-8-9-90,-1 0 0,9 18 0,-6-23 89,15 29-89,-7-22 0,9 9 0,0 7 0,0-7 0,9 8 0,2-8 0,8 6 90,10-14-90,10 5 0,11-8 0,-21 1 0,1-2 0,20-7 90,-2-3-90,-9-9 90,-17 1 0,4 8 0,-24-7-90,7 16 0,-9-7 0,0 9-90,0 0 90,0 9 0,0 2 90,0 17 90,0 3 90,0 8-45,0-11 0,0 1-490,-9 23 355,9-15 0,-2 2-45,-11-4 0,0 0 0,6-4 0,0-1 0,-5-1 0,-4-2 135,-12 12-90,6-8-90,-15-3 0,15-17 0,-15-2-270,15-9-90,-6-18 535,9-12-535,8-20 315,8 20 0,6 1-182,13 3 1,5 2 181,-1-1 0,4 2 90,12 3 0,4 1-90,-5-1 0,0 1-325,-1-1 0,1 1 415,0-1 0,-2 0-230,-8 1 1,0-1 184,-1 1 0,0-1 90,15-19-90,-9 0-90,-10-1 671,-12 10-581,-8 2 833,0 8-923,0 9 688,0 2-328,0 9 89,0 9 91,0 11 0,0 19 0,9 2-181,-7 7-179,16-17 0,-16-3 0,15-8 0,-6-10 0,9-1-270,-1-18-179,10-10 89,-7-12 90,15-8 90,-24 9 90,13 10 180,-24 11 90,7 9-91,-9 18-179,0-5 90,0 15 0,8-8-90,12-9 0,11-3-180,8-16-89,9-12 179,2-2 90,-25 8 0,0 0-90,14-6 90,-11 9 0,-8 3 0,-1 8 0,1 0 90,0 0-90,-1 0 0,1 0 0,-1-9 0,1-2 0,0-8 0,-1-10 90,-8 7-90,-2-6 269,-9 17 91,-9 11 0,-11 11-270,-1 26 0,-8-4-180,10 6-90,17-11-1619,21-17-3328,31-2 5127,-10-12 0,-1-3 0,7 4 0,-3-7 0</inkml:trace>
  <inkml:trace contextRef="#ctx0" brushRef="#br0" timeOffset="8709">27634 5272 10681,'-53'-10'809,"-1"0"1,4 4 0,0 1-481,12 1 1,-1 0 0,1 3-1207,-1 5 1,0 2 0,-1 2 1145,-5 0 1,-1 1 0,0 4-113,7 1 1,0 3-1,-1 1 1,1 1-23,-1 0 0,0 0 0,0 1 0,1 2-23,-3 3 1,0 1-1,0 1 1,2 2-1,2 1 0,0 1 1,2 1-1,0 1 45,2 0 1,1 1-1,1 1 1,3 3-478,1 3 1,2 2 0,3 2 0,2 0 431,3 0 1,2 2-1,2 0 1,3 1-46,2 5 1,2 1-1,3 1 1,5-1-14,3-10 0,3-1 0,2 1 0,3-1 0,2 1-228,3 1 0,2 1 0,3-1 0,2 0 0,3-2 174,4 1 0,3-2 0,2-1 0,3 0 0,0-2 0,-4-6 0,1-1 0,2 0 0,1-2 0,0 1 0,1-2-278,1 1 1,0-1 0,2-1 0,0-1 0,0 0 0,0-2 223,7 1 0,-1-1 0,1-1 0,-1-2 0,2 0 36,-1 0 0,1-2 0,-1 0 0,1-2 0,-1-2-18,-4-3 0,0-2 0,-1-1 0,0-2 0,0 0-49,9 2 0,0-1 0,0-3 0,-1-2 62,-3-5 1,-1-3-1,0-2 1,-1-1 27,-1-1 0,0 0 0,-1-3 0,-1-3-5,0-4 0,0-3 0,-1-3 0,-1 0 22,-1-3 1,0-2 0,0-1-1,-1-2-22,-5 3 0,-1-1 0,1-1 0,-2-2 0,-1-1 18,-1-1 0,-2-2 0,0 0 0,-1-2 0,1 0-18,1-3 0,1 0 0,0-1 0,-2-1 0,-1-1 90,-2 1 0,-2-1 0,-1 0 0,-2-1 0,0 0 118,-2-1 1,-1 0 0,0 0-1,-3 0 1,-1 0-191,-3 3 0,-1 0 0,-2 1 0,0-1 0,-2 1 4,1-11 1,-1 0-1,-4 1 1,-4 1-23,-7 1 0,-4 2 0,-4 1 0,-1 0 0,1-1 0,-2 1 0,-4 2 0,-4 1-36,-3 9 0,-4 1 0,-3 1 0,-2 2 0,-1 2-19,-2-1 0,-1 2 0,-1 1 0,-2 2 0,-2 2 25,5 5 0,-1 1 0,-1 1 0,-1 1 0,-1 2 0,0 0-30,-2 2 0,0 0 0,-2 2 0,1 1 0,-1 1 0,1 1-126,1 0 0,0 1 0,0 1 0,0 1 0,1 0 0,-1 1-234,0 0 0,0 1 1,0 0-1,0 0 0,2 2 1,1 1-1689,-13 1 0,3 2 0,1 2 0,1-1 2108,4 0 0,1 0 0,2 0 0,6 2 0,-4 3 0,6 2 0,-15 5 0</inkml:trace>
  <inkml:trace contextRef="#ctx0" brushRef="#br0" timeOffset="9250">27027 6428 13110,'-6'-30'1304,"1"1"0,14-21-1259,7 21 0,7 1 90,5 6 0,5 3-848,9 3 1,3 2 892,-4-1 0,-1 3 168,0 10 1,-2 2 55,-8-1 1,-1 2 641,19 19-686,-9 10 0,0 10-226,-16-24 1,2-2-45,3-3 0,3-2-90,3-3 0,2-4-90,7-8 0,1-5-498,-8 1 0,0-2-807,3-6 1,-2-3-1949,-10 2 0,-4-1 3343,7-19 0,-12 17 0,-19 4 0</inkml:trace>
  <inkml:trace contextRef="#ctx0" brushRef="#br0" timeOffset="9650">27477 5801 17877,'48'0'539,"-19"0"1,1 0-495,8 1 0,3-2-45,7-7 0,2-2-1044,-4 5 0,-1-3 999,0-6 0,-3 0 270,-11 8 1,-3 1-46,11-4 484,-19 27-215,-12 12-359,-8 20 180,18-8-90,4-5-315,8-29 0,5-5-765,-4 2 1,1-2-1676,12-4 1,0-6 2574,-3-7 0,-4-1 0,6 0 0,-8-11 0</inkml:trace>
  <inkml:trace contextRef="#ctx0" brushRef="#br0" timeOffset="16908">28693 14542 7083,'0'-20'2069,"0"9"-1440,0 3 451,0 8 269,0 0-1259,0-9 0,0 7 0,0-7 270,0 9 1619,0 0-2069,0 9 269,-9-16-89,7 22 90,-16-30 0,16 30 0,-15-12-180,6 7 180,-9-1-90,1 0 180,-1-7-180,9 24 0,-6-21 0,14 21-90,-5-15 0,8 0 0,17-3-180,5-8 90,26 0 0,-7 0 180,7 0 0,-17 0 180,-3 9 539,-17 19 1,-2 14-496,-8-9 1,-2 1 45,-7-3 0,-2-1-180,5 4 0,-3 0 44,-9-4 1,-3-2-256,5-2 1,-1-2 209,-23 16-179,0-12 0,9-8-90,1-18-359,18-4-181,12-35-90,27-5 540,-9 9 1,3-1 89,7-1 0,1 0 90,-5 0 0,0 0-45,5 1 0,-3 1 211,-11 2 0,0 3-121,9 7 0,-4 1 314,-8-17 91,5 17-270,-18 9 630,0 2-810,0 36 179,0-3-89,8 15-90,12-11 0,19-17 0,11-2-45,-21-9 0,1 0 45,0 0 0,-1 0 0,12 0 90,-4 0 0,-17 0 180,-9 17-180,-3-4-90,-8 7 0,9-12-270,2-8-179,17-8 179,3-12 90,8-10 360,-8-1-90,-3 12 449,-9 19-179,-8 19-270,-2 20 90,0 3-180,2 6-90,26-27-270,4-3 45,-12-16 1,1-4 89,-1-6 0,1-2-28,0 1 0,-1-3 253,-8-7 0,-1-2 180,17-18 630,-26 9-1,-3 10-449,-8 20-90,-17 28-270,4-4 146,-7 22-1136,12-24-1798,25-3-6837,14-10 9625,19-9 0,-18 0 0,-5 0 0</inkml:trace>
  <inkml:trace contextRef="#ctx0" brushRef="#br0" timeOffset="17116">30163 14483 19406,'-9'41'1619,"24"5"-1619,-11-15 0,34 8-630,-8 0-1618,1 0-2879,-3-8 5127,-9-12 0,-8-10 0,-2-9 0</inkml:trace>
  <inkml:trace contextRef="#ctx0" brushRef="#br0" timeOffset="17291">30417 14483 17607,'-28'17'4767,"-11"23"-4722,10-12 0,-1 5-45,0 5 0,-1 2-1855,-3-4 1,0-2-2284,5-4 1,-1-2 4137,5-6 0,0-4 0,-5 1 0,13-10 0</inkml:trace>
  <inkml:trace contextRef="#ctx0" brushRef="#br0" timeOffset="18258">19912 8701 18506,'24'15'720,"0"-1"0,18 16-675,-14-11 0,0 1-45,-7 0 0,0 0 0,7 0 0,0-1-180,-2-3 0,-1-2-1259,16 6-1620,5-11-3237,-25-9 6296,-1-18 0,-11 14 0,-9-14 0</inkml:trace>
  <inkml:trace contextRef="#ctx0" brushRef="#br0" timeOffset="18449">20324 8564 19046,'-18'37'630,"-3"13"-630,-2-16 0,-2 2-585,0 6 0,0 3-1707,5-13 1,0 1 0,1 0 2291,1 1 0,1 0 0,2-2 0,-2 1 0,3-3 0,-3 14 0</inkml:trace>
  <inkml:trace contextRef="#ctx0" brushRef="#br0" timeOffset="45012">2862 12974 14459,'0'38'539,"-1"0"1,1 6 0,0 1-495,0 9 0,0 1-45,0 0 0,0-1-585,0-4 0,0-2-2036,4-7 0,1-3 2621,0-7 0,1-4 0,5 4 0,-2-14 0</inkml:trace>
  <inkml:trace contextRef="#ctx0" brushRef="#br0" timeOffset="45637">2998 12425 6273,'-39'-22'3239,"-9"5"-2070,-2 17-360,17 3 1,-1 3-226,-1 2 1,0 3-180,-4 3 0,0 3-691,-1 6 0,1 2 420,0-5 1,0 1-275,3 3 1,2 0 184,4-4 0,1-1 45,0 0 0,2 1-90,1 7 0,2 3 45,-2 3 0,2 4-489,6-4 0,2 3 0,2 1 504,-1 5 0,2 1 0,2 1 0,-1 4 0,3 2 0,-1 0-90,0 2 0,0 0 0,2 1 30,2-4 0,2 1 0,3-1 0,4-3 0,3 0 0,3-1 0,1-4 0,3-2 0,5-1 60,7-1 0,5-1 0,2-3 0,2-4 0,3-3 0,1 0-60,-4-4 0,2 1 0,2-2 0,0-2 45,3-4 0,0-2 0,2-1 0,0 0-68,3 1 1,0 0-1,1-1 1,1-2 44,3-2 1,0-3-1,1-1 1,-1-1-23,-3-3 0,-1-1 0,0-2 0,1-2 0,1-2 0,0-1 0,0-3 0,-3-2-289,7-7 1,-3-4 0,-3-2 288,-11 4 0,-1-2 0,-2-1 0,-2-2-30,5-10 0,-3-2 0,-4-3 30,-2-4 0,-4-2 0,-3-4-23,-7 10 1,-3-2 0,-2-1 0,0 0 44,-2-2 1,0 0-1,-3 0 0,-1-1 0,-1-3 1,-3-1 0,-1 1-1,-2 0 135,-1 1 1,-2 1-1,-2 0 1,-3 1-91,-1 2 1,-3 1-1,-1 0 1,-3 2-1,-1 2 1,-2 0-1,-2 2 1,-2 3-68,-1 6 0,-3 2 0,0 2 0,-1 2-60,-9-5 0,-1 2 0,-1 6-556,0 7 0,-2 4 1,-1 4-1754,-1 2 1,-1 4-1,0 4 2369,1 6 0,0 5 0,5-1 0,-2-1 0,5 0 0,9 5 0,1-1 0</inkml:trace>
  <inkml:trace contextRef="#ctx0" brushRef="#br0" timeOffset="52129">6291 12582 14369,'30'-6'329,"-1"1"1,5 0 0,0 1-240,-4 4 0,1 0 135,3 0 0,-1 0 225,9 0 89,-5 18-269,-27 12-90,-1 20-45,-15-13 0,-6 3-45,-1 0 0,-4 0-839,-6 5 0,-4-1 809,5-11 0,-1-1 0,0-1-15,-3 6 0,0-2-10,0-1 0,4 0 145,3 13-90,19-16 0,37-3 0,15-17-523,-5-5 0,2-3 343,-7-2 0,-1-2-207,8-3 1,-2-1-649,-15 1 1,-3-3-2526,18-12 3470,-18 8 0,-18 2 0,-3 9 0</inkml:trace>
  <inkml:trace contextRef="#ctx0" brushRef="#br0" timeOffset="52679">6350 12386 11850,'-45'-15'629,"0"-1"1,6 1 0,0 2-405,5 7 0,1 1-90,3 0 0,1 1 314,-21 4-224,21 4 0,1 1 225,-22 15-135,21-2 0,-1 3-136,-4 6 1,1 5-988,2 6 1,1 2 837,4-11 0,-1 0 0,3 2 30,5 6 0,2 2 0,1 1-60,-1-1 0,1 1 0,1 1 30,4-2 0,1 1 0,3 0 0,3 2 0,3 0 0,4-1 60,5-4 0,5 0 0,3-2-60,6 0 0,5-1 0,5-3-30,11-1 0,7-4 0,3-4 0,-9-7 0,3-2 0,1-2 0,1-2 0,4-1 0,1-3 0,1-1 0,0-1-334,-9-2 1,-1 0 0,1-1 0,-1-1 0,0 0 310,8-2 1,-1-1 0,-1-1-1,0-3 23,-4-2 0,1-2 0,-3-1 0,0 0-344,6-3 0,-1 0 0,-3-4 404,-5-3 0,-3-3 0,-3-1-162,6-11 0,-6-3 132,-14 11 0,-2-3 0,-5-2-60,-5-2 0,-4-3 0,0 0-51,1-5 0,-1-1 0,-2-1 51,-2 1 0,-3 0 0,0-1 90,0-2 0,-1 0 0,-4 1-60,-3 4 0,-3 1 0,-4 2 30,-3 0 0,-4 1 0,-5 3-30,-7 1 0,-5 4 0,-3 2 0,-1 3 0,-2 4 0,-3 3 23,7 7 0,-2 3 0,0 2 1,0 0-69,1 2 0,1 1 0,0 1 0,-1 2-180,-3 2 0,-1 2 0,0 1 0,2 0-585,2 1 1,0-1-1,1 3 1,2 1 809,-9 7 0,2 4 0,4-2 0,-1-4 0,7 2 0,16 3 0,-1 1 0</inkml:trace>
  <inkml:trace contextRef="#ctx0" brushRef="#br0" timeOffset="57625">9447 12366 11580,'0'-11'4858,"-9"11"-4229,7 29-359,-16 21-762,16-21 0,2 3 447,-4 6 0,-1 0 49,4-7 0,2-1-589,3 0 0,1-1-1796,6 10-4995,17-11 7376,3-17 0,-9-2 0,-5-9 0</inkml:trace>
  <inkml:trace contextRef="#ctx0" brushRef="#br0" timeOffset="57949">9799 12425 16168,'-19'11'2608,"-1"-2"-2428,9 26-90,-6-1-90,11-5 0,1 1-45,-2-1 0,3-1 135,13 13-180,21-2 90,21-19-45,-18-13 0,1-5 90,-3-9 0,-1-4-45,1 2 0,-3-3 90,11-28 0,-19 1 0,-12-9 0,-8 7-90,-9 2-180,-10 10-1439,-12 10-2878,-8 8 4497,0 2 0,17 9 0,5 0 0</inkml:trace>
  <inkml:trace contextRef="#ctx0" brushRef="#br0" timeOffset="58461">9897 12170 10681,'-34'-10'779,"1"1"1,-2-2 0,0 2-556,-4 3 1,-1 1 90,1 0 0,0 1 89,0 4 1,0 0-45,-1-1 0,1 2-135,0 7 0,0 2-755,-5-1 0,1 4 665,2 12 0,1 6 0,0 2 0,2 4-45,13-7 0,3 3 0,1 2-414,3 3 0,2 2 0,0 0 324,2-4 0,0 1 0,3 1 30,3 3 0,4 1 0,5-1-75,13 11 0,10-4-52,-2-16 1,5-2 0,4-3 66,8 2 0,5-3 0,2-4-15,-7-11 0,3-3 0,0-1 0,1-1-562,1 2 1,0 1-1,1-2 1,0-5 493,2-4 1,0-5 0,0-2-1,0 1 113,-2 1 0,-1 1 0,1-2 0,-3-3-127,10-9 1,-3-3 0,-2-2 126,-5 1 0,-2-2 0,-5-2 349,-5-3 1,-4-2 0,-3-1-305,4-15 0,-7-3-15,-10 12 0,-5-2 0,0 0-256,2-9 0,-5 0 256,-8 10 0,-3-2 0,-3 3-75,-5-12 0,-7 4 75,-4 16 0,-6 2 0,0 2-270,1 1 0,0 0 1,-4 5-661,-8 5 1,-5 4-1,2 2-1559,4 0 1,1 1-1,-1 2 2459,-3 4 0,0 1 0,4 2 0,4 0 0,4 2 0,-17-1 0</inkml:trace>
  <inkml:trace contextRef="#ctx0" brushRef="#br0" timeOffset="72849">6585 14052 16168,'18'46'1484,"-4"-21"0,2 2-1304,8 11 0,2 2-90,3 1 0,1-3-851,3-6 1,2-3 849,-2-3 1,3-4-45,7-9 0,2-7 45,-5-7 0,0-7-225,5-11 0,-3-10-895,-14 3 1,-2-4-1,-1-3 160,2-7 1,-2-3 0,1-2-818,-4 7 0,0-2 1,0 0-1,-1 1 1687,0 0 0,0 0 0,-1 2 0,-1 2 0,8-15 0,-2 6 0,-8 14 0,1-1 0</inkml:trace>
  <inkml:trace contextRef="#ctx0" brushRef="#br0" timeOffset="80924">2215 14757 18416,'19'29'1620,"10"1"-1486,-19-2 1,1 1-45,8-8 0,0 1-434,-5 11 0,2 0 434,7-11 0,2-3-81,0-2 0,0-3 171,25 3-180,-17-17 0,0-9 45,-6-10 0,-2-7-135,5-8 0,-1-4-780,-9 4 0,-1-3 0,-2-1 30,-2-4 1,-3-1-1,2 1-1049,4 5 0,2 0 0,-1 0 1889,-1-2 0,-2-2 0,0 6 0,1 6 0,-1 4 0,10-19 0</inkml:trace>
  <inkml:trace contextRef="#ctx0" brushRef="#br0" timeOffset="97737">12171 15777 16258,'-5'29'479,"1"0"1,-1 4 0,-1 2-300,-3 3 0,-1 2-135,-5 8 0,1 2-90,3 0 0,0 0-1119,-3 0 0,0-2-230,8-7 0,1-3-6881,-3 12 8408,43-22 0,-27-19 0,27-9 0</inkml:trace>
  <inkml:trace contextRef="#ctx0" brushRef="#br0" timeOffset="98012">12485 16071 14998,'-1'19'2069,"1"9"-2069,0 3 90,18 8-90,4-8 0,26-12 0,2-10 90,0-27-45,-25 5 0,-2-4-82,-6-6 1,-4-4 81,-1-6 0,-4-2 135,-3 1 0,-2-1-90,-1-1 0,-4 2-45,-4 3 0,-5 3-45,-20-11-1054,-10 19-2724,2 12 3778,2 8 0,24 0 0,-5 0 0</inkml:trace>
  <inkml:trace contextRef="#ctx0" brushRef="#br0" timeOffset="98871">13014 16345 16348,'0'11'1979,"0"-2"-1890,17-44-89,-4-9 0,5 6 0,1-2-296,-8 4 0,0 2 341,4 4 0,-2 1 301,-2-10 194,-2 19-90,-9 29-90,0 22-270,0 10-1,0 7 427,0-18-426,0-10-180,9-20-359,10-20 179,20-19 225,-18 18 0,0 1 45,3-1 0,0 3 0,6-2 270,-2 11 0,-8 18 179,-9 2-269,6 9-90,-15-1 0,16-8-90,-16-2-90,24-9 0,-13-18 0,24 5 0,-15-15 180,-2 17 0,-3 2 0,-15 9 90,7 9-90,-9 2-90,0 9 0,9-1 0,-7-8 0,15-2-270,-6-18-90,18-2 1,1-17 449,1 6-1,6 2 361,-24 12 0,13 16 0,-24 12-270,7 19-180,-9 11 0,8-8 0,12-5-450,2-26-90,24-11 450,-14-29-180,7-3 270,-2 1 270,-24 14 0,14 34-270,-25 5-630,6 26-6565,1-7 7195,2-10 0,0-14 0,-2-17 0</inkml:trace>
  <inkml:trace contextRef="#ctx0" brushRef="#br0" timeOffset="100971">11661 17207 11940,'-30'-9'3148,"10"7"-2608,11-15 90,18 15-270,11-7-181,10 9-179,1 0 180,15-9-90,-14 7-90,16-7 90,-9 9 90,-8 0 270,-12 9-270,-10 11 180,-9 19-181,-9 11-423,1-21 1,-3 1 288,-4 0 0,-1-1-70,-14 12-155,1-4 180,19-26 0,1 6 90,35-14-270,16 5-630,-9-7 1,3-2-855,8-2 0,-1-2 1664,-1-5 0,-3 0 0,13-3 0,-17-5 0</inkml:trace>
  <inkml:trace contextRef="#ctx0" brushRef="#br0" timeOffset="101271">12288 17148 12570,'-28'0'4407,"6"9"-4227,-6 2-180,8 0 0,10 15 0,1-13 0,35 7 0,7-3 0,-5-15 0,3-2-45,-1 4 0,-2 1 135,14 4 0,-5 10 0,-26 3 0,-3 15 0,-8-6-90,-9 8-810,-10 0-2158,-12-17 2968,-17-5 0,24-17 0,-2 0 0</inkml:trace>
  <inkml:trace contextRef="#ctx0" brushRef="#br0" timeOffset="101454">12230 17168 14729,'30'-20'2158,"16"10"-2427,-5-8-1100,-12 17 0,1 0-385,0-8 0,-1 1 1822,21 5 1,-19-5 0,-14 8 0</inkml:trace>
  <inkml:trace contextRef="#ctx0" brushRef="#br0" timeOffset="101729">12680 17090 15358,'0'19'2249,"0"10"-1889,9 1-360,2 18 180,9-15-180,8 4 0,11-18-90,3-8 0,6-11 180,-18-19-180,-2-21 270,-17-10-90,-6 16 0,-1 1-1,-4-11-134,-6 15 1,-6 4-1306,-18 3-5846,-12 2 7196,-6 29 0,27-5 0,3 14 0</inkml:trace>
  <inkml:trace contextRef="#ctx0" brushRef="#br0" timeOffset="102554">13366 17344 16977,'-19'-19'2519,"8"17"-1979,2 4-91,9 26-269,0-6-180,0 6 90,0-17-360,0-2 0,9-44-89,11 9 269,-10-2 0,1-1 90,18-1 0,-10 10 270,1 20 89,-9 11-89,-3 17-180,1 3-90,-7-1 0,16-1-629,-7-18-3239,8-3 3868,10-25 0,-16 12 0,4-12 0</inkml:trace>
  <inkml:trace contextRef="#ctx0" brushRef="#br0" timeOffset="103020">13700 17246 19046,'10'40'2429,"-1"-1"-2429,-9 0 0,0-8 90,0-12-180,9-10-270,11-27-180,1-3 180,8-10 271,-1 3-1,-6 17 449,-3 2 91,-1 18 0,-16 11-180,15 10-180,-15 1 0,16-3-90,-7-17-540,17-11-270,3-20 91,-1-10 449,-2-1 360,-8 3 809,0 17 1,-10 20-181,-1 12-359,-9 19-270,9 8-90,2-16-1259,8-3-5487,1-21 6746,0-16 0,-10 5 0,-1-5 0</inkml:trace>
  <inkml:trace contextRef="#ctx0" brushRef="#br0" timeOffset="198962">1921 5997 9512,'-29'28'2338,"8"-15"-1708,-8 31 89,10-12-269,9 0 0,0 4-90,-4-1 0,0-1-91,3 1 1,0 0-594,-3 8 1,0-1 503,3-6 0,2 0-45,-1 7 0,0 1-46,4 0 1,2-1 0,1-2 0,6-1-45,8 4 0,6-1 0,2-3 0,3-2-45,10 2 0,4-1 0,3-4 0,0-1 45,1 5 0,1-1-45,-9-15 0,1-1 0,-2 2-355,-3 7 1,-2 2 0,0-1 384,4-2 0,0-1 0,-2 4 30,-4 6 0,-2 4 0,1-1 30,2-2 0,1-1 0,-1 1-601,-1 3 0,-1 0 0,0 0 601,3 2 0,0 1 0,1-2-120,-2-6 0,1-2 0,1 1 89,1 2 1,2-1 0,-1 0 90,1-2 0,0 0 0,-1-1-60,2 1 0,-1 0 0,-1 1 60,-2 4 0,0 1 0,-3 1 30,-2-1 0,-3 1 0,-1 1-61,-3 1 1,-3 1 0,0 0-381,-1-3 1,-2 0-1,-1-1 261,-3-1 0,-2-2 0,0-1 115,2 8 1,-1-3-521,-5-2 0,2-5-1735,7-4-7691,-5-6 10119,5-60 1,-8 25 0,0-26 0</inkml:trace>
  <inkml:trace contextRef="#ctx0" brushRef="#br0" timeOffset="200145">2175 6036 16258,'0'39'539,"1"-11"1,-2 1-405,-2 1 0,-2 1-45,0 7 0,-1 2 45,-3-1 0,-2 0-90,2 0 0,-1 1-695,-5 3 1,1 1 694,4 0 0,-2 1 0,-6 4 0,-1 0-45,4 0 0,0 0 45,0 0 0,-1 0 0,2 0 0,0 0-45,4-4 0,1-1 45,-2-4 0,2-1 209,3-5 0,1-1-119,0 1 0,1 0-90,3 0 0,2 2-320,3 3 1,1 0 363,0-4 1,1 0-199,3-1 1,2-1 63,2-7 0,2-2 225,16 16-135,-9-25 0,4-2 45,24 6-90,-21-9 0,0 0 45,1 0 0,-1 0-90,5-5 0,0 1 90,-4 2 0,1 1-45,3-4 0,-1 1 180,17 13-225,-25-5 0,-2 1 135,16 7 0,-15-4 0,0 1 90,18 2-180,-14-3 0,0 1 90,14 12-45,-14-12 0,0 1 0,-7 0 0,0-1 0,3 1 0,0-1 45,6 21 89,7-1 1,-15 0-135,-8-16 0,0 2 45,6 25-90,-10-21 0,-1 1 0,2-1 0,-2 1 45,-3-1 0,-1 0 0,-1 1 0,0-1 0,1 0 0,-1 1-45,-3 4 0,0-1 45,4-2 0,-1-1-45,-3 4 0,-2 0 45,1-5 0,0 1-45,0 3 0,0 1-90,0-3 0,0-1 210,-1 8 1,2 0-1021,3-3 1,1 0-360,-5 4 0,2 1-1659,6-5 1,1-1 2917,-3 2 0,-1-4 0,6 0 0,-2-5 0</inkml:trace>
  <inkml:trace contextRef="#ctx0" brushRef="#br0" timeOffset="203149">2117 6506 8702,'-9'2'1439,"7"5"-629,-7-16-271,9 18-89,-9-16-180,7 23 0,-15-32 90,15 32-1,-16-23-179,16 25-180,-7-7 90,9-1 90,0-1-90,0-9 0,0 0 0,9 0 0,-7-9 0,7-1 0,-9-1 0,0-7 90,0 16-90,0-7 0,0 9 269,0 9-179,-9-7-180,7 16 0,-7-7 0,9-1 90,0-1 0,0-9 0,0 0 90,9 0-180,-7-9 180,7 7-90,-9-6-90,0 8-6386,0 0 6386,9 0 0,-7 0 0,7 0 0</inkml:trace>
  <inkml:trace contextRef="#ctx0" brushRef="#br0" timeOffset="204836">3743 5762 13199,'0'39'1440,"0"9"-1171,0-20 1,0 2-135,0 9 0,0 1-959,0 4 0,0 1 824,3 4 0,3 0 0,6 0 0,4 0 90,3 1 0,4-2-462,-3-17 0,4-2 1,0 0 371,0 4 0,2-1 0,2-1 0,3-3 0,3-2 0,-1 1 0,0 1 0,1 1 0,-1 1 30,3 1 0,0 1 0,-1 1-30,-1-1 0,-1 1 0,-2 2 60,-2 5 0,-2 3 0,-3 0 209,-2-1 1,-2 0 0,-3 3 0,-2 5 0,-3 2 0,-2 0-120,-2-4 0,-2-2 0,0 2-150,0 4 0,0 0 0,1-2 30,-1-8 0,0-3 0,2 0-30,5 16 0,2-3-11,-1-11 0,3-4 11,2-1 0,1-4-1169,10 9-1710,-1-12 3086,-10-21 0,-8-8 1,-2 0-1</inkml:trace>
  <inkml:trace contextRef="#ctx0" brushRef="#br0" timeOffset="205599">3900 5664 13559,'0'28'2159,"9"2"-1979,2 10 90,8-1-180,-8 0-90,15 9 0,-4-7 45,-7-16 0,1-2-461,21 16 461,-22-15 0,0 0-45,5-3 0,-1 0 90,-2 6 0,-3 2 224,1 0 1,-2 1-90,-2 4 0,-2 2-90,-4 7 0,1 1-497,3-4 1,-1 0 451,-7 9 0,0-2-342,7-10 0,2-2 252,-5 4 0,1-2 0,2-7 0,3-1 45,3 0 0,1 1-45,-1 4 0,2-1 0,3-2 0,1-1 45,0 4 0,-1 0-45,-3-5 0,-1 1 180,0 3 0,-2 1 89,-2 0 1,-2 2 0,1 7 0,-1 1 45,-3 0 0,-1 1-225,4 4 0,0 0-546,-5 1 0,3-2 411,5-3 0,4 0 90,2-1 0,3-1-45,3-7 0,2-3-246,3-2 0,1-3 111,-1-3 0,1-2 156,0-3 0,-1-1-1010,12 12 179,-16-13 1,-4 1-2967,-8 3 3776,13 6 0,-24-17 0,7-3 0</inkml:trace>
  <inkml:trace contextRef="#ctx0" brushRef="#br0" timeOffset="206666">2117 6487 14549,'-9'19'1259,"-2"-8"-1349,0 7 90,2-16 90,9 7-180,0-9 0,0 0 180,0-9-90,0 7-360,0-7-1888,0 9 2248,0 0 0,0 0 0</inkml:trace>
  <inkml:trace contextRef="#ctx0" brushRef="#br0" timeOffset="207591">4312 5997 9332,'-20'0'3688,"0"0"-3329,1 0 181,-1 0 449,1-9-179,8 24-90,-7-19-181,7 30-359,-8-24-270,8 16 180,2-7-90,9-1 90,0-1 0,0-9-90,9-9 0,2-1 90,0-10 0,-2 0 0,-9 9 0,0-6 180,0 24 90,-18-5-181,5 17-89,-15 10-90,8-16 0,9 13 90,3-24 0,25 7 0,-4-18-90,15-2 180,-17 0-180,-2-6 0,-9 15-180,0-7-1709,0 9-510,0 0 1,0 0-1</inkml:trace>
  <inkml:trace contextRef="#ctx0" brushRef="#br0" timeOffset="208887">2175 6487 6993,'-19'11'-90,"-1"-11"-90,9 6 90,3-12 90,8 14 270,0-8 4767,0 0-4407,0 9-90,-9-16-181,7 14 271,-7-16-540,9 9 540,0 0-630,9-8 89,-7 5-89,7-14 90,-9 15 90,8-16-180,-5 16 0,5-6 0,-8 8 450,0 0-1170,9 0-2608,-7 0 3328,16-9 0,-16 7 0,7-7 0</inkml:trace>
  <inkml:trace contextRef="#ctx0" brushRef="#br0" timeOffset="213504">2058 6487 14729,'11'0'629,"6"0"-629,-6-18 0,17-3-90,-6-27 90,7 6 0,-10-6 0,-8 18 0,6 10 90,-14 12 90,5 8 0,-8 8 90,9 12-90,11 2 0,1-3 0,17-10-90,-8-9-1,9-9 1,0-10 0,-8-3-270,-3-6 180,-8 8 90,-9 9 0,-3 2-90,-8 9 0,9 0-719,2 0-1620,9 0-5486,-10 0 7825,-1 0 0,-9 0 0,0 0 0</inkml:trace>
  <inkml:trace contextRef="#ctx0" brushRef="#br0" timeOffset="213996">2234 6585 10321,'-19'11'3508,"-1"-11"-3328,9-3-90,2-14-90,27-3 180,4-10-180,1 10 0,2 1-90,7-12 180,5 3 360,-26 17 89,-2 11-359,-9 11 90,0 17-180,9-15 90,-7 13 90,15-23-180,-6 5-90,17-25-180,12-14 0,1-1 180,-2-5 90,-10 26-90,-19 2 0,-1 9-810,-9 9-2878,9 2 3688,-7 0 0,7-3 0,-9-8 0</inkml:trace>
  <inkml:trace contextRef="#ctx0" brushRef="#br0" timeOffset="214412">2234 6643 14009,'20'-50'90,"8"11"-90,-6 11 540,6 17 179,-8 2-359,-9 18-90,-3 11-180,1 10 0,-7-8 90,25-5-180,-14-17-180,24-8-630,-7-12 1,9-19-271,-8-3-539,-12 3-3238,-10 20 4857,-9 10 0,0 9 0,0 0 0</inkml:trace>
  <inkml:trace contextRef="#ctx0" brushRef="#br0" timeOffset="-214592.73">2117 6683 10051,'0'19'3508,"0"1"-3238,-9-18-180,15 5-90,5-25 0,20-1-90,17-3 90,-15 2 90,12 12 0,-32 8 0,13 0 90,-23 8-270,14 3 180,-15 0 90,16-2-180,1-9 0,12-9 0,8-2 0,0 0 360,-8 3 359,-12 8-449,-1 8-360,-16 3-360,6 0-3867,1-2 4317,11-9 0,-7 0 0,4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37:04.647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23342 3351 11850,'0'39'2384,"1"-7"0,-2 1-2205,-3-2 1,-1 2-135,4 18 0,0 2 0,-3-7 0,0 0-889,3 3 0,2 0 709,-1-9 0,0-2-855,-2-7 1,4-3-5138,15 2 6127,-4-12 0,7-18 0,-12 0 0</inkml:trace>
  <inkml:trace contextRef="#ctx0" brushRef="#br0" timeOffset="434">23362 3429 15178,'48'-19'-1799,"2"8"1530,0 2 269,-11 18 269,-19 19 451,-12 5-316,-5-1 1,-6 1 135,-14 11-360,4 4 0,-16-20-450,10-26 90,8 5-989,11-16-180,20 9 719,19 9 630,2 2 630,-1 26 1079,-21 4-1080,-11-8 1,-7 1-225,-12-3 0,-5-1-136,2 5 1,-4-2-180,-7-11 0,0-3-180,-15 18-1529,12-26-4497,9-2 6116,-1-9 0,9 0 0,2 0 0</inkml:trace>
  <inkml:trace contextRef="#ctx0" brushRef="#br0" timeOffset="714">23793 3312 12750,'11'0'4767,"6"8"-3868,-15 12-269,16 28-315,-16-19 0,-2 3-225,5 11 0,-1 1 0,-4-4 0,0 1-135,4 12 0,0-2-225,-3-22 0,1-1-720,5 7 1,3-7-4588,1-17 5577,17-11 0,-15-2 0,5-7 0</inkml:trace>
  <inkml:trace contextRef="#ctx0" brushRef="#br0" timeOffset="1165">24106 3567 15988,'0'50'2428,"0"-11"-2248,0-2-360,18-24-899,4 4-720,26-34-180,-7-14 879,-16 8 1,-2-4 1009,-2-2 0,-3 0 787,4-13 1462,-5 5-720,-17 26-180,0 20-449,9 13-450,-7 26-1,33-16-359,-11-3-495,7-21 1,4-8 49,17-17 220,-17 8 1,-3-4 224,-9-9 0,-4-4 0,9-15 809,-20 2 91,-16 28-1,-21 4-359,-3 42-360,12-15 0,0 1-1,-8 23-89,26 10-1079,22-41-810,7-2 0,5-4 1799,4-10 0,0-3 0,16 4 0,-17-7 0</inkml:trace>
  <inkml:trace contextRef="#ctx0" brushRef="#br0" timeOffset="1407">25400 3292 18147,'26'-11'-6297,"-2"3"6297,24 8 0,-26 0 0,-5 0 0</inkml:trace>
  <inkml:trace contextRef="#ctx0" brushRef="#br0" timeOffset="1536">25537 3469 15808,'39'0'-495,"9"-18"0,-24 14 1,3-14-1</inkml:trace>
  <inkml:trace contextRef="#ctx0" brushRef="#br0" timeOffset="1891">26184 3076 16168,'-11'29'3328,"2"19"-3238,9 4-45,3-15 0,3 2-90,7 1 0,2-1-405,-3-7 0,0-1-674,7-1 0,-1-4-4633,2-6 5757,0-11 0,-9-9 0,-3 0 0</inkml:trace>
  <inkml:trace contextRef="#ctx0" brushRef="#br0" timeOffset="2184">26301 2978 16078,'49'18'45,"-20"-9"0,1 4 0,0 9 0,0 4 135,1-3 0,-3 4 359,-6 5 1,-5 3-653,-5-5 0,-4 1 517,-2 7 1,-3 0-180,-6-2 0,-3-2-45,-3 1 0,-2 0-135,-2 0 0,-4-3-270,-7-6 0,0-2-1080,3 2 1,0-4-8292,-18 0 9596,11-13 0,17-11 0,2-7 0</inkml:trace>
  <inkml:trace contextRef="#ctx0" brushRef="#br0" timeOffset="2759">26792 2979 13289,'21'0'5577,"-3"8"-4767,-18 29-1,8 16-539,-6-16 0,-1 4-180,3 2 0,0 1 0,-4-3 0,0-1-434,5-1 0,-1 0 389,-3-4 0,0-2 202,8 17-247,0-2-90,-7-27-540,7-3-719,-9-18-630,8-18-629,-6-12 1483,3-2 1,-1-4 674,-3-7 0,-2-3 495,1-4 0,0 0 698,0-4 1,0 1-25,0 11 1,0 4 449,0-13-775,-9 8 326,7 39-1,-6-14 1,8 18-181,8 0 1,3 9-90,9 10-90,-1 12 179,1 17-269,-9 2-180,-6-21 0,-1 1-234,-4-1 1,0 1 143,4-1 0,0 0-180,-2 21-1079,7-2-1170,0-17-3327,-7 6 5756,7-15 0,-9-3 0,0-10 0</inkml:trace>
  <inkml:trace contextRef="#ctx0" brushRef="#br0" timeOffset="2953">26772 3410 17247,'29'-16'-3059,"1"1"1,-1 1 0,1 0 3058,5-1 0,-3 2 0,3 0 0,0-5 0</inkml:trace>
  <inkml:trace contextRef="#ctx0" brushRef="#br0" timeOffset="3446">27262 3037 16258,'20'-2'2968,"-1"4"-2428,1 27-91,-1 10-179,-8 11-90,-2 0-135,-9-21 0,0-1 135,0 13-180,0-2 270,0-2-180,-9-32-270,7 10-360,-7-33-269,9-1-91,18-29 690,-6 11 0,1-6 1,1 1-373,0 8 0,1 1 0,0-2 582,4-15 0,1-3 0,-3 5 0,-6 10 0,0 4 45,3 4 0,-2 4 405,-10 6 0,7 12 89,-9 25 1,0 13-90,0 21-180,0-1 1835,0-2-1925,0-9-90,-9 0 0,-2-9-1080,-8-10-2698,8-3 3688,-7-23 0,16 12 0,-7-14 0</inkml:trace>
  <inkml:trace contextRef="#ctx0" brushRef="#br0" timeOffset="3696">27928 2861 21205,'20'-11'0,"8"2"-630,3 9-899,-1 0-3238,-1 0 4767,-10-8 0,-8 5 0,-2-5 0</inkml:trace>
  <inkml:trace contextRef="#ctx0" brushRef="#br0" timeOffset="3925">27850 3057 16078,'0'20'4317,"0"8"-3957,0 2-270,9 18 0,1-6-135,0-14 0,0 0-944,1 14-541,-6-14 1,-1 0 1529,-4 5 0,0-5 0,0-19 0</inkml:trace>
  <inkml:trace contextRef="#ctx0" brushRef="#br0" timeOffset="4119">27909 3449 18057,'-20'2'3418,"9"5"-3508,55-16-360,-17 5 0,3-1-1799,21-4 1,4-1 2248,-3-1 0,-6 0 0,-17 1 0,-3 0 0,17 2 0</inkml:trace>
  <inkml:trace contextRef="#ctx0" brushRef="#br0" timeOffset="6958">26164 8211 9781,'-19'-8'2159,"-1"-3"-1709,0 0 0,1 2 179,-9 9-179,6 0-90,-15 0 180,6 0-451,1 9 271,-16 10-360,13-5 90,-6 12-90,11-24 0,8 15 0,1-6 0,-1 0 0,1 15 0,-10-13 0,7 16 0,-6-10 0,9-8 0,-1 6 0,0-14 0,9 14 0,-6-6 0,6 0 0,-17 6 90,6-6-135,-5 6 0,0 3 45,0 4 0,0-1 0,0 0 0,5-1 0,-15 15 0,15-16 0,-15 16 0,16-15-45,2 4 0,1 3 45,-4 5 45,7-5 0,2-1-45,-7 11 0,0-8 0,9 15 0,-6-22 0,16 6 0,0 3 0,-17 1 0,8 14 0,-1-2 0,2-4 0,9 8 0,0-2 0,0-9 0,9 0 0,10 9 90,12-7-90,-12-17 0,1 0 180,19 15-338,-15-23 0,0-1 248,18 22-135,-15-21 0,2-2 45,-4 2 0,0-1 45,4 0 0,1-2-45,4-2 0,0-2 45,-4-3 0,1-1-45,3-1 0,-1 0 0,-3 1 0,-1-1-45,0-3 0,1 0 180,0 3 0,-1 1 45,21 4-180,-22-8 0,0 0 0,14 8 0,-10-8 0,1-2-232,11-8 232,-12 5 0,1-3 0,-7-7 0,-2 0 0,26-8 90,-11-6-90,-11 8 0,-8-8 0,8 6 0,3-15-180,8-2 135,-19 11 0,-1-3-318,1-3 0,-1-2 363,1-2 0,0-2-45,0-3 0,-1-1-135,-3-1 0,-2 0 0,2-4 0,-3 0-90,-7 5 1,-2-1 179,6-3 0,-2 0 45,-7 4 0,0-1 45,4-4 0,-1 0-45,-2 8 0,-4 1-211,-9 1 1,-5 2 210,2 7 0,-4 1 45,-18-2 0,-5 4 0,6 5 0,-1 2-405,-11-1 0,-2 5-894,4 9 1,0 3-1086,-3-1 1,-2 2 2383,0 2 0,2 2 0,-6-1 0,10 0 0</inkml:trace>
  <inkml:trace contextRef="#ctx0" brushRef="#br0" timeOffset="8371">23440 10093 7803,'-50'0'2338,"2"9"-1528,9 1-361,0 10 181,-1 0-180,1-1 90,0 10-271,0 1-511,19-7 0,1 2 242,-12 16 0,12-17 0,1 0 0,-4 15 45,13-11 0,-1 1 0,-4-3 0,2 0 0,6 12 0,-1 0 0,-11-7 0,-1-1-294,7 8 0,2 1 294,-4-4 0,-1-1-157,5-3 1,1-1 156,3 8 0,1-2-135,-4 17 135,9-16 0,0 2-45,0 0 0,0 0-396,4 1 0,1 1 396,0 7 0,1 0 0,4-3 0,0-1 45,-5 0 0,0 1-90,4 3 0,0 0 90,0-3 0,2-1-45,3 1 0,2 0 0,3-1 0,1-1-45,4-4 0,0 0 90,0 1 0,2-1-45,7-4 0,2-1-90,-2 1 0,4-2 90,9-7 0,4-2 45,-5 5 0,1-2-75,-11-12 0,2-2 0,-2 1 75,10 10 0,-1 0-90,0-4 0,-1-1 36,-8-3 0,0-2 189,-2 1 0,1-1 433,8-3 0,1-3-613,-6-1 0,0-3 0,11-6 0,0-4 269,-9 1 1,0-4-240,-4-9 0,0-5 0,0 1-30,8 4 0,-1-1 30,-9-3 0,0-4 0,-3 0-30,0-3 0,-2-1-48,2-3 0,-3-3-42,-2-7 0,0-1 60,-5 12 0,0-1 0,-1 0 0,-4-3 0,-2 0 0,0-1 30,4-5 0,-1 0 0,-3-1-295,-7 4 0,-3-1 1,1 0 294,5-3 0,1 1 0,-3 0 0,-5-13 0,-2 2-429,5-1 0,-1 1 429,-3 8 0,-2 1 45,-2 0 0,-3 0-45,-1 1 0,-6-1-30,-9 3 0,-8-1 0,0 1 34,5 5 0,1 2 0,-6-3 14,0 4 0,-6-2 0,-2-1 0,1 2 0,2 5-18,-6-1 0,2 6 0,-1-3-68,3-1 1,-2-2 0,0 2-1,1 5-712,-1 9 1,0 5 0,2 0 779,-15-11 0,4 3 0,15 10 0,3 3 0,-14-5 0</inkml:trace>
  <inkml:trace contextRef="#ctx0" brushRef="#br0" timeOffset="10896">23597 9662 9152,'-20'11'2698,"-8"-11"-2338,6-3 0,-15-14 90,7 15-360,-18-16-1,-2 7-352,21 2 0,-1-1 353,-4 4 0,0 1-135,0-4 0,-2 1 90,-2 6 0,-2 1-180,1-3 0,0 0-90,0 4 1,-1 0-91,-3-5 0,-1 1-315,4 3 1,0 0-37,-8-7 1,0-2 395,3 5 0,0-1 270,-3-3 0,-2-1 0,2-1 0,-2 2-45,-3 3 0,0 1 135,3 0 0,0 2-45,-4 1 0,1 4-90,8 1 0,1 2 135,0 0 0,0 1-486,5 4 1,0 0 305,0-5 0,0 1-90,-1 3 0,1-1-360,4-6 1,1-2 195,-5 5 0,1-1 254,8-4 0,0 0 331,-18 8 0,2 1-286,17-3 0,1 2 45,-10 5 0,2 2 540,-3 4-720,0 10 91,8-7 89,3 15 785,9-16-785,-1 16 0,0-6 0,1 8 629,-1-8-629,9 6 180,3 2-90,14-11 0,5 3 269,-1 3 1,2 1-90,9 3 0,6 3-248,2 1 1,4 3 0,-1-2 97,-7-9 0,1-2 0,1 3-449,2 1 0,3 2 1,-1 1-1,-1-2 539,0 0 0,-1-1 0,1 0-61,8 3 1,1 0 0,0 0-150,-2 1 0,-1-1 0,2 0 22,-7-9 1,1-1 0,0 0-1,-1 0-22,9 8 0,-1-1 0,0 0-492,-2 3 0,-1 0 1,0-1 551,0-4 0,0-2 0,-2 2-60,-3 1 0,-2 1 0,1 0-40,-1-3 1,0 0 0,0-1 69,0-2 0,0-1 0,0 1 30,-2-1 0,-1 1 0,1-2-293,4-1 1,2-1 0,-1-1 142,0-1 0,0-2 0,2 2 90,4 1 0,3 1 0,1 1 0,-2-3 30,4 3 0,-1-2 0,1 0 15,-2-3 0,2 0 0,-1 0 0,-2-1-45,0 2 0,-3-1 0,1-2 60,-3-5 0,0-3 0,0 2-90,0 5 0,0 1 0,-1-2 431,15 3 0,-2-1-401,-2 8 0,-3 1 225,-3-4 0,-1 0-135,-1 0 0,0 0 315,-4 4 0,2-1-316,6-7 1,3-1 45,-1 5 0,1-2 180,7-6 0,3-3-285,-19-4 0,0-1 0,1 0 30,4-2 0,2-1 0,-1 1 181,-2-1 1,0 0 0,0 1-152,2 2 0,0 1 0,0-1 0,-2-1 0,-1-1 0,0 0-195,-2 2 1,-1 1-1,0 0 195,13 0 0,-1-1 45,1 1 0,-2 0-45,-7-1 0,1 1 233,-2 2 1,4 1-1,-3-1-323,4 0 0,-1 0 30,-6 3 0,1 1 0,0-1-30,0-4 0,1-1 0,-3 0 45,4 1 0,-1-1-45,13 5 0,-2-4 423,-19-9 1,-3-1-424,22 7 179,-11-8-179,-2 0 1260,-15 0-1170,15 0 745,-15-8-1015,6-12 300,-9-2-120,1-15-45,-10 10 0,0-2 45,0 2 0,-1-1 45,-2-10 0,-3 0-90,1 8 0,-1 1 135,-4-21-90,0 22 0,0-1 0,0-21-235,0 21 1,0 0 234,0-1 0,0 1-45,1 0 0,-2-1-135,-7-4 1,-2 0 134,5 0 0,-3-1 90,-9-8 0,-3-1-90,5-1 0,0 0 134,-4 0 1,-2 1-561,2 0 1,-1 1 470,-3 3 0,-2 2-45,5 2 0,-1 2 90,-7-5 0,-1 2-45,9 6 0,-1 1-45,-7-8 0,-1-1 90,5 5 0,-2-1-90,-7-8 0,-1-1 45,4 3 0,-1 1 30,6 11 0,-2 0 0,2 0-30,-5-11 0,-1 2-45,-7-2 0,0 1 135,8 0 0,-1 0-135,-6 3 0,-2 2 45,5-1 0,-2 3 0,-3 6 0,0 1 0,4-3 0,0 0 0,-3 3 0,0 0-45,3-4 0,0-1 45,1 0 0,-1 1 0,-3 0 0,-1-1 0,5 1 0,-1 0 0,-4 3 0,-1 2 45,6-1 0,-1 2-381,-4 3 0,1 0 336,8 1 0,0-1-45,-4 1 0,0-1 45,4 1 0,1-1 0,4 1 0,0-1 0,-12-13 0,0 0 45,14 15 0,0-1-90,-14-14 0,0 3 135,-4 8-135,18 3 0,-2 1 45,-3 11 0,-1 1 0,4-7 0,-2 0 60,-19 7 1,-1 1-241,14-4 1,0-1-1,-10-3 0,1-3 288,16 2 0,2-2-558,-5-3 0,2-1-689,6 0 1,0 0 1138,-4 4 0,2 2 0,2-6 0,3 12 0</inkml:trace>
  <inkml:trace contextRef="#ctx0" brushRef="#br0" timeOffset="13167">25811 8055 6813,'-19'0'2609,"-9"0"-1890,-3-9-179,-8-2 269,-9-9-89,-2 1-1003,21 13 1,-1 1 327,-3 0 0,-2 1 45,1-1 0,-1 1-90,0 3 0,0 0 45,-3-3 0,0 0-90,3 4 0,0 0 90,0-4 0,0-1-90,2 0 0,-1-1 45,0-4 0,0 0 45,4 5 0,0-1-45,-8-3 0,-1 1-90,4 6 0,1 2 90,-1-5 0,0 1-90,-3 4 0,0 0 0,3 0 1,0 0-1,0 0 0,0 0 0,-3 4 0,0 1-45,7 0 0,1 1 45,-4 3 0,1 1-90,-1 4 0,0 1 135,4-4 0,-1-1 45,-2 5 0,-1-1 0,0-5 0,0 1 0,3 4 0,1 1-3,0-5 0,1 1 3,5 7 0,1 1 0,-17 12-90,10-1 90,2 7-90,8-15 180,0 7 703,1-1-973,-1 2 360,-8 10-180,6-1 0,-6 0 90,8 0-90,1-8 587,8 6-407,2 2 0,27 11-400,-9-21 1,3 1 219,7-1 0,2 1 45,-2-1 0,1 0-90,3 1 0,2-1 90,-1 1 0,2-1 0,2 0 0,3 1-75,1-2 0,4 1 0,-2-1-15,5 5 0,1-1 75,-1-4 0,4 1 0,-3-1-75,1 2 0,-2-1 45,1 0 0,-2 1 0,1 3 0,-1 1 45,-4-3 0,1-1-45,4 4 0,1 0-640,3 0 1,1-1 594,-4-2 0,0-1 45,-8-7 0,1 0 0,-2-1 0,9 3 0,1 0-89,-1-1 1,2 2 0,-2-2 133,-1-2 0,0 1 45,-2 1 0,2 3 0,-4-4-313,-4-1 0,-1-2 313,8 5 0,0-2-90,-3-8 0,0 0 45,4 4 0,1-1-135,-2-7 0,2 0 180,3 8 0,1-1-90,-4-7 0,1 0 45,3 3 0,-1 0 180,-9-4 0,1 0-105,1-3 0,3-1 0,-3 0-75,4 0 0,-1-1-75,-2-1 0,2-1 0,-2-1-15,8-1 0,-3-2 0,-2-2 0,1-3 90,6-3 0,2-1-90,-4-1 0,-1 0 45,1-4 0,-1 1 90,-4 9 0,-1 0 0,-10-4 0,0 0 129,0 4 1,-1-1-310,13-13 180,7-1-180,-24 3 0,0-3-135,6-7 0,-1-5 90,-2-7 0,-2-2 90,5-3 0,-3-2 45,-10 3 0,-4-1 135,-2 9 0,-2 1-45,-4 0 0,-2 0-90,-2 4 0,-2 1 0,1-21 0,0 18 0,0-1 460,0 3 0,0-1-595,0-8 0,0 0 45,1-1 0,-2 1-172,-2 0 1,-2 0 351,-4-1 0,-2 1-90,1 0 0,-2 0 45,-6 4 0,-1 0 89,4 1 1,0 1-135,0 3 0,-1 1 321,-3 4 1,1 0-322,7-3 0,0-1 0,-7 4 0,-1 0 128,5 1 0,-2-2 7,-15-12 0,-4 2-135,4 13 0,-1 0 45,-5-9 0,-4-1-15,5 10 0,-3 2 0,3 0 15,-3-7 0,-1 1-45,3 5 0,-2-2 0,2 3-407,-3-4 1,2 2 271,3 2 0,0 3-497,1 1 0,0 3 632,4 3 0,2 2 0,-5 1 0,7 8 0</inkml:trace>
  <inkml:trace contextRef="#ctx0" brushRef="#br0" timeOffset="15456">29006 9760 8612,'-48'-9'4408,"7"7"-4184,13-7 1,-1 0 90,0 8 0,-1 0-45,-4-7 0,-1-1-136,-8 7 1,-2 2 0,1-5 0,-1 1-90,-8 3 0,-1 2-943,0 3 0,-1 1 898,1-1 0,0 2 0,15 2 0,0 2 0,1 1 0,2-1 0,0 0 0,-1 0 0,-4 3 0,-2 0 0,1 0-353,-1 0 0,0 0 0,0 1 353,0 1 0,1 2 0,-1-1 0,0-3 0,1 0 0,1 2 0,3 3 0,2 2 0,1-1-379,-15 1 0,2 1 379,7 6 0,3 3 0,4-6 0,1 2 0,3 2 0,1 2-245,4-1 0,0 1 245,1 4 0,0 0 0,4-4 0,1 1 45,-1 2 0,1 1 432,4-4 1,0-1-343,-4 0 0,0 1-46,4-1 1,0 1 437,-5 3 1,1 1-483,3-4 0,1 1-45,1 3 0,0 0 0,-6 16 667,10-2-667,1 0 90,9-7 0,0 7 89,0 0-89,0-7 0,9 7-90,2 0 90,17-7 0,-14-17 0,2 0-90,7 0 0,2 0 509,12 6 1,3-1-465,-4-3 0,2 0 45,6 7 0,-1 0-204,-12-13 1,-3 1 203,-3 7 0,-3 1 180,9 12-180,-8-13 0,0 1 45,-7-5 0,0 2-90,7 3 0,2 0 0,-1-3 0,0-2 45,1 5 0,0-1 0,0-7 0,0-1 156,4 8 1,-1 1-67,1 4 0,1 2-135,0-1 0,1 3-45,-4-3 0,2 2 0,0-1 90,7 7 0,0-1-342,-10-12 1,0 1-1,0-2 252,8 7 0,0-3-45,-5-2 1,0-1 88,5 5 1,0 0-319,-4-4 1,1 1 498,2 1 0,1 3-48,-3-4 0,1 1 0,-1-1-177,2 3 0,1-1 0,-1-1 0,2 1 0,0-4-438,4-3 1,0-2 437,5 5 0,2-1 90,2-7 0,2-1 44,-1 4 1,0 0-45,-1 0 0,2 0 45,-1-4 0,0 1-75,-17-2 0,0 1 0,2-2-129,1-4 0,1-1 1,-1 1 98,-2 4 0,-1 2 0,3-1 60,14 1 0,3-2 0,-2 3-30,-13-1 0,-2 0 0,2 1-30,9-1 0,3-1 0,-3 0-1,-11 0 1,-3 0 0,-1 0 60,14 6 0,-1 0-272,5 0 0,-2 0 227,-6 4 0,-1-1-184,-1-11 0,0-2 139,-4 5 0,-2-3 852,17-6-852,-3-2-90,-7-9 516,-4-15 0,2-5-561,-10 8 1,0-2-46,11-17 0,-1-3 223,-9 13 1,-2 0-179,-1-6 1,-2-2-1,1 0 0,0-1 45,0 0 0,-2-1 0,-2-6 0,-3-2 0,3 0 0,-2-1 45,-3 1 0,-2-2 45,1-7 0,-2 0 0,-2 9 0,-2-3-90,-2 1 0,0-5 0,-2 3-225,1-6 1,-1 0 74,-1 8 0,-1-2 0,-1 3-30,-2-10 0,0 4-90,0 6 1,0-1-170,-4-10 1,-1-2 438,0 3 1,-1-1 89,0 13 0,0-1 0,-1-1 0,0-2 0,0-1 0,1 2 30,2 3 0,1 2 0,-1-1 29,-2-8 1,0 0 0,1 2-15,4-4 0,0 0-15,-4 7 0,-2-2 0,1 2 15,1-6 0,-1 1-45,-7-9 0,-2 1 0,0 4 0,0 0 0,0 0 0,-1 0 0,-2 4 0,-1 1-429,0 0 0,-1 1 429,0 3 0,-2 1 0,-5-1 0,-2 2 0,0 3 0,-1 0 0,-4-4 0,-2 2 0,-2 6 0,-2 1 0,11 5 0,0-1 0,0 1 0,-12-6 0,1 1 0,-4-4 0,1 0 0,3 5 0,2-1 0,2 1 0,2 0-199,4-1 0,1 1 199,1-1 0,0 1 0,3 3 0,0 2 0,-4 3 0,-1 3 0,-4 3 0,0 1 0,-1 0 0,0 0 0,1 3 0,-1 0 0,-13-6 0,2-3 0,17 5 0,2 0 0,-11-5 0,2 1 0,11 3 0,2 1-360,-2 0 1,0 2-1395,-8 2 0,-2 2 1754,-1-1 0,2 1 0,-9-2 0,8 2 0</inkml:trace>
  <inkml:trace contextRef="#ctx0" brushRef="#br0" timeOffset="16715">28379 10798 9332,'-34'10'1124,"0"0"0,-18 1-944,19-7 0,1 1 270,-10 3-90,-6-6-90,9 16-180,0-7-1,0 17-89,15-9 0,0 1 0,-1 0 0,0 2-453,0 5 1,0 2 407,0-4 0,2 0 135,3 4 0,1 1 89,-1 0 1,1-1-45,-1 0 0,0 1 90,0 3 0,1 1-180,3 0 0,2 2 45,-1 7 0,1 1-217,4-8 1,1 0 441,3 10 0,1 2 44,-2-8 1,5 0-210,10-5 0,5 1 0,1 0-30,-1 1 0,0-1 0,5 0-90,9 1 0,6-2 0,3 2-53,1-2 1,3 2-1,3 0 1,-2-5 22,-6-7 0,0-4 0,0 0 0,2 1 0,7 7 0,3 1 0,-1-1 0,-3-5-30,-2-8 0,-3-3 0,1-1-272,0 2 0,-1-1 0,0-3 32,12-3 1,0-3 59,-11-2 0,0-1 0,-1-4-105,13-9 0,-2-4 90,1-3 1,-2-4 89,-3-8 0,-3-5 135,-5-2 0,-4-3-45,-2-2 0,-4-3 15,-11 12 0,-3-2 0,-2-1 30,0-16 0,-3-3 30,-4 15 0,-1-2 0,-1 1-414,-2 2 1,0 0-1,0 0 384,0-2 0,0 0 0,0 0 0,0 2 0,0 1 0,0 0 45,-2-16 0,-5 1-45,-3 19 0,-3-1 0,-1 1 0,2-1 0,-1 1 0,-6-1 45,-9 0 0,-8-1 0,-2 1 0,3 1-75,1-2 0,2 0 0,-4 2 52,-2 5 1,-3-1-1,-1 3 1,1 4-23,1 5 0,2 3 0,-1 3-360,-1 2 0,1 1 1,0 3-1835,-12 1 0,2 1 2194,3 0 0,5 1 0,0 4 0,15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38:34.51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7996 8858 11580,'11'39'3059,"-2"9"-2880,-5-15 1,1 2-1039,0 4 1,1 2 1037,3 12 1,1 1-180,1 0 0,-2 1-45,-4-1 1,1 1-46,3-1 0,-1-1-810,-7-12 1,0-2-1735,4 0 1,-1-2 2633,-4-6 0,0-3 0,0 5 0,0-7 0</inkml:trace>
  <inkml:trace contextRef="#ctx0" brushRef="#br0" timeOffset="1700">8780 9152 9152,'-19'11'6116,"-1"-11"-5486,9-2-450,2-7 0,9 9 269,9 0-179,11 0-180,19 0-90,-6 1 0,2-2-315,0-3 1,2-1-1350,6 5 0,1-2 1664,-8-7 0,-3 1 0,9 6 0,-16-7 0</inkml:trace>
  <inkml:trace contextRef="#ctx0" brushRef="#br0" timeOffset="2868">9642 8838 11850,'-19'-8'2339,"-1"-3"-2339,9 0 180,3 2 0,8 9 179,9 0-359,10 0 0,20 0 90,12 0-370,-22 0 1,0 0 279,1 4 0,-1 1-90,1 0 0,-1 1 180,12 5 269,-12 6 181,-21 3-90,-8 2 89,-9 23-89,-10-12-360,-3 6-180,-15-11 286,15-17-646,3-2-535,19 0-4,28-7 539,14 15 495,-13-12 0,0 1 675,13 31 629,-5 5-765,-30-10 1,-3 3-135,1-5 0,-2 1 44,-6 12 1,-3-1-518,2-10 0,-2-1 427,-7 4 1,-3-2-391,1-8 0,0-2 166,-16 16-90,-15-9-1080,14-1-2787,-16-18 3777,17-20 0,12 4 0,10-12 0</inkml:trace>
  <inkml:trace contextRef="#ctx0" brushRef="#br0" timeOffset="4988">15209 8780 10591,'-20'0'3688,"0"0"-3418,1 0 0,8 0 89,2 0-269,9 0 90,0 0-180,18 8 0,4-5 0,26 14 90,2 3-90,-20-11 0,-2 3 270,14 25-180,-5-15 90,-26 15 0,-3 2 90,-25 3-360,-5 6 180,-17-18 0,8-2-630,3-25 180,17 3 0,2-14 0,36 16 270,-3 3 90,24 9 180,-9 17 360,-18-5 180,-3 16-91,-18 0 1,-9 2-450,-3-20 0,-4-1 180,-17 12-316,9-21 1,0-3-45,-6 3-1349,1-9-3328,10-2 4677,-1-27 0,9 14 0,3-13 0</inkml:trace>
  <inkml:trace contextRef="#ctx0" brushRef="#br0" timeOffset="5732">15836 9054 13020,'-20'0'3328,"1"-9"-3058,8 7-91,19-6 1,23 8-360,19 0-720,-17 0 1,2 0-1260,0 0 1,-1 0 2158,2-5 0,-2 1 0,8 2 0,-16-7 0</inkml:trace>
  <inkml:trace contextRef="#ctx0" brushRef="#br0" timeOffset="8654">16698 8799 15178,'11'0'1350,"-2"0"-541,-9 0-179,0 9-91,0 19-179,0 14-225,0-5 0,0 2-90,0-3 0,0 0-373,0 7 0,0 1 328,0-9 0,0 0-107,0-1 1,0-1-1063,0 17-990,8-19-1799,3-14 3958,18-17 0,-16 0 0,4 0 0</inkml:trace>
  <inkml:trace contextRef="#ctx0" brushRef="#br0" timeOffset="9071">17169 8878 17787,'0'48'1349,"0"2"-1259,-1-21 0,2 1-180,7 20 180,3-2 0,18-9-90,1-9 90,9-10-90,0-11 0,1-9 90,-1-9-90,0-11 0,-8-10 0,-12-18-90,-2 6 270,-14-5-270,5 7 360,-8 10-270,0 10 0,-17 3-90,-5 6 90,-26 0-1170,-2-6-2787,0 14 3957,2-14 0,26 15 0,5-7 0</inkml:trace>
  <inkml:trace contextRef="#ctx0" brushRef="#br0" timeOffset="10896">22519 8741 9512,'0'10'3598,"9"8"-2519,-7-16-180,7 15-269,-9-14 270,0 14-361,0 3-179,0 10-180,0 9-180,0 9 180,0-6-315,4-14 0,0 0-944,-2 14-1710,16-3-2878,-7-11 5667,17-17 0,-15-2 0,5-9 0</inkml:trace>
  <inkml:trace contextRef="#ctx0" brushRef="#br0" timeOffset="11437">23107 8799 15268,'0'40'1529,"0"-10"-1259,0 16-90,-9-31-180,7 29 0,-7-31 90,9 15 0,9-8-90,2-10 90,17-1 0,3-9-90,-1 0-90,7 0 180,-15-9-90,-2-1 0,-3-10 0,-6 0 90,0 1-180,-2-10 270,-9 8-270,0-16 270,0 15-180,-9 2-90,-2 3 90,-18 6-90,8 0-1529,-16-6-3418,15 14 5037,-6-14 0,17 15 0,2-7 0</inkml:trace>
  <inkml:trace contextRef="#ctx0" brushRef="#br0" timeOffset="11979">23891 8858 17967,'17'-11'360,"5"3"-360,17 8 89,1 0-268,-10 0-1800,7-9-4857,-24 7 6836,13-7 0,-24 9 0,7 0 0</inkml:trace>
  <inkml:trace contextRef="#ctx0" brushRef="#br0" timeOffset="12563">24538 8564 17697,'-20'-9'1889,"9"7"-1709,2 2-180,27 2-270,4 16-45,4-16 0,4-2-224,23 9 449,-19-5 0,-1 1 0,9 5 270,-14 10-90,-20 0 269,-8-1 91,-8 9 0,-12 3-270,-11-1-180,1-1-180,2-10-90,8-16-630,9 3-269,11-6 270,20 2 719,11 16 180,-1-7 270,-10 17 539,-12-6 181,-8 15-181,-9-7-269,-10 9-450,-3 0 0,-15-8-1170,15-3-1798,-6-26 2878,17 5 0,2-16 0,9 9 0</inkml:trace>
  <inkml:trace contextRef="#ctx0" brushRef="#br0" timeOffset="12904">25145 8780 20036,'-8'30'269,"5"7"-269,-5-6-269,8 8 89,17-9-180,14-1 180,10-18 90,-13-6 0,1-2-186,21-11 365,0-12-89,-11-10 0,-23 7 0,-4-2 450,-1-17-270,-5 13 0,-3 2 90,-12 3-180,-19-11-180,-14 33-630,13-3 1,-1 1-2205,0 4 1,2 0 2923,-14-9 0,14 7 0,19-7 0</inkml:trace>
  <inkml:trace contextRef="#ctx0" brushRef="#br0" timeOffset="13850">28614 8701 15808,'-11'-32'1619,"29"6"-1619,15 26 90,-5 0 0,2 0-135,0-1 0,-1 2 225,21 7 90,-11 3 269,-19 17 1,-11 3-45,-24-3 0,-5 1-495,-6 14 0,-2-18 0,-1-2-90,-2 5 0,3-17-810,9-2 1,8 0 179,19-7 540,6 24 360,14-13 630,-17 24 449,-3-6-765,-14-4 1,-5 2 225,-11 15-585,-1-15 0,-2-2-135,-8 4-720,-4-3-2068,18-26-7043,17 5 9545,22-33 0,-5 21 1,11-12-1</inkml:trace>
  <inkml:trace contextRef="#ctx0" brushRef="#br0" timeOffset="14141">29183 8897 18956,'10'48'2069,"-10"-15"-1979,-2 13-180,-6-7 0,25 2-270,14-2 180,-4-26 0,4-6-142,0-1 0,-1-3 367,0-6 0,-1-3 228,19-14-93,-26-19 90,-5-11-79,-15 20 1,-4 1-192,-7-12-90,-19 4-1079,-13 26-3779,-10 2 4948,12 9 0,20 0 0,10 0 0</inkml:trace>
  <inkml:trace contextRef="#ctx0" brushRef="#br0" timeOffset="14367">29869 8897 21655,'48'0'90,"2"-8"-855,-21 7 0,1-1-1709,-1-6 1,0-1 2473,21 7 0,-19-7 0,-14 9 0</inkml:trace>
  <inkml:trace contextRef="#ctx0" brushRef="#br0" timeOffset="14659">30594 8721 18956,'-20'50'2789,"0"-2"-2744,15-20 0,0 1-655,-8 1 0,-1 1 385,8 3 0,-1 1-848,-7-5 1,0-1-4775,3 19 5919,2-9 0,9-17 0,0-5 0</inkml:trace>
  <inkml:trace contextRef="#ctx0" brushRef="#br0" timeOffset="15016">31025 8819 18686,'-20'2'3328,"9"13"-2968,-15-4-360,13 20 0,-5-8 0,-1 2 0,-3 16-135,12-12 0,1-1-404,0 4-271,18 5 91,10-26 449,21-2 270,-8-18 90,14-10-90,-15-21 135,-15 16 0,-2-2 224,-3-3 1,-2 0-90,-1-22-270,-8 12-90,-9 20-270,-1 1-1349,-1 16-2788,2-7 4497,27 18 0,-14-7 0,13 7 0</inkml:trace>
  <inkml:trace contextRef="#ctx0" brushRef="#br0" timeOffset="15316">31456 8819 23454,'-9'39'359,"-2"9"-359,-8-7-90,8 7-359,28-8-181,16-10 405,3-18 0,5-4 45,-6-2 1,1-4 89,9-7 0,-2-7 45,-12-1 0,-2-5 45,1-5 0,-3-4-357,-5-1 0,-5-2 627,-5-4 0,-2 0-8,1 3 0,-5 1-82,-23-20-180,0 25 0,-6 4-360,-5 13 1,-5 3-1845,-9-5 0,-3 3 2204,4 6 0,2 2 0,-14-1 0,19 0 0</inkml:trace>
  <inkml:trace contextRef="#ctx0" brushRef="#br0" timeOffset="17875">32475 8643 11131,'0'-31'4587,"0"3"-3957,0 8-181,0 18 271,-9-5-90,-19 34-361,4-9 1,-2 3-45,-9 11 0,0 5-747,11-9 1,0 2 0,2 2 551,4 3 0,2 1 0,0-1 15,-6 7 0,7-1-610,21 8 0,13-4 25,3-16 1,8-6-1,17 0 0,6-7 360,-14-6 0,1-4 1,-1-4-126,-2-7 1,0-5 0,-2-1 349,12-7 0,-5-6 224,-4-12 1,-9-6 180,-10-2 0,-7-1-181,-2 0 1,-3 0-315,-3 5 0,-8 2-315,-10 7 1,-7 3-2070,-2 2 1,-6 4 2640,-20 9 1,0 4 0,19 0 0,3 1 0,-25 8 0</inkml:trace>
  <inkml:trace contextRef="#ctx0" brushRef="#br0" timeOffset="40916">18129 6781 6813,'-44'-25'569,"0"0"1,1 0 0,-3 2-420,12 9 0,-3 1 0,1 0-302,1 0 0,-1 0 0,-2 0 391,-2 2 1,-3 1 0,0 1-1016,-4-2 0,-2 1 0,-1 2 1075,-2 3 1,-1 2 0,-1 1-278,9-1 1,-1-1 0,-1 2-1,0 2 23,-2 2 0,1 3 0,-2 0 0,1 0-448,-2 0 1,-1-1 0,0 1 0,0 3 402,9 1 0,0 2 0,0 1 0,-1 1 0,1-1 18,0-1 0,0 1 0,0-1 0,0 2 0,0 1-18,-1 1 0,1 2 0,0 1 0,0 0 0,0 1-357,0-1 0,0 1 1,-1 1-1,1 0 1,1 1 356,-2 1 0,1 1 0,0 1 0,0 0 0,0 0 36,-1 1 0,1 0 0,-1 0 0,1 1 0,1 2-248,2 1 1,0 1 0,0 2 0,1-1 0,0 1 229,-1 1 0,0-1 0,1 1 0,1 1 0,1 2-18,5 1 0,1 2 0,2 0 0,0 1 0,0 1-76,-1 1 1,0 0 0,1 2-1,1-1 1,2 2 57,3-1 0,2 1 0,1 0 0,2 1 0,0 0 54,0 1 0,1 0 0,2 0 0,0 1 0,1-2-36,3-2 1,0 0-1,1-1 1,1 0-1,3 1 18,0 1 0,2-1 0,1 1 0,3 0 0,2-2 4,5 8 1,3-1 0,3-1-1,3-1 45,2 3 1,3-2-1,3 0 1,4-2-72,0-7 0,3-2 0,3 0 0,2-2 0,1-2 58,4-1 0,2-2 0,3-1 0,1-2 0,1 0-39,-4-3 0,2-1 0,1-1 0,2 0 0,0-2 0,1-2-15,-3-3 0,1-1 0,0-2 0,2 0 0,0-2 0,1 0 0,0-1 0,-4-1 0,1-2 0,1 0 0,0-1 0,0 0 0,1-1 0,0 0 0,0 0-12,2 0 1,0 0 0,1 0 0,0-1-1,0-1 1,0 0 0,0-2 0,0-1 2,1-1 1,0-1 0,1-2 0,-1-1 0,0 0 0,0-1 0,1 0 0,-1 0-15,0 0 1,0 0-1,0-1 1,1 0 0,-1 0-1,-1-2 1,1 0-1,-1-1 56,-2 0 1,0-1 0,0 0 0,0-2 0,-1 1 0,0-2-1,0 0 1,-1-1-60,4-2 0,0-1 1,0-1-1,-1 0 1,-1-1-1,0-1 0,-1 0 74,-3 2 1,-1-1 0,0-1 0,-2 0 0,1 0 0,-2-1 0,0-2-34,3-3 0,0-1 0,-2-1 0,0-1 0,-2-1 0,-1 0-15,-4 0 0,-1-1 0,-1 0 0,-1-1 0,-1-1 0,-2 0 0,5-6 0,-1 0 0,-1-1 0,-3-1 0,-1-2 108,-3-2 1,-1-2 0,-3-1 0,-1 0 0,-3-1-91,-1 2 0,-3-1 0,-1-1 0,-2 0 0,-1-1-18,-3 5 0,0-1 0,-2 0 0,0-1 0,-1 0 0,-1 1 36,0-9 0,0 1 0,-2 0 0,-2-1 0,-2 1-3,-2 9 0,-1 0 0,-2 0 0,-1 0 1,-1 1-1,-2 0-33,0 0 0,-1 0 0,-2 1 0,-2 0 0,-1 1 0,-2 0 15,-3 2 0,-2 0 0,-2 1 0,-1 0 0,-3 2 0,0 1-30,-4 0 0,-1 1 0,-3 1 0,0 1 0,-2 1 0,0 1 30,0 2 0,-2 0 0,-1 1 0,0 2 0,-1 1 0,-1 3-138,-1 1 1,0 1 0,-2 3 0,0 0-1,0 2 1,-1 2 122,-2 0 0,0 2 0,-1 1 0,0 2 0,-1 2 0,0 1-8,0 2 0,-1 1 1,0 2-1,0 2 1,-1 1-1,1 3-237,4 1 1,0 2 0,-1 2 0,0 1 0,1 1 0,-1 2 0,1 1 4,4 0 0,0 1 0,0 0 1,1 2-1,-1 1 0,1 1 0,0 2 1,0 0 67,-1 3 0,-1 2 0,1 1 0,0 2 0,1 0 0,0 1 0,0 1 0,1 0 172,0 2 0,0 2 0,0 1 0,1 1 0,0 0 0,2-2 0,2 0 0,2-3 0,-5 5 0,2-2 0,3-2 0,1 0 0,2 0 0,1 3 0,1 0 0,-1 0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40:35.62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5919 16031 9691,'-11'-21'270,"2"3"-90,9 9 180,0 7 180,18-15-91,-5 6-179,24-9-180,-7 1 0,-6 5 0,0-1 0,18-15-90,-14 11 0,0-1 45,-2-4 0,-2 0-135,2 0 0,-2-2-227,1-7 0,-2-2 452,-3 5 0,0-1-45,-1-2 0,1-1 134,0 0 1,-1 0-135,-4 0 0,0-1 0,4-4 0,-1-1-45,-2-3 0,-1-1 90,4 0 0,1-1-623,0-4 0,-1 0 623,2 0 0,-2 0-135,-4-4 0,0-1 135,0 4 0,-2 0-105,-5 12 0,-2-1 0,0 1-30,4-17 0,-1 1 0,-2 15 0,0-1 0,-1 1-397,1 0 1,-1 0-1,1-1 397,-1-1 0,1-2 0,-1 1 0,0 2 0,1 0 0,0 0 0,2-2 0,1 0 0,-1 0 30,-1 3 0,-2-1 0,2 1-30,2 0 0,0 0 0,-2 0 30,-3 0 0,-2-1 0,0 1-30,3 0 0,0 0 0,0 0 0,-3-3 0,0-1 0,1 1 0,2 2 0,1 1 0,0-1 30,0-5 0,-1-1 0,1 2 0,-1 3 0,1 2 0,-1-1-60,1-2 0,-1-1 0,1 2 30,-1 1 0,1 1 0,-1 0 30,1 0 0,-1-1 0,1 1-30,3-15 0,0-1-5,-5 2 0,0 0-40,4 3 0,0 2 45,-4-1 0,1 0-217,3 0 1,1 0 261,4-4 0,1-1-75,-5 18 0,0 0 0,0-1 30,0 1 0,0-1 0,1 1 30,1 0 0,1 1 0,-1 0-75,-1-15 0,0 2 111,3 3 1,0 0-22,-8-3 0,-1 1-45,3 6 0,1 1 0,-3-7 0,-1-2 0,5 1 0,0-2 72,-5-4 0,0-1-117,4 1 0,0-1 105,-5 17 0,-1-1 0,1 1-60,1-17 0,1 1 0,3-1 0,-1 1 22,-7 5 0,0 0-67,7 1 0,2 0 45,-5 4 0,1-1-45,3 1 0,1-1 135,-1-4 0,2 2-90,3 6 0,0 1 136,-3-3 1,0-1-137,3 5 0,0 0 113,-3 0 1,-2 0-114,1-1 0,-1 1 0,1 0 0,0 0 0,0 4 0,0 0 0,-1 1 0,1 1 0,4-1 0,1 0 0,-5 4 0,1-1 0,3-3 0,1 1 1231,4-18-1231,-8 12 66,-2 11-156,-1 8 798,-5 9-618,5-6 949,-8 15-950,0-7 9,0 9 82,0 0-180,9 9 0,-7 2 90,16 8 90,-7 1 0,8 8 0,1 3-180,-1 17 180,1 2-135,-6-21 0,0 1-1,1 3 1,1 1-270,-1-4 0,0 1 269,4 7 1,-1 0 45,-3-7 0,1-1 0,7 8 0,2 0 0,-5-3 0,1 0 0,3 4 0,0 1 0,-4-2 0,-1 2 0,5 3 0,0 1-45,-3-4 0,0 1 0,2 6 0,1 1-549,1-3 0,-2 0 549,-1-1 0,-2 1 0,0 3 0,-1 0 0,0-4 0,-1 1-45,-7-1 0,0 1 45,2 3 0,2 0 0,-1-3 0,0-1 44,1 6 1,1-2-90,3-3 0,1 0 0,-1 3 0,1 0 0,0-8 0,-1 0 90,-3 8 0,-1 0-90,3-8 0,1 1 0,-4 6 0,0 1 0,5-3 0,0 0 45,-5-1 0,0 1 0,4 3 0,-1 0 0,-3-4 0,1 1-90,7 4 0,2 0 75,-9-14 0,1 1 0,0 0-456,-1-3 1,1 0 0,0 1 425,1 1 0,2 1 0,-2 0 45,8 13 0,-2 0-90,2 0 0,-2 0 45,1 0 0,-2 0 315,1-1 0,0 2-285,-5-15 0,1 1 0,0-1 0,0-1 0,0-1 0,1 0-60,4 5 0,1 1 0,-1 0 60,-1-3 0,-1 0 0,0 1-30,3 2 0,0 0 0,0 0-281,1 0 0,-1 1 0,0-1 311,0 0 0,1 1 0,-2-2-30,-1-1 0,-2-1 0,2 0-243,1 0 0,1 0 0,-1-1 288,5 10 0,1-1-16,-6-11 1,1-1 0,-1-1-22,6 10 0,-1-1 37,4 3 0,0 1 0,-5-5 0,1 0 0,3 0 0,1 1 0,-3-2 0,-1 2-45,4 3 0,0 1 45,-5-4 0,0 1 0,5 2 0,0 1 0,-5-4 0,3-2-45,-5-11 0,2-1 0,0 0 0,6 9 0,2-1 30,-4-8 0,3 0 0,-1-1 0,-2-4 0,0-1 0,1-1-82,8 4 1,0-1 0,1 1 51,-3 0 0,-1 0 0,2-1 30,3-2 0,2 0 0,-1 0-30,-2 3 0,-1-1 0,1 1 30,2 0 0,1 0 0,0-2-30,0-2 0,0-3 0,0 2 0,2 4 0,0 1 0,2-3-62,-1-5 1,0-3 0,1 2 61,-1 5 0,1 1 0,-1-2 0,-3-4 0,0-1 0,-1 1-38,-2 4 1,0 2 0,-3-1-143,7 2 0,-3-1 141,1 5 0,-5-2-2119,2-1-1460,-5-4 3618,-27-18 0,-1 0 0,-9 0 0</inkml:trace>
  <inkml:trace contextRef="#ctx0" brushRef="#br0" timeOffset="2071">7898 16188 12120,'29'-9'2069,"-8"-10"-1350,17-3-269,1-15-315,-15 22 0,2 0-609,3-12 1,1-3 517,-1 1 1,1-3 0,4-10 0,-1-3-15,-12 13 0,-1 0 0,0-2-30,3-4 0,0-1 0,-1-2 30,-5-1 0,-1-1 0,1 0-30,2-3 0,0 1 0,-1-1-513,-3 0 0,-2 0 1,1 0 542,1 1 0,2-1 0,-2 0 60,-1 1 0,-1-1 0,0 0-90,0-2 0,0-1 0,0 0-30,0 0 0,0 0 0,0-1 90,0-2 0,0 0 0,0-1-60,-3 10 0,0 0 0,0-1 0,-1 0 0,1 0 0,0-1 0,0 1 0,0-2-541,0-2 0,-1-1 0,1 0 0,0-1 541,0 1 0,-1 0 0,1 0 0,0 0 22,0 2 1,0 1-1,0-1 1,-1 0-357,-1 1 0,0-1 0,-1 1 0,1 0 334,-1 2 0,0 0 0,1 0 0,-2 0 0,-1 0 0,0 0 0,0-1 0,0 1 22,-1 0 1,1 0 0,0 0-1,0 0-22,0-2 0,0-1 0,0 1 0,0 0-23,-2 1 1,0 0 0,-1 1-1,1-1-82,-1 1 1,0 0 0,0 0 0,0 0 104,1-12 0,1 1 0,-2 0-30,-1 2 0,-1 1 0,1 1 281,2 4 1,0 1 0,0-1-282,0-1 0,0 0 0,0 0 30,-3 5 0,0 1 0,2-1 0,2 0 0,3 1 0,-1-1-30,0-2 0,0-1 0,2 2 60,1 1 0,2 0 0,-1 0 145,1-3 0,-1 0 0,0 1-145,0 2 0,-1 0 0,0 0-30,-2 1 0,-1 0 0,1 0 30,-1 2 0,1 1 0,-1 0 376,0-15 0,-1 0-406,4 0 0,0 1 0,-4 4 0,0 0 0,0-4 0,1-1 0,7 4 0,1 0 0,-10 12 0,-1-1 0,3 1 0,7-13 0,2 1 0,-5-3 0,-1 0 0,1 7 0,0 2 539,0 4 0,0 2-494,-5 8 0,1 1 217,11-19-172,-15 9 1269,16 0-1269,-8 8 965,10-6-965,-9 7 375,6-1-555,-6 3 181,0 9-91,7 8 0,-16-7 180,6 16-180,-8-7 90,9 9-90,2 0 0,17 0 0,3 0 90,8 0 90,0 0 360,1 0-90,-10 9-91,7 11 1,-7 19-225,-10-11 0,0 3-45,0-1 0,-1 1 45,0 6 0,1 2-625,4 0 1,0 0 669,-3 1 0,-1 1-46,5 6 1,-2 2-45,-2-5 0,-2 1 0,-4 3 0,0 2-30,0-15 0,1 1 0,-1 0-60,1 13 0,0 2 60,0-13 0,1 0 0,-2 1-548,-1 0 1,-1 0 0,-1 1 487,1 0 0,0-1 0,1 2 60,1 1 0,2 0 0,-1 0-30,-2-3 0,-1 0 0,1 0 30,2 3 0,0 0 0,0 1-30,-2-1 0,-2 1 0,1 0 0,0 2 0,0 1 0,0 0-507,0 3 0,0 0 0,0-1 507,3-1 0,0-1 0,0 1-1,0 1 1,1 1 0,1 0-30,3-1 0,2 1 0,0 0-501,0 0 0,0 0 0,1 1 501,-5-11 0,0 0 0,1 0 0,0 0 0,1 1 0,1-1 0,0 0 0,0 0 0,0 0 0,0 1 0,0-1 0,2 0 0,1 1 0,2-1 0,1 0 0,-2 0 0,0-2 0,-2 0 0,1 0 0,1 0 0,0 1 0,1 1 0,0 0 0,-1-1 0,-1-1 0,0 0 0,-1 0 0,0 1 22,1 0 1,-1 2-1,1-1 1,-1 0-178,1-1 1,0-1-1,-1-1 1,0 1 154,-1 0 0,-1 0 0,0-1 0,0 0 22,2-1 0,0 0 1,0-1-1,0-1-22,6 11 0,0-2 0,0 1 45,-6-9 0,0 0 0,1 0 0,0-1 15,7 7 0,1 0 0,0 0-30,-1 2 0,1 1 0,0-2-30,-1-4 0,1-1 0,0 0-19,-4 0 0,1 0 1,0-1 47,1-5 1,2 0 0,-1-1-30,-3 0 0,1 1 0,0-2 294,2-1 1,1-1 0,0-1-265,-1-1 0,1-1 0,0 0 0,2 3 0,1 0 0,0-2-30,-3-2 0,0-2 0,1-1 60,4 1 0,1 0 0,-1-1 163,-4 0 0,-1 0 0,0 0-193,3-2 0,0-1 0,-1 1 30,-2 1 0,-1 2 0,1 1-30,2 1 0,1 0 0,0 1 0,0 0 0,0 0 0,1 1 75,2 1 0,0 2 1,0-1-76,0 0 0,1 0 0,-1 1-30,3 1 0,0 1 0,0 1 60,1-1 0,-1 1 0,2 0-60,-8-6 0,0 1 0,1-1 0,0 1 22,0 0 0,-1-1 1,1 1-1,1-1-22,1 1 0,0-1 0,1 0 0,-1 1-104,-2 0 1,0-1-1,-1 1 1,2-1 103,0-1 0,1 0 0,0-1 0,-1-1 0,9 6 0,-1 0 0,1-2-365,1-1 1,2-1 0,-2-3 154,-8-4 0,0-3 1,-1-1-376,16 4 0,-3-3-1214,-16-7 0,-3-3 1799,15-3 0,-28 0 0,-12 0 0</inkml:trace>
  <inkml:trace contextRef="#ctx0" brushRef="#br0" timeOffset="4384">8820 15659 8972,'10'0'3418,"8"0"-2609,1 0-89,3 0-180,15-26-180,3-7-986,-20-2 1,1-6 760,7-2 0,1-3-75,-12 8 0,-1-2 0,1 0-30,2-2 0,1 0 0,-1-2 60,-1-7 0,-1-1 0,-1 0-60,0 0 0,1-1 0,-3-1-8,-5 11 1,-1-1-1,-1-1 1,0 1-445,0-2 0,1-1 0,-1 1 1,-1 0 466,-1 1 0,0 0 0,-1 1 0,2-1-23,0-1 1,2-1-1,-1 1 1,0 0-23,-1 2 0,-1 0 0,0 0 0,1-1 0,0-1 0,2 0 0,-1-1 0,0 1 0,0 2 0,0-1 0,0 1 0,0-1 0,1-3 0,0-1 0,-1 0 0,1 1 0,0 3 0,-1 0 0,1 1 0,-1-1 0,1 1 0,-1 0 0,0-1 0,0 2-445,0-10 0,-1 1 1,0 0 473,0 3 1,1 0 0,0 1-284,2 5 0,1 0 0,-1 1 254,-2 2 0,0 1 0,1 0 0,3 0 0,2 1 0,0 0 0,2-12 0,1 0 0,-4 11 0,1 0 0,1 1 45,6-12 0,-1 0-45,-3-3 0,-2-1 0,1 5 0,-1 0 22,0 0 1,0 0 22,-3 0 0,0 0-90,-1 0 0,-1 0 90,1 4 0,-2 1 757,-3 0 0,1 1-802,2-1 0,3 1 45,3 3 0,1-1 282,-5-6 1,1-1-328,8 3 0,-1 0 45,-7-8 0,0 0-45,8 2 0,-1 1 0,-6-3 0,-2 0 0,4 3 0,0 2 0,-4 3 0,0 0 207,0 1 1,-1 1-163,1 4 0,0 0-45,-1 0 0,2-1 0,3 2 0,0-2 0,-3-3 0,0-1 0,4-1 0,-2 1 44,-6-1 1,-3 0-45,0 1 0,1 1 0,-1 8 0,0 1 493,-3 4 0,0 1-493,3 0 0,1 1 0,4-13 0,-5 12 0,3 1 0,21-13 0,-13 13 0,1-1 0,-2 4 0,2 0 526,3 0 0,-1 0-436,4-23 817,-2 18-907,-3 1 0,-15 10 0,16 8 0,-16-7 0,15 16 90,-15-15 90,16 15 0,-16-7 90,15 9-180,-15 0 0,16 9 89,-7 2 1,8 17 0,1-6 90,0 15-90,-1 2-90,1 11 45,-10-13 0,-1 2-90,1 1 0,0 1-651,0 7 1,0 2 605,-1 3 0,1 0 45,0 2 0,0-1 45,-1-15 0,1 0 0,-1 1-60,-2 2 0,0 0 0,1 0 0,3 1 0,3 0 0,-2 0 0,-2-1 0,-1 1 0,2 0-530,4 2 0,2 0 1,-1 0 529,-2-2 0,0 0 0,0 0 30,2 2 0,0 1 0,0 0-30,-3 2 0,0 1 0,0 0-30,0-3 0,1 0 0,-2 1 30,-1 2 0,-2 0 0,2-1-30,1-5 0,0 0 0,1 0 119,-3 2 1,-1 0 0,2 0-120,2-5 0,0-1 0,0 1-40,-2 2 0,-2 1 1,2-1 39,1-6 0,1 0 0,-1 0 119,-2 3 1,0-1 0,0 1-90,3 0 0,0 0 0,0 0-60,1 1 0,-1-1 0,0 2-386,0 7 1,0 0 0,0 0 415,0-7 0,1-1 0,-2 1 30,-2 6 0,-1 2 0,2-1-30,4-5 0,2-1 0,-3 1 0,-5 2 0,-3 2 0,3-2-30,8 1 0,3 0 0,-2 0 60,-7-3 0,-1-1 0,1 1-83,4 0 1,2-1-1,-1-1 53,0-1 0,0-1 0,0 0 30,1 3 0,-1 0 0,1 0-30,2 1 0,1 0 0,0 0 30,0-3 0,-1 0 0,1-1 30,-1 1 0,1-2 0,0 0 258,-1-5 0,0 0 0,1-1-258,3 1 0,0-1 0,-1 1-60,-2 0 0,0-1 0,1 1-252,4 0 1,1-1 0,-1 1 281,-1 0 0,-2 0 0,2-1-30,1-2 0,2-1 0,-1 1 0,0 2 0,0 1 0,1-2 30,1-3 0,1-2 0,1 1-30,-1 2 0,0 1 0,2-2 0,3-4 0,3-1 0,-1-1 60,0 1 0,0 0 0,1-1-60,1-2 0,2-1 0,-1 1 0,1-1 0,-1 0 0,0 1 0,0 3 0,0 0 0,1-1 0,-1-1 0,0-1 0,0 0 30,0 0 0,1 0 0,-1-1 0,-3-2 0,0-1 0,1-1-30,1-1 0,1-1 0,-1-1 30,-2-1 0,0-1 0,1-1-30,2 2 0,0-1 0,1-2 0,1-4 0,2-1 0,-1 0 30,1 3 0,0 0 0,-1 0-30,1-3 0,0 0 0,0 2 0,0 3 0,-1 2 0,-1 0 90,14 0 0,-1 2-60,-15-1 0,-1 2 0,0 0 59,13 2 1,-1 0 257,3 1 1,0-1-303,-4 0 0,0-2 0,0-2 0,0-2 0,5 0 0,-1 1 0,-7 4 0,-1 1 0,8-5 0,-1 1 45,-11 7 0,-2 1-45,5-3 0,0-1 339,-5 4 1,0 1-385,-4 0 0,0-1 45,-1 1 0,-1 0-40,-3-5 0,-1 0-50,-4 0 1,0-2-316,14-2 729,-11-2-3338,-17-9-6862,7-9 9672,-16-10 1,6 6 0,-8-5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41:22.21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22245 4938 15448,'0'40'1349,"0"8"-1079,8 2-135,-7-22 0,0 2-45,8 4 0,0 0-881,-8 4 0,0 2 880,8 4 1,0 2 0,-8 2 0,0 2 0,3-1 0,0 0 0,1 0 0,-1 0-90,-3-4 0,0-1-79,4 0 0,-1-1 79,-4-8 0,0 0 240,4 0 1,1-3-151,-3 10-90,7 3 89,-9-32 906,8 5-995,-6-18 715,7-9-985,0-11-269,2-19 359,-6 7 0,1-3 45,3 0 0,-1-2-505,-6-15 0,-2-1 640,5 8 0,-1-1 0,-3 8 0,-2-1 0,1 0 0,0-15 0,0 0-45,0-1 0,0 1-45,1 4 0,-2 2-180,-3 0 0,-1 0 45,0-2 1,-1 2-46,1 7 0,-1-1-283,-3-10 0,1 2 13,6-5 382,-2 26 1,-1 2 68,-4-10 178,7 24-178,-6-5 1003,8 18-914,0 18 724,0 3-679,0 6 0,0 3-45,0 8 0,0 2 0,0 9 0,0 3-636,0-9 1,0 3 0,0 0-235,0 0 1,0 0-1,0 1 870,0 6 0,0 2 0,0-6 0,0-3 0,0-5 0,0-6 0,0 0 0</inkml:trace>
  <inkml:trace contextRef="#ctx0" brushRef="#br0" timeOffset="6867">22264 4742 12390,'-11'9'989,"3"11"-899,8 10 180,0 18-90,0 2-371,-1-21 0,2 1 146,2-1 0,2 1 45,1-1 0,-1 1 45,0 0 0,1-2-88,12 14-137,-8 4-359,1-33-271,7 4-899,-16-17-1349,7 0 3164,-1-9 0,-5 7 0,5-7 1</inkml:trace>
  <inkml:trace contextRef="#ctx0" brushRef="#br0" timeOffset="12992">22989 4625 9152,'-19'0'2248,"-10"0"-1618,-1 0-180,-18 0-180,-2 8 90,0 3-316,21 2 1,1 3 45,3-2 0,0 2-477,-1 7 0,2 2 432,-1 3 0,2 3 0,2 7 0,3 2-135,2 4 0,1 2 135,0 6 0,2 2 90,6 0 0,3 1-75,2-16 0,1 1 0,4-1-551,12 12 0,7-2 521,-4-15 0,2-1 0,4-4 60,5-5 0,4-5 0,3-1-90,1-3 0,3-2 0,0-2-435,2-3 1,1-2-1,1-3 435,1-2 0,2-4 0,-2-3-30,-1-4 0,-1-3 0,-1-1 0,-2-1 0,0-2 0,-3-4-305,-5-2 0,-2-4 0,-3-1 425,10-14 0,-6-3-1,-13 1 1,-6-1 0,0-4 0,-7 0 270,-10 4 0,-7 0-135,-5-4 0,-5 2-90,-7 10 0,-4 3-161,6 7 1,-3 0 0,0 4-245,-10 0 0,0 5-794,0 2 0,1 4 1064,4 6 0,3 3 0,-1 3 0,7 0 0</inkml:trace>
  <inkml:trace contextRef="#ctx0" brushRef="#br0" timeOffset="14237">22891 4958 10051,'-8'13'1529,"5"2"-1529,-5-23 270,8 8 270,0 0-450,9 0 180,10 0-90,3 0 0,6 0-1,-8 0 91,-1-9-180,10 7-180,-7-24 180,15 4 0,2-17-90,-19 15 0,1 0 0,4-1 0,-2 0 0,-7-1 0,-1 2 720,13-16-1,-17 21 361,6 10-541,-15 9-89,24 17 0,-4-3-270,26 5-180,-15-12 0,2-5 45,8-12 0,3-6-798,-8 4 1,2-1 0,0-4 722,3-6 0,-1-5 0,1 1 60,3 0 0,1 1 0,-2-2-60,-4 0 0,-2-2 0,0 1 6,-2 5 0,-1 1 0,-2 1 159,7-5 0,-4 3 224,-11 7 1,-2 6 360,22 29-270,-24 14-405,-5-7 0,3 0 134,-2 1 1,3-4-541,14-4 0,6-5 316,7-1 0,5-5-15,-4-8 0,3-6 0,1-2-60,1-2 0,-1-3 0,2-2-411,-9-1 1,1-3 0,-1-1 0,0 0 552,-5 1 1,-1 0-1,-1-1 1,0 2-83,8-5 0,-1 0 0,-2 2 309,-7 1 0,-1 2 0,-3 2-24,4 4 0,-4 4 99,15 9-234,-20 22-45,-14 2 0,0 0 993,25 9-1038,-3-13 0,5-3 0,7-9 0,4-5 155,-6-4 1,4-2 0,0-2-156,-9-1 0,1-1 0,0-1 0,1-1 0,3-2 0,1-1 0,0-1 0,0-2-23,1 0 1,-1-2-1,0-1 1,-1 1 22,-3 2 0,-1 0 0,0 0 0,-2-1 0,8-6 0,-3-1 0,-1 0-71,-7 6 1,-1 1-1,-2-1 71,7-8 0,-4 2-899,13 2-2250,-22-5 3149,-19 23 0,-9-5 0,0 8 0</inkml:trace>
  <inkml:trace contextRef="#ctx0" brushRef="#br0" timeOffset="14925">23342 5213 6183,'40'0'5128,"-1"-9"-4229,9-2-764,-20 2 0,2-1 0,8-4 0,3-1-1288,-7 3 0,2-1 1,1-1 1212,7-2 0,2-1 0,1 0-120,2-2 0,1-1 0,1 0 82,-8 5 1,1 0-1,0 0 1,0 1-303,-2 1 1,0 1 0,0 0-1,-1-1 280,10-4 0,-1 1 0,0 1 150,-4 7 0,0 1 0,-4 1 843,5-4 0,-4 2-364,-8 7 1,-3 2-9,16-1-171,-9 0-405,-12-3 0,3-2-45,3-4 0,3-2-360,-2 2 0,2-1 0,1-2-555,5-5 0,1-3 1,1 1 239,-6 4 0,1 0 1,1 0-1,0-1 180,-1-1 0,1-1 1,0 0-1,0 1 472,-1 1 1,1 1 0,0 1-1,-3 0 985,5 0 0,-2 1 1,-2 1 386,8 1 0,-5 3 912,7-1-1181,-20 9-621,-8 9-369,17-7-1259,13 6-1620,-9-6 1,5-4 2964,9-6 1,-1-1 0,-19 7 0,-2 0-1,-3-7 1,1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42:55.40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4292 5076 16258,'-36'32'462,"1"0"1,0 0-1,-1 0 1,3 2 0,1 2-1,2 0 1,1 2-396,3-1 1,1 2-1,2 1 1,1 1-595,0 2 0,2 1 1,0 1-1,2 1 527,-1 4 0,1 2 0,1 0 0,1-1-512,1-5 0,0-1 0,1 0 1,2 0 488,2-3 1,1 1-1,2-2 1,2-2-68,-1 19 0,10-7 109,15-12 0,10-10-19,17-17 0,9-14-45,-17-4 0,3-5 0,2-3 0,0-3-265,0 0 0,1-3 0,1-3 1,1-1-1,1 0 250,-2-2 0,2 0 0,0-3 0,1 0 0,1 0 0,0 0-100,-7 5 1,0-1-1,0 1 1,2-1-1,-1-1 1,1 1-1,0 0 1,0 1 159,1-1 0,0-1 0,1 1 0,0-1 0,0 1 0,0 1 0,0 0 0,0 1 4,4-2 1,2 0 0,-1 1 0,0 1-1,0 1 1,-1 1 0,0 2 10,0-1 0,1 1 0,-1 2 0,-1 1 0,-1 1 0,-1 4 21,1 0 0,0 1 0,-2 2 0,-3 5 0,-4 6 263,7 12 1,-6 7 0,-6 7 90,-6 3 0,-7 7 0,-7 3-233,-12 0 0,-9 5 1,-3 2-1,-2-2-279,0 1 0,-3-1 0,-1 1 0,-2-2 99,-1 0 1,-2-1-1,-1 0 1,1-2-68,-3 8 0,1-1 0,1-5 265,-8-1 1,14-8-895,49 1 404,-5-52 0,7-15 186,-1 8 1,5-2 0,2-2 0,0-2 92,-4-2 0,0-3 0,1-2 0,0 0 0,2 0-90,-3 3 0,2-1 0,1 0 0,0-1 0,0 1 0,-1 0 126,1-1 0,0 0 0,-1 0 0,1 1 0,0 1 0,-1 1 18,3-2 0,1 1 0,-1 1 0,-1 3 0,0 1 269,0 1 0,0 1 0,-2 4 0,-4 6 163,8 4 0,-8 14-1,-11 24 1,-13 13-180,-16-6 0,-10 4 0,0 1-334,-1 9 0,-1 2 0,-3 0 64,2-12 0,-3-1 0,0 0 0,1-1-90,-4 9 0,0-2 0,2-2 626,-6 6 0,8-5-1435,18 6 764,29-46 0,12-13-105,1-8 0,4-8 0,3-3 204,-9 7 0,2-2 0,3-1 0,0-2 1,0-1-25,-1-1 0,1-2 0,1-1 0,1-1 0,0 0 0,0 1-33,-5 5 1,1-1 0,0 0-1,0 0 1,1 1 0,-1-1 0,0 1 92,-1 0 0,1 0 0,-1 0 0,0 0 0,0 1 0,-1 2 0,0 2 18,8-4 0,0 2 0,-1 3 0,-2 2 0,-2 3 101,8-3 1,-3 4 0,-7 15 516,-2 22 1,-11 16-368,-16 6 1,-10 8 0,-4 1-45,-3-8 0,-4 2 0,-2 0 0,2 1-180,2 6 0,0 3 0,-1-2 0,0-1-90,-4-9 0,-1-1 0,1-1 0,5-1 15,3 10 0,6-1 0,9-8-15,18-5 0,12-10-105,5-11 0,9-7 0,4-8 42,-11-9 0,3-6 0,2-5 0,1-2 0,0 0-195,-8 5 1,1-1 0,0-1 0,1-1-1,0 0 1,1-2 0,0-2 212,-5 2 0,0-2 0,0-2 0,1 0 0,0-1 0,0 0 0,0 0 0,0-1 0,0 2 60,0-1 0,0 1 0,0-1 0,0 1 0,0-1 0,0 0 0,0 0 0,0 1 1,0-1 29,-1 0 0,0 0 0,0 0 0,0 0 0,0 0 0,0 1 0,-1 0 0,0 1 0,-1 2 0,6-3 0,-1 1 0,0 1 0,0 1 0,-2 1 0,0 2 0,-1 2 175,5-2 1,-1 1 0,-1 3 0,-2 4 0,-3 7 154,9 8 0,-4 9 0,-8 9-31,-12 9 1,-9 7 0,-3 4-157,-6-3 0,-3 3 0,-3 1 0,0 1-76,-1 0 1,-1 1-1,-1 0 1,1-1-68,-1 1 0,-1 0 0,2-1 0,3-1 272,4 6 1,3-1 0,8-6-213,5-7 0,6-5 0,6-6-83,3-7 1,5-6-1,4-4 1,2-5-14,0-5 0,3-6 0,1-4 0,3-1 0,0-1-42,-8 3 1,1-1 0,1-1 0,1 0 0,0-2 0,1 0 0,0-1 17,-7 0 0,0 0 0,1-1 0,-1-1 0,2 0 0,-1-1 0,1 1 0,-1-1 1,1 1 39,2-1 0,0 0 0,0 0 0,1-1 0,0 1 0,-1 0 0,1 0 0,-1 1 0,0 0-139,4 0 0,0 0 1,-1 0-1,1 1 1,-1 0-1,0 1 1,-1 1-1,-1 1 159,2-1 0,0 1 0,0 1 0,-1 0 0,-1 2 0,-1 3 0,-2 2 126,5 1 1,0 3 0,-3 2 0,-1 4 0,-4 4-15,2 4 1,-3 4-1,-3 5 1,-6 3 186,1 12 1,-7 6 0,-4 3-314,-2 4 1,-4 2-1,-1 0-16,-2-2 0,0-1 0,3-2 90,3-3 0,4-2 0,5-5-30,5-7 0,4-5 0,5-4-30,-2-7 0,3-3 0,4-4 0,0-3-54,-2-4 0,1-4 0,1-2 0,2-2 0,0-1-6,-1 0 0,2-1 0,0-1 0,1-1 0,1-1 0,-1 0-5,-3-1 1,0 0 0,1-1 0,0-1 0,0 0 0,0 0 0,0 1 51,0-1 0,0 0 0,1 1 0,-1-1 0,0 1 0,0 0 1,-1 2 12,-1 1 0,0 1 0,-1 1 0,0 0 0,0 2 0,-2 0 0,0 0 131,6 0 1,-1-1 0,-1 2 0,-2 3 0,-2 5-65,4 6 1,-2 5-1,-3 4 1,-5 3 140,-2 6 0,-6 5 0,-4 4-118,-3 7 0,-4 5 0,-2 1-90,-3 1 0,-2 1 0,4-2 55,4-6 0,3-2 1,4-2-26,6-2 0,4-4 0,5-4-53,-1-9 1,5-5-1,3-3 1,1-4-14,-1-4 0,3-3 0,1-3 0,2-2 0,1-1-16,-10 0 1,1 0 0,2-2-1,0-1 1,1 0 0,0-2-1,0 0-5,-2 0 1,1-1 0,1-1 0,0 0 0,0-1 0,1-1 0,-1 1 0,0 0-31,-5 1 0,0-1 0,1 0 1,-1 1-1,1-1 0,-1 0 0,0 0 1,0 1-1,0 0 75,3 0 1,0 0 0,0 0 0,0 1 0,-1-1-1,0 2 1,-1 0 0,0 2-25,7-3 0,-1 2 0,0 0 1,-2 1-1,-1 2 0,-2 3 81,9 0 0,-2 1 0,-3 5 0,-5 6 165,-1 9 0,-4 6 0,-9 5 60,-5 17 0,-10 8-240,-9-12 0,-2 2 0,0-1-30,-1-1 0,1-1 0,5-3 44,16 10 1,10-7-175,0-16 1,7-5 0,4-5 61,-1-7 1,4-6-1,3-2 1,2-3 7,-9 0 0,1-3 0,3-1 0,0-1 0,1-2 0,1 0-30,-9 2 0,1-2 0,1 0 0,0-1 0,1-1 0,0 0 0,0 0 0,1 0-10,-3 0 0,0 0 0,2-1 0,-1 1 0,1-1 0,-1 0 1,1 0-1,-1-1 0,0 1 60,0 0 0,-1-1 0,1 0 0,-1 0 0,1 0 0,-1 0 0,0 1 0,0 0 0,-1 1 28,2 1 1,0 0 0,0 0 0,0 1 0,-1 0-1,-1 1 1,-1 0 0,-1 1 26,5-1 0,0-2 0,-2 2 0,-1 1 0,-2 3 0,-3 4 387,20 4 0,-4 6 0,-10 8 48,-4 14 0,-12 9-211,-20 0 1,-7 4 0,-2 2 2,0 3 0,-2 2 1,-2-2-243,-1-4 0,-2 0 0,4-1 0,5 4 0,2-1 0,8-6 45,19-1 0,11-8-165,2-8 0,9-4 0,3-7 66,-11-9 0,2-6 0,3-3 0,1-1 0,1 0-36,-2 3 0,1-1 0,1 0 0,1-1 0,1-1 0,-1-2-13,-4-2 0,1-1 0,1-2 1,-1-1-1,1 0 0,-1 1 1,1 1 139,1 0 0,-1 1 1,2 0-1,-1 1 1,-1 0-1,0-1 1,0 1-26,-5 1 1,0-1 0,-1 1 0,0-1 0,-1 2 0,0 0 0,-2 1-207,10-1 1,-1 0 0,-2 2 0,-1 2-1,-3 2 404,13 0 0,-4 5 0,-7 8 195,-5 17 0,-10 9-66,-13 1 0,-7 6-249,-13 12 0,-3 2-90,4-8 0,5-2 995,7-7 0,9-5-995,20-8 0,10-8-23,-15-10 1,3-3-1,3-2 1,1-3 13,3-1 0,1-4 0,3-1 1,1-1-1,0-1-21,-2 1 0,1-2 0,0-1 0,2 0 0,-1-1 0,1 1-92,-4 0 0,1-1 1,0 0-1,0 0 0,0 0 0,0-1 1,0 0 95,-2-1 0,1 0 1,0-1-1,0 0 0,-1 0 1,0 1-1,0 1-8,3 1 0,1 0 0,-1 1 0,-1 0 0,-2 1 0,-2 1 56,10-5 1,-3 0 0,-3 3-1,-4 6 128,-4 5 0,-3 6 0,-8 8 120,-3 17 0,-15 10-207,-16-6 0,-10 4 0,0 1-4,2 6 1,-1 2 0,-1-2-60,-1-7 0,-2-1 0,2-1 379,-4 19 1,14-5-380,24-21 0,13-6-150,3-6 0,7-4 1,4-6 113,-7-7 0,2-3 0,4-4 0,1-1 0,0 0 117,-1 0 1,1-1 0,1 0-1,1-2 1,1-1 0,0 0-172,-2-1 0,1-2 0,1 0 0,0-1 0,0-1 0,0 0 0,-1 1-178,0-1 1,0 0 0,0-1 0,0 1 0,0-1 0,-1 1-1,1 1 242,-3 1 0,1 0 1,-1 0-1,0 1 1,0 0-1,-2 0 1,-2 1 64,6-2 0,-1 0 0,-3 0 0,-1 3 1,-2 1 199,11-1 1,-4 4 0,-7 9 75,-9 13 0,-10 9-135,-15 10 0,-8 6-180,-5 1 0,0 2 44,3 8 1,10-6 0,16-19 0,9-6-376,2-4 1,5-2 0,5-4 285,1-5 0,5-3 0,3-3 0,0-1-45,-3-2 0,1-2 0,1-1 0,2-1 0,0 1-167,-4 0 0,1 0 0,1-1 0,0 0 1,0 0-1,1-1-180,-7 1 0,1-1 0,1 0 0,-1-1 0,0 1 0,0 0 0,-1 1-1202,6-1 1,-1 1-1,0 0 1,0 1 0,-2 1-1,-2 0 1512,1 0 1,-1 0-1,-1 2 1,-3-1 0,-3 2-1,5 0 1,-3 1-1,-6 2 1,15 1 0</inkml:trace>
  <inkml:trace contextRef="#ctx0" brushRef="#br0" timeOffset="3069">8604 9917 8972,'0'-20'1259,"0"9"270,0 2 90,0 9-90,0 9-179,0 2-1,0 17-360,0 11-539,4-2 0,1 3-135,-4 4 0,0 3-722,1-9 0,2 2 1,-2 0 436,-1-1 0,-1 0 0,-1 0-75,1 17 0,0-3-444,0-6 1,0-5-412,3-10 1,3-5-3419,14 2 4318,10-29 0,-8-3 0,-4-5 0</inkml:trace>
  <inkml:trace contextRef="#ctx0" brushRef="#br0" timeOffset="3450">10191 10328 14998,'-8'50'3598,"-3"-2"-3508,-9-26 0,9-5 360,3-17-270,8-8-90,8-21-90,1 2 0,2-5-514,3-7 0,2-2 514,7-8 0,2 0-45,-1 7 0,3 3-585,5 3 1,3 5-1760,-5 9 0,1 5 2389,4 5 0,-2 4 0,-1-1 0,-6 9 0</inkml:trace>
  <inkml:trace contextRef="#ctx0" brushRef="#br0" timeOffset="3800">10858 10054 19676,'-10'39'359,"0"0"1,0-8 0,0-1-360,4 4 0,2-3-90,4 2-270,19 4-179,21-26 89,10-11 360,0-20 270,-11-1-90,-20-25 180,-10 13-180,-9 3-90,-17-5-180,-5 30-1799,-9-21-5037,3 15 7016,17-8 0,3 8 0,8 2 0</inkml:trace>
  <inkml:trace contextRef="#ctx0" brushRef="#br0" timeOffset="5017">11269 9995 17967,'0'11'2878,"0"-2"-2518,0-9 270,0 0-630,0 8 269,0 3-89,0 9 0,0 8-90,0 2-270,0 18 180,0-15 0,9 4 90,11-26-360,10-2-179,1-18-1,6-11 180,-16-10 90,-1-18 270,-11 7-90,-9 1 0,0 21 90,0 10-180,0 9 90,8 0 0,12 9-90,11-7-180,8 7 90,9-18 180,-7 7 0,7-7 450,-18 18 90,-1 19-1,-18 13-179,-3 10-270,-3-22 0,-1-2-360,-2 6 270,7-5-719,8-19-361,-4-18 451,25-19 179,1-5 405,-15 5 0,2 0-45,-1 10 0,0 3 450,0-2 0,-2 6 809,-1 11-449,-5 28-540,-17 5-270,0 14 90,0-16-810,17-11-899,5-20 1484,5-8 0,3-4-720,0-2 1,1-3 494,8-6 1,0-1 359,-3 6 0,-2 3 1124,-3-1 1,-3 4 944,2 12-900,-13 19-899,-17 12-180,0-1 0,18-2-360,4-17-269,26-2 539,-20-16 0,3-3-45,4 0 0,-1-2 45,-3-7 0,-1-1 90,1 1 0,-5-2 809,-5-18 1,-3 9-90,-18 19-181,-18 4 91,-4 33-270,-17 5-360,23-7 0,2 2-90,-14 15 90,17 5 0,2-33-450,26 5 90,5-27-269,18-19 359,-16 5 0,-1-4 90,-1-6 0,-2-4 45,1-10 0,-3-2 135,-3 0 0,-2-2-440,-5 10 0,-2-3 0,0 3 665,0-12 0,-1 3 90,0 4 0,-2 5 584,-3 2-359,0 56-360,-8 27-135,6 2 0,1 4-90,-4-5 0,2 1-462,8-8 0,4 2 0,3-2-303,5 9 1,7-3-361,4-15 1,5-3 0,2-3 1063,5-1 0,1-2 0,-2-5 1,2-3-1,-3-2 0,-3-1 0,0-1 1</inkml:trace>
  <inkml:trace contextRef="#ctx0" brushRef="#br0" timeOffset="5408">14895 10034 18866,'-20'0'3058,"1"17"-2968,-1 5 0,1 17-180,8 1 0,11-1-359,19-17-271,12-5 360,8-26 450,0-10 0,-17-20 90,-4-3 360,-19-6-180,-16 26-360,-5 5-90,-17 17-1349,8 0-1440,3-9-2608,44-2 4408,5-6 0,8-3 963,5 3 1,5 0-1,-3 1 1,0-1-1,-2 0 1,1-1-1,-1 1 1</inkml:trace>
  <inkml:trace contextRef="#ctx0" brushRef="#br0" timeOffset="5592">15699 9446 19406,'-9'-2'5037,"-20"4"-4677,-12 35-270,16-14 0,0 4-1096,-1 10 0,4 5 1006,5 1 0,4 3 0,1 3 0,4 0-180,6-4 0,4-1-405,2-4 1,3-1-454,3-4 0,0-3-4089,1 9 5209,-3-4 0,-8-26 0,0-2 0</inkml:trace>
  <inkml:trace contextRef="#ctx0" brushRef="#br0" timeOffset="5725">15365 9936 18237,'-30'-9'3148,"19"7"-3148,40-15-720,2 15 1,7 2-2558,1-5 0,4-2 0,2 1 3082,5 2 0,2 1 0,-4-1 0,3-1 0,-4-1 0,-8 2 0,1 0 0</inkml:trace>
  <inkml:trace contextRef="#ctx0" brushRef="#br0" timeOffset="6092">17365 10034 20215,'0'28'2879,"0"3"-2879,0 8-1529,0 0-3329,0-17 4858,0-5 0,0-17 0,0 0 0</inkml:trace>
  <inkml:trace contextRef="#ctx0" brushRef="#br0" timeOffset="6208">17404 9760 13919,'0'0'0</inkml:trace>
  <inkml:trace contextRef="#ctx0" brushRef="#br0" timeOffset="6950">17639 9995 17337,'0'39'4048,"0"0"-4048,0 0 0,9 1 0,-7-10 0,7-10-630,-1-12-539,12-25-90,19-22 629,-19 14 0,2-2 360,5-8 1,2 2 359,13 0 1708,5 7 1,-25 44-269,-4 21-361,-19 13-1079,2-18 0,-2 0-90,-7 7-90,6-13-1169,2-19-720,28-18 1529,13-19-360,-12 4 1,1-2 584,0 0 0,-1 0 585,-3 0 0,-2 4 1349,7 2 0,-14 20-630,-17 20-629,0 28-540,-9-13 270,7 10-1170,2-34 1,37-2-136,-8-16 1,3-4-595,16 2 1,2-3 1178,-14-3 0,1-2 1,-1 1 509,1 2 0,0 0 0,-2 0 854,11-6 1,-3 1 389,-11 8 1,-5 3 764,1-1-810,-19 18-899,-18 10-180,-2-6 1208,0 22-1837,3-22-141,8 7-939,17-12-900,14-8 1080,10-17 1079,7-5 810,-18-17 1799,-10 9-360,-11 10-720,-18 20-539,-2 20-540,-9-7-90,9 13-630,12-24 180,44 7-675,-11-12 1,4-3-784,-1 0 1,4 0 0,-1-2-12,3-1 0,0-1 0,0-1 1919,-2-2 0,0-1 0,-4 2 0,2 0 0,-6 2 0,11-7 0</inkml:trace>
  <inkml:trace contextRef="#ctx0" brushRef="#br0" timeOffset="7861">19540 9897 21835,'-14'25'1349,"0"0"0,-8 14-1259,2-11 0,20-8-360,20 0-90,28-9 45,-14-7 1,2 0 44,4 4 0,0 2-159,-2 2 0,-6 6 474,-9 9 0,-7 5 90,-3 10 0,-9 3 179,-13 0 1,-8 2-629,5-12 0,-1 1 1,-3-1 402,-7-1 1,-5-1 0,0-2-60,-1 0 0,0-1 0,-2-2-30,-1 0 0,-1-1 0,0-3-45,-12 3 0,1-4-180,8-5 1,2-8-316,-14-18 188,29-17 1,10-7 126,19-7 0,13-5-45,-1 1 0,4-4 0,7 2 135,-1 11 0,5 1 0,3 1 1,1 1-325,-2 2 1,2 1 0,1 0 0,0 1 0,-1 1 458,5-3 0,0 1 0,-1 1 0,1 3 89,-2 2 1,2 2 0,-2 1 0,-4 1 618,13-8 0,-6 4-258,-16 10 0,-6 5-1,-7 7-359,-18 11 422,0 8-422,0 1 2875,8-9-3055,12-3-180,10-16-180,18-12 180,-6-2 225,-18 3 0,0 1-45,15 5 982,-9-13-262,-1 24-181,-19-7-269,-1 27-90,-9-5-90,0 15 0,0-8-180,9-1-449,19-8 179,14-11 90,-5-8 0,2-4-45,-3-2 1,0-2 314,8-4 0,-1 1 359,-11 7 1,-3 2 900,10-7-451,-22 17-359,-17 17-270,0-4 0,0 15-90,9-8 0,19-9-180,23-2 180,-14-9 0,4 0 0,3-2 0,1 4-453,5 4 1,-2 5 452,-5 1 0,-5 6 90,-6 9 0,-5 5-45,-10 5 0,-6 5 44,-3 9 1,-8 4-695,-7-16 0,-6 1 1,-2 1 634,-2 7 0,-3 2 0,-4-2 0,-6-3 0,-4-2 0,-2 0-53,8-10 1,-1 0-1,-1-2 1,-1-2-98,-5 1 0,0-3 0,0-4-426,-10 5 0,2-8 231,8-9 0,5-13 0,7-24 1,9-11 89,9-3 0,10-5 195,6-1 0,6-5 0,6 2 52,-2 13 1,4 0-1,3 1 1,2 3-328,6-1 1,4 2-1,2 2 1,1 2 461,1 2 1,2 1-1,0 4 1,1 2-68,-2 4 0,1 4 0,0 1 0,0 3-206,-1 1 1,0 1 0,0 3 0,-2 2-455,3 3 0,-1 3 1,-3 2-3119,15 4 1,-5 4 3687,-15 2 0,-5 1 0,0 2 0,-14-5 0</inkml:trace>
  <inkml:trace contextRef="#ctx0" brushRef="#br0" timeOffset="8450">23793 10230 16887,'20'39'2788,"-14"-11"1,-2 1-2519,1 1 0,-1 1-934,-3 11 1,-2 3 753,1 0 0,0-1-45,0 1 0,0 0-16,1-5 0,-2-2-119,-8 12 41,-2-30-491,1-49 315,4 2 0,3-7 135,3-1 0,4-4 0,1-2-215,2-7 1,2-2 0,3 0 281,-1 10 1,1 0-1,2-1 1,-1 1-233,1-2 0,1-1 0,1 1 0,0 3 285,6-4 0,0 3 0,2 3 240,5-2 0,1 9 940,11 12-941,-20 37 1,-5 10 0,-9 1 0,-3 3-180,1 15 0,-2 0 0,-1-6 0,-4-3-180,-6-8 0,-1-1-989,-4 15-2519,-24-34-6233,6-19 9156,1-23 0,10 7 0,11-2 1</inkml:trace>
  <inkml:trace contextRef="#ctx0" brushRef="#br0" timeOffset="8883">24322 10210 21924,'48'0'765,"-19"1"0,1-2-945,4-6 0,2-3-135,4 1 0,-2-4 45,-6-5 0,-3-3-115,-3-2 1,-4-2 474,-3-25 193,-10 9 166,-35 12 99,-7 21-368,4 9 0,-1 6 0,-11 22-180,4-5 0,35 30-270,22-30-270,2-8 0,6-4-469,14-4 1,3-7 603,0-4 1,1-3 404,8-3 0,-1-1 224,-7 3 1,-3 1 450,-2-4 0,-3 2 849,12 8-534,-22 26-91,-19 7-359,-9 17-360,0-11 0,0-19-180,8-11-270,29-18-450,-8-4 1,4-2-211,2-1 1,4-1-1,2 0-2075,7-4 0,1 1 0,2 0 3005,-8 4 0,1 0 0,-1 2 0,-3 1 0,16-4 0,-5 3 0,-12 6 0,0-1 0</inkml:trace>
  <inkml:trace contextRef="#ctx0" brushRef="#br0" timeOffset="9708">27203 9329 22194,'11'26'3328,"-2"24"-3013,-8-8 0,-2 5-1235,1-9 0,1 1 0,-2 2 920,-3 1 0,-2 1 0,-2 0 30,-1-2 0,-1-1 0,-1-1 275,-2-2 1,-1-1 0,-1-2-306,-4 3 0,-1-5-270,-8 7 232,17-21-861,11-36-361,28-21 765,-4 6 1,3-3 359,6-5 0,3 1 90,0 3 0,-2 4 540,-8 11 0,-2 5 494,4 8 1522,-19 38-2062,-9 12-404,0-12 0,0 1-45,0 0 0,0-1 0,0 12-719,26-13-720,7-19 674,3-11 0,4-5-90,0-5 1,1-4 629,4-4 1,-1-1 87,-4 0 1,-2 0 810,-7 1 1,-3 3 1034,3 6-629,-14 20-451,-35 13-449,5 17-180,-15 0 0,8-8 543,18-3-1083,22-17-90,21-2 405,-11-7 1,-1-4 44,21-16 135,-24 5 0,-4-4 45,0-33 0,-5 0 45,-14 20 0,-6 3-45,-14 3 90,-5-2-180,-17 26-360,8 0-1529,3 0-1349,17 0-4048,29 0 7376,14 0 0,1 0 0,-7 0 0</inkml:trace>
  <inkml:trace contextRef="#ctx0" brushRef="#br0" timeOffset="10176">28144 9760 17967,'11'0'6476,"-3"0"-5846,-8 8-450,0 3-1,0 18-179,0 1 90,9 9-90,2 1-179,26-10-271,5-10 90,-14-14 0,2-4 0,4-4 1,0-4-259,-3-3 0,-1-2 573,5-3 0,-3-2 32,10-15 13,-5 3 540,-26 17-270,-3 2 0,-8 9-91,0 9 426,0 10-605,9-6-76,11 14-104,19-25 135,-11 6 1,3 1 44,4-4 0,-1 1 179,-3 8 1,-1 0 225,1-4 0,-5 2 224,-4 25 1,-5-6-360,-17 8 0,0-9-180,0-10-90,0-11-90,17-27-45,5-4 0,4-4-273,12-8 1,5-3 227,-6 4 0,3-1 0,1 3-823,1 2 1,1 2 0,0 2-348,-2 3 1,-1 2 0,-1 3-3567,12-1 1,-4 8 4336,-11 13 0,-5 3 0,0-2 1,-14 13-1</inkml:trace>
  <inkml:trace contextRef="#ctx0" brushRef="#br0" timeOffset="18434">8251 11857 17427,'-9'13'360,"7"2"-270,-7-6 270,1-14-181,6 21 1,-7-25-90,9 9 270,0 0-360,0 17 0,-9-21 0,7 19 0,-7-23-90,9 8 630,0 0-450,0 8 180,0 12-270,-8-16 90,5 38 90,-14-45-360,15 38 360,-7-24-270,9 9 0,0-1 90,18 1 0,12 8 0,-2-16 0,3-2 90,3 4 0,2 0-530,3 1 1,0-1 439,-3-4 0,-2 1-99,-4 7 0,-1 1 188,-4-4 1,-3 1 90,-5 7 0,-3 2 90,5 16-180,-13-13 0,-3 1 90,-3 12-135,-3-12 0,-3-1-45,-5 13-180,-17-10-720,-2-5-629,-18-24-1079,6-2-181,13-11 1,2-6 2788,5-8 0,2 0 0,-10-10 0,12 0 0</inkml:trace>
  <inkml:trace contextRef="#ctx0" brushRef="#br0" timeOffset="18659">8290 12053 13559,'40'-11'2384,"-12"3"0,0-2-2250,-2 1 1,1-1 0,10-1 0,2 0-135,-4-3 0,0 0-781,3-1 1,2 1 510,-1 8 0,0-1-1193,1-6 0,-1 0 1463,-3 7 0,-3 1 0,9-6 0,-16 3 0</inkml:trace>
  <inkml:trace contextRef="#ctx0" brushRef="#br0" timeOffset="19669">10799 12072 15988,'-9'-2'2788,"-10"13"-2338,-3 19-405,3-7 0,1 2 45,-4 26 0,2-1-180,29-2-900,22-18-314,0-18 0,5-4-1799,4-3 0,1-2 3103,5-2 0,-3-2 0,10 1 0,-19 0 0</inkml:trace>
  <inkml:trace contextRef="#ctx0" brushRef="#br0" timeOffset="19967">11328 12170 18866,'0'31'540,"0"6"-450,18-24-180,12 4-270,20-17 270,-20-3 0,-1-2 270,12-6-90,-4-9-90,-26 1 360,-2 8-360,-35-7 0,2 16-225,-4-6 0,-1-1-2563,-4-2-4768,-4-18 7556,27-1 0,1 8 0,9 5 0</inkml:trace>
  <inkml:trace contextRef="#ctx0" brushRef="#br0" timeOffset="20200">11759 11739 20395,'0'39'360,"0"1"0,0 3 0,0 1-360,5-4 0,-1 0-45,-4 4 0,2-1-360,6-7 0,2-2-1304,1 16-1979,17-13-5217,11-26 8905,3-2 0,-12-9 0,-13 0 0</inkml:trace>
  <inkml:trace contextRef="#ctx0" brushRef="#br0" timeOffset="20460">12112 12092 15268,'0'-11'5127,"-9"28"-5127,-2-1-90,1 38 90,10-30-449,19 4-721,29-19-89,5-18 989,-19 1 0,-1-3 180,-6-3 0,-4-3 270,8-22-90,-14 0 0,-17 17-90,-26-4 0,2 15-360,-24 0-2248,17-15-2519,12 22 5127,19-22 0,2 23 0,7-5 0</inkml:trace>
  <inkml:trace contextRef="#ctx0" brushRef="#br0" timeOffset="20625">12504 11935 13649,'22'39'7196,"4"9"-6746,-24-6-450,7-3 90,0-11-90,1-17-1259,19-2-1530,1-27-1574,-7 4 1,2-2 4362,5-5 0,-1 0 0,6-9 0,0 13 0</inkml:trace>
  <inkml:trace contextRef="#ctx0" brushRef="#br0" timeOffset="20908">13033 11935 21924,'-9'42'810,"-1"-6"-900,-10-25-90,9 7-539,2-7-181,27 0 360,4 6 540,17-6 360,-9 17 810,-10 3 89,-11 8-450,-9 9-539,-9-7-360,-2-2-2428,-9-19-7313,1-20 9432,8-20 1,2 7 0,9-4 0</inkml:trace>
  <inkml:trace contextRef="#ctx0" brushRef="#br0" timeOffset="21669">15346 12033 18866,'0'48'944,"4"-15"1,1 2-540,-4 4 0,0 2-91,3 12 1,0 1-1069,-2-4 1,-4 0 933,-5 0 0,-3-2-90,5-11 0,-3-4 328,-5-7 1,-2-4-598,-5-3 77,0-10-797,1-53 314,12 15 0,3-5-230,2-2 0,2-4 1,2-1 694,5-7 0,3-1 0,1 0 60,2 1 0,0 1 0,3 0 60,2 0 0,2 0 0,1 4 180,7-5 0,2 7 598,-1 13 1,1 8-59,20 2 0,-11 36-1,-19 12-89,-3 12-405,-15-14 0,-1 0 44,7 5-179,-8 13-270,-17-33 759,-5 4-3727,-17-34-6683,8-22 9710,20 13 0,3-1 1,-1-14-1,9 15 1</inkml:trace>
  <inkml:trace contextRef="#ctx0" brushRef="#br0" timeOffset="22092">15836 11955 19046,'39'11'1799,"9"-11"-1844,-18-8 0,-1-4-570,-3-2 0,0-2 570,9-3 0,-4-2 445,-8-18-311,3 9 70,-26 1 201,-8 27 90,-12-4-180,-2 32 312,-6-4-582,8-1 0,9 5-630,20-23-719,31 5-1,12-8 1080,-15-7 1,2-3 85,-3 4 0,-2-1 588,-3-3 1,-1 0 405,0 2 0,-4 8 629,-4 26-180,4 15-854,-23-12 0,-4 3-226,6 3 1,-1-2 0,-4 8 180,9-13-360,10-19-180,21-35-270,-12 7 1,2-4-571,-2 2 1,1-4 0,2 2-840,3-2 0,2 1 0,3 3 1759,9 2 0,3 3 1,-4 1-1,-6-1 1,-2 4-1,1 7 0,-1 1 1</inkml:trace>
  <inkml:trace contextRef="#ctx0" brushRef="#br0" timeOffset="22659">19187 11857 18506,'-30'28'3329,"1"11"-2610,10 11-1039,-1 0 680,1-2-78,-1-26-192,9-4-82,2-27-278,27-11-809,4-28 89,4 14 1,4-1-990,0-6 0,1 1 1979,9 3 0,-1 4 0,-16 12 0,-3 3 0,15 1 0</inkml:trace>
  <inkml:trace contextRef="#ctx0" brushRef="#br0" timeOffset="23176">19775 11778 13739,'20'-8'6387,"-1"-3"-5038,-8 0-450,-2 2-89,-9 9-540,0 9-90,-9 10-91,-10 3-89,-3 24-89,-7-22-1,19 13-360,1-9-270,35-15 1,-2 5 449,24-18 180,-9 0 90,-8 0 90,-3 8 90,-17-5 90,-2 5-91,-9-8 181,0 0-270,8 0 0,-6 0 90,16 0-270,-7-8 360,0-3-180,-3-18 90,-8 8-180,0-8 0,0 18 0,0 3-450,-8-1-899,-3-2-990,0-8-4317,2 8 6656,18-7 0,-7 16 0,7-7 0</inkml:trace>
  <inkml:trace contextRef="#ctx0" brushRef="#br0" timeOffset="23958">20206 11759 23184,'11'30'539,"-2"-1"-449,-9-10-90,0 1 0,0-9 90,0 6 0,0-15 0,0 7-90,0-9 180,0 0-180,0 9 90,0-7 0,9 7-90,-7-9 90,7 0 0,-9 8-90,8-6 90,-6 16-90,16-7 0,-7 8 0,8 1 90,1-9 0,0 6-90,8-15 0,-6 7-90,6-18-90,0-10-180,-6-12 315,-7 8 0,-2-2 45,7-16 0,-9 2 90,-2 11-90,-9 17 0,0 2 0,-9 9 0,7 9-90,-16-16-270,16 22-629,-15-30-270,14 22-1170,-5-25-1349,16 16-5576,3-7 9354,18 9 0,-16 0 0,4 0 0</inkml:trace>
  <inkml:trace contextRef="#ctx0" brushRef="#br0" timeOffset="24750">20716 11759 24263,'0'39'720,"0"-9"-720,9 7 90,-7-15-180,15-2-540,-6-11-269,18-18-1,10-11 585,-15 6 0,2-2 135,3-3 1,1-1 224,-5-1 0,0 2 1034,14-2 90,-20 3-359,-10 27-180,-9 19-271,0 5-314,0-5 0,0 0-45,0 5-180,9-5-629,2-19-91,26-9-89,4-26 539,-8 11 0,2-3 90,0-6 1,0-2 314,0 1 0,-1 2 1034,16 2 181,-22 3-631,-19 27-449,-9 11-90,0 1-90,0 8-449,26-10 449,16-8-315,-1-6 0,5-1 90,3-3 1,2-2-521,4-2 0,-1-3 835,-7-2 0,-5-4 314,-10-1 1,-5-4 1035,1-22-451,-19 8-179,-9 3-181,-18 26-89,-3 4-90,-19 35-315,20-17 0,1 1 565,3 4 0,2 0-610,-6 23-360,29-26-180,13-4-269,26-27 359,-19-3 0,1-4-639,1-7 0,-1-5 279,0-4 1,-2-5 659,-8 7 0,0-3 0,-3 0 210,-2-3 0,-2-1 0,0 1 389,4 1 1,0 1 0,-3 1 179,-2-13 1,-2 5 630,7 1-181,-17 40-449,0 48-450,-4-14 0,-1 4-180,4-1 0,1 2 0,-1 1-550,-1-3 0,-2-1 1,2 2 159,1 1 0,0 1 0,3-2-1616,1 9 0,2-4-2910,4-7 1,2-5 3662,11 0 0,-3-14 1,-10-17-1</inkml:trace>
  <inkml:trace contextRef="#ctx0" brushRef="#br0" timeOffset="39638">4900 15032 12390,'0'38'479,"0"0"1,-5-7 0,1 1-345,3 19 0,0 0-135,-4-13 0,1-1-135,3 11 0,2-1-630,-1-11 1,0-2-1800,0-4 1,0-1 2563,0 10 0,0-19 0,0-12 0</inkml:trace>
  <inkml:trace contextRef="#ctx0" brushRef="#br0" timeOffset="39997">5429 15071 13649,'0'29'449,"0"1"1,0 4 0,0-1-450,0 20 0,-2-23 0,4-4 180,15-4-180,23-5 0,-15-26 0,2-8-45,8 3 0,-2-4 90,-11-10 0,-3-3 0,-3 6 0,-4 0 45,-3-23 0,-18 26-90,-28-4-90,-7 24-270,15-3 1,-1 1-3329,-9 4 3688,11-9 0,17 7 0,2-7 0</inkml:trace>
  <inkml:trace contextRef="#ctx0" brushRef="#br0" timeOffset="40304">5978 14934 14279,'-20'22'1439,"0"4"-1169,10-7-90,18 20-45,-3-10 0,3 1-45,10 1 0,1-1-90,-4 5 0,1-2 44,2-11 1,3-3-45,2-3 0,2-4 180,25-3-90,0-26-45,-24-1 0,-4-3 45,-9-4 0,-4-3 0,2-10 0,-5 0-471,-15-14 381,-6 21 0,-7 5-90,-6 13 0,-5 4-1080,-2-1 1,-2 3 1169,2 10 0,3 3 0,1-4 0,14 7 0</inkml:trace>
  <inkml:trace contextRef="#ctx0" brushRef="#br0" timeOffset="41896">11916 15091 17427,'0'33'210,"0"1"0,1 9 0,-2 1-210,-3 2 0,-1 0 45,0-1 0,-1-1-540,1-4 0,0-4-3373,-4 6 3868,26-5 0,-12-27 0,12-1 0</inkml:trace>
  <inkml:trace contextRef="#ctx0" brushRef="#br0" timeOffset="42213">12426 15306 19586,'-11'28'-270,"2"12"-450,27-8 540,3 5-359,27-26 179,2-2 405,-24-20 0,-2-4 45,24-9-45,-35-3 0,-4-3 405,8-20 89,-17 0-89,-17 11-540,-14 11 0,-19 17-899,0 2-1710,11 9-3867,11-9 6566,34 7 0,-10-7 0,22 9 0</inkml:trace>
  <inkml:trace contextRef="#ctx0" brushRef="#br0" timeOffset="42529">12994 15071 17517,'0'30'1079,"0"7"-989,0-6-180,0 8 90,0-8 0,17-3-719,14-17-271,10-2 720,-12-16 1,-1-4 359,13-11 44,-24 0 1,-3-4 765,3-15-91,-17-7 91,0 26-450,-17-4-540,-5 24 0,-17-7-810,8 9-1258,3 0-3689,26 0 5847,22 0 0,-5 0 0,11 0 0</inkml:trace>
  <inkml:trace contextRef="#ctx0" brushRef="#br0" timeOffset="42796">13582 15032 20395,'0'28'810,"9"3"-810,10 8 0,3 9 0,15-16 0,-6 5 90,8-26-90,-9-11 180,-1-19-90,-10-21 0,-12 12 0,-3-2-1,1-1 1,-1 1-45,-2-1 0,-4 3-224,-25-11-2340,4 19-2397,-5 12 1,-1 7 4202,-13 19 0,12-14 0,13 14 0</inkml:trace>
  <inkml:trace contextRef="#ctx0" brushRef="#br0" timeOffset="43812">19560 15071 18506,'-5'45'300,"1"-1"0,-1 8 0,-1 1-300,-3-7 0,-2-1-1011,1 5 0,1-2-114,3-7 1,1-3-2826,-4 12 3950,27-22 0,-14-19 0,14-9 0</inkml:trace>
  <inkml:trace contextRef="#ctx0" brushRef="#br0" timeOffset="44121">20108 15188 18686,'-19'31'450,"-1"-3"-450,18 1-360,22 1 180,6-13 0,7-3-45,1-3 1,3-3-223,7-1 0,0-5 447,-8-5 0,-3-3 328,17-13-148,-21-21-90,-21-10-90,-17 0 0,-11 25 0,-6 2 0,1 7 0,-4 2-422,-10-2 0,0 4-882,8 6 0,3 1-3823,-11-13 5127,37 25 0,-3-14 0,23 16 0</inkml:trace>
  <inkml:trace contextRef="#ctx0" brushRef="#br0" timeOffset="44504">20912 15110 20305,'11'48'90,"-2"2"-90,-10 0 0,1-11 0,9-10 90,2-10-90,9-8 0,-1-2 90,1-9 0,0 0 0,-1 0 0,1 0 0,-1-9 0,1-2 90,-9-17-90,-2-2 90,-10-18-90,1 6 0,0-6-180,-8 18-450,-3 2-2069,-9 17-4496,1-7 7105,8 16 0,2-7 0,9 9 0</inkml:trace>
  <inkml:trace contextRef="#ctx0" brushRef="#br0" timeOffset="44872">21774 15149 17247,'0'-19'3328,"0"-1"-3148,0 9 270,0 3-90,0 34-180,-9 6-180,-1 18 0,-10-2 0,9-17-360,20-3-360,30-17 360,14-2 315,-24-16 0,0-4 90,1 2 0,-3-3 225,6-28 180,-5 1 0,-20 0-90,-16 17-360,-21-4-90,-3 15-540,-8 0-1619,12 3-2158,9-1 4407,25 7 0,-10-7 0,21 9 0</inkml:trace>
  <inkml:trace contextRef="#ctx0" brushRef="#br0" timeOffset="45140">22382 15071 21924,'-9'41'900,"-2"5"-900,-8-24-180,8 15 270,11-7-450,28 1-90,14-12 405,-14-16 1,2-6 44,5-4 0,-2-5-140,-5-6 1,-4-3 229,-2-3 0,-5-2 180,-5-8 0,-6 0 270,-6-18-450,-18 4-720,-21 20-1754,10 20 1,-3 5 2383,-4 2 0,2 2 0,-7 1 0,15 7 0</inkml:trace>
  <inkml:trace contextRef="#ctx0" brushRef="#br0" timeOffset="56525">23949 14483 9334,'-36'-27'359,"-1"1"1,1-1 0,-1 0 0,-3 1 0,-1 1 0,0 1 0,-2-1-1167,5 3 0,-1 1 1,0-1-1,-1 1 1,0 0 931,-3 1 1,0 0 0,0 0 0,-1 1 0,-1 0-36,-4 0 0,-2 1 0,0 0 0,0 0 0,0 2-253,0 1 1,0 0-1,0 1 1,-1 1-1,0 0 208,6 4 0,-1 0 0,0 0 0,-1 1 0,1 2 0,-1-1 0,-1 2 0,1 1 0,-1 0 0,0 1 0,-1 1 0,1 1-104,-3 0 1,0 1-1,0 1 1,0 1-1,-1 1 1,0 1 109,6 0 0,0 1 1,-1 1-1,0 1 1,1 0-1,-1 2 0,0 1-144,-2 1 0,-1 1 0,1 1 0,-1 2 1,1 0-1,-1 0 0,1 2 80,-1-1 0,0 1 0,0 1 0,0 1 1,1 0-1,-1 1 0,1 1 32,5-1 1,1 1-1,-1 0 1,1 1 0,0 0-1,0 1 1,0 0 0,1-1-8,-4 3 1,-1 0 0,2 0 0,-1 1 0,1-1 0,1 1 0,0 1 58,3-1 0,0 0 1,0 1-1,1-1 1,1 1-1,0 1 0,2-1-71,-4 4 0,2-1 0,0 1 0,1 0 0,1 0 0,2 0 31,-2 3 0,1-2 0,1 2 0,3-1 0,1 2-31,-4 7 0,3 2 0,3 0 0,3 0-23,5-4 1,4-1-1,2 1 1,2 0 54,1 1 0,1 1 1,3-1-1,6 1-32,8 11 0,7-1 0,6 0 45,-1-12 0,3 0 0,4-1 0,5-2-27,3-3 0,4-1 0,4-2 0,2-1 0,2-1-18,-1-3 0,2-1 0,2-2 0,2 0 0,1-1 0,2-2-34,-8-3 0,2 0 0,1-2 1,1 0-1,1-1 0,0 0 1,1-1-1,0 0-36,-1-1 0,0-1 0,0 0 0,1-1 0,1 0 0,0-1 0,0 0 0,1-1 0,-1-1-20,-2 0 0,1-2 0,0 0 0,0 0 0,0-1 0,1 0 0,-1-1 0,1 0 1,-1 0-1,1 0-1,-1-1 0,0 0 0,1 0 0,-1 0 0,1 0 0,0-1 0,-1-1 0,0 0 0,0-1 0,0-1-79,3 0 0,0-2 0,0 0 0,0-1 0,0-1 0,-1 0 0,0 0 0,0-1 0,-1-1 182,3 0 1,0 0 0,0-1 0,-1-1 0,-1 0 0,0-1 0,-1-1 0,-1 0 89,2-3 1,-1 0 0,-2-1 0,1-1 0,-2-1 0,-1 0 0,0-1 99,3-2 1,-1 0 0,-1-1-1,-1-1 1,-2-1 0,-1-2-77,2-4 0,-1-2 0,-2-2 0,-2 0 0,-1-1-91,-4 1 1,-1-1 0,-2 0 0,-1-2 0,-3-1 36,-2-1 1,-2-1 0,-1-1 0,-3-1 0,0-1-37,-3 1 0,0-1 0,-3 0 0,-1-1 0,-1 1 9,0-12 0,-2 1 0,-2-1 0,-3 1 39,-2 3 0,-1 1 0,-4 1 0,-5 1 6,-6 0 0,-4 0 0,-5 3 0,-4 3-68,-6 3 1,-4 3-1,-5 2 1,-3 3-41,0 5 0,-4 3 0,-3 1 0,-3 2 0,0 2 18,9 5 0,-2 2 0,-1 0 0,-1 2 0,0 1 0,-2 0 0,-1 1-63,1 1 1,-2 0 0,-1 1 0,-1 2 0,0-1 0,-1 2 0,0 0-1,-1 2 27,7 0 0,0 0 0,0 2 0,-1 0 0,0 0 0,-1 1 0,0 1 0,0 0 1,-1 0-1,1 1-38,0 0 0,0 0 1,-1 1-1,1 0 1,-1 0-1,0 1 0,-1 1 1,1 0-1,-1 0 1,1 1-1,0 1-211,2 0 0,0 0 0,0 1 0,0 0 1,0 1-1,-1 0 0,1 0 0,0 1 0,0 1 1,0 0-1,1 0 0,0 1 281,0 1 0,-1 1 1,0 1-1,0 0 0,0 1 1,1 0-1,0 1 1,1-1-1,2-1 0,0 0 1,2 0-1,2-2 0,-10 3 1,2 0-1,2-2 1,1 1-1,2-1 0,1 1 1,1 0-1,-4 7 0,0-1 1,0 0-1,0 1 1,0-1-1</inkml:trace>
  <inkml:trace contextRef="#ctx0" brushRef="#br0" timeOffset="116405">13993 14365 9512,'-42'-10'881,"0"0"1,0 0-1,0 0 1,-1 0-1,-1 2-641,-6 2 0,-2 3 0,0 1-1358,-1-2 0,0 1 1,0 1 1296,9 1 1,0 1 0,-1 0 0,1 1-23,0 0 1,0 1-1,0 0 1,0 2-91,-1 1 1,1 1-1,0 2 1,0 1-23,0 1 0,0 2 0,0 1 0,0 2-45,-1 2 0,1 2 0,0 1 0,1 2 22,0 3 1,1 1-1,0 2 1,1 0-23,-1 1 0,-1 0 0,2 1 0,1 2 0,4 1 0,1 1 0,1 1 0,0 0 0,1 1 0,0 0 0,2 1 0,2 0-30,-4 9 0,3 0 0,4 1-184,3 2 0,4 0 0,2-1 214,2-5 0,1 0 0,6 0-12,8 2 0,6 0 0,4 0 72,-1-4 0,4-1 0,6-1-180,13 2 0,8-2 0,4-2-150,-8-8 0,3-1 1,1-2-1,4-2-180,-3-5 0,3-3 0,2 0 1,1-1-1,-1 0-28,4 1 0,1 0 1,0 0-1,1-2 1,2 0 432,-7-4 0,2-1 0,0-1 0,1 0 0,-1-1 0,1 1-34,-1-1 0,0 0 1,0 0-1,1-1 1,-1 0-1,1 0 49,0 0 0,1-1 0,0 0 0,-1 0 0,1-1 0,-1-1-249,6 1 0,0-2 0,-1 0 0,0-1 1,-1 1 80,-2 1 0,0-1 0,-1 1 0,0-2 0,-2-1 265,5-2 1,-2-2-1,-1-1 1,-2-2 546,7-2 1,-4-3 0,-3-6 44,-7-3 1,-3-5 0,-5-5-31,-6-5 1,-5-3-1,-4-4-329,-3-4 0,-3-3 0,-3-1-120,-3 10 0,-1-1 0,-2 0 0,-4 0-9,-4 0 0,-4 0 1,-3 0-1,-1 0-126,-2-2 0,-1-1 0,-3 2 0,-5 1-45,-5-1 0,-5 3 0,-4 1 0,-2 2-216,1 4 0,-3 2 0,-2 2 1,-2 0-1,-2 3-128,3 3 1,-1 1-1,-2 2 1,-2 1 0,0 1-1,-2 2 10,1 2 0,-2 2 0,0 2 0,-2 0 0,-1 2 0,0 0 0,0 0 221,2 1 1,0 1-1,-1-1 1,0 2-1,-1 0 1,0 2-1,0 0 1,0 2-388,5 2 0,0 0 1,-1 2-1,0 1 0,0 0 1,0 1-1,0 1 0,1-1 1,0 1 499,-5 1 0,0 0 0,-1 0 0,1 1 0,1 0 0,2 1 0,2 0 0,3-1 0,-7 3 0,4 0 0,3 0 0,1 1 0,3 0 0,-9 5 0,0 1 0,-1-1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45:34.846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17835 1038 12210,'-11'-30'4318,"2"1"-3599,9 27 91,-8-13-91,-3 22-359,-26-16 0,4 9-315,1-1 0,-2 2 135,-18 8-135,18-1 0,1 3-135,-17 11 0,10 15 0,12-24 90,17 13-180,29-15-180,23 0 225,-7-2 0,2-1 90,-1-2 0,0-1-122,0 4 1,-3 2 166,-5 2 0,-4 2 90,17 24 180,-21 11-46,-13-21 1,-3 1 0,-2-1 0,-2 1-45,-2 8 0,-3 0-420,-3-6 1,-2-1 284,-3 8 0,-2-1-158,-3-8 1,-1-2 202,-11 14-90,-6-5-270,15-26 31,-6-11-211,8-37 270,10-7 135,3 3 0,5-3-45,12 4 0,6 0-205,3-5 0,4 0 325,-3 15 0,4 1 0,1 1-30,14-7 0,1 1-316,-5-1 1,-1 2 315,1 3 0,-2 1 45,-2 0 0,-3-1-114,-7 5 1,-1 0 338,17-14 90,-26 11 90,-3 17 854,-8 2-1034,0 27 950,-8 12-1130,-3 3-90,0 21 90,11-21 290,28-3-380,14-12 0,-14-17 0,3-2-173,-2 1 1,0 0 172,1-4 0,-1-1 0,1 4 0,-1 0 0,21-8 360,-11 9 270,-10 9-91,-19 11-89,-1 10-270,-9 9-180,0 0 435,0-8-435,0-11-360,9-12-180,2-25-180,26-14 585,-17 8 1,1-4 89,4-2 0,0-1-45,0 5 0,-2 0 270,16-14 449,-17 20-179,4 27-90,-24 14-270,16 17 0,1-8 0,12-3 0,17-17-485,2-2 350,-20-7 0,-1-4-129,12-16 174,5-4 90,-33-17 0,4 9 0,-17-7 0,-9 32 90,-1-10 212,-10 32-392,0-6-3,9 9-627,12 0-2428,18-1-6773,20 1 9095,12-9 1,-19-3-1,-6-8 1</inkml:trace>
  <inkml:trace contextRef="#ctx0" brushRef="#br0" timeOffset="1198">19873 685 15268,'-20'-2'4947,"1"13"-4317,-1 20-315,10-1 0,1 5-952,-1 0 1,0 2 681,-4 7 0,0 1-26,3-4 1,0-4-20,-4-10 0,2-3 303,2 13-483,2-26-269,9-3 179,9-25-270,11-22 405,-2 2 0,3-5 45,-1-3 0,1-1-8,4-4 0,-2 2 98,-8 7 0,1 3 529,3 12 0,-1 2 281,-5-4-180,22 45 89,-23 25-494,3-5 0,-1 4-180,-4 3 0,-1 1-468,1 5 1,0-2 422,0-6 0,0-3 62,0-4 1,-1-2-2402,2 6-3238,-2-11 5577,-9-17 0,0-2 0,0-9 0</inkml:trace>
  <inkml:trace contextRef="#ctx0" brushRef="#br0" timeOffset="1322">19893 960 18686,'-20'-9'2069,"27"7"-5307,32-7 3238,0 8 0,3 2 0,-13-1 0,-2 0 0,26 0 0</inkml:trace>
  <inkml:trace contextRef="#ctx0" brushRef="#br0" timeOffset="2897">17541 2391 15628,'-20'-9'2788,"1"7"-2338,-1-7-270,0 9-180,1 0 0,-1 9-90,1 2 0,8 17 0,2-6-270,35 6-89,16-17 314,-13-2 0,3-1 135,2-3 0,-1 1 0,-6 6 0,-4 4 450,17 24 449,-21 10-539,-13-13 0,-3 2-46,-6 1 1,-3 1-637,-2 4 1,-4-1 411,-6-4 0,-3-2-190,1-7 1,-1-3 9,-3-7 0,0-3-1259,-7 2 359,3-29-359,17-21 494,8-6 1,6-5-239,13-3 0,5-3 763,-2 6 0,1-2 0,2 1 36,3 1 0,3 1 0,0 1 384,4-1 0,1 0 0,-2 2 270,1-8 0,-1 3 568,4 7 1,-5 4 510,-8 2-180,-5 4-449,-17 24 2,0 2-542,0 28 1617,-8-4-1887,5 30 90,3-30 90,38 13-16,14-26-389,-14-6 0,2-1 90,4-3 0,0-2-228,-8-3 0,-1-1 408,5 0 0,-3-1 584,4-5 451,-13 11-361,-19 20-359,-9 19-180,0 11-90,-9-17 276,7-7-995,-7-26-451,9-17-179,18-14 854,-9 3 1,3-3 314,11 0 0,2 1 225,-9 3 0,1 4 2203,20 4-1618,-26 38-540,6 23 90,-6 8-225,2-25 0,2-2 44,16 7-268,17-10-91,-19-18 0,1-4-45,0-2 0,1-3 135,-1-6 0,-1-2 180,-4 0 0,-3-1 90,9-23 0,-12-9 270,-10 15 270,-9 5-270,-17 19-91,3 9-89,-14 18 0,9 4-180,8 17-180,28 0-1529,25-17-1529,-9-12 0,3-3 3238,5-6 0,-3-2 0,5 1 0,-8 0 0</inkml:trace>
  <inkml:trace contextRef="#ctx0" brushRef="#br0" timeOffset="3556">19991 2018 21924,'-20'39'944,"14"-11"1,1 1-900,1 1 0,0 1 0,-1 4 0,1 0-90,3-6 0,0 0-135,-3 1 1,-1-3-901,-4-3-899,7 11-809,-7-33 269,9-11-179,0-30 2653,4 6 0,1-4 1214,-4-2 1,0-2-149,4-3 1,-1 1 192,-4 11 1,0 3-226,0-19-359,0 28-450,9 12-180,10 16 89,12 12-89,17-7 0,-24 1 0,2-2-45,4-10 1,-1-2 133,12 9 657,-4 8-477,-26-4-179,-2 42 0,-18-20-135,4-7 0,-1 0-135,-14 3-449,1-12-181,8-1 271,20-7 539,4 8 269,6 10 811,-10 10-91,-9 2-584,-3-8 0,-3 0-270,-2-7 0,-3 0-90,-4 4 0,-1-1-1305,-14 10-5306,-8-20 6566,8-10 0,8-9 0,5 0 0</inkml:trace>
  <inkml:trace contextRef="#ctx0" brushRef="#br0" timeOffset="4833">17835 3508 14459,'-48'-11'5127,"6"2"-4767,3 9 179,2 9-359,7 10-180,-1 3 0,12 24 0,10-13 0,35 15-270,7-18 225,0-11 0,2-1 45,-8-4 0,-2 2 90,-3 7 0,-5 2 180,0 25-552,-17-12 0,-8 1 462,-9-7 0,-4-1-90,-3 8 0,-4-2-46,-6-10 1,-2-4-90,6-6 1,2-3-316,-12 3-450,12-26 1,17-19-1,29-13 450,0 11 1,5 1 179,14-1 0,5 1-289,-13 7 0,1-1 0,0 1 499,0-1 0,0-1 0,0 1-75,10-12 0,-2 0 131,-7 2 1,-3-1 92,-7 4 1,-3 1 315,-7-1 0,-3 1 944,1-12-899,-27 12-270,5 29 1315,-15 20-1406,8 2 665,27 6-665,15-8-134,9-13 0,6-3-521,-2 1 1,1-2 340,12-1 1,0-4 44,-7-2 0,-1 0 90,4 3 0,-1-1 63,-11-4 1,-3 4 205,10 19 181,-22 5-90,-17 26-180,0-16-90,0 5 766,0-26-1306,0-2-391,9-26-149,11-14 495,-6 3 1,2-3 282,8 4 0,0 2 482,9-14 899,4 22-270,-26 34-359,-3 5-360,-8 26-90,0-7 0,9-2-180,11-19-630,19-12-89,11-16 316,-20-5 0,-1-3 493,-3 1 0,-2-2 179,15-22 361,-19 10 90,-12 18-1,-8 11-359,-9 3 0,-1 23 331,-10-13-601,9 15 0,11 0 0,20-6 90,19 6-180,11-17 0,0-2-250,-21-8 0,-1-2 70,13 1-90,-2-9-719,-19-10-990,-11-12-3778,-9-8 5847,0 9 0,0 10 0,0 11 0</inkml:trace>
  <inkml:trace contextRef="#ctx0" brushRef="#br0" timeOffset="5315">20206 3410 22824,'-30'0'1889,"-7"17"-1170,-3 22-494,19-10 0,1 3-225,0 7 0,1 1 0,3-5 0,4-1 0,8-3 0,6-3-1079,17 11-136,8-26 1,5-6-3702,7-4 1,3-6 4624,4-10 1,-3-2 0,9-1 0,-17-10 0</inkml:trace>
  <inkml:trace contextRef="#ctx0" brushRef="#br0" timeOffset="6315">22049 529 21385,'0'33'629,"0"1"1,0 1 0,0 0-450,0-1 0,0 2-507,0 7 1,0-2 416,-9 5 90,9-12 0,-2-5-1,-16-16-41,16 5-408,-7-18-89,9-26-1,9-7 225,0-3 0,2-4 90,3 0 0,2-1-45,7-8 0,2 0-78,-4 12 0,0 2 168,2 0 0,2 5 180,14 8 0,0 22 0,-9 22-90,-10 0 0,-3 4 0,5 24 90,-2 0 90,-12-11-90,-8-10-90,-8-1-90,-12-15 0,-28 4 0,-4-17 0,17 0 0,2 0 490,-8 0-490,4 9 180,17 2 0,18 17 0,22 12-135,3-19 0,4-1-45,3 4 0,1 0 0,7-3 0,0-3-585,-7-2 1,-1-1-2205,5-1 1,-2 0 2788,8 5 0,-13-8 0,-19-2 0</inkml:trace>
  <inkml:trace contextRef="#ctx0" brushRef="#br0" timeOffset="8448">22284 2018 16977,'0'11'540,"0"-2"-360,0-9 2968,0 0-3148,0 8 0,-9-14-90,7 12 180,-7-14-90,9 8 0,0 8 0,-9-14 0,7 21 90,-15-21 0,6 14-90,-9 1 90,1-7-90,-1 16 180,1-16-180,-1 15 270,0 3 0,1 2-91,-1 23 181,1-12-424,8-6 0,2 3 154,-2 20 134,4-21 1,5 1-135,13-5 0,5 0 0,2 0 0,5-2 45,10-6 0,4-4-90,2-2 0,0-2 0,1-4 0,-1-2-309,-4-2 1,-1-2-97,-3-2 1,-3-2-3149,11-6 3508,-19 0 0,-12 2 0,-8 9 0</inkml:trace>
  <inkml:trace contextRef="#ctx0" brushRef="#br0" timeOffset="9806">22225 2371 21025,'48'0'90,"-19"-4"0,1-1-90,0 0 0,1-1 0,-1 1 0,-1-1 0,19-2 180,-18 8 0,-10 0 179,-12 17 181,-8 14 90,0 19-495,1-17 0,-2 1-45,-8 19 0,-1-6-90,-1-10-360,2-15-1529,9 7-5217,0-19 7106,0-1 0,0-9 0,0 0 0</inkml:trace>
  <inkml:trace contextRef="#ctx0" brushRef="#br0" timeOffset="11132">22009 3508 17337,'-10'-11'450,"1"2"-270,9 9 180,0 0 89,9 0-359,-7 0 90,6 0 90,-8 0 1799,0 0-1799,0 9-90,9 19 89,2 14-134,-6-14 0,1 2-45,3 0 0,-1-1-90,-6 1 0,-1-1 90,7 21-630,-8-2-1978,0-26-3869,0-5 6387,9-17 0,-7 0 0,7 0 0</inkml:trace>
  <inkml:trace contextRef="#ctx0" brushRef="#br0" timeOffset="11564">22049 3410 19856,'-20'-9'719,"18"7"-629,22-7-180,30 9 135,-16 0 0,1 0 0,-3-1 0,-3 2 135,19 8 90,-28 2-90,-12 8-90,-8 10 90,-8 1-180,-12 1 0,-2-3-270,-6-26 180,17 13 0,2-12 0,18 16-90,11 1 180,10-1 90,1 10 90,-12 1 450,-10 9 179,-18 9-179,-10-6-495,5-18 0,-3-1 44,-22 8-179,8-12-629,3-10-1260,9-17-4767,8-12 6656,2-19 0,9 15 0,0-2 0</inkml:trace>
  <inkml:trace contextRef="#ctx0" brushRef="#br0" timeOffset="26356">22950 568 6993,'11'-11'3238,"-2"2"-2428,-9 9 3327,0 0-3957,0-8 0,0 5 90,0-5 0,0 8 0,0-9 0,-9 15-1,-2-12-89,-9 15-180,1-9 0,-1 0 90,-8 8-90,-3 12 180,-8 2-90,9 15 0,1 2-90,10 2 0,-1 7 0,9 0 90,12-6-135,10-18 0,6-1 45,2-2 0,3-2-243,11-3 0,2-2 243,-5-3 0,1-2-491,3-4 0,-1-2-1038,17-3-2429,-2 0 3958,-26-8 0,-5 6 0,-17-7 0</inkml:trace>
  <inkml:trace contextRef="#ctx0" brushRef="#br0" timeOffset="26642">23068 842 14009,'-2'-30'540,"4"10"-540,17 11 449,1 9 1,0 0 270,-10 9-91,-1 2-269,-9 17 180,0 3-90,0 8-450,0 9-90,0-15 0,0 12-1529,0-32-3688,0 14 5307,0-25 0,0 6 0,0-8 0</inkml:trace>
  <inkml:trace contextRef="#ctx0" brushRef="#br0" timeOffset="27164">23636 509 15358,'-20'0'2249,"1"9"-1799,-10 2-91,-10 17-179,-2 2 0,2 10-45,23-17 0,3 2-388,-6 25 343,8-21 0,2 0-90,3 1 0,1-1 90,-1 5 0,4 0-180,19 18 90,-8-22 0,4-3-90,9-10 0,4-4-989,15 7 108,-12-14 1,-1-4-2718,13-10 3688,-1-12 0,-21 7 0,-10-4 0</inkml:trace>
  <inkml:trace contextRef="#ctx0" brushRef="#br0" timeOffset="27432">23636 862 16438,'24'-21'134,"0"0"1,18-7 225,5 19 360,-25 9-91,-4 9 271,-18 20-270,0 3-316,0-5 1,0 3-135,0-1 0,-1 1-90,-7 22-90,-3-4 0,0-20-360,2-8-1978,9-1-4768,0-8 7106,0-2 0,0-9 0,0 0 0</inkml:trace>
  <inkml:trace contextRef="#ctx0" brushRef="#br0" timeOffset="31635">22852 2136 11940,'0'-22'3238,"0"5"-2428,0 17 1079,0 0-1350,0 17-269,0 14 90,0 19-225,0-21 0,0 0-135,0 1 0,0-1 90,0 1 0,0-1-270,0 21 270,0-2-1080,0-9-1888,0-8-3238,9-12 6116,-7-10 0,7-9 0,-9 0 0</inkml:trace>
  <inkml:trace contextRef="#ctx0" brushRef="#br0" timeOffset="32077">22872 2155 16348,'-20'-8'1169,"18"5"-989,13-5-270,28 8 180,11 0-90,-20 0 0,-1 0 90,12 0 180,-4 17 179,-26 5 91,-2 17-315,-8-11 0,-2 1 45,-8 14-270,-2 5 0,-8-19-360,-1-27 360,9 4-270,3-14-180,25 8 270,5 0 270,8 8 0,-1 3 270,-19 17 90,-1 12 180,-9 10-361,-17 0-89,4-2-90,-16-18-180,10-2-1169,-1-17-1350,1-11-5036,8-19 7645,2-12 0,9 10 0,0 3 0</inkml:trace>
  <inkml:trace contextRef="#ctx0" brushRef="#br0" timeOffset="32860">23460 2195 14549,'-20'-9'1709,"9"7"-900,3-7-449,8 9 0,0 0-180,-1 9-180,-7-16 90,6 14-90,-7-16 180,9 9 899,0 0-899,0 9 0,-9-16 0,7 22 0,-15-21-90,6 6-1,0 15 1,-7-11 0,7 42 90,-8-13-225,12-6 0,3 2 225,-5 22-418,16-22 0,4 0 238,-2 1 0,4-1-133,9-3 1,4-2 132,-6-3 0,1-3-90,7-6 0,1-4-1013,12 1-966,7-9-1259,-9-9 3328,-8-11 0,-12 7 0,-10-4 0</inkml:trace>
  <inkml:trace contextRef="#ctx0" brushRef="#br0" timeOffset="33102">23577 2469 17157,'24'-15'764,"0"-1"1,18-3-225,6 10 270,-27 18-271,-3 10 91,-18 21-270,0 10-383,0-21 0,0 1 113,0 20-80,0-2-100,0-18-1169,0-2-3688,0-17 4947,0-2 0,0-9 0,0 0 0</inkml:trace>
  <inkml:trace contextRef="#ctx0" brushRef="#br0" timeOffset="34928">22891 3410 16258,'-19'19'2788,"8"10"-2608,11 10 90,11 11-818,-1-17 0,-1 1 638,-3-3 0,-1-1 19,0 0 0,-1-1-199,-4 19-720,0-9-1295,0-8-4012,0-12 6117,0-10 0,0-9 0,0 0 0</inkml:trace>
  <inkml:trace contextRef="#ctx0" brushRef="#br0" timeOffset="35343">22891 3429 15178,'-19'0'3418,"-1"-8"-3238,9 5-90,20-5-90,30 8 0,14 0 0,-15 4 0,0 0 0,14-1 270,-4 14-90,-20 3-90,-17 1 90,-2 16-180,-27-6 90,5-1-90,-24-1-270,15-10 90,-6-17 180,17 14-90,20-14-270,13 18 270,17-1 180,0 1 0,-8 8 360,-12 2 180,-10 10-271,-18 8-179,-10-7-180,-12-2-1619,-8-19-2698,8-12 4317,3-34 0,17 20 0,3-20 0</inkml:trace>
  <inkml:trace contextRef="#ctx0" brushRef="#br0" timeOffset="35610">23499 3508 18327,'11'48'1978,"-2"2"-1888,-9 0-90,0-21 0,0-2 0,0 6-809,0 4-2609,0-17-4947,0-9 8365,8-3 0,-6-8 0,7 0 0</inkml:trace>
  <inkml:trace contextRef="#ctx0" brushRef="#br0" timeOffset="36010">23460 3468 18237,'46'-10'-90,"6"1"0,-18 12 0,2 3 0,-1-6 0,-3 2 360,9 15-90,-12-6-1,-21 9 271,-8 17 360,-17-13-540,-5 13-270,-8-18-360,1-8 270,18-2 0,3 0-540,16 2 181,12 8 449,11 1 269,-1 17 811,-10-5-406,-13 0 1,-6 2 314,-18 9-867,7-13 0,-2-3 58,-27 3-90,8-1-1170,3-19-1528,8-1-7223,1-35 9657,8 2 1,2-6 0,9 12 0</inkml:trace>
  <inkml:trace contextRef="#ctx0" brushRef="#br0" timeOffset="61490">27340 1528 16977,'0'20'1709,"0"8"-1349,0 11-180,0 11-90,0-20 0,0-1 0,0 1 0,0-1-90,0 21 90,0-11 0,0-10 90,0-10-360,0-8 0,0-2-180,0-27-270,0-3 360,0-6 1,0-3 224,0 0 0,0-1 0,4-8 0,1 0-364,-1-1 0,3 1 409,6-1 0,2 2-201,0 6 1,1 3 245,2 3 0,3 4 315,18 2-90,0 12 90,1 16-1,-1 12-179,-17 10 0,-5 10 693,-17-1-693,0-17 256,-18 12-436,-12-29 0,-20 12-345,16-16 0,0-2 345,3 1 0,1 0-91,0 0 0,1 0-89,-10 0 360,11 0-90,17 18 180,11 12-45,12-1 0,5 1-136,1 1 1,5-1-45,10 0 0,2-1 0,-5-4 0,1-2-120,3-3 0,-1-1-959,-7-3 0,-2-2-8229,15 6 9263,-10-11 0,-19-9 0,-1 0 0</inkml:trace>
  <inkml:trace contextRef="#ctx0" brushRef="#br0" timeOffset="63681">28222 1509 8972,'0'-11'5847,"0"-7"-4948,0 7-89,0 1 89,0-8-359,0 16-91,0 2 91,-8-15-270,5 28 0,-23-29 0,4 25-180,-17 9 0,0 12-45,23-6 0,1 2-45,-4 3 0,1 1-321,-3 20 321,9-21 0,4-1 90,8 13-45,12-16 0,5-2-45,15 8-225,-5-16 0,3-2-764,20-2-360,-9-3-540,5-8-900,-33-8-1348,4-12 4137,-17-2 0,0 3 0,0 10 0</inkml:trace>
  <inkml:trace contextRef="#ctx0" brushRef="#br0" timeOffset="63898">28183 1763 13110,'28'-11'869,"1"1"1,1 0-1,1 2-195,4 7 1,0 2-90,-5-1 0,-2 0 584,11 0-360,-19 18-179,-11 12-270,-9 20-315,0-16 0,0 0-135,-9 18-270,-2-13-1619,0-13-4497,2-24 6476,18 7 0,-7-9 0,7 0 0</inkml:trace>
  <inkml:trace contextRef="#ctx0" brushRef="#br0" timeOffset="64556">28791 1430 16528,'-9'31'3328,"7"23"-2969,-7-2-134,8-17 0,2 0-539,-1-1 1,0 0 313,0-4 0,0-2 380,0 14-290,0-5-32,0-26-1587,0-3 540,0-34 449,0-15 495,3 7 0,3-2 0,2-3 0,3 0 0,4-1 0,1 1 364,-2 7 1,2 3 309,21-10 1,-6 22 0,-1 34-1,-1 5-89,-18 26-90,-3 2-549,-8 0 189,-3-21 0,-3-1 90,-13 13-90,-12-10-90,-8-5 0,-9-24-90,15 7-90,-4-9 90,18 0-180,8 8 459,20 12-279,13 10-360,17 10-45,-15-21 1,0 1-4364,8 19 4858,6-9 0,-28-10 0,-1-11 0</inkml:trace>
  <inkml:trace contextRef="#ctx0" brushRef="#br0" timeOffset="65608">27360 2469 12390,'0'-11'1709,"0"2"-630,0 9 4048,0 0-4767,0 27 0,0 5-225,0 0 0,0 4-45,1 7 0,-2 1-90,-3-12 0,-1 1-134,5 15 0,-2-4 134,-15-10-90,14 12-450,-5-35-179,8-11-181,0-28-269,8-22 629,1 12 0,2-3 405,3-7 0,3-2 135,2 4 0,1 1-229,-6-1 0,2 5 1039,21-1 344,-15 16-524,6 44-1,-8 12-359,-14-2 0,-1 3 180,3 21-315,-7-23 0,-2-1 45,1 11-180,0 0 0,-17-17 291,-5-5-291,-17-17-90,-9-8 90,15-3-270,-4 0 360,18-7-90,8 25 0,11 4 0,20 19 0,19 10-1080,-15-24 1,2-2-3688,3 2 0,1-4 4767,0-5 0,-1-3 0,3 5 0,-6-9 0</inkml:trace>
  <inkml:trace contextRef="#ctx0" brushRef="#br0" timeOffset="66173">28046 2528 19856,'0'39'2068,"9"9"-1888,-7 2-90,6 0-90,-8-2 0,0-18-90,0-1-629,0-18 179,0-3-269,0-25-1,0-22 540,0 10 0,0-3-244,4-15 1,1-2 513,0 7 0,1 1-293,2-3 1,4 1 427,1 11 0,2 5 135,7-3 180,6 12-181,0 45 181,3-4-225,-11 0 0,-1 2 1103,12 15-1058,-3-1 0,-9-9 733,-8-1-913,-2-19-90,-9 17 180,-26-23-180,2 13 0,-4-15 0,-1-4-180,-3 2 90,-6 9 90,19 2 0,-1 9 90,10 8-90,27-6 0,7 15-45,3-25 0,3-3-180,-5 6 1,0-1-1755,25-3-4857,-2 6 6836,-9-15 0,-17 7 0,-5-9 0</inkml:trace>
  <inkml:trace contextRef="#ctx0" brushRef="#br0" timeOffset="66732">28751 2547 21924,'0'48'1350,"0"2"-1215,0-21 0,0 1-90,0 0 0,0-1-45,0 21 89,0-2-178,0-26-631,0-5 90,0-17-269,0-26-91,0-15 765,0 4 1,0-5 269,4-6 0,1-2 0,0 4 0,1 1-76,3-1 1,2 5 480,8-1-180,10 16-1,1 35 1,9 10-90,1 12 90,-1-1 90,0 7-90,-9-15 359,-10 7-359,-11-19-90,-9 8-90,-9-7 510,-20 8-510,-12-8-90,-9 7 0,11-16 90,10 24-90,10-22 180,8 31 0,11-13 0,20 17-90,10-8-90,-7-12 0,2-1 0,25 3-135,-25-6 0,0-1-1124,23 5-3149,-26-8 4408,-5-2 0,-17-9 0,0 0 0</inkml:trace>
  <inkml:trace contextRef="#ctx0" brushRef="#br0" timeOffset="67598">27164 3292 19406,'20'4'1979,"-1"12"-1620,-11 18 1,-5 8-90,2-7 0,-1 2-90,-4 10 0,0 2-771,0-9 0,0 0 635,-4 1 1,-1-3 505,-6 3-550,0 2 149,-6-47-689,15 2 180,2-46 90,8 15 1,3-4 44,4-11 0,1-2 135,2 0 0,3 0-371,2 0 0,2 2 416,-5 11 0,1 5 45,19-8 860,-3 23-590,-16 34 0,8 14 0,-19 19 90,8 0-181,-16-11 1,7-19-180,-9 6-90,-9-22 180,-11 14 816,-10-18-996,-9 0-90,8-9 270,12 7 0,10 2 90,9 28-90,9 5 0,10 15-90,12-9-135,-8-24 0,2 0-2024,16 22 2159,7-24 0,-26 5 0,-5-18 0</inkml:trace>
  <inkml:trace contextRef="#ctx0" brushRef="#br0" timeOffset="68281">28144 3410 17967,'-20'-9'3148,"9"15"-2339,-6-12-269,-3 15 180,-10 8-450,-10 5-180,20 0 0,1 4-90,-11 15 0,10 7 0,12-9-180,25 1-810,5-19 1,26-3-720,-7-18-1080,7-9 631,-9-2 1798,-17-17 1259,-5 6 1350,-17-6-450,0 17-720,0 11-449,-8 2 0,-3-2-451,9-2-89,21-7 0,14 9 0,15 9 180,-9-7 360,-8 24-1,-12-4-179,-10 26-90,-9-7-495,1-8 1,-2-1 134,-8 12-360,-2-5-1169,0-21-2069,3-18 3598,8-18 0,0 14 0,0-14 0</inkml:trace>
  <inkml:trace contextRef="#ctx0" brushRef="#br0" timeOffset="68514">28654 3469 20215,'10'-11'2159,"8"19"-1349,-16 14-360,7 17-271,-9 1-179,0-1-179,0 0-1441,0-9-1888,0-10-3687,0-11 7195,0-18 0,0 7 0,0-7 0</inkml:trace>
  <inkml:trace contextRef="#ctx0" brushRef="#br0" timeOffset="68881">28673 3468 23723,'42'4'-68,"0"0"1,0-1 0,10 4 0,-12 4 157,-23 8 0,-17 3 179,0 15-89,-9 2-180,-1-6 0,-10-5-90,9-2 90,2-21-180,9 21-89,0-6 179,9 1 180,-7 8 0,7-1 89,-9-6 181,0 15-180,0-7-180,-9 1-270,-10-3-2248,-12-17 2518,-8-2 0,17-9 0,5 0 0</inkml:trace>
  <inkml:trace contextRef="#ctx0" brushRef="#br0" timeOffset="69456">27987 4154 22104,'-11'-10'-9831,"2"1"9185,9 18 1,0-7 0,0 6-1</inkml:trace>
  <inkml:trace contextRef="#ctx0" brushRef="#br0" timeOffset="69606">27948 4546 22104,'-20'20'360,"1"-18"-5847,8 13 5487,2-12 0,9 8 0,0-3 0</inkml:trace>
  <inkml:trace contextRef="#ctx0" brushRef="#br0" timeOffset="69722">27948 4840 20305,'-11'9'-1912,"2"2"1,9 0 0,0-2 0</inkml:trace>
  <inkml:trace contextRef="#ctx0" brushRef="#br0" timeOffset="69848">27987 5017 24083,'0'28'1709,"0"-6"-3867,0 15-5848,0-7 8006,0 10 0,0-19 0,0-3 0</inkml:trace>
  <inkml:trace contextRef="#ctx0" brushRef="#br0" timeOffset="98364">20050 14365 14908,'-9'13'2519,"7"3"-1709,-7-25-541,9 9 181,0 0-270,9 0-180,10 0 90,29-9-135,-14 8 0,2 0 90,4-3 0,1-1-215,-1 4 1,-2 2 259,-6 6 0,-5 4-156,3 19 156,-12 20 0,-16-17 0,-5 2-45,-3 0 0,-5 0-90,-3 0 0,-3-1 90,-6 5 0,-4-2 44,-1-5 1,-3-3-90,1 1 0,2-1 0,7-3 0,0-4 270,-16 0 606,35 4-606,40-24-180,-5 3 0,6-1-704,13-3 1,5-2 613,-18 1 0,0 0 0,0 0 0,12 0 0,-2 0-1074,-8 1 0,-3-2-1940,-9-3 1,-2-1 3013,12-6 0,-17 1 0,-5 1 0</inkml:trace>
  <inkml:trace contextRef="#ctx0" brushRef="#br0" timeOffset="98739">21029 14346 17067,'-19'8'2609,"-1"-14"-1980,18 13-89,31-16-360,23 9-135,-6-4 0,4-1 0,0 0 0,0-1 0,1 1 0,-2-1-297,-3 1 0,-5 2 701,9 3 168,-22 8-168,-19 21-89,-18 21-528,4-21 1,-1 3 302,-3 5 0,-1 2-90,0-5 0,0 2-45,0 7 0,1 1 0,-2-8 0,2 0-332,3 2 0,1 0-1107,-4 12-2319,18-11 3758,2-11 0,0-17 0,-2-2 0</inkml:trace>
  <inkml:trace contextRef="#ctx0" brushRef="#br0" timeOffset="100122">22911 14640 15088,'-28'0'4498,"-12"0"-3958,-1 0-361,12-2 1,1 4 90,-13 15-180,2-4-90,10 16 0,10-19 0,26-1-360,23 0 225,3-8 0,4 0 45,-1 7 1,0 2 178,4-3 1,-4 5-45,-13 5 0,-5 5-47,-1 6 1,-5 3 315,-5 7 1,-6 2-45,-7 1 0,-5-1-90,-3 0 0,-3-2-135,-2-2 0,-3-4-45,-3-6 0,2-2-180,-8 15-90,3-28-360,17-13-179,20-35 404,4 13 0,5-2-378,9-12 0,5-3 828,2 1 0,1 0-15,-11 11 0,-1-1 0,0 2 150,7-8 0,-1 2 465,-4 4 1,-2 1 73,-2-19-269,-3 18-180,-18 10-180,0 12 90,8 8 1178,3 8-1268,18 3-90,10 9 0,11-1 45,-21-9 0,1 0-207,0 4 1,-1 0 701,21 8-203,-11 6-157,-11 1-90,-17-8-1,-2-1-358,-9-11-451,0-27 50,17-21 400,-7 10 0,2-3 180,6-7 0,3 0 71,-1 7 1,-1 3 648,12-10 449,-3 30-360,-17 37-269,-2 14-360,-10-13 0,2 0 0,16 21 0,5-19-360,26-14 0,-19-19 0,1-4 0,4-2 1,1-4-388,5-10 0,-1-4 567,-3 5 0,-3-1 282,-5-6 1,-6-1-14,7-10 1,-21 17 180,-8-4-90,0 32 0,-8-12 0,-3 32 706,-9-22-976,9 31 17,11-22-916,37 7-1170,7-11-270,-7-12 0,2-3 2298,-3 1 1,-2-1 0,10-5-1,-10 2 1</inkml:trace>
  <inkml:trace contextRef="#ctx0" brushRef="#br0" timeOffset="100632">24636 14503 24353,'-9'30'270,"-2"7"-270,-9-24-720,27 5-809,15-18 944,5 0 1,5 0-451,2 0 1,2 0 1034,-1-2 0,-1 4 1079,16 15 810,-22 5-359,-19 26-1081,-19-23 1,-6 0-424,1 1 1,-3-2-72,-6-3 0,-2-3-1664,-13 2-4587,11-20 6296,17-20 0,2 7 0,9-4 0</inkml:trace>
  <inkml:trace contextRef="#ctx0" brushRef="#br0" timeOffset="100989">26458 14522 21835,'0'31'1619,"0"-3"-2429,0-8-2518,0-1-6503,9-8 9477,-7-2 1,7-9 0,-9 0 0</inkml:trace>
  <inkml:trace contextRef="#ctx0" brushRef="#br0" timeOffset="101098">26517 14209 10051,'11'11'0,"-2"-3"0</inkml:trace>
  <inkml:trace contextRef="#ctx0" brushRef="#br0" timeOffset="101356">26713 14424 18057,'0'39'5577,"0"1"-5398,0-10-89,0-2-180,9-17-449,11-2 89,10-26 360,18-5 0,-7-9 630,7 12 359,-17 10-89,-12 26-1,-10 5-629,-9 26-90,0-6-630,9-3-1798,10-20-7493,12-10 9567,-1-26 1,-10 12 0,-11-12 0</inkml:trace>
  <inkml:trace contextRef="#ctx0" brushRef="#br0" timeOffset="101832">28732 14169 22644,'26'-21'180,"15"3"-180,12 36 0,-23-14 0,-4 5 0,-4 28-180,-5-7 360,-17 9 0,0 1-90,-17-1-90,-5-9-90,-8-10-270,10-11-1799,20-1-2248,37-5-91,-7 5 1,1 1 4497,6-3 0,-2-1 0,15 6 0,-24-3 0</inkml:trace>
  <inkml:trace contextRef="#ctx0" brushRef="#br0" timeOffset="101931">29144 14561 16618,'-9'39'2788,"0"-1"0,-5-6 1,-3-1-2430,-6 8 1,-4-2-790,-2-11 1,-1-2 24,9-2 0,1-5-3066,-17-6 3471,26-4 0,3-16 0,8 9 0</inkml:trace>
  <inkml:trace contextRef="#ctx0" brushRef="#br0" timeOffset="110827">19305 16208 13020,'-20'0'5666,"1"0"-5576,-1-9 0,9 7 90,2-7-90,36 9-90,5-9 0,5 8 0,3 0 45,-5-4 0,2 2-90,6 5 0,1 4 135,-8-2 0,-3 3 0,-6 5 0,-4 4 0,6 24 90,-21 1-90,-14-9 0,-5 1-90,-3-6 0,-3-1-129,-7 0 0,-2-2 219,-15 13-360,4-18 180,17-17 0,27 5-270,15-16 315,5 8 0,5 2 45,2-2 0,1 2 45,-3 6 0,-3 4 180,-3 2 0,-4 4 584,-2 33-545,-13-16 1,-6 0-40,-12-4 0,-4 1-135,0 3 0,-3-1-45,-9-5 0,-5-6-135,3-5 0,0-3-675,-1-4 1,1-3-3824,-21-7 4588,11-9 0,19 7 0,11-6 0</inkml:trace>
  <inkml:trace contextRef="#ctx0" brushRef="#br0" timeOffset="113848">20147 16521 18866,'38'-30'630,"-14"14"0,2 3-586,3 7 1,3 2-45,6-1 0,0 1-405,-7-1 1,-1 1-676,4 4 1,0-2-2969,16-15 4048,-11 6 0,-20 0 0,-10 2 0</inkml:trace>
  <inkml:trace contextRef="#ctx0" brushRef="#br0" timeOffset="114008">20481 16286 20665,'-20'41'270,"17"-9"0,4 0-1709,1 11-1350,7-9 1,2 0 2788,8 16 0,-8-20 0,-2-12 0</inkml:trace>
  <inkml:trace contextRef="#ctx0" brushRef="#br0" timeOffset="114448">20892 16149 16258,'-8'41'2608,"-3"-21"-2428,9-5 0,12-21-180,21 14 0,17-8 0,-7 0 90,7 0 90,-26 9 90,-5 2 719,-17 17-449,0 11-360,-17 3-270,4-3 0,-16-11-270,10-26-449,25 5-181,25-16 450,21 9 540,-17 3 0,-2 3 540,8 14 719,-13 10-449,-19 9-585,-8-11 0,-2 1-45,-8 23-270,-10-2-1799,-3-13-4857,-6-35 6746,17-4 0,2-9 0,9 3 0</inkml:trace>
  <inkml:trace contextRef="#ctx0" brushRef="#br0" timeOffset="114642">21696 16404 21565,'29'5'-330,"1"1"0,-1-1 0,1-2-525,0-6 1,-2-2-3014,14-6 3868,-5-9 0,-26 9 0,-3 3 0</inkml:trace>
  <inkml:trace contextRef="#ctx0" brushRef="#br0" timeOffset="114822">21911 16227 22014,'-19'31'1080,"8"14"-1980,2-3-539,8-13 0,2 1-3463,3 0 0,1-2 4902,6 14 0,0-14 0,-3-19 0</inkml:trace>
  <inkml:trace contextRef="#ctx0" brushRef="#br0" timeOffset="115348">22284 16208 17067,'-31'2'810,"12"13"-720,10-21 629,9 14 91,0-8-360,0 0 179,9 0-359,-7 0 90,15 0-180,3-8-180,19 5 90,3-14-90,-14 15 0,0 2 90,14-9 0,-3 18 0,-20 2 89,-10 17 361,-9 3-180,0 16-180,0 3-270,-9-8 0,-2-5-360,-8-26-449,8-3 179,2-8 360,27 9 360,3 2 360,10 9 540,-11 17-91,-12 4-269,-8 9-647,0-21 1,0-1 106,0 13-1439,0-2-3598,0-19 5037,0-20 0,0-2 0,0-7 0</inkml:trace>
  <inkml:trace contextRef="#ctx0" brushRef="#br0" timeOffset="115881">23538 16365 16618,'11'10'3328,"6"-1"-2339,-14-9-269,23 0-361,-13 0-269,24 0-90,-7-9-539,18 7-4498,-6-15 5037,6 15 0,-27-7 0,-3 9 0</inkml:trace>
  <inkml:trace contextRef="#ctx0" brushRef="#br0" timeOffset="116032">23714 16541 20935,'34'-15'-1639,"0"-1"1,-2 1-1,-3 2 1,13 2 0,-16 2-1</inkml:trace>
  <inkml:trace contextRef="#ctx0" brushRef="#br0" timeOffset="116432">24655 16188 20575,'-39'-11'3328,"0"-6"-2878,0 15-90,-1-7-270,1 9-180,9 0-90,1 0-1259,27 0-900,31-9 180,23-2 1844,-13-3 1,1 0 449,-5 7 0,-1 1 1843,16-11-89,-22 34-359,-19 22-991,-8-6 1,-2 4-181,1 10 1,0 4-225,1 3 0,-2 1-621,-3-5 0,-1 0 396,4-1 0,0-2-540,-3-11 1,-1-3-1074,5-2 0,0-3 1703,0 11 0,0-19 0,0-11 0</inkml:trace>
  <inkml:trace contextRef="#ctx0" brushRef="#br0" timeOffset="117551">24577 16051 15178,'11'-11'3688,"-2"2"-3238,-10 9-180,1 0-360,0-8 270,0-3-270,0-9 270,0-8-90,0 15 90,-8-5 89,-12 18-179,-2 0 90,-15 0-90,15 18 0,-6 3-90,9 19 90,-1-19-90,9 6 90,20-16-90,13 8 0,26-8 0,2-2 0,0-9-899,-2 0-4678,-18 0 5577,7 0 0,-24 0 0,5 0 0</inkml:trace>
  <inkml:trace contextRef="#ctx0" brushRef="#br0" timeOffset="118735">25949 16365 20036,'-20'10'2788,"0"-1"-2338,-8-9-180,-2 9-91,-10 2-179,10 8-89,2 1-1,8-18-1080,9 5 181,37-16 449,9 9 495,-5-1 0,-1 2 45,10 8 360,-10 1 180,-19 28-1,-1-6-269,-7 0 0,-4 1 180,-15 20-315,7-23 0,-2-2-135,-7-2 0,-1-4 90,-11 9-90,3-20-270,17-5-450,2-23-89,27-11-181,12-14 301,-6 13 1,3-1 688,2 1 0,0 0-228,1-1 0,-1 1 498,-3 4 0,-2 0-78,-3 1 0,-3 0 347,11-15 91,-19 17-90,-1-4 668,-9 24-848,0 2 686,0 11-776,9 17 4,-7 2-184,24 1 0,-4-3 0,9-8-90,6-9 90,-16 6-90,8-15-90,-19 7-90,8-9-270,-7 0-180,17-9 181,3-19 449,8-5 0,-23 9 0,-2 0 270,15-6 269,-10 10 91,1 12-180,-9 25-181,6 5-179,-6 17 0,17 0-90,3-17-90,8-5-89,0-17-1,9 0 0,-6-8 90,5-3 0,-16-9 90,-3 0 0,-17 1 0,-2 8 90,-9 2 270,0 9-181,0 18-89,-9-5-180,-2 15-629,0-8-1530,20-9-4497,22-3 6746,19-25 0,-18 13 0,-5-14 0</inkml:trace>
  <inkml:trace contextRef="#ctx0" brushRef="#br0" timeOffset="118994">27242 16306 25343,'-8'19'359,"-3"-8"-539,0 7-449,11-7-91,11 8 450,17-8 180,-6 6 180,6-6 450,-17 9 180,-2 8-91,-9 11-449,-12-14 0,-3 0-1619,0 17-4408,-31-14 5847,25-19 0,1-9 0,11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48:33.73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15836 7761 14459,'-20'2'2788,"9"4"-2698,3-14-90,8 8 0,0 0-1709,8 0-2698,-5 0 4407,5 0 0,-8 0 0,0 0 0</inkml:trace>
  <inkml:trace contextRef="#ctx0" brushRef="#br0" timeOffset="200">15816 8074 11311,'0'-11'0,"0"3"0</inkml:trace>
  <inkml:trace contextRef="#ctx0" brushRef="#br0" timeOffset="417">16071 8290 16348,'-20'2'-4678,"9"13"4678,3-21 0,8 14 0,0-8 0</inkml:trace>
  <inkml:trace contextRef="#ctx0" brushRef="#br0" timeOffset="650">16286 8780 16528,'-19'11'1799,"8"-3"-2519,2-8-1799,9 0 900,0 0 0,0 0 0</inkml:trace>
  <inkml:trace contextRef="#ctx0" brushRef="#br0" timeOffset="834">16757 8270 19226,'-9'-19'1169,"-2"-10"-5216,0 7 4047,3-6 0,8 17 0,0 3 0</inkml:trace>
  <inkml:trace contextRef="#ctx0" brushRef="#br0" timeOffset="985">16835 8074 18237,'-19'2'-9831,"8"5"9590,11-7 0,2 2 0,7 7 1</inkml:trace>
  <inkml:trace contextRef="#ctx0" brushRef="#br0" timeOffset="1135">17070 8447 18506,'-19'19'-1229,"8"-8"0,2-2 0</inkml:trace>
  <inkml:trace contextRef="#ctx0" brushRef="#br0" timeOffset="1284">17031 8819 19226,'-19'0'-675,"-1"-9"1,9 7-1,3-7 1</inkml:trace>
  <inkml:trace contextRef="#ctx0" brushRef="#br0" timeOffset="1417">16953 9034 18057,'-20'11'-765,"1"-2"0,8-9 1,2 0-1</inkml:trace>
  <inkml:trace contextRef="#ctx0" brushRef="#br0" timeOffset="1551">16698 9289 14908,'0'0'0</inkml:trace>
  <inkml:trace contextRef="#ctx0" brushRef="#br0" timeOffset="1725">16404 9328 13110,'0'0'0</inkml:trace>
  <inkml:trace contextRef="#ctx0" brushRef="#br0" timeOffset="5050">17619 7055 20575,'-28'41'450,"-3"5"-450,-17-24-538,24-4 0,-2 1 583,-3-8 0,-1 0-33,1 3 1,0 0 167,-21 6-180,21-10 0,1-1 0,-13 2 45,13-6 0,-1-1-45,-21 5 0,21-8 0,-1 0 0,-4 3 0,1 0 0,2-3 0,1-2-111,-9 1 0,1 0 156,8 0 0,-1 0-45,-6 0 0,-2 0 0,4 5 0,0-1 45,-3-3 0,-2 0-90,1 8 0,0 0 45,0-8 0,-1 0 45,1 3 0,0 1 166,4-5 0,0 0-211,-3-1 0,0 2 45,3 3 0,0 0-205,-4-3 0,0 0 160,4 4 0,0-1 0,1-4 0,1 0-45,3 4 0,1 1 481,-21-3-436,2 7 90,18-9-90,-7 0 0,15 0 0,-6 0 594,-1 0-594,-1 0 51,-10 0-51,1 0-90,-9 0 90,7 0 0,-7 0-90,18 0 0,1 0 180,10 9-180,8 10 90,-6 3 180,14 32-180,-14-19-45,15 1 0,2 2 225,-18 15-180,17-16 0,0 2 0,-8-9 0,1 1 0,6 6 0,2 2 0,-5-4 0,1 0-315,3 4 1,2 0 314,-1 0 0,0 0 0,0 1 0,0-1 0,0 0 0,0 0 0,0 1 0,0-1 0,0-4 0,0-1 0,0 4 0,0 1 0,-1-4 0,2-1 45,3 1 0,1 0-45,-4 3 0,0 0-173,3-7 1,0-1 217,-3 4 0,-2 0-45,1 16 0,0-22 0,0 0 90,0 22-45,0-21 0,0 1 0,0 0 0,0-1-45,0 0 0,0 1 0,0-1 0,0 1 0,0 3 0,0 1 0,0-4 0,0 1 0,0 7 0,0 0 45,1-3 0,-2 0-45,-3-1 0,0 2 90,3 7 0,-1-2-90,-6-13 0,-1-1 0,7 14 0,2 1 90,-9 10-90,8-23 0,2 1 0,2-1 0,3-2 0,14 24 45,-7-22 0,4 0-90,7 1 0,0-1 179,-4 1 1,1-1-135,7 0 0,1 1 45,-3-1 0,-2 0-45,1 5 0,0 0-346,-1-4 0,0 1 346,-1 3 0,2-1-45,3-6 0,3-3 90,3 0 0,2-1-135,6-2 0,3-2 180,3-3 0,2-2-150,-14-4 0,0 0 0,1-2 60,18 3 0,-1-2-100,-5 0 1,0 2 99,-5 3 0,-1 0 0,-4-3 0,0 0 0,4 4 0,1-2 0,0-6 0,2-3 0,2 1 0,2-1 0,-1-4 0,0 0 0,-5 0 0,1 0 0,-1 0 0,-1 0-62,-8 0 0,-1 0 107,0-5 0,0 1-90,-1 3 0,2 0 45,3-7 0,2-2 45,8 4 0,2 1-45,4 0 0,1 0-590,-1-4 0,1 0 635,-1 5 0,-1-3-45,-8-6 0,-1-2 64,-4 5 0,-2-2-64,-3-6 0,-2-1-45,-4 4 0,0 0 45,1-4 0,-1-2 0,1-2 0,-1-1-45,0 3 0,1 0 45,-1-3 0,0 0 45,1 4 0,-1 1 218,-3 0 1,-2-1-264,1 0 0,-2 1 0,16-21-90,1 1 90,-17 15 0,2 0 249,-5 4 1,1-1-250,7-7 0,1-1-45,-4 5 0,0-2 658,0-7 1,0-1-614,4-1 0,-2 0 0,-6 0 0,0 0 53,7 1 0,0 1-98,-6 8 0,-2 0 39,-1-4 0,1 1 186,17-13-270,-15-7 90,-9 24 0,2 0 0,13-17 45,-17 13 0,0-1 0,4 4 0,-2 0-45,-2-25 0,-2 22 0,0-1-90,1-21 180,1 0-90,-1 21 0,-2 1 0,-6-13 45,2 13 0,1-1-45,-5-21 0,0 21 0,0 0 0,0-1 0,0 1 0,0-1 0,0 1 0,0-1 0,0 1-121,0-12 121,-9-14 0,-2 23 45,2 4 0,-2-1-45,-8-21 0,8 9 0,1 9 0,2 0 0,6-11 0,-6-7 0,-1-5 0,-2 14 0,-9-9 0,11 21 0,-1 1 0,-4 3 0,-1 0 0,-6-25 0,7 26 0,-1 0 0,-13-15 0,6 0 0,7 14 0,2 2 0,2-1 582,-6-20-582,6 23 279,0-10-279,-7-6 0,8 7 90,-10-10-90,0 1 0,1 9 0,-10-7 134,-1 6-134,7 15 0,-2 2 0,0-1 0,0 1 0,-4 0 0,-1 0 0,-20-8 0,25 9 0,2-2 0,-16-13 0,8 6-90,3-15 90,0 15 90,6-6-180,-6-1 90,8 8 0,1-8 0,-10 10 0,-1-1 0,7 6 0,-2 0 0,-25-8-90,21 8 0,-1 0-315,0 4 0,1 0-2383,-21-9 2788,2-1 0,26 9 0,5 2 0</inkml:trace>
  <inkml:trace contextRef="#ctx0" brushRef="#br0" timeOffset="25300">19128 3057 13469,'-37'-20'1080,"-4"1"-945,9 8 0,-4 2 44,-6-1 1,-3 0 0,-4 0 0,-2 1-1178,7 2 0,-1 1 0,-1-1 1118,0-2 0,-1 0 0,0-1-60,-4 0 0,-2 0 0,0-1-30,1-1 0,-1-1 0,2-1-30,1-1 0,1-2 0,0 1-30,-1 3 0,1 0 0,2-2 30,3-3 0,2-2 0,-1 1 0,-1 5 0,-2 1 0,1-1 60,2-2 0,1 0 0,-1 0-90,-2 2 0,-1 1 0,0 1 0,0 1 0,0 2 0,0-2-135,3-1 1,1-1 0,-1 1 134,0 4 0,1 2 0,1-1 25,4-3 0,1 0 0,0 1 5,-18 3 0,1 1 0,8-3 0,1-1-45,0 0 0,1-2 45,3 1 0,1-1 45,5-4 0,-1 1 360,-3 5 1,0-1-361,3-4 0,0-1-90,-8 4 0,-1 1 90,-5-5 0,0 1 179,-1 8 1,0 1-195,12 2 0,-1 0 0,0 1 15,-15 1 0,-1 2-11,16-1 1,0 0-1,0 0-34,-3-1 0,-1 0 0,1 3 0,-1 5 0,1 2 0,-1 1 0,0-3 0,0 0 0,0 3 0,0 6 0,1 5 0,1-2 0,4-2 0,1-1 0,0 2-18,0 0 0,0 2 0,1 0 18,-10 9 0,1 1-344,4-1 0,2 1 344,3-2 0,2 3-18,8 2 1,0 1 17,-3-4 0,0 1 0,-2 7 0,1 0-45,-1-3 0,-1 0 45,-7 4 0,0 0 24,14-10 0,1 0 0,0 1-24,0-1 0,-1 0 0,1 2 0,0 3 0,0 2 0,2 1 0,0 1 0,2 1 0,0 1 0,1 2 0,2 1 0,0 1 0,1-2 0,2 1 0,2 0 0,2 4 0,3 1 0,1 1-30,3 0 0,1 0 0,4 1-225,7 3 0,3-1 1,2 2 254,-4-11 0,1 1 0,2 0 0,1-1 0,3 0 0,2-2 0,0 1 0,0 0 22,0 2 1,0 0-1,-1 0 1,1 0 22,-1-1 0,1-2 0,0 1 0,-1 0 0,-1-1 0,0 1 0,-1 0 0,0-2 15,3 10 0,0-1 0,-1 0-234,-2 0 1,-1 0-1,-2-1 444,-2-4 0,-3-2 0,1 1-342,0-1 0,-1 1 1,0-2 161,1 15 0,0-3 130,3-3 0,2-2-175,3-3 0,3-3 448,3-6 1,2-2-494,2 0 0,3-1 0,7-2 0,1-3-45,-5-2 0,3-2 75,-4-7 0,3-1 0,0-1-60,0-1 0,0-1 0,1-1 60,5-1 0,1-1 0,1 0-30,4 2 0,1 1 0,0-1-30,-3-2 0,0 0 0,1 0 23,1 0 1,1 0 0,0 1 6,-3 0 0,0 2 0,-1 0 0,-4-1 0,-1 2 0,-1-1 221,-2 0 0,-1 0 0,-3 2-221,4 13 0,-4 1 90,-4-4 0,-2 0 326,-6 0 0,-2 0-281,-1 1 0,3-4-45,5-9 0,4-4-90,8 2 0,3-5 0,-4-5 0,3-5 0,1-1-30,7-5 0,1-3 0,2-1 27,-10 2 1,1 0 0,0-2 0,1-1-21,3-3 1,0-1-1,1-2 1,-1 1-56,-3 0 0,0 1 1,-1-1-1,0 1 100,-2 1 1,0 1-1,-1-1 1,-2 1-23,7-5 0,-2-1 0,-2 0 6,-5 4 1,-3-1-1,-1 1 84,10-6 0,-3-1-45,-4-5 0,-1-3-45,1 0 0,0-2 0,-9 5 0,1-2 0,1-1 0,2-1 0,1-2 0,0 1-372,5-3 0,2-1 1,-2 1 401,-1 0 0,-1-1 0,0 1-30,2 3 0,1 0 0,0 0 0,0-3 0,-1 0 0,1 1 0,-3 4 0,1 2 0,-1-2-175,0-4 1,-1-1 0,1 0 204,-1 3 0,1 0 0,-2 0-30,-3-3 0,-2 0 0,0-1 0,1 1 0,-1 0 0,0-1 0,0-1 0,-1-2 0,0 1 0,-4 2 0,-1 0 0,0 0 30,-1 1 0,1 0 0,0 0 362,-1 0 0,0 0 0,-1 1-392,3-12 0,-1 0 30,-4 15 0,1-1 0,-2 0-22,-1 1 1,-1-1 0,0 1-9,2-15 0,0 0 45,0-4 0,-2 1-45,-2 3 0,-2 2 0,-3 3 0,-1 1 485,0 4 1,-2 1-486,-2 1 0,-2 0 602,1 8 0,0-1-602,1-7 0,-2 0 90,-7-14 0,-4 14 0,-5 1-279,-2 11 1,-3 0 188,-10-12 0,-4 0-135,-1 6 0,-4 3-225,7 10 0,-2 2 1,-1 3-1996,-4 2 0,-2 3 1,-2 2 2354,3 2 0,-4 3 0,0 1 0,6 0 0,-9 1 0,4 0 0,-3 0 0,0 0 0</inkml:trace>
  <inkml:trace contextRef="#ctx0" brushRef="#br0" timeOffset="35875">13993 5115 11400,'-19'-9'1979,"8"7"-1619,2 2-180,1 2 0,-3-2-90,-18-2-180,8-16 180,-17 8-90,8-10-45,7 6 0,-2 0 90,1-1 0,-2-1 90,-7-3 0,-2-1-514,1 0 1,-1 1 333,-5 0 0,1-1 45,4-4 0,1 0 0,-5-1 0,1 0 0,7-4 0,1-1 45,-4-3 0,1-2-45,7 1 0,2-1 0,0 0 0,0 0 0,0 0 0,0 2-296,4 8 1,-1 0 205,-3-4 0,0 2 135,0 6 0,0 0-135,-1-3 0,0 0 135,-4 4 0,-1 1 0,1 0 0,-1-1-90,1 0 0,-1 1 135,5 4 0,0-1-144,-3-7 1,0 1 53,-14-2 0,18-3 0,0-1 179,-15-4-224,19 8 0,1 0 90,0-1 0,-1 2 0,1 2 0,-1 0 180,-4-7 0,0 0-180,4 6 0,-2 2 135,-5 0 0,-2 1-90,4 0 0,0 1-45,-4 6 0,-1 2 45,0 0 0,1 1 0,-21-9-1,21 17 1,1 0-225,-13-16 135,-7 6 90,9-9-90,0 9 90,0-6-90,-1 15 592,1-7-502,9 9 435,1 0-435,10 0 149,-10 0-239,8 0-35,-8 0 35,1 0 0,-2 0 90,-10 9-90,-8 2 0,7 17 0,17-13 0,0 0 0,-15 25 0,8-1 89,17-15 1,0 0 0,-5 17-45,13-9 0,1 1-354,-13 20 309,17-20 0,0 1 0,-3 0 0,0 0 0,3 0 0,2 1 0,-2 4 0,2 1 0,2-1 0,2 0 0,0 0 0,1 1-479,3 3 0,2 1 479,-2-4 0,1 0-260,3 5 0,3-3 215,3-6 0,1-2 90,0 5 0,1-2 0,8-6 0,-1-1 90,-6 8 0,-3 1 0,2-9 0,-2 1 0,-4 6 0,-2 2 0,-2-5 0,-3 1-46,-1 8 1,-3 2-45,1-5 0,-1 0-45,-4 8 0,0 0 90,4-8 0,1 0-45,-1 4 0,3 0 45,2-1 0,1 1-45,-4-4 0,-1 0 0,4 8 0,-1 0-90,-2-7 0,-1-1 90,5 3 0,0 1 0,-5-5 0,1 0-45,3 5 0,-1-1 45,-7-2 0,0-1 45,8 3 0,0 1-90,-8 0 0,0-1 135,3-3 0,1 1-135,-5 2 0,0 1 0,-1-5 0,2 0-23,3-4 1,0 0 22,-4 3 0,3 0 90,9-7 0,2-1-135,-9 4 0,3 0 45,14-5 0,2 0 135,-8 5 0,0 0-404,12-3 1,1-1 268,-4 4 0,0-1 90,4-3 0,1-1-90,3 1 0,1-1 45,1-3 0,0-2-45,4 1 0,1-2 45,-1-3 0,0-1-45,0 1 0,0-1 44,0 1 1,1-1 0,3 2 0,1-2 0,0-3 0,1-2-142,4 1 0,0-2 142,4-2 0,1-2-45,-4 1 0,0 0 0,-12-4 0,2 1 0,-2-1 0,7 4 0,1 0 90,6-5 0,0 1-52,-6 3 0,-2-1 7,0-6 0,1-2 0,3 1 0,0-2-45,-3-2 0,-1-5 0,1-9 0,-1-3 0,0 5 0,-1-2 0,-2-6 0,-3-2 0,-3 1 0,-1 0 0,1 4 0,-2-1 0,-3-7 0,-1-1 45,-3 0 0,-2-1-45,-3-3 0,-3-4 45,-2-5 0,-4-3 0,-1-3 0,-2-2-45,-3-3 0,-1-3 0,-2 15 0,0-1 0,-1-1 0,1 0 0,1 1 0,-2-1 0,-1 0 0,-1 0 0,1 0 0,2-2 0,0 0 0,0 0 0,-2 5 0,-2 1 0,1-2-258,0-3 0,0-2 1,0 1 257,0 5 0,0 0 0,0 1 45,1-16 0,-2 1-45,-3 16 0,-2 0 0,-2 0 0,-5-12 0,-4 0 101,2 14 0,-2 0 0,-1-1-101,-2-1 0,0-1 0,1 1 0,2 4 0,0 1 0,1 0 0,-9-16 0,2 0-45,7 4 1,2 3-136,-1 6 0,1 2-450,4 0 0,1 1-3687,-2-18 4546,2 12 0,9 20 0,0 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01:46.44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2822 7212 11221,'-15'34'1019,"0"-1"0,4 10 1,2 1-571,-1 5 1,3 3-556,5-4 1,2 4 0,0 0 434,-3 1 1,-1 0 0,2 2-940,1-4 0,1 3 0,1 0 0,-1 1 632,0-1 1,0 0-1,0 1 1,0-1-5,0-8 0,0-1 0,0 0 0,0 1 0,0-1-242,0 10 0,0-1 0,0 0 0,0-2 156,0-4 1,0 0 0,0-2-1,0 0-697,0 10 1,0-1 0,0-1-106,0-4 1,0-1-1,0-2-2892,0 11 1,0-5 3761,0-11 0,0-5 0,0 0 0,0-29 0</inkml:trace>
  <inkml:trace contextRef="#ctx0" brushRef="#br0" timeOffset="1658">2744 7271 14279,'-20'2'989,"9"4"-899,29-14 0,15 8-90,2-4 0,6-1 0,2 0 0,3-1-731,-8 3 0,2 0 0,0-2 761,5-3 0,0-2 0,2 2-30,4 3 0,2 2 0,0-2 0,-10-3 0,1-1 0,1-2 0,0 2 0,1 1 0,1 0 0,0 1 0,0-1-426,2 1 0,0-1 0,0 0 0,0 1 426,0 1 0,0 1 0,0 1 0,0-1 22,-2 1 0,0-1 1,-1 0-1,1 2 0,1 1 1,1 2 0,0 0-1,-1 0-22,-1-2 0,0-1 0,-1 1 0,1 0 45,2 1 0,0 2 0,0-1 0,0 0-353,-2 0 0,0 0 0,0 0 0,0 0 330,1 0 1,1 0-1,-1 0 1,0 0-1,-3 0 1,0 0-1,-1 0 1,1 0-23,1 0 0,0 0 0,1 0 0,-1 0 22,-2 0 1,0 0-1,0 0 1,0 0-1,0 0 1,1 0-1,-1 0 1,0 0-69,0 0 1,0 0 0,0 0-1,0 0 136,-2 0 0,1 0 0,-2 0 0,1 0 120,11 0 0,-1 0 0,-1 0-87,-1 0 0,-1-1 0,-2 2-93,-3 1 0,-1 1 0,-1 1 60,-2-1 0,-1 0 0,-1 2 492,12 4 1,-2 1-538,-3 0 0,-3 0 730,-6-1 1,-2 1-686,-4 0 0,-1 0 556,10 10-286,-20-9 1144,-1 6-1145,-16-6 588,7 8-947,-9 10 748,0-7-658,0 23 0,0-3 90,0-2 0,0 5-135,-4-1 0,-1 3-567,2-6 0,-1 1 1,0 1 521,-2 0 0,-1 0 0,0 0 30,1 2 0,-1 1 0,1 0-30,-1 0 0,0-1 0,1 1 30,2 3 0,1 0 0,-1-1-30,-2-4 0,0-1 0,1 1-433,3 1 1,2 0 0,0 0 492,-3-3 0,-1 0 0,2 0-30,1-2 0,2 0 0,-1 0 0,0-1 0,0 1 0,0-2-344,0 17 1,0-3 358,0-7 0,0-1 0,0 1 0,0-2 0,0-13 0,0 1-45,1 8 0,-2-4 90,-8-9-90,9 5 0,-2-1 1332,-15-15-1242,14 31 1407,-14-25-1497,6-1 1019,-9-3-1019,-8-14 0,-2 5-90,-18 1 90,19-4 0,-1 1 0,-8 3 0,-3 1 0,-2 5 0,-3-1 0,-6-7 0,-3-1-691,14 0 1,-1 1 0,-1-3 660,-5-2 0,-1-3 0,-2 0 7,4 1 1,-1 0-1,-1 0 1,-1 0-14,6 0 0,-1 0 0,0 0 0,-1 0 0,-1 0-524,-6 0 1,-1 0 0,-1 0 0,-1 0 0,0 0 544,6 0 0,-1 0 0,1-1 0,-1 1 0,-1 0 1,1 1-172,-3 1 0,0 0 0,0 1 0,0 0 0,-1 1 0,1 0 186,0 0 0,0 0 0,-1 1 0,1 1 0,0-1 0,1 1-225,0 0 0,0 1 0,1 0 0,-1 0 0,2 0 0,-1 1 210,2-1 0,1 2 0,0-1 0,0 0 0,1 0 0,-1-1 40,2-1 1,-1 0 0,1-2 0,0 1 0,0 0 0,0 0-26,-7 2 0,1 0 0,0 1 0,0 0 0,0-1-8,2-1 1,-1 0 0,1 0 0,1 0 0,0 0-101,3 2 0,2-1 0,-1 1 0,2 1 1,-1-1-208,-7 1 0,0 1 0,1 0 0,2 0-528,-7 1 1,3-1 0,3-1 842,-8 2 0,7-2 0,20-4 0,6-1 0,7-4 0</inkml:trace>
  <inkml:trace contextRef="#ctx0" brushRef="#br0" timeOffset="6946">1842 6212 12120,'0'40'2159,"0"-1"-1260,0 9-539,0-19 0,0 0-180,0 1 0,0 1-135,0 8 0,0-1-135,0 14 45,5-22 0,-1-3 45,-2-6-180,7-3-90,0-18-270,2-18 360,8-12 90,1-12 90,-1-5 450,-8 25 0,7 4 90,-16 36-360,24 12 89,-13 20-269,0-24 0,2-2 90,14 16 0,-8-21-360,17-10-629,-8-18 269,9-10 450,-8-12 360,-12-8 180,-10 17 270,-9 13-1,-9 12-359,-2 14-90,-8 3-450,-1 10-1079,0-8-5127,10-5 6476,18-17 0,-3 0 0,12 0 0</inkml:trace>
  <inkml:trace contextRef="#ctx0" brushRef="#br0" timeOffset="7271">2469 6506 14459,'-30'0'2069,"2"9"-1979,8 2-180,9 8 0,2 10 0,9-7-90,0-3-180,18-10-90,-5-9 360,15-18 180,-17 5 270,7-15 180,-16 17 89,6 3-539,1 16 0,-7 3-90,16 9 0,1-9-1259,3-3-4408,15-16 5667,-6-21 0,-9 14 0,-5-11 0</inkml:trace>
  <inkml:trace contextRef="#ctx0" brushRef="#br0" timeOffset="7454">2705 6154 12750,'19'-3'5037,"-8"14"-4587,7 28-360,-16 12-135,2-18 0,0 1 45,5 18-3419,-9-22 1,2-3 3418,16-5 0,-16-5 0,7-17 0</inkml:trace>
  <inkml:trace contextRef="#ctx0" brushRef="#br0" timeOffset="7621">2842 6389 15538,'19'-11'3058,"1"2"-3058,17 0-809,-4-10-1170,15-3-2069,-9-6 4048,-9-1 0,-10 16 0,-11-4 0</inkml:trace>
  <inkml:trace contextRef="#ctx0" brushRef="#br0" timeOffset="7804">3077 6016 14998,'-20'50'2114,"14"-17"0,1 0-2114,-3 19 0,7-14 0,2 0-1259,-1 15-2249,9-6-5037,1-18 8545,10-18 0,-9-3 0,-2-8 0</inkml:trace>
  <inkml:trace contextRef="#ctx0" brushRef="#br0" timeOffset="8096">3234 6016 16348,'0'50'1799,"0"-17"0,0 0-1619,0 19-225,0-18 0,0 0-180,-1-4 0,2-2-405,8 5-899,1-7-180,19-35 989,1-19 810,-10 8 0,0-1 1080,10-21 539,-2 14-540,-17 37-809,-2 21-540,0 12-1079,1-3-4138,1-11 5397,7-17 0,-16-2 0,7-9 0</inkml:trace>
  <inkml:trace contextRef="#ctx0" brushRef="#br0" timeOffset="8829">2176 6585 10681,'19'0'2069,"1"0"-1440,-1 0-179,-8 0-180,7-9-270,-8-2 180,1-17 90,7 6 89,-16-6-89,7 17-90,-9 2 90,0 18 360,-9 10-91,-2 12-89,-9 8-270,1-8-90,-1-3-270,1-17 270,8 6-270,2-15-1799,27 16-6296,3-16 8275,27 7 0,-24-9 0,2 0 0</inkml:trace>
  <inkml:trace contextRef="#ctx0" brushRef="#br0" timeOffset="10745">3508 6604 15808,'-19'-8'1799,"8"5"-1259,2 3-271,9 20-269,0 11-179,0 8-1890,0-9-7762,0-1 9725,0-10 0,0-8 0,0-2 1</inkml:trace>
  <inkml:trace contextRef="#ctx0" brushRef="#br0" timeOffset="11471">4233 6526 17337,'31'11'540,"-3"6"-180,-17-6 89,-2 17-179,-9 3 180,0 17-405,0-19 0,0 1 45,-9 22-90,-2-4-90,0-20 0,11-17-450,20-2-1169,19-9-2338,11-18 4047,0 5 0,-19-6 0,-14 10 0</inkml:trace>
  <inkml:trace contextRef="#ctx0" brushRef="#br0" timeOffset="12362">4939 6447 12120,'-20'-8'4408,"9"6"-3689,3-7-269,8 18-180,0-7-270,8 7 90,12-1-90,2-6 0,15 7 180,-15-9-90,6 0-1,-17 9 1,-2 10 90,-10 3-90,1 15-90,0-15 90,0 15-180,-8-24-180,-3-4 180,0-11 90,2-7-179,18 18 89,2-7 180,9 15 0,-1-6 359,-8 9-89,-2 8-180,-9-6-90,0 6-900,0-17-2878,0-2 3688,0-9 0,0 0 0,0 0 0</inkml:trace>
  <inkml:trace contextRef="#ctx0" brushRef="#br0" timeOffset="12738">5742 6428 19766,'0'37'539,"-8"-4"-359,-3 6-180,-9-11 0,9-8 90,3-1-90,16-8 0,12-2-180,11-9-719,17 0-810,-7-9-2879,-2 7 4588,-11-7 0,-17 9 0,-2 0 0</inkml:trace>
  <inkml:trace contextRef="#ctx0" brushRef="#br0" timeOffset="12921">5919 6447 20755,'-10'30'450,"0"-1"0,-9 13-810,8 12-2608,2-13-6837,0-8 9805,7 2 0,-7-33 0,9 7 0</inkml:trace>
  <inkml:trace contextRef="#ctx0" brushRef="#br0" timeOffset="13354">6527 6487 19946,'-9'32'-180,"6"3"90,-5-24-90,17 9 90,10-1 0,3 1 90,6 0 270,-8-1 359,-9 1-179,-3-1-270,-8 1-1079,0 8-2699,-8-6 3598,-3-2 0,0-12 0,2-8 0</inkml:trace>
  <inkml:trace contextRef="#ctx0" brushRef="#br0" timeOffset="13513">6507 6546 19136,'39'-29'584,"-15"14"1,0 0-1440,1-1 1,0 1-2024,0 0 0,0 2 2878,14 2 0,-19 2 0,-11 9 0</inkml:trace>
  <inkml:trace contextRef="#ctx0" brushRef="#br0" timeOffset="14738">3449 6585 11400,'-19'-9'3149,"8"7"-2340,2 2-269,9 19 0,0 3-1,0 15-269,0-6-180,0 8 0,0 0-90,0-8-270,0 6-989,0-16-4588,0 8 5847,0-10 0,0-8 0,0-2 0</inkml:trace>
  <inkml:trace contextRef="#ctx0" brushRef="#br0" timeOffset="20045">1019 7486 14099,'-20'11'180,"10"7"-270,1-8 0,9 10 90,0 0 90,0-9-180,9-3-90,2-16-360,17-21-269,2-12 362,-14 8 1,-1-2 401,0 5 0,-2-1 9,-2-3 0,-2 1 36,2-9 180,-3-3 270,-8 23-90,0-6-90,0 25 701,-8-20-971,5 27 353,-5-13-263,8 29 0,0 19-90,0 2 45,3-12 0,2-1-135,6 13-90,18-10-180,-8-14-539,17-17-361,-17 0 181,8-17 629,-10-5 720,-8-8 270,-2 1 89,-9 18-89,0 11-450,0 20-360,-9 2-1889,7 6 2159,-7-17 0,9-2 0,0-9 0</inkml:trace>
  <inkml:trace contextRef="#ctx0" brushRef="#br0" timeOffset="20454">1470 7290 11490,'0'29'1260,"0"10"-1170,9 2 45,-8-13 0,0 1 44,8 21 1,-9 0-180,0-11 90,0-11-180,0-17-269,0-2-1,0-44 0,0 0 360,0-1 0,0-4-451,0 5 1,0 0 450,0 0 0,0 1 0,0-16 180,0 13 359,8 26 91,3 11 90,18 19-181,-16 12 722,13 8-811,-24 0-270,7-8-720,-9-12-1169,-1-1-4317,-7-16 6026,-3-2 0,0-2 0,2-7 0</inkml:trace>
  <inkml:trace contextRef="#ctx0" brushRef="#br0" timeOffset="20820">1489 7310 14279,'44'11'0,"0"0"0,0 2 0,-10-9-180,-23-21 0,9 4 90,-10-16 360,8 18-180,-7 3 180,8 16-90,1 12-90,0 2 89,-10-3-268,8-10 178,-16-9-178,7 9-1441,-9-7-5486,0 7 7016,0-9 0,0 0 0,0 0 0</inkml:trace>
  <inkml:trace contextRef="#ctx0" brushRef="#br0" timeOffset="20954">1823 7212 6633,'11'-11'0,"-3"2"0</inkml:trace>
  <inkml:trace contextRef="#ctx0" brushRef="#br0" timeOffset="21154">1842 7231 9152,'54'0'-315,"-1"0"0,-2 0 0,-12 0 0,-29 0 1,-1 0-1</inkml:trace>
  <inkml:trace contextRef="#ctx0" brushRef="#br0" timeOffset="21538">2097 7231 16078,'0'31'180,"0"-3"-180,0-17 0,0-2-990,0-9-89,9-9 269,2-2 181,8-8 539,1-1 180,-9 9-90,-3 2-90,-8 9-2879,0 0 2790,9 0 179,-7 0 179,7 0 181,0 0 0,2 0 90,8 0-450,1-8-270,0-3-2069,-1-17 2339,-8 6 0,-2 2 0,-9 11 0</inkml:trace>
  <inkml:trace contextRef="#ctx0" brushRef="#br0" timeOffset="21738">2313 7016 16977,'-9'41'1260,"7"5"-1260,-7-16-630,9 10-1889,0-10-3417,0-10 5936,0-12 0,0-8 0,0 0 0</inkml:trace>
  <inkml:trace contextRef="#ctx0" brushRef="#br0" timeOffset="22106">2372 7192 15718,'-1'20'1349,"1"-1"-1619,9 1-539,-7-9-181,16-2-1618,-7-27 989,17-4 1709,-6-17 989,6 9 1260,-8 10-540,-1 11-720,-8 27-629,-2 4-270,0 8-270,-7-2 360,15-17-360,-15-2-450,16-18 270,-7-2 360,8 1 450,-8 1 629,7 18-809,-16 10-270,15 12-90,-15-1-90,16-2-2518,-7-17 2608,8-2 0,-8-9 0,-2 0 0</inkml:trace>
  <inkml:trace contextRef="#ctx0" brushRef="#br0" timeOffset="28845">2175 7467 12030,'0'39'2789,"-8"-9"-2789,6 7 89,-7 3-1258,0-8-4408,7 14 5577,-7-24 0,9-3 0,0-10 0</inkml:trace>
  <inkml:trace contextRef="#ctx0" brushRef="#br0" timeOffset="29504">2038 8211 12570,'9'-11'270,"11"3"0,1 8-1,-1 9 1,-11 1-90,-9 10-90,0 8 180,0 3 90,0 8-90,0 9-360,-9-7 359,-2 7-359,-9-17-179,1-20 269,8 4 0,2-22 0,18 16-540,11-9-2518,10-9 3058,9 7 0,-17-7 0,-4 9 0</inkml:trace>
  <inkml:trace contextRef="#ctx0" brushRef="#br0" timeOffset="30313">2058 8878 14279,'30'11'90,"-1"-3"0,-10-8 90,-8 0 179,-2 0-179,-9 0 90,0 18 0,0-5 90,0 24-270,0 2-90,-9-15-180,7 20 90,-15-49 0,14 20 0,-5-23-989,16 8-810,3 0 0,9-9 989,0-2 91,-1 0-91,-8 3 900,-2 8 0,-9 0 0,0 0 0</inkml:trace>
  <inkml:trace contextRef="#ctx0" brushRef="#br0" timeOffset="31170">2156 9387 14549,'0'31'989,"0"6"-1079,-9-33 90,7 20 0,-7-30 0,18 14-360,2-8-1888,17 0-3779,-6-8 6027,6 5 0,-17-5 0,-2 8 0</inkml:trace>
  <inkml:trace contextRef="#ctx0" brushRef="#br0" timeOffset="31363">2175 9407 16707,'17'52'-2429,"-1"0"1,-1-7 0,-4-7 2428,-11-9 0,0-19 0,0-1 0</inkml:trace>
  <inkml:trace contextRef="#ctx0" brushRef="#br0" timeOffset="31923">2215 10015 15808,'-20'21'720,"9"5"-630,-6-23-180,15 5-180,-7 1 270,9-7-90,0 7 180,0-9-90,0 9 0,9-7 90,2 15 90,-1 3-90,-1 10 89,-9 1-179,0 6 90,0-15-1979,0-3-3777,0-10 5666,-9-9 0,7 0 0,-7 0 0</inkml:trace>
  <inkml:trace contextRef="#ctx0" brushRef="#br0" timeOffset="32096">2195 10034 13379,'0'0'0</inkml:trace>
  <inkml:trace contextRef="#ctx0" brushRef="#br0" timeOffset="40723">1842 12170 16168,'0'29'1529,"0"10"-1349,0-7 0,0 3-90,0 8 0,0 4-31,1-5 1,-1 4 0,-1 1-1534,-1 1 0,-2 1 0,2 4 1518,1-1 1,1 2 0,0 3 0,-2 0-9,-1-9 0,-3 1 0,0 0 0,0 1 0,1 2-275,1-2 1,1 1-1,0 1 1,0 1 0,-1 1-1,-1 0 226,0-4 0,-1 1 0,-1 0 1,-1 1-1,1 0 0,-1 1 1,1-1 24,0 2 1,0 1 0,0 0 0,0 0 0,0 0 0,0 1-1,-1 0-87,1-6 1,0 0 0,-1 0 0,1 1 0,-1-1 0,1 1 0,-1-1 0,1 0 51,1 0 1,-1-1-1,1 0 1,0 0 0,0 0-1,0 0 1,0 0-1,-1-1-133,0 6 0,0 0 0,0 0 1,1-1-1,-1 0 0,0 0 0,1-1 66,0-3 0,0-1 0,0 1 0,0-1 0,1-1 1,0 1-1,-1-2-87,1 5 0,0-1 0,0 0 0,0-1 0,0-1 0,0-2-327,-1 2 0,0-1 1,0-1-1,0-2 1,2-2-1776,-1 11 0,2-3 1,0-5 2520,-2-3 1,1-8 0,4-8 0,0-26-1</inkml:trace>
  <inkml:trace contextRef="#ctx0" brushRef="#br0" timeOffset="42081">2058 12033 14279,'-31'11'1709,"12"6"-1619,10-6 360,9 9-271,26 0 181,7-10-360,6-4 0,7-3 60,-9-4 0,2-2 0,3-2-797,-3 1 1,2-1-1,2-1 1,2 2 736,-3 1 0,2 0 0,2 1 0,0-1 0,0 1 0,4-2 0,1 0 0,1 0 0,0 1 0,0 0-403,-5 2 0,0 1 1,1 0-1,0 1 0,0-1 1,0 0 417,-1 0 0,1 0 0,0 0 0,0 0 0,-1 0 0,0 0-145,7 0 0,0 0 1,-1 0-1,0 0 1,-1 0 129,-6 2 0,0-1 0,0 1 0,-2 0 0,0 0 0,6 0 0,-1 1 0,-1-1 0,-1 2 0,4 2 0,-2 1 0,-2 0 0,-3-1 0,-1 0 0,-3 1 28,2 2 0,-4 2 62,-3 2 0,-5 2 1801,1 7-1711,-12 15 2613,-1-15-2613,-16 15 1111,7 2-1201,-9 11 90,0-13 0,0 2-218,0 0 0,0 3 218,0-6 0,0 3 0,0 1-90,0 2 0,0 1 0,0 1-30,0 6 0,0 3 0,0 0-16,0-7 1,0 0 0,0 1 0,-1-1-23,0 2 1,-1-1 0,-1 0-1,1 1-22,-1 1 0,0 0 0,1 0 0,-1 0-537,0 0 0,1 0 0,-1-1 0,0 0 559,-1-5 1,-1-1-1,0 0 1,2 1-1,1 2 1,2 1-1,0 0 1,-1 0-46,-1-2 1,0 0-1,-1 0 1,2 0 67,0 2 0,1 1 0,0 0 0,1 0-45,-1 0 0,0-1 0,0 1 0,0 1 45,0 2 0,0 1 0,0 0 0,0-1-45,0-4 0,0-1 0,0-1 0,0 2 0,0 2 0,0 1 0,0 0 0,0-1-23,0-5 1,0-1-1,0-1 1,0 0-358,-1 10 1,1-2 0,1-1 379,1-2 0,2 0 0,-2-3-20,-1 13 0,1-3 20,6-3 0,1-2 0,-7-3 0,-2-3 179,5-7 1,-1 0-225,-3 4 0,-2-2 1827,1 15-1962,0-4 1482,0-19-1482,0-10 246,0 1-66,0-1 654,-9 1-654,-11-9 27,-1 6-27,-8-14-90,1 14-179,-2-15 359,-18 7-180,-2-18 90,17 8 0,-2 0 0,-4-8 0,0 1 45,-5 6 0,-2 1-775,-6-3 0,-3 0 730,17 3 0,-1 1 0,-1 1 0,-5-1 0,-1 0 0,0 0 0,-3 0 0,0 0 0,-2 0 0,-3 0 0,-1 0 0,-1 0 0,12 0 0,1 0 0,-2 0 0,0 0 0,-3 0 0,-1 0 0,0 0 0,-1 0-604,-1 0 0,-1 0 0,1 0 0,-2 0 649,0-2 0,-2-1 0,1 1 0,1 0 22,3 1 1,0 1-1,1 0 1,0-1-367,2-2 0,0 0 1,1 0-1,1 3 329,-12 4 0,2 3 0,1-1-75,7-2 1,1-1 0,0 4 74,0 4 0,1 3 0,1-2-30,4-7 0,1-2 0,0 2 77,3 3 1,0 2 0,0-2-78,-18-6 0,1-2 0,8 4 0,1 1 820,-1-5 0,3 0-775,10 0 0,3 0 1653,-19 0-2148,20-9-600,17 7-3267,2-7 4597,9 9 1,0 0 0,0 0 0</inkml:trace>
  <inkml:trace contextRef="#ctx0" brushRef="#br0" timeOffset="43091">921 12445 20485,'0'48'450,"0"2"-450,0-17 0,0 1-180,0-3 0,0-1-1034,0 0 0,0-1-6612,0 19 7826,9-26 0,-7-5 0,7-17 0</inkml:trace>
  <inkml:trace contextRef="#ctx0" brushRef="#br0" timeOffset="44933">2352 11367 14819,'-11'8'2518,"2"12"-2068,9 19 449,0 11-719,0-20 0,0-1-276,0 21 96,1-19 0,-2-5-112,-7-11 112,5 9-270,-5-33-719,16 1 359,3-12 271,18-19 269,-8 6 539,8-4 479,-18 26-29,6 20-269,-15 13-450,7 26-90,0-7-90,1-2-90,10-10-810,0-19-3777,8-1 4677,3-9 0,-10 0 0,-3 0 0</inkml:trace>
  <inkml:trace contextRef="#ctx0" brushRef="#br0" timeOffset="46766">3939 11641 16078,'0'-22'899,"0"14"-719,-8 1 0,5 14-90,-5-16 270,8 9 90,0 0-181,0 9 271,-9-16-180,-2 22-360,-8-21 270,-1 23-270,0 3 180,1 10-180,-1 1 0,9 6 90,3-15 0,25-3 0,14-10-90,19-26-135,-21-1 0,1-4-90,0-2 0,-2-4 90,-1-13 0,-4-3-333,-1 8 1,-4 0 512,-7-3 0,-3 0-86,-2 4 0,-3 2 580,-3-8-269,-9 13 90,-2 28 180,-9 19-271,1 29-224,8-22 0,2 0 281,2 8 0,3 0-371,7-4 0,3-1-1754,16 12-2519,-3-16 1,1-4 4363,11-8 1,-12 4-1,-10-17 1</inkml:trace>
  <inkml:trace contextRef="#ctx0" brushRef="#br0" timeOffset="47962">2391 12464 19946,'0'-11'1169,"0"3"-989,0 25-90,0 14-45,0-3 0,0 2-257,0 1 1,0-1 76,0 5 0,0-2-1812,0 17-4349,0-2 6296,0-18 0,0-10 0,0-11 0</inkml:trace>
  <inkml:trace contextRef="#ctx0" brushRef="#br0" timeOffset="48445">3783 12504 21115,'-9'50'180,"8"-14"0,0 2-225,-4-7 0,1 1-900,3 7 1,2 0-3014,-1-8 0,0-3 3958,0 2 0,0-12 0,0-18 0</inkml:trace>
  <inkml:trace contextRef="#ctx0" brushRef="#br0" timeOffset="49562">862 13483 14819,'-30'-19'1709,"10"8"-1350,12-6-89,8 14-90,17-5-90,-4 8 0,24 0 90,-6 0-180,8 8 270,-9 3-270,-1 9 270,-19 8-180,-1-6-1,-9 15 1,0-7-90,0 18 90,-9-15-90,-10 13 0,-12-16 0,1 9 0,1 1-90,10-19 0,8-3 180,2-9 0,9-7 0,18 6 0,4-8-270,26 0-2788,-7-8 2968,-12-1 0,-1-2 0,-4-2 0,2-4 0</inkml:trace>
  <inkml:trace contextRef="#ctx0" brushRef="#br0" timeOffset="50791">2450 13327 20305,'-11'28'1170,"2"11"-1170,9 11 0,0-20 0,0-1-1439,0 21-3419,0-2 4858,0-17 0,0-12 0,0-10 0</inkml:trace>
  <inkml:trace contextRef="#ctx0" brushRef="#br0" timeOffset="51333">3606 13385 13559,'-20'-8'4947,"10"6"-4227,1 2-270,0 2 89,7 33-359,-15-11-90,6 6-180,0 5 0,-7-31 90,16 14 0,2-18 0,20 0 0,19 0-179,3 0-46,-14 0 0,0 0-315,14 0-719,6 0-1710,-9 0-5126,0 0 8095,-9-9 0,-10 7 0,-11-7 0</inkml:trace>
  <inkml:trace contextRef="#ctx0" brushRef="#br0" timeOffset="51558">3841 13405 20036,'-19'-9'1439,"8"33"-1169,2 0-225,8 4 0,2 3-135,0 7 0,-2 0-1260,-8 17-1501,8-18 0,0 0 2851,-7 4 0,8-10 0,0-14 0</inkml:trace>
  <inkml:trace contextRef="#ctx0" brushRef="#br0" timeOffset="52954">745 14483 16797,'-20'-9'990,"9"7"-810,3-7-90,25 9 90,5 0-180,26 9 0,-7-7 0,7 7 90,-17-9-180,-3 0 269,-17 9-89,-3 2 0,-8 8-90,0 18 0,-17-4-90,4 6 90,-16-11-449,10-17 89,-1-11-540,9-2-179,20-7 269,13 9 810,26 9 270,-15 2 1170,4 17-181,-27 3-360,-1 17-584,-8-19 0,-2 0-135,-8 15-90,-10 2-450,-12-27-989,1-8-3419,1-2 4768,10-27 0,8 14 0,2-13 0</inkml:trace>
  <inkml:trace contextRef="#ctx0" brushRef="#br0" timeOffset="53845">2156 14385 18506,'20'-11'270,"8"2"-180,-6 18-90,15-7 180,-16 7-90,8 0 0,-18 2 180,-3 0-180,-8 6 0,0-15 90,0 16-90,0 1-180,-17 3 0,4-11-90,-7 13 0,3-37 90,15 37-180,-7-31-270,26 25 361,-4-8 268,16 10 91,-10 0 720,-8 8-540,-2 2 89,-9 10-269,0-10-90,-9 7-360,-2-15-1619,-8-3-3328,-1-10 5217,0-18 0,9 7 0,3-6 0</inkml:trace>
  <inkml:trace contextRef="#ctx0" brushRef="#br0" timeOffset="54462">3469 14561 17607,'20'-11'90,"8"3"0,2 8 0,1 0 0,-3 0 180,-8 9 89,-9 1 271,-3 19-270,-8 1 90,-8 18-1,-3 2-179,-18-8-180,8-14-180,1-2 90,3-22 0,23 14-90,5-18-90,20 0-899,8-9-3149,0 7 4228,-8-16 0,-12 16 0,-10-6 0</inkml:trace>
  <inkml:trace contextRef="#ctx0" brushRef="#br0" timeOffset="54779">2959 15384 20395,'-19'-17'-9831,"8"4"9163,11-7 0,2 12 0,7 8 0</inkml:trace>
  <inkml:trace contextRef="#ctx0" brushRef="#br0" timeOffset="54930">2959 15541 18147,'-8'31'-6207,"-3"-20"6207,0-5 0,2-14 0,9 8 0</inkml:trace>
  <inkml:trace contextRef="#ctx0" brushRef="#br0" timeOffset="55081">2979 15855 14549,'-11'9'-8725,"2"2"8725,9-1 0,0-1 0,0-9 0</inkml:trace>
  <inkml:trace contextRef="#ctx0" brushRef="#br0" timeOffset="55220">2959 15835 9422,'0'0'0</inkml:trace>
  <inkml:trace contextRef="#ctx0" brushRef="#br0" timeOffset="55346">2999 16188 20126,'-20'11'-1327,"0"-11"0,9-2 0,3-7 1</inkml:trace>
  <inkml:trace contextRef="#ctx0" brushRef="#br0" timeOffset="60562">3469 7467 17697,'-9'30'-180,"-2"-10"360,0-12-270,3-8 180,17 0-90,1-8 270,1-3-180,-2 0 0,-9 2 0,0 9 0,0 0-1,0 9-89,-9-7 0,7 16 0,-15-25 0,14 14-179,-5-16-541,8 9-869,0 0 0,0 0 0</inkml:trace>
  <inkml:trace contextRef="#ctx0" brushRef="#br0" timeOffset="61842">5762 7427 13829,'-20'-8'3778,"9"14"-3688,-6-21-90,15 22 180,-7-16-90,9 18-90,0-7-90,0 15 270,0-15-180,9 7-180,2-9 270,0-9 90,-3-2-90,-8-8 0,0 8 269,0 11 271,-17 2-450,4 24-180,-24-13-90,15 7-450,2-11-2248,12-9 2788,25 0 0,-12 0 0,12 0 0</inkml:trace>
  <inkml:trace contextRef="#ctx0" brushRef="#br0" timeOffset="131449">10564 2645 11400,'37'0'3059,"13"0"-2745,-8 0 1,3 0-473,4 0 1,3 0 187,-11 0 0,1 0 0,1 0-632,-3 0 1,-1 0 0,2 0 601,3 2 0,2 2 0,-1-1-420,-5 1 0,0-1 1,-1 1-1081,1 0 1,-1-1 0,0 1 1520,17 1 0,-5-1 1,3-4-1,-10 0 0</inkml:trace>
  <inkml:trace contextRef="#ctx0" brushRef="#br0" timeOffset="131991">10446 3958 11311,'15'-30'314,"3"10"1,6 3 90,21 4 0,8 4-285,-9-1 0,1 0 0,3 2-485,-5 4 1,0 1 0,2 1-1,1 0 455,4-1 0,2 1 0,0 0 0,1 0-656,-7 2 0,1 0 1,0 0-1,1 0 0,-1 0 602,2 0 0,1 0 0,-1 0 0,0 0 0,0 0 0,-1 1 0,0 1 0,-1 0 0,1 0 0,-1 0-173,0 0 1,0 0 0,0 0-1,-1 0 1,0 1 181,5 1 0,-1 1 0,-1 0 0,-1 0-240,-5 0 1,0 1 0,-2-1 0,-1-1 104,7 0 0,-1 0 0,-4-1-327,5 2 0,-5-1-1382,-10-4 0,-5 0 2274,1 0 1,-19 0 0,-9 0 0</inkml:trace>
  <inkml:trace contextRef="#ctx0" brushRef="#br0" timeOffset="132607">10662 4684 11760,'48'-20'450,"-16"10"0,3 0-270,8 0 0,4 1-335,-5 2 1,4 0-1,1 1 267,-7 1 1,1 0-1,2 0 1,1 1-769,7 0 0,3 2 0,0 0 0,3-1 691,-7-1 1,2 0 0,1 0 0,1 1 0,0 0-21,-6 2 0,1 1 0,0 0 0,1 0 0,0 0 0,1-1-3,-5-1 1,1 0 0,1-1 0,0 0 0,0 0 0,0 1 0,0 0-169,1 1 0,0 0 1,0 2-1,0-1 0,0 0 1,1 0-1,-1-1 156,0-1 0,0-1 0,1 0 0,-1 0 0,0 0 0,0 1 0,0 0-30,7 1 0,0 1 0,0 0 0,-1 0 0,1 0 0,-2-1-401,-2-1 1,-1-1 0,0 0 0,0-1 0,-1 1 0,0 1-434,6-1 1,0 1-1,-1 0 1,0 0-1,-3 0 864,6-1 0,-2 0 0,-2 1 0,-4-1 0,-6 0 0,-3-1 0,-4 2 0,-3 2 0,1 0 0</inkml:trace>
  <inkml:trace contextRef="#ctx0" brushRef="#br0" timeOffset="151412">25753 9936 13379,'19'-22'3508,"-8"5"-2788,7 17 89,-16 0-179,7 0-90,-9 0 0,0 17-271,0 31-134,-8-13 0,-2 2-90,5 8 0,-3-1-45,-10-3 0,-1-3-45,8-8 0,0-1-45,-8 10 180,10-20-270,26-10-90,5-18 225,1-4 1,2-2-46,17-9 179,-17 5 1,-2 1 450,-2 7 0,-3 11-90,-18 29-360,0 12-90,0 9 0,0-11-360,8-11-2339,12-17-6296,19-2 8995,11-18 0,-17 7 0,-7-7 0</inkml:trace>
  <inkml:trace contextRef="#ctx0" brushRef="#br0" timeOffset="151920">26223 10152 17067,'0'30'3148,"0"7"-3058,9-15 0,2 6 0,8-8-360,10-9-269,10-3-1,2-8 180,7-8 360,-17-3 360,-3-9 0,-17 9 449,-2 3-449,-9 16-360,0 12 0,0 10 0,0 1-629,26-11-361,15-12 810,-11-10 0,1-4 45,4-3 0,-2-2 135,-6-3 0,-4-3 180,7-22 540,-4 9 179,-24 10 91,-2 20-360,-19 11-451,-21 26-269,8-4 90,-5 6-1619,43-11-5217,34-17 6836,-9-6 0,1-1 0,20-4 0,-17 0 0</inkml:trace>
  <inkml:trace contextRef="#ctx0" brushRef="#br0" timeOffset="187633">21030 6271 16977,'19'31'3149,"9"14"-3060,12-12-1082,-12-1 0,3 1 993,3-6 0,1-1-540,4 3 1,1 0-852,-5-3 1,-1-4-1804,-3-5 1,-3-3 3316,3 5 0,-14-10 1,-17-9-1</inkml:trace>
  <inkml:trace contextRef="#ctx0" brushRef="#br0" timeOffset="187798">21480 6330 14998,'-48'9'2069,"23"2"0,0 6-1979,-9 10 0,0 5-810,4 2 1,0 4-1755,-5 5 1,2 1 2340,11-8 1,3-3 0,-10 9 0,21-16 0</inkml:trace>
  <inkml:trace contextRef="#ctx0" brushRef="#br0" timeOffset="188440">22127 6467 20485,'0'28'390,"0"1"0,0 0 0,0 3-345,0 14 0,0 4-45,0-5 0,0 1-1032,0 7 1,0 1 1031,0-8 0,0-3 0,0-6 0,0-4 457,0 6-637,0-22 337,0-34-157,9-22 0,-4 6 0,1-4-90,7-11 0,2-2-396,-5 14 1,0-1 0,1 1 395,7-15 0,3 2 227,-2 3 1,1 5-138,-1 13 0,1 6 89,19-7 181,-8 38-90,-12 13 90,-10 17 1335,-9-8-1425,0-3 575,0-8-934,0-1-991,-9-8-2787,-2-11 3957,-8-37 0,8 20 0,2-18 0</inkml:trace>
  <inkml:trace contextRef="#ctx0" brushRef="#br0" timeOffset="188740">22637 6389 21924,'0'39'180,"-9"-9"-180,7 7-269,2-24-271,28 5-90,5-18 360,15-9 180,-18-10 180,-10-21 0,-12 8 0,-8 3 0,-26 21-180,2 8-180,-15 8-899,11-5-2699,17 5-3777,28-8 7645,25-8 0,-7 5 0,0-5 0</inkml:trace>
  <inkml:trace contextRef="#ctx0" brushRef="#br0" timeOffset="188965">23068 6310 21205,'0'31'180,"8"-3"-180,3-17 90,18 6-90,1-6 180,1 18 179,-3 1 451,-17 18-180,-2-7-496,-8-8 1,-2 0-45,-8 2-629,-2 10-5128,-9-43 5667,9 14 0,3-23 0,8 16 0</inkml:trace>
  <inkml:trace contextRef="#ctx0" brushRef="#br0" timeOffset="191882">8016 10367 14369,'-11'37'1709,"20"-4"-1619,21 6-90,20-19 45,-20-13 0,-1-6 0,1-11 0,-1-6-45,1 2 0,-1-4-45,-2-14 0,-4-4 90,-2 1 0,-3 0 45,-7 5 0,-2 0 89,-1-18-89,-8 28 540,9 20-90,-7 37-271,6-4 1,2 4 45,-5 11 0,1 4-595,2-13 1,3 0-1,-2 0 505,-3 17 0,1-3-45,7-7 0,-2-2-265,-10-6 1,-2 0 174,7-3 0,-5-3-180,-28 12-450,7-15 0,-4-4-1124,-10-16 0,-4-5 1624,-3 6 1,2-2 0,-6-8 0,10 0 0</inkml:trace>
  <inkml:trace contextRef="#ctx0" brushRef="#br0" timeOffset="192366">9016 9995 14369,'19'17'3778,"1"5"-3059,-1 17-179,-8 9-360,7 2-90,-8 0 0,1-2 270,-2-17-91,-9-12-628,0-10 359,0-18-540,0-10 495,-4-7 0,-1-5-135,0-3 0,-1-4-334,0 1 1,-1-3 0,1 2 423,0-10 0,1 2-130,0 1 0,1 3 220,4-6 90,18 29-90,4 19 0,17 19 270,-9 12 90,-1-1 1131,-19-1-1851,-1-19-2839,-9-1-6066,0-9 9265,0-17 0,0 12 0,0-12 0</inkml:trace>
  <inkml:trace contextRef="#ctx0" brushRef="#br0" timeOffset="192632">9407 9740 16977,'0'20'-1079,"9"-9"359,2-3 1,9-25 719,-9-5 90,-3-26 629,-8 16 271,0-5-451,-9 34-269,-1 5-540,-10 18-539,0 0-1350,9-9-4587,12-3 6746,27-16 0,-13 5 0,11-5 0</inkml:trace>
  <inkml:trace contextRef="#ctx0" brushRef="#br0" timeOffset="192857">9623 9505 16618,'0'30'719,"0"7"-809,9-15 90,2 7 0,17-1 180,-6-6 0,6 6 899,-8-8 91,-9 8-451,-3 2-449,-8 1-180,0-3-2159,0-17-6836,0-2 8905,0-9 0,0 0 0,0 0 0</inkml:trace>
  <inkml:trace contextRef="#ctx0" brushRef="#br0" timeOffset="-46640.73">9741 8760 7083,'30'42'2968,"7"-5"-2428,2-27-90,3-1-360,-14-7 0,1-4-90,12-15-304,-12 3 0,-1-3 484,4-24-180,-12 13 0,-3-1 90,-6-21 90,-11 0 0,-11 25 0,-7 2 134,-5 6 1,-4 4-90,-6 1 0,-3 4-67,-4 1 1,1 5-204,7 9 0,3 4 0,4 3 0,2 2-1124,-5 17-3033,43 4 4202,36-26 0,-12-2 0,13-9 0</inkml:trace>
  <inkml:trace contextRef="#ctx0" brushRef="#br0" timeOffset="-45881.73">12053 7133 8702,'-24'-19'1169,"0"-1"1,4 0-1,-1 1-764,-3 3 0,0 2-1,0-1 1,0 1-225,-17-5-270,-7 8 90,9 2-90,-1 35 90,10 7-824,14 3 1,4 4 778,0-4 1,4 0 44,8 7 0,7 1 44,4-3 1,8-4-45,12-8 0,8-5 30,-6-6 0,4-2 0,0-5-75,18-6 0,1-7-478,-14 0 0,1 0 0,-2-5 493,-3-6 0,-1-3 0,-3-3 75,9-9 0,-5-5-113,-6-9 1,-8-3 202,-10 0 0,-8 0-90,-12 5 0,-6 0 314,-1-4 1,-7 3-315,-16 8 0,-4 5-664,9 5 1,-1 5-2755,-11-1 0,1 11 3612,10 20 0,3 3 0,-12-9 0,14 20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49:37.38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5272 6977 16168,'-9'2'360,"7"4"-720,-7-14-90,9 8 3958,0 0-3508,0 8-90,0-5-180,0 14 0,-8-24 90,6 14-1259,-7-16-2428,9 9 3867,0 0 0,0 0 0</inkml:trace>
  <inkml:trace contextRef="#ctx0" brushRef="#br0" timeOffset="9147">6154 6957 9422,'0'0'0</inkml:trace>
  <inkml:trace contextRef="#ctx0" brushRef="#br0" timeOffset="10130">6154 6937 7353,'-20'0'2069,"1"-8"-1800,8 6 541,2-7-270,9 9 359,0 0-899,18 0 0,-14 0 0,14 0 0</inkml:trace>
  <inkml:trace contextRef="#ctx0" brushRef="#br0" timeOffset="12072">6134 6957 10321,'-10'-11'2878,"1"11"-2158,0-6 269,7 12-179,-7-15-360,9 9-810,0 0 270,0-8 90,0 6 90,9-16 180,-7 16 90,7-7-270,-9 9 89,0 0-89,0 18-180,-9-23-89,7 29-1,-7-30 180,9 14 0,0-8-3149,0 0 3149,0 9 0,0-7 0,0 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50:16.962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16443 1136 13379,'-37'-11'3778,"5"3"-3328,-16 8-90,8 8 89,-8 3-269,-2 9-180,9-1-180,4 1 91,18-9 89,8 6-360,28-6 90,33 9 315,-15-6 0,2 0-90,8 1 0,-2 1-176,-11 2 1,-4 3 310,-6 2 0,-4 2 333,-1 16-243,-14-12 0,-6-1 0,-15 4-135,-8-2 0,-4-5-1574,-18-10-1260,13-3 1,4-7 2788,12-24 0,10 6 0,9-5 0</inkml:trace>
  <inkml:trace contextRef="#ctx0" brushRef="#br0" timeOffset="492">16953 1156 17517,'0'50'1619,"-4"-9"0,-1 1-1574,5-14 0,-2 0-45,-7 7 0,1-2 90,5 4-360,-5-26-180,34-11 135,-2-20 1,2-6 269,1 7 0,1 1 449,2-7 1,-4 2 225,-6 6 0,-12 43-91,-8-2-269,-8 15-90,5-11-90,-5-17-270,51-11 90,3-28-135,1 8 0,2-2 315,-16 2 0,-3-1 360,18-7 90,-31 45-540,-17 7 90,0 24-180,9-26-1080,2 4-1708,26-24-4048,-4-2 6926,-4-8 0,-2-3 0,-3-3 0,3-3 0</inkml:trace>
  <inkml:trace contextRef="#ctx0" brushRef="#br0" timeOffset="723">18090 862 19676,'0'46'2968,"-9"6"-2788,3-18 0,1 2-90,0 6 0,-1 0-45,-3-10 0,1 0-45,6 6 0,2 0-135,-5-8 0,1-1-450,3 0 1,2 0-3104,-1 2 0,0-3 3688,0 5 0,0-7 0,0-26 0</inkml:trace>
  <inkml:trace contextRef="#ctx0" brushRef="#br0" timeOffset="925">18090 1038 18057,'0'-30'3418,"8"1"-3148,21 10-180,21-1-90,-12 10 0,2 1 0,5-2 0,0 2-1388,0 3 0,-1 1-141,-8 0 0,-2 1-8302,14 4 9867,-29 0 0,-10 0 1,-9 0-1</inkml:trace>
  <inkml:trace contextRef="#ctx0" brushRef="#br0" timeOffset="1068">18031 1254 19766,'54'-9'-1709,"-23"0"0,2-1-1440,3 0 1,4-1 0,-1 1 2926,-1 0 1,0-1 0,-3 2 0,4-2 0,-4 2 0,18 0 0</inkml:trace>
  <inkml:trace contextRef="#ctx0" brushRef="#br0" timeOffset="1266">18834 999 17337,'0'-20'3688,"27"1"-3508,14-1-135,-3 14 0,3 1-45,-5-4 0,-1 1-135,4 6 0,-1 2-1304,12-9-1799,-20 9-5577,-13 0 8815,-17 0 0,0 0 0,0 0 0</inkml:trace>
  <inkml:trace contextRef="#ctx0" brushRef="#br0" timeOffset="1453">18952 1136 21025,'-20'31'1349,"9"14"-1529,3-3-899,-1 8-405,9-17 0,-2-1-7241,-16 3 8725,17-2 0,0-3 0,-7-15 0,8 12 0</inkml:trace>
  <inkml:trace contextRef="#ctx0" brushRef="#br0" timeOffset="1609">18756 1567 19586,'33'-5'-630,"0"0"0,-5-4 1,16 9-1</inkml:trace>
  <inkml:trace contextRef="#ctx0" brushRef="#br0" timeOffset="1941">19775 1077 19226,'-30'-5'1979,"-1"-1"0,-17-2-1889,11 8-90,7 17-90,-1 5 90,3 0-90,17 13-270,2-22-360,27 24 91,4-7 359,17 9 180,-9 1 180,-10-1 90,-11 0 180,-9 0-1,-9 9-269,-11-7-449,-10-1-2160,-1-21 2519,3-19 0,17-2 0,2-7 0</inkml:trace>
  <inkml:trace contextRef="#ctx0" brushRef="#br0" timeOffset="2200">20069 1019 18956,'29'0'4138,"-8"8"-3419,8 12-179,-19 19-360,-1 11-135,-8-16 0,-2 0-45,1-4 0,0 1-256,0 7 0,0 0-104,0 14-135,0-18 0,0-2-1843,0 0-2484,0 5 4822,0-26 0,0-2 0,0-9 0</inkml:trace>
  <inkml:trace contextRef="#ctx0" brushRef="#br0" timeOffset="2363">20148 1332 22284,'17'-11'990,"14"-6"-1710,19 6-959,-21 2 0,1-2-1560,-1 2 1,0-1 3303,2 0 1,-3 0 0,5-1 0,-7 3 0</inkml:trace>
  <inkml:trace contextRef="#ctx0" brushRef="#br0" timeOffset="2556">20579 940 24623,'5'35'539,"1"0"1,-1 7 0,-2 1-495,-2-3 0,-2 0-1316,2 9 0,-2 0 731,-7 1 0,-1-2-809,3-3 0,-1 0-3445,-7-1 1,-1-1 4793,5-2 0,1-4 0,-2 7 0,2-9 0</inkml:trace>
  <inkml:trace contextRef="#ctx0" brushRef="#br0" timeOffset="15484">23989 15091 11670,'5'33'2159,"1"1"0,-1 8 0,-2 3-1620,-6 8 1,-2 3-1547,1-9 1,1 2-1,-1 1 1157,-2 2 0,-2 1 0,2 1-83,3-11 1,0 1-1,1 1 1,-1-1-46,1 0 1,-1-1-1,1 1 1,1 2-5,0 1 0,1 3 0,0 2 0,1-2 0,-1-3-18,0-4 0,0-2 0,0 0 0,0 1-135,0 12 0,0 2 0,0-1 0,0-6-495,0 8 1,0-5-1003,0-6 0,0-3-3181,0-7 1,0-4 4993,0-2 1,0-13 0,0-17 0</inkml:trace>
  <inkml:trace contextRef="#ctx0" brushRef="#br0" timeOffset="17229">24263 14816 15808,'37'-11'1529,"14"3"-1484,-10 6 0,5 4-313,7 2 0,3 0 268,-9-3 0,2-1 0,1 1-404,-10 3 0,0 1 0,2 0 0,4-1 419,-2-1 0,4-1 0,2-1 0,1 1 0,-1-1 0,-1 1-15,0 0 0,-1 0 0,-1 0 0,2 0 0,6 1-243,-9-1 0,5 0 1,3 0-1,1 0 1,1 0-1,0 0 1,-2 0-1,-2 0 1,-3-1 242,2 0 0,-2-1 0,-3 1 0,0-1 0,2 0 0,1 0 25,3 1 1,3 1 0,1-1-1,1 1 1,-2-1 0,-2 0 0,-4 0-317,0-1 0,-3 0 1,-2 0-1,-2 0 1,1 0 267,5 0 1,-1 0-1,0 0 1,-2 0 66,12 0 0,-2 0 0,-1 0-74,-8 1 0,-2-1 0,3-1 30,-2-2 0,3-2 0,0-1 0,-2 3-9,2 1 1,-2 2 0,2-3 8,-4-2 0,3-3 0,-1 0 0,-3 3 0,1 3 0,-2 3 0,-1-2 919,14-4 1,-2 1-875,-3 4 0,-2 0 45,-8 0 0,-1 0 1053,5 4 0,-4 1-873,6 6 0,9 0-180,-36-3 595,-8-8-325,-2 9 2108,-9 2-2289,0 9-89,0 25 0,0-1 101,0-12 0,0 3-146,0 3 0,0 1 0,0 4 0,0 3-826,-1-9 1,1 3-1,1 0 841,0 8 0,2 1 0,1 0 60,2 3 0,2 1 0,-2 1-75,-2-8 0,-2 0 0,1 1 0,1-1 22,2 1 1,2-1-1,-1 1 1,-2 1-333,-3 1 0,-2 1 0,0 1 0,0 3 310,2-6 0,2 2 0,-1 2 0,1 1 0,-1-2 0,-1-2-63,-1 0 0,-1-3 0,0 0 0,0 1 0,1 5 40,0-6 1,0 4-1,0 3 1,0 1-1,1 0 1,-1-1 0,0-3-1,0-3-424,-1 4 1,0-3 0,0-2 0,0 0 0,0 2 401,-1 0 0,-1 2 0,0 1 0,1-1 0,-1-1 0,1-3 0,1 8 0,0-3 0,0-1 0,-2-2-240,-6 7 1,-2-1 0,2-2 239,3-2 0,1-1 0,-1-2 357,0-7 0,-2-2 0,0-1-402,-6 15 0,0-6 45,7-18 0,-1-1 440,-6 7 1,-3-7-441,-3-23 2550,-1 13-2640,1-17 1742,-1-8-1697,-6-2 0,-3 0 45,-8-3 0,-3 0 0,-2 0-409,11 7 1,1 1 363,-17 0 0,-2-1 45,-3-2 0,-5-1-23,9 4 1,-5 0 0,-2 0-1,4 0 23,9 0 0,3 0 0,-1 0 0,-5-2-572,-3 1 0,-6-2 0,-3 0 1,-1-1-1,3 2 0,5 0 527,-2 0 0,4 2 0,1-1 0,-4 0 45,5-1 0,-3-1 0,-1 0 0,-1-1 0,2 2 0,2 0-503,-10 1 1,3 0 0,1 2 0,-1-2 502,9 1 0,-1-1 0,1 0 0,-1 0 0,1 1-95,-8 0 1,-1 0 0,1 0 0,-2 0 94,4 0 0,-2-1 0,0 1 0,2-1 0,2 0 0,4 0 0,3 1 0,0-1 0,-3 1 0,-5 1 0,-3-1 0,-1 1 0,1 1 0,6 0-90,-2-1 0,5 1 0,-2 1 0,4 1 0,0 1 0,-2 1 0,0-1 45,-5 0 0,-2 0 0,1 0 0,4 0 45,2 0 0,4 0 0,-3 0 0,0-2 0,-4 0 0,2-1 0,4 1 0,-6 1 0,5 0 0,-1-3 0,-1-1 0,4 2 0,-2 1 0,2-1 0,-9-3 0,0 1 0,8 1 0,-2 1 0,3-1 208,-10-5 1,4 0-209,5 8 0,1 0 0,1-3 0,0 0 1137,-1-1 1,4 1-1048,-8 2-45,15-13 0,4 4 45,12 15 2956,-13-28-2956,24 30 688,-7-14-688,9 8-90,0-9 0,0-2 0,0-17 0,0-3 0,9-8 0,0 3 0,1-2 0,0 11 0,2-2 30,3-11 0,1-6 0,-1 3-30,-2 0 0,-2-1 0,-1 4 0,-1-3 0,0 2-639,1-9 1,-3 2 638,-2-5 0,1-1-30,3 19 0,1-1 0,0-2 52,-3-2 1,0-4-1,1 0 1,0 2-53,5-1 0,1 1 0,-2-3-132,-3 3 0,-1-4 0,0-1 0,-1 1 1,1 5-289,2-5 0,0 5 0,0-3-382,-2 0 0,0-2 0,-1 0 0,-2 3-2316,0 5 0,-2 2 0,0-1 3148,1-3 0,-1 0 0,-1 5 0,-2-20 0,0 12 0</inkml:trace>
  <inkml:trace contextRef="#ctx0" brushRef="#br0" timeOffset="23044">21460 15267 10771,'-29'0'1304,"0"0"0,-21 0-1124,10 0 90,12 9-180,9-7 450,8 7-450,2-1-90,27 3 0,15-5 0,8-1 0,-7 4 0,1-1 0,18-4 0,-1 3 179,-15 9 1,-7 5 540,3 21-360,-17-18 0,-6 2-211,-15 6 1,-7 1 120,-2-6 0,-3-2-225,-6 10 0,-4-2 90,-2-7 0,-1-2-135,1 1 0,-1-2-45,5-7 0,0-2-585,-14 6 91,11-11-1,8-27 90,1-21 360,8-13-289,5 18 0,3 0 289,5 4 1,5 2-271,4 2 0,6 1 0,9 1 0,7 1 360,5 2 0,6 2 0,-2 2 90,8-1 0,1 1 60,-10 2 0,2-2 0,-6 3 364,-6 3 1,-3 3-65,20-3 449,-26 2 90,-5 18-899,-17-7 90,0 15 329,0-6-599,0 0 270,0 7-270,9-16 90,2 7 90,17-9-180,-6-9 180,6 7 270,-8 2 179,-9 11-269,-3 17-90,-8 2-180,0 1 0,0-12 0,0-10-450,9-9 181,11-17 89,1-5 90,16-17 90,-15 8 449,-2 12 91,-3 27-450,-6 14-90,0 17 90,6 9-90,3-15 180,19 4-180,3-26-45,-14-5 0,0-3-135,22-12 0,0-11 180,-10-10 180,-21-18 90,-10 6-90,-18 21 90,-2 14-180,-9 44-90,1-4-90,8 15-765,29-27 1,8-3-3824,22 4 4678,0-11 0,0-5 0,-5-6 0,-8 0 0</inkml:trace>
  <inkml:trace contextRef="#ctx0" brushRef="#br0" timeOffset="23233">23029 15287 20036,'0'37'719,"0"13"-944,0-17 0,0 3-1304,0 7 0,0 1 1529,0 2 0,0-2 0,0 10 0,-1-10 0</inkml:trace>
  <inkml:trace contextRef="#ctx0" brushRef="#br0" timeOffset="24493">21186 16325 15268,'-39'0'1350,"0"0"-991,8 18-89,3-5 0,8 24-270,1-15 90,-1-3-360,44-1 180,2-8 90,7-1 0,2 2 45,-8 2 0,-4 2 45,8 16 270,-14 17-1,-22-11 1,-8 2-225,-1-6 0,-2-1-90,-3 8 0,-4-4-45,-4-13 0,-2-6-180,-13 2-179,3-19-271,20-19 0,28-29 270,3 22 1,6 0 194,12-5 0,7-2 1,-1 3 164,-1 1 0,1 1 120,-1 6 0,2-1 0,-6 3 689,8-8-269,-20 17 179,-1 2-179,-16 18-720,15 2 360,-6 8-270,9 1 314,17-9-404,4-3 0,-7-7 0,0-2 91,18 1 89,-23 0 0,-1 0 359,11 0 91,-17 9 270,-5 11-271,-17 2-269,0 15-90,0-16-270,0-1-719,0-20 179,18-28 360,3-5 315,-2 5 1,2-1 223,9-3 271,-2 3 180,-17 29-360,-2 20-180,-9 19-90,0 3 45,14-17 0,7-3-225,14 0 0,-3-10 0,3-6 0,-5-13 0,-1-4 270,21-11 0,-28-5 0,-5-2 450,3 3-1,-20 0-269,-20 36-90,-2 19-180,6-6 0,4 2-630,19 10-1438,23 10-2340,-2-37 1,5-5 4366,7 2 0,-1-1 0,4-4 0,-8 0 0</inkml:trace>
  <inkml:trace contextRef="#ctx0" brushRef="#br0" timeOffset="24796">22754 16325 20215,'39'9'-179,"9"2"269,-6 17 89,-3-6-89,-19 15 180,-12-7-90,-18 11 0,-6 1-270,-8 8 45,4-3 0,1-2-315,-1-13-1439,20-3-5666,29-21 7465,3-8 0,-1 0 0,-14 0 0</inkml:trace>
  <inkml:trace contextRef="#ctx0" brushRef="#br0" timeOffset="25966">21029 17501 14639,'0'-30'3508,"0"1"-3149,0 19 1,-17 1 0,-5 17-225,-5 6 0,-2 1-225,-6 0 90,-2 20-270,46-33-90,21 16 225,-2-13 0,3 0 90,0 8 0,-1 3 90,1-3 0,-3 4 90,-10 5 0,-6 4 180,-4 11 0,-7 2-315,-8-6 0,-6 0 90,-4 6 0,-5-2-135,-6-10 0,-3-6 45,5-9 0,0-2-540,-22 7-809,20-26 539,26-2-719,21-26 1259,4 17 1,4-1-414,11-8 0,3-1 713,-12 8 0,1 0 0,0-1 90,0 0 0,1 0 0,-2-1 240,11-15 0,-2 0-85,-7 4 0,-3 0 445,-7 5 0,-3 1-181,1-10 181,-19 37-270,-11 15-270,-8 26 1123,-1 9-1213,35-24-90,18 2-450,4-27 0,5-7 655,2 4 1,1-3-296,-4-7 0,-1 0 450,0 7 0,-4 1 179,-4-3-179,-6 29-90,-26 19-270,0 11 0,-8-17 0,5-7-270,-5-26-539,16-9 539,21-19 0,3-13 225,-12 16 0,0 0 405,8-15 539,-9 29-809,-8 22-90,7 20 0,7-10 0,4-3-450,19 4 225,-2-14 1,2-7 134,-16-9 0,-3-4-26,2-7 0,-3-1 205,11-13 181,-20-4 720,-10 35-720,-27 13-270,-3 28-90,5-10 0,1 1-1170,4 13-3507,40-6 4767,14-28 0,-1-9 0,-16 0 0</inkml:trace>
  <inkml:trace contextRef="#ctx0" brushRef="#br0" timeOffset="26445">22833 17325 21025,'39'11'-1079,"0"-3"449,9-8 270,-7 0 540,-10 0 360,-14 9 269,-17 11-89,-26 28-720,2-5-90,5-17 0,-1-4-1259,-9-2 719,27-3 360,13-6 270,20 17 900,-9 12 314,-12-4 0,-3 4-809,-5-8 0,-4 1-315,-4 11 0,-6-3-765,-6-18 1,-3-5-3014,-14 11 3688,-10-38 0,34 5 0,2-14 0</inkml:trace>
  <inkml:trace contextRef="#ctx0" brushRef="#br0" timeOffset="27779">24969 14444 15808,'-20'0'2069,"1"0"-1350,-18 17-449,13-4 0,-5 33 0,21-13-180,25 6-180,22-11-509,-10-21 1,3-3 148,7 2 1,1-3-153,-5-6 1,0-3 331,-5 3 1,-2-5 269,11-29 0,-10 5 629,-18-16 631,-20 26-901,-13 4 457,-9 18-726,7 15 0,3 5 324,6 6-459,1 3 0,10-1-3328,27-10 0,9-5 3373,-4-2 0,0-3 0,4-2 0,-3-3 0,6-3 0</inkml:trace>
  <inkml:trace contextRef="#ctx0" brushRef="#br0" timeOffset="27964">25655 14346 18416,'-5'35'390,"1"-1"0,-1 0 0,-1 0-390,-3 0 0,-1-1-405,0-1 0,0-3-2743,-10 22-4408,9-6 7556,3-32 0,8 5 0,0-18 0</inkml:trace>
  <inkml:trace contextRef="#ctx0" brushRef="#br0" timeOffset="28143">25831 14385 19136,'-4'29'210,"-1"1"0,1-1 0,-2 1-570,-4 4 0,0-1-1825,0-7 0,0 0 2185,5 4 0,-1-3 0,-2-5 0,8-5 0</inkml:trace>
  <inkml:trace contextRef="#ctx0" brushRef="#br0" timeOffset="28698">26302 14385 18147,'-9'29'449,"0"1"1,4-1 0,-3 1-360,-10-1 0,-1 0 90,8 1 0,0-1 89,-17 13-89,8-5-360,9-27-359,3-10-91,17-28 450,4 5 0,2-4 90,0-7 0,3-2 90,9-2 0,2-2 180,-9 5 0,-1-2 0,1 4 45,6 3 0,0 2 134,0-12 1,-4 17 360,-2 57-360,-3 3-225,-14 17 0,-4 3-225,6-26 0,-1-3-945,-3 11 1,-2-4-7151,1-6 8185,0-18 0,0-3 0,0-8 0</inkml:trace>
  <inkml:trace contextRef="#ctx0" brushRef="#br0" timeOffset="28842">26399 14561 20126,'27'-21'-1170,"5"3"-3746,1 17 1,2 2 4272,1-1 1,-2 0 0,9 0 0,-8 0 0</inkml:trace>
  <inkml:trace contextRef="#ctx0" brushRef="#br0" timeOffset="29373">27497 14326 19496,'-39'9'3148,"8"10"-3058,3 12 0,8 8-90,10 0 180,18 1-630,23-1 225,-4-26 0,5-4-180,1 1 1,4-3-166,-1-7 0,4-3 1,-3-3 434,-1-2 0,-3-3 45,12-7 0,-7-3 450,-18-12 180,-12-13 269,-8 42-269,-17-12-360,4 25-90,-16 0-90,19 10-90,10 12-1170,19 0-2068,21-12 3328,-11-13 0,0-3 0,6-3 0,0 0 0</inkml:trace>
  <inkml:trace contextRef="#ctx0" brushRef="#br0" timeOffset="29558">28281 14267 20575,'0'46'2249,"-9"-2"-2249,5-12 0,-3 3-315,-6 4 0,-2-2-2563,-7 9-1665,12-16 1,1-5 4542,0-14 0,9-3 0,0-8 0</inkml:trace>
  <inkml:trace contextRef="#ctx0" brushRef="#br0" timeOffset="29735">28438 14326 20575,'0'46'1260,"-9"-3"-1260,4-9 0,-1 0-1440,-13 7-3147,8 5 4587,2-33 0,9 5 0,0-18 0</inkml:trace>
  <inkml:trace contextRef="#ctx0" brushRef="#br0" timeOffset="30195">28810 14287 19316,'22'11'2608,"-5"6"-1798,-17 3-360,-7 11 0,-3 3-450,4-6 0,-1 1 0,-11 13 0,-1 1 0,8-12 0,0-3-90,-17 13-990,17-4-899,2-26-1349,9-2-6386,9-27 9714,2-12 0,0 6 0,-3-2 0</inkml:trace>
  <inkml:trace contextRef="#ctx0" brushRef="#br0" timeOffset="30569">28830 14287 21115,'46'-1'-45,"0"1"0,-1-1 0,16-1 0,-13 6 225,-28 16 270,-12-1 449,-8 18-179,-17-13-540,-5 13-180,-17-17 0,8-1 0,3 10-180,8-16-630,9 13 1,20-15 539,4 26 720,7-4 989,-11 6-360,-9 6-359,-18-21-360,-4 13-360,-17-17-1080,0-9-4587,8-2 5667,-6-9 0,24 0 0,-4 0 0</inkml:trace>
  <inkml:trace contextRef="#ctx0" brushRef="#br0" timeOffset="31294">26674 14993 18596,'20'37'1709,"-1"4"-1529,-12-9 0,-3 3-815,1 4 1,-1 1 859,-4 4 0,0 1 0,0 3 0,0 2-106,0-12 1,1 1 0,-2 0-401,-4 0 1,-1 1-1,-1 0 371,1 3 0,-1-1 0,-2 2 0,-2 3 0,-2 2 0,-2-2 60,0 0 0,-1-1 0,-1 1-489,0 4 0,1 2 1,-1 0 360,4-13 1,1 0-1,-1 1 1,1 3 13,0 1 0,0 4 0,1 0 0,-1-1 0,2-1-59,1-2 1,1-3-1,0 1 1,1 3 40,0 1 0,2 3 0,-1 1 0,1-2 0,0-4 12,-2 1 0,1-4 0,1 3-281,4-4 0,1 3 1,1 0-1,-3-4 281,-3 0 0,-2-3 0,2 2-69,3 11 1,3 2-1,-3-4 39,-6-5 0,-1-1 493,8 11 1,0-4-763,-8-5-1476,9-7-3652,0-28 5820,-9-44 1,7 26 0,-6-26 0</inkml:trace>
  <inkml:trace contextRef="#ctx0" brushRef="#br0" timeOffset="32050">23754 15953 14459,'38'0'1469,"0"0"0,9 0 0,4 0-1379,-5 0 0,3 0 0,2 0-1445,-6 0 0,1 0 0,2 0 0,1 0 1373,-4 0 0,1 0 0,2 0 0,0 0 0,0 0-249,4 0 1,1 0 0,1 0 0,0 0-1,-1 0 249,0 0 0,1 0 0,-1 0 0,1 0 0,0 0-18,-8 0 0,1 0 0,1 0 0,-1 0 0,0 0 0,-1 0-94,6 0 1,-1 0 0,0 0 0,0 0 0,1 0 147,0 0 0,1 0 0,0 0 0,0 0 0,-1 0-105,-1 0 1,-2 1-1,1-1 1,1 0-1,3-1 89,-6-1 1,2 1-1,1-2 1,1 1 0,0-1-1,-2 0 1,-2 0 96,6-1 0,-2-1 0,-2 1 0,2-1 0,1 1-150,-3 0 0,3 1 0,-1-1 0,1 1 0,-1-1 0,-1 0 286,4-1 1,0-1 0,-2 0-1,-1 0 1,-4 3-137,-1 1 0,-4 2 0,-1 0 0,3 0 67,9-2 0,2-1 1,-1 1-1,-5 0 388,-8 2 0,-3 0 0,-2 0-365,13 0 0,-2 0 210,-8 0 1,-2 0-391,-8 0 0,-1 0 45,19 0 1001,-18 0-1001,-2 0 2341,-8 0-3690,-9 0-1086,-3 0 2345,-16 9 0,5-7 0,-5 6 0</inkml:trace>
  <inkml:trace contextRef="#ctx0" brushRef="#br0" timeOffset="32995">23695 16952 15268,'-20'-28'1529,"9"15"-629,20-13-270,30 15-451,-6 5 1,4 1-45,15 0 0,3 1-974,-14 3 1,2 2 0,2-1 838,8 3 0,3 0 0,0 0 45,-10 0 0,0 0 0,2-1 0,0 1-45,4 0 0,2 0 0,1-1 0,-1 1 71,-9-1 1,0 0 0,0 0 0,1 0 0,0-1-345,2-1 1,1 0 0,0 0 0,0 0 0,0 0 380,-1 0 0,-1 0 0,0 0 0,1 0 0,-1 0-54,2-2 0,0 1 0,0-2 0,0 1 0,-1 1 17,0 0 1,-1 1 0,0 0 0,0 0 0,-1-1-18,0-1 0,-1 0 0,0 0 0,1 0 0,-1 1-158,0 1 0,0-1 0,0 2 0,-1-1 0,1 0 126,9 0 1,0 0-1,0-1 1,0 2-1,-2 1 1,-1 0-1,1 0 1,-1 1 44,3-1 0,-1 1 1,1-1-1,-1 2-45,-1 0 1,-1 1 0,1 0-1,0 0-28,1 0 1,0-1 0,0 1 0,3 1 124,-11-1 1,2 1 0,1 0 0,-1 1 0,-1-1 0,-2 1-75,5 1 0,-3 0 0,0 1 0,0-1 45,5-1 0,2 0 0,-3 0 0,-8 2 45,-5 5 0,-7-2 1173,7-10-1128,-26 7 1524,-3-9-5662,-8 0 4203,0 9 1,0-7 0,0 7 0</inkml:trace>
  <inkml:trace contextRef="#ctx0" brushRef="#br0" timeOffset="52109">25224 15228 18866,'-31'-29'540,"11"16"-540,29-4 180,13 17-180,26 0 90,-7 9-45,-12-5 0,-1 3-135,13 21 270,-1-6 269,-12 15 1,-17-16 90,-11 25-180,-20-22-226,-11 0 1,-3-2-224,-14 0-1,8-17 0,6 0-180,21 11 90,15-5 225,23 11 0,7 4 225,-4 17 44,-2-15 1,-9 1 315,-33 4 0,-11-1-450,-10 5-136,-4-11 1,-3-6-1979,12-17 1,3-6-7898,-13-17 9095,43-19 1,5 15-1,20-2 1</inkml:trace>
  <inkml:trace contextRef="#ctx0" brushRef="#br0" timeOffset="52780">27732 15365 14279,'-28'-20'7376,"6"1"-6387,-6 8-269,8 2-181,-8 9-89,-3 9-270,-8 10-90,9 3-90,10 24-90,20-5-90,19-15 0,8-2-411,2-2 0,5-4 501,14-6 0,2-5 90,-4 0 0,-2-5 0,-8-9 0,-3-3 90,15-12-90,-28-26 180,-21 15-180,-13 5 0,-9 2-45,-5 12 0,-5 4-1214,-6-10 0,-2 3 1259,-9 10 0,4 3 0,0-5 0,2 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52:04.11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14915 8172 9602,'-9'-19'3148,"-2"-10"-2699,0 25-89,-15-20-90,13 22 90,-24-18-270,15 1 90,-24-1 90,14 0-1,-16 1-741,0 8 562,19 2 0,-1 0 0,0 8 0,-1 0-45,-3-3 0,0 0 0,0 3 0,1 2-121,2-1 0,1 0 121,0 0 0,1 0 0,0 0 0,2 0 135,-15 0-135,14 3 0,0 2-45,-14 6 90,-6 9-90,24-6 0,0 0 0,-17 8 45,12-5 0,1 3 0,8-1 0,-1 1 45,-8 4 0,1 2-45,7 3 0,1 1-225,-4-5 0,0 0 225,8 4 0,2-1 429,-15 4-384,23 0 0,2-1 90,-14 4-135,16-2 0,2 0 45,-9 8-45,12-12 0,3-1 45,14 13-90,-7-12 0,4-1 0,7-7 0,0-1 45,-3 8 0,0 1 73,6-8 1,2-1-164,-4 4 1,0 0 88,4-4 1,1-1-464,3 1 1,2-1 463,-1 2 0,1-2-45,8-3 0,2-2 0,-6 1 0,2-2-216,7-2 1,0-2 215,-3 1 0,-1 0 0,1-5 0,0 0 0,-1 4 0,-1 0-218,-8-3 1,-1-1 307,5 0 0,-2 1-313,-6-1 0,-1-2 268,4-1 0,0-4-90,-4-1 0,-1-2 307,1 0 1,-2-1-263,-2-7 0,-1-3 0,-1 2 0,-1-2 0,-2-7 0,-2-2-90,1 1 0,-1-2 45,-3-3 0,-2-1 263,1-3 0,-1-1-173,-4 4 0,-1-1-90,-3-7 0,-1-1 45,0 9 0,-1-1 45,-4-2 0,0-1-90,0 0 0,0 0 90,0 4 0,0-1-45,-4-6 0,-1-2 0,0 4 0,-1 1-45,-3-1 0,-2 0 45,-2-4 0,-2 2-405,1 5 0,-2 3-180,-3-1 1,-2 1-481,2 4 0,-1 2-6400,-19-8 7465,14 16 0,2 2 0,-1 2 0,-2 3 0</inkml:trace>
  <inkml:trace contextRef="#ctx0" brushRef="#br0" timeOffset="1037">15189 9054 9691,'-28'-11'3958,"6"2"-3238,-6 9-91,8 0 91,-8 0-90,-3 9-360,-8 2 89,-9 9-179,7-1-317,17-5 0,0 1 272,-1-1 0,2 2-90,2 3 0,0 1 45,-3 4 0,0 0 0,4 1 0,1 0 45,3 4 0,2 1-90,-1-1 0,2 1-1,6-1 1,3 1 0,-1-1 0,1 1-45,3-1 0,2 0 0,3 5 0,1 0 45,-1-3 0,3-1 0,9 5 0,5-3 0,2-5 0,4-4-45,6 3 0,4-4-486,5-5 0,3-3 486,-1 1 0,1-2 0,4-2 0,0-2-135,0-3 0,0-1 90,0 0 1,0-2-46,-4-2 0,-1-2 45,1-2 0,-2-2-345,-7-3 1,-3-4 254,-2-6 0,-3-3 90,-3-3 0,-2-2 45,-2-7 0,-3-2-45,-2 1 0,-2-1 90,2-4 0,-3-1 0,-7 1 0,-1 0 45,0 3 0,-2 2-45,-1 4 0,-4 1-135,-24-19-180,-7 9-900,1 23 1,-3 2-2656,1-1 1,-2 1 3824,-9 3 0,3 3 0,-4-3 0,2 2 0</inkml:trace>
  <inkml:trace contextRef="#ctx0" brushRef="#br0" timeOffset="2071">15561 10740 12390,'-41'-9'1529,"-5"7"-1079,16-7 179,-10 9 91,-7-9-270,-4 7-225,22-2 0,0-1 44,-21 5-179,21 0 0,1 0 180,-13 9-225,12-1 0,1 4 225,-13 18-180,12-11 0,1 1 0,-5 20 0,10-21 0,1 1 179,0 19 1,-6 0-90,8 9 180,0-7-435,11-12 1,-1-1 164,-10 13-45,14-13 0,1 1-135,-3 21 135,14-20 0,5-1-45,3-4 0,3 0 0,2 4 0,3-1-254,6-3 1,1 0 298,-4 4 0,0 1-90,4-5 0,1 0 134,-2 0 1,2-2-135,4-7 1,0-2 88,0 1 1,2-2 0,3-2 0,0-2-90,0 1 0,1 0 90,3-4 0,1-2 0,0 3 0,1-5-45,0-9 0,-1-3 0,1 5 0,-3-3-90,-6-14 0,-2-2 45,1 8 1,-3-1 88,-5-10 1,-4-2-45,2 4 0,-2 0 90,-1-4 0,-4-1-268,-7 1 0,-1-1 268,5-3 0,-4-1 0,-8-1 0,-4 0 0,6-4 0,-1-1 0,-3 1 0,-2 0 0,-1 4 0,-5 0-45,-8-3 0,-7 0-45,-1 2 0,-6 2-30,2 10 0,-3 1 0,0 1-657,-2-2 1,-1 1 0,0 2-124,-3 3 0,0 1 1,-1 2-2310,-2 0 1,0 2 0,-1 2 3118,0 3 0,-1 1 0,5 2 0,1 0 0,4 2 0,-21 3 0</inkml:trace>
  <inkml:trace contextRef="#ctx0" brushRef="#br0" timeOffset="2979">14033 11622 9152,'0'-11'5577,"-18"-15"-4588,-4 12-179,-17-23-181,-9 16-813,7-8 454,-7 10-3,18-1 3,-8 1-90,17 8 180,-16-7-90,15 16 89,-15-7 140,6 9-409,-8 18-90,0-5 90,9 33-90,1-14 180,10 16-180,12-20 0,3 1 228,4 23-273,11-14 0,6 0 45,2-2 0,4-2-454,9 2 1,3-2 453,-1-4 0,2-2 45,10-1 0,4-6-45,-1-8 0,2-4-487,-12-2 1,0-1 0,1-1 426,-1-3 0,1-2 0,-2-2 60,18-6 0,-3-2-356,-3 1 1,-2-4 355,-7-5 0,-4-3 0,-2 2 0,-2-1-45,-7 1 0,-2-1 135,-3-4 0,-3 0-90,2-17 45,-15 12 0,-2 1 45,-3-13 270,0-7 0,-17 8 0,-5 1-270,-4 23 0,-5 2 49,2-6 0,-3 3-139,-6 5 0,-2 2 0,-4-4 0,1 0-270,2 3 0,1 2-585,1 3 1,0 1-2384,4 0 0,2 1 3553,-17 4 1,20 0 0,12 0-1</inkml:trace>
  <inkml:trace contextRef="#ctx0" brushRef="#br0" timeOffset="4085">18932 10465 10681,'-39'-9'5847,"0"7"-5308,0-15-89,-1 15 0,1-7-1,0 0-179,-9 7 90,-2-7-180,21 9 0,-1 0-45,1 0 0,-1 0-218,-4 0 0,1 0 83,-19 9 180,23-1 0,1 4-90,-11 18 0,23-7 0,1 2 0,1 0 0,0 0-45,4 4 0,1 1 0,-2 3 0,2 2-277,3-1 1,1 1 276,-2 8 0,5 1 0,13 1 0,5 0 0,-2 4 0,4 0-488,4-16 1,5 0-1,1-1 443,-2-2 0,0 0 0,2-1 30,6 1 0,2 0 0,1-3-30,-1-5 0,0-2 0,1-1 0,4 1 0,2 0 0,-1-3 0,-2-5 0,0-3 0,0 0-90,2 1 0,0 0 1,1-2 29,-4-2 0,1-3 0,-2-1 4,13 1 1,-2-6 10,0-8 0,-2-6 45,-6-1 0,-4-5-310,0-9 0,-4-4 355,-2-2 0,-3-2-45,-2-4 0,-4-2 0,-5-6 0,-4-2 0,-2 0 0,-2-1 30,-5 16 0,-2-1 0,0 1 60,0-16 0,-4 1-90,-5 9 0,-3 1 0,1 0 0,-4 3-9,-9 10 0,-4 1-36,-2-5 1,-3 3-1,-3 5 0,-2 4-45,-2-3 0,-2 4-810,1 5 1,-1 3-2160,-3 3 1,-1 3 3058,7 2 0,3 3 0,-17 3 0,25 0 0</inkml:trace>
  <inkml:trace contextRef="#ctx0" brushRef="#br0" timeOffset="4893">18227 9250 11940,'-39'-11'3058,"-1"2"-2068,1 1-271,-9 6-179,7-16-405,13 16 0,-1 2 45,-12-9-90,-7 9 0,0 0 0,-2 9-135,20-1 0,1 4 45,-1 5 0,1 5-271,3 2 1,2 2 270,-1 3 0,2 1 0,7-1 0,2 0 0,-1 5 0,2 0 0,2-4 0,2 1-90,1 11 0,5 1 135,9-7 0,6 0-90,5 8 0,7-1-429,2-15 1,4-2 0,1-2 473,1 1 0,2-2 0,1-1-30,5 2 0,3-1 0,0-2-90,-1-6 0,1-2 0,1 0 30,-2 0 0,1 1 0,0-4 30,-3-5 0,-1-2 0,0 0-194,11 3 0,-2-4 344,-12-8 0,-3-5-90,-3 3 0,-3-6-117,-10-12 1,-4-4 116,-2 4 0,-2-1 45,-3-14 0,-4-3 255,-1 4 0,-2 0-210,-2 0 0,-3-1 44,-1-6 1,-5 1 46,-6 9 1,-3 2-317,-7-10 0,-3 3-765,1 10 1,-1 3-2593,-4-1 1,2 3 3491,-8-3 0,13 10 0,19 11 0</inkml:trace>
  <inkml:trace contextRef="#ctx0" brushRef="#br0" timeOffset="5550">19089 9485 9332,'-30'-19'4407,"-7"8"-3867,6-7 449,-8 16-269,0-7 89,-9 9-671,-2 9 132,0 2-181,25 2 1,2 2-45,-2 0 0,2 1 135,-10 23-135,14-16 0,1 2 45,-1 25 90,-1 0-90,14-22 0,1 1 0,-4 21-90,16-17 0,4 1-280,-1-3 0,2-1 325,6 9 0,3-1-45,2-7 0,2-1 0,3 0 0,3-2-45,2-2 0,3-4 0,7-5 0,2-3-90,-5 1 0,0-2-90,8-6 1,0-3 44,-3 1 0,-1-1 135,-3-3 0,-1-2 180,3-6 0,-1-4-297,-10-2 1,-3-4 161,-3-6 0,-2-4 45,1-6 0,-5-2-90,-12 1 0,-3-1 135,9-4 0,-1-1-90,-11 1 0,-2 0 0,4-1 0,0 1 0,-2 4 0,-4 1-540,-6 0 1,-1 0-1890,4 0 0,-3 1 2429,-15 1 0,0 3 0,8-13 0,-11 16 0</inkml:trace>
  <inkml:trace contextRef="#ctx0" brushRef="#br0" timeOffset="6225">18795 8799 8072,'-39'-11'4498,"0"3"-3599,-1 8 91,-7 0-586,17-1 1,1 2-135,-2 7 0,1 1-496,-4-4 1,0 3 449,4 10 1,1 1-90,0-8 0,0 0-90,3 6 0,2 3 0,-1-1 0,2 1 364,-8 22-409,16-14 0,2 0 90,-7 14-90,10 6 0,1-1 0,9 4-127,7-22 1,3 0 171,4-3 0,3-2 45,10 2 0,5-4-90,5-5 0,4-3-553,7 6 1,2-3 507,4-10 0,1-1 75,-19 3 0,1 1 0,-1-3-60,3-5 0,0-2 0,-1 0 120,8 5 0,-1-1 124,-1-7 1,-1-3-125,-8 2 0,-3-3-45,-6-5 0,-2-4-45,2-3 0,-4-1 179,9-22-134,-20 15 0,-3-2 191,10-21-56,-16 16 0,-2 0 45,4 4 0,1-1-135,-4-3 0,-2 1-90,-3 3 0,-1 1 0,-3-1 0,-4 1-45,-6 3 0,-3 2-765,-3-1 1,-2 2-3059,-3 7 0,-1 2 3868,-5-2 0,2 3 0,-1 2 0,-1 3 0</inkml:trace>
  <inkml:trace contextRef="#ctx0" brushRef="#br0" timeOffset="14266">10858 7565 13199,'0'0'0</inkml:trace>
  <inkml:trace contextRef="#ctx0" brushRef="#br0" timeOffset="14441">10858 7800 15088,'0'11'2249,"0"6"-3778,-9-23-3778,7 21 5307,-7-22 0,9 16 0,0-9 0</inkml:trace>
  <inkml:trace contextRef="#ctx0" brushRef="#br0" timeOffset="14600">10838 8113 14639,'0'0'0</inkml:trace>
  <inkml:trace contextRef="#ctx0" brushRef="#br0" timeOffset="14742">10838 8113 13739,'0'0'0</inkml:trace>
  <inkml:trace contextRef="#ctx0" brushRef="#br0" timeOffset="14885">10642 8133 12210,'-20'0'-900,"10"0"1,1 0 0</inkml:trace>
  <inkml:trace contextRef="#ctx0" brushRef="#br0" timeOffset="15020">10623 8113 13110,'25'33'0,"1"0"0,-1-1 0,6 8 0,-1-1 0</inkml:trace>
  <inkml:trace contextRef="#ctx0" brushRef="#br0" timeOffset="15150">10917 8427 14908,'0'11'1440,"0"-2"-4948,0-1 3508,8 3 0,-6 0 0,7-2 0</inkml:trace>
  <inkml:trace contextRef="#ctx0" brushRef="#br0" timeOffset="15276">10936 8466 18596,'33'43'-1026,"-1"-1"1,0-6 0,-11-9 0,-21-18-1</inkml:trace>
  <inkml:trace contextRef="#ctx0" brushRef="#br0" timeOffset="15845">8408 9368 11041,'0'-22'0,"0"5"0</inkml:trace>
  <inkml:trace contextRef="#ctx0" brushRef="#br0" timeOffset="16000">7878 9230 14099,'-33'-9'-612,"-1"-1"0,-10-1 1,7 2-1,29 9 1</inkml:trace>
  <inkml:trace contextRef="#ctx0" brushRef="#br0" timeOffset="16142">7486 9093 11400,'-39'5'-306,"0"-1"0,-13-2 1,15 7-1,28-9 0</inkml:trace>
  <inkml:trace contextRef="#ctx0" brushRef="#br0" timeOffset="16259">7468 9074 9602,'0'0'0</inkml:trace>
  <inkml:trace contextRef="#ctx0" brushRef="#br0" timeOffset="16400">7232 9132 11760,'-40'6'-918,"1"-1"1,-13 4 0,15-9-1,28 0 1</inkml:trace>
  <inkml:trace contextRef="#ctx0" brushRef="#br0" timeOffset="16533">6938 8995 11311,'-35'-10'-195,"0"1"0,8-10 0,4 1 0,-5 2 0,19-10 0</inkml:trace>
  <inkml:trace contextRef="#ctx0" brushRef="#br0" timeOffset="16642">6997 8760 10951,'-42'0'-120,"14"0"0,19 0 0</inkml:trace>
  <inkml:trace contextRef="#ctx0" brushRef="#br0" timeOffset="16775">6997 8741 14099,'-43'14'-823,"0"1"1,0-1 0,-18 3-1,15-8 1,36-11 0,1-7-1</inkml:trace>
  <inkml:trace contextRef="#ctx0" brushRef="#br0" timeOffset="16893">6683 8897 10591,'-50'0'-270,"19"0"0,14 0 0</inkml:trace>
  <inkml:trace contextRef="#ctx0" brushRef="#br0" timeOffset="17025">6389 8976 6813,'-22'11'0,"5"-3"0</inkml:trace>
  <inkml:trace contextRef="#ctx0" brushRef="#br0" timeOffset="17159">6370 8956 14099,'0'0'0</inkml:trace>
  <inkml:trace contextRef="#ctx0" brushRef="#br0" timeOffset="17285">6526 9152 14549,'-39'0'-1192,"9"-9"0,10 7 0,11-6 0</inkml:trace>
  <inkml:trace contextRef="#ctx0" brushRef="#br0" timeOffset="17508">8016 9152 9512,'0'22'0,"0"-5"0</inkml:trace>
  <inkml:trace contextRef="#ctx0" brushRef="#br0" timeOffset="17675">8329 9348 12300,'0'0'0</inkml:trace>
  <inkml:trace contextRef="#ctx0" brushRef="#br0" timeOffset="17817">8545 9466 13289,'-9'41'-899,"-2"-4"899,-8-26 0,8-2 0,2-9 0</inkml:trace>
  <inkml:trace contextRef="#ctx0" brushRef="#br0" timeOffset="17959">8859 9681 14819,'-31'9'-1912,"3"-16"1,17 14-1,2-16 1</inkml:trace>
  <inkml:trace contextRef="#ctx0" brushRef="#br0" timeOffset="18425">9642 10740 14369,'-19'0'-495,"-1"0"0,9 0 1,3 0-1</inkml:trace>
  <inkml:trace contextRef="#ctx0" brushRef="#br0" timeOffset="18600">9152 11112 15898,'-50'11'-5307,"11"-2"5307,20-9 0,10 0 0,9 0 0</inkml:trace>
  <inkml:trace contextRef="#ctx0" brushRef="#br0" timeOffset="18783">8663 11367 6094,'0'0'0</inkml:trace>
  <inkml:trace contextRef="#ctx0" brushRef="#br0" timeOffset="18933">8761 11582 17877,'0'22'-473,"0"-4"1,0-18 0,0 0 0</inkml:trace>
  <inkml:trace contextRef="#ctx0" brushRef="#br0" timeOffset="19309">7644 11406 13919,'0'0'0</inkml:trace>
  <inkml:trace contextRef="#ctx0" brushRef="#br0" timeOffset="19451">7644 11406 14998,'0'0'0</inkml:trace>
  <inkml:trace contextRef="#ctx0" brushRef="#br0" timeOffset="19600">7330 10994 12390,'-48'0'-787,"15"0"0,5 0 0,19 0 0</inkml:trace>
  <inkml:trace contextRef="#ctx0" brushRef="#br0" timeOffset="19726">7016 11092 7443,'0'0'0</inkml:trace>
  <inkml:trace contextRef="#ctx0" brushRef="#br0" timeOffset="23325">9917 14287 12480,'-9'11'-5667,"-2"-2"5667,-8-18 0,8 7 0,2-7 0</inkml:trace>
  <inkml:trace contextRef="#ctx0" brushRef="#br0" timeOffset="23492">9603 14091 12750,'-30'-20'-180,"1"1"-4138,10 8 4318,-1-15 0,9 21 0,3-12 0</inkml:trace>
  <inkml:trace contextRef="#ctx0" brushRef="#br0" timeOffset="23650">9054 13797 13739,'-41'0'-630,"4"0"1,26 0-1,3 0 1</inkml:trace>
  <inkml:trace contextRef="#ctx0" brushRef="#br0" timeOffset="23792">8819 13621 11311,'-39'-20'-1260,"9"0"1,10 10 0,11 1-1</inkml:trace>
  <inkml:trace contextRef="#ctx0" brushRef="#br0" timeOffset="23900">8820 13464 10411,'-1'28'-930,"1"-15"1,0 5 0</inkml:trace>
  <inkml:trace contextRef="#ctx0" brushRef="#br0" timeOffset="24466">10368 15894 15358,'-20'-9'-630,"9"7"1,3-6-1,8 8 1</inkml:trace>
  <inkml:trace contextRef="#ctx0" brushRef="#br0" timeOffset="24634">10191 16168 15448,'-39'40'-6926,"9"-10"6926,10 7 0,11-24 0,9 5 0</inkml:trace>
  <inkml:trace contextRef="#ctx0" brushRef="#br0" timeOffset="24967">9192 17031 6273,'-22'11'0,"4"-3"0</inkml:trace>
  <inkml:trace contextRef="#ctx0" brushRef="#br0" timeOffset="25452">11152 15208 12660,'0'-30'-1290,"0"10"1,0 11 0</inkml:trace>
  <inkml:trace contextRef="#ctx0" brushRef="#br0" timeOffset="25642">11603 15051 19766,'19'0'-855,"18"0"1,-22 0-1,12 0 1</inkml:trace>
  <inkml:trace contextRef="#ctx0" brushRef="#br0" timeOffset="25800">12132 15012 18956,'19'0'-4497,"1"9"4497,8 2 0,-15 0 0,5-3 0</inkml:trace>
  <inkml:trace contextRef="#ctx0" brushRef="#br0" timeOffset="26200">10799 14483 14998,'39'0'-990,"-17"0"1,-5 0 0</inkml:trace>
  <inkml:trace contextRef="#ctx0" brushRef="#br0" timeOffset="26350">11465 14248 15448,'22'-11'-563,"4"-6"1,-24 14 0,7-5 0</inkml:trace>
  <inkml:trace contextRef="#ctx0" brushRef="#br0" timeOffset="26476">11504 14267 13739,'0'0'0</inkml:trace>
  <inkml:trace contextRef="#ctx0" brushRef="#br0" timeOffset="26742">10446 14169 14639,'-30'3'-2204,"10"3"0,11-15 0,9 9 1</inkml:trace>
  <inkml:trace contextRef="#ctx0" brushRef="#br0" timeOffset="26884">10466 13797 12840,'-31'-39'-420,"12"17"0,10 5 0</inkml:trace>
  <inkml:trace contextRef="#ctx0" brushRef="#br0" timeOffset="27010">10505 13405 7263,'-22'11'0,"5"-2"0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53:49.07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7604 2430 12210,'29'5'869,"-1"1"1,10-1 0,3-2-751,-4-4 1,2-3 0,2 1-1426,7 2 0,2 0 0,1 0 1373,-9 0 1,2-2-1,1 1 1,0 0-399,3 1 0,1 1 1,0 1-1,1-1 308,3 0 1,1 0 0,0 0-1,1 0 41,-8 0 0,2 0 0,0 0 0,0 0 0,1 0-172,2 0 1,1 0-1,0 0 1,0 0 0,2 0 153,-7 0 0,0 0 0,2 0 0,-1 0 0,0 0 0,1 0-111,-1 0 0,0 0 0,1 0 1,-1 0-1,1 0 0,-1 0 96,0 0 0,1 0 0,-1 0 0,1 0 0,-2 0 0,0 0-160,3 0 1,0 0 0,-2 0 0,0 0 0,-1 0 106,5 0 1,0 0 0,-2 0-1,-4 0-22,2 0 0,-3 0 1,-4 0 247,5 0 0,-7 0-2857,8 0 3183,-29 0 0,-10 0 1,-9 0-1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4:01:35.95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10818 4566 13289,'-19'9'900,"-1"10"-990,-8 3 180,6 6-270,3 1 90,1-7-630,25 6-89,21-9 359,16 1 405,-7-10 0,2 0 90,-3 3 0,-2 2 405,-7-1 0,-2 2 809,12 24-450,-28 8-539,-12-19 0,-3 0-383,-6 2 1,-5-1 157,-6 6 0,-4-4-428,-2-10 1,-3-3-1327,2-3 0,1-4 1709,-10-3 0,20-9 0,10 0 0</inkml:trace>
  <inkml:trace contextRef="#ctx0" brushRef="#br0" timeOffset="167">10681 4644 14099,'44'-19'-1979,"0"-1"0,4 0 0,2 1 1979,1-1 0,-2 1 0,-16 7 0,-3 2 0,14-7 0</inkml:trace>
  <inkml:trace contextRef="#ctx0" brushRef="#br0" timeOffset="475">11779 4801 14908,'-20'2'1440,"36"-4"-1530,25-26-1080,-3 12 1,5 1-2609,5 0 0,2 0 3662,-4 0 0,-3 2 0,9 2 0,-17 2 1</inkml:trace>
  <inkml:trace contextRef="#ctx0" brushRef="#br0" timeOffset="692">12524 4448 16258,'-20'29'539,"0"19"-764,10-19 1,1 3-1081,-1 11 1,0 1-2114,0-12 0,1-1 3418,3 4 0,1-5 0,-4-8 0,9-5 0</inkml:trace>
  <inkml:trace contextRef="#ctx0" brushRef="#br0" timeOffset="984">12955 4429 16168,'-15'24'539,"-1"0"1,1 1 0,2 0-540,-7 25 0,12-21 0,5-1 0,21 4-90,0-11 0,5-5-135,11-8 0,2-5-244,0 0 1,-2-6 468,-3-8 0,-3-6 79,-7-2 1,-3-4 100,1-27-90,-10 2 540,-27 18-900,-21-7-914,10 25 0,-3 2 1184,-4-1 0,2 2 0,-7 1 0,15 8 0</inkml:trace>
  <inkml:trace contextRef="#ctx0" brushRef="#br0" timeOffset="2059">11935 5487 16528,'-19'48'89,"9"-19"1,0 1-45,-1 0 0,3 1 45,8 3 0,6-1-90,6-5 0,7-6-962,17-3 0,7-7 962,5 0 0,4-7-30,-13-9 0,1-6 0,-2-2 30,14-6 0,-3-5 45,-7-5 0,-6-5 0,-13 0 0,-7-2 477,-7-15-522,-24 25 0,-8 2 0,-5 6 0,-5 4-495,-6 1 1,-2 4-1620,0 3 0,3 2 2114,-12-6 0,22 7 0,19-7 0</inkml:trace>
  <inkml:trace contextRef="#ctx0" brushRef="#br0" timeOffset="2434">13308 5291 16348,'-20'-11'1979,"-8"3"-1620,-3 34-269,1 6-90,14-3 0,3 1 0,-6 12 0,43 3-360,19-32-825,4-2 1,5-4 554,2-9 1,1-5 449,-19-1 0,1-2 0,-2 0-142,12-4 0,-4-5 501,-11-8 1,-6-3 540,3-11-360,-21 11-180,-43 3-180,-8 25-180,9-2 0,-2 0-1754,1 4 0,2 0 1934,-8-9 0,13 7 0,19-7 0</inkml:trace>
  <inkml:trace contextRef="#ctx0" brushRef="#br0" timeOffset="2826">14405 5134 16528,'2'-13'2248,"-4"-2"-1978,-26 24-180,6-1 0,-6 3-90,8 26-90,0-13 90,18 22 180,22-24-270,7-7 0,5-2-135,3-6 0,2-3 45,11 1 1,0-1-136,-12-3 0,0-2 315,3-3 0,-2-1 0,13-6 180,-20-17 0,-12 6 90,-19-6-1,-16 8-269,-5 1 0,-17 8-1978,0 2-5578,8 0 7556,20-2 0,5 1 0,15 1 0</inkml:trace>
  <inkml:trace contextRef="#ctx0" brushRef="#br0" timeOffset="3150">15620 5115 20935,'-19'2'1439,"-10"4"-1349,-1-6-180,-1 11-90,3 18 90,8-8-90,27 16-809,24-23 359,-3-4 1,5-3 89,6-9 0,0-5 315,-3-1 1,-2-3 224,-3-3 0,-3-3 180,2-22 359,-13 9-89,-34 10-360,-14 2-450,3 16 0,-3 2-3373,1-4 1,-1 0 3732,-4 3 0,3 2 0,-1-1 0,7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6T14:08:12.3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22363 10843 24575,'-12'16'0,"6"-3"0,-4 17 0,9 2 0,-7 8 0,7 0 0,-3-8 0,4-12 0,0-7 0,0-4 0,2 0 0,0 0 0,5 0 0,17 2 0,0-2 0,22 2 0,0-2-465,-19-2 0,1 0 465,6 3 0,0 2 0,-5-2 0,-1 1 0,5 2 0,0-1 0,-6-4 0,1-1 0,5 4 0,2-2 0,0-2 0,-1-2 0,1 1 0,0-1 0,5-1 0,1-3 0,1-6 0,1-1 0,6 0 0,2-1-688,-14 0 0,1-2 0,-1 1 688,18-4 0,-2 0 0,1 1 0,-1-1 0,-7 1 0,-1-1 0,-6 1 0,-2 0 0,-8 4 0,-3-1 0,12-7 831,-14 5-831,-7-2 0,7 2 0,1-3 0,13-1 0,9-4 2163,1-1-2163,5 4 0,-13-1 0,-11 6 0,-10-3 0,-10 4 0,-2-3 0,0 2 0,-8-1 0,-2 9 0,-6 4 0,2 5 0,-2-6 0,6-2 0,-3-8 0,2-10 0,-8-16 0,2-7 0,-4-5 0,5 19 0,1 15 0,3 13 0,1 11 0,4-5 0,0 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4:03:03.78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28340 14973 8252,'-40'-9'270,"1"-2"-270,-9-8-906,7-1 1086,9 6 0,-1 0 135,3 3 0,-1 0 224,-16-4 1,-2 2-867,-1 3 0,-1 0 477,13 1 0,-1-2 0,-1 3-90,-2 3 0,0 1 0,-1 0 89,1-5 1,0-1 0,-2 3-488,-4 4 1,-1 4 0,0-2 487,-3-1 0,0-2 0,-1 2-60,12 1 0,-1 1 0,0 0 0,-1 1-23,0 0 0,-2 1 1,1 0-1,0 1-22,2 1 0,-1 0 0,2 1 0,-1 2 45,-11 4 0,1 2 0,1 2 30,3 0 0,2 2 0,3 1-362,5 1 0,2 0 0,1 2 302,1 0 0,1 2 0,4 1-102,-3 9 1,3 3 131,-5 7 0,3 1 44,13-3 1,3-1 0,-4 0 0,1-2 278,7-4 0,3 0-98,0 0 0,5-1-45,8-2 0,7-1-1,13 10 1,9-3-180,1-15 0,5-2 0,3-1-68,0-2 1,2 1-1,3-2 1,2 0-176,-5-3 1,1 0 0,2-1 0,1-1 0,0-1 8,3 0 0,1-2 0,1 0 1,0 0-1,1-1 234,-7 0 0,1 0 0,0 0 0,0-1 0,0 0 0,-1-2-295,8 0 1,-1-1 0,0-2 0,0 1-1,0-1 205,1 1 0,-1 0 0,0 0 0,0 0 0,-1-1-174,-2 0 1,-1-1 0,0 1 0,0-2 0,-1 0 191,-4-2 0,0 0 0,-1-1 0,0 0 0,-1 1-113,6 0 0,0 1 1,-1-1-1,-2-3 155,7-4 0,-2-3 0,-2-1 278,-6 2 1,-2-1 0,-1-1-249,9-5 0,-3-3 517,-6-5 0,-3-3-562,-6 6 0,-5-2 851,-10-6 0,-4-3-851,-3 0 0,-3 0 0,-3 0 0,-8 0-90,-14-4 0,-8 2 0,-2 1 0,-7 2 6,-2 7 0,-7 1 1,-1 1 15,6 4 1,-2 1-1,-2 1 1,0 1-23,-4-1 0,-2 2 0,-1 0 0,-2 0-221,3 1 1,0 0-1,-2 1 1,-1 0-1,0 1 266,7 2 0,-1 2 0,1 0 0,-2 0 0,1 1 0,-2-1-123,-3-2 1,-1 1-1,0-1 1,-1 1-1,0 0 1,1 0 137,-1 1 0,1-1 0,-1 1 0,0 0 0,1 1 0,-1 0-207,-1 1 0,1 1 1,-1 0-1,0 1 0,0-1 1,0 1 176,2-1 0,-1 0 0,1 1 0,0-1 0,0 2 0,0 0 9,2 1 0,0 2 0,1 0 1,-1 0-1,1 1 0,1 1 6,-8 0 0,0 1 0,1 0 0,1 1 0,1 3 0,4 0 0,1 2 0,1 0 0,0 2 0,2 2-23,-6 3 1,1 2-1,1 3 1,4 2-1,4 0 1,3 3-1,2 1 1,3 3 22,-4 8 0,4 4 0,5 1 0,4 0 0,3 2 0,10 2 30,10 3 0,10 1 0,7 0-8,0-11 1,5 0-1,3-2 1,4 0-5,2-5 0,4 0 0,2-2 0,3 0 0,1-1-3,0-2 0,2-1 0,2 0 0,1-1 0,1 0 0,1-2-3,-4-3 1,1-1 0,1 0 0,0-1 0,1-1 0,0 0 0,1 0-65,2-1 1,1 0-1,1 0 1,0-1 0,0-1-1,1 0 1,-1 0-61,1-1 1,0 0 0,0 0-1,0-1 1,0 0 0,0-2-1,0 0 86,-2-2 0,1-2 1,0 0-1,-1-1 1,1 0-1,-1-1 0,0 1 13,-2 1 0,0 0 0,0 0 1,-1-1-1,1 0 0,-1-1 1,0-2-33,4-3 0,1-1 0,-1-1 0,-1-2 0,0 0 0,0 0 30,-1 1 0,-1-1 0,0 1 0,-1-2 0,-1-1 0,-1-2 69,3-3 0,-1-2 0,-1-1 0,-2-1 0,0 0-86,7-4 1,-1 0-1,-2-2 1,-3-2 120,-10 1 1,-2-3 0,-2-1 0,-2 1 372,3-6 0,-2 1 0,-5-4-312,-7-1 0,-5-3 0,-5 2-150,-7-9 0,-11 3 0,-11 10 0,-9 1 0,-4 4 46,1 6 1,-4 3 0,-2 2-1,-3 0-64,0 3 0,-2 0 0,-2 1 0,-1 1 1,-1 1-109,-3-2 0,-2 2 0,-1 0 0,0 1 0,0 1-162,1 2 0,-1 1 0,0 1 0,1 1 1,0 0-685,1 1 1,0 0-1,1 0 1,0 1-1,2 1 972,-6 1 0,1 1 0,3 1 0,4-1 0,6 0 0,3 0 0,4 0 0,-1 0 0,0 0 0</inkml:trace>
  <inkml:trace contextRef="#ctx0" brushRef="#br0" timeOffset="2934">27771 15247 14549,'11'11'1529,"7"-2"-900,-7 0 91,17-7-180,3 7-316,-4-9 1,2 0 135,24 0-225,-17 0 0,4 0 15,2-2 0,3-2 0,-2 1-60,4-2 0,0-1-30,-1-2 0,4-1 0,-7-2 119,-6-2 1,-4-5-458,1-6 0,2-5 0,-3-1 412,1-2 1,-1-3-45,-2-1 0,2-3 0,-3 1 45,0-7 0,-2 0-45,-8 11 0,0-2 0,-1 0-30,1 0 0,0 0 0,-1-1 30,1-5 0,0 0 0,-1 0-60,-2 2 0,0 0 0,-1 0-30,-1-5 0,-2 0 0,-2 0 30,-3 2 0,-1 1 0,-2-2-60,-1-6 0,-2-2 0,0 0-616,-1-1 0,0 0 1,-3 0 667,-1 11 1,-1 0-1,-1 0 1,0 0-23,-1-2 0,-1 1 0,-1-1 0,-2 1-23,-4-2 1,-3 1-1,-1 0 1,-1 0-393,1-1 0,-2 1 1,-1-1-1,0 1 392,-2-1 1,-2 1-1,0 0 1,0 0 22,-1 2 0,0 0 0,-1 1 0,-1 1 22,0 2 1,-1 1-1,-1 0 1,-1 1-23,0-2 0,0 1 0,-2 1 0,0 1-292,0 3 1,-2 2 0,1 1-1,-1 0 292,1 1 0,0 1 0,0 1 0,-2 0-23,1 3 1,-2 1 0,1 0-1,-1 2-7,-12-4 0,-1 1 1,0 1-24,1-2 0,0 1 0,-1 2 23,4 3 0,0 2 0,1 0 184,5 2 0,1 0 1,1 3-200,-12 0 0,2 2 584,8 0 1,1 1-585,1 3 0,0-1 0,3-3 0,1-2 0,-5-3 0,-1 0 45,-3 3 0,-1 0-45,-1-7 1,1-1 44,-1 4 0,0 0 0,-3 0 0,1-1 0,6-2 0,1-1 0,-4 4 0,1 0 0,7-4 0,2-1 552,0 0 1,1 0-553,7 1 0,2-1 45,-5 1 0,1-1-90,7 1 0,1-1 45,-4-4 0,0 0 0,0 4 0,0-2 0,4-6 0,-1 0 0,-8 3 0,1 0 0,7-5 0,1 1-45,-4 3 0,0 2 45,4 0 0,1 0 0,0 0 0,-2 0 0,-2 3 0,-2 1 0,5-4 0,-1 0 0,-3 0 0,0 0-45,4 4 0,1-2 90,-1-6 0,1 0-45,-1 7 0,1 0 738,4-3 0,-1 1-738,-21-8 988,15 3-988,-6 17 716,9-7-716,-1 8 557,9 7-557,-6-20 0,14 36 0,-14-29 0,6 16 0,-17-11 0,6 0-90,-6 3 90,8 8 0,1 0 0,-1-9 0,0-2 0,9 9 0,-6-13 0,15 30 0,-16-30 0,16 21 0,-6-14 0,8 8 0,0 0 0,0 8 0,-9-14 0,7 21 0,-16-30 0,16 21 0,-7-6 90,1-6-90,5 12 0,-5-14 0,8 8 180,0 0-91,0 8-89,-9-23 0,7 19 0,-7-21 0,0 17 0,-1-17 0,-1 21 0,-7-19 0,7 6 0,0 5 0,3-5 0,-1 2 0,7 14 0,-7-16 0,9 9 0,0 0 0,0 9 0,-8-16 90,5 14-90,-5-16 0,8 18 0,-9-16 0,7 14 0,-7-7 0,0-7 0,7 14 0,-7-16 0,9 1 0,0 14 0,-8-21 0,6 21 0,-7-14 0,9 8 90,0 0-90,0 8 0,-9-14 0,7 12 0,-7-14-90,9 8-2609,0 0 1,0 0 0</inkml:trace>
  <inkml:trace contextRef="#ctx0" brushRef="#br0" timeOffset="10705">6762 16188 9152,'19'0'989,"1"0"-89,-1 0-181,10 9-89,10 2 0,11 0-541,-16-3 1,0 1 45,-4-4 0,1 1-90,11 3 0,1 2-348,-4 3 0,2 0 663,-4-7 0,2 0 0,1 1-301,-1 3 1,0 2 0,3 0-60,7-2 0,3-2 0,1 1-540,-12-2 0,1-1 0,0 1 0,1 0 540,5 1 0,1 0 0,1 0 0,-1 1 22,0-1 1,1 1-1,-1 0 1,1 0 66,3 0 1,1-1 0,0 2 0,-1 0-68,-1 2 1,-1 2 0,0 0-1,2-1-22,-9-4 0,1 0 0,0 0 0,0-1 0,0 2 36,0 0 0,0 1 0,0-1 0,1 1 0,0 1-484,2 0 1,0 1 0,1-1-1,0 1 1,0-1 465,2 0 0,0-1 0,0 0 0,0 0 0,0 0-18,2 2 0,0 0 0,0 0 0,0-1 0,1 0-190,-7-4 1,0 0 0,0-1-1,0-1 1,1 1 0,-1 1 219,1 0 0,-1 1 0,0 0 0,1-1 0,0 1 0,-1-2-25,2 0 1,0-1 0,0-1-1,0 1 1,0-1 0,0 2 24,3 0 0,0 2 0,0 0 0,0-1 0,0 1 0,0-1-81,-1 0 1,0-1 0,0 0-1,0 1 1,0-1 0,1 0 75,-4 1 1,0-1 0,1 1 0,-1-1-1,1 1 1,0-1 0,0 0 41,-1 0 1,-1-1-1,1 0 1,0 1-1,-1-1 1,2-1-1,-1 1-55,3 0 1,0 0 0,1 0 0,0 0 0,0 0 0,0-1 0,0 1-13,0 0 0,-1 0 0,1 0 0,0 0 0,0-1 0,0 1 0,0 0 0,1 0 0,0 0 0,0 1 0,1-1 0,-1 0 0,0 0 0,1 0 12,0 0 1,1 0 0,-1 0 0,1 0 0,-1 1 0,1-1 0,-1 0-72,0 1 0,-1 0 0,0 1 1,1-1-1,-1 1 0,1-1 1,-1-1 69,-4-1 0,-1-1 0,1 0 1,0 0-1,0-1 0,0 1 0,0 1 1,-1-1 25,7 3 1,0 0-1,0 0 1,-1 1 0,1-1-1,0 1 1,0-2-16,-7-1 1,1-1-1,0 0 1,0 0-1,0 0 1,0 0-1,0 0 1,1 0-56,0 1 0,0 0 1,0 0-1,0 0 1,0 1-1,0-1 1,0 0-1,0-1 33,0 1 0,-1-1 0,0 0 0,0 0 0,0 0 0,1-1 0,-1 1 0,0-1 40,1 1 1,0-1-1,0 0 1,1-1 0,-1 1-1,0 0 1,0-1-1,0 1-29,0 0 0,0-1 1,1 1-1,-1 0 0,0-1 1,0 1-1,0-1 0,0 0-11,5 0 0,0 0 0,0 0 0,0 0 0,0-1 0,0 1 0,0 0 11,-5-1 0,-1 1 1,1 0-1,0-1 0,0 1 1,0-1-1,0 0 0,0 0-3,-1 0 1,0 0 0,0-1 0,0 1 0,-1-1 0,1 0 0,0 0-1,1 0-8,0 1 0,0-1 0,0 0 0,1 0 0,-1 0 0,0 0 0,1 0 0,0 0 11,0-1 0,0 1 1,0-1-1,1 0 0,-1-1 1,1 1-1,0 0 0,-1 0 0,2 0 0,-1 0 1,1 0-1,-1 1 0,1-1 1,0 0-1,-1-1 0,1 1 0,-2-1 0,1 0 1,0 0-1,-1 0 0,1 0 1,0 0-1,-1 0 0,1-1-40,1 1 0,-1 0 0,1-1 0,0 1 0,-1 0 0,1-1 0,-1 1 0,1-1 40,-3 1 0,1 0 0,-1-1 1,0 1-1,0-1 0,1 1 0,-1 0 1,0 0 25,1-1 1,1 1 0,-1 0 0,0-1-1,0 1 1,1 0 0,-1 0 0,0 1-38,-1-1 0,1 1 0,-1 0 0,0 0 0,1 0 0,-1 1 0,0-1 0,1 0-29,-1 0 0,0 0 0,1 0 1,-1 0-1,0 0 0,1 0 0,-1 0 1,1 0 28,0-1 0,0 0 0,0 0 0,1 0 0,-1-1 0,0 1 0,0 0 0,0 0 45,-1 1 0,-1-1 0,0 1 1,0 1-1,0-1 0,0-1 1,0 1-1,1-1-34,1-1 0,0 0 0,0 0 1,1 0-1,-1-1 0,0 1 1,1-1-1,-2 2-23,0-1 1,-1 1 0,1 0 0,-1 0 0,0 0-1,0-1 1,0 1 0,1-1 22,0-1 0,0 0 0,0-1 1,0 0-1,0 0 0,0 0 1,0 1-1,0-1 22,0 1 1,-1 1 0,0-1 0,0 0 0,0 1-1,0-1 1,-1 1 0,1-1-52,6-1 0,0 0 0,0-1 0,0 1 0,-1 0 0,1 0 0,-1 0 18,1 1 0,0 0 0,-1 0 0,1 1 0,-1-1 0,1 0 0,-1 1 50,-2-1 1,0 0 0,0 1 0,0-1 0,0 0 0,0 0 0,-1 0-51,0-1 0,-1 1 0,1-1 0,-1 0 0,1-1 0,-1 1 0,0 0-29,-1 0 1,0 0 0,0 0 0,0 0 0,0-1-1,-1 1 1,1-2 43,5-1 0,1 0 0,-1-1 0,0-1 0,0 1 0,-1-1 100,0 1 0,-1 0 0,1 0 0,-1 0 0,0-1 0,0 0-70,-3 0 0,1 0 0,-1-1 0,0 0 0,-1 0 0,1-1-30,-3 1 0,0-2 0,-1 1 0,1-1 0,-1 1 0,1 0-15,-1 0 0,1 1 0,-1 1 0,1-1 0,-1-1 0,0 1 49,8-3 1,1-1 0,-1 1 0,0-1 0,0 0-50,0 1 0,0-1 0,0 1 0,0-1 0,0 1 0,0 1 0,0 0 0,0 0 0,0 0 0,-1-1 18,-2-1 0,-1-2 0,0 1 0,0-1 0,0 1 0,-2 1 0,1 0 0,-1 1 0,0-1 0,-1-1-91,-2 0 0,0 0 1,-1-1-1,-1 0 1,1 0 72,7-3 0,-1-1 0,0 1 0,-2-2 278,-2 0 1,-1-1 0,0 0 0,0 0-257,-1 2 1,1 0-1,0 0 1,-1 0-23,-1-2 0,0 0 0,-1 0 0,2 0-106,0 1 0,2-1 0,-1 0 1,0 0 105,0 0 0,1 0 0,-1 0 0,-1-1 22,0 1 1,-1 1-1,0-2 1,-1 0-23,-1-2 0,0-2 0,-1 0 0,-1 1 0,9-4 0,-1 1 0,-2-3 148,-11 4 0,-2-1 0,0 0 1,0-1-149,9-6 0,-1 0 0,0 0 0,-3-3 0,0-1 0,1 1 411,1 0 1,1 0-1,-1-1-411,-4 1 0,-2 0 0,2 0 0,4-1 0,2 2 0,-2-2-160,-4 1 0,-2 0 1,2 0 159,1 0 0,2 0 0,-3-1 22,-8 7 1,-1-1-1,-1 0 1,-1 0-53,8-9 0,-2 0 0,1-2 52,-6 6 1,0-2-1,0-1 1,0 1-23,-4 3 0,0 1 0,0 0 0,0-1 0,2-5 0,0-1 0,0 0 0,-1 1 22,-1 3 1,0 0-1,0 1 1,-1-1-30,-1-3 0,-1-1 0,0 0 0,0 0 7,1 2 0,-1 1 0,0-1 0,-1 0 0,-2-2 0,-1 0 0,-2 0 0,1-1 22,-1-1 1,-1 0-1,-1 0 1,0-1-23,-1 1 0,0-1 0,-1 0 0,-2 0 22,-1-2 1,-1 1-1,-1-2 1,0 1-23,1-2 0,0-1 0,-1 1 0,-1 0 0,-2 3 0,-1 1 0,0 0 0,-2 0 0,-1-4 0,-2 0 0,0 0 0,-3 1 22,0 3 0,-2 0 1,-1 1-1,-2-1-22,0-2 0,-2 0 0,-1-1 0,-1 2 0,-2 1 0,-1 0 0,-1 0 0,1 1 0,2-1 0,1 0 0,-1 1 0,-1 1 0,-2 2 0,-1 1 0,-1 0 0,1 1 0,0-1 0,0 0 0,-1 1 0,0 0 0,-1 1 0,-1 1 0,-1 0 0,0 1 0,-1 0 0,0 1 0,0 0 0,-2 0 0,0 1 0,0-1 0,-1 0 0,0 2 0,0 0 0,1 0 0,-2 1 0,1 0-23,-2 2 1,0-1 0,-1 2 0,0-1 44,1 0 0,0 0 1,-1 0-1,1 2-22,2 2 0,0 0 0,0 2 0,0-1 26,-10-9 1,0-1 0,-1 3-27,2 3 0,-2 2 0,1 0 0,0-1 0,-1 1 0,0 1 0,-2 0 0,-1 2 0,-1 1 0,-1 1 0,-1 1 0,0 1 0,0-2 0,0 1 0,-1 2 0,-1 3 0,-2 2 0,1 0 22,12 2 1,1-1-1,0 1 1,0 0-23,-11 0 0,0 1 0,2-1-175,1-1 0,2-2 0,0 1 175,-1 0 0,1 0 0,1 0 0,3 2 0,2 1 0,-1-1-30,-5-2 0,0-1 0,0 2 30,2 1 0,0 1 0,0 1 0,-2-2 0,-1 1 0,0 0 30,-2 0 0,-1 0 0,0 0-30,3 0 0,-1 0 0,1 0 0,-3 0 0,0 1 0,1-2 0,2-2 0,0 0 0,1 0 30,2 2 0,0 1 0,0-1-30,-2-3 0,0 1 0,0 1 90,5 4 0,0 1 0,1 0-60,-3-2 0,0-1 0,-1 1-30,1 4 0,0 2 0,0-2 0,-1-1 0,1-1 0,-2 1 0,-4 1 0,-1 2 0,0 0 30,3 2 0,0 1 0,-1 0-30,-4-3 0,-1 0 0,0 0 0,6 2 0,0 1 0,-1-1 0,-4-2 0,-1-1 0,0 1 101,6 1 0,0 2 0,-1 0-101,-1-1 0,-1 1 0,0 1-30,3 1 0,0 2 0,1-1 169,2 0 1,0 0 0,1 0-170,-1 0 0,1 0 0,0 0 250,-13 0 0,1 0-265,1 4 0,0 1 45,3 0 0,2 1 0,-1 3 0,0 1 0,0 0 0,0 0 0,0 4 0,0 0 0,-5-3 0,1 0 0,3 8 0,0-1 0,12-10 0,-1-1 0,0 0 0,3 2 0,0 0 0,0 1 0,-1 0 0,1-1 0,0 0 0,-18 2 0,1 0 0,-1 3 0,1 0 0,3-3 0,0-2 0,-4 1 0,1 0 204,8-1 1,1 1-205,1 1 0,-1-2 0,0-4 0,1 1 0,3 3 0,0-1 45,-4-6 0,0-2-45,1 5 0,-1-1 0,4-3 0,0-2 720,-4 1 1,1 0-721,3 0 0,1 0 0,4 0 0,1 0 663,-5 1 0,1-2-663,8-3 0,-1-1 0,-3 1 0,1-3 306,3-1 0,1-3-306,-5-3 0,1 0 0,2 3 0,1 0 0,-9-7 0,1-1 0,8 4 0,-1-1 0,-3-3 0,1-1 45,3 1 0,1-1-45,0 0 0,-1 1 0,1 3 0,0 1 0,-5-4 0,0 1 0,4 7 0,-1 0 0,-6-3 0,-2 0 0,0 4 0,-1 0 0,1 0 0,-2 1 0,-7 3 0,0 1-15,8-4 0,-1 1 105,-6 2 0,-1 1-90,3 0 0,0-1 0,-3-3 0,-2 0 45,1 8 0,0 0 0,4-3 0,1-1-325,4 5 0,2 0 280,3 0 0,2 0 12,-17 9-102,2-7 655,9 7-565,9-9 1049,1 0-1139,10 0 638,-1 0-458,-8 0-83,6 0-7,-6 0-809,8 0-1170,1-9-3418,8 7 5397,2-6 0,9 8 0,0 0 0</inkml:trace>
  <inkml:trace contextRef="#ctx0" brushRef="#br0" timeOffset="17497">22382 10661 10771,'19'20'3328,"1"-1"-2249,8 1-539,3 8 0,8-6-316,-15-4 1,0 1-90,0-3 0,2-1-45,7 4 0,2 1-45,-1 0 0,1-1-415,4-2 0,1-3 415,3-3 0,1-3-45,0-2 0,1-3 45,4-3 0,0 0-45,-4 0 0,0 0 45,-1-3 0,-1-3-45,-3-2 0,-2-3 0,-3-4 0,0-1 45,-1 1 0,-1 0-170,-7-4 0,-2 1 215,24-4-90,-17-7 0,-3 19 0,-17 1 0,-3 9 898,-8 0-539,0 0 4,0 9-274,0 10-89,-8 3 90,-3-3-90,-9-1 0,-8-7 90,-3 8-90,-17-8 0,20-2 0,-3 0 0,-7-3 0,-2-1-45,-4 0 0,-1 0-719,-8 1 1,-1-3 718,-1-2 0,1-2 45,-1 1 0,1 0-516,0 1 1,1-2 515,8-2 0,1-3-249,4 2 1,2-2 203,2-8 0,4-1-32,-9-7-103,-5-6 90,25 9 90,-8-10 1082,18 25-1352,-6-20 1205,15 31-935,2-16 90,28 18 180,22 1-270,-12 0 0,3 0 90,7 4 0,2 0 57,-14-3 1,0-1-1,1 0-87,2 0 0,1 0 0,-1 0-340,-3 0 1,1 0-1,-2-1 370,15 1 0,-2-1 45,1-3 0,-2-1-291,-10 4 0,-2 0 291,4-8 0,-2 0-112,13 7 157,-2-8 155,-17 0-245,-12-8 983,-10 6-1703,-9-7-878,0 9-8323,-9 9 9503,-19-7 1,12 6-1,-10-8 1</inkml:trace>
  <inkml:trace contextRef="#ctx0" brushRef="#br0" timeOffset="20737">11563 10034 9691,'0'0'0</inkml:trace>
  <inkml:trace contextRef="#ctx0" brushRef="#br0" timeOffset="21297">11054 10054 8072,'0'0'0</inkml:trace>
  <inkml:trace contextRef="#ctx0" brushRef="#br0" timeOffset="21638">11054 10054 9332,'0'0'0</inkml:trace>
  <inkml:trace contextRef="#ctx0" brushRef="#br0" timeOffset="21889">10387 10191 9961,'0'0'0</inkml:trace>
  <inkml:trace contextRef="#ctx0" brushRef="#br0" timeOffset="22062">10387 10191 12030,'0'0'0</inkml:trace>
  <inkml:trace contextRef="#ctx0" brushRef="#br0" timeOffset="22304">9780 10152 9512,'-29'0'1439,"8"-9"-1799,1 15-3868,3-21 4228,14 30 0,-5-21 0,8 15 0</inkml:trace>
  <inkml:trace contextRef="#ctx0" brushRef="#br0" timeOffset="22479">9466 10171 7173,'-30'0'-360,"10"0"0,11 0 1</inkml:trace>
  <inkml:trace contextRef="#ctx0" brushRef="#br0" timeOffset="25075">24048 10759 8252,'30'-19'90,"16"-1"810,-13-8-91,-10 12 1,2 1-226,-1 0 1,0 0 764,17-22-853,7 15-182,-24 8 1,0 0 45,17-15-270,-13 18 0,1 1 270,12-19 0,7 10 53,-9-1 127,-8 0-360,6 1 89,-16-1 91,16 1-270,-15-10 180,7 8 123,-1-8-303,-6 10 47,6-1-47,-8 9-90,-1-6 90,1 15-90,-1-16 0,10 16-90,-8-15-719,8 14-360,-18-5-3419,-3 8 4588,-8 8 0,0-5 0,0 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4:04:11.43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20971 8878 11850,'11'11'4138,"-3"6"-3149,-8 11-359,0 22-315,0-8 0,0 4-1,0 6 1,0 4-1698,0-7 0,-1 3 1,2 2 1449,2-9 1,2 1-1,0 2 1,0 0 3,-2-4 1,-1 1 0,0 0 0,0 1 0,2 1 144,1 4 0,1 1 0,0 1 0,0 0 0,-1 1-456,-1-6 1,0 1-1,-1-1 1,0 2-1,0-1 1,0 1 313,-1 3 1,0 1 0,-1 0 0,1 0 0,0 1 0,0 0-65,0-6 0,0 1 0,1 1 1,0 0-1,-1-1 0,1 1 1,-1 0 14,0-1 1,-1 1 0,1 0-1,-1-1 1,0 1 0,1 0-1,0 0-198,0-1 1,1 1 0,-1-1-1,1 1 1,0-1 0,0 0-1,1 0 173,-1-2 0,1 0 0,0 0 0,1 0 0,-1-1 0,0 0 0,0 0-15,0 6 0,-1 0 0,0 0 0,0-1 0,1 0 0,1-1-74,0-2 1,1-1 0,0 0 0,1-1 0,0 0 0,-1-1-110,0 5 0,0-1 0,-1 0 0,1-2 1,1-1-254,2 5 0,0-1 0,1-3 0,1-3-2826,4 2 0,1-3 0,1-6 3264,4-1 0,0-7 1,9-4-1,-12-26 1</inkml:trace>
  <inkml:trace contextRef="#ctx0" brushRef="#br0" timeOffset="1881">20951 8741 9422,'48'9'1079,"0"1"0,-10-6 1,1 0-1,2-1-929,9 3 0,2 1 0,3-3-685,-8-2 1,1-2 0,2 0-1,1 1 661,-5 0 0,0 1 0,1 0 0,1 0 0,0-1-627,4 0 1,1-1-1,0 0 1,0 0-1,2-1 531,-4 1 0,0 0 0,1 0 0,0 0 0,1 0 0,0 0-97,-6 1 1,0 0-1,0 1 1,1-1 0,0 1-1,1-1 1,0 0 77,-2 0 0,1-1 0,1 0 1,0 0-1,0 0 0,0 0 1,1 1-1,-1-1-187,1 1 1,1 0 0,-1 0 0,0 1-1,1-1 1,0 0 0,0 0 0,0 0 220,3-1 0,1 1 0,0-1 0,0 0 0,0-1 0,1 1 0,-1 0 0,0 0-102,-5 0 0,0 0 0,0 0 0,0 0 1,0 0-1,0 0 0,0 0 0,1 0 1,-1 0 65,1 0 1,0 0 0,0 0 0,0 0 0,0 0 0,1 0 0,-1 0 0,1 0 0,0 0-10,1 0 0,1 0 0,1 0 0,-1 0 0,1 0 0,-1 0 0,1 0 0,-1 0 0,0 0 0,-1 0 0,0 0 0,-1 0 0,1 0 0,-1 0 0,1 0 0,0 0 0,-1 0 0,1 0-32,1 0 1,1 0 0,-1 0 0,1 0 0,-1 0 0,1 0-1,-1 0 1,0 0 0,-1 0 41,-2 0 0,0 0 0,0 0 0,0-1 0,-1 1 0,0 0 0,0 0 0,0 1 0,-1-1-10,5 1 0,-1-1 0,0 1 0,0 1 0,0-1 0,-1 0 0,1 0 0,-2 1 0,-1-1 0,0 0 0,-1 0 0,0 0 0,0 1 0,-1-1 0,0 1 0,-1 0 0,9 0 0,0 1 0,-2 0 0,0 1 0,-1-1 0,0 1-15,-1 0 1,-1 1-1,-1 0 1,0 0-1,0 0 1,-2-1 14,3 1 0,-1-1 0,-1-1 0,-1 2 0,0 0 189,7 4 0,-1 1 1,0 0-1,-2-2-144,-4-2 0,-1-1 0,-2 0 0,0 1-45,9 6 0,-2 1 0,-1-1 214,-4-4 1,-2-1-1,0 0-184,-5-1 0,-1 1 0,0-1-30,10 4 0,-1-2 628,-4-7 0,-1 0-583,1 4 0,0-1 45,-4-3 0,0-2 0,4-3 0,-1-1 89,-3 5 1,-1-2-90,0-7 0,0 0 1082,-8 8 1,-1 0-1128,0-3 0,-3 0 855,-6 4-810,5 0 1338,-15 0-1338,9 0 840,8 0-930,3 0 387,-1 0-117,-10 8 180,-12 3-180,-8 17 90,0 12-136,-3-4 1,-2 4-120,-4 0 1,-2 3-16,1-4 0,0 3 0,-1 1-678,1-1 1,0 0-1,0 2 708,0 7 0,0 2 0,2 0-30,0-1 0,2 1 0,0 1 0,3-8 0,0 2 0,0 1 0,1 0-45,0 0 0,-1-1 0,1 2 0,1 1-27,0-6 0,0 2 0,1 1 0,1-1 0,0 1 35,0 1 1,1 0 0,0 0 0,0 0 0,-1 1-522,0 2 0,-1 1 0,0-1 1,0 1-1,1 1 486,2 0 0,0 1 0,1 0 0,0 0 0,0 0-163,-1-8 1,0 1 0,0-1-1,1 1 1,-1 0 0,0-1 174,1 1 0,-1-1 0,0 1 0,1 0 0,0-1 0,0 0-267,2 1 1,0-1 0,1 1 0,0-1 0,-1 0 0,-1 0 254,0 5 0,-1 0 0,0-1 0,0 0 0,1 0-18,2-2 0,0 0 0,2 0 0,-2 0 0,0-2-58,-1 9 1,0-2-1,-1 0 1,0-2 79,0-6 1,0-1-1,0-1 1,-1 0 234,0 12 0,-1-1 0,-1-3-257,-1 5 0,-2-3 217,1 0 1,0-4-173,0-18 0,0-3 1962,0 19-2007,0-28 1980,0-3-1980,-17-14 1331,4-4-1331,-25-9 0,-1-10 0,11 5 0,-3 2 0,-6 5 0,-4 3-90,-11-9 0,-3 1-423,11 11 0,-2 3 0,-1-2 513,5-2 0,-2-2 0,-1 0 0,-1 1 0,-4 2 0,-1 2 0,-2 0 0,0 0 0,7-2 0,-1 1 0,0-1 0,0 0 0,-1 0-531,-1 0 0,0 0 1,0 0-1,-1 1 0,1-1 531,-2 2 0,1 0 0,-1 0 0,0-1 0,-1 0 0,-2-2 0,0 0 0,0-2 0,-1 1 0,0 2-296,7 0 0,-1 2 1,0 0-1,0 0 0,0 0 1,-1 0 295,-3-2 0,-1 1 0,0-1 0,0 0 0,-1 1 0,0 0-118,5 0 0,0 1 1,0 0-1,-1 0 0,1 1 1,-1-1-1,0 0 118,1 0 0,-1 0 0,0 0 0,1 0 0,-1 0 0,0 0 0,0 0-71,0 0 1,-1 0 0,0 0 0,1 0 0,-1 0 0,0 0 0,1 0 57,0 0 0,0 0 0,1 0 1,-1 0-1,1 0 0,0 0 0,0 0 68,2 0 1,-1 0 0,1 0 0,0 0 0,0 0 0,1 0 0,0 0-56,-6 0 0,0 0 0,1 0 0,-1 0 0,2 0 0,-1 0 0,3 0 0,0-1 0,0 1 0,0 0 0,1 0 0,0 1-36,-6 0 0,1 1 0,0 0 0,0 0 0,1 0 36,2-2 0,0 0 0,1 0 0,1 0 0,-1 2-113,2 0 0,-1 2 1,1 1-1,1-2 0,1 0 68,-6-2 0,2-1 0,0 0 0,0 1 221,0 3 1,0 1 0,1 0 0,0-1-245,5-3 1,2-1 0,-1 0 0,1 1 44,-3 1 1,0 0-1,0 1 1,1-1 5,-10-2 0,0-1 1,0 2 16,-2 1 0,-1 2 0,2-2 0,6-1 0,2-1 0,1 1 351,-1 2 0,0 1 0,3-2-351,-8-1 0,2-2 957,-4 1 1,1 0-958,11 0 0,2 0-45,-5 0 0,0 0 45,-3 0 0,-1 0 0,-2 0 0,-1 0-161,13 0 0,-2 0 0,1 0 161,-1 0 0,1 0 0,0 0 0,-16 0 0,1 0 430,0 0 1,2 0-431,11 4 0,1 1 263,-3-5 0,1 2-218,12 7 0,-1 0-45,-7-8 0,0 0 0,3 7 0,0 1 0,-8-7 0,-1-2 0,0 5 0,-1-1 0,-4-3 0,0-2 45,8 1 0,1 0-45,2 0 0,0 0-69,8 0 0,1 0 159,-21 0 1275,11 0-1275,2 0 968,7 0-968,-1 0 479,3-9-659,8-19-450,10-5-225,11 6 1,6-2-2305,10 3 0,6 2 3069,7-11 0,1 2 0,-9 15 0,-1 1 0,14-17 0</inkml:trace>
  <inkml:trace contextRef="#ctx0" brushRef="#br0" timeOffset="4731">16463 5389 14549,'39'0'449,"9"0"-359,2 0-90,-17-4 0,2-1-90,0 4 0,0 0 135,0-4 0,-1 2-279,1 5 1,-2 4 323,17 14-90,-11 10 90,-20 18 0,-1 2-90,-16-17 0,-2 2 45,5 3 0,-1 2-45,-4 4 0,0 2-301,-1 6 1,2 2 450,3-15 0,3 0 0,-1 1 0,-2 2 0,0 1 0,1 0-90,6 8 0,2 1 0,0 0 0,0-2 0,0-1 0,1 2-38,-4-8 1,-1 1-1,2 0 1,0-1 21,2 1 1,2 0 0,0 0 0,-1 1-586,-3 1 1,-1 1 0,-1 0-1,2 0 563,3 4 1,0-1 0,1 2-1,-1 0-22,-3 1 0,-2 1 0,1 0 0,1 0 0,0-10 0,0-1 0,1 1 0,0-1 0,-1 1-347,-2 1 0,-1 0 0,0 0 0,-1 0 0,2-1 347,3 9 0,1-2 0,-1 0 0,-1 1 90,-2 2 0,-2-1 0,0 1 0,0-1-45,1-3 0,-1-1 0,0 1 0,0-1-275,-2 0 1,0 0 0,-1 0 0,1 0 251,0-1 1,1 1 0,-2-1-1,1 1 0,-2-2 1,0-1 0,-1 1-1,1 0-22,-1 2 0,1 0 0,-1 0 0,-1 0 0,0-2 0,-1 0 0,-1-1 0,1 1 0,0 2 0,0-1 0,0 1 0,0-1 22,0-1 1,0 0 0,0 0-1,0-1-22,0-1 0,0 0 0,0-1 0,0 1 75,0-1 1,0 0 0,0-1 0,0 0-76,0 10 0,0-1 0,0 0 0,1 1 0,-1-1 0,-1 0 164,-1-8 0,-2-1 0,2 0-164,1 5 0,1 0 0,-2-2 30,-3-8 0,-1-2 0,0 1 521,1 18 0,-1-1-551,-3-1 0,-2-2 661,2-9 0,-1-3-571,0-4 0,0 0-135,6 3 0,-3-2 527,-19 7-482,20-14 0,-1-1 90,-30 11 306,22-16 0,0 2-351,-9 4 0,0 1-45,2-1 0,2 3-45,0 6 0,1 0 45,0-8 0,1 1 0,7 7 0,0 0 330,-3-12 1,0 0-421,8 16 1,1-1 89,-12-4 0,15-2 0,2 2 0,-9 13 0,5-20 0,-1 1 0,1 3 0,-3-1 0,-6-3 0,-2-1 0,4 5 0,0 0 0,-3-7 0,0-2 731,-6 23-731,9-2 90,-6-31 0,6 20 812,-9-33-722,-8 7-90,-2-9 90,-18-9-225,19 4 0,-1-1 90,-4-3 0,-2-2-713,-7-2 0,-1-2-412,-1 1 1,1-2-3733,-1-3 0,0-2 4812,0 1 0,3 1 0,-1-2 0,8 3 0</inkml:trace>
  <inkml:trace contextRef="#ctx0" brushRef="#br0" timeOffset="5450">18129 7702 14279,'-31'8'4317,"3"3"-3867,0 9-360,6 0-90,-6-1-90,8 1 180,9-1-270,2 1 90,18 0-180,20-1 180,12 10 90,9-8-122,-11 16 391,-19 3 91,-12 1-270,-5-12 0,-6-2-180,-14 6-450,4 4-2878,-15-26 3418,8-11 0,9-2 0,2-7 0</inkml:trace>
  <inkml:trace contextRef="#ctx0" brushRef="#br0" timeOffset="5874">18521 7917 16168,'-9'48'3238,"-2"2"-3238,-8 0 45,13-13 0,1 0 45,-4-10 0,0 1-90,4 15 0,-1-1 90,-3-15 0,-1-2-90,-10 23 90,9-11-270,-6-24-270,6-13 90,0-30 180,6-2 0,1-4 45,4-11 1,0-4-657,0-3 0,0-3 791,2 15 0,1-1 0,1 2 0,4-15 0,4 3-277,1 11 1,4 3 320,2 8 1,2 6 225,18 5-180,0 29 0,-9 21 0,-1 12 360,-10 6-90,-8-9-90,-2-9 1217,-9-1-1487,-9-1-252,-11-15-3166,-1 4 3418,-8-34 0,18 13 0,3-14 0</inkml:trace>
  <inkml:trace contextRef="#ctx0" brushRef="#br0" timeOffset="6136">18874 7780 18866,'-20'33'630,"9"10"-540,-6-38-90,14 21-90,4-15-90,9 0 270,10-3-180,8-8 180,-15-17-90,5-5 180,-18-17-360,0 0-1079,-9 8-3509,-11 12 4768,-1-7 0,1 21 0,11-12 0</inkml:trace>
  <inkml:trace contextRef="#ctx0" brushRef="#br0" timeOffset="6322">19070 7584 19046,'8'-22'990,"12"-4"-1620,11 24-1439,8-15-4137,-9 6 6206,7-9 0,-24 9 0,5 3 0</inkml:trace>
  <inkml:trace contextRef="#ctx0" brushRef="#br0" timeOffset="6495">19246 7271 16078,'-20'45'5397,"1"-1"-5217,12-3 0,3 3-136,-1-4 1,1 0 0,4 9 0,0 0-1264,0-8 1,0-1-177,-1-1 1,2-2-8437,8 13 9705,11-19 0,-7-14 0,4-17 0</inkml:trace>
  <inkml:trace contextRef="#ctx0" brushRef="#br0" timeOffset="6667">19638 7310 19946,'0'29'959,"0"1"0,1 12 1,-2 1-960,-3-7 0,-1 2-675,4 9 1,0 1-1350,-3-8 0,-1-1 2024,5 1 0,0-2 0,0 6 0,0-9 0</inkml:trace>
  <inkml:trace contextRef="#ctx0" brushRef="#br0" timeOffset="7650">17149 14013 19496,'-2'-11'450,"21"-7"-450,12 8 0,6 1 90,8-6 0,2-1-909,-12 6 0,2-1 0,0 2 819,17-2 0,-2 2 170,-10 3 1,-3 3-81,-8 5 0,-4 5 90,10 30-136,-29-8 1,-5 3 45,2 11 0,-1 3 30,-3-8 0,-1 1 0,-1 0-292,-1 0 1,-2 1 0,1 1 261,0 3 0,-1 2 0,0 1-60,1 4 0,-1 0 0,0 1-30,-2 1 0,0-1 0,1 2 0,3-8 0,2 0 0,0 0 0,0 1 22,-2 2 1,0 0-1,-1 1 1,1-2-23,0 0 0,-1-1 0,1 0 0,0 1-470,2 4 0,0 2 1,0-1-1,-2-1 470,-1-6 0,-2 0 0,0-2 0,1 1 0,1-1 0,0 0 0,0 0 0,1 0-103,-1 0 1,0-1-1,1 1 1,-1-3 102,0 7 0,0-1 0,0 0 30,3 4 0,0 2 0,0-2-30,0-7 0,0-2 0,0 0-151,0 13 0,0-1 241,0-4 0,0-4 538,0-15 1,0-1-449,0-1 0,0-2 2061,0 4-1972,0-12 1837,-8-1-2016,-3-16 934,-27 7-1294,-3-9-450,8-8 1,-1-2-1125,2 5 0,3-3 1904,2-10 1,4-1-1,-6 6 1,21-4-1</inkml:trace>
  <inkml:trace contextRef="#ctx0" brushRef="#br0" timeOffset="8681">18305 15091 17787,'-30'8'2698,"10"12"-2608,11 19-90,18 11-642,-1-20 0,4-1 552,6 1 0,3-1 45,3-4 0,2 0 90,-1 0 0,0-2 146,0-8 0,-2 0-101,8 22 197,-12-15-197,-10 15-180,-9-15 90,0-3 705,0-10-705,0-9 90,9 0 90,-7 0 90,6 0 0,-8 0-90,0 0 0,0 9-1,0-7 1,0 15 90,-8-14 0,-3-3-180,0 15 0,-15-20 0,4 32-90,-17-25-360,-1 6-1079,10-8-1619,2 0-6773,8-8 9410,1-21 0,8 14 1,2-11-1</inkml:trace>
  <inkml:trace contextRef="#ctx0" brushRef="#br0" timeOffset="9144">18854 15228 16618,'20'37'3058,"8"4"-2744,-17-12 1,0 1 0,3 3 0,0 1-865,-3 5 1,-2 1 684,-4 0 0,1 0-180,3 0 1,-1-1 89,-7-5 0,0-1-45,4-2 0,-1-3 421,-4 14-691,0-14-359,0-19 179,0-9 180,0-27-359,0-23 32,0 4 1,0-6 596,-1 11 0,1-2 0,1-1-30,3-5 0,3-1 0,-1 1 0,-2 4 0,-1 1 0,3 2 60,5 4 0,2 2 0,0 3 263,2 1 0,1 6 157,14-3-180,7 38 269,-15 21-134,-11-2 0,-2 3-1,-4 0 1,-2-1-135,-2 0 0,-2-1-135,3 0 0,-4-1-225,-15 13 833,4-11-2991,-16-12-1800,10-27 4048,-1-19 0,9 13 0,3-11 0</inkml:trace>
  <inkml:trace contextRef="#ctx0" brushRef="#br0" timeOffset="9409">19266 15228 17967,'11'28'3328,"6"3"-3238,-6-1-90,17-2 0,3-8-360,8-9-180,9-11 270,-7-20-159,-2-19 429,-19-11 0,-11 0 269,-9 2-179,-27 17-180,-5 12-449,-19 10-1980,12 18-7195,11 2 9714,9-9 0,8 4 0,2-14 0</inkml:trace>
  <inkml:trace contextRef="#ctx0" brushRef="#br0" timeOffset="9742">19540 15032 21295,'0'-11'540,"0"2"-451,9 0 271,-7 7 90,7-6-90,-9 8 449,0 0-809,8 0 90,3-9-90,9-2 0,8 0-359,3-6-1081,8 6-1258,9-9-4498,-16 1 7196,5-1 0,-26 9 0,-2 2 0</inkml:trace>
  <inkml:trace contextRef="#ctx0" brushRef="#br0" timeOffset="9929">19755 14640 19586,'-19'-11'4227,"8"37"-4047,2 18-180,12-3 0,3 5-45,-1-2 0,1 1-810,3 0 1,2-1-1496,-2 1 0,1-3 2350,0-10 0,0-3 0,1 11 0,-3-23 0</inkml:trace>
  <inkml:trace contextRef="#ctx0" brushRef="#br0" timeOffset="10239">20050 14659 24803,'37'22'180,"4"4"-225,-12-20 0,1-1 45,20 15 90,-20 8-90,-12 11 0,-20-2 0,-5 2-507,-2-2 0,-2 1 552,-3 10 0,-2-1-79,1-10 1,-1-4 78,1-7 0,2-2 45,11 13-270,30-26-720,25-11-314,-15-8 0,2-4-3702,0-1 1,-1-4 4704,-7-7 0,-3 0 1,10 0-1,-22-2 1</inkml:trace>
  <inkml:trace contextRef="#ctx0" brushRef="#br0" timeOffset="11301">25282 8741 16707,'-19'8'4678,"-1"3"-3779,9 35-179,3 6-495,11-10 0,2 3-1177,0 7 1,1 3 981,0-11 0,1 2 0,0 1 15,-2-5 0,0 2 0,0 1 0,-1 1 0,0 4 0,-2 1 0,1 1 0,-1 1-487,2-7 0,0 1 0,0 0 1,-1 0-1,0 2 460,-2 2 0,0 2 0,-2 0 0,1 0 0,1 0-18,0 2 0,1 0 0,0 0 0,0 1 0,0 0-299,-2-9 1,0 0-1,0 1 1,0 0-1,0-1 1,0 1 298,0-1 0,0 1 0,0-1 0,0 0 0,0 0 0,0 0-234,0 7 0,0-1 1,0 0-1,0 0 1,0 0 233,0 0 0,0-1 0,0 1 0,0 0 0,0-1-81,-1 0 1,1-1 0,0 0-1,0-1 1,1 1 80,0-2 0,1 1 0,0-1 0,0 0 0,-1 0 0,0 2 0,-1-1 0,0 1 0,1 0 0,0-1 0,0-2 0,1-1 0,0 1 0,0-1 0,-1 0 21,0-1 0,-1 0 0,0-1 1,-1 0-1,1 0-89,0 5 1,0 0-1,0-2 1,0 0-137,0 6 1,0-1 0,0-4-832,-1 5 1,2-8 491,3-13 0,1-9-9288,-3-15 9788,16-46 1,-16 19 0,6-16-1</inkml:trace>
  <inkml:trace contextRef="#ctx0" brushRef="#br0" timeOffset="12054">22519 8231 19136,'-28'0'1979,"-3"0"-1889,-8 9-90,0 10-90,8 3-90,3-2-270,17-3-179,20-15-91,30 24 720,5-13-45,-14 4 0,-4 4 225,-4 9 180,-5 9-315,-18-11 0,-6 1 45,-22 14-180,-3-4-1799,-8-21-3418,12-27 5307,17-19 0,3 13 0,8-11 0</inkml:trace>
  <inkml:trace contextRef="#ctx0" brushRef="#br0" timeOffset="12471">22950 8270 16528,'11'29'3687,"-2"1"-3327,0 18-90,-7 2-180,2-21 0,0 1-45,-3-1 0,-2 1-365,1 20 410,2-20 0,-4-4-135,-6-10-405,5 16 68,-14-64-67,15 8 404,-3-15 0,1-7 0,3 1 0,2-2 90,3-7 0,1-1-90,-5 1 0,2 2-89,10 9 1,2 5 403,-1-12 289,24 24-199,-6 43 90,-1 22-270,-14-14 0,-3 3 90,-7 5 0,-2 1-1,5 16 91,-9-2-450,0-9-90,-17-17-1349,-5-4-1165,-9-36-7137,3-21 9432,17-5 1,3 5 0,8 22 0</inkml:trace>
  <inkml:trace contextRef="#ctx0" brushRef="#br0" timeOffset="12742">23381 8211 21835,'0'40'89,"0"-10"1,9-2-539,11-17-91,19-11 360,-6-19 0,4-12 180,-27-8 0,-1 8-90,-26 3-449,-14 9-991,-2 8-2607,-4 2 4137,18 0 0,8 7 0,2-7 0</inkml:trace>
  <inkml:trace contextRef="#ctx0" brushRef="#br0" timeOffset="12974">23754 7859 21924,'10'28'779,"-1"0"1,2 2 0,-2 1-735,-3 7 0,-1 3-45,-1 2 0,1 1-822,-1-8 0,0 0-617,-3-1 0,0-3-8392,8 7 9761,-9-19 1,0-11 0,0-9 0</inkml:trace>
  <inkml:trace contextRef="#ctx0" brushRef="#br0" timeOffset="13791">23734 8015 20665,'11'-10'-719,"15"-8"-2609,5 7 3328,19 0 0,-17 3 0,-7 8 0</inkml:trace>
  <inkml:trace contextRef="#ctx0" brushRef="#br0" timeOffset="14062">24577 7819 19136,'-20'-8'3868,"9"23"-3598,3 7-225,7 5 0,2 5-225,-1 2 0,0 1-1442,0 4 0,0 1-1706,0-1 0,0 0 3368,0-7 0,0-3 1,0 10-1,0-21 1</inkml:trace>
  <inkml:trace contextRef="#ctx0" brushRef="#br0" timeOffset="14850">27105 8153 15898,'-50'10'1754,"21"-1"0,1 0-1394,-13 2-405,16 2 0,2 2 135,-7 7-90,10 6-180,11-8 90,36-9-360,5 6 450,-3-16 0,1 0 0,-4 12 0,-2 0 180,7 0-90,-14 16-90,-17-1-90,-18-6-7286,-12-3 7376,-3-19 0,5-2 0,19-6 0</inkml:trace>
  <inkml:trace contextRef="#ctx0" brushRef="#br0" timeOffset="15271">27458 8368 17337,'0'29'1799,"0"10"-1349,0 11-360,0-21 0,0 1 134,0-1 1,0 0-180,0 1 0,0-1 0,1 2 0,-2-3 135,-8 5-540,7 1-89,-15-40 89,14-5 90,-5-37 180,10 15 0,4-4-701,4-6 1,0-3 745,0-7 0,2-1 0,1 8 0,2 1-142,-2-1 0,2 5 367,16 0 270,8 14-90,0 36 89,-8 19 181,-3 5 0,-17 15-181,-2-18-179,-18 7 1077,-11-15-1347,-19-2-201,-2-11-1958,1-27-3957,12-4 6116,9-26 0,8 25 0,2-4 0</inkml:trace>
  <inkml:trace contextRef="#ctx0" brushRef="#br0" timeOffset="15553">28046 8270 20395,'0'28'630,"-9"-14"-540,7 12 0,-7-24-270,27 7-180,4-9 0,8-9 181,-2-11-1,-17-10 180,-2-1-180,-18 3-1619,-2 17-1979,-8 2 3778,-1 1 0,9 5 0,2-5 0</inkml:trace>
  <inkml:trace contextRef="#ctx0" brushRef="#br0" timeOffset="15725">28281 8153 17157,'31'-11'2249,"14"2"-2159,6 0-315,-22 9 0,3-2-720,6-7 1,0 1-5352,14 6 6296,-4-7 0,-29 9 0,-10 0 0</inkml:trace>
  <inkml:trace contextRef="#ctx0" brushRef="#br0" timeOffset="15913">28595 7819 19406,'-5'30'1229,"1"-1"0,3 9 1,0 0-1185,-8-2 0,0 0 0,8 12 0,0 0-270,-7-7 0,-1-1-990,3-4 1,1-3-4452,-6 15 5666,2-19 0,9-19 0,0-1 0</inkml:trace>
  <inkml:trace contextRef="#ctx0" brushRef="#br0" timeOffset="17325">29045 8094 20575,'29'0'540,"1"9"-450,10 1 90,-10 10 0,-10 8-90,-12 3 0,-14-3 0,-5 0 449,-20 16-543,11-11 1,-1-1 93,-4-10 0,2-2-90,-8 19 180,3-20-90,17-10-180,29 0-630,23-7 0,-11 3 1,1-1-720,3-4 0,0 0-8392,16 0 9794,-11 0 1,-19 0-1,-12 0 1</inkml:trace>
  <inkml:trace contextRef="#ctx0" brushRef="#br0" timeOffset="20030">21206 10916 13919,'28'0'2968,"20"0"-2698,-14 0 0,2 0-45,11 0 0,4 0-1199,-13 0 1,2 0-1,0 0 1064,4 0 0,2 1 0,1-2-60,5-1 0,0-2 0,1 1 30,0 3 0,-1 0 0,2-2 209,-11-1 1,1-2 0,0 0 0,-1 1-248,-1 1 1,0 0 0,0 0-1,0 1 0,2-1 1,0 1 0,0-1-1,0 0 0,2-1 1,0-1 0,1 0-1,-1 2-463,1 1 0,0 2 0,0 1 0,0-3 486,2-1 0,0-2 0,0 0 0,0 1-45,-2 3 0,-1 0 0,1 1 0,0 0 0,1-2 0,1-1 0,-1 1 0,1 0 22,-2 2 1,0 0-1,-1 0 1,1 0-23,0-2 0,-1 0 0,1-1 0,0 1 0,2 2 0,-1 0 0,1 0 0,-1-2 22,1-1 1,0-3-1,0 1 1,0 2-230,2 1 1,1 2 0,0 0-1,0 0 207,2-2 0,0-1 0,0 1 0,0 0 22,-2 1 1,0 1-1,-1 1 1,1-1-314,-3 0 0,0 0 0,0 0 0,-1 0 291,-1 0 0,0 0 0,-1 0 0,0 0-90,-2 0 1,0 0 0,0 0 0,0 0 111,2 0 1,0 0 0,1 0-1,-1 0-22,1 0 0,-1 0 0,1 0 0,0 0 22,4 0 1,0 0 0,0 0-1,1 0-22,1 0 0,1 0 0,0 0 0,1 0 18,-9 0 0,1 0 0,1 0 0,-1 0 0,0 0-39,-1 0 0,0 0 0,-1 0 1,1 0-1,0 0 21,-1 0 0,0-1 0,1 1 0,-2 0 0,0 1 22,4 0 1,-1 2-1,-1-1 1,0 1 47,-2-1 0,0 1 0,0 0 0,-2-1-70,8 2 0,-1 0 0,0-1 114,0 1 1,0-1 0,-1-1-115,-2-1 0,-1-2 0,1 1 0,2 0 0,1 0 0,0 0 0,0 0 0,1 0 0,-1 0 30,3 0 0,1 0 0,-1 0-30,0 0 0,0-1 0,1 2 32,2 2 1,0 0-1,0 0-32,-2-3 0,0 0 0,0 2 30,2 3 0,1 2 0,-1-2 0,-2-3 0,-1-3 0,0 3 173,-3 3 0,1 2 1,-1-2-204,-3-4 0,0-1 0,-1 1 223,-5 2 1,0 0 0,-3 0-134,9-3 0,-3 0 572,-8 0 1,-2 0-618,-4-1 0,-2 2-45,15 8 0,-14-8 0,0 0 1650,23 7-2055,-18-7 1,1-2-1305,18 1-1799,-22 0 0,-3 0 3931,-5 0 1,-5 0-1,-17 0 1</inkml:trace>
  <inkml:trace contextRef="#ctx0" brushRef="#br0" timeOffset="23710">19050 9956 12480,'-48'0'3148,"7"0"-3058,-7 8 180,17 3-270,3 18 90,8-16 0,9 4-90,29-17-90,23 0-90,-3 0 0,3 0 45,4 0 0,-1 0-126,-3 4 0,-1 1 440,-4-2 1,-5 5 597,0 29 32,-14 4-539,-22-4 0,-8 2-90,0-7 0,-4-1-135,-6 9 0,-4-3 0,-2-11 0,-1-2-205,1-3 0,-1-3-20,-20 1-41,11-10 41,11-26-235,26-22 145,12 9 1,8-1 149,2 2 0,4 0 0,2 0-452,3-2 1,2 2-1,0-1 602,5 0 0,1 0 0,-3 1 150,-5 2 0,-3 1 0,0 1 383,5-6 0,-4 3-113,2-11-90,-21 19-1,-8 20 1,-17 11-270,4 17 1544,-16-6-1634,18 6 466,12-17-466,27-2-90,13-9 45,-12-4 0,1-1-75,0 0 0,-1-1 210,21-5 90,-20 3 359,-12 16-89,-18 12-270,0 11-90,0-1 0,0-10-30,0-12-779,0-16-181,0-12 180,17-19 451,5-3 179,9 3 539,-3 11 451,-9 17-270,-8 20-361,7 13-179,-7 17 0,17 0 0,2-17-90,10-5-270,-1-17-179,0-9 89,0-19 270,-17-5 135,-11 5 0,-5 0-45,-6 4 360,-17-2-1,-5 26-179,-8 8-90,1 12-90,27 10-449,22 10-676,2-23 1,6-4-3792,6-1 1,2-4 4506,0-3 1,-3-1-1,9-4 1,-16 0 0</inkml:trace>
  <inkml:trace contextRef="#ctx0" brushRef="#br0" timeOffset="23871">20265 9740 19406,'29'7'1709,"10"6"-2024,-14 5 0,0 3-720,0-5 1,0-2-1754,0 2 0,-2-3 2788,7-2 0,-10-3 0,-11-8 0</inkml:trace>
  <inkml:trace contextRef="#ctx0" brushRef="#br0" timeOffset="24021">20539 9622 19946,'-29'19'1199,"0"-1"0,-2 10 1,3 3-1155,-2 12 0,1 4-1287,9-12 0,1 2 0,-1-1 102,-2 1 1,-2-1 0,3 0 1139,-6 16 0,1-6 0,6-18 0,1-3 0,2 9 0</inkml:trace>
  <inkml:trace contextRef="#ctx0" brushRef="#br0" timeOffset="25289">19167 12288 16078,'-28'-9'4137,"6"7"-3867,-15-15-180,7 14 0,-9-5-90,-1 16 0,1 12-180,9 2 0,2 6 90,8-17-449,27-2-1,23-9 405,-1 3 0,3 2 135,4 4 0,-2 2 45,-7 2 0,-4 5 225,-6 4 0,-6 3-39,-2 26-51,-15-18 0,-6 1-90,-1-3 0,-4-1-45,-3-4 0,-2-2-90,-2-3 0,0-5-405,-6-5-180,2-20 361,17-30 89,17 10 0,5-3 90,7-7 0,6 0 45,9-1 0,4 1-500,2-1 1,0 2 588,-3 7 1,-2 1 3,-7-4 1,-4 3 401,5-2 170,-19-4-350,-9 26-90,0 2 0,0 27 1077,-9-5-1167,7 24 323,2-15-323,28 6-90,14-17-90,-13-6 0,0-1 90,21-4 0,-2-9 180,-26 7 0,4-7 180,-24 9-270,7 17 0,-9 5-180,0 17-90,-9-26-630,7 3 271,-7-42-1,18-5 450,2-10 0,9-7 540,-1 26 179,1 5-359,-1 25-90,1 12-180,0 10 90,-1 1-90,10-12 0,1-10-360,9-9 0,1-17 181,-10-5 179,-10-9 269,-12 3 91,-8 17 90,0 3-180,0 8-180,0 17 0,0-4-90,18 15 0,12-17-450,20-2-270,0-9 181,-2 0-451,-17-9-2068,-12-2 3058,-10-8 0,-9 8 0,0 2 0</inkml:trace>
  <inkml:trace contextRef="#ctx0" brushRef="#br0" timeOffset="26063">20559 11641 17427,'-20'11'4677,"10"6"-3957,1-6 0,9 18-271,17 10-89,5-6-180,17 4 0,9-27 0,2-1-90,1-18-135,-22 1 0,-2-3-585,15-20-295,-22 9 1,-1-4-290,-3 2 0,-4-2-3431,-1-24 4645,-2 20 0,-10 12 0,1 18 0</inkml:trace>
  <inkml:trace contextRef="#ctx0" brushRef="#br0" timeOffset="26248">20696 11896 20755,'0'28'4138,"18"11"-4048,-11-10 0,-1 1-45,4 4 0,-1 2-90,-3 7 0,-3 1-360,-2 5 0,-2 0-989,1-3 0,0 0-1620,1 3 1,-2-3 3013,-8 7 0,7-16 0,-7-29 0</inkml:trace>
  <inkml:trace contextRef="#ctx0" brushRef="#br0" timeOffset="28833">2469 6193 14819,'35'-5'269,"0"1"1,3 3 0,1 0-270,-1-8 0,2 0-142,8 8 1,2 0 111,-11-1 0,0-2 0,1 2-599,-1 1 1,1 1 0,1 1 688,3-1 0,2 0 0,-1 0-90,-5 0 0,0 0 0,-1 0-93,1 0 1,-1 0 0,0 0 182,0-1 0,0 1 0,-2 1 30,13 2 0,0 2-30,-11-2 0,0 1 0,-1 0 30,12 6 0,0 0-120,-9-6 0,1 0 0,-1-1 90,-4 0 0,0 0 0,0-1-60,7-1 0,2-1 0,-1-1 30,1 2 0,0-1 0,0-1-60,0-1 0,1-2 0,-1 2 60,0 1 0,0 0 0,-1 0-30,1-1 0,-1-2 0,-1 2 0,-4 1 0,0 1 0,0 1 149,2-2 1,0 1 0,0 1-90,0 1 0,0 2 0,0-2 30,1-1 0,-1 0 0,2 0-60,7 1 0,1 2 0,0-2-553,-2-1 1,-1-1-1,2-1 523,-8 1 0,0 0 0,2 0 0,-2 0 22,-1 0 1,0 0-1,0 0 1,0 0-23,0 0 0,0 0 0,0 0 0,0 0 30,10 0 0,1 0 0,-2 0-38,-1 1 0,-2-1 0,0-1 8,-5-1 0,0-1 0,0 0 0,1-1 0,2 0 0,-1 1 0,-2-1 0,-1 1 0,1-1 0,3-2 0,0 0 0,-1 0 0,-1 2 0,-1 1 0,-1 0 77,-2-1 1,-1 0 0,-1 1-78,12-2 0,-2 1 185,-3 3 0,-3 2-141,-6-1 1,-2 0 828,0 0 1,-1 0-829,1 0 0,0 0 0,9 0 0,1 0 0,1-4 0,2-1-319,-7 4 0,2 1 1,0-1 273,-2-2 0,-1 0 0,2 0 90,1 3 0,1 0 0,0 0-61,-1 0 1,1 0 0,-2 0 0,-1 0 0,-1 0 0,0 0 72,16 0 1,-1 0-13,-1 0 0,0 0 0,-3 0 0,-2 0 0,1 1 0,0-2-45,4-2 0,1-2-45,-15 1 0,0 0 0,1 1-171,2-1 0,1 1 0,0-1 201,3-2 0,0-1 0,0 2 0,-6 4 0,0 1 0,-1-1 60,1-2 0,-1 0 0,-2 1 120,4 1 0,-2 2-31,0-1 1,-2 0 90,13 0 180,-2 0 246,-20 0 1,1 0-697,5-4 0,2-1 44,7 0 1,3-1-145,7-3 0,1-2-80,1 1 0,-1 1 90,-8 3 0,-1 1 684,-5 0 0,-4 1-594,3 4 0,-11 0 0,-17 0 0,7 0 539,1 0-89,21 0-405,-8-4 0,3-1 144,5 0 1,1 0-190,7-1 0,2 1-45,-1-5 0,0 2 90,-8 7 0,-2 0-120,1-4 1,-3 1 254,4 4-270,5 0 90,-25 0 0,16 0 90,-6 0 779,-1 0-869,7 0 358,-15 0-268,6 0-90,-8 0 0,0 0 0,-1 0 0,1 0 0,-1 0 90,1 0-90,0 0 0,8 9 0,2-7 0,1 7 90,-3-9-90,0 0 0,-6 0 0,7 0 90,-10 0-90,1 0 180,8 0-90,-6 0 90,-3 0-1,-1 0 91,-16 0 0,7 0-180,-9 0-1349,0 0-2339,0 9 3598,-18-7 0,14 6 0,-14-8 0</inkml:trace>
  <inkml:trace contextRef="#ctx0" brushRef="#br0" timeOffset="31424">2273 6349 8342,'-39'9'4228,"9"2"-3778,-7 0 89,6 15 271,-8-4-963,15 0 0,0 4 378,-1 2 0,0 3-45,-5 7 0,1 2-45,-1 4 0,1 1-589,4 4 1,0 0 453,0 0 0,2 0 0,7 1 0,2-2-294,-1-6 0,2-3 69,2-8 0,2-3-134,-2 9-721,2-26 1336,9-3-616,0-8 1036,0-8-946,0-21 180,0-12 135,0 12 0,0-1 1004,0-20-240,0 19-179,-8 14-1,-12 17-449,-2 26 180,-6-2-270,8 24-90,10 0 270,-8-7-382,16-13 0,2 1 292,-9 21-180,9-21 0,0 1-90,0 20 90,0-2 90,0-26-270,27-14-450,14-36-450,-8 4 1,4-2 972,-5 3 0,2-1 0,-4 1 0,-5 1 1,-2 1-1,3 3 0,0 1 0</inkml:trace>
  <inkml:trace contextRef="#ctx0" brushRef="#br0" timeOffset="34606">2607 12719 15628,'37'-11'1079,"13"-6"-854,-8 11 0,3 1-1390,4 0 0,2-1 1194,-7 0 1,2-1 0,0 3-30,0 2 0,0 2 0,1-1 30,5-1 0,1-2 0,-1 2-330,-5 1 0,-1 1 0,0 1 300,2-1 0,0 0 0,0 0 30,-5 0 0,0 0 0,-1 0-60,1-2 0,-1-2 0,2 1 60,3 0 0,2-1 0,-1 0-30,-2-2 0,0-1 0,1 1-30,4 1 0,2 2 0,0 0-154,-1-1 1,1 1 0,-1 1 153,-3 1 0,0 2 0,1-1 120,-1 0 0,0-1 0,-2 2-384,-3 1 1,-2 1-1,1 1 354,-1-1 0,0 0 0,0 2 30,0 1 0,0 1 0,0-1-90,1-1 0,-1-2 0,2 0 0,4 1 0,0-1 0,2-1 0,4-4 0,1-1 0,2-1 22,-13 2 1,0-1-1,1 0 1,0 0-23,4-1 0,0-2 0,0 1 0,0 1-177,-2 0 1,0 1 0,0 1 0,-1 0 176,1-1 0,0 1 0,0-1 0,-2 2 30,6 0 0,-2 1 0,1 1-47,1 1 0,1 1 1,-3 1 46,-8-1 0,-2 1 0,1 0 262,4-1 1,1 1 0,1-1-263,-1 1 0,1-1 0,0-1 0,5-1 0,2-2 0,0 1-149,-12 0 0,1 0 0,0 0 0,1 0 141,0 0 1,2 0-1,-1 0 1,0 0-1,-2 0 1,0 0-1,0 0 1,0 0 149,11 0 1,-1 0-1,-1 0-22,-4-1 0,-1 1 0,-1 1-35,-5 4 0,-1 1 1,-1 1-72,16-1 1,-1 1-149,-9 2 0,1 1 149,7 0 0,1-2 0,-4-6 0,2-2-15,-10 0 0,1 1 0,1-2 61,2-2 0,1 0 1,0-2-62,3-1 0,1-1 0,-1 0-30,1 1 0,-1-1 0,0 1 59,1-1 1,-1 0 0,-2 1-30,-6 2 0,-2 0 0,1 1 491,2 0 0,0 0 1,-2 1-387,10 2 0,0 0-135,-12-3 0,1 0 0,0 0 90,15-2 0,1-1-90,-17 0 0,2 0 0,-1-2-27,3-1 1,0-1 0,1 1 26,-1 1 0,1 2 0,0-2 0,2-1 0,1-2 0,0 3 30,0 3 0,0 2 0,-1 0-30,-4 0 0,-1 0 0,-1 0 0,0 3 0,0 0 0,-1 0 45,11 0 0,0 0-18,-1 1 1,2-2 17,3-3 0,0 0 45,1 3 0,1-1-90,-16-2 0,0-3 0,1 1 30,-1 2 0,1 1 0,-2-1-30,18-6 0,-3 1 678,-7 3 0,-3 1-723,-3-5 0,-3 2 135,4 6 307,5-7-217,-25 9 1397,16 0-1307,-15 0 1285,15 0-1465,-15 0-1,15 0 1,-15 0 0,15 0-90,-16 0 0,8 0 0,-10 0 90,-8 0 0,7 0-90,-8 0 180,1 0 90,-2 0-450,-9 0-450,0 0-1798,-9 18-3059,-10-14 5487,-21 22 0,16-24 0,-2 7 0</inkml:trace>
  <inkml:trace contextRef="#ctx0" brushRef="#br0" timeOffset="35778">2430 12739 8792,'0'11'5127,"0"-3"-4407,0-8-91,0 0-809,-9 9 90,-1-7 0,-28 7 1,-3-9 89,12 3 0,-1 3-45,-4 6 0,1 4 90,2 3 0,1 3-45,-9 14 0,1 4-144,3 0 1,1 1 143,10-9 0,0 1 0,2 0-413,2-1 0,0 1 1,1 0 352,0-1 0,-1 1 0,3 0 60,2 2 0,2 1 0,-1 0 0,-5 14 0,-1 0 30,7-15 0,1 1 0,0 0-120,-3 13 0,0 0-135,0-7 0,-1-4-1259,1-11 0,2-4-45,2 3-2339,3-34 3930,16-29 0,-6 19 0,7-17 0</inkml:trace>
  <inkml:trace contextRef="#ctx0" brushRef="#br0" timeOffset="35958">1666 13562 8882,'-15'25'1319,"-1"0"0,2 0 1,0-2-1140,-6-1-90,10 12-90,10-12-90,19 17-990,12-8-539,17-11-290,-19-13 1,1-6 1908,5-13 0,-1-2 0,10 8 0,-9-21 0</inkml:trace>
  <inkml:trace contextRef="#ctx0" brushRef="#br0" timeOffset="128695">22774 9426 15988,'48'1'135,"-20"-1"0,3 0-135,7-1 0,2 2 0,4 2 0,2 2 45,3-1 0,0 3-698,-8 6 1,-2 2 741,-3-1 1,-5 3 506,9 22-596,-21-8 270,-10 6-180,-27 2-45,5-14 0,-4 0 224,-11-4 1,-3-1-73,-3 4 1,-2-2-18,-3-10 0,0-2-135,7 0 0,3-1-495,-19 9 450,20-25 0,26 14 90,30-7-180,24 11 472,-13 1 1,1 4-338,-8-2 0,-3 3 0,-3 5 0,-4 3 224,-3 17 91,-12-15 0,-5 2-135,-8 1 0,-6-1 0,-1-2 0,-4-2-46,-11 5 1,-3-3-135,1-6 0,-1-3-90,-3 3 0,0-3-1016,5-6 0,0-2-6855,-22 8 7916,12-27 0,20 7 0,10-7 0</inkml:trace>
  <inkml:trace contextRef="#ctx0" brushRef="#br0" timeOffset="131048">27536 9309 12750,'-11'0'3418,"3"0"-2609,8 0-89,0 9-180,0 2-1,0 26-269,0 13-180,0-13 0,0 4-556,0 3 0,0 1 511,0 4 0,0 0 0,0 1 0,0-2-225,0-2 0,0-2-900,0-4 1,0-2-8752,0 12 9657,8-13 1,-5-26 0,5-2 0</inkml:trace>
  <inkml:trace contextRef="#ctx0" brushRef="#br0" timeOffset="133477">22833 11778 18327,'19'18'2068,"10"21"-1933,-22-6 0,-1 4-90,7 10 0,0 4 0,-11 3 0,-2 1-1295,4-1 1,1 0 1159,-5 0 0,0-1-945,0-7 1,0-3-2587,0-7 0,0-2 3621,0-4 0,0-3 0,0-6 0,-1-3 0</inkml:trace>
  <inkml:trace contextRef="#ctx0" brushRef="#br0" timeOffset="134511">10250 12131 9242,'-30'0'270,"1"9"-630,10-7-1169,-1 15 1529,0-14 0,10 5 0,1-8 0</inkml:trace>
  <inkml:trace contextRef="#ctx0" brushRef="#br0" timeOffset="144241">27575 9074 12570,'-39'-11'4137,"9"2"-3597,-7 18 90,-3 28-316,20-13 1,-1 4 0,-4 9 0,2 4 0,2 7 0,3 0-992,2-2 1,1 0 811,1 7 0,0 0-45,2-8 0,5 0-198,10 4 1,9-2 152,5-10 0,8-3-45,3-6 0,6-2 0,2-3 30,2-6 0,2-4 0,2-2-524,0 0 1,1-1 0,0-3 403,0-2 0,0-2 0,-3-2 90,8-3 0,-4-5-107,-4-4 1,-4-6 106,-14-2 0,-5-3 45,-5-6 0,-5-3-90,0-2 0,-5-2 45,-8-3 0,-5-2 101,-2-5 1,-5 1-102,-2 13 0,-3 2 0,-2-1 0,2 0 0,0 1 0,-3 1 0,-4 3 0,-3 2 0,1 2-45,-8-7 0,-1 5 79,-2 5 1,-1 8 10,-1 17 0,3 12 0,3 11 0,6 10-15,10-1 0,4 5 0,2 1 0,2 2 0,2 0 0,4 1-30,7 4 0,5 0 0,3-1 73,1-9 0,2-2 0,6-3-103,7-3 0,5-4 0,2-4 30,11 2 0,3-8-200,9-6 1,1-11 199,-12-12 0,-2-8 45,-2-1 0,-4-5 0,-2-17 0,-6-8-45,-12 14 0,-4-3 0,0 0 30,0-3 0,-2 0 0,-4 0-75,-6-17 0,-11 5 0,-11 8 0,-9 10 0,-9 12 0,-6 13 75,10 12 0,-1 6 0,1 7 30,3 8 0,2 7 0,4 4 30,3 7 0,5 6 0,2 1-257,0 0 0,2 2 0,10-1 197,12 0 0,8 0 0,5-4 0,0-9 0,4-3 0,4-5-131,11-2 0,6-4 1,0-5 130,1-4 0,0-4 0,0-6 43,-3-7 0,1-7 0,-5-3-28,8-9 0,-7-8-75,-14-2 0,-4-5 0,-5-1 30,-4 2 0,-4-1 0,-2-1-90,-1-1 0,-2-1 0,-5 1-60,-7 2 0,-4 0 1,-5 5-31,-17-3 0,-7 6 150,7 10 0,-4 2 0,-1 8-30,-1 11 0,-1 8 0,3 4 60,5 0 0,2 3 0,4 4-30,3 6 0,5 3 0,3 2-15,-1 17 0,12 0-585,16-3 1,10-2-1575,8-2 0,10-6 2204,-2-18 0,5-6 0,-3 0 0,-2 3 0,-1-4 0,-2-11 0,-1 0 0</inkml:trace>
  <inkml:trace contextRef="#ctx0" brushRef="#br0" timeOffset="151021">27380 11720 19316,'48'-3'90,"-19"7"0,0 3-90,2 7 0,-1 3 0,4 2 0,0 1 45,-4-1 0,-1 1-45,-7-1 0,-3 1-110,-3 3 0,-4 2 110,-4 4 0,-7 1 225,-15 5 0,-7 0-46,-3 0 1,-4-1-467,0-10 0,-2-1 0,-2-2 406,0-1 1,-1-1 0,0 1 15,-12 9 0,1 0-90,-2 0 0,5 1-208,13 0 1,4-1 252,-4-8 0,10-1-67,33 18 67,27-19-90,0-8 0,5-2 0,-9-5 0,2 0 0,0-1-309,0 0 0,0 0 0,0-1 189,0-1 0,-1-1 0,-1-1-735,9 1 1,-4 0-394,-12 0 0,-4 0 1248,1 0 0,-19 0 0,-9 0 0</inkml:trace>
  <inkml:trace contextRef="#ctx0" brushRef="#br0" timeOffset="165797">14052 7427 10861,'-19'14'2698,"8"1"-1349,2-33-179,9 25-541,-9-22-269,-10 21-180,-21-15-135,12 9 0,-2 0-385,-8 0 1,-3 0 339,-7 0 0,-2 0 45,0 0 0,0 0-15,12 0 0,-1 0 0,0 0 15,-11 1 0,0-2-90,-3-3 0,0 0 45,3 3 0,2-1-531,-1-2 0,0 0 576,-5 3 0,1 2-135,7-1 0,0 0 135,-6 0 0,0 0-421,11 0 1,1 0 375,0 0 0,2 0-118,8 0 1,1 0 117,-19 0 830,18 0-920,2-9 1220,17 7-1130,2-7 926,9 9-926,0 18 291,-9-14-471,-1 13 270,-10-17-90,-8 9-90,6-7-90,-6-2 270,17 7-270,2-5 180,9 18 0,0-1 90,0 18-90,0 13 0,0-16 0,0 2 45,0 11 0,0 2-45,0 0 0,0 2-570,0-7 1,1 2 0,-2-1 569,-2-4 0,0-1 0,0 1 30,3 9 0,0 2 0,-2-2-60,-3-5 0,-1-2 0,0 0 60,2 3 0,0 0 0,1-1-30,-1-2 0,0-1 0,1 0 30,0-3 0,-1 0 0,2 0-30,1 0 0,1 0 0,1 1 0,2 2 0,0 0 0,0 0 0,-2 1 0,-1-1 0,1 2 0,4 1 0,2 1 0,-1 0 30,-2-1 0,-1 1 0,0 0-60,1 0 0,0 0 0,-1-1 30,1-4 0,-1-2 0,-1 1-254,-1-1 0,-2 0 0,1-2 209,0 9 0,0-2-162,0 0 1,0-1 206,0-8 0,0-1-123,0 1 1,0-2 122,0-3 0,0-1 180,0 21 1190,0-11-1460,0-11 1288,9-17-1198,-7 7 656,7-16-656,-9 6 354,0-8-354,0 0 0,8 0 90,3 0-90,9 0 89,8 0-89,-6 0 0,15 0 0,-6 0 0,8 0 0,0 0 0,0 0 0,0 0 0,-12 0 0,3 0 0,8 0 0,3 0-826,7 0 0,4 0 826,-9 1 0,3-1 0,0-1 0,-3-1 0,1-1 0,0 0 0,4 2 0,1 1 0,0-1 0,-3-5 0,0-1 0,-1 2 0,11 4 0,-1 0-270,-17-2 1,1 0 0,-3 0 269,1 3 0,-2 0 45,3 0 0,0 0-90,-4 0 0,-1 0 135,20 0-199,-20 0 1,-1 0 108,9 0 1456,-2 0-1456,-2 0 1027,-24 0-1027,14 0 0,-17 0 0,1 0 284,7 0-284,-7 0 0,8 0 0,1 0 0,8 0 90,-6 0 270,-3 0-270,-10 0 0,-9 0-90,0-8 0,0-12-90,0-2 180,-9-24-180,-2-4 90,1 13 0,1-4-600,3-2 0,1-3 570,-1 6 0,-1-3 0,3 2 0,2 3 0,2 1 0,-1-2 30,-4-13 0,-2-3 0,2 1 0,3 7 0,2 1 0,0-2-45,-2 5 0,-1-1 0,1 0 0,0 0 45,2 2 0,0 1 0,0-1 0,0 0-505,0-2 0,0 0 1,0-1-1,0 1 482,0 2 1,0 0 0,0 0 0,0 1 22,0-13 0,0 2 0,0 1-350,0 7 0,1 2 1,-2-1 289,-1 1 0,-2 1 0,1 0 15,2-10 0,0 2-326,-3 0 1,0 0 325,3 1 0,2 0 45,-1 8 0,0 0 0,0-9 0,0 2 222,0 10 1,0 2-223,0-4 0,0 2 1627,-1-5-1627,-16-3 1286,4 23-1286,-15-6 1058,8-1-1058,9 16 682,-6-22-771,15 31-1,-7-13-1529,9 17-510,0 0 0,0 0 0</inkml:trace>
  <inkml:trace contextRef="#ctx0" brushRef="#br0" timeOffset="196165">22734 9368 14729,'-19'-9'3777,"8"7"-3147,20 19-360,8 2 0,5 4-45,11 14 0,4 4-1025,-6-9 0,3 1 1,-1 0 799,1 3 0,-1 0 0,0 1 0,1 2 0,-1 1 0,-2-1-30,-3-5 0,-2-1 0,-1 0 318,5 12 0,-2-3-243,-7-11 0,-3-3-45,2 2-90,-11-13-90,-10-34-269,-16-31 314,7 6 0,-2-5-288,0 8 1,-2-1 0,1-1 452,0-4 0,0-2 0,0 2-30,0 4 0,0 0 0,0 3 676,-6-10 0,-2 7-316,-9 2 180,-7 67-406,24 12 1,4 9 15,-1-8 0,0 3 0,2 2-175,3 8 1,2 2-1,0-1 25,-1-4 0,1-1 0,1 0 205,3-3 1,2 0 0,2-4-116,4 5 0,2-7 90,11 7 50,15-48-410,-16-48 90,-5-1 0,-3-9-122,-8 13 1,-2-2 0,-1-2 211,1 8 0,0-2 0,-1 1 0,-1 0-178,-2-9 1,-2 1 0,-2 3 42,-3-11 0,-3 7 1296,-11 1-801,-6 61-225,19 26 0,7 13-128,-2-11 1,1 2-1,1 1-7,1 4 0,0 1 0,3-1-97,2-2 0,2-1 0,2-3 142,1 3 0,3-6 0,6-9 0,4-8 976,17-11-1111,-18-27 0,-3-10-45,-5-9 0,-4-6 20,-2 2 0,-1-3 1,-2 0 114,-3 0 0,-1 0 0,-1 2-180,3-11 0,-4 5 135,-5 12 0,-3 16-1124,-12 46-1035,6 6 0,1 8 2204,5-4 0,0 2 0,2-1 0,2 1 0,1-2 0,-3 16 0</inkml:trace>
  <inkml:trace contextRef="#ctx0" brushRef="#br0" timeOffset="196750">23950 9466 17607,'-31'-20'4228,"3"0"-3959,17 10 181,2 1-180,18 9-90,19 0-135,0 4 0,3 1-45,9 0 0,1 1 0,0 2 0,-1 3 45,0 1 0,-4 4-45,-14 3 0,-3 2 45,-3 2 0,-4 4-395,-4 10 0,-7 2 395,-11 1 0,-6 0 0,-7 9 0,-5 0-15,6-15 0,-2-1 0,-1-2-409,-4 0 1,-1-2-1,1 1 379,5-1 0,0 0 0,3 0 0,-5 11 0,2-2 45,1-11 0,9-1 45,29 11 0,35-29-45,-6-10 0,4-4-45,-9-2 0,1-3 0,-1 1 301,8-1 1,-3-2-302,-3-6 0,-6 1-1619,-4 7-4884,-23 20 6503,-28 4 0,7 7 0,-4-12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4:07:58.514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16326 5801 15178,'-31'0'2159,"3"8"-1529,8 3 89,1 9-89,-10-1-270,-1 10-270,-9 1 0,8 1-180,12 6 180,27 2-413,9-18 1,6-1 367,10 5 0,4-2-45,3-3 0,0 0 45,1 2 0,-3 3 135,-11-1 0,-4 3-1,-7 1 1,-4 2-45,-5 4 0,-6 0-45,-11 1 0,-6-1-90,-3-2 0,-3-3-810,-7-2 1,-3-6-2744,-2-7 0,0-8 3553,-16-15 0,20 5 0,12-14 0</inkml:trace>
  <inkml:trace contextRef="#ctx0" brushRef="#br0" timeOffset="150">16248 5820 18866,'38'0'-180,"0"0"0,10-8 1,2-1-2610,-11 5 1,1 0-1,1-1 2551,5-7 0,2-2 1,-5 3-1,-3 4 1,-4 1-1,-5-3 1,-1 0-1</inkml:trace>
  <inkml:trace contextRef="#ctx0" brushRef="#br0" timeOffset="467">17110 5664 21475,'-26'39'674,"10"-15"1,-1 0-630,-12 0 0,-1 2-652,4 7 1,2 1 516,3-8 0,3 0 257,5 3 0,6-1-797,16 11 0,30 1 591,-10-24 0,3-2 39,7 5 0,1-1 135,-4-4 0,-3 3 359,-10 5 1,-4 3-90,-3-1 0,-6 3-136,-10 10 1,-9 2-329,-7-3 0,-5 0 149,-3 0 0,-5-3-270,-4-1 1,-3-7-856,1-12 1,2-4-4282,-8-1 5316,20-28 0,5-5 0,5 5 0,3-23 0</inkml:trace>
  <inkml:trace contextRef="#ctx0" brushRef="#br0" timeOffset="603">16933 5899 18327,'20'-20'3508,"17"9"-3419,13-6-449,-8 11 1,3 1-1215,9-1 0,1 1 1322,-14 2 0,0-1 0,-3 2 0,1 2 0,-4 0 0,18 0 0</inkml:trace>
  <inkml:trace contextRef="#ctx0" brushRef="#br0" timeOffset="1167">17835 6643 17157,'-20'11'3508,"1"-11"-3238,8-19 0,20-12-180,0 4 0,3-2-90,7-6 0,2 0 0,-2-1 0,1 0-156,0-3 1,-1 2 110,-3 10 0,-2 4 212,6-8 553,-11 14 359,-9 34-449,0 14-540,0-2 0,0 1-1,-9 13 91,7 3-449,19-35-631,16-2 405,0-15 1,2-6 251,-5-1 0,1-4 18,3-7 0,-1-2 180,-7-4 0,-2 1 90,-4 7 0,-1 2 675,10-17-181,-19 26-179,-1 11-360,-9 11 0,0 18-270,0-8-989,9 8-1979,10-18-4947,21-3 8185,1-25 0,-10 13 0,-14-14 0</inkml:trace>
  <inkml:trace contextRef="#ctx0" brushRef="#br0" timeOffset="1652">18600 6212 21565,'10'40'1709,"-1"-1"-1439,0-9-180,-7 7 179,15-24-269,-6 5-269,17-18-271,12-26 180,1 2 270,-12 1 0,-1-2-90,4-14 630,5 17 180,-26 4 89,-2 36 1,-9 4-181,0 17-359,0 0-90,0-9 90,0-10-360,9-11-269,19-18-91,5-11 315,-5 6 0,0-2 135,14-15 90,-3-6 90,-11 24 450,-17-4 0,-2 17-181,-9 9-179,0 2-90,8 8-90,3 9 90,18-6-180,1 7-90,9-19 90,1 8-180,-10-16-1528,-2 15-6208,-17-6 8006,-2 18 0,-9-16 0,0 4 0</inkml:trace>
  <inkml:trace contextRef="#ctx0" brushRef="#br0" timeOffset="5942">20931 9152 9871,'-39'-4'1619,"0"-1"0,-4 4 1,-1 0-1171,-5-3 1,0-1-1328,-5 5 1,-1 0 1057,16 0 0,0 0 0,-1 0 0,-2 3 0,0 0 0,0 0-150,-1 0 0,0 0 0,0 2 0,0 6 0,1 2 0,-1 0-406,-2-3 1,-1 0 0,2 3 375,3 4 0,2 3 0,-1-1 0,-5 1 0,-1-1 0,2 1-30,3 2 0,2 1 0,-1 2 60,-5 3 0,0 1 0,0 1-60,2 2 0,0 0 0,1 2 30,8-8 0,-1 1 0,1 1 0,-1 0-231,1 2 0,-1 2 0,0 0 0,2 0 231,2 0 0,1-1 0,0 1 0,2 2 90,-1 1 0,2 1 0,1 2 0,1-1-377,-4 8 1,3 1 0,3 2 376,1 3 0,2 1 0,3 0-30,2-6 0,2 0 0,2 1-30,2 4 0,3 1 0,1 0 30,4-6 0,1 0 0,1 1-60,2 4 0,0 1 0,2 0 165,1-6 1,2 0 0,-2 1-196,-2 4 0,-1 1 0,1 0 90,1-6 0,2 0 0,-2 1 0,-1 1 0,-2 1 0,3 0 209,3 0 1,2-1 0,0 1-270,0-3 0,-1 1 0,3-1 37,5 3 1,2 0 0,2-1-8,-2-2 0,0 0 0,4-1-30,-2-10 0,3 0 0,1-1 0,1-1 30,6 11 0,1-1 0,2-1-7,-7-10 1,2 0 0,0-1 0,-1 0 126,11 9 0,-1-2 0,0 2-105,-9-9 0,-1 1 0,0 0 0,1-1 45,-1-1 0,0 0 0,0 0 0,1 0-46,1 1 1,1 1 0,0 0 0,0-1-23,-1-1 1,0 0 0,1-1-1,2 0 0,3-1 1,1 0 0,2-1-1,0-1-22,0-1 0,2 0 0,0-1 0,2 0 22,3-1 1,2 0 0,0-2-1,2-1-22,0-3 0,0-1 0,1-2 0,1 0 0,-2-1 0,1 0 0,0-1 0,-1-2-86,1-3 1,-1-2 0,1-1 0,-2-1 85,-3 0 0,0 0 0,0-1 0,-1-1-23,1-2 1,0-1 0,-1 0-1,-1-2-192,10-1 0,-3-1 0,0-2 215,-2-3 0,-2-2 0,0-3 0,-2-1 0,-1-3 0,-1-1 30,-3-4 0,-2-1 0,1-2-30,2-3 0,0-2 0,0-1-58,-10 8 0,0-1 0,-1 0 1,0-2 57,2-1 0,-2-2 0,1 0 0,1 0 0,1 0 0,1 0 0,-1 0 0,0 0 22,-1-2 1,0 0-1,-2-1 1,1 0-23,-2 0 0,0-2 0,-1 0 0,-1 0 45,0 1 0,0 0 0,-1-1 0,-3-2-68,-4-1 1,-2-1-1,-1-1 1,0 0 44,0-2 1,0 1-1,0-2 1,-3 0-46,-2 0 1,-2-2-1,-1 0 1,-1-1-1,-1-2 1,-2-1-1,0-1 1,0 0 22,0-1 0,0-1 0,-1 0 0,-1 0-98,-2 9 1,-1 0 0,0-1 0,-1 1 0,1-1 97,1-8 0,0-1 0,-1 1 0,-2 0 0,-2 0 0,-2 0 0,-1 0 0,-2 2-4,-1 4 1,-1 1 0,-3 0 0,-1 2 3,-4 0 0,-3 0 0,-1 1 0,-3 2 0,-3-1 0,-2 1 0,-2 1 0,0 1 0,-1 2 0,0 1 0,-1 0 0,-2 1-86,-3-1 1,-1 0 0,-2 0 0,2 2 85,1 2 0,1 1 0,-1 0 0,0 1 0,-3-2 0,-1 1 0,0 1 0,0 0 0,3 3 0,0 0 0,-1 1 0,-1 1 0,-2 2 0,-2 1 0,0 2 0,1 0 104,1 2 0,1 1 0,-1 1 0,0 4-419,-1 2 0,-1 3 0,1 1 0,0 2-585,3 1 1,2 1 0,-1 1-1,0 2 1010,-15 5 1,0 3 0,6-1 0,5-1 0,5 1 0,6 2 0,0-1 0</inkml:trace>
  <inkml:trace contextRef="#ctx0" brushRef="#br0" timeOffset="7659">25008 6173 13379,'-17'20'2699,"-5"17"-2070,-9 4-359,16-17 0,2 2-90,5 2 0,5 1 90,12 21-225,15-23 0,9-4-45,5-5 0,7-6-273,-6-3 1,5-3 0,-1-3 32,0-3 0,0-3 1,0-3-383,-3-1 1,1-3 0,-3-1 621,13-8 0,-4-3 45,-10-2 0,-6-3 119,-14-1 0,-4 0 465,4-5 91,-43-4 89,-7 26-449,5 5 0,-3 3-90,-19 21-90,11 4 0,20 26-315,28-23 0,8 0-810,6 2 1,6-4-2744,14-5 0,4-6 3688,3-1 0,-2-4 0,6-7 0,-10 0 0</inkml:trace>
  <inkml:trace contextRef="#ctx0" brushRef="#br0" timeOffset="7819">26047 5840 17067,'0'38'719,"0"0"1,-4-3 0,-1 2-900,5 16 0,-2-1-630,-7-19 1,0-1-1395,6 7 1,4-4 2203,8-5 0,-5-10 0,14-11 0</inkml:trace>
  <inkml:trace contextRef="#ctx0" brushRef="#br0" timeOffset="7983">26380 5840 18686,'-4'42'779,"-1"1"1,-3 2 0,-3 1-780,1-10 0,0 1 0,-1-1-495,-5 18 1,2-1-2236,1-7 1,6-3 2729,10-6 0,3-4 0,-2 6 0,14-21 0</inkml:trace>
  <inkml:trace contextRef="#ctx0" brushRef="#br0" timeOffset="8284">27693 5918 18416,'1'34'929,"0"0"1,-5 0 0,-3 2-885,-6 7 0,-4 1-1095,-7 0 0,0 1 780,7 0 0,1-1-965,-4-4 0,3-1-1869,10-5 1,3-1 3230,-4 8 0,8-12 0,0-20 0</inkml:trace>
  <inkml:trace contextRef="#ctx0" brushRef="#br0" timeOffset="8592">28104 6036 16977,'-29'29'1259,"0"1"1,7 3-1,2 1-1214,0-4 0,3 1 0,9 3 0,6 0 0,3-4 0,6-1-135,24 12-180,-4-25 0,5-4 45,2-4 1,2-7-1,-1-11 0,-1-6-216,2-2 0,-4-6 486,-9-12 0,-5-6 0,-2 3 0,-4-3 90,-4-6 0,-7 1-90,-7 14 0,-6 2 0,-8-4 0,-8 5-180,-6 16 0,-4 6-1484,-2-3 0,0 5 1619,4 9 0,4 3 0,2-4 0,12 6 0</inkml:trace>
  <inkml:trace contextRef="#ctx0" brushRef="#br0" timeOffset="9358">28477 6722 20755,'37'-37'0,"-12"17"0,0-1-180,6-16 0,-1-3-1242,5 1 1,-2-2 1421,-13 9 0,0-2 0,-1 2 45,7-10 0,-2 3 341,-8 8 1,-2 3 63,3 0 347,-25 37-348,-21 12-224,13 2 0,0 2-180,-4 1 0,0-2 45,-8 18 1518,17 4-1608,20-33-604,13 4 244,4-18 0,5-7 45,-1 0 0,1-3-275,8-8 1,0-1 544,-3 3 0,-2 1 79,-3-4 0,-4 3 865,4 6-179,-14 11-91,-17 37-89,-17 7-495,11-15 0,-1 0 135,-22 11-180,18-12 368,12-8-1178,18-10-65,20-10 335,-10-7 1,1-5 314,1-7 0,-1-1-173,5-1 1,-2 0 577,-7 1 0,-2 1 899,6-1 91,-12 12-271,-18 34-449,-18 6-360,5 19-90,-15-21 705,17-4-1335,2-24-539,35 7-360,16-26 764,-9 2 0,4-1 405,6-3 1,1-3-33,-8-3 0,0 2 976,-1 7 1,-3 1 1304,-2-4-720,-12 19-629,-18 19-360,0 21-270,-9 1-1529,-2-2-7916,0-11 9535,3-17 0,8-2 0,0-9 0</inkml:trace>
  <inkml:trace contextRef="#ctx0" brushRef="#br0" timeOffset="9992">27262 6252 19316,'-9'10'1349,"-2"-10"-1349,0-10 0,29-10 0,23-8-45,-7 12 0,2 1 45,4-1 0,-1 2 0,-8 3 0,-2 2 0,1 3 0,-3 3-90,3 3 90,-1 18-180,-10-5-2428,10 15 2608,10-17 0,-15-2 0,2-9 0</inkml:trace>
  <inkml:trace contextRef="#ctx0" brushRef="#br0" timeOffset="15117">27281 9740 13829,'-19'-20'4228,"-10"10"-3509,8 1 1,-16 9-360,6 0-1,-17 9-179,7 10-90,12-1 0,1 3-90,2 3 0,2 2 90,-1 7 0,0 2-623,0 3 0,2 2 533,7 0 0,2 1-379,-2 2 1,3 1 378,9-4 0,6-2 0,9-2 0,7-2 45,5 2 0,6-4-45,13-5 0,3-4-596,-1-2 1,2-3 460,6-6 0,2-4-45,1-6 0,-1-4 90,-14-5 0,-1-3 1,0-2-36,-2-2 1,0-3 0,-2-2 184,-3-2 0,-1-2 0,-5-3-15,3-15 0,-8-5-7,-4-2 1,-8-2 96,-14 9 0,-8 0-90,-7-8 0,-8 4-90,-9 12 0,-6 5-566,8 7 0,-2 0 1,0 4-950,0 5 1,1 2 0,0 2 1677,-11-3 1,5 4 0,-8 7 0,23 0 0</inkml:trace>
  <inkml:trace contextRef="#ctx0" brushRef="#br0" timeOffset="15812">26909 10857 17247,'-29'0'509,"-1"0"1,-3 3 0,-1 3-195,-1 2 0,0 3-90,-5 11 0,1 4-90,4 3 0,1 3-1099,-2 6 1,4 3 1008,10 2 0,3 1-81,-1-8 0,3 0 36,7 7 0,9-1 45,11-11 0,7-1-135,5 1 0,8-3-45,12-10 0,5-6-135,6-1 1,1-5-192,0-3 1,1-6 505,0-3 0,-1-5-45,-4-2 0,-2-4-342,-6-10 1,-6-5 430,-8-6 1,-6-3 459,-5 2 1,-6-2-415,-2-8 0,-9 2-135,-10 10 0,-6 2 0,-6-5 0,-7 4-315,-12 8 0,-7 6-790,13 4 0,-2 2 0,0 2 1105,-15 2 0,4 2 0,15 0 0,5 3 0,-7 7 0</inkml:trace>
  <inkml:trace contextRef="#ctx0" brushRef="#br0" timeOffset="16333">26282 10230 13829,'-20'0'4048,"-8"0"-3329,-11 0 91,-11 9-585,16 3 0,0 4-46,-1 2 1,0 5-45,-1 13 0,3 5-838,1-2 1,5 2 702,5 7 0,5 2 0,4 3 0,6 1 45,8 1 0,7-1-75,4-17 0,4 0 0,4-2-180,6-3 0,4-2 1,4-3-91,3-4 0,3-3 0,2-4-150,3-3 0,1-3 1,1-5 209,-1-4 0,0-4 0,-1-4 240,-7 0 0,0-2 0,-3-5 90,0-5 0,-2-4 0,-5-3 270,0-16 0,-6-5-1,-5-2 1,-6-2-180,-7-3 0,-8 1-135,-11 3 0,-8 2-360,-4 6 0,-7 4-854,-4 5 0,-4 7 1197,1 9 1,3 6 0,-3 2 0,15 9 0</inkml:trace>
  <inkml:trace contextRef="#ctx0" brushRef="#br0" timeOffset="17012">27046 12523 16078,'-48'9'4677,"-2"10"-4407,21-1 0,-1 4-225,0 5 0,1 4 90,3 7 0,2 3-959,4-2 1,1 2 823,3 3 0,4-1 45,4-3 0,5-1-45,9-3 0,6-2-135,5-2 1,7-6-91,13-7 0,5-7-90,1-1 0,3-5 135,7-7 0,1-6 180,-3-5 0,-2-5 0,-15 0 0,-1-3 0,-2-2 90,10-11 0,-4-5-278,-15 7 1,-2-1-1,-3-1 368,0-12 0,-4 1-178,-1-2 0,-6 2-92,-12 8 0,-6 3-720,-5 6 1,-5 6-2250,-11 8 1,-4 6 3016,-4 5 1,1 4-1,-12 0 1,17 7-1</inkml:trace>
  <inkml:trace contextRef="#ctx0" brushRef="#br0" timeOffset="65912">25988 9779 9242,'-31'-28'3688,"12"24"-2879,1-20-179,8 13 179,-1-11-269,2 2-90,9 12 179,0 25-179,-9 22-315,4-6 0,-1 4-45,-3 7 0,-1 1-459,0 1 0,0-2 369,-1-8 0,3-3-990,5 15-3057,14-28 4047,20-20 0,-9-2 0,-5-7 0</inkml:trace>
  <inkml:trace contextRef="#ctx0" brushRef="#br0" timeOffset="66346">25870 9681 9242,'-11'-30'3328,"20"2"-2968,22 8-360,19 0-488,-21 10 1,1 1 487,-1 3 0,1 1 287,20-4-107,-2 9 728,-27 0-188,-3 18-91,-18-5-179,-9 32 544,-11-12-904,-2 15-90,-6-18 45,9-10-45,8-3-180,37-14-180,18 14 315,-11-11 0,3-1 45,0 3 0,-4 4 360,0 16 0,-6 2 44,-34-2 1,-10 1 495,-15 14-676,2-13 1,-5-3-307,5-11 1,1-1 36,4 0 0,2-2-225,-13-11-1888,26 5-3689,20-25 5847,13-10 0,-1 13 0,-3-11 0</inkml:trace>
  <inkml:trace contextRef="#ctx0" brushRef="#br0" timeOffset="66955">27615 9172 10861,'-18'11'5667,"-4"-3"-4948,-17 1-89,0 11-1,0 19-449,23-11 0,1 3-180,-1-2 0,4 3-244,7 6 0,8 0 289,8-11 0,6-2-270,10 6 1,7-5-436,-1-13 0,4-4 1,0-1-2118,0 2 1,0 0 0,0-1 2776,6-4 0,1-3 0,-4 1 0,-6 2 0,-3-1 0,21-4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4:10:26.92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9094 6800 13919,'-20'31'2968,"9"23"-2788,7-24 0,0 1-90,-1 4 0,1 2-90,3 6 0,0-1 0,-8 10-1979,9-4-2788,9-20 4767,2-17 0,0-2 0,-3-9 0</inkml:trace>
  <inkml:trace contextRef="#ctx0" brushRef="#br0" timeOffset="642">9427 6644 13020,'0'50'2968,"9"-2"-2249,2-1-998,0-5 504,-6-14 0,-2 0 135,-3 14-360,0-3 181,0-19-361,9-12-360,2-16 90,8-21 270,-4 6 0,-1-4 229,1-8 1,0 1-5,0 6 0,1 3 495,12-12 539,-17 29-360,-2 25-89,-9 13-180,0 12-450,0 6-90,0-18 180,0-10-540,17-20-359,5-29 584,5 10 0,3-3 135,-9-8 0,1 1 180,11 11 0,0 4 809,-1-12-89,5 34-450,-26 29-270,-2 7-135,-5-10 0,0-1-135,7 9-1889,26-14-4947,5-19 7016,-8-21 0,-1-2 0,2 7 0,0-19 0</inkml:trace>
  <inkml:trace contextRef="#ctx0" brushRef="#br0" timeOffset="1250">10544 6761 15628,'-19'22'1439,"-10"-5"-809,7-25 89,-6 14-269,0-12 90,-3 40-540,-8-1 0,23-4 0,2 1-90,-15 11 180,36-12-450,24-21-135,-2-10 1,3-4 314,3-7 0,-1-3 9,-3 1 0,-3-2 396,-7-7 0,-3 0 585,10-7-631,-17 12-89,-2 19-180,-9 19-89,0 12 269,9-1-450,28-10-1349,15-12 314,-14-14 1,3-5 584,-1 2 1,-2-4 1025,-6-10 0,-3-2 773,-3 9 1,-4 0 1168,-3-21-808,-10 26-811,-9 2-359,-9 26-270,-2-12 0,0 12 0,3-8-269,34-7-181,7 7 405,-1-9 0,3 0 135,-3 2 0,-3 5 180,-2 4 0,-4 6 314,-6 6 1,-6 4 0,-3 6 0,-7 4-181,-7 10 1,-5 1-90,-3-2 0,-3 0-762,-6 4 1,-4-2 581,-2-8 0,-1-2-45,1-3 0,-1-2-547,6-6 0,-2-4-668,-2-6 1,0-4-2653,-14 5 3867,3-44 0,20 19 0,10-19 0</inkml:trace>
  <inkml:trace contextRef="#ctx0" brushRef="#br0" timeOffset="1975">11407 6683 12210,'30'0'7736,"-10"0"-6837,-3 26-629,-15-2-180,7 15-180,-9-2-90,9-24-719,2 5-721,26-36 631,13-4 854,-20 3 0,1-1 135,-2 4 0,1 2 1349,17-6-89,-25 20-541,-4 28-539,-19 5-90,1 15-180,9-18 180,2-10-899,26-11-361,5-27 765,-13 8 1,0-1 359,2-9 0,-3 0 584,14-1 721,-5 3-721,-27 27-449,-1 10 0,0 12-90,10-1 45,2-14 0,6-3-180,20-6 0,2-3 180,-9 0 0,-1 0 45,6 3 0,-5 4 360,-12 10-180,-21 6 0,-6 3-180,0 0 0,-2 1 0,2 8 0,-2 0-46,-2-3 1,-2-2-382,1 0 0,-3 0 382,-10 0 0,-3-1-45,0 2 0,-2 0 0,-10 4 0,-3 0 0,-4 1 0,-1-1-90,5-7 0,-2-3-225,-1-7 0,0-5-44,-12 0 224,28-37 0,5-12 0,8 1 0,7-3 45,7-6 0,5-4 0,4 1-441,5 2 0,5 1 0,3 2 531,4-1 0,3 3 0,1 2 30,-2 5 0,0 3 0,1 2-183,10-3 1,-1 6 152,-13 10 0,-1 3-648,19-1-5648,-27 9 6296,-3 0 0,-18 0 0,0 0 0</inkml:trace>
  <inkml:trace contextRef="#ctx0" brushRef="#br0" timeOffset="2184">11406 6604 19676,'-19'-28'-5847,"8"15"5847,2 4 0,9 11 0,0 7 0</inkml:trace>
  <inkml:trace contextRef="#ctx0" brushRef="#br0" timeOffset="2535">8937 6369 15988,'11'-9'-2429,"-2"7"2429,-9-6 0,0 8 0,0 0 0</inkml:trace>
  <inkml:trace contextRef="#ctx0" brushRef="#br0" timeOffset="3759">10956 6467 17157,'39'0'-1170,"0"-9"1,-17 7 0,-5-6 0</inkml:trace>
  <inkml:trace contextRef="#ctx0" brushRef="#br0" timeOffset="4659">20128 6644 18327,'-9'-14'1439,"-2"-10"-1349,-8 40-180,-1-23-360,9 33-270,-6-21 1,15 21 269,2-15 270,11 17 360,8 3 90,-8 8 90,-2 0 89,-9 9-359,-27-16-90,4 5-1799,-25-26-4677,17-2 6476,3-35 0,17 19 0,2-19 0</inkml:trace>
  <inkml:trace contextRef="#ctx0" brushRef="#br0" timeOffset="5650">20363 6742 16078,'29'0'3598,"1"0"-3643,-3-4 0,3-1 45,4-4 0,1-2-270,6-3 0,-1-2 180,0-3 0,-2-1 90,-6 0 0,-5 0 0,4-10 90,-14 19 540,-43 4 89,-7 16-404,4-2 0,-1 3-225,4 4 0,2 3-45,3 3 0,3 1 45,-10 19-90,26-3-720,30-24-270,0-4 1,5-1-1766,11-5 0,1-6 416,0-4 1,0-3 1708,0 1 1,-3-4 2338,-10-6 0,-3-1-135,-3 5 1,-4-1 223,-3-12-808,-10 17-630,-9 2 680,0 27-950,-9-23 601,7 29-691,-7-30 0,9 15 90,0-9 180,0 0 90,0 8-90,-9-6-90,7 7-90,-7-9-90,9 0-90,0 0 90,9 0 180,-7 0-180,7 0 179,-9 0 181,0 0-180,-9 9 180,-2 2 0,-17 17-90,-2 2 89,-10 10-314,20-17 0,1 2-45,3-1 0,2 2-45,-2-2 0,3 2-71,7 2 0,2 0 116,-5 22-90,26 1 45,-3-26 0,3-3 45,24 9-90,-1-3 180,-12-17 0,-9 7 0,-8-16-90,-2 6 90,-9-8-90,0 0 232,0 18-232,-9-14 0,-2 5 0,0-3-90,-6-21 0,15 22 90,2-25 0,11-1-269,8-12 89,-8 4 0,-2-2 45,1 3 0,0-1-90,-4-6 0,-2-1-495,1 3 1,-1 3-4228,-4-5 4947,-17-1 0,12 31 0,-12-5 0</inkml:trace>
  <inkml:trace contextRef="#ctx0" brushRef="#br0" timeOffset="6901">21421 6683 17877,'-8'11'2788,"-3"6"-2158,-9-6-450,9 26-90,-6-22 90,15 20-360,19-33-540,25 7 225,-8-20 1,2-4 269,-1 4 0,-1-2 225,2-10 0,-4-2 135,-10 4 0,-3 3 674,9-4 91,-19 5-271,-9 25-449,0 12-90,0 2 90,0 15-90,17-24-540,14 4-269,19-26-91,0-10 630,-20 1 0,-3-3 180,5-21 180,5 3 450,-26 11 90,-2 17-91,-9 2-359,0 27 180,9 3-270,1 19-90,19-10 0,-7-10 0,15-12-630,-7-8 135,-2-3 0,1-2 135,-3-4 1,0-2-3,8-3 0,0-2 272,-9 0 0,0 1 180,23-5 359,-27 12 1,-3 8-450,-18 8-180,0 12 180,8 2 274,3 6-274,18-8-90,1-9-360,18-3-90,2-8 360,-20 1 0,-1-2 90,21-7 0,-20-3 90,-12-9 0,-18 1 0,0-1 90,0 18 90,-9-5-270,-2 16-90,-8-9 180,8 9 0,19 2-360,23-1-90,-3-4 1,3-3-136,7-6 0,2-3 0,5 2 1,0-2 359,-5-8 0,0-1 60,0 5 0,-4-2 884,6-16 181,-14 17-181,-19 3-359,-9 8-270,0 17-90,0-4 0,8 15 240,12-17-870,19-2 135,-10-12 1,1-3-107,4 1 0,2-1 511,3-3 0,0-1-138,-8 4 0,-1 1 498,0 0 0,-3 1 270,3 4-181,-10 9-359,-3 19 0,-6 5-90,-5-6 0,-1 2 733,4 22-688,-9-19 0,0 3-45,1 3 0,-3 2 88,-12 9 0,-6 0-88,0 2 0,-4-2-490,0-12 0,-3-1 0,-1-2 400,-6 8 0,-1-3-315,0-2 1,2-7-855,-8-8 179,13-24 451,28-46 539,15 10 0,7-2-357,-4 7 1,3-1 0,1 0 625,3-2 1,2-1 0,2 2 90,-1 3 0,2 2 0,-1 2 118,6-4 0,-1 6-118,-4 8 0,-1 7-90,19 11 874,-9 11-2763,-17 17-5667,4-6 7376,-24-2 0,7-12 0,-9-8 0</inkml:trace>
  <inkml:trace contextRef="#ctx0" brushRef="#br0" timeOffset="7092">22950 6310 21835,'0'0'0</inkml:trace>
  <inkml:trace contextRef="#ctx0" brushRef="#br0" timeOffset="8127">19697 7545 15268,'28'-5'1109,"1"-1"1,8-3-1,4 1-1049,1 4 0,4 1 0,1-1-1386,-4-2 0,0-2 1,3 0-1,1 2 1362,-1 1 0,2 1 0,2 0 0,0 0 0,0-1-253,-5-1 0,0 0 1,1 0-1,0-1 1,1 1-1,1 0 262,4 0 0,1 1 0,1 0 0,0 0 0,1 0 0,-1 0-20,-5 1 1,-1-1 0,1 1 0,0 0 0,1-1-1,-1 1 1,2 0-83,2-1 0,1 1 1,1-1-1,0 1 1,0 0-1,-1 1 1,1-1 56,-2 2 0,-1 0 0,1 0 0,0 1 0,-1-1 0,0 1 0,1 1-73,-1-1 0,0 0 0,1 1 0,-1-1 0,0 2 0,-2-1 0,0 2 58,2 0 0,-1 1 0,-1 0 0,-1 1 0,-2-1 0,0 1 33,1 0 0,-1 0 0,-2 0 0,-1 1 0,-2 0 221,14 4 1,-4 1 0,-5-1-15,-5 1 0,-6 0 1291,9 1-1785,-34-3-1763,-2-8 2032,-9 9 0,0-7 0,0 7 0</inkml:trace>
  <inkml:trace contextRef="#ctx0" brushRef="#br0" timeOffset="9209">8839 7741 14009,'30'0'1229,"-1"0"0,16-4 1,4-1-991,-9 2 1,2-1 0,4 0-1588,3 0 1,4-1-1,3 0 1,0 0 1377,-12 0 0,1 1 0,0-1 0,2 0 0,1 0 0,0 1-159,-1 0 1,1 1-1,1 0 1,0 0-1,2 0 1,-1 0-1,0 0 116,4-1 1,0 0-1,1 0 1,0-1-1,0 1 1,1 0-1,-1 0 24,-6 2 0,0-1 1,1 0-1,-1 1 0,1-1 1,-1 1-1,0 0 0,0 0-61,5 0 0,0 0 0,1 1 0,-2-1 0,1 1 1,-2-1-1,0 1 125,4-1 0,0 1 0,-2-1 0,0 0 0,-1 1 0,-1 0-109,1 1 0,0 0 0,-1 0 0,-3 0 1,-2 0 145,-2 0 0,-1 0 1,-4 0-1,-1 0 522,17 0 1,-8 0-545,0 0 1527,-29 0-2157,-2 0 169,-6 0-9460,18 0 10053,1-8 1,-8 5 0,-5-5 0</inkml:trace>
  <inkml:trace contextRef="#ctx0" brushRef="#br0" timeOffset="59631">2313 9407 13739,'-9'41'1709,"7"5"-1529,-7-15 180,9-1-90,0-2 179,0-17 91,0-2-360,0-35-180,18-16 0,-5 1 0,4-5-113,11 1 0,3-1-217,-11 13 0,0 0 1,1 1-2373,12-9 0,2 3 2702,-5 7 0,-2 4 0,5-4 0,-7 14 0</inkml:trace>
  <inkml:trace contextRef="#ctx0" brushRef="#br0" timeOffset="59913">2803 9329 13199,'19'-9'0,"1"-11"-89,8-2-1,-6-15 269,6 16 451,-17 1 719,-2 20-89,-27 2-451,-12 24-179,-12 5-630,17-7 0,2 2-45,7-1 0,2 0 135,-14 14-630,52-19-3058,20-11 3598,4-17 0,2-2 0,-21 8 0,-2 0 0,26-16 0</inkml:trace>
  <inkml:trace contextRef="#ctx0" brushRef="#br0" timeOffset="60163">3332 9132 15628,'-31'22'1439,"3"-4"-1439,26-18-1169,22 0 809,12 0 360,-3-1 0,-1 2 90,4 7 270,-3 12 359,-21 19-449,-10-6 0,-4 2-180,-3-4 0,-2 1 0,-3 2 0,-3-1-315,3-7 0,-2-4-3193,-12 0-4317,8-13 7735,9-29 0,3 7 0,8-4 0</inkml:trace>
  <inkml:trace contextRef="#ctx0" brushRef="#br0" timeOffset="60412">3606 9172 15718,'11'48'2069,"-11"-16"-2069,-2 14 90,-7-24 0,27-3-270,3-10 180,19-26 90,-1-5 0,-17-26-90,-5 7 90,-17-7-450,-18 26-1889,-3 5-5486,-19 16 7735,10-7 0,10 6 0,12-7 0</inkml:trace>
  <inkml:trace contextRef="#ctx0" brushRef="#br0" timeOffset="60888">3920 8819 19226,'0'37'1079,"0"13"-989,0-16 0,0 2-45,0 7 0,0 1-678,0-4 0,0 0 543,-1 1 0,2-3-226,7 12-1483,12-22-2159,11-28-359,8-28 3327,-18 5 1,-3-4 1896,-6-3 1,-2-1 1475,4 1 1,-2 1 134,-10-10-719,7 19-174,-9 29-1175,0 21-270,0 21-136,-1-22 1,2 0-45,16 21-89,14-19-811,19-22 90,-20-16 1,-1-6-1,-3-5 1,-2-3 314,-3-3 0,-3-2 450,-2 1 0,-4 0 405,-1-15 1381,-2 21-661,-9 19-720,0 19-360,8 12 0,3-1-1440,18-10-3597,10-11 5037,-6-18 0,-5 7 0,-19-7 0</inkml:trace>
  <inkml:trace contextRef="#ctx0" brushRef="#br0" timeOffset="61021">4586 9074 18416,'34'-10'-1259,"0"0"0,0-3 0,2-2 1259,4 0 0,-2-1 0,6-5 0,-10 3 0</inkml:trace>
  <inkml:trace contextRef="#ctx0" brushRef="#br0" timeOffset="61187">4821 8682 17967,'-19'37'1844,"8"-9"0,2 3-1799,-2 7 0,2 4-45,4 11 0,0 1-1341,-5-8 0,2-1-188,7 4 0,0-2-2837,-4-15 0,1-3 4366,4 19 0,0-28 0,0-12 0</inkml:trace>
  <inkml:trace contextRef="#ctx0" brushRef="#br0" timeOffset="61321">4998 9054 17607,'0'30'90,"0"-1"0,-9 4-5307,7 1 5217,2-31 0,2 5 0,7-8 0</inkml:trace>
  <inkml:trace contextRef="#ctx0" brushRef="#br0" timeOffset="62039">4998 9054 19226,'45'7'-162,"1"1"0,0-1 0,-3 0 0,-1-1 0,-9-2 252,-3-4-90,-2-8 360,-8 5 270,-9-5-360,-3 8-270,-8-9 90,0-2-90,0 9 0,-8-13 0,-3 21-360,-9-23-540,9 6-539,11-9-360,20 9 1349,19-6 720,11 15 989,-20-3 1,-1 1 989,13 13-810,-5 10-450,-18 21-719,-8 1-225,-7-13 0,1 1-45,3 12 0,-5-2-360,5-19-629,1-20-181,11-28 721,1-5 314,-7 8 0,1 2 405,13 1 809,-15 5-269,13 34-181,-24 14-179,7 19-450,0 0-90,2-2 0,17-26-1079,3-5-630,8-43 0,0-7 1151,-15 1 0,0-3 1052,-3 7 1,-1 3 2204,19-14-810,-10 22-630,-18 34-629,15 14-450,-13 10-180,4-17 0,3 0-2878,10 15 2968,1-17 0,-12-5 0,-10-17 0</inkml:trace>
  <inkml:trace contextRef="#ctx0" brushRef="#br0" timeOffset="64563">9564 8682 13469,'-30'-9'1439,"10"24"-359,3-28-1,14 46-449,-14-29-180,6 33-181,-8-15-179,-1-2 0,9 6 90,2-13 0,9 24-90,18-15 90,12-3-180,-2-13 0,3-3 45,4-2 0,0-2-45,4-3 0,0-1-502,2 1 1,-3-3 411,-7-6 0,-1-2-71,0 1 0,-4-2 71,5-24 84,-3 10 6,-17-7 0,-2 15 90,-9 2 537,-9 12-447,-2 8 427,-9 8-517,1 12 97,-1 11-97,1-1 0,8-2 0,19-8-810,23 0-2248,19-10-1948,-21-3 1,1-5 4848,0-10 0,-1-1 1,3 4-1,-5-12 1</inkml:trace>
  <inkml:trace contextRef="#ctx0" brushRef="#br0" timeOffset="64804">10348 8368 17697,'0'35'779,"0"0"1,1 12 0,-2-1-780,-3-9 0,-1 1 0,1 10 0,-3-1-225,-2-15 0,-1-3-990,4 1 1,1-3-3913,-4 3 5127,18-10 0,-7-11 0,7-9 0</inkml:trace>
  <inkml:trace contextRef="#ctx0" brushRef="#br0" timeOffset="64996">10544 8211 16438,'11'37'3508,"-2"5"-3374,-8-9 1,-2 1-90,1-3 0,0-1-45,0 8 0,0 1-405,0-9 1,0 0-1665,-1 0 0,2-1 2069,7 19 0,-5-26 0,5-5 0</inkml:trace>
  <inkml:trace contextRef="#ctx0" brushRef="#br0" timeOffset="65637">10858 8584 17247,'-11'8'2339,"2"12"-1889,9 11-271,0 8-89,9-9 90,11-1-629,10-19 179,9-10-720,9-19 418,-6-12 572,-3-8 180,-11 0 450,-17 17 89,-2 5 1,-9 17-450,0 17-180,8 5 302,3 8-392,26-1-1169,5-18-961,-13-9 1,1-4 2129,0-11 0,-2-3 0,5 1 0,-7-11 0</inkml:trace>
  <inkml:trace contextRef="#ctx0" brushRef="#br0" timeOffset="65829">11485 8231 16977,'0'39'3778,"0"9"-3598,0 2-135,0-21 0,0 1-659,0 3 0,0 2 569,0-1 0,0 1-711,-1 0 0,2 0-1088,2-5 0,3-1-6572,13 19 8416,3-18 0,-2-10 0,-12-12 0</inkml:trace>
  <inkml:trace contextRef="#ctx0" brushRef="#br0" timeOffset="66296">11838 8682 12840,'0'-22'2878,"0"-4"-1169,0 32-270,-9-21-809,7 30-180,-16-21-1,7 15-269,-8-9-180,8 8 90,2-6 0,9 7-180,18-9-180,12-9 180,-1 4 0,1 0-100,1-5 0,-1 0 235,0 4 0,-1 1 45,10-4 450,-11 27 90,-17 4-360,7 17-91,-16-9 1,6-1 290,1-19-290,2-1-360,9-9 270,-1-9-90,1-1 0,-9-1 0,-3 2 180,1 9-90,11-9-180,10-10 90,10-12-315,-16 12 0,0-1-450,-4-1 1,1 3-3013,27-4 3777,-9 5 0,-17 17 0,-5 0 0</inkml:trace>
  <inkml:trace contextRef="#ctx0" brushRef="#br0" timeOffset="77215">20383 8349 16977,'-48'10'1439,"6"8"-1349,14-13 0,0 1-90,-14 22-90,3-6 90,11-11-90,17 4-449,29-22-361,6 16 765,3-4 0,2-1 46,4 7 268,4 17 271,-26 3 270,-3 16-360,-25-5-181,-5 6-134,-1-31 0,-2-4-764,-8 7-1440,-4-20-3688,27-11 5847,27-26 0,-10 22 0,19-11 0</inkml:trace>
  <inkml:trace contextRef="#ctx0" brushRef="#br0" timeOffset="77630">20618 8486 17247,'0'48'1889,"0"2"-1799,0-17 0,0 1-497,-4-3 1,-1-1 406,1 4 0,-3 0 264,-12 16-984,-1-20-45,9-4-2743,3-23 1709,34-47 1574,-10 22 0,0-4 225,0-6 0,1-5 0,1 2-106,10-11 0,0 2 825,-7 3 1,0 2-46,-2 3 1,1 4 1046,8-7-1091,-8 20-181,-1 10-359,1 26 180,-1-4 90,1 24 1155,-9-15-1335,-2 6-90,-10 1 0,-16-8-90,-14 8-450,-10-18-1169,-7-11-1889,18-11-4587,1-26 8095,19 4 0,1 3 0,9 12 0</inkml:trace>
  <inkml:trace contextRef="#ctx0" brushRef="#br0" timeOffset="77937">21186 8368 18416,'0'29'180,"0"-8"-180,0 8 0,0-19 90,18-1-360,-5-9 181,24 0 178,-15-9-89,6-10 90,-17-12 0,-3 1-90,-8 10-180,-8 3-989,-3 15-1709,-9-7 269,1 0-1438,8-2 4047,28 1 0,-10 1 0,19 9 0</inkml:trace>
  <inkml:trace contextRef="#ctx0" brushRef="#br0" timeOffset="78046">21520 8231 11580,'29'0'3013,"1"0"1,20-9-2924,-11 7-180,-2-15-2069,-16 6-3777,16 0 5936,-6-6 0,-9 14 0,-5-5 0</inkml:trace>
  <inkml:trace contextRef="#ctx0" brushRef="#br0" timeOffset="78238">21852 7996 17967,'-19'-11'4317,"-1"2"-3777,10 44-270,1 17-225,4-9 0,1 4-90,-1 2 0,-1 0-1429,-3-4 1,-1-1-236,-1-8 0,2-2 1709,3-4 0,1-4 0,-4-4 0,9-5 0</inkml:trace>
  <inkml:trace contextRef="#ctx0" brushRef="#br0" timeOffset="79479">22970 8349 19586,'0'39'2428,"0"9"-2158,0-7-90,0 7-180,-9-26 0,7 4 0,-7-24-450,18 7-269,19-35 359,-8 6 0,2-2 270,11-7 0,1-3 45,-7 2 0,-1 2 135,2 6 0,0 4 540,3-1 179,-12 10-179,-10 26-90,-9 14-360,0 19-180,-9-17 90,7-7-360,-7-26-630,35 0 1,7-18 584,0 4 0,2-2 225,-9-4 0,0-1 90,3 0 0,-1 2 450,2 0 360,-11 10-181,-10 18-89,-9 10-360,0 12-180,0-1 0,0-10-900,18-11-629,12-9-630,12-9 675,-14 5 0,0-3 495,14-21 1978,-12 6 720,-4 2 540,-24 12-720,7 16-899,-9 21-361,-9-5-179,7 13-90,2-9-359,28-15-991,14 4 405,-9-14 1,1-6-878,19-5 1597,-24 4 0,-2-3 315,12-22 1619,-17 8-270,-4-8-989,-19 19 89,1 1-449,0 9 114,0 17-474,0-4-2068,18 16-7493,-5-19 9770,24-1 0,-24-9 0,5 0 0</inkml:trace>
  <inkml:trace contextRef="#ctx0" brushRef="#br0" timeOffset="79662">24479 7976 19046,'-4'30'959,"-1"-1"1,0 4-1,-1 1-914,-3 1 0,-1 0-180,-1 0 1,2 0-856,3-1 1,1-1-2924,0-2 0,1-3 3913,4 14 0,0-14 0,0-19 0</inkml:trace>
  <inkml:trace contextRef="#ctx0" brushRef="#br0" timeOffset="79821">24557 8309 22194,'30'0'-900,"-1"0"1,9 1 0,1-2-1800,-3-2 1,-1-2 2698,2 0 0,-4-1 0,6-5 0,-21 2 0</inkml:trace>
  <inkml:trace contextRef="#ctx0" brushRef="#br0" timeOffset="79991">24910 7957 18776,'-10'28'1799,"0"0"0,0 2 0,1 1-1664,-1 16 0,0 2-1297,0 1 1,1 0 846,-1 0 1,0 0-991,1 0 1,-2-4-3612,1-14 1,1-3 4868,-2 19 0,2-28 0,9-12 1</inkml:trace>
  <inkml:trace contextRef="#ctx0" brushRef="#br0" timeOffset="80371">25322 8270 23813,'6'2'-269,"7"5"-2070,35-16-5487,-6 9 7826,-3-8 0,-20 5 0,-10-5 0</inkml:trace>
  <inkml:trace contextRef="#ctx0" brushRef="#br0" timeOffset="81012">25949 8270 22194,'-29'39'1979,"-1"1"-1889,-1-1-90,3-9 0,17 7 0,20-15-809,22-2 224,-4-14 0,5-4 45,6-4 1,2-4 134,-4-3 0,0-2-71,8-7 1,-3-3 475,-18 1 0,-3-1 363,5-4 1,-4 2 535,-10 1 271,-3 13-91,-25 11-539,-5 24-360,-8-4-90,1 17 494,18-8-944,29-3-1439,15-17 495,-1-4 0,3-5-2789,0-9 0,0-4 4093,1 1 0,-2-1 0,7-11 0,-15 4 0</inkml:trace>
  <inkml:trace contextRef="#ctx0" brushRef="#br0" timeOffset="81842">25047 8349 19946,'0'19'539,"0"10"-719,0-8-2338,0 8-7313,0-10 9657,-8-17 1,5 5 0,-5-16 0</inkml:trace>
  <inkml:trace contextRef="#ctx0" brushRef="#br0" timeOffset="81984">25204 8094 20665,'-20'2'-480,"9"4"1,3-14-1</inkml:trace>
  <inkml:trace contextRef="#ctx0" brushRef="#br0" timeOffset="82483">26713 7917 20305,'0'48'2249,"0"2"-2114,1-12 0,-2 1-45,-3-3 0,-1-1-90,0 0 0,-1 0-405,2 5 0,-2-6-1843,-12-8-4948,16 18 7196,-7-42 0,9 7 0,0-9 0</inkml:trace>
  <inkml:trace contextRef="#ctx0" brushRef="#br0" timeOffset="82702">26988 7859 21115,'0'37'2519,"0"4"-2385,0-4 1,-1 2-135,-3-7 0,0-1 0,3 8 0,0-1-810,-4-8 1,1-2-2339,4 23-6683,0-4 9208,17-16 0,-12-12 0,12-10 0</inkml:trace>
  <inkml:trace contextRef="#ctx0" brushRef="#br0" timeOffset="83226">27203 8192 21385,'-9'30'1349,"7"7"-1259,-7-6 90,27-1-630,4-10-629,26-11-91,-7-18 810,-12 1 1,-1-4 359,13-18 719,-2-9 271,-19 17 269,-11 4-359,-10 27-631,1 19-179,-8-4 0,6 13-449,2-17-811,19-9-359,21-2-360,10-27 764,-21 5 1,0-4 359,2-11 1,-3-3 185,2-3 0,-1-2 848,1-7 1,-1-1 540,-3 4 0,-2 0 107,-4-1 0,-1 3-378,-4 12 1,-2 2 450,-2-4 89,-2 28-89,-18 37-181,-2 15-584,-2-10 0,-2 3-180,4 0 0,0-1-319,-3 2 1,0-2 93,3-9 0,2-1-106,2-4 0,3-3-2412,13 3-3346,13-10 6044,17-11 0,-17-9 0,-5 0 0</inkml:trace>
  <inkml:trace contextRef="#ctx0" brushRef="#br0" timeOffset="83551">28124 8211 21565,'-28'20'629,"6"-18"-539,2 13-270,21-21-539,27 15-91,13-18 675,-7 4 0,0-1 135,18-5 405,-22 4 0,-3 5 764,-6 29 181,-3 5-181,-18 18-855,0-21 1,0-1-45,0 22 180,-9-17-360,16-7-90,21-44-45,4 4 0,6-2-45,-1-2 0,3-2 0,1-1-610,2-2 1,0 0 0,1-1 489,3 1 0,-1-1 1,-1 2-391,-10 4 0,-2 1 1,-1 2-1744,8-3 1,-4 7 2342,-6 11 0,-13 3 0,-17 5 0</inkml:trace>
  <inkml:trace contextRef="#ctx0" brushRef="#br0" timeOffset="85167">22715 7917 14459,'0'-19'4767,"0"8"-4407,0 2 359,0 9 181,0 9-91,0 11-449,-7 9 0,-4 7-45,-2 4 0,-4 3-939,0-3 0,-3 3 0,-2 0 624,-3 0 0,-2 0 0,1-1-30,-1 2 0,1-1 0,-2-1-300,-1-2 0,-1-1 0,2-1-330,6-4 1,2-1-1,1-2-2811,-6 11 1,2-5 3470,-5 4 0,17-15 0,2-26 0</inkml:trace>
  <inkml:trace contextRef="#ctx0" brushRef="#br0" timeOffset="95197">2254 11249 11221,'-20'2'4497,"9"5"-3597,3-16-271,8 9-89,17 0 0,5-17-451,4 10 1,5 1-90,-1-8 0,1-1 45,3 0 0,1 2-135,0 7 0,-2-1-675,-3-7 1,-1 2-3733,12 10 4497,-4-7 0,-26 9 0,-2 0 0</inkml:trace>
  <inkml:trace contextRef="#ctx0" brushRef="#br0" timeOffset="95431">2489 10877 17427,'-20'17'1799,"10"22"-1574,4 2 0,3 6-1325,2-9 0,2 2 1,-1 1 1099,-2 5 0,-1 1 0,-1 0 0,1-1 0,0 1 0,-2-3 131,-4 8 0,-1-4-1480,4-7 0,1-6-4768,-4-4 6252,27-14 1,-14-17 0,13 0 0</inkml:trace>
  <inkml:trace contextRef="#ctx0" brushRef="#br0" timeOffset="97121">2744 10838 13289,'11'-22'3508,"-3"4"-2698,1 18-1,-7 9-89,16 2-270,-16 0-180,7 6-180,-9-14 0,0 14-90,0-15 0,0 7 0,0-9 179,0 0-179,0 9 0,0-7 90,0 15-90,0-15 0,0 7 0,0-9 90,0 0-90,0 9 90,0-7-90,0 7 0,0-1 90,0-5 0,0 14-90,0-15 0,0 7 90,0-9-90,0 9 0,0-7 0,0 15 0,0-6 90,0 9-90,0-1 90,0 1-90,0-1 0,0 1 0,0 0 0,0 8 0,0 11 90,0 11-433,0 0 343,0-21 0,0-1-7,0 22 7,0 0 0,0-2 90,0-18-1,8-10-89,-5-11-89,5-9 249,-8-18-340,9-12 135,-5 2 0,3-3-40,10 1 0,3-1 130,-1-8 0,3 2-90,7 9 0,1 4 0,-4-2 0,-2 4 45,15 2 90,-10 11-90,-18 9-90,-3 0-989,-8 9-1530,9 2 451,-7 9 1078,16-9 810,-16-3 450,15-8 1170,-6 0 718,0 0-538,6 0-271,-15 0-450,16 18-359,-16 12-270,7 12 0,-9 5-90,0-7-90,9-10 90,-7-2-90,6-17-540,-8-11-269,9-19-91,11-29 315,-2 18 1,3-1 179,3-4 0,2 0 225,3 3 0,1 5 225,-1 10 0,1 4 0,0 2 0,-1 4 495,12 7 359,-4 0-179,-18 0-90,-8 0-91,-2 9-89,-9-7 0,0 24 0,0-4-405,1 6 0,-2 1-45,-8 6 0,7 19 0,2-32 0,11-2-360,17-12-90,3-16 270,-1-3 90,-1-26 90,-19 4 90,-1-6 0,-18 10 0,-10 18-180,-12 3-270,1-1 270,10 7-269,20-7-631,20 1 630,28-3 270,-22 1 0,0 0 180,8 0 0,0 0 810,16 0 89,-11 1-269,-19 9-360,-12 9-450,-8 10 0,0 3 90,9-2-270,2-12-450,17-8 91,3-17 539,8-5 90,-9-8 539,-1 1 1,-19 18 180,-1 3-630,-9 16-90,0 12-90,0-7 90,0 13-450,18-24 90,12-2 90,20-2 180,0-15 270,-10 15 90,-12 2 180,-17 28-90,-3 22-226,-6-12 1,-4 2-45,-1-4 0,-2 0-90,0 3 0,-1-2 0,-14 13-899,0-10-1170,1-12-1709,-1-17-2338,1-29 6116,8-23 0,2 6 0,9 0 0</inkml:trace>
  <inkml:trace contextRef="#ctx0" brushRef="#br0" timeOffset="98046">4488 10818 14908,'20'-2'6747,"-1"21"-5758,1 32-629,-14-18 0,-1 3-136,-1 3 1,1 1-701,-1-5 0,0-1 431,-3 1 0,0-2 20,8 8-515,0-12-187,2-21 7,8-16 451,10-12 179,-8-2 895,-1-6 94,-3 17-269,-14 11-630,14 20 0,-6 10 0,9 1-450,8-12-629,-6-10-1260,15-9-1169,-7-18 360,9 5 2518,-8-15 3149,-12 8 359,-10 10-1259,-9 1-269,0 18-721,9 1-89,-7 19-90,15 10-180,-14 11-136,5-17 1,1 2 0,-7-1 0,-2 1-45,5 0 0,-1 0-90,-4 4 0,0-2 180,0 15-630,0-12 180,0-23-359,0-34-91,0-31 585,-1 9 0,2-3-446,7-7 1,1-2 535,-4 0 0,3 4 211,14 14 0,2 5 463,0-9 91,13 54-91,-26 16-404,-6-4 0,-1 1-135,4 11-180,-5-4-90,5-26-122,1-11-867,11-19-540,1-29 1169,-2 22 1,0-1 449,2-23 989,8 13 773,-10 18-503,1 8-360,-9 2-539,-3 18-270,1 2 90,-7 8 0,16-8-180,-8-2-449,19-9-91,-7-18 270,15-3 180,-7-19 90,1 10 540,-3 10 539,-17 12-539,6 16-360,-15 3 0,16 18-180,-7-8-360,8 8-719,1-18-1260,0-3-1888,-1-8-3509,1-17 7826,-9 4 0,-3-7 0,-8 11 0</inkml:trace>
  <inkml:trace contextRef="#ctx0" brushRef="#br0" timeOffset="98179">5801 11151 20575,'37'0'810,"-4"-8"-1710,15-3-1798,-9-18-3059,-8 8 5757,-3-16 0,-17 23 0,-3-3 0</inkml:trace>
  <inkml:trace contextRef="#ctx0" brushRef="#br0" timeOffset="98313">5997 10857 23184,'-5'38'779,"-1"0"1,1 6-1,2 2-779,2 8 0,2 1-765,-2-1 1,2 1-1530,3-5 1,0-2 2189,-3-7 1,1-4 0,6 4 0,-8-15 0</inkml:trace>
  <inkml:trace contextRef="#ctx0" brushRef="#br0" timeOffset="106671">9466 10602 18866,'9'46'810,"-7"6"-765,3-13 0,-1 1-622,-4-5 0,0 0-8,0-1 1,0-1-2611,0 8-5350,0-12 8585,17-21 0,-12-8 1,12 0-1</inkml:trace>
  <inkml:trace contextRef="#ctx0" brushRef="#br0" timeOffset="106998">9937 10583 18416,'11'54'990,"-12"-17"-990,1 0 0,-2 0 180,-6 13-180,16 1 180,21-21-270,12-13 0,-12-14 0,1-6-180,20-14 360,-11-5 90,-19-17-180,-12 9 90,-16 1-90,-21 10 90,-12-1-540,-9 9-2069,11 2 91,10-8-3689,36 4 6117,32-24 0,-10 24 0,14-5 0</inkml:trace>
  <inkml:trace contextRef="#ctx0" brushRef="#br0" timeOffset="107271">10466 10563 17697,'0'39'2339,"-18"1"-2160,5 7 1,-15-14-180,17 22 90,11-23 0,28 8-469,23-21 289,-21-16 0,1-6 45,3-4 0,-1-5 45,-6-6 0,-4-4 45,-1-2 0,-5-2-45,3-24 0,-20 2-90,-37 9-45,16 18 0,-2 3-662,-14 5 0,-2 4-3880,-13-8 4677,4 8 0,28 7 0,12-7 0</inkml:trace>
  <inkml:trace contextRef="#ctx0" brushRef="#br0" timeOffset="108442">11309 10583 19586,'-18'22'719,"5"4"-629,-24-15-90,15 8-90,-6 1-179,8-18-1,9 13 180,11-21-180,11 14 180,18 1 90,1-7 270,1 24 449,-12-12-89,-10 23-180,-9 2-180,-18 2-180,-3 7-630,-10-26-3238,3-14 3778,17-10 0,2-6 0,9 8 0</inkml:trace>
  <inkml:trace contextRef="#ctx0" brushRef="#br0" timeOffset="109808">11916 10681 20575,'-39'11'1260,"-1"6"-1350,10-6 0,2 0 0,17 6-810,20-14-179,21 5 674,-1-7 0,1-2 405,22 10 135,-21-2 0,-5 6 945,-4 26-91,-5 11-1034,-18-13 0,-7 2 360,-4-3 0,-4 0-1,-3 8 1,-4-1-225,-1-7 0,-2-2-45,2-4 0,0-2-45,5-1 0,-1-6-630,-10-8-179,10-6-450,20-44 539,16 13 0,6-2 270,2-12 1,4-2 449,6-1 0,2 1 180,-1 0 0,-3 2 359,-10 7 1,-3 3 450,18-11 269,-26 10-809,-2 18-270,-9 3-270,0 8 180,0 0-1,9 0-89,10 0 0,3 8 90,24 3 0,-14 9 360,8-1 180,-12 1-91,-17 0-269,-3-1 0,-8 1-540,0-9-719,0-3-270,0-25-181,9-22 990,4 10 1,3-3 449,-1-8 0,2 1 45,7 8 0,0 1 494,-8 5 1,-1 3 630,4 2-91,-1 29-359,-16 12-361,6 27-269,-8-6 0,9-3 0,11-19-719,19-20-91,2-20 450,-12 6 0,-1-3 180,-6-6 0,-3-1 225,2 3 0,-2 0-135,0-18 360,-10 19 90,-9 12 179,0 16-179,0 21-270,-9-14-180,7 28 180,-7-29-270,35 5-450,-2-10 90,3-7 1,3-4-91,20-16 540,-8 5 0,-5-15 270,-27 17 0,-1 2 0,-9 9-270,0 0-90,0 9 0,0 11-630,9-7-809,10 13-1619,12-24 90,17-2 2788,-7-19 1349,-2-12 1170,-10-8 179,-18 8-629,6 3-809,-15 8-271,7 10-269,-9 10-450,0 19 0,0 12-90,0-1 90,0-2-360,9-8-89,10-9 359,12-2 360,-1-1 449,-10 3 361,-12 18-406,-13 6 1,-7 4-585,-10 11-405,4-7 0,-3-4-4452,-10-17 4767,-6-4 0,24-18 0,-4 0 0</inkml:trace>
  <inkml:trace contextRef="#ctx0" brushRef="#br0" timeOffset="111071">10015 10210 18506,'37'-30'585,"-13"15"0,2 2-585,8 3 0,2 0-90,-1-4 0,0 0-1170,-1 3 1,-1 0-2366,-2-3 0,-3 0 3625,13-6 0,-12 9 0,-21 3 0</inkml:trace>
  <inkml:trace contextRef="#ctx0" brushRef="#br0" timeOffset="111279">10328 9916 20935,'-10'35'810,"1"18"-1215,9-10 0,0 3-1091,-4-1 1,-1-1-80,-1-8 1,1-2-5546,3 14 7120,22-29 0,-5-10 0,11-9 0</inkml:trace>
  <inkml:trace contextRef="#ctx0" brushRef="#br0" timeOffset="111887">10819 10054 18237,'-20'11'899,"0"-3"-719,1-8 0,-10 0 90,-1 18 0,-1-5-270,3 24 179,8-15-89,10 6-90,18-9-179,23-8-361,19-11 0,0-11 540,-25-2 0,-2-2-180,8-7 180,-3-6 360,-9 17-90,1 2-90,0 27 0,8 4-270,2 8 90,10-2 0,-1-8 180,-9-9 0,-1-2 359,-19-9 1,-1 8 179,-9-5-269,0 14-360,-9-15-360,7 16-89,-15-34-541,23 3-449,5-26-46,10 18 1,6 3-2654,3 2 1,1 1 4047,9 0 0,-1 2 0,4 2 0,-8 2 0</inkml:trace>
  <inkml:trace contextRef="#ctx0" brushRef="#br0" timeOffset="112679">11720 10054 19046,'0'-13'3058,"-17"-3"-2698,-14 25-270,-10 0-90,1 2-180,12 8 90,9-8 90,8-2-360,20 0-89,21-7 359,20 6 180,0 10 0,-10 4 269,-21 17-134,-12-12 0,-5 3-180,-9 0 0,-4 0 45,1 6 0,-2-2-45,-2-3 0,-2-3-135,-21 11-180,15-28-180,3-4-179,27-42 269,10 15 0,4-2-355,7-15 1,3-4 714,2 0 0,1 1 0,0 5 0,-2 1 35,-7 4 0,-2 3 505,15-3-270,-19 10-91,-12 11 1,-8 9 90,0 0 852,0 9-1122,18 2 58,4 0-778,26-3-449,2-8 314,-21 1 1,0-2-316,22-7 1080,-4-3 270,-16-9 540,-12 1-91,-10 8-89,-9 2-90,0 0-90,0 7 89,0-6-89,0 8 1349,0 0-1619,0-9-180,9 7 180,10-16 0,3 16-180,7-15 90,-10 6-90,1 0-989,-1-7-1620,1 16-7105,-9-6 9804,-3-1 0,-8 7 0,0-7 0</inkml:trace>
  <inkml:trace contextRef="#ctx0" brushRef="#br0" timeOffset="112888">12484 9760 22734,'-19'39'1619,"8"9"-1574,6-20 0,1 3-45,4 3 0,0 1-180,0 5 0,0-1-855,0-4 1,0-1-1530,0-3 1,0-3 2563,0 11 0,0-19 0,0-11 0</inkml:trace>
  <inkml:trace contextRef="#ctx0" brushRef="#br0" timeOffset="115049">11936 10015 16438,'19'0'989,"1"0"-809,0 0-180,-1 0 0,1-9 90,-1-2-90,10-9 0,-16 9 0,13-6 0,-24 6 0,7-8 90,-9 8-90,0 2 0,0 9 270,0 0 0,-9 9 179,-11-7-89,-2 15-270,-6 3 0,9 10-90,-1-8 0,9 4 0,11-15-1079,29 0-1305,-2-6 0,4-1 2384,6-4 0,-2 0 0,18 0 0,-18 0 0</inkml:trace>
  <inkml:trace contextRef="#ctx0" brushRef="#br0" timeOffset="118734">20285 10544 11580,'0'-22'3239,"-9"4"-2790,-11 18 361,-10 0-1,-9 0-269,-9 9-180,15 11 0,-4 19-270,17-6 0,10 12-1,27-23-178,16-2-136,-1-13 0,4-6 45,-6-7 0,0-5 180,5 2 0,-2-4 90,-11-5 0,-3-3 719,10-9-89,-21 10 90,-8 20-451,-9 28-269,-2 5 0,1 15 0,18-9-989,32-17-675,-7-11 0,3-5-3059,5-8 1,-1-4 4632,1-4 0,-4 0 0,5-3 0,-16-5 0</inkml:trace>
  <inkml:trace contextRef="#ctx0" brushRef="#br0" timeOffset="118910">20794 10191 19586,'0'28'569,"0"1"1,0 4 0,0 3-570,0 8 0,0 1-225,4-4 0,1-1-765,-1 0 1,3-4-3058,21 6 4047,3-14 0,-9-19 0,-5-9 0</inkml:trace>
  <inkml:trace contextRef="#ctx0" brushRef="#br0" timeOffset="119067">21128 10210 19586,'0'37'629,"-1"0"1,-3-5 0,0 2-630,3 17 0,0 2-1078,-4-12 1,1-1-542,2 0 0,4-2 1739,15 12 0,-12-21 1,12-21-1</inkml:trace>
  <inkml:trace contextRef="#ctx0" brushRef="#br0" timeOffset="120016">22460 10406 12570,'-19'-19'5217,"8"17"-4228,2 4-89,9 35-181,0 4-539,0-8 0,0 2 0,0-1 0,0 1-45,1 9 0,-2 0-353,-3-12 0,-1-1 218,4 2 0,0-1 107,-8 7-107,1-26-179,5 3-271,-5-25-180,17-26-179,10-9-159,-1-1 0,3-5 878,4 4 0,1 0 90,-7 11 0,0-2 0,1 2 0,10-11 0,-1 3 90,-4 11 0,0 3 734,14-8-374,-19 28 90,-3 27-90,-15 12-91,7 12-224,-12-13 0,-3-2 45,-4 6-270,-28-5 90,6-19-225,4-8 0,-1-2-1484,-12-8-2068,2-19 4114,19-5 0,11 3 1,9 12-1</inkml:trace>
  <inkml:trace contextRef="#ctx0" brushRef="#br0" timeOffset="120291">22931 10348 15538,'11'19'4947,"-12"10"-4497,-9-8-180,-10 16-180,0-24-90,9 22 90,12-22-180,18 7-360,20-11 180,12-9 180,-10-18 90,-4-4-90,-26-17 90,-3 9 0,-25 1-899,-5 10-3149,-8-1-3687,1 1 7735,18-1 0,3 9 0,8 2 0</inkml:trace>
  <inkml:trace contextRef="#ctx0" brushRef="#br0" timeOffset="120500">23225 10054 21745,'0'39'299,"0"0"1,0 0 0,0 0-345,0 1 0,0-1-45,-2-4 0,4 0-540,5-5 1,3-2-2249,3 12-3779,33-21 6657,-5-10 0,-8-9 0,-7 0 0</inkml:trace>
  <inkml:trace contextRef="#ctx0" brushRef="#br0" timeOffset="120775">23538 10308 20755,'-9'31'1349,"7"6"-1259,-6-7-180,8 1-629,26-11-361,6-12 181,19-25 449,-4 4 450,-16-16 540,-3 19 0,-17 18 179,-2 40-539,-12-9 0,-3 3 45,1 7 0,-1 2-106,-2-13 1,-2 2 0,0-3 15,-5 10 0,-1-2-406,-2 0 1,-3-3 315,3-10 0,-3-5-540,-3-10 1,0-4-2887,-18 5 3381,13-30 0,2-3 0,3 9 0,-2-20 0</inkml:trace>
  <inkml:trace contextRef="#ctx0" brushRef="#br0" timeOffset="121258">24263 10132 20485,'0'34'989,"0"0"1,-3-4 0,-2 1-721,-1-2 1,1 0-135,0 9 0,-1-2 45,-12 10-180,17-13 0,0-1 90,-8 8-90,9-10-270,0-10-449,0-12-91,0-16 90,9-29 540,0 8 1,2-3-542,8-11 0,1-4 721,-6 12 0,0-1 0,0 1 0,6-12 0,-1 2-53,-4 5 1,-2 2 232,7-10 270,-10 28-91,8 20 181,-16 29 0,7 21-360,-5-16 0,0 1-135,2 5 0,-1-1 386,1-4 1,-1 0-432,0-5 0,-1-2-577,-4 12-1762,0-21-6026,0-10 8365,0 0 0,0-7 0,0 6 0</inkml:trace>
  <inkml:trace contextRef="#ctx0" brushRef="#br0" timeOffset="121383">24244 10308 22464,'28'-5'-60,"0"0"0,7 0 0,0 1-2189,5-1 1,1 1 2248,0 3 0,-4 0 0,5-8 0,-16 9 0</inkml:trace>
  <inkml:trace contextRef="#ctx0" brushRef="#br0" timeOffset="122666">25576 10132 19676,'20'18'2518,"-9"12"-2068,-2 20-315,-9-21 0,0 1 135,0 20-180,-4-21 0,-1-1 0,-6 4-90,-9-4-360,1-19 0,-1-26-360,9-14 405,13 4 1,5-4 134,9-8 0,7-1-407,-2 11 1,3-1 0,1 0 556,1-3 0,0-1 0,3 3 60,2 5 0,2 3 0,-1 0-182,4-8 1,-1 5 420,0 13 1,-2 7 180,6 15-90,-19 21 0,-12 20-384,-10-16 0,-5 0 204,-12 9 546,5-13 0,-3-5-636,-22-12 456,0 4-546,0-17-90,8 0-270,3 0 756,8-9-396,9 7 256,12 20-166,27 14-45,-12-3 0,1 1-45,2-4 0,1-2-180,-1 1 0,-1-2-1619,4 8-3958,15-3 5757,-7-17 0,-8-3 0,-5-8 0</inkml:trace>
  <inkml:trace contextRef="#ctx0" brushRef="#br0" timeOffset="123075">26400 10191 22014,'10'46'1799,"-18"-3"-1709,-1-9 0,-4 0-45,-6-8 0,-1-2-45,-11 15 180,3-11-809,8-26-1,9-4 0,3-26 91,25-20 494,-7 14 0,2-2 45,7-3 0,1-2 134,-4-4 1,-1 3 90,0 14 0,-2 3 405,-2-12-90,-2 46-181,-1 30-224,-3-9 0,1 1 0,3 4 0,2 0-90,2 0 0,2-3-113,3-5 1,3-3 112,3-7 0,3-4 0,2-2 0,0-5-494,21-14-91,-21-4 0,-1-5-225,-2-5 1,-2-6-406,2-9 1,-2-4-1170,1 1 1,-2-1-2466,-7-3 0,-1 1 4804,0 11 0,-2 3 0,-2-10 0,-3 22 0</inkml:trace>
  <inkml:trace contextRef="#ctx0" brushRef="#br0" timeOffset="123466">27066 9936 13289,'28'-19'7196,"-6"8"-5757,-2 2-269,-12 18-91,-8 19-449,0 22-405,-3-12 0,-2 2-496,0 5 1,-1 0 315,-4-5 0,0 0-152,1 0 1,-2-4 16,-8 6 90,8-5-449,2-26-361,9-3 1,9-25 963,11-13-334,-2-2 0,3-4 135,8-3 0,1-3-421,-4-6 0,0-2 556,3 5 0,-1 1-4,-13 12 1,0 3 363,13-8 90,-17 29-180,-2 34 0,-9 15-271,-1-3 1,2 2-90,3 0 0,1 1 0,-5 3 0,2-1-45,7-7 0,-1-2-675,-6-4 1,-2-1-1350,9 10-5240,-9-20 7309,0-10 0,0-9 0,0 0 0</inkml:trace>
  <inkml:trace contextRef="#ctx0" brushRef="#br0" timeOffset="123600">27242 10230 21565,'35'-11'1619,"9"2"-2249,-6 9 0,2 0-4286,-9 0 1,-1 0 4872,0 0 0,-3 0 0,-5 0 0,-5 0 0</inkml:trace>
  <inkml:trace contextRef="#ctx0" brushRef="#br0" timeOffset="124283">21519 11288 16618,'-19'-8'3597,"-1"-3"-3057,9 9-90,-15 4 0,4 17-181,-17 10-224,15-11 0,0 3-45,3 7 0,1 3-45,-1-1 0,3 1-45,2 2 1,3 1-451,7 0 0,2 0-2068,-5 18-1350,35-4-1619,-11-20 5577,31-17 0,-33-2 0,5-9 0</inkml:trace>
  <inkml:trace contextRef="#ctx0" brushRef="#br0" timeOffset="124550">21284 11563 13739,'-19'-20'3868,"8"9"-3688,20 3-270,30 16-360,-6-6 0,4-2-809,6 5 0,3-1-495,3-3 0,0-2 942,-3-2 1,-3-3 1710,-6 2 1,-4-2 3456,15-14-2108,-29 9-808,-10 2-721,-9 27-629,0 12 0,-9 20-90,-2-8 415,18-5-2214,15-26-2248,28-3 1213,-21-10 1,1-4 2833,0-4 0,-2 0 0,5-3 0,-7-4 0</inkml:trace>
  <inkml:trace contextRef="#ctx0" brushRef="#br0" timeOffset="124658">22068 11563 19586,'-8'32'-1170,"23"3"-5216,7-33 6386,28 7 0,-17-9 0,-7 0 0</inkml:trace>
  <inkml:trace contextRef="#ctx0" brushRef="#br0" timeOffset="124850">22480 11249 20485,'0'34'300,"0"0"0,-4-4 0,-1 1-300,5 12 0,-2-1-315,-7-15 0,0 0-1304,8 7 0,0-3-8212,-7 0 9792,16-12 1,-5-10 0,5-9 0</inkml:trace>
  <inkml:trace contextRef="#ctx0" brushRef="#br0" timeOffset="125025">22735 11288 20215,'-15'34'839,"1"0"1,3-8 0,0 0-795,0 15 0,3 1-813,3-11 0,1 1 408,3 11 0,2 1-692,-1-8 1,0-2-6235,0 16 7368,9-13 0,-7-26 1,7-2-1</inkml:trace>
  <inkml:trace contextRef="#ctx0" brushRef="#br0" timeOffset="125416">23832 11641 20305,'18'-30'720,"12"1"-900,20 19-990,-20 0 1,-1 2-8662,21 6 9433,-2-16 0,-26 16 0,-5-6 0</inkml:trace>
  <inkml:trace contextRef="#ctx0" brushRef="#br0" timeOffset="125625">24106 11249 22014,'-2'46'1799,"-4"-2"-1799,9-8 0,3 4-45,-6-5 0,-1-1-883,1 1 1,0 0-107,1 0 0,-2-2-4561,-7-1 5595,6-6 0,-7-26 0,9 0 0</inkml:trace>
  <inkml:trace contextRef="#ctx0" brushRef="#br0" timeOffset="125808">24322 11563 18686,'0'19'4948,"0"10"-4589,0-8 1,-9 8-360,-2-27-180,1 4-989,1-32-720,35 5-2249,-2-27 4138,8 26 0,2 2 0,-8-10 0,9 12 0</inkml:trace>
  <inkml:trace contextRef="#ctx0" brushRef="#br0" timeOffset="126799">24812 11445 15988,'22'0'4317,"-5"0"-3507,-17 0-270,0 0 89,0-8-179,0 5 0,0-5-180,0 16-180,-8-14-90,5 21 0,-14-22 90,6 7-90,0 7-90,-6-22 90,15 21 90,-7-6-90,9 3 89,0 5 1,0-8 180,0 0 0,0 18-90,-9-23-90,7 38 90,-15-37-90,14 30-90,-14-24-90,15 24 90,-16-30 0,16 19-90,11-24-450,13 9-179,17 0 269,0-9 180,-8-10 90,-3-3 180,-17 3 180,-3 10-180,-8 9 270,0 9-270,0 1 90,0 10-90,9-9-450,20-2-539,12-9 404,-12 0 0,1 0 225,0-4 1,-1-1 269,12-6 899,-4-9 361,-18 10-1,-8 10 90,-2 10-269,-9 19-451,0 1-359,0 18-270,-9-24 0,7 2-899,-7-26-540,9 0 0,27-26 359,-3 2 1080,3 1 0,2-2 270,-8 4 0,0 3 990,27-4 89,-27 5-270,-3 26-269,-18 1-450,0 19-270,0-8 90,8 8 0,3-18-540,18-3-360,1-8-89,18-8-91,2-12 720,-20 6 1,-1-2 314,-3 1 0,-2-1 45,15-12 449,-19 17 271,-12 2-1,-8 9-269,-8 26-270,-3 7-270,-9 17 0,1-19-1439,8-14-990,28-17-4767,16-9 7196,1 0 0,0-1 0,0-3 0,1-5 0</inkml:trace>
  <inkml:trace contextRef="#ctx0" brushRef="#br0" timeOffset="127351">26027 11426 22464,'-19'28'1619,"-1"-6"-1709,0-3-359,9-1-811,20-16 1,22 7 449,10-18 720,-12 4 1,-1-1 358,4-14 721,-3 10-91,-21 1-269,-8 9-90,0 9-91,0 10-269,0 3-90,0 15-90,0-24 90,0 22 0,0-22 0,0 24 0,0 2 90,0 2-135,1-7 0,-2-2 45,-7 3 90,5 19 0,-14-41-180,15 5 0,-7-27-90,9-19-90,0-23-609,3 10 0,3-5 699,2-3 0,4-2 30,1 12 0,4-1 0,1 2-30,2-10 0,3 4 0,10 3 1,0 6 178,-1 4 181,5 14 0,-26 43-180,-2 7-45,-9-5 0,0 3 135,0 19-90,0-21 0,0-2-90,-9 6 678,-11-5-3286,-10-28-6028,-1-28 8636,3-13 0,17 8 0,2 7 0</inkml:trace>
  <inkml:trace contextRef="#ctx0" brushRef="#br0" timeOffset="127510">26380 11288 19406,'39'0'2788,"9"-8"-2788,2-3-270,-16 6 1,0-1-721,-8-7 1,0 0-1800,4 7 1,-3-1 2788,3-22 0,-10 19 0,-12 1 0</inkml:trace>
  <inkml:trace contextRef="#ctx0" brushRef="#br0" timeOffset="127691">26792 11014 18596,'-9'50'2743,"4"-18"1,-1 1-2564,-4-2 0,0-1-135,0 9 0,1 1-90,-1-4 0,0-3-1394,-10 18-1889,10-14-4768,10-26 8096,19-3 0,-6-8 0,5 0 0</inkml:trace>
  <inkml:trace contextRef="#ctx0" brushRef="#br0" timeOffset="128467">26870 11288 23094,'0'29'450,"0"-7"-540,0 6-630,0-17-269,17-3 179,5-8-359,17-17 719,-8-5 450,-3-17 180,-8 9 360,-9 1-91,-3 18 1,-8 3-90,0 8-90,0 0-90,9 8-90,11 3-1,1 9 271,17-1 540,-17 1 179,-1 8 1,-11-6-181,-10 24-539,-7-14-180,-3 8-180,-9-29-630,9-5-90,3-15-269,16-17 269,21-6 585,-10 3 1,3-1-105,7 4 1,1 2 328,-9 3 0,-1 3 450,17-2 359,-26 20-269,-2 28-180,-9 14-361,0 8-44,0-21 0,0-2 45,0 6-359,9 4-451,10-26-539,21-11 719,-16-12 0,2-4 360,3 0 0,0-1 135,1-7 1,-1 0 313,-3 3 1,-2 3 720,7-4-64,-5 5-656,-24 25-180,7 3-90,-1 9-180,12-1-630,11-8 271,8-2 89,0-9 90,-9-9 270,8-10 90,-17-12 990,-1-8 359,-12 17-180,-8 5-719,0 17-360,0 17-180,0 5-1259,0 9-2159,0-3-6323,27-9 8600,5-8 1,1-2 0,-7-9 0</inkml:trace>
  <inkml:trace contextRef="#ctx0" brushRef="#br0" timeOffset="129791">20638 12954 17247,'48'-11'2159,"2"3"-2069,-13 7 0,2 2 45,1-1 0,1 0-180,7 0 0,2 0-1025,-1 0 1,0 0 439,-5 0 1,1 0-1215,4-3 0,-2-3-2519,-10-3 1,-2-2 4483,-4 1 1,-4-1-1,1-9 1,-19 11-1</inkml:trace>
  <inkml:trace contextRef="#ctx0" brushRef="#br0" timeOffset="130008">21304 12758 20305,'48'0'270,"2"9"-270,-20-5 0,-1 3 45,-3 5 0,-2 4 45,6 23-90,-12 3-270,-20-14 0,-5 0-1618,-13 14-4949,-2-12 6837,-6-12 0,17-18 0,3 0 0</inkml:trace>
  <inkml:trace contextRef="#ctx0" brushRef="#br0" timeOffset="130950">22264 12523 13739,'-30'-9'4498,"10"7"-3959,20-6-179,20 16-180,19-6-90,11 7-354,-21-4 1,1-1 263,0-4 0,-1 2 219,12 15-129,-4-6 90,-26 9-90,-2 8-90,-36 3 0,-5-1 0,7-15 0,0-2-180,-15 7 90,12-18 0,17 5 38,20-16-308,13 9 180,26 9 180,-16 2 180,-3 8 450,-21 10 0,-8 1-271,-8 9-179,-3-8-270,-9-3-989,1-17-1170,-1-11-3238,9-2 5487,20-7 0,-5 9 0,14 0 0</inkml:trace>
  <inkml:trace contextRef="#ctx0" brushRef="#br0" timeOffset="131249">22911 12700 16528,'20'-11'4407,"-10"2"-4047,-1 9-90,-9 17-180,-9 5 0,-1 9-90,-1 6 90,19-7-90,32-8-180,-7-12 0,4-3 0,7-4 0,1-6-259,-4-4 1,-2-3 438,-3 1 0,-4-4 5,-10-9 0,-5-4-5,2-15 90,-27-7-135,-13 31 0,-6 3 45,-3-5 0,-4 1-405,-9 11 0,-1 1-1529,13-3 0,1 1 1934,-17-1 0,27 7 0,11-7 0</inkml:trace>
  <inkml:trace contextRef="#ctx0" brushRef="#br0" timeOffset="131916">23891 12425 22554,'0'37'1709,"0"5"-1664,0-10 0,0 3-45,0-4 0,0-1 0,0 4 0,0 0-579,0-5 1,0 0-1221,0 21-1295,0-2-4732,9-26 7844,2-4 0,-1-18 1,-1 0-1</inkml:trace>
  <inkml:trace contextRef="#ctx0" brushRef="#br0" timeOffset="132158">24205 12680 19946,'0'-11'3058,"-1"2"-2159,-16 18-269,-14-7-270,-10 24-180,-7-13-90,18 16-90,10-10 90,38 1-180,23-9-135,-3-6 0,3-1-315,-1 0 1,0 0-712,0-3 0,-1 0-1898,-9 7 1,-2 2 3148,12 1 0,-21 0 0,-10-3 0</inkml:trace>
  <inkml:trace contextRef="#ctx0" brushRef="#br0" timeOffset="136591">22029 12503 15628,'-31'0'5127,"3"0"-4857,9-8 270,8 6 89,2-7 91,18 9-450,19 0-90,22 0-180,-16 0 0,2 0-198,-1-1 1,0 2 197,0 2 0,-3 3 90,10 5 0,-5 8-90,-27 9 0,8 3 90,-16-1 0,7-1 484,-9-1-574,0-6 90,0 24-90,-18-23 0,-4 23 90,-17-24-90,9 15 0,-7-15 0,6 6 0,1-8-90,1-9-180,18-3 270,3-8 0,8 0-89,0 0 89,17 0-90,5 0 0,17 0 90,1 0 0,-1 0 0,-9 9 0,-1 2 0,-10 9 0,1-10 0,-1 8 0,1-16 180,-9 15-1,-3-14-179,-8 5 90,0-8 0,0 0 0,0 9-90,-8-7 0,-12 7 0,-19-9 0,-3 0 0,14-1 0,0 2-90,-14 8 90,14-8 0,0 0-180,-14 7 90,3-8 90,2 0 0,15 0-89,-6 0-181,9-8 180,8 6 90,2-7-90,27 0 90,3-2 0,27-8-90,-6-1 90,-14 11 0,0-1-149,-2-4 0,-2-1 59,26-7 0,-21 5 0,-1-3-180,13-10 225,-12 15 0,-1-1-45,13-21 180,-1 7-90,-12-9 0,-9 0 90,-8-1-180,-2 10 180,-9 2-180,0 8 90,0 0 0,0 1 298,0 8-298,-9-7 0,-10 16 0,-3-15 0,-15 15 0,15-7 0,-6 9 0,8 0 0,1 0 0,-1 0 0,-8 0-90,6 0 90,-15 0 90,6 0-90,-8 0-90,0 9 90,8-7 0,-6 15 90,7-15-90,-1 16 0,3-16-90,0 15 90,6-23-180,2 21 90,3-30 90,15 21 0,2-14 0,20 8 0,10 0 0,18-9 0,-7 7 0,-12-3 0,-1 1-90,13 4 90,-12 0 0,-1 0 0,13 0 0,7 0 0,-8 0 90,-10 0 0,-2 9 90,-8 2-90,-9 17 0,-3-6-90,-8 15 180,0-15-180,0 23-90,-8-21 180,-12 22 0,-11-24 0,-8 15-90,16-22 0,-2 0 0,1 5 0,-2-1 0,-3 2 0,-1-2-158,5-4 1,0 0 157,-14 22 0,11-24-90,8 5 0,9-18 270,3 0-180,34 0-90,7 0 135,-1 0 0,3 0-45,4 0 0,1 0 45,-1 0 0,2 0-90,11 0 0,1 0 45,-7-5 0,-1 1-326,9 3 1,-1 0 370,-7-4 0,-3 1 0,-6 4 0,-4 0 135,15 0 0,-20 0-1,-17 0-89,-2 0-90,-9 0-539,0 0-384,0 9-8908,-9-16 9702,7 22 1,-7-21 0,9 15 0</inkml:trace>
  <inkml:trace contextRef="#ctx0" brushRef="#br0" timeOffset="138016">23048 12601 18686,'-28'-8'1799,"6"-3"-1529,2 0-90,3 2 0,6 1 0,0 14-180,-6-21 180,15 30-90,-16-13 0,7 27 0,-8-8 89,8 25-89,2-4 0,9 8 0,9-2-180,2-9 180,17 0-90,11-9 45,-11-14 0,3-3-90,8-6 0,1-3-433,0 1 0,0-2 433,4-5 0,-1-4-156,-7-3 0,-2-2 201,-2-3 0,-5-2-98,3-24 188,-12-8-90,-18-2 0,-9 0 0,-3 21 0,-5 2-135,-2 1 0,-3 1-360,-2 0 1,-2 0-1273,-2 0 1,-1 2 1766,-12 2 0,10 3 0,14 18 0</inkml:trace>
  <inkml:trace contextRef="#ctx0" brushRef="#br0" timeOffset="158420">10054 11778 10951,'-30'-8'4407,"10"14"-3058,11-4-269,9 27-181,0 10-629,1-7 0,-2 3-702,-2 5 1,-2 1 521,0 8 0,-1 0-45,-3-4 0,-2-1 0,2-4 0,-2-1 30,2-8 0,-1-4 105,-10 4-270,9-14 0,3-25-450,8-21 180,7-2 1,3-5-1,4-12 0,3-4-134,-2 10 1,3-1 0,-1-1 463,0 1 0,-1 0 0,1 1 0,-1 4 0,0 1 0,0 3 92,4-4 0,-1 6 658,12-5-181,-3 28-89,-9 27 0,-8 4 0,-2 26-1,-9-7-269,0 7 1531,-9 0-1801,-19-16-579,-5-3-2030,-6-21-4047,11-25 6746,8-22 0,9 13 0,3-9 0</inkml:trace>
  <inkml:trace contextRef="#ctx0" brushRef="#br0" timeOffset="159454">10623 11720 11760,'0'-11'4498,"0"2"-3509,-9 18-269,-11-7-91,-10 7-269,-1-1-90,3-6 90,8 7-180,1 0 90,-1-7-270,9 24 179,-6-13-179,15 16 90,-7-19-90,18-1 90,10-9-180,21-9 0,1-10 0,-13 8 1,1 0 268,12-8-89,-2 10 180,-11 18 180,-8 10-180,-9 12-180,-2 8 0,-9-9 0,0-10-270,8-11-630,3-18-269,9-19 359,8-14 630,-13 17 0,1 0 180,23-14 540,-9 19 359,-1 20-539,-19 20-270,8 10-90,-7 1 0,8-3 0,10-17-720,1-2 0,-2-20 1,1-4-1,-3 4 1,0-2 269,8-11 0,0 0 169,-4 7 1,-1 3 370,12-5 360,-4 10-90,-26 9-270,-3 0 89,-8 0 1,9 0 360,-7 0 470,7 0-470,-9 0-450,0 0 0,0 9-90,0 10 0,-9 3-90,-2 6 0,0-8 0,3-9 90,25-2-90,14-9-180,-3 1 0,3-2-270,7-11 0,2-3-225,1 5 1,-1-3-618,0-10 1,-2-2 841,-3 5 0,-2 0 273,-12 1 0,-1-1 177,17-10 360,-26 1 89,-3 10-179,-8 8 90,0-7 950,0 8-501,0-1 280,0-7-460,0 16 181,0-7-181,0 9 1,0 9-180,0 19-270,0 5-135,0-1 0,0 1-45,0 20-440,0-20 0,0 1-550,5-4 1,-1-1-7546,-2 21 8535,3-20 0,-1-3 0,-4-3 0,0 2 0</inkml:trace>
  <inkml:trace contextRef="#ctx0" brushRef="#br0" timeOffset="166666">2548 14052 13829,'-9'22'5037,"-2"-5"-4587,0 0 0,-6 5-360,-3 17 0,-10 1-90,10-16 0,0-1-180,-10 10 90,2-5-540,17-19-269,2-9 539,27 9 360,4 2 90,-1 17 270,-3 3-91,-16-4 1,-4 2-180,-16 15-90,-4 4-1619,-8-20-3868,2-26 5487,17-13 0,2-2 0,9-4 0</inkml:trace>
  <inkml:trace contextRef="#ctx0" brushRef="#br0" timeOffset="167199">2705 14346 17967,'19'0'449,"18"-9"-538,-4-10-46,-9 4 0,0-1 225,15-23 90,-17 8-91,-5 3 271,-17 17 270,0 11-270,-17 28 0,4 5-316,2-5 1,2 1-45,0 12 90,36 7 0,5-26-90,1-12 0,2-3-315,-5-5 1,1-4-1,3-5 0,-1-3 15,-2 0 1,-3-2 254,-2-7 0,-2-1 405,15-2 359,-10 5 1,-18 17-360,-3 17-181,-8 14-269,0 1 420,0 5-510,18-26-899,-5-11-181,33-19 631,-23-29 539,1 26 0,-2 0 450,-9-26 899,13 29-539,-24 10-91,16 26-629,-7 5 0,8 9 90,10-3-809,1-9-1530,18-8-5847,-6-19 8096,-13-2 0,-2-2 0,-3-10 0,2 5 0</inkml:trace>
  <inkml:trace contextRef="#ctx0" brushRef="#br0" timeOffset="167441">3939 14209 18686,'-19'30'2069,"-1"-2"-2159,0 1-90,1-16-1169,17 13-1259,13-24-990,19 7 1889,18-9 1799,-6 0 2158,-3 9 541,-20 1-1530,-10 19-899,-9 10-540,-9 2-4497,-2-2 4677,-8-19 0,8-11 0,2-9 0</inkml:trace>
  <inkml:trace contextRef="#ctx0" brushRef="#br0" timeOffset="167582">4273 14169 19226,'10'40'900,"-1"-1"-3959,-9-9-6772,0-1 9590,9-18 0,-7-3 1,7-8-1</inkml:trace>
  <inkml:trace contextRef="#ctx0" brushRef="#br0" timeOffset="167733">4312 14189 19316,'36'-29'-610,"0"0"0,0 0 1,0 1-1,7-9 1,0 1-1,-7 8 0,5 7 1,-15 3-1</inkml:trace>
  <inkml:trace contextRef="#ctx0" brushRef="#br0" timeOffset="167919">4606 13758 23723,'4'34'60,"0"-1"0,-3 6 0,1 1-780,6 4 1,1 1-2076,-7 9 0,-2-1-2121,5-11 1,-1-1 4724,-4-1 0,0-4 1,0-6-1,0-12 1</inkml:trace>
  <inkml:trace contextRef="#ctx0" brushRef="#br0" timeOffset="168335">4841 14150 20395,'9'39'-359,"-7"0"-901,15 0 181,-6-8 269,18-11-899,-8-20-90,16-29-539,-6-3 2023,-16 7 0,0 2 1754,22-8 1979,-15 12-359,15 19-1081,-15 19-988,6 12-630,-8 8-180,-1-9-91,1-10-538,0-11-1530,8-18-1889,2-11-719,10-10 3777,-10-9 4048,-2 17 900,-8 4-1619,-9 18-1260,-3 9-899,1 11-360,-7 2-270,16-3-3598,-7-10 3868,8-9 0,-8 0 0,-2 0 0</inkml:trace>
  <inkml:trace contextRef="#ctx0" brushRef="#br0" timeOffset="168466">5586 14071 21025,'39'0'450,"9"-17"-4318,2 4 3868,-20-5 0,-1-1 0,4 6 0,-7-5 0</inkml:trace>
  <inkml:trace contextRef="#ctx0" brushRef="#br0" timeOffset="168874">5880 13679 22374,'-16'40'539,"1"-1"1,4 4 0,2 1-540,3 0 0,4 1-1032,4 0 0,5 0 447,1-5 1,3-2-1035,11 12 687,15-22-957,-6-28 1709,-8-11 0,2-6 625,16-16 185,-16 13 0,-2 1 1258,-2 0-898,6 19 302,-17 10-1203,10 19 1,0 1-180,8 9 180,3-8-90,8-3 0,0 1 90,0 1-45,-22-3 0,-3 3 180,-3-1 0,-3 3-192,-2 6 0,-3 2 102,-3 3 0,0 1-45,1-4 0,-2 1-90,-5 7 0,-6-1-585,-8-9 1,-8-4-1440,-8 3 0,-8-6 2024,3-17 0,-4-6 0,4 0 0,5 2 0,2-2 0,-1-8 0,1 0 0</inkml:trace>
  <inkml:trace contextRef="#ctx0" brushRef="#br0" timeOffset="169141">5351 13758 21565,'-1'50'-1470,"1"-20"1,0-12 0</inkml:trace>
  <inkml:trace contextRef="#ctx0" brushRef="#br0" timeOffset="169374">4018 13817 20575,'-20'-29'-4407,"9"16"4407,3-4 0,8 17 0,0 0 0</inkml:trace>
  <inkml:trace contextRef="#ctx0" brushRef="#br0" timeOffset="172857">10544 14601 18057,'0'-30'0,"0"1"0,0-8 0,0-2-45,0-5 0,0-2-952,0 9 0,0-3 0,0 0 997,0-3 0,0 1 0,0-2 0,0-1 0,0-1 0,0 0 0,0 0 0,0 0 0,0 1 30,0 1 0,0 1 0,0 1-30,0-9 0,0 2 487,0 9 0,0 4-487,0-3 662,0 19-482,0 11 0,0 27 0,0 30-90,-11-14 0,-4 4-90,0 6 0,-3 1 0,-10 0 0,-3-3 602,11-10 1,-1-3-693,-2-2 0,0-6-180,2-10 0,1-13 181,20-44-1,12 16 0,4-1 90,7-13 0,5-1 0,5 3 0,3 3-178,-1 3 1,0 5 581,-1 12 1,0 7 105,7 12-420,-16 16 0,-4 7-45,-9 2 0,-3 3 145,4 6 0,3-1-730,21 8-4317,4-12 4857,-7-23 0,0-4 0,1-2 0,-1 0 0</inkml:trace>
  <inkml:trace contextRef="#ctx0" brushRef="#br0" timeOffset="179046">23048 14228 11131,'0'-22'5756,"0"5"-4946,0 17 1259,0 0-1799,0 17 269,0 5-404,1 9 0,-2 4-45,-8 10-45,9-4 0,-2 1-45,-15 10 0,15-18 0,2 0-45,-5-4 0,1-1-1304,13 21-1889,-7-11-5487,7-11 8725,-9-8 0,0-9 0,0-3 0</inkml:trace>
  <inkml:trace contextRef="#ctx0" brushRef="#br0" timeOffset="179320">22793 14699 14998,'0'-11'3868,"0"2"-3238,9 18 0,11 19-181,10 13-314,-10-12 0,0 1-90,-1-4 0,1-2 45,3 1 0,2-2 0,16 8 90,7-12-270,0-10-1017,-23-19 0,0-6-692,9-7 0,0-4-3117,-3-11 1,-2-5 4854,-5 10 1,-1-1-1,-2 3 1,-4 3-1,-1 2 1,10-18 0</inkml:trace>
  <inkml:trace contextRef="#ctx0" brushRef="#br0" timeOffset="194578">1058 9368 14998,'11'30'1620,"-2"-10"-1261,-9-11-179,0-18 0,26-28-90,-3 0 0,4-5-1271,0 5 0,4-3 0,1-2 1226,-2 1 0,1-3 0,2-1 0,-1 0-364,-4 8 0,0-1 0,0 1 0,0-2 0,0 1 319,0-2 0,0 0 0,0 0 0,-1 0 0,1 2 0,5-6 0,-1 2 0,0 0 0,-3 2-80,0-5 0,-2 2 1,-2 5 124,1 5 0,-5 5 135,-3-7 179,-36 87-179,0-13 0,-3 5 207,2 2 0,-1 4 0,-2 2-365,0-7 1,-3 1-1,0 1 1,1 0-16,5-7 1,2 2 0,-1-1 0,0 1-1,-2 0 11,-2 3 0,-1 0 0,-1 1 0,1-1 0,0 0-36,2-1 0,1 1 0,0-2 0,0 1 0,1-2 40,-4 7 1,0-1 0,1-1-1,1-3-162,-3 2 0,1-2 0,2-6 185,1-3 0,1-11-45,0-18 90,15-34 0,8-18-90,-2 7 0,3-4 0,-1-3 0,-1 3 0,-1-2 1,1-1-1,-1-1 0,1-6 0,0-2 0,-1 0 0,-1 3 376,0 7 0,-1 1 1,0 2-1,-1 0-406,-1-8 0,-1 1 0,-1 5-15,0 2 0,-3 5 671,-12-11-536,8 29 0,29 19 0,14 19-45,1 3 0,2 4 16,-4 3 1,-1 3-62,0 10 0,-1 3 90,-4 0 0,-3 0-45,-5 0 0,-3-1 45,0-4 0,0-2 1076,-3-6 1,-2-5-807,2 4-270,-3-23 90,-16-27-180,-9-4 0,-4-2 45,-6-9 0,-7-2-75,2 8 0,-5 1 0,-1 2 214,2 2 0,-1 3 0,-1 2-784,-1 3 1,-1 2-1,2 4-1919,-9 2 1,5 5 2518,10 6 0,5 1 0,-1-3 0,19 7 0</inkml:trace>
  <inkml:trace contextRef="#ctx0" brushRef="#br0" timeOffset="195446">1039 11112 17337,'-31'-26'1529,"38"-7"-1484,9-3 0,9-4-354,2 10 0,4 1 1,1-1 308,3-6 0,2 0 0,0-1-657,-1 1 0,0-1 1,1 1 626,-1 0 0,0 0 0,-2 1 30,-6 7 0,-1 1 0,-1 2 444,5-7 1,-3 5-535,0-1 270,-20 54-180,-25 26 89,5-20 1,-1 5 0,-2 1-505,-3 3 0,-3 2 0,-1 1 392,3-6 1,-1 1-1,0 1 1,1 0 67,1 1 0,1 2 0,-1-1 0,1 0-68,0-2 1,0 0-1,0 0 1,1-1-8,-2 8 0,2 0 0,0-4 741,-5 0 0,3-6-711,-2 9 52,12-55 38,8-39-90,0 3 0,0-8-583,0 12 1,0-3-1,0-1 583,0-10 0,0-1 0,0 1 0,0 10 0,1 1 0,-3 0 602,-2 1 1,-3 1 0,1 3-693,1 2 0,-3 5 45,-6 5 0,0 6 135,3 10-90,28 39 45,-2-3 0,3 2-500,14 12 0,4 1 455,-2-1 0,1 0 45,4 1 0,1-1-45,0-8 0,-2-1 45,-6-1 0,-3-2 1083,-3-6 1,-4-3-679,-3 4-360,-10-4 180,-18-10-90,-28-6-135,5-5 0,-6-2-45,4-1 0,-3-1 0,-1-2 132,-6-6 1,-2-2 0,-1 1-283,1 4 0,-1 2 0,1-1-1624,2-1 0,1-1 0,1 1 1774,-9 2 0,4 1 0,-3-2 0,24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06:02.12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23244 9368 17247,'0'43'330,"0"1"0,-4-4 0,-1 0-330,1 5 0,-3-3-291,-2-10 0,-1-3 201,4 2 0,1-5 190,-4-4-1089,9-5-1074,9-25-275,19-12 1348,5-19 1080,-9 18 0,0 0 1439,7-18 720,-3 20-155,-9 27-1104,-8 23-631,-2 19-314,-5-21 0,1 1-45,6 20-270,8-20-1978,10-12-4229,1-18 6477,1-9 0,-12 7 0,-10-7 0</inkml:trace>
  <inkml:trace contextRef="#ctx0" brushRef="#br0" timeOffset="673">23656 9740 18237,'9'28'179,"-7"3"-89,15-1-269,3-10-811,19-11-449,11-18 695,-20 1 1,-1-4 653,-4-2 0,0-2 172,0 1 1,-2-1 367,7-12 539,-10 9-179,-11 8-181,-10 2-89,1 9 332,0 0-782,0-9-90,0 7-90,0-7 270,0 9 90,0 0-180,0 9 0,0 11 0,9 1-90,2 8 0,9-18 90,-1-3 90,1-8-270,0 0 180,-1-8 0,-8 5 0,-2-14 0,-9 15 90,0-7-270,0 9 359,0 0-179,0 9 0,-9-16 0,7 22 0,-16-30 0,16 30 0,-15-21 0,15 32 0,-16-22-90,16 23 90,-7-16-90,18 8 0,11-8-90,19-2-135,-11-8 0,3-2-618,3-3 1,2-1-1092,3 0 0,0-1 1934,-7-4 0,-3 1 0,10-2 0,-22 2 0</inkml:trace>
  <inkml:trace contextRef="#ctx0" brushRef="#br0" timeOffset="1240">24244 9838 16707,'30'-30'90,"7"1"90,-15 1 0,-2 6 540,-12-6-91,-8 8 181,0 9-90,0 11-361,-8 20-89,-12 10-90,-2 10-180,-6-10 0,17-2 90,2-8-360,18-9-809,11-2-1889,19-9-4678,11 0 7646,-20 4 0,-1 0 0,4-1 0,-7 5 0</inkml:trace>
  <inkml:trace contextRef="#ctx0" brushRef="#br0" timeOffset="3330">10505 2587 9781,'-9'13'5307,"7"2"-4317,-7-24-540,27 9-1,12 0-359,2-4 0,4-1-45,15 1 0,5-2-1111,-9-3 1,2-1-1,3 0 1066,-7 4 0,2 1 0,0 1 0,2-3 0,3-1 0,2-2 0,1 0 0,-1 1 0,1 3 0,-1 1 0,1 0 0,-1 0 22,-1-2 1,-1 0-1,0-1 1,-2 1-23,-6 2 0,-1 0 0,-2 0 0,-2 1 96,3 0 1,-3 0 0,-2 1 128,4-2 0,-6 1 44,-5 4-179,-12-9-90,-27 16 90,-11-14 2290,-19 16-2380,-11-9 0,13 0 0,-3 0-404,-7 0 1,-4 0 403,10 0 0,-2 0 0,-1 0 0,-10 2 0,-2 1 0,0 1-23,14-2 1,0 1 0,-1-1-1,0 2-423,-3 0 0,-1 1 0,0 0 0,2 0 446,-9 2 0,1-1 0,1 1 0,5-1 0,0 1 0,4-1-275,-4 5 0,5-2 95,11-8 0,5 0 90,7 6 0,45-25 45,2 12 0,5 2 313,5-1 0,6 2 0,1 0-336,-5 0 1,1 1 0,2-1-1,1 2-1004,7 0 0,3 0 1,1 2-1,1 0 1072,-7 2 0,2 0 0,0 2 0,-2-2 0,-3 0 0,5-1 0,-4-2 0,-1 3 0,-6 3 0,1-1 0,0 1 0</inkml:trace>
  <inkml:trace contextRef="#ctx0" brushRef="#br0" timeOffset="20397">19422 4703 9422,'29'0'1139,"-1"0"0,6 1 1,2-2-871,15-3 1,5 0-1420,-10 2 1,3 2 0,2-1 1239,-8-1 0,1 0 0,1-1 0,2 2 22,5 0 0,2 1 1,0 0-1,1 1 14,-9-1 0,1 0 0,0 0 0,0 0 0,2 0-450,2 0 1,1-1-1,1 1 1,1 0 0,-1 1 398,-6 0 0,0 0 0,0 0 0,1 1 0,0 0 0,1-1-16,3 1 1,1-1 0,1 1 0,0-1 0,0 1 0,1 1-132,-7 0 0,1 1 0,0 1 0,0-1 0,1 0 0,-1 1 0,1-1 110,2-1 1,-1 0-1,2 0 1,-1-1-1,0 1 1,0 0 0,0 1-121,-1 1 0,0 0 1,0 0-1,0 1 1,-1 0-1,1-1 0,-1 0 94,-2 0 1,0-1 0,0 1 0,0-1 0,-1 0 0,0 0 0,0 1-71,4 0 1,0 0 0,0 0 0,-1 0 0,0 0 0,-1 0 75,7 1 0,0 0 0,-1 0 0,-1-1 0,0 1 137,-6-2 1,0 0 0,0 0-1,-1 0 1,-1-1-179,9 0 1,0 0 0,-2 0-1,-3-1-97,3 1 0,-4 0 0,-1 0-150,-4 0 0,-1 0 1,-6 0-1036,-4-3 1,-5 2 1698,9 15 0,-28-15 1,-10 7-1</inkml:trace>
  <inkml:trace contextRef="#ctx0" brushRef="#br0" timeOffset="43859">24831 5154 13469,'-19'0'4858,"-1"0"-4409,1 0-89,-10 0 0,-19 9-135,19-4 0,-3 1-180,-6 3 0,-2 1-278,4-5 1,2 1 52,-16 11 3,13-14-723,27 5-539,18 1 450,23 2 539,10 9 495,-15-7 0,-4 2 225,0 15 1259,-5 10 0,-17-1-450,-9 9-359,-10-7-360,-20-2-270,-3-10-90,3-19-708,2-1-4059,15-18 4767,3 7 0,10-6 0,9 8 0</inkml:trace>
  <inkml:trace contextRef="#ctx0" brushRef="#br0" timeOffset="44026">24851 5389 19316,'0'39'1529,"0"1"-3328,0-1-6386,0 0 8185,9-17 0,-7-5 0,7-17 0</inkml:trace>
  <inkml:trace contextRef="#ctx0" brushRef="#br0" timeOffset="44152">25086 5115 12210,'0'-22'-1589,"0"5"0,0 17 0</inkml:trace>
  <inkml:trace contextRef="#ctx0" brushRef="#br0" timeOffset="44634">25086 5115 20036,'45'28'71,"1"0"1,-1 1 0,-6-2 0,-1-1 0,-4-7-72,14-9 90,-18 8 270,-10-16-90,-12 16-90,-8-8-90,-9 19 0,-10 1-90,-20 9-235,18-19 0,0 0 280,-3 3 0,0 1-133,-6 18 88,2-3 0,17-2 0,20-15 90,21-3-315,1-12 0,6-5 0,6-4 0,3-5-45,8-1 1,1-3-299,-18 0 1,-1-3 0,0 0 537,1-2 0,-1 0 0,-2-2 75,3-11 0,-3-1 288,-3 5 1,-5 0 565,-7-14-191,-19 28-168,-28 13-180,-14 26-360,17-9 0,0 1-90,-14 13-360,28 21-899,31-30-1575,10 1 1,8-4 3157,3-13 0,1-3 0,-10 5 0,-1-2 1,12-8-1</inkml:trace>
  <inkml:trace contextRef="#ctx0" brushRef="#br0" timeOffset="47925">7487 14797 14998,'0'-22'2609,"-18"-4"-2339,5 6 180,-6 16-91,-8-12-89,6 25 90,-27 0-360,6 2 45,18 2 0,0 2-225,-6 7 0,2 6 180,8-26-630,18 5-359,13-25 719,28-10 180,3-4 360,-3-8 630,-20 21-271,-10 19-269,0 19-360,-7 21-90,15-8 90,3 5-720,10-26-989,18-11 315,-22-12 0,-1-4-450,0 0 0,0-1 540,0-6 0,-2-2 1034,7-14 2519,-2 17-630,-17 5-630,-2 17 180,-9 0-89,8 0 89,-5 9 360,14-7-629,-15 15-361,7-6-359,0 0-90,-7-2-90,7-9 450,-1 0-540,3-18-270,18-4 315,-11-1 0,3-1-90,3 6 0,2 3-90,-2-5 1,2 3 179,2 10 0,1 3-45,12-5 180,7 1-90,-18-3 90,7-9-90,-15 0 180,6 1 269,-8-1 91,-9 9-90,-2 3-360,-10 16 90,1 12-90,-8 2-90,6 15-180,-7-24-540,35 4-269,16-17 449,-5-3 0,4-2-1124,7-4 0,2-2-301,-14 2 1,1-2 0,-1 0 1964,16-4 0,-4 0 0,-15 4 0,-5 2 0,7 1 0</inkml:trace>
  <inkml:trace contextRef="#ctx0" brushRef="#br0" timeOffset="48160">8839 14365 17697,'-19'11'1619,"-1"-2"-1349,0-9-180,1 9 0,-1 2-90,0-1 0,10-1 0,1-9 0,9 0 90,9 0-90,10 0 0,3 0 0,15 0 90,-6 0-90,-1 0-90,7 0-1439,-15 0-8302,6-8 9657,-8 5 1,-9-5 0,-3 8 0</inkml:trace>
  <inkml:trace contextRef="#ctx0" brushRef="#br0" timeOffset="49851">7271 14679 12750,'0'-20'3598,"0"1"-2699,9 8-179,-7-6-630,7 6 90,-9-9-180,0 0 0,8 1 90,-5-1-1,5 1 1,1 8 0,-7 2-90,7 9 0,-9 0 720,0 0-540,0-9-90,0 7 90,0-7 0,0 9 359,0 0-359,0 9-180,-9-7 90,-2 7-90,-17 8 90,6-4-180,-6 16 180,8-1-180,1 3 180,-1 8-180,1-9 90,8 7 0,2-6 0,9 8-90,17-9 180,5-10-90,18-2 0,-1-16 0,-9 6 0,-10-8 0,-3 0 90,-15 0-90,7 0 90,-9 0-180,0 0 90,9 0 0,2-17-90,8 4 90,1-33 0,-9 22-90,-3-30 180,-8 30-90,0-22 0,0 24 0,0-6 0,0 8 0,0 1 90,0 8-90,0 2 0,0 9 0,0 0 0,0-8-90,0 5 90,0-5 0,0 8 0,0 0 0,-8-9 0,5 7 0,-5-7 0,8 9 0,0-9 0,0 7 0,0-15 0,0 15 90,0-7 0,0 9 0,0 0 90,0 9-90,0 10 0,8 12 0,3 8-90,2-15 0,3 0 0,14 17 0,1-2 0,6-2 0,-7-15-810,9 6-2428,1-17 3238,-1-2 0,-17-9 0,-5 0 0</inkml:trace>
  <inkml:trace contextRef="#ctx0" brushRef="#br0" timeOffset="50409">7781 14307 17787,'-20'39'2159,"9"9"-1710,3-7-269,7-13 0,2 1-90,-1 12 90,0-2 0,0-19 90,0-3-90,0-14 89,0 5 1,0-8-270,0 0-180,0-8 1,0 5 89,0-23 0,0 4 90,0-25-90,0-4 45,7 22 0,3 0-225,-4-1 0,1 1-90,7 3 0,0 2-629,6-24-1440,8 17-2338,-6 12 4767,6 10 0,-17 9 0,-2 0 0</inkml:trace>
  <inkml:trace contextRef="#ctx0" brushRef="#br0" timeOffset="50909">8094 14365 14099,'20'0'3058,"8"0"-2968,3-8 0,-1-3 0,7-17 90,-15 6-180,-2-15 270,-12 15-270,-8-6 90,0 8 270,0 9 89,0 11 1,-8 2-90,-3 7 0,-9-9 269,-8 9-359,15 10 0,-13 12 0,15 8 0,-9 0-90,9 9-91,2 2-178,9 0 178,0-10-89,27-12-269,-3-17-451,7-9 0,3-4-5703,18-9 6423,-21-3 0,-3 0 0,3 0 0,-14-3 0</inkml:trace>
  <inkml:trace contextRef="#ctx0" brushRef="#br0" timeOffset="51752">8800 14189 18327,'-11'-33'1349,"2"7"-1079,9 26-1,0 9-89,-9-7 0,-1 7 90,-10-1-180,0 3-90,-8 26 90,6-13-90,12 8 0,1-1 0,-9-4 0,16 18 0,11-25 0,13 0 0,17-9 0,-9-3 90,8-8 0,-17 0-90,8-8 90,-10-12-90,1-19 0,-1-3 0,-12 14 0,-3 0 90,5-14 0,-9 3 0,0 11 90,0 17-180,0 20 90,0 12-1,9 27 1,1-6 0,28-3-90,-6-11-180,16-17-1618,0-2-7107,-7-9 8905,7 0 0,-26 0 0,-4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4:14:46.76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14581 6781 16528,'-39'0'2788,"9"0"-2158,-7 8-1,6 3-179,-8 18-270,8 10-135,12-11 0,1 3-45,7-6 0,1 2-45,-2 6 0,4-1-675,17 10-359,15-21 0,9-3-1575,10-6 1,5-5 2653,-3-5 0,4-2 0,-5-2 0,-3 2 0,-4-2 0,-2-2 0,0-1 0</inkml:trace>
  <inkml:trace contextRef="#ctx0" brushRef="#br0" timeOffset="267">15287 6742 19226,'-28'8'2519,"-12"12"-2429,8 19-870,-5 2 780,28-12 0,7-1 135,11 5-675,21 4 90,20-26 360,-20-5 0,-1-4 0,21-19 295,-19-5-116,-14-17-89,-26 8 0,-19-6-89,-14 16-1130,17 6 0,0 1-7776,-14-5 8995,20-1 0,10 9 0,9 3 0</inkml:trace>
  <inkml:trace contextRef="#ctx0" brushRef="#br0" timeOffset="484">15640 6702 19496,'11'50'1799,"-6"-21"0,-2-1-1619,-3 22-90,0 0 0,0-2 0,0-26 269,0-5-449,9-34-539,20-14-181,-10 3 1,3-2-676,6-6 1,3 2-1889,2 3 0,1 1 3373,2-1 0,-2 5 0,10 5 0,-10 3 0</inkml:trace>
  <inkml:trace contextRef="#ctx0" brushRef="#br0" timeOffset="784">16169 6663 13199,'20'0'6837,"-1"-9"-5128,-8 7-630,-2-6-359,-9 8-91,0 17-359,-18 13-270,5 12-90,-1-18 0,0 0 0,3 15-449,11-9-181,29-10-180,21-11 540,-16-11 1,1-5 224,-3-5 0,-3-4 180,-2 1 0,-6-3 45,-1-30 90,-12 9 0,-8 17-90,-17-4-270,-5 15-1709,-8 0-2878,1-6 4767,18 6 0,3 0 0,8 2 0</inkml:trace>
  <inkml:trace contextRef="#ctx0" brushRef="#br0" timeOffset="1317">16639 6585 21385,'11'28'3598,"7"11"-3418,-16 3-180,7 6-180,-9-18-810,8-2 91,3-17-360,18-11 179,10-28 990,2-5 135,-21 9 0,-1 0 1124,10-6 91,-19 10-721,-1 29-539,-9 13 0,9 17-449,11-9-1260,19-1 134,-11-22 1,3-3-630,3-3 1,1-2 1643,5-7 0,-1-4 515,-3-2 0,-3-2 1428,-2-3 0,-3-2 1856,11-18-1350,-19 9-450,-11 1-630,-18 27-449,-11-4 284,-10 23-734,-1-6 318,3 17-318,8-15 0,27 5 0,6-18 45,13 0 0,5 0-44,12-9 89,-10 4 0,0-1-90,8-5 90,-2 3-360,-2 8-720,-15 0-1078,6 0-2160,-8 0-3957,-1 0 8275,10-18 0,-16 14 0,4-14 0</inkml:trace>
  <inkml:trace contextRef="#ctx0" brushRef="#br0" timeOffset="1483">17933 5977 24533,'0'33'929,"0"-1"1,0 7-1,0 3-899,0-2 0,1 3 0,-2 0-373,-2-2 0,0-1 1,0 1-198,3 7 0,0 1 1,-2-2-2155,-7 5 1,1-2 2693,6-8 0,2 1 0,-1-6 0,-7 11 0,8 4 0</inkml:trace>
  <inkml:trace contextRef="#ctx0" brushRef="#br0" timeOffset="1993">15405 7682 16618,'19'48'2293,"-9"-19"1,0 1-2159,0 4 0,0 2-1229,-4 10 1,-2 3 1093,1 1 0,-1 1-90,-3-13 0,-2 2 0,1-1-945,0 12 1,0-2-2339,-2-3 0,4-5 3547,16 1 0,-14-16 0,13-26 0</inkml:trace>
  <inkml:trace contextRef="#ctx0" brushRef="#br0" timeOffset="2201">15816 8133 19316,'-30'4'359,"-1"1"1,1-2 0,3 5-360,-3 20 0,2-6 90,17 6 0,2 0-90,35-6-1439,16-2-1440,-1-14 1,5-4 2755,5-5 1,-2-2 0,-15 4-1,-2 0 1,20-8 0</inkml:trace>
  <inkml:trace contextRef="#ctx0" brushRef="#br0" timeOffset="2333">16326 8153 19496,'11'45'2788,"-11"-19"-3238,0 6 1,-3 0-7467,-14-8 7916,15 13 0,-7-27 0,9-1 0</inkml:trace>
  <inkml:trace contextRef="#ctx0" brushRef="#br0" timeOffset="2458">16443 7819 18327,'-19'-8'-788,"8"14"1,2-12 0,9 14 0</inkml:trace>
  <inkml:trace contextRef="#ctx0" brushRef="#br0" timeOffset="2917">16914 8055 17697,'0'-31'3328,"-9"20"-2518,-11 5-91,-19 14-269,-11 10-360,24-5 0,2 4-90,3 12 0,3 1 0,-11 14 0,19 10 0,27-41-180,16 5-45,0-23 0,2-8-90,-4-4 0,-2-5-45,7-10 1,-4-6 134,-5-4 0,-4-5-520,-8 10 0,-3-3 0,0 2 745,3-13 0,-2-1 150,-5 14 0,-2-2 0,0 3 258,4-5 1,0 3-5,-5 8 1,0 3 315,4 0-181,-9 37-269,0 21-225,0 2 0,0 4-45,0-1 0,0 2-45,-1 11 0,2 0-626,2-12 1,3-1-410,3 9 1,2-3-1606,-2-14 1,3-1 2684,7 4 0,-1-4 0,-5-4 0,5-5 0</inkml:trace>
  <inkml:trace contextRef="#ctx0" brushRef="#br0" timeOffset="4001">17345 8074 22464,'30'-11'270,"-10"3"90,-3 8-180,-14 0 90,5 0-91,-8 0 181,0 0-90,9 0 90,-7 0-90,16 0-90,-16 0-90,7 0 89,-9 0 1,8 0-90,-6 8 0,7 3-90,-9 9 0,0-1 0,0-8 90,9-2-90,2-9 0,26-17-90,-17-1 0,1-4-135,8-3 1,1-2-242,4-7 1,0 1 375,-8 10 0,0 4 135,-2 2 0,0 6 135,4 11 180,-17 20 0,-2 19-180,-10 11-180,1 0 0,9-11 0,11-19 300,10-12-749,18-8 89,-6-17 270,6-5 90,-18-17 90,-2 0-90,-17 8 90,-2-6 0,-9 16 270,0 1-91,-9 11-89,-2 18-90,-8 2-180,8 26 0,11-4-449,19 6-271,29-20 360,-18-12 1,1-5 44,8-8 0,1-5 360,0-3 0,-2-3-219,-2-3 0,-2-1 534,-3 1 0,-3 1 539,11-10 91,-11 18-1,-17 3-359,-2 16-180,-9 21-180,8 3 438,-5 16-618,14-9-180,-6-17-270,17-4-180,3-27-269,8-19 674,-19 8 0,-1-2 135,-3-3 0,-1 0 90,13-14 450,-17 19 0,-3 38-1,-8 23-224,0 0 0,0 5-135,0 3 0,0 2-620,1-7 1,0 2-1,-3-1 590,-2-1 0,-2-1 0,-1 1-30,-1 5 0,-2 0 0,-3-1 0,-3-4 0,-4-1 0,-3-2-30,-3-2 0,-4-3 0,-1-2-120,2-2 0,-1-2 0,-2-5-542,-17 0 1,0-8 526,3-7 0,5-12-279,12-17 1,6-9 368,-1-10 0,11-5 0,16-3 0,11 1 0,7-1 0,8 5-290,-2 15 0,3 4 0,3 2 335,2 4 0,2 3 0,0 1-30,-1-2 0,0 1 0,1 3-1184,16 3 0,0 3-845,-3-1 0,-2 1 2059,-6 4 0,-3 0 0,11 0 0,-24 0 0</inkml:trace>
  <inkml:trace contextRef="#ctx0" brushRef="#br0" timeOffset="14466">15052 10034 12210,'-39'-20'3778,"8"10"-2879,-15 1-359,5 9-315,13-1 0,-3 2 0,-6 2 0,-2 3-46,-1-2 1,-1 2-730,-7 11 1,-2 3 594,1 0 0,0 2-45,16-4 0,0 2 0,1 1 90,-9 8 0,2 0-90,-1 0 0,3 1-196,7 3 0,2 2 286,2-1 0,2 1-90,-2 4 0,4 1-45,6 3 0,1 1 135,-4 0 0,1 1-90,7 4 0,1 0 90,-5 1 0,1-2-46,4-7 1,1-1-331,2 3 1,3-1 375,2-7 0,4-1-45,10 1 0,4 0 0,-1 4 0,3-2-45,9-6 0,3-1 45,-1 8 0,0 1 0,2-9 0,-1 1-45,0 7 0,-1 0 0,0-7 0,-1-1 215,-3-1 0,0 0-215,3 1 0,3-3 0,2-6 0,1-1 45,-4 9 0,1-1 0,6-11 0,2-1 45,0 8 0,1-3-1,3-13 1,3-2-90,7 7 0,1 0 45,0-12 0,1 0-45,-16 4 0,0 2 0,1-2 30,-1-3 0,0-2 0,0 0-125,0 4 1,1-1 0,-1-1 139,16-5 0,-1-3-45,-5 2 0,-1-2 0,1-4 0,-2 0-124,-6 0 0,-1 0 124,8 1 0,0-1 45,-8-4 0,0-1-45,4 5 0,-1-1 45,-3-7 0,-1-1 0,-4 4 0,-1-1-45,1-2 0,-2-3 45,-3-2 0,-1-2 263,-4 1 0,0-2-308,-1-2 0,0-3 45,-4-2 0,-1-1 222,-3 4 1,-2-1-268,2-7 0,-4 0 45,-5 3 0,-3 0-45,1-4 0,-1-1 0,-4 6 0,0-1 45,0-4 0,0 2-45,0 6 0,0 1 0,1-4 0,-2 0 0,-7 0 0,-2 0 0,1-4 0,-3-2 45,-7 0 0,-2-1-90,2-6 0,-1-1 90,1 7 0,-1 1-45,1-4 0,-1 1 0,1 7 0,-1 2 0,-4 0 0,0 1 0,-1 3 0,0 1 45,-4-1 0,-1 1-45,-4 4 0,0 0 0,4 1 0,-1 0 45,-2 4 0,-1 1-135,4-1 0,1 1 90,0 3 0,-1 1 0,1 0 0,-1 2 385,-3 6 0,-1 3-610,-5-1 1,-1 1-406,-4 4 0,-1 0-1304,0 0 1,1 0 1933,-2 0 0,5 0 0,-3 0 0,9 0 0</inkml:trace>
  <inkml:trace contextRef="#ctx0" brushRef="#br0" timeOffset="16081">18188 9897 13379,'-31'0'3149,"-6"0"-1980,7 17-270,-10-4-539,16 5 0,0 1-342,-17 12 117,16-8 0,2 2 224,-7 16-224,15-13 0,1 1 0,4 0 0,1 1 53,-1 3 0,0 3-53,0 8 0,1-1-45,-2-7 0,2 0-440,3 11 1,1 0 394,0-11 0,1 0-298,7 3 1,3 0 297,7 0 0,3-2 0,-1-2 0,2 0-45,11 5 0,1-2 45,-4-3 0,0 0-237,4 4 0,1-2 282,-1-5 0,1-3 45,3 1 0,1-1-45,0 1 0,2-3-90,2-6 0,2-1 45,3 4 0,1 0-45,0-3 0,2-3 45,7-2 0,1-1-535,-4-1 0,0 0 535,3-4 0,0 0-45,-3 0 0,-2-1 0,1-3 0,0-1 45,0 4 0,0 0-45,0-8 0,0 0 0,1 3 0,-2 0 38,-3-3 1,0-2-39,-1 1 0,-1 0 45,-4 1 0,0-2-45,1-2 0,-2-2 39,-3 0 1,0-1-40,4-8 0,-2 0 0,-6 3 0,-1 0 0,5-7 0,-2-1 229,-7 4 1,-2-1-185,0-3 0,0-1-45,15-19 0,0 0 0,-23 15 0,-1 0 0,3-1 0,1 0 44,-4-4 1,0-1-45,0 0 0,1 1 0,3 0 0,-1-1 45,-12 1 0,1-1 0,6 5 0,0 0-45,-11-3 0,-2 0 1029,9-14-1029,-9 15 0,0-2 0,0-1 0,0 1 246,0-1 1,0-1-247,0-3 0,0 0 0,0 5 0,0 0 0,-1-21 0,-2 21 0,-2 1 90,-6-22-90,-9 0 0,11 21 0,-1 1 0,-10-13 0,10 12 0,0 1 0,0-5 570,-17-12-480,14 14-90,-15-8 0,0 0 0,6 0 0,-15-1 0,6 1 0,8 19 0,-2 1 185,5-1 0,-1 1-185,-11 3 0,-1 1 0,7 1 0,-1 0-307,-10 4 1,-2 0 306,9 1 0,-1-1 0,-7 0 0,0 0 0,7 0 0,1 1 0,-4 3 0,1 1 174,3 0 1,1 1-175,-1-1 0,1 1 0,-21 2 0,22-2 0,-1-1-21,-21-3 21,17 7 0,-1 0 0,3-4 0,1 1 0,-8 3 0,-1 2 0,9-2 0,-1 2 0,-2 3 0,-1 1 154,4-4 1,1 0-155,0 3 0,-1 0 0,1 1 0,0-1-45,-5 1 0,0 1-291,-1 7 0,0 2 291,-4 0 0,0 1-630,-1 6 1,2 4-1530,6-2 1,3 2 2203,-2 4 0,5-1 0,4 3 0,5-6 0</inkml:trace>
  <inkml:trace contextRef="#ctx0" brushRef="#br0" timeOffset="18717">14738 10602 8342,'-39'9'2249,"8"-7"-1889,3 16 359,9-7-179,-1 8-270,9 10 90,2 10-90,9 11-136,0-21 1,0 1-243,0-1 0,0 0 153,0 1 0,0-1 0,0 1 0,0-1-45,9 21 45,-5-21 0,3-1-45,10-7 0,3-1 90,-4 4 0,1 0 90,6 0 0,2 0 44,-5-4 1,-1 1-135,-3 11 0,-2 2 0,1-8 0,-1 0-45,-1 4 0,2-1-45,3-4 0,3-2 0,7-6 0,3-4-135,7-1 0,3-4-484,3-3 1,1-2 663,4-2 0,0-2 0,-4 1 0,-1 0 273,-3 0 1,-3 0 310,12 9-301,-5-7-238,-14 7-270,0-7 1,3-4-721,5-5 1,3-3 149,-7 1 0,2-1 1,0-2 196,0-3 1,-1-2 0,0-1 777,15-7 0,-4 0 944,-20 4 1,-2 3 2090,9 7-1731,-69 4-630,-17 25-854,16-12 0,0-1 42,6 1 1,1-2-718,-8-4-1586,62-10 597,-6-12 0,5-2 674,20 3 1,2-2 1333,-8-14 1,-4-2 599,-8 13 1,-5 0 1709,-3-22-1260,-62 20-1214,18 17 0,-3 2-91,-14-1 1,-3 0-180,5 2 0,4-3-45,10-6 1,4-3-754,1-4 1,7-2 167,15-8 1,6-2 359,-1-3 0,3 0 405,12 3 0,0 2 314,-8-1 1,-3 2 1867,0 1-1283,-46-3-629,8 32 0,-3 4-270,-8-5 0,-1-1-90,-3 1 0,1-1 0,7 1 0,2-3-540,-16-12-449,14-18 359,25 4 630,5 5 0,3 0 0,3-5 270,-9 5 269,-45 19-359,15 8 0,-5 2-135,1 1 1,-4 0 0,-1 3-46,2 0 0,-1 1 0,1 2-554,2 1 0,0 1 0,4 2-1380,-8 7 0,6 1 1934,11-5 0,6 0 0,6 5 0,10-11 0</inkml:trace>
  <inkml:trace contextRef="#ctx0" brushRef="#br0" timeOffset="19345">15287 10818 16707,'-41'10'240,"1"0"0,9-1 0,3 1-420,-8 10-1349,33 8-180,23 3 1484,4-16 0,2 0 270,1 4 0,-1-1 450,-1-3 0,-2 1 1034,-4 23-540,-10 0-539,-18 9-450,-2-24 0,0 19-90,2-29 0,18 5-90,20-10 180,21-9 90,2 9 180,-23-9 0,-1 2 719,2 15-539,-10-6-450,-12 9 90,1-1-360,11-8-1799,28-2 1034,-19-20 1,3-4 674,7 4 1,0-2 230,-6-13 0,-5-5 983,-5 6 1,-7 0 944,-16-8-1349,-20 13 0,-8 5-271,-6 12 1,-4 4-135,-11-5 0,0 0-135,7 3 0,3 2-90,8 1 1,4-4-1171,-10-25 91,35 12 989,13-30 798,10 14-528,-1 1-90,-29 19-2339,-21 4 2429,-21 24 0,19-14 0,6 5 0</inkml:trace>
  <inkml:trace contextRef="#ctx0" brushRef="#br0" timeOffset="20500">18756 10132 13919,'-39'4'1409,"-1"1"0,5-1 1,1 3-1231,-5 5 1,1 4-45,7-2 0,2 2-393,-2 8 1,3 0 302,2-3 0,4 0 127,5 3 1,3 0-263,-5 6-140,36 7-400,34-15 495,-17-7 1,4-2-176,6-3 1,-1 0 354,-11 2 0,-3 4 761,10 23 94,-22 11-675,-15-16 0,-4 0-45,-7 18-90,-2-4-1,9-11-89,22-24-315,10-3 1,8-2-136,6-7 0,3-2 300,-8 1 0,1 0 1,-1 0 104,12 0 0,-2 0 90,-4-2 0,-3 4 674,8 15 91,-13 5-361,-18 17 452,1 0-721,8-8-180,12 6 150,-13-29 1,5-3-241,6 4 0,2-1-90,0-6 0,1-4 45,3-5 1,-1-3 179,-12 5 0,-1-3-45,0-9 0,-4-3 89,-4-11 1,-5-17 0,-17-2-45,0 21 0,0-1-225,0 1 0,0 0 135,0 0 0,0-1 0,0-4 0,0 0-90,0 4 0,0-1 135,0-2 0,0-1 45,1 4 0,-2 1 45,-16-21 90,-1 25 0,-4 2-45,-6 2 0,-5 3-1,-9-3 1,-3 3-90,5 2 0,0 1-324,-1-3 0,3-1 234,12 5 0,2-2-523,-13-24-241,18 1-450,8 9 179,-7 19 91,-10 4-1080,-22 16 364,12-5 1,-3 1 1704,-4 0 0,1 1 0,-10 5 0,10-3 0</inkml:trace>
  <inkml:trace contextRef="#ctx0" brushRef="#br0" timeOffset="21158">19011 10367 15268,'-40'0'3598,"1"0"-3418,0 18-270,9-14 180,10 31-270,11-22 270,9 15-180,27-8-90,5-9 0,1-2 1,2-1 18,-4-3 1,-1 1 160,0 2 0,-1 4 142,10 16 397,-20 2-89,-10 10-270,-9-10 0,0 7-90,9-15-270,19-2-540,22-12 135,-16-7 1,2-2 269,4 1 0,-2 0 475,-6 0 0,-3 0 65,1 0 0,-3 0 983,-5 0-488,-5 0-540,-17 0 0,9 0-180,2 0-90,8-8-180,1-12 180,-1-19 0,-8-11 1,-6 16 1,-1 0 358,-4-18 44,-11 18 1,-4 3 135,-18-11-315,9 18 0,-2 0-135,2 4 0,0 1 0,-15-11-180,8 10-630,-14 11-2565,12 27 3375,-15 3 0,26 1 0,5-4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10:59.33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5429 8917 8702,'28'0'3598,"3"0"-3373,-4-4 0,2-1-1009,5 4 1,2 0 1098,7-8 0,4 1-226,-8 6 1,3 3 0,1-3-30,0-2 0,0-3 0,2 1 0,5 2 0,3 0 0,0 1-15,-10 1 0,1-1 0,0 0 0,0 0-23,0-1 1,0 0-1,1-1 1,0 1-675,5 1 1,2 0-1,0 1 1,-1-1 651,1-1 0,-1-1 0,1-1 0,0 1 18,-8 1 0,1 0 0,0 1 0,0-1 0,0 0-18,0 0 0,0 0 0,1 0 0,-1 0 0,1 0-274,2 0 1,1 0 0,0 0 0,0 0 0,0 1 273,0-1 0,0 0 0,0 0 0,0 0 0,1 0 0,2 0 0,1 0 0,0 0 0,0 0 0,-1 0-282,0 2 1,-1 0-1,1 0 1,-1 0-1,0-1 282,0 0 0,0-1 0,0 0 0,0 1 0,0 0-27,0 2 0,0 0 0,0 2 0,-1-1 0,0-1 27,-4-1 0,0 0 0,-1 0 0,1 0 0,-1 1-7,2 2 1,0 0 0,0 1 0,0 1 0,-2-1 51,6 0 0,-1 1 0,-2-1 0,1 2 0,0 0 0,0 1 0,-1 0 0,0 0 124,-3 0 1,-1 1 0,0-1-1,-1-1-79,2-1 0,-1 0 0,0-1 0,0 1 0,-2 1 0,0 1 0,-1 0 0,2-2 107,0-1 1,1-2-1,0 0 1,-1 0-168,7 3 0,0 1 0,0-2 30,4-1 0,2-1 0,-3-1 0,-5 1 0,-2 0 0,0 0-58,0 0 1,-1 0-1,1 0 88,-4 0 0,0 0 0,0 0 0,-3 0 0,1 0 0,-1 0 30,0 0 0,0 0 0,0 0-60,0 0 0,1 0 0,-1 0 120,0 0 0,0 0 0,0 0-91,1 1 1,-1-1 0,0-1-30,0-1 0,0-2 0,1 1-30,4 3 0,1 0 0,1-2 157,-3-3 1,0-2 0,1 2-128,7 3 0,1 3 0,0-2-31,-2-5 1,-1 0 0,0 0 30,0 5 0,1 1 0,-1-1 60,0-2 0,-1 0 0,1 0-30,0 3 0,-1 0 0,1 0 0,-2 0 0,-1 0 0,0 0 115,0 0 1,0 0 0,-1 0-146,-2 0 0,-1 0 0,0 0-30,-3 0 0,1 0 0,-2 0 347,17 0 0,-1 0-332,-4 0 0,-2 0 135,-4 0 0,-1 0 215,-7 0 1,-2 0-351,-4 0 0,-2 0 1494,12 0-1449,-12 0 1011,-17 0-2810,-3 0-6395,-8 0 8104,0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11:46.38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3861 5193 16707,'39'2'1080,"1"-4"-990,7-9 90,-5-6-180,6 6-180,0-9-1169,-7 10-1800,7 1 3149,-9 9 0,-17 0 0,-5 0 0</inkml:trace>
  <inkml:trace contextRef="#ctx0" brushRef="#br0" timeOffset="1479">5076 5330 15088,'11'31'2789,"-2"-3"-2339,-9 1-91,0-8-179,0 8 0,0-10-180,0-8 0,0 6-180,0-14 360,8 5-180,12-25 0,11-22-90,-4 9 0,2-1 45,-3-4 0,1 0-351,5-1 1,3 5 395,-5 13 0,-1 3 270,12-11 180,-4 43 89,-17 14-179,-9 19-225,-2-21 0,-1 1-135,-7 0 0,0-2 0,17 14-360,-8-5-1529,28-26-3957,3-11 5846,-11-13 0,-1-3 0,4 1 0,-7-11 0</inkml:trace>
  <inkml:trace contextRef="#ctx0" brushRef="#br0" timeOffset="1796">5919 5389 16707,'24'0'1620,"2"0"-1576,6-3 1,4-3 0,-6-2 0,-2-3-90,-2-3 0,-2-3 135,16-13 0,-21-7 90,-10 24-180,-9-5 450,-9 27-90,-11 11 180,-10 10-406,10-7 1,1 2-45,-12 16-90,12 7 0,36-17-719,25-12-541,-5-12 1,4-5-1709,0-4 0,-1-5 2968,1-2 0,-4-1 0,5-3 0,-16-5 0</inkml:trace>
  <inkml:trace contextRef="#ctx0" brushRef="#br0" timeOffset="2770">6566 5232 11041,'0'-21'4227,"0"3"-2877,0 18 3237,0 0-4317,0 9 0,0 11-1,0 10-179,0 18-90,0-7 0,8 7 90,3-17-90,18-12-180,10-10-359,11-18 134,-21-3 0,1-4-192,0-3 0,-1-3 507,-3-7 0,-2-1-25,-4 0 0,-1 1 655,9-12-180,-17 12 270,-2 21-271,-9 16-269,0 12 633,0 10-723,0 1 341,17-12-700,14-10 44,-3-15 0,2-5 90,1 1 0,-1-2 90,4-3 0,0 0 135,-4 4 0,-1 2 360,21 0 360,-11 18-181,-19 19-89,-12 5-360,-8 15 0,0-9-90,0-17 0,9-5-630,2-17-629,17-17 360,11-5 494,-14 3 0,1-1 225,2 0 0,2 1 135,0 2 0,-1 3 135,12-5 630,-4 10 269,-17 9-359,-9 0-270,-2 0-90,-9 0 449,0 0-449,0 9-270,0 1 180,0 19-180,0-8-90,17 8 90,-4-18-270,24-3-90,-6-16 91,8-12 89,-17-10 180,-5-1 0,-17-6 90,0 15-90,-9-6 0,-11 8-90,-1 9-450,-8 3-1709,10 8-989,-1-9-5037,9 7 8275,29-16 0,-11 16 0,19-6 0</inkml:trace>
  <inkml:trace contextRef="#ctx0" brushRef="#br0" timeOffset="3081">7977 5056 7623,'49'0'3238,"0"0"0,-4 0 0,-1 0-1934,-3-1 1,-3 2-406,-7 6 1,-4 3 179,4 12-449,-14 9-361,-17 6-269,0-7 0,0 1-179,0-3-91,0-17-630,9-2 1,10-36 449,21-5 360,-20 3 0,1-1 90,3 8 0,0 3 900,6-10 359,-10 21-719,-11 25-361,-9 5-89,0 8-90,8-1-629,12-19-1170,19-1 944,-10-11 1,1-5-1350,4-1 0,2-3-2428,12-3 0,0-3 4561,-10-2 0,-2-1 1,-5 9-1,-3 0 0,-2-6 1</inkml:trace>
  <inkml:trace contextRef="#ctx0" brushRef="#br0" timeOffset="3328">9094 5017 20575,'0'-13'4318,"-9"-3"-4228,-2 25-90,-8-9 0,-1-9-90,9 16 90,2-5-270,18 18-180,2-1 450,17 1 0,-6 8 180,7-6 450,-19 24 89,-1-14-404,-8-4 0,-2 1-45,1 21-270,-9-8-1529,-2-5-4588,-8-27 6117,-1-18 0,9 3 0,3-12 0</inkml:trace>
  <inkml:trace contextRef="#ctx0" brushRef="#br0" timeOffset="8791">10779 4899 12390,'40'-28'1979,"8"6"-1844,-16 0 0,3-2-45,8 7 0,4 2-1028,-9 0 1,1-2 0,1 1 967,0 0 0,0-1 0,0 2-60,0 1 0,-1 1 0,0-1 0,-3-2 0,1-1 0,-4 2-97,4-1 1,-2 1-504,0 1 1,-5 0-2296,1-6 2925,-12 9 0,-10 3 0,-9 8 0</inkml:trace>
  <inkml:trace contextRef="#ctx0" brushRef="#br0" timeOffset="9007">11563 4409 15718,'37'9'540,"5"2"-450,8 8 90,-2 1 179,-18 0-179,-10-1-90,-12 10-450,-8 10-3957,-17 2 4317,-5-2 0,0-19 0,5-11 0</inkml:trace>
  <inkml:trace contextRef="#ctx0" brushRef="#br0" timeOffset="9741">12778 4527 12840,'-19'2'2608,"34"5"-2518,18-16-45,-4 5 0,3-1-135,2-3 0,-1-3 45,-6-4 0,-4-1-45,17-14 90,-21 1 0,-10 10 90,-27 8 270,-12 11-135,5 11 0,0 6 44,-6 2 1,3 3-135,6 7 0,2 1-90,0-5 0,3 0 135,15 23-180,22-17-180,7-19 0,5-5-944,3-1 0,2-3-2070,11-5 1,0-5 3134,-11-6 1,-2-2 0,15 0 0,-24-11 0</inkml:trace>
  <inkml:trace contextRef="#ctx0" brushRef="#br0" timeOffset="9891">13288 4390 15988,'24'19'629,"0"1"1,1-5 0,0 0-585,4 5 0,1-3-450,0-5 0,-1-2-1394,-4 5 0,0-2 1799,14-2 0,-19-2 0,-12-9 0</inkml:trace>
  <inkml:trace contextRef="#ctx0" brushRef="#br0" timeOffset="10066">13660 4311 15898,'-8'11'3598,"-3"24"-3508,-18-11-90,18 3 0,1 2-622,-4-3 1,-1-1-2797,-13 16 3453,6-13 1,3-19 0,10-9-1</inkml:trace>
  <inkml:trace contextRef="#ctx0" brushRef="#br0" timeOffset="10324">13954 4292 18776,'0'50'315,"1"-16"0,-2-3-315,-7-5 90,5 18-990,12-33-1888,13 0 224,5-9 1,3-4 2563,-4-7 0,0-2 0,15-2 0,-14-5 0</inkml:trace>
  <inkml:trace contextRef="#ctx0" brushRef="#br0" timeOffset="10449">14327 4292 18237,'0'39'1709,"0"9"-1799,8-16-1439,3 5-4228,9-26 5757,8-2 0,-15-9 0,5 0 0</inkml:trace>
  <inkml:trace contextRef="#ctx0" brushRef="#br0" timeOffset="10558">14346 4311 8162,'0'0'0</inkml:trace>
  <inkml:trace contextRef="#ctx0" brushRef="#br0" timeOffset="10675">14660 4194 18237,'50'-11'1799,"-11"-7"-3059,-2 16-3147,-15-15 4407,6 6 0,-17 0 0,-2 2 0</inkml:trace>
  <inkml:trace contextRef="#ctx0" brushRef="#br0" timeOffset="10849">14875 3939 19226,'-9'28'839,"-1"0"1,0 2 0,0 1-795,0 8 0,1 1-225,-1 0 0,0-2-945,0-7 1,0-1-3419,5 0 1,0-3 4542,-4 3 0,9-10 0,0-11 0</inkml:trace>
  <inkml:trace contextRef="#ctx0" brushRef="#br0" timeOffset="11141">14993 4252 20036,'-11'-2'899,"-6"-4"-899,15 32-90,-16-30-180,16 27-809,2-29 179,28 15 361,5-27 539,-5 16 0,1 0 0,12-24 449,7 24 361,-26 2-630,4 19-180,-24 3 90,15 6-810,-6-17-1798,9-2-4049,8-18 6567,3-2 0,-9 0 0,-5 3 0</inkml:trace>
  <inkml:trace contextRef="#ctx0" brushRef="#br0" timeOffset="11249">15444 4194 16258,'28'0'539,"11"0"-1933,-6-8 0,2-2 1394,2 4 0,-2-1 0,-8-3 0,-2 1 0,10 0 0</inkml:trace>
  <inkml:trace contextRef="#ctx0" brushRef="#br0" timeOffset="11449">15895 3841 13919,'-20'11'6836,"0"15"-5846,-8 13-676,17-10 1,0 3-270,-7 7 0,-1 0-491,8 2 0,0-3-139,-3-11 1,0-2-2006,3 21-4426,20-35 7052,13-3 1,0-8 0,-5 0 0</inkml:trace>
  <inkml:trace contextRef="#ctx0" brushRef="#br0" timeOffset="12057">15914 4174 14998,'22'9'5667,"-5"10"-5487,-17 3-90,0-2-450,9-12-629,20-8-270,12-8 1124,-12 3 0,1-1 90,0-4 0,-1 0 225,21-1 989,-2 3 270,-27 8-809,-3 17-360,-18-4-270,0 24 90,0-24-180,17 5-360,5-18 90,17-9 0,9-2 270,2-9 180,0 10 810,-11 1-91,-19 9-359,-11 9-270,-9 1-180,8 10 90,12-9-180,2 6 0,24-14 90,-14 14-45,-3-12 0,-1 1 225,4 22 0,5 11 180,-26 3-270,-4-10 0,-5 1 0,-20 19-90,9-14 0,-3 0-364,-11-6 1,-2-3 363,0 5 0,0 0-182,-1-4 0,1-1 92,5-7 0,1-3-270,-9 1-359,17-22 449,20-44-45,11 16 0,8-1 106,-1 2 0,3-2 0,3 2 149,2-2 0,2 1 0,2 1-175,0 4 1,0 2 0,0 2 279,12-6 0,-4 6 180,-11 9 0,-2 4 187,14 8-502,-29 11-2429,-10 0 2519,-9 6 0,0-14 0,0 5 0</inkml:trace>
  <inkml:trace contextRef="#ctx0" brushRef="#br0" timeOffset="12707">10956 6036 19496,'27'-6'269,"0"1"1,11 0 0,5 1-300,-3 4 0,4 1 0,1-2-1443,4-3 1,0-3 0,1 1 602,-3 2 1,0 0-1,-2-1-330,-1-4 1,-1-2 0,-4 3-1633,4 2 0,-5 1 2832,-7-5 0,-6 2 0,-5 6 0,-11-7 0</inkml:trace>
  <inkml:trace contextRef="#ctx0" brushRef="#br0" timeOffset="12907">11720 5840 17607,'37'-22'450,"13"13"-91,3 20 1,-5 9 0,-29 8-360,-10 3 90,-9 8-1439,0 0-4138,-9-8 5487,-2-12 0,0-10 0,2-9 0</inkml:trace>
  <inkml:trace contextRef="#ctx0" brushRef="#br0" timeOffset="13091">12739 5977 15178,'0'50'-270,"9"-2"270,2-9 0,0-17 0,-3-4 0</inkml:trace>
  <inkml:trace contextRef="#ctx0" brushRef="#br0" timeOffset="13232">12817 5663 14459,'0'0'0</inkml:trace>
  <inkml:trace contextRef="#ctx0" brushRef="#br0" timeOffset="13499">13033 5840 17517,'0'39'2429,"9"0"-2249,-7 1-180,16-19-180,-8 5-720,10-23-629,8-12 989,12-13 405,-20 3 0,1-1 495,18-11 989,-11 12-269,-17 19-540,7 19-450,-16 21-1,15 1-448,3-2-3239,19-19 3598,11-20 0,-17-2 0,-7-7 0</inkml:trace>
  <inkml:trace contextRef="#ctx0" brushRef="#br0" timeOffset="13841">13739 5448 21205,'0'34'599,"0"-1"1,0 2 0,0 0-555,0 0 0,0 0 0,0-5 0,0-1-45,0 19-180,0-18-270,8-10-899,3-12-360,9-8 629,8-8 991,3-3 898,-9 0 720,4 2-629,-24 18-630,7 10-270,-9 3-270,8 7-1799,3-19-4497,18-1 6566,10-9 0,-15 0 0,2 0 0</inkml:trace>
  <inkml:trace contextRef="#ctx0" brushRef="#br0" timeOffset="13975">14248 5762 21025,'0'28'630,"0"-6"-2339,9 6-4498,2-17 6207,17-2 0,-15-9 0,5 0 0</inkml:trace>
  <inkml:trace contextRef="#ctx0" brushRef="#br0" timeOffset="14108">14444 5389 17967,'-8'2'-8006,"5"14"8006,-5-23 0,8 16 0,0-9 0</inkml:trace>
  <inkml:trace contextRef="#ctx0" brushRef="#br0" timeOffset="14407">14444 5389 19766,'11'49'485,"0"-1"1,0 1 0,-1-3 0,0-2-1,-4-5-395,-6 11 0,0-21 0,0-2-90,0 6 90,0 13-180,0-33-270,0 4-539,9-17-450,10-17 989,12-14-720,8-1 541,0-5 629,1 26 1079,-19 11 90,-3 28-449,-18 5-450,0 15-270,0-18-90,0-10-270,0-12-1259,8-8-1440,3-8 2969,9-3 0,-9 0 0,-2 2 0</inkml:trace>
  <inkml:trace contextRef="#ctx0" brushRef="#br0" timeOffset="14691">14915 5722 21475,'11'31'270,"-3"-3"-360,-8-17-180,0-2 0,0-9-3007,0 0 0,0 0 0</inkml:trace>
  <inkml:trace contextRef="#ctx0" brushRef="#br0" timeOffset="14941">14934 5722 12750,'0'0'0</inkml:trace>
  <inkml:trace contextRef="#ctx0" brushRef="#br0" timeOffset="15249">14954 5566 15268,'28'0'2519,"12"-18"-2519,10 5 0,-21-1 0,0 0 180,22-6 90,-12 9-900,-20 3-3508,-10 8 4138,-9-9 0,0 7 0,0-7 0</inkml:trace>
  <inkml:trace contextRef="#ctx0" brushRef="#br0" timeOffset="15457">15228 5272 21924,'-19'47'900,"-1"4"-945,14-14 0,1 2-135,-4-8 0,1 1-765,6 7 1,2-2-3103,-9 5 4047,18-5 0,-7-27 0,7-1 0</inkml:trace>
  <inkml:trace contextRef="#ctx0" brushRef="#br0" timeOffset="16124">15405 5605 21835,'-9'32'-540,"7"-5"-540,2-27-539,19 0 540,12-9 1259,17-11 0,-7-2 1169,7 3-180,-17 10-269,-12 18-271,-1 10-449,-16 3-180,6 7 90,-8-19-180,9-1-269,11-9-1,19-9 90,-10 1 0,1-3-99,-4-4 1,0-1 458,4 5 0,-3 1 989,-6-8-180,-3 18-359,-18 18-360,0-5-180,0 15 0,0-17-72,0-2-828,26-9 721,7-9-91,-5 0 0,3-2 225,3 0 0,-1 0 180,-6 1 0,-2 1 764,23 0-179,-28 27-270,-12 3-91,-8 27-179,0 2-90,1-17 0,-2 2-45,-6-1 0,-3 2-45,0 2 0,-2 2-632,-10 4 0,-4-1 632,2-3 0,-2 1-374,1-6 1,-1 1 0,1-3 103,2-3 0,0-3 0,-5 7 0,2-14-539,6-46 809,36-26-90,1 8 0,7-1-53,2 11 0,5 1 0,1 2 143,3 2 0,2 2 0,0 2 8,2 0 0,1 2 0,-1 3-53,12 3 0,-2 4 176,-8 3 0,-4 3-4988,11 7 4857,-28 0 0,-12 0 0,-8 0 0</inkml:trace>
  <inkml:trace contextRef="#ctx0" brushRef="#br0" timeOffset="16866">11113 7133 13559,'39'-10'2653,"-12"4"1,3 3-2474,3 6 0,3 3-1231,8 2 1,2 3 1050,7 3 0,0 3 45,-3 2 0,1 1-315,2-5 0,0 0-585,-7 5 1,-3-3-686,-3-9 0,-1-3 1540,-4 5 0,-3-2 0,1-8 0,-7 0 0</inkml:trace>
  <inkml:trace contextRef="#ctx0" brushRef="#br0" timeOffset="17099">12053 7075 16168,'-19'-11'4227,"-1"-7"-4137,9 34 0,11-3 0,20 26-90,2 0 90,15 0-90,-7 0 0,-8 1 90,-5-1-630,-17 0-3147,0 0 3687,-17 0 0,12-17 0,-12-4 0</inkml:trace>
  <inkml:trace contextRef="#ctx0" brushRef="#br0" timeOffset="24036">13445 7427 13919,'-31'3'810,"20"3"-631,31-32-268,22 4 44,-17 4 0,0-3 135,14-18-90,-20 0 179,-10 8-179,-9 3 180,-18 26 810,-12 4-91,-12 26-584,18-10 0,1 3-225,6 8 0,3 1 180,-14 14-225,31-15 0,9-4-225,30-12-720,-4-2 1,4-4-1260,11-12 0,1-8 2159,-2-5 0,-4-3 0,-14 9 0,-4-2 0,-9-4 0,1 1 0</inkml:trace>
  <inkml:trace contextRef="#ctx0" brushRef="#br0" timeOffset="24186">13954 7153 18416,'29'-5'-180,"-1"-1"0,2-6 1,1-2-1620,4 3 0,0 0-2590,0-3 1,-3-2 4388,10-21 0,-14 24 0,-19-5 0</inkml:trace>
  <inkml:trace contextRef="#ctx0" brushRef="#br0" timeOffset="24353">14248 6800 19226,'-30'29'2609,"1"10"-2609,10 11-135,13-13 0,1 2-929,-4-7 0,1-1-600,5 4 0,3-2-5459,0 15 7123,20-27 0,-7-3 0,5-18 0</inkml:trace>
  <inkml:trace contextRef="#ctx0" brushRef="#br0" timeOffset="24570">14542 7133 21205,'-4'30'419,"0"-1"1,-1 1 0,-1-1-510,-14 21 90,0-11 0,36-10-989,17-18-271,0-5 1,3-4-3657,-1-9 1,0-3 4812,1 0 1,-4-2-1,0-10 1,-6 5-1</inkml:trace>
  <inkml:trace contextRef="#ctx0" brushRef="#br0" timeOffset="28007">3881 9485 16168,'28'0'1079,"11"0"-1079,-10-3 0,1-2-45,5 0 0,0-1-675,0-4 1,0 0-720,-1 5 0,-1-1 1439,-2-3 0,-3 1 0,4 6 0,-5-7 0</inkml:trace>
  <inkml:trace contextRef="#ctx0" brushRef="#br0" timeOffset="38245">5566 9289 14998,'6'34'540,"-1"0"0,0 4 0,-1 2-316,-4 4 1,0 2-45,0 3 0,0-1-135,-5-7 0,1-1 0,3 0 0,0-4-45,-8 6-180,9-14 180,0-19-540,9-9 1,19-26 269,14-7 270,-18 12 0,2 1 45,2 3 0,0 5 135,5 4 269,4 34 271,-17 6-405,-14 1 0,-2 2-181,1-5 1,-1 1 0,-3 3 0,-2-1 225,-8 17-360,-2-10-809,-17-21-1620,6-10-7402,-15-18 9815,15-10 0,3 5 0,10-3 1</inkml:trace>
  <inkml:trace contextRef="#ctx0" brushRef="#br0" timeOffset="40332">5586 9525 16887,'19'39'1350,"1"9"-1216,-14-20 1,-1 2-90,4 9 0,-1 1 0,-6 0 0,-2 0-714,4 4 1,1 0 668,0-8 0,-1-3 425,-2 17-335,7-13 130,-9-26-130,8-2-90,-5-9 0,14-18 512,-6-21-557,-2 10 0,2-3 0,-2-6 0,1-2-450,4-4 1,0 1 449,-3 2 0,0 1-187,3 0 1,1 2 231,-2 7 0,2 3 0,15-11 90,1 11 90,6 17-90,-7 2-90,18 9 0,-6-9 0,-3 7 31,-2-15-3629,-15 14 3751,6-5 0,-17 8 0,-3 0 0</inkml:trace>
  <inkml:trace contextRef="#ctx0" brushRef="#br0" timeOffset="40632">6350 9721 12120,'31'-29'180,"6"7"0,-16-15 90,-1 16 539,-11 1 361,-9 11-91,-9 18-90,-11 11-449,-2 10-315,8-6 0,0 0-225,-5 9 0,8 12-450,11-14-2428,28-9-5757,22-5 8635,-15-20 0,0-3 0,9 4 0,-10-6 0</inkml:trace>
  <inkml:trace contextRef="#ctx0" brushRef="#br0" timeOffset="41008">6938 9603 16887,'-39'-11'1529,"8"2"-1439,-6 35 90,15-2-135,8 3 0,0 3-135,-5 11 90,8 7 0,2-26-899,26-4-720,14-36 764,-6 1 1,0-5-46,1-11 1,-2-4 359,2-6 0,-4-3-39,-5 2 0,-3-1 669,-3-8 0,-3 1 674,-2 10 1,-3 1 89,-3-3 1,0 1 89,0 12 1,0 3-586,0-2 451,0 30-270,0 48 89,-9 6-895,8-3 1,0 1 310,-8-15 0,0 0 119,7 6 0,2 1-929,-1-9 1,2-3-4993,19 18 5864,10-19 1,-8-14-1,-4-17 1</inkml:trace>
  <inkml:trace contextRef="#ctx0" brushRef="#br0" timeOffset="41832">8271 9093 20036,'5'29'569,"1"-1"1,-1 6 0,-2 2-481,-2 8 1,-2 1-715,1 0 1,0-1 624,0-8 0,0-2 109,0-4 0,0-3-289,0-6-63,18-3-477,4-27 270,26-2 450,2-8-45,-21 12 0,0 3 225,13-5 825,-5 18-465,-26 10 90,-3 20-271,-8 3-269,-8 6 0,-12-18-1079,-2-10-1260,-15-12-3148,15-42 5397,3-10 0,10 1 0,9 8 0</inkml:trace>
  <inkml:trace contextRef="#ctx0" brushRef="#br0" timeOffset="42032">8682 9133 19676,'20'47'2518,"-9"4"-2383,-6-18 0,-2 1-466,-2-3 1,-2-1 285,1 4 0,0 0-696,0 16-1147,9-2-936,11-27-3922,19-3 6746,11-18 0,-17 0 0,-7 0 0</inkml:trace>
  <inkml:trace contextRef="#ctx0" brushRef="#br0" timeOffset="42559">9016 9505 20845,'10'20'90,"-1"-1"-90,0 1-360,2-9-449,17-11 629,3-11 90,-1-18 270,-10-1-90,-12-1-180,-8 3 90,0 17-630,-9-6-899,-1 6-1529,-1 0-2429,20 2 3508,30 1 2249,-10 2 0,3 1 629,3-1 1,0 1 629,-5 1 0,-2-1 2788,11-4-2338,-10 7-809,-18-6-271,-3 8-719,-8 26-90,-9-20-180,7 46 0,-15-36 0,23 21 90,5-26-809,20-3 269,8-16 180,0-12 540,-8-2-90,-12-15 180,-10 15-90,-9 12-270,-9-6-180,-2 23-630,-8-25-2428,8 16-629,20-6 1258,30-1 1485,-6 7 0,4 2 1214,12-5 0,0 1 0,-20 4 0,-1 0 0,24 0 0</inkml:trace>
  <inkml:trace contextRef="#ctx0" brushRef="#br0" timeOffset="42865">10035 9289 12210,'11'0'7736,"-3"0"-6927,-17 9-539,-10-7-90,-3 16 0,-6 1-90,8 3-180,9 15 90,3-6 90,8-1-270,26-10-360,-2-20 135,4-11 1,1-7-289,-7-9 1,-3-4 512,2-4 0,-3-2 135,-2-15 0,-4-1 90,-5 12 0,-3-1 315,1-6 0,-1 1-46,-4 14 1,0 5 225,0-12 90,-9 49-180,-2 32-361,1-8 1,0 4-90,4 10 0,2 2-1394,-2-3 0,3-1-2294,8 1 0,7-2 3767,7-8 1,2-5 0,5 0 0,9-14 0</inkml:trace>
  <inkml:trace contextRef="#ctx0" brushRef="#br0" timeOffset="43249">11348 9113 21475,'0'34'135,"0"-1"0,-9 20-405,7-5-1259,19-20-1080,16-17-449,-1-4 0,4-5 3058,-1-15 0,-1-1 0,10 8 0,-9-20 0</inkml:trace>
  <inkml:trace contextRef="#ctx0" brushRef="#br0" timeOffset="43549">11740 9113 20305,'-9'41'2879,"7"14"-2879,-7-23-90,18 8-900,19-21-629,14-10 989,-14-20 1,2-4 269,0 4 0,-1-2 315,-3-6 0,-2-1 495,15-9 270,-19 18-91,-11 29-89,-9 15-315,0-2 0,0 5 0,0 3 0,0 0 44,0 6 1,0 0-495,-4-1 1,-1 1 313,1-1 1,-3-1-360,-5-7 1,-4-2 224,-3-3 0,-2-3-733,2-7 0,-3-3-886,-6-5 0,-1-7 1664,-21-14 0,18 3 0,5-12 0</inkml:trace>
  <inkml:trace contextRef="#ctx0" brushRef="#br0" timeOffset="44899">11818 9270 16078,'-11'0'3958,"2"8"-3149,27-5-359,4 5-360,17-8 0,9 0 0,-7-8-135,-12-1 0,-1-2-135,13-19 90,-2-1 90,-19 3 0,-11 17 0,-9 11 270,-27 2 179,-5 24-179,3-12 0,-1 3 45,-1 10 0,3 4-225,6 4 0,3 0-90,-2-5 0,5 1 0,7 2 0,7-1-90,11 10-1080,30-3 91,-11-27 0,5-4-1928,14-5 0,2-6 3007,-2-6 0,-3-2 0,-10 5 0,-4-1 0,13-10 0</inkml:trace>
  <inkml:trace contextRef="#ctx0" brushRef="#br0" timeOffset="45168">12641 8858 17517,'-19'-19'4318,"8"16"-3149,-7 23-450,7 30-584,2-16 0,-1 2-90,0 7 0,0 1-45,0-4 0,1 0-45,2 4 0,3 0-360,-3-8 1,5-3-2025,20 17-2068,3-13 4497,19-26 0,-19-2 0,-3-9 0</inkml:trace>
  <inkml:trace contextRef="#ctx0" brushRef="#br0" timeOffset="45375">13014 8721 21745,'-5'39'689,"1"0"1,-1 9-1,-1 0-599,-4-3 0,0 2-811,6-7 0,1 3 0,-1-2 586,-5 6 1,1-1-376,6-7 0,2 0 0,0-3-1111,-1-3 1,2-3 1620,3 0 0,3-4 0,4-6 0,-3-11 0</inkml:trace>
  <inkml:trace contextRef="#ctx0" brushRef="#br0" timeOffset="45624">13327 9172 23813,'-19'0'720,"-1"8"-720,9 3-90,2 9 0,9 0-90,9-1 180,11 9 90,-7-6-90,4 15 180,-17 2-180,0 3 45,-3-14 0,-3 0-1214,-13 14-5757,-21-3 6926,-10-19 0,18-12 0,6-8 0</inkml:trace>
  <inkml:trace contextRef="#ctx0" brushRef="#br0" timeOffset="49290">5821 11132 18057,'0'37'1259,"17"13"-1124,-15-16 0,1 1-752,10 5 0,0-1 617,-12-4 0,0 0-413,8-1 1,-1-1-1567,-5 8-1023,14 5-2125,-15-33 5127,16 5 0,-16-18 0,7 0 0</inkml:trace>
  <inkml:trace contextRef="#ctx0" brushRef="#br0" timeOffset="49715">5879 11112 16348,'-19'0'2338,"-1"-9"-2248,10 7-90,36-7 0,17-8 0,3 10 0,4 1-90,-4-4 0,0 0 135,4 5 0,-2 2-151,-12 1 0,-3 4 286,15 15 0,-28 14-90,-12 19 0,-10-17 0,-4 1 82,-3-7 1,-2-2-173,1 5 0,-2-3-270,-16 3-90,8-19-360,9 5 1,12-23 449,27 25 587,5-8 43,6 10 449,-20 17 1,-10 4-495,-15-7 0,-6 0-181,-1-3 1,-4-1-90,-6 1 0,-4-3-180,-2-11 1,-1-4-2205,-11 5-4767,4-27 7106,26-28 0,2 19 0,9-16 0</inkml:trace>
  <inkml:trace contextRef="#ctx0" brushRef="#br0" timeOffset="50282">7369 11308 16258,'0'-11'3778,"0"2"-3329,-17 18-89,4 11-270,-16 10-90,10 9-90,8 1 90,11-10 0,28-2-360,22-17-45,-16-8 1,2-6-522,4-8 1,-1-6 700,-3-2 0,-3-3-13,-2-3 0,-3 0 328,-7 0 0,-3 2 539,2-8 91,-12 12 179,-8 10-539,0 26 380,-8 14-740,-3 1 418,9 5-958,13-26-1618,37-2-2025,-19-19 0,3-6 4183,8-4 0,-2-1 0,-15 3 0,-2 1 0,13-18 0</inkml:trace>
  <inkml:trace contextRef="#ctx0" brushRef="#br0" timeOffset="50475">8114 10798 17157,'0'37'3148,"-9"-4"-3103,8-2 0,0 3 45,-3-3 0,-1-1-135,5 9 0,0 1-270,0-5 1,0 0-946,0-5 1,0-2-5757,0 12 7016,0-21 0,0-10 0,0-9 0</inkml:trace>
  <inkml:trace contextRef="#ctx0" brushRef="#br0" timeOffset="50665">8251 10857 20755,'11'37'1169,"-2"13"-1124,-9-12 0,0 3-90,0-1 0,0 0-810,0 0 1,0-1-1620,0-4 1,0-3 2473,0 10 0,0-14 0,0-19 0</inkml:trace>
  <inkml:trace contextRef="#ctx0" brushRef="#br0" timeOffset="53675">5801 12817 16977,'44'-20'450,"-18"11"0,2-1-450,24-4 0,3 0-924,-18 4 1,-1 0-1,0-1 924,1-2 0,0 0 0,-2 0-45,11-3 0,-3 1-353,-3 1 0,-4 0-2211,14-5-3056,-10 8 5665,-21 2 0,-10 9 0,-9 0 0</inkml:trace>
  <inkml:trace contextRef="#ctx0" brushRef="#br0" timeOffset="53840">6330 12778 15808,'-19'39'2069,"8"9"-1889,2 2-270,13-13 0,1 2-1125,-4-3 1,0 0-3284,7 4 1,2-1 4497,-5-4 0,0-3 0,6 1 0,-2-7 0</inkml:trace>
  <inkml:trace contextRef="#ctx0" brushRef="#br0" timeOffset="54349">7310 12935 19046,'0'48'450,"0"-7"-450,-1-12 0,2-1-90,17 4 90,21-3-270,-6-21 0,4-8-270,7-9 1,1-8 179,1-1 0,-2-5-647,-3-10 1,-4-4 1006,-5 3 0,-5-2 179,-10 6 1,-4 2 1207,4-12-397,-17 30-271,-17 20-269,4 30-315,-1-12 0,-1 2-135,5-4 0,1 1-90,1 2 0,5-2-360,12 4-1709,21-12-989,2-23 0,4-9 3312,1-6 1,-2-3-1,-8 4 1,-2 1-1,10-18 1</inkml:trace>
  <inkml:trace contextRef="#ctx0" brushRef="#br0" timeOffset="54524">8114 12504 18686,'-9'19'2879,"7"18"-2789,-7 13-45,9-16 0,0 2-692,0 3 0,0 0 152,4-3 0,1-2-779,0-3 1,1-3-7632,14 11 8957,-1-19 1,-8-12 0,-2-8 0</inkml:trace>
  <inkml:trace contextRef="#ctx0" brushRef="#br0" timeOffset="54699">8388 12504 19946,'6'28'1169,"-1"0"0,-5 24-1214,0-14 0,-2 1-180,-3 0 1,1 0-1455,4 2 0,0-1-1784,0-4 0,0-3 3552,0 15 0,0-28 0,0-11 0</inkml:trace>
  <inkml:trace contextRef="#ctx0" brushRef="#br0" timeOffset="55824">5978 14287 14998,'11'28'2069,"-3"12"-1979,-7-13 0,-2 4 0,2 12 0,-2 1 0,-3-3 0,0 1-120,3-4 0,1 1 0,-2-3-15,-6-2 0,-1-2-135,8 7 0,0-4-1079,-8-13-1439,9-5-4139,0-52 6837,0-8 0,0-1 0,0 9 0</inkml:trace>
  <inkml:trace contextRef="#ctx0" brushRef="#br0" timeOffset="56991">6017 14287 7892,'11'-11'1350,"-3"2"359,-8 1-810,0 6-269,0-7-270,0 9 1798,0 0-1978,0 9-360,0-7 360,0 6-180,0-8 3598,0 0-3328,0 18 90,0 4-180,27 17-90,-3 9-385,3-19 1,2 1 384,-8-5 0,0 2-312,7 7 0,0-3 312,5 2-46,-10-9 1,0-2-134,-2-9 268,16 4-179,-15-17 0,15-17 0,-6-14-180,-12 3 1,1-3 44,0 1 0,-1-1-225,-3-3 0,-1 1-231,0 7 0,-2 2-2287,-2-24-5757,-3 26 8635,-8 5 0,0 17 0,0 0 0</inkml:trace>
  <inkml:trace contextRef="#ctx0" brushRef="#br0" timeOffset="57824">6722 14659 11760,'0'11'4498,"18"-2"-4228,-5-9-180,24-9-180,-7-10 269,10-12-179,-19 1 0,-3-7 90,-18 24 90,0-5-90,0 36 540,-9 3-180,-2 10-270,0 15-91,3-14-89,16-1 0,21-14-809,12-26 89,-16-3 1,0-4-91,4-3 1,-1-3 404,-6-7 0,-3-1 405,2 4 0,-3 2 630,2-15 629,-11 19-90,-9 11-359,0 18-540,0 2-180,0 17-90,8-15-90,12 5-1169,19-18-900,11-18 720,0-3 1304,-25 2 0,-2-2 495,16-9 1169,-8 10-90,-3 12-450,-8 34-719,-1-2-180,1 15 90,-9-11-180,6-17-270,-6 7-989,0-16-360,7 6 180,-16-8 719,6 0 540,-8-8 180,0-3-90,0 0 450,0 2 449,0 1 361,0 5-181,0-5-179,0 8 899,0 0-1709,9-9 180,-7-2 179,16 0-89,-7 2 90,8 1-270,1 6-90,-1-16 90,10 7-90,10 0-630,2-6-2428,7 6 3058,-9 0 0,-17 2 0,-4 9 0</inkml:trace>
  <inkml:trace contextRef="#ctx0" brushRef="#br0" timeOffset="58032">7898 14150 18686,'-11'46'2609,"-6"-12"-2519,15 6 0,2 3-90,-5-11 0,1-1-45,3 13 0,2-1-180,-2-7 0,2-2-1574,8 16-180,2-21-3867,8-38 5846,10-22 0,-16 7 0,4-2 0</inkml:trace>
  <inkml:trace contextRef="#ctx0" brushRef="#br0" timeOffset="58375">8055 14444 14189,'20'9'6386,"-1"1"-6116,1 19-270,0-7 90,-1 6-180,1-17-809,-1-11-720,18-29-1,-4-3 945,-5 7 1,1 2 674,3 1 1619,14 5-90,-33 17-539,13 8-540,-15 3-181,9 0-179,-9-2-90,15-9-899,-13 0-540,15-18-90,0 5 1079,-6-15 450,-2 8 450,-12 10 179,-8 1-359,0 9-360,0-9-270,0-2-3417,9-8 3777,-7-10 0,7 16 0,-9-4 0</inkml:trace>
  <inkml:trace contextRef="#ctx0" brushRef="#br0" timeOffset="58599">8722 14111 16348,'8'-22'2518,"-6"4"-1618,16 18 89,-16 0-359,15 9-180,-14 11-91,14 19-89,-6 11-270,-6-17 0,1 2 0,3-5 0,-1 1-450,-7 2 1,0 1-1620,7-4 0,2-1 2069,1 12 0,0-12 0,-3-21 0</inkml:trace>
  <inkml:trace contextRef="#ctx0" brushRef="#br0" timeOffset="60503">6428 15678 14729,'-19'34'989,"-1"0"0,0 4 1,1 2-990,3 8 0,1 2 45,1 0 0,0 1-45,4-1 0,1-2-468,-2-12 0,2-3-611,-2 15 788,2-28-1058,9-46 90,0-27 1034,5 7 0,-1-6-192,-3-2 1,0 0 730,8 7 1,0 2 854,-8 4 1,0 6 359,8 4-180,-9 31-539,8 31-630,1-3 0,2 3-25,3-5 1,3 0-66,5 4 0,3-3-180,26-6-516,-18-13 1,1-7-160,1-16 1,0-7-1,1-2 1,-2-4 404,-3-10 0,-4-3 315,-6 10 0,-3 1 972,-2 5 0,-3 2 602,-2 4-450,-3 28-359,1 30-450,-7 13-225,2-14 0,1 0-280,4 15 145,-1-24 0,3-2 98,11 4-1627,15-12-360,-15-19 1439,15-19 360,-15-3 1260,-3 2 612,-1 12-523,-16 16-539,6 21-450,1 12-90,2 9-135,1-24 0,4-4 45,15 0-180,8-5-90,0-43-90,1-7-83,-19-17 488,-11 21 0,-2 2 134,-8-6 271,-9 13-360,-11 14 90,-10 14-270,-1 1 90,3-7 174,17 7-1163,2-9-1440,36-9 450,-3-10 1754,3 4 0,2-1 585,-3 1 0,-2 0 2069,18-5-810,-5 12-630,-18 25-539,1-4-180,-9 24-270,-3-6 90,1-10-90,-7-3-270,16-18-810,1-9 181,3-11 269,15-1 540,-15-8 360,6 10 540,-8 8-541,-1 2-179,1 18 0,0 2-90,8 0-90,-6-3-989,15-8-90,2-17 629,-6 4 630,12-15 899,-32 17 1,5 2-361,-18 9 181,0 0-810,0 9 0,0 2 90,0 8-270,8 1-90,12-9-180,2-3 1,6-16 539,-8-3 90,-9-18-90,-3 8-180,-8-8-360,0 10-4317,0 17 4767,-8-14 0,5 23 0,-5-16 0</inkml:trace>
  <inkml:trace contextRef="#ctx0" brushRef="#br0" timeOffset="60928">8330 15757 19856,'-9'22'180,"7"13"-180,-7-22 90,9 24-180,0-7 180,9 1-270,2-12-990,17-19-539,-6-19 270,15-12 1079,-16-17 360,8 7 2069,-10 10-360,-8 14-450,7 26-719,-16 10-270,15 20-180,-15 3-90,16 6 0,1-9-90,3-9 0,7 7 0,-10-6 180,-8 8-90,-2 0 90,-9 1 0,0 7-450,-18-5-1439,-4-12-5667,-17-12 7466,0-36 0,17 14 0,5-14 0</inkml:trace>
  <inkml:trace contextRef="#ctx0" brushRef="#br0" timeOffset="61761">8898 15659 23723,'39'-17'90,"0"3"-269,1-23-991,-10 24-1438,-2-13-5848,-17 24 8456,-2-7 0,-9 9 0,0 0 0</inkml:trace>
  <inkml:trace contextRef="#ctx0" brushRef="#br0" timeOffset="62195">9074 15384 19316,'-19'-10'3238,"-1"10"-3058,9 45 0,2-19 0,1 3-1020,6 17 1,2 4 794,-6-6 0,3 1-45,6 1 1,3-3-128,-3-10 1,4-5-1493,31 9-1439,3-28 854,-12-19 1,1-6 314,-5-3 0,0-4 2008,5-6 1,-3-3 1904,-11 2 0,0 2 3103,21-12-3058,-26 21-270,-2 10 157,-9 27-1237,0 3-533,0 19-6,0-1-180,0-17 90,17-5-809,5-17 179,17-17 450,0-5 360,-8-9 629,-3 12 1,-17 10-360,-2 9-360,-9 17-90,0 5-450,0 9-2338,8-3 2788,3-17 0,0-2 0,-2-9 0</inkml:trace>
  <inkml:trace contextRef="#ctx0" brushRef="#br0" timeOffset="63045">6252 17129 15808,'0'34'270,"0"-1"0,0-2 0,0-1-226,0 5 1,0-2-134,0 17-721,0-20 90,0-12-1888,9-44-360,-7-16 2203,2 1 0,1-5 1125,-5 5 0,0-1 2068,0-2 1,0 1 360,0-7-900,0 22-630,-9 54-719,-2 0-451,4 6 1,3 2-90,4 7 0,20-2 0,19-19-179,11-29-136,-20-7 0,-1-7 45,-2-6 0,-4-3-10,-1-7 1,-5-1 323,-6 9 1,-2 1 405,-1-17 360,-8 27-91,9 29-269,2 30-405,-2-5 0,2 2-431,6 0 0,3-1 341,-1 5 0,3-3-322,6-14 0,3-5-1027,-2-1 0,1-6-2159,-1-8 0,1-6 3553,20-16 0,-20 6 0,-12-5 0</inkml:trace>
  <inkml:trace contextRef="#ctx0" brushRef="#br0" timeOffset="63161">6958 17109 17787,'19'29'1259,"-8"1"-1169,7 9-1529,1-8-3328,3-12 4767,15-10 0,-24-9 0,5 0 0</inkml:trace>
  <inkml:trace contextRef="#ctx0" brushRef="#br0" timeOffset="63361">7310 17188 17517,'0'-11'2429,"-8"2"-2339,5 9-90,-5 9 90,8 2-180,0 8-90,8-8-1889,3 7-2878,27-16 4947,-6 6 0,-1-8 0,-14 0 0</inkml:trace>
  <inkml:trace contextRef="#ctx0" brushRef="#br0" timeOffset="64096">7055 17188 15358,'-19'0'1889,"-1"-9"-1169,9 15-1,-6-12-449,6 6 0,0 15 0,-6-2-360,15 26 90,-7 1 0,26-10 90,5-10-180,26-12-630,-6-25 495,-17 4 1,-2-4 134,-7-7 0,-2-3 135,1 2 0,-2 0 314,-2-14 541,-2 20-360,-9 10-91,0 18-449,0 10 90,0 12-90,17-10-359,14-3-1126,-3-16 1,3-4-3432,-1-1 1,1-3 4766,4-7 1,-3-2 0,1 0-1,-7-12 1</inkml:trace>
  <inkml:trace contextRef="#ctx0" brushRef="#br0" timeOffset="64287">7585 17031 20665,'-9'41'270,"7"5"-450,-7-16-809,18-8-2249,11-4-6593,19-27 9674,-14-5 0,0 0 1,8-2-1,-7-10 1</inkml:trace>
  <inkml:trace contextRef="#ctx0" brushRef="#br0" timeOffset="64679">7977 16952 19406,'19'51'1889,"1"-4"-1799,0-16-270,-1-3-90,-8-17-809,6-2-1620,-6-18-1888,26-10 5936,5-12-4497,-13 11 0,1 1 4677,-4 3 0,-2 1 3778,6-4-2249,-12 10-1799,-19 18-989,1 2-90,0 8-180,0 1 0,0-1-90,0-8-180,9-2-359,2-9 269,9 0 450,-1-9 180,-8-2 179,-2 1-89,-9 10-270,-9 2-270,-2 6-809,-8-8-720,-1-8-3238,9 6 4947,20-7 0,-5 9 0,14 0 0</inkml:trace>
  <inkml:trace contextRef="#ctx0" brushRef="#br0" timeOffset="65003">8506 17050 14459,'20'40'3508,"-10"8"-3328,-5-20 0,-1 2-136,-3 0 1,-2 1 45,1 11 0,0 1-90,0-7 0,0 0-291,0 8 1,0-1 155,0-11 0,0-3-400,0 10 355,0-39-1169,0-39 629,0 2 1,0-4 449,0-8 0,0-2-273,2 12 1,1-2 0,1 3-672,4-9 0,3 3 2250,3 2 0,3 7 2562,22 5-1529,-8 12-720,-3 45-629,-17-3-180,6 23-91,-15-16-449,7-11 31,-9-12-3449,0 1 3510,-17-33 1,12 26-1,-12-28 1</inkml:trace>
  <inkml:trace contextRef="#ctx0" brushRef="#br0" timeOffset="65328">8819 16756 21745,'9'48'494,"-3"-18"1,-1-1-315,6 23-135,-2-22 0,-1-3-495,-5 4-449,5-12-990,1-19-3328,2-28 180,9-14 5576,-1-8 4408,1 20-1079,-1 12-1889,-8 36-1529,7 12-450,-16 12 0,24-3-1259,-13-11-2429,24-17-450,2-11 4812,-14-12 1,0-4-2159,9 0 0,0-1 1484,-3-7 0,-1 0 0,11 2 0,-15 5 0</inkml:trace>
  <inkml:trace contextRef="#ctx0" brushRef="#br0" timeOffset="65720">9388 16835 21115,'-9'11'1259,"-2"6"-1349,-8-15-90,8 7 90,2 0-539,18-7-990,10 7-1170,12-9 1440,17-9 2159,-7-2-1080,7-9 1799,-17 10 180,-3 1-1169,-17 9-450,-3 0-270,-8 0 0,0-9 0,9 7 270,2-7 0,9 9 270,-1 18 269,1 3-449,-1 27 0,-8 2-135,-1-20 0,-2-1-182,-7 0 0,0 1 181,3 3 1,1 2-45,-5-1 0,0 1-45,1 13 1,-2 0-181,-7-10 0,-2-2-360,1 5 0,-4-6-2473,-26-4-1799,9-31 4857,10-39 0,11 12 0,9-7 0</inkml:trace>
  <inkml:trace contextRef="#ctx0" brushRef="#br0" timeOffset="65879">9761 17070 11850,'29'-23'854,"1"0"1,0-1 0,2-2-1,-3 2 3374,8-4-2339,-29 19-1080,-8 27-359,0 3-180,0 19-270,0-1-180,0-9-1349,18-10-5667,-5-11 7196,24-27 0,-24 14 0,4-14 0</inkml:trace>
  <inkml:trace contextRef="#ctx0" brushRef="#br0" timeOffset="66144">10348 16737 21115,'-19'19'2159,"-1"1"-2159,0 0-90,1-9 90,8 6-180,11-15-270,11 16 270,17-16 0,-6 15 180,6 3 450,-17 10 90,-2 9-1,-9 9-269,0-6-450,-9-3-2248,-2-20 2428,-17-10 0,15-9 0,-5 0 0</inkml:trace>
  <inkml:trace contextRef="#ctx0" brushRef="#br0" timeOffset="88336">20638 5174 19406,'39'10'630,"0"-1"-720,0-18 180,9 7 0,-6-15-225,-14 11 0,0 1-1844,14-6-4947,5 2 6926,-7 9 0,-19 0 0,-3 0 0</inkml:trace>
  <inkml:trace contextRef="#ctx0" brushRef="#br0" timeOffset="90969">22009 5350 14729,'-19'-9'2698,"8"7"-1978,2 2-91,9 37-179,0 15-360,0-10 0,0 3 0,0 0 0,0 0-707,1 8 1,-2 0 616,-3-11 0,-1-1 65,6 4 1,-4-5-156,-14 2 270,15-14-270,-7-19-90,9-9-449,0-35 89,18-18 580,-9 7 0,3-6-100,3 11 0,2-1 0,-1-1-334,-2 2 0,0 1 0,0-1 394,1-2 0,2 0 0,-1 3 0,3-8 0,1 7 58,-6 13 0,2 6 212,21-5-1,-15 36-179,15 19 0,-6 14-37,-12-17 0,1 0 127,-4-1 0,-2 0 1520,6 15-1521,-12-9-14,-8-10-255,0 6-989,-17-21-2249,-5 12 3447,-17-35 0,17 14 1,5-13-1</inkml:trace>
  <inkml:trace contextRef="#ctx0" brushRef="#br0" timeOffset="91320">22754 5193 17157,'-17'20'1889,"4"17"-1709,-16-5-270,18 16 270,3-17-90,25-3-270,14-17-90,19-11 180,0-20 90,-11-1 90,-19-16-90,-12 6 180,-8 9-180,-17-4-180,-14 15-1439,-10 0-4857,2 3 6476,10-1 0,19 7 0,1-7 0</inkml:trace>
  <inkml:trace contextRef="#ctx0" brushRef="#br0" timeOffset="91778">23264 5154 12210,'0'-20'5217,"0"10"-4138,-9 9-179,-11 4-540,-10 31-180,-1-1-135,16-5 0,2 3 45,-6 19-1,8-2 1,19-18 0,14-10-359,26-11-91,-22-19 0,-2-6-270,2-3 1,-2-4 89,6-13 0,-3-6-366,-5-2 0,-3-1 936,-4 10 0,-2-1 0,-1 0 150,-1-15 0,-3 2 69,-2 3 0,-3 2 155,-2 13 1,-2 4 405,-8-2-90,-2 38-451,-9 30-134,10-5 0,1 2 0,-2-1 0,2 2-225,2 5 0,3 1-652,3-8 1,2-1-878,7 2 0,4-2 1829,3-7 1,1-4 0,5 5 0,-3-19 0</inkml:trace>
  <inkml:trace contextRef="#ctx0" brushRef="#br0" timeOffset="92094">23793 5134 20395,'-4'35'60,"-1"0"0,0-5 0,-1-1-60,-5 19 90,20-18-360,22-10-359,19-11-361,0-18 765,-21-3 1,-1-4 134,4-17 135,-16 5 0,-4-1 44,-3-3 181,-9-5-180,-17 26-90,-14 2-360,-2 9-3058,-12 0 3418,23 0 0,2 0 0,12 0 0</inkml:trace>
  <inkml:trace contextRef="#ctx0" brushRef="#br0" timeOffset="92495">24263 5076 21835,'11'47'899,"-11"-14"-719,-2 13-180,-7-16-90,9 1 0,9-3-809,11-17-631,10-2-2517,18-27 4047,-6 5 0,-12-6 0,-13 10 0</inkml:trace>
  <inkml:trace contextRef="#ctx0" brushRef="#br0" timeOffset="92911">24734 5076 20485,'-9'50'1350,"7"-2"-1350,-7-18 89,18-2-358,10-17-361,12-2-90,17-18 91,-7-10 449,-16 5 0,-2-3 180,8-22 270,-3 9 90,-17 10 359,-3 29-89,-8 21-405,0-2 0,0 3 44,1 11 1,-2 3-135,-2 0 0,-2 1-260,-1 3 1,1 0 214,1 0 0,-3-2-45,-6-10 0,0-2 0,7 5 0,-1-4-135,-10-13 0,-3-4-1349,-20 9-2069,-1-19 3508,16-25 0,2-3 0,1 10 0,5-26 0</inkml:trace>
  <inkml:trace contextRef="#ctx0" brushRef="#br0" timeOffset="93128">25047 5056 18506,'48'-20'2249,"2"10"-2204,-21 1 0,1 0-630,13 0 1,-1-1-1800,-13-1 0,-1 0 2384,11-8 0,-4 1 0,-13 5 0,-5-5 0</inkml:trace>
  <inkml:trace contextRef="#ctx0" brushRef="#br0" timeOffset="93511">25400 4684 21205,'-20'0'2429,"9"8"-2070,3 29-269,7-8 0,2 3-45,-5 8 0,-1 1-45,4 2 0,0 1-671,-4 0 1,1-1 625,3-6 0,2-2-154,2 0 1,3-3-162,6-5 0,4-6-539,26 1 314,-10-10 1,3-6-316,0-12 1,0-6 76,5-1 0,-2-4 778,-6-7 1,-3-2 543,2-3 1,-5-1 1209,-4-20 58,-5 11-1048,-17 19 5,0 20-724,-9 11 734,7 17-1453,2 3-810,29-10-180,21-3-1215,-13-16 1,4-4 2923,9-7 0,-2 0 0,-18 8 0,-3-2 0,25-14 0</inkml:trace>
  <inkml:trace contextRef="#ctx0" brushRef="#br0" timeOffset="93778">26380 4840 21115,'-18'11'3058,"5"7"-2878,-24-7-90,16 8-90,1 1-90,11-1-360,27 1 1,4 0 269,17-1 180,-9 1 180,-10 8 449,-11 3 91,-9 17-91,0-7-494,0-12 0,0-2-135,-9 6-1349,-2 4-6746,-17-26 8095,-12-2 0,16-9 0,-2 0 0</inkml:trace>
  <inkml:trace contextRef="#ctx0" brushRef="#br0" timeOffset="94495">20520 7408 15268,'41'-11'2743,"-14"2"1,1 1-2384,22-3-315,-16 5 0,2 1 0,3 0 0,0 1-180,-4-1 0,0 1-1374,-1 3 1,-1 0-3408,-3-3 1,-1-1 4463,2 1 0,-3 0 1,5 2-1,-7-7 1</inkml:trace>
  <inkml:trace contextRef="#ctx0" brushRef="#br0" timeOffset="95848">22009 7565 9242,'-21'-11'6386,"3"2"-5396,18 9-451,18 0-269,4 0-270,17-9 180,0-10-360,-9-3 180,-1-6 0,-18 8 0,-3 0 0,-8 10 360,-17 10 180,-5 19-316,-1-1 1,-2 3-45,3 3 0,3 2-90,-2 3 0,2 1-90,7 0 0,5-1 0,16 12-1349,30-4-1269,-2-28 1,5-7 2617,8-1 0,0-2 0,-16 1 0,-3-2 0,21-7 0</inkml:trace>
  <inkml:trace contextRef="#ctx0" brushRef="#br0" timeOffset="96132">22637 7447 19046,'0'48'1169,"0"-19"1,0 1-1035,0 0 0,0 1-135,0-1 0,0-1 90,0 10-90,0-20-360,17-10-360,-4-35 1,24-7 539,-21 9 0,-1-2 90,15-13 540,-2 19-1,-17 20-359,-2 20-90,-9 19 0,9 3-1169,10-3-4498,21-20 5667,10-10 0,-18-9 0,-5 0 0</inkml:trace>
  <inkml:trace contextRef="#ctx0" brushRef="#br0" timeOffset="96757">23225 7545 19586,'0'-30'1619,"0"19"-1259,-9-13-180,7 37 179,-16-20 1,7 44-360,-8 5 0,8-13 0,2 0-180,-2 22 90,11-12-449,29-20-181,21-27 225,-20-9 1,1-6 44,4-4 0,-3-7 85,-10 5 0,-3-4 1,-1 0 274,0 0 0,-1 0 0,-2-2-259,0-3 1,-2-2 0,-2 1 573,1-12 0,-4 2 314,-3 3 1,-1 5 180,-4-1 90,0 16-271,-1 70-179,-7 1-225,3 1 0,-1 4-135,-3-4 0,-2-3-90,1-6 0,1-2-360,1 4 0,5-4-989,12-2-200,12-5-160,19-19 900,-1-18 1439,0-2 3238,-8-8-1890,-12 8-898,-10 11-450,-9 20-361,0 10-89,0 18 0,17-7-90,5-10 90,26-14-180,2-17 0,0 0 90,-2-17 0,-26-5 90,-5-17-90,-17 0 0,0 17-90,-17-4-989,-5 23-3238,-9-5 4317,3-1 0,17 7 0,3-7 0</inkml:trace>
  <inkml:trace contextRef="#ctx0" brushRef="#br0" timeOffset="96932">23950 7427 20575,'37'-28'1979,"4"6"-1934,-12 8 0,1 0-135,0 3 0,-1 2-719,21-1-1350,-11 1-1979,-11 0 4138,-8 7 0,-9-7 0,-2 9 0</inkml:trace>
  <inkml:trace contextRef="#ctx0" brushRef="#br0" timeOffset="97140">24302 7035 19226,'-19'-8'2968,"8"23"-2158,2 24-630,5-9 0,0 3-1206,-1 18 0,-1 3 1026,-4-8 0,0-1-315,0 9 0,0-1-709,0-16 1,1-2-1451,2 0 1,3-5 2594,4-8 0,2-5 1,7-17-1</inkml:trace>
  <inkml:trace contextRef="#ctx0" brushRef="#br0" timeOffset="97560">24538 6957 21835,'0'46'1529,"0"-17"0,0 3-1484,0 16 0,0 2 0,-5-5 0,1 1-45,3-8 0,2 2 0,-3-5-489,-7-1 0,0-2 39,8 7 0,0-4-460,-8-13-1429,27-5 942,4-34-1481,26-5 2743,-28 2 0,1 1 2114,27-3 809,-18 4-1439,-10 36-312,-11 4-767,-9 17-270,0 0-540,8-8-719,12-12-1889,19-10 1079,11-27 585,-16 8 0,0-1 1349,-3-5 0,-1 1 2114,0 4 0,-1 3 1079,1-1-1709,-13 9-1259,-17 17-720,0-4-4767,0 7 5397,9-11 0,-7-9 0,7 0 0</inkml:trace>
  <inkml:trace contextRef="#ctx0" brushRef="#br0" timeOffset="97682">25263 7251 21205,'-18'11'1169,"5"-2"-4587,-15-18 3418,17 15 0,2-12 0,9 15 0</inkml:trace>
  <inkml:trace contextRef="#ctx0" brushRef="#br0" timeOffset="97974">25263 7251 22824,'46'18'108,"0"0"0,-1 1 0,-5-4 0,-1 0 0,-9-2-108,-2 4 0,-17 5-540,7 9-899,-8-12-2789,19-10 4228,1-18 0,-8 7 0,-4-7 0</inkml:trace>
  <inkml:trace contextRef="#ctx0" brushRef="#br0" timeOffset="98174">25949 6722 17697,'0'-31'6926,"0"12"-6206,0 71-451,0-16 1,0 4-1163,-3 1 1,0 3-1,0 0 923,2-2 0,1 0 0,-1 0 0,-2-2 0,0-1 0,0 0-210,3 16 0,0-1-585,0-8 1,0-3-551,-1-8 1,2-3 1314,8 8 0,-7-21 0,7-10 0</inkml:trace>
  <inkml:trace contextRef="#ctx0" brushRef="#br0" timeOffset="99265">27066 7251 19766,'-9'20'1709,"-2"8"-1080,-8 2-269,-1 10-180,0-1-180,10 0 0,27-17-720,25-5 225,-5-18 1,4-6 44,-1-2 1,1-2 224,4-6 0,-3-5 225,-10-2 0,-3-2 180,-3 1 0,-4 0 809,-3-23 0,-10 26 271,-9 13-451,-9 29-359,-2 19-360,-9 2 0,10 7-360,18-17-809,32-12-1,-11-12 1,3-5-1710,11-4 1,1-5 2788,-2-6 0,-4-2 0,15 0 0,-18-11 0</inkml:trace>
  <inkml:trace contextRef="#ctx0" brushRef="#br0" timeOffset="99440">27967 6820 23094,'-9'43'329,"-1"1"1,0 0 0,0 1-375,0 5 0,1-2-405,-2-7 1,2-1-586,3-5 1,1-3-5262,-4 16 6296,27-26 0,-14-5 0,14-17 0</inkml:trace>
  <inkml:trace contextRef="#ctx0" brushRef="#br0" timeOffset="99640">28281 6742 21385,'-14'33'1169,"0"1"0,-2 8 1,1 3-1125,-1 4 0,2 2-271,3-10 1,2 2 0,0 0 45,2-6 0,1 1 0,0-2-764,-5 10 0,2-3-765,5-8 0,6-5-8122,18 1 9015,21-12 1,-8-10 0,-7-9-1</inkml:trace>
  <inkml:trace contextRef="#ctx0" brushRef="#br0" timeOffset="99898">28497 7212 23364,'-20'11'1619,"0"-3"-1619,1 1-90,-1 2-630,9 9-269,3-1-1,25 10 631,5-8 359,8 8 539,-1-1 541,-18 2-541,-9-2 1,-5 1-360,-4-3 0,-5 0-405,-6 5 0,-3-3-2384,1-6 1,-2-5 2608,-26 3 0,26-11 0,5-9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14:46.29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3547 5918 18866,'-19'-8'540,"8"5"-540,28-5 90,25 8-90,-9-4 0,4-1-450,1 0 0,2-1-944,4-4 0,-1 1 1394,-6 3 0,-2 1 0,15-4 0,-24 9 0</inkml:trace>
  <inkml:trace contextRef="#ctx0" brushRef="#br0" timeOffset="549">5292 5350 13919,'-9'2'4947,"-11"5"-4587,-2-16 90,-6 9 89,0 0-269,6 9-180,-15 10 0,7 20-45,10-11 0,0 3-90,0 7 0,1 3 45,3 7 0,2 2-844,-2-1 1,3 2 333,8-13 0,2 2 1,1-3-1066,0 5 1,4-1-2115,4 4 1,7-5 3688,6-17 0,2-5 0,3 11 0,2-21 0</inkml:trace>
  <inkml:trace contextRef="#ctx0" brushRef="#br0" timeOffset="725">4939 5899 17427,'6'0'360,"34"0"-2339,-6 1 0,4-2 1979,16-8 0,-1 0 0,-24 8 0,-2-2 0,26-14 0</inkml:trace>
  <inkml:trace contextRef="#ctx0" brushRef="#br0" timeOffset="1759">5507 5742 13110,'0'11'4047,"0"-2"-3417,0-1 89,0-6-89,0 16-270,0-7 0,0 8-1,0 1-179,0 0-90,0-1 0,0 1 0,0 8 0,9-6 0,-7 15 0,16-15-90,-8 6 90,1-17 0,7-2 0,-16-9 90,7 0-90,-9 0 539,0 0-629,8 0 90,-5 0-90,5 0 180,1 0-360,2 0-179,17-9-181,-6-11 90,15-10 180,-15-9 270,6-1 0,-17 10 90,-2 10 90,-9 12 0,0 8 180,0 0-90,0 8-90,0 3-180,8 17 89,3-6-89,9 7-179,8-19-631,3-1-539,17-9-1080,-7-26 405,-12 15 1,-1-2 905,-6-14 0,-3-3 1163,1 10 0,-1-1 944,-3-4 1,-3 2 2068,-3 1-1169,-1 5-630,-9 17-449,0 0-181,9 17 348,-7-4-438,15 16-89,-6-1-180,9-6-90,-1 15-90,1-15 0,-9 15-90,-2-16 0,-9 8-90,0-18-90,8-3-270,3-16-90,18-21 450,-10 10 1,1-3-1,4-8 0,2 1 135,0 7 0,-2 3 314,6-10 271,-12 29-270,-18 20-180,0 19-270,9 3-450,1 6-1349,19-27-2608,1-3 1888,-3-19 1,3-7 2608,1-6 0,-1 0 0,14-2 0,-10-10 0</inkml:trace>
  <inkml:trace contextRef="#ctx0" brushRef="#br0" timeOffset="1974">7056 5762 20935,'-31'10'2069,"3"-1"-1979,8-18 90,9 16 90,-6-5-180,6 26-180,-9 3 0,9-1-630,3-1-899,25-18-1619,14-3-1799,19-16 5037,-15-6 0,-2-1 0,1 0 0,1-11 0</inkml:trace>
  <inkml:trace contextRef="#ctx0" brushRef="#br0" timeOffset="2125">7075 5781 21745,'42'-14'-594,"0"1"0,0-1 1,0 1-1,-1 0 0,-5 2-7141,13-9 7735,-23 6 0,-2 0 0,7 1 0,-14-5 0</inkml:trace>
  <inkml:trace contextRef="#ctx0" brushRef="#br0" timeOffset="2308">7487 5272 18506,'-9'37'5937,"-2"4"-5757,6 0 0,-1 3-135,-3-4 0,1 3-45,6-6 0,2 3 0,0-2-495,-5 9 0,1-2-1584,3 0 0,2-3-7546,-1 8 9692,0-22 0,0-19 1,0-9-1</inkml:trace>
  <inkml:trace contextRef="#ctx0" brushRef="#br0" timeOffset="2427">7702 5761 22104,'-14'26'-2878,"0"-1"0,-8 14 2878,3-20 0,10-10 0,9-9 0</inkml:trace>
  <inkml:trace contextRef="#ctx0" brushRef="#br0" timeOffset="2559">7840 5566 20575,'-11'-11'-870,"2"2"1,9 9 0</inkml:trace>
  <inkml:trace contextRef="#ctx0" brushRef="#br0" timeOffset="3108">7840 5546 22464,'29'38'0,"0"1"0,0-1 0,-4-4 0,0-1 0,-5-8-540,-3-6-539,5-10-180,17-26 0,9-5 854,-32-1 0,0-2 495,9 5 0,-4-1 270,-8-27 719,5 17-179,-19 12-361,1 10-539,0 18-449,-8-16-91,41 14 450,1-16 135,3 8 0,5 2 180,2-1 0,-1 0 138,-6-1 1,-2 2 490,1 5 1,-5 5 142,0 20-187,-14 19-721,-16-21 1,-2 1-179,1 20-361,0-11-720,0-19-898,0-20 988,35-20-269,0-19 586,2 22 1,2 1 987,-12-3 0,-2 1 1925,23 7-261,-28 11-810,-12 20-899,-8 2-270,0 6-1259,0-8-1181,0-1 2530,18-8 0,-14-2 0,14-9 0</inkml:trace>
  <inkml:trace contextRef="#ctx0" brushRef="#br0" timeOffset="3566">9349 5605 23993,'-9'30'450,"-2"-2"-630,-9-17-449,9-2-541,12-9 91,27 9 899,5-7 270,6 15 629,-11 3 631,-17 11-541,-2 8-449,-9 9-450,-18-7-2339,-4-2-7402,-17-11 9208,-9-17 0,24-2 0,-2-9 0</inkml:trace>
  <inkml:trace contextRef="#ctx0" brushRef="#br0" timeOffset="4225">8114 5644 10321,'22'0'5667,"-5"0"-4678,-8 0 1,-7-9-361,7-2 1,-9 0-180,0-6-90,0 15-181,-9-16 1,-11 16 0,-1-6-180,-25 8 0,13 0 90,-15 0-180,18 8 90,-7 12-629,15 10-1530,-6 1-6476,17 6 8635,2-7 0,9-8 0,0-4 0</inkml:trace>
  <inkml:trace contextRef="#ctx0" brushRef="#br0" timeOffset="36531">3763 7427 14099,'31'0'2069,"-3"0"-1619,0 0-271,3 0-179,8 0 0,9 0-2272,2-8-2046,-21 2 1,1 1 4344,0-1 1,-1 1 0,3-4-1,-6 9 1</inkml:trace>
  <inkml:trace contextRef="#ctx0" brushRef="#br0" timeOffset="49620">5527 7467 13199,'0'-11'990,"-9"2"-720,-2 18-90,-8-7 359,-10 15-89,-1 3-180,-9 10-180,23-6 0,1 0-90,-13 18 0,17 6 90,2-18 0,35-10 0,7-12-135,0-17 0,2-8 45,-4 3 0,-1-4-770,9-14 0,-2-4 590,-10 2 0,-2-2 0,6-6 0,-5-3 180,-13 1 0,-4-1-45,1 0 0,-3 1 135,-6 0 0,-2 1-26,2 6 0,-2 4 385,-8-8-179,-2 6 270,0 41-180,-6-4 179,15 44-359,-3-16 0,1 1-135,7 9 0,3 1-45,-2 3 0,3-1 268,6-11 1,2-3-2608,7 19-4612,15-29 6951,-7-10 0,-8-9 0,-4 0 0</inkml:trace>
  <inkml:trace contextRef="#ctx0" brushRef="#br0" timeOffset="49745">6056 7329 15358,'0'30'749,"0"-1"1,1 1 0,-2-1-4168,-8 12 3418,25-12 0,-21-21 0,23-8 0</inkml:trace>
  <inkml:trace contextRef="#ctx0" brushRef="#br0" timeOffset="49895">6173 7114 16977,'-50'0'-2158,"11"9"-4858,11-7 7016,43 6 0,-17-8 0,28 0 0</inkml:trace>
  <inkml:trace contextRef="#ctx0" brushRef="#br0" timeOffset="50203">6526 7271 16258,'-8'30'90,"-3"-10"-90,-9-12-180,9-8-360,11 9-180,11 2 810,18 9 0,1-1 270,-8 1 450,-5 8-450,-17-6-271,0 6-628,0 1-3329,-17-16 3868,4 4 0,-7-17 0,11 0 0</inkml:trace>
  <inkml:trace contextRef="#ctx0" brushRef="#br0" timeOffset="50345">6625 7369 14998,'25'-14'-150,"0"-1"0,7 1 1,1-2-2685,-7-4 1,0 1 2833,5 3 0,-3 1 0,3-4 0,-14 10 0</inkml:trace>
  <inkml:trace contextRef="#ctx0" brushRef="#br0" timeOffset="50553">6859 7035 18686,'-19'48'630,"12"-19"0,3 1-585,3 9 0,2 1-360,-1 0 0,2 0-810,6 5 1,2-3-1260,-5-10 1,1-3 2383,13 10 0,-8-21 0,-2-18 0</inkml:trace>
  <inkml:trace contextRef="#ctx0" brushRef="#br0" timeOffset="50678">7075 7310 17517,'0'37'1349,"0"-4"-4227,0 14-4588,0-25 7466,0-4 0,0-18 0,0 0 0</inkml:trace>
  <inkml:trace contextRef="#ctx0" brushRef="#br0" timeOffset="51003">7173 7153 11940,'11'39'5667,"7"-8"-4318,-16 6-539,15-15-361,-15 6-449,7-9 90,-9-8-449,9-11-91,10-19 90,12-12 360,8 1 0,-8 1 180,6 19 360,-16 18 89,8 14-359,-19 26-270,8-7 0,-7-1-719,8-21-1170,10-10-3688,10-18 5577,-9-4 0,-1-2 0,6 0 0,0-12 0</inkml:trace>
  <inkml:trace contextRef="#ctx0" brushRef="#br0" timeOffset="51171">7898 7173 21205,'-8'50'630,"-3"-20"-720,0 5-180,2-13-630,27 0-989,3 4-1799,27-24-2248,-6 7 5936,-13-13 0,-2-1 0,-3 3 0,3-7 0</inkml:trace>
  <inkml:trace contextRef="#ctx0" brushRef="#br0" timeOffset="51312">8133 7271 13379,'0'-11'4228,"9"2"-3958,20 0-90,12 7-180,-12-6 0,1-1-405,0 4 0,-1-1-3103,21-14 3508,-25 6 0,-2 0 0,-2 1 0,-3-5 0</inkml:trace>
  <inkml:trace contextRef="#ctx0" brushRef="#br0" timeOffset="51470">8427 6879 21205,'-9'28'839,"-1"0"1,-1-3-1,2 3-839,3 17 0,1 3-944,0-7 0,2 1-2250,2 11 1,2 1 3018,-1-8 0,0-3 1,0 9-1,0-17 1</inkml:trace>
  <inkml:trace contextRef="#ctx0" brushRef="#br0" timeOffset="52037">9976 7192 18237,'-29'-11'2068,"8"3"-1798,-16 16-180,15 12-90,-7 10-180,10-17 0,8 11-719,2-30-810,36 15 180,14-1 1349,-11-3 0,1 1 315,0 3 0,-3 2 1484,11 17-180,-19 11-719,-12 3-541,-5-9 1,-6-1-90,-14 3-1169,4 11-3059,-16-36 4138,10-27 0,8 11 0,2-21 0</inkml:trace>
  <inkml:trace contextRef="#ctx0" brushRef="#br0" timeOffset="52220">10172 7192 17697,'28'-8'2698,"3"-3"-2653,-4-2 0,2-3-90,1 1 0,1 0-360,9-1 1,-1 1-1170,-8 1 0,-1 0-2519,0 4 1,-4 0 4150,-4-9 1,-5 8-1,-17 2 1</inkml:trace>
  <inkml:trace contextRef="#ctx0" brushRef="#br0" timeOffset="52411">10544 6781 19676,'-20'-9'2788,"10"33"-2428,1 9-180,8 7 0,2 7-225,-1 2 0,0 2-1401,-4 4 1,-1-1 410,4-9 1,0-1-1395,-4-4 1,1-4 2582,13 6 0,-7-14 0,7-19 0</inkml:trace>
  <inkml:trace contextRef="#ctx0" brushRef="#br0" timeOffset="52628">10681 7251 19856,'0'31'2158,"0"-12"-2248,0-1-179,0-8 449,9 1-630,11-11-540,10-37 720,-2 17 1,1-3-1216,0-15 1,3 0-915,10 5 0,3 5-75,-5 1 1,1 4 2473,4 6 0,-3 5 0,1 3 0,-8 9 0</inkml:trace>
  <inkml:trace contextRef="#ctx0" brushRef="#br0" timeOffset="53245">11230 7035 21295,'11'20'1349,"-2"17"-989,-9-4-315,0 3 0,0 2-45,-9 8 0,7-9 0,2 0-360,0-5-809,19 5-630,21-26 404,-12-17 1,3-5 404,4-3 0,-1-5-674,2-9 0,-2-3 2279,1 1 0,-2 1 1499,-12 8 0,-1 1-45,8-8-360,-19 19-900,-9 27-629,0 12 755,-9 3-935,7 12 175,11-32-1794,12 5 0,27-18 494,-19-7 1,1-4-720,5-2 0,0-4-237,4-7 1,0-2 2125,1 1 0,-1 0 2314,-3 0 0,-3 2 1509,9-8-1800,-16 12-1168,-26 10-271,0 9-269,0 17 798,-9 5-978,-2 17 174,-9-17-354,10 13 0,1-13-359,9 8-901,9-1-1168,10-18-4139,12-3 6567,17-16 0,-24 5 0,2-5 0</inkml:trace>
  <inkml:trace contextRef="#ctx0" brushRef="#br0" timeOffset="53420">12426 7035 17967,'-9'-10'3328,"7"1"-3238,11 9 180,12 0-270,6-8 0,3-2-450,4 5 0,2-3-1259,4-9 0,0-3-3109,1 6 1,-3-2 4817,-7-4 0,-3 1 0,2-3 0,-13 5 0</inkml:trace>
  <inkml:trace contextRef="#ctx0" brushRef="#br0" timeOffset="53612">12837 6624 19586,'-19'-11'3328,"-1"2"-2608,9 35-271,-6 7-359,11 3 0,1 4-689,-5-4 0,0 0 419,0 12 1,1 0-644,-2-11 0,2-2-706,3-1 0,1-1-3387,0-3 1,1-3 4741,4 6 1,0-5 0,0-19 0</inkml:trace>
  <inkml:trace contextRef="#ctx0" brushRef="#br0" timeOffset="54278">12876 6996 21295,'-8'31'2518,"5"6"-2248,-5 2-270,8 11 0,0 0-180,17-2-899,5-17-720,17-12 719,-11-20 1,1-7 44,-3-4 1,0-6-450,13-13 0,-1-6 419,-7 2 0,-2-1 2729,-3 0 0,-1 2 128,-5 8 1,-3 4 96,-7 2-444,-1 20-905,-9 11-360,0 18-180,0 1 878,0-8-1688,17-5-179,5-17 359,18-8 630,7-12 0,4-2 540,-1 3 359,-2 10-269,-27 18-360,-3 10-270,-18 3-90,0 6 0,0-17-90,8-2-360,12-18-269,19-10 584,-10 8 0,1 0 180,1-8 0,-1 1 45,0 6 0,-1 2 360,10-10 449,-11 3-269,-17 15-180,-2-7-90,-9 9-1,0 0-89,0 17-90,-9 5 0,-2 0-90,0 13-180,3-22-989,16 7-1440,21-12-179,12-8 2788,-2-8 0,-2-1 0,0 5 0,7-14 0</inkml:trace>
  <inkml:trace contextRef="#ctx0" brushRef="#br0" timeOffset="54563">14405 6898 23364,'-20'11'2788,"1"-2"-2698,-1-9-180,1 0 0,8 9-540,11 1-269,19 10-90,12-9 269,0 6 720,-3-6 630,-9 9 539,-8 8 360,-2 20-766,-27 4-448,9-18 0,-3 0-271,-11-3 1,-2-3-135,4-7 1,0-1-1620,-18 17-5128,11-26 6837,8-2 0,9-9 0,3 0 0</inkml:trace>
  <inkml:trace contextRef="#ctx0" brushRef="#br0" timeOffset="56320">14993 7133 11940,'39'0'4678,"9"0"-4049,2-8-404,-20-1 0,-1-2-90,1-3 0,-1-2-669,1-7 1,-1-2 667,1 1 1,-1-2-45,-3-7 0,-2-2 45,-3 1 0,-3-1-45,-6-8 0,-5-2-90,-1-3 0,-3-2 45,-1-3 0,-4-3-45,-2 17 0,-2 0 0,-1 0-398,-2 2 0,0 1 0,-4 0 428,-4-1 0,-3 2 0,-2 0 30,0 4 0,-1 2 0,-2 0-60,0-1 0,-1 0 0,-1 3 274,-12-5 0,0 3-274,0-5 0,-1 3 0,1 9 0,0 2-287,0 0 1,-1 1 241,1 3 0,0 4 180,0 5 0,0 3-45,-1-2 0,1 3 0,0 5 0,0 5-45,-5 5 0,1 4 0,2-1 0,1 3 0,0 5 0,2 2-45,2-1 0,4 0 557,-9 8-557,4-3 1252,17-29-1252,10-3 62,1-14-62,18-3 928,2-10-838,-1-1 26,-1 3-26,-9 17 90,0-6 0,0 15 0,0-7-180,0 9-90,0 0 180,9 0 0,19-9-90,14-2 0,-1-1 0,3-4 45,-4-3 0,3-1-586,-6 4 1,3-1 0,-2 0 540,-4-2 0,0-1 0,-2 0 0,14-5 0,-3 0-166,-12 0 0,-3 2 256,9 1-90,-17 5 90,8 25-90,11 3 45,-11 3 0,3 1-90,3-4 0,2-1-540,2 1 1,2-2-2340,3-3 1,1-3 3129,2-3 1,-2 0 0,10 0-1,-10 0 1</inkml:trace>
  <inkml:trace contextRef="#ctx0" brushRef="#br0" timeOffset="60916">19422 6526 12750,'-19'0'1709,"-1"-9"-1260,9 7 91,3-7-180,8 18 180,-9-16-181,7 31 1,-25-19-180,14 32 180,-24-7-270,16 9-90,-8-8 90,10 6-90,-1-24 0,9 22 180,3-22-270,16 15 270,3 1-180,26-8 180,-4 8-91,-5-15 1,1 0 270,12 8-270,-17-4 0,0 1 90,15 11-90,0 1-90,1-3 90,-1 0-90,0-6 0,0 6 90,0-8-90,-8 0 0,6-9 90,2 6-270,2-15 180,-13 3 0,1-1 0,21-13 0,-20 9 0,-1-2 0,21-15 90,-11 14 0,-2-5 90,-6 8-180,-1 8 90,7 3 0,-6 0-90,8-2 90,9-9-180,2 0 90,-21-4 0,1-1 90,20-6-90,-11-8 0,-11-1-90,-17 0 90,-2-8 90,-9-2-180,0-10 180,0 1 0,0-9 89,-9 24-179,-2-10 90,-9 23-90,1-9 0,-1 9-90,1-15 1,8 30-181,-7-28 180,7 14 0,1-12 180,-8-7-180,7 1 90,-8-2 90,-1-10-90,0 1-90,1 0 180,-9 0-45,13 14 0,-1 2-90,-7 6 0,-2 1 45,-3-8 0,-3 3 45,-3 12 0,-2 4 0,-2-4 0,-2 1-424,-3 7 0,-1 2 379,3-1 0,1 0-45,1 0 0,0 0 45,4 0 0,2 0-990,-8 0-3147,-5 0 4137,25 0 0,1 0 0,11 0 0</inkml:trace>
  <inkml:trace contextRef="#ctx0" brushRef="#br0" timeOffset="63116">20422 6585 12210,'-9'11'1349,"-2"-11"-539,0-3-271,3 3 1,-1-6 90,7 12-1,-7-14-179,9 8 90,0 0-360,9 0 0,-7 0-90,15 0 0,-6-9 0,9 7-1,0-16 1,-1 16 90,-8-6 0,6-1 90,-6 7-180,0-7 0,-2 9 0,0 0 0,-7 0 0,7 0-90,-1 0 90,3-9-90,9 7-90,-1-7 90,-8 9 90,-2 0-90,0-8 90,-7 5-90,7-5 0,-9 8 90,0 0-90,8 0 0,-6 0 0,7 0 180,0-9-180,2 7 0,0-7 0,6 9 0,-6-9-90,9 7 180,-1-15-90,10 15-90,-8-16 180,16 7-180,-6-8 180,8-1-90,-16 6 0,2 0 0,4-1 0,1-1 0,0-3 0,1-1 0,7 0 0,0 1-45,-3-1 0,0 1-321,4-1 0,0 1 411,-3-1 0,-2 0-57,-8 4 1,-2 2 101,13-6 0,-18 3-90,10 6 90,-8-17-90,16 6 0,-6-15 0,-8 22 0,2-1 0,0-7 0,0-2 15,8 0 1,2 0-16,-5 0 0,1 0 0,2 1 0,1 0 0,-4 4 0,-1 1-49,1 4 1,-1 0-42,12-14 71,5 10 199,-25 8-180,8-7-90,-1 16 1221,3-6-771,17 8-270,-20 3 0,2 2 0,13 0 0,2 1-45,4 3 0,2 2-488,-13-2 0,2 1 0,-1-1 473,1-1 0,-1-1 0,0 0 0,0 0 0,0 0 0,1-2-30,-1-1 0,0-1 0,0-1 30,0-1 0,1-2 0,-1 1-85,0 0 0,0 0 0,0 0 85,1 0 0,-1 0 0,0 0-30,0 1 0,1-1 0,-1-1-560,15-3 0,0-1 590,-15 5 0,0 0 0,-1-2-30,13-6 0,-2-1-335,-4 3 0,-1 1 335,0 0 0,-3-1 1100,11-11-1100,-23 16 0,-1-1 0,20-15 45,-20 16 0,3 0 0,3-7 0,1-2-90,8 5 0,2 0-370,3-5 1,2 0 369,0 0 0,0 0 0,-1 1 0,0-1 259,-5 1 0,-1-2-214,-8-2 0,-1-2 127,1 0 0,-2-1-172,-3-2 0,-1-3 45,4-3 0,1 0 0,1 3 0,0 1-45,4 0 0,0 1 45,1-1 0,-1 3 45,-5 9 0,1 3-45,3-5 0,1 2 45,-5 7 0,1 2-45,8-1 0,1 0-386,5 0 1,0 0 385,5 0 0,1 0 30,-13 0 0,0 0 0,1 0-30,-1 1 0,1-1 0,0-1 0,3-1 0,0-1 0,-1-1 29,1 1 1,0 0 0,0-1-30,0-2 0,0-1 0,-1 0-44,-2 1 0,1 0 0,-3-2 74,-3-1 0,-2-1 0,-1 1 15,11 3 0,-5-1 86,-14-6 1,-4 0-672,14 2-889,-17-9-8402,-10 10 9925,-1 1 0,-9 9 0,0 0 1</inkml:trace>
  <inkml:trace contextRef="#ctx0" brushRef="#br0" timeOffset="64667">19305 7035 12660,'0'-10'6116,"0"1"-5306,0 9-450,0 9-1,-9-16-179,7 22-90,-16-30-90,16 22 90,-6-7-90,-1 2 0,-11 15 90,-2-15 90,-23 24-90,12-13-45,5 1 0,-1 1 45,-12 13-312,13-17 0,-1 0 222,4 3 0,0 0-154,-25 6 154,11 8 0,2-6 0,15 6-90,-6-8 90,8-1 0,9 18 0,-6-13 0,15 31-89,-7-5 89,5-16 0,-1 2 0,-2 7 0,-5 1 90,-10 0 0,-4 1-60,7-10 0,-1 1 0,-2 0 0,-6 1 0,-2-1 0,1 0 0,1-3 0,2 1 0,-1-1-287,1 0 1,-1-1 0,2-1 301,-6 0 0,3-1-131,3-1 1,2-2 85,-7 4 0,1-12 0,1-10 549,-2 0-729,-10-7 180,1 7-90,-9-1 90,-2 12 0,21-6 0,-1 2 475,-3 7 0,-1 2-475,-1 0 0,0 0 0,-4 8 0,0 2-490,-1-1 1,1 2 489,-1 2 0,2 2 0,7-5 0,1 0-221,0-6 1,3 0 220,11-4 0,2-2 0,-14 16-180,8-8-449,0-3-990,1-17-1031,8 7-6794,-6-25 9571,23 5 0,-12-9 0,14 2 1</inkml:trace>
  <inkml:trace contextRef="#ctx0" brushRef="#br0" timeOffset="65824">19638 7192 9871,'0'-21'5847,"0"3"-3778,0 18-900,0 0-359,0 9-91,0 2-539,0 17-90,0-6-90,0 32 0,-9-10-207,4-16 1,-1 3 206,1 1 0,-1 1 0,2-3 0,0 1-45,-1 3 0,1 2 0,3-2 0,0-1-224,-8 17 44,12-21 0,3-1-135,14 13 180,1 7 180,-6-24 0,-1 0-27,5 17 207,-12-13 0,-3 1 44,1 0 1,-1 1 0,-3 4 0,-2 1-135,-3 9 0,-1-1-428,0-6 1,-1-2 337,-3 9 0,-2-3-200,-8 3 200,8 10 0,2-23 0,18 8 0,2-9 90,17 8-90,-15-17 90,14 25 90,-25-13-180,2-5 0,0 0 0,-4 14 456,9-3-1535,-7-11-3485,16-8 4564,-7-9 0,0-3 0,-3-8 0</inkml:trace>
  <inkml:trace contextRef="#ctx0" brushRef="#br0" timeOffset="66832">20304 7035 12030,'0'31'5577,"0"-11"-4678,0-3-269,0 3-180,-8 1-360,5 16 90,-5-6 0,8 8 89,0 0-179,0 0-90,0 1 90,17-1-90,5-9 0,0-14 0,4-3-276,24 6 276,-21-9 0,1 0 0,4 3 0,-1 2 45,-6 0 0,-1 1 0,8 2 0,-3 3 315,2 18-225,-15-15 0,1 0 45,9 17-90,-6 7 0,6-9-90,0 1 0,3-1 90,8-9-90,0 7-90,0-15 90,-15-8 0,0 0-90,18 6 45,-19-6 0,2 0 45,23 8 90,-16 15-90,14-6 90,-24 17 135,-7-24 0,-2 2 44,-7 3 1,-1 0 0,4 1 0,-1-1-180,-7 1 0,0-1-90,7 1 0,2-1 90,1 21-90,8-11-270,1-11-630,8-17-359,3-2-1259,-1-9-6297,-1 0 8883,-19 0 1,-1 0 0,-9 0 0</inkml:trace>
  <inkml:trace contextRef="#ctx0" brushRef="#br0" timeOffset="72374">17717 8447 8342,'-19'0'4857,"-1"-9"-3687,9 7-361,2 2-179,1 2-90,-3 7-360,0 8-180,-6-4 90,6 7-90,0-12 0,11-8 89,19 0-358,3 0 89,7 0 180,-10-8 90,-8-12 0,-2 7 0,-9-4 359,-18 17-179,5 0-270,-24 8-90,15-6 90,3 7 0,10-9-450,27 0-539,3-9-1530,19-1-4856,-10-10 7375,-2 0 0,-17 10 0,-2 1 0</inkml:trace>
  <inkml:trace contextRef="#ctx0" brushRef="#br0" timeOffset="72899">18442 8015 15178,'-28'11'2789,"6"-2"-2340,-6-18-269,17 24-90,-6-19-90,15 30 90,-7-23-270,26 5-449,5-8-91,26-17 270,2-5 495,-28 3 0,-2-1 45,8-11 90,-20 3 360,-8 26 0,-17-5-271,-5 16-89,-17 0-90,8 10-180,3 3 0,9-11 90,8-4-180,2-16-89,27 0 89,-5-2 270,15-8 0,-17-1-180,-3 9 0,-8 2-2609,0 18-5396,-8-15 8095,6 12 0,-7-15 0,9 9 0</inkml:trace>
  <inkml:trace contextRef="#ctx0" brushRef="#br0" timeOffset="73468">18736 7388 13829,'-19'0'3958,"-1"-8"-3598,9 5-270,3 3-90,-1-6-90,7 12 0,-7-14 90,9 8-450,0 0 0,9-18 90,2-4 450,8-17 0,-8 9 270,-2 1 270,-9 27-181,-9-4-89,-2 23-180,-17-6-180,6 9-90,2-1 90,3-17 0,15 5-360,2-16 91,20 1 269,1-3 90,8-9-90,-18 9 89,-3 2-178,-8 27-1441,-9-5-3507,-1 7 5037,-1-3 0,2-15 0,9 7 0</inkml:trace>
  <inkml:trace contextRef="#ctx0" brushRef="#br0" timeOffset="73959">18991 7192 11221,'-30'0'3957,"1"0"-3417,10-8 360,8 5-361,2 3-449,0-6-180,7 12 90,-6-14 0,8 8-270,17 0 180,-4-18 180,16 14 0,-19-22 0,-1 15 180,-9 0 720,0 2-631,-9 18-269,-2-7-90,-8-2-90,8 7-90,2-14-899,9 16-1619,0-9-4228,0 0 6926,9 0 0,-7 0 0,7 0 0</inkml:trace>
  <inkml:trace contextRef="#ctx0" brushRef="#br0" timeOffset="82141">17717 8682 7623,'-19'0'3058,"-1"-9"-1529,9-2 450,2 0-450,1-15-629,6 30-361,-16-27-179,16 38-90,-15-22-180,6 16 360,-9-9-361,0 9-89,1 10 0,-1 20 0,1-6 0,17 13 0,21-16 0,4-13 0,4-3-45,7-3 1,2-3 44,8-2 0,-1-3-276,-6 2 0,-2-1 321,5-5 0,-4 4 45,6 23 269,-14-4 91,-19 17-450,-10 0 90,1-8-90,18-3 552,12-17-597,-2-9 0,3-4 0,4-6 0,0-4-621,9-6 0,-1-3 666,-6 1 0,-2-1 12,1 1 1,-4 1-103,-2-10 90,-13 18 90,-17-15-180,0 13 180,-9-32-90,-1 3 0,0 13 0,0-1-45,0 1 0,0 0 135,1-2 0,-1 3-90,-10-14 955,1-3-955,8 32 262,-15-14-82,12 25-180,-23-6 180,7-1-180,-9 7 90,8-7-90,-6 9 0,7 0 0,-9 0 0,-1 0 0,10 0-180,-7 0 180,15 0-990,-6-9-1978,17 16 2968,2-14 0,9 16 0,0-9 0</inkml:trace>
  <inkml:trace contextRef="#ctx0" brushRef="#br0" timeOffset="83215">18227 7682 12030,'-18'31'3238,"5"-20"-2428,-6-5 89,10 3-89,0-5-360,-2 22-91,1-6-179,-17 19-180,14 2 0,-1-17 0,0 0 0,3 16-90,2-10 90,27-10-270,12-12-89,21-8 269,-18-7 0,1-3 45,-3 0 0,-1-2 90,-4-3 0,-2 0 315,13-5-270,-26 11 89,-2 9-89,-9 0-180,0 9 180,0 2-90,0 0 0,17-2-269,14-36 44,-3 17 0,3-3-100,-5-15 1,0-1 369,-1 8 0,-2 1 135,5-20-90,-17 12 0,-3 8 0,-8 10-90,-8-8 90,-3-2 558,-9-10-648,1-9 90,-1-9 180,0 6 180,-8 3-180,-2 11 180,-10 17-271,-8 2-89,7 9-90,2 9 0,11 2-90,8 0 90,9 6-269,2-14-181,9 5-180,0-8-2647,0 0 0,0 0 0</inkml:trace>
  <inkml:trace contextRef="#ctx0" brushRef="#br0" timeOffset="85220">25498 4860 13379,'-31'0'2699,"-6"9"-2249,16 2-91,-8 17 1,10-15 0,8 22-360,2-13 90,27 17-180,12 0 90,-2-23 0,3-2-90,0 1 0,-1-1 45,0-5 0,-1 1 90,-3 4 0,-4 1 225,-1 6 180,-3 17-181,-9-17 1,-7 8 90,15-10-360,3-8-180,10-2 90,-2-8 0,1-2-180,23-8 225,-22 4 1,-1-1 44,19-5 89,-18 3 1,-1 8 180,-19 0-180,8 0 0,-7-9-90,17 7-90,3-16-180,17-1-257,2-3 482,-24 5 0,-2-3-80,15-19 125,-19-11 90,-12 0-90,-7 17 0,-2 0 180,1-19 90,-9 2-180,2 21 0,-5 3 90,-28 2-91,12 5 1,-2 1-394,-4 11 0,-2 3 349,-3-1 0,-1 2-135,6 6 0,-1 2-450,-4 0 1,2 1-1980,6 7 1,1 3 2518,-6-1 0,4 0 0,-1 7 0,7-5 0</inkml:trace>
  <inkml:trace contextRef="#ctx0" brushRef="#br0" timeOffset="129161">4390 9270 16707,'29'11'1350,"1"-3"-1170,18-8-135,-19 0 0,1 0-45,0 0 0,1 0-135,2 0 0,1 0-1274,0 0 0,0 0-2684,0 1 0,2-2 4087,4-3 1,-2 0 0,6 1-1,-10-5 1</inkml:trace>
  <inkml:trace contextRef="#ctx0" brushRef="#br0" timeOffset="131428">6193 9172 13199,'-19'0'1889,"8"8"-1349,2 21-180,9 21-270,0-16 0,0 2-45,0 2 0,0 2-854,0 3 1,0 1 853,1-3 0,-2-1 26,-3-5 0,-1-1-71,5-3 0,-2-5 438,-7-4-528,9-5-90,0-17-270,0-26 458,0-15-368,0-1 1,0-3 224,4-5 0,1-1-249,-2 13 0,0-2 0,2 1 384,3-1 0,3 0 0,-2 2 45,1-9 0,2 3 53,5 7 0,3 6 531,11 3-269,8 19 0,9 18-90,-7 10 0,-2 12 90,-10 8-1,-18 0-179,-3 1-180,-17-1 0,-19 0-360,-13-9-595,12-18 0,-1-4-5251,-20 1 6531,11-9 0,19 0 0,11 0 1</inkml:trace>
  <inkml:trace contextRef="#ctx0" brushRef="#br0" timeOffset="132178">6683 9133 15448,'0'21'1979,"0"5"-1799,9-15 0,-7 18 0,7-8-180,-9 8 180,0-10-450,9-8 180,-7-11-90,24-19-180,-4-12 315,0 7 0,4 0-161,-2 7 1,2 2 205,-1-5 0,0 3 90,23 6-90,-9 2 0,-9 9 90,-1 0 0,-1 0-90,-6 0 411,6 0-411,-8 0 0,-1-9 0,-8 7 360,7-7 0,-16 9 179,6 0-359,-8 0 270,0 0-450,0 9 360,-8-7-360,-3 16 0,-9-16 0,9 24 90,3-4-270,16 8-540,21-1-899,21-19 449,-16-8 1,2-4-180,-1-5 0,-1-5 1124,2-2 0,-4-3 585,-10-2 0,-3-1 1979,9-2-720,-19-4-90,-9 24-630,-18-7-269,5 9-360,-24 0 0,16 0-360,-8-8 180,18 14-90,-6-21 0,15 21 0,-7-6 0,0-6 0,7 21-360,-15-30-810,6 21-1258,-9-14-7403,1-10 9815,8 23 0,2-21 0,9 25 0</inkml:trace>
  <inkml:trace contextRef="#ctx0" brushRef="#br0" timeOffset="132344">7546 8976 15898,'50'-11'449,"-22"2"1,0 0-1619,14 7-1439,-3-15-3869,-11 6 6477,-17-9 0,-2 9 0,-9 3 0</inkml:trace>
  <inkml:trace contextRef="#ctx0" brushRef="#br0" timeOffset="133028">7781 8741 14549,'-20'8'5127,"0"12"-4318,1 28-494,9-19 0,0 3-929,0 11 0,1 1 614,-2-8 0,2 0-24,3 7 0,1-1-66,-3 10-50,9-22 0,6-3-849,22-6-91,12-3 181,9-36 381,-21 5 0,-1-4 473,-6-3 0,-3-2 510,-3-2 1,-1 1 703,11-8-9,-24 11-440,7 12-325,-9 16-395,0 3 465,0 9-465,8-9-269,21-2-721,12-9 405,-12-8 1,1-2 179,-1 0 0,1-2 270,0-2 0,-1-2 360,-4 1 0,0 2 945,14 2 179,-20 19-450,-10 14-539,0 17-270,-7 1-180,7-1 90,-1-9-540,3-10-359,9-20-181,8-20 721,-6-10 359,15-1 719,-15 12 181,6 10-91,-17 9-359,6 9-270,-6 10-180,0 12-90,6-1 90,-6-10-360,9-11-359,8-9 449,12-27 45,-16 16 0,2-2 270,-1-6 0,0-1 495,23 1 359,-18 10-539,-10 18-360,-3 10-90,-6 12-809,9-1-2520,8-10 3419,11-11 0,-15-9 0,2 0 0</inkml:trace>
  <inkml:trace contextRef="#ctx0" brushRef="#br0" timeOffset="133286">9407 8917 21745,'-8'20'449,"-3"-10"-449,0 8-270,2-7 1,9 8 89,9 1 180,2 0 0,8-1 180,1 9 89,-9-6-89,-2 15-90,-9-6-1709,0 8-6476,-18-9 8095,-4-10 0,0-11 0,5-9 0</inkml:trace>
  <inkml:trace contextRef="#ctx0" brushRef="#br0" timeOffset="133478">8388 8799 19496,'-19'3'-5127,"8"12"5127,2-22 0,9 16 0,0-9 0</inkml:trace>
  <inkml:trace contextRef="#ctx0" brushRef="#br0" timeOffset="136469">6860 10152 10861,'-20'-9'5217,"0"-2"-4677,1 0-630,-1-6 269,1 6 91,8 0 0,2 11 0,9 20 0,0 10-90,0-3 0,0 3 44,0 4 1,0 1-459,-4 0 1,-1 2 368,4 14 0,0 1 0,-4-7 0,1 1-105,7-7 0,4 1 0,1-1-591,4 12 0,6-2 620,1-15 1,4-1 0,3-4-15,16 4 0,5-5-75,-12-10 0,2-2 0,0-2 120,18-2 0,-1-5-135,1-1 0,-3-3-131,-11-2 1,-2-2 265,-4-3 0,-2-1-360,15-6-1080,-18-8-2607,7-1 4147,-15-8 1,-2 15 0,-12-5 0</inkml:trace>
  <inkml:trace contextRef="#ctx0" brushRef="#br0" timeOffset="136794">7447 10681 16258,'-2'11'1439,"13"6"-1529,29-15 225,-12 6 0,2 2-135,1-5 0,-1 1 90,5 2 0,-2 3 90,8 18 89,-4 1 271,-26 9-360,-2 9-270,-9 2-2249,-9 0 2339,-2-11 0,0-19 0,2-11 0</inkml:trace>
  <inkml:trace contextRef="#ctx0" brushRef="#br0" timeOffset="137930">8780 10877 9691,'-30'-39'7916,"10"17"-6747,-6 4-809,4 18-90,-26 9 0,7 19-360,16-12 0,2 1 0,7 8 0,1-2 90,-13-10-450,26 2 0,31-23 1,23 8 359,-14-2 0,2 4 180,-3 4 0,-4 5 90,-6 6 0,-4 5 269,-6 7 1,-6 3-180,-4 6 0,-5 3 44,0 6 1,-4 1-659,-10-6 1,-2-1 388,4 8 0,-4-2-352,-13-11 0,-3-2 262,9-3 0,1-4-765,-20 4 451,12-22-721,26-38-179,22-21 449,6 16 1,7-1 245,-8 4 0,2-2 1,1 1 533,5 1 0,0 2 0,-1-3 60,-4-3 0,-2-2 0,1 3 554,13-7 1,-4 1 168,-13 1 0,-5 2-169,-2 11 1,-3 2-135,-5-15 179,-8 19 1,0 11-720,0 9 1610,0 0-1340,0 9 327,9 11-507,19-7 180,14 4-180,-10-15 0,3-4-45,0 3 0,0-2-217,0-3 0,0-1 352,-1 4 0,-1 0 539,17-8-89,-11 9-270,-19 18-180,-3-5-90,-15 15-270,7-17-106,-9-2 106,9-9-1169,2-26 630,17-7 674,-13 8 0,1 0 764,14-14 451,-10 19 179,-3 29-719,-15 13-270,16 26-180,-7-7 0,26-11 89,4-12-359,-8-15 1,2-6-226,-5-9 0,1-2 135,8 4 0,-2-4 225,-14-13 1,-3-3 178,5 9 1,-4 1 225,-10-19 360,-2 19-181,-9 11-89,-9 27-270,-2-5-270,0 32 0,-6-21-360,23 5-1349,23-21-2158,14-8 3957,0-8 0,-1-1 0,-5 5 0,7-14 0</inkml:trace>
  <inkml:trace contextRef="#ctx0" brushRef="#br0" timeOffset="138186">10525 10681 22644,'-9'11'0,"7"15"0,-7-13-180,9 15 90,17-8-90,5-1 180,9 10 270,-3 1 540,-17 9-1,-2 1-359,-9-1-360,0-9-630,-1 7-4497,-7-32 5037,6 19 0,-7-31 0,9 16 0</inkml:trace>
  <inkml:trace contextRef="#ctx0" brushRef="#br0" timeOffset="156003">6448 10465 13559,'11'0'540,"-2"0"-450,-9 0 360,0 0-360,0 9 89,0-7-179,0 7 90,0-9 990,0 0-900,8 0-180,-6 0 90,7 0-180,-9 0 360,0 0-270,0-9 90,9-2-90,-7-8 0,16-1 89,-8-8-178,19-3 44,-14 8 0,0-2 45,4 0 0,2 0-137,-2 0 0,1 0 92,-1 0 0,1 2 45,10-7 0,-1 1-90,-10 10 90,1 8 0,-1 2 90,1 9 364,8 0-275,3 18 1,17 3-135,-23-6 0,0 1 0,0 3 0,0-1-45,23 4 0,-9 15-809,-8-15-2070,-3-3 2879,-9-1 0,-8-16 0,-2 6 0</inkml:trace>
  <inkml:trace contextRef="#ctx0" brushRef="#br0" timeOffset="156962">7781 11034 8522,'-29'0'2789,"8"0"-2340,-8 0 1,1-9-90,-3 7-90,-8-16 0,-9 7-1,-2-8-179,21 9 0,-1 0 0,-3 1 0,-1-1-335,-1-4 1,0-1 244,0 1 0,0-2 0,-3-3 0,0-1 0,7 1 0,1-2-45,-4-2 0,1-2 45,7 2 0,2-4 0,-2-6 0,4-1 0,6 4 0,1-1 0,0-7 0,2 0-90,3 3 0,0 0 90,0-4 0,1 0-45,3 3 0,1 2 90,0 4 0,1 1-135,4-19 180,0 18 0,0 10 0,0 3 270,0 15 0,0-7 219,0 9-489,0 0 180,0 9-270,0 10-90,0 12 269,0 8 1,0 9-396,0-19 0,0 1 306,-1 4 0,2 1-45,6 9 0,4-1-45,2-2 0,4-1-595,6 5 1,5-3 504,8-5 0,4-4-180,-5-2 0,2-3-1403,5-7 1,3-3 1672,0-3 0,-3-2 0,4-2 0,-3-2 0</inkml:trace>
  <inkml:trace contextRef="#ctx0" brushRef="#br0" timeOffset="158262">5664 9035 14549,'-28'-7'359,"-3"3"-179,-8-33-180,15 22 0,0-1-45,-1-7 0,0-2 0,-5 1 0,1-2-511,3-7 0,2-1 601,-1 0 0,2-2-90,2-7 0,3-1 45,2-1 0,1 1-45,4-1 0,3 0 0,2 5 0,3 2 65,3 3 1,0 2-111,0-17 90,9 11 90,-7 20-180,7 10 270,-9 9 728,0 0-908,0 17 433,0 14-343,-9 10-45,0-12 0,-2-1 45,-10 4 0,-8 14-180,10-33 0,-1 5-90,1-45 0,8-5 45,17 4 1,5-3 134,-1-3 0,4 1-45,13 1 0,3 3-156,-5-2 1,0 3 335,0 11 0,0 3 405,14-3-181,-2 26 91,-15 10-450,6 3 0,-17 15-1889,7-15 1989,-8 15 0,1-24 1,-2 4-1</inkml:trace>
  <inkml:trace contextRef="#ctx0" brushRef="#br0" timeOffset="163565">6664 8407 14549,'0'40'2248,"0"8"-1978,0-7-225,1-12 0,-2-2-45,-8-3 90,7 3-90,-7-27-90,9-9-360,0-19-89,0-23 269,3 13 0,3-2 90,2 0 0,3 0 0,7-9 0,4 2 180,-3 10 0,3 2-187,6-1 1,1 4 276,12 2 360,7 12 179,-9 18-89,-8 18 90,-3 4-181,-17 17-89,-3 0-270,-6-10 0,-4-1-90,-15 6 0,-14 12-900,-19-35-1078,0-11-4499,11-28 6477,23-1 0,4-1 0,1-7 0,2-7 0</inkml:trace>
  <inkml:trace contextRef="#ctx0" brushRef="#br0" timeOffset="164373">7173 8172 16348,'0'39'2788,"0"-8"-2788,0-3-90,0-17-270,9-2 1,-7-9-361,24-9 180,5-19 315,-7 12 1,2-1 89,7-8 0,2 2-18,-5 11 0,0 2 198,0 0 0,-1 3 585,19 7 180,-26 0-361,4 9-359,-24-7 270,7 7-180,-9-9 1205,0 0-1206,0 8 91,0-5-90,0 14 0,0-6-90,0 0 0,0 15-180,-9-31 90,7 21 90,-7-25-90,9 9-90,0 9 180,0-7 0,0 7-180,0-9 270,0 0-180,9 0-90,-7 0 270,7 0-180,-9 0 90,0 0 0,0 8 0,0-6-90,8 16-90,3-16 180,9 7-180,8-9 90,3 0 0,8-9-270,9-10 135,-27 0 0,-1-2 45,1 1 0,-2-1 90,-4-3 0,-2 0 90,-2-6-90,-3 1 0,-8 10 180,0 16 0,-26 6-180,2 16 90,-24 1-90,18-1-270,1 1-1529,10-9-2069,8-2 3868,2-9 0,9 0 0,0 0 0</inkml:trace>
  <inkml:trace contextRef="#ctx0" brushRef="#br0" timeOffset="164790">8094 8055 20036,'-8'21'269,"5"5"-359,-5-15 90,16 9 0,12-9 0,19-2-225,-10-8 1,1-2-1,0-3 0,1-1 135,3 1 0,0-3-203,-4-6 0,-1-2 203,21-7 149,-11-15 31,-20 15 180,-10-6 0,-9 8 270,0 9-181,0 11 227,-9 20-496,-11 19 0,-1 2-180,1 7-90,11-17-1318,27-11-3359,21-12 4857,-8-15 0,-1-3 0,14 5 0,-9-12 0</inkml:trace>
  <inkml:trace contextRef="#ctx0" brushRef="#br0" timeOffset="165073">8937 7878 18057,'-20'11'2698,"1"-2"-2788,-1-9 0,9 9-90,3 1-269,8 1 89,8 7 0,3-7 450,9 8-90,0 1 0,-1-1 540,-8 10-270,-2-7-181,-9 15-89,0-7-629,-9 0-2429,-2-19 3058,0-4 0,2-16 0,9 9 0</inkml:trace>
  <inkml:trace contextRef="#ctx0" brushRef="#br0" timeOffset="165548">9270 7898 20665,'-19'41'360,"-1"-13"-630,9-10-90,2-16-89,9 16-451,9-8 181,2 1 449,17-2 180,-6 0 629,7 2 541,-19 17-451,-1 2 1,-9 10-360,0-1-360,-9 0 90,-2-17-810,-8-14-359,8-10-1349,20-15-631,12-3 3194,6 6 0,3-2-2094,-4-3 0,1-1 2274,2 0 0,0 0 3640,10-10-537,-10 2-989,-18 17-1170,-3 2-359,-8 26-630,-9-4 320,-1 16-590,-1-1-177,2-6-633,35-2-1439,7-12 270,-1-10 1,4-4 1033,-2-3 1,1-2 951,6-8 1,-3-1 0,5-4-1,-8-2 1</inkml:trace>
  <inkml:trace contextRef="#ctx0" brushRef="#br0" timeOffset="165790">9956 7976 21385,'-8'2'90,"5"14"-90,-5-14-360,8 9-270,8 6 91,12-15 449,10 16 539,1-7 991,-11 17 269,-12 2-540,-8 10-629,-9 7-540,-1-5-1799,-10-12-7466,0-12 9265,1-27 0,8 7 0,2-7 0</inkml:trace>
  <inkml:trace contextRef="#ctx0" brushRef="#br0" timeOffset="166902">5115 7408 16887,'-17'2'360,"-5"-22"-315,3 2 0,-1-5-90,-1-13 0,3-4 0,2 5 0,1-2 45,0-10 0,2-2-776,2 0 1,2 0 775,3 3 0,1 1-164,0-4 0,2 2 164,2 11 0,2 2-123,3 0 1,0 1 122,-1-17 0,14 10 90,-15 21 1063,7 10-973,-9 9 760,0 0-670,0 26 121,-18 7-391,-3 17 180,-19-11-180,10-11-270,2-25 270,17 3-180,2-32 180,35 4 0,-2-26 0,4 27 0,1 1 90,4-19 270,4 19 89,-18 20-179,-8 20-180,-2 19-90,-9 11-2249,8-9 2249,21-3 0,-14-28 0,11-1 0</inkml:trace>
  <inkml:trace contextRef="#ctx0" brushRef="#br0" timeOffset="179936">12033 11524 13020,'-19'2'4137,"8"4"-3867,37-41-180,2 15 0,6-1-1563,4-5 0,5-4 0,2-1 1450,-9 7 1,2-1-1,0 0 1,0-1 40,-1 0 0,0 0 0,1-2 0,-1 1 0,0-1-86,6-7 1,-1 1-1,0-2 1,0 1 49,-6 7 0,-1 0 0,1 0 0,-1 0 0,-2 1 40,1-3 1,-1 0-1,-1 0 1,-1 2 113,6-3 0,-1 1 0,-2 4 223,2 4 1,-5 3 1094,-1-7-914,-12 52-450,-24 1 0,-6 5 45,-1 12 0,-4 3-241,-1-9 0,-2 2 1,-1 0 105,-4 4 0,-1 2 0,-2-1 1,5-11 0,-2 1 0,0-1 0,0 2-1,0 4 0,1 2 0,-1 0 0,-1 0 22,-2-2 1,-2-1 0,0 1-1,3 0-22,3-1 0,1 1 0,1 0 0,-1-3-178,-9 8 0,0-2 0,0-2 208,8-7 0,1 0 0,1-4-435,-3 3 0,0-7 315,-12-7 0,26-38-225,13-11 0,5-8 90,2-13 1,4-7-263,2 9 1,2-4-1,-1-1 487,-7 10 0,-1 0 0,-1-1 0,1-1 67,2-2 1,0-2-1,0 1 1,-3 0 22,-2 2 0,-3 0 0,0 0 0,0 1 84,1 3 0,-1 1 0,0 0 0,0 1-24,-2-10 0,0 2 0,0 3 522,0-2 0,0 5-448,0 6 1,0 8-135,0 18 180,0 40-90,3 3 0,3 5-120,1 0 0,2 3 0,3 1 80,5 7 0,3 2 1,2 0-141,-5-11 0,1 1 0,0 0 0,1 0 22,2 3 1,1 1-1,0 0 1,0-1-1,-2-2 0,-1-2 1,1 1-1,-1-1-22,1 1 0,0-1 0,0 1 0,-1-2 30,2 9 0,-1-1 0,0-2 179,0-4 0,0 0 1,-4-2-165,-3 12 0,-4-2 90,1-12 0,-3-2 135,-7 13-181,0-27 1,0-29 2112,-26-30-2112,3 2 0,-4-4-60,-2 5 0,-5 0 0,-1-1-438,3 5 1,-2-1 0,-1 1 0,-2 0 384,-3-1 1,-1 1-1,-2 0 1,-1 1-158,-1 0 0,-1 0 0,-2 2 0,0 2-517,0 4 0,-1 2 0,-1 2 0,1 2-1761,2 0 0,0 2 1,0 1-1,1 3 2166,-9 2 0,0 3 0,6 1 0,0 0 0,7 2 0,-11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19:45.22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7545 8094 12120,'29'-11'2159,"10"2"-1934,-7 4 0,4 2-249,7 1 0,3 1 114,-6-1 0,3-2 0,1 2-976,4 1 0,1 1 1,2 1 885,-6-1 0,1 0 0,1 0 0,0 0 22,0 0 1,1 0-1,-1 0 1,0 0-1,1 0 1,-1 0-1,0 0 1,-1 0-23,10 0 0,0 0 0,-3 0-135,-6 0 1,-1 0 0,-2 0 224,13 0 0,-5 0-232,-11-1 0,-4 2 142,-7 3 0,-3 0-563,3-1-4024,-10 5 5082,-12-8 0,-8 0 0,0 0 1</inkml:trace>
  <inkml:trace contextRef="#ctx0" brushRef="#br0" timeOffset="1735">7487 14757 11041,'19'-10'1079,"-8"1"-719,15 9 359,5 0 271,19 0-675,-13 0 0,2 0-1,5 0 1,2 0-75,-8 0 0,1 0 0,1 0-259,3 0 1,-1 0 0,2 0 48,4-1 0,2 1 0,-2 1-547,-4 1 0,-1 2 0,1-1 547,1-3 0,1 1 0,-2 0-30,11 3 0,-2 0-371,-3-3 1,-2-2 235,-8 1 0,-1 0-742,-5 0 1,-1 0-878,-3 0 0,-1 0 1830,21 0 0,-20 0 1,-12 0-1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20:44.76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7702 607 11670,'-19'-20'3688,"-1"10"-2698,-8-8-181,6 16-359,-6-15-90,-1 14 0,-1-5-360,-18 8 89,-2 0-134,17 7 1,-2 3 133,-4 4 1,0 3-45,-6 2 0,0 3-46,13-1 0,-1 2 0,0-2 91,-16 5 0,0 0-454,16-4 0,0 1 0,1 0 364,-9 7 0,2-1-90,-1 0 1,4 1-113,13-2 1,4 2 201,0 0 0,1-1-90,8 1 0,1-1 90,-11 21-45,14-22 0,1 1 45,0 0 0,2 1-64,2 0 1,2 1 63,-1 6 0,0 2 0,-1-4 0,2-1 0,2 5 0,3 1 498,-2-1 0,2 0-498,7-3 0,3-2 45,-3 1 0,4-3-172,9-5 0,5-3 127,6-3 0,4-3 59,-6-7 1,2-1 0,1-3-90,3-2 0,2-2 1,1 0-572,4 0 0,1 0 1,0 0 630,-2-1 0,-1 1 0,0 0 0,1 0 0,-1 1 0,-1 0-77,-5 2 0,0 0 1,-3 2 316,9 6 0,-3 0-136,0-3 1,-1 0-90,-7 3 0,0 0 45,3-3 0,2-2-45,3 1 0,1-1 0,0-2 0,2-3-183,7 1 1,0-1 137,-3-3 0,1-2 45,2 1 0,0 0-45,-3 1 0,-2-2-45,1-3 0,0-1 90,1 1 0,-2-3-45,-3-2 0,-1-1 494,1 0 0,-2 0-449,-8 1 0,-1-1 206,-4 0 0,-1 0-206,0 1 0,-1-2 0,-3-2 0,0-2 0,4-3 0,0-3-45,1-7 0,-1-3 45,2-2 0,-3-4-45,-2-9 0,-2-3-93,-7 13 1,0 0-1,-3-1 123,-2-2 0,-3-2 0,0 1 30,2-2 0,-1 0 0,-2 0-30,-3 2 0,-2 1 0,0 0 105,2-16 0,-2 1 245,-4 8 0,-7 3-380,-7 3 0,-7 4-45,-5 5 0,-7 3-224,4 7 0,-4 2 1,0 0 238,1-1 0,-1 1 0,1-1 30,0 0 0,1 0 0,-1 1-399,-16-6 0,2 0 399,6 1 0,2 0 0,0 4 0,-1 1-45,-2 3 0,-1 2 241,8-2 0,-2 3-196,-9 6 0,-3 4 0,0-2 0,0 1 0,10 3 0,0 1 0,-1 1-354,0-1 1,0 0 0,0 0 353,-2-1 0,0 1 0,0 1-30,2 1 0,1 2 0,0-1-240,-15-3 1,-1 2-151,17 5 0,-2 2 0,3 1-1064,-10 0 0,3 2 1629,-2 3 1,4 0 0,1 5 0,15-12 0</inkml:trace>
  <inkml:trace contextRef="#ctx0" brushRef="#br0" timeOffset="919">7957 979 12480,'-30'0'3868,"-8"0"-2879,17 0-179,-25 18-451,13-5-224,10 4 0,-2 3-352,1-1 0,0 1 352,3 4 0,1 2-90,0-1 0,1 0-45,4 4 0,2-1 216,-7 5-306,9 21 180,3-21-180,25 15 180,14-18-135,-8-10 0,4-3 90,6-5 0,1-2-443,1 4 1,0 0 397,4 1 0,0-1 0,-3-4 0,-2 1 44,0 4 1,0-1-156,-5-4 0,0-1 21,21 11 90,-22-10 0,1-1 89,0-3 1,1-1-90,0 5 0,1-2 190,7-7 0,0 0-280,-7 4 0,-1-1 90,4-7 0,0-3-69,-4 1 1,-2-1 248,22-14-270,-11 1 180,-10-9 812,-10 6-812,-8-24 90,-2 5-102,-8 12 1,-2-1-79,1 1 0,0-1 135,0-4 0,0 1 45,0-20-90,-7 20 0,-4 1 0,-10-18-90,-1 20 0,-4 1-45,-3 3 0,-1 2-358,-4-1 0,-2 2-2,2 7 0,-2 2-944,-6-2 0,-1 3 1349,6 7 0,3 1 0,-19-3 0,18 8 0</inkml:trace>
  <inkml:trace contextRef="#ctx0" brushRef="#br0" timeOffset="8903">6526 1254 6273,'-19'0'90,"-1"0"-90,1 0 180,-1-9-90,9 16 90,-6-23 90,14 32 0,-14-32 359,15 23 271,-7-16-180,9 9 1798,0 0-2248,9 0-90,2 9-90,17-7 0,3 7 0,17-9-90,-20 0 0,3 0 0,3 0 0,1 0 45,8-4 0,1-1-90,5 0 0,0-1-701,5-3 1,1-1 685,-16 3 0,1 0 0,-1 1 120,0 2 0,0 1 0,1-1-120,-1-2 0,0 0 0,0 1 120,0 3 0,1 2 0,-1 0-60,0-3 0,1-1 0,-2 2-628,17 1 0,-1 2 628,-13 1 0,1 2 0,-1-1 90,15-3 0,-1 2-90,-11 3 0,2 2 0,0-2 0,-1-3 0,0-2 0,2 0-585,4 3 1,1 1-1,2-2 607,-11-3 1,1-1-1,1-1 1,-1 0-1,0 1 1,1 0-1,-1-1 1,2-1 44,2 0 1,1-1-1,-1 0 1,1 0-1,-4 0 1,-1 0-1,1 0 1,-1 0 21,1 2 1,0 0 0,-1 1 0,-2-1 210,4 0 0,-3 0 0,-1 1-155,13 1 1,-6 2 168,-18-1 1,-3 0 1031,11 0-1076,-11 0 903,1 0-1083,1 0 2255,9 0-2255,1 0 875,-10 0-785,-2 0 0,-8 0 0,-1 0-90,1 0-1,8 0 1,-6 0 0,6 0-90,-8 0 180,-9 0 90,-2 0-270,-9 0-990,0 0 1,0 0 0</inkml:trace>
  <inkml:trace contextRef="#ctx0" brushRef="#br0" timeOffset="19290">11465 803 8612,'-8'-20'7646,"5"10"-6657,-5 1-449,8 9 179,0 0-179,0 9-90,0 19-270,0 22-135,0-16 0,0 2 0,0 3 0,0 0-343,0 1 1,0-2 252,0-2 0,0-2-17,0-4 0,0-1-1737,0 19-3418,0-18 5217,0-10 0,0-11 0,0-9 0</inkml:trace>
  <inkml:trace contextRef="#ctx0" brushRef="#br0" timeOffset="20098">11994 1293 13379,'-8'-6'4228,"6"10"-3419,-7-22-359,9 18-90,0-8-360,0-12 90,17-10 0,-4-10-90,16 1 90,-10-9 90,1 7-90,-9-7 0,-3 9 180,-8 17-181,0 5 1,0 17 90,0 0-180,0 17 90,0 5-90,9 17 180,11-17-180,28-5-45,-19-19 0,3-4-398,7-3 1,0-2 397,-3-3 0,-2-3-106,-3-1 0,-3-3 241,11-18-180,-20 17 180,-10 5 0,-9 26 0,0 10 593,0 12-683,0 8 234,9-9-773,10-10-1620,21-11-2339,1-18 4498,-12 0 0,-1-2 0,-4-2 0,2-4 0</inkml:trace>
  <inkml:trace contextRef="#ctx0" brushRef="#br0" timeOffset="20548">12798 862 18866,'11'19'360,"-2"1"-270,-9-9-90,0-2-810,8-9 1,12-9 449,2-11 270,6-1 180,-8 1 810,-9 11 179,-3 9-359,-8 9-361,0 11-179,0 10-90,0 1-90,9-12 90,2-10-360,8-9 0,10 0 91,1-18 89,1 5 359,-3-6 361,-17 10-90,-2 18-360,-9 10-90,8 12 0,-6-1 0,25-1-180,-14-18-630,24-3 720,-15-8-2878,6 0-2159,-17 0 5037,6 0 0,-15 0 0,7 0 0</inkml:trace>
  <inkml:trace contextRef="#ctx0" brushRef="#br0" timeOffset="21344">17443 783 11760,'9'-19'3868,"-7"8"-2159,15 2-719,-15 27-541,7 12-404,-8-2 0,-2 3-90,2 3 0,-2 2-240,-3-1 1,-1-1-841,0-3 1,-1-3-4633,-4 11 5757,18-19 0,-3-11 0,12-9 0</inkml:trace>
  <inkml:trace contextRef="#ctx0" brushRef="#br0" timeOffset="21636">17874 823 18237,'-4'35'239,"-1"-1"1,0-4 0,-1-1-195,0 0 0,2-1-225,4 4-180,28 5-449,22-26 629,-15-4 0,0-5 135,-4-8 0,-1-5-199,0-2 1,-4-5 378,-8-5 0,-5-4 622,6-23-217,-27 11-250,-23 10-290,-19 10-270,0 8-2428,2 2 2698,17 1 0,12 5 0,10-5 0</inkml:trace>
  <inkml:trace contextRef="#ctx0" brushRef="#br0" timeOffset="22495">18462 1489 13919,'-9'-37'1619,"16"-4"-1574,-3 11 0,3 1 45,15-21 135,-3 25 0,-1 2 674,-5-16-89,13 8-181,-24 12-359,7 10-180,-9 9 90,0 0-90,8 0-180,3 0 180,18 0-180,1-18-90,18 5 90,-7-24 90,-1 16 0,-21 1 360,-10 11 90,-9 18-90,0 2-360,0 17 0,0-6 180,0 6-91,9-17-268,10-2-181,12-9 0,-4-7 0,2-4 180,-2 1 0,-1-1 14,4-4 0,-1-1 256,10-12 450,-20 17 269,-10 11-359,-9 11-270,0 17-180,0 3 0,0-1 332,0-10-422,0-12-989,17-8-90,14-8-1,10-12 900,7-2 270,-17-6 1170,-12 17-1,-10 2-809,-9 18-270,0 2 0,0 9-90,9-9 0,10-3-630,20-8 270,3-17 315,-13 11 0,-1-1 45,4-22 90,5 19-90,-17 1-90,-1 9-7375,1 0 7465,8 0 0,-15 0 0,5 0 0</inkml:trace>
  <inkml:trace contextRef="#ctx0" brushRef="#br0" timeOffset="24304">23048 744 14819,'0'31'3957,"-9"-3"-3417,7 9-360,-15 4 0,6 10-180,5-23 0,1 0-90,-4 14-270,9-3-2878,0-11 3238,0-8 0,0-9 0,0-3 0</inkml:trace>
  <inkml:trace contextRef="#ctx0" brushRef="#br0" timeOffset="24637">23342 842 19946,'0'31'30,"0"-1"0,0 4 0,0-2-120,0 9 90,18 7-630,12-26 180,20-5 18,-20-19 1,-1-5 341,21-4 180,-11-26-90,-19 5 45,-14 4 0,-3-1-45,-3-12 104,-18 10-194,-4 5-1341,-8 24-3426,1-7 4857,10 1 0,8 5 0,2-5 0</inkml:trace>
  <inkml:trace contextRef="#ctx0" brushRef="#br0" timeOffset="24945">23930 803 19856,'-9'48'180,"-2"-7"-90,-8-1-270,8-3 180,2-7-90,36-8-450,5-5 450,1-14 0,2-6 45,-4-4 0,-1-3 90,0-3 0,-1-5 0,-4-5 0,-3-4 135,-5 3 0,-3-2 0,-3-2 0,-3 0-90,1-14-90,-26 12-90,-5 12-1619,-26 18-7646,6 0 9355,-6 0 0,27 0 0,3 0 0</inkml:trace>
  <inkml:trace contextRef="#ctx0" brushRef="#br0" timeOffset="25871">24381 1254 19586,'-31'-9'1799,"12"-2"-1799,10-17 0,9 6 0,18-15-90,3 15-45,-2-1 0,2 1-45,18-2 180,-9-22 0,-10 33-90,-12-5 180,-8 18 270,0 9-180,-8 11-90,-3 10-90,-9-8 90,9-5-90,11-8-360,29-7-360,21 7 225,-12-15 1,2-5 89,1 1 0,-1-2 43,0-11 1,-2-2 361,-6 8 0,-5 1 630,4-12 360,-14 19-181,-17 18-539,0 19-90,-9 14-180,-2-10 723,0 3-633,3-24-270,25 0-90,5-2-180,26-9 360,2-9 0,0 7 90,-11-16 540,-19 16 0,-12-7-91,-8 18-179,0 11-180,0 2 90,0 6-720,18-17 1,12-3-1,21-25 450,-22 11 0,0-1 45,-3-7 0,-2 0 405,16 3 270,-12 2-451,-17 9-89,-3 9-180,1 10-3238,11-6 3328,2 5 0,-3-18 0,-10 0 0</inkml:trace>
  <inkml:trace contextRef="#ctx0" brushRef="#br0" timeOffset="26637">27752 823 19226,'0'37'2249,"0"4"-2249,0-12 0,0 1 90,0 20-180,0-2-900,0-9-2158,0-8-6683,9-12 9680,1-10 0,1-9 1,-2 0-1</inkml:trace>
  <inkml:trace contextRef="#ctx0" brushRef="#br0" timeOffset="26971">28046 1058 10861,'11'-20'7106,"-3"9"-6027,-8 3-359,0 25-540,0 5 179,0 17-359,0 0 90,9-8-180,11-3-629,28-17 359,-18-6 0,1-1 135,4-3 0,0-2 180,-5-3 1,-2-1 133,11-6 91,-10-17 180,-18-3 360,-3 1-360,-17 10-91,-19 3-359,-5 14-179,-6-5-1081,11 8-5306,8-9 6656,9 7 0,3-7 0,8 9 0</inkml:trace>
  <inkml:trace contextRef="#ctx0" brushRef="#br0" timeOffset="27346">28595 1058 22194,'10'28'90,"-10"3"-90,-10-10 90,-1 14-180,11-22-180,19 16-179,21-10-1,10-8 270,-21-5 0,1-3 180,-1-6 0,0-3 90,21-5 0,-10-17 270,-21 6 180,-10-15 89,-9 15-359,0 3 0,-18 1-270,5 16-180,-24-7 90,15 1-1979,3 14-3508,1-21 5577,16 22 0,-6-16 0,8 9 0</inkml:trace>
  <inkml:trace contextRef="#ctx0" brushRef="#br0" timeOffset="27671">29104 1117 22464,'0'-11'1259,"-9"11"-1169,-1 2-180,-10 15 90,0 3-89,1-7-361,17 22-270,21-31 180,23 22 405,-13-23 1,1-3 134,20 8 90,-2-25-90,-18-5 179,-10-17 1,-12 8-180,-8-6-180,0 16-89,-9 1-3599,-10 2 3868,-3 16 0,2-6 0,12 8 0</inkml:trace>
  <inkml:trace contextRef="#ctx0" brushRef="#br0" timeOffset="28863">29535 1469 21115,'-19'-19'630,"8"-1"-630,20 1-90,21-10-360,12-1 360,-14 11 0,0-1 90,-7 0 0,0 0 90,18-10-90,-20-7 0,-10 24 90,-9-5 270,0 18-180,-9 9-90,-2-7-90,0 24 0,-6-21 0,15 12-450,11-8-360,21-7-629,20 7 854,-21-7 1,1-4 404,0-6 0,-1-2 270,12-3 809,-4-6 271,-26 10-1,-2 9-629,-9 0-91,0 17-269,-9-3-90,-2 5 90,0-1-180,3-16-539,16 6-91,21-8-180,3 0 585,-4 0 1,1 0 224,12 0 90,7-8 179,-26 6 451,-5-7-360,-17 9-180,0 9-90,0-7-90,0 15 90,0-6 0,0 9-1,9-9-268,11-3-181,10-8 90,18-8 180,-6-3 90,-3-9 180,-11 9 270,-17 2-91,-2 9 1,-10 18-360,-7-14 0,6 31 0,-16-39 90,16 28-90,-7-31-540,18 16-179,19-9-91,14 0 585,-13-4 1,1-1 314,20-6 269,-2 0 721,-27 3-361,-3 8-449,-18 8-180,0 3-90,0 9-180,0-1-2158,0 1-7493,8-9 9252,12-2 1,-7-9 0,5 0 0</inkml:trace>
  <inkml:trace contextRef="#ctx0" brushRef="#br0" timeOffset="45202">20677 744 9691,'-15'-25'1049,"1"0"1,-4-3 0,-3 0-331,-3-2 1,-2 1-271,-7-6 1,-2 0-315,-2 0 0,-4 0-1254,7 9 1,-1 1 0,-3 0 1178,-3 1 0,-2 1 0,-1 0-105,6 5 0,-1 0 0,-1 1 0,0 1 45,-5 0 0,-1 1 0,-1 0 0,-1 2-23,-4-1 1,-1 1 0,-2 2 0,0 1 22,7 4 0,-1 1 0,0 1 0,-1 1 0,0-1 17,-4 0 1,-1 0 0,0 0 0,0 1 0,-1 1-315,9 2 0,-1 0 1,1 2-1,-1 0 1,1 0-1,-1 1 312,-1-1 0,0 0 0,-1 1 0,1 0 0,0 1 0,1 1 16,1 1 0,1 1 1,-1 0-1,2 2 1,-1 0-1,0 1-16,0 1 0,0 1 0,0 0 0,1 2 0,0 0 0,1 1-300,-7 5 0,2 0 0,0 1 0,0 3 0,1 0 285,6-1 0,1 1 0,0 2 0,0 0 0,1 2 0,1 0 30,0 2 0,0 1 1,0 1-1,2 1 1,0 1-1,2 2-15,-1 2 0,2 1 0,1 2 0,0 1 0,2 1 0,0 0-15,4-4 0,0 1 0,0 0 0,2 1 0,0 0 0,3 1 0,1 0 0,-1 7 0,3 0 0,2 1 0,2 0 0,0-1 0,1 0 30,-3 6 0,-1-1 0,3 0 1,4-1-1,6-1 42,7-3 0,5-1 0,4 0 0,4-2 0,3-4 18,9 5 0,5-3 0,6-3 0,5-5 13,-6-11 0,4-3 0,3-2 0,2-1 0,3-3 0,0 0-103,-5-4 0,2-1 0,2-1 0,1-2 0,1 0 0,1-2 0,0 0 0,0 0-139,0-1 1,0-1 0,1 0 0,0-2-1,1 0 1,0 0 0,1-2 0,1 1 0,-1-1 75,0-1 0,0 0 0,0-1 0,1 0 0,1-1 0,-1 0 0,1-1 0,0 0 0,0 0 0,-1-1-60,-3 1 0,0-1 1,0 0-1,0 0 0,0-1 1,1 0-1,-1-1 1,0 0-1,-1 0 0,1-2 1,-1 1-9,-1-1 0,0-1 0,0 0 0,0-1 0,0-1 1,-1 1-1,0-1 0,0-1 0,0 1 0,-1-1 0,0-1-93,3 0 0,-1 0 1,1-1-1,-1 1 1,-1-2-1,0 0 1,0 0-1,-1-1 1,-1-1-1,-1-1 235,7-3 0,-1-2 1,-1 0-1,-1-1 0,-1-1 1,-1-1-1,-2-1 0,-1 0 260,-1-2 1,-1 0 0,0-2 0,-3 0 0,-2-1-1,-3-1 1,-2-2 102,-2-2 1,-2-2 0,-3-1 0,-3-1 0,-3 0 0,-4-1-99,0-4 0,-4-1 0,-4 0 0,-5 0 0,-7 2-61,-8 1 1,-7 0 0,-5 1 0,-4 2 0,-1 2-162,-3 1 0,-3 1 0,-4 3 0,-2 2 0,-4 2-67,6 8 0,-3 2 0,-2 2 0,-2 1 1,-2 2-1,1 0 0,-1 0 13,-3 1 0,-1 1 0,-2 0 0,0 2 0,0 1 0,-1 0 0,0 1-169,6 2 0,-2 1 1,1 0-1,-1 1 1,0 0-1,0 1 1,0 1-1,0-1-394,0 1 1,-1 1 0,1 0 0,-1 1 0,0 0 0,1 0 0,-1 0 0,1 1 562,1-1 0,-1 1 0,0-1 0,0 1 0,1 0 0,1 0 0,3 1 0,3-1 0,-16 1 0,4 0 0,3 0 0,2 0 0,-5 0 0,0 0 0,0 0 0</inkml:trace>
  <inkml:trace contextRef="#ctx0" brushRef="#br0" timeOffset="64878">6566 1215 9691,'-20'-9'540,"9"15"-270,-6-12-180,-3 15 180,-11-9-270,-17 0 180,-2 0-180,22 4 0,-2 0-182,-4-3 0,0 0 182,0 4 0,-2-1 0,-3-3 0,0-2 0,0 1 0,0 0 0,-1 0 0,1 0 45,0 0 0,0 0-45,-1 0 0,1 0-332,4 4 0,1 1 332,-5 0 0,1 1 0,8 3 0,0 1 0,-4 0 0,0 0 0,4 0 0,1 0 0,0-1 0,-1 1 135,1 1 0,0-2-225,0-3 0,-1-1 104,-4 0 1,0-2-15,4-2 0,-1-2 45,-6 1 0,-2 0 0,0 5 0,0-1-135,-1-3 0,-1 0 135,-7 4 0,0-1 0,8-4 0,0 0-72,-4 0 1,1 0-19,3 0 0,1 0 90,0 0 0,0 0-45,-4 0 0,-1 0 90,-1 0 0,0 0-90,1 0 0,-1 0 45,-3-4 0,0-1-45,4 4 0,-1 0 0,-4-3 0,0-1 90,0 5 0,0 0-90,0 0 0,0 0-45,0 1 0,0-2 180,0-2 0,0-2-46,0-1 1,0 1-315,-4 0 1,-1-1-111,13 0 1,-1-1-1,-1 2 275,-3 4 0,0 1 0,-2-1 60,-3-2 0,-2-2 0,1 5 0,2 5 0,1 5 0,0 1 0,-1-2 0,1 1 0,2 3 30,2 7 0,3 4 0,0 0-30,2-1 0,1 0 0,1 1-30,1-1 0,2 0 0,0 0-576,-11 7 0,3-1 111,3 0 0,1-1-1315,4-7 0,3-1 1810,-9 11 0,12-14 0,21-17 0</inkml:trace>
  <inkml:trace contextRef="#ctx0" brushRef="#br0" timeOffset="67419">9427 960 8522,'-28'-11'2159,"6"2"-1529,-6 1-1,17 14-89,2-4-270,27 27-270,12-8 90,4-7 0,9-1 0,0-3-738,-4-4 0,0-3 0,3 1 648,0 3 0,2 0 0,1 0 0,-2-1 0,7-3 0,-1 0 0,-2 1 0,-3 4 0,-1 2 0,-1 1-294,-2-2 1,0 0 0,-3 3 337,5 11 1,-3 2 45,-4-1 0,-5 2 45,-14 7 0,-2 2-45,5-5 0,-1 1-243,-8-1 1,2-1 197,9-4 0,4-3 0,-6-1 0,3-2-90,18-3 0,5-2-225,4 1 0,2-2-30,-7-5 0,3-2 0,0 0 180,2 0 0,0 1 1,1 0 108,2 1 0,1 2 0,-1 0-19,-8-1 0,0 1 0,-2 1 30,1 1 0,-1 2 0,-3 0 246,3 5 0,-3 1-246,0 0 0,-2-1 0,-8-3 0,1-1 45,7 0 0,2-2-90,0-2 0,3-3-372,6-2 0,2-1 282,2 4 0,2 0-135,-15-5 0,0-1 0,1 1-210,2 2 1,1 0-1,1 1 300,1 0 0,1-1 1,0 1 89,2 0 0,1 0 0,0-2-180,0 0 0,0-2 0,1 0-41,2 1 0,0-1 0,1-1 491,-4-2 0,1 0 0,-1 0-90,-3 2 0,0 1 0,-1 1 338,-2-1 0,0 0 0,-3 2 291,7 3 1,-3 3 18,1 2 0,-5 3-424,-14-2 1,-2 2-45,0-1 0,0 0 225,0 1 1,0-3-406,17-2-90,-8-6 0,0-2 1379,19-3-1424,-18 0 0,0 0-486,16 0-1178,-2 0 1709,-18 0 0,-10 0 0,-12 0 0</inkml:trace>
  <inkml:trace contextRef="#ctx0" brushRef="#br0" timeOffset="88261">4958 8172 7353,'-19'-9'1799,"8"7"-900,2 2 91,1-6-1,5 12-269,-5-14-91,8 16-449,-9-14 360,7 12 0,-7-14-91,9 8-269,0 8 360,-9-6-360,-2 16 0,-17-7-90,6 8 90,-15 1 0,16 8-180,-17-6 0,17 6 89,-8 1 1,1 1-90,6 9 0,9-15 0,-2 0 0,-13 18 90,17-14 0,0 0-297,-17 14 207,18-14 0,0 0 0,-18 14 0,6 6 90,-6-9-90,22-11 0,1 0 0,-13 7 0,16 20 90,-6-16-90,8 11 0,0 0-128,0-22 1,0 1 127,0 21 0,-1-21 0,2 1 45,2-1 0,2 0-45,6 21 0,9-2 0,-1 0 90,1-6 110,0 6-200,8-9 0,2 0-167,1 0 167,6 0 0,-7-8 180,10 6-180,-1-7 0,0 10 90,0-10-90,0 7 90,1-15 0,-1 6 0,9-8-90,2-1 90,-21-13 0,1-1-90,-1 4 0,1 0 0,20-7 45,-22 2 0,0 1-45,22-5 0,0 0 0,-2 0 0,0 0 90,-6-9 253,5 7-343,-16-7 0,6 9 90,2-9-90,2 7 0,-1-15 0,-3 6 355,-7-9-355,1 1 0,6-1 0,-16 0 90,8 1-90,-10-1 0,1 1 90,-9-1-90,6-8 0,-15 6 90,16-6-90,-16-1 0,7 7 90,-9-6 0,0 0-180,0 6 180,0-15-180,0 24 90,-9-22 90,-2 13-180,-9-8 180,1-7-90,-1 6 90,1 1-270,-1-7 360,-8 15-270,6-15 90,-15 15 0,15-6 0,-15 8 0,7-8 0,-1 6-90,-6-6 180,15 8-90,-6-8-90,8 6 90,1-6 90,-10 17-180,8-6 180,-16 6-90,15-9 0,-6-8 0,17 23-180,-7-27 180,16 45 0,-15-46 0,15 38 0,-16-40-90,16 30 90,-7-21 0,9 15-90,0-17 90,9 6 0,2-6 0,9 17 90,-10-6-90,-1 6-90,0-9 90,-7 1 0,15-1 0,-14 0 0,14 1 0,-6-10 90,0 8-90,-3 1 0,-8 3 0,0 6 0,0-9 0,0 1 0,0-10 0,0 8 0,0-8 0,0 1 0,0 6 90,0-6-90,0 8 180,0 1-270,0-1 0,0 0 90,0 1 90,0 8 0,-8-7-180,6 16 90,-16-24 90,16 22-90,-15-14-90,6 10 90,-9-3 90,0 0-90,1-7 0,-1 8-90,1-1 180,-1 2-270,-8 9 360,6 0-180,-15 0-90,6 0 270,1 0-360,-7 0 180,15 9 90,-15 2 0,15 17-90,-15-6-90,7 15-90,-1-7-1349,3 1-6386,8-3 7915,1-17 0,8-2 0,2-9 0</inkml:trace>
  <inkml:trace contextRef="#ctx0" brushRef="#br0" timeOffset="109948">26694 2939 11490,'39'0'1440,"0"0"-811,0 0 1,9 0-90,2 0-1045,0-8 594,-17 7 1,0-1 180,19-15-225,-15 15 0,2 2-45,0-4 0,1-1 90,-1 0 0,2 1-45,7 3 0,0 0-627,1-3 1,0 0 716,5-1 0,1 1-105,-16 3 0,0 1 0,1-1 60,-1-5 0,0-1 0,0 2-30,3 4 0,1 1 0,-1-1 0,-2-4 0,-1-2 0,1 2-60,2 3 0,1 2 0,-1-1 0,-3-1 0,0-2 0,0 2 30,0 1 0,1 1 0,-1 1-30,0-1 0,0 0 0,0 0 30,1 0 0,-1 0 0,0 0-30,0 0 0,0 0 0,1 0 30,-1 0 0,0 0 0,0 0 29,0 0 1,1 0 0,-1 0-60,0 0 0,0 0 0,0 0 0,3 0 0,0 0 0,1 0 30,-1 0 0,1 0 0,0 0-30,5 0 0,1 0 0,0 0 0,-2 0 0,-1 0 0,1 0-271,-2 0 1,1 0-1,0 0 271,-1 0 0,0 0 0,0 0 0,-5-1 0,0 1 0,-1 1 30,4 1 0,-1 2 0,0-2 38,13-1 1,-1 1 66,-5 2 0,0 0-45,-5-3 0,-1-2-88,-4 1 1,0 0 42,-4 0 0,0 0 431,-1 0 1,-1 0-477,17 0 1261,-2 0-2970,-18 0-5701,-10 0 7410,-11 9 0,-9-7 0,0 7 0</inkml:trace>
  <inkml:trace contextRef="#ctx0" brushRef="#br0" timeOffset="111432">26615 3900 12120,'39'-11'1799,"1"2"-1169,-1 9-181,9-9-179,2-2-90,-21 6 0,1 0 0,-1-5 0,1 2-45,3 6 0,1 2 45,1-4 0,0-1-581,4 0 0,0 2 536,0 1 0,1 1-90,3-3 0,1 0 0,0-1 0,1 1-402,4-1 0,0-1 402,0 1 0,0-1 0,0-3 0,0 1 44,0 2 1,0 1 45,-4-1 0,-1 1 90,0 0 0,-1 1-427,-3 4 0,-1 0 247,4-4 0,1 0 0,0 2 0,1 1 0,4-3 0,0 0 0,-4 3 0,-1 2-45,5-1 0,-2 0 45,-6 0 0,-1 0 0,7-4 0,2-1-90,-4 4 0,-1 0-263,0-4 0,1 1 308,3 4 0,0 0-44,-7 0 0,-1 0 44,3 0 0,1 0 45,-1 0 0,1 0 0,0 0 0,1 0-45,0 0 0,-1 0 10,4 4 0,0 1 35,-3-5 0,-1 2 45,1 6 0,0 1 0,3-3 0,0-1-90,-8 0 0,0 1 300,0 3 0,-1 0-256,-5-8 1,-1 0 0,-3 3 0,-1 0 0,0 1 0,1-1 135,20-2-135,-22 3 0,0-1-45,22-4 427,-21 0 1,1 0-383,0 4 0,-1 1-45,0-5 0,1 2 239,-1 7 1,1-1-195,-1-6 0,0-1 89,4 7 1,2 1-45,3-8 0,2 0-12,5 8 1,0 0-34,-1-8 0,1 0-1,3 8 1,0-1-312,-12-7 0,0 0 312,2 8 0,0 0-45,12-7 0,-2 7 0,-18-9 132,-2 0-941,-17 0-3740,-2 0 4549,-9 0 0,0 0 0,0 0 0</inkml:trace>
  <inkml:trace contextRef="#ctx0" brushRef="#br0" timeOffset="114232">26929 3057 18776,'0'11'540,"0"6"-540,0-15 0,0 16 180,0-16-180,0 15 90,0-6 90,0 9-180,0-9 180,8 15-180,3-13 180,0 15-91,7-8 1,-7 0 0,8-1 0,1 1 0,8-1-90,-6 1 0,15 0 0,-15-10 90,15 8-90,-16-7 0,17 0 90,-8 6-90,9-15 0,0 7 0,1-9 90,8 0-90,-7 0 0,7-9 180,-9 7-180,9-15-90,-7 6 270,7-9-180,-17 1 0,6-10 0,-16-1 0,17-1 0,-17-6 0,-1 15 90,-3-6-90,-15 0 0,16 6 0,-16-6 0,7-1 0,-9 8 90,0-8-90,0 1-90,0 6 90,0-6 0,0 8-180,0 9-180,0 3-359,-9-10-361,7 14-2068,-7-13-6387,0 8 9535,7 15 0,-7-12 0,9 14 0</inkml:trace>
  <inkml:trace contextRef="#ctx0" brushRef="#br0" timeOffset="115681">28889 2900 11041,'-20'0'4137,"0"0"-3597,1 0-90,-1 0 89,1 9-89,-10 2-180,7 8 180,-15 1-270,16 8 90,-8-6-91,1 15 1,6-7-90,-15 10 0,15-1 180,-6 0-270,9-8 180,8 14-180,-7-21 90,16 13 180,2-8-360,20 1 270,10 1 0,10 6-90,8-16-288,-24-2 1,2-1 197,3-6 0,0-2 44,-4 5 1,0-1-45,8-8 0,0-2-179,19 14 224,-18-16 0,0-2-135,-5 4 0,0 1 90,1-4 0,-1-2-45,1-3 0,-1-1-18,1 0 0,-1-1-27,21-13 135,-26 5 0,0-1-45,15-15 90,0-1-90,-8-6-90,-3 7 360,-9-9-180,1-1 0,-9 1-90,6 0 90,-15 0-90,16-9 90,-16 6-90,7-5 0,-9 16 0,-9-6 0,-11 15 0,-10-15 0,-9 15-90,-1-6-408,-8 8-132,7 1-135,13 13 1,-1 1-3913,-21-4 4677,20 9 0,2 0 0,-5 0 0,7 0 0</inkml:trace>
  <inkml:trace contextRef="#ctx0" brushRef="#br0" timeOffset="117023">29829 3998 15628,'9'-31'1349,"11"3"-1079,1 0 180,17 6-90,-8-7-1,9 1 1,0 6-180,1-15 180,-1 16-270,0-8 90,-8 18 90,6-6-90,-7 15 179,1-7-89,-3 9 90,0 0-270,-6 0 90,15 0-90,-7 9 0,10-7 180,-10 15-91,7-14 91,-15 14-90,6-6 90,-8 8-90,8 10-90,-6-16 90,15 13-90,-7-15 0,10 8 0,-10 1 0,7 0 90,-6-1-1,-1 1-89,-2-1 0,-17 1 0,7 8 0,-8-6-90,1 6 0,-2-8-90,0 0-1439,-7-9-4228,7-3 5757,-9-8 0,0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3:23:01.21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2352 7878 14819,'-20'11'989,"9"15"-809,11-4-90,3 17 90,14 0 90,-6 1-180,9 8 89,-11-20 1,1 2 0,4 5 0,0 0-90,-3 3 0,0 2 90,8 8 0,-1 0-745,-6-3 1,-2 2 624,-1-10 0,1 2 0,-1 0 30,2 16 0,-2-1 0,0 0 0,2 1 60,-2-17 0,1 1 0,-1-1-61,1 16 1,2 1-30,-1-13 0,2 0 0,0 0 0,-3-2 0,0 0 0,0 0-542,3 5 0,0 0 0,0 0 452,0-2 0,1-1 1,-1 2 59,0 4-1,0 1 1,0 0 30,0-3 0,0 0 0,0 1-90,0 2 0,0 0 0,0-1 30,0-4 0,0-2 0,0 0-403,1-2 1,-1 0 0,0-2-228,2 12 1,0-2-901,-1-7 1,0-4-4227,6 5 6004,-9-25 0,-3-19 0,-8-7 1</inkml:trace>
  <inkml:trace contextRef="#ctx0" brushRef="#br0" timeOffset="1860">2352 7800 9512,'0'11'4047,"0"-3"-2967,0-8-271,9 0 91,1 0-451,28 0-179,3-8-90,-13-1 0,3-2-135,6-3 0,2-2 90,8-7 0,4-2-938,-7 6 1,2-1 0,2 0 869,-8 3 0,2 0 1,0-1-1,1 0-67,5-3 0,1 0 0,0-1 0,1-1 18,-7 4 0,0-1 0,0 1 0,0-1 0,1 0-567,2 0 0,1 0 0,1 0 0,-1 0 1,0 0 584,1-1 0,-1-1 0,0 1 0,1-1 0,0 1-186,0 1 0,1 0 0,1 1 0,-2-1 0,1 1 150,-3 1 0,-1 0 0,0 0 0,0 1 0,0-1 18,-1 0 0,-1 1 0,0-1 0,0 1 0,0 0-297,8-3 1,1 0-1,-1 1 1,-1 0 278,0-1 0,-1 0 0,-1 1 0,1-1 45,0 1 0,1-1 0,-1 0 0,-1 1 0,-1-1 0,0 0 0,-1 0 0,1 1 0,2 1 0,0 1 0,-1 0 0,0 0 131,-3 0 0,0-1 0,-1 1 0,1 1-154,1 1 1,1 0 0,0 0-1,-2 1-22,9-3 0,-2 1 0,1-1 0,-1 1 0,1-1 0,-4 2 30,-10 4 0,-2 2 0,-2-1 105,15-5 0,-4 2 0,-15 2 0,-3 2 1992,11-2-2037,-11 2 949,-8 1-949,-1 5 2615,1-5-2705,-1 8 1069,1 0-1069,-9 0 0,6 0 90,-15 0 0,16 0 0,-16 0 0,16 8 90,-16 3 0,6 9-90,-8 17 0,9-4-45,-8-2 0,0 3 45,3-4 0,1 1-45,-1 15 0,1 4 0,-1-1 0,3 2-675,1-10 0,2 1 0,0 1 660,0 3 0,0-1 0,0 1-30,3 1 0,0-1 0,1 1 30,1 4 0,1 1 0,1-1-578,-1-4 0,1-1 0,0 1 637,2 4 1,1 1 0,0-1-120,-1-1 0,1-1 0,-1 0 97,-4-10 1,0 1 0,0-1-1,-1 0-67,1 1 0,0-1 0,0 0 0,-1 0 30,3 11 0,0-1 0,-1 0-421,0 0 1,0 0-1,0-1 421,-3-5 0,0 0 0,0-1-30,0 1 0,0-1 0,0 0-226,0-2 0,0-1 0,0-1 226,1-1 0,-1-1 0,0 0 279,2 18 1,0-1-235,-1-8 0,0-1 368,1 0 0,-1-1-368,-3-8 0,-1 0-45,0 3 0,0 0 679,0-7 0,-2-1-679,-7 0 0,0-1 0,7 0 0,1-1 1347,-7 13-1347,7-2 1121,-9-2-1031,0-24 803,0 13-804,0-15-89,0 0 90,0 7 0,0-16-90,0 15 0,-18-6 0,5 0 0,-24-2 0,-2-9 0,11 3 0,-3 2 0,-11 0 0,-3 1-45,-4 3 0,-2 2-744,5-2 0,-3 0 1,0 1 788,-3 3 0,-1 0 0,-1 0-23,8-2 1,0-1-1,-2 0 1,0 1-1,-2 0 1,-1 1-1,-1 1 1,1-1 22,-1 0 0,1 0 0,-1 0 0,0 0-585,-2-2 1,0 0 0,0 0 0,0 1 584,2 1 0,0 0 0,1 0 0,-1 0 0,3-2 0,0 0 0,0-1 0,0 1-348,3 0 0,-1-1 1,1 1-1,0 0 348,2 2 0,0 0 0,0 0 0,0 0 0,-2 0 0,-1 0 0,1 1 0,0 0 0,3 1 0,1 1 0,0 0 0,-1 0 0,-3 0 0,0-1 0,0 1 0,1 0 30,-6 4 0,2 1 0,-1 0-332,-2-3 0,0-1 0,1 1 302,8-1 0,0 0 0,1 0 0,-1-3 0,1 0 0,1 0 307,4 0 0,1 0 0,0 0-307,-18 2 0,1 0 0,4 4 0,0 0 586,0-9 0,0 1-586,4 8 0,1-1 0,0-7 0,1 0 648,7 3 0,2 0-648,4 1 0,1-1 1605,-18-1-1605,7 13-90,10-24 67,2 7-426,-1-9 89,-10 0-135,11-1 0,-3 2-113,-7 3 1,-2 0-2901,-4-2 0,-2-1 3508,-4 3 0,2 0 0,-6-4 0,10 0 0</inkml:trace>
  <inkml:trace contextRef="#ctx0" brushRef="#br0" timeOffset="2634">2528 6212 15988,'-9'11'2518,"-10"-2"-1888,-3-9-540,-15 17 0,15 14-45,8-8 0,0 4 0,3 10 0,2 2-502,-1 1 1,1 1 411,-2 7 0,2 2 45,3-1 0,1 0 0,4-4 0,2-1-90,7 1 0,4-3-495,2-10 1,3-3-541,1-3 1,3-4-3733,18-2 4857,-9-12 0,-10-8 0,-11 0 0</inkml:trace>
  <inkml:trace contextRef="#ctx0" brushRef="#br0" timeOffset="2793">2332 6820 11760,'-19'-11'4138,"-1"-6"-3958,0 6-180,18-9-90,13 9-1889,20-15-6206,17 13 8185,-7-24 0,-10 24 0,-14-4 0</inkml:trace>
  <inkml:trace contextRef="#ctx0" brushRef="#br0" timeOffset="2934">2705 6526 17607,'8'28'-9831,"12"-15"9455,11 13 0,-10-23 1,-3 5-1</inkml:trace>
  <inkml:trace contextRef="#ctx0" brushRef="#br0" timeOffset="3060">2783 6310 15088,'-31'-19'-585,"12"-1"1,10 9-1,9 3 1</inkml:trace>
  <inkml:trace contextRef="#ctx0" brushRef="#br0" timeOffset="3326">3038 6310 13829,'28'11'5217,"3"7"-4857,17-7-270,2-1-526,-21-5 0,1-1 481,-1 1 0,0-1-360,21-2-674,-2 15-2139,-17-14-4968,-12 5 8096,-10-8 0,-9 0 0,0 0 0</inkml:trace>
  <inkml:trace contextRef="#ctx0" brushRef="#br0" timeOffset="3509">3410 6251 18237,'-19'0'2068,"-1"-8"-1978,9 23-180,-6-2-809,6 26-271,-3-15 1,-1 0-4767,-6 26 5936,6-20 0,1-1 0,3 4 0,3-7 0</inkml:trace>
  <inkml:trace contextRef="#ctx0" brushRef="#br0" timeOffset="3860">3489 6310 14639,'41'-19'899,"5"-1"-719,-24-8-180,6-3 180,-9 1-90,-8 2 90,-2 8 359,-9 0 91,0 9 90,0 11-91,-9 3-269,-2 14-270,-8 3-90,-1 1 0,1 8-270,8-10-1709,28 1-4677,16-9 6656,-4-10 0,1-2 0,2-1 0,-5-7 0</inkml:trace>
  <inkml:trace contextRef="#ctx0" brushRef="#br0" timeOffset="4242">4194 5997 19496,'-19'0'1169,"-1"-9"-1169,9 24 90,-6-10-90,14 32-90,-5-7 180,8 9 0,8-17-90,3-4-180,18-27-90,1-11 180,-14-2 0,-1-4-354,0-3 1,-2-3 398,-6-10 0,-3-3 45,1 1 0,-1-1 0,-4 0 0,0 1 225,0 8 0,-1 2-135,-2 4 0,-2 3 359,-6 6-179,-9 29 90,1 34-180,12-1 0,3 5-135,-2-1 0,3 1-500,10 4 0,4-2-40,-2-7 0,3-3-982,7-12 1,2-2 1476,18 13 0,-17-26 0,-5-3 0</inkml:trace>
  <inkml:trace contextRef="#ctx0" brushRef="#br0" timeOffset="10125">4351 7721 13469,'-39'11'1529,"8"7"-1529,3-16 180,8 7 270,9 8 90,-6 5-180,-3 17-181,-1 0-446,2-11 1,0 1 356,4-4 0,0 2-45,-9 10 0,0 2 45,4 0 0,-1 1 0,-8 4 0,1 1 90,7 3 0,1 2-135,-5-1 0,2 0-416,7-4 1,1-1 280,0-8 0,2-2-66,7-1 0,1-1 246,-3 18-180,16 0 135,-3-21 0,1-1-90,7-3 0,3 0 45,-2 4 0,2 1 0,3 0 0,1-1 0,0-4 0,0 0 90,0 7 0,-1 1 180,-4-7 0,0 0-135,4 8 0,-1 0-90,-7-4 0,0-1-45,6-4 0,3 0 45,-1 0 0,1-2-180,4-6 0,2-4-90,11-1 0,3-4 0,7-6 0,4-4-213,-12-3 1,1-2 0,1-1 437,4-1 0,1-2 0,0 1 30,-3-1 0,0 1 0,-1 0 210,-2 3 0,0 0 0,-2 2 484,8-1 0,-3 3-410,-4 2 1,-2 2 225,13-1-405,-22 0 0,1 0 265,0 0 1,1 0-356,8 0 0,2 0-45,4-3 0,1-3-393,4-7 0,0-2 393,-13 5 0,0 0 0,-1-3 0,-1-4 0,-1-4 0,0 3-30,3 3 0,1 3 0,-3-3 30,7-13 0,-1 0 784,-1 7 0,-2 0-784,-11-2 0,-2-2 0,0 2 0,0-2 0,-4-3 0,-1-2 0,5-4 0,0-2 0,-8-7 0,0-1-329,8 4 0,-2-1 374,-14-2 0,-3-1 300,5 9 1,-3 1-256,-6-1 0,-2 2-90,2 3 0,-2 1-90,-7-21 135,-1 22 0,-2-1-45,-3 0 0,-3 0 0,-1-6 0,-3 0 44,-2-4 1,-2 0 0,1 3 0,-2 2-17,-3-1 0,-1 2 17,1 3 0,0 2-83,-1 2 1,1 1 37,4 1 0,0 1 0,-3 7 0,-1 1 0,4-3 0,0-1 0,-4 4 0,-1 0 0,-3-5 0,-1 0 0,-1 0 0,0 1 0,-4 4 0,0 0 0,-5-4 0,0 1-45,4 6 0,0 2 90,-4-4 0,1 0-45,7 3 0,2 2-45,0-1 0,1 0-237,3 5 0,1-1 282,-5-3 0,0 1-45,0 6 0,-1 2 45,-4-1 0,-1 2 0,-3 6 0,-1 5 0,-1 10 0,1 4 0,-1-1 0,0 3-450,1 5 1,1 1-1363,8-8 0,1-2 1812,3 1 0,3-2 0,-2-1 0,12-5 0</inkml:trace>
  <inkml:trace contextRef="#ctx0" brushRef="#br0" timeOffset="11192">4449 9074 14819,'-2'-37'179,"13"-5"-179,2 9 0,4-1-45,2 3 0,1 1-403,0 0 0,0 1 493,-5 3 0,0 4 1296,13 0-262,-8 5-46,-9 17-493,6 17-270,-15-4 90,25 7 231,-6-11-591,27-9 45,-23-12 0,0-2-461,9 3 0,0-2 461,1-11 0,0 0-265,0 8 1,-1 1 264,-3 0 0,-3 2 495,11 2-271,-2 2-89,-15 9-90,6 0-371,1 0-4397,-8-8 4796,8-3 0,-18 0 1,-3 2-1</inkml:trace>
  <inkml:trace contextRef="#ctx0" brushRef="#br0" timeOffset="11750">4547 8486 14819,'-9'13'2968,"7"2"-2878,20-50-90,5 3 0,1 7 0,0 0 0,-8 0 0,-1 2 360,13-8 449,-8 12-179,-9 10-1,6 18-269,-6 1-180,17 10 0,12-9-180,1-2 45,-13-12 0,1-3-135,21-14 0,-20 11 0,-1-3 90,12-25 0,-4 23 0,-18-12-90,-8 24-899,7-7-2699,-7 9 3688,-1 0 0,-1 0 0,-9 0 0</inkml:trace>
  <inkml:trace contextRef="#ctx0" brushRef="#br0" timeOffset="12285">4566 7976 17067,'19'-24'30,"0"0"0,1 3 0,1 1-30,-1 0 0,1 1 0,25-10 450,-24 19 449,6 1-179,-17 18-180,6 10-360,-6 3 89,9 6-89,8-17-180,3-2-539,17-18-990,2-10-177,-21 3 0,1 1-4681,20-7 6387,-11 5 0,-20 17 0,-10 0 0</inkml:trace>
  <inkml:trace contextRef="#ctx0" brushRef="#br0" timeOffset="12934">5664 8486 18506,'-2'-37'90,"4"13"-90,18-13 90,8 26 450,-6 2-180,6 9 0,-8 0-91,-1 9-179,1-7-180,8 7-1709,3-9-5576,8-9 7375,-9-2 0,-10 0 0,-11 3 0</inkml:trace>
  <inkml:trace contextRef="#ctx0" brushRef="#br0" timeOffset="22156">10623 8447 12390,'5'42'1229,"0"1"0,8 5 1,1 4-871,-5-4 1,1 5 0,1 0-1506,2-8 1,1 1 0,2 2 0,0 1 1307,-1-3 0,0 2 0,1 1 0,0 1 0,1 0-58,-2-2 1,1 0 0,1 0 0,-1 2 0,1 0 0,0 0-208,-2-2 1,0 0-1,1 1 1,-1 0 0,1 1-1,-1 0 1,2 1 180,-2-4 1,0 1 0,1 1-1,0 0 1,0 0 0,0 1 0,0 0-1,0 0-100,0 1 1,0 2 0,0-1 0,0 1 0,0 0 0,0 0 0,0 0 0,0 1 61,-1-5 0,1 1 0,-1 0 0,1 0 0,-1 0 0,0 0 0,1 1 0,-1-1 0,0 1-133,-1 0 0,1 0 0,-1 0 1,1 0-1,-1 1 0,0-1 0,0 1 1,0-1-1,0 0 93,0 1 0,0-1 0,1 0 0,-1 0 0,0 1 0,0-1 0,0 0 0,0 1 0,-1-1 10,1 1 0,-1 0 0,0 0 0,1 1 0,-1-1 0,-1 0 0,1 0 0,0 0 0,0-1 0,-1-2 0,0 0 0,1 0 0,-1-1 0,0 0 0,0 0 0,0 1 0,0-1 0,0 0 1,1 6 0,1 0 0,-1 0 1,0 0-1,1 0 0,-1 0 1,0-1-1,0-1-11,2 3 0,-2-1 0,1 0 0,0 0 0,0-1 0,0-1 0,0 0-39,0-3 0,0 0 1,0 0-1,0-1 1,0-1-1,0-1 1,0 0-112,1 0 0,0 0 0,1-1 0,-1-2 0,-1 0 1,1-1-540,2 12 1,0-1-1,0-2 1,1-4-2341,4 0 1,1-3 0,-2-7 3270,-5-4 0,0-7 0,12-2 0,-19-33 0</inkml:trace>
  <inkml:trace contextRef="#ctx0" brushRef="#br0" timeOffset="24271">10564 8192 14459,'48'2'1394,"-16"-10"0,3-4-1244,-1 1 0,2-3 0,1-2-1720,8-7 0,1-4 0,3 1 1592,-4 6 1,4 0-1,1 1 1,0-3 13,-6 1 0,0-2 0,1-1 0,1 0 0,1 1-281,-2 3 0,2 0 0,0 0 1,1 0-1,0 0 0,1 0 257,-5 1 1,0 0 0,1-1 0,0 0 0,0 0 0,1 1 0,1-1-9,-4 2 0,2-1 0,0 1 0,0-1 0,1 1 0,0 0 0,-1 0 1,1 0 17,1 0 1,-1 1-1,1 0 1,0-1-1,-1 1 1,2 0-1,-1-1 1,0 1-156,2-2 1,-1-1 0,1 1 0,1-1 0,-1 1 0,0-1 0,0 1 0,0 0 143,-1 1 0,0 0 0,0 1 1,0 0-1,0 0 0,0 0 0,-1-1 1,1 1 16,0-1 1,0-1-1,0 1 1,0-1-1,-1 1 1,1-1 0,-1 1-1,0 1-16,5-2 1,-2 0 0,1 1 0,0 0 0,-1-1 0,1 1 0,-1 0-1,0 0 1,1 0 0,-1 0 0,0 0 0,0 0 0,0 0 0,0 0-1,-2 1 1,0 0 0,-1 0 0,1 0 0,-1 0 0,0 1 0,1-1-13,-2 1 0,1 1 0,-1-1 0,0 1 0,1-1 0,-1 1 0,0-1-36,0 1 0,0 0 0,1-1 0,-1 1 0,0 0 1,0 0-1,-1 0 51,8-2 0,-1 0 0,1 1 0,-1 0 0,0 0 0,0 0 51,-1 0 0,0 1 0,0 1 0,0-1 0,-1 0 0,1 0-51,-2 1 0,1-1 0,-1 0 0,0 0 0,0 1 0,-1 0-57,6 0 0,0 0 1,-1 0-1,0 1 0,-2-1 60,-2 0 0,-2 0 0,0 0 0,0 1 0,-2 0-18,8 0 0,-2 0 0,0 1 0,-1 0 144,-5 2 0,0 0 1,-1 1-1,-2-1-174,9-3 0,-2 1 0,-1 0 360,-5 2 1,0 0 0,-3-1-286,15-3 0,-3-2 194,-11-2 0,-1-1-149,3 3 0,-1 1-90,-12 0 0,0 0 1029,4 1 0,0 0-984,-4-1 0,-1 1-45,0 3 0,0 0 45,1-3 0,-1 0-45,21 3 0,-21 3 0,-1-1 0,22-2 0,-21 2 0,1-2 44,4 2 1,-1-1-45,-2-1 0,-1 2 0,5 4 0,-2-1 1646,8-11-1646,5 15 1234,-24-16-1144,6 16 787,-9-7-787,10 9 345,1 0-435,10 0 0,8-8 90,2 6-366,-17-7 0,1 0 321,-3 8 0,-1 0-193,4-8 0,0 0 148,16 7 90,-11-15-90,-2 15 0,-15-7 0,15 0 537,-7 7-447,18-15-90,2 6-38,-20 6 0,-1-1 38,21-12-66,-21 17 0,-1 0 156,4-7-90,14 8 0,-24-9 0,6 7 90,-8-7 293,-1 9-383,1-9 137,-1 7-137,1-7 0,-9 9 0,6 0 0,-15 0 0,7 0 90,-9 0 180,0 0-270,0 9 0,9 2 90,-7 26-90,16-4 45,-9-2 0,1 3-1,5-8 1,1 0 0,3 16 0,1 1 0,3-3 0,2 1-649,-6-9 0,0 1 0,2 0 664,1 2 0,2 0 0,-1 1 0,3 3 0,1 0 0,-1 1-60,0 2 0,0 1 0,0 1 60,0 3 0,0 2 0,1 0-15,-6-12 0,1 0 0,0 0 0,0 1-45,-1 2 0,-2 1 0,1 1 0,0 0-627,2 2 1,0-1 0,0 2 0,-1-1 626,0 2 0,-2 1 0,1 0 0,-1 1 22,1 2 1,-1 1-1,1 1 1,-1-1-23,1 1 0,0-1 0,-1 1 0,1 0 18,-5-9 0,1 0 0,0 0 0,-1 1 0,1-1-18,0 0 0,0 0 0,0 0 0,-1 0 0,0 0 18,0 1 0,-1-1 0,0 0 0,-1 0 0,1 0-18,3 9 0,0 0 0,0-1 0,0 1-45,0-1 0,0 0 0,0 0 0,-1 1 90,0-1 0,-2 0 0,1 0 0,1 0-45,1-1 0,0-1 0,0 1 0,0-1 22,-2 2 1,-1 1-1,1-1 1,-1 0-200,1-2 1,0 0 0,-1 0 0,1 0 176,0 2 0,0 0 0,0 1 0,-1-1 0,-1-2 0,0 1 0,-1-1 0,0 1-385,-1 1 0,-2 0 0,1 0 1,-1 1 384,1-1 0,0 0 0,-1 0 0,-1 0 22,-2-1 1,-1-1-1,0 1 1,1 0-23,1 1 0,1 0 0,-1 0 0,-1 0 0,-2-2 0,-2 0 0,0 0 0,1 0 22,1 2 1,1 1-1,-1-1 1,0 0-126,0-3 0,-2-1 0,1 0 0,-1 0 80,1 4 1,0 0-1,0 0 1,-1-1 44,1-5 1,-1 0-1,0-1 1,0 1-23,-2 1 0,0 0 0,0 1 0,0-1 72,0-2 0,-1 0 0,1 0 0,1 0-72,0 0 0,2 0 0,-1 0 0,1 0 0,-1 0 0,0 0 0,1 0 0,0 1 0,2 1 0,0 0 0,1 1 0,-2-1 0,-1-1 0,0-1 0,-1 1 0,1-1 0,1 3 0,1-1 0,-1 1 0,0-1 0,-1-4 0,0 0 0,-1-1 0,1 1 0,2 2 0,0-1 0,0 1 0,0-1 22,0-1 1,0 0 0,0 0-1,-1 0-22,1 2 0,0 0 0,0 0 0,0 1 0,0-1 0,-1 0 0,1 0 0,1 0 0,0-2 0,2 0 0,-1 0 0,0 0-23,-1 1 1,-2 1 0,1 0-1,2-1 53,4 10 0,2 0 0,0 0-106,-5-12 1,-1 1 0,0 0 0,1-2 105,5 10 0,0-1 0,1 0-30,-1 0 0,0 0 0,0-1 30,0-2 0,0 0 0,0-1-30,0 1 0,0 0 0,0 0 30,0-3 0,1-1 0,-2 1 184,-1-1 0,-2 1 0,2-2-214,1-1 0,1 0 0,-1-2 396,-1 13 1,0-2-397,3 1 0,0-4 683,-8-15 0,-1-1-818,4 0 0,-1-3 788,-6-6-2182,7-3-2380,-9-27 3909,0-11 0,0 7 0,0-4 0</inkml:trace>
  <inkml:trace contextRef="#ctx0" brushRef="#br0" timeOffset="26405">12406 14620 13739,'9'20'3418,"2"8"-2698,8 3-270,1 8-1,-1 9-404,-9-19 0,0 1-356,0-1 1,0 2 355,0 11 0,-1 1 134,1-3 1,0 1 135,3 7 0,2 2-748,0-1 0,1 0 522,-4-14 1,1 1 0,1 0-45,10 14 0,0 0 45,-10-12 0,-1 1 0,1-1-45,10 12 0,0 0 45,-10-12 0,-1 2 0,-1-2-45,8 12 0,0 0-15,-7-15 0,0 1 0,0 0-30,6 13 0,1 0 45,-1-4 0,1-1-457,0 0 0,-1-1 457,1-3 0,0-1 0,-5-4 0,0-1-45,0 1 0,-2-2 90,7 17-90,-9-2 619,6 0-619,-15-7 0,7-2 1216,0-11-1216,-7-8 1016,15 0-1016,-15-9 0,7 6 0,0-15 0,2 7 0,8-9 180,1 0-180,17 0 0,5 0 0,-14 0 0,2 0 0,4-4 0,0-1 0,4 0 0,2-1-510,4 1 1,2-1 509,2-2 0,2-1 0,-13 5 0,2 1 0,0-1 0,1-2 0,-1 0 0,2-2-597,7-1 1,1-1 0,0 1 596,0 2 0,0 0 0,1-1 0,-9 0 0,0-2 0,1 0 0,0 1 0,-1 3 0,1 1 0,0 0 0,0 0-438,0-2 0,0 0 1,0-1-1,0 1 505,3 0 1,1 0-1,0 0 1,0 0-91,-1 0 1,-1-1-1,0 1 1,2-2 22,4 0 0,1-1 0,1 0 0,-1 0 45,1 0 0,0 1 0,-1-1 0,1 0-68,0 0 1,0 0-1,0 0 1,-1 1 22,-1 1 0,-1 0 0,0 1 0,-1-1 22,-1 1 1,-1 0-1,1 0 1,-2 0-23,-2 2 0,-1 0 0,-1 0 0,1 1-30,10-3 0,0 0 0,0 1-312,0 2 1,0 1-1,-1-1 372,-1-2 0,-1 0 0,0 1-30,3 1 0,1 1 0,-1-1-30,0-2 0,1 0 0,-1-2 60,0-1 0,0-1 0,1 1 0,-1 1 0,0 2 0,0-2-60,0-1 0,1-1 0,-1 1 52,-11 2 1,0 0 0,1 0-1,0-1-22,1 1 0,1 0 0,0-1 0,1 0 0,3-1 0,1-1 0,0 0 0,1 0 22,3-2 1,1 0-1,1 0 1,-1 0-23,-11 2 0,1 0 0,-1 0 0,1 0 0,0 0-199,0 0 1,2 0-1,-1 0 1,0 0-1,-1 0 199,6-4 0,0-2 0,-1 2 0,0 1-23,0 3 1,0 3-1,-1 0 1,0-2 6,-5 0 0,-1-1 0,-1 1 0,0 0-14,12 2 0,0 1 0,-2 0 401,-4-1 1,-1 1 0,-2-1-402,-4 1 0,-1 0 0,0-1 30,15-7 0,-2-1 45,-2 5 0,-2-2-90,-3-1 0,0-2 45,2 1 0,1 0 229,-3 3 1,0 0-140,3-7 0,2-1-135,-2 3 0,2 2 45,3-1 0,0-1 45,-7-3 0,0 1-45,6 7 0,0 0 0,-7-2 0,0-2 0,3 0 0,2 2 0,-1 2 0,0 0 45,-5-3 0,1 0-45,7 3 0,0 2 0,-6-1 0,0 0 90,-8 4 0,1-1 0,-1 1-1,17-4 1,-1 0-90,-15 3 0,0 0 0,1 2 30,-1 1 0,1 1 0,-2-1-30,18-5 0,-3 0 0,-3 4 0,-2-1 45,-3 2 0,-3-3 685,-2-5 0,-1-2-685,0 8 0,0-1-45,-4-7 0,0 0 0,7 3 0,1 2 45,-12 4 0,1-1 0,10-2 0,1-1 593,-12 3 0,-1 1-638,4 0 0,-1-1 252,17-11-342,-2 15 0,-17-16 737,6 16-1546,-16-15-607,8 6-8325,-19-9 9290,-1-8 1,-9 15-1,0-5 1</inkml:trace>
  <inkml:trace contextRef="#ctx0" brushRef="#br0" timeOffset="29130">17835 7408 8612,'-36'-10'1109,"0"0"1,-2-4-1,2 0-659,-14-8-1303,13 3 0,-3 1 853,1 6 0,-2 2 0,-11-5 0,-3 2 59,17 8 1,-2 2 0,0 0-556,-2 0 1,0 0 0,-2 0 465,-7 2 0,-1 1 0,0 1 90,2 4 0,0 1 0,0 1-15,9-2 0,-1-1 0,0 2 0,1 1 45,-11 4 0,-1 2 0,2 2-1,-2 0 1,1 1 0,0 1-45,12-3 0,1 0 0,0 1 0,0 0 22,0 0 1,-1 0-1,1 0 1,0 1-38,-11 9 0,2 2 0,-2-2 30,-1-4 0,-1-2 0,0 2 0,3 3 0,0 2 0,-1 0-238,12-7 1,-2 0 0,1 1 0,0 0 222,-1 2 0,1 0 0,-1 0 0,2 2 22,0-1 0,1 1 1,0 1-1,1 1-252,1-1 0,1 2 0,0 0 1,0 0 229,-1 0 0,1 0 0,0 0 0,2 1 0,1 1 0,1 0 0,1 1 0,-1 0-1,-1-1 1,-1 0 0,0 1 0,1-1 45,-9 10 0,1 1 0,0-1-45,8-10 0,-2 0 0,1 0 0,2 2 0,1 0 0,2 1 0,0 0 0,-1-1 22,-3-1 1,-1-1-1,0 1 1,3 1-46,2 1 1,2 2-1,1 0 1,-1 1-1,1-1 1,-1-1-1,0 2 1,1 0-1,2 1 1,0 1-1,0 0 1,1 1-23,1 1 0,0 0 0,1 1 0,0-1 0,-5 10 0,1 0 0,0 1 0,6-12 0,0 1 0,0 0 0,1-1-125,-4 9 1,0-1 0,1 1 154,2 1 0,1 1 0,-1 0-30,-2-3 0,-1-1 0,2 1 0,4-1 0,1 1 0,-1 0 30,-2 2 0,0 1 0,0 0-60,2-3 0,1 0 0,1 1 90,1 4 0,1 2 0,1-2-60,-1-4 0,0-1 0,1 0 30,2 3 0,1 0 0,0-1-60,-1-4 0,0-2 0,1 1 316,2-1 0,0 0 1,1 0-257,0 0 0,0 1 0,1-2 15,1 15 0,2-1 161,1-13 0,1-1 0,0 1-161,2 12 0,1 0-15,0-15 0,0 1 0,2-1-30,1-2 0,0-1 0,1 0 0,0 2 0,0 1 0,1-1 45,4 12 0,0 0-15,-3-11 0,1 0 0,-1-1-30,3 12 0,1 0 460,-4-14 0,1 0 0,1-1-460,9 15 0,2-2 45,-1-3 0,2-1 125,-5-12 0,2 1 0,1-2-125,9 9 0,3 0-45,-8-8 0,2 0 0,-1 0 30,1-2 0,0-1 0,0 2 60,-1 1 0,0 1 0,2 0-60,3-3 0,1-1 0,1 1-30,-3 0 0,-1-1 0,3-1 60,3-3 0,1-3 0,1 1-30,2 0 0,0 0 0,1-2-30,-4-3 0,1-2 0,0 0 30,5 3 0,1 1 0,-1-2-329,-5-4 1,-1-1 0,1 1 268,2 2 0,0 0 0,1 0 30,-2 0 0,1 1 0,1-2 59,2-1 1,1 0 0,0-1-90,3 3 0,0 1 1,1-2 58,2-1 1,1-1 0,-1-1-30,0 2 0,0-1 0,1 0 22,-12-3 1,0-1 0,1 1-1,-1 0-171,1 0 0,0 0 1,0-1-1,0 1 194,2 0 0,0 0 0,1-1 0,-2 1-45,0 0 0,-1 0 0,-1 0 0,1-1-23,0-1 1,-1 0 0,0-1-1,1 1 23,-1 1 0,1 1 0,-1 0 0,0-2 0,12 0 0,0-1 0,0 0 22,-12 0 1,1 1 0,-1-1-1,1-1-52,13-1 0,0-2 0,0 0 52,-13-1 1,0 0 0,0 1-1,0-1 0,0 0 1,0 0 0,0 0-1,-1 0-22,15 2 0,0-1 0,-2 1-208,-7 0 0,-1-1 0,0 1 238,2 2 0,1 0 0,-2 0 0,-4-2 0,0-1 0,-1 0-30,4 1 0,0 0 0,0-1 30,-1 0 0,1 0 0,0 0 145,0 0 1,-1 0 0,1 0-146,0-2 0,0-1 0,-1 1 0,-1 2 0,-2 0 0,1 0 0,-4-3 0,0 0 0,0 0 0,0 0 0,0 0 0,-1 0 15,12 0 0,0 0 60,3-3 1,0-3-61,1-3 0,-1-2 0,-3 1 0,0-1-15,-14-1 0,0 0 0,-1-1 15,10-6 0,-1-2 714,4-3 1,0-2-760,-3-3 0,-1-1 30,-11 11 0,0 0 0,-1-1-30,-1-2 0,-2-1 0,1 0 0,1 0 0,2 0 0,-2-1 78,-1-1 0,0-2 0,0 1-78,2 0 0,1 0 0,0 0 0,3-3 0,0 1 0,-2-2 30,-2-2 0,-3-1 0,2 0-30,4 0 0,1 0 0,-3-2-348,-4-5 1,-4-2 0,2 0 347,4 5 0,3 1 0,-3-2 0,-3-6 0,-3-2 0,2 1 0,2 5 0,1 1 0,-2-2 30,-1-3 0,-1-2 0,0 1 0,0 5 0,1 1 0,-2-1-30,-1-2 0,-1 0 0,0-1 0,2 1 0,1 0 0,-1 0 60,-4 2 0,-1 1 0,0-2-60,2-3 0,1-1 0,0-1 0,-1 2 0,0-1 0,1-3-18,-5 9 0,1-4 0,1 0 0,-1 0 0,1 2 40,1-1 1,0 2-1,1 0 1,-1-1-23,-2 0 0,1-2 0,-1 0 0,0 1 0,0 4 60,4-7 0,0 3 0,-2 0-60,-3-2 0,-2-2 0,0 1 60,1 3 0,-1-1 0,-1 0-60,-3-5 0,-3-1 0,0 0-30,1 3 0,0 0 0,-1-1 30,-2-4 0,-1-1 0,0 0 59,1 0 1,0 0 0,-1-1-83,-3 12 1,0-1 0,-1 0 0,1-1 66,-1 1 1,1 0 0,-1 0 0,-1 1-75,0-12 0,-1 1 0,-1 0 90,2 3 0,-1 0 0,-1 1-112,0 5 0,-2 0 1,-1 1 81,-1-1 0,-2 1 0,-1 0-30,-3 3 0,-3-1 0,0 2 0,-2-2 0,-1 1 0,0 0 0,-2 0 0,0 0 0,-2-1-30,-4-2 0,-1 0 0,1 0-30,1 2 0,0 0 0,0 0 60,-4-2 0,-2 0 0,1 0-60,0 2 0,0 1 0,-1 1 30,1-2 0,0 0 0,-2 2 30,-1 1 0,-1 0 0,0 2 0,1 1 0,0 2 0,-2 0 0,-1 2 0,0 1 0,-2 1 30,2 1 0,-2 1 0,0 1-60,-1 1 0,-2 1 0,1 0 30,0 0 0,0 0 0,-1 1 0,1 2 0,0 0 0,0 2-30,-1 1 0,1 0 0,0 0 30,2-1 0,1-2 0,0 2-30,0 4 0,1 1 0,0-2 54,2-3 1,1-2 0,-1 2-25,-3 3 0,0 3 0,1-3 0,2-3 0,0-2 0,-1 2-90,-7 3 0,-1 2 0,0-1 60,5-1 0,1-2 0,-2 2 68,0 1 0,-2 0 0,1 2-38,0 2 0,0 0 0,1 0 0,-12-5 0,0 2-45,-3 2 0,0 2 45,-1-1 0,1 0 0,-1 0 0,-1 1-30,16 5 0,0 1 0,-1-1 30,-1-2 0,-2-1 0,1 2-30,0 4 0,-1 1 1,0-1-65,-8-1 1,-1-2 0,0 2 93,-1 1 0,1 1 0,-2 1-23,10-2 1,0 1-1,0 0 1,-1 1-23,1 0 0,0 1 0,0 1 0,0-1-135,2 0 0,0 1 0,0-1 0,0 2-315,1 2 0,-1 1 1,0 1-1,2-1-1759,-10 3 0,1 0 0,0 1 2254,-2 2 0,1 1 0,5-2 0,5 0 0,4-2 0,5-1 0,1-1 0</inkml:trace>
  <inkml:trace contextRef="#ctx0" brushRef="#br0" timeOffset="30845">14797 13209 13469,'20'-19'2159,"8"-1"-1709,-6 0 0,15 1-181,-7-1-89,10 9 0,8-6 90,2 6-180,-21 1 0,0 0-80,1 4 1,-1 1 213,1 0 1,-1 2 492,21 3-267,-2 0 90,-9 8-270,0 12 0,1 11-180,-1 8 89,0 0-44,-16-23 0,2-2 0,-1 1 0,2-1-319,7-4 1,2-1 227,-1 2 1,1-2 45,8-3 0,1-1 0,-3 4 0,-1-1-176,4-7 0,-1 0 266,-3 8 0,-2 0 0,-2-4 0,-2 1-90,0 7 0,0 2-95,-4-4 1,-2 0 139,-2 2 0,-2 2-45,0 0 0,0-2 90,24 9-90,2-2 0,-21-10 0,1-3-90,4-5 0,0-2 0,0 5 0,1-1-90,5-3 0,-1-2-360,-4 1 0,0 0-494,-1 1 0,-1-2-2054,17-8 2998,-20 7 0,-12-7 0,-18 9 0</inkml:trace>
  <inkml:trace contextRef="#ctx0" brushRef="#br0" timeOffset="32176">15385 11367 12840,'-20'-9'2608,"10"7"-1978,1-7-450,18-8-90,10 4 0,4-5 0,2-1-135,0 3 0,3 1 90,13-5 0,3 1-594,-8 3 1,-1 2 593,5-1 0,-1 1-36,-5 4 1,-1 1 260,17-2 270,-11 2-91,-10 9 1,-10 9-270,1 2 919,-1 17-919,10-6 270,10 15-495,2-7 180,-13-15 0,1 1 0,-4 2 0,0 1 0,4-4 0,1 0-46,-1 5 1,1-1 0,-1-3 0,1-1 0,-1 3 0,0 1 0,0-3 0,1-2-45,4 2 0,0-1 0,-4 0 0,1-2-45,2-2 0,1-2 45,-4-4 0,-1 1 0,0 3 0,1-1 0,3-6 0,1-2-45,-4 5 0,1-1 45,11-3 0,1-2-45,-7 2 0,0-2 0,8-7 0,-1-1 0,-7 3 0,-2-1-45,-3-7 0,-3-1-405,11-4-809,-11-1-1530,-8 0-3304,-1 10 6093,-8-8 0,-2 16 0,-9-7 0</inkml:trace>
  <inkml:trace contextRef="#ctx0" brushRef="#br0" timeOffset="33609">16855 9642 9871,'9'-11'4498,"2"3"-3599,17-1-179,2 7-360,18-16-1,-6 16-224,-14-2 0,0-1 135,23 5-487,-22 0 0,0 0 307,1 0 0,-1 0 135,1 0 0,-1 0-46,1 0 1,-1 0 270,21 9-270,-21-1 0,-2 4 269,15 18-314,-18-15 0,0 1-135,15 21 180,0-16-90,0 8-45,-11-18 0,1-3-45,1-2 0,1-1 0,7 5 0,2-2 0,0-7 0,-1 0-384,0 7 1,0 1 428,0-3 0,1-1-45,-1 4 0,0 2 0,-4-2 0,0 1 44,4-1 1,-2 2 63,-10 3 0,-2 0 72,4-4 0,-1 2 90,11 25-180,-15-22 0,0 1-45,-4 3 0,1 1 0,6-4 0,3-2 0,-2 1 0,3-2-45,6-2 0,4-2 45,7 1 0,2 0-75,-12-4 0,2 1 0,0-1-314,0 1 1,0 0 0,0-1 343,-1-2 0,0-1 0,0 1 0,15 4 0,-1 1-310,-8-3 1,-1-1 354,0 1 0,-1-1 0,-3 0 0,-2-1 0,2-4 0,-1 0 166,-4 0 0,0 0-211,-1 0 0,-1 0-127,17 0-953,-2 0-331,-18 0 1411,-1 0 0,-18 0 0,-3 0 0</inkml:trace>
  <inkml:trace contextRef="#ctx0" brushRef="#br0" timeOffset="55856">25184 8192 16348,'20'-20'1799,"0"1"-1440,-1-1 1,10-8 0,1-3-270,9-8-742,1 0 742,-17 14 0,2 2 35,16-10-125,-18 10 0,2 1 90,-2 6 0,2 1-45,-1 0 0,2 0 0,3-4 0,1 1 45,-1 2 0,0 1-312,1-4 1,-1-1 311,0 0 0,1 1-45,0 3 0,-1 1 0,-4-4 0,0 1 0,3 7 0,0 0-45,-3-3 0,1 0 45,3 4 0,0 0-9,1-4 1,-1 0-37,5 4 0,0-2 0,0-6 0,1-1 0,0 8 0,0 1 45,-1-5 0,0 1-45,-5 4 0,0 1 17,1 3 0,-1 1 28,1-4 0,-1 0-45,0 4 0,1-1 45,-1-3 0,1-1-45,-1 4 0,0 1 0,1-4 0,-1 1 0,1 6 0,-1 1 0,0-7 0,1-1 0,-1 7 0,1 2 45,-1-5 0,0 1-45,21 4 0,-21 0 0,-1 0 90,22 0-90,-21 0 0,1 0 0,20 0 0,-22 0 0,1 0 90,21 0-90,-21 4 0,0 1 0,1-5 0,-1 2 0,1 7 0,-1-1 0,1-6 0,-1-1 90,21 7 0,-2 1 0,0-7 0,-7 16-90,-13-17 0,1 0 89,21 7-44,-21-3 0,1-1-45,-1-3 0,0 0 90,1 3 0,-1 1 534,21 4-534,-11-7-1,-2 7-89,-15-9 0,15 0 623,-6 0-623,8 0 90,9 0-90,2-9 9,-21 8 0,1 0-9,20-8 59,-11 0-149,-2 7 90,-15-15 180,15 6-180,-7 0 0,10-6 0,-1 6 0,0-9 0,0 0 0,-8 1 0,6 8 318,-16-6-228,16 6-59,-6-9-31,8 0 0,0 1 0,-8-1 0,6 9 0,-7-6 0,1 6 0,-3 0 0,-8-6 90,-10 15-90,8-7 0,-16 9 0,7 0-90,-9 0-3598,0 0-6143,0 9 9590,-18-7 0,14 6 1,-14-8-1</inkml:trace>
  <inkml:trace contextRef="#ctx0" brushRef="#br0" timeOffset="60038">16894 9916 15988,'-11'9'989,"3"19"-719,-1 5-225,8-5 0,0 1 45,-17 12 90,7-2-180,0-2 0,-6-32 180,15 19-180,-7-31 90,9 16-180,0-27 0,9-12-180,2-20 225,2 16 0,2 0 45,-4 8 0,0 0-45,3-3 0,0 2 45,6-4 180,-9 11 90,6 12 180,-15 8-91,16 8-179,-16 12 0,15 11 0,-6 8-180,0 0 90,7 0-450,-16-8-899,15-3-1260,-15-9-2158,16-8 4677,-16-2 0,7-9 0,-9 0 0</inkml:trace>
  <inkml:trace contextRef="#ctx0" brushRef="#br0" timeOffset="60246">16776 10093 16348,'18'-11'629,"13"2"-3507,10 9 2878,-12-4 0,-1 0 0,-4 1 0,2-5 0</inkml:trace>
  <inkml:trace contextRef="#ctx0" brushRef="#br0" timeOffset="60921">17129 9956 18956,'40'-11'270,"8"2"-180,-7 0-360,7-1-899,-9-10-2069,-8 9-5577,-12-6 8815,-10 14 0,-9-5 0,0 8 0</inkml:trace>
  <inkml:trace contextRef="#ctx0" brushRef="#br0" timeOffset="62637">17286 9956 18686,'-9'41'540,"7"-4"-360,-6-9-270,8 3 90,0 8-900,0-8-1978,0-3-5847,0-17 8725,0-3 0,0-8 0,0 0 0</inkml:trace>
  <inkml:trace contextRef="#ctx0" brushRef="#br0" timeOffset="64060">17580 10034 14009,'-11'-22'1169,"2"5"-899,9 17 1619,0 0-1529,0 9-360,-8-7 90,-3-2 0,0 6 0,-6-21-90,14 30 270,-5-4-91,-1 20 1,-2-1-90,0 7-90,3-6 0,8-1 0,0-2 0,8-8-90,12 0-809,2-9-1350,15-3-4047,-7-8 6296,9-8 0,-17 5 0,-4-5 0</inkml:trace>
  <inkml:trace contextRef="#ctx0" brushRef="#br0" timeOffset="64784">17854 10191 9871,'-10'-33'5397,"1"-2"-4317,9 24-181,0 1-89,0-8-181,0 16-269,0-7-90,0 9 90,0 0-180,0 9-180,-9-7 90,-2 24 0,-8-13-90,-1 24 0,0-6 90,10 8-90,1 0-180,9 0-360,9-17-809,19-4-1440,5-18-224,-5 0 0,0 0 3013,14-9 0,-12 7 0,-12-7 0</inkml:trace>
  <inkml:trace contextRef="#ctx0" brushRef="#br0" timeOffset="65084">17854 10171 18237,'33'39'197,"0"-1"1,-1 1 0,-1-7 0,-1-1 0,-12-3-288,-18 9 0,0-15-450,0 6-1798,0-17-6117,9-2 8455,2-9 0,-1 0 0,-1 0 0</inkml:trace>
  <inkml:trace contextRef="#ctx0" brushRef="#br0" timeOffset="66184">18580 10269 17877,'0'30'479,"0"-1"1,-4 0 0,-1 1-345,1-1 0,-3 1-90,-6-1 0,-2 0 135,-7 21-270,8-24 0,0-4 90,-6 0-450,9-4 0,2-18-269,9-9 269,9-19 0,2-14 360,-2 13 0,2-1 90,3 5 0,0 0 180,8-14 450,-3 20-90,-10 10-91,-9 9 91,9 17-270,-7-4 180,15 24-360,-14 3-1,5-8-89,1 14-809,-7-16-1530,7 1-4767,-9-11 7106,9-12 0,-7-8 0,7 0 0</inkml:trace>
  <inkml:trace contextRef="#ctx0" brushRef="#br0" timeOffset="66360">18540 10563 17607,'-19'-8'1439,"17"5"-1349,13-5-1259,19 8-2699,9 0 3868,1-9 0,-19 7 0,-3-7 0</inkml:trace>
  <inkml:trace contextRef="#ctx0" brushRef="#br0" timeOffset="66709">18913 10387 16348,'-31'-9'989,"12"7"-629,10-7 539,9 9 451,0 0-1081,9 0-179,2 0-90,8 0 0,10 0 0,1 0-809,1 0-990,-3 0-3958,-9 0 5757,-8 0 0,-2 0 0,-9 0 0</inkml:trace>
  <inkml:trace contextRef="#ctx0" brushRef="#br0" timeOffset="67492">18952 10406 19676,'-4'30'449,"-1"-1"1,-6 21-360,6-17 0,-1 0 0,-11 19-90,6-2 0,0-4 0,3-24-180,8 6-449,0-17 359,0-20-270,8-21 180,3-21 270,3 22 0,1 0 45,-5-1 0,1 1 45,3 3 0,1 2 0,4-15 0,1 10 0,-9 18 270,-3-6 180,1 15-90,-7-7-180,7 18 0,0 10 89,-7 3-89,7 15-180,-1-6 90,-6-1-90,7 7 0,0-15-539,-7-2-1170,7-3-4138,-9-15 5847,9 7 0,-7-9 0,6 0 0</inkml:trace>
  <inkml:trace contextRef="#ctx0" brushRef="#br0" timeOffset="67701">18991 10602 16528,'-30'-8'3238,"10"6"-2968,11-7-1,9 9-269,9 0-179,11 0-1890,19 0-4767,2 0 6836,7-9 0,-26 7 0,-4-7 0</inkml:trace>
  <inkml:trace contextRef="#ctx0" brushRef="#br0" timeOffset="68301">19383 10465 21115,'-11'11'720,"3"7"-720,8-8 89,0 10 91,0 8-90,-9-15 0,7 22 180,-16-30-270,16 21 0,-7-7 90,1-6-90,5 14 0,-5-25-90,8 15 180,0-6-180,0 9 90,0-1 0,0 1-90,0-1-90,17-8-269,-4-2-271,24-9-629,-6-9-450,-1-2-2339,-1-8 4138,-10-1 0,-8 9 0,-2 3 0</inkml:trace>
  <inkml:trace contextRef="#ctx0" brushRef="#br0" timeOffset="68600">19501 10681 21115,'-11'9'180,"11"1"-90,11 1-90,0 7 90,-3-7-90,1 8 90,-7 1-90,7-1-450,-9 1-1079,0 0-2969,0-1 4498,0-8 0,0-2 0,0-9 0</inkml:trace>
  <inkml:trace contextRef="#ctx0" brushRef="#br0" timeOffset="68943">19756 10446 21295,'0'29'314,"0"0"1,-9 13-315,9-9 0,-2-3 0,-16-13 0,16 36 0,-7-40-89,27 15-181,-5-8-360,24-9-719,-7-3-540,10-8-3238,-1 0 5127,-9-17 0,-10 12 0,-11-12 0</inkml:trace>
  <inkml:trace contextRef="#ctx0" brushRef="#br0" timeOffset="69184">19932 10642 19406,'20'-11'989,"-1"2"-809,-8 9 180,7 9 90,-16 10-90,6 12-270,-8 17-1,0-16-538,0 23-2520,-8-49 2969,5 18 0,-5-32 0,8 8 0</inkml:trace>
  <inkml:trace contextRef="#ctx0" brushRef="#br0" timeOffset="70717">19952 10308 19136,'30'3'720,"-2"3"-450,-8-15-91,0 9 91,-1 0-90,1 0 0,-9 0-180,-3 0-90,1 0-1979,-7-8-7762,7 6 9410,0-16 1,-7 16-1,7-7 1</inkml:trace>
  <inkml:trace contextRef="#ctx0" brushRef="#br0" timeOffset="72038">16933 9583 14908,'-19'11'990,"-1"-11"-900,9 7 90,-6-23 0,15 32 90,-16-32-91,16 23-89,-7-7 0,1-7 0,5 23 90,-14-23 90,6 25-90,-17-16-90,6 15 0,-15-6-90,15 0 0,-6-2-360,8-18-1799,9 7-6386,3-7 8545,8 0 0,0 7 0,0-6 0</inkml:trace>
  <inkml:trace contextRef="#ctx0" brushRef="#br0" timeOffset="82556">29143 6741 20845,'37'37'584,"-12"-8"1,1 1-495,8 5 0,1 2-891,-9-8 0,0 1 0,1-2 756,12 8 0,0-2 45,-3 0 0,-2-1 68,-4-7 1,-1-1-879,10 14-834,-11-11-4382,-17-8 6026,-2-9 0,-9-3 0,0-8 0</inkml:trace>
  <inkml:trace contextRef="#ctx0" brushRef="#br0" timeOffset="82780">29712 6761 20575,'-29'17'1799,"-10"14"-1664,15-4 0,-2 5-90,-11 6 0,-2 2-329,12-11 1,0 2 0,0-2 253,-3 1 0,0 0 0,1 0-760,2-1 0,0 1 0,2-2-470,-5 4 1,2-3-4498,-11 10 5865,19-22 0,11-17 1,9 0-1</inkml:trace>
  <inkml:trace contextRef="#ctx0" brushRef="#br0" timeOffset="83021">29653 6918 20036,'-26'11'179,"2"6"-179,-3-15 0,-3-2-359,-20 9-136,21-8 0,-1-2-944,0-2 0,1-3-7826,-21-13 9174,20 0 0,4-1 1,2-4-1,-2-3 0</inkml:trace>
  <inkml:trace contextRef="#ctx0" brushRef="#br0" timeOffset="83238">29202 6565 14099,'20'20'5577,"-1"17"-4858,1 13-494,-10-17 0,0 4-135,0 10 0,-1 1-1151,1-2 1,0 0 1060,0 3 0,-1 0-76,1-5 1,0-1-105,0-7 1,0-2-333,0-4 1,-1-2-3177,2 12 3688,7-12 0,-16-17 0,6-3 0</inkml:trace>
  <inkml:trace contextRef="#ctx0" brushRef="#br0" timeOffset="83521">29084 6918 16258,'-30'0'3508,"2"-9"-2879,34 7-179,16-7-315,13 12 0,7 3-294,2-5 1,3 0 158,-4 2 0,3 0 0,0 0-455,-2-2 0,-1-2 0,1 1 305,2 0 0,0 0 0,-1 0-210,-2-1 0,0 1 0,-3 1-1079,8 3 0,-4 1-3104,-8-6 1,-5 4 4542,-3 14 0,-19-15 0,-9 7 0</inkml:trace>
  <inkml:trace contextRef="#ctx0" brushRef="#br0" timeOffset="83846">29575 6604 16977,'-20'31'2339,"9"23"-2249,2-1-45,9-7 0,0 3 0,-3-3 0,-2 0-675,0 3 1,-1 0-2520,-3-9 1,-2-2 3148,1-2 0,0-4 0,0 0 0,1-6 0</inkml:trace>
  <inkml:trace contextRef="#ctx0" brushRef="#br0" timeOffset="89913">25028 7878 11400,'11'-11'4318,"-3"-6"-3868,-8 15 179,-8-24-179,-3 21 0,-9-30-180,-8 14-90,5 6 0,-2-1-581,-4-3 0,-3 1 446,-10 2 0,-4 2 0,-6-2 0,-2 1-45,17 5 0,1 0 0,-2 2 0,-6 0 0,-2 2 0,0 0-30,1 2 0,-1 0 0,0 1 60,-3 0 0,0-1 0,-1 3-714,-2 2 1,0 2 0,-1 1 638,12 0 0,0 1 0,0 0 0,-1 1 45,-2 0 0,0 2 0,0-1 0,-1 2 0,-1 2 0,-1 1 0,0 0 0,0 1-542,-2 1 0,0 1 0,0 0 0,0 0 542,-2 2 0,0 0 0,-1 1 0,1 0 22,0 0 1,-1 2-1,0-1 1,0 2-41,9-3 0,0 1 0,0 1 0,0-1 0,0 1-308,-2 0 1,0-1-1,0 1 1,0 0-1,0 1 308,0 2 0,-1 0 0,1 1 0,0 0 0,0 0 36,1-1 0,0 1 0,1-1 0,-1 1 0,1-1-18,0 1 0,0-1 0,-1 0 0,2 1 0,1 0 0,-5 5 0,1 1 0,1-1 0,0 1-159,2-3 1,0 0 0,1 0 0,1 0 180,2 0 1,2 0-1,0 0 1,0-1-32,-7 7 0,1 0 1,-1-1 8,-2-2 0,-1-1 0,2 1 108,1 2 0,0 1 0,0-2-108,0-3 0,0-2 0,1 1 279,2 2 0,1 1 0,0-2-219,3-4 0,0-1 0,1 0 203,5-1 0,0 1 1,1-1-220,-6 8 1,1-1 45,0 0 0,2 1 340,11-1 0,1 0-386,-8 1 1,-1-1-45,4 0 0,0 1 0,0 4 0,0 0 0,1-4 0,0 1 0,4 3 0,1-1 45,4-7 0,0-2 676,0 0 1,1 0-722,-5 15 0,-9 0 90,6 1 1370,-15-1-1280,15 0-270,-15 0 270,15-8 695,-6-20-875,17 13 719,-6-37-809,14 28-360,-5-24 180,8 0 1,0-2 89,9-8 0,-7-1 0,6 1 180,1-10 0,-7 8-90,7-16 90,-9 15 180,0-6-180,0 17 0,-9 2 90,-2 0 0,-8 7 90,-1-15-1,1 6 1,8 0-90,2 2 90,9 9 90,0 0-180,0 18 90,0 3 90,9 19-90,2 7-90,17-14 90,11 4-136,-11-29 1,3-5-442,7-1 0,3-4 307,3-9 0,1-6-270,-10 2 0,1-2 0,0-1-630,0-4 1,0-2 0,1 0 989,0 0 0,0 0 0,-3 2 0,0 0 0,-4 3 0,13-7 0</inkml:trace>
  <inkml:trace contextRef="#ctx0" brushRef="#br0" timeOffset="95592">29437 6643 11041,'-30'-19'4407,"10"17"-3507,3-5-181,6 16 91,-9-9 89,1 9-89,8 19-451,6-1 1,1 5-90,3 6 0,2 4-644,-1-5 0,0 3 0,0-1 509,0 16 0,0 1-105,0-14 0,0 0 0,0 0 15,0 13 0,0-1-45,0-4 0,0-2-205,0-7 0,0-4-784,0 13-2249,0-13 3238,0-26 0,0-2 0,0-9 0</inkml:trace>
  <inkml:trace contextRef="#ctx0" brushRef="#br0" timeOffset="95842">28849 7153 14998,'-11'-28'2879,"38"6"-2834,0 7 0,7 2-1474,17 5 0,7 5 1429,-14-1 0,3 1 0,-1 1 60,0 1 0,1 2 0,0-1-120,1 0 0,1 0 0,0 0-240,-5 0 0,-1 0 1,-2 0-871,11 0 1,-4 0-1889,-8 0 1,-4 0 3057,3 0 0,-19 0 0,-12 0 0</inkml:trace>
  <inkml:trace contextRef="#ctx0" brushRef="#br0" timeOffset="97660">29143 6585 5824,'-22'-22'0,"5"4"0</inkml:trace>
  <inkml:trace contextRef="#ctx0" brushRef="#br0" timeOffset="119756">25165 8251 6723,'-11'17'2519,"-7"-21"-1710,16 19-179,-6-15 0,8 11-91,-9 0 91,7-3-180,-7 1-1,0-7-89,7 16-270,-15-25 180,14 14-180,-5-16-90,8 9 270,0 0-540,9 0 0,-7 0 180,6 0 0,-8 0-1529,0 0-3778,0-9 5397,9-2 0,-7 1 0,7 1 0</inkml:trace>
  <inkml:trace contextRef="#ctx0" brushRef="#br0" timeOffset="122288">25753 6173 16078,'-20'22'2608,"-8"-5"-2428,6-8 180,-6 2-180,-1 8 0,8 10-180,-8 1-90,10-8 180,8 13-90,2-22-360,27 15 180,12 1 0,20-8-64,-20-2 0,-1-1 334,13 4 108,-5 15 431,-27-6 1,-1 17-180,-18-16-270,-10 5-180,-12-17-810,1-9-954,1-3-6781,10-25 8564,8-13 0,2 6 0,9-2 0</inkml:trace>
  <inkml:trace contextRef="#ctx0" brushRef="#br0" timeOffset="122663">25968 6271 17337,'11'31'1979,"-2"-12"-1439,0 7-91,-7-13-269,7 7 0,-9 6-90,0-13 0,0 7 90,0-3-90,0-6-90,0 0 90,0-2 0,0-1 0,0-5-90,0 5 90,0-8-1739,0 0 0,0 0 0</inkml:trace>
  <inkml:trace contextRef="#ctx0" brushRef="#br0" timeOffset="124132">26007 6349 14908,'-10'-21'2789,"1"3"-2249,9 10 89,9 5-269,-7-14-90,15 6 90,-6 0-180,0-6-180,7 6 0,-8 0 0,10-6 90,0 14-1,-1-14-89,1 15 0,8-7 180,-6 9 270,6 0 0,-17 0 90,-2 9 89,-9 2-269,0 17-90,0 3-180,0-1 0,0-2 0,0-8 90,8-9-90,3-2-90,9-9 0,8-9-90,3-11-90,8-19-50,-19 18 1,-1 1 139,20-20-63,1 12 153,-10 17 90,-10 3 90,-12 8 90,-8 8 0,0 12 276,0 10-366,0 1-25,0-3-65,0-8-90,0-1 0,0-8-180,9 7-1259,2-16-1979,0 7-6413,15-18 8938,-13-2 0,7 0 0,-12 2 1</inkml:trace>
  <inkml:trace contextRef="#ctx0" brushRef="#br0" timeOffset="124613">26889 5820 17157,'-19'0'3328,"8"18"-2788,2 12-360,8-2 0,2 3-45,-1-1 0,0 1-314,0 3 1,0 0 178,0 16-362,0-2-1257,0-18-2249,0 7 3868,0-15 0,0-3 0,0-10 0</inkml:trace>
  <inkml:trace contextRef="#ctx0" brushRef="#br0" timeOffset="124830">26831 5899 20126,'15'-31'179,"9"3"-404,8 16 1,4 4-316,-6 2 0,1 1-944,-1 0 0,-2 2-7331,12 3 8815,-21 0 0,-10 0 0,-9 0 0</inkml:trace>
  <inkml:trace contextRef="#ctx0" brushRef="#br0" timeOffset="124988">26831 6095 16618,'15'0'1709,"9"0"-2699,8-8 1,4-2-3914,-1 4 1,-1-1 4902,2-7 0,-2 0 0,7 3 0,-14 2 0</inkml:trace>
  <inkml:trace contextRef="#ctx0" brushRef="#br0" timeOffset="125572">27340 5820 19316,'-11'-30'720,"3"10"-720,25 12 90,5-1-90,26 7 0,-7-7-90,7 9-1080,-17 0-2068,-3 0 3238,-17 0 0,-3 0 0,-8 0 0</inkml:trace>
  <inkml:trace contextRef="#ctx0" brushRef="#br0" timeOffset="125765">27399 5859 19226,'-20'11'1889,"10"16"-1799,1-6-270,18 19-1349,-7 7-2159,7-5 3688,-10 6 0,1-26 0,0-5 0</inkml:trace>
  <inkml:trace contextRef="#ctx0" brushRef="#br0" timeOffset="125938">27379 6232 19406,'27'-11'-1439,"5"2"-1934,-3 9 0,1 0 3373,1-4 0,-3 0 0,5 1 0,-7-5 0</inkml:trace>
  <inkml:trace contextRef="#ctx0" brushRef="#br0" timeOffset="126313">28046 5801 19586,'-29'0'2608,"-1"0"-2518,-9 8-90,-1 3 90,1 18-270,9-8-269,2-1-721,17 6-629,11-21-1079,28 21-180,14-15 2653,-17 2 0,0 2 945,14 7 2158,-11 15-269,-17-16-900,-2 16-360,-27-6-809,5-1-270,-24-10-1079,15-3-3509,-6-23 4498,17 12 0,2-14 0,9 8 0</inkml:trace>
  <inkml:trace contextRef="#ctx0" brushRef="#br0" timeOffset="126563">28301 5820 19946,'0'50'1079,"0"-21"0,0-1-989,0 22-135,0-20 0,0-1-854,0 21-1080,0-2-2428,0-9 4407,0-8 0,0-12 0,0-10 0</inkml:trace>
  <inkml:trace contextRef="#ctx0" brushRef="#br0" timeOffset="126738">28379 6016 19676,'-2'-11'1349,"13"3"-2069,37 8-2248,4-9 2968,-17 4 0,-2-1 0,-1-5 0,-6 3 0</inkml:trace>
  <inkml:trace contextRef="#ctx0" brushRef="#br0" timeOffset="126932">28771 5742 16707,'-20'28'5667,"1"3"-5622,13-4 0,1 2 45,-4 1 0,0 1-1298,4 8 1,0 1 127,-9 0 1,-1-2-3837,5-7 1,-2-1 4668,-6 5 1,-1-5-1,6-6 1,-4 2 0</inkml:trace>
  <inkml:trace contextRef="#ctx0" brushRef="#br0" timeOffset="127959">26184 6879 17877,'0'37'2159,"0"4"-1620,0 9-359,0-2-90,0-9-90,0-17 180,0-5-90,0-17-270,9 0-90,2-26 0,17-6 180,-17 0 0,0-4 90,7 1 0,1 0-45,-8 1 1,0-1-1,2 0 0,2 2 45,13-8 0,-6 4-90,15 26 90,-15 2 269,6 9-89,-8 18 90,-10-5 90,-1 15-180,-9-8-90,0-1-90,-17 1-90,-5-9-900,-26-3-1438,15-8-4588,-4-8 7016,18-12 0,8 7 0,2-4 0</inkml:trace>
  <inkml:trace contextRef="#ctx0" brushRef="#br0" timeOffset="128476">26635 6742 16258,'11'19'4137,"-3"1"-3417,-8-1-360,0 1-90,0 0-1,0-10-269,0-1-90,0-9-89,9-9-271,11-10-90,10-12-269,9-8 449,-15 23 0,0 2 0,18-15 360,6 18 0,-18 3 0,-2 8 450,-8 0-90,-9 0 0,-2 0 89,-9 0 91,0 0-90,8 0-180,-6 8-91,7-5-179,-9 14 0,0-6 90,9 9-90,2-1-179,8-8-181,10-2 0,1-9 180,1 0 180,-12-9 0,-10-2-90,-9-8-180,0 8-899,-18 2-1440,5 9 2609,-15-9 0,17 7 0,2-7 0</inkml:trace>
  <inkml:trace contextRef="#ctx0" brushRef="#br0" timeOffset="128892">27419 6546 19046,'0'28'1349,"0"0"1,-9 16-1126,5-11 1,-3-1-45,-13 1-270,10 12 90,-8-32-270,16 5-989,-7-18 0,27-9-360,12-19 1079,-5 12 0,0-1 405,1-3 1,-1 1 403,0 3 1,-3 4 1259,0 1 1,-4 11-271,-19 37-270,-7-2-629,-1-7 0,-2 0 90,-11 3-91,3-3-179,1-8-180,7-18-629,1 13-1710,-8-30-2968,16 13 5307,-15-27 0,14 16 0,-5-4 0</inkml:trace>
  <inkml:trace contextRef="#ctx0" brushRef="#br0" timeOffset="129234">27752 6761 13829,'30'11'3238,"8"-2"-3058,-8-9-90,0 0 90,8-9 0,-26-2-90,15-8 629,-25-1-89,6 0 449,-16 18-89,-12-4-271,-11 14 1,1 1-270,-7 11-90,15 1-180,3 8-180,10-1-450,35-6-2429,7-3 2879,0-12 0,2-5 0,-1-2 0,1 0 0</inkml:trace>
  <inkml:trace contextRef="#ctx0" brushRef="#br0" timeOffset="147634">15209 11680 7443,'35'-14'120,"0"0"0,3 3 0,0 0-120,-3-3 0,0 0-45,-5 4 0,0 0 45,0 1 0,-3-1-450,3-10 450,-10 9 0,-11 3 0,-9 8 0</inkml:trace>
  <inkml:trace contextRef="#ctx0" brushRef="#br0" timeOffset="147942">15385 11680 10591,'-20'9'3598,"1"-7"-2789,8 24-179,2 5-540,9 19-90,0 0-45,-1-21 0,2-1-1124,8 4-3149,11-3 4318,1-21 0,-1-8 0,-11 0 0</inkml:trace>
  <inkml:trace contextRef="#ctx0" brushRef="#br0" timeOffset="148228">15699 11563 13739,'0'-11'3328,"8"-7"-3148,3 16 0,18-15-90,-8 15-90,16-7-450,-15 9-1439,15-9-3867,-15 7 5756,6-15 0,-17 15 0,-2-7 0</inkml:trace>
  <inkml:trace contextRef="#ctx0" brushRef="#br0" timeOffset="148460">15796 11543 12120,'-19'20'3598,"-1"-1"-2878,1-8-1,8 7-89,2 1-450,9 12-180,0 8-360,0 0-1889,9-8-4947,-7-3 7196,16-17 0,-16-2 0,6-9 0</inkml:trace>
  <inkml:trace contextRef="#ctx0" brushRef="#br0" timeOffset="148892">16091 11680 14639,'-20'0'2338,"0"9"-1708,1 2-360,-1 17-90,-8-6-90,6 6 0,2 1-90,12-8 0,17 8-90,10-10-1350,20-8-2247,12-2 3687,-21-8 0,-2-2 0,5 1 0,-7 0 0</inkml:trace>
  <inkml:trace contextRef="#ctx0" brushRef="#br0" timeOffset="149392">16130 11818 10951,'-20'0'4317,"1"-9"-3777,8 7-90,2-7-180,9 9-180,0 0-1,9 0-89,10 0 90,12 0 90,-1 0 450,-1 9 0,-18 2-91,-3 8-269,-8 9-90,0-6-90,0 7-180,0-10-540,0-8-899,0 6-2878,0-14 4407,9 5 0,-7-8 0,7 0 0</inkml:trace>
  <inkml:trace contextRef="#ctx0" brushRef="#br0" timeOffset="149725">16502 11759 12480,'11'-11'4227,"-2"11"-3507,-27 2-450,5 7-90,-24-1-90,15 12 0,-6 2 0,17 24 0,-6-22-90,15 21 0,2-14 0,19-1-630,12-10-1259,8-11-2518,9-9 4407,-15 0 0,-5 0 0,-19 0 0</inkml:trace>
  <inkml:trace contextRef="#ctx0" brushRef="#br0" timeOffset="149992">16620 11935 14369,'-20'-9'1979,"9"7"-1889,20-6 0,13 8 89,8 0 1,7 0 270,-24 0 0,14 0-270,-25 17 90,6 5-180,-8 17-90,0 0 0,-8-8-990,5 6-2068,-14-33-5397,15 11 8455,-7-23 0,9 8 0,0 0 0</inkml:trace>
  <inkml:trace contextRef="#ctx0" brushRef="#br0" timeOffset="150909">17071 11818 18416,'-20'39'1170,"0"9"-900,1-7-568,13-13 0,1 1 388,-13 12-14,7-2-166,1-10-276,1-19-84,9-1-90,0-18 271,17-19 89,-4-22 90,1 16 0,1-2 90,-5 2 0,-1-1-64,2 0 0,-2 2 154,2-17 180,-2 20 89,-1 12-89,-6 36 90,7 12-90,0 20-180,-9-20 0,2-1-90,16 21 90,-8-2-180,10-18-720,0-1-695,-10-18-3262,8-3 4767,-16-8 0,7 0 0,-9 0 0</inkml:trace>
  <inkml:trace contextRef="#ctx0" brushRef="#br0" timeOffset="151060">17110 12053 15628,'37'-31'-1170,"-22"12"1,11 10 0</inkml:trace>
  <inkml:trace contextRef="#ctx0" brushRef="#br0" timeOffset="151450">17365 11778 19766,'0'50'135,"0"-21"0,0-1 44,0 22-179,0 0-179,0-11-361,0-10 180,0-18-360,0-11-89,0-29-91,8-21 720,-3 16 1,1-1 134,3 0 0,2 0 90,-2 0 0,1 2 404,10-8 361,0 13-180,-10 19-361,-1 26 1,0 5-180,-7 17-90,15 1 0,-6-1-180,9-9-1079,-9-10-2249,6-3 3508,-15-15 0,7 7 0,-9-9 0</inkml:trace>
  <inkml:trace contextRef="#ctx0" brushRef="#br0" timeOffset="151617">17443 11896 17157,'26'-11'-1439,"-2"-6"1439,4 15 0,1 1 0,-5-7 0,2 8 0</inkml:trace>
  <inkml:trace contextRef="#ctx0" brushRef="#br0" timeOffset="175446">25322 8388 12660,'8'-42'809,"3"14"-629,9 11-180,8 6-90,3-9 90,8-8-449,0 6-406,-15 8 0,0 0-3462,17-6 4317,-1 9 0,-21 3 0,-10 8 0</inkml:trace>
  <inkml:trace contextRef="#ctx0" brushRef="#br0" timeOffset="175646">25439 8290 14189,'-11'19'2339,"3"18"-2339,8 13 45,-5-20 0,1 1-855,2 4 0,2-2-4227,0 8 5037,19-4 0,-6-26 0,5-2 0</inkml:trace>
  <inkml:trace contextRef="#ctx0" brushRef="#br0" timeOffset="176255">25909 8015 11850,'-30'0'2969,"2"0"-2160,17 26-179,-7 7-450,13-5 0,0 3-331,-5-1 0,0-1 241,-10 21-13,1-11-257,8-2-90,-7-33-450,16 12-359,2-25-90,20-17 653,11-7 381,-16 5 0,0-3 180,0-2 0,-2-1 225,-2 3 0,-2 1 629,2-20 22,-3 22-292,-8 19-269,0 9-90,0 17-90,9 14 0,2 10 0,9 7-180,8-9 0,-6-8-990,6-12-1438,-8-10-4588,-10-9 7016,-1 0 0,-9 0 0,0 0 0</inkml:trace>
  <inkml:trace contextRef="#ctx0" brushRef="#br0" timeOffset="176414">25870 8172 14729,'37'-11'-180,"5"-6"-2879,-13 11 1,1 1 3058,20-6 0,-20 2 0,-12 9 0</inkml:trace>
  <inkml:trace contextRef="#ctx0" brushRef="#br0" timeOffset="177221">26458 7800 15178,'-19'-9'2519,"8"7"-1889,2 2-361,0 2 1,-2 7-90,-17 8 90,-11 14-525,22-8 0,1 4 255,-3 2 0,1 1-243,-1 20 153,-1-11-450,18-11-719,22-8-810,21-1 225,-12-12 0,1-3 1844,0 1 0,-1-1 0,3-4 0,-5 0 0</inkml:trace>
  <inkml:trace contextRef="#ctx0" brushRef="#br0" timeOffset="177463">26458 8035 10141,'-2'-28'90,"13"15"630,20-13 629,8 23 270,-9-5-270,-1 16-359,-19 3-451,-1 18-359,-9 1-180,0 9-270,-9-17-1978,7-5-5128,2-17 7376,20 0 0,-7 0 0,4 0 0</inkml:trace>
  <inkml:trace contextRef="#ctx0" brushRef="#br0" timeOffset="177954">26909 7663 14729,'-9'10'2068,"-2"8"-1348,-17 1-180,-2 12-405,14-8 0,1 2-135,0 0 0,2 0 0,-7 16-360,27 5-2159,15-33-1484,5-3 1,5-2 4002,3-7 0,-1-2 0,10 1 0,-9 0 0</inkml:trace>
  <inkml:trace contextRef="#ctx0" brushRef="#br0" timeOffset="-212808.73">26243 9740 13199,'0'37'4228,"0"13"-3958,0-8 0,0 3-270,0 5 0,0 0-941,-4 5 1,-1-1 985,0-3 0,-1-4 169,-3-10 1,-2-4-35,-8 15 401,8-28-761,2-12-90,9-16-269,0-29 269,0 4 0,0-4 512,4-16 1,1-3-363,1 14 0,0-1 0,2 0-332,1-3 1,1-1 0,1 2 421,1 4 0,1 1 0,2 2 30,7-15 0,3 8-27,-5 17 0,2 5 477,26-3-1,-9 52 1,-9 16-225,-14-8 0,-3 2-116,-3-6 1,-1 0 115,-3 4 0,-1-2 1686,4 0-1821,-9 6 97,-18-19-367,-12-8-540,-20-2-90,20-12 1,1-3-1530,-21-14-2608,11-10 4947,10-9 0,18 17 0,3 5 0</inkml:trace>
  <inkml:trace contextRef="#ctx0" brushRef="#br0" timeOffset="-212131.73">26948 9740 13919,'11'-11'2699,"-2"-6"-1890,-9 6-269,0 0-91,0 11-89,-9 2-180,-2 7 0,-17 8 90,-3 14-225,15-3 0,2 3-45,-1-1 0,2 1-158,5 3 0,5-1 158,3 17-270,28-11-809,14-19 629,-9-21 0,1-7 180,-2-4 1,-3-6 179,-2-5 0,-4-4 90,-2-2 0,-5-1 180,-5-20 0,-2 11 269,-9 28-89,-18 4 226,5 33-316,-15-13-270,8 16 90,9-18-1,20-3-448,13-8-136,5 1 0,3-2-1304,22-7 45,-18 3 0,0-1 1754,16-14 0,-20 9 0,-13 3 0</inkml:trace>
  <inkml:trace contextRef="#ctx0" brushRef="#br0" timeOffset="-211775.73">27654 9721 15718,'0'19'4677,"9"9"-4137,2 3-90,8 8-180,-8 0-180,6-8 0,-14-3-90,14-8 89,-6-1 1,0-8-90,-3-2 90,-8-9-90,0 0 90,0 9-360,0-7-179,0 7-900,0-9-1530,0 0-3687,0-9 6566,-8 7 0,5-7 0,-5 9 0</inkml:trace>
  <inkml:trace contextRef="#ctx0" brushRef="#br0" timeOffset="-211157.73">27771 9897 10591,'-10'-39'3148,"10"0"-2788,19 8 0,12-6 0,-1 7-1,7-1 271,-6 3 629,-1 17 1,7 2-271,-24 27-629,5 12 269,-18 20-539,0-21 0,0 1-90,-1 0 0,2-1 0,7 12-90,3-4-2068,18-17-4499,1-9 6657,9-3 0,-17-8 0,-4 0 0</inkml:trace>
  <inkml:trace contextRef="#ctx0" brushRef="#br0" timeOffset="-210833.73">28301 9877 12750,'39'-19'989,"9"-1"-899,-7 1-45,-12 5 0,-1-1 135,5-15 90,4-9 719,-27-1 271,-1 10-451,-9 19 1,-17 4-1,-14 25-89,-10 1-406,16-1 1,2 4-90,6 2 0,3 2-90,-1-1 0,2 0-135,2 23 0,29-18-900,14-1-584,4-22 0,5-4-1799,-6 3 0,2-3 3212,8-11 1,-3-1-1,1 4 1,-8-12-1</inkml:trace>
  <inkml:trace contextRef="#ctx0" brushRef="#br0" timeOffset="-210608.73">29065 9329 21295,'-10'33'1019,"0"1"1,0 4-1,1 2-929,-1 4 0,0 2-90,0 2 0,1 2-1053,-1-1 0,0 0 738,0-8 1,0-2-676,4 0 1,1-2-3752,-3 14 4741,8-3 0,0-27 0,0-3 0</inkml:trace>
  <inkml:trace contextRef="#ctx0" brushRef="#br0" timeOffset="-209608.73">27105 9760 14908,'-20'13'1889,"10"11"-1349,1-31-90,9 25-90,9-7-180,2 8 89,8 1-179,1-1 90,-1 1-180,1 0 180,0-1-180,-1 1 90,10-1-180,-16 1 90,13 0 90,-15-1-90,8 1-90,1-9 270,-9-3-180,6 1 0,-15-7 90,7 7 0,-9-9 180,0 0-180,0 9-90,-9-16-90,-11 14 90,-1-25 90,-16 7-180,6-17 0,1-3-990,-7-8-898,6 0-1126,16 15 1,0 0 3103,-14-17 0,19 10 0,1 14 0</inkml:trace>
  <inkml:trace contextRef="#ctx0" brushRef="#br0" timeOffset="-167529.73">19755 9838 16887,'35'-41'899,"-15"13"1,4 1-855,14 10 0,3 2 0,-2-9 0,0 0-45,-3 4 0,-2 1 90,-8-1 0,-2 0-270,13-19 180,-27 9 0,-1 1 90,-9 10-90,0 8 270,-9 2 90,-2 9 0,-8 17 179,-1 5-179,1 17-225,12-11 0,3 1-276,-1 1 1,1 1 184,3 8 1,2 1 0,-1-1 0,0 0 0,0-4 0,0 0 45,0-1 0,0-1 0,0 8 0,0 5-180,-9-24-449,-10-2-631,-12-38 405,7 4 1,0-5-535,3-20 1,1-7 893,-8 6 1,-1-2 224,12 7 0,1-2 0,-1 2 135,-8-7 0,0 3 45,5 4 0,1 3 761,-9-7 138,8 10 181,9 19 269,20 10-360,22 28-629,-7-4 0,2 2-740,7 8 0,1 2 470,-3 3 0,-1 0-45,5 1 0,-2-1-90,-7-4 0,-2-1-91,0 1 1,0-2-3373,6 8-6323,7-4 9449,-6-26 0,-10-2 0,-3-9 0</inkml:trace>
  <inkml:trace contextRef="#ctx0" brushRef="#br0" timeOffset="-167121.73">20363 9662 18506,'-29'-6'1304,"-1"1"1,-20-13-1305,21 17 0,1 0-90,-13-8 0,13 9 0,-1 0-90,0 1 0,0-2-180,-6-2 1,0-2-91,-4 0 0,-1-1-670,1-8 1,0 0 399,-1 3 1,2 0-49,6-8 0,3 1 183,-1 7 1,3 0 314,-3-17 720,10 17 629,12 2 360,8 27 578,0 12-847,0 11-631,0-12 1,0-1 90,0 13-42,0 7-498,0-8-90,0-10-90,0-2-629,0-17-1530,0-2 810,0-9-720,8-18-989,12-3 3148,-5-7 0,0-1 0,7 3 0,-4-9 0</inkml:trace>
  <inkml:trace contextRef="#ctx0" brushRef="#br0" timeOffset="-166946.73">19932 9368 17337,'11'39'764,"-10"-11"1,-2 1-585,-10 23-867,-3-19 1,-1 1 596,5-4 0,-1-1-810,-7-3 1,-1-2-630,-1 1 0,0-2 1615,-12 8 0,4-12 1,19-10-1</inkml:trace>
  <inkml:trace contextRef="#ctx0" brushRef="#br0" timeOffset="-166737.73">19559 9662 16078,'-19'0'1349,"-1"-9"-1349,27 7 180,24-7-135,-3 8 0,5 2-45,14-2 0,2 2-45,-8 7 0,0 2-677,12-1 1,-1 3-89,-15 7 1,-2 2-3970,4-2 1,-2 1 4778,-11-5 0,-2 0 0,6 5 0,-12-11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CDC7A-CC05-E94F-A040-B0D1433C21CF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AF274-7C51-0B4D-9619-632B0ED36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7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technologies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 in terms of throughput, sensitivity, resolution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 analysis methods will be different</a:t>
            </a:r>
          </a:p>
          <a:p>
            <a:pPr marL="0" indent="0">
              <a:buNone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5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we end up with is not only an image of where cells are within fixed tissues (here we have a cortical section of the mouse cortex)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80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we can see how targeted sets of genes are expressed within these cells within the tissues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23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we can see how targeted sets of genes are expressed within these cells within the tissues</a:t>
            </a:r>
          </a:p>
          <a:p>
            <a:r>
              <a:rPr lang="en-US"/>
              <a:t>For 100s to 1000s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15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we can see how targeted sets of genes are expressed within these cells within the tissues</a:t>
            </a:r>
          </a:p>
          <a:p>
            <a:r>
              <a:rPr lang="en-US"/>
              <a:t>For 100s to 1000s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64489-9831-C643-AA24-FB0F96CDD8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23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2C7E3-4DB9-4DDC-85C4-A5B29112AD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34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4FA8-32CD-7148-996F-97945529E7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72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514EB-CA23-F478-27C9-F7C595CAA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C599A-5AD3-FE8B-3D2E-E5F98BC85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67554-EB81-9933-0473-41A97C2FD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84FF3-5800-3B3C-F083-3E5C1057C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16033-B465-2A42-AC43-034E9742E4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0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16033-B465-2A42-AC43-034E9742E4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39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C738-9331-8707-C534-961AB488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B9498-7A14-452D-FA50-5BF03AD7C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4C5C4-CFD8-860A-40E4-FD8478A01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132D1-5ACE-F8F9-2FAA-D5F3C5798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16033-B465-2A42-AC43-034E9742E4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9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count how many copies of each gene we detect in each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7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1F957-0B77-A0A4-2ED2-718A9CA5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B50DF-86F8-9A30-0BD7-417E24940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22588-A2D4-78AD-F8C4-AEF607CAB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4B91F-A35D-A5B9-22FE-1EC5B1C07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16033-B465-2A42-AC43-034E9742E4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6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4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95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27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07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92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9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2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83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23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4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5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61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35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161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34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2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85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86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03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9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84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9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69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44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6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67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5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5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5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17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1DB60-387B-8746-9DC5-21FDE99D595E}" type="datetimeFigureOut">
              <a:rPr lang="en-US" smtClean="0"/>
              <a:t>1/27/26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9BE9-10E9-6E43-BAC9-B8419A7A5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0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customXml" Target="../ink/ink1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19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ustomXml" Target="../ink/ink20.xml"/><Relationship Id="rId4" Type="http://schemas.openxmlformats.org/officeDocument/2006/relationships/image" Target="../media/image3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customXml" Target="../ink/ink23.xml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customXml" Target="../ink/ink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customXml" Target="../ink/ink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5" Type="http://schemas.microsoft.com/office/2007/relationships/hdphoto" Target="../media/hdphoto11.wdp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tiff"/><Relationship Id="rId5" Type="http://schemas.microsoft.com/office/2007/relationships/hdphoto" Target="../media/hdphoto13.wdp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hyperlink" Target="https://github.com/JEFworks-Lab/genomic-data-visualization-2026/blob/main/data/Xenium-IRI-ShamR_matrix.csv.gz" TargetMode="External"/><Relationship Id="rId4" Type="http://schemas.openxmlformats.org/officeDocument/2006/relationships/hyperlink" Target="https://github.com/JEFworks-Lab/genomic-data-visualization-2026/blob/main/data/Visium-IRI-ShamR_matrix.csv.gz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customXml" Target="../ink/ink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BD3AC-550C-F448-AA0E-9671A0B2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EN.580.428 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Genomic Data Visualization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  <a:t>Lesson 1</a:t>
            </a:r>
            <a:br>
              <a:rPr lang="en-US" sz="5400" b="0" i="0" dirty="0">
                <a:solidFill>
                  <a:srgbClr val="202124"/>
                </a:solidFill>
                <a:effectLst/>
                <a:latin typeface="docs-Roboto"/>
              </a:rPr>
            </a:br>
            <a:br>
              <a:rPr lang="en-US" sz="5000" dirty="0"/>
            </a:br>
            <a:r>
              <a:rPr lang="en-US" sz="5000" dirty="0"/>
              <a:t>Spatially Resolved Transcriptomics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2EFB6-6688-534D-88FE-6CB4D5345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729" y="5499895"/>
            <a:ext cx="9638443" cy="4846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Prof. Jean Fan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261C6D-97BF-0A64-6955-F462FFAC00B9}"/>
                  </a:ext>
                </a:extLst>
              </p14:cNvPr>
              <p14:cNvContentPartPr/>
              <p14:nvPr/>
            </p14:nvContentPartPr>
            <p14:xfrm>
              <a:off x="2427120" y="5192640"/>
              <a:ext cx="5672880" cy="1291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261C6D-97BF-0A64-6955-F462FFAC00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0920" y="5176440"/>
                <a:ext cx="5705280" cy="132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541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C968-B823-5BC6-9CD6-D63CE1F3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You’re working with 15um thin sections of tissue</a:t>
            </a:r>
          </a:p>
        </p:txBody>
      </p:sp>
      <p:pic>
        <p:nvPicPr>
          <p:cNvPr id="5" name="Picture 2" descr="Histological techniques. 4. Sectioning. Paraffin microtome. Atlas of plant  and animal histology.">
            <a:extLst>
              <a:ext uri="{FF2B5EF4-FFF2-40B4-BE49-F238E27FC236}">
                <a16:creationId xmlns:a16="http://schemas.microsoft.com/office/drawing/2014/main" id="{FAB59592-49C6-6F39-ED8E-1C9F61D6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10003848" cy="47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09E57CF-573C-61EB-F5B8-A7262C6F6173}"/>
                  </a:ext>
                </a:extLst>
              </p14:cNvPr>
              <p14:cNvContentPartPr/>
              <p14:nvPr/>
            </p14:nvContentPartPr>
            <p14:xfrm>
              <a:off x="705600" y="28080"/>
              <a:ext cx="10569600" cy="3577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09E57CF-573C-61EB-F5B8-A7262C6F61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9400" y="11880"/>
                <a:ext cx="10602000" cy="361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593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4682-01E0-FEEB-C686-3C2341EC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Low-throughput imaging-based spatial transcriptomic profiling techniques: </a:t>
            </a:r>
            <a:br>
              <a:rPr lang="en-US" dirty="0"/>
            </a:br>
            <a:r>
              <a:rPr lang="en-US" dirty="0"/>
              <a:t>single molecule fluorescence </a:t>
            </a:r>
            <a:r>
              <a:rPr lang="en-US" i="1" dirty="0"/>
              <a:t>in situ </a:t>
            </a:r>
            <a:r>
              <a:rPr lang="en-US" dirty="0"/>
              <a:t>hybridization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0A841-57ED-F58F-6470-648CA587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969A9C-5227-DBA3-04CC-0F907091E65C}"/>
                  </a:ext>
                </a:extLst>
              </p14:cNvPr>
              <p14:cNvContentPartPr/>
              <p14:nvPr/>
            </p14:nvContentPartPr>
            <p14:xfrm>
              <a:off x="817560" y="1848240"/>
              <a:ext cx="9963720" cy="421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969A9C-5227-DBA3-04CC-0F907091E6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1360" y="1832040"/>
                <a:ext cx="9996120" cy="424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7331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1B82D-B7E0-FC82-FBAD-F74B60916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2411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Question: I design 5 </a:t>
            </a:r>
            <a:r>
              <a:rPr lang="en-US" sz="3200" dirty="0" err="1"/>
              <a:t>smFISH</a:t>
            </a:r>
            <a:r>
              <a:rPr lang="en-US" sz="3200" dirty="0"/>
              <a:t> probes to target the same gene. How many spots will I see when I take a picture? </a:t>
            </a:r>
            <a:br>
              <a:rPr lang="en-US" sz="3200" dirty="0"/>
            </a:br>
            <a:r>
              <a:rPr lang="en-US" sz="3200" dirty="0"/>
              <a:t>(hint: how far apart are these spots assuming one base pair corresponds to 3.4 </a:t>
            </a:r>
            <a:r>
              <a:rPr lang="en-US" sz="3200" dirty="0" err="1"/>
              <a:t>Å</a:t>
            </a:r>
            <a:r>
              <a:rPr lang="en-US" sz="3200" dirty="0"/>
              <a:t> or 0.34 nanometers)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BC3D3E-4730-7027-7AA5-156471CD1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58787" r="25731"/>
          <a:stretch/>
        </p:blipFill>
        <p:spPr bwMode="auto">
          <a:xfrm>
            <a:off x="1847385" y="2474428"/>
            <a:ext cx="8497229" cy="19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399030-5B47-2110-7E2C-4A37CCEAFC75}"/>
                  </a:ext>
                </a:extLst>
              </p14:cNvPr>
              <p14:cNvContentPartPr/>
              <p14:nvPr/>
            </p14:nvContentPartPr>
            <p14:xfrm>
              <a:off x="1414080" y="3859200"/>
              <a:ext cx="9910440" cy="2124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399030-5B47-2110-7E2C-4A37CCEAFC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7880" y="3843000"/>
                <a:ext cx="9942840" cy="215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420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ffraction-Limited Imaging">
            <a:extLst>
              <a:ext uri="{FF2B5EF4-FFF2-40B4-BE49-F238E27FC236}">
                <a16:creationId xmlns:a16="http://schemas.microsoft.com/office/drawing/2014/main" id="{3366B9B2-BD7B-5F10-DDA2-058F27B05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34" y="2695119"/>
            <a:ext cx="2686131" cy="322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71B9FE-EA29-95CD-C317-C104432E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Recall: diffraction limit</a:t>
            </a:r>
          </a:p>
        </p:txBody>
      </p:sp>
      <p:pic>
        <p:nvPicPr>
          <p:cNvPr id="3076" name="Picture 4" descr="Diffraction-Limited Imaging">
            <a:extLst>
              <a:ext uri="{FF2B5EF4-FFF2-40B4-BE49-F238E27FC236}">
                <a16:creationId xmlns:a16="http://schemas.microsoft.com/office/drawing/2014/main" id="{2C816963-D7D2-3866-1683-EE61D808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36" y="2695122"/>
            <a:ext cx="44831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48B3A1-D315-BEB7-6053-67A73D5C57A4}"/>
              </a:ext>
            </a:extLst>
          </p:cNvPr>
          <p:cNvSpPr txBox="1"/>
          <p:nvPr/>
        </p:nvSpPr>
        <p:spPr>
          <a:xfrm>
            <a:off x="3369734" y="1900517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A00E3-AF76-8CAE-5A5B-294B1454D13B}"/>
              </a:ext>
            </a:extLst>
          </p:cNvPr>
          <p:cNvSpPr txBox="1"/>
          <p:nvPr/>
        </p:nvSpPr>
        <p:spPr>
          <a:xfrm>
            <a:off x="8485033" y="1900517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6EFAB-2030-6498-7266-433AF858E026}"/>
              </a:ext>
            </a:extLst>
          </p:cNvPr>
          <p:cNvSpPr txBox="1"/>
          <p:nvPr/>
        </p:nvSpPr>
        <p:spPr>
          <a:xfrm>
            <a:off x="1249136" y="5918476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diffraction limit for a microscope ~ 250nm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FE0DE6-982F-0C3A-3219-6FF77B83FE17}"/>
                  </a:ext>
                </a:extLst>
              </p14:cNvPr>
              <p14:cNvContentPartPr/>
              <p14:nvPr/>
            </p14:nvContentPartPr>
            <p14:xfrm>
              <a:off x="5136480" y="444240"/>
              <a:ext cx="3866760" cy="5877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FE0DE6-982F-0C3A-3219-6FF77B83FE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20280" y="428040"/>
                <a:ext cx="3899160" cy="591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944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B05D-98E6-16E1-A2B6-ADC18DD61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1B66-7EC3-E4D8-89C3-9F49AEC9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Question: I design 5 </a:t>
            </a:r>
            <a:r>
              <a:rPr lang="en-US" dirty="0" err="1"/>
              <a:t>smFISH</a:t>
            </a:r>
            <a:r>
              <a:rPr lang="en-US" dirty="0"/>
              <a:t> probes to target the same gene. How many spots will I see when I take a picture?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091F7-7B0F-D8BE-3212-7BB57B08D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58787" r="25731"/>
          <a:stretch/>
        </p:blipFill>
        <p:spPr bwMode="auto">
          <a:xfrm>
            <a:off x="5971942" y="4427607"/>
            <a:ext cx="4188743" cy="9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619DB-C5C0-47B1-3A30-7260774AD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58787" r="25731"/>
          <a:stretch/>
        </p:blipFill>
        <p:spPr bwMode="auto">
          <a:xfrm>
            <a:off x="2336113" y="2487880"/>
            <a:ext cx="4188743" cy="94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F18249A-EC6D-B851-64F0-2D36E6243F6A}"/>
                  </a:ext>
                </a:extLst>
              </p14:cNvPr>
              <p14:cNvContentPartPr/>
              <p14:nvPr/>
            </p14:nvContentPartPr>
            <p14:xfrm>
              <a:off x="601920" y="1827000"/>
              <a:ext cx="10348560" cy="4474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F18249A-EC6D-B851-64F0-2D36E6243F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720" y="1810800"/>
                <a:ext cx="10380960" cy="450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671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362"/>
          <p:cNvGrpSpPr/>
          <p:nvPr/>
        </p:nvGrpSpPr>
        <p:grpSpPr>
          <a:xfrm>
            <a:off x="981807" y="1747694"/>
            <a:ext cx="6298571" cy="3412639"/>
            <a:chOff x="2153469" y="2576090"/>
            <a:chExt cx="4602694" cy="2493793"/>
          </a:xfrm>
        </p:grpSpPr>
        <p:grpSp>
          <p:nvGrpSpPr>
            <p:cNvPr id="129" name="Group 128"/>
            <p:cNvGrpSpPr/>
            <p:nvPr/>
          </p:nvGrpSpPr>
          <p:grpSpPr>
            <a:xfrm>
              <a:off x="2641623" y="2836386"/>
              <a:ext cx="2932670" cy="337640"/>
              <a:chOff x="1173220" y="1334977"/>
              <a:chExt cx="2932670" cy="33764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173220" y="1672617"/>
                <a:ext cx="2932670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/>
              <p:cNvGrpSpPr/>
              <p:nvPr/>
            </p:nvGrpSpPr>
            <p:grpSpPr>
              <a:xfrm>
                <a:off x="1317119" y="157142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H="1">
                <a:off x="1792243" y="142984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7" name="Group 66"/>
              <p:cNvGrpSpPr/>
              <p:nvPr/>
            </p:nvGrpSpPr>
            <p:grpSpPr>
              <a:xfrm>
                <a:off x="1892027" y="1337553"/>
                <a:ext cx="126194" cy="138882"/>
                <a:chOff x="1790744" y="865793"/>
                <a:chExt cx="126194" cy="138882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2185897" y="157239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1" name="Straight Connector 90"/>
              <p:cNvCxnSpPr/>
              <p:nvPr/>
            </p:nvCxnSpPr>
            <p:spPr>
              <a:xfrm flipH="1">
                <a:off x="2661021" y="143081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/>
              <p:cNvGrpSpPr/>
              <p:nvPr/>
            </p:nvGrpSpPr>
            <p:grpSpPr>
              <a:xfrm>
                <a:off x="2760805" y="1338525"/>
                <a:ext cx="126194" cy="138882"/>
                <a:chOff x="1790744" y="865793"/>
                <a:chExt cx="126194" cy="138882"/>
              </a:xfrm>
            </p:grpSpPr>
            <p:sp>
              <p:nvSpPr>
                <p:cNvPr id="93" name="Oval 92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4" name="Straight Connector 93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/>
              <p:cNvGrpSpPr/>
              <p:nvPr/>
            </p:nvGrpSpPr>
            <p:grpSpPr>
              <a:xfrm>
                <a:off x="3123720" y="156884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Straight Connector 110"/>
              <p:cNvCxnSpPr/>
              <p:nvPr/>
            </p:nvCxnSpPr>
            <p:spPr>
              <a:xfrm flipH="1">
                <a:off x="3598844" y="142726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/>
              <p:cNvGrpSpPr/>
              <p:nvPr/>
            </p:nvGrpSpPr>
            <p:grpSpPr>
              <a:xfrm>
                <a:off x="3698628" y="1334977"/>
                <a:ext cx="126194" cy="138882"/>
                <a:chOff x="1790744" y="865793"/>
                <a:chExt cx="126194" cy="138882"/>
              </a:xfrm>
            </p:grpSpPr>
            <p:sp>
              <p:nvSpPr>
                <p:cNvPr id="113" name="Oval 112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9" name="TextBox 338"/>
            <p:cNvSpPr txBox="1"/>
            <p:nvPr/>
          </p:nvSpPr>
          <p:spPr>
            <a:xfrm>
              <a:off x="5701657" y="3002462"/>
              <a:ext cx="9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gene1</a:t>
              </a: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5701657" y="3839973"/>
              <a:ext cx="9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gene2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5672311" y="4700551"/>
              <a:ext cx="1083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</a:rPr>
                <a:t>gene3</a:t>
              </a: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2153469" y="2783292"/>
              <a:ext cx="1835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70C0"/>
                  </a:solidFill>
                </a:rPr>
                <a:t>Oligonucleotide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4587902" y="2576090"/>
              <a:ext cx="1578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Fluorophore</a:t>
              </a: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2644173" y="3685574"/>
              <a:ext cx="2932670" cy="339717"/>
              <a:chOff x="1173220" y="1935642"/>
              <a:chExt cx="2932670" cy="339717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1173220" y="2275359"/>
                <a:ext cx="2932670" cy="0"/>
              </a:xfrm>
              <a:prstGeom prst="line">
                <a:avLst/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/>
              <p:cNvGrpSpPr/>
              <p:nvPr/>
            </p:nvGrpSpPr>
            <p:grpSpPr>
              <a:xfrm>
                <a:off x="1317119" y="217416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3" name="Straight Connector 132"/>
              <p:cNvCxnSpPr/>
              <p:nvPr/>
            </p:nvCxnSpPr>
            <p:spPr>
              <a:xfrm flipH="1">
                <a:off x="1792243" y="203258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/>
              <p:cNvGrpSpPr/>
              <p:nvPr/>
            </p:nvGrpSpPr>
            <p:grpSpPr>
              <a:xfrm>
                <a:off x="2185897" y="217513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6" name="Straight Connector 135"/>
              <p:cNvCxnSpPr/>
              <p:nvPr/>
            </p:nvCxnSpPr>
            <p:spPr>
              <a:xfrm flipH="1">
                <a:off x="2661021" y="203355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Group 137"/>
              <p:cNvGrpSpPr/>
              <p:nvPr/>
            </p:nvGrpSpPr>
            <p:grpSpPr>
              <a:xfrm>
                <a:off x="3123720" y="2171587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9" name="Straight Connector 138"/>
              <p:cNvCxnSpPr/>
              <p:nvPr/>
            </p:nvCxnSpPr>
            <p:spPr>
              <a:xfrm flipH="1">
                <a:off x="3598844" y="2030008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0" name="Group 189"/>
              <p:cNvGrpSpPr/>
              <p:nvPr/>
            </p:nvGrpSpPr>
            <p:grpSpPr>
              <a:xfrm>
                <a:off x="1897815" y="1939536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73" name="Oval 172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4" name="Straight Connector 173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9" name="Oval 188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2767545" y="1939510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92" name="Group 191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94" name="Oval 193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95" name="Straight Connector 194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3" name="Oval 192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>
                <a:off x="3711159" y="1935642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202" name="Group 201"/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204" name="Oval 203"/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05" name="Straight Connector 204"/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Connector 206"/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Connector 207"/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/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/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3" name="Oval 202"/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7" name="Group 336"/>
            <p:cNvGrpSpPr/>
            <p:nvPr/>
          </p:nvGrpSpPr>
          <p:grpSpPr>
            <a:xfrm>
              <a:off x="2633949" y="4570503"/>
              <a:ext cx="2932670" cy="337640"/>
              <a:chOff x="1137410" y="2544307"/>
              <a:chExt cx="2932670" cy="337640"/>
            </a:xfrm>
          </p:grpSpPr>
          <p:cxnSp>
            <p:nvCxnSpPr>
              <p:cNvPr id="276" name="Straight Connector 275"/>
              <p:cNvCxnSpPr/>
              <p:nvPr/>
            </p:nvCxnSpPr>
            <p:spPr>
              <a:xfrm>
                <a:off x="1137410" y="2881947"/>
                <a:ext cx="2932670" cy="0"/>
              </a:xfrm>
              <a:prstGeom prst="line">
                <a:avLst/>
              </a:prstGeom>
              <a:ln w="2222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" name="Group 276"/>
              <p:cNvGrpSpPr/>
              <p:nvPr/>
            </p:nvGrpSpPr>
            <p:grpSpPr>
              <a:xfrm>
                <a:off x="1281309" y="278075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8" name="Straight Connector 277"/>
              <p:cNvCxnSpPr/>
              <p:nvPr/>
            </p:nvCxnSpPr>
            <p:spPr>
              <a:xfrm flipH="1">
                <a:off x="1756433" y="263917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9" name="Group 278"/>
              <p:cNvGrpSpPr/>
              <p:nvPr/>
            </p:nvGrpSpPr>
            <p:grpSpPr>
              <a:xfrm>
                <a:off x="1856217" y="2546883"/>
                <a:ext cx="126194" cy="138882"/>
                <a:chOff x="1790744" y="865793"/>
                <a:chExt cx="126194" cy="138882"/>
              </a:xfrm>
            </p:grpSpPr>
            <p:sp>
              <p:nvSpPr>
                <p:cNvPr id="318" name="Oval 317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9" name="Straight Connector 318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0" name="Group 279"/>
              <p:cNvGrpSpPr/>
              <p:nvPr/>
            </p:nvGrpSpPr>
            <p:grpSpPr>
              <a:xfrm>
                <a:off x="2150087" y="278172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309" name="Straight Connector 308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1" name="Straight Connector 280"/>
              <p:cNvCxnSpPr/>
              <p:nvPr/>
            </p:nvCxnSpPr>
            <p:spPr>
              <a:xfrm flipH="1">
                <a:off x="2625211" y="264014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2" name="Group 281"/>
              <p:cNvGrpSpPr/>
              <p:nvPr/>
            </p:nvGrpSpPr>
            <p:grpSpPr>
              <a:xfrm>
                <a:off x="2724995" y="2547855"/>
                <a:ext cx="126194" cy="138882"/>
                <a:chOff x="1790744" y="865793"/>
                <a:chExt cx="126194" cy="138882"/>
              </a:xfrm>
            </p:grpSpPr>
            <p:sp>
              <p:nvSpPr>
                <p:cNvPr id="302" name="Oval 301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3" name="Straight Connector 302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/>
            </p:nvGrpSpPr>
            <p:grpSpPr>
              <a:xfrm>
                <a:off x="3087910" y="277817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4" name="Straight Connector 283"/>
              <p:cNvCxnSpPr/>
              <p:nvPr/>
            </p:nvCxnSpPr>
            <p:spPr>
              <a:xfrm flipH="1">
                <a:off x="3563034" y="263659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5" name="Group 284"/>
              <p:cNvGrpSpPr/>
              <p:nvPr/>
            </p:nvGrpSpPr>
            <p:grpSpPr>
              <a:xfrm>
                <a:off x="3662818" y="2544307"/>
                <a:ext cx="126194" cy="138882"/>
                <a:chOff x="1790744" y="865793"/>
                <a:chExt cx="126194" cy="138882"/>
              </a:xfrm>
            </p:grpSpPr>
            <p:sp>
              <p:nvSpPr>
                <p:cNvPr id="286" name="Oval 285"/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7" name="Straight Connector 286"/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4" name="Oval 333"/>
              <p:cNvSpPr/>
              <p:nvPr/>
            </p:nvSpPr>
            <p:spPr>
              <a:xfrm>
                <a:off x="1888759" y="258561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2753291" y="258814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3695439" y="2588529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8" name="Rectangle 367"/>
          <p:cNvSpPr/>
          <p:nvPr/>
        </p:nvSpPr>
        <p:spPr>
          <a:xfrm>
            <a:off x="9165771" y="6078710"/>
            <a:ext cx="3731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Femino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et al., Science, 1998)</a:t>
            </a:r>
          </a:p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(Raj et al., Nature Methods, 2008)</a:t>
            </a:r>
          </a:p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Lukumbuzya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et al., Front. 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Microbiol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2019)</a:t>
            </a:r>
          </a:p>
        </p:txBody>
      </p:sp>
      <p:pic>
        <p:nvPicPr>
          <p:cNvPr id="1026" name="Picture 2" descr="FISHscope | Ross Fluorescence Imaging Center">
            <a:extLst>
              <a:ext uri="{FF2B5EF4-FFF2-40B4-BE49-F238E27FC236}">
                <a16:creationId xmlns:a16="http://schemas.microsoft.com/office/drawing/2014/main" id="{0D093D0B-52D2-7F42-84F0-A21FC8BB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38" y="2488447"/>
            <a:ext cx="3535111" cy="26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18F34E6-E438-257C-FD2B-5EF5BA796FEF}"/>
              </a:ext>
            </a:extLst>
          </p:cNvPr>
          <p:cNvSpPr txBox="1">
            <a:spLocks/>
          </p:cNvSpPr>
          <p:nvPr/>
        </p:nvSpPr>
        <p:spPr>
          <a:xfrm>
            <a:off x="541868" y="365125"/>
            <a:ext cx="1119293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smFISH</a:t>
            </a:r>
            <a:r>
              <a:rPr lang="en-US" sz="3200" dirty="0"/>
              <a:t> enables imaging of single mRNA molecules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1151B1-EC02-4589-2FD2-280643F579B8}"/>
                  </a:ext>
                </a:extLst>
              </p14:cNvPr>
              <p14:cNvContentPartPr/>
              <p14:nvPr/>
            </p14:nvContentPartPr>
            <p14:xfrm>
              <a:off x="7549560" y="1001880"/>
              <a:ext cx="3598560" cy="4035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1151B1-EC02-4589-2FD2-280643F579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33360" y="985680"/>
                <a:ext cx="3630960" cy="406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961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EAD0-7DE0-9123-4ADD-6E1314BA2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70C0-AB69-03DF-9D02-11368792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many genes can we image simultaneously with </a:t>
            </a:r>
            <a:r>
              <a:rPr lang="en-US" dirty="0" err="1"/>
              <a:t>smFISH</a:t>
            </a:r>
            <a:r>
              <a:rPr lang="en-US" dirty="0"/>
              <a:t>? (hint: how many colors we can visually distinguish?)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3309F77-62EB-A52E-E024-DBD417703E9E}"/>
                  </a:ext>
                </a:extLst>
              </p14:cNvPr>
              <p14:cNvContentPartPr/>
              <p14:nvPr/>
            </p14:nvContentPartPr>
            <p14:xfrm>
              <a:off x="2878560" y="2285280"/>
              <a:ext cx="8920080" cy="1242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3309F77-62EB-A52E-E024-DBD417703E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2360" y="2269080"/>
                <a:ext cx="8952480" cy="127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538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045D3-0E4C-EDD2-CB08-85CCC83B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C4EE-36B0-814F-1705-DF06369E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Recall: Spectral overlap</a:t>
            </a:r>
          </a:p>
        </p:txBody>
      </p:sp>
      <p:pic>
        <p:nvPicPr>
          <p:cNvPr id="4100" name="Picture 4" descr="Emission ranges of some fluorescent proteins (TagBFP, EGFP, mCherry,... |  Download Scientific Diagram">
            <a:extLst>
              <a:ext uri="{FF2B5EF4-FFF2-40B4-BE49-F238E27FC236}">
                <a16:creationId xmlns:a16="http://schemas.microsoft.com/office/drawing/2014/main" id="{0EB73816-F2DE-7016-23A1-2EDAC161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05" y="2628458"/>
            <a:ext cx="9606589" cy="368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13437F-8A8C-384C-D2DF-3C1BC42F57D5}"/>
              </a:ext>
            </a:extLst>
          </p:cNvPr>
          <p:cNvSpPr txBox="1"/>
          <p:nvPr/>
        </p:nvSpPr>
        <p:spPr>
          <a:xfrm>
            <a:off x="4272972" y="2214008"/>
            <a:ext cx="2874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Spectral overlap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BA4B09-D5B5-A6CA-F1C1-4370D0056DF9}"/>
                  </a:ext>
                </a:extLst>
              </p14:cNvPr>
              <p14:cNvContentPartPr/>
              <p14:nvPr/>
            </p14:nvContentPartPr>
            <p14:xfrm>
              <a:off x="2123640" y="3259440"/>
              <a:ext cx="3655080" cy="2568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BA4B09-D5B5-A6CA-F1C1-4370D0056D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7440" y="3243240"/>
                <a:ext cx="3687480" cy="260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2208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C8ABD-1C54-6926-DFD5-DA7E0049E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CA24-7AE1-841D-2692-7D714DC6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Sequential </a:t>
            </a:r>
            <a:r>
              <a:rPr lang="en-US" dirty="0" err="1"/>
              <a:t>smFISH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C461A7-6E44-2754-1E08-D17E5382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88" y="1621611"/>
            <a:ext cx="9215701" cy="36147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2CCF7D-47B8-44D8-A1CD-876694B88B9D}"/>
                  </a:ext>
                </a:extLst>
              </p14:cNvPr>
              <p14:cNvContentPartPr/>
              <p14:nvPr/>
            </p14:nvContentPartPr>
            <p14:xfrm>
              <a:off x="8007840" y="1368720"/>
              <a:ext cx="1771560" cy="825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2CCF7D-47B8-44D8-A1CD-876694B88B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91640" y="1352520"/>
                <a:ext cx="1803960" cy="85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9608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B0F9B-B01F-CCD2-43F4-A4FEC9010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E2F7-74A0-8976-7496-153393055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314" cy="1325563"/>
          </a:xfrm>
        </p:spPr>
        <p:txBody>
          <a:bodyPr/>
          <a:lstStyle/>
          <a:p>
            <a:r>
              <a:rPr lang="en-US" dirty="0"/>
              <a:t>Sequential </a:t>
            </a:r>
            <a:r>
              <a:rPr lang="en-US" dirty="0" err="1"/>
              <a:t>smFISH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AF1F30-1CE7-EC70-ADC6-EDBCB3A35088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CA6621-8A81-AB5E-047A-94B874CAB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Consider I am imaging 1 fluorescence probe color. I can do 10 rounds of imaging.</a:t>
            </a:r>
          </a:p>
          <a:p>
            <a:r>
              <a:rPr lang="en-US" dirty="0"/>
              <a:t>Using sequential </a:t>
            </a:r>
            <a:r>
              <a:rPr lang="en-US" dirty="0" err="1"/>
              <a:t>smFISH</a:t>
            </a:r>
            <a:r>
              <a:rPr lang="en-US" dirty="0"/>
              <a:t>, how many different gene species can I detect?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3AFB59-F16C-3E60-D291-A1448EF86570}"/>
                  </a:ext>
                </a:extLst>
              </p14:cNvPr>
              <p14:cNvContentPartPr/>
              <p14:nvPr/>
            </p14:nvContentPartPr>
            <p14:xfrm>
              <a:off x="1327320" y="1827360"/>
              <a:ext cx="10117440" cy="4073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3AFB59-F16C-3E60-D291-A1448EF865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1120" y="1811160"/>
                <a:ext cx="10149840" cy="410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348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BC3A2-971D-CBDF-AB70-661D854FD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3C24AB6-AA94-7549-38E4-83C0313AA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4059B0-21DD-B60C-ABA2-4DBF760D6B83}"/>
              </a:ext>
            </a:extLst>
          </p:cNvPr>
          <p:cNvSpPr/>
          <p:nvPr/>
        </p:nvSpPr>
        <p:spPr>
          <a:xfrm>
            <a:off x="1719470" y="387626"/>
            <a:ext cx="487017" cy="13517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261A32-B22E-BBDC-F556-6FF584F7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91" y="1813561"/>
            <a:ext cx="6510131" cy="465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ED88B8-23C3-1262-8227-982C51BB66BF}"/>
              </a:ext>
            </a:extLst>
          </p:cNvPr>
          <p:cNvSpPr txBox="1"/>
          <p:nvPr/>
        </p:nvSpPr>
        <p:spPr>
          <a:xfrm>
            <a:off x="3490684" y="569518"/>
            <a:ext cx="9065873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3"/>
                </a:solidFill>
                <a:latin typeface="Helvetica Neue" panose="02000503000000020004" pitchFamily="2" charset="0"/>
              </a:rPr>
              <a:t> 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health: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ordinal data, from 1 = Very Good to 5 = Very Poor</a:t>
            </a: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deprivation: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 ordinal data,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ordered from 1 = Least Deprived to 5 = Most Deprived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frequency of an observation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: quantitative counts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FCC331-2078-2897-14BE-BE572943429D}"/>
                  </a:ext>
                </a:extLst>
              </p14:cNvPr>
              <p14:cNvContentPartPr/>
              <p14:nvPr/>
            </p14:nvContentPartPr>
            <p14:xfrm>
              <a:off x="254160" y="952200"/>
              <a:ext cx="9419400" cy="4981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FCC331-2078-2897-14BE-BE57294342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960" y="936000"/>
                <a:ext cx="9451800" cy="501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844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51F7-E4B4-0A11-6D10-07A90B6B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Multiplexed </a:t>
            </a:r>
            <a:r>
              <a:rPr lang="en-US" dirty="0" err="1"/>
              <a:t>smFISH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74C366-2952-0FDE-FE03-D1125C3DE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44" y="1690688"/>
            <a:ext cx="9412312" cy="36918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AA00F1-1B5A-2F3C-13B1-F4C79C987AB2}"/>
                  </a:ext>
                </a:extLst>
              </p14:cNvPr>
              <p14:cNvContentPartPr/>
              <p14:nvPr/>
            </p14:nvContentPartPr>
            <p14:xfrm>
              <a:off x="6258240" y="175320"/>
              <a:ext cx="4233960" cy="5913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AA00F1-1B5A-2F3C-13B1-F4C79C987A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42040" y="159120"/>
                <a:ext cx="4266360" cy="594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3377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4A49-A8D6-01B3-A4C6-FCEC2E816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033C-8440-E6FB-1F71-C6CBF360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314" cy="1325563"/>
          </a:xfrm>
        </p:spPr>
        <p:txBody>
          <a:bodyPr/>
          <a:lstStyle/>
          <a:p>
            <a:r>
              <a:rPr lang="en-US" dirty="0"/>
              <a:t>Sequential vs multiplexed </a:t>
            </a:r>
            <a:r>
              <a:rPr lang="en-US" dirty="0" err="1"/>
              <a:t>smFISH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4969D9-C1EB-2B12-664D-B1A367BE76A4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F260CB-E43F-6C69-4F22-71CEE4245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Consider I am imaging 1 fluorescence probe color. I can do 10 rounds of imaging.</a:t>
            </a:r>
          </a:p>
          <a:p>
            <a:r>
              <a:rPr lang="en-US" dirty="0"/>
              <a:t>Using multiplexed </a:t>
            </a:r>
            <a:r>
              <a:rPr lang="en-US" dirty="0" err="1"/>
              <a:t>smFISH</a:t>
            </a:r>
            <a:r>
              <a:rPr lang="en-US" dirty="0"/>
              <a:t>, how many different gene species can I detect? (recall combinatorics)</a:t>
            </a:r>
          </a:p>
        </p:txBody>
      </p:sp>
    </p:spTree>
    <p:extLst>
      <p:ext uri="{BB962C8B-B14F-4D97-AF65-F5344CB8AC3E}">
        <p14:creationId xmlns:p14="http://schemas.microsoft.com/office/powerpoint/2010/main" val="21975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4F6AF0D7-2E5C-9E0B-F470-42440C205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57" y="408215"/>
            <a:ext cx="11364686" cy="56823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FB685-DE28-6245-0E82-E08C26C7FAB4}"/>
              </a:ext>
            </a:extLst>
          </p:cNvPr>
          <p:cNvSpPr txBox="1"/>
          <p:nvPr/>
        </p:nvSpPr>
        <p:spPr>
          <a:xfrm>
            <a:off x="119743" y="6400798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(Xia*, Fan*, Emanuel*, et al PNAS 2019)</a:t>
            </a:r>
          </a:p>
        </p:txBody>
      </p:sp>
    </p:spTree>
    <p:extLst>
      <p:ext uri="{BB962C8B-B14F-4D97-AF65-F5344CB8AC3E}">
        <p14:creationId xmlns:p14="http://schemas.microsoft.com/office/powerpoint/2010/main" val="2999485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99AE2-703C-6143-ADD2-745426D87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7426" t="4445" r="9205" b="635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C15D2E-62B8-E912-4AD0-3A663A8C65C0}"/>
                  </a:ext>
                </a:extLst>
              </p14:cNvPr>
              <p14:cNvContentPartPr/>
              <p14:nvPr/>
            </p14:nvContentPartPr>
            <p14:xfrm>
              <a:off x="4000320" y="803520"/>
              <a:ext cx="2957040" cy="3098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C15D2E-62B8-E912-4AD0-3A663A8C65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84120" y="787320"/>
                <a:ext cx="2989440" cy="31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42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7F2A9-7A36-55B9-B6E1-73A77C6A8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59148-FF52-FFDD-D99D-B69A3412C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Water-shedding </a:t>
            </a:r>
            <a:r>
              <a:rPr lang="en-US" dirty="0" err="1"/>
              <a:t>dapi</a:t>
            </a:r>
            <a:r>
              <a:rPr lang="en-US" dirty="0"/>
              <a:t>-based cell segmentation</a:t>
            </a:r>
          </a:p>
        </p:txBody>
      </p:sp>
      <p:pic>
        <p:nvPicPr>
          <p:cNvPr id="3" name="Picture 10" descr="The blue color in the nucleus shows DAPI staining, the green color in... |  Download Scientific Diagram">
            <a:extLst>
              <a:ext uri="{FF2B5EF4-FFF2-40B4-BE49-F238E27FC236}">
                <a16:creationId xmlns:a16="http://schemas.microsoft.com/office/drawing/2014/main" id="{8B53C82B-BD33-C1C1-75A2-9B848D15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58" y="1567045"/>
            <a:ext cx="9345883" cy="49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glowing circles on a black background&#10;&#10;Description automatically generated">
            <a:extLst>
              <a:ext uri="{FF2B5EF4-FFF2-40B4-BE49-F238E27FC236}">
                <a16:creationId xmlns:a16="http://schemas.microsoft.com/office/drawing/2014/main" id="{C973215B-F246-413B-8B0F-09F5748A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414" y="4200272"/>
            <a:ext cx="2263747" cy="22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30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egmentation of overlapping cells by applying the watershed... | Download  Scientific Diagram">
            <a:extLst>
              <a:ext uri="{FF2B5EF4-FFF2-40B4-BE49-F238E27FC236}">
                <a16:creationId xmlns:a16="http://schemas.microsoft.com/office/drawing/2014/main" id="{803C3268-C0EA-6296-54D2-54635E05B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98" y="2041071"/>
            <a:ext cx="4430634" cy="39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glowing circles on a black background&#10;&#10;Description automatically generated">
            <a:extLst>
              <a:ext uri="{FF2B5EF4-FFF2-40B4-BE49-F238E27FC236}">
                <a16:creationId xmlns:a16="http://schemas.microsoft.com/office/drawing/2014/main" id="{FDCE58C7-70C0-81B3-C6EE-9C526548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366" y="1933496"/>
            <a:ext cx="4299324" cy="42829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24D5DFA-1209-5E2C-E167-167C5DE9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Water-shedding </a:t>
            </a:r>
            <a:r>
              <a:rPr lang="en-US" dirty="0" err="1"/>
              <a:t>dapi</a:t>
            </a:r>
            <a:r>
              <a:rPr lang="en-US" dirty="0"/>
              <a:t>-based cell segmentation</a:t>
            </a:r>
          </a:p>
        </p:txBody>
      </p:sp>
    </p:spTree>
    <p:extLst>
      <p:ext uri="{BB962C8B-B14F-4D97-AF65-F5344CB8AC3E}">
        <p14:creationId xmlns:p14="http://schemas.microsoft.com/office/powerpoint/2010/main" val="236674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8EBAF-C895-5F49-097E-6A1F3A69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egmentation of overlapping cells by applying the watershed... | Download  Scientific Diagram">
            <a:extLst>
              <a:ext uri="{FF2B5EF4-FFF2-40B4-BE49-F238E27FC236}">
                <a16:creationId xmlns:a16="http://schemas.microsoft.com/office/drawing/2014/main" id="{68836CDB-AB5D-7A7C-3172-118CA041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98" y="2041071"/>
            <a:ext cx="4430634" cy="39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glowing circles on a black background&#10;&#10;Description automatically generated">
            <a:extLst>
              <a:ext uri="{FF2B5EF4-FFF2-40B4-BE49-F238E27FC236}">
                <a16:creationId xmlns:a16="http://schemas.microsoft.com/office/drawing/2014/main" id="{9833B351-23E2-3A4C-F511-85345B4F715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5366" y="1933496"/>
            <a:ext cx="4299324" cy="42829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DE1EF4-556C-A5B2-BE2C-1E7E0062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Water-shedding </a:t>
            </a:r>
            <a:r>
              <a:rPr lang="en-US" dirty="0" err="1"/>
              <a:t>dapi</a:t>
            </a:r>
            <a:r>
              <a:rPr lang="en-US" dirty="0"/>
              <a:t>-based cell segmentation</a:t>
            </a:r>
          </a:p>
        </p:txBody>
      </p:sp>
    </p:spTree>
    <p:extLst>
      <p:ext uri="{BB962C8B-B14F-4D97-AF65-F5344CB8AC3E}">
        <p14:creationId xmlns:p14="http://schemas.microsoft.com/office/powerpoint/2010/main" val="2151517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25" t="2966" r="8748" b="6321"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A560C-C3B4-7E86-5FCB-C141E1E88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4C1AF-4B62-F534-2DEF-C958979D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Cell segmentation + spot detection + gene counting within cells = cell x gene count matrix</a:t>
            </a:r>
          </a:p>
        </p:txBody>
      </p:sp>
      <p:pic>
        <p:nvPicPr>
          <p:cNvPr id="14338" name="Picture 2" descr="Multiplexed imaging of high-density libraries of RNAs with MERFISH and  expansion microscopy | Scientific Reports">
            <a:extLst>
              <a:ext uri="{FF2B5EF4-FFF2-40B4-BE49-F238E27FC236}">
                <a16:creationId xmlns:a16="http://schemas.microsoft.com/office/drawing/2014/main" id="{CBF4BE65-17E7-3551-D4A3-E450BB926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06"/>
          <a:stretch/>
        </p:blipFill>
        <p:spPr bwMode="auto">
          <a:xfrm>
            <a:off x="985157" y="2037829"/>
            <a:ext cx="2264229" cy="428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7761CA-646E-638C-5B8B-B967E5849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451" y="2037829"/>
            <a:ext cx="7610288" cy="42860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3B9F09-81AB-1798-CC92-A7135A89F184}"/>
                  </a:ext>
                </a:extLst>
              </p14:cNvPr>
              <p14:cNvContentPartPr/>
              <p14:nvPr/>
            </p14:nvContentPartPr>
            <p14:xfrm>
              <a:off x="1883880" y="2483280"/>
              <a:ext cx="331920" cy="38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3B9F09-81AB-1798-CC92-A7135A89F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7680" y="2467080"/>
                <a:ext cx="364320" cy="7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49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B5CB8-0B63-9747-40CF-F5EC8AFBBA8F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8EC68C-D3F4-CF41-C256-69868D6372F5}"/>
              </a:ext>
            </a:extLst>
          </p:cNvPr>
          <p:cNvSpPr/>
          <p:nvPr/>
        </p:nvSpPr>
        <p:spPr>
          <a:xfrm>
            <a:off x="7125689" y="1581149"/>
            <a:ext cx="2712870" cy="271287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E46E9B-B20C-F2E7-D6DC-93D26CF6C55E}"/>
              </a:ext>
            </a:extLst>
          </p:cNvPr>
          <p:cNvSpPr/>
          <p:nvPr/>
        </p:nvSpPr>
        <p:spPr>
          <a:xfrm>
            <a:off x="4098760" y="3458283"/>
            <a:ext cx="2712870" cy="271287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59579-6EE5-E2FE-436E-EB68D38572B3}"/>
              </a:ext>
            </a:extLst>
          </p:cNvPr>
          <p:cNvGrpSpPr/>
          <p:nvPr/>
        </p:nvGrpSpPr>
        <p:grpSpPr>
          <a:xfrm>
            <a:off x="385160" y="443791"/>
            <a:ext cx="4602694" cy="2493793"/>
            <a:chOff x="2153469" y="2576090"/>
            <a:chExt cx="4602694" cy="249379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4B8D971-A255-A439-B407-7D322756EAB8}"/>
                </a:ext>
              </a:extLst>
            </p:cNvPr>
            <p:cNvGrpSpPr/>
            <p:nvPr/>
          </p:nvGrpSpPr>
          <p:grpSpPr>
            <a:xfrm>
              <a:off x="2641623" y="2836386"/>
              <a:ext cx="2932670" cy="337640"/>
              <a:chOff x="1173220" y="1334977"/>
              <a:chExt cx="2932670" cy="337640"/>
            </a:xfrm>
          </p:grpSpPr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E49E0E09-A294-4029-BC1B-ADF921F0E6AC}"/>
                  </a:ext>
                </a:extLst>
              </p:cNvPr>
              <p:cNvCxnSpPr/>
              <p:nvPr/>
            </p:nvCxnSpPr>
            <p:spPr>
              <a:xfrm>
                <a:off x="1173220" y="1672617"/>
                <a:ext cx="2932670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A625F9CA-8008-F91E-BE96-71AE39CF1D96}"/>
                  </a:ext>
                </a:extLst>
              </p:cNvPr>
              <p:cNvGrpSpPr/>
              <p:nvPr/>
            </p:nvGrpSpPr>
            <p:grpSpPr>
              <a:xfrm>
                <a:off x="1317119" y="157142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B0559FCD-AC7E-E3FA-FB74-DC50D8675BF5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9C0CF7A5-A115-B350-BEC6-FC8DA885DB64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85BFC9E3-4305-6612-4884-7F43177A63E5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C4F9AE3B-6BFD-9845-8AF6-A7DB95B66110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EE6B794-DB53-A10B-5744-D8EB3B2013E9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E5935C15-C56D-A601-B151-93893A7EC4FA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DF339AAC-5B6F-9E9D-283B-C0AA658A682B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F28222CD-1224-65BD-FB79-C45571D3BFC7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DF2F56F1-FF99-1DF0-7B1B-A6A52526C150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D8E9562A-9E1A-3C5C-FE87-AC47B540D27D}"/>
                  </a:ext>
                </a:extLst>
              </p:cNvPr>
              <p:cNvCxnSpPr/>
              <p:nvPr/>
            </p:nvCxnSpPr>
            <p:spPr>
              <a:xfrm flipH="1">
                <a:off x="1792243" y="142984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7CAC20C-9774-773E-34F8-AAC4D75E313D}"/>
                  </a:ext>
                </a:extLst>
              </p:cNvPr>
              <p:cNvGrpSpPr/>
              <p:nvPr/>
            </p:nvGrpSpPr>
            <p:grpSpPr>
              <a:xfrm>
                <a:off x="1892027" y="1337553"/>
                <a:ext cx="126194" cy="138882"/>
                <a:chOff x="1790744" y="865793"/>
                <a:chExt cx="126194" cy="138882"/>
              </a:xfrm>
            </p:grpSpPr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718E9034-CB74-F3B6-AFC6-265AB9E4D238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AB5CBEE7-955F-D531-B15B-52A19FC3D1E6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1BA7973F-E401-3905-551E-AA282F0EB729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3FA1643E-BAD5-0C76-BC9A-E9156D220457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25F7C9AF-5434-0278-9891-648508CC0321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830F0294-5C69-CD29-67A6-F95BD33AE143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8F530D1F-B880-C1D7-7015-318C78DA0B72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8B4AA47B-C23A-7E92-E9F5-A36B1FA19BE7}"/>
                  </a:ext>
                </a:extLst>
              </p:cNvPr>
              <p:cNvGrpSpPr/>
              <p:nvPr/>
            </p:nvGrpSpPr>
            <p:grpSpPr>
              <a:xfrm>
                <a:off x="2185897" y="157239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22CEBD9-AAE4-CBDF-F9B4-B9B98C18E47C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1DE012E4-5B9F-6388-66BE-70963E04DA91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4DBF1553-D718-D5AE-5BD3-2E11AB562EA6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7D96A682-69D8-00F5-8702-48F3DB1E0F90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3A35424A-3FA8-2E49-1F5F-D1BF4FD84DA6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470365B6-50DB-9F4E-82E6-C2B43A605394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0E520770-9AEB-BCD6-02BF-B75E4D3509FB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5B4A8F3D-03B9-61CF-C51B-2C4A77E11CBA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E6AA4B90-94A3-604B-B028-EA9ED7D01E23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5A8DDDF-BFF1-6DE2-66B8-5C2CFA33A811}"/>
                  </a:ext>
                </a:extLst>
              </p:cNvPr>
              <p:cNvCxnSpPr/>
              <p:nvPr/>
            </p:nvCxnSpPr>
            <p:spPr>
              <a:xfrm flipH="1">
                <a:off x="2661021" y="143081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2EA5579F-A99A-2601-00F4-65ED5D3EC598}"/>
                  </a:ext>
                </a:extLst>
              </p:cNvPr>
              <p:cNvGrpSpPr/>
              <p:nvPr/>
            </p:nvGrpSpPr>
            <p:grpSpPr>
              <a:xfrm>
                <a:off x="2760805" y="1338525"/>
                <a:ext cx="126194" cy="138882"/>
                <a:chOff x="1790744" y="865793"/>
                <a:chExt cx="126194" cy="138882"/>
              </a:xfrm>
            </p:grpSpPr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93B6F4B3-CA80-FF9B-A260-579D74C5044C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152C8C17-38B5-A5A3-F822-6D3A98CECFBA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803AA661-1741-C3E4-CC8D-76C4644A0549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8EF71A52-7338-1D11-43FD-55F05E5C6C54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16CAAE7D-2B73-EC7A-8D7C-1618FCE2EA11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BA7D12D8-C7B2-5D35-C7DB-1E91E2477F5A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0419B58B-1F91-14FD-292E-93D7C5C295DA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F6B9B188-F678-A209-D939-FA93A7A3ECC8}"/>
                  </a:ext>
                </a:extLst>
              </p:cNvPr>
              <p:cNvGrpSpPr/>
              <p:nvPr/>
            </p:nvGrpSpPr>
            <p:grpSpPr>
              <a:xfrm>
                <a:off x="3123720" y="156884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5F4199F3-DF17-7C69-8AD4-CE681BDAD667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A38382AD-DE67-1FAF-4107-A41050344917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48E16F17-865E-07AE-8296-E0305A403684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597FD9E5-5E79-F117-C6FC-FAA1B00F7FE8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FF06F589-416F-D69D-BC7E-C27D8B31F580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FDCA5186-B663-236B-BA38-DA9289D7E978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67C54810-8266-9956-7886-1336030EBDA7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96C4F02-EE7A-8C71-B89A-5A0D5ACF25F4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741FFB61-9A16-9E6E-8C0D-2F316CC3B3FB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10D6524-7035-29B6-CD5A-310C0B226F0C}"/>
                  </a:ext>
                </a:extLst>
              </p:cNvPr>
              <p:cNvCxnSpPr/>
              <p:nvPr/>
            </p:nvCxnSpPr>
            <p:spPr>
              <a:xfrm flipH="1">
                <a:off x="3598844" y="142726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F6FE7291-ABAC-6EF4-7039-755F26ED39F4}"/>
                  </a:ext>
                </a:extLst>
              </p:cNvPr>
              <p:cNvGrpSpPr/>
              <p:nvPr/>
            </p:nvGrpSpPr>
            <p:grpSpPr>
              <a:xfrm>
                <a:off x="3698628" y="1334977"/>
                <a:ext cx="126194" cy="138882"/>
                <a:chOff x="1790744" y="865793"/>
                <a:chExt cx="126194" cy="138882"/>
              </a:xfrm>
            </p:grpSpPr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C6E5C048-941F-F04E-D3EB-3F68F9512761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0B972B16-BE36-EB2C-7A7B-16864AE9CC41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0A3D83FF-42F3-AD17-3808-E300B30C69F9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5BBBDB9F-8697-F1DA-E097-547AE359D65D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88AA6FE2-EDC8-2300-E957-2478F36CE259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AA6AC2A4-22E6-EC7B-C8D7-9CEC33CA82D5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33121284-FAAB-E397-3E87-D6DF4C861610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A9BEB7-8CC6-BAA4-C44C-BFE427FCA200}"/>
                </a:ext>
              </a:extLst>
            </p:cNvPr>
            <p:cNvSpPr txBox="1"/>
            <p:nvPr/>
          </p:nvSpPr>
          <p:spPr>
            <a:xfrm>
              <a:off x="5701657" y="3002462"/>
              <a:ext cx="9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gene1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5B86FF-EFE9-3BBA-42B8-9D9AE8ADC59F}"/>
                </a:ext>
              </a:extLst>
            </p:cNvPr>
            <p:cNvSpPr txBox="1"/>
            <p:nvPr/>
          </p:nvSpPr>
          <p:spPr>
            <a:xfrm>
              <a:off x="5701657" y="3839973"/>
              <a:ext cx="979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gene2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04E5C5-DCB7-A204-EB35-1883889C2794}"/>
                </a:ext>
              </a:extLst>
            </p:cNvPr>
            <p:cNvSpPr txBox="1"/>
            <p:nvPr/>
          </p:nvSpPr>
          <p:spPr>
            <a:xfrm>
              <a:off x="5672311" y="4700551"/>
              <a:ext cx="1083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00"/>
                  </a:solidFill>
                </a:rPr>
                <a:t>gene3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A099CB-C7B3-7BCE-AB03-882461504298}"/>
                </a:ext>
              </a:extLst>
            </p:cNvPr>
            <p:cNvSpPr txBox="1"/>
            <p:nvPr/>
          </p:nvSpPr>
          <p:spPr>
            <a:xfrm>
              <a:off x="2153469" y="2783292"/>
              <a:ext cx="1835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rgbClr val="0070C0"/>
                  </a:solidFill>
                </a:rPr>
                <a:t>Oligonucleotide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E55E8E-D2E1-B6CC-7D9E-8104F0FACDC9}"/>
                </a:ext>
              </a:extLst>
            </p:cNvPr>
            <p:cNvSpPr txBox="1"/>
            <p:nvPr/>
          </p:nvSpPr>
          <p:spPr>
            <a:xfrm>
              <a:off x="4587902" y="2576090"/>
              <a:ext cx="1578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Fluorophore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FD6885-99CF-E3BD-B194-E3B13C89DD63}"/>
                </a:ext>
              </a:extLst>
            </p:cNvPr>
            <p:cNvGrpSpPr/>
            <p:nvPr/>
          </p:nvGrpSpPr>
          <p:grpSpPr>
            <a:xfrm>
              <a:off x="2644173" y="3685574"/>
              <a:ext cx="2932670" cy="339717"/>
              <a:chOff x="1173220" y="1935642"/>
              <a:chExt cx="2932670" cy="339717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D06B2E7-D491-2330-04F3-07F868CD6E7B}"/>
                  </a:ext>
                </a:extLst>
              </p:cNvPr>
              <p:cNvCxnSpPr/>
              <p:nvPr/>
            </p:nvCxnSpPr>
            <p:spPr>
              <a:xfrm>
                <a:off x="1173220" y="2275359"/>
                <a:ext cx="2932670" cy="0"/>
              </a:xfrm>
              <a:prstGeom prst="line">
                <a:avLst/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8765499-0091-E15A-F0B3-6C0208D876C5}"/>
                  </a:ext>
                </a:extLst>
              </p:cNvPr>
              <p:cNvGrpSpPr/>
              <p:nvPr/>
            </p:nvGrpSpPr>
            <p:grpSpPr>
              <a:xfrm>
                <a:off x="1317119" y="217416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A1944574-5F1B-794D-BA6E-B0585C91DBBF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393E1AFC-A242-6779-9DC5-62AB4B3AC9D3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52863566-33B0-310A-E3A5-19B7993A19FF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EB6BB4A9-7D66-78F8-1359-AE4A5FC0CA18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4E864872-82B4-2EB2-99BF-5170E5E33610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1B9A91E7-EC28-EB18-B702-A9C78C6849BA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23158AF3-E55E-B392-BA6D-35218870CDCE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6514456-BFA8-D91A-07C9-9710BD84E9E9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3DB42D38-C129-CA70-BB10-2F36DEF1AB4B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5067940-B777-B2FD-2A9A-0F32A861781C}"/>
                  </a:ext>
                </a:extLst>
              </p:cNvPr>
              <p:cNvCxnSpPr/>
              <p:nvPr/>
            </p:nvCxnSpPr>
            <p:spPr>
              <a:xfrm flipH="1">
                <a:off x="1792243" y="203258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47A1A15-78D0-DF4F-0E21-B3599A7B6524}"/>
                  </a:ext>
                </a:extLst>
              </p:cNvPr>
              <p:cNvGrpSpPr/>
              <p:nvPr/>
            </p:nvGrpSpPr>
            <p:grpSpPr>
              <a:xfrm>
                <a:off x="2185897" y="217513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5F735D8D-A378-29D1-8F0F-6EA3CCE85FBF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4B03D2A-7B36-3082-8276-8D0A1B2DBB57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A932F6F-CBCC-6934-9DAD-984B1CBDC5F1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0B6FF0EB-9D44-83C2-BB80-1234592A4AD0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4EF4D0C-BC40-68C1-609A-BE01B777094C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17843CCD-5432-4918-486A-DD0E9BA7B43E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764A2DD-CA91-7C53-149E-7C2236C362E0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03E1A3BA-13F1-F0C6-C636-EF98411885A9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29EBA2-7770-0097-FC5E-2C5EFF1D76FE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C78DEB55-B9E9-7E4B-5946-89F7E1E43788}"/>
                  </a:ext>
                </a:extLst>
              </p:cNvPr>
              <p:cNvCxnSpPr/>
              <p:nvPr/>
            </p:nvCxnSpPr>
            <p:spPr>
              <a:xfrm flipH="1">
                <a:off x="2661021" y="203355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7F5AB242-2CD9-0951-2EBC-66D9C340BFA7}"/>
                  </a:ext>
                </a:extLst>
              </p:cNvPr>
              <p:cNvGrpSpPr/>
              <p:nvPr/>
            </p:nvGrpSpPr>
            <p:grpSpPr>
              <a:xfrm>
                <a:off x="3123720" y="2171587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14B23534-466C-377A-185C-9B5B53776FE4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8060E28B-7A2F-5E68-83B5-1D8C99589AB1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881119AE-B7D0-A33B-51DB-E8240A4B942F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F51C1CAA-0DFC-8EC6-3B06-BF0CEE040D31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86A0BE3B-2BE7-CAC7-3A85-FBA6FF693952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38E5740-8B55-DB45-B4BD-78A5E2C9B3A3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5C30B9C7-1912-1739-BCE7-8EC8B77FCD32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A0BBAF02-1ED9-564D-6069-C6CBB68B998B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2E134D47-88AE-DDE7-D91C-07CBD50766D9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1448620-DCA9-C0BF-66D7-CAEC007D116A}"/>
                  </a:ext>
                </a:extLst>
              </p:cNvPr>
              <p:cNvCxnSpPr/>
              <p:nvPr/>
            </p:nvCxnSpPr>
            <p:spPr>
              <a:xfrm flipH="1">
                <a:off x="3598844" y="2030008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0A6E6B4E-6D18-E3E1-5343-BE95765A3FC7}"/>
                  </a:ext>
                </a:extLst>
              </p:cNvPr>
              <p:cNvGrpSpPr/>
              <p:nvPr/>
            </p:nvGrpSpPr>
            <p:grpSpPr>
              <a:xfrm>
                <a:off x="1897815" y="1939536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3AF6CC75-3287-FCD8-8CC4-325B572BD677}"/>
                    </a:ext>
                  </a:extLst>
                </p:cNvPr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8424BF77-8AB2-9C83-08F0-ADA8C6787340}"/>
                      </a:ext>
                    </a:extLst>
                  </p:cNvPr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5" name="Straight Connector 114">
                    <a:extLst>
                      <a:ext uri="{FF2B5EF4-FFF2-40B4-BE49-F238E27FC236}">
                        <a16:creationId xmlns:a16="http://schemas.microsoft.com/office/drawing/2014/main" id="{373A6EE9-EACF-D467-6EDA-0BC6C3AEF9F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3F3904B1-155D-80B6-6BBF-AE9857F0ADA7}"/>
                      </a:ext>
                    </a:extLst>
                  </p:cNvPr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D9D22CC0-6955-FF88-31A1-EE1286FCAEF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964D061C-117B-B965-9EE7-34215DA0C7D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>
                    <a:extLst>
                      <a:ext uri="{FF2B5EF4-FFF2-40B4-BE49-F238E27FC236}">
                        <a16:creationId xmlns:a16="http://schemas.microsoft.com/office/drawing/2014/main" id="{3A8AC95C-2B10-C1B9-C337-2BC0FC9EC742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9E9CBDEF-03AD-2E21-2C3D-E95B2522C36C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B173D40A-C45C-AE80-C628-CA799BCD552D}"/>
                    </a:ext>
                  </a:extLst>
                </p:cNvPr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9FD9BB2-872D-CDE6-DD83-05F648BA55FF}"/>
                  </a:ext>
                </a:extLst>
              </p:cNvPr>
              <p:cNvGrpSpPr/>
              <p:nvPr/>
            </p:nvGrpSpPr>
            <p:grpSpPr>
              <a:xfrm>
                <a:off x="2767545" y="1939510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9D639EA1-E387-23B7-08D7-3D378FDA372F}"/>
                    </a:ext>
                  </a:extLst>
                </p:cNvPr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AEA13FDE-1689-C168-A8E1-24BDFD15F6A3}"/>
                      </a:ext>
                    </a:extLst>
                  </p:cNvPr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DEEE0533-5128-8401-46C1-DA398FDE3D6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78CF8DF8-795F-A372-CD3A-68D504CB9D0C}"/>
                      </a:ext>
                    </a:extLst>
                  </p:cNvPr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BCC7BDFA-DF02-DDF1-E45C-8706FF62A6B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5A1938FC-BE51-0593-91C2-43B6EB279AA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4A01F597-B939-568B-CD5D-022DDA8505BD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5DCE61BA-FC9D-86DF-3D7B-D43EC9B68475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CBD2F78F-CC14-E3E0-08BE-635D564B95B4}"/>
                    </a:ext>
                  </a:extLst>
                </p:cNvPr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2DF09A5-3EE1-09A2-8D92-7404BD9B7CCC}"/>
                  </a:ext>
                </a:extLst>
              </p:cNvPr>
              <p:cNvGrpSpPr/>
              <p:nvPr/>
            </p:nvGrpSpPr>
            <p:grpSpPr>
              <a:xfrm>
                <a:off x="3711159" y="1935642"/>
                <a:ext cx="126194" cy="138882"/>
                <a:chOff x="2089923" y="1940295"/>
                <a:chExt cx="126194" cy="138882"/>
              </a:xfrm>
            </p:grpSpPr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5EDB1DD8-44C1-6C45-A314-240D7E3500F4}"/>
                    </a:ext>
                  </a:extLst>
                </p:cNvPr>
                <p:cNvGrpSpPr/>
                <p:nvPr/>
              </p:nvGrpSpPr>
              <p:grpSpPr>
                <a:xfrm>
                  <a:off x="2089923" y="1940295"/>
                  <a:ext cx="126194" cy="138882"/>
                  <a:chOff x="1790744" y="865793"/>
                  <a:chExt cx="126194" cy="138882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1988B286-E789-4836-5112-5E9E2D40C929}"/>
                      </a:ext>
                    </a:extLst>
                  </p:cNvPr>
                  <p:cNvSpPr/>
                  <p:nvPr/>
                </p:nvSpPr>
                <p:spPr>
                  <a:xfrm>
                    <a:off x="1825889" y="911488"/>
                    <a:ext cx="55329" cy="49506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182B4DB1-C744-0AFB-5BBB-32319BE852F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3553" y="963906"/>
                    <a:ext cx="421" cy="40769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268ABE31-6F00-507B-39FA-42F205BED6B2}"/>
                      </a:ext>
                    </a:extLst>
                  </p:cNvPr>
                  <p:cNvCxnSpPr/>
                  <p:nvPr/>
                </p:nvCxnSpPr>
                <p:spPr>
                  <a:xfrm>
                    <a:off x="1853553" y="865793"/>
                    <a:ext cx="1" cy="45695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357D2CFE-7FE0-B642-7E0E-DD9FBA95CA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850950" y="902751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11737A94-34EE-5850-0F0A-0C2F59E9F71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792895" y="935342"/>
                    <a:ext cx="65988" cy="32033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983A887E-4BC4-7EFA-35DB-CDE8C2F37C4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790744" y="899459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9EBFABED-6A70-2AED-F3CA-A7F3D1F42144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856171" y="938356"/>
                    <a:ext cx="55329" cy="32311"/>
                  </a:xfrm>
                  <a:prstGeom prst="line">
                    <a:avLst/>
                  </a:prstGeom>
                  <a:ln w="222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3529D06-51B7-138D-9E09-D8D6B15422B0}"/>
                    </a:ext>
                  </a:extLst>
                </p:cNvPr>
                <p:cNvSpPr/>
                <p:nvPr/>
              </p:nvSpPr>
              <p:spPr>
                <a:xfrm>
                  <a:off x="2120581" y="1980002"/>
                  <a:ext cx="65998" cy="5953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999FAF8-F022-0B6F-416B-43113C638575}"/>
                </a:ext>
              </a:extLst>
            </p:cNvPr>
            <p:cNvGrpSpPr/>
            <p:nvPr/>
          </p:nvGrpSpPr>
          <p:grpSpPr>
            <a:xfrm>
              <a:off x="2633949" y="4570503"/>
              <a:ext cx="2932670" cy="337640"/>
              <a:chOff x="1137410" y="2544307"/>
              <a:chExt cx="2932670" cy="33764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A5BD11E-3161-0941-A7E2-789BBA3289CC}"/>
                  </a:ext>
                </a:extLst>
              </p:cNvPr>
              <p:cNvCxnSpPr/>
              <p:nvPr/>
            </p:nvCxnSpPr>
            <p:spPr>
              <a:xfrm>
                <a:off x="1137410" y="2881947"/>
                <a:ext cx="2932670" cy="0"/>
              </a:xfrm>
              <a:prstGeom prst="line">
                <a:avLst/>
              </a:prstGeom>
              <a:ln w="22225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B662489-B0F2-96AE-6E48-3A4B710702BD}"/>
                  </a:ext>
                </a:extLst>
              </p:cNvPr>
              <p:cNvGrpSpPr/>
              <p:nvPr/>
            </p:nvGrpSpPr>
            <p:grpSpPr>
              <a:xfrm>
                <a:off x="1281309" y="2780751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2292377F-463F-4599-E3B9-0B4672A9052F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FEC7F55-08B2-0A26-5AEB-06D3D85F842E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D5C97B3A-F0A5-416A-DEEE-E284E80C0100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045E1939-E163-6705-CC09-17AAD627B20C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54C3825-4E46-DE81-B281-C17D0FC52F6B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78BEEFA5-5E89-18FB-C8E8-7ABB7D854E84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7A3D8404-2D9D-6348-AFB1-39B0411D5316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7415F327-E9DF-76B9-9D81-B47F37CAF7DA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EB622072-4751-DDFA-C277-DD71165313B6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13BF79B-04F6-838C-1F5A-0B10AF8F3F03}"/>
                  </a:ext>
                </a:extLst>
              </p:cNvPr>
              <p:cNvCxnSpPr/>
              <p:nvPr/>
            </p:nvCxnSpPr>
            <p:spPr>
              <a:xfrm flipH="1">
                <a:off x="1756433" y="2639172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A62CBF9-BA24-6525-E559-8522CA0602FC}"/>
                  </a:ext>
                </a:extLst>
              </p:cNvPr>
              <p:cNvGrpSpPr/>
              <p:nvPr/>
            </p:nvGrpSpPr>
            <p:grpSpPr>
              <a:xfrm>
                <a:off x="1856217" y="2546883"/>
                <a:ext cx="126194" cy="138882"/>
                <a:chOff x="1790744" y="865793"/>
                <a:chExt cx="126194" cy="138882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BD5DBA46-AC8A-6976-6E0B-73DBF9E009E2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6895411-EA9E-108B-D288-AABD931FC41F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4B6A6944-1EE6-045C-A3E2-55BFD9481D61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A3054B1A-CA7F-082E-182A-F44943F50B14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E595CD49-1695-0755-CC77-A91CB1F33E5C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28CEBAD-43B8-964F-E58C-8D27ED0EAFBF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A0962AB-1175-D425-7AA1-AD85F1DDA50D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7A4C508-3CA4-45B8-CCB6-E1629BC64E79}"/>
                  </a:ext>
                </a:extLst>
              </p:cNvPr>
              <p:cNvGrpSpPr/>
              <p:nvPr/>
            </p:nvGrpSpPr>
            <p:grpSpPr>
              <a:xfrm>
                <a:off x="2150087" y="2781723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FC5E1D2A-9D8F-898B-575F-6A520CFED233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4315E832-89CB-9789-0A0D-7E8E918DC070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C8A06E7-9156-4A54-46C7-AC4705E330F1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281E1FB-DA01-B697-1BB3-DA172A9561CC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A93F6AD-8A20-8F2D-7379-E2D3A13B74EB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3B34362E-A26C-0A4F-E52B-3550AB2BABB5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2E0CB87C-7C6B-CBDC-12FE-FB17459E410D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D496272-6EAE-1A09-9855-B9E2034048F6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49D0053-CE7E-6D4A-EDA5-B9BA13B1F6FF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47F1247-311C-1FF7-0E01-3A2F9C42C417}"/>
                  </a:ext>
                </a:extLst>
              </p:cNvPr>
              <p:cNvCxnSpPr/>
              <p:nvPr/>
            </p:nvCxnSpPr>
            <p:spPr>
              <a:xfrm flipH="1">
                <a:off x="2625211" y="2640144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4943B6A-2E4A-AB4D-1E78-3B2B5C07FFDC}"/>
                  </a:ext>
                </a:extLst>
              </p:cNvPr>
              <p:cNvGrpSpPr/>
              <p:nvPr/>
            </p:nvGrpSpPr>
            <p:grpSpPr>
              <a:xfrm>
                <a:off x="2724995" y="2547855"/>
                <a:ext cx="126194" cy="138882"/>
                <a:chOff x="1790744" y="865793"/>
                <a:chExt cx="126194" cy="138882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53E2267-D3C5-33C5-03DF-21D5E9C5FB2E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AF7BDC6-5394-D7EB-B84A-8CB4D857F32D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D14DD535-12A1-F5A0-E562-1A3CE7290C20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C889CF2-D0EA-E93E-0129-D36D650BDB0C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C1B1DC1-5159-38BB-AD62-15542F6E370A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4665D89-CBA5-C179-20E9-346EF5F04C98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EBF3D674-2AF7-CEFF-A438-B2EF526EBB54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FC8EA94-96BC-D54C-9D96-F7DF08CA9B03}"/>
                  </a:ext>
                </a:extLst>
              </p:cNvPr>
              <p:cNvGrpSpPr/>
              <p:nvPr/>
            </p:nvGrpSpPr>
            <p:grpSpPr>
              <a:xfrm>
                <a:off x="3087910" y="2778175"/>
                <a:ext cx="478169" cy="85963"/>
                <a:chOff x="1448687" y="1462878"/>
                <a:chExt cx="478169" cy="85963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5683B63B-5616-0E3C-878B-2F1BAF821FBC}"/>
                    </a:ext>
                  </a:extLst>
                </p:cNvPr>
                <p:cNvCxnSpPr/>
                <p:nvPr/>
              </p:nvCxnSpPr>
              <p:spPr>
                <a:xfrm>
                  <a:off x="1448687" y="1462878"/>
                  <a:ext cx="478169" cy="138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DD556D92-A21B-DAF8-EC3D-7F719BFB7B31}"/>
                    </a:ext>
                  </a:extLst>
                </p:cNvPr>
                <p:cNvCxnSpPr/>
                <p:nvPr/>
              </p:nvCxnSpPr>
              <p:spPr>
                <a:xfrm flipH="1">
                  <a:off x="1506458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D32AFDEE-D89B-33E0-8FDE-1028A0067626}"/>
                    </a:ext>
                  </a:extLst>
                </p:cNvPr>
                <p:cNvCxnSpPr/>
                <p:nvPr/>
              </p:nvCxnSpPr>
              <p:spPr>
                <a:xfrm flipH="1">
                  <a:off x="1560320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02B56B6E-A0C4-221D-61DD-8C10D80BED08}"/>
                    </a:ext>
                  </a:extLst>
                </p:cNvPr>
                <p:cNvCxnSpPr/>
                <p:nvPr/>
              </p:nvCxnSpPr>
              <p:spPr>
                <a:xfrm flipH="1">
                  <a:off x="1610887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C7A0E2FA-A04E-1F99-5D3D-6194BCB3B104}"/>
                    </a:ext>
                  </a:extLst>
                </p:cNvPr>
                <p:cNvCxnSpPr/>
                <p:nvPr/>
              </p:nvCxnSpPr>
              <p:spPr>
                <a:xfrm flipH="1">
                  <a:off x="1664749" y="1474832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1D35D67-2797-3435-9F4B-1DB50C9006FC}"/>
                    </a:ext>
                  </a:extLst>
                </p:cNvPr>
                <p:cNvCxnSpPr/>
                <p:nvPr/>
              </p:nvCxnSpPr>
              <p:spPr>
                <a:xfrm flipH="1">
                  <a:off x="1717770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299BEA9-0EEB-4CE5-8028-1FB18B51D746}"/>
                    </a:ext>
                  </a:extLst>
                </p:cNvPr>
                <p:cNvCxnSpPr/>
                <p:nvPr/>
              </p:nvCxnSpPr>
              <p:spPr>
                <a:xfrm flipH="1">
                  <a:off x="1771632" y="1474723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E9F967A9-51EA-47FB-D71F-E8DFE1F45F2C}"/>
                    </a:ext>
                  </a:extLst>
                </p:cNvPr>
                <p:cNvCxnSpPr/>
                <p:nvPr/>
              </p:nvCxnSpPr>
              <p:spPr>
                <a:xfrm flipH="1">
                  <a:off x="1822199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3C044818-E4F0-6C9F-405C-6A8425C005A9}"/>
                    </a:ext>
                  </a:extLst>
                </p:cNvPr>
                <p:cNvCxnSpPr/>
                <p:nvPr/>
              </p:nvCxnSpPr>
              <p:spPr>
                <a:xfrm flipH="1">
                  <a:off x="1876061" y="1476045"/>
                  <a:ext cx="842" cy="72796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8CE11F-D2E9-BC88-EB37-ED1C3FB9DCCA}"/>
                  </a:ext>
                </a:extLst>
              </p:cNvPr>
              <p:cNvCxnSpPr/>
              <p:nvPr/>
            </p:nvCxnSpPr>
            <p:spPr>
              <a:xfrm flipH="1">
                <a:off x="3563034" y="2636596"/>
                <a:ext cx="156727" cy="147574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EFE29E-ED82-2020-2283-5E17852DEE5E}"/>
                  </a:ext>
                </a:extLst>
              </p:cNvPr>
              <p:cNvGrpSpPr/>
              <p:nvPr/>
            </p:nvGrpSpPr>
            <p:grpSpPr>
              <a:xfrm>
                <a:off x="3662818" y="2544307"/>
                <a:ext cx="126194" cy="138882"/>
                <a:chOff x="1790744" y="865793"/>
                <a:chExt cx="126194" cy="138882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9BF94ED-9C2D-3ECF-4F18-FD3CA3520B84}"/>
                    </a:ext>
                  </a:extLst>
                </p:cNvPr>
                <p:cNvSpPr/>
                <p:nvPr/>
              </p:nvSpPr>
              <p:spPr>
                <a:xfrm>
                  <a:off x="1825889" y="911488"/>
                  <a:ext cx="55329" cy="495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4A0354C6-2563-8405-D8C5-B74CC33705A6}"/>
                    </a:ext>
                  </a:extLst>
                </p:cNvPr>
                <p:cNvCxnSpPr/>
                <p:nvPr/>
              </p:nvCxnSpPr>
              <p:spPr>
                <a:xfrm flipH="1">
                  <a:off x="1853553" y="963906"/>
                  <a:ext cx="421" cy="40769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7B7E862-681E-1153-ED69-BB29DE7DC5DB}"/>
                    </a:ext>
                  </a:extLst>
                </p:cNvPr>
                <p:cNvCxnSpPr/>
                <p:nvPr/>
              </p:nvCxnSpPr>
              <p:spPr>
                <a:xfrm>
                  <a:off x="1853553" y="865793"/>
                  <a:ext cx="1" cy="45695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5620B48-91E3-3E9A-65A7-D0535C2A8305}"/>
                    </a:ext>
                  </a:extLst>
                </p:cNvPr>
                <p:cNvCxnSpPr/>
                <p:nvPr/>
              </p:nvCxnSpPr>
              <p:spPr>
                <a:xfrm flipH="1">
                  <a:off x="1850950" y="902751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8FE5CB0-9C27-D288-879F-E884323BD002}"/>
                    </a:ext>
                  </a:extLst>
                </p:cNvPr>
                <p:cNvCxnSpPr/>
                <p:nvPr/>
              </p:nvCxnSpPr>
              <p:spPr>
                <a:xfrm flipH="1">
                  <a:off x="1792895" y="935342"/>
                  <a:ext cx="65988" cy="32033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54BC45A8-16DB-FED7-15C4-F4EEBB689EE6}"/>
                    </a:ext>
                  </a:extLst>
                </p:cNvPr>
                <p:cNvCxnSpPr/>
                <p:nvPr/>
              </p:nvCxnSpPr>
              <p:spPr>
                <a:xfrm flipH="1" flipV="1">
                  <a:off x="1790744" y="899459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77818D8A-A2AF-A3D9-4AE5-89277C795208}"/>
                    </a:ext>
                  </a:extLst>
                </p:cNvPr>
                <p:cNvCxnSpPr/>
                <p:nvPr/>
              </p:nvCxnSpPr>
              <p:spPr>
                <a:xfrm flipH="1" flipV="1">
                  <a:off x="1856171" y="938356"/>
                  <a:ext cx="55329" cy="32311"/>
                </a:xfrm>
                <a:prstGeom prst="line">
                  <a:avLst/>
                </a:prstGeom>
                <a:ln w="22225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8773764-8879-DCDA-E891-95AB6D277A5B}"/>
                  </a:ext>
                </a:extLst>
              </p:cNvPr>
              <p:cNvSpPr/>
              <p:nvPr/>
            </p:nvSpPr>
            <p:spPr>
              <a:xfrm>
                <a:off x="1888759" y="258561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7892526-3877-32A5-266E-FB8471FB4FD7}"/>
                  </a:ext>
                </a:extLst>
              </p:cNvPr>
              <p:cNvSpPr/>
              <p:nvPr/>
            </p:nvSpPr>
            <p:spPr>
              <a:xfrm>
                <a:off x="2753291" y="2588140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36F58D3-848A-B61D-1302-200D3A4BBECF}"/>
                  </a:ext>
                </a:extLst>
              </p:cNvPr>
              <p:cNvSpPr/>
              <p:nvPr/>
            </p:nvSpPr>
            <p:spPr>
              <a:xfrm>
                <a:off x="3695439" y="2588529"/>
                <a:ext cx="65998" cy="59539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6" name="Oval 205">
            <a:extLst>
              <a:ext uri="{FF2B5EF4-FFF2-40B4-BE49-F238E27FC236}">
                <a16:creationId xmlns:a16="http://schemas.microsoft.com/office/drawing/2014/main" id="{9BBA840D-2D2C-1D4E-9062-AB60489B7EE8}"/>
              </a:ext>
            </a:extLst>
          </p:cNvPr>
          <p:cNvSpPr/>
          <p:nvPr/>
        </p:nvSpPr>
        <p:spPr>
          <a:xfrm>
            <a:off x="4773668" y="3987356"/>
            <a:ext cx="278985" cy="278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9F0608A3-CDD7-24B0-F5E7-B900D0C232C8}"/>
              </a:ext>
            </a:extLst>
          </p:cNvPr>
          <p:cNvSpPr/>
          <p:nvPr/>
        </p:nvSpPr>
        <p:spPr>
          <a:xfrm>
            <a:off x="4913160" y="4878503"/>
            <a:ext cx="278985" cy="278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7AD9B72C-F280-DB4C-2E46-E0344F9A4751}"/>
              </a:ext>
            </a:extLst>
          </p:cNvPr>
          <p:cNvSpPr/>
          <p:nvPr/>
        </p:nvSpPr>
        <p:spPr>
          <a:xfrm>
            <a:off x="5470471" y="4266341"/>
            <a:ext cx="278985" cy="27898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2616E35B-A9D5-7E18-A290-82E570F95EA0}"/>
              </a:ext>
            </a:extLst>
          </p:cNvPr>
          <p:cNvSpPr/>
          <p:nvPr/>
        </p:nvSpPr>
        <p:spPr>
          <a:xfrm>
            <a:off x="5609963" y="5157488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FAD8F7AB-4F39-0373-9130-50C4386981AF}"/>
              </a:ext>
            </a:extLst>
          </p:cNvPr>
          <p:cNvSpPr/>
          <p:nvPr/>
        </p:nvSpPr>
        <p:spPr>
          <a:xfrm>
            <a:off x="6096000" y="4956036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71FFB2E6-861E-4C11-9325-F86F0C3F6327}"/>
              </a:ext>
            </a:extLst>
          </p:cNvPr>
          <p:cNvSpPr/>
          <p:nvPr/>
        </p:nvSpPr>
        <p:spPr>
          <a:xfrm>
            <a:off x="7761251" y="2636351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B2B08628-CDA0-3BB0-FF84-1496E99CB6D5}"/>
              </a:ext>
            </a:extLst>
          </p:cNvPr>
          <p:cNvSpPr/>
          <p:nvPr/>
        </p:nvSpPr>
        <p:spPr>
          <a:xfrm>
            <a:off x="8040236" y="3465185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B6C5BC90-68ED-4C18-CFDF-F6E9232D8F27}"/>
              </a:ext>
            </a:extLst>
          </p:cNvPr>
          <p:cNvSpPr/>
          <p:nvPr/>
        </p:nvSpPr>
        <p:spPr>
          <a:xfrm>
            <a:off x="9094275" y="3458283"/>
            <a:ext cx="278985" cy="27898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DF528FC7-E4DD-5F2F-0A94-9949664337C2}"/>
              </a:ext>
            </a:extLst>
          </p:cNvPr>
          <p:cNvSpPr/>
          <p:nvPr/>
        </p:nvSpPr>
        <p:spPr>
          <a:xfrm>
            <a:off x="8575550" y="2077006"/>
            <a:ext cx="278985" cy="2789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634743A2-A5FC-E7DA-1983-497361441039}"/>
              </a:ext>
            </a:extLst>
          </p:cNvPr>
          <p:cNvSpPr/>
          <p:nvPr/>
        </p:nvSpPr>
        <p:spPr>
          <a:xfrm>
            <a:off x="8482124" y="3046019"/>
            <a:ext cx="278985" cy="2789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5878FD84-391D-A979-F2D5-82FE652BF7BD}"/>
              </a:ext>
            </a:extLst>
          </p:cNvPr>
          <p:cNvSpPr txBox="1"/>
          <p:nvPr/>
        </p:nvSpPr>
        <p:spPr>
          <a:xfrm>
            <a:off x="8319221" y="4799381"/>
            <a:ext cx="283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Convert to count matrix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1BF189F9-0917-5C8E-0D26-C768F24CB27D}"/>
              </a:ext>
            </a:extLst>
          </p:cNvPr>
          <p:cNvSpPr txBox="1"/>
          <p:nvPr/>
        </p:nvSpPr>
        <p:spPr>
          <a:xfrm>
            <a:off x="5044588" y="3095853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A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32EC4BE4-097C-F01C-465F-0F2861B56FFD}"/>
              </a:ext>
            </a:extLst>
          </p:cNvPr>
          <p:cNvSpPr txBox="1"/>
          <p:nvPr/>
        </p:nvSpPr>
        <p:spPr>
          <a:xfrm>
            <a:off x="8068535" y="120231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Cell 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8526209-65CB-3F17-25C2-9486C0F7A5BB}"/>
                  </a:ext>
                </a:extLst>
              </p14:cNvPr>
              <p14:cNvContentPartPr/>
              <p14:nvPr/>
            </p14:nvContentPartPr>
            <p14:xfrm>
              <a:off x="5788800" y="310320"/>
              <a:ext cx="4689000" cy="6371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8526209-65CB-3F17-25C2-9486C0F7A5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2600" y="294120"/>
                <a:ext cx="4721400" cy="640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86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29B67-80CA-E79C-0573-2A09FA9BA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FBEC617-CC47-763F-9818-E5F9419E7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3B77D1-0E59-F418-6C40-2DE7410440CF}"/>
              </a:ext>
            </a:extLst>
          </p:cNvPr>
          <p:cNvSpPr/>
          <p:nvPr/>
        </p:nvSpPr>
        <p:spPr>
          <a:xfrm>
            <a:off x="1719470" y="387626"/>
            <a:ext cx="487017" cy="13517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F04A1-8BCC-822E-1F05-BB11157E1637}"/>
              </a:ext>
            </a:extLst>
          </p:cNvPr>
          <p:cNvSpPr txBox="1"/>
          <p:nvPr/>
        </p:nvSpPr>
        <p:spPr>
          <a:xfrm>
            <a:off x="3490684" y="569518"/>
            <a:ext cx="9065873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3"/>
                </a:solidFill>
                <a:latin typeface="Helvetica Neue" panose="02000503000000020004" pitchFamily="2" charset="0"/>
              </a:rPr>
              <a:t> 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health: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ordinal data, from 1 = Very Good to 5 = Very Poor</a:t>
            </a: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deprivation: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 ordinal data,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ordered from 1 = Least Deprived to 5 = Most Deprived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frequency of an observation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: quantitative counts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93FA7EC-9405-010E-B127-81F536ABB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65" y="2176669"/>
            <a:ext cx="5899869" cy="421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D9C363A-D781-22C4-0B8D-1731E22D0E0B}"/>
                  </a:ext>
                </a:extLst>
              </p14:cNvPr>
              <p14:cNvContentPartPr/>
              <p14:nvPr/>
            </p14:nvContentPartPr>
            <p14:xfrm>
              <a:off x="2568240" y="864360"/>
              <a:ext cx="6787800" cy="4483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D9C363A-D781-22C4-0B8D-1731E22D0E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2040" y="848160"/>
                <a:ext cx="6820200" cy="451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6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DB4A-C4F2-0E9C-12CD-6E1AA76F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11653" cy="1325563"/>
          </a:xfrm>
        </p:spPr>
        <p:txBody>
          <a:bodyPr/>
          <a:lstStyle/>
          <a:p>
            <a:r>
              <a:rPr lang="en-US" dirty="0"/>
              <a:t>What if you have a cell like a neuron with axon and dendrites?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D3F4F4-493F-7533-F072-EFCD59FB77C6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pic>
        <p:nvPicPr>
          <p:cNvPr id="8" name="Picture 7" descr="A collage of red and blue cells&#10;&#10;Description automatically generated">
            <a:extLst>
              <a:ext uri="{FF2B5EF4-FFF2-40B4-BE49-F238E27FC236}">
                <a16:creationId xmlns:a16="http://schemas.microsoft.com/office/drawing/2014/main" id="{8B53A124-6878-C3B4-7811-0A701547B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98" y="2008269"/>
            <a:ext cx="8865603" cy="42954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F58334-1474-29EA-B0D0-0DA94708C27B}"/>
                  </a:ext>
                </a:extLst>
              </p14:cNvPr>
              <p14:cNvContentPartPr/>
              <p14:nvPr/>
            </p14:nvContentPartPr>
            <p14:xfrm>
              <a:off x="2286000" y="2723400"/>
              <a:ext cx="4763520" cy="3414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F58334-1474-29EA-B0D0-0DA94708C2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69800" y="2707200"/>
                <a:ext cx="4795920" cy="344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0082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A3CFE-A4BF-8640-9388-9051B382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5113" y="381000"/>
            <a:ext cx="691642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A8A505-F046-F1EA-067A-0F971ED1ECDC}"/>
              </a:ext>
            </a:extLst>
          </p:cNvPr>
          <p:cNvSpPr txBox="1"/>
          <p:nvPr/>
        </p:nvSpPr>
        <p:spPr>
          <a:xfrm>
            <a:off x="144827" y="6304362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Vizgen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2101013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9F5B33-6408-F541-AFAC-E8EF1A94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790" y="381000"/>
            <a:ext cx="691642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C58AD-DEFA-D9B7-2FC5-C91BB8A5F6BB}"/>
              </a:ext>
            </a:extLst>
          </p:cNvPr>
          <p:cNvSpPr txBox="1"/>
          <p:nvPr/>
        </p:nvSpPr>
        <p:spPr>
          <a:xfrm>
            <a:off x="144827" y="6304362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Vizgen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data)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A51EA5-5704-FEC8-B085-48A92A6097AB}"/>
                  </a:ext>
                </a:extLst>
              </p14:cNvPr>
              <p14:cNvContentPartPr/>
              <p14:nvPr/>
            </p14:nvContentPartPr>
            <p14:xfrm>
              <a:off x="2737440" y="874440"/>
              <a:ext cx="1129320" cy="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A51EA5-5704-FEC8-B085-48A92A6097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21240" y="858240"/>
                <a:ext cx="1161720" cy="3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66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B2AE1-E8A2-6C43-A960-9F166F731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572CC0-0FBC-35C7-8033-29CAA4A7D605}"/>
              </a:ext>
            </a:extLst>
          </p:cNvPr>
          <p:cNvSpPr txBox="1"/>
          <p:nvPr/>
        </p:nvSpPr>
        <p:spPr>
          <a:xfrm>
            <a:off x="144827" y="6304362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Vizgen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32777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DDED6-C2A2-134A-B1D8-6A54593E0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5CFF8C-3CE9-CCF4-F4DF-48F1A8A36061}"/>
              </a:ext>
            </a:extLst>
          </p:cNvPr>
          <p:cNvSpPr txBox="1"/>
          <p:nvPr/>
        </p:nvSpPr>
        <p:spPr>
          <a:xfrm>
            <a:off x="144827" y="6304362"/>
            <a:ext cx="141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Vizgen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data)</a:t>
            </a:r>
          </a:p>
        </p:txBody>
      </p:sp>
    </p:spTree>
    <p:extLst>
      <p:ext uri="{BB962C8B-B14F-4D97-AF65-F5344CB8AC3E}">
        <p14:creationId xmlns:p14="http://schemas.microsoft.com/office/powerpoint/2010/main" val="10667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E94CB-DC5D-CEDE-785D-C04A9A99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before we move onto sequencing-based spatial transcriptomics?</a:t>
            </a:r>
          </a:p>
        </p:txBody>
      </p:sp>
    </p:spTree>
    <p:extLst>
      <p:ext uri="{BB962C8B-B14F-4D97-AF65-F5344CB8AC3E}">
        <p14:creationId xmlns:p14="http://schemas.microsoft.com/office/powerpoint/2010/main" val="1938876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45E10-D9A7-BAF4-BCB6-D13ABC9C1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BDD6-E452-480A-BAC2-684E6130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Low-throughput sequencing-based spatial transcriptomic profiling techniques: micro-dissection</a:t>
            </a:r>
          </a:p>
        </p:txBody>
      </p:sp>
      <p:pic>
        <p:nvPicPr>
          <p:cNvPr id="20482" name="Picture 2" descr="Laser Microdissection and Pressure Catapulting | University of Gothenburg">
            <a:extLst>
              <a:ext uri="{FF2B5EF4-FFF2-40B4-BE49-F238E27FC236}">
                <a16:creationId xmlns:a16="http://schemas.microsoft.com/office/drawing/2014/main" id="{CFFF9539-9441-7984-A296-95441D3B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" y="2476048"/>
            <a:ext cx="8450180" cy="338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7EF27E-9FA2-803D-64BE-F4E340D3C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158"/>
          <a:stretch/>
        </p:blipFill>
        <p:spPr>
          <a:xfrm>
            <a:off x="8775033" y="2083368"/>
            <a:ext cx="2171972" cy="179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5D2F9-9830-E66E-F305-519CF35DB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81" r="5477"/>
          <a:stretch/>
        </p:blipFill>
        <p:spPr>
          <a:xfrm>
            <a:off x="8775033" y="4269637"/>
            <a:ext cx="2171972" cy="17935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7F39D4-B65E-026D-8AC4-0FB4CD7A69D1}"/>
                  </a:ext>
                </a:extLst>
              </p14:cNvPr>
              <p14:cNvContentPartPr/>
              <p14:nvPr/>
            </p14:nvContentPartPr>
            <p14:xfrm>
              <a:off x="3845160" y="1594440"/>
              <a:ext cx="1848960" cy="501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7F39D4-B65E-026D-8AC4-0FB4CD7A69D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8960" y="1578240"/>
                <a:ext cx="1881360" cy="53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5651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B6552-7DD4-3658-1812-706E21AF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Spatial-barcode bead capture</a:t>
            </a:r>
          </a:p>
        </p:txBody>
      </p:sp>
      <p:pic>
        <p:nvPicPr>
          <p:cNvPr id="3" name="Picture 2" descr="NGI Sweden » 10X Genomics Visium for Fresh Frozen samples">
            <a:extLst>
              <a:ext uri="{FF2B5EF4-FFF2-40B4-BE49-F238E27FC236}">
                <a16:creationId xmlns:a16="http://schemas.microsoft.com/office/drawing/2014/main" id="{58493F88-44B7-4850-2E65-92B6B9A0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71" y="1690688"/>
            <a:ext cx="8485094" cy="32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786B70-7513-F2D8-296E-CDD5342E8584}"/>
                  </a:ext>
                </a:extLst>
              </p14:cNvPr>
              <p14:cNvContentPartPr/>
              <p14:nvPr/>
            </p14:nvContentPartPr>
            <p14:xfrm>
              <a:off x="8035560" y="3870720"/>
              <a:ext cx="684000" cy="197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786B70-7513-F2D8-296E-CDD5342E85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26200" y="3861360"/>
                <a:ext cx="702720" cy="21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999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FC79-74DE-3095-C9C8-058BF4FE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mRNAs have poly(A)-tails</a:t>
            </a:r>
          </a:p>
        </p:txBody>
      </p:sp>
      <p:pic>
        <p:nvPicPr>
          <p:cNvPr id="1028" name="Picture 4" descr="Eukaryotic pre-mRNA processing | RNA splicing (article) | Khan Academy">
            <a:extLst>
              <a:ext uri="{FF2B5EF4-FFF2-40B4-BE49-F238E27FC236}">
                <a16:creationId xmlns:a16="http://schemas.microsoft.com/office/drawing/2014/main" id="{600F4651-7AC6-0C76-6540-3D4EA486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167312"/>
            <a:ext cx="10515601" cy="11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GI Sweden » 10X Genomics Visium for Fresh Frozen samples">
            <a:extLst>
              <a:ext uri="{FF2B5EF4-FFF2-40B4-BE49-F238E27FC236}">
                <a16:creationId xmlns:a16="http://schemas.microsoft.com/office/drawing/2014/main" id="{41F6C387-B9D8-C1FF-5608-D41EB108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71" y="1690688"/>
            <a:ext cx="8485094" cy="32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35441B5-CC38-DEB9-F73C-2A5A8B96F416}"/>
                  </a:ext>
                </a:extLst>
              </p14:cNvPr>
              <p14:cNvContentPartPr/>
              <p14:nvPr/>
            </p14:nvContentPartPr>
            <p14:xfrm>
              <a:off x="2434320" y="3252240"/>
              <a:ext cx="9038520" cy="317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35441B5-CC38-DEB9-F73C-2A5A8B96F4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8120" y="3236040"/>
                <a:ext cx="9070920" cy="320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465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379D8B8-66D9-1AD3-72CD-B40E9668D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270" y="309160"/>
            <a:ext cx="2476500" cy="68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A13C17-AB89-CC77-A520-7E558ECC361C}"/>
              </a:ext>
            </a:extLst>
          </p:cNvPr>
          <p:cNvSpPr txBox="1"/>
          <p:nvPr/>
        </p:nvSpPr>
        <p:spPr>
          <a:xfrm rot="5400000">
            <a:off x="2235188" y="63492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E2489-F821-9BD6-0FAB-D485A42E481E}"/>
              </a:ext>
            </a:extLst>
          </p:cNvPr>
          <p:cNvSpPr txBox="1"/>
          <p:nvPr/>
        </p:nvSpPr>
        <p:spPr>
          <a:xfrm>
            <a:off x="764004" y="1873278"/>
            <a:ext cx="51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ATCGGATCGTATAAATGCGTAGCTAGTC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----AATG----</a:t>
            </a:r>
            <a:r>
              <a:rPr lang="en-US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AGTT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5C60B-D47D-6903-FD9A-B2CA11C996C8}"/>
              </a:ext>
            </a:extLst>
          </p:cNvPr>
          <p:cNvSpPr txBox="1"/>
          <p:nvPr/>
        </p:nvSpPr>
        <p:spPr>
          <a:xfrm>
            <a:off x="764004" y="2601776"/>
            <a:ext cx="515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ATCGGATCGTATAAATGCGTAGCTAGTC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----TTTG----</a:t>
            </a:r>
            <a:r>
              <a:rPr lang="en-US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AGTT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2FEDF7-9BAE-84F5-50FB-ABB4D4DF52E8}"/>
              </a:ext>
            </a:extLst>
          </p:cNvPr>
          <p:cNvSpPr txBox="1"/>
          <p:nvPr/>
        </p:nvSpPr>
        <p:spPr>
          <a:xfrm>
            <a:off x="764003" y="3400562"/>
            <a:ext cx="515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ATCGGATCGTATAAATGCGTAGCTAGTC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----TTTG----</a:t>
            </a:r>
            <a:r>
              <a:rPr lang="en-US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AGTT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D620AA-2282-5385-0172-B37002B02874}"/>
              </a:ext>
            </a:extLst>
          </p:cNvPr>
          <p:cNvSpPr txBox="1"/>
          <p:nvPr/>
        </p:nvSpPr>
        <p:spPr>
          <a:xfrm>
            <a:off x="799076" y="4205917"/>
            <a:ext cx="512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TTGAGTATATGATGAAGATGAAAGGAT----AGGT----</a:t>
            </a:r>
            <a:r>
              <a:rPr lang="en-US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AGTT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0A5A12-E2FE-C8AA-9DC9-107465E36372}"/>
              </a:ext>
            </a:extLst>
          </p:cNvPr>
          <p:cNvSpPr txBox="1"/>
          <p:nvPr/>
        </p:nvSpPr>
        <p:spPr>
          <a:xfrm>
            <a:off x="815108" y="5027038"/>
            <a:ext cx="504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TTGAGTATATGATGAAGATGAAAGGAT----ATTG----</a:t>
            </a:r>
            <a:r>
              <a:rPr lang="en-US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GTAA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F35505-B574-B41C-DAA4-77062360ED35}"/>
              </a:ext>
            </a:extLst>
          </p:cNvPr>
          <p:cNvSpPr txBox="1"/>
          <p:nvPr/>
        </p:nvSpPr>
        <p:spPr>
          <a:xfrm>
            <a:off x="799076" y="5853414"/>
            <a:ext cx="509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TTGAGTATATGATGAAGATGAAAGGAT----GATA----</a:t>
            </a:r>
            <a:r>
              <a:rPr lang="en-US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GTAA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63A6C0-2581-4AC9-9004-FE00DF30C329}"/>
              </a:ext>
            </a:extLst>
          </p:cNvPr>
          <p:cNvSpPr txBox="1"/>
          <p:nvPr/>
        </p:nvSpPr>
        <p:spPr>
          <a:xfrm rot="5400000">
            <a:off x="7733758" y="635334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9" name="Title 8">
            <a:extLst>
              <a:ext uri="{FF2B5EF4-FFF2-40B4-BE49-F238E27FC236}">
                <a16:creationId xmlns:a16="http://schemas.microsoft.com/office/drawing/2014/main" id="{5DA1D431-CFAA-F43B-5A37-FF3EE143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What our data looks like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A571F-0D84-5984-B28A-A7FDD88F5F49}"/>
              </a:ext>
            </a:extLst>
          </p:cNvPr>
          <p:cNvSpPr txBox="1"/>
          <p:nvPr/>
        </p:nvSpPr>
        <p:spPr>
          <a:xfrm>
            <a:off x="2287944" y="1548324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F2679-88B8-1B34-E706-4A3456DDF45C}"/>
              </a:ext>
            </a:extLst>
          </p:cNvPr>
          <p:cNvSpPr txBox="1"/>
          <p:nvPr/>
        </p:nvSpPr>
        <p:spPr>
          <a:xfrm>
            <a:off x="4449106" y="154772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EF800-0A41-1E3B-95BC-F738BB17A1D9}"/>
              </a:ext>
            </a:extLst>
          </p:cNvPr>
          <p:cNvSpPr txBox="1"/>
          <p:nvPr/>
        </p:nvSpPr>
        <p:spPr>
          <a:xfrm>
            <a:off x="5147214" y="1304120"/>
            <a:ext cx="94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barcode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9E220C-97E7-F666-426F-81A8C95B5A82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A906E-427C-922D-BE7B-6718A3189EAD}"/>
              </a:ext>
            </a:extLst>
          </p:cNvPr>
          <p:cNvSpPr txBox="1"/>
          <p:nvPr/>
        </p:nvSpPr>
        <p:spPr>
          <a:xfrm>
            <a:off x="7809770" y="2417110"/>
            <a:ext cx="283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Convert to count matrix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4F4CF-20E1-50D1-F26C-EA1DAD42A564}"/>
              </a:ext>
            </a:extLst>
          </p:cNvPr>
          <p:cNvSpPr txBox="1"/>
          <p:nvPr/>
        </p:nvSpPr>
        <p:spPr>
          <a:xfrm rot="16200000">
            <a:off x="-60158" y="2601775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 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D35A3-6CEC-D551-7D30-1DC6BECF938F}"/>
              </a:ext>
            </a:extLst>
          </p:cNvPr>
          <p:cNvSpPr txBox="1"/>
          <p:nvPr/>
        </p:nvSpPr>
        <p:spPr>
          <a:xfrm rot="16200000">
            <a:off x="-56150" y="4842372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 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BCCE566-5B05-3822-EEA6-9F6CAFCBD6C0}"/>
                  </a:ext>
                </a:extLst>
              </p14:cNvPr>
              <p14:cNvContentPartPr/>
              <p14:nvPr/>
            </p14:nvContentPartPr>
            <p14:xfrm>
              <a:off x="557280" y="1933200"/>
              <a:ext cx="10308960" cy="4149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BCCE566-5B05-3822-EEA6-9F6CAFCBD6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1080" y="1917000"/>
                <a:ext cx="10341360" cy="418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130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A85A-E632-C614-1950-699F883B4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5DE5890-82B8-1BDB-5C84-F617B56C4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12"/>
          <a:stretch/>
        </p:blipFill>
        <p:spPr>
          <a:xfrm>
            <a:off x="99933" y="209759"/>
            <a:ext cx="3390751" cy="18019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581A04-3F24-6C86-64F7-F07F3CC1C5F8}"/>
              </a:ext>
            </a:extLst>
          </p:cNvPr>
          <p:cNvSpPr/>
          <p:nvPr/>
        </p:nvSpPr>
        <p:spPr>
          <a:xfrm>
            <a:off x="1719470" y="387626"/>
            <a:ext cx="487017" cy="13517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E0F303-7EA6-73EB-0D03-C8E749A9791D}"/>
              </a:ext>
            </a:extLst>
          </p:cNvPr>
          <p:cNvSpPr txBox="1"/>
          <p:nvPr/>
        </p:nvSpPr>
        <p:spPr>
          <a:xfrm>
            <a:off x="3490684" y="569518"/>
            <a:ext cx="9065873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3"/>
                </a:solidFill>
                <a:latin typeface="Helvetica Neue" panose="02000503000000020004" pitchFamily="2" charset="0"/>
              </a:rPr>
              <a:t> 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health: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ordinal data, from 1 = Very Good to 5 = Very Poor</a:t>
            </a: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deprivation: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 ordinal data, 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ordered from 1 = Least Deprived to 5 = Most Deprived</a:t>
            </a:r>
          </a:p>
          <a:p>
            <a:pPr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frequency of an observation</a:t>
            </a:r>
            <a:r>
              <a:rPr lang="en-US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: quantitative counts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1403FB-B2D7-2372-1E33-0564F1EB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58" y="2166730"/>
            <a:ext cx="5538084" cy="39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34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13A9A-AB41-153F-F9C1-28EA08BB4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78A4-17CD-B3DD-8A9A-F8D6035B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11653" cy="1325563"/>
          </a:xfrm>
        </p:spPr>
        <p:txBody>
          <a:bodyPr/>
          <a:lstStyle/>
          <a:p>
            <a:r>
              <a:rPr lang="en-US" dirty="0"/>
              <a:t>What happens if you have multiple cells in the same spatial spot?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70E685-A308-1B23-12C5-83E9F3E310E7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B8BF9E-A899-20E0-45C8-740CEA535893}"/>
              </a:ext>
            </a:extLst>
          </p:cNvPr>
          <p:cNvGrpSpPr/>
          <p:nvPr/>
        </p:nvGrpSpPr>
        <p:grpSpPr>
          <a:xfrm>
            <a:off x="6324957" y="3014388"/>
            <a:ext cx="2097582" cy="2097583"/>
            <a:chOff x="6580699" y="2489148"/>
            <a:chExt cx="1243794" cy="12437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659FC9-7EE8-602B-E561-C96C20EE9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5154" b="35154"/>
            <a:stretch/>
          </p:blipFill>
          <p:spPr>
            <a:xfrm>
              <a:off x="6689941" y="2680696"/>
              <a:ext cx="1025310" cy="101338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90C6F1-BCF4-FBCE-7B72-323F7C231840}"/>
                </a:ext>
              </a:extLst>
            </p:cNvPr>
            <p:cNvSpPr/>
            <p:nvPr/>
          </p:nvSpPr>
          <p:spPr>
            <a:xfrm>
              <a:off x="6580699" y="2489148"/>
              <a:ext cx="1243794" cy="1243794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E59270-4C71-4286-99E0-B3DE0E22BBA9}"/>
              </a:ext>
            </a:extLst>
          </p:cNvPr>
          <p:cNvGrpSpPr/>
          <p:nvPr/>
        </p:nvGrpSpPr>
        <p:grpSpPr>
          <a:xfrm>
            <a:off x="8602987" y="3014390"/>
            <a:ext cx="2097581" cy="2097581"/>
            <a:chOff x="6500684" y="3058166"/>
            <a:chExt cx="1243793" cy="12437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4AC9AE-3086-FE77-700B-04F45E50C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rcRect l="30371" t="30371"/>
            <a:stretch/>
          </p:blipFill>
          <p:spPr>
            <a:xfrm rot="16200000">
              <a:off x="6614312" y="3155324"/>
              <a:ext cx="1100937" cy="108813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0CFBC92-2B79-FDB4-5140-D659151EEF8D}"/>
                </a:ext>
              </a:extLst>
            </p:cNvPr>
            <p:cNvSpPr/>
            <p:nvPr/>
          </p:nvSpPr>
          <p:spPr>
            <a:xfrm>
              <a:off x="6500684" y="3058166"/>
              <a:ext cx="1243793" cy="1243793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84E4070-E513-0876-57D3-895E77D66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2027348"/>
            <a:ext cx="4353232" cy="435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A9639D5-A997-B6FA-77E2-B0721029E428}"/>
                  </a:ext>
                </a:extLst>
              </p14:cNvPr>
              <p14:cNvContentPartPr/>
              <p14:nvPr/>
            </p14:nvContentPartPr>
            <p14:xfrm>
              <a:off x="5788800" y="2039040"/>
              <a:ext cx="4907880" cy="2843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A9639D5-A997-B6FA-77E2-B0721029E4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2600" y="2022840"/>
                <a:ext cx="4940280" cy="287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510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961B7A-6B9D-A8E9-FE68-3191F14879DD}"/>
              </a:ext>
            </a:extLst>
          </p:cNvPr>
          <p:cNvSpPr txBox="1"/>
          <p:nvPr/>
        </p:nvSpPr>
        <p:spPr>
          <a:xfrm>
            <a:off x="2089209" y="205545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Slc17a7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CB8B7-A471-5425-0C1F-EFCF4E6932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975" y="2534544"/>
            <a:ext cx="2965051" cy="3257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D8B0B-14D6-F52A-5F78-E5EA763C2160}"/>
              </a:ext>
            </a:extLst>
          </p:cNvPr>
          <p:cNvSpPr txBox="1"/>
          <p:nvPr/>
        </p:nvSpPr>
        <p:spPr>
          <a:xfrm>
            <a:off x="5454316" y="2055454"/>
            <a:ext cx="7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Peg10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4E733-8B71-CC95-D31B-600199862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5411" t="4211" r="4401" b="5160"/>
          <a:stretch/>
        </p:blipFill>
        <p:spPr>
          <a:xfrm>
            <a:off x="1200241" y="2639303"/>
            <a:ext cx="2965051" cy="31524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E7594D3-D560-558D-1C2A-073599B72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Spatial-barcode bead capture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FDEDC-496E-1884-9AE1-AE9AB21CA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5119" y="3051483"/>
            <a:ext cx="2790967" cy="2223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ACA9A3-15CD-3F2F-0175-5A16D3486D17}"/>
              </a:ext>
            </a:extLst>
          </p:cNvPr>
          <p:cNvSpPr txBox="1"/>
          <p:nvPr/>
        </p:nvSpPr>
        <p:spPr>
          <a:xfrm>
            <a:off x="7873390" y="389823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28227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F7437-6D98-A1AD-37DE-0700F7EAF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6DA0A5-B975-9CB5-1787-A435A26D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before we move analyzing our own spatial transcriptomics datasets?</a:t>
            </a:r>
          </a:p>
        </p:txBody>
      </p:sp>
    </p:spTree>
    <p:extLst>
      <p:ext uri="{BB962C8B-B14F-4D97-AF65-F5344CB8AC3E}">
        <p14:creationId xmlns:p14="http://schemas.microsoft.com/office/powerpoint/2010/main" val="25903944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7E67-B2AF-D87D-4DFE-279AEC83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pros and cons of each </a:t>
            </a:r>
            <a:br>
              <a:rPr lang="en-US" dirty="0"/>
            </a:br>
            <a:r>
              <a:rPr lang="en-US" dirty="0"/>
              <a:t>spatial transcriptomic approach?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ED6874-4D5B-62F5-A822-F93217F40F01}"/>
              </a:ext>
            </a:extLst>
          </p:cNvPr>
          <p:cNvSpPr txBox="1">
            <a:spLocks/>
          </p:cNvSpPr>
          <p:nvPr/>
        </p:nvSpPr>
        <p:spPr>
          <a:xfrm>
            <a:off x="10197342" y="-622227"/>
            <a:ext cx="2312915" cy="231291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rgbClr val="FFFFFF"/>
                </a:solidFill>
              </a:rPr>
              <a:t>Practice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38FA793-7318-5962-3B5E-E0006B29ABEF}"/>
                  </a:ext>
                </a:extLst>
              </p14:cNvPr>
              <p14:cNvContentPartPr/>
              <p14:nvPr/>
            </p14:nvContentPartPr>
            <p14:xfrm>
              <a:off x="289080" y="2271600"/>
              <a:ext cx="10167480" cy="3119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38FA793-7318-5962-3B5E-E0006B29AB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880" y="2255400"/>
                <a:ext cx="10199880" cy="315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556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06F9-1643-5501-0C2E-C23969B1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begin your adventure with your starter </a:t>
            </a:r>
            <a:r>
              <a:rPr lang="en-US" strike="sngStrike" dirty="0" err="1"/>
              <a:t>pokemon</a:t>
            </a:r>
            <a:r>
              <a:rPr lang="en-US" dirty="0"/>
              <a:t> dataset</a:t>
            </a:r>
          </a:p>
        </p:txBody>
      </p:sp>
      <p:pic>
        <p:nvPicPr>
          <p:cNvPr id="26628" name="Picture 4" descr="Eevee | Pokémon Wiki | Fandom">
            <a:extLst>
              <a:ext uri="{FF2B5EF4-FFF2-40B4-BE49-F238E27FC236}">
                <a16:creationId xmlns:a16="http://schemas.microsoft.com/office/drawing/2014/main" id="{94C4FCFE-3523-87C2-B042-9C7AC09F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078" y="2309147"/>
            <a:ext cx="25273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Pikachu | Pokémon Wiki | Fandom">
            <a:extLst>
              <a:ext uri="{FF2B5EF4-FFF2-40B4-BE49-F238E27FC236}">
                <a16:creationId xmlns:a16="http://schemas.microsoft.com/office/drawing/2014/main" id="{CDC6E23E-3BE6-B19F-57FC-BAC709FA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22" y="2309147"/>
            <a:ext cx="25273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D8198C-2AB1-92E6-FC9A-188437C5E505}"/>
              </a:ext>
            </a:extLst>
          </p:cNvPr>
          <p:cNvSpPr txBox="1"/>
          <p:nvPr/>
        </p:nvSpPr>
        <p:spPr>
          <a:xfrm>
            <a:off x="7948078" y="5649603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sng" dirty="0">
                <a:solidFill>
                  <a:srgbClr val="0969DA"/>
                </a:solidFill>
                <a:effectLst/>
                <a:latin typeface="-apple-system"/>
                <a:hlinkClick r:id="rId4" tooltip="Visium-IRI-ShamR_matrix.csv.gz"/>
              </a:rPr>
              <a:t>Visium-IRI-ShamR_matrix.csv.gz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262E1-916B-F784-790A-1AED1C32368B}"/>
              </a:ext>
            </a:extLst>
          </p:cNvPr>
          <p:cNvSpPr txBox="1"/>
          <p:nvPr/>
        </p:nvSpPr>
        <p:spPr>
          <a:xfrm>
            <a:off x="1493354" y="5649603"/>
            <a:ext cx="7021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1F2328"/>
                </a:solidFill>
                <a:effectLst/>
                <a:latin typeface="-apple-system"/>
                <a:hlinkClick r:id="rId5" tooltip="Xenium-IRI-ShamR_matrix.csv.gz"/>
              </a:rPr>
              <a:t>Xenium-IRI-ShamR_matrix.csv.gz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2DE43-7052-B91B-5F51-D7117D85F6AD}"/>
              </a:ext>
            </a:extLst>
          </p:cNvPr>
          <p:cNvSpPr txBox="1"/>
          <p:nvPr/>
        </p:nvSpPr>
        <p:spPr>
          <a:xfrm>
            <a:off x="2097156" y="1939815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Imaging-Based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7828D-EBE3-938F-2B01-D3CD8BF38684}"/>
              </a:ext>
            </a:extLst>
          </p:cNvPr>
          <p:cNvSpPr txBox="1"/>
          <p:nvPr/>
        </p:nvSpPr>
        <p:spPr>
          <a:xfrm>
            <a:off x="8421756" y="1812459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Sequencing-Based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1BCBCB3-9CFA-5FAB-98E7-2FA54C9D38BB}"/>
                  </a:ext>
                </a:extLst>
              </p14:cNvPr>
              <p14:cNvContentPartPr/>
              <p14:nvPr/>
            </p14:nvContentPartPr>
            <p14:xfrm>
              <a:off x="5011920" y="2151720"/>
              <a:ext cx="2277000" cy="2145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1BCBCB3-9CFA-5FAB-98E7-2FA54C9D38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95720" y="2135520"/>
                <a:ext cx="2309400" cy="217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6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30D7C-B657-28EB-79F8-2802F042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HW1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78632D1-7B0B-DA18-BAC7-685132F79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838" y="1476614"/>
            <a:ext cx="9032323" cy="5016261"/>
          </a:xfrm>
        </p:spPr>
      </p:pic>
    </p:spTree>
    <p:extLst>
      <p:ext uri="{BB962C8B-B14F-4D97-AF65-F5344CB8AC3E}">
        <p14:creationId xmlns:p14="http://schemas.microsoft.com/office/powerpoint/2010/main" val="2525224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78C6-3DC0-2DEA-977C-DB8CC6E9C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want to learn more, original scientific papers are available on class website</a:t>
            </a:r>
          </a:p>
        </p:txBody>
      </p:sp>
      <p:pic>
        <p:nvPicPr>
          <p:cNvPr id="4" name="Content Placeholder 4" descr="A newspaper with a diagram of dna&#10;&#10;Description automatically generated">
            <a:extLst>
              <a:ext uri="{FF2B5EF4-FFF2-40B4-BE49-F238E27FC236}">
                <a16:creationId xmlns:a16="http://schemas.microsoft.com/office/drawing/2014/main" id="{804DBFB7-6F5F-C318-831B-C641C43A4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0130" y="1843554"/>
            <a:ext cx="3655847" cy="4706378"/>
          </a:xfrm>
        </p:spPr>
      </p:pic>
      <p:pic>
        <p:nvPicPr>
          <p:cNvPr id="6" name="Picture 5" descr="A close-up of a page&#10;&#10;Description automatically generated">
            <a:extLst>
              <a:ext uri="{FF2B5EF4-FFF2-40B4-BE49-F238E27FC236}">
                <a16:creationId xmlns:a16="http://schemas.microsoft.com/office/drawing/2014/main" id="{15FB7830-4133-131F-5A6C-171ACDDA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998" y="1690688"/>
            <a:ext cx="369978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59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9412-C51B-75B1-69CA-245CFF3E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b="1" dirty="0"/>
              <a:t>Hands-on Component: </a:t>
            </a:r>
            <a:r>
              <a:rPr lang="en-US" sz="4200" dirty="0"/>
              <a:t>Getting started with R and R-Studio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6C981-203E-AEF1-12A4-D4B305675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posit.co</a:t>
            </a:r>
            <a:r>
              <a:rPr lang="en-US" dirty="0"/>
              <a:t>/download/</a:t>
            </a:r>
            <a:r>
              <a:rPr lang="en-US" dirty="0" err="1"/>
              <a:t>rstudio</a:t>
            </a:r>
            <a:r>
              <a:rPr lang="en-US" dirty="0"/>
              <a:t>-desktop/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F4FA97D-21FB-194C-38AE-8F211C92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424" y="2496014"/>
            <a:ext cx="9503152" cy="36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7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B9591-E2C9-6E83-A3E3-2B659705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Cards on Canvas</a:t>
            </a:r>
          </a:p>
        </p:txBody>
      </p:sp>
    </p:spTree>
    <p:extLst>
      <p:ext uri="{BB962C8B-B14F-4D97-AF65-F5344CB8AC3E}">
        <p14:creationId xmlns:p14="http://schemas.microsoft.com/office/powerpoint/2010/main" val="254241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BF69B-E6EA-2A43-801A-0AFB317A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0B12-4A98-5C4C-9933-412E66E36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-apple-system"/>
              </a:rPr>
              <a:t>understand what is spatially resolved transcriptomic data</a:t>
            </a:r>
          </a:p>
          <a:p>
            <a:pPr lvl="1"/>
            <a:r>
              <a:rPr lang="en-US" dirty="0">
                <a:latin typeface="-apple-system"/>
              </a:rPr>
              <a:t>different kinds of spatial transcriptomics technologies</a:t>
            </a:r>
            <a:endParaRPr lang="en-US" b="0" i="0" dirty="0">
              <a:effectLst/>
              <a:latin typeface="-apple-system"/>
            </a:endParaRPr>
          </a:p>
          <a:p>
            <a:r>
              <a:rPr lang="en-US" b="0" i="0" dirty="0">
                <a:effectLst/>
                <a:latin typeface="-apple-system"/>
              </a:rPr>
              <a:t>how the data is generated</a:t>
            </a:r>
          </a:p>
          <a:p>
            <a:r>
              <a:rPr lang="en-US" b="0" i="0" dirty="0">
                <a:effectLst/>
                <a:latin typeface="-apple-system"/>
              </a:rPr>
              <a:t>begin visualizing and interacting with the data</a:t>
            </a:r>
          </a:p>
          <a:p>
            <a:pPr lvl="1"/>
            <a:r>
              <a:rPr lang="en-US" dirty="0">
                <a:latin typeface="-apple-system"/>
              </a:rPr>
              <a:t>assign HW datasets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0DD99DB-D3B0-5119-8C1C-8FBDE21F8E89}"/>
                  </a:ext>
                </a:extLst>
              </p14:cNvPr>
              <p14:cNvContentPartPr/>
              <p14:nvPr/>
            </p14:nvContentPartPr>
            <p14:xfrm>
              <a:off x="1954440" y="3118320"/>
              <a:ext cx="3034080" cy="9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0DD99DB-D3B0-5119-8C1C-8FBDE21F8E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8240" y="3102120"/>
                <a:ext cx="3066480" cy="12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94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47CFB-2D5C-377F-1555-2D037864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different cell-types?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EA829-D3D8-8342-6D08-FE3F62017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7A30DD-3FAC-DD6A-FF1A-0018216F4F9C}"/>
                  </a:ext>
                </a:extLst>
              </p14:cNvPr>
              <p14:cNvContentPartPr/>
              <p14:nvPr/>
            </p14:nvContentPartPr>
            <p14:xfrm>
              <a:off x="1389960" y="1382760"/>
              <a:ext cx="8874000" cy="4953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7A30DD-3FAC-DD6A-FF1A-0018216F4F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3760" y="1366560"/>
                <a:ext cx="8906400" cy="498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3237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270A1-89FB-7F75-8A83-04FF75EF8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BF94A-3E38-18E2-3322-930E3BF6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different cell-types? </a:t>
            </a:r>
          </a:p>
        </p:txBody>
      </p:sp>
      <p:pic>
        <p:nvPicPr>
          <p:cNvPr id="4" name="Picture 2" descr="H&amp;E Stain Wikipedia, 45% OFF | radio.egerton.ac.ke">
            <a:extLst>
              <a:ext uri="{FF2B5EF4-FFF2-40B4-BE49-F238E27FC236}">
                <a16:creationId xmlns:a16="http://schemas.microsoft.com/office/drawing/2014/main" id="{E14FA319-8DD5-A31C-7353-2FC46D0227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5464"/>
            <a:ext cx="5105400" cy="35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BC1FA-B6CB-DC20-FE06-CD2C1D065073}"/>
              </a:ext>
            </a:extLst>
          </p:cNvPr>
          <p:cNvSpPr txBox="1"/>
          <p:nvPr/>
        </p:nvSpPr>
        <p:spPr>
          <a:xfrm>
            <a:off x="3068919" y="1690689"/>
            <a:ext cx="17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H&amp;E</a:t>
            </a:r>
          </a:p>
        </p:txBody>
      </p:sp>
      <p:pic>
        <p:nvPicPr>
          <p:cNvPr id="6" name="Picture 4" descr="Nissl body - Wikipedia">
            <a:extLst>
              <a:ext uri="{FF2B5EF4-FFF2-40B4-BE49-F238E27FC236}">
                <a16:creationId xmlns:a16="http://schemas.microsoft.com/office/drawing/2014/main" id="{A786A468-E273-BD04-7F77-B397108C8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33" y="2275464"/>
            <a:ext cx="4758432" cy="35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5BEC62-F7BA-F731-9CDB-3B9214583713}"/>
              </a:ext>
            </a:extLst>
          </p:cNvPr>
          <p:cNvSpPr txBox="1"/>
          <p:nvPr/>
        </p:nvSpPr>
        <p:spPr>
          <a:xfrm>
            <a:off x="8470653" y="1690688"/>
            <a:ext cx="17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Nissl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400D2-0411-42DD-BA21-EB13E7FB3C74}"/>
              </a:ext>
            </a:extLst>
          </p:cNvPr>
          <p:cNvSpPr txBox="1"/>
          <p:nvPr/>
        </p:nvSpPr>
        <p:spPr>
          <a:xfrm>
            <a:off x="0" y="6492875"/>
            <a:ext cx="201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(Source: Wikipedia)</a:t>
            </a:r>
          </a:p>
        </p:txBody>
      </p:sp>
    </p:spTree>
    <p:extLst>
      <p:ext uri="{BB962C8B-B14F-4D97-AF65-F5344CB8AC3E}">
        <p14:creationId xmlns:p14="http://schemas.microsoft.com/office/powerpoint/2010/main" val="3137034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247A2-761F-8210-21F7-29D76BE2C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CB90-7091-303D-BABE-419E18F09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distinguish these cell-types (and cell-states) from each other?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7E589E-0EF8-FC09-E0BD-6F03E5ACB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4F0ABB-7D94-7EE7-98E6-908AAB73CB48}"/>
                  </a:ext>
                </a:extLst>
              </p14:cNvPr>
              <p14:cNvContentPartPr/>
              <p14:nvPr/>
            </p14:nvContentPartPr>
            <p14:xfrm>
              <a:off x="1266120" y="1700280"/>
              <a:ext cx="8386200" cy="263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4F0ABB-7D94-7EE7-98E6-908AAB73CB4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9920" y="1684080"/>
                <a:ext cx="8418600" cy="266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9152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1F86B42-50EF-574D-8617-C397D92CF9E0}"/>
              </a:ext>
            </a:extLst>
          </p:cNvPr>
          <p:cNvGrpSpPr/>
          <p:nvPr/>
        </p:nvGrpSpPr>
        <p:grpSpPr>
          <a:xfrm>
            <a:off x="1631308" y="1852799"/>
            <a:ext cx="7643574" cy="4172782"/>
            <a:chOff x="1191356" y="751455"/>
            <a:chExt cx="9809288" cy="53550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0C2690-2A7F-3347-A8E0-531A878FA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6" y="751455"/>
              <a:ext cx="9809288" cy="53550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78A697-DCFB-0A42-999F-5F6111810DEB}"/>
                </a:ext>
              </a:extLst>
            </p:cNvPr>
            <p:cNvSpPr/>
            <p:nvPr/>
          </p:nvSpPr>
          <p:spPr>
            <a:xfrm>
              <a:off x="3472249" y="751455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AD8411-BB0B-384A-9B93-B922C58EC45E}"/>
                </a:ext>
              </a:extLst>
            </p:cNvPr>
            <p:cNvSpPr/>
            <p:nvPr/>
          </p:nvSpPr>
          <p:spPr>
            <a:xfrm>
              <a:off x="3571104" y="3659412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C2B089-FDCA-0340-96C8-7D5E4B43A9FA}"/>
              </a:ext>
            </a:extLst>
          </p:cNvPr>
          <p:cNvSpPr txBox="1"/>
          <p:nvPr/>
        </p:nvSpPr>
        <p:spPr>
          <a:xfrm>
            <a:off x="6762079" y="6187692"/>
            <a:ext cx="502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(Atta and Fan, Nature Communications, Sept 2021)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5E634B-8376-6E43-8D75-7A29BEFB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65125"/>
            <a:ext cx="9375920" cy="1325563"/>
          </a:xfrm>
        </p:spPr>
        <p:txBody>
          <a:bodyPr>
            <a:noAutofit/>
          </a:bodyPr>
          <a:lstStyle/>
          <a:p>
            <a:r>
              <a:rPr lang="en-US" sz="3200" dirty="0"/>
              <a:t>Spatially resolved transcriptomic technologies enable us to profile what genes are expressed by cells in tissues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00EA44-36AF-B23E-CC33-A2828B7B6D38}"/>
                  </a:ext>
                </a:extLst>
              </p14:cNvPr>
              <p14:cNvContentPartPr/>
              <p14:nvPr/>
            </p14:nvContentPartPr>
            <p14:xfrm>
              <a:off x="2695320" y="2899440"/>
              <a:ext cx="621000" cy="241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00EA44-36AF-B23E-CC33-A2828B7B6D3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79120" y="2883240"/>
                <a:ext cx="653400" cy="244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078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8699</TotalTime>
  <Words>896</Words>
  <Application>Microsoft Macintosh PowerPoint</Application>
  <PresentationFormat>Widescreen</PresentationFormat>
  <Paragraphs>140</Paragraphs>
  <Slides>48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-apple-system</vt:lpstr>
      <vt:lpstr>Arial</vt:lpstr>
      <vt:lpstr>Calibri</vt:lpstr>
      <vt:lpstr>Calibri Light</vt:lpstr>
      <vt:lpstr>docs-Roboto</vt:lpstr>
      <vt:lpstr>Helvetica Neue</vt:lpstr>
      <vt:lpstr>Wingdings</vt:lpstr>
      <vt:lpstr>Office Theme 2013 - 2022</vt:lpstr>
      <vt:lpstr>Office 2013 - 2022 Theme</vt:lpstr>
      <vt:lpstr>1_Office 2013 - 2022 Theme</vt:lpstr>
      <vt:lpstr>EN.580.428  Genomic Data Visualization Lesson 1  Spatially Resolved Transcriptomics Data</vt:lpstr>
      <vt:lpstr>PowerPoint Presentation</vt:lpstr>
      <vt:lpstr>PowerPoint Presentation</vt:lpstr>
      <vt:lpstr>PowerPoint Presentation</vt:lpstr>
      <vt:lpstr>Lesson learning objectives</vt:lpstr>
      <vt:lpstr>What are some different cell-types? </vt:lpstr>
      <vt:lpstr>What are some different cell-types? </vt:lpstr>
      <vt:lpstr>How can we distinguish these cell-types (and cell-states) from each other?</vt:lpstr>
      <vt:lpstr>Spatially resolved transcriptomic technologies enable us to profile what genes are expressed by cells in tissues</vt:lpstr>
      <vt:lpstr>You’re working with 15um thin sections of tissue</vt:lpstr>
      <vt:lpstr>Low-throughput imaging-based spatial transcriptomic profiling techniques:  single molecule fluorescence in situ hybridization</vt:lpstr>
      <vt:lpstr>Question: I design 5 smFISH probes to target the same gene. How many spots will I see when I take a picture?  (hint: how far apart are these spots assuming one base pair corresponds to 3.4 Å or 0.34 nanometers)</vt:lpstr>
      <vt:lpstr>Recall: diffraction limit</vt:lpstr>
      <vt:lpstr>Question: I design 5 smFISH probes to target the same gene. How many spots will I see when I take a picture?</vt:lpstr>
      <vt:lpstr>PowerPoint Presentation</vt:lpstr>
      <vt:lpstr>How many genes can we image simultaneously with smFISH? (hint: how many colors we can visually distinguish?)</vt:lpstr>
      <vt:lpstr>Recall: Spectral overlap</vt:lpstr>
      <vt:lpstr>Sequential smFISH</vt:lpstr>
      <vt:lpstr>Sequential smFISH</vt:lpstr>
      <vt:lpstr>Multiplexed smFISH</vt:lpstr>
      <vt:lpstr>Sequential vs multiplexed smFISH</vt:lpstr>
      <vt:lpstr>PowerPoint Presentation</vt:lpstr>
      <vt:lpstr>PowerPoint Presentation</vt:lpstr>
      <vt:lpstr>Water-shedding dapi-based cell segmentation</vt:lpstr>
      <vt:lpstr>Water-shedding dapi-based cell segmentation</vt:lpstr>
      <vt:lpstr>Water-shedding dapi-based cell segmentation</vt:lpstr>
      <vt:lpstr>PowerPoint Presentation</vt:lpstr>
      <vt:lpstr>Cell segmentation + spot detection + gene counting within cells = cell x gene count matrix</vt:lpstr>
      <vt:lpstr>PowerPoint Presentation</vt:lpstr>
      <vt:lpstr>What if you have a cell like a neuron with axon and dendrites?</vt:lpstr>
      <vt:lpstr>PowerPoint Presentation</vt:lpstr>
      <vt:lpstr>PowerPoint Presentation</vt:lpstr>
      <vt:lpstr>PowerPoint Presentation</vt:lpstr>
      <vt:lpstr>PowerPoint Presentation</vt:lpstr>
      <vt:lpstr>Questions before we move onto sequencing-based spatial transcriptomics?</vt:lpstr>
      <vt:lpstr>Low-throughput sequencing-based spatial transcriptomic profiling techniques: micro-dissection</vt:lpstr>
      <vt:lpstr>Spatial-barcode bead capture</vt:lpstr>
      <vt:lpstr>Recall: mRNAs have poly(A)-tails</vt:lpstr>
      <vt:lpstr>What our data looks like</vt:lpstr>
      <vt:lpstr>What happens if you have multiple cells in the same spatial spot?</vt:lpstr>
      <vt:lpstr>Spatial-barcode bead capture</vt:lpstr>
      <vt:lpstr>Questions before we move analyzing our own spatial transcriptomics datasets?</vt:lpstr>
      <vt:lpstr>What are the pros and cons of each  spatial transcriptomic approach? </vt:lpstr>
      <vt:lpstr>begin your adventure with your starter pokemon dataset</vt:lpstr>
      <vt:lpstr>HW1</vt:lpstr>
      <vt:lpstr>If you want to learn more, original scientific papers are available on class website</vt:lpstr>
      <vt:lpstr>Hands-on Component: Getting started with R and R-Studio</vt:lpstr>
      <vt:lpstr>Reflection Cards on Canvas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26</cp:revision>
  <dcterms:created xsi:type="dcterms:W3CDTF">2021-08-06T15:19:09Z</dcterms:created>
  <dcterms:modified xsi:type="dcterms:W3CDTF">2026-01-27T14:13:18Z</dcterms:modified>
</cp:coreProperties>
</file>