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1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2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314" r:id="rId3"/>
    <p:sldId id="261" r:id="rId4"/>
    <p:sldId id="297" r:id="rId5"/>
    <p:sldId id="298" r:id="rId6"/>
    <p:sldId id="288" r:id="rId7"/>
    <p:sldId id="300" r:id="rId8"/>
    <p:sldId id="299" r:id="rId9"/>
    <p:sldId id="302" r:id="rId10"/>
    <p:sldId id="303" r:id="rId11"/>
    <p:sldId id="259" r:id="rId12"/>
    <p:sldId id="304" r:id="rId13"/>
    <p:sldId id="306" r:id="rId14"/>
    <p:sldId id="285" r:id="rId15"/>
    <p:sldId id="305" r:id="rId16"/>
    <p:sldId id="307" r:id="rId17"/>
    <p:sldId id="292" r:id="rId18"/>
    <p:sldId id="286" r:id="rId19"/>
    <p:sldId id="295" r:id="rId20"/>
    <p:sldId id="294" r:id="rId21"/>
    <p:sldId id="257" r:id="rId22"/>
    <p:sldId id="258" r:id="rId23"/>
    <p:sldId id="26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33"/>
    <p:restoredTop sz="94694"/>
  </p:normalViewPr>
  <p:slideViewPr>
    <p:cSldViewPr snapToGrid="0">
      <p:cViewPr varScale="1">
        <p:scale>
          <a:sx n="121" d="100"/>
          <a:sy n="121" d="100"/>
        </p:scale>
        <p:origin x="5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6T13:06:59.179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2901 2861 11940,'0'28'1109,"0"1"1,0 0-1,0 3-974,0 14 0,0 3-45,-1 5 0,2 1-1076,1-15 1,2 0-1,-2 0 956,-1 2 0,-1 1 0,2-2-150,6 15 0,1-3-165,-8-3 0,0-2-780,3-3 1,1-3 1260,0-10 0,-1-3 1,-2 10-1,6-21 1</inkml:trace>
  <inkml:trace contextRef="#ctx0" brushRef="#br0" timeOffset="208">2665 2959 17247,'-2'-39'180,"17"14"0,7 2-945,11 1 1,6 2-611,-4 4 1,2-1 0,0 3 1374,3 2 0,1 2 0,-4 1 0,-3-2 0,-3 2 0,22 1 0</inkml:trace>
  <inkml:trace contextRef="#ctx0" brushRef="#br0" timeOffset="397">2803 3370 17697,'32'-25'-1020,"1"0"1,-2-4 0,1 2 1019,13 9 0,-2 3 0,0-13 0,-8 19 0</inkml:trace>
  <inkml:trace contextRef="#ctx0" brushRef="#br0" timeOffset="749">3391 3351 18327,'0'39'2878,"0"9"-2788,0-7-45,0-12 0,0-1-45,0 5-180,0 4-360,0-26 180,8-11-539,12-46 494,-2 16 0,3-3 159,-3-1 0,2-3 0,1 1 156,4 2 0,1 0 1,2 2-221,-2 0 1,0 1 0,2 5 534,16-3 0,-1 7 269,-12 6 1,-1 6-286,0 11 0,-3 7 691,3 20-271,-2 5-449,-21-5 0,-3 1-180,5 12-270,-8-13 0,-2 1-2338,1 12-6309,0-2 8917,0-19 0,0-11 0,0-9 0</inkml:trace>
  <inkml:trace contextRef="#ctx0" brushRef="#br0" timeOffset="881">3978 2959 16528,'-19'-20'-6747,"-1"1"6747,9 8 0,3 2 0,8 9 0</inkml:trace>
  <inkml:trace contextRef="#ctx0" brushRef="#br0" timeOffset="1273">4527 3116 16707,'-17'11'1709,"4"-11"-1439,-16-3-90,1-5 360,-2 25 90,-10 22-496,24-14 1,2 3-180,-1 6 0,2-1-134,-7 8 179,18-12-450,22-29-270,21-29 315,-11-1 1,-1-7-39,-7-7 0,-3-3 413,-5 9 0,-1-2 0,-3 0-492,-4-1 1,-3-2 0,-1 1 610,1-4 1,1 0 0,-2 0 90,-2 5 0,0 1 0,0-1-30,0 1 0,0 1 0,0 3 209,0 2 1,0 7 270,0 8-90,0 58-450,0 6 0,0 8-90,-1-11 0,1 2 0,1 0-471,1 3 0,0 0 0,2-1-968,1-3 0,1 0 0,3-3 1439,10 8 0,1-7 0,4 9 0,3-23 0</inkml:trace>
  <inkml:trace contextRef="#ctx0" brushRef="#br0" timeOffset="1880">5037 3077 18506,'-18'10'3149,"-3"-1"-3149,-19-9 0,10 17-90,2 5-180,8 0 90,9 4 90,11-24 0,20-2-90,19-19 90,-14 4 0,0-1 135,1 1 0,-2 0 495,16-5 0,-12 29-1,-17 21-629,-3 21 90,-4-22 0,1 0 0,15 13-180,19-14-629,11-37 494,-20-3 0,-1-6-491,1-10 1,-1-3 715,-4 1 0,0-1 333,0 0 0,-2 3 657,-2-2 89,-3 12-359,-18 44-450,0 25-270,-9 3-90,6-24 0,4-3-270,8-8-359,21-10 224,-6-19 0,2-6 45,8-3 1,0-4 359,-7-6 0,-2-3 225,4 2 0,-1 2 2102,2-3-1428,-2 14-89,-17 52-405,-6-7 0,-1 5-688,-3 18 1,-2 6 732,1-12 0,0 0 0,0 3-91,-2 5 1,0 3 0,-3 0-113,0-12 1,-2 1-1,0 0 1,-2 0-46,-2 2 1,0 0-1,-2 0 1,-3-1-1,-2-1 1,-3 0-1,-2-1 1,-2-2-91,0-1 1,-1 0-1,-2-2 1,-2-3-573,0-3 1,-2-2-1,-1-2 1,0-2-231,-12 6 1,-1-4-1,0-4-2407,0-6 0,0-5 0,0-8 3094,2-10 1,0-8 0,4 2 0,0 6 0,6-3 0,8-15 0,0 1 0</inkml:trace>
  <inkml:trace contextRef="#ctx0" brushRef="#br0" timeOffset="3131">5644 5056 16348,'-30'0'2698,"-16"0"-2428,22 17-180,-22 14-1002,34 0 1,3 5 956,-6 8 0,1 2 45,3 3 0,3 2-90,3-11 0,1 3 0,2-2-791,0 15 1,4-1 100,3-15 0,1 0 1,3-2-1155,4 9 0,4-5 1957,3-10 0,-1-5 0,3 1 0,-4-19 0</inkml:trace>
  <inkml:trace contextRef="#ctx0" brushRef="#br0" timeOffset="3280">5311 5820 14819,'-19'-28'2968,"25"-2"-2923,10 5 0,8 2-1129,17-3 1,7 2-416,-12 4 0,1 0 0,1 1 1366,5-2 1,1 1 0,-4 2-1,-6 1 1,-3 1 0,-5 3 0,0 0-1</inkml:trace>
  <inkml:trace contextRef="#ctx0" brushRef="#br0" timeOffset="3414">5997 5487 13829,'9'28'4677,"-7"3"-4587,16 8-989,-8-8-4228,1-3 5127,-2-8 0,-9-10 0,0-1 0</inkml:trace>
  <inkml:trace contextRef="#ctx0" brushRef="#br0" timeOffset="3539">6076 5115 16797,'8'-22'-1619,"21"5"0,-14 17 0,11 0 0</inkml:trace>
  <inkml:trace contextRef="#ctx0" brushRef="#br0" timeOffset="3797">6389 5428 17157,'0'50'3508,"0"-2"-3418,0-8-360,9-19 0,-7-3-269,16-27-451,1-19 765,-5 4 1,3-2 179,6-5 0,2 1 179,-5 3 1,1 4 45,3 5 0,0 7 90,6 20-270,-1 22-495,-15-7 1,0 2-1170,0 0 0,2-2-2294,7-7 0,2-4 3958,26 5 0,-19-18 0,-6 0 0</inkml:trace>
  <inkml:trace contextRef="#ctx0" brushRef="#br0" timeOffset="4039">7056 5311 20036,'-31'8'719,"3"3"-809,8 18-180,1-16 1,8 4-361,19-17 360,14-9 270,18-10 180,-1-3 360,-9 3-91,-2 10-449,-17 18-269,7 1-541,-7 1-2338,17-2-6567,2-18 9715,10-28 0,-19 20 0,-3-18 0</inkml:trace>
  <inkml:trace contextRef="#ctx0" brushRef="#br0" timeOffset="4206">7389 4703 22194,'0'43'360,"0"-1"0,-1 7 0,2 2-540,1-12 0,1 1 0,0 1-1338,3 4 0,0 1 0,2-2-11,5 9 0,5-4 1529,-1-14 0,4-2 0,-3-5 0,9 14 0,7-16 0</inkml:trace>
  <inkml:trace contextRef="#ctx0" brushRef="#br0" timeOffset="4664">8996 4527 18686,'-29'0'1979,"8"26"-1844,2-7 0,1 3 0,5 19 0,4 5-75,-1-8 0,0 2 0,2 0-987,0 0 0,2 1 1,0 0 866,0 4 0,2 2 0,3-4-165,7 5 0,6-5 69,1-5 1,6-8-250,17-10 1,5-12 224,-1-16 0,0-10 225,2-4 0,-3-8-45,-11 1 0,-2-5 0,-4-1 30,-5 0 0,-4-2 0,-2 0-231,1-2 0,-3 0 0,-1-1 201,-3 1 0,-3-1 0,-1 2 0,-3-13 0,-5 2-520,-5-1 1,-4 4-1145,1 13 0,-3 5 1886,-6 6 1,0 5 0,3-1 0,3 18 0</inkml:trace>
  <inkml:trace contextRef="#ctx0" brushRef="#br0" timeOffset="4930">9211 4997 20036,'-8'22'1978,"5"4"-1708,4-6-180,18 10-270,20 9-90,-14-23 1,1-1-896,2 0 0,2-2-1624,4-5 1,0-5 2825,18-3 1,-13-2 0,-21-7 0</inkml:trace>
  <inkml:trace contextRef="#ctx0" brushRef="#br0" timeOffset="5364">9721 4801 19226,'-20'20'3148,"9"8"-2968,3 3 0,8 8-360,9 0-180,1-17-269,19-5-810,1-25 359,-6-5 1,0-3-86,2-3 1,-2-3 1074,2-7 1,-2-1 693,-3 4 1,-2 2 1734,9-7-630,-17 14-540,-3 34-899,-8 5-180,0 17 257,18-8-617,4-11-1079,26-12 449,-24-19 1,2-4-20,3 4 1,1-2 648,0-14 0,-2-2 405,-2 7 0,-2 2 944,1 0 1,-2 1 269,8-1-809,-12 12-360,-10 16-270,0 3-1259,-7 18-4138,15-8 5487,-6-1 0,0-11 0,-2-9 0</inkml:trace>
  <inkml:trace contextRef="#ctx0" brushRef="#br0" timeOffset="5473">10525 4331 17697,'-18'-20'-900,"5"1"1,-7 8-1,12 2 1</inkml:trace>
  <inkml:trace contextRef="#ctx0" brushRef="#br0" timeOffset="5881">10525 4331 17435,'42'29'71,"0"0"1,0 0 0,-1-2 0,-1-1 0,-3-9-342,-7-15 1,-2-4-91,3 2 0,-1 0 993,1 0 1,-3 0 175,11 0 218,-19 0-217,-11 17 24,-10 14-384,-7 10-315,-1-13 0,-2 0-45,-11 14 45,8-18 0,0 0 447,-6 15-671,1-9 58,8-1-149,29-10 90,14-8 45,0-9 0,4-4 135,7-6 0,1-3-90,6-4 0,0-1 0,-13 3 0,-1 0 0,0 0 0,15-3 0,-4 2 0,-15 3 0,-3 2-180,17 0-1169,-27 9-4858,-8 0 6207,6 0 0,-14 0 0,5 0 0</inkml:trace>
  <inkml:trace contextRef="#ctx0" brushRef="#br0" timeOffset="32464">14993 2155 11221,'0'48'2518,"-9"-6"-2338,8-15 0,0 2 135,-3 5 0,-1 0 44,1-3 1,0 1-90,3 11 0,0-1 0,-17 10 0,7-4-180,0-11-180,-6-24 180,15 5-540,-7-10-450,0-14-719,7-5-180,-7-28 1394,9 6 1,0-2 449,0 0 0,0-2-122,0-6 0,0-1 572,0 4 0,0 2 243,0 6 0,0 3-108,0-19 179,0 28 91,0 12 359,9 60-719,2-13-450,-3 4 0,4-1 269,16-1-359,3-4-90,17-26-360,-19-12 1,0-6-46,6-9 1,0-8 391,-2-6 1,0-7 0,-3 0 147,4-7 0,-3-1 135,-10 9 0,-1 0 0,-4 3 90,1-15 778,-17 29-418,0 53-450,-8-8 0,-1 3-90,-2 22 0,0 4-90,-5-9 0,1 0-416,4 7 1,3-2-710,1-13 1,5-4-3792,7-2 1,8-5 4741,26 1 1,-13-19 0,9-9 0</inkml:trace>
  <inkml:trace contextRef="#ctx0" brushRef="#br0" timeOffset="32773">15816 2410 15718,'-19'28'900,"-1"-6"-811,9 24-89,11-13 270,11 6-180,9-20-90,8-10 90,3-18 0,8-10 90,-9-12-90,-10-17 90,-12 16-90,-34-14-180,-7 24-270,-17 3-2428,2 10 2788,18 9 0,10 0 0,12 0 0</inkml:trace>
  <inkml:trace contextRef="#ctx0" brushRef="#br0" timeOffset="33008">16130 2351 16168,'0'48'3148,"0"-6"-3148,0 6 0,0-9 90,0-9 0,0-10 0,9-11-90,10-27 0,12-21-540,-8 10 0,2-3-1079,-1-7 0,2 0-3058,3 7 0,1 3 4677,-5 3 0,0 4 0,5 2 0,-12 11 0</inkml:trace>
  <inkml:trace contextRef="#ctx0" brushRef="#br0" timeOffset="33639">16757 2312 12300,'22'-11'3688,"-5"3"-2519,-17 8-269,0 0 89,0 8-449,-9-6-90,-10 7-181,-12-9 1,-8 0-90,0 9-90,8 10-180,3-5 90,17 12 90,3-15-270,34-1-90,-2-1 225,3-11 0,2-5-45,22-3 90,-10-1 360,-4 2 90,-26 18 90,-3 10-360,-8 3-90,0 15-180,0-15 180,9-3-360,2-10-360,26-18 90,4-10 450,-11 8 0,-1 0 45,-3-4 1,-2 2 403,16 2 271,-12 2-90,-17 9-360,-3 9-180,-8 10 0,9-5-270,11 3-990,19-17-718,11-9 844,-16 0 0,0-1 999,-7-1 0,-2 0 585,0-4 0,-2 2 1528,5 2-359,-17 2-989,-2 26-540,-9 5-270,0 17-1510,0-8-8141,8-12 9545,21-10 0,-14-9 1,11 0-1</inkml:trace>
  <inkml:trace contextRef="#ctx0" brushRef="#br0" timeOffset="34122">18148 2234 18596,'-30'0'2249,"2"0"-2339,8 17-450,0-21-629,10 28-270,10-22 360,19 9 809,12 6 360,8-6 1259,-9 9 270,-10-1-360,-11 1-809,-9 17-180,-18-13-360,-4 22-1979,-17-25-7762,0-1 9635,0-11 0,17-9 1,5 0-1</inkml:trace>
  <inkml:trace contextRef="#ctx0" brushRef="#br0" timeOffset="34289">18070 1901 18866,'-39'39'2159,"0"0"-4858,23-15 1,1 0 2698,-22 17 0,24-10 0,-4-14 0</inkml:trace>
  <inkml:trace contextRef="#ctx0" brushRef="#br0" timeOffset="34748">19128 2057 19046,'18'-41'1080,"21"4"-1260,-14 26 0,2 2-900,11-1 1,1 1-1485,-4-1 1,-1 0 2563,-2 4 0,-3 1 0,11-3 0,-23 8 0</inkml:trace>
  <inkml:trace contextRef="#ctx0" brushRef="#br0" timeOffset="34956">19461 1920 14908,'-30'2'3778,"10"14"-3598,12-14-90,8 26 0,0 3-90,0 17-630,0 2-539,-4-21 0,-1 0-1395,0 1 1,-1-1 2563,-13 21 0,8-19 0,2-14 0</inkml:trace>
  <inkml:trace contextRef="#ctx0" brushRef="#br0" timeOffset="35148">19168 2528 17427,'-20'2'3958,"9"4"-3598,11-14-270,37 8-90,16 0-878,-15 0 0,2 0-1101,-1-4 1,0-1 1975,2 0 1,-3-1 0,5-5 0,-8 3 0</inkml:trace>
  <inkml:trace contextRef="#ctx0" brushRef="#br0" timeOffset="36689">13856 2508 16797,'40'0'360,"8"0"-1439,2 0-1170,-17 0 0,1 0 2249,-2 0 0,-3 0 0,13 0 0,-16 0 0</inkml:trace>
  <inkml:trace contextRef="#ctx0" brushRef="#br0" timeOffset="36992">13876 3508 17967,'37'0'-3418,"13"-9"3418,-10 4 0,-1-1 0,7-5 0,-3 3 0</inkml:trace>
  <inkml:trace contextRef="#ctx0" brushRef="#br0" timeOffset="39089">15091 3410 19406,'-20'-9'720,"9"42"-541,-6 1-89,11 3 0,1 5-45,-4 6 0,-1 0 0,-1-12 0,2 2-45,4 14 0,-1-2-90,-11-4 90,15 8 90,-7-43-270,9-2-90,0-27 91,9-29-1,0 12 0,1-2-527,0-15 0,2-3 647,0 19 0,1 0 1,-1-1 59,-1-18 0,0 1-374,2 4 0,2 2 374,-1 11 0,0 5-90,8-8 90,15 23 0,-6 34 90,8 5-90,0 17 90,0 1 0,-8-10 1383,-12-2-1203,-10-17 687,-9-2-957,-9 0 0,-10-7 0,-21 6 0,-10-8-179,0 0 269,2 9-180,18 2 0,2 17 90,8-6 269,9 15-179,29-6 0,-4-7 0,4 0-90,9-3 0,5-1 30,-1 2 0,1 1 0,-1-3-30,-1-2 0,-1-1-360,10 6 1,-4 0-2790,-7 5-6682,-8-15 9568,-1 5 0,-8-18 0,-2 0 0</inkml:trace>
  <inkml:trace contextRef="#ctx0" brushRef="#br0" timeOffset="39580">15757 3351 19406,'0'48'854,"1"-11"1,-2 2-675,-6 2 0,-3 1-135,0 11 0,-2 0-45,-3-7 0,0-2-512,0-3 1,1-4 511,-5 5 301,8-16-661,2-35-89,18-19 314,0 0 0,2-3-45,-1-8 0,1-3 180,8-7 0,-1 0-262,-7 8 0,0 2 352,3 7 0,1 5 270,4-1-1,1 36 1,8 23-270,-12-7 0,-1 2-45,0 3 0,0 1 0,3 0 0,1-1 378,12 12-378,-9-24 0,3-6-45,17-11-135,-13-10 0,-1-8-315,-7-9 1,-1-5-631,4-6 1,0-4-450,-10 7 0,-2-1 0,1 0 1515,7-16 1,-1 4 0,-7 14 0,-2 4 0,7-13 0</inkml:trace>
  <inkml:trace contextRef="#ctx0" brushRef="#br0" timeOffset="39989">16502 3135 17607,'11'31'3328,"7"15"-3058,-16 4-1029,2-17 0,0 3 939,-2 11 0,-4 2-90,-5-4 0,-3 2-60,4-9 0,-1 1 0,-2-1-75,-10 9 0,-1-3 45,5 2 0,-1-4 157,2-15 0,0-4-607,-5-4 38,8-12-757,11-42 449,12 11 1,4-2-551,4-17 1,2-3 1239,-3 10 0,1 0 0,-1-1 90,-1-2 0,-2-1 0,0 1 165,9-12 0,-2 2 314,-3 7 1,0 6 1300,10-4-1031,-10 40-359,-12 31-225,-7-3 0,-2 3-90,5 3 0,1 1-135,-4 5 0,0-1-144,3-4 1,1-1-442,0-4 0,-2-1-2093,0 19 2678,5-26 0,-8-5 0,0-17 0</inkml:trace>
  <inkml:trace contextRef="#ctx0" brushRef="#br0" timeOffset="40122">16522 3645 18506,'37'-5'-506,"0"1"0,9-1 0,0-1 0,-12 1 0,-1-1 0,-2 2 1,-1 0-1</inkml:trace>
  <inkml:trace contextRef="#ctx0" brushRef="#br0" timeOffset="40440">18070 3625 17607,'-20'39'3598,"10"1"-3418,1-1 0,9-9 0,0-1 89,9-18-179,2-3-539,26-34-316,-17 7 1,1-3-1440,8-16 0,1-3 2204,1 0 0,-3 2 0,-11 11 0,-2 4 0,11-11 0</inkml:trace>
  <inkml:trace contextRef="#ctx0" brushRef="#br0" timeOffset="40730">18344 3606 16618,'34'-4'119,"0"1"1,6-1 0,-1-5-345,-3-9 1,-1-3 269,1 2 0,-4-1 314,7-19 631,-19 17 269,-21 13 0,-27 20-539,-13 17-630,11-9 0,1 1-45,7 1 0,2 0-135,-16 18 90,33-11-1080,23-8-1888,22-9-810,-9-5 0,1-3 3778,-2-11 0,-3-2 0,13 6 0,-16-14 0</inkml:trace>
  <inkml:trace contextRef="#ctx0" brushRef="#br0" timeOffset="40914">19030 3214 15988,'0'-22'5217,"0"5"-4767,0 43-91,-17 6-179,3 1 0,-3 2-225,-3-1 0,-1 1-90,1 4 0,1 1-495,4-4 1,2-2-2969,-7 7-5037,18-6 8635,13-33 0,2 7 0,4-9 0</inkml:trace>
  <inkml:trace contextRef="#ctx0" brushRef="#br0" timeOffset="41148">19070 3488 21115,'0'48'180,"-9"-15"-630,7-5-449,10-11-181,14-14 541,26-3 449,-6-20 180,-3-10 449,-20-10 451,-10 1-720,-9 9-360,0 10-180,-9 20-2789,-2-7 3059,0 14 0,3-16 0,8 9 0</inkml:trace>
  <inkml:trace contextRef="#ctx0" brushRef="#br0" timeOffset="41464">19619 3429 22914,'-20'20'270,"0"-1"-360,1-8 0,8 15-450,2-12-539,35 5-540,7-10 674,-5-7 1,3-4 449,-2-5 0,1-4 320,0 2 1,-2-3 399,-2-7 0,-2-1 1574,16-11-450,-12 3-629,-17 17-91,-3 11-359,-8 28-270,-8 5-90,-3 15-280,-9-27-2868,9-3 3238,11-18 0,2 0 0,7 0 0</inkml:trace>
  <inkml:trace contextRef="#ctx0" brushRef="#br0" timeOffset="41656">20089 3214 17877,'28'-6'-855,"0"1"1,25-4 854,-15 5 0,0-1 0,-7 1 0,-1-2-810,0-3 1,-1-2 809,10-9 0,-19 9 0,-12 3 0</inkml:trace>
  <inkml:trace contextRef="#ctx0" brushRef="#br0" timeOffset="41864">20540 2959 17337,'-20'17'4947,"-9"22"-4767,14-10 0,0 3-225,-5 11 0,1 2-1135,-1 3 1,1 2 774,3-4 1,1-1-287,0-5 1,2-2-1154,5-7 0,5-5-7097,12-4 8941,21-5 0,-6-17 0,3 0 0</inkml:trace>
  <inkml:trace contextRef="#ctx0" brushRef="#br0" timeOffset="42172">20598 3331 20575,'0'48'720,"-8"-6"-1080,-3-12-899,9-13-1080,12-16 0,30-10 630,10-2 1664,-21-2 0,1-2 1035,20-7 1528,-20 2-988,-12 12-451,-19 34-809,2 1 0,-2 4-635,-6 13 1,-3 4 484,6-10 0,1 2 0,-3-1 89,-5 1 1,-2-1 0,0 0 0,3 0 0,1 1 0,-3-1-60,-2-2 0,-2-1 0,-2-1-61,0 0 1,-1-2 0,-2-3-90,-12 8 0,-4-6-585,-9-5 1,-4-6-3689,-3-8 1,-3-6 4272,7-8 0,-2-3 0,5 0 0,4 2 0,3 0 0,0-7 0,0 0 0</inkml:trace>
  <inkml:trace contextRef="#ctx0" brushRef="#br0" timeOffset="42749">14209 4801 18686,'-19'2'-2428,"69"-4"2428,-22-7 0,3-1 0,6 3 0,0 3 0,15-5 0</inkml:trace>
  <inkml:trace contextRef="#ctx0" brushRef="#br0" timeOffset="43731">15463 4978 13829,'-19'-9'4048,"-1"-2"-3509,1-9-89,-10 1 0,-1-1-180,-18 9 0,-2 11-180,24 12 0,2 5-339,-2 2 1,4 3 248,5 6 0,3 3 94,2-1 0,5-1-4,16 12 0,30-13-180,-6-24 0,4-8-180,7-6 0,1-8 180,-12 1 0,0-3 0,-1-2-522,-1-3 1,-2-2 0,0-1 611,2-4 0,-2-1 0,-2 0 30,-4 0 0,-4 0 0,0 1-296,7-13 1,-4 0 489,-10 5 1,-4 2 336,0-3-21,-17 32-1,-10 48-404,4-2 0,-1 4-45,-4 4 0,1 2-429,3 2 0,2 0 339,1-4 0,6-3 0,8-10 0,7-3 923,22 10-1238,-2-27 0,3-6-135,8-8 1,1-5 134,0-5 0,0-4 270,1-3 0,-3-4 45,-11-5 0,-4-3 270,5-10 1039,-19 4-589,-9 35-181,-27 13-449,3 19-90,5-6 0,-1 0 0,-8 9 543,35 4-3062,23-26-2397,7-5 1,5-4 4844,4-9 1,-1-3-1,-12 8 1,-3 0 0,14-16-1</inkml:trace>
  <inkml:trace contextRef="#ctx0" brushRef="#br0" timeOffset="44814">16463 4801 20665,'0'11'540,"0"7"-450,0 1 0,-9-15-90,7 20 0,-7-30 90,9 23 0,0-14 0,0 14 0,0-6 89,0 8 1,0 1-180,0 8 0,-8-15-90,5 13 90,-5-23 90,25 14-449,5-15-136,5 4 0,3-3-360,0-10 1,1-3-675,3 0 0,2-2-90,3-11 0,-2-2 263,-11 8 1,0 1 1175,4-3 1,-3 1 628,-6-1 181,-3 8 90,-18 2 179,0 0 630,0 7-90,0-7 642,0 9 707,0 0-2338,0 9-180,-9-7-90,7 33-180,-16-11-90,7 7 90,0 3-180,11-20-629,20 5-91,11-10 270,8-9 630,0-9 0,-17-2 90,-5-17-90,-17-3 450,0-8-360,0 17 0,-9-4-630,-2 15-89,1-8-2160,10-1 990,28 9 1440,13-6 718,-12 15 1,1 2 2698,20 0-539,-19 19-1080,-14 12-539,-17 17-541,0-7-179,0-2-360,0-2 0,-9-24-539,7 5-1080,11-36-630,13-3 1394,0-3 1,4 0 899,-1 2 1,0 2 1663,16-10 899,-4 12-988,-26 18-811,-2 18-629,-9 4 0,0 17-719,0-9-1890,17-10-6206,14-11 8815,10-18 0,-10 7 0,-14-7 0</inkml:trace>
  <inkml:trace contextRef="#ctx0" brushRef="#br0" timeOffset="44973">17678 4821 18506,'0'28'3598,"0"3"-3508,0-1 0,9-2-180,2-8-629,17-9-1170,3-11-2699,17-20 4588,-27 1 0,-1-1 0,10-4 0,-12-2 0</inkml:trace>
  <inkml:trace contextRef="#ctx0" brushRef="#br0" timeOffset="45256">18011 4762 20935,'0'31'540,"0"6"-540,0 2-180,-8-15-360,5 19-539,3-38-720,11 12-90,18-26 1169,1-10 810,1-12 630,-3-8 899,-17-9-720,-3 15-809,-8-4-270,-8 27-2788,-12 1 2968,-2 9 0,3 0 0,10 0 0</inkml:trace>
  <inkml:trace contextRef="#ctx0" brushRef="#br0" timeOffset="45656">18638 4409 19946,'-30'11'1619,"10"7"-1349,12 10 359,8 22-359,0-12 0,0 2-225,-4 0 0,-1 1-45,0 3 0,-1-1 0,-4-12 0,0-1-225,4 4 0,2-3-944,4 2-1080,19-5-1709,12-19 810,17-35 2878,-7-7 1484,-16 9 1,-2-2 2473,7-13-1260,-10 19-899,-11 12-899,-9 25-360,-9 5-270,-2 0-180,0 12-719,11-29-1350,20 12-2159,19-25-4586,11-3 8994,0-9 0,-19 9 0,-14 2 0</inkml:trace>
  <inkml:trace contextRef="#ctx0" brushRef="#br0" timeOffset="45792">18991 4801 17967,'18'22'-270,"12"-5"-540,20-25-45,-20 4 1,-1-3-900,-3-6 0,-2-2 1754,6-1 0,-3 1 0,-3-7 0,2 5 0</inkml:trace>
  <inkml:trace contextRef="#ctx0" brushRef="#br0" timeOffset="45949">19383 4644 14908,'20'-19'270,"8"-1"-450,3 9-5486,8 3 5666,-9-1 0,-10 7 0,-11-7 0</inkml:trace>
  <inkml:trace contextRef="#ctx0" brushRef="#br0" timeOffset="46149">19599 4311 16348,'-20'29'5936,"-8"10"-5531,17-7 0,0 3-270,-7 5 0,-1 1-135,3 7 0,1 2-936,0 0 1,0-2 80,0-11 1,2-2-1490,7 0 1,1-5 2343,-4-8 0,9-5 0,0-17 0</inkml:trace>
  <inkml:trace contextRef="#ctx0" brushRef="#br0" timeOffset="46264">19599 4860 19676,'-31'11'-2969,"12"6"2969,10-14 0,9 5 0,0-8 0</inkml:trace>
  <inkml:trace contextRef="#ctx0" brushRef="#br0" timeOffset="46406">19814 4586 16797,'-19'-9'-570,"8"7"1,2-7-1</inkml:trace>
  <inkml:trace contextRef="#ctx0" brushRef="#br0" timeOffset="46922">19795 4566 22104,'22'39'112,"-1"-1"1,1 0-1,5 7 1,-10-7-203,-20-12-629,-5-23-91,16 14-449,3-15 89,18 7 451,-7-18 719,6-10 90,-9-12 270,-8 1 449,-2-7-539,-9 15-360,0-7-90,0 19 90,0 1-629,9 9-361,10 0 451,21 0 808,1 9 1171,7 1 359,-9 10-450,-17 8-270,-5 3-359,-17-1-270,0-1-360,0-18-360,0-3-629,9-16 89,11-12 450,10-11 360,9 1 720,-8 10 629,-3 12-89,-17 8-810,-2 17-181,-1-4-179,3 15-719,9-8-2789,-1 0 3508,-8-9 0,-2-3 0,-9-8 0</inkml:trace>
  <inkml:trace contextRef="#ctx0" brushRef="#br0" timeOffset="53006">13954 5997 12210,'-19'-9'3508,"8"7"-2878,2 2 179,9 2-269,9 7-360,11-9 0,10 0-135,-3 0 0,3 0-1395,22-9-3058,-13 4 1,-2-1 4407,7-5 0,-7 3 0,-29 8 0</inkml:trace>
  <inkml:trace contextRef="#ctx0" brushRef="#br0" timeOffset="53739">15228 6036 13919,'-39'0'4048,"0"9"-3599,-1 1-89,1 10-90,0 0-450,9-1 90,1-8 0,10-2-359,8 0-451,20-7 91,21 15 359,12-6 540,-3 9 360,-11-1 269,-17 1-179,-2 0-450,-27-1-90,5-8-2339,-15-2-5756,8-18 8095,9-2 0,3 0 0,8 3 0</inkml:trace>
  <inkml:trace contextRef="#ctx0" brushRef="#br0" timeOffset="54164">15444 6212 14279,'0'48'2788,"0"2"-2653,0-17 0,0 2 45,0-1 0,0 2-942,0 11 1,0 1 986,-3-6 0,-3-1-135,-3 8 0,-2-2 25,1-15 0,-1-3-70,-3 2 0,-1-6 361,-4-11-496,8 1-270,11-50-270,11-6 225,6 0 1,3-6 284,-9 13 0,-1-3 0,2 0-253,3-5 0,2-2 0,-1 1 373,-2 0 0,-2 0 0,1 1 0,-3 4 0,0 1 0,0 3 112,4-8 0,1 5 248,4-2 0,1 22 0,-1 25 90,1 12 89,-1 11 1921,-8 8-2190,-2-9 41,-9-1-311,-9-1-990,-10-15-3237,-12 4 4227,1-25 0,10 5 0,11-5 0</inkml:trace>
  <inkml:trace contextRef="#ctx0" brushRef="#br0" timeOffset="54481">16071 6114 16528,'-28'0'2158,"6"0"-2068,-7 0-180,10 0 90,8 9 0,2-7 0,9 7-90,18-9-179,12 0 179,12-9 90,6-2 179,-18 0 1,-2 11-90,-17 11-180,-2 18 0,-9-8-3058,9-1 3148,2-11 0,0-9 0,-3 0 0</inkml:trace>
  <inkml:trace contextRef="#ctx0" brushRef="#br0" timeOffset="54614">16306 6036 17787,'39'-11'270,"9"-6"-4948,3 14 4678,-21-5 0,-2-1 0,5 7 0,-7-7 0</inkml:trace>
  <inkml:trace contextRef="#ctx0" brushRef="#br0" timeOffset="54797">16561 5742 18147,'-14'35'1049,"0"0"0,3 7 1,0 1-1005,-3-7 0,-1-1-782,5 0 0,1 0-837,3-1 0,1-3-8137,-4 2 9711,18-5 0,-7-19 0,7-9 0</inkml:trace>
  <inkml:trace contextRef="#ctx0" brushRef="#br0" timeOffset="54906">16679 6154 18776,'0'39'-2518,"-9"-9"2518,7-10 0,-7-11 0,9-9 0</inkml:trace>
  <inkml:trace contextRef="#ctx0" brushRef="#br0" timeOffset="55022">16875 5977 13829,'0'0'0</inkml:trace>
  <inkml:trace contextRef="#ctx0" brushRef="#br0" timeOffset="55281">17129 6056 19856,'-8'10'449,"-3"-1"-718,-9-18-271,9 16 90,3-14 270,8 16 180,8-9 270,3 0 540,9 0-1,-9 0-449,6 9-360,-15 2-360,16 8-2248,-7-8 2608,8-2 0,-8-9 0,-2 0 0</inkml:trace>
  <inkml:trace contextRef="#ctx0" brushRef="#br0" timeOffset="55472">17482 5742 20485,'-4'38'569,"-1"0"1,1-2 0,-3 0-480,-6 12 0,-2 0-902,4-7 1,0-2 451,-3 1 0,0-1-1549,4-9 1,0-1 1908,0 10 0,1-20 0,9-10 0</inkml:trace>
  <inkml:trace contextRef="#ctx0" brushRef="#br0" timeOffset="57432">18580 5977 13739,'0'-22'5487,"0"5"-5127,-9 8-180,7 16 359,-24-5-269,4 35-90,-18-4-180,25-5 0,0 0 90,-13 5-90,34 4 90,25-26-225,-2-6 0,3-1 45,7-3 0,1-2 45,-5-7 0,-1-2 45,-2 1 0,-5-4 0,3-26 90,-12 0-90,-27 17 0,-11-4-90,-10 15-1619,-1 0-2518,3-6 4227,17 6 0,2 0 0,9 2 0</inkml:trace>
  <inkml:trace contextRef="#ctx0" brushRef="#br0" timeOffset="57997">18991 5879 14099,'11'20'6746,"7"8"-6206,-16 3-180,6 16-181,-8-5-89,0 6-180,0-26 1,0 4-1,0-24-540,9-2-449,20-20 269,12-10 720,-12 6 0,1 0 90,-5 7 0,0 1 630,14-12 359,-19 19-179,-12 18-271,-8 2-179,0 17-360,0-6 0,0-3-180,9-10-809,11-9-630,19-9 539,-10-3 1,1-4 224,0 0 1,1-1 714,-1-2 1,-2-1 1578,12-8 540,-12 17-450,-17 2-720,-3 27-539,-8 12-180,-8 3-90,5 4-260,4-26-1719,27-2-1889,13-18 1574,-12 4 1,1-1 1348,0-8 1,-1 0 3193,21 1 1978,-20-5-1438,-12 18-1530,-18 9-989,0 2-360,0 26-3688,-9-22 3778,7 11 0,-7-26 0,9 0 0</inkml:trace>
  <inkml:trace contextRef="#ctx0" brushRef="#br0" timeOffset="58122">20148 5762 14819,'0'0'0</inkml:trace>
  <inkml:trace contextRef="#ctx0" brushRef="#br0" timeOffset="58289">20148 5762 18692,'25'41'179,"0"0"1,1 1 0,5 3 0,-10-5-629,-23 3-38,-7-30-2212,18 16-3325,19-19 6024,14-1 0,-10-9 0,-5 0 0</inkml:trace>
  <inkml:trace contextRef="#ctx0" brushRef="#br0" timeOffset="58581">20775 5781 17427,'-29'11'4228,"7"6"-4138,-15-6-90,16 9-180,-8-9-630,19 6-809,10-15-899,19 16 1168,3-16 1260,15 15 1080,-24-6 1348,5 18-359,-19-8-809,1 25-541,-8-13-449,-3 6-360,-9-11-1978,1-26 2158,8 5 0,2-16 0,9 9 0</inkml:trace>
  <inkml:trace contextRef="#ctx0" brushRef="#br0" timeOffset="65490">13994 1509 17067,'17'-20'180,"5"0"-1169,26 1-361,-19 13 1,1 1 1349,1-4 0,-1 1 0,11 5 0,-15-5 0</inkml:trace>
  <inkml:trace contextRef="#ctx0" brushRef="#br0" timeOffset="65793">14934 1371 13199,'-48'20'2699,"7"8"-2699,2 11-90,10-6-90,19 13-719,10-24-2070,37 6 2969,15-17 0,-8-2 0,-9-9 0</inkml:trace>
  <inkml:trace contextRef="#ctx0" brushRef="#br0" timeOffset="66001">15346 1430 14009,'-40'0'2519,"10"9"-2609,2-7 0,17 16-900,20-8-449,21 1-630,20-2 45,-20-8 1,-1-2 2023,21 1 0,-19 0 0,-14 0 0</inkml:trace>
  <inkml:trace contextRef="#ctx0" brushRef="#br0" timeOffset="66201">15561 1430 15718,'-19'-11'900,"-1"-6"-811,9 23-89,-6-21-89,15 22 89,-7-7 89,0-7-268,7 14-1890,-7-16-4318,9 18 6387,-8-16 0,6 14 0,-7-16 0</inkml:trace>
  <inkml:trace contextRef="#ctx0" brushRef="#br0" timeOffset="66868">16071 1371 13110,'-9'-10'4227,"-2"-8"-3597,-8 16-270,-10-7 89,-1 9 1,-18 26-180,7-2-315,20 0 0,2 0 45,-9 7 90,17-3 0,11-17-360,29-2-360,12-27 270,-12 5 1,1-4 134,0-10 0,-1-5 90,-3-2 0,-2-2 135,-3 2 0,-3-1 0,-2 0 0,-4 2 270,-1-17-90,-2 19 450,-9 14-451,0 34 91,0 23-270,-9 3 0,8-10 0,0 0-449,-8-1-1800,18 5-6026,19-26 8275,14-2 0,-10-9 0,-5 0 0</inkml:trace>
  <inkml:trace contextRef="#ctx0" brushRef="#br0" timeOffset="66960">16385 1293 12210,'11'20'3688,"-3"8"-5397,-8-6 1709,0-3 0,0-10 0,0-9 0</inkml:trace>
  <inkml:trace contextRef="#ctx0" brushRef="#br0" timeOffset="67110">16404 1293 11760,'0'0'0</inkml:trace>
  <inkml:trace contextRef="#ctx0" brushRef="#br0" timeOffset="67736">16679 1352 14099,'0'39'4677,"0"-8"-4587,0-12 90,0-10-450,8-9-1169,21-18-1079,12-3 1393,-11-2 1,-1-2 809,-3 0 0,-2 0 855,-4 3 0,-1 2 1708,9-8 1,-17 19-1260,-2 27-629,-9 3-90,0 10-180,0-3 0,9-17-810,19-2-809,13-27 584,-7 4 1,0-2 404,-3-3 1,-1-3 250,5-6 0,-2-1 873,-11 8 1,-3 1 764,9-20-180,-19 21-719,-9 19-360,-9 19-90,-2-6 0,0 14 489,11-17-849,20 1 450,19 7-90,3-7-45,-18 1 0,-1 4 225,8 14 449,-12 18 1,-10 2-495,-7-12 0,-4 1 45,-5-8 0,-3 1-489,-3 7 1,-5-2 308,-5-11 0,-4-2 90,-2 2 0,-1-4-270,-20 0-360,11-5 90,11-26-89,17-19 179,11-22-94,15 20 0,7-1 454,2-4 0,4 3 0,10 5 0,3 4 135,-6 1 0,-1 4-45,1 7 0,-2 3-90,17-1-630,-11 0-6451,-11 7 7081,-17-15 0,-2 15 0,-9-7 0</inkml:trace>
  <inkml:trace contextRef="#ctx0" brushRef="#br0" timeOffset="67976">17110 705 6543,'0'11'0,"0"-2"0</inkml:trace>
  <inkml:trace contextRef="#ctx0" brushRef="#br0" timeOffset="113735">3234 11896 18237,'4'44'389,"1"-1"1,0 1 0,0 1-300,1 8 0,-1 1 0,5-4 0,-2 0-1094,-7 0 0,0-2 869,6-2 1,3-5 229,0-13 0,0-3-545,12 20 274,15-34-634,-7-28 181,10-16 539,-24 1 0,-2-3-96,1 4 0,-2 1 96,-3-1 0,0 3 1451,9-11-732,-8 19 135,7 20-134,1 20-451,3 10-179,15 9 270,-6-17-270,17-13-45,-23-24 0,0-7-634,5-6 0,-1-5 679,-8 1 0,-1-5 0,-3-1-30,-1-3 0,-2-2 0,-2-1-30,-1-2 0,-1-1 0,-3 0-150,-2-2 0,-3-1 1,0 3-331,-1-5 0,-2 2-2452,-3 0 0,-1 6 2992,-6 12 0,0 6 0,2 26 0</inkml:trace>
  <inkml:trace contextRef="#ctx0" brushRef="#br0" timeOffset="114060">4194 12229 10231,'39'0'990,"1"-17"-1440,-1-5 540,-9-17 0,-10 0 1349,-11 8 90,-18 11-90,-2 12-90,-18 8-629,8 26-450,-8 6-315,19-3 0,1 1 45,-11 12-360,18-5-2428,22-26-5308,30-3 8096,-10-19 0,-1-4 0,6 9 0,-1-20 0</inkml:trace>
  <inkml:trace contextRef="#ctx0" brushRef="#br0" timeOffset="114401">4684 12014 16797,'-20'8'900,"1"12"-720,-1 10-270,9 18 0,3-6 180,8-3-270,17-20-809,5-19 269,17-37 540,-23 9 0,-1-5 135,4-13 0,-1-6-695,-10 14 0,-1-1 1,-1-1 769,2 0 0,-2 0 0,0 0 30,-2-2 0,-1-1 0,-1 2 229,-2-10 1,0 2 159,0 3 1,0 5-90,0-1 180,-9 7 89,7 59-179,-7 18-225,8 0 0,2 5-225,-1 3 0,0 0 153,-1 0 1,2-2-1818,6-7 0,4-4 1664,-1-5 0,1-5 0,11 4 0,-4-14 0</inkml:trace>
  <inkml:trace contextRef="#ctx0" brushRef="#br0" timeOffset="115127">5115 11759 20845,'0'48'450,"0"2"-405,0-21 0,0 1-90,0 0 0,0-2-45,0 14 90,0-5-540,0-26-89,18-64 404,-8 25 0,2-2 15,0-4 0,1-4 0,1 3-183,5-6 1,1 4 437,-5 10 0,0 3 315,14-4 539,-18 37-89,-3 21-270,-8 20-451,0-16 1,0 0-180,0 18 180,18-13-359,4-21-181,4-23 0,4-8-180,-3 0 1,-1-4 122,8-10 0,-1-5-123,-7-2 1,-2-2 584,1 1 0,-2 1 301,-7 3 0,-2 3 1093,6-11-270,-11 19-89,-9 29-361,-9 13-449,-2 25-270,-9-14-179,10 13-1890,10-33-4318,28 4 6529,13-34 0,-8 13 0,-7-14 0</inkml:trace>
  <inkml:trace contextRef="#ctx0" brushRef="#br0" timeOffset="115385">5997 11426 19136,'-30'39'1709,"1"0"-1979,10-9-539,8-10-361,20-11 541,13-9 629,17 9-90,-9 1 450,-1 10 359,-19 8-89,-1 3-450,-9 8-180,0 0-1439,0 0-6297,-9-17 7736,-2-13 0,0-11 0,3-7 0</inkml:trace>
  <inkml:trace contextRef="#ctx0" brushRef="#br0" timeOffset="116327">6507 11563 19766,'-31'-11'1169,"3"2"-989,8 0 0,9 25 90,-6-3-180,15 35-180,-16-16 270,16-3-450,11-21-360,4-25-179,24-22 269,-20 6 0,-3-4-231,2-11 1,-2-2 770,-3 1 0,-2-2 119,-5 13 1,-1-2 0,-2 3 375,0-10 0,-2 2-91,1-1 1,0 5 315,0 8-90,-8 35-406,1 22 1,3 11-135,-6 9 0,0 1-135,0-3 0,1-1 0,0 7 0,7-2-1186,19 6 421,-3-26 1,5-4-1170,9-9 0,3-6-1079,-1-5 0,-1-4-271,21-18 4502,-25 6 1,-2-2 4853,7-15-2069,-10 3-1710,-12 17-808,-8 2-901,0 35-259,-9-10-280,-1 12 56,-1-19-1045,19-9-630,23-18 539,-6 5 1,0-4 314,1-11 1,-2-3 719,1 5 0,-2 0 1124,-7 0 1,-1 4 899,4 2-270,-10 20-990,-9 28-539,0 14-360,0 8 180,0-11-359,0-19-541,17-20-179,5-20 854,2 2 0,0-3-45,9-20 900,4 1 539,-18 21-269,-8 27-541,-2 23-314,-9-3 0,0 3 90,4-1 0,0 1-390,1 7 0,1 0 300,4-4 0,0 2 0,-4 6 0,-1 3 45,0-1 0,-1 1-527,-3-8 1,0 2 0,-3 0 436,-5 1 0,-2 0 0,-2 0 0,-1 1 0,-1-1 0,-3-1-90,-2-1 0,-3-2 0,-1-3-225,-11 0 1,-2-5-75,5-5 0,2-9-61,-14-32 360,21-8 0,5-7 90,7-6 0,7-4 0,12-11 0,7 1 0,2 11 0,5 3-427,13-1 1,5 4 471,1 6 0,1 1-45,0-1 0,1 2-45,4 2 0,0 2-1844,-3-5 1,-2 1 1888,-3 6 0,-4 3 0,4-12 0,-15 14 0</inkml:trace>
  <inkml:trace contextRef="#ctx0" brushRef="#br0" timeOffset="120376">4410 13875 13919,'6'-41'2788,"16"-5"-2338,28 25-225,-21 2 0,1 1-585,-1 6 1,1 2 449,-1-5 0,1 1 0,-1 4 0,1 1-90,20-11-250,-3 1-1638,-7-1-2160,-10-8 4048,-2 6 0,-17 2 0,-2 12 0</inkml:trace>
  <inkml:trace contextRef="#ctx0" brushRef="#br0" timeOffset="120793">4860 13346 16618,'38'-13'449,"-6"-2"-449,0 18 0,2 3-369,9-6 414,-9 3 0,-2 2 285,0 6-60,5 18 180,-26 10-90,-2 11-315,-9-21 0,0 1 0,0 4 0,0-1-225,-9 19-2069,-2-4-5770,-9-37 8019,10-4 0,1-16 0,9 9 0</inkml:trace>
  <inkml:trace contextRef="#ctx0" brushRef="#br0" timeOffset="132136">6252 13346 10051,'-20'-19'1979,"1"-1"-1439,-1-17 89,9 4-89,-6 3 180,-3 4-271,-10 24-89,-10-7-90,-7 9 0,5 17 180,3 22-315,24-13 0,2 1-90,2 2 0,2 1 44,-2 17 1,38-25-90,25-22-601,-9-12 1,3-6 600,5-5 0,-4-4 135,-9-3 0,-4 1 0,-3 8 0,-5 1 134,-7-9 181,-10 21 180,-9 42-450,-4-5 0,-1 3-183,0 20 0,-1 5 63,0-15 0,-1 1 0,0 1-247,1 1 0,-1 1 0,1 0 187,-1-3 0,0 0 0,1-1-30,1-2 0,1 0 0,2-2-424,4 8 0,5-3 319,6-2 0,5-6-128,1-12 1,3-4 217,6-2 0,1-6-45,21-11 90,-24-11 0,-2-6 0,2-6 0,-4-4 135,-5-7 0,-4-2 0,-1-3 0,-4 0-1,-2 3 1,-3 2-90,-5 4 0,-5 1-45,-6 4 0,-3 2 90,-16-16-540,4 23 1,-1 2-2340,-4-15-3641,-4-8 6430,27 5 0,1 1 0,9 14 0</inkml:trace>
  <inkml:trace contextRef="#ctx0" brushRef="#br0" timeOffset="132501">6683 12974 17157,'-17'48'1889,"4"-7"-1934,2-13 0,2 1 45,9 12-180,20-2-539,10-19-720,10-20-720,-10-28 674,-10 0 1,-3-3 285,-5-4 1,-2-2 1288,5-3 0,-2 2 2698,-2-12-179,-2 21-630,-1 29-990,-6 29-809,7 21-180,9 2 0,3-4-1169,19-29-1890,8-19-1708,-7-28 4922,-11 8 1,-3-1 0,-3-12 0,2 7 0</inkml:trace>
  <inkml:trace contextRef="#ctx0" brushRef="#br0" timeOffset="132568">7193 12896 13379,'11'50'-270,"-3"-11"0,-8-20 1,0-10-1</inkml:trace>
  <inkml:trace contextRef="#ctx0" brushRef="#br0" timeOffset="132701">7153 12582 12480,'-30'-20'-3328,"10"9"3328,20 11 0,3 3 0,5 5 0</inkml:trace>
  <inkml:trace contextRef="#ctx0" brushRef="#br0" timeOffset="132985">7134 12562 12210,'42'5'413,"0"-1"1,0 0 0,0 1 0,0-2 0,-8-4-54,7-19 719,7 9 180,-17 3-359,-12 16-91,-10 12-269,-9 11-270,0-4 0,0 2 449,-9 23-674,4-18 0,-1 0 45,-3-4 0,-1-1-90,-10 12 90,9 5-90,20-33 90,22 4-360,-3-26 0,2-8-270,1 2 1,-1-2-990,5-11 0,-2-3-3387,-2 1 1,-3 1 4794,-7 3 0,-1 2 1,8-7-1,-19 14 1</inkml:trace>
  <inkml:trace contextRef="#ctx0" brushRef="#br0" timeOffset="133336">8369 12288 19856,'8'48'584,"-3"-19"1,1 1-540,4 0 0,0 1-45,-4 3 0,-1-1 0,4 17 90,-10-19-90,10-14-360,2-52-270,9-8-404,-10 1 0,-1-3-1738,1 4 1,0 1-872,0-1 0,0 4 3643,0-5 0,-1 16 0,-9 26 0</inkml:trace>
  <inkml:trace contextRef="#ctx0" brushRef="#br0" timeOffset="133576">8584 12229 13110,'29'22'6296,"1"4"-5936,18-24-180,2-10-180,-16-5 0,0-5-581,-7-5 1,-2-4 625,5-2 0,-3-1 90,-11 5 0,-2 0 45,6-23 256,-12 26 104,-8 22 90,-17 22-405,6 5 0,0 3-298,-4-4 0,-1 0 28,2 4 0,0-1 568,-5 10-1062,16-11-728,23-17-2421,22-2-675,-14-15 1,2-5 4321,6-4 0,-4-1 1,3-8-1,0-2 1</inkml:trace>
  <inkml:trace contextRef="#ctx0" brushRef="#br0" timeOffset="133801">9251 11955 13739,'0'-22'6656,"0"5"-5936,0 43-270,0-2-405,3 3 0,2 2 45,6 13 0,18-3-1,-8-20 1,16-10-180,-15-18-89,15-10-1,-20-3 0,-3-4-180,1-3 0,0-3-748,0-6 1,-1-2-423,-4 0 1,-1 1-2423,1 8 1,0 1 3951,1-18 0,-3 29 0,-8 10 0</inkml:trace>
  <inkml:trace contextRef="#ctx0" brushRef="#br0" timeOffset="133918">9584 11759 16977,'0'39'3149,"9"9"-3239,-7-7-2069,6 7 2159,-8-9 0,0-17 0,0-4 0</inkml:trace>
  <inkml:trace contextRef="#ctx0" brushRef="#br0" timeOffset="134052">9682 11524 15808,'-31'-29'22,"12"16"1,10-4-1,9 17 1</inkml:trace>
  <inkml:trace contextRef="#ctx0" brushRef="#br0" timeOffset="134677">9780 11837 18237,'28'2'-270,"3"-4"450,-1-26-180,-10 6 269,-12-6 541,-8 8-90,0 9-1,0 3-89,0 25-90,-8 5-451,-3 26-89,-9-16-89,18-3-541,13-21-539,28-8 314,-10-11 1,1-4-46,1 5 1,-1-4 494,5-12 0,-2-4 216,-12 5 1,-1 0 458,0-1 0,-3 2 1259,2-16 0,-8 21-180,-2 10-359,-9 35-631,0-2-359,0 24 467,0-18-916,9-10-811,2-11-539,17-18-449,2-11 179,1-10 1709,-11-9 1709,-3 17 1170,-15 5-630,7 25-1260,-9 21-539,0 3 0,0 16 0,8-26-180,12-5 90,11-43 0,8-6 0,-23 0 0,-2-4 0,1 2 0,-1-2 45,-3-3 0,-3 0-540,-2 8 1,-1 1-9131,4-18 9625,-18 37 0,7 5 0,-7 14 0</inkml:trace>
  <inkml:trace contextRef="#ctx0" brushRef="#br0" timeOffset="135310">7330 13993 16887,'-28'9'3059,"6"19"-2700,-7 13-809,18-12 0,3 1 450,2 4 0,1 0 0,-2-3 0,5-1-360,12 1 0,7-3-1120,24 2-994,-4-17 1,5-9 2473,8-15 0,-2-4 0,-19 13 0,-2-2 0,-1-9 0,1 0 0</inkml:trace>
  <inkml:trace contextRef="#ctx0" brushRef="#br0" timeOffset="135543">7996 13895 20036,'-19'39'629,"-1"0"-629,0-8-90,10-3-180,10-17-359,19-2 359,12-27 180,-9-3 0,-5-27 270,-17 6-180,0 3 0,-18 11-90,-3 17-3148,-10 2 3238,3 1 0,17 5 0,2-5 0</inkml:trace>
  <inkml:trace contextRef="#ctx0" brushRef="#br0" timeOffset="136053">8388 13699 17517,'11'-20'2698,"-2"10"-2608,-9 1 0,0 18-90,-9 19 180,-2 22-135,1-24 0,1 0 0,2 8 0,3-2 45,4 0-270,19-3-359,21-47 269,-19 0 0,-1-5 0,2-18 0,-5-5 135,-5 1 0,-4-2-461,-3-6 0,-2-1 596,-2 1 0,-2 0 180,3 6 0,-4 2-96,-5 0 0,-3 3 231,5 10 0,-3 5 44,-29-3-179,15 12 90,3 45-270,10 5 0,11 1 0,5 2-45,1-8 0,3-2 45,3 1 0,3-4-225,5-6 0,4-4 727,24 8-637,-21-14 1,1-1 134,-1 3 0,0 1 389,22 11-344,-26-7 0,-3 4 180,-5 6 0,-3 2-45,14 17-270,-8 5-90,-9-16-1529,6-11-8005,-15-12 9714,7-25 0,-9 12 0,0-12 0</inkml:trace>
  <inkml:trace contextRef="#ctx0" brushRef="#br0" timeOffset="136693">8878 13248 20575,'24'14'-630,"0"1"1,18 15 584,-18-7 0,0 2 180,-4-4 0,-1-1 135,11 20-180,-10-12 0,-3-17 0,-6-20-360,9-21-90,-1-21 270,1 1 0,-1 2 450,1 27 719,0 12-449,-1 29-270,1 10-180,8 9-180,-6-17-180,15-5-630,2-34-89,3-13 539,-18 6 0,0-3 360,-4 3 0,-1-2 0,-4 1 0,0 3 720,14 0-181,-10 4-359,1 36-90,-1 4-45,-4 0 0,-1 3 45,7 25 90,-1-17 0,-3 2-436,-9 3 1,-3 2 660,5 8 0,-2 2-256,-6-12 1,-3 2 0,0 0-90,-1 5 0,0 1 0,-3 0 0,-2 1 0,-3 0 0,-1-1-30,-1-2 0,-1-1 0,-4-2-30,-3-6 0,-4-2 0,1-3-180,-3 2 0,-1-5-180,-6-8 1,1-10-1,-1-26 270,12-9 0,5-7-447,11-11 1,8-4 536,3 12 0,4-1 0,3 2 0,3 0 0,5 2 0,3 3 60,8 1 0,5 4 0,1 0-429,-2 1 1,1 2-1,1 1 399,1 2 0,1 3 0,-1 1-75,11-6 0,-3 2-664,-6 4 0,-3 2 709,12 2 0,-22 2 0,-19 9 0</inkml:trace>
  <inkml:trace contextRef="#ctx0" brushRef="#br0" timeOffset="149601">4586 16815 13829,'31'-8'1169,"15"-12"-1034,-22 5 0,2-1-90,3 1 0,3 0 0,6-4 0,0 1 0,-7 2 0,-1 1 0,4 0 0,-1 0-262,-7 1 0,-2 0 172,5-1 1,-1 1-2025,13-7-1709,-12 7 0,-1-1 3778,13-13 0,-10 15 0,-14-5 0</inkml:trace>
  <inkml:trace contextRef="#ctx0" brushRef="#br0" timeOffset="149935">5174 16325 11580,'-11'11'3418,"20"-2"-2788,22-9-540,-3 0 0,2 0-568,0 0 0,1 0 433,8 0 0,-1 0 135,-7-1 0,-1 2-45,0 2 0,-2 3 651,11 13-66,-19 12-181,-11 17-359,-8-19 0,-2 0-4,-7 2 1,-2-1-357,1 0 0,-4-1-1574,-5-3 0,-3-4 1844,-9 0 0,10-5 0,11-17 0</inkml:trace>
  <inkml:trace contextRef="#ctx0" brushRef="#br0" timeOffset="157589">6370 16188 19406,'0'48'180,"0"2"-270,8 0-540,3-11-1169,9-19-5217,-1-11 7016,1-9 0,-9 0 0,-2 0 0</inkml:trace>
  <inkml:trace contextRef="#ctx0" brushRef="#br0" timeOffset="157739">6291 15933 7083,'-11'0'0,"3"0"0</inkml:trace>
  <inkml:trace contextRef="#ctx0" brushRef="#br0" timeOffset="157981">6801 15718 13919,'-29'-20'1889,"-1"9"-1619,-1 2 629,-6 27 91,16 30-1397,5-14 1,3 4 541,6 9 0,3 4-135,-2 2 0,4 0-90,9-6 0,3-2-810,-1 1 1,4-5-1270,10-14 1,2-4 2168,8 14 0,-5-26 0,-19-2 0</inkml:trace>
  <inkml:trace contextRef="#ctx0" brushRef="#br0" timeOffset="158114">6526 16071 17157,'35'-31'-2024,"-3"12"1,6 1 2023,-2 4 0,3 1 0,-3 1 0,4 0 0,-3 0 0,-7-1 0,1 0 0</inkml:trace>
  <inkml:trace contextRef="#ctx0" brushRef="#br0" timeOffset="158722">7683 15639 15808,'0'30'1469,"0"-1"0,0 1 0,0-1-1289,0 1 0,0-1 0,0 21-270,0-11-90,0-19-809,0-20-450,8-37 134,1 4 1,2-4 899,4-8 1,1-2 493,-4 12 1,1-2 0,1 3 920,5-4 1,1 4 113,-1 6 1,1 8 314,11 20-450,-12 39-719,-13-10 0,-3 3-225,-2 7 0,-2 1-135,0-9 0,2-1-270,8 17-1079,10-27-1259,21-46 539,-15 6 0,0-4 135,5-18 1,-1-3 1813,-4 9 1,0 0 2413,-5 1 0,-1 3 1484,9 1-1710,-17 23-808,-2 27-990,-1 20-90,3-6 0,26 4-540,5-26 90,-13-13 0,1-5 0,20-14 207,-24-2 0,-5-2 333,1-17 982,-4-6-802,-19 18-360,-16 10-540,-14 11-2428,-10 9-6863,-7 9 9740,18-7 0,10 7 1,11-9-1</inkml:trace>
  <inkml:trace contextRef="#ctx0" brushRef="#br0" timeOffset="158832">8408 15267 20575,'39'-31'540,"-15"9"0,0-1-1260,1 2 0,0 0-1754,5-3 1,-1-2 2473,-3 1 0,-2 2 0,7 2 0,-14 3 0</inkml:trace>
  <inkml:trace contextRef="#ctx0" brushRef="#br0" timeOffset="158992">8623 14797 21025,'-19'8'2968,"8"38"-2923,14-12 0,3 4-225,-1 15 0,3 3-1473,3-17 0,3 0 1,-2 0-1452,-2 17 1,2-3 3103,7-6 0,-1-4 0,-5 7 0,4-24 0</inkml:trace>
  <inkml:trace contextRef="#ctx0" brushRef="#br0" timeOffset="161114">9682 15071 19946,'-10'29'599,"0"1"1,4-1 0,1 1-510,-3 20-90,8-11-90,0-20-360,0-10-450,8-44 225,1 11 1,2-4 44,4-15 1,1-3 161,-2 0 0,2 2 648,3 12 0,-1 4 1169,-5-9 91,13 28-451,-24 18-539,7 10-360,0 12 90,10-1 575,21-10-1295,10-29 180,-17-4 1,1-5-457,2-5 0,-2-4 591,-3-1 1,-1-2 115,1 0 1,-5 1 378,-5-21 449,-3 2 1,-18 26 90,0 13-361,-9 29 424,-2 19-963,-9-6 436,9 4-1336,29-26-539,15-3 90,-5-14 0,3-5-765,3 2 0,-1-4 19,-6-9 1,-2-4 2409,9 2 0,-2-2 1531,-11 1 0,-1 0-2,0 0 0,-1 2 135,1 1-989,-12 5-360,-8 17-181,0 0 301,0-9-480,0 7 377,0-7-287,0 9-1,0 0 1,0-8 90,0 6-180,0-7-90,0 9 899,0 0-899,0 9 0,0 1-90,0 19 0,0-7 0,9 6-180,2-9-629,17-8-630,3-2-540,8-18-810,9-2 541,-7-17 1978,-16 13 0,-2 0 630,16-25 1079,-8 10 90,-3 2-270,-17 8-269,-2 0-361,-9 1-269,0 8-90,0-6 0,0 6 180,0 0 89,-9 2 1,-2 9 90,-9 0-1,-8 17-179,6 23-270,-6 3-135,21-10 0,3-1-45,-4 10 0,25-3-360,5-19-90,17-29 1,-8-13 224,-16 0 0,-2-4-405,6-24 45,-8 17 0,-2-1 405,-3 0 1,-1-2 134,0-7 0,-1-1 45,-4-1 0,0 1 90,0 3 0,0 1 269,0 5 1,0 3 90,0-8 0,0 21-91,0 10-89,0 26 0,0 5-180,-1 26 720,-7-15-810,6 13 90,-7-25-90,9 16 90,0-15 0,0 6-90,0-8 0,9-9 90,-7 6 0,7-6-90,-9 9 0,0-1 0,8 1 90,-6 8 0,16-6-90,-7 6 90,8 1-90,10-7 0,-8 6 90,17-17-90,-17-3 0,8-8-180,-10 0 0,10-17-90,-8 4 90,8-24 90,-19 6 0,8-8-90,-7 0 0,0 0 180,6 8 90,-15-6 0,7 16 90,-9 1 360,0 11-90,0 35-180,-9 7-270,-2 17 0,-8-19-270,8-5-720,28-24-719,16-2 719,-4-12 1,1-4-585,0 0 0,-1-1 496,-3-6 0,-2-2 1708,15-14 1619,-11 0-540,-17-1-180,-2 10-270,-9 2-90,0 17-629,0 11-90,-18 11-360,5 8 267,-7 27-447,3-20-180,15 20-360,11-35-89,21-3 89,12-34 540,-3-6-180,-23 0 0,-4-4 90,-1-2 1,-2-2 44,-3-4 0,-1-2 105,-2 9 0,0-2 0,-1 0-470,-1-17 0,-2 1 905,2-1 0,-2 3-226,-2 11 1,-2 6 990,-6-4-271,-9 49-539,12 20 0,5 10-225,-2 9 0,1 6-710,3-7 1,1 3-1,1-1 365,4-2 0,1-1 0,1 0-360,-1-2 1,1-1-1,2-1-839,3-5 0,2-1 0,-1-2 1409,3 7 0,-2-4 0,6 4 0,-11-15 0</inkml:trace>
  <inkml:trace contextRef="#ctx0" brushRef="#br0" timeOffset="161856">7291 17188 7713,'0'0'0</inkml:trace>
  <inkml:trace contextRef="#ctx0" brushRef="#br0" timeOffset="162064">7291 17188 17967,'27'-32'-45,"1"0"0,0 1 0,0-1 0,7-10 0,1 1 0,-2 7-450,1 11 0,-1 4-494,1 0 0,-2-1-2879,8-17 3868,-4 15 0,-26 3 0,-2 10 0</inkml:trace>
  <inkml:trace contextRef="#ctx0" brushRef="#br0" timeOffset="162281">7643 16698 18956,'29'-6'225,"-1"1"0,25 5-135,-19 11 0,-1 6-90,-6 2 0,-4 3 45,-1 11 0,-5 2-225,-5-9 0,-4 0-450,-2 8 1,-3-2-3869,-3 0 4498,-1 5 0,1-26 0,0-2 0</inkml:trace>
  <inkml:trace contextRef="#ctx0" brushRef="#br0" timeOffset="162592">8388 16776 15448,'40'-17'-989,"8"4"494,-27-9 0,-1-2 315,5 8 1,-2-1 179,-1-31 449,-5 9 900,-17 9-359,-9 19 269,-11 13-269,-10 35-91,-1 4-674,16-12 0,2 1-135,5 0 0,5-1-180,12 21-90,22-20-900,-4-18 1,5-6-3104,2-12 1,1-6 4182,6-2 0,-3-2 0,5-8 0,-8-2 0</inkml:trace>
  <inkml:trace contextRef="#ctx0" brushRef="#br0" timeOffset="162757">8937 16384 19676,'15'9'539,"27"2"-674,-4-5 1,5-1-451,1 0 0,1-2-1574,-1-2 1,-1-2 2158,-11 1 0,-3 0 0,10 0 0,-22 0 0</inkml:trace>
  <inkml:trace contextRef="#ctx0" brushRef="#br0" timeOffset="162931">9329 16208 20036,'-39'37'989,"22"-14"0,3 4-1034,-1 6 0,2 3-540,-2 7 1,2 2-810,2-5 0,0 0-3329,-3-4 1,0-2 4722,3-4 0,2-4 0,-2-4 0,2-4 0</inkml:trace>
  <inkml:trace contextRef="#ctx0" brushRef="#br0" timeOffset="163180">9603 16227 20126,'0'40'1079,"0"-1"-1079,0 9-90,18-16-720,12-3-2068,21-29 2878,-21-9 0,-2-2 0,5-2 0,-7-4 0</inkml:trace>
  <inkml:trace contextRef="#ctx0" brushRef="#br0" timeOffset="163964">9995 15953 19226,'-19'19'2878,"-1"1"-2698,9 8 0,3 3-180,25-1 0,-4-1-540,15-18-359,1-20-540,1-30 539,-10 10 1,0-3 539,0-7 0,-1-1 142,-3 5 0,-2 1 802,-4 3 1,0 3 1034,7-3-90,-15 23-539,7 27-630,-9 20-181,9 3-269,10 6-449,12-26-810,8-14 224,-14-18 1,-2-8-1382,-2-5 1,-1-4-598,5-11 0,-2-3 1933,-6 1 1,-3 0 3058,0 0 0,0 1 1079,-4 8 1,0 4 310,0-4-1120,-1 14-1079,-9 25-631,0 12-269,0 2-180,0 15 638,0-24-1087,0 4-1,18-17 270,3 0 180,19 0 90,-10 0 90,-2 9 449,-8 2-89,-9 17-270,-2 3-270,-9 8 180,0-9-180,0-1 0,0-18-630,-1 6-179,-7-23-271,6 12-629,2-32-270,19-13 1664,-4 14 1,1-3 314,3-9 0,1-2 629,0 8 1,-1 1 359,-3 0 1,-1 1 539,4-10-540,-10 20-359,-9 10 90,0 9-540,0 17-90,0 5-90,0 17-900,17-17-809,14-4-1799,19-27-135,-20 1 0,-1-4 3643,2-7 0,-3-1 0,4-4 0,-5-2 0</inkml:trace>
  <inkml:trace contextRef="#ctx0" brushRef="#br0" timeOffset="164314">11250 15326 22464,'-9'39'990,"-2"-9"-990,0-1-90,2-1-180,27-15-450,-5 5 270,24-36 1,-15-12-181,-3-20 405,-13 17 0,-3-2 0,-2 1 1,-2-2 134,2-7 0,-2-1 270,-2 4 0,-3 0-115,-2 0 0,-3 1 250,1 8 0,-2 3 674,-16-2-269,8 21-91,9 55-314,13-16 0,5 3-180,6 15 0,5 2-105,-4-14 0,3 0 0,2-1-629,10 11 0,1-1 569,-11-12 0,1-1 0,-1-1-330,6 6 0,0-4-1621,0-7 1,-2-2 1980,8 13 0,-12-26 0,-10-2 0</inkml:trace>
  <inkml:trace contextRef="#ctx0" brushRef="#br0" timeOffset="265736">26850 6036 13110,'-8'53'809,"-1"1"1,-1-4-1,-2 0-764,-3 4 0,0-2-632,0-10 1,1-3 541,5-2 0,-1-6 448,-10-10-403,9-14-90,11-62 90,9 25 0,2-3 30,-4-2 0,0-5 0,1 0-460,4 0 1,1 1 0,-1-2 519,-4-1 0,-1-2 0,-1 2 180,1 1 0,-1 1 0,1 3-59,3-5 0,-3 3 1048,-4-8 357,5 38-626,1 55-586,-4-12 1,1 3-779,3 16 1,2 3 433,-3-16 0,1-1 0,2 0-15,7 12 0,3-2 292,2 1 1,4-4-248,2-13 0,1-5 13,-1-6 0,1-5-58,-1-4 0,1-8-135,0-18 1,-1-9-373,-3-2 1,-2-5 221,-4-3 0,-1-5 1,-2 0-361,-2 0 0,-2 0 1,1 0-2220,2-3 1,0 0-1,-1 2 2819,2-9 0,-3 5 0,5-8 0,-10 24 0</inkml:trace>
  <inkml:trace contextRef="#ctx0" brushRef="#br0" timeOffset="266026">27595 6252 16528,'40'-9'419,"-1"0"1,4 4 0,1-3-555,-3-9 0,-2-3 180,2 5 0,-3 0 90,-11-4 0,-4-2 315,5-9 179,-19 10 451,-44 12-541,-9 16-404,10 4 0,-2 4-403,1 3 1,3 4 267,9 1 0,5 2-26,-1 2 0,9 1-64,28 12-360,0-20 0,5-3-584,10-6 0,4-4-1350,2-2 0,1-3 2384,0-7 0,-2-1 0,5 3 0,-8-7 0</inkml:trace>
  <inkml:trace contextRef="#ctx0" brushRef="#br0" timeOffset="266194">28222 6056 18956,'9'37'1529,"11"-5"-1484,-2-8 0,3 0-624,3-3 0,2-3 489,7-2 0,2-1-587,-5 0 0,1-2-1842,-2-2 1,0-2 2592,19 2 1,-26-3 0,-5-8-1</inkml:trace>
  <inkml:trace contextRef="#ctx0" brushRef="#br0" timeOffset="266368">28614 6095 20845,'-28'0'1799,"6"17"-1709,-24 14-495,26-8 0,-1 4-629,-8 2 0,-1 0-2834,0 2 0,1-3 3868,8-6 0,1-2 0,-8 8 0,19-19 0</inkml:trace>
  <inkml:trace contextRef="#ctx0" brushRef="#br0" timeOffset="266553">28889 6056 21205,'38'-15'389,"0"1"1,-2-1 0,0 0-975,7-4 1,1-1-541,-4 0 1,-2 0-2249,-6 2 0,-3-3 3373,-3-3 0,-4 0 0,-2 0 0,-12-2 0</inkml:trace>
  <inkml:trace contextRef="#ctx0" brushRef="#br0" timeOffset="266735">29182 5585 18866,'-14'34'1829,"0"0"0,3 8 0,0 3-1739,2-10 0,-1 1 0,1 2-213,2 1 1,1 1 0,-1 0 32,1 0 0,-1-1 0,1 0-1414,2 3 1,1 0 0,-1-2-3413,-5 7 1,1 0 4619,6-8 1,3 1 0,-3-6-1,-6 12 1,8-3 0</inkml:trace>
  <inkml:trace contextRef="#ctx0" brushRef="#br0" timeOffset="267602">27144 7133 19406,'-8'37'4767,"-3"5"-4632,1-9 0,0 1-135,0-3 0,0-1-256,4 9 0,2-1 256,4 14-450,19-4-629,29-29 404,-18-19 0,1-8 135,9-13 1,-1-6 404,1-3 0,-2-3-316,-6-7 1,-3 1 764,0 8 1,-1 3 1189,2-2-245,-10 12-539,-12 45-361,10-3-269,4 23-45,3-33 0,6-6-106,3 3 1,2-4-165,8-9 0,1-5 0,1-1 0,-2-4 99,-3-5 0,-4-5 81,-5-6 0,-5-3-136,-6 1 0,-3-1 181,-7 1 0,-3 2 180,1-12 359,-18 29 1,-19 22-405,8 11 0,-2 4-353,-7 4 1,0 1 172,6-1 0,4 1 242,2-2 1,6-1-1187,20 11 99,30-17 305,-6-11 1,4-5 179,7-8 0,1-4-99,4-3 0,0-2 459,-3 1 0,-2-2 397,-4-6 0,-2-1 97,-8 8 1,-1 0 45,-4-3 0,-2 0 474,-2 3-520,-3 2-89,-18 9-90,0 0 936,0 9-1026,-9-7 515,-2 16-425,-9-7-180,9 17-90,12 2 0,18 10-540,29-19-135,-18-10 1,1-4-496,8-5 1,1-4-2062,3-5 0,1-4 3231,-2-3 0,-4-2 0,-10 4 0,-3 0 0,9-14 0</inkml:trace>
  <inkml:trace contextRef="#ctx0" brushRef="#br0" timeOffset="267827">29143 6879 23634,'0'33'599,"0"1"1,-3 1-1,-2 0-554,0 4 0,-1 0-45,-4 5 0,0-1-886,0-2 0,0-1 391,0 4 0,1-1-697,3-7 1,1-2-698,-1-3 1,3-3 1988,12 2 1,-7-13-1,7-17 1</inkml:trace>
  <inkml:trace contextRef="#ctx0" brushRef="#br0" timeOffset="268060">29418 7271 18956,'0'-20'4767,"0"9"-4137,0 11 90,-18 11-91,-12 17-179,-12 3-360,17-8 0,2 2-45,7 0 0,2 0-45,-14 16-540,43-4-989,27-26 180,-5-6 0,6-1-1515,10-3 1,1-2 2863,-7 1 0,-3 0 0,-11 0 0,-5 0 0,7 0 0</inkml:trace>
  <inkml:trace contextRef="#ctx0" brushRef="#br0" timeOffset="268610">26400 8682 19766,'48'0'449,"-16"-4"1,3-1-1125,9 1 1,2-3-2603,-11-1 0,2-2 0,0 0 3263,14-1 1,-2 0-1,-17 1 1,-3 1 0,5 0-1</inkml:trace>
  <inkml:trace contextRef="#ctx0" brushRef="#br0" timeOffset="269326">27575 8603 17067,'-28'0'1259,"0"0"1,2 12-1,-1 2-1034,-7 1 0,1 3-180,2 10 0,3 3 0,7-1 0,1-1 45,-17 12-90,26-13-180,29-19-450,23-18 405,-7-3 0,2-4 90,-1 1 1,-1-3 134,-2-6 0,-5 1 809,4 1 360,-5 4 1,-24 27-720,6 19-361,-8 14-178,18-1-721,3-20 0,6-5-1349,11-8 1,5-5 2158,8-2 0,-2-2 0,-16 1 0,-3-2 0,14-7 0</inkml:trace>
  <inkml:trace contextRef="#ctx0" brushRef="#br0" timeOffset="269585">28203 8623 21115,'-18'11'3328,"-4"6"-3328,-17 3-90,9 2-1079,1-3-900,27-10-450,22 0 990,21-7 1484,-11 6 0,-1 1 1125,13 2 809,-14 9-270,-20 8-630,-8 11-269,-17 3-540,-14-3-360,-10-11-2249,2-17-5306,11-11 7735,25-11 0,-3 0 0,15 3 0</inkml:trace>
  <inkml:trace contextRef="#ctx0" brushRef="#br0" timeOffset="269802">28614 8662 23004,'0'28'494,"0"1"1,-9 14-450,1-10 0,-3 0 45,-11 8-135,4-16 0,-1-2-45,-3 7-989,-6-1-1979,8-18-6773,1-11 9163,8-11 0,2 0 0,9 2 0</inkml:trace>
  <inkml:trace contextRef="#ctx0" brushRef="#br0" timeOffset="269953">28615 8662 24713,'29'46'-1967,"0"0"1,0-1 0,-3-4 0,-1-2 0,-7-10 398,-9-9 1,-7-11-1,7-9 1</inkml:trace>
  <inkml:trace contextRef="#ctx0" brushRef="#br0" timeOffset="270103">28987 8427 12570,'0'11'0,"0"-2"0</inkml:trace>
  <inkml:trace contextRef="#ctx0" brushRef="#br0" timeOffset="270852">29398 8623 22554,'-39'17'2249,"-9"5"-2204,26-4 0,3 3-90,-2 4 0,2-2-45,-9 1-720,26 2-719,22-26 360,30 0 944,-20-8 0,1-1 180,-1 7 0,-1 0 495,10-16 359,-20 27-89,-10 19 0,-9 14-451,1-5 1,-2 2-446,-7-8 0,-2 1 356,1 15 0,-3 0-45,-7-15 0,-2-1-46,-2 12 1,-2-1-90,6-15 0,-3-2-225,-6 1 1,-1-4-1665,-3-3-2159,-5-27 4048,26-40 0,2 20 0,9-16 0</inkml:trace>
  <inkml:trace contextRef="#ctx0" brushRef="#br0" timeOffset="271128">29673 8662 20935,'19'37'6027,"-8"5"-5848,-6-14 1,-1 2-135,-4 0 0,0-1-225,0 13-359,0-5-721,17-27 1,5-18 540,26-14 584,-23-2 0,0 0 135,25 0 629,-11-2 271,-10 35-270,-19 19-361,8 13-269,-17-12 0,0 1-989,16 20-4408,3-11 5397,2-19 0,-2-11 0,-12-9 0</inkml:trace>
  <inkml:trace contextRef="#ctx0" brushRef="#br0" timeOffset="271569">27184 9681 18596,'10'26'3508,"-1"7"-3418,-8 3 0,-2 4-135,1-4 0,0 0-630,1 9 1,-2-3-4363,-8 11 5037,7-8 0,-7-34 0,9-2 0</inkml:trace>
  <inkml:trace contextRef="#ctx0" brushRef="#br0" timeOffset="271696">27321 9505 15448,'11'11'0,"-3"-2"0</inkml:trace>
  <inkml:trace contextRef="#ctx0" brushRef="#br0" timeOffset="271935">27536 9819 19406,'0'30'630,"0"-10"-1890,0-12-1528,9-8-180,11-17 1888,10-14 1800,9-1 2608,1-5-900,-10 26-1168,-10 20-990,-12 12-360,1 19-720,-7-10-3148,24-2 3958,-13-17 0,7-2 0,-11-9 0</inkml:trace>
  <inkml:trace contextRef="#ctx0" brushRef="#br0" timeOffset="272085">28007 9662 19946,'29'-10'-690,"1"0"0,3 0 1,1 1-4227,-3 3 1,-1 1 4506,1-5 1,-3 2-1,2 6 1,-12-7 0</inkml:trace>
  <inkml:trace contextRef="#ctx0" brushRef="#br0" timeOffset="272260">28261 9387 20935,'-28'26'4048,"6"7"-3958,11 7 0,3 5-180,-2-9 0,2 2-1459,3 15 1,-1-1-1151,-3-20 1,-1-1 2786,4-1 0,1-4 0,-4-6 0,9-11 0</inkml:trace>
  <inkml:trace contextRef="#ctx0" brushRef="#br0" timeOffset="272485">28418 9877 22194,'0'48'1619,"-9"-15"-3687,16 4-901,13-26 631,21-11 2338,9-20 584,-24 3 1,-4-5 1124,0-28-90,-5 0-989,-17 2-720,-9 26-2879,-10 5 2969,-12 17 0,9 0 0,5 0 0</inkml:trace>
  <inkml:trace contextRef="#ctx0" brushRef="#br0" timeOffset="272985">30143 9858 18686,'-48'0'2204,"19"2"0,-1 4-1934,-5 7 0,0 3-226,0 3 1,1 3-322,3 3 0,3 0-82,-11 6-1259,37-14-901,32-17 1305,3 0 0,4 0 855,3 0 0,1 0 449,0-2 0,-4 4 1349,4 24 540,-15 7-1260,-22 3 1,-8 4-91,-3 0 1,-3 1-608,-3 4 1,-5-1 292,-9 1 0,-5-3-225,3-6 0,-3-2-45,-5-3 0,-2-4-309,8-4 1,1-6-1266,-20-6-1889,13-40 3418,34-4 0,4-3 0,-7-12 0,14-5 0</inkml:trace>
  <inkml:trace contextRef="#ctx0" brushRef="#br0" timeOffset="273168">30437 9838 20755,'11'39'4857,"6"9"-4677,-15-6-180,7-3-90,0-20-1169,2-10-1349,26-26-3329,4-14 5937,-11 11 0,-1-1 0,4-10 0,-7 14 0</inkml:trace>
  <inkml:trace contextRef="#ctx0" brushRef="#br0" timeOffset="273443">30868 9838 22644,'0'39'1529,"-9"0"-1439,-2-8-180,1-3-539,27-8-541,16-9 540,-5-5 1,3-3 94,-2-6 0,0-3 445,22-14 90,-12-10 180,-20-9 270,-10 8-270,-18 11-180,-11 3-270,-1 15-720,-8-16-4137,19 7-2618,27 1 7745,16-8 0,0 16 0,-7-7 0</inkml:trace>
  <inkml:trace contextRef="#ctx0" brushRef="#br0" timeOffset="273985">31241 9779 13379,'30'9'9625,"-10"2"-8906,-12 17-449,-8-6-270,0 6 0,9-8-719,11-9-990,19-2-360,11-27 1259,-16 9 1,0-4 764,-8-5 0,0-3 809,3 1 1,-2 1 1124,4-3 0,-12 5-810,-10 43-719,-18 6-270,-2 19-90,0-4-450,12-16-629,27-3-91,13-17 451,9-2 629,-10-9 90,-12 17 180,-17 23 0,-3 12-627,-6-6 1,-4 1 715,-5-10 1,-3 0-432,0 12 0,-2-2 387,-2-10 0,-2-4-135,-3-7 0,1-2 0,-4 13-90,-6-35 0,17-13 0,8-14 0,6-6-45,9-4 0,4-2-316,-1-2 0,2-4 1,1 1 330,4 4 0,2 1 0,0-1 30,2-8 0,0 0 0,1 3-53,-4 10 0,0 3 0,0 1 188,7-8 0,-1 7 225,10 1 90,-19 29 89,-12 20-179,-8 10-90,0 18-180,-17-6 1136,4-12-4554,-16-13 3568,10-25 1,8 6-1,2-7 1</inkml:trace>
  <inkml:trace contextRef="#ctx0" brushRef="#br0" timeOffset="274301">32338 9740 24083,'0'31'-1709,"0"-3"1170,9-8 539,2-1 0,-1 1 449,8-1 451,-16 1-181,7 8-359,-18 11-360,-2-6-1439,-17 4-8392,6-17 8600,-6-9 1,17-3 0,2-8 0</inkml:trace>
  <inkml:trace contextRef="#ctx0" brushRef="#br0" timeOffset="290231">26458 11426 16168,'48'-11'359,"-19"6"1,1 1-450,0 3 0,1 2-1664,8-1 0,-1 0 1754,14 0 0,-13 0 0,-22 0 0</inkml:trace>
  <inkml:trace contextRef="#ctx0" brushRef="#br0" timeOffset="291889">27576 11386 16348,'-5'30'569,"1"-1"1,-1 4 0,-1 2-346,-3 4 1,-2 0-954,-3 1 1,0 1 863,3 3 0,0-1 106,-4-12 1,2-1-197,8 1 0,-1-6 421,-11-12-556,14 3-180,-5-42-180,8-14 225,3 7 1,2-3 89,4-12 0,2-2-101,3 0 0,3 0 206,-5 13 0,0 1 0,3 2-60,8-8 0,2 3 140,-1 7 1,2 5 174,-2 10 0,2 6 44,3 7 1,-1 8 180,4 24 0,5 14-315,-25-14 0,-4 3 225,3 19-180,-3-11 1204,-17-2-1474,-19-24-325,-13 4-2374,-9-34-2127,24 4 1,4-5 4686,5-10 1,3-2-1,-5-5 1,10 0 0</inkml:trace>
  <inkml:trace contextRef="#ctx0" brushRef="#br0" timeOffset="292032">28124 11308 18327,'0'50'2158,"0"-2"-3957,0-9-7285,0 0 9084,0-8 0,0-12 0,0-10 0</inkml:trace>
  <inkml:trace contextRef="#ctx0" brushRef="#br0" timeOffset="292172">28340 11073 13919,'0'22'0,"0"-5"0</inkml:trace>
  <inkml:trace contextRef="#ctx0" brushRef="#br0" timeOffset="292364">28575 11288 19136,'-20'50'225,"6"-21"0,0-1-315,-8 13 90,3 7-720,19-17-3507,28-12 4227,1-12 0,1-5 0,7-2 0,7 0 0</inkml:trace>
  <inkml:trace contextRef="#ctx0" brushRef="#br0" timeOffset="292556">29045 11053 16887,'-28'18'3868,"6"12"-3688,8-2 0,0 3-1076,-1 7 1,2 2 895,2 5 0,0 0 0,-3 0 0,-1-1-523,4-8 0,3-2-1501,5-4 1,4-4 2120,10-4 0,2-5 1,4-17-1</inkml:trace>
  <inkml:trace contextRef="#ctx0" brushRef="#br0" timeOffset="292748">29202 11347 17877,'-26'11'3868,"-7"-2"-3689,-17 8-179,2 5 0,18 8 0,10-1 0,47-10-1259,25-8-1305,-5-5 1,4-3 2563,1-7 0,-4-1 0,-15 5 0,-3-2 0,14-7 0</inkml:trace>
  <inkml:trace contextRef="#ctx0" brushRef="#br0" timeOffset="293864">30241 11445 14819,'-11'-30'5217,"-6"1"-4228,6 18-539,-18 3-1,-10 16-269,-11 12-180,28-1 0,3 1 0,-18 13 90,35 4-360,30-26 45,0-5 1,5-3 89,11-6 0,1-3 135,-3-3 0,-3-2 0,-3 1 0,-5-1 180,9-18 449,-21 18-179,-10 11-360,-9 20-90,0 10-630,17 10-2878,31-19 3508,-12-10 0,0-4 0,19-7 0,-12 0 0</inkml:trace>
  <inkml:trace contextRef="#ctx0" brushRef="#br0" timeOffset="294381">31534 11347 20395,'0'-22'2609,"0"5"-2429,0 26-90,-26-7 0,-7 15-90,4-3 0,0 1 0,-13 17-180,5 7 180,18-19-180,17-3-90,13-14-270,28 5 91,2-25 224,-12 3 0,-1-2 90,-3-8 0,0-3 90,5-5 0,-1-3-291,-4 0 0,0 0 471,0 4 0,-2 1 134,-7 0 1,-2 4 90,6 4 0,-12 4-180,-8 45-180,-17 5-45,11 1 0,-1 2-360,-7-5 0,0 1-495,6 3 1,5-1-3418,11 17-2699,23-10 7016,19-21 0,-17-10 0,-7-9 0</inkml:trace>
  <inkml:trace contextRef="#ctx0" brushRef="#br0" timeOffset="294640">31966 11406 12390,'21'-39'8815,"-3"8"-7826,-18 20-179,-18 5-630,-12 23-180,-12-6-180,3 17-270,11-14-719,17 3-720,29-17-540,14-9 1529,-3 0 1,1-1 629,12-12 1710,-5 2 808,-27 12-988,-1 16-901,-9 12-269,0 10-270,0 10-1978,0-19-4678,26-3 6836,-2-18 0,7 0 0,-14 0 0</inkml:trace>
  <inkml:trace contextRef="#ctx0" brushRef="#br0" timeOffset="294923">32220 11347 7173,'0'-11'6656,"9"3"-4137,-7-1-990,7 7-270,-9-7-719,9 9 89,-7 0-359,15-9 0,-6 7-180,18-7-90,-8 9 0,16 0 0,-6-8-899,8 6-2519,0-16 3418,1 7 0,-19 0 0,-3 3 0</inkml:trace>
  <inkml:trace contextRef="#ctx0" brushRef="#br0" timeOffset="295098">32573 11014 18327,'-20'48'4767,"1"2"-4722,9-13 0,0 2-135,0-7 0,1-1-855,-2 8 1,2-1-4003,-2 12 4947,3-2 0,8-27 0,0-3 0</inkml:trace>
  <inkml:trace contextRef="#ctx0" brushRef="#br0" timeOffset="295331">32632 11386 18506,'0'-10'4948,"-18"27"-4948,5-2-180,-15 13-540,17-19-359,20-9 89,22-8 271,19-3 359,0-9 450,-11 9-90,-11 2-1709,-17 9-8122,-2 0 9545,-9 0 0,0 0 1,0 0-1</inkml:trace>
  <inkml:trace contextRef="#ctx0" brushRef="#br0" timeOffset="295798">32906 11269 20485,'22'19'-2248,"4"-8"2248,-15 7 90,9 1 629,-9 3 1,-3 15-181,-8-6-179,-8 16-180,-3-14-90,-9 4-270,0-26-899,10-2-450,1-9-2159,9-18-1080,17-3 901,14-19 3867,-11 20 0,1 1 1978,4 4 1,-2 0 2789,8-14-1890,-12 10-1259,-10 8-450,-9 2-449,0 9-270,0 9-360,-9 2 0,-2 8-90,0 1 0,3 0-630,25-1-629,5-8-1350,26-2-2698,-7-9 5307,7 0 0,-26 0 0,-5 0 0</inkml:trace>
  <inkml:trace contextRef="#ctx0" brushRef="#br0" timeOffset="295949">33338 11347 19766,'39'0'-3958,"9"0"-5846,-16-8 9804,5-3 0,-26 0 0,-2 2 0</inkml:trace>
  <inkml:trace contextRef="#ctx0" brushRef="#br0" timeOffset="296131">33553 11034 21565,'0'45'4047,"-9"-1"-3957,9 2 0,-2 1-90,-7-14 0,1 0-405,7 18 1,0 0-766,-8-14 1,0-2-1035,4 1 1,-1-2 2203,-13 14 0,8-29 0,2-10 0</inkml:trace>
  <inkml:trace contextRef="#ctx0" brushRef="#br0" timeOffset="297339">26537 12837 15358,'19'0'2339,"18"0"-2159,5 0-315,-13 0 0,1 0-675,-1 0 1,1 0-1980,-1 0 1,0 0 2788,21-9 0,-19 7 0,-14-7 0</inkml:trace>
  <inkml:trace contextRef="#ctx0" brushRef="#br0" timeOffset="301331">27575 12856 15088,'-10'-21'3688,"1"3"-2608,18 18-361,-7 26-359,15 7-270,-10-1 0,-3 3-90,1-4 0,1-1-45,3 1 0,-1-3 135,3 11-270,26-19-270,5-11 180,-17-20 1,0-4-39,5 0 0,-3-3 173,-10-10 0,-2-3 134,4 5 1,-1 2 0,2-6 540,-9 12 0,-3 36-270,1 12-180,2 11-1,9 7-89,8-17-179,11-12-901,11-10 83,-20-15 1,-1-5-1703,1-3 1,-1-3 2698,2-7 0,-3-2 0,4-7 0,-6 7 0</inkml:trace>
  <inkml:trace contextRef="#ctx0" brushRef="#br0" timeOffset="301625">28536 12856 20665,'-20'20'90,"9"26"-90,-6-20-90,23 19-360,14-34-359,22-2 539,-13-11 0,0-5 90,13-12 180,-5-12 90,-26-17-90,-3 7 90,-17 11-90,-10 3-450,-3 25-2968,-6-15-5756,17 15 9174,28-7 0,-10 9 0,19 0 0</inkml:trace>
  <inkml:trace contextRef="#ctx0" brushRef="#br0" timeOffset="301814">29045 12817 18327,'0'30'1049,"0"-1"0,0 1 1,0-1-960,0 21-90,0-2 90,0-18-90,0-10-270,0-11-720,18-36-2158,12-14-1768,-2 3 1,3-2 4829,5-2 1,-2 3-1,-11 11 1,-2 4-1,13-11 1</inkml:trace>
  <inkml:trace contextRef="#ctx0" brushRef="#br0" timeOffset="301981">29535 12543 20665,'0'32'479,"0"1"1,-3 2 0,-2 2-435,0 7 0,-1 1-747,-3 0 1,-2-3-19,0-10 0,3-3-4646,5 19 5366,23-19 0,-5-19 0,12-1 0</inkml:trace>
  <inkml:trace contextRef="#ctx0" brushRef="#br0" timeOffset="302173">29888 12798 19406,'-39'26'1574,"14"-12"0,2 4-1574,2 11 0,0 1 0,1-9 0,1-1 0,0 26 0,36-24-630,34-2-180,-13-14 1,4-4-2474,11-4 0,1-4 3169,-2-4 0,-4 0 0,-14 4 0,-5-1 0,15-10 0</inkml:trace>
  <inkml:trace contextRef="#ctx0" brushRef="#br0" timeOffset="302993">30770 12856 17157,'-31'-8'2879,"38"5"-2610,26-14-134,7 11 0,7 1-135,3-4 0,0-1-739,5 0 0,-1 0 334,-4 0 0,-2 0-1895,-7 0 0,-3 1 2300,12-2 0,-22 2 0,-19 9 0</inkml:trace>
  <inkml:trace contextRef="#ctx0" brushRef="#br0" timeOffset="303185">31319 12523 20036,'-29'26'3238,"8"16"-3238,6-5 0,1 4-90,4-1 0,1 1-720,-1 3 1,0-1-845,-1-7 1,3-3-2755,14 17-3237,7-12 7645,14-31 0,3-4 0,-4 6 0,9-9 0</inkml:trace>
  <inkml:trace contextRef="#ctx0" brushRef="#br0" timeOffset="303393">31456 12954 13559,'20'-11'5937,"-9"3"-5667,-3 16-270,-8 3 180,18 9-270,-5-9 90,24-2 0,-7-18 90,10-11-90,-19-19 90,-3-2-180,-18 1-630,-9 21-1709,-11 10-3147,-2 9 5576,-6-9 0,17 7 0,3-6 0</inkml:trace>
  <inkml:trace contextRef="#ctx0" brushRef="#br0" timeOffset="303926">31828 12817 19766,'0'39'90,"0"1"-90,9-1 0,2 9 90,0 2-735,-6-17 1,-1 1 734,-3 1 0,-2 0 224,-6 4 1,-4 0-45,-2 1 0,-4-1 84,-11-3 0,-3-3-265,5-6 1,-1-4-225,-1-6 1,0-5-449,-3-4-1036,3-42-90,35-10 1484,1 6 0,6-2-309,12-1 1,7 3 803,1 2 0,1 3 224,0 2 1,0 3-200,-1 2 1,-1 4-116,-3 6 0,-1 1-180,1-3 0,-1-1 45,0 4 0,1 0 0,0-4 0,-1-1 0,-3 0 0,-2 1 368,15-21 396,-11 1 1,-17 0-90,-2 8-271,-9 21 1149,-18 12-1239,-4 26 468,-8 2-827,2 10 0,17-1-180,11-9-747,28-1-1412,14-18-450,-13-6 1,0-2 2788,21-3 0,-19 0 0,-14 0 0</inkml:trace>
  <inkml:trace contextRef="#ctx0" brushRef="#br0" timeOffset="304044">32416 12798 19766,'29'-20'899,"1"9"-2068,10-6-4768,7 6 5937,-14-9 0,-5 9 0,-19 3 0</inkml:trace>
  <inkml:trace contextRef="#ctx0" brushRef="#br0" timeOffset="304227">32652 12425 19856,'-9'37'2158,"4"-9"1,-1 3-2024,-4 8 0,0 2-1351,0 12 1,1 1 1035,-1-3 1,0-2-811,1 2 1,-2-4-681,1-15 1,1-3 1669,-2 17 0,2-35 0,9-2 0</inkml:trace>
  <inkml:trace contextRef="#ctx0" brushRef="#br0" timeOffset="304794">32750 12562 23004,'0'40'869,"0"-1"1,0 1-1,0-2-824,-5-7 0,1-1-135,3 0 0,0-3-539,-8 3-810,9-10-270,9-11-450,10-36 270,21 3 1529,-8-15 1260,5 20 1078,-26 10-538,-2 35-901,-9-2-494,-1 4 0,2 1 45,7 3-809,12-3-631,11-21-359,8-8 180,9-17 270,-7-5 1529,-2-17 1259,-19 0 180,-11 8-1079,-9 12-540,0 10 0,0 9-630,8 0-1259,12 0-90,19 0 1349,11 0 1620,-8 0 1168,-5 9-539,-27 10-359,-1 20-631,-8-10 1,-2 1-181,1 22-449,0-22 0,0-3 90,0-5-180,0-5-270,35-25-269,9-21-271,-2 9 1,3-1-1343,-4-4 0,-2 0 2152,2 4 0,-3 3 0,3-2 0,-15 11 0</inkml:trace>
  <inkml:trace contextRef="#ctx0" brushRef="#br0" timeOffset="361425">17580 10308 14819,'11'0'4047,"6"27"-3057,-6 23-1125,-1-12 0,0 4-1189,1 10 1,-2 3 1383,-5-16 0,-1 0 0,0 1-90,1-3 0,-1 0 0,-1 0-380,-1 17 0,-2-2-715,0-11 1,2-3-2251,3-7 0,1-3 3375,-3 2 0,7-13 0,-9-17 0</inkml:trace>
  <inkml:trace contextRef="#ctx0" brushRef="#br0" timeOffset="361583">17698 10798 18686,'48'0'1124,"-20"-3"1,3-2-1125,7 0 0,2-1-855,4-3 1,1-2-2204,0 2 0,0-1 3058,-4 0 0,-4 0 0,4-1 0,-15 2 0</inkml:trace>
  <inkml:trace contextRef="#ctx0" brushRef="#br0" timeOffset="361798">18207 10308 20036,'-10'35'719,"1"0"1,2 11-1,3 2-629,-1-3 0,1 1-445,3-7 1,2 0-1,-1 1-545,0 15 1,0-1-1503,-2-7 1,4-5-7313,16 8 9764,3-24 0,1-26 0,-4 0 1</inkml:trace>
  <inkml:trace contextRef="#ctx0" brushRef="#br0" timeOffset="362122">18521 10485 20126,'0'53'599,"0"1"1,-5-8-1,1-1-599,6-1 0,3-1-480,-2-7 0,5-4-60,22 9 0,-7-24 1,2-6-630,16-11 674,-11-11 0,-3-6-44,6-24 724,4-1 355,-18 14 933,-8 28-394,-2 28-539,-9 14-90,17-1 260,5-4-530,5-28 0,3-7-1,22-11-565,-13-7 1,-2-7 385,-9-9 0,-3-6-495,5-5 0,-4-3-1529,-9-7 1,-3-1 2023,1 3 0,-2 2 0,-7 16 0,-1 3 0,3-14 0</inkml:trace>
  <inkml:trace contextRef="#ctx0" brushRef="#br0" timeOffset="362473">19599 10348 19856,'-39'17'719,"14"-4"1,1 5-765,7 5 0,2 4 0,-4-2 0,1 0 135,-2 14-450,27-11-449,15-17 584,9-5 0,5-3 135,4-3 0,1 0-190,0-1 1,-1 2 459,-5 6 0,-3 3 785,7 12-155,-19 26-630,-17-19 0,-6 1-180,-9 0 0,-5 1-135,3-1 0,-4-2-1449,-10-6 1,-1-4 1583,-12 1 0,10-10 0,14-9 0</inkml:trace>
  <inkml:trace contextRef="#ctx0" brushRef="#br0" timeOffset="362632">19619 10289 21295,'39'-6'719,"0"1"1,8-4 0,2 1-1035,1 2 0,0 1-2419,1-1 1,-2 1 2733,-3 0 0,-5 1 0,1 4 0,-16 0 0</inkml:trace>
  <inkml:trace contextRef="#ctx0" brushRef="#br0" timeOffset="366010">16443 10348 6723,'31'8'4767,"-3"-5"-2068,-17 5-720,-2-8-720,-9 9-359,0-7-361,0 7-89,0 8-450,-18-12 180,-4 12-270,-26-17 90,20-4 0,-2-1 45,-9 1 0,-1-3-45,-4-6 0,-1-2-45,-4 1 0,0-2-601,-1-7 1,2-2 600,3 0 0,1 0-135,-2-3 0,4-3 90,10-2 0,4-2 0,2 2 0,4-3 0,5-7 0,6-1 90,4 7 0,3 2-289,2-4 1,4 2 288,6 6 0,3 3-98,3 2 1,3 2 97,22-16 1282,-8 21-1012,-12 10-90,-10 18 0,-9 19-90,-9 22 227,-3-20 1,-4 1-318,-4 4 0,-2-2 45,2-7 0,-1-2 191,-16 15-416,17-28-180,9-13 180,12-35 180,18-13 0,0 15 0,1 0 0,0-1 0,2 2-127,6 3 1,1 3 666,3-2-270,5 21-90,-17 29-180,-1 19 0,1 11-1170,-6-24 1,0-2 1169,8 15 0,-2-19 0,-12-11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9T13:26:37.6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24552 9692 24575,'-11'-4'0,"2"19"0,16 15 0,6 4 0,7 17 0,-7-17 0,3-7 0,24-14 0,-11-24 0,14-19 0,-18-2 0,-10-8 0,-16 18 0,-4 7 0,1 11 0</inkml:trace>
  <inkml:trace contextRef="#ctx0" brushRef="#br0" timeOffset="225">24586 9883 8191,'0'-5'0,"6"-22"1344,1-4 1,0-7-1345,0 3 0,-1-3 0,1-3 0,3-9 0,1-4 0,-1-2 0,-4 5 0,-1-2 0,-1-3 0,1 0-210,1 7 0,0-2 0,0 0 0,0-2 0,2 0 210,-2 2 0,1-2 0,0 0 0,1-1 0,1 0 0,2 1 83,-1 5 0,2 1 1,0-1-1,1 1 1,1-1-1,0 1 0,1 0-83,0 1 0,-1-1 0,2 0 0,0 1 0,1 0 0,0 1 0,2 1 0,4-6 0,1 2 0,1 0 0,1 1 0,0 2 0,0 0 0,1-4 0,0 2 0,1 1 0,-1 1 0,2 2 0,-2 3 0,1 2 0,1 1 0,-1 1 0,-2 1-31,2-3 1,-1 2-1,-2 1 1,0 2 30,1-1 0,-2 2 0,-2 3 0,-2 3 0,-5 4 0,-2 1 0</inkml:trace>
  <inkml:trace contextRef="#ctx0" brushRef="#br0" timeOffset="1324">24385 10018 8191,'-10'-24'0,"-5"2"5063,3 2-5063,-1 4 2818,6 13-2818,12 2 1719,13 16-1719,7-1 0,5 4 0,9 8 0,3 5 1914,-10-6 0,1 2 0,0 1-1914,4 3 0,0 0 0,0 1-1079,-3 1 0,-1 1 0,1-2 1079,-2-1 0,2-2 0,-2-1 0,9 7 0,-2-5-1,-9-10 1,-2-5-1,3-1 1,-17-14-1</inkml:trace>
  <inkml:trace contextRef="#ctx0" brushRef="#br0" timeOffset="1566">24949 9677 24575,'-36'8'0,"3"-3"0,7 9 0,-11 25 0,10-7 0,-1 6 0,2-1 0,-1 5 0,0 2-2458,4-6 0,1 2 1,-1 2-1,-1 0 2368,2-4 0,0 2 1,-2 0-1,2 1 0,0 1 90,2 1 0,0 2 0,0 0 0,2 0 0,0-2 0,-2 4 0,1 0 0,0-3 0,3-1 0,1-2 0,2-2 0,3-5 0,-1 20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6T13:30:00.09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4547 4017 14998,'-48'0'1080,"15"0"-1530,-4 0-449,18 9 269,-1-7 90,9 16-179,11-8-1,20 1 360,19 7 360,3-7 180,-3 8 990,-2 10 539,-24 1-180,4 9-540,-17 0-269,-9 9-450,-2-6-181,-17-3-808,6-11-2070,-15-17-5576,16-2 8365,-8-27 0,18 14 0,3-13 0</inkml:trace>
  <inkml:trace contextRef="#ctx0" brushRef="#br0" timeOffset="158">4880 4174 18866,'0'29'-1394,"0"1"0,-9 20 1394,7-2 0,-7-26 0,9-5 0</inkml:trace>
  <inkml:trace contextRef="#ctx0" brushRef="#br0" timeOffset="290">4900 3841 18057,'0'-20'-765,"0"9"0,0 3 1,0 8-1</inkml:trace>
  <inkml:trace contextRef="#ctx0" brushRef="#br0" timeOffset="749">5194 4076 17787,'0'48'1619,"-9"-15"-1529,7 12-180,-7-14 90,9-1 0,0-10-540,0-20-269,18-28 89,12-14 247,-6 13 0,2-1 473,-1 4 0,0 2 900,15-6 539,-21 12 0,-10 36-540,-9 4-179,0 26-630,0 2-270,0-9-90,0-13-1529,8-19-493,12-18-1306,19-19 2878,-18 8 1,0-1 1528,3 0 1,0 0 2428,6-16-719,-10 26-810,-12 20-1080,-8 13-629,0 26-179,0-7-1710,9-2-2789,11-19 4678,19-11 0,-15-9 0,2 0 0</inkml:trace>
  <inkml:trace contextRef="#ctx0" brushRef="#br0" timeOffset="857">5978 4096 20755,'0'48'-9831,"0"-7"8690,0-2 1,0-19 0,0-12 0</inkml:trace>
  <inkml:trace contextRef="#ctx0" brushRef="#br0" timeOffset="1199">6311 3586 19046,'-9'7'270,"-2"14"-450,1 7 0,1 3 180,-1 3 0,0 2 45,0 3 0,0 0-678,0-8 1,1-1 632,3 12 0,1-1-29,-13 5-241,17-10 0,0 2-1709,-7 12 128,8-9 862,0-4 1079,8-17 2158,3-9 272,0-3-1441,-2-8-363,-9 0-1346,0 0-1079,9 0-2878,10-8 4587,12-12 0,-9 7 0,-5-4 0</inkml:trace>
  <inkml:trace contextRef="#ctx0" brushRef="#br0" timeOffset="1551">6507 4096 21025,'-20'11'-360,"9"-3"-269,3-8-271,25 0 270,14-8 540,19-3 90,-21 5 0,1 1 450,20-4 630,-11 9 179,-2 17 0,-24 5-359,13 17-541,-24-8 1,7-3 0,-9-17-270,9-2-90,10-27-90,20-3 45,-15-2 0,3-2-270,9 3 0,4 2-1259,3-1 0,3 3 1440,10 6 0,-3 5 1,-19 1-1,-2 3 1,20 3-1</inkml:trace>
  <inkml:trace contextRef="#ctx0" brushRef="#br0" timeOffset="2166">9035 4213 19136,'-28'0'2519,"6"9"-2519,-15 2-180,15 8-270,2 1-180,12 0 91,17-1 269,10 1 270,12-1 0,-1 1 540,-10 8-91,-12 3-269,-16 17-180,-21-7-1259,-3-2-4228,-8-19 5487,12-20 0,17-2 0,3-7 0</inkml:trace>
  <inkml:trace contextRef="#ctx0" brushRef="#br0" timeOffset="2599">9447 4213 18866,'11'37'3238,"-3"5"-3193,-7-14 0,-2 2 45,2 1 0,-2-3-360,-8 5 180,7 2-359,-6-33-721,25-11 91,22-21 854,-13 5 0,1 0 180,6-1 0,1 2 65,-4 3 1,-1 2 1328,12 0-90,-12 27-180,-21 23-539,-8 10-360,0 7-270,0-17 90,0-3-450,18-17-269,3-28 584,7 6 0,1-2 143,-2-15 0,-2-1 37,1 12 0,-1 1 675,12-12-91,-27 19-269,-1 27-270,-9 12-360,0 12-1889,0 5-3957,17-25 6116,23-4 0,-14-18 0,9 0 0</inkml:trace>
  <inkml:trace contextRef="#ctx0" brushRef="#br0" timeOffset="2782">10583 4017 21385,'0'37'1079,"1"-8"1,-2 1-1035,-3 1 0,0 1-935,3 15 1,-1 0 79,-6-15 1,-1-1-781,7 3 0,2 0-8241,-9 13 9256,0-25 0,7-4 0,-6-18 0</inkml:trace>
  <inkml:trace contextRef="#ctx0" brushRef="#br0" timeOffset="2942">10564 4037 21475,'8'-20'1799,"12"9"-1889,19 3-2069,12-1-450,-22 8 1,0 0 2608,21-8 0,-19 9 0,-14 0 0</inkml:trace>
  <inkml:trace contextRef="#ctx0" brushRef="#br0" timeOffset="3091">10564 4272 22644,'27'-5'-3277,"0"-1"0,0-7 0,1 0 1879,20 6 0,0 1 0,-2-14 0,-3 12 1</inkml:trace>
  <inkml:trace contextRef="#ctx0" brushRef="#br0" timeOffset="3266">11191 3978 22284,'28'-22'360,"20"5"-1439,5 8-316,-20 4 1,1-1-5532,16-5 6926,-19-6 0,-14 15 0,-17-7 0</inkml:trace>
  <inkml:trace contextRef="#ctx0" brushRef="#br0" timeOffset="3466">11289 4017 21835,'-20'31'1888,"1"-3"-1798,8 9-1169,2 13-405,9-11 0,0 1-2744,-8-4 1,-1-1 4227,3 5 0,-1-3 0,-13-5 0,11-6 0</inkml:trace>
  <inkml:trace contextRef="#ctx0" brushRef="#br0" timeOffset="3590">11093 4488 20036,'39'-9'809,"-11"0"1,1-2-3554,1-3 1,1-2 2743,9-4 0,-2 1 0,6-3 0,-9 4 0</inkml:trace>
  <inkml:trace contextRef="#ctx0" brushRef="#br0" timeOffset="3899">11857 3998 22824,'-19'0'360,"-1"0"-450,0 8-270,1 12-719,-1 2-630,9 15-360,11-15 180,20 6 1079,19-9 990,-6 1 2429,4 8-450,-26 3-900,-3 8-900,-6-11 1,-4 1-270,-15 14-900,7-13 1,-2-3-5847,-18-5 6656,1-14 0,19-10 0,1-7 0</inkml:trace>
  <inkml:trace contextRef="#ctx0" brushRef="#br0" timeOffset="4099">12230 3880 21565,'0'29'1109,"0"1"0,0-1 1,0 1-975,0 8 0,0 0-90,-5-7 0,1 1-431,4 11 0,-2-1-603,-16 10-235,17-22 0,0-3-3364,-8-5 4620,9-5 0,0-17 0,0 0 0</inkml:trace>
  <inkml:trace contextRef="#ctx0" brushRef="#br0" timeOffset="4249">12308 4154 19946,'28'-10'3688,"12"-8"-3688,10 16-540,-17-6 0,1-1-1169,-3 3 0,-1 1-3207,5-4 1,-2-2 4494,17-9 1,-20 10-1,-12 1 1</inkml:trace>
  <inkml:trace contextRef="#ctx0" brushRef="#br0" timeOffset="4424">12759 3802 23184,'-16'28'1019,"1"0"1,0 1-1,2 3-974,2 14 0,2 4-1529,0 0 0,-1 0 539,-1 0 1,2 0-945,5-12 0,1 1 0,-1-2 1951,-5 6 0,1-4 0,7-7 0,0-3 0,-8 6 0</inkml:trace>
  <inkml:trace contextRef="#ctx0" brushRef="#br0" timeOffset="32637">25459 7271 7713,'-20'2'4587,"9"13"-3508,-6-30-179,15 39-1,-16-29-449,7 32 90,-26-8-180,5 12-582,0-8 0,-2 1 312,4 1 0,-1 1 45,-7 2 0,-2 2-46,0 3 1,1 2-617,4-1 1,1 2 586,8-8 0,0 1 0,1 1-15,-5 14 0,0 1-15,7-15 0,0-1 0,1 1 30,2 2 0,1 1 0,-1-2-183,-10 9 0,1 1 213,4 7 0,0-1 45,-3-6 0,0-1-45,7 8 0,0 0-45,-6-3 0,-2-1-45,3 5 0,2 0-542,-2 0 0,2 0 542,7-14 0,1 1 0,1 0 30,1 0 0,1 0 0,1 1 0,1 1 0,1 2 0,0-1 0,0 0 0,0 1 0,2-1 30,3 0 0,1 0 0,2 1-30,0 4 0,1 2 0,4-1-30,4-4 0,3-1 0,1 1 0,2 4 0,0 0 0,3 0 30,2-5 0,2-1 0,1-1-1,1 1 1,1 0 0,-1 1 60,-1-1 0,-1 1 0,0-2-30,2-1 0,1-1 0,0 0 30,-1 0 0,1-1 0,-1 1-60,1 0 0,-1 0 0,3-1 0,3-2 0,1 0 0,1 1-30,-1 1 0,0 2 0,2-3 30,4 0 0,1-2 0,0 0-30,0 1 0,1 0 0,-1-1-227,0 1 0,1 0 0,-1-1 227,0-1 0,-1-2 0,1 1-60,-3-1 0,-1 0 0,1 0 85,-3-3 0,0 1 1,-1-2-26,11 11 0,-2-2-12,-7-4 0,-3-1 12,11 10 1061,-11-11-971,-8-8 1469,-9-1-1559,6-8 1362,-15-2-1272,7-9 373,-9 0-373,0 0 0,0-9-90,0-2 0,0-8 0,0-9 0,0 14 0,-18-29-90,-3 19 45,2-3 0,-2-3 45,2 1 0,-1-1-45,-4-3 0,0-3-664,-1-7 0,0-1 679,6 12 0,-1-1 0,0 0-30,1-3 0,-1 0 0,1-1 0,-1-2 0,0 0 0,1-1-542,-1 1 0,1 0 0,-1 0 512,0 0 0,0 0 0,1-1 0,1-2 0,2 0 0,0 0-60,2 2 0,1 0 1,1 0-92,-1-2 0,0 0 1,2 0 120,3 0 0,1-1 0,0 1-30,1 2 0,-1 1 0,1-1-418,-1-5 1,1 0 0,1 0 357,3 2 0,2 0 0,0 0 0,-1 0 0,0 1 0,3-1 0,5-2 0,3-1 1,2 2-31,0 0 0,1 1 0,3 1-30,4-1 0,4 0 1,0 1-1,1-4 0,1 1 0,1 1-120,2 3 0,1 2 1,0-1 89,2-2 0,1-1 0,0 2-150,0 3 1,0 2-1,-1 1-150,1-2 1,0 1-1,-1 2 180,-2 6 0,0 2 1,0-1 607,11-13 0,-4 4 0,4 4 0,-15 5 0</inkml:trace>
  <inkml:trace contextRef="#ctx0" brushRef="#br0" timeOffset="33437">25341 7800 9422,'-40'13'755,"1"0"1,0 0-1,0 2 1,-1 1-1,2 1-545,1 1 0,0 2 0,2 1-1033,-2 1 1,2 1 0,0 1 1061,1 4 1,2 1 0,0 1-60,1 2 0,1 1 0,2 0-60,0 3 0,2 0 0,1 1-60,4 1 0,1 2 0,3 0-1,2 2 1,2 0 0,2 0 0,0-5 0,1 0 0,2 0-30,3 4 0,2 1 0,1-1 30,-2-1 0,0-1 0,3 0 30,2 3 0,3 1 0,0 1 0,-1 1 0,0 1 0,2 0 30,0 2 0,2 1 0,0 0-90,0 0 0,-1 0 0,1 1-325,-1-1 0,0 0 1,1 1 354,2 1 0,1 1 0,0-1-60,-1-4 0,1-1 0,1 1 30,1 2 0,1 0 0,1-1 0,1-4 0,1-2 0,1 0-30,2-2 0,1-1 0,0 0-44,0-3 0,-1 0 0,3-2 73,3-3 1,1-1 0,-1-1-30,-1 0 0,-2 1 0,2-2 0,15 8 0,1-2-298,-6 0 0,1-1 253,3-3 0,0-1-45,-7-4 0,-1 0 259,4-1 1,0 0-395,-4-4 0,-1-1 700,-4-3 0,0-1-565,-1 0 1,0-2 1299,6-2-1210,-2 6 867,-8-15-688,-9 7 625,6-9-534,-15 0 90,7 0-270,-9 0-180,0-17 90,0-5 90,0-9-180,-9-23 45,-4 28 0,-2 0 45,0-13 0,-3-1 0,-9-3 0,-3-1-638,5 0 1,0-1 637,9 10 0,-1-1 0,0 0 0,-1-2 0,-1-2 0,0 0-30,-1-2 0,0-1 0,1 0 30,-2-2 0,1-1 0,0 0-655,0-2 0,0-1 0,1 0 445,2 3 0,1-1 0,1 1-420,1-2 1,1-1-1,1 0-150,1-5 1,1-1 0,1 0-331,1 5 1,1-1 0,2 0 1109,2 7 0,0-2 0,2 1 0,-1 6 0,2-7 0,0 5 0,0 6 0,0 0 0</inkml:trace>
  <inkml:trace contextRef="#ctx0" brushRef="#br0" timeOffset="33779">25557 7878 9422,'-34'20'1679,"0"-1"0,-1 4 0,0 2-1275,-4 3 1,0 3-1378,10-4 0,0 2 1,0 2 1152,-1 3 0,0 3 0,0 1-91,6-4 1,-1 2 0,0 2 0,1 0 0,1 2 0,0 2 0,1 0 0,1 2-90,2 3 0,1 2 0,1 0 0,2 2 0,2-9 0,1 1 0,0 0 0,1 1 0,2-1 22,-1 11 1,2 0 0,1 1-1,2 0-598,1-9 0,1 1 0,1 0 0,0 0 0,2-1-256,0 7 0,2 0 0,1-1 0,3-1 832,4 0 0,2 0 0,2-1 0,-2-6 0,0 12 0,2-7 0,3-15 0,1 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6T13:31:32.46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13014 9916 10321,'-20'-8'3058,"9"14"-2878,-6-21-90,14 22 0,-5-34 0,17-3 0,10-20 45,-4 25 0,1 0-45,-1 0 0,0 2 180,13-8 179,-8 12-179,0 10 90,-9 27 0,6 12-180,-15 20-180,3-21 0,-1 1-128,-4 0 0,0-1 38,9 21-809,1-11-2429,10-19 3328,0-12 0,-9-8 0,-3 0 0</inkml:trace>
  <inkml:trace contextRef="#ctx0" brushRef="#br0" timeOffset="366">13484 9956 16078,'0'-20'0,"0"1"0,0-10-180,17-1 0,5-9 270,18-1-180,-10 10 270,-2 10 270,-8 12 179,-9 16 1,-3 12-360,-8 19 0,0 2-270,0 7-90,0-8-180,0-10-1529,0-2-4677,9-17 6476,11-2 0,-7-9 0,4 0 0</inkml:trace>
  <inkml:trace contextRef="#ctx0" brushRef="#br0" timeOffset="758">13425 10465 14189,'-19'-8'1889,"8"-3"-1619,2-18-90,18-1-90,2-1-90,17-6 89,-6 16 1,15 1 180,-15 11 180,6 9 180,-17 18-271,-3 12 1,-8 20-360,0-20 0,0-1-90,0 21 0,0-11-989,0-19-2699,18-11 3778,4-18 0,-1 7 0,-3-7 0</inkml:trace>
  <inkml:trace contextRef="#ctx0" brushRef="#br0" timeOffset="1149">13896 10289 18686,'10'-28'-180,"-1"-3"1,9-17 179,12 7-135,-6 20 0,2 3 135,-1 2 0,0 3 0,15 2 270,-12 3 89,-9 8 91,-8 17-450,-2 5 0,-9 8-180,0-1-180,0-18-1169,9-3-3328,2-8 4857,8-8 0,-8 5 0,-2-5 0</inkml:trace>
  <inkml:trace contextRef="#ctx0" brushRef="#br0" timeOffset="1549">14033 9799 10681,'-31'11'4497,"3"-3"-3867,8-16-270,9 6 0,3-7-1,8 0-269,0-10 0,8-3 0,12-15-90,2 15 90,15-6 360,-15 17 90,6 11-1,-17 11 1,-2 26-360,-9-5 0,0 16-270,0-17 0,8-3-1709,3-17-6566,9-2 8365,-1-18 0,-8 7 0,-2-7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6T13:32:41.58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26321 2763 13020,'-19'13'2698,"8"-15"-2428,11-29-90,28-8-135,-1 15 0,5 0 0,7-1 0,3 0-820,6 0 1,2 0 953,-1-1 1,0 4 180,-4 10 0,-1 2 21,-8-1 0,-2 5 248,13 23 1,-18 5-405,-15 1 0,0 2 134,16 16-89,10-1-270,-13-29 0,2-3-45,1-2 0,1-3-1217,8-1 0,1-4-2021,3-5 0,1-3 3283,2-1 0,-3 0 0,-14 0 0,-3 0 0,17-6 0</inkml:trace>
  <inkml:trace contextRef="#ctx0" brushRef="#br0" timeOffset="634">27889 2234 18596,'15'-22'810,"27"5"-855,7 10 0,9 5-280,-16 0 0,2 2 1,1 0 234,1-1 0,1 0 0,-1 3-376,-2 2 0,-1 3 0,-4 1 466,4 5 0,-5 5 90,-11 4 0,-7 4 1049,-2 15-644,-23-12 0,-8-1-46,-4-7 1,-5-1-135,-7 5 0,-3-2-315,1-7 0,1-2 0,5 1 0,2-1 90,-5-3-630,34 6-809,34-6 764,-6 2 0,4 2 445,7 0 0,-1 1 95,-7 2 0,-4 3 90,-7 2 0,-5 2 1485,-1 16-990,-20-8 0,-9 0-1,-8-11 1,-5-1-559,-3 8 1,-3-1 18,-6-3 0,1-2 19,-8 9-738,12 14-450,56-15 944,-7-11 0,3-1 225,12-4 0,0 0 225,-8 2 0,-4 3 224,-3 4 1,-12 0-315,-24-2 0,-11 0-180,-11 11 0,-7-1-465,-1-15 0,-5-5 1,-1 0 509,1 5 0,0 0 0,3-3 0,-1-2 0,4-2 0,15-1 0,-1-1 0</inkml:trace>
  <inkml:trace contextRef="#ctx0" brushRef="#br0" timeOffset="11513">27948 2332 12930,'-20'-31'5756,"1"3"-4586,8 17-271,2 2-449,9 9 90,0 0-361,9 0-89,19 0-45,0 0 0,3 0-623,12 4 0,3 1 623,8-1 0,1 3-45,-18 1 0,-1 2 0,0 0 0,19 5 0,-3 1 0,-6 2 0,-3 3 0,-6-2 0,-4 1-70,-7-1 1,-4 1 249,-3 20-270,-10-1 270,-9 9-180,-9 2-274,-11 0 454,-1-2-90,-16-18-180,6 7 270,-17-15-180,24-8 0,-2 0 90,-7-3 0,-2-2-90,-3-3 0,-2-1 208,0-1 0,-1 0-208,-3 1 0,1-1-6,12-3 0,1 0 6,1 4 0,2-1 0,-4-4-179,3-9 279,17 7-10,11-6 613,29 8-658,-2 0 0,5 0-90,7 0 0,2 0-386,8-1 1,0 2 474,0 2 1,0 2-45,1-1 0,-2 3 0,-7 7 0,-1 0-279,-1-3 1,-2 0 233,-6 7 0,-3 1-15,-2-4 1,-2 1-31,15 23 90,-11 0 0,-8 0 180,-9 1-180,-3-1 0,-8-9 1127,0 7-1127,0-15 701,0 15-701,-17-7 90,-5 1-90,-4-16 0,-5-2-153,6-2 0,-2-2 153,-14 1 0,-3-1 45,8-3 0,0-1-45,-11 5 0,-2-2 0,5-7 0,-1 0 0,-4 8 0,0-1 45,4-7 0,1 1-45,4 6 0,1 1 0,9-8 0,2 0-90,-11 8 180,10-9-90,10-9-90,8 16 90,-6-23 90,14 23 557,-5-16-737,8 9 90,0 0-90,17 0 90,22-8 0,-10 3 0,3-1 0,11-8 0,2-1-660,-1 5 0,1-1 615,4-7 0,0-1 45,0 3 0,0 1-45,0-4 0,0-1-90,-3 1 0,-3-1 180,-6-4 0,-4 0-45,-7 4 0,-4-2-90,-3-17 0,-10 11 90,-9 8-90,0 1 180,-18 8 1050,5-7-1230,-24-1 0,7-3 90,7 7 0,-2 2 0,-25-7-90,17 14 0,-2 1 90,0-4 0,0 1 45,0 6 0,1 2-90,-1-5 0,2 1 45,-17 4 90,2 0-90,9-9-90,0 7 90,0-7 90,8 1-180,-6 5 90,15-14 90,-6 15-270,9-16 90,8 16 0,2-6 90,35-1 0,-2 7 0,7-7 0,4 0-45,-5 8 0,1 0-339,12-7 1,1-1 383,-4 3 0,0 1 45,4-4 0,0-2-45,-5 1 0,0 1 0,-4-1 0,0 0 0,-1-3 0,-1-2-255,-3 0 1,-1-1 209,0-3 0,1-1 45,0-4 0,-2 0-45,-6 4 1,-2-1-6,5-7 1,-5-1-41,-7-12 90,5 1 0,-18 12-90,0 9 809,-18-1-719,-4 0 0,-17-8 0,-9 6 135,7-15-180,13 26 0,-1 0 45,4-3 0,0 0-45,-4 3 0,-1 3 45,1 1 0,0 3 0,-1-1 0,1 1 0,-1-1 0,1 1 0,0 3 0,-1 0 0,-3-3 0,-1-1-45,3 5 0,1 0 45,-4 0 0,0 0 0,4 0 0,1 0 108,-12 0-108,4 9 90,18-7-90,-1-2 0,9-2 0,2-7 413,9 9-413,18 0 0,12 0 0,-2-3 0,3-2-334,4-1 1,0 1 333,4-1 0,1 1 0,-1 0 0,0 1 0,0 4 0,0 0-45,-4 0 0,0 0 45,-1 0 0,-1 0-265,17 9 265,-21-4 0,-1 1 0,13 13 0,-16-5 0,-2 1 0,17 6 0,-10 8 0,-10-1 0,-12-6 648,-8 15-648,0-15 374,-9 23-374,-1-12 0,-4-9 0,-1 0 90,-7 6 0,-15-1 0,-2-1 0,-11-15-429,21 0 0,-1 0 384,-3-7 0,-1-1-45,3 5 0,1 0 45,-8-5 0,-1 1-45,9 3 0,0-1-66,-5-6 1,2-2 155,-17 9-90,2-9 0,18 0 0,1 0 0,10 0 0,-1-9 663,9 7-753,3-7 325,8 9-235,0 0 0,17 0 0,14 0 0,19 0 0,-21 0 0,1 0 0,3 0 0,1 0 0,5 4 0,1 1-497,0 0 1,0 1 496,9 7 0,-2 2 0,-10 0 0,-2 1 0,4-2 0,-2 2-88,-11 3 1,-2-1 177,15 4-180,-2 15 180,-15-15-90,15 15 0,-15-15-90,15 15 180,-15-16-90,6 16 0,-9-15 0,-8 15 886,7-15-886,-16 6 192,7 1-102,-9-8-90,0 8 0,0 8 0,-9-13 0,-2 13 270,0-9-90,-6-15 180,-3 13-90,-11-15-90,-17 0-1,20-2 1,-2-1-90,-9-2 0,-1-1-384,0 0 1,0 1 382,-4 3 1,0 0-275,4-9 0,2 2 230,7 6 0,1 1-135,1-8 0,2 0-1259,-4 8-2879,3-18 4228,17-2 0,2 1 0,9 1 0</inkml:trace>
  <inkml:trace contextRef="#ctx0" brushRef="#br0" timeOffset="12788">28105 2822 13469,'0'-11'2249,"-9"-7"-1889,7 25-270,-16-14 180,-1 16-1,-3-9 91,-15 0-90,6 0 0,-8 0-270,9 0 0,1 0-90,10-9 90,17 7 180,21-6-180,23 8-90,-13-5 0,1 1 90,-1 3 0,0 0 0,1-8 0,-1 0 0,21 7 0,-11-7 90,-19 9-90,-11 0 180,-9 0-180,-9 9 0,-20-7 90,-21 7 90,20-8 0,-1-2-91,1 1 1,2 0 0,-20 0-90,17 0-90,3 0 180,17 0-90,11 0 0,37 0 0,16 0-457,-11 0 0,3 0 412,-4 0 0,-2 0-49,-3 0 1,-2 0 93,-4 0 0,-3 0 90,3 0-90,-10 0 0,-12 0-90,-8 9 348,-17 2-3676,4-1 3494,-16-1 0,18-9 0,3 0 0</inkml:trace>
  <inkml:trace contextRef="#ctx0" brushRef="#br0" timeOffset="14741">28477 2704 7173,'-31'-9'1799,"12"7"-1080,10-6-89,9 8-90,0 8-270,-9-14 269,7 12-179,-6-6 0,-1-6-90,7 21-180,-16-30 180,16 21-1,-7-14-89,9 8-90,0 0-90,18 0 90,-5 0 0,24 0-90,-6-9 90,8-2-90,0-9 90,-9 1-90,-1-1 0,-10 1 180,1-10-180,-9 7-90,6-15 180,-15 7-180,16-9 180,-16 0 0,7-1-90,-9 1 90,0 0-90,0 9 719,0 1-269,0 10-450,0-1 180,0 0 0,0 9-270,-18-6 90,-12 15 90,-21-7-90,18 8 0,-1 2 45,3-1 0,1 0 0,-4 0 0,0 0-45,5 0 0,0 0 0,-1 0 0,1 0-90,-21 0-989,2 0-2250,17 0 3329,3 0 0,17 0 0,3 0 0</inkml:trace>
  <inkml:trace contextRef="#ctx0" brushRef="#br0" timeOffset="15117">28261 2195 6993,'-29'0'389,"-1"0"1,1 0 0,0 0-1739,-21 0 1349,2 0 0,26 0 0,4 0 0</inkml:trace>
  <inkml:trace contextRef="#ctx0" brushRef="#br0" timeOffset="21029">27811 3508 6813,'-20'-20'2429,"0"9"-2249,1-6 89,8 15 1,2-7 180,9 9 180,0 0-271,0 9 1,-8-16 0,5 14-360,-5-16 270,8 9 360,0 0-451,8 9 91,-5-7-270,14 15 450,3-6-180,1 0 0,17-2-180,-8-1 0,9-5 90,0 5-270,1-8 180,-1 0-90,9 0 0,-7 0-45,-13 1 0,1-2-1485,21-7-628,0-3 2158,-2 0 0,-26 2 0,-5 9 0</inkml:trace>
  <inkml:trace contextRef="#ctx0" brushRef="#br0" timeOffset="50913">28379 4821 16618,'34'-6'119,"0"1"1,8 3 0,3 4-75,0 2 0,1 3-45,4 2 0,-2 1-406,-7 0 1,-3 0 585,12 10 263,-22 8 6,-28 11-179,-15-18 0,-7-1-45,-7 6 0,-3-4 45,-8-5 0,-1-3-483,-3 5 0,1-1 258,11-6-1,3-2-133,-19 1-1,29 4 90,27-13-90,23 18 135,-7-7 0,2 2-90,0-1 0,-2 2 314,7 24 271,-14 8-180,-22-19 0,-8 0-135,-4-2 0,-5-1-230,-7 3 1,-3-2 49,-2-6 0,-2-3-191,6-1 1,2-3-1564,-11-3-1716,19-5 3425,46-41 0,-17 29 0,26-20 0</inkml:trace>
  <inkml:trace contextRef="#ctx0" brushRef="#br0" timeOffset="51198">29183 5115 18686,'-24'19'659,"0"1"1,7 3 0,1 2-660,-4 0 0,3 0 90,-3 25-90,20-21 0,7-1-360,24 13-514,1-23 0,5-5 829,7-2 0,2-5-103,-5-8 1,-2-5 192,-2 0 0,-6-5-45,-13-10 0,-6-4 179,0-4 1,-7-1-45,-14 0 0,-8 1-435,-5-5 0,-6 4 255,-6 13 0,-4 4-57,-2-6 1,2 3-3857,-12 6 4099,13-7 1,26 16 0,2-6-1</inkml:trace>
  <inkml:trace contextRef="#ctx0" brushRef="#br0" timeOffset="52355">30045 5409 16618,'-31'37'3687,"3"4"-3417,17-4 0,2 2-702,0-3 0,-1 0 522,-4 4 0,-1-1-32,5-9 0,-1-2-13,-3-2 0,-1-4 510,-4 0-465,-1-13-90,9-3-179,-6-38-91,15 8 180,0-11 0,4-6 0,9-3 0,6-2 30,-2 10 0,2 0 0,1-1 104,4 0 1,1 0 0,2 3-75,3 2 0,1 1 0,1 4-315,10-5 1,1 5 344,3 10 0,-1 6 0,-12 4 0,-1 5 45,0 9 0,-3 4 224,-6 11 181,-3 26 0,-19-7-180,-2-13 0,-2 0 359,-15 23-680,2-25 0,-3-2 141,-4-3 0,0-3 266,-17 1-896,5-19 151,35-10-1230,22-27 674,3 12 1,4-1-488,7-4 1,2 0 1026,3-6 1,0 4 421,-8 14 1,-1 3 251,0 0 1,-3 4 900,3 11-91,-1 9-89,-10 11-271,-8 10 901,-2 0-1261,-1 8 294,-5-17-383,5 8-180,-8-10 0,0-8-90,0-2 90,0-9 179,0 0-359,9 0 90,11-9 0,19-2 0,11-8-45,-21 9 0,1 0 0,0 0 1,-1 0 44,21-9 0,-11 8 0,-11 2 0,-17 9 0,-2 0 0,-9 0 0,0 0 0,8 0 89,-5 0-89,14-9 0,-15-1 0,7-10 0,-9 9 0,0 2 0,-18 9 0,-3-8-719,-10 5-2159,3-14-6953,17 15 9365,2-7 0,9 9 1,0 0-1</inkml:trace>
  <inkml:trace contextRef="#ctx0" brushRef="#br0" timeOffset="52505">31143 5252 21025,'39'-11'-630,"9"2"-1618,2 9-3689,0-8 5937,-2 6 0,-26-7 0,-5 9 0</inkml:trace>
  <inkml:trace contextRef="#ctx0" brushRef="#br0" timeOffset="53198">31456 5017 16078,'-39'0'6116,"-1"26"-5216,1 7-720,11 2 0,0 6-135,1-6 0,1 2-45,-4 6 0,2 1-563,7-8 0,2-3 158,3-7 1,4-1-856,10 20 396,22-32-305,21 5 719,-8-16 0,2-4 123,-5-6 1,1-2 236,3 1 0,-1-3 135,-6-7 0,-4-2 585,8-18 269,-14 9-179,-17 10-236,0 20-304,-9 2-180,7 7-450,-7 0-629,36-7-1,5 7 855,-3-9 1,1 0 179,0 0 0,-1 0 944,12 0 900,-4 0-360,-26 17-359,-2 5-271,-9 17-449,0 9-180,-9-7-180,-2-10 90,0-14-630,11-17-179,29 0-1,12-9 585,-7 1 0,0-3 135,-7 1 0,-2-2 90,0-3 0,-2 2 720,5 2 89,-17 2-449,-2 18-270,-9 10-90,0 3 0,0 7-180,8-10-450,12-8-360,19-2 91,11-9 269,0 0 450,-10 0 180,-21 0 90,-10 0-90,-9 8-180,0 3-899,0 0-6117,0 7 7106,17-16 0,-12 7 0,12-9 0</inkml:trace>
  <inkml:trace contextRef="#ctx0" brushRef="#br0" timeOffset="53422">32554 5448 21655,'-20'9'-90,"9"2"-270,2 17 270,18-6 90,2 15 90,9-16 180,-10 8-180,-1-1-90,-18 3-2699,-10-1 2699,-21-10 0,16-12 0,-2-8 0</inkml:trace>
  <inkml:trace contextRef="#ctx0" brushRef="#br0" timeOffset="53605">32260 5174 20485,'-9'10'-9831,"-2"-1"8668,-9-9 1,9 0-1,3 0 1</inkml:trace>
  <inkml:trace contextRef="#ctx0" brushRef="#br0" timeOffset="56505">29869 6565 14729,'0'-11'5846,"0"3"-5216,0 42-180,0 10-316,-3 2 1,-3 4 0,-3-9 0,-2 0-548,0-6 0,-3 1 1,0-2 457,-6 3 0,-2-2-140,-2 4 0,1-2 95,7-10 0,1-4-270,-13-1 90,17-7-630,37-32 495,-2 3 1,5-1-319,14-9 0,3-2 633,-1 0 0,-1 0 45,-3 1 0,-3 2 1668,12 4-904,-22 19 430,-19 19-699,-9 29-270,0 4-225,0-22 0,0-1 45,0 19 1091,0-17-1360,17-3-901,5-17-1438,26-3-7107,2-8 9625,0-8 0,-20 6 0,-12-7 0</inkml:trace>
  <inkml:trace contextRef="#ctx0" brushRef="#br0" timeOffset="56855">30594 6957 19136,'-20'-9'2159,"9"25"-1979,-6-3 0,-3 26-270,-2 9 90,8-23 0,0 0 0,-6 8-360,27 1-180,6-31 270,35 5 270,-6-16 0,5-12 0,-16-19 90,-12-11-90,-10 0-359,-9 10-2070,-9 12-3148,7 8 5577,-7 10 0,9 1 0,0 9 0</inkml:trace>
  <inkml:trace contextRef="#ctx0" brushRef="#br0" timeOffset="57230">30927 6898 20935,'11'29'2339,"-3"18"-2249,-16 6-180,-3-3 90,0-13-270,11-18-540,28-8 1,23-2 584,-17-11 0,1-5 135,1-2 0,-2-1 90,-4 0 0,-1-2 135,-4-3 0,-2 2 585,-2 2 89,-3 2-179,-27 35-540,-11-2 0,-2 24 0,3-17-90,28-3-90,21-17 45,-2-5 0,3-4 0,8-8 0,1-5 0,-4 2 0,-1-4-448,5-9 1,-3-4 222,-11 2 1,-2-2-755,1-3 1,-2-1-8808,-2-20 8915,-3 11 1,-18 20 0,0 10 0</inkml:trace>
  <inkml:trace contextRef="#ctx0" brushRef="#br0" timeOffset="57914">30574 7623 22734,'11'46'1529,"-20"-2"-1529,0-11 0,-4 1 0,-1-7 0,-2-4-90,-12 8 90,17-14-539,11-17-271,28-17 540,0 3 0,3-3 135,9-7 0,1-2 135,-1 1 0,0 0 135,-1 4 0,-1 3 855,12-2-91,-20 12-179,-13 25-181,-17 14-359,-8 10-180,-3 7-90,-9-26-809,18-5-360,30-17 269,25-17 630,-10 7 1,1-2-18,-7-7 0,-2-1 467,0 4 0,-3 1 809,7-4-89,-19 10-631,-12 26-179,-8 14-449,-8 10-2969,-3-2 3561,17-10 1,-10-18-1,22-3 1</inkml:trace>
  <inkml:trace contextRef="#ctx0" brushRef="#br0" timeOffset="58880">31632 7741 20575,'-19'-9'720,"-1"-2"-450,9-8 269,3 17 1,-1-5-90,-11 16-90,-2-9-1,-15 17-179,16 5-180,-8 8 90,18 7-90,-6-23-539,32 3-541,7-17 405,6 1 1,3-2 179,4-3 1,0-1 217,0 0 1,0-1 545,-5 1 1,-2 0 990,11-4-1,-19 18-360,-11 1-269,-9 19-270,0 1-360,0 9 463,0-17-553,0-4-720,8-18 181,21-9-91,21-11 540,-20 6 0,1-2 225,-1 1 0,-1-1 225,10-12 450,-11 17-1,-17 2-179,-2 9-270,-9 9-270,0 11 90,0-7-90,0 13-360,8-24-270,12 7 91,19-9 89,3-9 360,-14 1 0,0-3 0,-2-4 0,-2-1 180,18-14 450,-5 10-91,-27 11 181,-1 9-270,-18 18-180,-1 3-180,-10 19 0,0-19-450,9 6-270,20-25-269,22 6 89,19-8 495,-21-4 1,1 0 224,-1 3 0,1 0 180,20-8 630,-11 9 179,-20 0-89,-10 17-180,-9 14-316,0-4 1,0 5 45,-3 10 0,-3 3-45,-2-4 0,-3 0-135,0-6 0,-2 1 0,-3-2-492,-4-3 0,-4-2 1,1 0 431,0 1 0,-1 1 0,-1-3-30,-6 0 0,-2-2 0,1-1-135,-4 6 0,0-3-269,-3-10 1,2-6-227,-4-3-449,12-46 270,30-15 449,13 8 0,9 0 315,4 7 0,7 3 75,-7 9 0,3 2 0,2 3-182,3 4 1,1 4-1,0 1 287,10-1 0,-1 4-356,4 2 1,-2 4-230,-15 6 0,-3 0 676,1-3 1,-3 0 0,-6 8-1,-3-9 1</inkml:trace>
  <inkml:trace contextRef="#ctx0" brushRef="#br0" timeOffset="59398">30221 8799 18327,'0'37'3957,"-8"-4"-3687,-3 6-90,-9-11 90,0-25-360,10 3 90,1-23 0,26-3-90,-3-2 0,3-4-450,10 0 1,5 0-946,6-8 1,2 1 1395,1 6 0,-1 3 0,-13 8 0,-2 2 0,10-3 0</inkml:trace>
  <inkml:trace contextRef="#ctx0" brushRef="#br0" timeOffset="59738">30888 8701 23364,'-40'40'359,"10"-1"-448,2-9-541,17-1-450,28-19-179,25-1 809,-12-8 1,1-2 269,-1-2 0,-1-3 90,10-13 270,-20-12 90,-10-8 269,-9 9-539,-9 10-90,-2 3-899,-8 14-4048,-1-14 5037,9 15 0,2-7 0,9 9 0</inkml:trace>
  <inkml:trace contextRef="#ctx0" brushRef="#br0" timeOffset="60672">31280 8701 16797,'11'0'3868,"-3"9"-2788,-8-7-181,0 16-269,0-7-270,0 17-271,0 2-89,0 10 90,0-10-539,18-2-271,4-17-269,26-2 359,2-18 450,0-10 90,-11-3 180,-11-15 270,-17 24 90,-2-5-270,-9 18-91,0 0 1,0 9-90,17 2 0,5 0 0,8 6 270,-1-6 360,-18 17 0,-3-6-91,-8 15-269,0-6-180,-9-18-360,7 2-719,-6-24-720,25-8-810,22-5 1305,-13 3 0,1-1 832,6-1 1,1 3 1820,16-4 900,-19 5-540,-14 17-720,-17 17-899,0 13-90,9 12-270,3-17 0,4-2-809,26 7 134,-10-18 1,3-4-181,0-3 1,0-1 458,4-3 0,0-2 486,-8-7 0,-1-2 521,0 1 0,-3-4 1188,3-26 180,-10 9-900,-12 1 181,-8 18-541,-17 11 559,-5 20-918,-17 10-180,19-5 0,1-2 0,-12 1-225,12 11-584,27-33-271,23 7-269,19-18 539,-20-3 1,-1-4-271,1-3 1,-1-3 134,1-10 1,-1-4 309,0-2 1,0-2 904,1 0 0,-1-1 944,-3 1 0,-2 2-315,-8 11 1,-1 4 719,2-5-449,-17 36-271,-26 23-764,14-3 0,0 2-135,-12 5 0,0 0-360,7-5 0,3 1-899,3 2 0,3-1-6747,-1 10 8278,27-12 1,-14-12-1,14-18 1</inkml:trace>
  <inkml:trace contextRef="#ctx0" brushRef="#br0" timeOffset="60941">32907 8917 24803,'-31'9'360,"2"10"-990,10-6-539,8 13-271,20-6 361,13 2 809,8 6 270,-2-8 810,-8-1 449,-9 10-180,-2 1-449,-10 9-540,-16 1-1169,4-19-8752,-15-3 9545,-1-27 0,16 7 1,-4-7-1</inkml:trace>
  <inkml:trace contextRef="#ctx0" brushRef="#br0" timeOffset="61513">31044 9603 18686,'-39'0'3418,"-9"9"-3238,7 10-135,16-1 0,2 3-135,-8 21 90,12 6-539,45-18 314,-2-18 0,5-4 0,14-2 0,3-3 225,-5-6 0,-1-3-314,0-6 1,-4-5 493,5-15 14,-25 4 1,-4-1 165,-3-12-180,-18 2-180,-2 10-450,-17 18-1529,6-6-5317,11 15 7296,31-16 0,-5 16 0,11-6 0</inkml:trace>
  <inkml:trace contextRef="#ctx0" brushRef="#br0" timeOffset="61705">31730 9172 24353,'-18'23'539,"-1"-1"1,-5 7 0,-2 3-540,-4 11 0,-1 4-165,8-12 0,-1 1 1,4-1-151,-2 11 0,2 0-918,0-2 1,3-1-253,11-8 1,1-3-7510,-3 10 9073,8 4 0,0-33 1,0 4-1</inkml:trace>
  <inkml:trace contextRef="#ctx0" brushRef="#br0" timeOffset="61839">31378 9525 20485,'33'-6'719,"1"1"1,5 0 0,1 1-2519,8 3 0,2 2 1799,6-1 0,-3 0 0,-19 0 0,-3 0 0,21 0 0</inkml:trace>
  <inkml:trace contextRef="#ctx0" brushRef="#br0" timeOffset="62338">31045 10367 20305,'-1'29'2969,"1"1"-2879,0 9-270,-3-11 0,-2 1-1529,-6 14-2789,-9 5 4498,1-19 0,8-19 0,2-1 0</inkml:trace>
  <inkml:trace contextRef="#ctx0" brushRef="#br0" timeOffset="62863">31143 10152 12210,'30'30'3508,"-2"7"-810,-8-15-719,-9 15-809,-3 2-271,-8 3-89,0 5-450,0-7-271,0-1-89,-8-26 0,6 2-449,10-24-361,23-8 540,-3 2 0,3 0 225,-1-1 1,1-1 44,-1-3 0,-1 3 449,10 6 271,-20 11-90,-10 20-271,-9 10-179,0 9-270,0-8 90,0-3-989,9-17-540,19-11-360,22-20 1079,-20 1 1,1-1 506,3 4 1,0-1 572,-9-2 0,0 1 1529,14 8-540,-20 1-899,-10 26-360,-9 5-990,0 17-4587,9 0 5683,10-17 0,-6-4 1,5-18-1</inkml:trace>
  <inkml:trace contextRef="#ctx0" brushRef="#br0" timeOffset="63172">32181 10446 21835,'-28'0'2158,"-12"0"-2158,-1 8-180,-7 12-719,18-7-720,19 13-540,22-24-1169,37 7-540,4-18 2968,-22 5 1,-1-3 2878,19-12 2519,-18 8-1530,-10 2-1259,-11 18-1169,-9 11-540,0 10-90,-9-8-1350,15 4-2967,14-24-4858,22 7 9265,-13-13 0,0-1 0,4 3 0,-7-7 0</inkml:trace>
  <inkml:trace contextRef="#ctx0" brushRef="#br0" timeOffset="63347">32515 10544 18057,'10'48'5037,"-19"2"-4767,0-17 0,-3 1-136,-7-3 1,-2-1-612,2 4 1,-1 0 521,1-5 0,-1 0 0,-3 1 0,-2-1 0,0-3 0,0-2-45,0-3 0,0-3-75,0-2 1,2-3-1365,-7-2-2138,1-29 3577,18-14 0,3-1 0,8 7 0</inkml:trace>
  <inkml:trace contextRef="#ctx0" brushRef="#br0" timeOffset="63705">32710 10563 17967,'11'0'6206,"-2"9"-5846,-9 2-270,0 17-90,0 3-720,-9-18-1259,7 11-2608,-7-31 4587,27 7 0,-14-2 0,14-7 0</inkml:trace>
  <inkml:trace contextRef="#ctx0" brushRef="#br0" timeOffset="64205">32730 10583 22824,'42'14'-495,"0"-1"0,0 1 1,12 2-1,-7-3-854,-10-5 180,2-8 719,2-8 450,-2-3 270,-10-9 719,-10 9-89,-8 2-271,-2 9-449,-1 18-180,-5-5 90,14 24-90,-6-15 0,17 15 0,3 2 90,-1 2 45,-14-13 0,-3 1 944,-3 21-904,-3-16 1,-5 0 48,-12-8 1,-6 0-135,-3 8 0,-4-3-90,-5-9 0,-5-3 0,-5 6 0,0-2-90,12-6 0,0-3-270,-3-2 1,1-5-181,-2-7-90,10-28 91,20-22 179,12 20 0,5-1-378,6-3 0,4 1 693,2 2 0,3 3 148,1 6 0,2 2-13,-5 5 0,-2 2-90,14 4-359,3 9-9472,-32 0 9680,5 0 0,-18 0 0,0 0 1</inkml:trace>
  <inkml:trace contextRef="#ctx0" brushRef="#br0" timeOffset="64414">33083 10348 24083,'8'-11'-2024,"-5"2"0,5 9 1,-8 0-1</inkml:trace>
  <inkml:trace contextRef="#ctx0" brushRef="#br0" timeOffset="71243">33592 10250 17157,'-11'-13'2699,"-6"-11"-2340,15 30 1,-7-15-90,9 9-180,9 0-90,10 9 0,12 2 90,8 9-90,-8-1 90,-12 1 0,-10-1-90,-9 10 90,0-7 270,0 23-91,-9-21 1,-2 13-90,-8-17-180,-1-9 90,9 6-180,2-6 180,9 9-899,18-9-720,13 6-1710,10-6-4406,7 8 7645,-18-8 0,-10-2 0,-11-9 0</inkml:trace>
  <inkml:trace contextRef="#ctx0" brushRef="#br0" timeOffset="71485">33553 11014 18776,'0'0'0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6T13:34:39.739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11563 4429 12480,'-8'11'2968,"-3"-20"-2428,0-4-180,28-33-225,1 22 0,6-2-213,2-1 1,3-3-1,3 0 138,5-3 0,2 0 0,3-1-762,-3 5 0,2-1 1,1 1-1,1-1 702,-6 5 0,0-1 0,1 1 0,0-1 0,2 2 36,4-1 0,1 1 0,1 1 0,-1-1 0,-1 0-54,-3 1 0,0-2 0,-2 1 0,1 1 0,0 1-322,7-2 0,0 1 0,-1 1 0,-1 1 340,3-3 0,-3 1 0,-1 3 90,7-2 0,-4 5-180,-17 6 0,-2 2 90,18 0-674,-24 9-1305,-3 0 435,-1 0 1544,-16 0 0,6 0 0,-8 0 0</inkml:trace>
  <inkml:trace contextRef="#ctx0" brushRef="#br0" timeOffset="257">12915 3410 10951,'-30'-29'4407,"10"8"-3777,12 1-270,25 3-180,14 6-90,19 0-380,-17 6 0,2 1 245,-5 4 1,1 0 168,-1-1 1,-2 2 774,11 17-359,-19 3-180,-11 19-315,-15-12 0,-6 0-45,-6-6 0,-3 0-450,0 7 0,-2-2-1574,-1-9 1,0-5 2166,-4-2 0,17-5 0,3-14 1</inkml:trace>
  <inkml:trace contextRef="#ctx0" brushRef="#br0" timeOffset="11377">14836 2606 13110,'-8'13'2338,"5"2"-2248,3-23 90,20-1-90,28-11 0,-14 5 0,2 0-45,8-1 0,1 1 45,0 0 0,-1 2-231,1 7 0,-2 1 455,-12 0 1,-2 2 225,19 11 289,-19 12-559,-10 10-91,1 1-89,17-3-315,-9-20 1,3-5-1282,8-1 0,2-4-2452,12-6 0,1-4 3958,-6-2 0,-4-2 0,-12 5 0,-3 0 0,5-6 0</inkml:trace>
  <inkml:trace contextRef="#ctx0" brushRef="#br0" timeOffset="12027">16247 2234 14819,'-19'0'3687,"-1"-9"-3417,9 7-270,29-7 90,15 9-90,-1 0 0,3 0-45,0 4 0,0 1 45,-4-1 0,-1 3 0,-4 6 0,-4 2 90,-3 7 90,-10 15-180,-18 11 90,-11-5-90,2-13 0,-3-3-180,-12 3 180,-4-10 0,35-3-450,31-6 360,14 0 45,-9-3 1,0 2 133,16 9 361,-20 3 180,-12 15-270,-27 2-180,-19-6-315,12-9 0,-1-2-1304,-22-9-2879,10-5 4318,54-18 0,-25-1 0,35 2 0</inkml:trace>
  <inkml:trace contextRef="#ctx0" brushRef="#br0" timeOffset="12603">17149 2391 19496,'-39'28'540,"-1"2"-540,25-6 0,0 0-90,-13 9-270,43 4-180,18-26 450,0-6 0,4-1-170,-2-3 0,-1-2 305,-3-7 0,-3-2 172,11-12-127,-19-17 90,-12 0 0,-16 17-270,-21-13 90,-4 22-630,-6-15-776,11 0-2192,26 15-1169,22-14 2698,30 17 1934,-12 0 0,2 0 1169,-4 4 1,0 1 1124,3 1 0,-2-1 1349,13-3-1349,-2 6-630,-26-7-180,-5 9-540,-17 17-359,-8 22-270,-12 5-225,10-11 0,-2-1 135,-16 1 0,34 4-720,25-17 450,-3-13 1,5-4 89,10 0 0,1-6 135,-7-4 0,-2-5 45,1-6 0,-4-3-1,-11 1 1,-3-2 0,-7-6 0,-3 0-90,1-14 0,-18 3-1349,-11 11-6386,-19 8 7735,-2 9 0,10 3 0,14 8 0</inkml:trace>
  <inkml:trace contextRef="#ctx0" brushRef="#br0" timeOffset="49841">20324 999 10051,'0'-20'4138,"0"1"-3059,0-1-179,0 1-91,0 16-359,-9-3 0,-10 15 0,-21-9-271,11 6 1,-1 5 0,0 6 0,-1 5-90,-4 11 0,3 4-543,10 2 1,3 2 496,-2-1 1,5-1-194,7-4 1,7-3 238,19 10 0,5-22 0,7-3-135,9-5 0,4-5 45,3 0 0,0-3-469,-5 2 1,-2-3-72,-7-6 1,-3-3-1170,11-5-1529,-20-8-1762,-10-9 5000,-9 14 0,0-3 0,0 17 0</inkml:trace>
  <inkml:trace contextRef="#ctx0" brushRef="#br0" timeOffset="50107">20324 1175 10681,'30'-10'4677,"8"-8"-3777,-8 16-91,9-7-269,-8 9 269,-3 9-89,-8 11-270,-10 10 90,-1 9-361,-9 0-89,-9 9 0,-2-15-180,-8-5-359,8-19-901,2-9-1978,9-9-5577,27-10 8905,5-20 0,1 15 0,-7-3 0</inkml:trace>
  <inkml:trace contextRef="#ctx0" brushRef="#br0" timeOffset="50833">20736 1215 15268,'28'11'1709,"2"-3"-1709,18-8-809,2-8 584,-20 3 0,-1-1 45,-3-8 0,-2-1 270,16-6 0,-21-16 0,-10 23 450,-9-12 269,0 33 181,-18-14-271,-4 33-179,-17-4-450,0 17-90,9-8 90,10 6-180,29-24-989,21 4 584,-2-14 0,3-6-126,4 0 1,0-2 485,0 0 0,0-1 91,-5-3 1,-2-2 583,12-8 899,-21 8-360,-10 2-89,-9 18-541,0 10 247,0 12-516,0-1 3,0-1-93,0-18-360,17-3-360,5-34 270,5 15 1,3-2-137,-4-14 0,0-2 451,4 7 0,-1 2 135,10-19 180,-20 19 269,-10 12-179,-9 25-270,0 5 0,0 8 452,0-1-542,9-18-180,19-3-359,14-16 179,-13 3 0,0-1 0,1-7 0,-1-3 270,1 2 1,-1-2-51,-3-7 1,-2-2 274,-3 4 0,-3 1 674,2-20 1,-12 29 89,-25 5-269,-14 41-540,11-16 0,-1 3-194,0 8 1,3 1 148,0-6 0,8 0 312,25 21-1166,9-33-271,7-3 1,6-3-2339,-3-5 0,1-4 3418,6 2 0,-3 0 0,5 0 0,-8 0 0</inkml:trace>
  <inkml:trace contextRef="#ctx0" brushRef="#br0" timeOffset="52698">23715 744 18866,'0'48'1079,"0"-15"1,-1 2-1035,-3-4 0,0 1 0,3 6 0,0 0-292,-4-8 0,1-1-742,4 21-3257,0-11 4246,9-19 0,-7-12 0,7-8 0</inkml:trace>
  <inkml:trace contextRef="#ctx0" brushRef="#br0" timeOffset="53226">24577 862 15268,'-39'0'4588,"-1"0"-3779,1 9-269,9 10-360,-7 12-90,15 17-90,-6-7 90,17 7-90,28-18-450,25-10 270,-9-14 0,4-3 90,-2-2 0,-1-2 90,1-6 0,-2-4 90,8-19-90,-13-12 0,-21 14 0,-5 0 0,-2-14-90,-9 3-3238,-11 11 3328,-1 8 0,1 9 0,11 3 0</inkml:trace>
  <inkml:trace contextRef="#ctx0" brushRef="#br0" timeOffset="53953">25263 627 19496,'11'30'3058,"-3"16"-2968,-8 4 0,0-16 0,0 2-572,4-1 0,1-1-58,0 1 0,1-2-1844,4-3 1,0-1 2383,1 21 0,-3-20 0,-8-12 0</inkml:trace>
  <inkml:trace contextRef="#ctx0" brushRef="#br0" timeOffset="55178">22382 881 18776,'-20'48'585,"6"-19"0,0 1-540,-2 5 0,1 0-45,0 0 0,0-1 0,0 2 0,1-4 0,-5 1 0,8-7 0,2-26-180,9 0 0,18-26 0,4-7 180,-3-7 0,1-5-90,0 4 0,-1-1 135,1-6 0,-1-2-90,-3 6 0,-1 1 90,-4 11 0,-3 3 135,1-10 180,-9 30-91,0 38 91,0 21-270,4-16 0,1 1 0,-5 5 0,2-1-90,6-4 0,1 0 0,-4-1 0,1-1-90,14 17-719,-1-11-900,-8-10-2519,-2-18 4228,-9 6 0,0-15 0,0 7 0</inkml:trace>
  <inkml:trace contextRef="#ctx0" brushRef="#br0" timeOffset="55313">22343 1136 18776,'37'0'990,"4"0"-2295,-12-4 1,1 0 1304,20 1 0,-19-5 0,-14 8 0</inkml:trace>
  <inkml:trace contextRef="#ctx0" brushRef="#br0" timeOffset="56257">22303 1744 15178,'-19'19'2879,"8"10"-2609,2 1-181,9 18-517,0 2 338,0 0-810,1-20 1,-2-3-4408,-8-3 5342,7 2 0,-6-26 0,8 0 1</inkml:trace>
  <inkml:trace contextRef="#ctx0" brushRef="#br0" timeOffset="56649">22323 1685 18416,'48'-11'0,"-19"5"0,1 3-359,22 12 629,-4 2-181,-28 17 181,-12-6-90,-25 24 90,-5-14-180,-1-11 0,-2-2-180,-8 9-270,-4-17 360,18-2-539,17-1-811,21 3 181,31 9 989,-23-7 0,-1 2 540,0-1 0,-4 3 1529,-3 31-450,-10 2-945,-19-25 1,-6 0-315,-4-4 0,-2-3-180,-3-3 0,-2-2-495,-2-1 1,1-4-4993,-2-6 5487,10-13 0,12-2 0,8-4 0</inkml:trace>
  <inkml:trace contextRef="#ctx0" brushRef="#br0" timeOffset="57224">23617 1724 16707,'10'0'5487,"-1"9"-4857,-9 11-180,0 19-360,0 11-90,0-17 0,0 1-45,1 1 0,-2 0-630,-3-4 0,-1-1-989,5 0 0,-2-3 1664,-6 3 0,8-10 0,0-12 0</inkml:trace>
  <inkml:trace contextRef="#ctx0" brushRef="#br0" timeOffset="57568">24381 1724 20036,'-20'31'1978,"9"14"-1888,3-12-90,8 15-1169,0 0-4048,0-7 5217,0 7 0,0-26 0,0-5 0</inkml:trace>
  <inkml:trace contextRef="#ctx0" brushRef="#br0" timeOffset="57957">25400 1861 21745,'-17'20'719,"-5"0"-809,-9 17 0,3-13 180,17 21-270,2-14-269,36-1-1,5-10 270,-3-13 0,1-5 90,20-20 180,-2-4 90,-26-17 0,-5 0-90,-17 0-180,-17 0-1889,-14 8 1979,2 20 0,-1 2 0,-5 1 0,0 8 0</inkml:trace>
  <inkml:trace contextRef="#ctx0" brushRef="#br0" timeOffset="58565">22382 2822 16438,'11'-20'3238,"-3"9"-2699,-8 3-269,0 16-90,-8 3-90,-12 17-90,-2 12 0,-6 1-135,23-13 0,8 1-1484,25 12-1125,0-20 1,5-3 2743,21-1 0,-1-5 0,-22-6 0,-3-2 0,3 1 0,-1-1 0</inkml:trace>
  <inkml:trace contextRef="#ctx0" brushRef="#br0" timeOffset="60123">23734 2763 19856,'-11'37'1259,"-6"-4"-1304,11-6 0,1 2-135,-15 13-1079,1-3-1799,8-11-5128,11-17 8186,19-2 0,-5-9 0,3 0 0</inkml:trace>
  <inkml:trace contextRef="#ctx0" brushRef="#br0" timeOffset="62407">24518 2743 19766,'0'-11'2788,"0"3"-2788,-9 16 90,-2 3-180,-8 18-180,-1-8 90,18 16-179,13-23-91,37 12 180,-18-23 0,1-4-259,4 2 0,0-2 394,-5-3 0,-1-3 126,-4-6 1,-3-2 98,9-16 0,-12 1 90,-10 10-90,-26 3-180,-14 14-360,-19-5-3892,9 8 4342,4-9 0,26 7 0,2-7 0</inkml:trace>
  <inkml:trace contextRef="#ctx0" brushRef="#br0" timeOffset="62783">25400 2587 21205,'-20'21'630,"9"14"-630,-6-22 0,15 24-360,2-15-450,37-2-179,15-12 719,-17-6 0,0-4 94,0-1 1,-2-2 175,17-15 270,-11-2 539,-20-15-89,-10 15-270,-9 3-1,-35 10-449,0 9-450,-2 0 1,-2 0-3064,8 0 1,1 0 3512,-20 0 0,22 0 0,19 0 0</inkml:trace>
  <inkml:trace contextRef="#ctx0" brushRef="#br0" timeOffset="63815">23146 3821 21025,'11'-11'810,"-2"3"-2879,-9 8-180,0 0 0,0 0 1</inkml:trace>
  <inkml:trace contextRef="#ctx0" brushRef="#br0" timeOffset="63957">23244 4056 16258,'0'20'-8186,"-9"-9"8186,7 15 0,-6-22 0,8 14 0</inkml:trace>
  <inkml:trace contextRef="#ctx0" brushRef="#br0" timeOffset="64073">23342 4331 15898,'-9'13'-510,"7"2"0,-6-24 1</inkml:trace>
  <inkml:trace contextRef="#ctx0" brushRef="#br0" timeOffset="64215">23362 4527 18686,'0'19'-2338,"0"-8"2338,0 7 0,0-16 0,0 7 0</inkml:trace>
  <inkml:trace contextRef="#ctx0" brushRef="#br0" timeOffset="64332">23381 4723 17697,'0'0'0</inkml:trace>
  <inkml:trace contextRef="#ctx0" brushRef="#br0" timeOffset="69253">23617 3665 11041,'8'30'2878,"3"-2"-2338,9-8 89,-1-9-359,1 6 0,8-15-90,3 7-180,17-9 180,2 0-180,-13-11 0,2-4-90,1 4 0,1-2-286,-6-2 1,1-2 0,0 1 375,10-4 0,-1 1 0,4-2 0,-2 3-248,-11 6 1,-3 2 292,-3 0 0,-1 3 315,19 7 90,-18 17-90,8 5-1,-17 8 91,16 7 0,-15-15-180,-2 6 1071,-3-17-1251,-15-2 639,16-9-639,1 0-180,21-18 45,-12 4 0,2-2-90,5-4 0,0-1-322,8-8 0,1 1 457,-8 11 0,0 1-199,3-4 0,-2 3 289,13 6-12,-2 3 102,-9 16 0,1 3-90,-1 18-45,-12-18 0,2-1 0,1 1 0,1-2 0,12-3 0,2-3 0,-1-2 0,1-2-45,8-2 0,1-3 90,-8-3 0,-1-2 35,4 1 1,-2-1-36,-16-3 0,-1-1-45,0 6 0,-4-1 360,-4-10-854,-5 1-1691,-17 8 2140,0 2 0,0 9 0,0 0 0</inkml:trace>
  <inkml:trace contextRef="#ctx0" brushRef="#br0" timeOffset="80753">23813 4350 11311,'-9'14'2158,"7"1"-1708,-7-24 90,9 9 269,0 0-719,9 0-90,19 0 0,5 0 0,6 0 90,-2 0 180,-24 9-360,4 2 180,-17 17 0,-17 20 0,-5-5 0,0-10 0,-4 0 135,1-8 0,0 0-353,-1 0 1,2 0 216,-15 14 91,10-19-90,27-12 0,13-8-90,37 0-90,5 0-495,-24 0 1,0 0-4273,19 0 4857,-26 0 0,-5 0 0,-17 0 0</inkml:trace>
  <inkml:trace contextRef="#ctx0" brushRef="#br0" timeOffset="81061">24400 4605 18416,'-19'-9'-989,"-1"-1"-5577,9-1 6566,3-7 0,8 16 0,0-7 0</inkml:trace>
  <inkml:trace contextRef="#ctx0" brushRef="#br0" timeOffset="81562">24949 4370 17067,'-19'-17'180,"8"12"-180,11-12 0,19 17 0,3 0 0,-2 0 180,-12 9-90,-8 1 180,0 10 180,0 17-181,-8-13 1,-12 13 0,-2-9 0,-15-6-270,15 6-90,-6-17 0,17 7 180,11-16-180,20 7 180,19-9-90,11 0 90,1 0-180,-12 0 180,-11 0-180,-17 0 90,6 0-2249,-15 8-6026,7 3 8275,-9 0 0,0-2 0,0-9 0</inkml:trace>
  <inkml:trace contextRef="#ctx0" brushRef="#br0" timeOffset="81837">25478 4448 19766,'-19'-8'-3238,"8"-3"-5038,2 0 8276,18 2 0,-7 9 0,7 0 0</inkml:trace>
  <inkml:trace contextRef="#ctx0" brushRef="#br0" timeOffset="82690">25772 4272 18416,'-19'-9'1979,"8"7"-1979,2-7 90,9 9 0,0 0 0,9 0-90,11 0-90,19 9 90,2-7-180,-2 7 270,-10 0-180,-19 2 180,-1 17-90,-9-6 180,-9 23-90,-10-12-45,4-9 0,-1 0-45,-14 15 90,2-17-90,17 4 90,11-15-90,28 0-360,14-2-765,-9-7 1,1-4-3792,-3-6 1,-1-2 4758,1 4 1,-3-1-1,2-12 1,-12 10 0</inkml:trace>
  <inkml:trace contextRef="#ctx0" brushRef="#br0" timeOffset="92449">22284 4468 16258,'-39'20'2788,"-10"-10"-2518,-1 8-180,17-12 0,-1-1-90,0 0 0,-2 1 45,-6-1 0,-3-2 0,-3-2 0,-2-2-1161,12 1 0,-1 0 1,-2 0 1145,-4 1 0,-1 0 0,0-3-30,-3-2 0,0-2 0,-1-1 30,-2 1 0,0-1 0,-1-2-53,12 1 1,0-2-1,-1 0 1,1-1-390,-3 0 0,0-2 0,0 1 1,-1 0 388,-3-1 1,-1 1-1,0-1 1,-1 1 22,-3-1 0,-1 1 0,0-1 0,-1 1-18,11 2 0,-2 0 0,1 0 0,0 1 0,-1 0-185,-1 1 1,0 0 0,0 0 0,0 0 0,0 1 184,0-1 0,-1 0 0,1 0 0,0 0 0,0 1 0,2-1 0,-1 0 0,1 0 0,0 0 0,0 0-324,-9 0 0,-1 1 0,1 0 0,1-1 319,4-1 1,-1 0 0,2 0-1,0-1-54,2 1 1,2 0 0,0-1 0,1-1-14,3-2 0,0-1 0,1-2 1,2 0 88,-9-5 1,3-2 0,3-3-60,5-1 0,2-3 0,3 0 461,-6-9 0,5-2-356,5-7 0,4 0-90,6 11 0,2 2 921,-1-4 0,1 2-966,-5-13 270,-1 2-180,1 17 1705,-1 3-1615,-8 17 90,-3-6-90,-17 14 90,7-5-180,12 6 0,1 4 1265,-13 15-1265,13-11 0,-1 1 0,4 11 0,0 1 45,-4-4 0,-1 1 154,-4 7 0,1 2-199,2-5 0,1 1-103,0 3 1,1 0 102,4-8 0,2-2 90,-7 15-180,1-18 0,10-11 194,8-20-104,-6-28 0,14-4 0,-2 14 0,2 0-46,10 2 0,3 2 46,0-1 0,2 0-114,7 1 1,1 1 68,-5 6 0,1 4 45,21-8 180,-16 14-90,8 17 89,-1 8 715,3 12-804,-8-5 0,2 1-45,-1-1 0,2 0-36,6 1 0,3-4 36,0-5 0,0-3-45,0 1 0,0-1-180,-1-4 0,-1 0-1979,17 0-4947,-2 0 7106,-26 0 0,-5 0 0,-17 0 0</inkml:trace>
  <inkml:trace contextRef="#ctx0" brushRef="#br0" timeOffset="93624">17835 3312 9871,'-11'-11'3239,"2"11"-2160,1 2-629,5 15 179,-5 20-359,-1-2-180,4-7 0,-1 1-90,-14 10 0,1-17-90,8 4 90,2-24 270,9 7-360,9-9 90,11 0 180,28-9-225,-19 1 0,3-3 0,14-8 0,4-2-515,-15 5 1,1 0 0,2-2 529,4-1 0,1-1 0,0 1 30,-2 1 0,-1 1 0,-1 1-230,-2 2 0,-1 1 0,-2 1 320,2 2 0,-3 1-1,15-9-178,-29 16-541,-10-7-1709,-9 9-1973,0 0 4312,9 0 0,-7 0 0,7 0 0</inkml:trace>
  <inkml:trace contextRef="#ctx0" brushRef="#br0" timeOffset="94132">18246 3370 10321,'-39'-8'2249,"0"6"-2069,0-16-180,0 16 90,-1-7 90,10 9-180,-7 0 179,6-8-179,1 5-359,2-14-3599,17 15 3958,2-7 0,9 9 0,0 0 0</inkml:trace>
  <inkml:trace contextRef="#ctx0" brushRef="#br0" timeOffset="132746">4860 13229 12120,'-8'13'1349,"6"2"-539,-7-24-181,9 1 1,9-21-495,3-2 0,4-5 90,4-8 0,1-4-947,-2 8 0,1-3 1,0 0 751,0 3 0,-1 0 0,1 0 59,0 1 1,0-1 0,-1 2-157,7-13 0,-2 4 157,-3 6 0,-3 3 270,2-12-180,-3 13 0,-15 18-180,7 8 1902,-9 2-1812,0 9 2556,0 0-2466,9 0-1,-7 9 1,24 19-180,-11-4 0,0 2-369,9 8 0,3 2 369,2 3 0,0 0 0,1 0 0,-1 1 90,1-1 0,-1 0-45,-4-4 0,0 0-45,1-2 0,-4 1-159,-10-4 0,-2-1 159,3-4 0,0 0-1079,-2 23-2699,0-18 3778,-3-10 0,-8-11 0,0-9 0</inkml:trace>
  <inkml:trace contextRef="#ctx0" brushRef="#br0" timeOffset="133162">5135 12504 13110,'11'-3'1888,"-11"-21"-1528,-2 29 0,-7-40 270,9 13-361,-1-4 1,2-4-45,3 0 0,1-1 0,0-16 0,1-2-135,3 3 0,1 0-489,1-7 1,-2 0 488,-3 11 0,-1 3-110,0 4 1,-2 2-161,-3-6-2609,0 20-6565,0 10 9354,0 9 0,0 0 0,0 0 0</inkml:trace>
  <inkml:trace contextRef="#ctx0" brushRef="#br0" timeOffset="134070">5115 11994 6723,'0'-39'3238,"0"8"-1439,0-6-180,0 15 90,0-6-719,0 9-361,0 8-539,0 2-90,0 9 810,0 0-450,0 17 0,0 14-271,4 1 1,1 3-588,0 5 0,1 1 498,-1 12 0,1 1 0,3-4 0,-1 0 0,-2 0 0,-1-2 0,0-12 0,1-2 0,3-4 0,-1-4 0,-5-4 90,14-5-90,-15-25 0,7-29-180,-9-16-341,0 11 1,0-3 475,0 5 0,0 0-45,0-8 0,0 0 90,0 7 0,0 1 0,0 5 0,0 1 537,-4 4 0,-1 3-717,3-4 90,-7 21 90,1 12-180,-3 17-1349,0 36-1259,-7-18-284,16-1 1,2 2 3071,-9 3 0,9-10 0,0-14 0</inkml:trace>
  <inkml:trace contextRef="#ctx0" brushRef="#br0" timeOffset="134387">5213 12484 11490,'-19'22'3508,"8"21"-2338,-7-19-361,7 24-449,-1-24 0,-4 0-180,-3 5 0,-1 1-90,0 4 0,-2 1-45,-6 4 0,0 1-832,3-1 0,0 0 787,-9 4 0,0 1 0,3 1 0,1 0 0,0 0 0,1-1-45,5-4 0,1-2-400,3-3 0,0-2-2523,-10 8-3149,10 5 6117,12-16 0,8-8 0,0-4 0</inkml:trace>
  <inkml:trace contextRef="#ctx0" brushRef="#br0" timeOffset="134795">5272 12621 14729,'20'-11'2068,"8"3"-1528,3 25 0,8-4-360,-15 4 0,0 3 89,0-5 1,2 1-90,3 2 0,1 3-426,0 2 1,-2 2 200,-2-1 0,-1 2 45,0 3 0,-3 1 45,-5-6 0,-3 2-302,1 2 1,-2 0-2442,7 14-5578,-9-3 8276,-3-20 0,-8-10 0,0-9 0</inkml:trace>
  <inkml:trace contextRef="#ctx0" brushRef="#br0" timeOffset="135629">5233 11935 7713,'-31'22'4497,"3"-5"-3508,17-17 91,2 0-361,9 0-179,0 0-90,9-17-90,11-14-270,-2 8 0,3-4-1,7-6 1,3-1-90,3-1 0,2 0-551,-8 7 0,2-1 0,-1-1 551,-2 0 0,-1 0 0,1 1 30,5-1 0,1 0 0,-2 1-420,-4 2 1,0 0-1,0 2 570,16-11 0,1 5-45,-5 8 0,0 4 135,-4 3 0,0 4-91,3 6 1,0 3-45,1 3 0,1 0 0,-1 0 0,2 0-45,7 0 0,0 0 200,-4 4 1,1 1-201,8-4 0,1 0-90,-15 2 0,0 0 0,1 0 29,2-2 1,1-1 0,0-1-388,5-1 1,1-1 0,0-1 417,3-2 0,0 0 0,1-1-60,-11 2 0,-1 0 0,2 0 0,-1-2 112,1-3 0,0-1 1,0-1-1,4-1-232,-4 2 1,2-1 0,2-1 0,1 0-1,-2 0 1,-3-1 155,1-2 0,-3 0 0,0-1 0,0-1 0,2 0-6,0 0 0,2-1 0,1 0 0,0 0 0,-2-1 0,-3-1 15,7-4 0,-4-2 0,-2 0 0,-2 0 45,6-6 0,-3 0 0,-1-1-60,-2-4 0,-1-2 0,-3 2 0,-7 7 0,-3 1 0,-3 0-210,4-11 0,-4 3-2024,-7 12 0,-3 4 2204,-5 3 0,-8 10 0,0 9 0</inkml:trace>
  <inkml:trace contextRef="#ctx0" brushRef="#br0" timeOffset="141745">5194 12366 8972,'-11'9'2069,"2"2"-1530,9 9-179,0-1-90,0 1 360,0-9-91,0 6-179,0-6 180,9 0-180,2 6-1,0-15-179,6 16-90,-6-7 180,9 0 0,-1 6 0,9-6-90,3 0 90,8 6-1,0 3-269,1 2-101,-1 15 191,0-7 0,-9 1 0,8 6-90,-17-7 0,16 9 0,-6 1 0,-1-10 0,7 7-270,-15-15-719,-2 6-1350,-3-8-2878,-15-9 5217,7-3 0,-9-8 0,0 0 0</inkml:trace>
  <inkml:trace contextRef="#ctx0" brushRef="#br0" timeOffset="142506">5174 12602 14819,'0'28'449,"0"0"1,-17 16-270,7-7 0,-2 0-135,-7-11 0,-1 0-45,-5 7 0,2 1 45,2 1 0,0-2-556,-7-3 0,0 1 556,6 7 0,2 0-90,-4-7 0,0-1 89,4-1 1,1 1-45,4-1 0,0-1-89,-14 13 178,10-2 1,-1-19-90,9-3 0,3 3 741,-1-7-741,7 13 372,-7-15-282,0 0-180,7-3-90,-6-8 90,8 0 180,0 0-180,0-8-90,17-29-90,-7 12 0,2-3 180,10-9 0,4-4 0,-2-7 0,2 0-640,3 7 1,1 0 579,-10 6 0,-1-1 0,1 2 105,5-7 0,0 1-345,-1 5 1,-1 1 344,-6 0 0,-3 2 45,5 0 0,-10-5 0,-9 26-90,0 2 1374,0 9-1284,0 0-2193,0 26 2193,-17 7 0,12 0 0,-12-7 0</inkml:trace>
  <inkml:trace contextRef="#ctx0" brushRef="#br0" timeOffset="146187">6350 11622 12570,'-20'13'2159,"9"2"-1890,3-15 91,-1 2 0,7 33-90,-16-11-225,13 3 0,0 2 45,-15 13-90,0 6 0,1-26 0,8 4 0,2-24 90,9 7-90,0-18-90,18-19-90,3-23 90,-1 17 0,0-1 90,-4 0 0,-2 0 0,1 1 0,-1 1 0,5-17 180,-8 19 270,6 14 89,-6 25-269,0 12-180,7 19-90,-8 2 90,10 7-90,-9-17-720,6 6-1708,-15-24-4678,7 13 7106,-9-24 0,0 7 0,0-9 0</inkml:trace>
  <inkml:trace contextRef="#ctx0" brushRef="#br0" timeOffset="146330">6291 11837 13559,'26'-30'-3508,"-2"10"3508,5 10 0,-1 3 0,-4 5 0,2-7 0</inkml:trace>
  <inkml:trace contextRef="#ctx0" brushRef="#br0" timeOffset="146754">6664 11602 15988,'11'39'1169,"-3"9"-1079,-17-7-90,-1-10 0,-1 4-180,-7-40 0,16 21-449,-7-25-1,9-17 0,9-7 540,-4 1 1,1-3 89,3 0 0,2 0 44,-2-1 1,1 2 45,10-16 270,-1 22 180,-8 19 90,-2 18-361,0 11 1,2 19-90,8 2-180,1 7-90,-9-18-449,6-1-1890,-6-10-4317,0-8 6746,-2 7 0,-9-16 0,0 7 0</inkml:trace>
  <inkml:trace contextRef="#ctx0" brushRef="#br0" timeOffset="146922">6702 11622 11850,'39'4'-1005,"-1"0"1,1 1 0,8 5-1,-11-5 1,-18-14 0</inkml:trace>
  <inkml:trace contextRef="#ctx0" brushRef="#br0" timeOffset="147313">7036 11484 16348,'11'50'989,"-2"-2"-719,-9-8-270,0 7 90,-9-14-90,7-5-630,-7-1-89,0-32 89,7 29 180,-15-48-89,14 11 359,-5-35 90,8-2 90,0 0 90,9 2 269,1 18 181,10 1 90,8 19-180,-6 10-181,6 19 91,1 12-90,-7-1-270,6 7 0,-17-15-1259,6 6-3509,-15-8 4768,7-9 0,-9-3 0,0-8 0</inkml:trace>
  <inkml:trace contextRef="#ctx0" brushRef="#br0" timeOffset="147479">7114 11700 14369,'-2'-33'1169,"4"-2"-2158,27 33-4408,1-15 5397,10 15 0,-19-7 0,-3 9 0</inkml:trace>
  <inkml:trace contextRef="#ctx0" brushRef="#br0" timeOffset="148979">7800 11288 16258,'-11'-2'809,"-6"-4"-629,6 6 0,0 15 0,-6-2 0,6 26-270,-9-8 180,9 6-90,3-7 0,25-8-360,5-5-989,26-17-1350,-7 0-3507,7-17 6206,-9 4 0,-17-7 0,-4 12 0</inkml:trace>
  <inkml:trace contextRef="#ctx0" brushRef="#br0" timeOffset="149371">8036 11230 16528,'-20'30'629,"0"-10"-539,9-3-90,3 3 90,8 2-90,8 6-1259,30 0-1170,5-15-405,-14-2 1,1-4 2833,18-16 0,-26 7 0,-5-7 0</inkml:trace>
  <inkml:trace contextRef="#ctx0" brushRef="#br0" timeOffset="149679">8349 11034 14729,'-9'10'1619,"-2"-1"-900,-8 9-179,-10 3 0,8 19-406,6-16 1,1-1-135,-5 10 0,-1 4 0,18-26-1079,22-2-3059,21-9 4138,-7-13 0,0 0 0,1 6 0,0-19 0</inkml:trace>
  <inkml:trace contextRef="#ctx0" brushRef="#br0" timeOffset="150195">8858 10583 14639,'-19'-9'1169,"8"16"-359,-6-5-181,6 35-179,-9-13-360,9 30-90,3-21 90,16 6-540,12-11-1799,19-17-1978,3-2 4227,6-9 0,-27 0 0,-3 0 0</inkml:trace>
  <inkml:trace contextRef="#ctx0" brushRef="#br0" timeOffset="150429">8996 10661 13020,'-20'-17'1888,"9"4"-1977,11-16 268,20 10-269,2-1 1260,15 9-451,-15 11 1,-3 20-180,-10 19-360,-9 3-360,0 5-270,0-16-2069,0-3 2519,9-17 0,-7-2 0,7-9 0</inkml:trace>
  <inkml:trace contextRef="#ctx0" brushRef="#br0" timeOffset="150996">9309 10446 16707,'-39'0'1620,"9"-9"-1441,10 15 181,3-3-90,14 34-360,-14-5 270,6 8-360,0-12 90,20-17-539,13-3-361,26-8-539,2-8 270,0-12 449,-11-10 450,-10-10 450,-19 1 180,-1 9 540,-9 1-1,-9 27-179,-2-4-450,-8 14 0,8 10 269,-7-14-359,25 14 0,-5-18 0,27-9-90,10-2 0,-6-9 540,4 1 90,-18 8-181,-8 2-269,-2 9 90,-9 9-270,8 2 180,-6 8 90,7 1-360,-9 8 180,0-6 90,0 15-90,0-15-270,0 6-270,0-8-2608,0-1-4228,0-8 7286,0-11 0,0-11 0</inkml:trace>
  <inkml:trace contextRef="#ctx0" brushRef="#br0" timeOffset="151471">9721 10191 14549,'-9'11'2968,"7"24"-2248,-15-11-181,6 15-359,0 6-180,2-12 0,9 15 90,9-9-90,11-17-360,19-5 180,2-17 180,7-17 0,-17-5 0,-3-17 90,-17 9 0,-3 1 0,-8 18 540,0 3-630,-8 25 180,5 5 90,-5 8 89,8-1-179,9-10-90,1-8-90,1-2 0,-2 0-3148,-9-7 3148,0 15 0,0-15 0,0 7 0</inkml:trace>
  <inkml:trace contextRef="#ctx0" brushRef="#br0" timeOffset="152679">8624 10406 11041,'10'-19'2248,"-1"8"-1708,0-6 90,2 6-270,8-18-1,1 8-89,0-16 90,8-3 90,-6-1-226,-5 13 1,3-1-45,-1 4 0,1 0 0,0 0 0,1 0-341,7-4 0,1 2 296,-5 5 0,2 2 0,7-5 0,2 2-1,-1 7 1,1 2-596,8-1 0,1 2 506,5 2 0,1 2 0,-1-1 0,2 0 90,2 0 0,0 1 45,-3 3 0,-2 1-246,-7-4 0,-1 0 291,0 8 0,-4 0-45,5-7-90,5 8 309,-33 0-2378,13 0-7852,-24-9 9435,7 7 1,-9-7-1,0 9 1</inkml:trace>
  <inkml:trace contextRef="#ctx0" brushRef="#br0" timeOffset="156471">6664 10563 14819,'-20'-11'2788,"0"-6"-2248,9 32-450,3-2-1,6 13 1,4 5-90,-2 21-180,0-18 1,0 0-790,0-4 1,0-2-3440,0 23 4408,9-4 0,-7-25 0,6-4 0</inkml:trace>
  <inkml:trace contextRef="#ctx0" brushRef="#br0" timeOffset="157537">7859 10210 13110,'-28'0'2068,"6"0"-1978,-6-8 90,17 23 630,2-2-91,9 18-359,0 14-180,0-21-180,0 22 270,0-24-180,9-3 0,2-10-90,8 0 90,1-7-270,-9 7 180,6-9 180,-6 0-90,18 0 0,1 0-90,9-18-180,0-4-101,1-17 236,-24 16 0,-2-2 45,6-25 90,-15 21-1,-2-1 91,-3-20-90,0 20-180,-26 12 90,2 18-360,-3 4 1,-3 1-2160,-11 6-5216,2 9 7735,19-1 0,12-8 0,8-2 0</inkml:trace>
  <inkml:trace contextRef="#ctx0" brushRef="#br0" timeOffset="158071">8976 9231 17157,'-19'-9'1709,"8"7"-1079,2-7-180,18 26-91,10 23-314,-8-15 0,0 2-550,3 10 0,1 2 100,-1-4 1,0 0-1699,-3 0 0,0-1 2103,3-3 0,0-3 0,-3 3 0,-2-14 0</inkml:trace>
  <inkml:trace contextRef="#ctx0" brushRef="#br0" timeOffset="163583">5723 10681 14099,'37'0'3688,"-4"0"-3374,-6 0 1,2 0-225,4-4 0,2-1-1072,4 0 0,3-1 1027,10-3 0,2-1 15,-15 1 0,1-1 0,-1 0-60,1 1 0,0-1 0,0-1 30,2-4 0,0-2 0,0 1-90,-2 2 0,-1 1 0,0-1 150,-2-5 0,-1 0 0,-1 0 0,11-2 0,-2 1 0,-9 0 0,-3 0 316,-7 6 1,-2 0-317,7-6 535,-10 1-715,-3 8 270,-15 2-90,7 9 1132,-9 0-4499,0 0 0,0 0 0</inkml:trace>
  <inkml:trace contextRef="#ctx0" brushRef="#br0" timeOffset="164203">6076 10759 15628,'0'39'450,"0"9"-450,0-6-1080,0 6-1708,0-18 2788,8-10 0,-5-12 0,5-8 0</inkml:trace>
  <inkml:trace contextRef="#ctx0" brushRef="#br0" timeOffset="164750">6330 10700 16438,'-11'29'-450,"3"10"-2788,8 2 3238,0 7 0,0-26 0,0-5 0</inkml:trace>
  <inkml:trace contextRef="#ctx0" brushRef="#br0" timeOffset="165292">6899 10367 12030,'-20'-8'3148,"9"5"-2518,3-14-270,8-3-90,8-10-91,-3 3 1,1-3-606,4 1 1,0-3 515,0-10 0,-1-3-46,-2 1 1,-3-1 0,1-4 0,-1 0 90,-4 8 0,0 1-127,0 1 0,0 2 82,0-4-360,0 12-1079,0 21-3688,0 16 5037,0 3 0,0 0 0,0-2 0</inkml:trace>
  <inkml:trace contextRef="#ctx0" brushRef="#br0" timeOffset="166283">6899 9583 14908,'0'-19'2069,"9"-10"-1979,10 8 0,3-8 0,15 10 0,-15-1 90,-3 9 90,-1 3 449,-16 8-179,7 0-180,-9 0-270,0 8 90,-18 12-90,-4 10-135,0-10 0,-4-1 45,-3 1 0,-1 0 0,0 4 0,-1 0 90,1-8 0,2 0-360,-11 21-180,10-26 90,10-20-269,25-12 494,3-10 0,4-4 90,11 4 0,2-1-249,0-7 0,-2 0 294,-3 8 0,-2 3 450,9-11-90,-17 11-270,-3 17 360,-8 19-360,0 14 89,0 26 1,0 2-180,0 0-90,0-2 90,9-9 588,2-8-858,9-12-360,-1-1 181,-8-16-451,-2 7 360,-9-18 361,0-19 89,0-14 135,0 14 0,0-2 179,0-1 1,0 3-135,0-14 630,0 14-450,0 37-270,0 30 90,7-6 0,3 4-45,0 7 0,2 1-180,7 0 0,1-1-1600,-4-3 0,-1-3 1735,0-12 0,-2-2 0,-2 4 0,-2-19 0</inkml:trace>
  <inkml:trace contextRef="#ctx0" brushRef="#br0" timeOffset="166875">5997 10759 13739,'0'29'-630,"9"-8"1,-7-1-1,7-11 1</inkml:trace>
  <inkml:trace contextRef="#ctx0" brushRef="#br0" timeOffset="168542">12994 11778 15358,'0'-21'3508,"0"3"-2608,0 18-181,0 0-359,0 18-270,-9 29-45,-3-8 0,-4 3-668,3-4 1,0 1 0,-3 2 652,-5 1 0,-2 1 0,0 0-30,2 3 0,2 0 0,-2-1-30,-2-4 0,0-1 0,1-1-15,1 12 0,1-4 45,1-14 0,1-7 0,-1-7-90,25-38 45,-1-8 0,3-5 0,18-11 0,5-3 45,-13 8 0,-1-1 0,0-2-504,3-1 1,0-1 0,-1 0 503,1 0 0,-1 0 0,-1 0 0,-4 3 0,-1 0 0,1 3 520,9-6 0,2 5-385,-6 7 0,1 6 225,19 5 0,1 29-225,-16 7 0,-1 7-46,-1 10 1,-2 3-90,8 8 0,1 2-383,-8-2 0,-1 1 383,4-1 0,0-1 0,-4-7 0,-1-2 488,1 1 1,-1-3-1388,3 10-1195,4-5-7171,-24-26 9265,7-3 0,-9-8 0,0 0 0</inkml:trace>
  <inkml:trace contextRef="#ctx0" brushRef="#br0" timeOffset="169125">13014 11700 19226,'-9'-20'1169,"-2"-8"-1079,-9-2-45,9-1 0,3-4-45,2 4 0,1-1-578,0-15 0,1-2 623,3 4 0,2 1-45,3 0 0,1-1 0,0-4 0,1 2 0,4 10 0,-1 2-270,-3 4 1,-1 3-1953,4-9-3985,-9 26 6207,0 3 0,0 8 0,0 0 0</inkml:trace>
  <inkml:trace contextRef="#ctx0" brushRef="#br0" timeOffset="169875">12896 10975 11311,'-20'19'5307,"1"-8"-4408,-1-11 180,9-2-539,3-7 0,8 9-1,8-8-269,12-12-90,2 6 0,4-2 0,3-7 0,3-2-628,-2 5 1,3 1 0,0-1 477,0 0 0,0 0 0,1-1 0,7-7 0,1-2 0,2 3 0,1 5 0,1 2 0,0-1-30,0-7 0,0-2 0,1 3 89,-1 8 1,0 3 0,-1-1-30,1-5 0,-1-1 0,-1 2-535,-4 6 1,0 2-1,0 0 565,5-1 0,0 1 0,0 1-90,-2 1 0,0 1 0,0 2 30,-3 4 0,0 0 0,-1 2-196,1-2 0,-2 1 0,0 1 391,7 0 0,-1 4-45,0 5 0,-1 3 0,-3-1 0,-2 4-90,1 10 0,1 2-45,3-8-1,1-1 46,0 3 0,1-1-90,-8-10 0,2-2 0,1-1 30,2 0 0,0-1 0,2-2-30,5-2 0,0-3 0,1-3 30,3-1 0,0-3 0,-2-3-460,-3-4 1,-2-3 0,0-2 309,0-2 0,-1-2 0,-1-2 0,-4-3 0,-1-2 0,-1-1-60,2-2 0,-1 0 0,0-1-210,-2-2 1,-1-1-1,-1 1-390,-4 5 1,-1 1-1,-1 0-1923,-2 3 0,-1 1 1,-3 1 2702,-1-3 0,-3 3 0,9-2 0,-19 12 0</inkml:trace>
  <inkml:trace contextRef="#ctx0" brushRef="#br0" timeOffset="170667">13915 10955 13829,'-20'18'4947,"1"3"-4317,-1 19-360,1 7-180,-1 4 0,0-10-90,1-13 90,8-19-270,2-9-180,18-26 90,11-15 225,-6 3 0,2-3 45,3-3 0,1-1 45,0 0 0,0 1-263,-5 3 1,0 3 396,-1 7 1,0 3 270,6-2 0,0 21-180,-10 37-180,8 23-45,-17-22 0,0 3 0,8 1 0,-1 1-222,-6-4 0,-1-1-992,7 12-2373,-8-4 3542,0-26 0,0-2 0,0-9 0</inkml:trace>
  <inkml:trace contextRef="#ctx0" brushRef="#br0" timeOffset="170808">13915 10955 13469,'36'-7'0,"1"0"0,-1-1 0,8 0 0,0-1 0</inkml:trace>
  <inkml:trace contextRef="#ctx0" brushRef="#br0" timeOffset="171167">14444 10740 18956,'-19'30'1439,"8"25"-1259,-7-12-90,9-6 0,-1 2-45,-1-8 0,0-1 0,-3 1 0,0-3 45,-6 3-450,0-23-90,10-19 1,1-26 359,18-13-45,0 12 0,1-2 225,1 0 0,0-1-306,3 1 1,0 2 395,6-12 449,0 22-89,-1 28-180,1 28-180,-9 13-46,-2-8 1,-1 2-380,-6-5 0,-2 1 245,5 3 0,-1-1-666,-4 17-3292,0-10 3958,0-21 0,0-10 0,0-9 0</inkml:trace>
  <inkml:trace contextRef="#ctx0" brushRef="#br0" timeOffset="171300">14366 10936 17067,'48'-20'-4916,"-19"10"1,1 0 4740,5 0 1,0 1-1,8-2 1,-8 2-1</inkml:trace>
  <inkml:trace contextRef="#ctx0" brushRef="#br0" timeOffset="171667">14797 10681 19046,'-9'30'1889,"-2"7"-1619,1 3-180,5-11 0,1 0-90,-5 15 45,9-11 0,-2-3-45,-15-6-360,14 4-270,-5-19-179,8-9-451,0-26 361,0-15 809,-1 3 0,2-3 135,7-3 0,1-1-201,-3 4 0,1 1 516,6 4 0,3 5 539,3 0-269,1 14-180,-1 43-180,1 7-180,-14-1 0,-1 3-45,4-4 0,-1-1-203,-6 4 1,-2 0-113,9 16-1326,-9-2-6589,0-27 8185,0-3 0,0-18 0,0 0 0</inkml:trace>
  <inkml:trace contextRef="#ctx0" brushRef="#br0" timeOffset="171825">14797 10818 20215,'37'0'-7555,"13"0"7555,-14 0 0,-2 0 0,10 0 0,-9 0 0</inkml:trace>
  <inkml:trace contextRef="#ctx0" brushRef="#br0" timeOffset="174550">16306 9760 12210,'-11'-37'4497,"20"13"-4227,0-3 0,4-1 0,9 12 0,4 0-135,-1-12 0,0-1 0,4 4 0,1 0-665,-1-8 1,1-2 529,-1 5 0,0-1-166,-3 2 1,-2 0-330,1 3 1,-2 4-2924,8 0 3418,-3 5 0,-17 17 0,-2 0 0</inkml:trace>
  <inkml:trace contextRef="#ctx0" brushRef="#br0" timeOffset="175050">16875 9779 19316,'-20'0'2698,"-8"0"-1978,-3 18-630,-8 12 90,8 12-180,20-14 0,3 0-540,-1 14-1349,35-12-3598,16-12 5487,-8-17 0,2-2 0,7 1 0,-8 0 0</inkml:trace>
  <inkml:trace contextRef="#ctx0" brushRef="#br0" timeOffset="175450">17168 9681 18686,'-28'0'1889,"6"0"-1619,3 18 90,1 3-90,7 19-270,-8 8 0,-1-16 0,9 5 0,3-17-90,25 0-360,14-10-180,19-1 131,-21-11 0,1-5 49,20-12 405,-25 5 0,-2-3 135,7-22-90,-2 9 360,-17 1-180,-2 10 180,-9 8-180,-9 11-90,-2 11 278,-8 8-368,-1 1-449,9-9-1081,3-2-3507,25-9 5037,5 0 0,0 0 0,-5 0 0</inkml:trace>
  <inkml:trace contextRef="#ctx0" brushRef="#br0" timeOffset="175809">17384 9760 19676,'9'-11'1349,"-7"2"-1169,7 9-180,-9 9 90,8 2-90,-5 17 0,14-6-90,-15 6-810,7-8-1798,-9-1-3688,0-8 6386,9-2 0,-7-9 0,7 0 0</inkml:trace>
  <inkml:trace contextRef="#ctx0" brushRef="#br0" timeOffset="176159">17678 9525 19946,'-20'17'1799,"1"5"-1440,-1 17-269,1 0-90,8 0 0,2-8-719,9-3-1080,18-17-2699,3-2 4498,19-9 0,-19 0 0,-3 0 0</inkml:trace>
  <inkml:trace contextRef="#ctx0" brushRef="#br0" timeOffset="176386">17776 9662 20126,'7'-22'269,"-3"5"-179,33 17 90,-24 0 270,13 17 270,-24 5-271,7 17-89,-9 9-180,0-7-180,0 7-180,0-17-2788,0-3 2968,0-17 0,0-2 0,0-9 0</inkml:trace>
  <inkml:trace contextRef="#ctx0" brushRef="#br0" timeOffset="177370">16816 9191 16348,'6'-30'2338,"7"2"-2068,13 12 0,5 3-45,3-2 0,2 0-45,7-5 0,3 1-61,-11 5 1,1 1 0,0 0-777,14-7 1,0 1 701,4 3 0,-1 2-45,-4-2 0,0 3 45,-4 7 0,-1 1-131,-4 0 0,-2 2-4,-3 2 0,-2 2-815,17-1-2963,-2 8 3868,-18-5 0,-10 5 0,-11-8 0</inkml:trace>
  <inkml:trace contextRef="#ctx0" brushRef="#br0" timeOffset="179392">13797 10093 15628,'11'-20'3508,"16"1"-3058,12-1-270,-10 6 0,3 0-135,14 3 0,4 0-1399,-1-8 1,2 1 1383,-12 9 0,0 3 0,1-1-30,15-3 0,-1 1-6,-4 3 1,-2 3 50,-8 1 0,-2 4 772,12 15-638,-13-4 1,-18 16 0,-8-10 1470,7-8-1291,-16-2 613,15-9-883,-15 0 1,7-9 0,0-2-90,-7 0 90,7-6-90,-1 6 0,-5-8 0,5-10-90,1-1 135,0 2 0,2-1-45,-1 3 0,1 0-360,7-12 1,2 0 44,-5 7 0,0 1-588,0-5 1,0 2-1437,1 7 1,-3 2 2338,-2-15 0,-3 19 0,-8 12 0</inkml:trace>
  <inkml:trace contextRef="#ctx0" brushRef="#br0" timeOffset="179819">13954 10171 18866,'-19'31'810,"8"14"-810,2-12-1799,9 6-1889,9-10 3688,11-18 0,-7-3 0,4-8 0</inkml:trace>
  <inkml:trace contextRef="#ctx0" brushRef="#br0" timeOffset="180003">14444 10015 19316,'11'36'540,"-11"-3"-630,-2 15-1619,-7-17-2879,9-3 4588,9-17 0,-7-3 0,7-8 0</inkml:trace>
  <inkml:trace contextRef="#ctx0" brushRef="#br0" timeOffset="180158">14817 9995 16078,'0'39'3688,"0"-8"-3778,0 6-2609,0-16-7132,0 8 9500,0-10 1,0-8-1,0-2 1</inkml:trace>
  <inkml:trace contextRef="#ctx0" brushRef="#br0" timeOffset="180794">14229 10112 12660,'0'-19'4947,"0"8"-4407,0 2-540,0 35-360,0-2-1259,0 4 0,0 1 1619,0 12 0,0-10 0,0-14 0</inkml:trace>
  <inkml:trace contextRef="#ctx0" brushRef="#br0" timeOffset="187115">14817 9368 14459,'19'-11'1259,"1"2"-1169,0 9 0,-10 0 0,8 0 0,-16 0 180,7 0 359,-9 0-89,0 0-270,0 9-180,-18-7 360,-4 15-271,-26-6-89,7 9-270,2-18 270,19 5-180,20-16-359,38 0 179,-14 0 0,4-1-90,14-6 0,3 1-76,-4 4 1,-1 0 345,0-3 1,-2 2 89,-7 11 0,-3 0 269,2-8 181,-12 9 90,-19 0-180,-7 9-180,-12 2-1,-19 8-89,-3-8 691,-6-2-781,18-9-179,-7-9-181,15-19 90,3 4 270,8-3 0,4 0-180,5 3 360,2-5 360,20 21-361,2 34-89,15 7-90,-22-1 0,0 3-495,4-8 1,1-2-2160,3 5 1,2-3 2653,9-10 0,0-4 0,3 7 0,7-11 0</inkml:trace>
  <inkml:trace contextRef="#ctx0" brushRef="#br0" timeOffset="202134">7212 16580 10321,'0'-11'4318,"0"-6"-2879,0 15-1079,0-7 359,0 26-179,-8 14-270,-3 19-135,-2-17 0,-3 1-46,1 1 1,0 0-45,0 4 0,-1 0 0,-2-2 0,-1-4-45,-2 8 0,1-14 0,11-45 0,18-30 0,4 6 0,2-5-566,-4 9 0,-1-3 1,2 0 565,6-4 0,2-2 0,-1 2-30,-5 4 0,-1 1 0,1 1-192,2 2 1,1 1-1,-2 3 222,0-4 0,1 4 135,1 7 0,3 4 315,10 2-180,9 20-90,0 29-90,-14-6 0,-2 4 44,-1 10 1,-2 4 147,5 3 1,-2 1-283,-7 8 0,-2 1 45,5-3 0,-1-2-90,-7 1 0,0-2-135,3-3 0,0-3 86,-3-6 0,-2-2-2425,2 16-4227,-3-21 6746,-8-29 0,0-3 0,0-5 0</inkml:trace>
  <inkml:trace contextRef="#ctx0" brushRef="#br0" timeOffset="203550">7291 16266 12570,'-29'-8'3868,"8"-12"-3419,5-2 1,3-4 180,2-26-271,3 11 1,-1-3-135,4 4 0,-1-1-983,-3-11 1,-2-2 802,2 3 0,-1 2-45,0-1 0,0 2-13,1 7 0,-1 3-77,0 6 0,0 5-90,-1 6 270,-6 5-180,15 43 0,-7-6 1342,9 27-1342,9-6 270,2 6-180,17-9 270,-6 9-180,-4-24 0,1 2-73,-4 2 1,0 3 27,4 2 0,2 1-45,-2-3 0,1-1 90,0 0 0,-1-1-105,-4-4 1,0-2 104,14 7 90,-19-10-90,8-11-90,-16-18 90,7-20-1,-9-12-134,0 8 1,0-1 395,0 3 0,0 1-351,0-5 0,0 2 0,0-17 30,0 11 60,0 11-90,0 8 0,0 0 0,0 9 0,0 3 0,0 8-180,0 0 0,0-9 1,0 7-1,0-16 0,0 16 0,-9-15 90,-2 6-270,-9-9 90,1 1 90,-1-1 90,1 0 90,-1 10 0,1-8-90,8 25 90,-7-22 0,16 30 0,-15-30 90,14 30-90,-14-30 90,15 21-90,-7-15 270,9 9 90,0 9-180,0 2 90,9 17-90,2 11 0,8 3-1,-8-14 1,-2 0-279,2 23 144,-2-22 0,-1 0-45,3 21 180,0-2-180,7-8 0,-16-10 0,6-10 269,-8-3-179,0-15-270,0 7 90,0-18-89,0-19 134,0 0 0,0-3 0,1 0 0,-2-1 45,-2-15 0,-2 0-94,-1 10 1,1 2 48,0 4 0,-1 1-135,-12-15 180,16 34 0,-6 28 0,8 33 45,4-11 0,0 3-450,-3 6 0,0 2-1452,8 0 1,0-2-708,-3-7 1,-1-1 2624,0 0 1,1-4 0,2-4 0,-8-5 0</inkml:trace>
  <inkml:trace contextRef="#ctx0" brushRef="#br0" timeOffset="203843">7330 16384 11311,'-9'39'3687,"-2"-17"-2697,0 22-181,-6-12-954,12-4 1,-1 3 459,-7 2 0,-2 2-136,-4 3 1,-2 2-90,-3 3 0,-2 3-572,7-8 0,-1 1 1,1 0 451,1-5 0,2-1 0,-1 2-150,1 4 0,0 1 0,1-4-643,-1 2 0,1-4-3044,-4 14 3867,10-30 0,9-18 0,0 0 0</inkml:trace>
  <inkml:trace contextRef="#ctx0" brushRef="#br0" timeOffset="204459">7467 15522 11221,'-39'19'4137,"8"1"-2967,3-9-271,17 6-809,-6-23 450,15 4 89,-7-27 1,26-10-450,-7 10 0,2-1-90,14-4 0,5-1 0,2-5 0,4 1-297,-5 12 0,4 1 1,3 1 206,4-2 0,3 0 0,2 2-558,-10 7 1,2 0 0,0 0 0,1 3 579,0 0 1,2 3 0,-1 0-1,0 1 8,11-4 0,-1 3 0,-1 2-292,-4 3 0,-1 3 1,-2 4 410,-3 3 1,-2 3 0,-1 2-30,-1 1 0,-1 1 0,-2 4-91,11 14 1,-1 3 30,-10-11 0,1 1 0,0-4 30,15 2 0,1-5-330,-11-3 0,3-1 0,0-5 270,2-6 0,1-6 0,0-2 0,6-4 0,0-3 0,1-3-30,-9 0 0,1-2 0,-1-3 0,0-1 0,1-5 0,0-2 0,-1-1 0,0-1-45,-1 0 0,0 0 0,-2-1 0,0-1 0,-3 0 0,0-1 0,-2 0 0,-2 1-45,-1-2 0,-3 1 0,-2 1-495,4-10 1,-8 5-1439,-6-7 2023,-18 37 0,0 4 0,-1 16 0</inkml:trace>
  <inkml:trace contextRef="#ctx0" brushRef="#br0" timeOffset="205251">8565 15404 17247,'-20'0'1619,"0"-9"-1259,10 25-90,-8-3 0,7 35-180,-8-16 0,8 14-180,2-15-1709,35-1-2879,7-10 4678,0-14 0,2-4 0,-1-2 0,1 0 0</inkml:trace>
  <inkml:trace contextRef="#ctx0" brushRef="#br0" timeOffset="205509">8976 15424 15988,'-19'0'1349,"-1"0"-719,0-9 89,9 24-269,-6 7 0,-3 28-360,-1 0-303,10-21 1,2-1 212,0 13-810,18-2-1348,28-19-3509,16-20 5667,-14-9 0,0-2 0,5-2 0,-9-4 0</inkml:trace>
  <inkml:trace contextRef="#ctx0" brushRef="#br0" timeOffset="205709">9368 15365 16797,'-19'9'1619,"-1"1"-1169,0 19-270,1 1-90,-1 1-180,9 6 90,20-15-1349,22 6-2699,19-17 4048,-20-10 0,-1-2 0,3-1 0,-6-7 0</inkml:trace>
  <inkml:trace contextRef="#ctx0" brushRef="#br0" timeOffset="206684">10093 14797 16887,'-30'0'1889,"1"-9"-1349,19 15-90,1 5-180,9 20-180,0-1-1,0 7-89,9-15-449,19-2-451,5-12-179,15-8-630,-9-17 270,-17 4 899,-5-24 360,-17 6 270,0 1 630,0 19 179,-9-4-719,7 30 719,-15-30-359,14 13-270,12-9 270,13 2 179,17 9 271,-8 0-451,-12 0-179,-10 17-270,-9 5-90,0 17-540,0 1-2158,0-19-2609,0-3 5307,0-27 0,0-2 0</inkml:trace>
  <inkml:trace contextRef="#ctx0" brushRef="#br0" timeOffset="206943">10505 14503 19136,'-9'2'540,"7"13"-1,-15-13-359,14 35-90,-14-13-90,15 31 0,-7-23-90,9 7-809,9-19-360,11-11-1530,10-9-1348,9-18 4137,0-3 0,-17-1 0,-4 4 0</inkml:trace>
  <inkml:trace contextRef="#ctx0" brushRef="#br0" timeOffset="207192">10524 14522 18866,'55'0'479,"-1"0"1,-2 6 0,-16 6-210,-36 9 0,0 19-270,0-10-90,0-2-1169,0-8-990,0-9-5486,0-2 7735,8-27 0,-6 14 0,7-14 0</inkml:trace>
  <inkml:trace contextRef="#ctx0" brushRef="#br0" timeOffset="207526">10838 14346 16618,'-9'32'2428,"7"3"-1888,-7-6-360,1-14 0,6 20-90,-7-24-90,26 0 0,5-3-270,26-8 90,-6-8 0,-3-12 180,-2-11-90,-24 1-810,4 2-2697,-17 8 3597,0 18 0,0-5 0,0 16 0</inkml:trace>
  <inkml:trace contextRef="#ctx0" brushRef="#br0" timeOffset="208134">10230 14522 6183,'-19'-30'360,"8"1"810,2 19 629,9 1 0,0 17 89,-8-14-988,5 21-1,-14-30-449,15 21-270,-7-14 0,9-1 0,0-2-90,18-17 90,12-11 0,-2 14 0,3 0-46,3-9 1,2 0-623,7 3 0,1 1 757,-4-4 1,1 1-135,2 7 0,1 2-453,-4-1 1,-2 2 361,-7 7 1,-1 1-139,-1 0 0,-1 2-1615,2 2-6836,-2 2 8545,-17 9 0,-2 0 0,-9 0 0</inkml:trace>
  <inkml:trace contextRef="#ctx0" brushRef="#br0" timeOffset="209500">7996 14738 13469,'0'-11'3059,"0"2"-1890,0 9 1349,0 0-2248,9 0-180,11 0 0,28-9-90,-15 4 0,3 0 0,4-1 0,1 1 90,3 0 0,-1 1-116,-7 4 0,-2 0 161,-4 0 0,-1 0 45,10 0-91,-20 9 91,-1-7 180,-16 7-90,6-9-90,-8 0 232,0 0-412,0 8 0,-17-6 0,-14 7 0,-10-9-45,9 0 0,-1 0 135,-20 0-135,24 0 0,0 0 90,0-1 0,1 2-135,-13 8 90,1-7-90,3 15 180,16-14-180,-8 5 180,19-8-270,1 0 180,9 0-270,0 0 360,0 9-180,0-7 90,0 7 0,0-9-3508,0 0 2159,9-9-1349,-7-2-2699,15-8 5397,-6-1 0,0 9 0,-2 3 0</inkml:trace>
  <inkml:trace contextRef="#ctx0" brushRef="#br0" timeOffset="210243">8290 13856 16258,'-19'2'1439,"34"-4"-1259,18-18-135,4 9 0,4 3-90,0 2 0,-1 1 135,0-2 0,-2 5 359,12 19 361,-22 14-270,-19 10-361,-8-13 1,-2 1-409,1 21 274,-3-20 0,-3-1 34,-5 12-169,-8-4-1350,8-17-2607,2-1 4047,18 1 0,-7-9 0,7-2 0</inkml:trace>
  <inkml:trace contextRef="#ctx0" brushRef="#br0" timeOffset="210426">8682 14561 18596,'-19'-8'810,"8"5"-810,2-5-360,9 8-840,0 0 1,0 0 0</inkml:trace>
  <inkml:trace contextRef="#ctx0" brushRef="#br0" timeOffset="212475">9172 17834 21025,'29'-5'599,"-1"-1"1,10 1 0,3 2-555,7 2 0,4 2-976,-11-1 1,2 0-1,-1 0 931,-1 0 0,-1 0 0,-1 0-270,17 0 1,-3 0-463,-12 0 1,-4 0-4846,11 0 5710,-29 0 1,-10 0 0,-9 0-1</inkml:trace>
  <inkml:trace contextRef="#ctx0" brushRef="#br0" timeOffset="212892">10485 17776 20215,'-19'-18'900,"8"14"-540,2-14-90,27 18-1,12-8-179,-2 2 0,3 1-810,11-4 0,3-2 765,4-3 0,3 0-45,-14 6 0,2 1 0,-1 0 0,1 0 0,-1 1 0,0 0-90,16-4 0,-1 2-270,-4 7 0,-2 0-763,-8-4 0,-2 1-2025,-3 4 0,-3 0 3148,18-8 0,-19 5 0,-14-5 0</inkml:trace>
  <inkml:trace contextRef="#ctx0" brushRef="#br0" timeOffset="213217">11896 17540 21115,'29'-10'1349,"19"-8"-1394,-19 17 0,3 0 90,11-7 0,1-1-90,-4 3 0,1 1-620,3 0 0,-1-1 305,-12-3 1,-1 0-2421,17 7 2780,-18-7 0,-18 9 0,-3 0 0</inkml:trace>
  <inkml:trace contextRef="#ctx0" brushRef="#br0" timeOffset="213884">9721 17266 13829,'-50'0'2743,"21"-1"1,1 2-2024,-13 8-271,-7 2-179,9 17-630,18-6 0,2 4 405,3-1 0,2 2-45,3 10 0,2 2 0,3-3 0,4-2-45,7-2 0,7-3 90,9-2 0,6-6 0,7-7 0,4-8-45,15-11 0,1-8-801,-2-4 0,-4-7 801,-16 1 0,-2-4 0,-2-2 45,4-10 0,-6-2 80,-8 1 0,-8 1-80,-10 8 0,-9 4-135,-30-13-360,6 24 1,-4 4-1954,-2 5 1,-2 3 2402,0-1 0,3 1 0,-3 4 0,15 0 0</inkml:trace>
  <inkml:trace contextRef="#ctx0" brushRef="#br0" timeOffset="215043">6938 12797 16258,'-20'-8'3598,"27"6"-2969,24-7-404,1 1 0,5-1-135,11-1 0,2-2-554,-13 0 1,-1-2 0,0 1 508,15-3 0,-1 1-81,-5 0 0,-3 2 126,8 2-90,-14 2-1350,-16 9-5306,-9 0 6656,-2 0 0,-9 0 0,0 0 0</inkml:trace>
  <inkml:trace contextRef="#ctx0" brushRef="#br0" timeOffset="215517">7114 12210 20935,'11'50'584,"-6"-22"1,-1 0-495,5 22-90,-7 0 0,15-10-719,-15-12-2519,7-17 3238,0 6 0,-7-15 0,7 7 0</inkml:trace>
  <inkml:trace contextRef="#ctx0" brushRef="#br0" timeOffset="217202">15542 11916 12750,'-44'0'1978,"0"0"1,4 0 0,0 0-1394,0 0 0,1 0-136,9-1 1,2 2 180,-20 7-360,17-6-90,3 7 89,17 0 1,29-7-180,32 7-45,-8-12 0,5-3-45,-8 3 0,1 0 0,-1-2-434,-1-4 0,-2-1 0,1 1 434,18 3 0,-3-1-175,-16-7 1,-3 2-6,-3 10 0,-3 1-1169,3-7-2249,-1 8 3598,-1 0 0,-15 0 0,5 0 0</inkml:trace>
  <inkml:trace contextRef="#ctx0" brushRef="#br0" timeOffset="217551">15679 11269 15718,'-31'8'4587,"12"21"-3957,1 3-495,17-4 0,0 1-45,-7 21-45,6-20 0,4-1-1035,6 21-4856,-5-11 5846,14-10 0,-15-19 0,7-1 0</inkml:trace>
  <inkml:trace contextRef="#ctx0" brushRef="#br0" timeOffset="231451">23068 8427 16707,'26'-20'2339,"24"1"-2069,-4 8 0,6 2-1464,-10 2 1,1 1 0,1 0 1193,5-1 0,0 0 0,1 1 0,0 2 0,-1 1 0,0-1-150,-2-2 1,-1 0-1,-2 1-210,-3 3 1,-2 2-1,-1 0-534,8-5 1,-3 1-1176,-7 3 0,-5 2 2069,0-1 0,-14 0 0,-17 0 0</inkml:trace>
  <inkml:trace contextRef="#ctx0" brushRef="#br0" timeOffset="231692">24048 8153 15898,'-20'-20'2429,"9"9"-2340,20 2 91,22 9-90,10 9 0,-2 19 0,-19 14 0,-14-9 0,-4 1-297,-4-3 1,-4-1 161,-3 5 0,-2-2-1969,-20 8-6980,1-13 8994,2-28 0,17-2 0,2-6 0</inkml:trace>
  <inkml:trace contextRef="#ctx0" brushRef="#br0" timeOffset="232995">25282 8427 11760,'0'-11'5577,"0"-6"-4048,0 15-539,0-7-541,-8 17-179,-3-5-90,-26 23-180,-5 4-45,21-2 0,1 3 0,0-5 0,3 0-45,7 4 0,9-3-1439,27-5-585,2-11 1,5-5 2113,17-13 0,1-3 0,-17 8 0,-3-1 0,21-14 0</inkml:trace>
  <inkml:trace contextRef="#ctx0" brushRef="#br0" timeOffset="233568">25890 8015 19586,'0'37'1304,"-3"-9"0,-3 3-1034,-2 12 0,-3 3-180,-4 4 0,-1 1-1107,-3-2 0,-1 0 972,0-3 0,1-5 699,-12 2-1014,12-8-103,19-35-436,37-17-1,6-5 675,-9 3 0,0-1 225,-4 4 0,-1 1 270,12-4 1303,-13 10-1303,-19 18-270,-9 10 0,9 3-180,2-2-629,26-12-1080,13-8 1259,-16-7 1,2-3 539,-1 4 0,-1-1 359,-3-7 1,-3 0 1260,2 3-1,-12 2-630,-18 9-269,-9 26-450,-11-11-180,-1 31 0,-8-33 0,27 5-270,13-18-90,28 0 180,3-9 180,6-2 0,-27-9 0,-3-8 0,-36 15-90,-4-4-270,-17 17-1798,9-9-181,10 7-2788,29-7 5127,22 9 0,-7 0 0,2 0 0</inkml:trace>
  <inkml:trace contextRef="#ctx0" brushRef="#br0" timeOffset="233817">26654 8388 20575,'0'37'540,"-8"-13"-540,5 21 0,-5-23-270,25 7 0,14-19 90,10-1 180,7-26 0,-26-5 0,-5-17 0,-17 8-629,-9 3-1080,-10 8-1619,-3-8-2429,11 6 5757,22-6 0,2 17 0,5 2 0</inkml:trace>
  <inkml:trace contextRef="#ctx0" brushRef="#br0" timeOffset="234218">27046 8251 20575,'0'47'270,"-8"-5"-270,-3-12-90,0-4 0,20-15-180,12 9 180,19 0 180,-19 8 0,-3-6 270,-18 15 0,-9 2-180,-11-6-180,-10 4-180,-1-35 90,12 4-720,36-32-359,34 4 719,-13-1 1,4-2 269,3 5 0,0-1-80,-5-3 1,-2 0 843,-8 8 1,-1 2 495,10-6-361,-20 11 1,-10 18-180,-27-7-181,5 24-449,-15-13 270,17 16 69,20-10-2228,39-8-2937,-10-5 1,5-3 4859,12-2 1,-1-2-1,-20 1 1,-3 0 0,21 0-1</inkml:trace>
  <inkml:trace contextRef="#ctx0" brushRef="#br0" timeOffset="235034">29163 8427 22914,'-14'24'1304,"0"0"0,-17 17-1304,7-17 0,0 0-90,-9 15 90,-4-17-449,35-4-451,22-18 1,30-9 404,-16-4 0,2-2 225,7-5 1,1-2-306,-3-2 1,-1-2 619,-5 1 0,-1 2 402,-3 7 0,-5 2 542,-4-6-89,-5 20-361,-26 28-449,-10 5-90,-3 15-90,-7-18-449,19-1-541,18-18 429,23-3-294,-3-10 1,3-4-46,4 1 1,0-1 719,0-8 0,-1-1 678,-3 4 1,-3 1 1300,11-10-90,-19 11-630,-12 9-539,-8 18-270,-8 4-180,-3 8-180,0-2-270,11-17-359,28-2-1,5-9 91,15-9 629,-18-2 0,-10-17 90,-11-2 0,-9-10 180,-9 19-1,-2 3-89,-9 18 270,1-9-180,25 7 0,25-15-135,-2 11 0,3 1-45,2-4 0,2-2 0,3 2 0,-2-1-315,-10 0 0,-2 0-1124,4 1 0,-1-1-8392,2-10 9522,-2-8 1,-17 15 0,-2-5 0</inkml:trace>
  <inkml:trace contextRef="#ctx0" brushRef="#br0" timeOffset="235195">30280 8035 23184,'-30'26'1394,"10"-7"0,2 3-1349,2 15 0,2 5-90,-5 6 0,-1 2-720,0-4 1,1-1-720,3 4 0,1-2-3432,-3-7 1,-1-1 4519,-1-3 0,1-3 0,-5 9 1,-2-16-1</inkml:trace>
  <inkml:trace contextRef="#ctx0" brushRef="#br0" timeOffset="235617">26125 9328 21745,'33'-5'89,"0"0"1,2 0 0,2 1-1034,11 4 0,2 0-2744,-1-4 0,0-1 3556,-7 0 0,-4-1 1,12-5-1,-24 3 1</inkml:trace>
  <inkml:trace contextRef="#ctx0" brushRef="#br0" timeOffset="235818">26654 8956 20485,'-19'18'1979,"-1"29"-1889,10-9 0,0 5-1054,-1-6 0,-2 3 1,0 1 783,3 1 0,0 2 0,-2-2-300,-6-1 0,-3-1 1,3-1-812,6-2 0,2-1 0,-1-2-3625,-6 3 1,6-5 4995,20 7 0,-5-21 0,14-18 0</inkml:trace>
  <inkml:trace contextRef="#ctx0" brushRef="#br0" timeOffset="236027">26890 9525 20845,'-29'39'450,"7"-18"-630,3 6-180,28-16 180,21-1 180,12-10 90,5-19-90,-25-12-90,-4-17-1079,-19 24-4768,-25-10 5937,-6 31 0,-1-5 0,7 8 0</inkml:trace>
  <inkml:trace contextRef="#ctx0" brushRef="#br0" timeOffset="236517">27987 9642 19496,'0'-41'2608,"-9"4"-2338,-10 17 0,-21 9-90,12 9 0,-2 4-90,-6 10 0,2 4-135,2 4 0,3 2 0,3 3 0,4 0-495,3 5-809,45-12 134,2-19 1,5-7-45,11-4 0,3-4 256,-8 1 0,0-1 1,-1-3 972,-3-2 0,-2-3 0,-1-1 389,-1-3 1,-1-1 0,-2-1 899,13-10 1,-5-1-350,-14 1 0,-3 2 80,9-3-271,-19 32-359,-44 39-405,13 2 0,0 4 45,-9 3 0,1 2-620,4 4 0,4 0-55,6-9 1,4-3-2295,1 15-2139,29-19 5108,23-18 0,-6-3 0,0-8 0</inkml:trace>
  <inkml:trace contextRef="#ctx0" brushRef="#br0" timeOffset="236726">28418 9603 20845,'-9'39'1529,"-10"9"-1709,-3-15-359,2 4-271,21-26-269,27-3 809,13-8 270,9-17 0,-10-5 270,-21-17-180,-10 0-360,-9 17-4138,-18 4 4408,-4 18 0,1 0 0,3 0 0</inkml:trace>
  <inkml:trace contextRef="#ctx0" brushRef="#br0" timeOffset="237601">29986 9760 24173,'-10'30'-1349,"1"1"0,-1-2 0,0-2 1349,-10 12 0,9-17 0,3-4 0</inkml:trace>
  <inkml:trace contextRef="#ctx0" brushRef="#br0" timeOffset="237734">30163 9485 19496,'-9'3'-1215,"7"12"1,-7-22 0,9 16 0</inkml:trace>
  <inkml:trace contextRef="#ctx0" brushRef="#br0" timeOffset="237884">30241 9721 19766,'29'-5'629,"1"1"1,-1-1 0,1-1-1305,-1-3 0,1-2-2024,-1 2 1,0-1 2698,21-10 0,-19 9 0,-14 3 0</inkml:trace>
  <inkml:trace contextRef="#ctx0" brushRef="#br0" timeOffset="238068">30594 9328 22104,'-26'19'1529,"1"-1"0,1 10 1,0 3-1440,0 8 0,1 3-981,6-8 1,1 3 0,-2-1 740,-1-3 0,-1 0 1,1 1-481,1 1 0,1 1 1,2-1-2003,-6 12 0,2-4 2632,4-11 0,2-3 0,2 8 0,3-28 0</inkml:trace>
  <inkml:trace contextRef="#ctx0" brushRef="#br0" timeOffset="251093">25694 11347 19946,'-11'37'719,"2"13"-719,9-16 0,0 2 0,-1-1 0,2 0-45,10-4 0,5-4-225,25 4 90,0-22 1,5-9 179,4-15 0,1-7-577,-15 8 0,1 1 0,-2-4 547,-3-4 0,-2-3 0,-2 2-105,3-5 0,-4 4 789,10-8-295,-26 14-269,-2 43-90,-1 6 0,12 18-360,19-19-629,-6-19 0,2-7-765,0-11 0,2-5-1664,12-1 0,-2-7 3535,-9-13 1,-4-3 0,-8 16 0,-2 1 0,2-26 0</inkml:trace>
  <inkml:trace contextRef="#ctx0" brushRef="#br0" timeOffset="251701">27164 10779 10591,'11'0'8815,"-2"17"-7556,-10 14-854,-1 5 0,-4 4-225,-7 1 0,-3 1-136,1 7 1,-2 0-941,-7-5 0,0-1 851,8-7 0,1-3 65,-13 9-1190,26-16-988,30-26 763,-3-11 1,3-4 944,10 4 1,2-2 494,0-11 0,-1 0 494,-8 12 1,-2 2 1439,19-7-246,-28 43-1014,-11 7-539,-9-5 0,-1 2-180,1 0 0,0-1 90,9 13-270,37-14-360,-16-21 1,3-5 89,20-9 0,1-4-232,-7 2 0,-2-4 682,0-9 0,-3-3 225,-15 9 0,-4-1 1791,5-20-1027,-20 35-539,-34 12-450,2 30 90,-15-8-90,28 5-360,48-26-449,18-2 629,-8-8 0,2-2 250,-8-3 1,-2-1-26,-2 5 0,-4-2 674,6-7 181,-22 36-630,-18 0 0,-6 4-243,-6 13 1,-3 4 92,4-10 0,-2 2 0,-1-1-518,-4 1 1,-1-1-1,0 0 518,1 0 0,0 1 0,-2-1-90,-2-2 0,-3 0 0,-1-3 30,-1-2 0,-2-2 0,-1-2-120,-4-3 0,-2-2 0,0-4-91,-2-3 0,-1-3 0,1-3-1288,-12 0 0,2-9-3059,7-10 1,6-10 4424,8-22 0,8-5 0,9 20 0,2 0 1,5-9-1,0 0 0</inkml:trace>
  <inkml:trace contextRef="#ctx0" brushRef="#br0" timeOffset="252028">29261 10975 20575,'48'0'270,"-15"0"0,2 0-270,4-1 0,2 2 0,4 2 0,0 3-427,-5 2 1,-2 3 516,-11 2 0,-4 5 0,-6 4 0,-6 4 269,-11 7 1,-9 1 45,-12-2 0,-6-1-225,-2 8 0,-5-2-180,-9-5 0,-1-5-45,12-6 0,3 0-630,4-1 1,2-3-3188,-5-7 3862,43 8 0,-17-16 0,28 7 0</inkml:trace>
  <inkml:trace contextRef="#ctx0" brushRef="#br0" timeOffset="252185">29457 11876 21655,'-20'0'2068,"1"-8"-2787,8 5-4588,11-5 5307,20 8 0,-7 0 0,4 0 0</inkml:trace>
  <inkml:trace contextRef="#ctx0" brushRef="#br0" timeOffset="257218">26204 7133 17427,'-9'-2'3508,"-2"-4"-3148,-17 14-90,-3 19-180,1-4-90,14 5 0,3 1-90,-6 13-630,8 5-989,28-7-2878,16-1 4587,5-27 0,0-2 0,0 7 0,5-17 0</inkml:trace>
  <inkml:trace contextRef="#ctx0" brushRef="#br0" timeOffset="257884">26831 7192 12570,'0'-11'4677,"0"-6"-3597,0 15-271,-9 2-179,-11 2-91,-10 7-269,-18 8-535,6 5 265,18-3 0,1 1 0,-8 11 0,12-3-539,36-17-541,25-3 450,-9-10 1,3-4 269,0 2 0,-2-3 360,-3-6 0,-3-2 720,11-7 539,-20 2 90,-10 11-454,-9 18-625,0 11-90,0 10-90,18 1-90,12-3-315,-2-21 0,3-3-45,4 2 1,0-3-125,0-11 1,-1-2 483,2 5 0,-4-3-90,9-20 719,-4 17 1,-26 2-90,-2 9-450,-9 18-90,-9 3 517,-2 10-1237,-9-11-1708,10-12-4678,1-8 7106,9 0 0,0 0 0,0 0 0</inkml:trace>
  <inkml:trace contextRef="#ctx0" brushRef="#br0" timeOffset="258227">27517 7231 19766,'0'20'2338,"0"8"-2068,0-6-270,0 6-90,0-8 0,0-9-539,8-2-1,21-35 450,-5 14 0,2 0 135,4-12 0,1 0 45,3 7 0,0 3 720,7-5 89,-4 10-179,-26 26-270,-3 14-270,-8 10-135,0-12 0,0-1-1574,0 4-6387,26-3 8006,16-21 0,-7-8 0,0 0 0</inkml:trace>
  <inkml:trace contextRef="#ctx0" brushRef="#br0" timeOffset="259134">29555 6840 16707,'-14'23'1829,"0"1"0,-1 1 0,-1 0-1559,-3 9 0,-1 0-180,-5 1 0,2 0-45,6 0 0,1-1-45,-3-4 0,1-1 0,-1 19-270,-1-26-450,18-5-539,13-17-270,37-8 944,-18 3 1,1-1 217,8-4 1,0 0 501,-7 4 0,-3 1 1124,19-4-179,-28 18-91,-12 19-269,-16 23-406,-1-25 1,-2 0-135,-7-1 0,-3-2-90,-21 5-180,14-21 0,0-3-1529,-5 5-3585,-4-9 5204,18-27 0,8 21 0,2-20 0</inkml:trace>
  <inkml:trace contextRef="#ctx0" brushRef="#br0" timeOffset="259444">29829 7231 21924,'11'40'720,"-2"-1"-720,-9 0-540,0-17-629,26-5-360,7-17 809,-5 1 1,3-2 359,-2-6 0,1-3 360,0 0 0,-2-2 1080,14-18 719,-5 1-810,-27 18-539,-1 3-360,-9 16-90,0 3-720,0 9-2518,18-1 3238,-5 1 0,6-9 0,-10-2 0</inkml:trace>
  <inkml:trace contextRef="#ctx0" brushRef="#br0" timeOffset="259601">30378 7212 17967,'29'-31'3508,"10"3"-3598,11 17-1009,-21 7 0,1-1-3939,20-3 5099,-11 6 1,-20-7 0,-10 9 0</inkml:trace>
  <inkml:trace contextRef="#ctx0" brushRef="#br0" timeOffset="259760">30711 6898 17337,'-17'11'6836,"-5"24"-5936,-17-2-721,22 2 1,3 6-135,-1-1 0,2 0-882,3 5 1,0 0 71,1-5 0,-1-2-920,0-8 0,0-1 1685,4 1 0,1-3 0,-3-3 0,8 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6T13:40:12.92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5194 6918 13020,'39'-20'2158,"9"1"-2068,-7-1-45,-13 10 0,1 1-45,21-2 45,-21 2 0,1 0-540,-1 3 1,1 1-2947,3 0 1,1-1 3440,2-3 0,-2 1 0,10 6 0,-10-7 0</inkml:trace>
  <inkml:trace contextRef="#ctx0" brushRef="#br0" timeOffset="650">6957 6624 18866,'16'29'599,"-1"1"1,4 3 0,-1 1-510,-3-3 0,1-1-540,2 5 0,3-2 540,2-11 0,2-3 175,16 9-265,-13-20 0,1-7-90,-4-11 0,0-6-71,0-3 1,0-3-470,5-11 1,-3-4-541,-6-6 1,-1-1-1399,4 7 1,0 2 2567,-8-1 0,-2 4 0,6 2 0,-11 13 0</inkml:trace>
  <inkml:trace contextRef="#ctx0" brushRef="#br0" timeOffset="967">7722 6761 12390,'20'0'630,"8"-9"-810,2-1 90,10-10 270,-10-8-270,-10-3 270,-12 1 359,-8 1 451,-8 18 629,-3 3-90,-18 25-810,8 5-539,6 1 0,1 2-90,-5 16-90,8 7-90,20-17-1619,21-12-2788,20-10 4497,-15-13 0,-2-1 0,2 3 0,0-7 0</inkml:trace>
  <inkml:trace contextRef="#ctx0" brushRef="#br0" timeOffset="1150">8349 6663 17157,'11'41'3508,"-2"-3"-3238,-9-19-90,0-8-90,0-2-180,0-9-450,17-26-1888,14-7-901,-7 0 1,2-2 3328,4 4 0,-1 1 0,3-11 0,-6 15 0</inkml:trace>
  <inkml:trace contextRef="#ctx0" brushRef="#br0" timeOffset="1517">8780 6506 20935,'9'20'540,"2"0"-540,9-1-90,17-8-720,-5-2 360,-4-7 1,1-4-361,21-16 450,0-3 360,-11-19 180,-10 10 360,-19 2 0,-1 17 179,-9 19-179,0 32-270,-4-12 0,-1 4-46,0 11 1,-1 2-45,-3-1 0,-1 1-723,-1-1 0,2 1 633,5-8 0,1 2 0,-1-2 45,-4 6 0,-1-1-105,3-4 0,1 1 0,-4-2 15,-8 0 0,-5-3-182,-5 6 0,-5-3-673,-1-10 1,-4-4-2924,-1-5 0,-2-6 3733,-1-10 0,4-4 0,-7-2 0,9-14 0</inkml:trace>
  <inkml:trace contextRef="#ctx0" brushRef="#br0" timeOffset="1959">11935 5997 17427,'-19'-11'3598,"-1"2"-3418,1 9 0,-1 9 0,-8 28-180,8-9 0,1 5 0,-3 14 0,2 4-84,6-15 1,1 0 0,1 1-397,2-1 1,0 1-1,2-1-2363,-3 13 1,2 0 2842,3-8 0,1-4 0,-3 4 0,8-14 0</inkml:trace>
  <inkml:trace contextRef="#ctx0" brushRef="#br0" timeOffset="2617">11622 6467 15808,'36'-11'-1679,"0"0"0,5 1 0,3 3 209,0 5 1,3 4 0,0-2 1289,-4-2 0,1-1 1,-3-1 2023,11 0 0,-4-3-45,-7-1 0,-6-3 719,-4-9-1079,-14 1-539,-17-1-181,-9 18-179,-19-5-360,-5 25-180,-6 1 90,11 3 0,17 15-90,28-15-810,25-3-494,-5-12 0,4-5-585,4-4 0,0-5 809,-5-1 1,0-3 1214,0-3 0,-4-3 1484,-13-2 0,-4-1 1170,9-2-901,-20 5-808,-8 17-630,0 17-450,0 5 90,0 17-180,9 1-180,11-19-1169,10-3-720,18-18-913,2-18 2262,0-3 1298,-10-10 2930,-12 3-899,-17 17-1260,-3 11-719,-8 28-270,9 5 281,11 15-461,19-27 0,11-3-254,-16-24 1,0-6 208,-3 3 0,-1-3 0,0-10 0,-2-4 45,-1 2 0,-6-2-46,-9-3 1,-2-1-45,4 0 0,-2 1 0,-10-21-809,7 11-7646,-9 19 8455,0 12 0,0 8 0,0 0 0</inkml:trace>
  <inkml:trace contextRef="#ctx0" brushRef="#br0" timeOffset="3335">16267 6604 16258,'0'-11'3058,"0"3"-2159,0 8 1,0 26-360,0 24-361,0-12 1,0 5-252,0-7 1,0 4-1,0-1 132,1 1 0,-1 0 0,-1 0-386,-4 0 1,-1 0 0,-1-1 325,2 17 0,-3-5 90,-5-18 0,-2-5-360,-4 0 0,8-30-180,2-52 90,12 20 1,3-4-477,-1-1 0,2-4 0,0-1 596,2-5 0,1 0 0,2-1-180,-1 8 1,1 0-1,0 0 1,1 0 374,-1 2 0,1-1 0,-1 2 0,1 0-15,3-9 0,0 1 0,2 5 306,9-2 0,3 7 113,-6 10 1,2 8 479,24 19-390,-25 16 1,-2 5-135,-6 4 0,-4 3 613,-1 10 0,-4 2-749,-3-4 1,-2-2-45,-2-4 0,-2-1 1015,2 1 0,-2-4-1420,-7-2-570,-3 2-2848,-9-69-6143,9-3 9677,10 2 0,2 1 0,1-1 0,7 10 0</inkml:trace>
  <inkml:trace contextRef="#ctx0" brushRef="#br0" timeOffset="3734">16933 6408 18147,'11'20'4497,"7"0"-4137,-16-10-180,7 8-270,-9-16-270,8 7-539,3-18-361,26-19 360,-9 8 1,3-2-288,4-3 1,2 0 1051,6 4 0,1 3 52,-8 2 1,-2 4 1521,16 1 180,-13 2-539,-26 9-361,-3 0-449,-8 9 719,0 10-989,0 12 470,0-1-290,9-1-270,11-18 90,19-3-360,11-8 180,0 0 90,-11-17 90,-19 4-90,-11-24 1,-18 24-451,-11-13-1619,-19 23-2878,6-14 5037,-4 6 0,26 0 0,3 3 0</inkml:trace>
  <inkml:trace contextRef="#ctx0" brushRef="#br0" timeOffset="3884">17757 6134 19496,'30'0'1619,"16"-9"-2249,-14-2-2248,16-8-5937,-8-1 8815,-19 1 0,-3 8 0,-18 2 0</inkml:trace>
  <inkml:trace contextRef="#ctx0" brushRef="#br0" timeOffset="4600">18011 5801 21025,'-19'48'1754,"9"-20"0,0 2-1619,0 9 0,0 1-135,1 0 0,-1 0 0,0 4 0,0-1-225,0-7 0,1-2-180,1-3 1,5-3-766,12 11-269,21-19 719,-2-14 1,3-3 359,-1-6 0,1-3 225,4-6 0,-2-4 135,-7-4 0,-2-2 180,1-3 0,-3 0 630,0-14-91,-4 11-89,-19 25-90,-16-3-450,-5 23-180,-8 3 180,1-7-270,27 4-900,22-17-449,30 0 989,-12-3 1,3-2 224,-1-1 0,0 1 360,5-1 0,-3 1 674,-10-1 1,-3 3 1169,19 21-450,-20 12-449,-8 11-630,-9 7-180,6-8-90,-6-19-450,17-3-540,3-18-359,17-26 899,-23 10 0,0-1 270,5-3 0,-1-1 180,-3-4 0,-2 4 1170,6 8 179,-4-5-450,-23 27-449,5 2-540,-8 9 90,0-1-270,0-8-360,18-2 91,12-18 269,20-2 135,-25-2 0,0-2 0,5 4 0,-3 0 315,6-9 359,4 12-269,-26 16-180,-3 3-180,-8 18-90,0 1-899,9 1-1530,11-3-5217,10-17 7736,18-2 0,-24-9 0,2 0 0</inkml:trace>
  <inkml:trace contextRef="#ctx0" brushRef="#br0" timeOffset="4850">19736 6114 23723,'-20'20'810,"1"-1"-810,-1 1-360,9 0-90,11-9 181,20 6 269,10-6 0,1 9 180,-3-1 179,-17 9-179,-2 12-90,-27-8-1079,-12 5-6207,-12-26 7196,9-6 0,1-1 0,6-4 0,-9 0 0</inkml:trace>
  <inkml:trace contextRef="#ctx0" brushRef="#br0" timeOffset="5000">19226 5859 9602,'-11'1'0,"3"-1"0</inkml:trace>
  <inkml:trace contextRef="#ctx0" brushRef="#br0" timeOffset="5509">22793 5781 23364,'-28'26'314,"8"-7"1,1 4-315,-3 14 0,2 4-1221,0 3 0,1 1 321,4 4 1,2 0-1395,2-8 0,2-1 2403,4 0 1,-1-4 0,-2-3 0,8-7 0</inkml:trace>
  <inkml:trace contextRef="#ctx0" brushRef="#br0" timeOffset="6017">22558 6212 19406,'27'-5'-540,"1"-1"0,6 6 1,4 0-181,-1 1 1,3-1-1,1 2-644,1 0 0,2 2 1,-2-2 1408,15-1 0,-3-2 899,-8 2 1,-5-2 2011,-2-7-1607,-22 5 250,-25 3-1149,-21 3-361,-4 14-89,-6-6 1426,11 8-2236,35 1-899,23-9 854,-1-5 1,3-3 629,-1-6 0,-1-3 315,18-14 1080,-28-10 449,-12-1-450,-25 3-809,-5 8-90,-8 10 180,1-8-406,55 28 1,16 4 45,-12-14 0,3-2-30,9 9 0,6 4 0,-3-3 165,6-7 0,-4-2-234,-6 2 0,-3-2 278,-7-2 1,-4-3-90,4-13-180,-14-3-90,-8-6 0,2 8-359,26 1-1171,4-1-674,-8 9 1,2 2 2440,1 3 1,-2 1 0,9-3-1,-8 8 1</inkml:trace>
  <inkml:trace contextRef="#ctx0" brushRef="#br0" timeOffset="6552">25478 6153 20935,'-30'31'2519,"10"15"-2429,12-14-90,25 8-90,14-21-135,-3-12 0,3-5 0,-1-5 0,1-3 45,7-1 0,0-5 135,-11-7 0,-2-2 90,5 1 0,-3-1 315,-6-18 180,-3 19-180,-18 20-270,0 29-90,0 21 0,-9-7-810,15-6-1439,5-28-2788,37-9 5037,-21-13 0,-1 0 0,15 6 0,-15-19 0</inkml:trace>
  <inkml:trace contextRef="#ctx0" brushRef="#br0" timeOffset="6867">26341 5840 15358,'22'-33'8365,"-5"7"-7015,-17 61-721,-7-6 1,-4 3-598,-7 16 1,-3 4-3,5-13 0,-1 1 0,-2-1-458,-3-2 0,-2-1 1,2 0 337,1 10 0,1-3-101,-2-16 0,7-4-1338,22 3-270,15-26 270,9-11 0,5-4 134,0 0 1,0-3 1079,8-6 1,-1-2 1012,-7 5 1,-2 3 2449,16-2-924,-22 12-1324,-19 25 404,-9 5-1214,0 8-180,0 7-1259,17-23-1437,23 3-3061,12-17 5847,-17 0 0,-3 0 0,1 0 0,-7 0 0</inkml:trace>
  <inkml:trace contextRef="#ctx0" brushRef="#br0" timeOffset="6951">26870 6330 18416,'0'20'3149,"0"-1"-4858,0 1-8122,0-9 9320,9-3 0,-7-8 1,7 0-1</inkml:trace>
  <inkml:trace contextRef="#ctx0" brushRef="#br0" timeOffset="7067">27242 6056 17697,'0'21'0,"0"-3"0</inkml:trace>
  <inkml:trace contextRef="#ctx0" brushRef="#br0" timeOffset="7242">27242 6056 23544,'8'42'0,"-1"0"0,0 0 0,-1 12 0,-3-8-1170,-5-18-1348,10-17-1260,23-2 1619,-3-11 0,3-5-315,-1-1 1,1-3 2473,9-8 0,-4-2 0,-1-3 0,0-2 0</inkml:trace>
  <inkml:trace contextRef="#ctx0" brushRef="#br0" timeOffset="7520">27948 5840 15718,'41'-33'7286,"-12"7"-5667,-30 78-765,-10-20 1,-6 2-937,0 2 0,-4 5 0,0-1 112,-2 3 0,-1-1 0,-1 0-474,-1-5 1,-2 0-1,4 0 414,6-1 0,2 2 0,0-6-420,-6-4 1,7-3-740,22 9-340,32-51 809,-5-1 1,4-3 494,7-5 0,-1 0 87,-8 0 1,-2 2 991,-8 5 1,-4 9 1265,-3 28-1041,-10 23-854,-8 1 0,-2 3 170,-3-3 1,-1-1-531,-1-1 0,1-2-990,2-7 1,4-5-8707,10-4 8457,20-22 1,-10-5-1,-3-12 1</inkml:trace>
  <inkml:trace contextRef="#ctx0" brushRef="#br0" timeOffset="8526">6487 8368 20305,'-19'20'3149,"-1"8"-2790,9 20-1147,6-15 1,1 4 787,4 7 0,0 1 47,0-4 1,0-1-93,3-9 0,3-4-377,14 2-927,28-47 494,-22 0 1,0-5 359,13-14 1,-2-5 8,-9 2 1,-3 0 665,0 4 0,-3 2 2344,-2-5-995,-3 39-362,-15 31-807,7 19-180,9 0 0,12-11-270,20-28-405,-16-18 1,0-6-901,-3-5 1,-1-5-3418,1-10 1,-3-2 4811,-7 9 0,-3 0 0,1-13 0,-10 21 0</inkml:trace>
  <inkml:trace contextRef="#ctx0" brushRef="#br0" timeOffset="8759">7212 8623 18596,'20'-24'-60,"0"0"0,0-1 0,-1 0 240,11-16 90,-10 4 1349,-11 34-180,-36 6-359,-5 34-855,11-13 0,0 2-135,1 3 0,3 3-46,4-2 1,7-2 45,21 12-1079,18-12-1620,-1-20 1,6-5 2608,6-2 0,-1-2 0,3-1 0,-3-7 0</inkml:trace>
  <inkml:trace contextRef="#ctx0" brushRef="#br0" timeOffset="9335">10054 8172 20395,'0'38'1019,"0"0"1,0 6 0,0 2-960,0-8 0,1 1 0,-2 1-199,-1 0 0,-1 0 1,-1 0 138,2 0 0,-2 1 0,-1-4-90,-4 1 0,-1-5-540,-1 13-133,20-37-406,21-44 764,-5 15 0,1-3 350,3-15 0,0-3 189,-4 5 1,0 3 585,0 10 0,-2 4 539,-1-7-540,-5 61-539,-17 0-180,-1 2 0,2 2-102,17 13-1427,21-13-135,-10-27 0,3-6-3252,11-12 1,1-6 4786,2 2 1,-2-1-1,-16 0 1,-2 0-1,18-7 1</inkml:trace>
  <inkml:trace contextRef="#ctx0" brushRef="#br0" timeOffset="9659">10858 8545 18866,'0'-11'4138,"-18"-7"-3688,-12 16-181,-12 2-224,13 7 0,2 6-135,-6 26 1,-4-6-271,26 4-990,29-27-1258,23-1 989,-7-15 0,2-5-45,-1-3 0,0-3 1439,0-7 0,-3-2 1619,-10 5 0,-3 1 1934,18-8-1079,-26 19-1349,-2 26-810,0 5 90,-7 17-180,24-17-1260,-13-5-1978,33-17-3148,-13-8 6386,-4-2 0,-2 0 0,-3-3 0,2-4 0</inkml:trace>
  <inkml:trace contextRef="#ctx0" brushRef="#br0" timeOffset="9784">11328 8486 21025,'11'28'2429,"6"3"-2339,-6-10-180,9 6-1170,8-25-2877,3 6 4137,-1-16 0,-10 6 0,-11-7 0</inkml:trace>
  <inkml:trace contextRef="#ctx0" brushRef="#br0" timeOffset="10076">11622 8564 17697,'28'-9'1349,"12"-10"-1439,-15 5 0,0-3 180,0-2 0,0-1-90,1 1 0,-4-1 360,0-19 90,-5 8 809,-17 12 90,-9 19-269,-11 19-541,-10 20-404,14-14 0,1 1-90,0-2 0,2 2 45,2 22-360,20-18-1889,22-10-2757,1-13 1,3-6 4758,2-8 1,-2-3-1,18 6 1,-19-14-1</inkml:trace>
  <inkml:trace contextRef="#ctx0" brushRef="#br0" timeOffset="11076">14758 8525 19676,'-39'0'2248,"-1"0"-1798,1 0 180,-9 17-1239,-2 5 789,25 1 0,0 2-170,0-4 1,2-1 79,-7 20 138,10-3-138,20-24-90,29 4 0,3-17 575,16 0-575,-17-9 414,-3 7-234,-17-6-180,-2 8 90,-10 0 180,1 0-270,0 8 0,0-6 0,0 7 90,0-9-90,0 0 0,9 0 90,11-9-180,10-1 90,10-27-395,-1 4 350,-19 10 0,-1-2 10,-3 0 0,-2 2 35,15-10 0,-18-4 0,-3 27-90,-8 1 90,0 9 392,0 9-302,0 10 0,0 20-90,0-10 0,0 1 81,0 4 1,0 2-37,0 2 0,0 2 0,1 8 0,-2 0-666,-2-3 0,-2 1 621,0-8 0,-2 2 0,-1-2 0,-10 12 0,-3 0 0,6-11 0,-1 0 0,-4-2-421,-3-5 1,-3-2 0,-1 0 420,1 3 0,0 0 0,-2-3-30,-3-7 0,-3-3 0,1-2-421,-17 4 1,2-5 0,6-4 1,3-9-853,7-12 1,5-10-1488,4-16 1,9-8 2788,20-10 0,4-1 0,-12 9 0,2 4 0,13 9 0,0 1 0</inkml:trace>
  <inkml:trace contextRef="#ctx0" brushRef="#br0" timeOffset="11593">15307 8564 23544,'-31'39'90,"3"1"-90,8-1 0,1-17-360,34-5-450,9-17 540,8-2 0,4-5 180,-5-5 1,-1-4-17,1 1 0,-4-3 196,-9-5 0,-5-2 179,4-14-89,-34 17 0,-14 5-270,-10 17-90,1 17-269,21-12-239,45 21-211,18-15 809,-6-5 0,2-1-89,0 0 1,-1-2 403,-8-2 0,-1-2 224,-1 2 1,-2-2 270,4-7-360,-12 6-91,-10-16-269,-9 16 90,-9 2 537,-2 2-627,-17 7-180,6-1 90,-6 3 0,8 0-540,9 7-629,11-16-990,20 7-2068,19-18 4317,3-2 0,-12 0 0,-12 2 0</inkml:trace>
  <inkml:trace contextRef="#ctx0" brushRef="#br0" timeOffset="12359">16091 8505 19496,'0'-10'1709,"0"-8"-1529,0 16 0,0-16 0,0 16-180,0-6 0,0 8 899,0 0-899,0 8-90,-9-6 90,-2 7 90,-17-9-90,6 0-90,-15 9 90,6 2 180,-8 0-90,9 6-90,1-15 90,10 16 90,-1-7-90,1 8 90,-1 9 0,0-14-180,9 29 90,-6-36-1,15 27 1,19-31-90,16 5-90,0-6 1,2-4-333,-5-5 0,1-3 332,4-3 0,-3-5 2,-10-1 0,-2-3 88,17-17 0,-27 2 0,-1 15 90,-18 11-90,-10 5 569,-3 14-1379,-7 1-3776,10 2 4586,8 0 0,2-2 0,9-9 0</inkml:trace>
  <inkml:trace contextRef="#ctx0" brushRef="#br0" timeOffset="12776">16620 8545 21295,'0'-31'2159,"0"3"-1710,0 8-359,-9 9 270,-19 3-90,-14 16 0,-8 12-225,25-2 0,2 3-45,-7 20 0,1-10-90,27-14-270,22-17-180,22-8 270,-13-5 1,0-3-1,1-2 0,-1-5 90,2-9 0,-3-4 90,-2 2 0,-2-1-246,-3-4 0,-3-1 516,-2 5 0,-4 1 240,-5-2 1,-3 4 479,5 0-91,-9 14-269,-9 64-450,4-12 0,-1 4-45,-3 15 0,-1 3-270,-1-6 0,2 0-765,5-1 1,6-2-2610,6-15 1,4-3 3598,20 10 0,-1-22 0,-14-17 0</inkml:trace>
  <inkml:trace contextRef="#ctx0" brushRef="#br0" timeOffset="13687">19520 8466 17967,'-19'-19'4137,"-1"8"-3597,-8 2 0,-11 18-270,-3 19-225,17-9 0,2 3-45,7 7 0,2 1 0,-3-4 0,6-2 90,17 7-540,25-14 135,-3-18 0,5-7 225,6 0 0,0-3-45,1-7 0,-1-3 135,-8 0 0,-1 0 135,-5 5 0,-3 2 495,7-4-90,-19 18-271,-1 27-179,-9-4 0,9 25 0,11-26-180,19-4-269,11-18 179,-21-4 0,1-1 90,-1 0 0,1-1 90,20-5 180,-11 2 359,-20 9 1,-10 18-90,-9 12-360,-18 3-90,5-5-90,-6-19 0,10-9-360,18-9-90,28-19 405,-16 4 1,2-2 134,14-1 0,2 2 0,-13-1 0,0 4 224,3 10 1,-1 4 135,2-1-90,-2 18-270,-8 19 0,0 5-360,-1 6-809,10-10-2339,-8-19-6323,8-1 9590,-19-9 0,-1 0 1,-9 0-1</inkml:trace>
  <inkml:trace contextRef="#ctx0" brushRef="#br0" timeOffset="13827">20579 8525 20845,'29'-14'479,"1"0"1,4 3 0,-1 0-840,-2-8 1,-1 1-1835,5 7 0,-2 0-7637,8-17 9482,-4-1 1,-26 16 0,-2-4 0</inkml:trace>
  <inkml:trace contextRef="#ctx0" brushRef="#br0" timeOffset="13984">20892 8035 21924,'-10'28'1349,"1"1"1,-2-1-1,2 5-1259,2 10 0,1 6 0,-1-2-270,-2 4 0,-1 0-510,3-9 1,0 2-1,1-6-1649,1-1 1,-1-8 2338,-2-7 0,8-5 0,0-17 0</inkml:trace>
  <inkml:trace contextRef="#ctx0" brushRef="#br0" timeOffset="14095">21069 8603 21025,'0'29'-608,"-9"-25"1,7 11 0,-7-23 0</inkml:trace>
  <inkml:trace contextRef="#ctx0" brushRef="#br0" timeOffset="14251">21382 8035 14009,'0'20'-2549,"0"-9"1,0-3-1</inkml:trace>
  <inkml:trace contextRef="#ctx0" brushRef="#br0" timeOffset="14543">21382 8035 14056,'0'44'1781,"0"1"0,0-1 0,-2-2 0,-1-1 0,0-2-1151,-2 1 0,-1-2-1102,-4 1 0,0 1 562,0-1 0,0 0 110,0-8 1,1-1-201,3-1 0,1-1 389,-4 2-479,9-10-269,18-12-271,12-25 180,20-5 270,-20 7 1,-1 0 179,21-5 923,-11 11-653,-19 18 441,-11 11-351,-9 19 0,-9 2-90,-11-2-180,-10-19-450,-1-11-900,-6-9-2877,16-18 4137,1-12 0,11 6 0,9-2 0</inkml:trace>
  <inkml:trace contextRef="#ctx0" brushRef="#br0" timeOffset="14834">21794 8525 23004,'0'50'0,"0"-11"-450,17-10-180,5-19 271,26-10 269,-7-19 135,-15 5 0,-4-3-45,0-22 180,-5 0-270,-17 9-90,-8 19-3148,-3 4 3328,-9 7 0,9-2 0,3-7 0</inkml:trace>
  <inkml:trace contextRef="#ctx0" brushRef="#br0" timeOffset="15343">22245 8427 22104,'-18'-2'2249,"-4"21"-2249,-17 14 0,23-9 0,2 0 90,-6 6-90,11-1-360,27-18 0,12-3 135,-5-18 1,1-6-350,3 1 0,0-2 394,2-10 0,-3-5 45,-2-5 0,-2-2 135,5-5 0,-1-2-323,-13 11 0,-2-2 1,0 0 501,8-13 1,-3 0-55,-6 4 1,-4 5 324,1 0 179,-9 15-179,-9 69-225,-4-17 0,-3 3-313,5 3 1,1 6 0,-1-2 132,-9 15 0,1-2-90,3 1 0,3-2 26,5-11 1,5-4-1511,21 15-1080,15-28 855,-1-17 0,3-6 854,-4-5 1,-1-4 944,5-2 0,-2-2 1529,-7 0 0,-2 1 1574,6-4-1439,-12 10 329,-18 26-1768,0 14-225,0-3 0,0 2-585,-9 14-1317,7 2-4709,2-35 6679,11-3 1,0-8 0,-3 0 0</inkml:trace>
  <inkml:trace contextRef="#ctx0" brushRef="#br0" timeOffset="15859">22872 8427 20485,'48'11'-1439,"2"-11"1169,0-11 270,-25-2 0,-2-2 270,7-7 1349,-1-6-270,-19 17 91,-1 2-631,-9 18-359,-17 19-360,4-4-90,-7 22-540,11-16-719,44-8-630,9-5 899,-7-15 1,4-4-285,3-1 1,0-2 1093,-4-3 0,0-4 270,0-6 0,-1-3 449,-4-3 1,-3-2 494,-5-3 1,-4-1 224,7-11 0,-12 12-629,-18 21-270,0 25-270,0 13 0,-9-6 748,16 20-1198,3-40 1,21 23 359,8-17 0,0 1 270,-17 7 89,-4 1-89,-19 12-90,-16 8-180,-14-9-405,7-14 1,-2-3-3687,-24 6 4091,21-13 0,2-1 0,3 4 0,-3-9 0</inkml:trace>
  <inkml:trace contextRef="#ctx0" brushRef="#br0" timeOffset="16026">23323 7898 20755,'0'11'0,"0"-3"0</inkml:trace>
  <inkml:trace contextRef="#ctx0" brushRef="#br0" timeOffset="48071">8820 11994 15898,'48'-20'809,"-20"10"1,2 1-765,9-2 0,1 2 0,0 3 0,0 1-225,8 1 0,0 0-585,-7-1 1,-1 1-1485,0 3 1,-2 0 2248,-2-8 0,-4 0 0,0 7 0,-6-7 0</inkml:trace>
  <inkml:trace contextRef="#ctx0" brushRef="#br0" timeOffset="48337">9329 11680 15268,'-20'-17'1799,"9"13"-1799,29-14 90,23 18-45,-11 3 0,2 3 0,6 2 0,0 4 0,-11 1 0,-2 4 135,0 2 0,-2 1 629,5 19-359,-17 1-180,-2-1-270,-18 0-1439,-2-9-5397,-9-10 6836,1-11 0,8-9 0,2 0 0</inkml:trace>
  <inkml:trace contextRef="#ctx0" brushRef="#br0" timeOffset="50993">11308 11837 9871,'0'-13'3598,"-8"-11"-3238,-12 31 270,-2-16 179,-15 18-269,-2 2 180,-2 17-451,16-10 1,2 3-302,6 3 1,3 2 31,-2-1 0,4 0 90,10 14 0,30-19-90,25-11 0,-15-16 0,2-4 90,-4 2 0,-2-3-271,-3-11 1,-3-2 360,-7 4 0,-3 0 630,1-18-271,-10 19 145,-9 20-414,-9 11-270,7 9-90,-7 8 370,44-15-1360,18 5 45,-10-23 1,3-8-569,-1 0 0,-1-4 1243,-3-3 0,-3-2 275,-8 2 1,-2 1 1523,11 0 90,-19 19-180,-11 28-539,-9 13-585,0-8 0,0 2-354,0-5 1,0 1 173,-1 3 0,2-1 0,3-3 0,0-1 0,-3 1 0,1-1-90,2 0 0,0 1 499,-3-1 1,-2 1-455,1 20 0,0-2 87,0-27-177,0-3-270,0-44 270,0-24-45,3 3 0,3-4-353,0 12 0,1-1 0,0-1 488,-1-5 0,1 0 0,1 1-30,4 1 0,1 0 0,0 3 150,-4-7 1,3 5 14,9 6 0,4 8 225,8 10-180,15 36 359,-18 25-179,-14-14 0,-4 4-275,-5 6 0,-3 1 94,2-9 1,-3 1-90,-5 8 0,-5-2-90,-13 6 809,-10-6-3958,-1-28-6682,3-26 9410,9-22 1,8 12-1,2-7 1</inkml:trace>
  <inkml:trace contextRef="#ctx0" brushRef="#br0" timeOffset="51168">12347 11680 19496,'40'-28'584,"-13"17"1,2 0-720,6-3 0,0 0-360,1 4 1,0 0-586,3 1 1,-2-1-2879,4-10 3958,-4-8 0,-26 15 0,-2-5 0</inkml:trace>
  <inkml:trace contextRef="#ctx0" brushRef="#br0" timeOffset="51343">12680 11171 17247,'-19'17'4857,"8"31"-4497,2-14 0,0 4-240,8-1 0,2 3 0,-3-2-1477,-6 9 1,-1 0 1236,8-6 0,1 1 1,-1-3-961,-8-1 1,0-2-1909,7 8 1,2-3 2987,0 0 0,2-12 0,7-21 0</inkml:trace>
  <inkml:trace contextRef="#ctx0" brushRef="#br0" timeOffset="52096">12974 11661 19496,'0'39'2608,"0"0"-2608,0 9 90,0-15 90,0 4-360,0-26-269,0-11-451,9-29-359,11-12 1079,-6 16 0,2 0 0,24-14 630,-1 19 719,-18 20-269,6 20-91,-25 19-359,6 2-270,-8-2-180,0-10-90,0-18-810,18-3-719,12-16 405,-5-5 0,1-3 809,-1 1 0,0-2 450,4-4 0,-2 3 1664,6-2 180,4 11-720,-26 27-719,6 3-360,-15 10 0,24-3-360,-4-17-180,5-4 1,3-5-317,0-9 1,1-4 450,9-2 0,-2-4 225,-6-6 0,-3-4 90,1-2 0,-3-1 225,-10 5 0,-4 0 495,7-23-91,-11 26 91,-18 13-180,-11 29-450,-2 11-90,8-8 0,0 1-90,-6 9-180,18 4-630,13-26-449,37-2 540,5-18 1034,-16 4 1,2-1-91,-8 1 0,-1-1 359,0 1 1,-1 2 675,18 3-271,-16 17-269,-3 5-181,-17 17-179,-2-9-270,-9-10-270,0-11-1079,8-27-1439,21-12 449,-2 5 0,5 0 810,10-5 0,5 1 1406,-11 11 1,2 1 0,-3 2 0,-1-1-1,-3 1 1,22-2 0</inkml:trace>
  <inkml:trace contextRef="#ctx0" brushRef="#br0" timeOffset="52359">14836 11582 25792,'-8'31'-90,"-3"-12"-539,0-1-181,2-7 91,27 8 629,3 10 90,10-8 539,-3 8 361,-17-10-181,-2 10-449,-27 1-180,-4 9-630,-17-8-2068,0-12-7223,0-10 8713,0-9 0,17 0 1,4 0-1</inkml:trace>
  <inkml:trace contextRef="#ctx0" brushRef="#br0" timeOffset="53001">17365 11700 20036,'-29'11'2428,"7"6"-2428,-15 3 90,16 2-180,1 6 270,11-8-270,27-10 0,12-10 0,21-19 90,-21 4 0,-2-1-90,14-14 270,-5 10 0,-18 12 0,-8 16-180,6 3 0,-6 18-630,26-16-2158,5 4-2128,-13-18 1,1-7 4758,0-5 0,-1-2 1,3 0-1,-6-11 1</inkml:trace>
  <inkml:trace contextRef="#ctx0" brushRef="#br0" timeOffset="53459">18070 11563 17787,'-28'19'1709,"6"-8"-2069,2 7-539,12-16 359,25 7 450,5-1 180,17 3 1169,-8 9 270,-12-1-269,-10 10-451,-9 1-449,-18 9-270,5 1-990,-24-10-5216,15-10 6116,-6-12 0,17-8 0,3 0 0</inkml:trace>
  <inkml:trace contextRef="#ctx0" brushRef="#br0" timeOffset="53976">20226 11680 15268,'-39'0'6117,"-1"0"-5847,10 18-270,2 4 0,8-1 0,9 5-270,20-23 0,22 5 180,19-16 90,-21 3 0,1-1 45,0-4 0,-2 0 135,14-1 0,-5 3-180,-18 16-180,-8 12-2339,15 2-5126,-4-3 7645,26-10 0,-24-9 0,2 0 0</inkml:trace>
  <inkml:trace contextRef="#ctx0" brushRef="#br0" timeOffset="54159">20853 11092 21835,'0'44'224,"0"0"1,0-7 0,1 2 0,-2 0-585,-3 13 0,-1 0-1496,4-8 0,1 2 1,-1-3-1923,-4 5 0,1-4 3778,8-3 0,1-4 0,-3 2 0,7-21 0</inkml:trace>
  <inkml:trace contextRef="#ctx0" brushRef="#br0" timeOffset="54276">21030 11582 17067,'24'-14'989,"0"0"1,26-8-2654,-17 8 0,1 0 1664,-2 3 0,-3 2 0,13-1 0,-16 1 0</inkml:trace>
  <inkml:trace contextRef="#ctx0" brushRef="#br0" timeOffset="54460">21323 11151 20215,'-14'34'1319,"0"0"1,3-5-1,0 3-1229,1 18 0,1 2-135,0-10 0,0 1-1554,4 11 1,-1-1-381,-3-17 0,-1-3 1979,4-2 0,1-5 0,-4-4 0,9-5 0</inkml:trace>
  <inkml:trace contextRef="#ctx0" brushRef="#br0" timeOffset="55426">21500 11622 22464,'0'10'1349,"0"8"-1169,0-7-90,0 0 0,0-3-90,0-8 90,0 0-90,9 0 0,1 0 0,10 0 0,0 0 0,-1 0 0,-8 0 0,7 0 0,-8 0-180,10 0-90,8-8 1,-6-12-1,7-2 180,-10-15 90,-8 16-90,-2-8 90,-9 18 90,0 11 0,-18 11 0,-12 17 0,-12 3-90,22-7 0,1 0 0,-9 0-180,26 11-900,21-33-1438,32 7 494,-18-12 0,3-3-450,3-3 1,1-2 1168,3-3 1,1-2 1979,-4-4 0,0 1 1339,1 3 1,-3 1-37,-12 0 1,-2 2 450,13 2-990,-26 2-719,-3 27-181,-8-5-269,0 24 0,-9-24 378,7 13-468,-6-15-90,-1-9 0,7 4-90,-7-14 0,18 8 0,-7 0 0,7-9 90,-9 7 0,0-7 0,0 9 900,0 0-990,0 9 0,0-7 89,0 7-89,17-9-269,5 0-631,17-18-809,9-3 45,-19 2 0,1-2 1569,10-3 1,-2 0 0,8 1 0,-2-4 0</inkml:trace>
  <inkml:trace contextRef="#ctx0" brushRef="#br0" timeOffset="55752">22833 11484 22194,'0'29'2879,"0"-8"-2609,0 17-91,0-8-179,0 9-179,-9-17-631,7-5-629,2-17-360,19-17 0,21-14 1574,-16 11 0,2-1 270,-1 0 0,0 3 1214,14-2-359,-19 12-630,-12 16-270,-8 12-540,0 2-2158,0 6-7107,9-17 9805,19-2 0,-12-9 0,10 0 0</inkml:trace>
  <inkml:trace contextRef="#ctx0" brushRef="#br0" timeOffset="55935">23519 11465 19676,'-27'-2'4497,"-14"4"-4497,15 10 0,0 4 0,1-1 0,2 1-450,-6 5-1079,19 5-2428,18-23-5874,23 5 9432,19-25 1,-17 13 0,-7-14 0</inkml:trace>
  <inkml:trace contextRef="#ctx0" brushRef="#br0" timeOffset="56068">23519 11465 20845,'41'-11'-820,"1"1"1,-1 0-1,0-1 1,10-2-1,-2 0 1,-9 2-1,1 1 1,-15 1-1</inkml:trace>
  <inkml:trace contextRef="#ctx0" brushRef="#br0" timeOffset="56287">24008 11014 24713,'0'28'599,"0"1"1,-3 4 0,-2 3-555,-4 13 0,-2 0-270,-3-3 0,-2 0-1347,0-2 1,1-1-49,4-3 1,3-4-8212,-1 8 9591,18-7 1,-7-29 0,7-8-1</inkml:trace>
  <inkml:trace contextRef="#ctx0" brushRef="#br0" timeOffset="56401">24126 11406 16707,'-9'2'-1529,"7"5"0,-7-16 0,9 9 0</inkml:trace>
  <inkml:trace contextRef="#ctx0" brushRef="#br0" timeOffset="56712">24126 11386 23094,'44'19'-285,"0"1"0,1-1 0,-1 0 0,10 3 1,0-2-1,-5-10 330,-4-16 0,-3-8-843,-1-4 1,-2-3 887,2 1 0,-3-1 135,-7-3 0,-4 0 726,4-7-501,-14 3 262,-17 26-173,-9 4-269,-10 18-90,-3 8 831,-6-6-921,17 6-180,28-8-450,16-9-45,-1-6 1,4-2-541,-6-2 1,1-2-2519,3 3 0,-1-4 3643,17-15 0,-19 12 0,-14-12 0</inkml:trace>
  <inkml:trace contextRef="#ctx0" brushRef="#br0" timeOffset="57084">25224 11230 22374,'11'21'180,"6"14"-360,-6-22 90,8 16 0,1-10 180,-9-8 0,-2 7-90,-9-8-629,0 19-2700,-18-16 3329,-12 13 0,6-24 0,-3 7 0</inkml:trace>
  <inkml:trace contextRef="#ctx0" brushRef="#br0" timeOffset="57260">24812 10936 20575,'-28'19'-900,"-12"9"1,16-14 0,-2 3-1</inkml:trace>
  <inkml:trace contextRef="#ctx0" brushRef="#br0" timeOffset="57843">13856 13033 16977,'-19'-9'3238,"17"7"-2968,21-16-225,8 12 0,5 2-1279,11-10 1,4-1 843,-12 5 0,2 0 1,0 0-1051,-1-3 1,1 0 0,-2 0 1439,17-8 0,-6 2 0,-18 8 0,-3 1 0,9-8 0</inkml:trace>
  <inkml:trace contextRef="#ctx0" brushRef="#br0" timeOffset="58218">14346 12484 18327,'-28'28'2248,"6"11"-2203,12-7 0,1 4-45,-1 3 0,2 2-450,3 8 1,-1 0-1139,-3-3 1,-1-2 57,4-8 1,1-3 128,-3-2 1,7-5 231,27-4 1395,7-5 538,-5-15 1,3-4 494,-2 2 1,1 0-46,-1 0 1,1 0 134,20 0-720,-3 0-359,-16 0 533,-3 0-623,-8 0-180,-1 0 180,1-17 90,0-14-180,-10-10 89,-1-7-448,-18 26-1440,-10 5-4588,-3 17 6297,2 26 0,12-19 0,8 19 0</inkml:trace>
  <inkml:trace contextRef="#ctx0" brushRef="#br0" timeOffset="58834">16816 12974 15898,'-40'-11'4857,"-8"2"-4137,-2 18-585,21-1 0,0 4-135,3 2 0,1 2 0,-14 15 0,11-12-270,35-10-630,23-9 360,-1-7 1,3-4 449,8 2 0,-1-3 45,-4-8 0,0 1 360,-5 7 0,-2 2 764,3-8-179,-14 36-181,-17 21-269,0 13-405,1-13 0,-2-2 45,-8 7-90,7-7-360,2-28-629,20-18-451,19-19 900,-14 8 1,0-2 449,5-7 0,-1 0 360,-4 7 0,0 2 989,14-8-90,-19 19-629,-12 18-450,1 10-90,-7 3 0,24-2-1709,-4-11-3508,17-9 5217,9-9 0,-24 7 0,3-7 0</inkml:trace>
  <inkml:trace contextRef="#ctx0" brushRef="#br0" timeOffset="58968">17423 12994 22194,'29'-10'-420,"-1"0"1,2-4-1,1 0-2369,12 3 1,1 0 2788,-6-8 0,-4 1 0,16 5 0,-24-5 0</inkml:trace>
  <inkml:trace contextRef="#ctx0" brushRef="#br0" timeOffset="59137">17737 12582 20395,'-31'37'1664,"16"-10"0,2 5-1619,2 7 0,2 2-135,0 8 1,-1 0-856,0-8 1,0-1-2250,4-5 1,1-3 3193,5 8 0,3-21 0,5-10 0</inkml:trace>
  <inkml:trace contextRef="#ctx0" brushRef="#br0" timeOffset="59276">17972 12896 20395,'0'39'-1529,"0"0"-8302,0-9 9163,0-10 0,0-11 0,0-9 0</inkml:trace>
  <inkml:trace contextRef="#ctx0" brushRef="#br0" timeOffset="59418">18129 12464 15358,'0'50'-2129,"0"-19"0,0-14 1</inkml:trace>
  <inkml:trace contextRef="#ctx0" brushRef="#br0" timeOffset="59660">18148 12700 16348,'0'47'6386,"0"4"-6026,0-23 0,0 2-315,0 4 0,0 0-45,0 18-90,0-4-360,0-28-809,9-12-900,11-8-540,10-17 1170,1 4 1439,6-7 1080,-24 12 989,4 25-630,-17 5-720,-9 26-449,-1-16-539,-19 5-3419,7-26 3778,-6-11 0,17-2 0,3-7 0</inkml:trace>
  <inkml:trace contextRef="#ctx0" brushRef="#br0" timeOffset="59928">18776 12994 21835,'-9'-11'1439,"7"2"-1439,-7 18 0,9 2-90,0 8-360,9-8-270,2-2 451,0-9 179,6-9 90,-15-2-270,7 0-900,-18-6-3237,-11 6 4407,-1 0 0,1 2 0,11 9 0</inkml:trace>
  <inkml:trace contextRef="#ctx0" brushRef="#br0" timeOffset="60336">19246 12974 20485,'11'-31'1619,"-2"3"-1619,-9 26 90,-9-5 270,-2 25-180,-17 1-180,6 21 0,-6-8 90,17-3-990,19-21-179,14-16 359,6-4 1,1-5-91,-2-5 1,-2-6 494,6-9 0,-3-4-325,-3-3 1,-2-1 729,-2-4 0,-3 0 674,-6-1 1,-2 2 134,4 2 1,-2 2-495,-11 12 0,0 3 854,8-8-540,-9 63-179,-9 18-360,4 2 0,-1 4-135,-3-4 0,-1-1-490,-1 0 0,2-1-95,0-3 0,7-5-2338,20-4-4960,14-5 7838,-3-30 0,1-3 0,3 4 0,-7-7 0</inkml:trace>
  <inkml:trace contextRef="#ctx0" brushRef="#br0" timeOffset="60460">19716 12798 19046,'0'47'2789,"-8"-14"-3419,-3-5-2428,0-10-5038,2-16 8096,18 7 0,-7-9 0,7 0 0</inkml:trace>
  <inkml:trace contextRef="#ctx0" brushRef="#br0" timeOffset="60677">19716 12817 9781,'0'0'0</inkml:trace>
  <inkml:trace contextRef="#ctx0" brushRef="#br0" timeOffset="61068">19834 12876 15088,'20'0'3418,"-1"-9"-3148,10-2-90,-8-17 0,8-2-90,-10-1 180,-8 11-180,-2 12 809,-9 8-89,0 8-91,0 21-539,-9 12-90,-2 0 0,9-4-1079,22-26-1980,30-2 46,-16-11 0,2-5 2872,4-2 1,-2-1-1,6-3 1,-10-5-1</inkml:trace>
  <inkml:trace contextRef="#ctx0" brushRef="#br0" timeOffset="61284">20422 12700 22014,'-39'17'1530,"8"-4"-1530,3 15-450,17-8-90,11-9-179,20-2 539,10-1 270,1-6 89,-12 16 1,-10-16-180,-9 24-359,-18-13-2790,-21 15 3149,-13-17 0,10-2 0,16-9 0</inkml:trace>
  <inkml:trace contextRef="#ctx0" brushRef="#br0" timeOffset="61460">19971 12366 9781,'0'0'0</inkml:trace>
  <inkml:trace contextRef="#ctx0" brushRef="#br0" timeOffset="64526">26478 10896 16168,'38'0'329,"0"0"1,6 4 0,2 1-570,-6 1 0,4 0 1,-2 2-1148,-1 1 0,0 1 0,-1 1 1207,3 1 0,1 1 0,-5 1 270,5 9 0,-7 2 1060,-10-5 1,-6 2 648,-4 26-1125,-34-28 1,-10-1-510,-6 5 0,-6 0 134,2-10 1,-4-1 0,-1 1-150,-3 4 0,-2 2 0,2-1-150,4-3 0,1 0 0,1 2-60,5 1 0,1 1 0,2 0-210,-3-1 0,10 3-899,22 24-360,52-25 1489,-2-2 0,4 0-20,-15-9 0,1-1 1,-1 2-184,14 7 0,-5 3 872,-13-3 1,-7 3-45,-7 7 0,-10 1 404,-26 23-719,-2-18 0,-4 0-180,-6-4 0,-3-1-135,2 0 0,1 0 445,7-3 0,5-2-2289,7 16-1169,47-3 1349,-8-25 0,5-3 1124,10 5 0,1 1 756,0-2 1,-3 2 1627,-9 3 0,-5 3-105,-6 3 0,-5 2-750,-4 7 1,-8 2-495,-11 4 0,-6 0-225,-1 2 0,-4-1-46,-11 4 1,-3-1-45,2-7 0,-3-2-135,-10 1 0,-1-3 45,7-6 0,0-2-450,-7-2 1,-1-5-1260,8-3 0,2-8 1664,-16-23 0,22 10 0,19-19 0</inkml:trace>
  <inkml:trace contextRef="#ctx0" brushRef="#br0" timeOffset="64993">28633 11641 20305,'-34'0'779,"-1"0"1,4 4 0,3 1-780,-11 6 0,11 0-360,26-3-359,21-8 179,32-8 405,-17 3 0,1-1-54,-4-4 1,-1 0 638,18-1 360,-28 3-271,-12 16-449,-8 21-180,0 3-179,0 16-1261,26-17-2787,25-12-316,-17-16 1,4-6 4632,11-5 0,-3-3 0,0-2 0,-2-5 0</inkml:trace>
  <inkml:trace contextRef="#ctx0" brushRef="#br0" timeOffset="65152">29281 11582 22374,'-30'15'450,"1"-1"0,-13 16-450,5 1-180,26 6-810,20-7-1258,22-8-1081,-4-12 1,5-3 3328,3-5 0,-1-4 0,10 2 0,-9 0 0</inkml:trace>
  <inkml:trace contextRef="#ctx0" brushRef="#br0" timeOffset="65296">29614 11484 18596,'28'-19'2969,"11"8"-2879,12-6-540,-22 11 0,0 1-2069,1-5 1,-1 0 2518,21-10 0,-19 10 0,-14 1 0</inkml:trace>
  <inkml:trace contextRef="#ctx0" brushRef="#br0" timeOffset="65493">29967 11132 21835,'-20'37'1843,"6"-14"1,-1 4-1709,0 11 0,0 2-135,-5 0 0,1 1-405,3 3 1,1-1-676,0-12 1,2-1-585,9 0 0,6-4-5982,9-4 7646,28-4 0,-15-18 0,2 0 0</inkml:trace>
  <inkml:trace contextRef="#ctx0" brushRef="#br0" timeOffset="65626">30163 11563 20305,'-20'50'-3328,"0"-11"-6503,1-28 9702,17-5 1,-5-14 0,16 8 0</inkml:trace>
  <inkml:trace contextRef="#ctx0" brushRef="#br0" timeOffset="66001">30379 11386 13739,'30'-30'4138,"-11"10"-3958,-10 20-270,-9 20-270,0 19-629,0 11 539,-1-20 0,2-1 360,8 21 270,10-2 360,12-26 359,8-5-539,9-17-315,-19 1 0,1-2-342,4-2 0,2-3 27,3-2 0,0-3 0,1-7 0,-2-3 315,-2 1 0,-2-2 45,-3-2 0,-3 0 720,2-6 269,-12 10 270,-19 3-179,1 23 179,-26-12-540,2 23-539,-24 3-90,18 19-180,2-6-809,43 12-2789,26-14 3712,-1-15 0,1-2 0,-13-3 0,-1-2 0,16 0 0</inkml:trace>
  <inkml:trace contextRef="#ctx0" brushRef="#br0" timeOffset="66885">28438 12523 16618,'-11'18'5217,"2"3"-4678,9 10-89,0 6-90,0-24-180,0 4-270,0-17-360,35-43 90,-15 21 0,4-2 89,5-4 0,4-2 1,1 1 180,-4 4 0,0 2 0,1 1-433,18-5 0,0 4 523,-9 7 0,-1 4 0,-9 6 0,-2 3 0,20 3 180,-17 0 0,-3 9-90,-17-7 429,6 7-339,-15-9 799,7 0-889,-9 8 180,-18-5-180,-12 14-180,-11 3 45,16-2 0,2 3-135,-8 20-899,12 7-2789,36-17 3868,33-12 0,-12-10 0,5-9 0</inkml:trace>
  <inkml:trace contextRef="#ctx0" brushRef="#br0" timeOffset="67268">29653 12347 21475,'-50'0'1439,"11"-9"-1439,19 16-270,11-5 90,27 17 90,4-8 90,17 7 0,0-16 90,-8 15-90,-3-6 270,-17 9-180,-3-1 180,-8 1-180,0 8 90,-8-6 0,-3-2-1,0 6-89,-7-13 0,-1 15 0,-3-17-90,-6 6 90,8-14-90,0 5-629,1-16-1170,8 5-6477,2-5 8276,9-1 0,0 7 0,0-7 0</inkml:trace>
  <inkml:trace contextRef="#ctx0" brushRef="#br0" timeOffset="67610">30025 12543 20845,'40'-9'1169,"-10"-2"-1079,7-17-90,-6-3 0,-1-8 90,-2 0-90,-17 8 180,-2 12 360,-18 19-180,-10 11-270,-12 26-90,0-5-45,16-8 0,2 0-1035,2 7-1078,29-3-4229,15-17 6387,0-5 0,1-3 0,1-3 0,0 0 0</inkml:trace>
  <inkml:trace contextRef="#ctx0" brushRef="#br0" timeOffset="68360">30535 12366 23004,'-29'11'1709,"8"7"-1619,1-7-630,20-1-269,20-1 89,28-9 450,4 0 180,-18 0 0,0 0 180,16 0 90,-20 9 360,-12 10 0,-19 12-181,-7 17-269,-3-16 0,-9-12-180,9-13-539,20-16-271,22-8 450,5 3 1,4-3 179,1-7 0,1-2-172,-7 6 0,2 1 1,-2-1 441,6-5 0,-2 0-130,1 1 1,-4 0 1029,6-6-91,-14 10-89,-20 11-1,-8 9-89,0 9 898,-17 11-1438,4 10 505,-15-8-774,17 4-811,20-15-449,30 0 404,-10-6 1,3-1-875,7-6 0,0-5-340,1-5 1,-1-4 224,1-3 0,-2-4 2339,-2-9 0,-2-3 1191,1 1 1,-3-2 787,-5-3 0,-4 0-960,-6 7 0,-3 3 465,3-11-539,-26 49 179,-19 32-945,8-4 1,-2 5-595,3-10 1,-1 1 0,1 0 99,1 0 0,1 1 0,2-1-45,-7 13 0,4-3 95,6-7 1,5-4-1491,16 7 125,21-19-214,20-20 1214,-16-8 0,0-4 195,-8-3 1,0 0 614,4 4 0,-3 0 2472,3-15-1978,-10 23-301,-12 3-508,-8 20-360,0 2-1529,18 6-3677,4-17 5386,17 6 0,-17-14 0,-5 5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6T13:44:41.469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26811 5977 12480,'-14'31'135,"0"-1"0,-8 9-3014,2-4 2879,29-22 0,-4 7 0,12-11 0</inkml:trace>
  <inkml:trace contextRef="#ctx0" brushRef="#br0" timeOffset="208">27321 5703 14819,'-5'35'1499,"1"-1"0,-1 1 0,-1-2-1364,-4-3 0,0-1-405,4 0 0,2 1-1214,-1 4 0,1-1-8303,-5 19 9787,8-17 0,0-4 0,-8-7 0,9 2 0</inkml:trace>
  <inkml:trace contextRef="#ctx0" brushRef="#br0" timeOffset="492">26498 6310 16258,'39'40'1889,"-16"-17"0,2 1-1800,8 2 1,1-1-45,1 0 0,2 0-1209,10-4 1,2-3 1118,4-6 0,1-5-165,-15-2 0,1-1 0,1-4-210,4-5 1,1-4-1,0-3-895,0-1 0,0-4 0,-1-3 438,-9-1 0,-1-3 0,-1-2 0,-2-1-203,0-3 1,-1-1 0,-2-2 0,-1-2 1079,-1-1 0,-1-3 0,-2 1 0,-3 3 0,7-10 0,-6 3 0,-9 7 0,0 1 0</inkml:trace>
  <inkml:trace contextRef="#ctx0" brushRef="#br0" timeOffset="13358">30104 11132 11311,'0'50'2203,"0"-22"1,0 0-1844,-9 22-270,-2 0-270,-9-10-2159,10-3-4587,-8-24 6926,16 4 0,-7-17 0,9 0 0</inkml:trace>
  <inkml:trace contextRef="#ctx0" brushRef="#br0" timeOffset="13559">30613 11151 11580,'-8'50'4588,"-3"-2"-4588,-9 0-360,0-15-2249,10 12 2609,1-14 0,9-9 0,0-5 0</inkml:trace>
  <inkml:trace contextRef="#ctx0" brushRef="#br0" timeOffset="13925">29908 11916 11850,'-11'-51'4228,"20"4"-3688,4 7-181,24 10-1116,2-7 801,-15 21 1,2 1-45,7-1 0,2 2 0,-1 3 0,1 2 45,5 4 0,-1 2 135,-4 2 0,-1 2-45,1-3 0,-2 4 45,-7 9 0,-2 4 180,24 9-136,-27-2 1,-3 4-135,-2-2 0,-2 0 90,6 17 123,-11-2-1203,-1-11-1643,-5-17 2543,5-2 0,-8-9 0,0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6T13:47:33.02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26968 13875 15988,'-11'-13'630,"-6"-11"-451,14 31-358,-5-7 268,-1-7-89,7 23 90,11-14-90,21 17-90,12 1 180,-3 8 90,-20 12-90,-10 1 0,-7-13 0,-4 1 360,-16 21-270,9-20 0,-3-2-90,-12-6 0,0-2 0,-9 17-180,-4-18-180,17-16-360,10 3-359,27-32-271,25-4 810,-5 10 1,4-2-221,-1-6 1,1 0 669,3 6 0,-1 2-169,-12 1 1,-1-1 303,0 1 0,-4 1 764,-4-4 91,4 3-181,-24 10 91,7 18 1008,-27-7-1638,-3 15 307,-10 3-667,3-7-1259,34 4-1440,25-17-989,-2 1 1,3-2 3699,13-3 0,-3 0 0,4 1 0,-2-5 0</inkml:trace>
  <inkml:trace contextRef="#ctx0" brushRef="#br0" timeOffset="358">27772 13915 15448,'-38'11'3058,"6"15"-3148,-8-22-629,21 22-720,28-24-540,30 7 1079,13-9 945,-17 0 0,-2 0 675,-1 0 359,-5 17 91,-28 14-631,-9-3 1,-6 3-91,1-1 1,-3 1-315,-10 7 0,-2 0-356,4-7 0,2-1 131,3-5 0,2 0-720,0 12-269,36-17-180,16-9 1124,-4-6 0,1-2 45,20-11 540,-2-12 449,-26-11-269,-5-8-360,-17 0-360,0 17-2159,-9 5 2359,-2 8 1,0 7 0,3-7-1</inkml:trace>
  <inkml:trace contextRef="#ctx0" brushRef="#br0" timeOffset="1575">28105 13993 18596,'-9'30'630,"-2"-1"-540,0-10-90,2-8-270,27-2-719,21-9 449,14-17 450,-15 7 0,0-2 90,-11-7 0,-2-1 315,1 0 0,-4 0 494,-3-10 1,-10 10-91,-9 12-359,-9 34-360,-2-20 0,0 38 90,3-40-90,34 14-360,7-18 270,-5 0 0,3 0 45,-2 0 1,0 0 44,1-5 0,-1 1 89,13 2 271,-14 2 180,-20 11-180,-8 17-360,0 11 0,-8-15-360,5 11-809,4-33-271,27 7 721,5-27 629,-5 8 0,0-1 90,14-20 720,-3 12 449,-11 10-90,-17 9-359,-2 9-540,-9 1-180,0 10 0,8-9-810,12-2-539,28-9 0,4-9 674,-13 0 1,-1-2 176,-12 1 0,0-1 498,3-7 0,-2-1 1169,4-12 90,-12 9 270,-10 5-539,-9 26-450,-18 10-540,-3 12 276,-10-1-456,12-2-1259,27-17-270,32-2-630,12-9 720,-14 1 0,0-2 854,-2-7 1,-2-1 921,-3 2 0,-1 1 1237,0-4 0,-3 0 1304,3 1-899,-10 9-989,-12 18-720,1-5 0,2 15-360,17-17-404,3-2-405,17-9 90,2 0 553,-21-4 1,1-1 525,20-6 710,-2-9 459,-18 10 0,-2 1-809,-17 18-90,6 1-270,-14 19 331,5-7-421,-8 6 99,0 0-9,0 11 180,-17 11-90,4-20 0,-5-1 0,-9 1 0,-5-1-135,2 1 0,-1-1-45,-3-4 0,1 0 0,7-1 0,2 0-540,-15 6-270,10-10 91,10-29-1,17-13 270,13-25 405,10 17 1,6 1 44,2-2 0,3 1 44,6-5 1,2 2-223,-1 11 1,1 3 447,-5-1 0,-1 3-329,0 10 0,0 3-31,16-5-179,-2 9-2880,-18 0 3149,-10 0 0,-12 0 0,-8 0 0</inkml:trace>
  <inkml:trace contextRef="#ctx0" brushRef="#br0" timeOffset="1784">29614 13738 22104,'6'-22'-1035,"-1"5"1,14 17 0,-10 0 0</inkml:trace>
  <inkml:trace contextRef="#ctx0" brushRef="#br0" timeOffset="50713">28751 4997 10861,'-19'-19'2878,"8"8"-2338,2 2-180,9 9-91,0 0-179,0 9 270,-9-7-270,-1 7 180,-19-9 90,7 0-270,-23 8 270,12 3-360,9 2 0,0 2 179,-6 16-179,1 8 180,10-8-90,8 14 0,20-12-90,3-9 0,6 0 0,14-3 0,4-3-180,-1-1 0,2-3-1540,10-3 1,2-3 1719,-8-2 0,-2-3 0,13-3 0,-17 0 0</inkml:trace>
  <inkml:trace contextRef="#ctx0" brushRef="#br0" timeOffset="51188">29124 4840 9332,'11'-10'4767,"-3"1"-3688,1 9-269,-7 9-91,7 19-449,-9 22-180,4-16 0,1 2-45,-5 3 0,2 0-45,7-4 0,-1 0 0,-7-5 0,0-2-899,17 20-3059,-7-17 3958,8-12 0,-8-10 0,-2-9 0</inkml:trace>
  <inkml:trace contextRef="#ctx0" brushRef="#br0" timeOffset="51588">29202 4703 14639,'46'-11'269,"6"3"-269,-13 10 0,1 4 90,-5-1 0,0 1-135,0 6 0,-3 5 135,-10 1 0,-3 3 270,18 20-135,-29-14 0,-5 3-90,4-1 0,-5 0 0,-13-2 0,-5-1-135,2 7 0,-4-1-293,-10-6 0,-3-2 383,6 2 0,0-2-165,0-3 0,2-3-1004,-7 11-2609,1-27 3688,18 4 0,3-14 0,8 8 0</inkml:trace>
  <inkml:trace contextRef="#ctx0" brushRef="#br0" timeOffset="52551">29927 4625 9242,'20'-20'5037,"-9"9"-4318,-2 3 91,-9 8 1259,0 0-1530,0 17-269,0-4-90,-1 33 0,-16-5-360,4 9 180,-1-21 0,0-1 0,-6 5 0,18 4 90,22-18-180,30 1-180,-16-14 1,2-1-452,-2 0 0,1-2-358,0-6 0,-2-2-6207,17-6 7286,-20-17 0,-12 14 0,-19-3 0</inkml:trace>
  <inkml:trace contextRef="#ctx0" brushRef="#br0" timeOffset="52793">30241 4527 17607,'0'43'359,"0"1"1,-4 0 0,-1 1-360,0 4 0,-1 0-135,-3-3 0,-1-3-585,-1-7 1,2-2-720,3-4 0,1-3-5307,-3 3 6746,8-10 0,0-11 0,0-9 0</inkml:trace>
  <inkml:trace contextRef="#ctx0" brushRef="#br0" timeOffset="53112">30652 4566 12480,'-39'0'4138,"0"17"-4049,8 5-89,3 9 180,26 6-360,22-15 0,7-12 1,5-1 89,3 1 0,2-2 90,7-4 0,-1 2-45,-11 7 0,-3 3 45,-3 2 0,-4 3 90,-3 20 180,-10 7-91,-15-19 1,-6-1 180,-18 15-315,10-18 0,-2-2-540,-2-6 1,0-5-7872,-6-10 8366,10 13 0,12-22 0,8 16 0</inkml:trace>
  <inkml:trace contextRef="#ctx0" brushRef="#br0" timeOffset="53268">30790 4507 14819,'48'-11'44,"-19"6"1,1 2-45,1 2 0,-1 2 0,11-1 0,-15 0 0</inkml:trace>
  <inkml:trace contextRef="#ctx0" brushRef="#br0" timeOffset="53901">31456 4488 13739,'11'50'2114,"-6"-18"0,-1 1-1890,-3 2 1,-2 0-135,-3 0 0,-1 2-45,0 6 0,-1-2 0,-3-14 0,-2-1-45,2 3 0,-1-2 90,-10 4 90,9-12-360,3-10-359,8-9-361,0 0 1,0-17 89,0-14 765,-2-1 0,4-3 0,9-5 0,4-1 90,-5-7 0,4-2-544,5 14 1,5 0-1,-2 2 589,4-13 0,1 2 0,6 4 0,1 4-248,-9 6 0,0 5 428,23 4 89,-18 14 361,-10 36-270,-11 13-181,-9-12 1,0 1-135,1 4 0,-2 0-45,-7-4 0,-2 0-66,1 1 0,-4-3-24,-26 11 90,9-2 90,-7-23 1208,15 12-1658,-6-33 824,17 22-554,-7-21 179,16 23 91,-7 3 93,18 2-363,11 6 90,2 0-180,15-6-900,-7-2-1618,9-3-7223,-8-15 9702,6 7 1,-24-9 0,4 0 0</inkml:trace>
  <inkml:trace contextRef="#ctx0" brushRef="#br0" timeOffset="54334">32181 4429 18596,'-4'39'629,"-1"0"1,1 0 0,-2 1-450,-3-1 0,-2 0-562,-3-4 1,0 0 381,4 4 0,-2-2-9,-7-11 1,1 0-37,7 8 0,0-3 338,-17-7-473,17 11-269,2-32-181,9 5 916,9-25-825,11-22 494,2 6 0,4-4-440,-1-7 1,2-1 484,-5 12 0,2 0 0,-3 1 45,5-14 0,-2 2-313,1 4 1,-2 2 222,-7 11 0,-1 4 495,4-5-270,-10 28 90,-9 37 180,0 15-315,1-6-1,-2 4-89,-3-8 0,-1-2-240,0 0 1,-1-1 194,1-5 0,-1-3 219,-2 11-3098,8-3 3026,0-11 0,0-17 0,0-2 0</inkml:trace>
  <inkml:trace contextRef="#ctx0" brushRef="#br0" timeOffset="54501">32181 4840 21205,'26'-21'-5397,"16"3"5397,-12 21 0,1 3 0,10-4 0,-15 7 0</inkml:trace>
  <inkml:trace contextRef="#ctx0" brushRef="#br0" timeOffset="55201">28516 6134 15358,'0'-22'2699,"0"5"-2160,0 17-89,0 0-180,0 8 180,-17 12-180,-5 19-181,7-14 1,-1 0-45,1 4 0,2 1 0,5 4 0,5 0-266,4-3 0,7-1 131,12 1 0,8-4-945,5-4 1,6-6-1710,13-5 1,3-5 2620,1-5 0,-3-4 0,-19 2 1,-3-2-1,21-7 0</inkml:trace>
  <inkml:trace contextRef="#ctx0" brushRef="#br0" timeOffset="55401">29163 6075 18686,'-9'28'2429,"-2"-6"-2339,0 24-90,3-5-180,7-12 0,2 1-1124,0 1 0,-2-3-6252,-8 5 7556,7-7 0,-7-26 0,9 0 0</inkml:trace>
  <inkml:trace contextRef="#ctx0" brushRef="#br0" timeOffset="55676">29143 5918 17787,'18'-19'1799,"4"8"-1709,8 5 0,5 3-45,0 6 0,2 3-90,8-2 0,-1 3 135,-3 5 0,-3 4 0,-7-2 0,-4 3 44,-9 5 1,-5 3 405,4 17-315,-14-10 0,-6 1 135,-14 19-694,3-17 0,-3-2 334,-2-7 0,-3-2-348,-7 5 1,1-1-1992,-5 4-3867,-4-3 6206,27-21 0,1-8 0,9 0 0</inkml:trace>
  <inkml:trace contextRef="#ctx0" brushRef="#br0" timeOffset="55976">30025 5879 20935,'-14'31'300,"0"-1"0,-1 4 0,-1-3-300,-14 2 0,10 4 89,29-17-178,39-9-91,-13-6 0,2-2-270,11-6 0,2-2-270,0 1 1,-2-3-980,-6-7 0,-3-1-2844,-8 5 1,-4-1 4542,10-18 0,-26 18 0,-2 3 0</inkml:trace>
  <inkml:trace contextRef="#ctx0" brushRef="#br0" timeOffset="56160">30417 5820 18237,'-19'9'3238,"8"19"-3058,-7 22-574,13-20 0,-1 1 304,-3 3 0,-1 0-923,5-4 1,-1-1-4025,-11 12 5082,14 5 0,-5-33 1,8 4-1</inkml:trace>
  <inkml:trace contextRef="#ctx0" brushRef="#br0" timeOffset="56459">30731 5918 19586,'-40'0'1529,"10"18"-1439,2-14-90,26 22-540,21-15 1,23 9 314,-9-11 0,1 1 90,-7 4 0,-1 1 90,4-6 0,-4 3 135,-4 25 90,-5 3 90,-34 10-270,-14-9 0,12-16 0,-3-4-855,-7-13 1,1-3-7871,-4 12 8725,-5-25 0,26 5 0,2-5 0</inkml:trace>
  <inkml:trace contextRef="#ctx0" brushRef="#br0" timeOffset="56593">30829 5820 16887,'39'-8'1170,"0"5"-4678,9-5 3508,-18 7 0,-1 2 0,6-1 0,0 0 0</inkml:trace>
  <inkml:trace contextRef="#ctx0" brushRef="#br0" timeOffset="57176">31574 5742 18416,'0'39'1620,"0"9"-1531,0-19 1,0 1 45,-4 0 0,-1 1 45,1 3 0,-3-1-90,-6-7 0,-2-2 90,-7 24-90,-6-17 180,8-20-450,9-5-630,2-14-179,9-19 359,9-5 495,-1-4 0,4-4 90,6-1 0,3 1-90,-1-5 1,1 1-281,3 8 1,0 2 324,-4 3 0,0 5 90,19 5 180,-9 3 0,-1 27 90,-19 10 0,8 12-1,-16 8-89,15 0 829,-15-8-649,7-3-181,-9-17-89,-9 15 0,-1-22 90,-19 14 0,7-18 0,-6 0 0,9 9 90,-1 1-180,0 10 90,9 8-180,12-6 90,9 15-180,19-15-450,-7 6-1079,6-8-2969,0 0 4588,-6-1 0,-2-8 0,-12-2 0</inkml:trace>
  <inkml:trace contextRef="#ctx0" brushRef="#br0" timeOffset="57521">32181 5938 16168,'0'-22'5397,"0"5"-4858,-17 52-179,4-9-405,-1 5 0,-1 3 135,-4 7-180,-1-1-539,18-12 269,13-17 90,28-2 180,11-18 90,0-11 45,-20 3 0,-3-5 0,-10-2 0,-1-2 225,4-3 0,-3-1 269,-7-20-89,-1 2-540,-26 26-180,-23 5-3777,-12 17 3984,13 4 1,2 1 0,2-3 0,0 6 0</inkml:trace>
  <inkml:trace contextRef="#ctx0" brushRef="#br0" timeOffset="59497">28359 3312 15448,'-30'0'3778,"2"0"-3238,-1 8-270,7 12-91,-15 10-179,16 18 0,-8-6 0,19 6-89,1-9-271,35-9-810,7-1 450,-1-22 1,3-3-990,0 1 0,0-2 1709,5-6 0,-1-2 0,4 2 0,-8-5 0</inkml:trace>
  <inkml:trace contextRef="#ctx0" brushRef="#br0" timeOffset="59705">28830 3175 14549,'-5'29'2608,"1"0"1,-7 13-2070,0 12-874,3-12 425,8 8-540,0-21 1,0-2-2520,0 6-6336,0 4 9305,8-26 0,-5-2 0,5-9 0</inkml:trace>
  <inkml:trace contextRef="#ctx0" brushRef="#br0" timeOffset="59972">28869 3214 17607,'-2'-20'899,"22"9"-809,30 3-90,-16 10 0,1 4 45,1-2 0,-2 3 0,-2 5 0,-5 4 495,3 24 90,-12 10-271,-20-17 1,-5 1-135,-1-3 0,-4-1-931,-10 4 1,-4 0 750,1-4 0,-2-2-147,-2-2 0,-1-1-528,5-4 1,2-3-2681,-7-7 3310,10-5 0,12-14 0,8 8 0</inkml:trace>
  <inkml:trace contextRef="#ctx0" brushRef="#br0" timeOffset="60305">29614 3116 19766,'2'37'1169,"-13"-5"-1124,-3-8 0,-3 0-90,-2 2 0,-1-4 45,-10 2 90,10 11-90,29-24 0,22 0 0,0-5 0,5-3-943,4-6 0,1-3 313,4-3 1,-1-2-623,-3-3 0,-3-2-2571,-7 1 0,-4-1 3823,12-21 0,-19 24 0,-11-4 0</inkml:trace>
  <inkml:trace contextRef="#ctx0" brushRef="#br0" timeOffset="60480">29868 3096 17607,'-19'48'3778,"-1"-7"-3688,14-9 0,1 2-90,-3 18-495,8-13 0,0-2-2923,-9 7-6386,7 1 9804,-7-34 0,9-2 0,0-9 0</inkml:trace>
  <inkml:trace contextRef="#ctx0" brushRef="#br0" timeOffset="60772">30300 3096 15988,'-29'18'3778,"-1"-5"-3778,-1 15 0,12 0 0,1-6 0,34 6 0,6-8 0,1-6 0,4 0 0,23 8 90,-25-9 0,-2 2 179,-2 14-179,-3 1 0,-18 9-449,-27-8-2520,3-3-6952,-23-17 9567,16-11 1,11-2 0,12-7 0</inkml:trace>
  <inkml:trace contextRef="#ctx0" brushRef="#br0" timeOffset="60897">30300 3096 17787,'28'0'1439,"20"0"-3778,-19 0 1,3 0 2338,13 0 0,-3 0 0,4 0 0,-2 0 0</inkml:trace>
  <inkml:trace contextRef="#ctx0" brushRef="#br0" timeOffset="62147">31574 3037 19046,'-29'0'1709,"-1"0"-1349,-10 0-270,-7 9-180,5 2 0,3 0-180,19 6-899,29-6 269,22 0 541,19-2 269,-20-5 0,-1 0 0,12 7 360,-13 18 449,-19-8 181,-9 25-1,-17-13-494,3-9 0,-3 0-1,-11-3 1,-3-3-315,5-2 0,0-2 0,-3-3 0,1-2-540,-2 0-539,2-18-360,34-2 179,34-26 810,-7 13 1,6-2 125,-8 4 0,3-2 0,-1 0 204,-3 1 0,0-1 0,-1 2-244,11-9 1,-2 3 318,-7 7 0,-3 3 585,11-11 359,-19 18-179,-12 3-271,-8 8-33,0 17-236,0-4 653,0 24-743,0-15-1,0 6 1,0-17 0,0 7-90,0-16-90,0 7 90,9-9 90,-7 0-630,24 0-359,5 0-91,19-18 585,-20 8 1,-1-2 269,-4-7 0,0-1 90,-1 4 0,0 2 45,6-6 719,-10 11-179,-12 9-270,-8 9-181,0 2-89,0 17 0,0-6-90,0-2-90,18-3-629,4-15 89,26 7-89,2-9 359,0-17 270,-2 3 90,-9-14 270,-9 17 539,-10 3-359,-11 8-180,-9 0-180,0 0-90,0 8 90,0-6-630,0 16-90,17-16-269,14 7 179,10-18 450,7-2 181,-9-17 268,-8-3 1171,-12 1-181,-10 10 180,-9 12-449,0 16-630,-18 12-180,5 10-90,-15 1-540,17 6-1079,29-15-1440,14-3-1857,-3-13 1,1-3 4427,20-3 0,-19 0 0,-14 0 0</inkml:trace>
  <inkml:trace contextRef="#ctx0" brushRef="#br0" timeOffset="63697">27869 4292 13199,'-19'-9'1889,"8"15"-1259,-24-12-180,11 32-270,-3-15 0,-3 0 44,1 11 1,0 4-751,-6 2 1,0 2 705,0 4 0,0 2-120,9-8 0,0 1 0,2 1-60,-4 19 0,4 0 0,-2-4 0,4 2 0,9 5 0,6 0 90,4-6 0,6-2-90,13 1 0,6-1 45,1-3 0,6-4-90,12-5 0,5-5 0,-5-6 0,-1-3-167,-5-3 1,-1-1 76,-4-4 1,-3-1 44,3 2 0,-1-2-180,-19-18 0,-1-11 877,0-10-607,-7-18 90,7 7-90,-9 2 507,0 10-327,0 18 89,8 3 91,-5 25 0,5 5 270,1 17-91,-7 9 91,7-7-360,-8-8 0,-2 0-205,-8 10 25,1-10 0,-4-1-45,-2-6 0,-2-1-90,-3 4 0,-1 0-540,0-3 1,1-2-4183,-12 16 4767,3-21 0,17-10 0,2-9 0</inkml:trace>
  <inkml:trace contextRef="#ctx0" brushRef="#br0" timeOffset="65997">28438 3880 9062,'-20'-9'4048,"1"-10"-3239,8 6 1,2-5-271,9 18-179,0 0 0,26 0-270,5-3 0,6-2-30,4 1 0,6 1 0,2-1-379,0-1 1,2 1 0,2-1 0,2-1 336,-6 1 0,2-1 0,0 0 0,2 0 0,0 1-519,-6 1 1,2 0 0,0 1 0,1-1 0,-1 1 0,1-1 500,0 0 0,1-1 0,0 0 0,0 0 0,0 0 0,0 1-201,0 0 1,-1 1 0,1-1 0,0 1 0,0 0 0,0 0 215,-1 0 0,1 0 0,-1-1 0,1 1 0,-1 0 0,0 0-338,0-1 0,-1 1 0,0 0 0,0-1 0,0 1 0,-1 0 233,8-1 0,0 1 0,-1-1 0,0 0 0,0-1-163,0 0 0,0-1 0,-1 0 1,1 0-1,-2 1-161,-4 1 0,-1 0 0,-1 0 1,0 0-1,-1-2-913,9-2 0,0-2 1,-1 0-1,-2 1 1327,-6 3 0,0 1 0,-2 0 0,-4-1 0,10-4 0,-7 1 0,-12 4 0,-1 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6T13:50:28.93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16796 1959 18506,'20'37'1440,"-1"14"-1395,-5-18 0,1 3 44,0 7 1,0 1-952,1-3 0,-1-1 772,0 4 0,-2-1-357,-2-8 1,-2 0-634,-3-1 1,-2-1-4618,5 9 5697,-9-5 0,0-27 0,0-1 0</inkml:trace>
  <inkml:trace contextRef="#ctx0" brushRef="#br0" timeOffset="383">16894 2175 16977,'-20'-17'1260,"10"3"-1350,45-14-540,-10 17 0,4 3-360,23-3 1,3 2 404,-9 2 1,-1 3 350,1 1 0,-4 6 2213,-1 17 285,-15 19-1320,-30-7 1,-10 3-361,-3 1 1,-5 0-315,-7 8 0,-3-1-270,2-6 0,-1-4-90,2-6 0,1-4-450,-2 5-1396,28-19-402,41-9 1213,-9 0 1,3 0 738,15 4 1,0 1 1015,-15-1 0,-3 3 616,1 5 1,-5 4 552,-7 23-1260,-16-10 1,-6 1-315,-9 5 0,-4 0-225,1-4 0,-3-1-270,-5 0 0,-2-4-4407,-5-4 4696,2-13 0,17-11 1,2-7-1</inkml:trace>
  <inkml:trace contextRef="#ctx0" brushRef="#br0" timeOffset="608">17678 1959 16348,'11'29'4407,"-2"19"-4137,-9-19 0,0 3-881,3 6 0,2 2 656,0 0 0,1-2-200,3-2 1,2-2-836,-1-4 1,0-1-5417,9 19 6406,1-26 0,-9-5 0,-3-17 0</inkml:trace>
  <inkml:trace contextRef="#ctx0" brushRef="#br0" timeOffset="925">18090 1881 19136,'0'50'899,"-4"-21"1,-1-1-540,-6 13 0,-9 7-270,15-20 0,0 1-1,-13 14-634,16-6 1,2 0 634,-9 7-54,10-11 1,7-1-37,20 1-450,-4-17 0,3-4-809,7-5 0,1-5-3059,0-4 0,0-5 4318,5-6 0,-4-2 0,-1 0 0,0-12 0</inkml:trace>
  <inkml:trace contextRef="#ctx0" brushRef="#br0" timeOffset="1342">18795 1705 15538,'-30'-9'5307,"10"33"-4407,3 17-451,10-11 1,3 3-360,-1 18 0,-1 1-784,-3-15 1,0 0 693,4 7 0,0-1 247,-5-12 0,0-3-247,-1 2-373,2-12-346,9-18 89,0-18-449,0-21 764,8 6 0,2-4 503,0-15 1,2-2-219,0 17 0,1 0 0,1 0-301,-1-3 0,0 0 0,0 2 511,2-9 0,1 5 170,-2 10 0,0 5 459,5-1-269,1 54-360,0 17-90,-10-5 0,-1 3-90,1-2 0,0 0-135,0-3 1,-1-2-496,2-4 0,-2-2-1627,2 20 2257,-2-17 0,-9-12 0,0-10 0</inkml:trace>
  <inkml:trace contextRef="#ctx0" brushRef="#br0" timeOffset="1475">18815 1959 15628,'-11'-37'2069,"28"5"-3643,2 8 0,4 0 1574,15-2 0,2 4 0,6-2 0,-2-2 0</inkml:trace>
  <inkml:trace contextRef="#ctx0" brushRef="#br0" timeOffset="1859">19344 1548 17607,'0'38'1469,"0"0"0,-4-7 0,-1 1-1289,5 15 0,-2 0-135,-7-19 0,1-2-90,6 8 0,1-2-45,-7-2-539,8-10-271,0-12-89,0-25-450,0-14 1259,0 0 0,0-5 135,0-3 0,0-3 135,-1-7 0,2 0 224,3 12 1,1 3 180,-5 2 0,2 7 314,6 14-89,-8 31-90,0 30-496,4-16 1,1 1 0,3 1 0,4-2-135,5-7 0,5-4 90,2-6 0,2-5 0,7-5 0,2-6-45,-5-7 0,1-5-474,4-6 0,-3-5 384,-5-10 0,-4-6-45,3-9 0,-4-4-240,-10 15 0,-3-1 0,1 1-1559,5-15 1,-2 2 1888,-7 7 0,-1 5 0,3-2 0,-8 22 0</inkml:trace>
  <inkml:trace contextRef="#ctx0" brushRef="#br0" timeOffset="15567">15934 4429 10321,'-48'8'2069,"15"12"-1979,-4 2-90,18 6 90,8-8-90,2-1 0,18-8 0,19 7 0,5-16 0,-5 6 0,1 1 90,12 2 90,7 9 449,-27 8 181,-3 11-270,-18 11-451,-8-20 1,-2-1 90,-3 13-719,-15 3-3239,8-40 3778,9 1 0,3-17 0,8 3 0</inkml:trace>
  <inkml:trace contextRef="#ctx0" brushRef="#br0" timeOffset="15775">16444 4311 14099,'-15'25'569,"1"0"1,3 4 0,0-1-615,-3-3 0,0 0-296,-6 25 251,12-20 0,5-3-1567,12-3-2571,22 2 4246,19-35 0,-17 7 0,-7-7 0</inkml:trace>
  <inkml:trace contextRef="#ctx0" brushRef="#br0" timeOffset="16275">16796 3998 15628,'6'33'689,"-1"1"1,0 5 0,-1 1-645,-4 0 0,0 0-504,0 4 0,0-1 414,0-11 0,0-3 162,-1 1 1,2-3-478,7-5 256,3-5-166,9-34 91,-9-14 134,-2 0 0,-1-5 45,-6-8 0,-2-2 0,9-3 0,0-2-472,-9 1 0,2 2 472,10 7 0,2 4 270,-1-13 206,24 21-386,-6 38 270,8 22-270,-23-8 0,-1 4 90,0 6 0,-2 1-284,-2 18 193,-6-23 1,-2-1 90,-3 11 90,-8 9-180,-21-15 0,-4-5-90,-14-19-90,7-9-90,10-9 180,10 7 788,29-7-788,22 9-90,19 9-450,-17-4 1,2 1-856,-5-1 1,0 1-2433,5-1 0,-2-2 3827,17-3 0,-20 0 0,-12 0 0</inkml:trace>
  <inkml:trace contextRef="#ctx0" brushRef="#br0" timeOffset="16891">17541 3880 14459,'0'-11'3868,"-9"29"-3509,-2 32-179,1-16 0,1 4-90,3 13 0,1 2-694,-4-11 0,0-1 604,8 4 0,0-3 108,-7 8-737,8-13-181,0-26 180,0-11-359,0-20 269,0-28 585,0 11 1,0-4 134,0-4 0,0-1 97,0-8 1,0 1 82,-1 11 0,2 3 809,-1-11-179,8 24-180,3 52 89,9 16-494,-6-9 0,0 3-180,-4 0 0,2-2 45,6-4 0,1-1-90,3 19 0,6-9 180,-8-17 0,-10-5-90,8-17-180,-7 0 994,8-26-904,1-15 0,-9 8 0,-2-4 0,-3-7 0,-2 1 0,1 6 0,-1 2-45,-3-1 0,-2 4-45,1 2 0,0 12 90,0 27 0,9 11 90,2 10-90,17 1 180,3 6-270,8-15 180,0 6 0,-9-9-90,8-8 0,-26-2-450,15-18-270,-16-10-989,8-20 225,-13 6 0,-1-2 1484,4-1 0,-1 0 0,-5-16 0,5 17 0</inkml:trace>
  <inkml:trace contextRef="#ctx0" brushRef="#br0" timeOffset="17500">18149 3606 11670,'-1'-22'4948,"1"5"-4229,0 17 1620,0 0-1800,18 8-269,-5 12 0,15 19-90,-8 11-180,-14-17 0,-1 2 0,4-1 0,-1 1-217,-6 0 1,-2 0-54,4-5 0,1-1-989,4 19-540,2-18-1349,0-2-4318,-3-17 7466,-8-2 0,0-9 0,0 0 0</inkml:trace>
  <inkml:trace contextRef="#ctx0" brushRef="#br0" timeOffset="17643">18109 3958 16348,'37'-30'-468,"-7"10"0,-1 3 0,8 4 1,7-5-1</inkml:trace>
  <inkml:trace contextRef="#ctx0" brushRef="#br0" timeOffset="18483">18756 3566 15178,'-28'20'3958,"6"0"-3598,-6-9-360,17 23 90,-7-18-180,16 21 90,-7-18-90,27-8-90,-5 7 180,15-16 180,-17 15 0,-2-6 180,-9 17 89,-9 3-359,-11 8-180,-1-9 0,-8-19-629,19-4-630,18-16 179,14 1 631,17-3 539,-8-9 90,-12 0 359,-10 10-269,0-8-180,-7 7 0,24-8-450,-4-10-495,4 14 1,5 0 134,-1-8 1,1-2 719,4 1 1,-1-2 1033,2-8 0,-4 0 586,0 0-901,-6-1 181,-26 43-271,-8 12-269,-12 10 0,-2 10-180,-6-10-180,17-2 180,2-8-360,9-9-449,18-2 449,12-9 90,12-9 360,-3 7 539,-19-7 91,-12 27-585,-14 7 0,-5 6 89,0 1 1,0 1-225,-1 1 0,-2 2 0,1-1-90,-3 10 0,1-1-237,0-3 0,2-1 282,6-5 0,3-3-45,4 16-450,29-26 0,12-5 450,-12-26 0,1-8 90,20-7 0,-28-2 0,-5-4 360,3-12 0,-12-6-270,-8 1-180,0 23-450,-9-20-2429,-1 22 3020,-1 0 0,2 5 0,9 17 1</inkml:trace>
  <inkml:trace contextRef="#ctx0" brushRef="#br0" timeOffset="81635">17364 8917 17967,'29'6'2428,"-7"16"-2158,-4 2 0,1 2-457,-4-1 1,0 0 366,4 5 0,1-3-180,20 6 539,-1 4-269,9-26-270,-20-17 0,3-6 45,11-13 0,3-9-954,-15 7 0,2-3 1,0-4-1,0-1 909,-2 2 0,0-2 0,0-1 0,0-1 0,1 0-90,2-4 0,2 0 0,-1-1 0,0 0 0,-3-1-180,-1-2 0,-1-1 0,-2 0 1,0 1-1,0 2-765,3-2 1,1 2 0,-2 1-1,-4 0 1160,-5-6 0,-4 2 0,0 5 1,4 9-1,-5 5 0,-15 1 0</inkml:trace>
  <inkml:trace contextRef="#ctx0" brushRef="#br0" timeOffset="82763">17678 7055 15448,'18'37'1124,"-1"-17"1,5 1-1125,7 13 0,3 0-1009,6-3 1,2-1 1008,0 4 0,-1-1-585,0-2 1,0-3-991,0-5 1,1-4-2100,-5-3 0,-1-4 3674,-3-6 0,-3-3 0,2-3 0,-12 0 0</inkml:trace>
  <inkml:trace contextRef="#ctx0" brushRef="#br0" timeOffset="82956">18344 6839 14189,'-29'5'1289,"-1"-1"0,-3 12 1,-1 5-1111,-5 11 1,-1 6-668,9-5 1,-2 4 0,-1 2 464,4-5 1,-2 3-1,0 0 1,0 1-998,-1 0 0,1 2 0,-1 0 0,0 1 372,4-5 1,-1 0-1,0 2 1,1-1-1,1 1 648,-4 7 0,1 2 0,2-2 0,2-4 0,1-3 0,1-3 0,4-1 0,-1 5 0,0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6T13:52:21.64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8447 7917 16078,'11'-21'2608,"-11"3"-2698,-20 18-1439,-10 0-4048,-9 0 5577,8 9 0,11-7 0,12 7 0</inkml:trace>
  <inkml:trace contextRef="#ctx0" brushRef="#br0" timeOffset="141">7800 8427 15187,'-46'23'-1529,"0"0"0,1 1 0,1-2 0,0 1 0,3-1 1529,-7 4 0,5-2 0,12-8 0,5-1 0,9 2 0</inkml:trace>
  <inkml:trace contextRef="#ctx0" brushRef="#br0" timeOffset="250">7291 8780 7533,'-40'15'-90,"1"0"0,-5 5 0,10-12 0</inkml:trace>
  <inkml:trace contextRef="#ctx0" brushRef="#br0" timeOffset="325">6820 8917 7173,'0'0'0</inkml:trace>
  <inkml:trace contextRef="#ctx0" brushRef="#br0" timeOffset="458">6056 8976 12390,'-53'13'-612,"1"0"0,0 0 1,-2 0-1,0 1 0,5-2 1,3 0-1,5-2 1,6-1-1,0-1 0</inkml:trace>
  <inkml:trace contextRef="#ctx0" brushRef="#br0" timeOffset="592">4978 9172 12660,'-54'9'-373,"1"1"0,1 0 1,4 0-1,15-4 0,3-1 1,-14 3-1</inkml:trace>
  <inkml:trace contextRef="#ctx0" brushRef="#br0" timeOffset="826">4762 8113 15988,'-35'-19'-3277,"1"-1"0,5-2 0,8-4 3210,13-3 0,5-1 1,-1-4-1,21-1 1</inkml:trace>
  <inkml:trace contextRef="#ctx0" brushRef="#br0" timeOffset="1141">7957 6447 13469,'-35'-9'-450,"0"-1"1,5 4-1,1 1-5397,-10-4 5847,11-8 0,17 13 0,3-14 0</inkml:trace>
  <inkml:trace contextRef="#ctx0" brushRef="#br0" timeOffset="1283">7565 5859 10771,'-50'-4'-666,"0"0"0,17 3 1,5 0-1,-7-8 1</inkml:trace>
  <inkml:trace contextRef="#ctx0" brushRef="#br0" timeOffset="1425">6722 5585 6537,'-42'8'-57,"0"-1"1,0 1 0,0 0 0,-8 2-1,4-1 1,11-4 0,1-1 0</inkml:trace>
  <inkml:trace contextRef="#ctx0" brushRef="#br0" timeOffset="1625">6134 7506 10591,'-27'16'0,"0"0"0,-17 11 0</inkml:trace>
  <inkml:trace contextRef="#ctx0" brushRef="#br0" timeOffset="1883">5938 5036 13828,'-44'4'-390,"1"0"0,-1-1 0,1 2 0,6-1 1,-7-4-1</inkml:trace>
  <inkml:trace contextRef="#ctx0" brushRef="#br0" timeOffset="2116">5664 4076 12750,'-39'-13'-68,"-1"0"1,1 0-1,-13 1 1,4 2-1,15 0 1,5 3-1,-7 7 1</inkml:trace>
  <inkml:trace contextRef="#ctx0" brushRef="#br0" timeOffset="2350">7800 3233 14908,'-26'20'-1372,"11"-9"1,-13-3-1,19-7 1</inkml:trace>
  <inkml:trace contextRef="#ctx0" brushRef="#br0" timeOffset="2533">8271 4252 11783,'0'42'-735,"0"0"0,0 0 1,0 0-1,-1 14 1,1-1-1,1 0 555,0-2 0,2-1 1,1-1-17,4-3 0,1-1 0,3-2-254,-1-4 0,2-1 1,4-4 449,17 7 0,0-7 0,1 3 0,0-22 0</inkml:trace>
  <inkml:trace contextRef="#ctx0" brushRef="#br0" timeOffset="2674">9446 5683 11041,'-10'0'0,"1"0"0</inkml:trace>
  <inkml:trace contextRef="#ctx0" brushRef="#br0" timeOffset="2808">10466 5899 11400,'0'0'0</inkml:trace>
  <inkml:trace contextRef="#ctx0" brushRef="#br0" timeOffset="2941">10975 5468 13020,'-35'-19'-855,"0"0"1,-6 4-1,15-11 1</inkml:trace>
  <inkml:trace contextRef="#ctx0" brushRef="#br0" timeOffset="3091">11014 3998 8432,'-9'-40'-248,"-1"1"1,-1-4 0,2 8 0</inkml:trace>
  <inkml:trace contextRef="#ctx0" brushRef="#br0" timeOffset="3291">11818 3566 14729,'-42'-8'-1417,"6"-21"0,25 14 0,2-11 1</inkml:trace>
  <inkml:trace contextRef="#ctx0" brushRef="#br0" timeOffset="3499">12955 2195 9422,'0'-30'2023,"0"1"1,0-21-2294,0 19-2338,-9-4 2608,7 22 0,-7-6 0,9 10 0</inkml:trace>
  <inkml:trace contextRef="#ctx0" brushRef="#br0" timeOffset="3634">13209 1685 8972,'-15'-29'-405,"0"-1"0,-5-3 0,12 7 1</inkml:trace>
  <inkml:trace contextRef="#ctx0" brushRef="#br0" timeOffset="3883">13386 2900 13020,'-39'31'-1799,"8"-12"1799,3-10 0,17-9 0,2 0 0</inkml:trace>
  <inkml:trace contextRef="#ctx0" brushRef="#br0" timeOffset="4050">13327 4448 11131,'0'0'0</inkml:trace>
  <inkml:trace contextRef="#ctx0" brushRef="#br0" timeOffset="4224">13641 5664 7263,'0'0'0</inkml:trace>
  <inkml:trace contextRef="#ctx0" brushRef="#br0" timeOffset="4358">13621 6389 11041,'-44'21'0,"9"-3"0</inkml:trace>
  <inkml:trace contextRef="#ctx0" brushRef="#br0" timeOffset="4616">11328 8427 12750,'-35'5'-1417,"0"1"0,-6 3 1,15-9-1</inkml:trace>
  <inkml:trace contextRef="#ctx0" brushRef="#br0" timeOffset="4841">10995 9015 11311,'0'0'0</inkml:trace>
  <inkml:trace contextRef="#ctx0" brushRef="#br0" timeOffset="5358">14131 8290 13739,'11'19'2789,"-3"-8"-3599,-8 7-5127,18-7 5937,4-1 0,-1-1 0,-3-9 0</inkml:trace>
  <inkml:trace contextRef="#ctx0" brushRef="#br0" timeOffset="5525">15091 8839 16977,'-20'-18'-787,"1"-12"0,8 6 0,2-2 0</inkml:trace>
  <inkml:trace contextRef="#ctx0" brushRef="#br0" timeOffset="5900">15738 6546 6273,'11'-11'0,"-3"2"0</inkml:trace>
  <inkml:trace contextRef="#ctx0" brushRef="#br0" timeOffset="7116">15993 4899 14099,'-9'11'1169,"-2"-2"-3327,-9-18-5128,9 7 7286,29-7 0,-11 9 0,19 0 0</inkml:trace>
  <inkml:trace contextRef="#ctx0" brushRef="#br0" timeOffset="7283">16188 4174 12390,'-9'-29'-1529,"-1"-1"0,-1-4 0,2 1 1529,7-20 0,-4 14 0,14 22 0</inkml:trace>
  <inkml:trace contextRef="#ctx0" brushRef="#br0" timeOffset="7458">16247 3135 13469,'-15'-29'-210,"0"-1"0,-1 1 1,4 0-1725,4-1 0,5 1 1934,11-21 0,-3 19 0,12 14 0</inkml:trace>
  <inkml:trace contextRef="#ctx0" brushRef="#br0" timeOffset="7625">16718 2116 10861,'-10'-29'-570,"0"-1"0,4 0 1,1 2-1,-3-5 0,8 7 1</inkml:trace>
  <inkml:trace contextRef="#ctx0" brushRef="#br0" timeOffset="7791">17071 1509 11311,'0'-31'-5487,"0"3"5487,0 0 0,0 14 0,0-3 0</inkml:trace>
  <inkml:trace contextRef="#ctx0" brushRef="#br0" timeOffset="8575">15169 2273 9691,'-28'0'360,"6"-17"-1979,3 3 1619,10-23 0,9 24 0,0-4 0</inkml:trace>
  <inkml:trace contextRef="#ctx0" brushRef="#br0" timeOffset="8708">15601 1803 10411,'8'-48'-360,"3"6"0,0 12 1,-2 12-1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6T13:14:23.639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5586 5448 17607,'50'0'854,"-22"0"1,1 0-765,0 0 0,0 0-90,1 0 0,1 0 0,8-4 0,-1-1-900,-8 0 1,1-1-4017,7-3 1,0-1 4648,14-1 0,-13 2 0,-21 9 1</inkml:trace>
  <inkml:trace contextRef="#ctx0" brushRef="#br0" timeOffset="1172">7154 5722 10321,'0'48'5577,"-9"-15"-5307,7 4-180,-7-17 270,9-10 539,0-1-719,17-52-135,-2 17 0,1-3-45,8-18 0,2-4-632,-1 1 0,0 2 497,-1 7 0,0 2-225,-5 3 1,1 4-1287,19-7-692,1 19-271,-10 20 1710,-10 20 989,-12 10 989,1 10 1789,-7-1-1519,16-9 221,-7-1-760,17-19-540,11-1-180,11-18 0,-20 5 0,-1-2-90,-3-7 0,-2-3 359,15-14-89,-19-1 90,-11 12 180,-9 10 89,-9 26 1,-20 14-495,13-7 0,0 2-135,-4 4 0,0-1 0,-8 12-180,35-4-1799,23-26-675,7-12 1,5-7 2653,9-6 0,-2-2 0,-15 4 0,-2 0 0,-6-1 0,0 0 0</inkml:trace>
  <inkml:trace contextRef="#ctx0" brushRef="#br0" timeOffset="1437">8310 5350 17787,'-39'20'1349,"8"-1"-1349,3-8-270,26-2-269,13-9-91,28 0 540,11 0 90,0 0 270,-19 17 359,-14 5-269,-17 26-135,0-19 0,0 1-135,-9 22-180,5-22 0,-3-4-809,-12-4-1440,-1-4-3418,0-36 5757,18-12 0,-4 6 0,15-2 0</inkml:trace>
  <inkml:trace contextRef="#ctx0" brushRef="#br0" timeOffset="1589">8329 5370 19676,'32'42'72,"0"0"0,0 0 0,-5-3 0,-3 0 0,-3-8-72,5-1-270,-4-10-1529,26-11-900,-23-20 1,0-5 2698,6 5 0,-3-2 0,5-17 0,-7 13 0</inkml:trace>
  <inkml:trace contextRef="#ctx0" brushRef="#br0" timeOffset="2196">8898 4997 18596,'0'39'1034,"0"-11"1,0 1-900,-1 1 0,2 1-90,3 8 0,1 0-45,-5-3 0,2-2-315,10 1 0,2-2-2023,-1 17-901,1-25 1,0-2 3238,6 7 0,-9-10 0,-2-12 0</inkml:trace>
  <inkml:trace contextRef="#ctx0" brushRef="#br0" timeOffset="2372">9172 5389 17967,'37'0'1169,"5"-9"-1439,-9 1 0,1-3-540,-7-4 1,-1-1-1755,4 2 1,-4-2 2563,-4-12 0,-5 17 0,-17 2 0</inkml:trace>
  <inkml:trace contextRef="#ctx0" brushRef="#br0" timeOffset="2554">9368 5076 18776,'-19'17'4138,"-1"13"-3958,13 2 0,3 4-90,-1 3 0,1 3-270,3 10 0,2 2-1035,4-3 1,-1-2-3394,-4 2 1,2-4 4607,11-10 0,1-4 0,-10 6 0,13-21 0</inkml:trace>
  <inkml:trace contextRef="#ctx0" brushRef="#br0" timeOffset="2980">10701 5428 18057,'-31'20'3058,"3"0"-3058,17 8-90,3 11 90,8 2 0,8-1-180,12-21-270,10-10 360,18-26 180,-15-5-45,-13 0 0,-3-4 135,-6-24 0,-2 0-270,-18 10 0,-20 21-989,5 10-3059,-13 9 4138,18-9 0,8 7 0,2-6 0</inkml:trace>
  <inkml:trace contextRef="#ctx0" brushRef="#br0" timeOffset="3180">11113 4938 17067,'10'-39'5577,"-1"9"-5397,-9 10 90,0 29-180,-9 30-135,0-6 0,-1 4 45,-1 11 0,0 2-45,-4-5 0,2 1-821,6 3 0,3-2-258,-1-11 0,1-2-810,3 1 0,2-3 1994,8 10 1,-7-14 0,7-19 0</inkml:trace>
  <inkml:trace contextRef="#ctx0" brushRef="#br0" timeOffset="3313">10975 5370 19676,'18'-31'1169,"12"3"-3193,2 21 0,4 3 1826,5-10 0,-1 2 0,14 7 0,-10-12 0</inkml:trace>
  <inkml:trace contextRef="#ctx0" brushRef="#br0" timeOffset="4396">13209 5448 17427,'-29'0'1079,"0"0"1,-1-1-1,1 2-1079,-21 16-90,11-4-90,10 16 90,18-10-629,29 1 179,23 0 405,-7-14 0,2-2 90,4 5 0,-1 0-160,-8-1 1,-1 3 563,-4 7 1,-5 4 135,-8 5 0,-6 4-136,0 8 1,-5 1 0,-13 0 0,-5 0-135,2 1 0,-4-3-135,-10-3 0,-3-3-205,1-5 0,1-4-20,4-1 0,0-4-764,-14-8-270,19-29 719,21-8 0,7-5 135,9-11 0,5-3-289,-1 7 0,3 0 1,1-1 573,4 0 0,1 1 0,1-2 30,-1-1 0,-1-1 0,1 2 90,-3 7 0,-1 1 0,-1 0-86,6-12 0,-3 3 220,-8 10 1,-1 5 907,9-3-322,-17 12-271,-2 27-449,-9 2 1682,8 17-1862,12 3 180,11-1-90,17-10 798,2-3-798,0-15 180,-11 16 180,-11-7 180,-17 17-270,-2-6-180,-9 6-180,0-8-1979,0-10 720,17-53 719,5-5 585,-4 0 0,3 0 225,-1 20 0,-1 4 1079,12-13 90,-3 28-179,-17 35-631,-2 16-494,-5-12 0,0 1 45,4-1 0,4-2 0,27 12-490,-10-27 0,1-7 40,0-8 1,1-4-91,12-2 0,-1-6 135,-10-13 0,-1-3-173,9 5 1,-3-2 487,-15-2 0,-3-1 41,1 5 1,-3 2 318,-6-7 0,-3 10 90,-8 11 588,0 18-499,-17 19 468,4 5-1052,-1-5 0,-1 1 135,-4 3-353,43 5-1176,11-26 315,6-5 0,5-3 1124,-4-3 0,-3 0 0,13 0 0,-17 0 0</inkml:trace>
  <inkml:trace contextRef="#ctx0" brushRef="#br0" timeOffset="4996">16443 5703 19226,'37'0'720,"5"0"-810,-13-3 0,1-3-360,20-14-90,-20-10 180,-12-9 91,-18 8 269,-27 3 180,-23 17-46,15 4 1,-2 5 45,-7 12 0,1 6-415,11 3 1,3 4 279,2 1 0,6 4-32,11 5 0,10-1-193,28 10-450,3-25 1,8-4-1710,14 0 0,3-8 2339,-18-9 0,0-4 0,-3 2 0,3 5 0,-4-2 0,9-14 0</inkml:trace>
  <inkml:trace contextRef="#ctx0" brushRef="#br0" timeOffset="5138">16992 5487 19766,'31'26'674,"-9"-10"1,2 1-1215,-4 7 1,1 2-1620,7-1 0,3-2 2159,-1-7 0,-1-2 0,3 6 0,-6-11 0</inkml:trace>
  <inkml:trace contextRef="#ctx0" brushRef="#br0" timeOffset="5296">17404 5487 18506,'-48'18'3149,"6"12"-3149,14 2 0,0 4-945,2-1 1,2 1-2429,-1 8 0,-1-1 3373,1-10 0,3-5 0,0 12 0,4-23 0</inkml:trace>
  <inkml:trace contextRef="#ctx0" brushRef="#br0" timeOffset="5721">17619 5585 18416,'0'34'629,"0"0"1,0 4 0,0 2-495,0 0 0,0 1-787,0 7 1,0-1 786,1-10 0,-2-2-51,-2 9 0,-2-3 186,-6 3 102,0 1-642,-7-42-630,16-14 450,1-14 1,2-7 134,7-6 0,4-4-95,-1 2 1,3-3 0,0-1 409,2 1 0,1-1 0,0 1-30,2-1 0,1 0 0,0 3 146,-1 6 0,1 2 0,0 3 64,5-2 0,0 5 630,14-1 89,-11 37 1,-8 21-541,-13-2 1,-3 3-90,2 4 0,-4 0-45,-9-4 0,-3-1-45,-3 18-630,-24-20-1349,15-17 564,-6-46-5152,17-11 6387,10-2 0,2 0 0,1 3 0,7 1 0</inkml:trace>
  <inkml:trace contextRef="#ctx0" brushRef="#br0" timeOffset="6063">18051 5350 16258,'30'39'6746,"-2"0"-6296,-17 1-360,7-10-90,-7-2 179,8-17-628,9-2-361,12-26 450,-12 2 1,3-1-226,3-4 0,1-1-41,4-3 1,1 0 625,0 4 0,-2 1-55,-11 3 0,-2 1 235,5 1 0,-5 0 180,-12-6-1,13 9-89,-24-6-90,7 15 872,-9-7-692,0 18 129,-9 19-399,-11 5 0,-2 6-270,3-2 270,10-15-1259,27-3-1170,12-10-719,-2-15 0,3-5 3058,0 0 0,-1 0 0,12-11 0,-16 5 0</inkml:trace>
  <inkml:trace contextRef="#ctx0" brushRef="#br0" timeOffset="6365">19089 5174 22194,'-19'21'0,"8"5"-90,2-23-359,18 14-361,10-15 270,3 16 540,15-16 90,-24 15 720,5 3 269,-18 19-89,0 2-721,-3-8 1,-3 0 180,-23 10-315,14-13 0,-2-3-225,-22 3-1169,10-10-2429,10-20 3688,8-20 0,2 7 0,9-4 0</inkml:trace>
  <inkml:trace contextRef="#ctx0" brushRef="#br0" timeOffset="6671">19364 5232 22194,'0'31'1889,"0"6"-1889,0 2 0,-9-15-180,7 11-449,-7-24-271,18 8-89,10-8 449,3-2 540,15-9 180,-24 9 540,5-7-1,-18 24-359,0-13-90,-9 33-270,-2-22-900,-9 13-1888,1-26-7043,-1-20 9657,9-22 1,3 8 0,8-4 0</inkml:trace>
  <inkml:trace contextRef="#ctx0" brushRef="#br0" timeOffset="6796">19599 5213 19676,'0'50'1529,"9"-2"-5037,10-26 3508,3-5 0,-2-17 0,-12 0 0</inkml:trace>
  <inkml:trace contextRef="#ctx0" brushRef="#br0" timeOffset="7349">19854 4978 17697,'-9'41'-1169,"7"5"-3239,2-25-1079,19 8 6477,3-18 5486,6-3-2788,-8-8-1349,-9 0-810,-2 18-720,-9 4-539,-18 17-270,5-9 0,-15-10-630,17-11-989,2-9 0,27 0 90,12-18 720,12-4 854,-19 7 0,2 0 494,-1 0 1,-1 2 1169,10 2-180,13 11-360,-24 19-179,6 21-720,-9 1-180,1 7 90,0-18-1,-1-1-628,10-19-811,1-18 361,18-14 134,-19-1 1,1-2 381,0 4 1,1 1 696,3-1 1,-1 3 1215,9-2 89,-5 20-810,-18 20-539,10 10-180,-8 9-90,16-8-630,-15-12-1798,6-10-4813,-8-9 7241,-9 0 0,-2 0 0,-10 0 0</inkml:trace>
  <inkml:trace contextRef="#ctx0" brushRef="#br0" timeOffset="13400">8526 5448 14549,'-1'28'449,"1"-6"-449,0 6 0,0-8 180,0-9-360,0 6 90,0-15 180,0 16-90,0-16 0,0 7 180,0-9-180,9 0 0,2 0 0,9-9-180,-1-2 90,1-8 180,-9-1 0,6 9-90,-15-6-90,7 14 90,-9-14 0,9 15-90,-7-16 1,7 16 268,-1-6-269,-5 8 90,5 0 90,1 0 90,-7 0-180,7 0 90,0 0 180,-7 8 90,6-6-180,-8 16-90,9-7-90,-7 8 180,7 1-180,0 8 180,2-6-270,0 15 90,6-15-270,3-3-2699,-7-10 2969,13-9 0,-24 0 0,7 0 0</inkml:trace>
  <inkml:trace contextRef="#ctx0" brushRef="#br0" timeOffset="17428">13229 6349 9242,'-20'22'3238,"10"4"-2698,1-15-91,9 9 181,0 0-180,9-1-180,10 1-1,12-1-89,17-8-135,-20-5 0,3-3-613,6-6 0,4-3 568,11-2 0,3-3 0,-16-1 0,1-2 0,1 0 0,4 1 0,1-1 0,0 0-567,0-2 1,-1-1 0,1 2 566,0 4 0,0 2 0,-1-1 0,1-3 0,0 0 0,0 2 0,-3 2 0,-1 2 0,1 1-76,-1-1 0,1 0 0,-2 1 76,-1 2 0,-1 1 0,0 2 30,0 0 0,1 1 0,-1 1-232,16-1 0,-2 0 516,-3-1 1,-2 2 0,-3 2 0,-3 2 190,-6 4 0,-2 2-325,1 3 0,-2 2 45,-8 3 0,0 2 687,-1-2 1,-1 1-553,17 10-270,-10 7 90,7-15 169,-15-2-349,15-12 1095,2-8-1185,-3-10 0,4-6 90,-5 4 0,1-2 0,2-1-524,1-3 1,2-2 0,2-1 0,0 1 523,5 1 0,1 1 0,2 1 0,-1 0 0,-7 2 0,1 0 0,0 1 0,0 1 0,-1 2 0,10 1 0,-1 1 0,0 3 0,-2 1 45,-4 0 0,-1 1 0,-1 2 0,-3 4 121,5 4 0,-3 3 1,-3 4-32,11 9 0,-7 6 44,-13 6 1,-3 2-90,4-1 0,1 0 0,0-4 0,4-4-60,-2-8 0,4-3 0,3-3-669,5-3 0,2-4 1,3 0 660,-4-1 1,3 0-1,1-1 1,2 0-41,-5-2 0,1 0 0,1 0 0,1-1 0,1 0-285,-6 0 1,0-1 0,0 0 0,1 1 0,1-1 0,0 0 242,5 2 0,1-1 0,1 1 0,-1 0 0,1-1 0,0 0 68,-2 0 0,1-1 0,-1 0 1,0 0-1,1 0 0,-1-1-53,0 0 0,1 0 0,-1 0 0,0 0 0,0-1 1,0-1-169,-3 1 0,0 0 0,1-1 0,-2 0 1,0-1-1,-2-1 213,4-1 0,-2-1 0,0-1 0,-2-1 0,0 0 67,8-4 1,-1-2-1,-2 0 1,-3-1 53,2-3 1,-3-1-1,-3-2-91,-7 1 0,-3-2 0,-4-1 729,4-9 1,-5-1-760,-2-1 0,-1 0 0,-2 0 0,-2 0 271,-3 1 1,-1 1-2520,17-8 2927,-26 12 1,-2 21 0,-9 8-1</inkml:trace>
  <inkml:trace contextRef="#ctx0" brushRef="#br0" timeOffset="18150">14856 7506 12480,'0'28'5217,"0"11"-4813,4-6 1,1 2-45,0 4 0,1 2-180,-1 12 0,0 1-1223,0-4 0,-1 0 1043,-3 0 0,-2-2 149,1-7 0,0-3 31,0 12-375,0-22-345,0-37-449,0-30 449,0-1 0,0-7-166,2 9 0,1-2 0,1-2 676,2-6 0,0-2 0,1 0 30,0-2 0,0-1 0,1 1 30,3 7 0,3 1 0,-2 3 500,2-12 1,3 8-36,5 17 0,4 8 570,15 2-435,7 36-1,-9 21-314,-26-14 0,-4 2-135,1 7 0,-3 0-200,-5-4 0,-4-1 110,-15 21-180,-14-11-989,-19-20-2070,0-10-6295,11-44 9444,19-8 0,12-1 0,8 9 0</inkml:trace>
  <inkml:trace contextRef="#ctx0" brushRef="#br0" timeOffset="18542">15464 7349 15898,'-1'50'4857,"1"-2"-4857,0-9-90,-8-17-180,6-5 180,2-17-359,28-17 269,-4 3 0,2-2 135,4-9 0,1-1 45,3 5 0,0 1 0,-9 0 0,0 3 90,14 6 450,-20 2-1,-10 9-179,-9 18-180,0 4-90,0 17-90,0 0-90,9 0 180,10-8-180,12-12-180,17-10 0,-7-26 180,-2-5 90,-22-1 0,-5-2 90,-1-16-90,-12 1 0,-18 12-539,-21 17-2070,-1 2-3957,2 1 6566,19 6 0,12-7 0,8 9 0</inkml:trace>
  <inkml:trace contextRef="#ctx0" brushRef="#br0" timeOffset="18708">16169 7251 18686,'28'28'2069,"3"3"-2024,-8-11 0,2-1-90,0-4 0,0 1-360,0 3 1,0-1-1845,23 3-2968,-9-1 5217,-17-11 0,-5-9 0,-17 0 0</inkml:trace>
  <inkml:trace contextRef="#ctx0" brushRef="#br0" timeOffset="18883">16502 7251 17697,'-37'17'3598,"4"14"-3598,5-4 0,0 5-45,6 2 0,2 1-1508,-4 4 1,0 1-292,9-4 0,0-3-6268,-13 9 8112,17-16 0,2-26 0,9 0 0</inkml:trace>
  <inkml:trace contextRef="#ctx0" brushRef="#br0" timeOffset="19209">16659 7349 19946,'11'48'899,"-2"-7"-899,-1-1-180,12-21-539,10-10-181,10-35 270,-1-7 450,-19 5 1,-1-3 179,-3 6 0,-1 0 719,13-14 271,-17 19-361,-3 47-179,-8 25-225,0-6 0,0 6-180,1-14 0,-1 2 1,-1-1 193,0 1 1,-2 0 0,-1 0-724,-4 5 0,-1 1 0,-3-2 574,-2-3 0,-3-2 0,-2 1-90,-2 3 0,-3 0 0,-1-3-90,0-7 0,-2-3 0,1-1-1180,-9 12 0,0-6-2598,6-15 0,-1-10 3868,-17-27 0,25 8 0,4-26 0</inkml:trace>
  <inkml:trace contextRef="#ctx0" brushRef="#br0" timeOffset="19677">18736 6996 14908,'-48'0'5397,"16"0"-4767,-14 18-360,16 21-225,9-3 0,2 6-1340,3 7 1,2 2 1054,4-12 0,0 1 1,2-1-886,-4 8 1,4-3-1160,5-3 1,4-5 2283,10 3 0,2-19 0,4-12 0</inkml:trace>
  <inkml:trace contextRef="#ctx0" brushRef="#br0" timeOffset="20192">18462 7427 13649,'-30'-28'3598,"10"15"-3508,46-13-360,2 23 0,5 4-982,15-9 1,5-2 681,-15 6 1,2 1-1,-1-1 50,13 0 1,-4-2 1463,-7-4 1,-3 2 674,9 6 287,-27-15-1006,-11 23-450,-27-12-360,5 23-66,-15-15-114,17 24-187,11-21-983,20 12 271,19-17 719,-6 0 360,4-9 900,-27-10 179,-1-3-360,-9 2-719,0 12 90,0 8 0,0 8-90,17 3 0,5 9 0,18-1 360,-10-8 539,-10-2-359,-12-9-270,-8 0-91,0 0-359,0-9 90,9-10 0,19-12-90,-5 7 1,4 0-361,7 7 0,2 2-1204,3-5 1,1 3-3263,-1 10 1,0 3 4446,2-1 0,-4 1 0,7 4 0,-9 0 0</inkml:trace>
  <inkml:trace contextRef="#ctx0" brushRef="#br0" timeOffset="20884">20873 7369 16348,'-11'37'1978,"6"-6"1,1 5-1799,3 8 0,2 4-949,-1-7 1,1 2 0,-2-1 798,-1-4 0,-1-2 0,-1 1-30,0 18 0,-3-3 421,-1-15 1,-3-5-782,-9-1 352,9-25-621,3-51 134,10 8 0,4-5 48,0 7 1,1-2-1,0-2 207,2-11 0,1-2 1,2 0-54,0 1 1,1 2 0,1-2 262,-2-1 0,1-1 0,1 2 60,1 6 0,1 1 0,1 4 108,6-8 1,4 7 265,1 12 1,3 10 439,19 19-35,-11 39-494,-27-10 0,-4 3-90,-3 7 0,-2 0 96,-2-3 0,-2-2-231,-2 1 0,-3-2-90,-13 8 1691,-12-13-3131,1-36-1258,10-23-1,13-1 1,6-3 2760,13-2 1,2 2 0,-8-17 0,21 17 0</inkml:trace>
  <inkml:trace contextRef="#ctx0" brushRef="#br0" timeOffset="21293">21343 7094 13199,'50'18'7826,"-19"12"-6927,-5 12-179,-24 5-360,7-7-270,-9-10-90,0-2-360,0-17-270,8-11-359,21-28 449,-6 8 1,4-1 224,10-13 0,4 0 270,4 7 0,0 2-199,-5-1 1,0 4 693,-5 10 0,-2 4 359,6 0-179,-20 8-360,-10 8-180,-9 12-90,0 2 0,9 15 666,-7-15-666,24 6-359,-4-17-271,17-3 270,0-8 180,-8-8 180,-3-12 0,-17-10 90,-2-10-90,-18 19 0,-20-5-90,-3 15-2069,-7 0-2968,10 2 5127,10 0 0,8 7 0,2-7 0</inkml:trace>
  <inkml:trace contextRef="#ctx0" brushRef="#br0" timeOffset="21436">22225 7016 18237,'39'0'2608,"9"-9"-2563,-19 5 0,1-3-405,1-6 0,-1-2-1151,0 1 1,-1-3-1324,-4-1 1,-2-3 2888,7-18 1,-10 17 0,-12 5-1</inkml:trace>
  <inkml:trace contextRef="#ctx0" brushRef="#br0" timeOffset="22183">22597 6663 14998,'-19'9'6837,"-10"19"-5848,8 22-629,6-17 0,1 4-181,0 10 1,0 2-1353,-1-4 1,-1 1 1172,4-10 0,-2 0 0,1-1-90,-3 6 0,2-2 94,1-3 1,6-4-1174,25 7 417,15-19 212,-1-17 0,3-6 135,0-9 1,0-5 269,1-1 0,-2-5 180,-3-5 0,-4-3 269,-5 6 1,-5 0 315,3-14 1468,-11 19-1468,-9 20-359,-9 11-361,-2 18 180,-9-16-90,18 4-360,13-17-270,37 0 225,-18-7 1,1-3 179,8 0 0,1-2-19,-5-8 0,-1 1 244,-3 7 0,-3 2 809,11-8 1,-11 18-360,-17 18-181,-2 4-179,-9 17-90,0 0 489,9-8-489,-7-3-450,15-17-270,3-3 91,10-16 359,10-12 360,-1-2 449,-9 3 541,-1 10-271,-10 18 91,-8 10-540,-2 12-270,-9 8-90,0-8 89,0-3-358,17-17-361,5-11-90,26-20 495,-23 2 1,0-3 179,0 0 0,0 1 135,0-1 0,-2 2 719,8 0-89,-12 10-181,-2 27-269,-14 3-180,14 18 0,3-8-180,1-11-1259,17-12-2069,-8-8 3418,1 0 0,-12 0 0,-10 0 0</inkml:trace>
  <inkml:trace contextRef="#ctx0" brushRef="#br0" timeOffset="22500">23185 6820 19316,'-30'-9'-1799,"10"7"1799,12 2 0,8 2 0,0 7 0</inkml:trace>
  <inkml:trace contextRef="#ctx0" brushRef="#br0" timeOffset="22992">24126 7094 21385,'-19'11'2249,"-10"-2"-2339,7 0-90,-6-7-990,17 15-539,11-15 0,20 7 990,10-9 719,10 0 359,-10 9 991,-10 2 269,-12 17-360,-8 20-539,-17-5-585,11-14 0,-1-1-135,-22 11-2249,10-17 2249,-1-13 0,9-11 0,3-7 0</inkml:trace>
  <inkml:trace contextRef="#ctx0" brushRef="#br0" timeOffset="26858">20696 8584 12030,'0'30'4318,"9"-1"-3419,2-10-179,26 9-360,4-6-271,-9-11 1,4-2-45,6-3 0,3-3-194,4-1 1,2-4 88,-9-5 0,0-2 0,1-2-766,0 0 1,-1-3 0,1-2 645,6-5 0,0-3 1,-1-1 119,-3-1 0,-2-1 0,0 2 60,0 3 0,-1 2 0,-1 1-178,9-7 0,-2 4 448,-8 9 0,-2 7 179,-3 7 1,-2 6-90,-3 6 0,-1 5-90,-3 5 0,-2 4-26,-4 2 0,-1 1-109,-4-5 0,-2 0 1711,7 14-1756,-1-2 793,1-24-794,-1 4-178,10-25-541,10-21-45,-10 2 1,1-4 134,4-5 0,2 0 125,3-5 1,0 3 459,-4 11 0,0 4 314,-5 7 1,-2 4 719,12 3-179,-3 27-180,-7 3-271,9 10-314,-16-16 0,2-2-45,4-6 0,1-3-135,8 1 0,3-1 90,7-3 0,2-2-90,3-7 0,3-2-448,-15 6 0,2 1 1,-1-3 492,-4-3 0,-2-1 0,1 1 0,17 3 0,-1 1 92,-8-3 1,-3-1-318,-11 4 1,-1-1-1126,17-14-5126,-18-8 6476,-19 6 0,-1 3 0,-9 10 0</inkml:trace>
  <inkml:trace contextRef="#ctx0" brushRef="#br0" timeOffset="27644">22382 9407 17427,'0'29'689,"0"1"1,0 11 0,0 3-600,-4-3 0,-1 0-646,-4 9 1,-2-2 600,1-7 0,-1-3 142,-3-6 1,-1-5-278,-4-6-28,8-14-601,2-53 224,16 17 0,4-3-428,3-15 0,2-4 863,-1 13 0,2-2 1,1 1 59,1-2 0,1 1 0,0 1 59,-1 1 1,1 1 0,0 3 255,9-8 0,1 6 370,-5 13 1,0 6 33,14 0-359,-2 34 180,-24 5-90,4 17-181,-17 1-179,0-1 1419,-17-18-1959,-5-3-899,-17-27-1170,8-19 495,15 5 1,4-4-1440,12-3 0,7-1 3463,6 0 0,4 3 0,10-2 0,7 12 0</inkml:trace>
  <inkml:trace contextRef="#ctx0" brushRef="#br0" timeOffset="28025">22911 9113 14908,'39'39'6297,"-8"0"-5667,-12 1-361,-10-1-269,-9-9-90,0-1-359,0-19-361,9-1-359,10-35 89,21 2 945,-12-4 1,2-1-132,1 12 1,-1 2 669,1-1 1,-3 3 764,11 5-179,-19 8-450,-11 17-451,-9 5-89,0 17 0,8-8 442,12-12-892,19-10 0,11-18-183,0-10 678,-24 5 0,-4-3 45,0-22-90,-5 8 0,-17 12 0,-17 10-90,-14 9-1709,-1 0-1256,-5-9-6030,26 7 9085,20-15 0,-5 15 0,13-7 0</inkml:trace>
  <inkml:trace contextRef="#ctx0" brushRef="#br0" timeOffset="28175">23754 9054 17247,'28'9'4408,"11"10"-4318,-14-4 0,0 1-1,9 4 1,0-1-135,-3-3 0,-1-1-360,4 4 1,0-1-2025,16 3-674,-25-6 0,-3-1 3103,0-3 0,-4-3 0,-19-8 0</inkml:trace>
  <inkml:trace contextRef="#ctx0" brushRef="#br0" timeOffset="28334">24204 9132 18327,'-48'18'3238,"7"12"-3193,13-2 0,-1 3-270,4-1 0,0 1-1170,4-1 1,1-1-8437,-17 10 9208,17-28 0,10-4 0,1-16 1</inkml:trace>
  <inkml:trace contextRef="#ctx0" brushRef="#br0" timeOffset="28683">24342 9172 21025,'19'30'720,"1"-1"-990,8-19-180,12-1-360,1-18 45,1-11 1,-1-5 584,-2-12 225,-6 7 0,-3 3 585,-10 7 0,-10 29-91,-1 30-269,-8-6 0,-2 4 0,2 11 0,-2 2-501,-2 4 1,-3 1 470,-1-19 0,-3 1 0,-1-1-90,-1 0 0,-1 0 0,-4-2-60,-3-3 0,-3-1 0,-1-1-60,1 1 0,1 0 0,-3-3-30,-13 5 0,-2-3-1008,1-3 0,-1-4-1241,1-8 0,0-9 2249,7-16 0,3-4 0,-10 6 0,22-25 0</inkml:trace>
  <inkml:trace contextRef="#ctx0" brushRef="#br0" timeOffset="29596">25812 9093 21475,'-9'20'629,"-2"8"-449,-9 3 0,1 17-90,-1 2-45,10-21 0,1 0-135,-11 22 45,14-23 0,1 0-854,-4 14-1260,27-3-2788,-5-20 4947,15-10 0,-17-9 0,-2 0 0</inkml:trace>
  <inkml:trace contextRef="#ctx0" brushRef="#br0" timeOffset="30132">25655 9368 16797,'46'-20'-765,"-17"10"1,3 1 719,7-1 0,2 0 90,4 0 0,-2 0 180,-12 0 0,-2 1 449,2 4 1,-5-1 405,-4-12-451,-5 16 1,-17-6 90,0 8-361,-9 17-179,-2 5-180,-8-1 0,8 6-180,2-25-899,27 7-360,3-9 0,19-9 1169,-10-19 360,-10 4 719,-12-13 271,-8 17-631,0 9 451,0 2-720,9 27 180,19-5 89,5 15-89,15-8 90,-17-1-180,-3 1-90,-9-9-1,-8-2-89,7-9-90,-7 0 0,26-27-629,4-5-1026,-4 2 0,2 1-3157,-3 8 0,0 1 4812,9-5 0,-3 4 0,2 8 0,-9-5 0</inkml:trace>
  <inkml:trace contextRef="#ctx0" brushRef="#br0" timeOffset="30504">28163 8780 19046,'-29'0'1109,"-1"0"1,1 7-1,0 3-1019,-1 4 0,1 3-45,-2 6 0,3 4-90,2 5 0,2 3-592,3 0 0,3 0 277,2-5 1,4 1-322,8 2 0,5-1-3277,10 10 3958,20-3 0,-9-20 0,-5-10 0</inkml:trace>
  <inkml:trace contextRef="#ctx0" brushRef="#br0" timeOffset="31421">27948 9132 19586,'-20'-19'180,"27"8"-1979,15-6-45,5 11 0,5 1-540,-2-5 1,1 0 808,7 0 1,0 1 2608,-12-2 1,0 2 1124,4 3 0,-3 1 1349,-6-4-1170,-3 9-898,-18 0-91,0 9-720,0 19-359,-9-4-90,7 22-180,-7-24 0,9-3-540,18-10-89,12-9 179,20-9 405,-20 1 0,-1-3 225,21-11 630,-11 2 89,-10 12 91,-19 16-91,-1 21-179,-9 21-631,-4-20 1,-1 1-90,1 0 0,-3-3 0,-12-7-809,17-5-270,13-34 584,10 5 0,6-2 135,-1-9 1,0-2 314,3 0 0,1 0 269,-5 0 1,-2 4 675,-2 2-91,-3 20-89,-18 20-540,0 10-180,0 9 0,0-8-540,8-12-629,21-10-360,21-18 494,-16 1 1,2-3 269,3-3 1,0-3 719,-4-2 0,0-1-61,-1 0 1,-1 1 779,-7 4 1,-2-1 854,15-12-359,-10 17-361,-19 3-449,-1 8-360,-9 0 90,0 17 301,0-4-391,0 7 0,0 6-90,0-22-90,9 22-810,11-24-629,10 7-1079,18-9-990,2-9 2653,-21 5 1,1-2 809,0-3 0,-1-2 720,-3-2 0,-2-2 1843,15-16-449,-11 1-270,-17 10-449,-2 3-541,-9 14-449,0-14-180,0 15 0,8-16 0,12 8-719,11-10-406,-4 10 1,2 0-1979,-3-3 0,1-2 3103,7 0 0,-1 0 0,0-7 0,-7 4 0</inkml:trace>
  <inkml:trace contextRef="#ctx0" brushRef="#br0" timeOffset="31604">30045 8603 17517,'-29'9'6027,"8"11"-5308,1 28-584,6-19 0,2 3-90,5 6 0,1 2-225,-8-1 0,0 0-1088,3-3 0,2-2-1791,3-4 1,1-1 3086,-3 19 1,8-26 0,0-5 0</inkml:trace>
  <inkml:trace contextRef="#ctx0" brushRef="#br0" timeOffset="31729">30084 9074 21565,'11'30'-9831,"-2"-1"9702,-1-19 1,-5-1 0,5-9 0</inkml:trace>
  <inkml:trace contextRef="#ctx0" brushRef="#br0" timeOffset="31863">30378 8858 14819,'9'-11'-495,"2"3"0,0 8 0,-3 0 1</inkml:trace>
  <inkml:trace contextRef="#ctx0" brushRef="#br0" timeOffset="32346">30398 8858 18327,'38'16'-788,"1"0"1,-1 0 0,13 6 0,-10-13 1147,-22-40 630,-10 3-271,-9 8 181,9 9-631,2 3-179,8 8 90,18 0 270,-4 0 45,-5 3 0,1 2 764,12 6 0,-2 9-180,-19-1-449,-12 10-360,-8-8-180,0 8-90,0-10-180,0-8-540,18-2 91,12-26 404,-2 2 0,3-1 90,0 0 0,-1-1 180,4-7 0,0 3 585,16 8-1,-20-5-359,-4 18-180,-24 9-629,16-7-2880,-7 15 3419,0-14 0,-3 5 0,-8-8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6T13:53:16.02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17639 2469 17157,'37'-17'674,"-9"3"1,3-3-630,8-7 0,3-2-150,-10 7 1,1-1-1,0 0 105,12-9 0,-1-1-480,-4 5 1,-2 0 119,-7 4 1,-3 3-1228,11-1-2910,-11 10 4497,-17 9 0,-2 0 0,-9 0 0</inkml:trace>
  <inkml:trace contextRef="#ctx0" brushRef="#br0" timeOffset="258">18148 1979 13379,'-19'-9'4138,"8"7"-3688,11-7-270,37 9-135,-4 1 0,4-2-45,12-3 0,2 0 0,4 3 0,-1 0-196,-7-5 0,-5 3 331,-10 9 0,-5 5 494,1 11-539,-27 5 0,-11 3-135,-7-4 0,-5 0-495,-3 4 1,-2-1-1700,-3-3 0,1-4 2239,-10-9 0,19 2 0,12-24 0</inkml:trace>
  <inkml:trace contextRef="#ctx0" brushRef="#br0" timeOffset="974">19658 1450 12750,'-18'2'5846,"-12"4"-5036,-12-6-540,13 11 0,1 7 44,7 5 1,1 4-180,-5 11 0,2 2-135,6-5 0,4 2-456,1 10 1,4 0 455,6-15 0,4-1-373,9 9 0,7-4-302,4-13 1,6-4-676,9-3 1,4-4-495,0-6 0,-1-3-360,0-2 1,-2-2 1303,-6-7 1,-5-2 1079,3-3 1169,-12-33 2344,-18 22-1265,-9-13-416,-2 9-1472,-9-2-90,10 8-360,1-4 0,35 24-90,7-16 45,-5 16 0,3 2 944,19-9 360,-11 9-89,-19 18-541,-12 3-449,-6 7 0,-4 1-270,-15 15-45,11-15 0,-1-2-585,-22 4-1978,18-12-4768,20-10 7376,22-18 0,-7 7 0,2-7 0</inkml:trace>
  <inkml:trace contextRef="#ctx0" brushRef="#br0" timeOffset="1116">20324 1724 17967,'-31'39'-1619,"3"-8"-7106,17-3 8725,20-17 0,-5-2 0,14-9 0</inkml:trace>
  <inkml:trace contextRef="#ctx0" brushRef="#br0" timeOffset="1241">20422 1430 15448,'-31'0'-338,"3"-9"1,17 7 0,3-6 0</inkml:trace>
  <inkml:trace contextRef="#ctx0" brushRef="#br0" timeOffset="1799">20657 1607 19946,'37'-20'180,"13"0"-360,-19 11 0,-1-1-1080,20-10-1168,-13 1-3239,-26-1 5667,-2 0 0,-9 10 0,0 1 0</inkml:trace>
  <inkml:trace contextRef="#ctx0" brushRef="#br0" timeOffset="1967">20853 1352 14279,'-20'0'6476,"10"26"-5666,-8-2-586,16 3 1,2 3-135,-9 20-345,9-21 0,0 0-15,0 1 1,0-1-1800,0 21-3058,0-2 5127,0-9 0,0-17 0,0-4 0</inkml:trace>
  <inkml:trace contextRef="#ctx0" brushRef="#br0" timeOffset="2183">21265 1352 19226,'-9'50'1349,"-2"-11"-1349,0 7-719,2-5-1350,1 1-2698,6-5 4767,-7-18 0,9-8 0,0-2 0</inkml:trace>
  <inkml:trace contextRef="#ctx0" brushRef="#br0" timeOffset="2334">21225 1567 15088,'29'-19'3598,"10"8"-3508,11-6-135,-21 15 0,1 1-1124,0-7 0,-1-1-1575,1 4 1,-1-1 2743,21-14 0,-20 10 0,-12 1 0</inkml:trace>
  <inkml:trace contextRef="#ctx0" brushRef="#br0" timeOffset="2517">21637 1254 15088,'-20'8'5397,"1"12"-5037,-1 28-270,1-4-180,13-3 0,1 0-2069,-13 5-1304,19-13 0,5-1 3463,5 8 0,2-19 0,4-3 0</inkml:trace>
  <inkml:trace contextRef="#ctx0" brushRef="#br0" timeOffset="3091">21853 1548 20575,'-9'24'0,"7"8"-899,2-38-540,28 15 179,5-18 900,-5 1 1,1-4 269,12-18 450,-2-1 629,-19 3 450,-12 17-629,-8 11-720,0 28-90,-9-4-180,7 5-1259,-6-21-540,25-8-1259,14-8-990,10-12 3373,-16 2 1,-2-3 1124,-3-3 0,-1-2 1259,1-7 0,-1-2-252,1 5 0,0-1-108,0-3 0,-1 1 900,2-17-360,-3 19-899,-18 23-1,0 36-629,-9 13-90,-2 9-90,0-2-180,11-17 505,20-3-775,11-8 90,8 8 270,-9-6 180,-2 23 180,-17-12 450,-2 15 359,-9-9-269,0 0-361,-18-8-269,-3-12-180,-19-10-2069,10-18-4047,2-19 6116,8-13 0,9 8 0,3 7 0</inkml:trace>
  <inkml:trace contextRef="#ctx0" brushRef="#br0" timeOffset="4508">21265 2978 12750,'-20'-28'5037,"9"15"-4048,-6-22-89,15 31-1,-16-31-539,7 39-180,-8-19 90,-19 24-180,6 17-45,8-7 0,0 3-45,3 12 0,3 2 0,2-10 0,1 0 0,2 4 0,7-5-90,15-12-540,30 4 315,-10-26 0,3-8 135,7-1 1,0-5 44,-2-14 0,-4-5-615,-2-1 1,-3-3 809,-13 12 0,-3-3 0,0 1 120,4-14 0,-4 0 75,-6 8 0,-1 4 285,4-10 89,-9 30-359,0 62-270,-9 10-371,3-10 0,1 2 281,-3-2 0,5-1-96,9-11 1,6-3-1569,5-3 0,7-4 1754,10-10 0,2-5 0,8 2 0,-10-9 0</inkml:trace>
  <inkml:trace contextRef="#ctx0" brushRef="#br0" timeOffset="4767">21872 2783 19406,'-28'-11'2788,"6"2"-2878,-15 9 90,15-9-90,3 24-89,1-19-91,34 22 180,5-18 90,12 0-90,13 0 180,-33 8 0,13 3-180,-15 9 90,8-9-2249,10-3-4677,10-8 6926,11-8 0,-17 5 0,-7-5 0</inkml:trace>
  <inkml:trace contextRef="#ctx0" brushRef="#br0" timeOffset="4908">22205 2724 21205,'46'-29'-3643,"-20"19"0,1-1 3643,8-8 0,-1 1 0,8 5 0,-16-5 0</inkml:trace>
  <inkml:trace contextRef="#ctx0" brushRef="#br0" timeOffset="5074">22539 2293 17157,'-24'23'1709,"0"1"0,2 5 0,2 1-1574,-5 8 0,2 3-990,7-2 0,2 2 765,-1 3 0,1-1-844,3-11 1,3-3-1406,5 1 0,4-3 2432,10 3 1,2-10 0,4-11 0</inkml:trace>
  <inkml:trace contextRef="#ctx0" brushRef="#br0" timeOffset="5350">22735 2665 21565,'-20'11'809,"0"-3"-989,1-8 270,-1-8 0,9 6-270,11-7 360,20 9-360,19 0 180,3 0-90,6 0 90,-9 0-90,-9 0 0,7 0-629,-15 0-1260,15 0-2878,-7 0 4857,10 0 0,-19 0 0,-3 0 0</inkml:trace>
  <inkml:trace contextRef="#ctx0" brushRef="#br0" timeOffset="5633">23558 2057 21565,'5'29'599,"1"-1"1,-9 1 0,-3 3-555,-3 15 0,-4 2-1566,-9 0 1,-4 2 1280,7-13 0,0 2 0,-2-1-810,-1 4 1,-2-1 0,0 0 1049,1-1 0,-1 0 0,2-3 0,0 0 0,2-2 0,7-10 0,0 0 0</inkml:trace>
  <inkml:trace contextRef="#ctx0" brushRef="#br0" timeOffset="9975">22715 4233 7982,'0'-31'5577,"0"3"-3598,0 8-450,0 10-629,0 1-181,0 9 451,0 0-1170,9 0 180,-7 0-270,7 0 180,-9 0 269,0 0-269,0-9 0,0 7 0,0-7 0,0 9-90,0 0 0,0 9 90,0 11-90,-9 1 0,-2-1 90,0 6-180,-6-13 90,14 7 0,-5-3 0,17-6 0,10 0-90,20-2 180,12-1-90,-22-3 0,0 1 0,13 14 0,-5-1 90,-27 1 0,-1 8 0,-9-6 0,-9 15-90,-19-15-540,4 6-1709,-13-17-3057,18-20 5306,16-21 0,-3 6 0,15-2 0</inkml:trace>
  <inkml:trace contextRef="#ctx0" brushRef="#br0" timeOffset="10358">23342 4076 15898,'6'35'869,"-1"0"1,0-1-1,-1-1-779,1 1 0,-2 0-90,-1 5 0,-1 0 90,3 1 0,0 1-45,-3-2 0,-2 0 0,1-4 0,0-2 405,0 8-450,0-13-810,0-19-269,0-61 539,0 25 1,0-3-61,0-8 1,0-5 0,0 0 569,3 6 0,0 0 0,0 0 30,0-3 0,0 0 0,2 2-118,3-8 0,4 3 478,0 11 0,4 5 360,14-1-181,1 37-89,-3 21 180,-17 20-181,-2 0-404,-8-21 0,-2-1-135,-8 13-878,-11-1-5149,-1-30 6238,1-20 0,11-4 0,9-3 0</inkml:trace>
  <inkml:trace contextRef="#ctx0" brushRef="#br0" timeOffset="11199">23930 3625 17877,'0'30'1079,"0"-1"0,0 4 1,0 2-1035,0 3 0,0 2 45,0 0 0,0 1-792,-1 3 1,2-1 701,2-8 0,3-1 83,2-2 0,3-5-443,20 4-90,17-14-269,2-26 494,-20-3 0,-1-4 225,-3-3 0,-2-3-25,-3-7 0,-3-1 385,2-20 270,-12 19-90,-8 23 608,-26 18-879,2 27-269,0-21 0,0 1 40,7 7 0,4 0 50,2 7-90,31-12-225,6-12 0,7-5-148,2-4 1,1-5 147,8-5 0,0-4 90,-4 1 0,-2-3 180,-2-9 0,-2-2 0,-3 8 0,-4 0 0,-10-3 0,-3 0 315,3-6-90,-17 10 0,0 11 0,-9 18-180,-10 11 714,-3 10-714,-6 9-90,8-8 90,27-3-90,14-17-180,11-5 0,4-3-45,0-6 0,0-3-299,8 3 0,-1-5 389,-12-9 1,-1-3 44,4 5 0,-3-2 90,-9-11 0,-2-1-217,4 8 1,0 1 306,-8-5 0,-2 2 0,6-8 539,-12 12-89,-8 10 90,0 26-91,0 14-224,1 2 0,-2 1 535,-7 12-850,8-6 0,-3-8 271,-14-26-181,15 18-900,11-32-89,30-18 629,-14 10 0,2-1-388,11-16 1,0-2 567,-7 9 0,-1 0 68,0-4 1,-1 3 920,10 6 1,-10 21-1,-19 30-269,-1 20-585,-9-20 0,0-1 45,9 21-990,2-11-1226,17-19 2126,3-11 0,-10-9 0,-3 0 0</inkml:trace>
  <inkml:trace contextRef="#ctx0" brushRef="#br0" timeOffset="80868">10407 7604 10411,'48'0'900,"2"-9"-766,-17 8 1,2 0 180,3-4 0,2 1-225,4 4 0,1 0-90,-5-2 0,2-2 0,1 2-269,-1 1 0,1 1 1,2-2 268,-3-1 0,2-2 0,0 0 0,1 1-602,1 3 0,0 1 0,1 0 0,1-1 579,3-3 1,0-1-1,1 0 1,1 1 40,-9 3 0,1 1 0,0 0 0,0 0 0,0-1-18,1-2 0,-1 0 0,0-2 0,1 2 0,-1 0 0,0 1 0,1 2 0,-1 0 0,0 0 0,0 0 0,1-2 0,-1 0 0,0 0 0,0 0 0,-1 1 0,6 0 0,-1 1 0,0 1 0,1-1-443,1 0 1,0 0 0,0 0 0,-2 0 442,-3 0 0,-2 0 0,0 0 0,1 0-23,3 0 1,0 0-1,1 0 1,0 0-113,-1 0 0,1 0 0,0 0 0,1 0-23,1 0 1,0 0 0,1 0 0,1 0-91,0-2 1,1 0 0,0-1-1,0 1 284,-9 2 0,0 0 0,-1 0 0,2-1 0,-1 0-252,0-2 0,0-1 0,0 0 1,1 0-1,-1 2 54,0 0 0,1 2 0,-1 0 0,0 0 0,0-1-106,0 0 1,0-1 0,0 0 0,0 0 0,0 1 19,9 0 1,0 1 0,0 0 0,-1 1 337,1-1 0,0 0 0,0 0 0,0 0-90,-2 0 0,0 0 0,-1 0 0,1 0-163,-1 0 1,0 0 0,1 0 0,-2 0 184,0 0 1,-1 0-1,-1 0 1,1 0-23,0 0 0,0 0 0,0 0 0,0 0 45,0-1 0,1 1 0,-1 0 0,-1 1-23,0 0 1,-1 1-1,-1 1 1,1-1 44,-3 1 0,1 0 1,-1-1-1,-1 1 66,10 1 1,-1-1 0,0 1-44,-1 2 0,1 1 0,-1-2 30,-1-4 0,-2-1 0,2 1-90,5 1 0,0 2 0,1-2-30,-13-1 0,1-1 0,1 0 0,-1-1 10,3 1 0,0 0 0,0 0 0,0 0-33,-1 1 1,1-1-1,0 0 1,0-1 44,1 0 1,1-2-1,0 1 1,-1 0 89,-3 1 1,0 1-1,-1-1 1,0 1-46,1-2 0,-1-1 1,0 1-1,0 0 415,12 1 0,-1 2 0,-1-1-332,-4 0 0,-1 0 0,0 0 60,2 0 0,1 0 0,0 0 242,-1 0 0,1 0 1,2 0-363,-10 0 0,2 0 0,1 0 0,1 0-217,4 0 0,2 0 0,1 0 1,-1 0 144,-8 0 0,-1 0 0,1 0 0,0 0 0,0 0 18,3 0 0,0 0 0,0 0 0,0 0 0,-1 0 0,-2 0 0,0-1 0,-1 1 0,0 0 0,0 1 72,5 0 1,0 2-1,-1-1 1,0 1 48,-5-1 0,1-1 1,-2 2-1,-1 1 0,5 5 1,-2 1 0,0 0-98,-3-3 0,0 0 0,0 1 30,0 1 0,0 1 0,0-1-218,1-2 1,-1-1-1,2 0 158,4 1 0,0 0 0,2-1-30,1 1 0,1-1 0,2 1 0,-11-2 0,1 0 0,1-1 0,-1 1 22,1 0 1,-1 0-1,1 0 1,0 0-23,-1-1 0,1 1 0,-1 0 0,-1 0 0,10 5 0,-1 0 0,0-1 0,-3-4 0,0-2 0,-1 2 0,-5 3 0,-1 3 0,1-4 327,2-5 1,0-2 0,0 0-358,-5 3 0,0 0 0,0 0 30,2-2 0,1-2 0,-2 1 694,14 0 0,-1 0-694,0 0 0,-1 0 0,-12 0 0,-2 0 121,-4 0 1,-2 0-1471,14 0-3211,-16 0 4560,-12 0 0,-10 0 0,-9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6T13:15:47.58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2411 9564 10681,'11'-20'3688,"-3"9"-3059,-8 3 541,0 8-181,0 17-269,9 22-495,-8-6 0,0 4-136,7 14 1,2 5-644,-6-17 0,-1 1 0,0 0 554,3 3 0,1 0 0,0 0 30,0-1 0,0 1 0,-1-2-401,-1 15 0,1-3 371,3-11 0,-1-3 0,-7-4 0,0-5-90,8-8 0,-9-14 1,0-45-1,0 9 0,0-5 90,0-18 0,0-4 65,0 0 1,0-1-66,0 14 0,0-1 0,0 1-45,0-14 0,0 3 174,0 11 1,0 4 185,-2 7 0,4 5 135,15 7 89,14 36-314,-11 1 0,1 5-180,8 14 0,-1 5 0,-6 2 0,-3 1-455,1 0 1,-1-1 229,1 1 0,-3-3-585,-5-10 1,-2-3-615,1 1 1,-2-3 1378,-1 4 0,-8-12 0,0-10 0</inkml:trace>
  <inkml:trace contextRef="#ctx0" brushRef="#br0" timeOffset="150">2469 10171 15898,'18'-39'899,"-5"15"1,4 0-3464,19-6 1,5 1 2563,5-2 0,-1 1 0,-11 8 0,-2 3 0,-6 6 0,0 0 0</inkml:trace>
  <inkml:trace contextRef="#ctx0" brushRef="#br0" timeOffset="3338">2842 9466 18057,'9'33'539,"-1"1"1,6 1 0,3 0-450,10 8 0,5 1-1019,-10-14 1,1 0 0,1-1 988,2-1 0,0-1 0,1-1-15,12 10 0,0-5 21,-4-9 1,0-4-22,-1-7 0,-1-3 158,-3-1 1,-1-5-159,1-8 0,-1-6 0,-2-4 0,-4-7-90,-1-9 0,-5-5-427,-1-7 0,-4-2 427,-5-6 1,-3-2-46,2-1 0,-3 1-180,-5 7 0,-5 2-241,-5 0 0,-4 5-5246,-17-1 5876,9 25 0,0 4 0,2 3 1,5 9-1</inkml:trace>
  <inkml:trace contextRef="#ctx0" brushRef="#br0" timeOffset="4054">3822 8937 18596,'0'54'1530,"-9"0"-1486,6-3 1,4 3-45,1-12 0,5-1 0,5 4 0,6-3 0,9-10 0,5-5-405,2-5 1,2-5-91,2-5 0,2-5-360,0 0 1,-1-5-803,-4-5 1,-1-3-188,-3 2 0,-3-2-765,2-14 2070,-12-8 1168,-18 6 1170,-9 2 270,-19 3-1079,-5 6-631,-6-17-89,10-12-90,27-10-45,9 21 0,6 0 354,6 2 1,3 3 274,3 3 1,1 3 1214,22-1-360,-18 10-450,-2 26-359,-17 14-540,-2 19-475,-5-16 1,0-1 114,7 20-149,2-24 1,3-2-2191,14 4-5126,9-12 7555,1-19 0,-19-2 0,-3-6 0</inkml:trace>
  <inkml:trace contextRef="#ctx0" brushRef="#br0" timeOffset="4323">4802 8721 17517,'-31'-11'2519,"3"-6"-1980,17 32 91,-6-2-315,14 20 0,3 8-181,-8-4 1,-1 0-135,2 7 0,3 1 45,1-1 0,4-3-45,6-13 0,6-3-360,9-3 1,6-5-819,5-5 0,4-7-711,6-10 1,1-7 1888,2-3 0,-3-1 0,-14 5 0,-3-2 0,17-13 0</inkml:trace>
  <inkml:trace contextRef="#ctx0" brushRef="#br0" timeOffset="4904">5586 8290 16168,'-20'8'3598,"0"21"-3463,14-2 0,2 5 44,-2 11 1,3 3-90,6 8 0,3 1-1209,-6-5 0,2 0 1119,7-1 0,-1-2 247,-7-15 0,0-3-247,8 19 155,0-29-1054,-7-10-630,7-35 989,-5-1 0,0-5 172,2-15 1,-1-6 427,-1 9 0,0-3 0,-1 1-67,1-1 1,-1 0-1,-1 1 157,-2 2 0,-1 1 0,2 2 254,2-7 1,3 7 562,4-7-247,10 56-91,8 34-494,-16-5 0,-2 4-90,9-1 0,-1 1-135,-7 7 0,0 0-1035,7-12 1,1-1-3792,-8 0 1,0-2 4812,3-7 1,0-4-1,-3 0 1,-2-5-1</inkml:trace>
  <inkml:trace contextRef="#ctx0" brushRef="#br0" timeOffset="5054">5586 8643 20305,'38'-9'-1054,"0"0"0,3-5 1,-1-2-1,-12 4 1,-2 0-1,18-14 1</inkml:trace>
  <inkml:trace contextRef="#ctx0" brushRef="#br0" timeOffset="5646">6056 8035 17337,'-31'11'630,"3"-11"-360,26-2 359,13-16 181,28 7-1,3-8-89,-3-1-90,-11 1-271,-17 8-179,-2 2-180,-9 9 90,0 0 0,8 0 90,-5 0-270,5 0 180,-8 0 180,0 0-180,0 9 90,0 28-90,-9 6-45,4-10 0,0 2 0,0 3 0,-1 0 0,-4-2 0,2 0-318,5 3 1,4 0 317,1-3 0,5-4-135,23 9 45,-6-24 0,3-6-270,6-3 0,1-7-270,1-7 1,0-5-765,4-3 0,0-3-2449,-3-6 0,-2-4 3798,2-3 0,-5 1 0,2-3 0,-7 6 0</inkml:trace>
  <inkml:trace contextRef="#ctx0" brushRef="#br0" timeOffset="5913">6546 8113 18057,'-20'-8'1709,"9"5"-1709,12-5 0,27-10 90,13-3-45,-12 9 0,1 2 584,20-8-269,-11 18 360,-10 18-271,-10 21-269,-8 13-90,-6-18 0,-1 0-664,-4 16-415,0-2-2152,9-26-6690,10-5 9253,3-26 0,-2 7 0,-12-7 0</inkml:trace>
  <inkml:trace contextRef="#ctx0" brushRef="#br0" timeOffset="6487">7036 7643 20485,'-20'-9'1529,"9"16"-1439,3-14 0,8 16-90,0 0 180,0-7-90,9 7 90,-7-9-90,6 0 90,1 0-90,-7 0 180,7 0-180,-9 0 90,0 0-90,0 8-1,0 12 1,0 19 0,9 11-90,-4-16 0,1 0-138,-1-3 1,0-1 137,4 0 0,0-1 0,2 18 0,8-16-89,-8-11-361,7-12 270,-16-34-180,7-7 315,-8-2 0,-2-6-45,1-2 0,0-3 90,0-8 0,0-1-400,0 0 1,0 1 219,0 7 0,0 5 360,0-8 180,8 24-180,3 26 90,9 26-180,8 15-90,-17-11 0,0 1-280,7 3 1,1 0 279,-4-5 0,0 0 116,5 1 1,0-1-882,-4-3 1,-2-2-3733,6 16 4497,-12-12 0,-8-17 0,0-3 0</inkml:trace>
  <inkml:trace contextRef="#ctx0" brushRef="#br0" timeOffset="6971">7153 7937 20665,'25'-15'-150,"-1"0"0,0-8 0,2 0-2638,3 7 0,1-1 2788,-4-7 0,-2 0 0,6 2 0,-13 5 0</inkml:trace>
  <inkml:trace contextRef="#ctx0" brushRef="#br0" timeOffset="8775">1862 9348 17967,'28'-17'539,"3"-5"-494,-8 4 0,2-3-45,-1-3 0,2 0 0,3 3 0,1 0-519,-1-3 0,0 1 653,0 2 1,1 2-90,4 0 0,0-1 45,0-4 0,2 0-135,10-1 0,3 0 45,-16 6 0,1-1 0,0 0 90,4-2 0,1-1 0,1 1-721,2 1 0,0 1 0,1 0 631,-1-2 0,1-1 0,0 0 30,0 3 0,-1 1 0,2 0 0,1-1 0,0 1 0,0-1 30,-5 0 0,-1 0 0,1 1-30,5 0 0,0-1 0,0 0-60,-2-2 0,0-1 0,0 1 90,2 1 0,1 2 0,0-2-90,0-4 0,0-1 0,-1 1 30,-1 4 0,-1 1 0,-1 0 90,-2-3 0,-1 0 0,-1 1-113,-2 4 0,0 2 0,-1 0 113,10-8 0,-1 0 0,0 4 0,-1 1 0,1 0 0,-1-1-90,1-4 0,2 0 30,-12 7 0,2 1 0,0-1-1,3-5 1,1-1 0,-1 0-30,1 3 0,0 0 0,0-1-346,2-1 1,0-1 0,0 1 375,-2 1 0,-1 2 0,0 0 60,-3 2 0,0 0 0,1 1-188,-1 0 0,0 0 0,-2 0 233,11-8 0,-1 0-135,5 4 0,-2-1 90,-2-7 0,0-1-89,-11 9 1,2 1 0,0-1-2,3 0 0,1 0 0,-1-1 30,-2-1 0,0-2 0,0 3-68,2 3 1,0 2-1,-2 0 38,9-9 0,-2 2 646,-4 7 1,-2 1-647,-8 1 0,-1 0-45,-1 0 0,0 0 478,-3-1 0,0-1-298,8-3 0,2-1-90,-1 0 0,2 1 275,7-2 1,1 3-276,-4 2 0,0 1 44,4-3 1,0-1-135,-9 4 1,-1 0 396,0 0 1,0-1-264,0-3 1,-1 1-231,-2 7 0,-1 0 186,0-3 0,-1 0-7,19-6 52,-9 9 909,-17-6-729,4 15 387,-24-7-2006,7 18-2343,-27 2 3692,-13 26 0,7-22 0,-2 11 0</inkml:trace>
  <inkml:trace contextRef="#ctx0" brushRef="#br0" timeOffset="9594">2195 9211 18956,'31'39'-5127,"-3"0"5127,0-17 0,-15-4 0,5-18 0</inkml:trace>
  <inkml:trace contextRef="#ctx0" brushRef="#br0" timeOffset="9794">2548 8897 17157,'20'29'990,"8"1"-900,2 9-540,1 1-1979,-12-1-3597,-1-17 6026,-7-5 0,0-17 0,-3 0 0</inkml:trace>
  <inkml:trace contextRef="#ctx0" brushRef="#br0" timeOffset="9950">2999 8819 16078,'19'30'2518,"1"7"-3147,8-15-2340,3 15 2969,8-24 0,-17 5 0,-5-18 0</inkml:trace>
  <inkml:trace contextRef="#ctx0" brushRef="#br0" timeOffset="10125">3449 8603 17247,'9'40'540,"2"-1"-3329,17 0-5126,3-9 7915,8-1 0,-17-18 0,-5-3 0</inkml:trace>
  <inkml:trace contextRef="#ctx0" brushRef="#br0" timeOffset="10275">3881 8486 17337,'8'28'-180,"12"-6"-5756,10 6 5936,10-17 0,-19-2 0,-3-9 0</inkml:trace>
  <inkml:trace contextRef="#ctx0" brushRef="#br0" timeOffset="10426">4292 8251 17427,'11'39'2339,"7"0"-4678,-8 0-7492,27-8 9725,-4-12 0,-2-10 1,-14-9-1</inkml:trace>
  <inkml:trace contextRef="#ctx0" brushRef="#br0" timeOffset="10584">4880 7957 18237,'0'39'-2879,"18"-9"2879,3 7 0,1-24 0,-4 5 0</inkml:trace>
  <inkml:trace contextRef="#ctx0" brushRef="#br0" timeOffset="10744">5527 7584 18596,'0'31'-6476,"17"-3"6476,5-17 0,0-2 0,-5-9 0</inkml:trace>
  <inkml:trace contextRef="#ctx0" brushRef="#br0" timeOffset="10892">6369 7271 17787,'-10'19'-270,"1"1"0,9-9 0,0-3 0</inkml:trace>
  <inkml:trace contextRef="#ctx0" brushRef="#br0" timeOffset="11043">6801 6957 16078,'11'20'-360,"15"-9"0,-22-3 0,14-8 1</inkml:trace>
  <inkml:trace contextRef="#ctx0" brushRef="#br0" timeOffset="11184">7193 6859 10591,'0'39'-585,"0"0"0,0 5 1,0-9-1</inkml:trace>
  <inkml:trace contextRef="#ctx0" brushRef="#br0" timeOffset="12813">7310 6546 18866,'-19'-38'450,"8"6"-495,1 1 0,2-4 90,7 2 0,0-3-90,-3-15 0,0-5-1270,3 12 1,1-2 0,1-1 1314,-1 6 0,0-1 0,0 0 0,0-1 45,0-1 0,0 0 0,0-1 0,0 0-68,-2-3 1,0-1-1,0 0 1,-1 1 22,-1 2 0,-1 2 0,0-1 0,-1 1 45,-1 1 0,0 1 0,-1 0 0,0 2-45,-2-8 0,0 2 0,-1 2 114,-3-7 0,0 4-834,4 12 1,0 3-1126,-9-16-2832,8 26 4677,2 5 0,9 17 0,0 0 0</inkml:trace>
  <inkml:trace contextRef="#ctx0" brushRef="#br0" timeOffset="13913">7232 4782 14729,'-29'10'3957,"-1"17"-3597,-9-14-360,15 5 0,0 1 180,-26 2-639,16-2 0,0-1 459,4-6 0,-1-2-96,-7 4 1,0 1 50,11-5 0,2-1-180,-4-2 0,1-3-315,-2-4 90,10-2 450,12-7 667,16 9-577,12-8 0,28-12-135,-18 9 0,1 0 356,8-4 1,0 2-312,-3 6 0,-2 3-45,1-1 0,-2 1 45,17 4 90,-11 0-90,-11 0 180,-8-8-360,-1-3-180,-8-9 90,7-8 90,-8-11 180,1-12 90,7 1 90,-16 11 360,7 11-270,-9 17-91,0 2 91,-9 44 90,-2 9-90,-2-7 0,-3 4-135,2-2 0,-2 0-90,-3 1 0,-1-1-293,1-3 1,-1-3 337,0-6 0,0-3-630,-10 13-89,2-35 89,17-13 90,2-28 405,12 10 0,3-1-227,-1 0 1,1-1 316,3-3 0,1 0 962,10-16-197,-9 20-451,-2 12 1,-9 18-90,-9 18-180,-11 4 0,-10 17 0,-1-9 480,-6-1-570,7-19-90,-1-1-359,3-18 359,8-19 0,9 1 0,3-5 90,1-3 0,3-1-90,-2-5 0,3 3 90,12-12 180,11 22 90,10 36-136,-6 9 1,0 6 45,5 13 0,1 6-284,-5-7 0,1 2 0,1 0 134,2 3 0,1 0 0,1 0-538,0-3 1,2 0 0,1-2 387,-2-4 0,1-2 1,0-2-1141,12 5 1,-1-6-3657,-9-8 1,0-5 4339,-5-2 1,-4-5 0,-4-6 0,-5 0 0</inkml:trace>
  <inkml:trace contextRef="#ctx0" brushRef="#br0" timeOffset="15692">7193 4488 9422,'0'19'4227,"0"1"-3687,0 26-90,-9-3-136,4-6 1,-1 2-45,-7 0 0,-2 1-180,0 4 0,-1 1-803,-3 0 0,-1-1 758,5 0 0,0-1-228,-4-3 1,1-1 2,7-8 0,0-1-495,-7 4 1,-1-3-2058,-3 2-3024,-6 12 5756,8-32 0,9 5 0,2-18 0</inkml:trace>
  <inkml:trace contextRef="#ctx0" brushRef="#br0" timeOffset="15950">6683 4997 9422,'-19'-39'4317,"8"17"-3687,28-4-180,16 15-361,-1 1 1,4 1 0,6 2 0,3 3-90,4-1 0,2 1-605,-12 3 1,0 1-1,1 1-25,15 2 1,-2 3-2070,-2 2 1,-4 3 2747,-10 4 0,-4 1 0,6 6 1,-22-5-1</inkml:trace>
  <inkml:trace contextRef="#ctx0" brushRef="#br0" timeOffset="22784">7310 4703 13199,'-8'-48'1139,"-1"0"1,-8 6 0,-5 2-916,-10-3 1,-6 7-135,-9 12 0,-4 9-1105,12 10 0,-1 5 0,1 5 1015,-2 8 0,1 7 0,1 4 90,-2 7 0,1 6 0,4 4-113,10-9 1,3 3-1,2 2 1,1 0-1,3 3 1,1 3-1,3-1 1,1-1 82,-2 4 0,2-2 0,10-1 29,9-3 1,8-2 0,6-6 0,20 0 0,10-12-90,-13-14 0,4-6 0,2-4 0,0-3-487,3-2 1,1-4 0,0-2 0,-1-5 441,-1-3 0,0-5 0,-2-2 0,-2-2 45,-4 0 0,-1 0 0,-4-3 0,-4-2-21,-6 1 1,-4-3 0,-4 0 0,-2 1 110,-2-6 0,-5 2 0,-6 0-19,-10-1 0,-7 1 0,-4 6 64,-16-4 0,-7 10-45,7 14 0,-3 6 0,-1 8-1,1 11 1,-1 9 0,2 6-68,8 3 1,0 5 0,3 4-1,1 2 0,-1 6 1,2 4 0,3 2-1,2 1-49,6-7 0,1 0 0,2 2 0,2-1 0,0-1 49,-1 6 1,1-1-1,3-1 1,7-1 6,8 6 1,7-1 0,8-9 113,5-12 0,7-8 0,2-4-353,8-3 0,3-5 0,1-9 90,5-11 0,0-10 0,-5-4 120,-11 0 0,-4-3 0,-4-5 30,-2-7 0,-5-5 0,-9-1-60,-10-1 0,-7 0 0,-7 0 120,-6-1 0,-8 1 0,-4 2 60,-4 3 0,-5 4 0,-5 4-152,6 10 1,-3 3-1,-2 4 1,0 5 31,-9 6 0,-2 8 0,4 8 0,1 11 0,4 9 0,5 5-30,13-3 0,4 5 0,3 1 0,3 2 22,3 0 1,2 2-1,5 0 1,4 0 66,9 12 1,7-1 0,8-7-90,8-11 0,6-6 0,4-4 60,7-2 0,4-5 0,1-8-83,-9-9 1,1-5 0,0-3-1,-2-4 23,4-5 0,-3-5 0,-5-4-1,-8-3 1,-5-4 0,-5-2-30,-3-5 0,-5-2 0,-9 0 60,-14-2 0,-11-1 0,-1 2-60,3 2 0,-2 2 0,-4 2 0,-13-4 0,-6 2 0,-1 6-30,6 10 0,-1 4 0,0 3 60,2 0 0,1 3 0,3 9 496,-8 24 1,5 11-542,11-7 0,5 5 90,4 16 0,14 1 0,16-15 0,9-5 44,7-4 1,6-8-90,1-13 0,5-6 0,-1-6 0,1-6 0,0-5 0,-3-4 0,1-5 0,-1-5 0,-6-3 0,-7-6 0,-6-4 0,-2 0 27,-1 0 1,-2 0 0,-10 1-28,-14 2 0,-10 0 0,-2 4 0,-7-10 0,-8 11 0,-1 17 0,-6 8 0,0 10-30,3 14 0,1 9 0,1 7 30,8-1 0,0 4 0,2 3 0,3 4-23,0 7 1,3 5-1,2 1 1,1 0 22,3-3 0,0-1 0,3 0 0,4 0 0,0 9 0,5-1 0,9-5 45,14 1 0,12-9 0,12-14 0,8-13-15,-6-12 0,4-8 0,-3-7 0,-2-6 0,-2-7 0,-3-4 0,-1-5 0,-4-4 0,-5-4-30,-7-3 0,-5-3 0,-5-1 0,-6 4 0,-5 0 0,-6 2-60,-4 5 0,-6 3 0,-6 5 346,-19-5 0,-7 15-286,12 22 0,-2 10 0,1 6-30,-2 8 0,2 8 0,4 4 30,5 7 0,6 6 0,2 0-30,3 1 0,3 1 0,9-4 30,12 7 0,12-7 45,7-9 0,9-11 0,17-20 0,5-12-15,-16-1 0,-1-4 0,-1-4 40,-3-8 0,-2-5 0,-4-3-70,-4-1 0,-2-3 0,-7-1-90,-1-15 0,-12 0-49,-13 8 1,-11 5 48,-7 12 0,-7 11 163,-6 16 1,0 14-1154,-2 13 1,5 11-1650,17-8 1,4 2 0,2 3 2856,2 5 0,3 2 0,2-4 0,1-6 0,3-3 1,3 22-1</inkml:trace>
  <inkml:trace contextRef="#ctx0" brushRef="#br0" timeOffset="69954">18834 6781 12480,'0'-13'2968,"-8"-3"-2788,-3 25 360,-26 0-270,-5 19-180,5-5 0,-2 4-61,12-3 1,1 3 0,-2 1-418,-8 3 0,-4 1 0,1 3 433,7-5 0,0 1 0,0 1 0,-1 1-701,-3 1 1,-1 0 0,-1 1 0,1 1 637,6-3 0,-1 2 0,1 0 0,0 1 0,-1-1 18,1 1 0,-1-1 0,0 0 0,1 1 0,0 1 36,1 1 0,1 2 0,-1 0 0,1-1 0,-1 0-36,1-3 0,-1 0 0,0-1 0,1 1 0,2 0 0,-3 7 0,2 2 0,2-1 0,-1-2-99,-7 3 1,1-3-1,4 1 99,7-1 0,3 1 0,1-3 0,-7 6 0,2-3 0,7-7 0,2-2 0,3-5 0,2-2 0,1 12 0,16 1 584,12-19-494,2-3 2938,15-18-2938,2-9-90,3-2 0,-18-1 0,-1-4 0,1-3 0,0-1-271,5-4 0,1-2 271,8-11 0,3-3-30,-10 14 0,2 0 0,1-2 60,2-6 0,0-2 0,1-1-30,2-2 0,0 0 0,0 0 0,-9 9 0,0 1 0,-1-1 0,0-1 22,-1-2 1,-1-2-1,0 1 1,0 1-639,9-8 1,0 2 0,-2-1 615,-2-2 0,-3 0 0,0 0 30,-3 2 0,0 1 0,0 0-445,0 0 0,0 0 0,-2-1 415,-3 1 0,-1 0 0,0 0 0,2-1 0,1 1 0,0 0-190,-3 5 1,0 1-1,-2 0 145,8-16 0,-1 2 226,-5 16 0,-1 1-181,-5 1 0,0 2 1432,5-4-1432,-8 3 1551,-2 8-1551,0 1 1118,2 8-938,0-7 298,-3 16-1198,-8-6-2788,0 8 3508,-9 26 0,7-20 0,-7 20 0</inkml:trace>
  <inkml:trace contextRef="#ctx0" brushRef="#br0" timeOffset="70887">18913 6918 13649,'-20'11'3058,"1"-11"-2788,8-2 180,2 2-90,0 19 90,-2 20-271,2-11 1,-1 3-45,-4 11 0,-1 3-45,0 4 0,0 2-609,5-10 1,0 2 0,-1 0 548,-3-1 0,-3 1 0,3 0-60,2 5 0,2 1 0,-1 0 60,-4 1 0,-1-1 0,-1 0-642,1 0 1,0 0-1,0 1 634,4-9 1,-1 0 0,1 0-1,-1 0 8,-3 9 0,-1-1 0,0 2-53,3-10 1,-2 0 0,2 1-1,1-1 23,1 12 0,2 0 0,0-2 0,-3-4 0,-1-1 0,4 1-300,4-2 0,3 0 0,1 0 300,1-6 0,1 0 0,1 0 0,1 1 0,1-1 0,3 0 30,2-2 0,2-1 0,0 0-383,5 18 0,1-2 353,-2-6 0,2-2 0,3 0 0,-1-1 266,-3-3 1,1-2-222,2-2 0,3-2-45,2 0 0,2-1-45,-1-2 0,2-3 672,3-6 0,1-3-627,-1 6 0,1-4 0,3-9 0,1-2-45,1 5 0,0-2 45,0-6 0,0-3 0,-1 1 0,-1-1 45,-3 1 0,-1-1 1093,21-2-1138,-2 7 0,-18-27 770,-1-12-950,-10-20 90,-13 13 1,-1-3-115,0 1 0,-1-2 234,-4 4 0,0-3 0,0 1-30,0-16 0,0-1-30,0 12 0,0-2 0,0 1-242,0 5 0,0 1 1,0-2 241,0-3 0,0-2 0,0 1-15,0-10 0,0-1 45,-3 10 0,0-2 0,0 1 30,2 3 0,1 1 0,-1-1-30,-2-4 0,0-1 0,0-2-23,1 9 1,-1-2-1,1 1 1,0 0-487,2-8 1,0 1-1,-2-1 486,-3 8 1,-2-1 0,0 0 0,0 0 81,0-9 1,0 0 0,-1 3-368,-1 5 0,-1 2 1,-1 0 277,-4 0 0,-2 2 0,3 1 389,2-6 0,0 2-449,-11-4 0,0 1 90,12 11 0,0 0 431,-3-6 0,0-1-746,3 4 0,3 0-90,1-2 1,3 1 433,-1 4 1,1 2-5157,4-14 5505,0 37 1,0 5 0,0 15 0</inkml:trace>
  <inkml:trace contextRef="#ctx0" brushRef="#br0" timeOffset="71654">19070 7133 12030,'-20'0'2159,"0"-8"-1619,9 23 269,12 16-539,3 1 0,2 5-973,4 11 0,0 2 763,-3-12 0,-1 1 0,1 2-30,-1 4 0,1 1 0,-1 0 29,1 0 1,-1 0 0,1 1-30,-1 4 0,1 1 0,-1 0 0,1-2 0,0-1 0,-1 0-30,1 0 0,-1 1 0,1-1-392,-1 0 0,0 0 0,1-1 392,2-2 0,1 0 0,0-1 0,-1-4 0,1-1 0,1-1-294,3 1 0,2-1 1,2-3 293,10 6 0,3-3-21,2 1 0,4-4 21,1-9 0,2-4 45,-5-3 0,0-1 295,-1 1 1,-1-3-341,17 5 746,-25-8 0,-2 1-656,8 4 1091,-3-8-821,-17-2-386,-3-9 26,-8-18 270,0-12-315,0-2 0,0-4 45,1-3 0,-2-2-716,-6-11 1,-3-3 715,1 14 0,-1-2 0,-2 1 0,0-2 0,-2 1 0,-1-1 30,-3-4 0,-2-1 0,1 0-643,2 1 1,1-1-1,-1 0 613,-2 0 0,-1 0 0,0-1 22,6 11 1,-1 0 0,0 0-1,1-1-45,-1 1 1,0 0 0,1-1-1,-1 2 53,-5-12 0,1 1 0,-1-1 0,1 1 0,-1 0 0,0 2-30,1 3 0,-1 1 0,0 1-244,1 2 1,0 0 0,-1 3 288,-9-10 0,-1 4-272,-3 6 1,-2 7 271,5 12 0,-1 5 319,2 3 1,-1 3-1534,-17 7-1254,16 0 2423,3-9 0,17 7 0,2-7 0</inkml:trace>
  <inkml:trace contextRef="#ctx0" brushRef="#br0" timeOffset="72147">18952 7075 11670,'-20'0'1979,"1"-18"-1169,8 14-1,-7-40-269,16 38-180,-15-46 0,6 19-271,4 1 1,3-4-448,6 2 1,5-1 447,9-12 0,7-2-1,0 13 1,4 0 0,2-1-68,-6 4 1,2-1 0,0-1-1,2 0-654,5-4 0,2 0 0,0 0 1,1-1 631,-6 6 0,0-1 0,1-1 0,0 1 0,0-1 18,4-3 0,1 0 0,1-1 0,0 1 0,0 0-434,0-1 0,0 1 0,0-1 1,-1 1-1,0-2 434,0 1 0,-1-2 0,0 1 0,-1 0 0,-1 1-18,4-4 0,-1 1 0,-1 1 0,-2 1-199,-3 3 1,-2 1 0,-1 1 0,-1 1 168,0-3 0,-3 2 0,0 3 131,4 1 0,-4 3-1630,-3-16-1058,-10 34 2587,-9 11 0,0 2 0,0 7 0</inkml:trace>
  <inkml:trace contextRef="#ctx0" brushRef="#br0" timeOffset="74948">20089 4938 10951,'-20'0'5307,"0"0"-4858,1-8 181,8 14-270,11-12-360,28 23 45,0-15 0,3-2 0,12 5 0,4-1-45,7-6 0,1-5-585,0-1 0,-1-3 450,-4-4 0,-2-1 90,-7 1 0,-4 0 135,-10 1 0,-4-1-180,5-4 0,-19 8 90,-9 2 0,-9 27 90,-11 3 90,-19 19-90,15-21 0,-2 1 0,-3-1 0,-1 1 217,1 0 1,-1-1-308,1-3 0,-1-1 0,1 0 0,0-2 90,-1-7 0,1-1-270,-21 4 90,11-9 0,10-18-270,10-30-157,20 18 0,5-3 472,1-15 0,7 0 0,14 11 0,3 2 0,-5 0 0,1 3 45,2 10 0,-2 5 360,-5-3 334,-5 20-65,-17 37-449,-3-8 0,-3 3 90,-5 16 0,-6 2-661,2-16 1,-2-1 0,-1 0 450,-2 3 0,0 0 0,-1-1-60,-2-2 0,0 0 0,1-1 45,-3 10 0,0-3 265,1-8 1,0-4-581,-6 2 0,10-21-360,12-25 1,25-14 539,-11 0 0,1-5-45,11-3 0,1-3 135,-7-6 0,-2-2-343,1 5 1,-2 1 342,-4 4 0,-2 2 805,-2 7 0,-2 3-625,1-3-24,0 23-66,-8 10 0,-3 7-180,-9-18 814,9 24-634,-6-10-45,14 22 0,4 9-90,-10-10 0,0 2 135,4 19 0,-1 2-45,-7-4 0,-2-1-574,4 1 0,0-1 529,-3 2 0,0-4-360,-6 1-540,9-8-2608,11-35 3508,29-26 0,-14 19 0,11-19 0</inkml:trace>
  <inkml:trace contextRef="#ctx0" brushRef="#br0" timeOffset="75771">20461 4782 16078,'-26'19'2249,"-7"9"-2070,-3-17 1,-4 0 0,0 12 0,-1 0-1084,7-12 1,-2-1 0,-1 2 933,1 5 0,0 4 0,0-3-30,-1-3 0,0-2 0,2 1 44,-15 10 1,2 0 12,2-9 0,5 0-102,13-1 0,3 0-472,-20 6-292,25-18-361,9 5-449,20-33 1649,13 4-750,17-17 540,-8-1 463,-16 17 0,-2-1-103,7-18 630,-10-6-1,-1 18 270,-9-7-539,0 15-450,0 2 0,0 3-90,26 15 90,7-7 0,-1 8 0,4 2 180,3-3 0,0 4 89,1 13 1,1 5-90,3-1 0,-1 5-643,-18 2 0,-2 4 0,-2 2 463,3 0 0,-1 0 0,-2 2 0,1 11 0,-3 1-444,5 3 0,-2-2 354,-10-11 0,-2-3-809,9 18-1620,-1-14 2429,-7-27 0,-1-1 0,-1-9 0</inkml:trace>
  <inkml:trace contextRef="#ctx0" brushRef="#br0" timeOffset="110658">20402 4997 13469,'-17'-30'4048,"-5"-7"-3328,-17 6-906,15 12 1,0-1 365,-18-11-135,11 16 0,-3 2-45,4 5 0,-1 5-747,-15 8 1,-4 8 806,11 2 0,-1 4 0,1 5-60,8 2 0,0 2 0,1 4 0,1 0 22,-3 3 1,1 3-1,2 0 1,3 1-23,4 0 0,1 1 0,5 0 0,5 0 60,8 10 0,8 1 0,9-6-31,7-7 1,7-4 0,6-6-438,2-7 0,6-6 0,3-2 0,0-3 385,3-1 1,2-2 0,0-4-1,0-4 23,0-5 0,1-4 0,-2-4 0,-1-2-45,-1-2 0,-1-3 0,-3-3 0,-2-2 45,-5-3 0,-2-2 0,-3-4 0,-4-1 45,-3-4 0,-3-4 0,-3-1 0,-3 0-45,-2 1 0,-3-1 0,-2 0 0,-2 0 22,-1 0 1,-1 0 0,-2 0-1,-4 2-289,-5-9 1,-5 1 0,-4 6 236,-3 7 0,-4 4 0,-5 8 60,-6 8 0,-4 7 0,-1 9 60,-9 12 0,-2 11 0,2 5-113,11-3 1,2 4-1,0 3 1,2 3 44,-1 7 1,0 4-1,3 3 1,2-2-1,4-2 1,1 0-1,3-1 1,2 0 37,-2 6 0,3-1 0,9-2-15,10 11 0,16-8-256,13-22 1,10-11 120,-6-6 0,5-6 1,-1-6 59,2-9 0,1-8 0,-2-4 30,-1-5 0,-1-5 0,-6-4 0,-6-5 0,-6-4 0,-2-2 0,-4 9 0,-2-2 0,-3 0 0,-3 1-47,-5-8 1,-6 1 0,-6 3 16,-5 4 0,-5 3 0,-6 8 60,-6 12 0,-4 7 0,-2 10-8,2 9 1,-3 10-1,1 6 1,2 2-1,2 4 1,2 5-1,2 3 1,2 2 31,5-2 0,1 3 0,2 2 0,2 0 0,4-1 58,1 6 0,2 0 1,5-1-1,5 0 38,6-4 1,5 0 0,3-1 0,4-5-61,8 4 0,5-4 0,4-6-30,8-3 0,4-6 0,1-4-30,-2-6 0,0-5 0,0-7 47,-5-7 0,-1-5 0,-4-6-77,11-13 0,-9-10 0,-18 6 0,-5-5 0,-2-2-30,-2-3 0,-3-1 0,-1 0-41,-1-1 0,-3 1 1,-3-1 10,-6 0 0,-3 0 0,-2 4 15,-4-6 0,-8 7 251,-14 5 0,-7 17-206,3 30 0,-1 15 0,11-2 0,0 4 0,4 6 0,3 10 0,4 5 0,1 0 160,0-7 1,1 0 0,7-1-116,12 11 0,11-6 157,8-17 1,8-8-293,13-9 0,4-11-45,5-13 0,-4-11 45,-17-1 0,-2-5 1,-5-5 59,-1-10 0,-6-5 0,-3-3 52,-1 10 1,-2-2-1,-2 0 1,-4 0-56,-5-1 0,-3 1 1,-3 0-1,0 2-27,-3-7 0,-2 1 0,-7 9 120,-7 9 0,-7 6 0,-3 11 0,-2 13 0,-2 12 0,2 7-60,-1 12 0,2 8 0,3 5 22,8-4 1,2 4-1,2 1 1,3 0 22,5-4 0,2 1 0,2-1 0,4 0-15,1 10 0,4 0 0,8-6 355,12 0 1,9-7-341,13-8 0,7-10-90,6-14 0,0-10 19,-2-10 1,-6-10-110,-9-10 0,-8-8 45,-7-2 0,-7-1-90,-7 8 0,-9 4-222,-10 6 1,-7 10-3107,-30 35 3508,16 15 0,2 4 0,12-16 0,3 1 0,6 10 0,0-1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6T13:19:18.48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23303 3821 11221,'-20'42'1889,"1"3"-1530,-1-32 361,9 5 359,3-9 540,8-7-1169,0 6-180,0-16-270,0-12 0,8-28 90,1 15 0,2-3-90,3-12 0,2-2-90,3 0 0,2-1-347,-4 15 1,3 0 0,-1 2 391,6-8 0,3 3 0,8 2 0,4 7-183,-10 12 1,1 5-403,-1 1 0,-1 7-2878,18 22 3508,-16 5 0,-11 0 0,-12-5 0</inkml:trace>
  <inkml:trace contextRef="#ctx0" brushRef="#br0" timeOffset="416">24283 3743 13829,'11'-39'1259,"-11"17"-359,-11-13 89,-26 22-179,-5-15-1035,14 21 0,-3 3 449,-2-1 1,-1 1-180,-1 2 0,0 4 0,0 9 0,1 4-45,3-4 0,3 2-5,-11 26 5,19-10-89,20-18-541,37-3 225,-8-18 0,3-6 270,8 5 0,1-2-235,3-7 0,-1 1 550,-11 8 0,-3 2 1228,19 1-688,-20 25-540,-17 5-270,-2 26-90,-1-16-2159,21 5-6566,12-26 8905,-2-9 0,-1-4 0,-1 0 0,6-7 0</inkml:trace>
  <inkml:trace contextRef="#ctx0" brushRef="#br0" timeOffset="799">24832 3547 17877,'-48'0'2159,"6"0"-2204,14-1 0,0 2 45,-14 16 45,13 0 0,2 5-90,9 8 0,3 1 0,-5 0 0,3-1 45,8 1 0,7-5-180,20-4 180,32-13-360,-11-24 0,3-7-387,-9 4 0,0-2 1,-1-3 626,-3-7 0,-3-4 0,-1 0 0,-1-2 0,-1 0 0,-2-1 90,-3-2 0,-2 0 0,-3-1-420,0-15 0,-4 1 585,1 4 0,-3 2 495,-6 11 1,-2 5-271,1-8 449,0 40-179,-17 48-360,6-10 0,0 5-128,1-6 1,0 4 0,0-2-143,0-1 0,0-1 0,1-1-135,-2 19 0,3-3-242,5-15 0,4-4-3041,10 15-4857,37-29 8275,-18-17 0,1-4 0,12 0 0,-8-6 0</inkml:trace>
  <inkml:trace contextRef="#ctx0" brushRef="#br0" timeOffset="889">25224 3586 15808,'11'48'3058,"-3"-7"-6476,-8 7 3418,0-17 0,0-12 0,0-10 0</inkml:trace>
  <inkml:trace contextRef="#ctx0" brushRef="#br0" timeOffset="1015">25537 3292 19406,'-19'11'-675,"-1"6"0,9-14 1,2 5-1</inkml:trace>
  <inkml:trace contextRef="#ctx0" brushRef="#br0" timeOffset="1280">25537 3292 18346,'22'39'215,"0"-1"1,0 1 0,-1-1 0,-1 0 0,-9-6-486,-20 10-360,7 6 331,2-9-870,11-17 1108,17-5 61,-6-17 106,6-17 164,-8-14 449,-9-10-359,-3-7 55,-8 17-1044,-17 3-4498,-5 17 5127,-8 2 0,10 9 0,11 0 0</inkml:trace>
  <inkml:trace contextRef="#ctx0" brushRef="#br0" timeOffset="1697">26360 3371 11940,'-19'10'7106,"-1"-1"-6206,-8-9-1,-12 17-359,-10 5-405,25 1 0,0 2-135,0 0 0,2 0 0,-7 17-450,10-5-989,29-26-270,31-11 269,-15-8 1,2-4 360,7-6 0,-1-3 899,-6 1 0,-4-2 2518,8-17 541,-14 20-1170,-17 19-900,0 28-719,-9 5 0,7 14-629,20-16-1530,14-11-354,5-13 1,3-6 2422,-3-9 0,-2-1 0,17 5 0,-17-14 0</inkml:trace>
  <inkml:trace contextRef="#ctx0" brushRef="#br0" timeOffset="1856">26831 3371 19496,'-29'39'1214,"10"-16"0,-1 2-1214,4-1 0,-1 2 0,-2-1 0,1 0-269,8 23-991,18-18-1168,14-10-3329,26-11 5757,2-9 0,-17 0 0,-7 0 0</inkml:trace>
  <inkml:trace contextRef="#ctx0" brushRef="#br0" timeOffset="2005">26988 3429 15178,'0'-30'5127,"0"10"-4947,17 12-180,5-1 180,26-2-1259,-7-9-1075,-12 11 0,-1-1 2154,13-19 0,-10 16 0,-14-4 0</inkml:trace>
  <inkml:trace contextRef="#ctx0" brushRef="#br0" timeOffset="2197">27242 2978 19136,'-11'46'4947,"-6"7"-4722,15-7 0,2 3-1326,-8-3 1,-2 0 1055,4 7 0,1 0-540,1-3 1,-2-2-995,-4-6 1,2-3-2605,6-3 1,2-4 4312,0-2 0,2-12 1,7-18-1</inkml:trace>
  <inkml:trace contextRef="#ctx0" brushRef="#br0" timeOffset="2314">27321 3567 20935,'11'47'1079,"-3"-14"-3957,-8 13-6117,0-33 8995,18-4 0,-14-12 0,14-5 0</inkml:trace>
  <inkml:trace contextRef="#ctx0" brushRef="#br0" timeOffset="2583">27615 3488 22644,'11'39'990,"6"1"-1350,-6-1-810,17-18-359,12-3-360,1-18 495,-12-7 0,-1-4-2294,13-19 2743,-17 6 1,0-2 1304,1 1 0,-2 0 1214,-7-5 0,0 3 2294,21 3-1889,-26-2-990,-2 35-719,-9 19-270,0 22-810,-9-6-3417,7 10 4227,2-32 0,2-2 0,7-12 0</inkml:trace>
  <inkml:trace contextRef="#ctx0" brushRef="#br0" timeOffset="2764">28242 3331 19226,'-2'-11'-1799,"30"3"-1169,24 8 719,-13-7 0,1-4 2249,-4 1 0,-2-1 0,7-11 0,-15 4 0</inkml:trace>
  <inkml:trace contextRef="#ctx0" brushRef="#br0" timeOffset="2948">28653 2920 14279,'-8'11'8815,"-3"15"-7736,-9 4-809,10 2 0,1 4-225,-1-1 0,0 2-135,0 2 0,0 0-450,3-5 1,3-1-856,7-2 1,3-3-4093,16 14 5487,17-5 0,-17-26 0,-4-3 0</inkml:trace>
  <inkml:trace contextRef="#ctx0" brushRef="#br0" timeOffset="3064">28771 3390 19946,'39'20'-3868,"9"-1"-2339,2 1 6207,-19-14 0,-3-1 0,5 4 0,-7-9 0</inkml:trace>
  <inkml:trace contextRef="#ctx0" brushRef="#br0" timeOffset="3314">29124 3527 16168,'0'34'2068,"0"0"1,1 4 0,-2 2-1529,-10 8 0,-4 2-1218,5-14 0,-1 0 1,-1 1 736,-6 2 1,-2 1 0,-1-1-448,-1 0 1,0 0-1,-2 0 388,-1 1 0,-1 0 0,-1-2-30,0-4 0,0-1 0,0 0-77,1 0 0,0 1 0,0-5-208,-9-1 0,3-4-224,-10 13 179,5-72 180,28 6 0,7-5 327,9-3 1,6-3 0,3 0-178,1-1 0,3 0 0,6 3 26,1 8 1,5 2 0,2 2 0,-1 1 3,10-4 0,0 2 0,2 5-30,3 2 0,2 4 0,-2 4-36,-7 3 0,-1 3 1,-1 1-970,12-1 1,-4 3 1034,-16 3 0,-4 0 0,1 0 0,-19 0 0</inkml:trace>
  <inkml:trace contextRef="#ctx0" brushRef="#br0" timeOffset="20489">24420 2136 12210,'-17'-20'2698,"-5"9"-2248,-17 3 270,-9 8-180,6 17-701,13-4 1,2 4 250,9 7 0,3 3-97,-5-2 1,3 0 6,6 14 0,11-11-720,29-17 1,12-11 629,-12-12 0,1-4 135,-4 1 0,-2-3 134,-3-5 1,-3-2 1276,2-5-826,-12 10 47,-8 20-497,0 20-90,0 10-90,18 9-990,12-17-314,2-11 0,4-4-1485,4-9 1,1-5 2691,5-7 0,-3 0 1,9-2-1,-17-10 0</inkml:trace>
  <inkml:trace contextRef="#ctx0" brushRef="#br0" timeOffset="20905">24891 2097 16797,'-9'21'-989,"15"-3"179,5-18 1,37 0 809,5 9 45,-23-2 0,-2 5 1133,3 27-369,-20-11 1,-5 3-226,-7 12 1,-7 1-225,-8-2 0,-5-1-45,-3 8 0,-4-2-315,-10-11 0,-3-3 45,6 3 0,1-4-225,-1-9 0,2-5-810,-8 2-2,13-40-1167,37-30 1259,6 8 1,9-3-139,1 7 1,5-2 0,2 1 497,-4 6 0,1 0 1,2 0-1,1 1-133,4-3 1,1 0-1,1 1 1,-1 1 761,-2 2 1,0 1 0,0 1 0,0 1 539,8-3 1,0 1 0,-3 2 1380,2-8 0,-4 4-1471,-12 14 1,-4 6 899,-5 12-359,-43 30-901,10-6 1,-1 2 9,-3 4 1,-1-1-10,-16 13 1455,35 3-5233,39-32 3598,-6-7 0,1-3 0,23-5 0,-12-7 0</inkml:trace>
  <inkml:trace contextRef="#ctx0" brushRef="#br0" timeOffset="21431">25988 1959 18237,'-25'20'809,"0"0"1,0-5-1,2 0-809,-8 13-90,12-17-270,10 7 91,9-16 89,0 7 270,0-9-180,9 0 90,-7 0 90,7 0 90,-9 0 179,0 0-359,9 0 0,1 0 0,10 0 0,-9 0 0,6 0 90,-15 8-90,7 3 90,-9 0 0,0 7 0,0-8 90,0 10 0,0 0 180,0 17-90,-9-13-91,-10 13-89,-12-18-90,-8 1-269,9-9-901,-7-3-3507,15-16 4677,2-3 0,12 0 0,8 2 0</inkml:trace>
  <inkml:trace contextRef="#ctx0" brushRef="#br0" timeOffset="21906">27340 2057 14639,'-39'0'4857,"0"9"-4497,-9 2 89,6 9-269,3-1-270,11 1 90,8-9-269,18-3-721,22-8-539,30-17 1079,-20 7 0,1-2 495,4-7 0,-2-1 765,8-2 449,-13 5 270,-19 17-1079,-9 17-360,0 5-90,0 17-809,17-17-2160,23-5-764,-8-14 0,5-6 3733,13-5 0,-1-1 0,-20 7 0,-2 0 0,26-16 0</inkml:trace>
  <inkml:trace contextRef="#ctx0" brushRef="#br0" timeOffset="22439">27928 1959 19676,'-28'0'1169,"-3"0"-1349,1 0-180,2 9-719,8-7-450,27 7 90,14-9 1259,30 0 180,-1 0 1259,-2 9 180,-27 10-179,-3 21-811,-15-8 1,-6 3-537,-9 0 1,-3 2 446,1 7 0,-4-1-226,-10-3 1,-3-2 0,2-2 0,-1-2-90,0-4 0,1-1 0,8-4 0,1-2-944,-17-2 89,17-12-629,36-28 359,-2-4 1,5-2 419,8 2 1,7 0-1,1-1-272,-2-5 1,1-1-1,1 0 1022,4 0 0,1 0 0,-1 1 629,-6 2 1,0 0 0,-2 2 452,10-6 0,-3 3-318,-12 7 1,-2 3 224,4-1-90,-19 10-809,-9 9-90,0 0 1598,0 9-1598,8 1 106,12 1-736,19-2 180,3-18 360,6-10 0,-18-12 0,-10-8-359,-21 17-1260,-36 5-1440,9 15 1,-5 4 3058,-12 2 0,1 0 0,-11-1 0,12 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9T13:17:48.4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4219 6135 24575,'-22'0'0,"4"0"0,6 0 0,3 2 0,-4-2 0,3 4 0,-6-1 0,2 4 0,-3 1 0,3 2 0,-3 1 0,1 5 0,-5 2 0,-3 6 0,-2 6 0,7-8 0,3 0 0,8-5 0,6-4 0,-1 4 0,3 0 0,0 0 0,0 0 0,0 7 0,0-5 0,0 11 0,0-11 0,2 1 0,1-8 0,7-2 0,-3-2 0,4 1 0,-3-4 0,-1 1 0,2-1 0,0-3 0,4 3 0,0-5 0,4 3 0,1-3 0,-1 0 0,0 3 0,0-3 0,-4 5 0,3-2 0,-2-1 0,-1 1 0,10-10 0,-8 0 0,9-7 0,-4-3 0,-2 7 0,2-6 0,-3 12 0,-4-3 0,0 4 0,-4-3 0,0 1 0,0-4 0,0 2 0,-2-2 0,2-4 0,-3 0 0,0-11 0,0-1 0,-5-7 0,2 6 0,-3 3 0,-2 9 0,0 2 0,-3 3 0,-1-1 0,-1 1 0,-2 2 0,0-1 0,0 3 0,1-4 0,2 2 0,1-2 0,3 0 0,-4 0 0,1 2 0,-14 6 0,3 3 0,-7 4 0,6 0 0,3-1 0,1-2 0,8-1 0,1-2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4T13:08:00.59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6095 4370 11221,'-19'0'1709,"-1"-9"-1260,9 7-179,2 2 0,1-15 180,5 19-180,-5-12-1,-1 10 1,-2 6-180,-8-8 0,-1-8 0,9 14 180,-6-12-180,6 23-90,-9-15 0,1 7 180,-1 0-180,0-7 90,1-2-90,-1 6 0,9 5 0,-6-6 0,15 10 0,-7-6 0,0-5-90,7 22 90,-7-15 0,9 9 90,0-1-180,0 1 90,0-1 0,0 1 0,9 0 0,2-9 0,9 6 0,-1-15 0,10 7-180,-8 0 270,16-7 0,-6 6-90,8-8 0,9 0 0,-15 0 0,13 0 90,-25 0-90,16 0 0,-15 0-90,15 0 180,-6-8-90,-1-3-90,7-9 180,-15 1-90,6-1 0,-8 9 0,-9-6 90,6 15-90,-15-16 90,7 7-90,-9-8 90,0-1-90,0 0 180,0 1-90,-9 8-1,-2-6 271,-17 6-270,6-9 90,-24 0-180,14 9-45,4 6 0,-1 2-1214,-12 3-1890,12-1 1,1 2 3148,-13 7 0,10-5 0,14 5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6T13:21:07.41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23166 2841 13379,'11'-19'2609,"-3"8"-2249,-8-7 89,0 8-269,0-1-90,-8 2 0,-3 0-90,-9-2 0,9 9 90,-15-4 0,13 14-90,-24-8 90,6 0-90,1 0 0,-7 9 0,15 2-90,-6-9 180,17 22-180,-6-28 90,14 30 0,-14-24 0,15 15 0,-7-14 0,9 14-90,0-6 90,0 9 90,0 8-90,-9-15 0,7 22 0,-15-22-90,15 24 90,-16-24 0,16 13-90,-7-15 90,9 9 0,9-1 0,2 1 0,17-9 90,-6 6-90,-2-6 0,-3 9 0,-15-1 0,7 1-90,-9-1 180,9 1-90,-7-9-90,15 6 90,3-6 90,2 0-90,6 6 0,-8-14 0,-1 14 0,-8-15 90,7 16-180,-8-16 90,10 7-180,8-9-180,3 0 1,8-9 359,0-2 0,0-17 180,-8 6-90,-3-6 89,-17 8 91,-2 0-180,-9-8-90,0 6 0,0-6 0,0 0-90,0 6 0,0-6 0,0-1 90,8 7-90,-5-6 270,5 9-180,-8 8 0,0-7 90,0 7 0,0 0-90,0 3 0,-8-1 0,-3-2 0,-9-17 0,0 6 0,1-6 0,-1 8 0,1 0 0,-1 1-809,-8 8-3329,6 2 4138,-6 1 0,17 5 0,2-5 0</inkml:trace>
  <inkml:trace contextRef="#ctx0" brushRef="#br0" timeOffset="29937">19618 235 15808,'-19'0'3778,"-1"0"-3508,0 0 179,1 8 1,-9-5-270,-12 14-90,-1 3-90,-7 1 0,9 8-180,8-10-180,12 1-449,10 0-91,35-10 451,7 8 449,-4-12 0,1-1 0,11 6 629,-4 15 271,-26-13-271,-2 15-359,-9 9-180,-18-13-270,-4 13-1979,-8-26-4587,2-11 6746,17-11 0,2 0 0,9 2 0</inkml:trace>
  <inkml:trace contextRef="#ctx0" brushRef="#br0" timeOffset="30413">19814 372 15718,'0'33'2069,"0"-1"0,0 14-2024,0-13 0,0-1 314,0 7-359,0-8 90,0-11-270,0-12-359,9-8-361,11-26 181,10-7 674,-10 5 0,-1-2 45,2 4 0,-2 2 899,2-7 271,-3 14-91,-18 34-449,0 5-451,0 17-89,0 0 90,0-8-270,8-12-629,12-10 179,11-9-90,17-17 361,2-5 89,-9-9 719,-4 12 271,-26 10-180,-2 18-451,-9 10-179,0 12-269,0-1-1530,8-10-7016,12-11 8815,10-9 0,-8 0 0,-4 0 0</inkml:trace>
  <inkml:trace contextRef="#ctx0" brushRef="#br0" timeOffset="30629">20677 137 18416,'-5'35'1049,"1"-1"1,-1 5 0,-1-1-1005,-3-7 0,-2-1-422,1-1 0,1 0 62,4 5 1,-1-2-1421,-11 3-3931,14 10 5697,-5-25 0,8-9 0,0-3 0</inkml:trace>
  <inkml:trace contextRef="#ctx0" brushRef="#br0" timeOffset="30796">20579 176 17247,'39'-11'2519,"9"2"-2879,-19 9 0,1 0-1709,0 0 0,1 0 2069,-1 0 0,-1 0 0,1 0 0,-13 0 0</inkml:trace>
  <inkml:trace contextRef="#ctx0" brushRef="#br0" timeOffset="30954">20559 411 18596,'28'0'-420,"1"0"1,1 1-1,1-2-3313,12-6 0,1-3 3733,-2-1 0,-3 0 0,-12 0 0,-2 0 0,10-6 0</inkml:trace>
  <inkml:trace contextRef="#ctx0" brushRef="#br0" timeOffset="31128">21128 137 19136,'48'0'-270,"-7"0"-2518,7-9-6297,-9 7 9085,-9-7 0,-10 9 0,-11 0 0</inkml:trace>
  <inkml:trace contextRef="#ctx0" brushRef="#br0" timeOffset="31320">21167 254 16078,'-20'11'5217,"9"15"-5037,2-4 0,9 17-450,0 9-1349,-8-15-4408,6 21 6027,-16-30 0,16 5 0,-7-21 0</inkml:trace>
  <inkml:trace contextRef="#ctx0" brushRef="#br0" timeOffset="31453">21049 587 19766,'36'-20'-600,"1"0"0,-1-1 1,-2 0-1,-5 3 0,15 1 1</inkml:trace>
  <inkml:trace contextRef="#ctx0" brushRef="#br0" timeOffset="31770">21872 176 17607,'-48'0'3418,"7"9"-3373,12-1 0,1 3-135,-4 11 90,-6 6-360,19-8-539,8-1-1,20 1 450,13 8 450,17-6 90,-9 15 810,-10-6 89,-11 8-359,-9 0-360,-18 0-270,5-8-1439,-24-12-5397,15-10 6836,-6-18 0,17 7 0,2-7 0</inkml:trace>
  <inkml:trace contextRef="#ctx0" brushRef="#br0" timeOffset="32271">22186 215 13020,'-20'0'4947,"1"-9"-3688,8 25-90,-7-21-269,16 40-271,-7-4-359,1 1-180,8-1 0,-3 1-1169,-23 12-316,24-10 1,0-1-6161,-24 0 7555,24-7 0,-7-26 0,9 0 0</inkml:trace>
  <inkml:trace contextRef="#ctx0" brushRef="#br0" timeOffset="32422">22088 450 19586,'48'-21'989,"2"3"-2158,-17 13 0,2 1-2699,-5 0 0,1-2 3868,4-4 0,-3 0 0,1-1 0,-7 2 0</inkml:trace>
  <inkml:trace contextRef="#ctx0" brushRef="#br0" timeOffset="32646">22499 137 23004,'-19'28'1889,"8"20"-1799,-7 4-225,14-14 0,-2 0-450,-8-7 1,-1-1-940,4 0 1,0-1-2660,2 1 1,-1-3 4232,-8 5 1,16-3-1,-6-21 1</inkml:trace>
  <inkml:trace contextRef="#ctx0" brushRef="#br0" timeOffset="33180">23029 313 17067,'39'0'1889,"9"-9"-2114,-19 8 0,1 0-2294,1-3 1,-1 0 2518,20-5 0,-22 7 0,-19-7 0</inkml:trace>
  <inkml:trace contextRef="#ctx0" brushRef="#br0" timeOffset="33664">22107 960 19676,'-19'0'1799,"-1"17"-1709,-8 5-90,6 26-360,-6-7-1349,17 7-2429,20-9 4138,30-17 0,-13-4 0,9-18 0</inkml:trace>
  <inkml:trace contextRef="#ctx0" brushRef="#br0" timeOffset="33930">22519 1019 16977,'-20'11'2969,"1"6"-2969,-1-15-180,9 16-270,20-16-809,13 6 179,26-8 631,-7-8 449,-2-12 90,-19-19 359,-11 6-179,-9-4-270,-18 18-809,5-1-1620,-15 0-5846,17 10 8275,11 1 0,2 9 0,7 0 0</inkml:trace>
  <inkml:trace contextRef="#ctx0" brushRef="#br0" timeOffset="34440">22833 862 18237,'10'30'3328,"-1"7"-2609,-9 3-629,0-8-90,0 14 0,9-24-719,11-3-271,19-10-359,11-18 494,-20-3 1,-1-4 404,-3 1 0,-2-3 405,1-9 1,-2-2 628,-3 7 1,-1 2 674,3-10-179,-5 12-181,-17 18-269,0 27-181,-9-3-179,-2 15 0,0-2-180,3-15 0,25-3-180,5-10-180,17-18-90,9-2 180,-6-17 91,6 6 358,-18 3 271,-2 10-90,-17 9-180,-2 0-270,-9 17 90,0-12-90,0 21 0,0-15-90,8 0-180,3 6-180,9-15-449,0 16-271,-1-16-719,1 15-7285,17-15 9174,-13 7 0,4-9 0,-19 0 0</inkml:trace>
  <inkml:trace contextRef="#ctx0" brushRef="#br0" timeOffset="34584">23695 881 15178,'9'-10'6117,"10"-8"-5847,21 16-225,-12-7 0,2 1-729,0 6 1,1 1-666,8-7 0,-1-1-8482,14 7 9791,-4-16 0,-29 16 0,-10-7 0</inkml:trace>
  <inkml:trace contextRef="#ctx0" brushRef="#br0" timeOffset="34764">24028 646 18596,'-20'31'4948,"10"14"-4679,1-3-482,8-13 1,2 1-418,-1 20-1889,9-2-3687,2-9 6241,17-9 0,-15-10 0,4-11 0</inkml:trace>
  <inkml:trace contextRef="#ctx0" brushRef="#br0" timeOffset="34880">24224 979 16618,'0'-47'-4048,"9"-4"4048,-4 21 0,1 2 0,5-5 0,-3 7 0</inkml:trace>
  <inkml:trace contextRef="#ctx0" brushRef="#br0" timeOffset="35489">24381 685 18327,'0'31'4407,"0"15"-4047,0-14-180,0 16-90,0-17-90,9-3-630,2-17-719,17-2-180,11-18 764,-10 0 1,1-2 539,5-3 0,0-2 315,0-3 0,-1-1 674,-7 4 1,-4 1 854,6-4-540,-21 19-719,-8 37-270,-9-3-90,-1 14 0,-1-19-899,28-18-181,16-3 405,0-6 1,2-4 134,-5-5 1,1-3 197,3 0 1,-1-2 476,-7-6 0,-2-3 675,15-18-91,-19 8 271,-12 20-540,-25 5-450,-5 23 0,-8-15 412,10 24-682,20-4-90,20 26 270,-2-27 0,3 0 90,0 6 0,-1 2 45,-3-4 0,-3 0 45,-3 8 0,-5 2-211,-3 0 0,-6-1 301,-7 2 0,-6-2 0,-6 1 0,-6-2 134,-10-2 1,-5-4-90,-5-5 0,-2-2-90,5 0 0,1-3-45,8-10 0,2-3-180,-14-4-90,20-37 45,36 12 0,8-3-270,7-7 1,7 1-527,0 12 1,4 3-1,2 1-359,3 0 1,1 2 0,-1 2 1289,13-2 0,-4 2 0,-16 3 0,-3 2 0,6 0 0</inkml:trace>
  <inkml:trace contextRef="#ctx0" brushRef="#br0" timeOffset="36506">22460 1724 18596,'-11'28'2699,"-6"-6"-2699,15 15 180,-16-24 0,16 5-360,-7-18-360,18-18-90,20-12 405,-10 5 1,3 0 179,7-1 0,1 2 45,-4 3 0,-2 3 989,6-2-89,-12 11 89,-18 27-449,0 12-450,0-1 0,0 1 0,-9 13 0,-2-6-270,0-28-720,29-9 1,14-17 539,1 2 0,2-1 225,-4 1 0,-1-2 90,-4-7 0,-2 2 405,13 9 0,-26-5-270,-3 36-180,-8 4-270,0 8-629,0-2-900,18-17 450,4-2 899,17-9 360,-9 0 630,-1 0 989,-19 0-360,-1 0-269,-9 0-450,0 0-180,0 9-91,9 2 1,2 8-90,17-8-539,20-2 224,-18-9 0,1 0 180,8 1 0,1-2-44,-4-7 1,-3-2 448,17-3 0,-13-15 90,-26 0-360,-2 15 0,-18-5-1709,-11 9-3688,-1 7 5486,-8-6 0,18 8 0,3 0 1</inkml:trace>
  <inkml:trace contextRef="#ctx0" brushRef="#br0" timeOffset="36941">23773 1391 21924,'-19'48'1440,"-1"2"-1260,0 0-180,14-22 0,2 1 0,-5 21 90,9 0-360,17-2-900,14-18 1,19-10 629,-21-14 1,1-3 449,0-6 0,-1-3 0,21-14 629,-20-10 181,-12-1-90,-19 12-271,-7 19-359,-12 11-89,-2 8-631,-6 1-1349,17-1-7555,20 1 9624,22-9 0,-7-2 0,2-9 0</inkml:trace>
  <inkml:trace contextRef="#ctx0" brushRef="#br0" timeOffset="37173">24342 1705 20575,'-20'39'2429,"0"0"-2519,1 0 90,-1-8-1079,9-3-1980,11-17-4676,29-2 7735,21-9 0,-15 0 0,0 0 0</inkml:trace>
  <inkml:trace contextRef="#ctx0" brushRef="#br0" timeOffset="37441">24655 1783 21475,'-30'17'1889,"1"-4"-1889,10 16-630,8-10-1079,28-8-1439,25-2 1304,-13-12 0,3-3-1214,7 2 1,-2-3 2337,-10-2 1,-2-1 3687,5 0 0,-3 0 1440,-5-1-1350,-5 3-1619,-17 8-899,0 8-630,0 12 268,0 2-1887,0 6-3688,9-17 5397,19-2 0,-13-9 0,12 0 0</inkml:trace>
  <inkml:trace contextRef="#ctx0" brushRef="#br0" timeOffset="37807">25302 1489 19856,'-10'29'1079,"0"1"0,1-1 1,-1 1-945,0-1 0,0 0-45,-9 21-45,12-21 0,3-1-135,-5 14-720,18-3-629,19-11-540,14-17 1034,-5-5 1,2-3 449,-8-11 1,1-2 393,8 5 1,-4-3 1989,6-29-266,-5 24-454,-27-13 1,-1 24-631,-9 2-359,-9 11-90,-2-1-253,0 8-1456,20-16-1889,31 7-1408,-11-8 1,3-2 4812,12-8 0,-1 0 1,3 5-1,-3-13 1</inkml:trace>
  <inkml:trace contextRef="#ctx0" brushRef="#br0" timeOffset="38050">26105 1665 20575,'-50'9'3328,"2"2"-3328,18 17 0,2-15-899,26 13-900,13-15 540,19 9 809,9 0 450,-8 8 1169,-12-6 180,-10 15-179,-9 2-541,-18 2-359,5-2-719,-24-19-4589,16-11 5038,-8-18 0,18 7 0,3-7 0</inkml:trace>
  <inkml:trace contextRef="#ctx0" brushRef="#br0" timeOffset="42500">25341 2822 12660,'0'-39'3508,"0"8"-3058,-9 20-1,-1 5 181,-28 14-180,-3 1-360,11-1 0,1 4-1,-12 18-89,4 9 0,17-26 90,36 11-180,16-30 45,-2 10 1,2 1-1,2-9 0,-1-1 135,17 3-1,-19-7 1,-14 9 450,-26 26 90,-19 15-495,8-7 0,-2 2-90,-3-1 0,0 0-45,5 4 0,1-2 179,-9 7-179,34 10 0,16-41 0,28 5 0,-20-16 0,-1-4 0,1-6 0,-1-2 90,12-12-90,-12-17 0,-21-9-90,-8 16-1169,-9-14-2609,-1 15 3868,-10-8 0,9 17 0,2 5 0</inkml:trace>
  <inkml:trace contextRef="#ctx0" brushRef="#br0" timeOffset="43026">25635 2724 15988,'11'-22'3328,"-2"5"-2698,-9 25-91,0 29-179,-18 7-315,13-10 0,-3-1-45,-20 9 90,17-5-450,20-26-809,30-11 674,-9-12 0,1-5 180,9-2 1,-1-3 359,-8-2 0,-1-2 269,0 1 1,-4 2 315,-4 1 359,-5 5-269,-17 34-270,-9 5-180,-2 17-270,-8-8 180,-1-12-180,18-10-450,22-9-180,21-9 315,-8 0 1,2-1 41,-4-1 0,-1 0 228,0-4 0,-1 2 135,10 2 0,-20 2 180,-10 9-180,-9 0 90,0 0-90,0 9 275,9-7-365,2 7-180,8-9-1439,10 0-4048,1 0 5667,9 0 0,-17 0 0,-5 0 0</inkml:trace>
  <inkml:trace contextRef="#ctx0" brushRef="#br0" timeOffset="43692">26733 2626 15808,'-9'11'3688,"-11"-3"-3148,-10 1 89,-9 2-449,8 17-180,3-6 90,8-2-180,9-12-540,29-8-89,23-8 584,-11 3 0,1-1 90,-1-4 0,-1 0 315,19-1 719,-26 3-89,-5 16-91,-17 29-269,-9-2-405,5-7 0,-3 1-45,-12 10 90,-1-26-810,18 2-179,22-32 89,30-3 495,-20 2 0,1-3-55,-1 1 0,-1-1 280,-4 0 0,-2 2 450,-2 0 89,-3 10-449,-18 27 0,0 12-450,0 11-1798,0-1-5197,8-12 7355,-5-17 0,5-2 0,-8-9 0</inkml:trace>
  <inkml:trace contextRef="#ctx0" brushRef="#br0" timeOffset="43844">27125 2665 16348,'39'-31'1619,"-16"17"0,2 0-1619,25-5-405,-21 13 0,1 1-2293,20-13-3958,-2 7 6656,-18-17 0,-10 15 0,-11-4 0</inkml:trace>
  <inkml:trace contextRef="#ctx0" brushRef="#br0" timeOffset="44009">27497 2312 17967,'-20'9'4677,"1"19"-3687,-1 5-856,14-6 1,1 2-45,-3 22-270,8-17 1,0-1-2160,-9 11-3508,7 1 5847,2-25 0,2-9 0,7-2 0</inkml:trace>
  <inkml:trace contextRef="#ctx0" brushRef="#br0" timeOffset="44117">27517 2743 18506,'0'37'360,"-9"-21"-7376,7 18 7016,-7-31 0,9 5 0,0-8 0</inkml:trace>
  <inkml:trace contextRef="#ctx0" brushRef="#br0" timeOffset="44235">27909 2449 12210,'28'-39'-225,"3"9"0,-10 10 0,-3 11 1</inkml:trace>
  <inkml:trace contextRef="#ctx0" brushRef="#br0" timeOffset="44393">28105 2273 17427,'-37'28'2293,"16"-9"1,0 1-2204,-9 8 0,1 3 0,7 3 0,3 2-225,-1-1 0,3 0-495,6-5 1,2-2-2879,-1 20-6026,18-8 9534,14-19 0,0-3 0,-5-18 0</inkml:trace>
  <inkml:trace contextRef="#ctx0" brushRef="#br0" timeOffset="44793">28026 2606 19496,'-19'-9'360,"16"16"-2069,32-5-1619,23 9 1484,-13-5 0,1-3 944,-5-6 1,-1-3 1528,-3-3 1,-3-2 2608,20-10 90,-26 1-1799,-5 3-719,-17 14-720,0-5-270,0 8-810,0 8-1168,9 3 629,10 0 1259,12 7 719,-1 1 1980,-1 12-1395,-22-5 1,-3 4-316,2 5 1,-4 0-91,-12 5 1,-6 1-270,2 7 0,-5-1-580,-9-10 1,-3-2 309,6 4 0,0-2-45,-3-6 0,0-3-360,7-6 1,0-2-1395,-18 8-3058,11-19 4767,8-44 0,10 26 0,1-26 0</inkml:trace>
  <inkml:trace contextRef="#ctx0" brushRef="#br0" timeOffset="45404">28771 2567 18866,'0'20'2609,"9"-1"-2429,10 1-450,12-9-540,8-3-539,9-8-360,2-8 1132,-20-1 0,-1-2 577,21-11 708,-11-6 282,-11 17 899,-17 11-1619,-11 2-90,-11 7-90,0 0 344,3 2-434,8 8-259,17-8-101,14-2 91,10-1 224,-12-3 0,-1 1 135,4 14 0,5 0 269,-26 17 91,-2-5-180,-10 4 0,-7 2-135,-4-10 0,-4-1-1,-7 15 1,-4 1-45,-2-12 0,-3-1-467,-6 4 0,-1-1 467,8-7 0,1-2-262,0 2 1,2-4-548,-11 0-91,10-13-179,27-29 584,13-3 0,7-2 225,9-5 0,7-1 116,-6 8 0,2-1 0,1 1 154,1 0 0,1 0 0,0 2 384,13-1 1,-3 3-205,-7-2 0,-2 5-135,-5 9 0,-1 3 209,11-5-524,0 18-1260,0-7-3327,-8 7 4817,-3-9 1,-17 0 0,-3 0 0</inkml:trace>
  <inkml:trace contextRef="#ctx0" brushRef="#br0" timeOffset="45609">29006 2312 21565,'-19'-9'-8545,"8"7"8545,2-6 0,9 8 0,0 0 0</inkml:trace>
  <inkml:trace contextRef="#ctx0" brushRef="#br0" timeOffset="46212">26341 3645 15808,'-11'17'5217,"2"5"-5127,18 17-180,-7 9-2069,7-15-5576,-1 4 7735,-5-26 0,5-3 0,-8-8 0</inkml:trace>
  <inkml:trace contextRef="#ctx0" brushRef="#br0" timeOffset="46644">26733 3606 16887,'0'41'4588,"0"5"-4498,0-24 0,0 6-90,0-17 90,0-3-720,8-8-539,12-17 179,19-13 765,-14 6 0,1-2 180,-1-4 0,0 1 450,0 7 0,-3 2 944,0-8-359,-4 19-181,-18 27-629,0 4 90,0 17-270,8-9-989,12-1-1710,2-19-5756,15-1 8455,-7-9 0,-8 0 0,-5 0 0</inkml:trace>
  <inkml:trace contextRef="#ctx0" brushRef="#br0" timeOffset="46803">27262 3527 17967,'39'-11'449,"0"-6"-2607,9 15-3059,-6-7 5217,-3 0 0,-20 7 0,-10-6 0</inkml:trace>
  <inkml:trace contextRef="#ctx0" brushRef="#br0" timeOffset="46986">27497 3214 17157,'-20'26'5487,"-8"6"-5217,17 0 0,0 4-270,-3-2 0,0 2-45,4 3 0,0 0-765,0-8 1,1-1-1821,3 8 1,1-2 2629,-4-1 0,9 2 0,0-28 0</inkml:trace>
  <inkml:trace contextRef="#ctx0" brushRef="#br0" timeOffset="47493">27517 3723 17517,'28'-19'810,"11"-1"-1395,-10 6 0,1 0 27,-3 3 0,-2 0 648,6-6 0,-5-3 458,-4-10 621,-5-1-264,-17 11 175,0 20-630,-9 11-1,-2 9 114,-8-1-293,8 1-90,2 0-91,27-1 1,4 1-90,0-6 0,4 0 0,15 8 360,-2 15 540,-11-7-91,-17 10-449,-2-10-180,-9-2-90,0-17-360,0-2-539,9-18-271,19-10 765,-8 0 0,1-1 225,8-5 1,1-1-259,0 1 0,-1 0 663,-3 4 0,-2 3 674,7-1 1,-14 10-361,-17 26-449,0 5-180,0 17-180,0-8-294,9-3-2494,10-17-5397,12-2 8365,17-9 0,-24 0 0,2 0 0</inkml:trace>
  <inkml:trace contextRef="#ctx0" brushRef="#br0" timeOffset="47781">28653 3645 21565,'0'-11'2608,"-8"11"-2608,-3 2 0,-18 24-180,8-4-449,-8 0-361,18 4 271,20-15 179,13 8 360,17 1 360,1 0 450,-19 8 449,-3 2-359,-18 10-451,-9-1-179,-11 0-989,-2-17-2969,-6-13 3868,17-12 0,3-5 0,8 8 0</inkml:trace>
  <inkml:trace contextRef="#ctx0" brushRef="#br0" timeOffset="47927">28908 3762 22734,'11'31'-450,"-2"-3"-3058,-9-8 3508,9-1 0,-7-8 0,6-2 0</inkml:trace>
  <inkml:trace contextRef="#ctx0" brushRef="#br0" timeOffset="48127">29124 3586 20215,'-9'-11'-629,"7"3"-900,11 16 0,21-6 629,20 7 405,-20-8 1,-1-2-3104,12 1 3598,-4 0 0,-26 0 0,-2 0 0</inkml:trace>
  <inkml:trace contextRef="#ctx0" brushRef="#br0" timeOffset="48369">29339 3488 19766,'-30'-9'4317,"10"7"-3687,12 2-270,16 20-90,-6 10-270,3-3 0,-1 3-135,-2 0 0,-4 1-315,-6 7 0,-1 2-923,3 0 0,-1-1 68,-7-3 1,-1-3-2806,-4 17-4615,8-13 8725,2-26 0,9-2 0,0-9 0</inkml:trace>
  <inkml:trace contextRef="#ctx0" brushRef="#br0" timeOffset="48502">29339 3939 16528,'11'0'5936,"-2"9"-5756,-9 1-90,0 10-2159,0-9-7762,9 6 9410,10-14 1,-6 5-1,5-8 1</inkml:trace>
  <inkml:trace contextRef="#ctx0" brushRef="#br0" timeOffset="48877">29673 3802 20485,'8'21'-1259,"21"-3"989,12-18 180,9 0 270,-2 0-90,-9-9 360,-8-2 90,-12-8-91,-1 8 1,-16 2 90,7 9 179,-10 9 91,-16-7-270,4 15-361,-24-6 1,15 18-180,-6-8 90,17 8-270,2-10-359,18 1-361,19-9-539,14 6-1259,8-15 758,-17 3 1,-1-1 1939,12-4 0,-5 0 0,-22 0 0</inkml:trace>
  <inkml:trace contextRef="#ctx0" brushRef="#br0" timeOffset="49102">30221 3880 22104,'-8'20'990,"-3"-1"-990,-9-8 0,9 15-90,3-13-90,8 24 270,8-15 0,-6 15-180,7-15-720,-9 15-2158,-9-15-6863,-10-3 8960,-21-10 1,16-9 0,-2 0 0</inkml:trace>
  <inkml:trace contextRef="#ctx0" brushRef="#br0" timeOffset="49294">29790 3468 21205,'-30'0'-3277,"10"0"0,11 0 0</inkml:trace>
  <inkml:trace contextRef="#ctx0" brushRef="#br0" timeOffset="49846">26380 3371 14009,'0'0'0</inkml:trace>
  <inkml:trace contextRef="#ctx0" brushRef="#br0" timeOffset="58216">4371 5389 11760,'-1'-11'2519,"-7"-6"-2249,-12 6-90,-2 0 359,-15 2-269,-2 9 0,-2 0-90,13 4 0,-1 1-90,-21 6-90,21 2 0,-1 2-327,0-1 0,1 3 327,0 6 0,0 2 0,-1-5 0,1 1 0,3 7 0,2 1 0,-1-5 0,2 2 0,2 2 0,3 2-45,2 0 0,1-1 45,0 1 0,2-1 181,-7 21-181,1-2 0,8-9 90,11 1-180,28-10 180,5-2-90,-6-16 0,3-4-244,-1-2 0,1-1 244,4 0 0,1-1 45,4-3 0,1-2-45,-1-3 0,0-1 312,0 0 0,0-1-312,5-7 0,0-2 45,-4 0 0,0-1-561,4-2 0,-1-3 561,-3-3 0,-1 0-420,-4 4 1,-1-1 419,0-3 0,0 0-90,-4 4 0,-1 1 472,12-12-247,-4-6-90,-18 7 0,1-18 0,-9 6-1,-6 14 1,-1 0 360,-4-22-180,-1-1-180,-16 12-180,-14 11 395,4 21 1,-4 3-486,-4-2 0,0 3-630,-4 6 1,-1 3-1530,5 2 0,1 4 2339,3 2 0,3 2 0,-2 6 0,12-5 0</inkml:trace>
  <inkml:trace contextRef="#ctx0" brushRef="#br0" timeOffset="59638">9466 6761 10951,'-30'-11'2878,"-7"-6"-2248,15 15 89,-15-7-269,-2 26-270,-3-4-599,13 8 1,1 4 508,7-5 0,1 1-90,-4 7 0,0 3 45,3 6 0,3 2-368,2 1 0,2 1 323,-2-1 0,3 1 0,7 6 0,2-1 0,-2-9 0,3-2 0,8 5 0,7-1 0,5-8 0,6-4 0,9-4 0,5-6-447,7-6 1,2-3 446,2-2 0,2-3-315,3-6 0,1-3 135,-4-2 1,0-3 134,-1-7 0,0-4 0,-4-1 0,-3-4 90,-6-5 0,-3-3-45,-6 5 0,-4-1 45,3-6 0,-6-2 259,-12 0 1,-3-1-215,5 0 0,-3 0 224,-5-5 1,-4 2 271,3 12 1,-2 1-452,-5 1 0,-5 2-46,-20-4-337,4 15 0,-5 4-157,2 5 0,-1 3-989,-2-2 0,-1 3 1394,3 7 0,3 1 0,-4-3 0,5 7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6T13:23:00.35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5782 5859 15448,'-20'0'3418,"0"-8"-2608,18 6-630,13-7-90,37 9 0,-6-7 0,4-3-593,-11 3 0,2 0 0,2-1-1296,6-4 0,1-2 0,0 1 1682,-2 2 1,0 1 0,-4 0-1,-1-1 1,-4 2 0,18 1-1</inkml:trace>
  <inkml:trace contextRef="#ctx0" brushRef="#br0" timeOffset="575">7546 5624 18057,'0'35'359,"0"0"1,0 7 0,-1 1-315,2-3 0,-1 1-270,0 7 0,0 2-810,0-5 1,0-1-1620,-2-8 1,4-2 2653,15 13 0,-13-27 0,14-11 0</inkml:trace>
  <inkml:trace contextRef="#ctx0" brushRef="#br0" timeOffset="984">7487 5605 17337,'-20'-39'630,"44"8"-630,-5 11 0,6 3-90,21 8 0,6 5-90,-6-6 0,-1 3 180,1 4 0,-4 6 90,7 14 90,-20 13 90,-29 21-325,-16-22 1,-6 0 189,2 1 0,-3-1-334,-6-3 1,-1-2 63,5-3 1,2-3 44,-7 2 0,28-3-360,41-6 180,-5-1 0,4 0-139,11 3 1,0 2 453,-7-1 0,-3 3 364,-7 5 0,-6 4 175,-8-3 1,-8 4-270,-9 10 0,-10 2-46,-8-7 1,-6-1-270,-9 9 0,-6-4-188,-1-13 1,-2-4-848,5 2 1,2-5-6521,-14-14 7555,29-13 0,10-2 0,9-4 0</inkml:trace>
  <inkml:trace contextRef="#ctx0" brushRef="#br0" timeOffset="1425">9153 5899 15718,'-18'-2'5037,"-4"-5"-4317,-26 24-540,23-4 0,0 3-557,-1 3 0,2 3 377,3 7 0,3 1 301,-10 11-301,34 5 0,34-33-135,-3-3 0,6-2-45,11-6 0,1-4 68,1-4 1,-3-6 246,-2-10 0,-4-4 45,-14 9 0,-5-3-90,-7-10 0,-5 6 269,-7 22-179,-27 4 379,5 35-649,-15-13-90,26 13-630,30-26-270,4-5 1,6-4-2242,11-12 1,2-6 3320,-11 4 0,1-3 0,-4 1 0,-3-3 0,-3-1 0,-5 1 0,0-1 0</inkml:trace>
  <inkml:trace contextRef="#ctx0" brushRef="#br0" timeOffset="1617">10093 5370 19676,'-39'37'1754,"23"-14"0,2 4-1619,-2 14 0,3 5-90,3-1 0,1 1-1074,-2 3 1,2 0 758,3-4 0,1-3-356,3-5 0,4-4-2882,18 17-6323,10-22 9823,10-36 1,-19 3 0,-3-12 0</inkml:trace>
  <inkml:trace contextRef="#ctx0" brushRef="#br0" timeOffset="1776">10289 5350 21115,'-4'44'629,"0"-1"1,-1 6 0,-1 0-675,-4 1 0,0 0-1522,-1 0 1,3-2 82,4-3 0,5-3-2579,3-10 0,3-3 4063,7-3 0,3-4 0,5-2 0,-5-11 0</inkml:trace>
  <inkml:trace contextRef="#ctx0" brushRef="#br0" timeOffset="2042">10701 5664 22374,'-20'19'630,"1"1"-900,-1-1-270,0-8-269,18 15-271,13-13 721,20 24 269,8-15 360,-8 15 539,-12-15-179,-10 6-360,-9 9-450,-9-21-3418,-11 10 3598,-1-26 0,1 0 0,11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6T13:28:40.01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22519 8153 15088,'-20'2'1889,"52"-2"0,22-2-1754,-6-3 0,6-1-1267,-15 2 1,5 1 0,2-1 0,1 0 0,0 1 1149,-1 1 0,1-1-1,0 1 1,0 0 0,1 0 0,2 0 0,1 0 0,1 0 0,0 0 0,0 0-3,-6 0 0,2 0 0,-1 0 0,1 1 0,-1 0 0,0 0-249,6 0 0,-1 1 0,-1 0 1,1 1-1,-1-1 252,0 0 0,1-1 0,-1 1 0,-1 0 0,-1 1-18,2 1 0,-1 0 0,-1 1 0,-1-1 81,-3-2 0,-1 0 0,-1 1 1,-1 0-82,2 1 0,-1 2 0,-2-2-98,14-1 0,-3-2 232,-12 1 1,-2 0 989,-7 0 0,-3 0-764,2 0 2286,-4-8-2556,-24 6 1739,7-7-1829,-9 9 1234,0 0-1144,9 0 90,2 0-90,8 0-1,1-9-89,8-2 0,-6-17 0,0 6 0,2-4 0,-4-7 0,1-4-743,3 6 0,2-1 1,1-3 742,2-7 0,1-4 0,0-1 0,-5 9 0,-1-1 0,2-1 0,-1-2 0,-2 5 0,1-2 0,0-1 0,-1 0 0,-1 0-23,2-9 1,-2 0-1,0-1 1,1 0 22,1 1 0,1 0 0,-1 0 0,-1 0 0,-4 4 0,-2 0 0,0 1 0,-1 2-60,2-4 0,-1 3 0,-2 1-255,6-14 0,-5 8-404,-5 6-91,-2 16-1169,-9 44-1169,-9 3 3148,-2 27 0,0-24 0,2 2 0</inkml:trace>
  <inkml:trace contextRef="#ctx0" brushRef="#br0" timeOffset="1142">25968 6232 19136,'11'39'900,"-28"0"-721,-16 0-1157,1-18 1,-4-2 1022,2 0 0,-1 1-45,-8 0 0,-1-1 0,4-3 0,-1-1 0,-7-1 0,0 0 45,12-4 0,0-1 122,1-3 0,3-1-437,-7 4 450,19-26-899,64-5 494,-10-1 0,6-2 135,2 8 0,6 1 0,0-1-74,1-2 0,1-1 0,-1 0 194,-5 3 0,0 0 0,-2 1 53,-1 2 1,-2 1 0,-3 1 51,-4 0 0,-4 4 723,9 8-319,-28 46-359,-16-8 0,-4 5-512,5-8 0,-2 2 0,1 2 362,-3 3 0,0 1 0,-1-2 15,-4 5 0,2-1-28,4 4 1,7-4-827,20-1-377,14-7-209,0-31 1,4-12-1439,4-25 0,-2-10 2383,0 4 0,-4-5 281,-9 0 1,-2-4-1,-3-1 978,-5 8 1,-3 0 0,0 0-31,-2 2 1,-1 0 0,0 2 527,2-12 1,-2 5 311,1-9-38,-18 34-772,-32 37-539,11-2 0,-3 3-90,-11 3 0,-1 2-135,8 3 0,0 1 0,-6-4 0,-1-2-406,13-8 1,-1-2-45,-2-3 0,-1-4 90,0-5 1,0-4 134,4-10 0,-1-2 45,-3-1 0,1-3 135,6-10 0,4-3-90,2 2 0,3-1 748,2 0 0,4 1-837,1-12 535,11 13-266,11 19 0,17 18 180,-6 2 553,6 8-464,-17 1 26,-2 8-115,-9 3-90,0 17-90,-9-16 89,-2 14-89,-9-42 0,18 12-180,13-25-179,37-17 179,-22 11 0,0-3 90,13-13 0,-1-5-90,-7 1 0,-1 0-225,0 0 1,-2 0 269,-6 5 0,-4 1 494,1-1 1,-10 47-270,-19 10 0,-6 7-60,5 0 0,1 3 0,-2 1-710,-6 7 0,-3 1 1,1 0 619,0 1 0,0 0 0,1-1 0,2-3 0,0 0 0,1-1-612,2-2 0,1-1 0,1-2-2071,-3 4 0,2-2 2653,2-3 0,2-4 0,-2-2 0,3-12 0</inkml:trace>
  <inkml:trace contextRef="#ctx0" brushRef="#br0" timeOffset="1925">22950 8094 18237,'-19'48'404,"4"-24"1,1 2-360,3 3 0,0 1-450,-3-5 1,0 0-2295,3 23-4677,3-9 7376,16-17 0,-6-5 0,7-17 0</inkml:trace>
  <inkml:trace contextRef="#ctx0" brushRef="#br0" timeOffset="2086">23421 8035 16707,'0'34'1019,"0"-1"1,-4-2 0,-1-1-975,-4 9 0,-2-1-473,0-7 0,0-1-337,1-1 1,1 0-2225,0 19 2989,35-26 0,-19-4 0,19-18 0</inkml:trace>
  <inkml:trace contextRef="#ctx0" brushRef="#br0" timeOffset="2250">23832 8094 15808,'-9'40'1349,"1"0"0,-2 0 1,-2-3-1305,-3-11 0,-1-2-1844,-12 15-4138,26-11 5937,13-17 0,2-2 0,4-9 0</inkml:trace>
  <inkml:trace contextRef="#ctx0" brushRef="#br0" timeOffset="2408">24224 8113 16348,'0'30'1289,"0"-1"0,1 5 0,-2 0-1289,-8 18-765,8-19 1,0-1-5262,-8 10 6026,27-12 0,-14-12 0,14-18 0</inkml:trace>
  <inkml:trace contextRef="#ctx0" brushRef="#br0" timeOffset="2567">24949 8172 19946,'-8'35'599,"-1"0"1,3-5 0,-1-1-1050,-8-5 0,1 0-3867,4 15 4317,27-17 0,-10-5 0,19-17 0</inkml:trace>
  <inkml:trace contextRef="#ctx0" brushRef="#br0" timeOffset="2667">25263 8309 18956,'-9'48'-2608,"-2"2"2608,-8 0 0,8-19 0,2-14 0</inkml:trace>
  <inkml:trace contextRef="#ctx0" brushRef="#br0" timeOffset="31538">4821 4527 16348,'-13'28'689,"0"0"1,-3 6-1,-1 2-599,-7 12 0,-2 2-1049,9-14 0,1 0 1,1 1 958,4 2 0,1 1 0,1-1-45,-8 11 0,6 0 439,10-6 0,8-1-754,5-6 1,7-7-406,9-11 1,5-5-158,10 2 0,1-6-68,-8-7 1,0-6-263,4-4 0,-4-3-277,5-12 3067,-12-17-1178,-21-9 1619,-8 7 0,0 10-720,-8 5 165,-3 15-525,0 0 56,28 2-685,25 9-90,0 0 0,3 0 135,-4 4 0,1 1-156,3 3 1,-3 4 289,-10 1 1,-5 4 43,3 22-133,-13 9-180,-26 2-270,-10 0-1169,-20-10-5667,6-12 6926,-4-17 0,26-2 0,2-9 0</inkml:trace>
  <inkml:trace contextRef="#ctx0" brushRef="#br0" timeOffset="32304">6370 5076 17337,'-11'54'1259,"2"-24"1,0 3-1141,5 8 1,2 5 0,-3 0-465,-5-2 1,-4-1 0,1 3 366,5-6 1,1 3-1,-1-1 1,-1-2-465,-7 5 1,-1-1 0,2-2 381,4-1 0,2-1 0,-2-6-75,-4-5 0,2-5 793,2 11-928,11-53 180,16-3 0,5-6 45,0-18 1,2-8-589,1 9 1,3-3 0,-2-1 632,-8 7 0,-2-1 0,-1-1 0,1 1-23,0 2 1,0 0-1,0 0 1,-1 1-97,2-8 1,0 0 0,0 4 297,3-5 1,1 7 616,-1 11 1,1 12-257,19 35-405,-22 10 0,-3 7 44,1 14 1,-2 4-485,-5-13 1,-2 0 0,0 1 304,-2-1 0,-1 1 0,1-1-45,1 16 0,-2-2 135,-2-7 0,-2-2-1304,2 0 0,-2-3-5432,-8 11 6646,-19-13 0,13-22 0,-11-17 0</inkml:trace>
  <inkml:trace contextRef="#ctx0" brushRef="#br0" timeOffset="32431">6232 5526 19046,'35'-19'450,"-6"12"0,3 3-1800,20-1 1,6 1 1096,-15 1 0,1 0 0,-3 0 1,-1 3-1,-4-2 0,-5-2 1,-1 0-1</inkml:trace>
  <inkml:trace contextRef="#ctx0" brushRef="#br0" timeOffset="32615">7095 5056 20395,'0'38'569,"0"0"1,0 14 0,0 3-570,-2-15 0,-2 0 0,1 2-393,0 3 0,-1 1 1,0 0-298,-2-3 1,0 0-1,-2-3-2549,-2 7 0,1-2 3239,3-5 0,1-4 0,-4-5 0,9-14 0</inkml:trace>
  <inkml:trace contextRef="#ctx0" brushRef="#br0" timeOffset="33013">7310 5526 21835,'-15'30'149,"0"-1"1,-4 0 0,1 1-420,7 0 1,0-1-811,-17 12-269,17-13-90,11-19 629,11-9 720,17-9 90,3-10 900,-1-12 719,-2-8-360,-17 9-359,-2 10-631,-9 11-89,0 9-90,0 0-90,0 9 0,0 2 360,0 0-90,9-2 0,10-9-270,12 0 0,-4 0 0,3 0-360,22-9-360,-18 4 1,-1-1-2699,17-14 3418,-10 1 0,-21 8 0,-10 2 0</inkml:trace>
  <inkml:trace contextRef="#ctx0" brushRef="#br0" timeOffset="33363">7781 5448 19676,'-9'39'719,"8"-11"1,0 1-720,-17 14 0,7 5 0,9-19-360,13-19-359,20-1 359,17-26 360,-7-14 0,-20 12 0,-3-3 45,-6-6 0,-4-1 494,1-12-359,-10 10-90,-7 14-270,-12 17-719,-2 9-1979,-6-16-3239,17 22 6117,29-21 0,-12 15 0,21-9 0</inkml:trace>
  <inkml:trace contextRef="#ctx0" brushRef="#br0" timeOffset="33704">8114 5409 16258,'11'0'5666,"-2"9"-5396,-10 10-360,1 20 0,0-6-89,9 4-451,11-26-90,10-2 91,18-27 494,-22 5 0,-2-4 135,2-7 0,-1-2-120,0-4 1,-3 1 478,0-13 361,-4 14-180,-19 37-1,1 30-314,1 2 0,-2 5-15,-1-10 0,-1 1 0,0 1-573,0 4 0,-1 2 0,0-1 483,-2-1 0,-1 1 0,0-2 15,-2 14 0,-1-1-478,-4-4 1,-1-2 432,2-3 0,-4-3 0,-6-10 0,-2-3-270,0-3 0,0-4-1799,-25-3-719,2-27-1935,30-13 1,5-6 4632,6-9 0,3 0 0,-2-18 0,15 10 0</inkml:trace>
  <inkml:trace contextRef="#ctx0" brushRef="#br0" timeOffset="34040">8761 5330 17787,'11'-21'5127,"-3"3"-4947,-34 62-270,2-7-285,5 1 1,-1 0 554,-8-5-293,25-7-516,32-26 539,15-18 90,-7 8 0,2-1 0,-8-5 0,-1 1 404,-1 4 1,1 3 855,17-1-721,-7 26-179,-1 14-315,-16-11 0,2 1 40,3 0 0,3-3-41,6-2 1,4-3-450,3-7 1,1-2-1282,0 2 1,0-3-3231,-5-2 1,-2-2 4623,-7 1 0,-3 0 0,2 0 1,-12 0-1</inkml:trace>
  <inkml:trace contextRef="#ctx0" brushRef="#br0" timeOffset="35504">7467 5330 9422,'0'-10'2608,"0"1"-2248,0 9 2968,0 0-3058,0 26-180,-9-2-90,-10 24-225,4-20 0,-1 0-1619,1-1 0,0-1 1844,0 0 0,1-2 0,4 4 0,1-19 0</inkml:trace>
  <inkml:trace contextRef="#ctx0" brushRef="#br0" timeOffset="45963">6820 4252 14189,'-19'0'4407,"-1"0"-3957,0 0 0,-8 9 0,6 11-405,-1-2 0,1 3-603,-2 29 468,1-16 0,0-1 90,11-7 0,2 1-360,0 6 0,1-1-1709,0 10-3778,35-3 5847,16-20 0,-7-10 0,-1-9 0</inkml:trace>
  <inkml:trace contextRef="#ctx0" brushRef="#br0" timeOffset="46247">7114 4350 18237,'-28'0'1349,"6"9"-1259,-6 11-270,17 19-90,2 2-360,18-1 271,11-21-181,10-10 630,1-18-180,-3-10 360,-17-21-180,-2-1 0,-9-7-270,-9 26 0,-2-4-2339,-9 24-1169,1-15 3688,25 14 0,-10-5 0,22 8 0</inkml:trace>
  <inkml:trace contextRef="#ctx0" brushRef="#br0" timeOffset="47888">7331 4272 12750,'19'0'7196,"-9"17"-6477,-1 14-539,-9 10-180,0-12 0,0-1-90,0 5 90,0 4-90,9-26-539,11-11 179,10-29 360,-10 9 0,-1-1-90,12-21 360,6 5 629,-24 27-89,13 10-180,-24 19-270,7 12-180,-9 8-270,0-9 180,0-1-90,8-18-360,3-11-180,18-29 540,-10 10 0,1-3 45,-4-3 0,1 0 180,6 4 0,-1 3 765,0-2-271,-2 11-449,-12 27 0,-8 12-90,9 3-360,-7 13 270,16-33-270,-7 4-269,17-17-271,2-17 91,10-5 629,-10-17 0,-2 8 270,-8 12 539,-9 10-359,-2 9-180,-10 0-180,1 0 90,9 0 90,-7 0-90,7 0 0,0 0 0,-7 0-90,15 0 90,-14 0-90,5 0 0,1 0 90,-7 0-1,7 0 1,-9 0-180,0 0 90,9 0 0,2 0 0,8 0-269,10-9 89,-8-2 0,8-8 180,-10-1 90,-8 0-90,-2 10 0,-9-8 0,0 16 180,-9 11 90,-2 12-226,-3 6 1,0 3-45,3-4 0,0 0-45,-4 4 1,2-1-46,2 19-180,20-17-450,30-12 1,13-19 314,-14-11 0,0-6-277,-6-3 1,-3-2 591,6-2 0,-2-2-3,-12 2 1,-1 0 812,17-6 629,-17 10-270,-9 12-269,6 25-450,-15 14 447,7 10-807,-9 7 291,9-18-21,1-10-450,10-11-450,8-27-539,12-4 491,-20 4 0,1-3 408,4 1 0,-2 1 180,7-11 180,-1 1 540,-18 18 0,6 3-181,-15 8 1,16 0 276,-16 8-726,6 3-90,-8 9 90,9-1-90,2-8 0,9-2-89,-1-9 89,1 0 90,0-9 90,-10 7-90,8-15 90,-16 15-90,7-7 0,-9 9 1169,0 0-1079,0 17 0,-9-12-90,7 38 0,-16-28-90,16 31-360,-7-24-1529,9 6-1799,27-17 3778,5-2 0,1-9 0,-7 0 0</inkml:trace>
  <inkml:trace contextRef="#ctx0" brushRef="#br0" timeOffset="48030">9525 4252 22644,'0'29'-9831,"0"1"9590,0 1 0,0-12 1,0-10-1</inkml:trace>
  <inkml:trace contextRef="#ctx0" brushRef="#br0" timeOffset="48156">9545 4233 17967,'0'0'0</inkml:trace>
  <inkml:trace contextRef="#ctx0" brushRef="#br0" timeOffset="48488">9819 4252 22464,'-31'0'720,"-6"9"-720,16 2-90,-8 26 0,10-4-90,-1 6-180,9-19 270,20-12-180,22-25 270,10-14 0,-16 8 0,-2-4 0,-7 2 0,-2 0 270,15-14 90,-18 19 90,6 20-360,-15 20-180,7 10 90,0 10-720,1-10-1439,19-10-3327,1-12 5486,10-25 0,-19 13 0,-3-14 0</inkml:trace>
  <inkml:trace contextRef="#ctx0" brushRef="#br0" timeOffset="48671">10172 3841 24083,'-5'48'390,"1"0"0,-1 5 0,-1 3-450,0-14 0,-1 1 0,0 0-1155,1-3 1,-1 0-1,1 0-674,0 15 0,1-3-3013,-1-15 0,3-5 5077,12 7 0,-7-21 1,7-18-1</inkml:trace>
  <inkml:trace contextRef="#ctx0" brushRef="#br0" timeOffset="48790">10270 4272 21475,'11'39'-6297,"-3"0"6297,-8-8 0,0-11 0,0-12 0</inkml:trace>
  <inkml:trace contextRef="#ctx0" brushRef="#br0" timeOffset="48938">10447 4076 17607,'39'9'-1619,"-18"-7"0,-3 7 0</inkml:trace>
  <inkml:trace contextRef="#ctx0" brushRef="#br0" timeOffset="49246">10643 4115 15808,'10'31'6746,"-1"6"-6386,-9 11-450,-9-5 180,-2 5-90,0-11-270,11-24-360,20 5-1169,28-18 1034,-14-8 1,2-2-1125,8 0 0,1-2 225,1-5 0,-3-5 1796,-6-2 1,-4 0 1755,-7 8 1,-4 0 1256,-3-21-1166,-10 26-810,-18 11-89,-10 11-631,-12 26-449,1 4 0,14-16 0,3 0 90,2 23 189,29-17-1268,23-12-495,-11-16 0,1-6 1484,5-5 0,-4-3 0,1-3 0,-7-3 0</inkml:trace>
  <inkml:trace contextRef="#ctx0" brushRef="#br0" timeOffset="50655">11661 4154 11221,'0'11'4497,"0"7"-3328,0-16 1,0 7 89,0-9 720,0 0-1979,0 8 90,-8 3 0,-12 9-90,-11 8 0,7-14 0,0 3-45,7 5 0,2 3 45,-4 1 0,1-1 0,-2 7 90,27-6-270,23-26 135,-1-10 0,4-6 0,6-2 0,0-5-61,-3-14 1,-2-4 105,-11 12 0,1-1 0,-4-1-534,2-17 0,-3-2 579,2 6 0,-5-1 45,-9 0 0,-3 3 90,5-10 269,-9 15 181,0 45-540,-4 17 0,-1 7 0,0 8 0,-1 3-90,-4 10 0,1 3-275,4-18 0,2 2 0,0-3-265,-3 5 0,3-1-1106,9 3 0,6-3 1646,18 0 0,-6-13 0,2-19 0</inkml:trace>
  <inkml:trace contextRef="#ctx0" brushRef="#br0" timeOffset="50871">12700 4233 18776,'0'39'3238,"-9"0"-3238,-2-8-1709,0 6-5756,-6-24 7465,15 4 0,-7-17 0,9 0 0</inkml:trace>
  <inkml:trace contextRef="#ctx0" brushRef="#br0" timeOffset="51229">12818 4017 16258,'-29'11'989,"7"7"-1259,3 1-89,10 20 269,27 11 539,-5 1 270,1-27 1,0-1 450,-3 8-361,-2-11-809,-9-12 90,8-16-360,12-12-179,19-11 179,3 1 270,-3 2 270,-20 17 899,-10 11-449,-9 19-361,0 3-269,0 15-90,0-15 0,0-2-1439,9-12-2698,10-8 4137,3 0 0,-2 0 0,-12 0 0</inkml:trace>
  <inkml:trace contextRef="#ctx0" brushRef="#br0" timeOffset="51371">13170 4213 15988,'9'-39'4857,"11"9"-4767,10 1-90,10 10-1709,7-1-4497,-5 0 6206,6 10 0,-27 1 0,-3 9 0</inkml:trace>
  <inkml:trace contextRef="#ctx0" brushRef="#br0" timeOffset="51530">13484 3860 20305,'-28'29'3149,"6"10"-3149,3-15 0,1 2-135,6 3 0,2 1-900,-5-5 1,2 0-4813,2 23 5847,11-9 0,2-17 0,7-5 0</inkml:trace>
  <inkml:trace contextRef="#ctx0" brushRef="#br0" timeOffset="51756">13563 4174 21565,'-1'29'329,"1"1"1,1 0 0,-2-1-1229,-7 12-720,14-4 719,14-26 900,13-11 360,15-20 899,-18-19-179,-10-2-811,-12-7-269,-17 26-1079,-19 5-8186,-13 17 9265,6 0 0,2 0 0,-2 0 0,0 0 0</inkml:trace>
  <inkml:trace contextRef="#ctx0" brushRef="#br0" timeOffset="52232">10799 5370 17337,'20'0'4857,"-1"8"-3867,1 12-720,-1 28-180,-12-19 0,-3 3-46,1 11 1,-1 1-180,-4-4 1,0 0-901,1 9 1,-2-2-1710,-3-14 1,-1-3 2743,5 1 0,-2-5 0,-7-6 0,9-12 0</inkml:trace>
  <inkml:trace contextRef="#ctx0" brushRef="#br0" timeOffset="52630">10916 5350 19136,'-19'-21'1439,"-1"1"0,-10-26-1439,10 24 0,46 3-179,27 10-181,-6 8 0,4 2 90,-1-2 0,0 2-161,-4 6 1,-3 3 565,-6-1 0,-6 4 423,-1 26-198,-22-11 0,-7 1-45,-13-3 0,-5 0-271,-2 8 1,-3 0-90,-7-9 1,-1 0 44,9 0 0,1-2 0,-17-2-180,43 5-270,16-6 180,28 2 593,-24-4 0,-1 1-233,0-4 0,-3 0 360,0 25 90,-4-1-360,-24-11 0,-6 0-180,-10 16 44,4-14 1,-3-4-854,-18-4-1603,8-13-4514,12-20 6926,36-26 0,-10 22 0,19-11 0</inkml:trace>
  <inkml:trace contextRef="#ctx0" brushRef="#br0" timeOffset="52755">11583 5526 21025,'0'30'180,"0"-1"0,-9 21-2834,9-21 1,-2-1 2653,-15 5 0,14-5 0,-5-19 0</inkml:trace>
  <inkml:trace contextRef="#ctx0" brushRef="#br0" timeOffset="52888">11779 5291 20665,'-20'2'-6656,"9"22"6656,20-2 0,-4 2 0,12 2 0</inkml:trace>
  <inkml:trace contextRef="#ctx0" brushRef="#br0" timeOffset="53121">11936 5546 19766,'0'20'2158,"0"-1"-2247,0 9-1,-9-6-450,7-2 90,2-11 270,19-9 270,3 0 90,7-27 360,-10 3-315,-12-3 0,-3-2-136,5-13-358,-9 3-2250,-9 20-6656,-2 1 9175,0 16 0,2-7 0,9 9 0</inkml:trace>
  <inkml:trace contextRef="#ctx0" brushRef="#br0" timeOffset="53496">12504 5350 16258,'-11'-11'4767,"2"2"-4137,9 18-361,-8-15-179,5 12-90,-5-6 0,-1 2 0,7 16 0,-7 1 0,9 12 0,0 8 90,0 0 0,0 9 90,0 2-180,-7-20 0,-3-1 90,-12 12-180,-17-4-1979,8-17-4497,3-18 6566,17-4 0,2-9 0,9 2 0</inkml:trace>
  <inkml:trace contextRef="#ctx0" brushRef="#br0" timeOffset="54856">12720 5272 20395,'-20'19'1080,"9"9"-631,2 12-179,1 10-90,-3-9-180,6-7 0,-1-5 0,-12-11-539,25 25-901,4-41-628,28 7 89,11-18 1529,-20 1 0,-1-3 405,1-3 0,-1-3-30,-3-1 1,-2-3 1063,15-18 508,-11 9-238,-8 1-540,-9 10-89,-2 8-360,-9 2-90,0 9 157,0-9-67,0 7-65,0-15-25,0 15-1,0-16-89,0 16 90,0-7 0,0 9-180,0 0 180,0 9-180,-9 10 180,-11 12-270,-2-1 180,3 7-90,10-15-90,9 7-540,26-19-269,7-1 404,0-14 1,2-7 89,-4-2 0,-1-3 360,4-6 0,-1-4 0,-7 2 0,-2 0 225,1 0 0,-2 2 899,8-7 91,-12 10-361,-10 20 1,-9 11-271,0 26-359,0 4-90,-9 1-90,-2-5 0,0-18 90,3-8-90,8-2 0,0 0 0,0-7 90,0 15-90,0-15 0,0 16 0,0-16 0,0 15 90,0-14 0,0 5 0,0 1 0,0-7 90,0 16-90,0-7 0,0-1 0,0 8-90,-9-25 0,7 14 0,-7-16 0,26-8-270,14-14 180,-11 7 0,1-2 45,4 1 0,-2 0 45,8-14-180,-12 19 180,-10 12 0,-9 8 0,0 8 90,0 12-90,0 10-90,0 1 90,0-3 0,0-17-270,17-2-449,14-9-91,19-18 585,-20 4 0,-1-2 180,1-4 0,-1-1 45,-3-3 0,-2 0 0,15-16 540,-11 10-90,-17 10 179,-2 12-179,-9 34-180,-18-2-180,8 3 0,-2 2-90,-18 13-45,15-18 0,2 0 45,2 6-180,11-2-360,28-17-269,14-2 359,-13-15 0,1-5 45,-1-3 1,0-3 89,2-6 0,-3-4 180,-2-2 0,-2-1-37,1 0 0,-2 1 891,8-12 1,-12 4 90,-10 26-361,-18 20-269,-2 13-180,-9 25-90,1-14-449,8 13-1081,20-24-3147,21-3 4767,-1-13 0,1-3 0,5-3 0,0 0 0</inkml:trace>
  <inkml:trace contextRef="#ctx0" brushRef="#br0" timeOffset="55104">14542 5174 22014,'-17'19'900,"4"1"-1080,-7-1 90,11 1-450,18 0 91,11-1 449,2 1 0,6 8 449,-17 3 541,-2 8-271,-10 0-449,1 0-360,0 0-2518,-8-8 2608,-12-12 0,7-10 0,-4-9 0</inkml:trace>
  <inkml:trace contextRef="#ctx0" brushRef="#br0" timeOffset="55429">13170 5154 11670,'0'0'0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54315-EEF0-E841-A3BC-1D2B6E439E66}" type="datetimeFigureOut">
              <a:rPr lang="en-US" smtClean="0"/>
              <a:t>2/16/26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67D43D-4892-0C49-BFA9-964314877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54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36F765-C051-474B-9102-70A5F3715D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408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80,000 to 400,000 proteins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36F765-C051-474B-9102-70A5F3715D3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75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58AF5-5398-53E2-7065-7CF70FDC8B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D2D964-C394-532F-5700-8D851C7C0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38473-8CAA-3D22-B353-CF9C29ECE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38DB-7070-7F41-B1E3-44C034B610E9}" type="datetimeFigureOut">
              <a:rPr lang="en-US" smtClean="0"/>
              <a:t>2/16/26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E1789-E3A1-B618-611D-8ECFF8DC7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0EE01-5651-3FAC-DB54-A3050498D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FCCE9-1BB2-8240-9CD4-FF4860A0F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641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BCDCD-3A61-43AD-E496-5A5161955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9A982D-426D-C222-3D34-77F8FC32FC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8B21B-9763-177B-0E73-1A98F4DC2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38DB-7070-7F41-B1E3-44C034B610E9}" type="datetimeFigureOut">
              <a:rPr lang="en-US" smtClean="0"/>
              <a:t>2/16/26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1FFF5-AD16-8053-0E50-3694892A4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719790-2897-8D32-328B-FE71C4C43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FCCE9-1BB2-8240-9CD4-FF4860A0F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44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250484-4E36-B2A7-BCB1-FA0FDACE54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D8A687-C47D-3C65-EB74-1DF2AD2FF2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5DCD3-F961-341B-6001-88E45D778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38DB-7070-7F41-B1E3-44C034B610E9}" type="datetimeFigureOut">
              <a:rPr lang="en-US" smtClean="0"/>
              <a:t>2/16/26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183F0-283C-30BC-62A6-FDD6131F2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F8F0F9-3FF4-849F-5F35-256BDE3D1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FCCE9-1BB2-8240-9CD4-FF4860A0F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94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B1DFC-403D-5D37-50F1-79FFD0802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E7294-4DEF-2CAC-51AA-A2FBE32AA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327AE-8D50-273D-7FCE-BB494B204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38DB-7070-7F41-B1E3-44C034B610E9}" type="datetimeFigureOut">
              <a:rPr lang="en-US" smtClean="0"/>
              <a:t>2/16/26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815AF-DFCC-133E-8C98-45C90E9B5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09B59-E743-8071-87D2-FE39BB1F3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FCCE9-1BB2-8240-9CD4-FF4860A0F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6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F2693-D5CE-009D-2829-7ED3FF436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99FB9C-1CFF-915F-EB7D-5CB1340DE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F9AE7-9AE0-96FD-70A9-D3859D309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38DB-7070-7F41-B1E3-44C034B610E9}" type="datetimeFigureOut">
              <a:rPr lang="en-US" smtClean="0"/>
              <a:t>2/16/26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3BBCF-BEF3-43D4-38FD-E97020BB7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AC0C0-C157-7677-9488-716F4368E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FCCE9-1BB2-8240-9CD4-FF4860A0F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373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432E8-455D-D2A5-9318-81FB857B7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0679A-BB15-F622-FBD8-C8AA40F5C4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8736D8-8894-86AC-DD5F-77130D8DEE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358317-DF3F-676D-8952-E43E2AEA9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38DB-7070-7F41-B1E3-44C034B610E9}" type="datetimeFigureOut">
              <a:rPr lang="en-US" smtClean="0"/>
              <a:t>2/16/26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245153-51ED-B84D-B739-18AA0CEBE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01E8ED-E1F1-7A3E-CA61-9C4D934C3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FCCE9-1BB2-8240-9CD4-FF4860A0F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46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25CCF-29B6-08DD-0130-91FA9D5F1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6886F6-46DE-B5BE-574E-2C64CCD7D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17DAB9-156A-E2C7-4836-7CDEB70AE7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F6B9DE-396A-43DA-6A5B-FE029AF9CF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92BEF9-E155-3255-2A6B-33B82DE0B5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5EEAFD-FE95-CB37-0E39-2A3A09653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38DB-7070-7F41-B1E3-44C034B610E9}" type="datetimeFigureOut">
              <a:rPr lang="en-US" smtClean="0"/>
              <a:t>2/16/26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A8B8C4-E993-AA10-04B3-3C3BF0453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0EB543-4E98-E22A-5615-8BB699C1C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FCCE9-1BB2-8240-9CD4-FF4860A0F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43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4C4FA-8AF8-4CD0-C296-8F907636F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FECF2E-208A-8CE2-704D-B9981014D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38DB-7070-7F41-B1E3-44C034B610E9}" type="datetimeFigureOut">
              <a:rPr lang="en-US" smtClean="0"/>
              <a:t>2/16/26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887FFB-9A3A-7FD4-6321-895EB225B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673E88-FEEC-603A-5EF9-EB50F21AC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FCCE9-1BB2-8240-9CD4-FF4860A0F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176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AA495F-305D-7E6E-BC4A-53B14FEB6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38DB-7070-7F41-B1E3-44C034B610E9}" type="datetimeFigureOut">
              <a:rPr lang="en-US" smtClean="0"/>
              <a:t>2/16/26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45D44E-00DA-C17D-65F0-CBBE372A9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56A21D-0605-C358-8979-C11BA9C69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FCCE9-1BB2-8240-9CD4-FF4860A0F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932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F8CA1-320C-07F9-65AE-11A3E318F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6FBD2-AA27-5667-738D-113228A4E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63AC57-CFD2-D0DB-E2B5-14EF64FEA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DD02B4-6747-AF83-F096-6B0CF0D6B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38DB-7070-7F41-B1E3-44C034B610E9}" type="datetimeFigureOut">
              <a:rPr lang="en-US" smtClean="0"/>
              <a:t>2/16/26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19486E-671D-3848-0A76-074BD56DA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BAF5F4-29A9-3CD7-BADB-1D61EF339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FCCE9-1BB2-8240-9CD4-FF4860A0F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65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20B01-5FF8-4EF0-F813-0C09C313E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A07F80-1ED1-71AD-8E39-74E0C58327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D3F856-78C1-4708-3398-84BE9463E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9C844B-1B27-4986-839B-A161CA36C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38DB-7070-7F41-B1E3-44C034B610E9}" type="datetimeFigureOut">
              <a:rPr lang="en-US" smtClean="0"/>
              <a:t>2/16/26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F537BE-B461-E477-8C67-632478133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A8305A-BE2D-7A99-7225-2AC181209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FCCE9-1BB2-8240-9CD4-FF4860A0F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90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F9F6B3-D344-4029-7074-7DAFE1D51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8EE382-096A-4928-0380-6989D3B84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E0890-E171-EEB3-7321-2461E43A34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138DB-7070-7F41-B1E3-44C034B610E9}" type="datetimeFigureOut">
              <a:rPr lang="en-US" smtClean="0"/>
              <a:t>2/16/26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2A982-86F0-6594-EC26-00E23680E0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DA5E5-084E-9B15-6F52-8A94E11BD6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FCCE9-1BB2-8240-9CD4-FF4860A0F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454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customXml" Target="../ink/ink11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customXml" Target="../ink/ink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customXml" Target="../ink/ink17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customXml" Target="../ink/ink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image" Target="../media/image8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6.xml"/><Relationship Id="rId5" Type="http://schemas.openxmlformats.org/officeDocument/2006/relationships/image" Target="../media/image16.png"/><Relationship Id="rId4" Type="http://schemas.openxmlformats.org/officeDocument/2006/relationships/customXml" Target="../ink/ink5.xml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3FA9A-50F5-C880-104C-403C21B855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Spatial Proteomics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611D2C-6994-BED3-ED24-8746823184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Prof. Jean Fan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B06143B-F90B-39A3-CB1C-13B5FF697D21}"/>
                  </a:ext>
                </a:extLst>
              </p14:cNvPr>
              <p14:cNvContentPartPr/>
              <p14:nvPr/>
            </p14:nvContentPartPr>
            <p14:xfrm>
              <a:off x="958680" y="253800"/>
              <a:ext cx="11191320" cy="5934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B06143B-F90B-39A3-CB1C-13B5FF697D2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2480" y="237600"/>
                <a:ext cx="11223720" cy="596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4882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975E8-94C4-F845-807B-0C7FDD272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antibodies? How are they made?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DF5D23-E32A-3849-B35A-315AFBD65C74}"/>
              </a:ext>
            </a:extLst>
          </p:cNvPr>
          <p:cNvSpPr txBox="1"/>
          <p:nvPr/>
        </p:nvSpPr>
        <p:spPr>
          <a:xfrm>
            <a:off x="210553" y="6308209"/>
            <a:ext cx="85243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Source: https://</a:t>
            </a:r>
            <a:r>
              <a:rPr lang="en-US" dirty="0" err="1"/>
              <a:t>blog.addgene.org</a:t>
            </a:r>
            <a:r>
              <a:rPr lang="en-US" dirty="0"/>
              <a:t>/antibodies-101-monoclonal-antibodies</a:t>
            </a:r>
          </a:p>
        </p:txBody>
      </p:sp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0C08AA62-6AB3-5941-A04C-07D14536D5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7224" y="2891554"/>
            <a:ext cx="2675021" cy="2448963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8B78E7-6E41-7F4A-9AEF-4410A6F237A7}"/>
              </a:ext>
            </a:extLst>
          </p:cNvPr>
          <p:cNvSpPr txBox="1"/>
          <p:nvPr/>
        </p:nvSpPr>
        <p:spPr>
          <a:xfrm>
            <a:off x="3964775" y="2095607"/>
            <a:ext cx="42624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65000"/>
                  </a:schemeClr>
                </a:solidFill>
              </a:rPr>
              <a:t>1970s (Nobel Prize of 1984)</a:t>
            </a:r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10B1A558-29B0-9F4C-AC9F-1D795C493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6014" y="2921652"/>
            <a:ext cx="8313772" cy="26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109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96953-712E-5840-9197-ADDD8F5A7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CODEX (</a:t>
            </a:r>
            <a:r>
              <a:rPr lang="en-US" u="sng" dirty="0"/>
              <a:t>CO</a:t>
            </a:r>
            <a:r>
              <a:rPr lang="en-US" dirty="0"/>
              <a:t>-</a:t>
            </a:r>
            <a:r>
              <a:rPr lang="en-US" u="sng" dirty="0"/>
              <a:t>D</a:t>
            </a:r>
            <a:r>
              <a:rPr lang="en-US" dirty="0"/>
              <a:t>etection by </a:t>
            </a:r>
            <a:r>
              <a:rPr lang="en-US" dirty="0" err="1"/>
              <a:t>ind</a:t>
            </a:r>
            <a:r>
              <a:rPr lang="en-US" u="sng" dirty="0" err="1"/>
              <a:t>EX</a:t>
            </a:r>
            <a:r>
              <a:rPr lang="en-US" dirty="0" err="1"/>
              <a:t>ing</a:t>
            </a:r>
            <a:r>
              <a:rPr lang="en-US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E787B6-C1C1-3743-9629-F974856934EF}"/>
              </a:ext>
            </a:extLst>
          </p:cNvPr>
          <p:cNvSpPr txBox="1"/>
          <p:nvPr/>
        </p:nvSpPr>
        <p:spPr>
          <a:xfrm>
            <a:off x="0" y="6338986"/>
            <a:ext cx="2293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Dr. Gary Nolan at Stanford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B759F9-8C8D-044E-A621-61B87125E6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594" r="19617" b="63541"/>
          <a:stretch/>
        </p:blipFill>
        <p:spPr>
          <a:xfrm>
            <a:off x="4182256" y="1870570"/>
            <a:ext cx="5201587" cy="35948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5C8EE0-D065-D04B-8E90-2AD78E39AC15}"/>
              </a:ext>
            </a:extLst>
          </p:cNvPr>
          <p:cNvSpPr txBox="1"/>
          <p:nvPr/>
        </p:nvSpPr>
        <p:spPr>
          <a:xfrm>
            <a:off x="0" y="6549953"/>
            <a:ext cx="2454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Black, </a:t>
            </a:r>
            <a:r>
              <a:rPr lang="en-US" sz="1400" i="1" dirty="0"/>
              <a:t>et al</a:t>
            </a:r>
            <a:r>
              <a:rPr lang="en-US" sz="1400" dirty="0"/>
              <a:t>. </a:t>
            </a:r>
            <a:r>
              <a:rPr lang="en-US" sz="1400" i="1" dirty="0"/>
              <a:t>Nat </a:t>
            </a:r>
            <a:r>
              <a:rPr lang="en-US" sz="1400" i="1" dirty="0" err="1"/>
              <a:t>Protoc</a:t>
            </a:r>
            <a:r>
              <a:rPr lang="en-US" sz="1400" i="1" dirty="0"/>
              <a:t> </a:t>
            </a:r>
            <a:r>
              <a:rPr lang="en-US" sz="1400" dirty="0"/>
              <a:t>2021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7C4A4B-542F-744C-987C-BFD950E6F768}"/>
              </a:ext>
            </a:extLst>
          </p:cNvPr>
          <p:cNvSpPr/>
          <p:nvPr/>
        </p:nvSpPr>
        <p:spPr>
          <a:xfrm>
            <a:off x="2893102" y="2188564"/>
            <a:ext cx="1843790" cy="147942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08E5422-DEF8-70B1-4A7D-85B0DB06B258}"/>
                  </a:ext>
                </a:extLst>
              </p14:cNvPr>
              <p14:cNvContentPartPr/>
              <p14:nvPr/>
            </p14:nvContentPartPr>
            <p14:xfrm>
              <a:off x="1657800" y="1382760"/>
              <a:ext cx="7850160" cy="16794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08E5422-DEF8-70B1-4A7D-85B0DB06B25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41600" y="1366560"/>
                <a:ext cx="7882560" cy="171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0460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96953-712E-5840-9197-ADDD8F5A7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CODEX (</a:t>
            </a:r>
            <a:r>
              <a:rPr lang="en-US" u="sng" dirty="0"/>
              <a:t>CO</a:t>
            </a:r>
            <a:r>
              <a:rPr lang="en-US" dirty="0"/>
              <a:t>-</a:t>
            </a:r>
            <a:r>
              <a:rPr lang="en-US" u="sng" dirty="0"/>
              <a:t>D</a:t>
            </a:r>
            <a:r>
              <a:rPr lang="en-US" dirty="0"/>
              <a:t>etection by </a:t>
            </a:r>
            <a:r>
              <a:rPr lang="en-US" dirty="0" err="1"/>
              <a:t>ind</a:t>
            </a:r>
            <a:r>
              <a:rPr lang="en-US" u="sng" dirty="0" err="1"/>
              <a:t>EX</a:t>
            </a:r>
            <a:r>
              <a:rPr lang="en-US" dirty="0" err="1"/>
              <a:t>ing</a:t>
            </a:r>
            <a:r>
              <a:rPr lang="en-US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E787B6-C1C1-3743-9629-F974856934EF}"/>
              </a:ext>
            </a:extLst>
          </p:cNvPr>
          <p:cNvSpPr txBox="1"/>
          <p:nvPr/>
        </p:nvSpPr>
        <p:spPr>
          <a:xfrm>
            <a:off x="0" y="6338986"/>
            <a:ext cx="2293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Dr. Gary Nolan at Stanford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B759F9-8C8D-044E-A621-61B87125E6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60" t="36184" r="277" b="29161"/>
          <a:stretch/>
        </p:blipFill>
        <p:spPr>
          <a:xfrm>
            <a:off x="778637" y="2461189"/>
            <a:ext cx="10575163" cy="24499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5C8EE0-D065-D04B-8E90-2AD78E39AC15}"/>
              </a:ext>
            </a:extLst>
          </p:cNvPr>
          <p:cNvSpPr txBox="1"/>
          <p:nvPr/>
        </p:nvSpPr>
        <p:spPr>
          <a:xfrm>
            <a:off x="0" y="6549953"/>
            <a:ext cx="2454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Black, </a:t>
            </a:r>
            <a:r>
              <a:rPr lang="en-US" sz="1400" i="1" dirty="0"/>
              <a:t>et al</a:t>
            </a:r>
            <a:r>
              <a:rPr lang="en-US" sz="1400" dirty="0"/>
              <a:t>. </a:t>
            </a:r>
            <a:r>
              <a:rPr lang="en-US" sz="1400" i="1" dirty="0"/>
              <a:t>Nat </a:t>
            </a:r>
            <a:r>
              <a:rPr lang="en-US" sz="1400" i="1" dirty="0" err="1"/>
              <a:t>Protoc</a:t>
            </a:r>
            <a:r>
              <a:rPr lang="en-US" sz="1400" i="1" dirty="0"/>
              <a:t> </a:t>
            </a:r>
            <a:r>
              <a:rPr lang="en-US" sz="1400" dirty="0"/>
              <a:t>2021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C1F630-E221-2C47-A324-607727D2FDF7}"/>
              </a:ext>
            </a:extLst>
          </p:cNvPr>
          <p:cNvSpPr/>
          <p:nvPr/>
        </p:nvSpPr>
        <p:spPr>
          <a:xfrm>
            <a:off x="533865" y="3118543"/>
            <a:ext cx="705999" cy="56761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FA7CB97-7CAB-9BC8-5458-13F965F95C01}"/>
                  </a:ext>
                </a:extLst>
              </p14:cNvPr>
              <p14:cNvContentPartPr/>
              <p14:nvPr/>
            </p14:nvContentPartPr>
            <p14:xfrm>
              <a:off x="8733240" y="2541240"/>
              <a:ext cx="487440" cy="1371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FA7CB97-7CAB-9BC8-5458-13F965F95C0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23880" y="2531880"/>
                <a:ext cx="506160" cy="139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924BEEA-DFE6-97FC-07F6-C3F022248880}"/>
                  </a:ext>
                </a:extLst>
              </p14:cNvPr>
              <p14:cNvContentPartPr/>
              <p14:nvPr/>
            </p14:nvContentPartPr>
            <p14:xfrm>
              <a:off x="1576440" y="1290960"/>
              <a:ext cx="7723080" cy="27802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924BEEA-DFE6-97FC-07F6-C3F02224888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60240" y="1274760"/>
                <a:ext cx="7755480" cy="281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5621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96953-712E-5840-9197-ADDD8F5A7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CODEX (</a:t>
            </a:r>
            <a:r>
              <a:rPr lang="en-US" u="sng" dirty="0"/>
              <a:t>CO</a:t>
            </a:r>
            <a:r>
              <a:rPr lang="en-US" dirty="0"/>
              <a:t>-</a:t>
            </a:r>
            <a:r>
              <a:rPr lang="en-US" u="sng" dirty="0"/>
              <a:t>D</a:t>
            </a:r>
            <a:r>
              <a:rPr lang="en-US" dirty="0"/>
              <a:t>etection by </a:t>
            </a:r>
            <a:r>
              <a:rPr lang="en-US" dirty="0" err="1"/>
              <a:t>ind</a:t>
            </a:r>
            <a:r>
              <a:rPr lang="en-US" u="sng" dirty="0" err="1"/>
              <a:t>EX</a:t>
            </a:r>
            <a:r>
              <a:rPr lang="en-US" dirty="0" err="1"/>
              <a:t>ing</a:t>
            </a:r>
            <a:r>
              <a:rPr lang="en-US" dirty="0"/>
              <a:t>)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0781BBCF-C76D-994C-B16E-038D3D7FEB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878" b="57546"/>
          <a:stretch/>
        </p:blipFill>
        <p:spPr>
          <a:xfrm>
            <a:off x="1056046" y="1863249"/>
            <a:ext cx="9634608" cy="31151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562FDE-48FD-9844-A558-E77FDDF074CF}"/>
              </a:ext>
            </a:extLst>
          </p:cNvPr>
          <p:cNvSpPr txBox="1"/>
          <p:nvPr/>
        </p:nvSpPr>
        <p:spPr>
          <a:xfrm>
            <a:off x="0" y="6550223"/>
            <a:ext cx="4591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Akoya. Technical Note. Validation of CODEX Antibodies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531DF3E-23F9-0255-3872-1A10C0D45237}"/>
                  </a:ext>
                </a:extLst>
              </p14:cNvPr>
              <p14:cNvContentPartPr/>
              <p14:nvPr/>
            </p14:nvContentPartPr>
            <p14:xfrm>
              <a:off x="4663800" y="3471120"/>
              <a:ext cx="459000" cy="325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531DF3E-23F9-0255-3872-1A10C0D4523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47600" y="3454920"/>
                <a:ext cx="491400" cy="35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055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96953-712E-5840-9197-ADDD8F5A7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CODEX (</a:t>
            </a:r>
            <a:r>
              <a:rPr lang="en-US" u="sng" dirty="0"/>
              <a:t>CO</a:t>
            </a:r>
            <a:r>
              <a:rPr lang="en-US" dirty="0"/>
              <a:t>-</a:t>
            </a:r>
            <a:r>
              <a:rPr lang="en-US" u="sng" dirty="0"/>
              <a:t>D</a:t>
            </a:r>
            <a:r>
              <a:rPr lang="en-US" dirty="0"/>
              <a:t>etection by </a:t>
            </a:r>
            <a:r>
              <a:rPr lang="en-US" dirty="0" err="1"/>
              <a:t>ind</a:t>
            </a:r>
            <a:r>
              <a:rPr lang="en-US" u="sng" dirty="0" err="1"/>
              <a:t>EX</a:t>
            </a:r>
            <a:r>
              <a:rPr lang="en-US" dirty="0" err="1"/>
              <a:t>ing</a:t>
            </a:r>
            <a:r>
              <a:rPr lang="en-US" dirty="0"/>
              <a:t>)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0781BBCF-C76D-994C-B16E-038D3D7FEB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366"/>
          <a:stretch/>
        </p:blipFill>
        <p:spPr>
          <a:xfrm>
            <a:off x="1056046" y="1863249"/>
            <a:ext cx="9634608" cy="40498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562FDE-48FD-9844-A558-E77FDDF074CF}"/>
              </a:ext>
            </a:extLst>
          </p:cNvPr>
          <p:cNvSpPr txBox="1"/>
          <p:nvPr/>
        </p:nvSpPr>
        <p:spPr>
          <a:xfrm>
            <a:off x="0" y="6550223"/>
            <a:ext cx="4591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Akoya. Technical Note. Validation of CODEX Antibodies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229D55-CC16-7142-8800-41277DCE4E31}"/>
              </a:ext>
            </a:extLst>
          </p:cNvPr>
          <p:cNvSpPr txBox="1"/>
          <p:nvPr/>
        </p:nvSpPr>
        <p:spPr>
          <a:xfrm>
            <a:off x="9606257" y="3566457"/>
            <a:ext cx="1361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~40 proteins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12D8B2A-75C1-0C30-9A3D-B8CD0EA6A971}"/>
                  </a:ext>
                </a:extLst>
              </p14:cNvPr>
              <p14:cNvContentPartPr/>
              <p14:nvPr/>
            </p14:nvContentPartPr>
            <p14:xfrm>
              <a:off x="9464760" y="761400"/>
              <a:ext cx="2713680" cy="3285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12D8B2A-75C1-0C30-9A3D-B8CD0EA6A9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48560" y="745200"/>
                <a:ext cx="2746080" cy="331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7464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724D5-CFCB-5D4C-AC3A-98F922CE2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989BB-AA95-324A-8E1C-ED04568B3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want to measure 18 proteins in a tissue</a:t>
            </a:r>
          </a:p>
          <a:p>
            <a:r>
              <a:rPr lang="en-US" dirty="0"/>
              <a:t>Using CODEX with 3 colors, we can measure 3 proteins in each imaging round</a:t>
            </a:r>
          </a:p>
          <a:p>
            <a:r>
              <a:rPr lang="en-US" dirty="0"/>
              <a:t>How many rounds of imaging do we need to image all 18 proteins?</a:t>
            </a:r>
          </a:p>
        </p:txBody>
      </p:sp>
    </p:spTree>
    <p:extLst>
      <p:ext uri="{BB962C8B-B14F-4D97-AF65-F5344CB8AC3E}">
        <p14:creationId xmlns:p14="http://schemas.microsoft.com/office/powerpoint/2010/main" val="3027174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724D5-CFCB-5D4C-AC3A-98F922CE2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989BB-AA95-324A-8E1C-ED04568B3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Recall: multiplexed </a:t>
            </a:r>
            <a:r>
              <a:rPr lang="en-US" dirty="0" err="1"/>
              <a:t>smFISH</a:t>
            </a:r>
            <a:r>
              <a:rPr lang="en-US" dirty="0"/>
              <a:t> </a:t>
            </a:r>
            <a:r>
              <a:rPr lang="en-US" dirty="0" err="1"/>
              <a:t>useds</a:t>
            </a:r>
            <a:r>
              <a:rPr lang="en-US" dirty="0"/>
              <a:t> a multiplexing scheme to increase the number of different genes that can be measured</a:t>
            </a:r>
          </a:p>
          <a:p>
            <a:r>
              <a:rPr lang="en-US" dirty="0"/>
              <a:t>Why do we not using multiplexing for proteins?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75E29F7-9A84-0831-0C5F-6971D4CD3BFC}"/>
                  </a:ext>
                </a:extLst>
              </p14:cNvPr>
              <p14:cNvContentPartPr/>
              <p14:nvPr/>
            </p14:nvContentPartPr>
            <p14:xfrm>
              <a:off x="1658160" y="225720"/>
              <a:ext cx="9398160" cy="6194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75E29F7-9A84-0831-0C5F-6971D4CD3BF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41960" y="209520"/>
                <a:ext cx="9430560" cy="622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1115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7779D-0007-D24F-9F7B-DB20FEF4D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some potential challenges for characterizing the proteome?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3F92B5D-8546-C28B-23D8-91A5E34B80AA}"/>
                  </a:ext>
                </a:extLst>
              </p14:cNvPr>
              <p14:cNvContentPartPr/>
              <p14:nvPr/>
            </p14:nvContentPartPr>
            <p14:xfrm>
              <a:off x="1869840" y="2081160"/>
              <a:ext cx="9631080" cy="2681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3F92B5D-8546-C28B-23D8-91A5E34B80A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53640" y="2064960"/>
                <a:ext cx="9663480" cy="271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3081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BA6BC-B3DD-D846-8C02-ADF3E27E0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Antibody titration needed to minimize non-specific binding and improve signal to noise ratio</a:t>
            </a:r>
          </a:p>
        </p:txBody>
      </p:sp>
      <p:pic>
        <p:nvPicPr>
          <p:cNvPr id="7" name="Picture 6" descr="A picture containing square&#10;&#10;Description automatically generated">
            <a:extLst>
              <a:ext uri="{FF2B5EF4-FFF2-40B4-BE49-F238E27FC236}">
                <a16:creationId xmlns:a16="http://schemas.microsoft.com/office/drawing/2014/main" id="{7456FB7E-6B19-9742-BAF6-23291AB58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1482" y="3482934"/>
            <a:ext cx="4252888" cy="2317788"/>
          </a:xfrm>
          <a:prstGeom prst="rect">
            <a:avLst/>
          </a:prstGeom>
        </p:spPr>
      </p:pic>
      <p:pic>
        <p:nvPicPr>
          <p:cNvPr id="9" name="Picture 8" descr="A picture containing qr code&#10;&#10;Description automatically generated">
            <a:extLst>
              <a:ext uri="{FF2B5EF4-FFF2-40B4-BE49-F238E27FC236}">
                <a16:creationId xmlns:a16="http://schemas.microsoft.com/office/drawing/2014/main" id="{0DEFD698-A5E1-6141-9C7B-630E77146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672" y="3482934"/>
            <a:ext cx="4361196" cy="24188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743FBD-5CA5-714F-A144-68A625376869}"/>
              </a:ext>
            </a:extLst>
          </p:cNvPr>
          <p:cNvSpPr txBox="1"/>
          <p:nvPr/>
        </p:nvSpPr>
        <p:spPr>
          <a:xfrm>
            <a:off x="2803033" y="3113602"/>
            <a:ext cx="1287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Antibody 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4B31A4-03C1-DC4A-8A4C-685E5EEFA206}"/>
              </a:ext>
            </a:extLst>
          </p:cNvPr>
          <p:cNvSpPr txBox="1"/>
          <p:nvPr/>
        </p:nvSpPr>
        <p:spPr>
          <a:xfrm>
            <a:off x="7744127" y="3113602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Antibody 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5815B5-AA9A-9847-AD9C-3D83524A0D38}"/>
              </a:ext>
            </a:extLst>
          </p:cNvPr>
          <p:cNvSpPr txBox="1"/>
          <p:nvPr/>
        </p:nvSpPr>
        <p:spPr>
          <a:xfrm>
            <a:off x="1093518" y="1940480"/>
            <a:ext cx="9410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Using positive test tissue, maximize signal-to-noise ratio (SNR) and average signal.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threshold is set for both signal and noise.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binary map is used to confirm that pixels associated with signal and noise</a:t>
            </a:r>
          </a:p>
        </p:txBody>
      </p:sp>
    </p:spTree>
    <p:extLst>
      <p:ext uri="{BB962C8B-B14F-4D97-AF65-F5344CB8AC3E}">
        <p14:creationId xmlns:p14="http://schemas.microsoft.com/office/powerpoint/2010/main" val="852981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8CFA5-918C-5D4F-8343-8E3020346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Antibodies may interfere with each other (steric hindrance)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23A63-78F4-3848-9970-E6646FE57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74974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/>
              <a:t>Even if it works well by itself, it may not give the same performance when used in combination with others. Therefore need to test: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pPr marL="914400" lvl="1" indent="-457200">
              <a:buAutoNum type="arabicPeriod"/>
            </a:pPr>
            <a:r>
              <a:rPr lang="en-US" dirty="0"/>
              <a:t>Individually </a:t>
            </a:r>
          </a:p>
          <a:p>
            <a:pPr marL="914400" lvl="1" indent="-457200">
              <a:buAutoNum type="arabicPeriod"/>
            </a:pPr>
            <a:r>
              <a:rPr lang="en-US" dirty="0"/>
              <a:t>In the presence of a few other antibodies (positive and negative counterstains) </a:t>
            </a:r>
          </a:p>
          <a:p>
            <a:pPr marL="914400" lvl="1" indent="-457200">
              <a:buAutoNum type="arabicPeriod"/>
            </a:pPr>
            <a:r>
              <a:rPr lang="en-US" dirty="0"/>
              <a:t>In the presence of many other antibodies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FE397A-B28F-C047-8B2C-732FE67C0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007548"/>
            <a:ext cx="5493026" cy="16653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30586E-B89E-D746-B63B-2A10ECF0861C}"/>
              </a:ext>
            </a:extLst>
          </p:cNvPr>
          <p:cNvSpPr txBox="1"/>
          <p:nvPr/>
        </p:nvSpPr>
        <p:spPr>
          <a:xfrm>
            <a:off x="6907696" y="172575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2E4278-6EC4-2843-8418-BB810B43C569}"/>
              </a:ext>
            </a:extLst>
          </p:cNvPr>
          <p:cNvSpPr txBox="1"/>
          <p:nvPr/>
        </p:nvSpPr>
        <p:spPr>
          <a:xfrm>
            <a:off x="8741867" y="16906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255E9E-7B8D-D149-9CCB-498822AB6FA8}"/>
              </a:ext>
            </a:extLst>
          </p:cNvPr>
          <p:cNvSpPr txBox="1"/>
          <p:nvPr/>
        </p:nvSpPr>
        <p:spPr>
          <a:xfrm>
            <a:off x="10425195" y="169375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38D41C-F748-4142-9DAD-91F5B78EF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36744"/>
            <a:ext cx="5573835" cy="162914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0D4179E-1FD5-683C-EE65-2713E315F267}"/>
                  </a:ext>
                </a:extLst>
              </p14:cNvPr>
              <p14:cNvContentPartPr/>
              <p14:nvPr/>
            </p14:nvContentPartPr>
            <p14:xfrm>
              <a:off x="9539280" y="2053080"/>
              <a:ext cx="1481760" cy="22370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0D4179E-1FD5-683C-EE65-2713E315F26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23080" y="2036880"/>
                <a:ext cx="1514160" cy="226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8377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DD9A8-730C-8C0E-C8AB-5968494D60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12DC4-FF74-2B7C-87CD-827D0E96D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C7C3E-1472-B5FE-74E0-E667EEC3B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 about spatial proteomics</a:t>
            </a:r>
          </a:p>
          <a:p>
            <a:r>
              <a:rPr lang="en-US" dirty="0"/>
              <a:t>Analyze and visualize a new spatial proteomics dataset together</a:t>
            </a:r>
          </a:p>
        </p:txBody>
      </p:sp>
    </p:spTree>
    <p:extLst>
      <p:ext uri="{BB962C8B-B14F-4D97-AF65-F5344CB8AC3E}">
        <p14:creationId xmlns:p14="http://schemas.microsoft.com/office/powerpoint/2010/main" val="269940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C551A-794D-9E42-8716-74C9BFE6B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Antibodies for proteins of interest may not be available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B7D500-AD9B-DC4A-B64F-DD9DDAF813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539" y="2199172"/>
            <a:ext cx="3808731" cy="43973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A97113-F246-9D41-AF57-9A0AEC1932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184039"/>
            <a:ext cx="3505200" cy="44124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3C410B-7AC3-8343-916F-37586685D304}"/>
              </a:ext>
            </a:extLst>
          </p:cNvPr>
          <p:cNvSpPr txBox="1"/>
          <p:nvPr/>
        </p:nvSpPr>
        <p:spPr>
          <a:xfrm>
            <a:off x="838200" y="1766047"/>
            <a:ext cx="3495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 30 approved (work well together)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00BF4A-47BD-D14E-BC6F-5D88B18DE8F3}"/>
              </a:ext>
            </a:extLst>
          </p:cNvPr>
          <p:cNvSpPr txBox="1"/>
          <p:nvPr/>
        </p:nvSpPr>
        <p:spPr>
          <a:xfrm>
            <a:off x="4654241" y="1766047"/>
            <a:ext cx="4883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 300 screened (unclear if will work well together)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D70F4F-B904-7040-AC6E-7070EBA93761}"/>
              </a:ext>
            </a:extLst>
          </p:cNvPr>
          <p:cNvSpPr txBox="1"/>
          <p:nvPr/>
        </p:nvSpPr>
        <p:spPr>
          <a:xfrm>
            <a:off x="9171806" y="2456795"/>
            <a:ext cx="265443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How many different proteins are in the proteome?</a:t>
            </a:r>
          </a:p>
          <a:p>
            <a:r>
              <a:rPr lang="en-US" sz="2800" b="1" dirty="0"/>
              <a:t>(on the order of)</a:t>
            </a:r>
          </a:p>
          <a:p>
            <a:endParaRPr lang="en-US" sz="2800" b="1" dirty="0"/>
          </a:p>
          <a:p>
            <a:r>
              <a:rPr lang="en-US" sz="2800" b="1" dirty="0"/>
              <a:t>Recall we have ~20k different RNAs</a:t>
            </a:r>
          </a:p>
          <a:p>
            <a:endParaRPr lang="en-US" sz="2800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91C3C22-E5D2-4BD9-6A44-9A37642A7CFB}"/>
                  </a:ext>
                </a:extLst>
              </p14:cNvPr>
              <p14:cNvContentPartPr/>
              <p14:nvPr/>
            </p14:nvContentPartPr>
            <p14:xfrm>
              <a:off x="9676440" y="1072440"/>
              <a:ext cx="2142000" cy="4181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91C3C22-E5D2-4BD9-6A44-9A37642A7CF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660240" y="1056240"/>
                <a:ext cx="2174400" cy="421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9557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B34E0-4AAC-2AE8-85CB-A4BE3E8F1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6455C-0712-ED6C-5BF2-B02CA87F2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54040" cy="4351338"/>
          </a:xfrm>
        </p:spPr>
        <p:txBody>
          <a:bodyPr>
            <a:noAutofit/>
          </a:bodyPr>
          <a:lstStyle/>
          <a:p>
            <a:r>
              <a:rPr lang="en-US" sz="2100" dirty="0" err="1"/>
              <a:t>GeneA</a:t>
            </a:r>
            <a:r>
              <a:rPr lang="en-US" sz="2100" dirty="0"/>
              <a:t> and </a:t>
            </a:r>
            <a:r>
              <a:rPr lang="en-US" sz="2100" dirty="0" err="1"/>
              <a:t>GeneB</a:t>
            </a:r>
            <a:r>
              <a:rPr lang="en-US" sz="2100" dirty="0"/>
              <a:t> are upregulated in microglia, Prof. Fan’s cell-type of interest</a:t>
            </a:r>
          </a:p>
          <a:p>
            <a:r>
              <a:rPr lang="en-US" sz="2100" dirty="0" err="1"/>
              <a:t>GeneA</a:t>
            </a:r>
            <a:r>
              <a:rPr lang="en-US" sz="2100" dirty="0"/>
              <a:t> encodes for a secreted protein </a:t>
            </a:r>
            <a:r>
              <a:rPr lang="en-US" sz="2100" dirty="0" err="1"/>
              <a:t>ProteinA</a:t>
            </a:r>
            <a:endParaRPr lang="en-US" sz="2100" dirty="0"/>
          </a:p>
          <a:p>
            <a:r>
              <a:rPr lang="en-US" sz="2100" dirty="0" err="1"/>
              <a:t>GeneB</a:t>
            </a:r>
            <a:r>
              <a:rPr lang="en-US" sz="2100" dirty="0"/>
              <a:t> encodes for a nuclear protein </a:t>
            </a:r>
            <a:r>
              <a:rPr lang="en-US" sz="2100" dirty="0" err="1"/>
              <a:t>ProteinB</a:t>
            </a:r>
            <a:endParaRPr lang="en-US" sz="2100" dirty="0"/>
          </a:p>
          <a:p>
            <a:r>
              <a:rPr lang="en-US" sz="2100" dirty="0"/>
              <a:t>Good antibodies are available for both proteins</a:t>
            </a:r>
          </a:p>
          <a:p>
            <a:r>
              <a:rPr lang="en-US" sz="2100" dirty="0"/>
              <a:t>Prof. Fan wants to stain for one of these proteins to identify microglia in the brain and study their spatial organization </a:t>
            </a:r>
          </a:p>
          <a:p>
            <a:r>
              <a:rPr lang="en-US" sz="2100" dirty="0"/>
              <a:t>Which protein should she stain for and why?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A755AF2-7E8A-DE32-975A-751C052D25D2}"/>
                  </a:ext>
                </a:extLst>
              </p14:cNvPr>
              <p14:cNvContentPartPr/>
              <p14:nvPr/>
            </p14:nvContentPartPr>
            <p14:xfrm>
              <a:off x="5679720" y="451440"/>
              <a:ext cx="1453680" cy="2854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A755AF2-7E8A-DE32-975A-751C052D25D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63520" y="435240"/>
                <a:ext cx="1486080" cy="288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9155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munohistochemistry - Wikipedia">
            <a:extLst>
              <a:ext uri="{FF2B5EF4-FFF2-40B4-BE49-F238E27FC236}">
                <a16:creationId xmlns:a16="http://schemas.microsoft.com/office/drawing/2014/main" id="{2B4983E2-0708-26C3-C3DF-5ED6ABFB6ED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255" y="686473"/>
            <a:ext cx="7077489" cy="548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B851C86-9F58-6FB0-C9A9-A7DDEAC42618}"/>
                  </a:ext>
                </a:extLst>
              </p14:cNvPr>
              <p14:cNvContentPartPr/>
              <p14:nvPr/>
            </p14:nvContentPartPr>
            <p14:xfrm>
              <a:off x="1666080" y="500760"/>
              <a:ext cx="4479840" cy="2822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B851C86-9F58-6FB0-C9A9-A7DDEAC4261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49880" y="484560"/>
                <a:ext cx="4512240" cy="285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9196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8A67B-C41D-C04F-A9CD-C8CCBE14A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HW5 – analyze a CODEX dataset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CB996ED-CE04-4444-B7E2-ADBC4AFA0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404040"/>
                </a:solidFill>
              </a:rPr>
              <a:t>Perform a full analysis (quality control, dimensionality reduction, </a:t>
            </a:r>
            <a:r>
              <a:rPr lang="en-US" sz="1800" dirty="0" err="1">
                <a:solidFill>
                  <a:srgbClr val="404040"/>
                </a:solidFill>
              </a:rPr>
              <a:t>kmeans</a:t>
            </a:r>
            <a:r>
              <a:rPr lang="en-US" sz="1800" dirty="0">
                <a:solidFill>
                  <a:srgbClr val="404040"/>
                </a:solidFill>
              </a:rPr>
              <a:t> clustering, differential expression analysis) on your data. Your goal is to figure out what tissue structure is represented in the CODEX data. Options include: (1) Artery/Vein, (2) White pulp, (3) Red pulp, (4) Capsule/Trabecula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srgbClr val="40404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404040"/>
                </a:solidFill>
              </a:rPr>
              <a:t>You will need to visualize and interpret at least two cell-types. Create a data visualization and write a description to convince me that your interpretation is correct.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srgbClr val="40404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404040"/>
                </a:solidFill>
              </a:rPr>
              <a:t>Your description should reference papers and content that allowed you to interpret your cell clusters as a particular cell-types. You must provide attribution to external resources referenced. Links are fine; formatted references are not required.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srgbClr val="40404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404040"/>
                </a:solidFill>
              </a:rPr>
              <a:t>You must include the entire code you used to generate the figure so that it can be reproduced.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A1EEC9C-4DBD-8C50-B734-D841930155C4}"/>
                  </a:ext>
                </a:extLst>
              </p14:cNvPr>
              <p14:cNvContentPartPr/>
              <p14:nvPr/>
            </p14:nvContentPartPr>
            <p14:xfrm>
              <a:off x="3746520" y="419400"/>
              <a:ext cx="5440320" cy="2389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A1EEC9C-4DBD-8C50-B734-D841930155C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30320" y="403200"/>
                <a:ext cx="5472720" cy="242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86928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4C9DD-D3C6-EF47-BC93-F581FDD96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protein?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C39632D-55D4-0ECE-6BDA-ACF6982A30F8}"/>
                  </a:ext>
                </a:extLst>
              </p14:cNvPr>
              <p14:cNvContentPartPr/>
              <p14:nvPr/>
            </p14:nvContentPartPr>
            <p14:xfrm>
              <a:off x="2010960" y="1745640"/>
              <a:ext cx="9257040" cy="18284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C39632D-55D4-0ECE-6BDA-ACF6982A30F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94760" y="1729440"/>
                <a:ext cx="9289440" cy="186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2687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D1B19-B32E-424E-AF97-742A1C6F0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detect proteins?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7B1EFA-D2E7-0E49-BD58-49F0BB9E4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869" y="1980021"/>
            <a:ext cx="3810000" cy="43561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EAFAF0-655B-904C-9D3C-21EFFB389469}"/>
              </a:ext>
            </a:extLst>
          </p:cNvPr>
          <p:cNvSpPr txBox="1"/>
          <p:nvPr/>
        </p:nvSpPr>
        <p:spPr>
          <a:xfrm>
            <a:off x="3577046" y="2052443"/>
            <a:ext cx="1274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Protein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264444-2782-E64F-ACDD-E9BD4F2BE9E1}"/>
              </a:ext>
            </a:extLst>
          </p:cNvPr>
          <p:cNvSpPr txBox="1"/>
          <p:nvPr/>
        </p:nvSpPr>
        <p:spPr>
          <a:xfrm>
            <a:off x="7491549" y="3460639"/>
            <a:ext cx="37147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Epitope</a:t>
            </a:r>
          </a:p>
          <a:p>
            <a:r>
              <a:rPr lang="en-US" sz="2800" b="1" dirty="0"/>
              <a:t>(antigenic determinant)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B29FA94-B10D-75AB-FA3D-698617CE7248}"/>
                  </a:ext>
                </a:extLst>
              </p14:cNvPr>
              <p14:cNvContentPartPr/>
              <p14:nvPr/>
            </p14:nvContentPartPr>
            <p14:xfrm>
              <a:off x="670320" y="1526040"/>
              <a:ext cx="6774480" cy="22244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B29FA94-B10D-75AB-FA3D-698617CE724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4120" y="1509840"/>
                <a:ext cx="6806880" cy="225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0905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D1B19-B32E-424E-AF97-742A1C6F0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Protein epitopes can be identified with antibodies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078127-42E4-0143-971E-CEDB01786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869" y="1980021"/>
            <a:ext cx="3810000" cy="4356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E778F9-2A7F-C24D-938F-42DC9824B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95101">
            <a:off x="7901776" y="1946845"/>
            <a:ext cx="2833529" cy="296430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D4A24FE-D241-264E-8425-FF2EC0D5086E}"/>
              </a:ext>
            </a:extLst>
          </p:cNvPr>
          <p:cNvSpPr txBox="1"/>
          <p:nvPr/>
        </p:nvSpPr>
        <p:spPr>
          <a:xfrm>
            <a:off x="7543801" y="5189377"/>
            <a:ext cx="30362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(primary) Antibody</a:t>
            </a:r>
          </a:p>
        </p:txBody>
      </p:sp>
    </p:spTree>
    <p:extLst>
      <p:ext uri="{BB962C8B-B14F-4D97-AF65-F5344CB8AC3E}">
        <p14:creationId xmlns:p14="http://schemas.microsoft.com/office/powerpoint/2010/main" val="1890927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061A9-E60D-F142-BCB4-C93BBEE7D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Ex. Immunofluorescence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23F5DFB-821A-EB49-B775-6052176828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17829"/>
          <a:stretch/>
        </p:blipFill>
        <p:spPr>
          <a:xfrm>
            <a:off x="2726391" y="1690688"/>
            <a:ext cx="7599830" cy="484741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21B7C03-F6A4-BF93-55BB-30956BFEF4D7}"/>
                  </a:ext>
                </a:extLst>
              </p14:cNvPr>
              <p14:cNvContentPartPr/>
              <p14:nvPr/>
            </p14:nvContentPartPr>
            <p14:xfrm>
              <a:off x="8361000" y="676440"/>
              <a:ext cx="2208600" cy="9504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21B7C03-F6A4-BF93-55BB-30956BFEF4D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44800" y="660240"/>
                <a:ext cx="2241000" cy="98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3363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351E3-B631-6440-A534-577391CAC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5689C-AF99-F741-A542-D713FDAEA69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F04C54-1EF5-F240-8ACB-127A360A1BE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06BC26-A54E-3B46-8926-9637B91D30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53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346CA17-C635-614C-A3B4-62DD8D628C14}"/>
              </a:ext>
            </a:extLst>
          </p:cNvPr>
          <p:cNvSpPr/>
          <p:nvPr/>
        </p:nvSpPr>
        <p:spPr>
          <a:xfrm>
            <a:off x="263387" y="180459"/>
            <a:ext cx="63312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https://</a:t>
            </a:r>
            <a:r>
              <a:rPr lang="en-US" b="1" dirty="0" err="1">
                <a:solidFill>
                  <a:schemeClr val="bg1"/>
                </a:solidFill>
              </a:rPr>
              <a:t>www.cell.com</a:t>
            </a:r>
            <a:r>
              <a:rPr lang="en-US" b="1" dirty="0">
                <a:solidFill>
                  <a:schemeClr val="bg1"/>
                </a:solidFill>
              </a:rPr>
              <a:t>/</a:t>
            </a:r>
            <a:r>
              <a:rPr lang="en-US" b="1" dirty="0" err="1">
                <a:solidFill>
                  <a:schemeClr val="bg1"/>
                </a:solidFill>
              </a:rPr>
              <a:t>pictureshow</a:t>
            </a:r>
            <a:r>
              <a:rPr lang="en-US" b="1" dirty="0">
                <a:solidFill>
                  <a:schemeClr val="bg1"/>
                </a:solidFill>
              </a:rPr>
              <a:t>/immunofluorescence-ii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B33EFD-3B88-4B45-BF1D-5B11E7913B36}"/>
              </a:ext>
            </a:extLst>
          </p:cNvPr>
          <p:cNvSpPr/>
          <p:nvPr/>
        </p:nvSpPr>
        <p:spPr>
          <a:xfrm>
            <a:off x="8495211" y="154333"/>
            <a:ext cx="358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Vimentin (yellow)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N-cadherin (magenta)</a:t>
            </a:r>
          </a:p>
          <a:p>
            <a:pPr algn="r"/>
            <a:endParaRPr lang="en-US" b="1" dirty="0">
              <a:solidFill>
                <a:schemeClr val="bg1"/>
              </a:solidFill>
              <a:latin typeface="Helvetica" pitchFamily="2" charset="0"/>
            </a:endParaRPr>
          </a:p>
          <a:p>
            <a:pPr algn="r"/>
            <a:r>
              <a:rPr lang="en-US" b="1" dirty="0" err="1">
                <a:solidFill>
                  <a:schemeClr val="bg1"/>
                </a:solidFill>
                <a:latin typeface="Helvetica" pitchFamily="2" charset="0"/>
              </a:rPr>
              <a:t>Dapi</a:t>
            </a:r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 (cyan)</a:t>
            </a:r>
            <a:endParaRPr lang="en-US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364FFD5-D785-D0BC-3E06-49FD52D612B3}"/>
                  </a:ext>
                </a:extLst>
              </p14:cNvPr>
              <p14:cNvContentPartPr/>
              <p14:nvPr/>
            </p14:nvContentPartPr>
            <p14:xfrm>
              <a:off x="1411920" y="2208600"/>
              <a:ext cx="169920" cy="168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364FFD5-D785-D0BC-3E06-49FD52D612B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02560" y="2199240"/>
                <a:ext cx="18864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4815F46-EB4D-8E98-BD14-C5BBD5F417A0}"/>
                  </a:ext>
                </a:extLst>
              </p14:cNvPr>
              <p14:cNvContentPartPr/>
              <p14:nvPr/>
            </p14:nvContentPartPr>
            <p14:xfrm>
              <a:off x="2067120" y="1558800"/>
              <a:ext cx="240480" cy="1134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4815F46-EB4D-8E98-BD14-C5BBD5F417A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50920" y="1542600"/>
                <a:ext cx="27288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D3348C2-125B-4EEF-805A-77F6496C8D22}"/>
                  </a:ext>
                </a:extLst>
              </p14:cNvPr>
              <p14:cNvContentPartPr/>
              <p14:nvPr/>
            </p14:nvContentPartPr>
            <p14:xfrm>
              <a:off x="1301400" y="42120"/>
              <a:ext cx="9578520" cy="26604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D3348C2-125B-4EEF-805A-77F6496C8D2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85200" y="25920"/>
                <a:ext cx="9610920" cy="269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3479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975E8-94C4-F845-807B-0C7FDD272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antibodies? How are they made?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EBB9975-73BC-EF19-D456-B63EFBDC98E8}"/>
                  </a:ext>
                </a:extLst>
              </p14:cNvPr>
              <p14:cNvContentPartPr/>
              <p14:nvPr/>
            </p14:nvContentPartPr>
            <p14:xfrm>
              <a:off x="2066400" y="1926000"/>
              <a:ext cx="1807560" cy="339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EBB9975-73BC-EF19-D456-B63EFBDC98E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50200" y="1909800"/>
                <a:ext cx="1839960" cy="37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1989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975E8-94C4-F845-807B-0C7FDD272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antibodies? How are they made?</a:t>
            </a:r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626D8E02-47D1-9142-803D-8BD3F6BAF7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98183"/>
            <a:ext cx="8948486" cy="4463813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DF5D23-E32A-3849-B35A-315AFBD65C74}"/>
              </a:ext>
            </a:extLst>
          </p:cNvPr>
          <p:cNvSpPr txBox="1"/>
          <p:nvPr/>
        </p:nvSpPr>
        <p:spPr>
          <a:xfrm>
            <a:off x="210553" y="6308209"/>
            <a:ext cx="85243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Source: https://</a:t>
            </a:r>
            <a:r>
              <a:rPr lang="en-US" dirty="0" err="1"/>
              <a:t>blog.addgene.org</a:t>
            </a:r>
            <a:r>
              <a:rPr lang="en-US" dirty="0"/>
              <a:t>/antibodies-101-monoclonal-antibodies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97AD67-94A6-C942-9410-79A6682AAFD5}"/>
              </a:ext>
            </a:extLst>
          </p:cNvPr>
          <p:cNvSpPr txBox="1"/>
          <p:nvPr/>
        </p:nvSpPr>
        <p:spPr>
          <a:xfrm>
            <a:off x="9067743" y="2822148"/>
            <a:ext cx="257141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65000"/>
                  </a:schemeClr>
                </a:solidFill>
              </a:rPr>
              <a:t>Can stop here</a:t>
            </a:r>
          </a:p>
          <a:p>
            <a:r>
              <a:rPr lang="en-US" sz="2800" b="1" dirty="0">
                <a:solidFill>
                  <a:schemeClr val="bg1">
                    <a:lumMod val="65000"/>
                  </a:schemeClr>
                </a:solidFill>
              </a:rPr>
              <a:t>but b-cells </a:t>
            </a:r>
          </a:p>
          <a:p>
            <a:r>
              <a:rPr lang="en-US" sz="2800" b="1" dirty="0">
                <a:solidFill>
                  <a:schemeClr val="bg1">
                    <a:lumMod val="65000"/>
                  </a:schemeClr>
                </a:solidFill>
              </a:rPr>
              <a:t>are polyclonal</a:t>
            </a:r>
          </a:p>
          <a:p>
            <a:r>
              <a:rPr lang="en-US" sz="2800" b="1" dirty="0">
                <a:solidFill>
                  <a:schemeClr val="bg1">
                    <a:lumMod val="65000"/>
                  </a:schemeClr>
                </a:solidFill>
              </a:rPr>
              <a:t>+ don’t live long</a:t>
            </a:r>
          </a:p>
        </p:txBody>
      </p:sp>
    </p:spTree>
    <p:extLst>
      <p:ext uri="{BB962C8B-B14F-4D97-AF65-F5344CB8AC3E}">
        <p14:creationId xmlns:p14="http://schemas.microsoft.com/office/powerpoint/2010/main" val="3136588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693</Words>
  <Application>Microsoft Macintosh PowerPoint</Application>
  <PresentationFormat>Widescreen</PresentationFormat>
  <Paragraphs>89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Helvetica</vt:lpstr>
      <vt:lpstr>Office Theme</vt:lpstr>
      <vt:lpstr>Spatial Proteomics</vt:lpstr>
      <vt:lpstr>Lesson Objectives</vt:lpstr>
      <vt:lpstr>Why protein?</vt:lpstr>
      <vt:lpstr>How can we detect proteins?</vt:lpstr>
      <vt:lpstr>Protein epitopes can be identified with antibodies </vt:lpstr>
      <vt:lpstr>Ex. Immunofluorescence</vt:lpstr>
      <vt:lpstr>PowerPoint Presentation</vt:lpstr>
      <vt:lpstr>What are antibodies? How are they made?</vt:lpstr>
      <vt:lpstr>What are antibodies? How are they made?</vt:lpstr>
      <vt:lpstr>What are antibodies? How are they made?</vt:lpstr>
      <vt:lpstr>CODEX (CO-Detection by indEXing)</vt:lpstr>
      <vt:lpstr>CODEX (CO-Detection by indEXing)</vt:lpstr>
      <vt:lpstr>CODEX (CO-Detection by indEXing)</vt:lpstr>
      <vt:lpstr>CODEX (CO-Detection by indEXing)</vt:lpstr>
      <vt:lpstr>Practice</vt:lpstr>
      <vt:lpstr>Practice</vt:lpstr>
      <vt:lpstr>What are some potential challenges for characterizing the proteome?</vt:lpstr>
      <vt:lpstr>Antibody titration needed to minimize non-specific binding and improve signal to noise ratio</vt:lpstr>
      <vt:lpstr>Antibodies may interfere with each other (steric hindrance)</vt:lpstr>
      <vt:lpstr>Antibodies for proteins of interest may not be available</vt:lpstr>
      <vt:lpstr>Practice question</vt:lpstr>
      <vt:lpstr>PowerPoint Presentation</vt:lpstr>
      <vt:lpstr>HW5 – analyze a CODEX dataset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Spatial Proteomics</dc:title>
  <dc:creator>Jean Fan</dc:creator>
  <cp:lastModifiedBy>Jean Fan</cp:lastModifiedBy>
  <cp:revision>10</cp:revision>
  <dcterms:created xsi:type="dcterms:W3CDTF">2023-02-20T16:01:09Z</dcterms:created>
  <dcterms:modified xsi:type="dcterms:W3CDTF">2026-02-16T14:49:26Z</dcterms:modified>
</cp:coreProperties>
</file>