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notesSlides/notesSlide3.xml" ContentType="application/vnd.openxmlformats-officedocument.presentationml.notesSlide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98" r:id="rId2"/>
    <p:sldId id="797" r:id="rId3"/>
    <p:sldId id="932" r:id="rId4"/>
    <p:sldId id="926" r:id="rId5"/>
    <p:sldId id="934" r:id="rId6"/>
    <p:sldId id="936" r:id="rId7"/>
    <p:sldId id="933" r:id="rId8"/>
    <p:sldId id="328" r:id="rId9"/>
    <p:sldId id="353" r:id="rId10"/>
    <p:sldId id="371" r:id="rId11"/>
    <p:sldId id="355" r:id="rId12"/>
    <p:sldId id="366" r:id="rId13"/>
    <p:sldId id="367" r:id="rId14"/>
    <p:sldId id="369" r:id="rId15"/>
    <p:sldId id="358" r:id="rId16"/>
    <p:sldId id="372" r:id="rId17"/>
    <p:sldId id="359" r:id="rId18"/>
    <p:sldId id="364" r:id="rId19"/>
    <p:sldId id="362" r:id="rId20"/>
    <p:sldId id="3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35"/>
    <p:restoredTop sz="95976"/>
  </p:normalViewPr>
  <p:slideViewPr>
    <p:cSldViewPr snapToGrid="0">
      <p:cViewPr varScale="1">
        <p:scale>
          <a:sx n="123" d="100"/>
          <a:sy n="123" d="100"/>
        </p:scale>
        <p:origin x="2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00:33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13864 17039 24575,'-25'0'0,"13"-16"0,-4 13 0,40-13 0,0 14 0,5 4 0,9-2 0,6 0 0,-9 0 0,3 0 0,2 0 0,0 0-666,0 0 1,1 1 0,0-1 0,2-1 665,3-2 0,0-2 0,2 1 0,0 0-820,1 3 1,1 0 0,0 1 0,-1-2 426,-4-1 1,-1-2-1,0 1 1,1 1 392,3 2 0,1 2 0,0-1 0,-1 0-221,-2-4 0,1 0 0,-3-1 1,-3 2-1,-3 2 0,-4 0 1,-2-1-1,3-6 0,1 0 0</inkml:trace>
  <inkml:trace contextRef="#ctx0" brushRef="#br0" timeOffset="336">14199 17321 24575,'-19'28'0,"-1"-1"0,-5 9 0,3 3 0,16 8 0,0 2-849,-6-15 0,-5 1 0,-3 0 849,1-2 0,-2 1 0,-2-1 0,0-4 0,-2-4 0,-1-4 0,-3 0 0,-5 1 0,-3 0 0,-3-1 0,2-6 0,-7-6 0,0-7 0,0 3 0,7 3 0,-1 3 0,0-2 0,0-6 0,-5-7 0,-1-6 0,1-2 0,4-1 0,5 0 0,4 0 0,1-2 0,-12-8 0,10-1 0,16-8 0</inkml:trace>
  <inkml:trace contextRef="#ctx0" brushRef="#br0" timeOffset="1683">15434 17745 24575,'-23'10'0,"-1"-1"0,-16 0 0,0-2 0,15 1 0,-1 0 0,-8-2 0,-5-1 0,2 3 0,5 5 0,1 2 0,2 0 0,-10 4 0,3 0 0,8-6 0,7 1 0,14 2 0,7-16 0,23 0 0,1 0 0,5 0 0,13-6 0,6-4-435,-7 1 0,6-2 0,0 0 0,-4-1 435,0-2 0,-4 0 0,3 1 0,-2 1 0,2 1 0,0 0 0,-7 2 0,-3-1 0,-2 4-485,13 4 0,5 4 485,-7 2 0,4 3 0,0-2 0,1-3 0,1-2 0,3 2-285,-8 0 1,4 1 0,1 0 0,-2 0 0,-6 1 284,1 1 0,-5 1 0,2-1 0,2-1 0,3 0 0,-1 0 0,-8 4 0,-6 5 0,-3 1 0,3-4 0,-3-2 0,-8-1 1517,-16-7-1517,15 0 0,12 1 0,5-2 0,0-1 0,5-3 0,-1-2 0,6-2 0,1-1 0,-6 2 488,8 1 0,-3-1-488,-7-5 0,1-1 0,-7 9 1638,-6 21-1638,-7-12 0,19 12 0,12-16-430,-11-3 1,9 0-1,2-2 1,-4 0 429,-6-1 0,-1-1 0,2 0-820,9-1 1,4-1 0,0-1 0,-6 2 705,7-2 0,-6 0 114,-8-1 0,-5 7 0,2 35 0,-11-7 0,-7 11 1397,11-19-1397,-3-15 0,1-2 0,-3 1 0,9 0 0</inkml:trace>
  <inkml:trace contextRef="#ctx0" brushRef="#br0" timeOffset="2883">19544 17163 24575,'0'35'0,"39"-8"0,-6-19 0,6-3 0,1 0-476,-3 2 1,-1 1 0,3 1 475,8 0 0,2 1 0,-8 6 232,-9 9 0,-11 5-232,-15 1 0,-12 0 0,-15-6 0,-10-3 0,-2 0-1093,-2 0 1,-3-1 0,-2-1 920,4-4 1,-2-1 0,0 1 0,-1-1 171,-5 3 0,-1 0 0,1 0 0,6-3 0,-3 1 0,6-1 0,4 2 0,15-2 0,33-10 0,22-4 0,13-2 0,4-2 0,-7 1-656,-5 0 1,-1-1-1,0-1 1,2 0 0,4 1 561,-6 1 1,5-1-1,2 1 1,1 0 0,0 0-1,-2-1 1,-4 0 0,-4 0-1,6-1 1,-4-1 0,-4 0-1,1 0 1,7 0 0,0-1-1,0 1 1</inkml:trace>
  <inkml:trace contextRef="#ctx0" brushRef="#br0" timeOffset="3368">22243 17286 24575,'-37'-5'0,"0"0"0,1-1 0,-10 4 0,-4 1 0,13-3 0,-6 0 0,-2 0 0,2 1 0,3 2 0,-3 4 0,3 2 0,-2 3 0,-3-1 0,-3 2 0,2 0 0,8 1 0,6-1 0,7 5 0,-2 16 0,15 3 0,42-9 0,11-1 0,-24 4 0,-1 3 0,10-1 0,4 2 0,-11-1 0,-21 3 0,-12 1 0,-1-5 0,-6 2 0,-6-3-820,-10-3 1,-9-2 0,-3-3 0,3-2 38,-1-2 1,1-3 0,-4-1 780,5 1 0,-5 1 0,-1-1 0,3-3 0,9-5 0,-3-7 0,7-8 0,-10-8 0,20-7 0,38 8 0,19-3 0,12 0 0,3-2 0,-7 1-820,-1-5 1,-3 0 0,4-1 0,6 2 813,-10 10 0,5 1 0,3-1 0,3 2 0,1 0 0,0 0 0,-2 1 0,-2 1 0,-4 0 6,6-2 0,-4 0 0,-2 2 0,1 1 0,3 0 0,3 1 0,3 1 0,1 1 0,-1 0 0,-4 1 0,-8 0 0,14-2 0,-8 0 0,6 0 0,-9 1 0,-22 3 0,-3-12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23:53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4075 5380 24575,'19'25'0,"-3"18"0,-15-16 0,-2 1 0,1 2 0,0 3 0,0 6 0,0 5 0,0-3 0,0-4 0,0 2 0,0 6 0,0 4 0,0-2 0,1 2 0,-2 0 0,-4-5 0,-1 2 0,1-5 0,3-4 0,0-1 0,-3 1 0,-2 2 0,4-13 0,3-18 0,0 23 0,0-31 0,0 0 0</inkml:trace>
  <inkml:trace contextRef="#ctx0" brushRef="#br0" timeOffset="500">4727 5345 24575,'0'43'0,"0"-10"0,0 2 0,0 2 0,0 1-1093,0-5 1,0 3 0,0-1 391,0 10 0,0 0 701,0-11 0,0 0 0,0 2 166,0 4 1,0 1-1,0-1-166,0-2 0,0-1 0,0 0 0,0 14 0,0-4 0,0-15 0,0-5 958,0-10-958,0 7 0,0-20 0,0 11 0,0-15 0</inkml:trace>
  <inkml:trace contextRef="#ctx0" brushRef="#br0" timeOffset="1469">4039 5345 24575,'-19'-18'0,"-1"0"0,-11-1 0,31 3 0,0 16 0,0 0 0,47 0 0,-16 0 0,4 0 0,4 1 0,3-1 0,1-1-1093,-1-3 1,0-3 0,-1 2 1063,-1 4 1,-2 0 0,0-1 28,10-6 0,0 1 0,-11 5 0,2 3 0,-5 0 0,-7-2 0,1 2 0,23 4 0,-6 5 0,-30 10 0,3 4 0,-4 3 0,-14 20 0,-14-13 0,-4 1 0,4-3 0,-3-2 0,-7-1 0,-5-3 0,1-5 0,-4-1 0,2-2 0,-5 1 0,-1-1 0,3-3 0,-3-1 0,1 0 572,-9 4 1,2 0-573,6 0 0,0-1 0,-12-4 0,2 1 0,11 13 0,3-5 0,4-22 0,3 0 0,2 28 0,23-28 0,0 4 0,23 11 0,1-14 0,5-2 0,7 5 0,6 2 0,2 0 0,-7-2 0,1 0 0,1 1 0,1 2-86,-2 1 1,0 3 0,1 0 0,1 0 0,-1-1 85,3-3 0,2-2 0,-1 0 0,-1 1 0,-3 2 0,-1 3 0,-4 2 0,1 0 0,1-1 0,9-1 0,4-1 0,-3 0 0,-6 2 0,2 7 0,-3 1-558,-5-1 0,2 2 1,-4-2 557,-5 0 0,-1-1 0,3 5 0,0-3 0,11 0 0,-5-4 0,-19-16 598,-16 0 1,0 0 0,0 0 0</inkml:trace>
  <inkml:trace contextRef="#ctx0" brushRef="#br0" timeOffset="4734">5398 4886 24575,'0'47'0,"0"2"0,0-6 0,0-8 0,0 1 0,0-11 0,0 1 0,0 15 0,0-2 0,0-8 0,0-5 0,0-1 0,0 11 0,0-17 0,0-3 0,0-16 0,0-47 0,0 4 0,0 4 0,0-1 0,0 13 0,0 1 0,0-4 0,0 2 0,0-12 0,-4 11 0,0 0 0,2-9 0,-6 11 0,8-4 0,0 27 0,0-12 0,0 0 0,0 12 0,0-11 0,0 15 0,0 15 0,0 5 0,8 23 0,9-6 0,11-7 0,3-1 0,-10-9 0,1-1 0,6-1 0,4 0 0,-2-3 0,-1-4 0,-1-2 0,3 1 0,1-4 0,-2-12 0,-1-4 0,8-10 0,-10-15-606,-10 10 0,-2-1 606,-5 3 0,-1-1 0,1-9 0,0-3 0,7 1 0,-3 0 0,-11 6 0,-2 1 0,15-15 0,-16 27 0,0 32 0,0 11 0,0 5 0,-1-3 0,2 2 0,7 7 0,4 3 0,-1-2 606,-3 0 0,0-2-606,8 6 0,1 1 0,-4-2 0,-2 0-818,-1-9 0,-1 1 818,0 6 0,2-2-267,6-11 0,-3-1 267,-10 17 0,28-8 0,-13-15 0,9-36 0,-11 8 0,-9-23 0</inkml:trace>
  <inkml:trace contextRef="#ctx0" brushRef="#br0" timeOffset="5433">7038 5398 24575,'46'-5'0,"0"0"0,-7 0 0,0 2 0,0 2 0,2 1 0,-1 1 0,5-1 0,0 0 0,-6 0 0,2 0 0,-1 0 0,8 1 0,-2-2 0,-1-5 0,-2-4 0,-12 1 0,-3-1 0,7-10 0,-15-11 0,-5 27 0,-15-12 0</inkml:trace>
  <inkml:trace contextRef="#ctx0" brushRef="#br0" timeOffset="5734">7743 5203 24575,'-9'-7'0,"1"5"0,8-6 0,0 8 0,23 0 0,13 2 0,5 4 0,3 9 0,0 3 0,0-5 0,-6 5 0,-8 18 0,-13 3 0,-17 2 0,2-5 0,-4 2 0,-11-1 0,-5-3 0,-6 9 0,7-15 0,-1-9 0,3-19 0</inkml:trace>
  <inkml:trace contextRef="#ctx0" brushRef="#br0" timeOffset="6385">8855 5115 24575,'-20'39'0,"11"-12"0,2 1 0,7-1 0,0-1 0,0 3 0,0 1 0,0 20 0,0 0 0,0-17 0,0 1 0,0 11 0,0 4 0,0-14 0,0 0 0,0-1 0,0 5 0,0 0 0,0 6 0,0-6 0,0-11 0,0-13 0,0-15 0</inkml:trace>
  <inkml:trace contextRef="#ctx0" brushRef="#br0" timeOffset="6750">9437 5045 24575,'35'0'0,"0"0"0,-15 27 0,-4 8 0,3 5 0,-11 1 0,-3 9 0,-2-2-1639,-2-4 1,-2 0 1594,1-7 0,0 2 0,0-1 44,0 10 0,0-2 0,0-9 0,0-2-10,0-3 1,0-1 9,0-1 0,0-1-51,0 8 51,0 6 0,0-23 0,0-5 0,0-15 0,0 0 0</inkml:trace>
  <inkml:trace contextRef="#ctx0" brushRef="#br0" timeOffset="7586">8784 5151 24575,'-10'-16'0,"3"12"0,7-27 0,7 27 0,14-11 0,7-2-660,14 7 0,7 1 660,-7-2 0,4-2 0,1 1-820,-7 5 1,3-1 0,-1 2 0,-1 0 466,8-1 0,-1 1 1,0 1 352,2 2 0,-1 0 0,-1 2-262,-3 0 0,-2 1 1,1 1 261,-2 0 0,0 2 0,-1 0-38,-3 1 1,-2 1 0,-2 4 37,9 10 0,-8 5 0,-14-6 0,-6 3 0,-3 11 0,-9 3 0,-14-3 0,-9-1 0,-2-6 0,-6-1 0,-1-1 0,-1 0 0,-2-2 0,-2-2 0,0-5 0,-3-3 0,3-1 0,-9 4 0,1-4 0,5-9 0,-4 0-79,6 3 1,-4 3 0,-2 0-1,3-2 79,-3-3 0,2-1 0,-2 0 0,2 3 0,-3 2 0,3-1 0,6-4 1638,2-10 0,7 2-637,-8 19-1,80-24-1000,-11 22 0,7 10 0,4-3 0,-11-10 0,3-3 0,1-1 0,1 1 0,0 2-559,-1 2 0,1 3 0,0 0 1,0 0-1,2-1 559,0-2 0,2-1 0,1 0 0,-1-1 0,-2 1 0,-4 1 0,10 4 0,-6 0 0,3 1 0,1-2 0,3-1 0,-2 1 0,-5 0 0,4 6 0,-4 1 0,-9-1 0,0 1 0,-3-2 607,-3-4 0,-1 0-607,19 7 0,-4 1 0,-15-2 0,6-13 0,-6 1 0,-24 10 0,12-16 0,-16 0 0</inkml:trace>
  <inkml:trace contextRef="#ctx0" brushRef="#br0" timeOffset="8500">10478 4851 24575,'0'35'0,"0"-5"0,0-1 0,0-4 0,0 13 0,0-5 0,0-25 0,0 23 0,0-31 0,0 0 0,0-55 0,6 18 0,3-2 0,1-8 0,0 0 0,-1 1 0,1 7 0,6 12 0,-16 11 0,0 16 0,0 0 0,0 16 0,31-4 0,-11 11 0,0 3 0,2-10 0,3-1 0,7 10 0,0 1-589,-8-7 1,-1-3 588,5-2 0,-1 0 0,-5 2 0,-1 1 0,5-3 0,-3-1 0,-7 7 0,31-4 0,-43-16 0,12 0 1177,-1-39-1177,-11-3 0,6 6 0,2-6 0,-2 3 0,-8 6 0,0 1 0,6-15 0,-1 4 0,-7 8 0,0 15 0,0 4 0,0 16 0,0 0 0</inkml:trace>
  <inkml:trace contextRef="#ctx0" brushRef="#br0" timeOffset="13117">5997 7585 24575,'-8'33'0,"1"0"0,-3-8 0,0 1 0,-2 6 0,0 4 0,1-4 0,0-2 0,2-1 0,0 7 0,2-3 0,7-6 0,0 4 0,0-27 0,0 12 0,0 0 0,0-12 0,0 11 0,0-15 0,0 0 0,0-47 0,0 12 0,0-13 0,0-4 0,0 22 0,0 1 0,0-13 0,0 0 0,0-5 0,0 12 0,0 3 0,0 28 0,0-11 0,16 15 0,4 0 0,15 0 0,0 0 0,8 0 0,-5 15 0,-11 21 0,-12-17 0,1 1 0,1 2 0,2-1-451,3-3 1,3-3 450,1-1 0,1 0 0,-6 3 0,1 1 0,15 8 0,0-1 0,-14-9 0,-1-1 0,16 10 0,-1-1 0,-2 4 0,-15-9 0,11-3 901,-27-32-901,11-3 0,1-5 0,-12-10 0,-4-4 0,5 4 0,1-3 0,-1 2 0,-4-11 0,-2 0 0,1-2 0,0 2 0,0 13 0,0 3 0,0 3 0,0 1 0,-1-5 0,2 3 0,7 5 0,-6-9 0,6 32 0</inkml:trace>
  <inkml:trace contextRef="#ctx0" brushRef="#br0" timeOffset="14085">8043 7320 24575,'-8'26'0,"1"-1"0,-13-1 0,-14 8 0,-6-2 0,10-22 0,-1 0 0,-1 10 0,-3 7 0,0-3 0,0-6 0,-1-1 0,3 1 0,-7 11 0,2 1 0,-6-2 0,3-1 0,18-10 0,3-3 0,1-2 0,3-4 0,16-6 0,0 2 0,0 21 0,0-19 0,31 12 0,-2-8 0,5-1 0,11 2 0,2 2 0,-1 6 0,-2 1 0,0 0 0,-3 0 0,-17-5 0,-1 1 0,6 4 0,0-3 0,9-3 0,-11 4 0,-11-16 0,-1 0 0,-11 0 0,12 0 0,-16 0 0,0 0 0,0 0 0</inkml:trace>
  <inkml:trace contextRef="#ctx0" brushRef="#br0" timeOffset="15467">8996 7355 24575,'-20'-15'0,"5"11"0,15-12 0,0 32 0,0 3 0,0 14 0,0 1 0,0 1 0,0 5 0,0 1 0,0 6 0,0-20 0,0 1 0,0-1 0,0-3 0,0-5 0,0 5 0,0-22 0,0-2 0,0-34 0,-2-7 0,4-4 0,5 13 0,1-1 0,-6-7 0,-2-4 0,2 7 0,14-6 0,-15 16 0,-2 3 0,1 0 0,0 22 0,0-21 0,0 19 0,8-12 0,-6 16 0,5 0 0,9 16 0,4 11 0,-1 11 0,-4-9 0,2 0 0,0-4 0,1-3 0,13 16 0,-7-16 0,1-5 0,18-13 0,-3 11 0,-16-13 0,3-4 0,3 4 0,-2-4 0,14-13 0,-4-4 0,-2-5 0,-16-3 0,-1-3 0,5-2 0,3-4 0,-3 2 0,-3-5 0,-1 1 0,3-3 0,-3 4 0,-4 2 0,-16 19 0,0 16 0,0 0 0,0 16 0,0 3 0,0 6 0,0 1 0,0 14 0,0 2 0,0 6 0,0-6 0,0 0 0,0 7 0,0 2-576,0-13 1,0 0 0,0-4 575,-1-8 0,2-1 0,4 10 0,5-6 0,10-17 0,0 4 0,11-32 0,-27 12 0,12-12 0</inkml:trace>
  <inkml:trace contextRef="#ctx0" brushRef="#br0" timeOffset="26234">4357 10037 24575,'19'9'0,"-3"15"0,-16-5 0,0 17 0,0-11 0,0 1 0,0 21 0,0-6 0,0 2 0,0-10 0,0 1-953,0 5 0,0 0 953,0-5 0,0 1-4,0-3 0,0 3 0,0 0 4,0 13 0,0 0 0,0 1 0,0 0 0,0-10 0,0-4 0,0 2 0,0-9 0,0-13 0,0-15 0,0 0 0,0 0 0</inkml:trace>
  <inkml:trace contextRef="#ctx0" brushRef="#br0" timeOffset="26717">4780 10089 24575,'0'36'0,"0"-11"0,0 1 0,0 21 0,-1 2 0,2 2 0,6-20 0,2 0-1093,-3 11 1,0 5 0,1-4 55,3-8 1,0 0 1318,-3 5 1,-2 4 0,-1-2-283,-3 9 0,-2-2 0,1-6 0,0-2 0,0-2 0,0-4 0,0 1 1023,0-1-1023,0-15 0,0-5 0,0-15 0,0 0 0</inkml:trace>
  <inkml:trace contextRef="#ctx0" brushRef="#br0" timeOffset="27685">4128 10231 24575,'0'-30'0,"0"1"0,-3-7 0,6 9 0,12 23 0,20-12 0,5 16 0,-7-7 0,0-1 0,14 4-1576,-14-7 1,3-2 1575,6 4 0,2 1 0,1-6 0,2 0-33,-11 8 1,4 1 0,0 1-1,-3 0 33,-3-2 0,-2 0 0,2 2 0,11 3 0,2 1 0,-6 1 0,-11-1 0,-3 0-124,13-2 0,-5 4 124,-12 14 0,2-8 0,-3 3 0,-18 32 0,4-17 0,0 1 0,-6 4 0,-4 1 0,-12 8 0,-4-2 0,8-8 0,-3-3 0,-16 5 0,-9-5 0,9-13 0,-4-2 0,1-3 0,-10 2 0,-4-2 0,9-1 0,-5 0 0,0 1 0,4-3 0,-12 1 0,2-2 0,13 1 0,-1 0 0,3 0 1131,1-2 1,6 0-1132,6-4 970,4 0-970,16 0 296,0 15-296,21-5 0,5 0 0,10 25 0,-6-26 0,6-5 0,-2 3 0,-1 8 0,0 1-243,7-4 0,4 0 0,-2-1 243,2 4 0,0 2 0,-2 3 0,2 4 0,-3-4 0,1-4 0,-1 0 0,-9 5 0,0 3 0,-2-3 0,-2-5 0,1 0 0,8 8 0,0 1 0,-12-12 0,-3 1 0,-2 4 0,-3-1 0,7 3 729,-24-4-729,0-16 0,0 0 0,0 0 0</inkml:trace>
  <inkml:trace contextRef="#ctx0" brushRef="#br0" timeOffset="28617">5662 9737 24575,'35'0'0,"1"0"0,-4 0 0,-2 0 0,-3 0 0,-1 0 0,13 0 0,-3 0 0,-9 0 0,7 5 0,-5 5 0,-25 10 0,19 15 0,-21-7 0,6 5 0,-8-21 0,0 18 0,-8 2 0,-15-14 0,-3 0 0,10 23 0,-3 2 0,-8-25 0,-6-4 0,3 1 0,1 11 0,1-1 0,-4-6 0,1-3 0,-4 4 0,19-4 0,16-1 0,0-11 0,32 12 0,15-16 0,-5 0 0,4 0 0,-5 0 0,0 0 0,7 0 0,-2 0 0,-16 0 0,-3 0 0,4 0 0,-3 0 0,-8 0 0,11 0 0,-27 0 0,12 0 0,-16 0 0</inkml:trace>
  <inkml:trace contextRef="#ctx0" brushRef="#br0" timeOffset="29400">7073 10619 24575,'37'-13'0,"1"-1"0,-1 1 0,9-4 0,2 3 0,-11 8 0,4 2 0,0 1 0,-1 0 0,2 2 0,0 0 0,-3-1 0,-3-3 0,-2-1 0,-2 2 0,10 3 0,-13 2 0,-27-1 0,21 0 0,-19 0 0,12 0 0,-16 0 0</inkml:trace>
  <inkml:trace contextRef="#ctx0" brushRef="#br0" timeOffset="29768">7726 10389 24575,'28'8'0,"1"0"0,6-4 0,3 10 0,-2 3 0,-14-5 0,2 21 0,-24-5 0,0 7 0,0 0 0,-24 1 0,18-17 0,-17-3 0,23-16 0,0 0 0</inkml:trace>
  <inkml:trace contextRef="#ctx0" brushRef="#br0" timeOffset="30367">9084 10037 24575,'-20'45'0,"5"-9"0,-1 2 0,3-5 0,-1 1-1639,-4 9 1,-2 2 928,-1-1 0,-1-2 710,4-5 0,1-1-36,7-5 0,0 0 36,-7 5 0,3-5 1077,10-7-1077,-12 23 0,16-44 0,0 13 583,0-16 1,0 0 0,0 0 0</inkml:trace>
  <inkml:trace contextRef="#ctx0" brushRef="#br0" timeOffset="30785">9507 9860 24575,'0'26'0,"0"-1"0,0 2 0,0 1 0,0 10 0,0 2 0,2-6 0,-1 2 0,-4-2 0,-11 13 0,-3 0 0,12-7 0,2 2 0,-5-4 0,-16 0 0,-1-2-1639,18 6 1,3 1 1131,-12-4 0,0 0 507,7-5 0,-1-1 659,-8 2 1,0-2-660,-1 10 0,3-7 700,16-17-700,0-19 0,0-19 0</inkml:trace>
  <inkml:trace contextRef="#ctx0" brushRef="#br0" timeOffset="31634">8890 9931 24575,'31'-20'0,"1"0"0,7-2 0,6 5 0,-1 13 0,3 6 0,-1-2 0,-11-2 0,-2-1 0,3 1 0,8 1 0,4 1 0,0 0 0,-8 1 0,-3-2 0,-1 2 0,6-2 0,3 2 0,-9 6 0,0 27 0,-10-13 0,-5 5 0,-23 12 0,-12 2 0,-4-2 0,-7-3 0,-7-2 0,-9-4-336,7-13 0,-5-3 0,-2-2 0,2 0 336,2 2 0,2-1 0,-4-1 0,-7-3 0,-5-1 0,1-1 0,7 0 0,0 4 0,3-2 0,1-7 0,-3-3 0,8 3 0,2 5 0,1-12 0,31 29 0,22-13 0,11 0 0,-3 6 0,4 3 0,2-3 0,7-7 0,4-4 0,2 4 0,-10 5 0,3 5 0,1 1 0,-2-1 0,-2-5 0,5-3 0,-3-4 0,1 5 0,2 7 0,1 5 0,0 1 0,-4-3 0,-7-6 0,-3-1 0,-2 1 0,9 10 0,-4 1 0,-4-4 0,-5-3 0,-5 0 1344,-1-5-1344,-3-15 0,-16-31 0,0 23 0,0-23 0</inkml:trace>
  <inkml:trace contextRef="#ctx0" brushRef="#br0" timeOffset="32301">10160 9507 24575,'0'26'0,"0"-1"0,0 7 0,0 15 0,0 2 0,0-10 0,0 4 0,0-4 0,0-19 0,16-4 0,-12-16 0,27 0 0,-11 0 0,7-16 0,-9 12 0,-11-12 0</inkml:trace>
  <inkml:trace contextRef="#ctx0" brushRef="#br0" timeOffset="63834">5697 13441 24575,'20'35'0,"-4"0"0,-15-10 0,-2 1 0,1 5 0,0 1 0,0-4 0,0 1 0,0 20 0,0 0 0,0-19 0,0 1 0,0 4 0,0 4 0,0-4 0,0-1 0,0-1 0,0 4 0,0 3 0,0-1 0,0 8 0,0 0-378,0-13 0,0 2 1,0 2 377,-1 11 0,0 3 0,3-5 0,5 0 0,1-1 0,-1-5 0,-1 3 0,1-2-1113,2 6 0,2-2 1113,1-5 0,-1 0 0,-9-8 0,-3 2 0,2 1 0,6 9 0,2 2 0,-1-2 0,-6-9 0,-2-2 0,1 4 0,3 8 0,1 5 0,-1 2 0,-1-5 0,-2 2 0,-1-4 0,-1 1-43,1 3 0,0 0 1,0-5 42,-4 4 0,8-13 0,27-29 0,-23-11 0,24-11 0</inkml:trace>
  <inkml:trace contextRef="#ctx0" brushRef="#br0" timeOffset="64902">5574 13353 24575,'30'-8'0,"1"0"0,8 6 0,0 0 0,-6-6 0,1 0-1510,8 7 1,0 2 1509,-11-1 0,1 0 0,5 1 0,4-2 0,3-2 0,6-3 0,-1 0 0,-12 1 0,1 0 0,0 0 0,0 0 0,4-2 0,1 0 0,0 0 0,0 1 0,0 0 0,0 2 0,-1 0 0,-2 0 0,-2 1 0,-3 1 0,4-1 0,6 0 0,4-1 0,1 0 0,-2-1 0,-9 1 0,-3 0 0,2-1 0,2-1 0,5-3 0,2-1 0,3-1 0,-1 0 0,-1 1 0,-5 2 0,-1 0 0,0 0 0,-1 0 0,-1 1-820,3-3 1,-1 1 0,-1 0 0,-1 1 756,9 1 0,-1 2 0,-4 2 63,5 3 0,-4 0 448,1-8 0,0 0-448,-7 6 0,1 2 0,3-2 0,-6-1 0,4-2 0,1 0 0,0-1 0,-2 2-268,2-1 0,-2 1 0,2 0 0,2-1 268,1 1 0,3-1 0,2 0 0,0 1 0,-1-1 0,-4 1 0,2-1 0,-4 0 0,0 0 0,4 0 0,-6 0 0,2-1 0,2 0 0,0 0 0,-1 1 0,-1 2 0,-1 1 0,-2 1 0,0 1 0,0 0 0,-1-1-133,9-3 1,-1 0-1,0-1 1,2 2 132,-7 2 0,3 1 0,-1 0 0,0 1 0,-4-1 0,9 0 0,-4 0 0,4 0 0,-3 0 0,4 0 0,2 0 0,-2 0 0,-3 0 0,-3 0 0,-4 0 0,0 0 0,1 0 0,2 0 0,1 0 0,0 0 0,-3 0 0,4 0 0,-2 0 0,-5 0 0,-8 0 0,0 0 982,7 0 1,4 0 0,-5 0-983,-5 0 0,-1 0 273,10 0 1,-2 0-274,-2 0 1302,-21 0-1302,-15 0 2283,16 0-2283,-12 0 111,12 0-111,-16 0 0,0 0 0,0-16 0,0 12 0,0-11 0</inkml:trace>
  <inkml:trace contextRef="#ctx0" brushRef="#br0" timeOffset="66200">6615 12312 24575,'9'31'0,"1"1"0,-1 1 0,-2 2 0,-6 8 0,-2 0 0,1 4 0,0-1 0,0-4 0,0-2 0,0-12 0,0-5 0,0-7 0,0-16 0,0 0 0,0-16 0,2-7 0,4-5 0,8-2 0,5-4 0,-3 0 0,-9 0 0,-3-1 0,4 0 0,13-8 0,4-1 0,-8 4 0,-14 5 0,-2 3 0,7-4 0,0 5 0,-8 12 0,15 3 0,13 16 0,-3-1 0,3 2 0,19 15 0,-21-1 0,-1 5-774,-3 6 0,-1 3 774,-2 1 0,-1 3 0,-4 0 0,0 2 0,1-3 0,3-9 0,-1 1 0,-5 7 0,-1 5 0,2-7 0,22 2 0,-15 4 0,-5-19 0,-15-16 0,0 0 0</inkml:trace>
  <inkml:trace contextRef="#ctx0" brushRef="#br0" timeOffset="66517">6879 12541 24575,'-19'-15'0,"3"11"0,16-12 0,0 16 0,0 0 0,86-16 0,-41 15 0,2-2-190,-11-3 0,3-3 1,0 0-1,-2 2 190,1 5 0,-3 2 0,-2-2 0,4-6 0,-5 0 0,-5 8 0,-11 0 0,-16 0 0,0 0 0</inkml:trace>
  <inkml:trace contextRef="#ctx0" brushRef="#br0" timeOffset="67087">10354 12047 24575,'-20'-15'0,"5"42"0,15-3 0,-8 20 0,0 6 0,6-20 0,0 0 0,-6 17 0,0-3 0,8-13 0,0 2 0,0-25 0,0-8 0,0 0 0</inkml:trace>
  <inkml:trace contextRef="#ctx0" brushRef="#br0" timeOffset="67618">10231 12012 24575,'0'-29'0,"0"-11"0,0 37 0,15-13 0,13 16 0,4 0 0,4 0 0,-7 0 0,1 0 0,21-2 0,-2 4 0,-22 4 0,-3 4 0,6 1 0,-9 5 0,-36 25 0,-17 2 0,7-18 0,-5-3-518,-8 8 1,-5 1 0,4-11 517,13-22 0,2 0 0,-4 18 0,8-5 0,20-23 0,32 44 0,-6-22 0,3-1 0,4 8 0,0 2-507,3-2 0,-3 1 507,-9-1 0,-5 1 1468,1 25-1468,-25-16 0,-6-1 0,1 0 0,-4-5 0,-21-1 0,12 7 0,-26-23 0,13 16 219,2-10 1,2-4-1,12-6 1,4 0 0</inkml:trace>
  <inkml:trace contextRef="#ctx0" brushRef="#br0" timeOffset="68686">8925 13018 24575,'0'35'0,"0"-16"0,0 13 0,0-13 0,0 9 0,0 3 0,0 10 0,0-8 0,0 6 0,0-5 0,0-7 0,0 1 0,4 12 0,2 6 0,0-1 0,0-8 0,1 0 0,0-1-1093,-1 3 1,0 1 0,1 1 1057,2 1 1,-1 2-1,-1-3 35,-7 9 0,2-2-1000,9-7 0,1 0 1000,-10-8 0,-2 0 0,2 1-131,7 2 1,3-1 0,-2 0 130,0 12 0,0 2 0,-2-9 0,1 4 0,1-1 0,-2-5 0,2 0 0,0 0 0,-2 4 0,1 8 0,-1 0 0,-2-6 0,-2-8 0,-1-4 0,2 2 0,5 12 0,3 2 0,-3-3 0,-5-9 0,-2-2 0,1-2 0,5 5 0,-2-1 0,-6 4 0,-2-2 0,1 9 0,0 2 0,0-37 0,0 4 0</inkml:trace>
  <inkml:trace contextRef="#ctx0" brushRef="#br0" timeOffset="69850">8008 16193 24575,'0'0'0</inkml:trace>
  <inkml:trace contextRef="#ctx0" brushRef="#br0" timeOffset="70034">8008 16633 24575,'-20'40'0,"5"7"0,15-28 0,0 1 0,0-4 0</inkml:trace>
  <inkml:trace contextRef="#ctx0" brushRef="#br0" timeOffset="70186">8114 17198 24575,'-10'24'0,"0"1"0,1 6 0,3-7 0,6-20 0,0 11 0</inkml:trace>
  <inkml:trace contextRef="#ctx0" brushRef="#br0" timeOffset="70367">8114 17657 24575,'0'41'0,"0"6"0,0-8 0,0 0 0,0 2 0,0-2 0</inkml:trace>
  <inkml:trace contextRef="#ctx0" brushRef="#br0" timeOffset="71853">11201 12823 24575,'35'36'0,"0"-1"0,-24-9 0,-2-1 0,14 6 0,-21 18 0,22-6 0,-15-8 0,1 1 0,7-2 0,2-1 0,-1 1 0,-1 0 0,-7 4 0,0-1-1004,5-12 1,1 1 1003,-5 14 0,-2 4 0,-1-11 0,0 1 0,3 1 0,5 4 0,2 1 0,-3 0-191,-8 0 1,-4-1 0,3 2 190,4-4 0,3 2 0,0-1 0,-2-3 0,-1 5 0,-1 0 0,2 4 0,1 3 0,1-4 0,1-5 0,-1 0 0,-5 1 0,-3 5 0,0-2 0,-2-2 0,0-1 0,-1 0 0,-2-4 0,0-1 0,0 1 0,0 2 0,0 0 0,0-3 0,0-2 0,0-2 0,0 6 0,0-1 0,0-4 0,0 1 0,0 10 0,0 0 0,0-13 0,0 1 0,-7 7 0,-2 5 0,1-6 0,6-8 0,-2-1 0,-6 12 0,-4 5 0,-1-5 0,-2-8 0,-1-1 0,-1 10 0,-2-2 0,0-16 0,-1-9 359,5-13 1,9-4 0,8-11 0</inkml:trace>
  <inkml:trace contextRef="#ctx0" brushRef="#br0" timeOffset="75617">4851 13776 24575,'0'47'0,"0"2"0,0-19 0,0-1 0,0-2 0,4 15 0,7-5 0,9-30 0,0 25 0,-5-32 0</inkml:trace>
  <inkml:trace contextRef="#ctx0" brushRef="#br0" timeOffset="76151">4727 14623 24575,'31'-8'0,"-1"0"0,17 4 0,-21-4 0,-1 0 0,18 8 0,-17-1 0,1 2 0,20 15 0,-12 19 0,-19-3 0,-27 8 0,-9 0 0,-4-5 0,2-8 0,-5 3 0,2-4 0,4-10 0,0-1 0,-9 11 0,2-3 0,8-11 0,36 3 0,7-15 0,7 0 0,-1 0 0,-7 0 0,1 0 0</inkml:trace>
  <inkml:trace contextRef="#ctx0" brushRef="#br0" timeOffset="76801">4692 15469 24575,'43'-19'0,"-17"9"0,1 4 0,20 6 0,-21 0 0,-1 0 0,10 0 0,-15 0 0,-4 16 0,-16 3 0,-16 17 0,12-17 0,-12-3 0,40-8 0,13-6 0,-13 7 0,-1 5 0,12 21 0,-19 5 0,-15-15 0,-2 1 0,1 17 0,-7-7 0,-2-4 0,5-12 0,-8 11 0,-7-3 0,-8-24 0,2 5 0,-3 1 0,-12 0 0,1-4 0,-4-6 0,-4 0 0</inkml:trace>
  <inkml:trace contextRef="#ctx0" brushRef="#br0" timeOffset="79101">2999 15205 24575,'0'-20'0,"0"4"0,0 41 0,0 13 0,0-6 0,-2 5 0,4 0 0,13-4 0,-11-21 0,28 4 0,-21-16 0,7 0 0,-10 0 0</inkml:trace>
  <inkml:trace contextRef="#ctx0" brushRef="#br0" timeOffset="79340">2963 14746 24575,'0'-27'0,"0"9"0,0 10 0,0 16 0,0-6 0,0 6 0,0-8 0</inkml:trace>
  <inkml:trace contextRef="#ctx0" brushRef="#br0" timeOffset="81068">5627 14464 24575,'0'-28'0,"0"1"0,0-8 0,31 19 0,-7 0 0,0 14 0,3 0 0,16-13 0,-6 15 0,-2 0 0,4 0 0,-3-5 0,3-1 0,0 1 0,1 3 0,0 2 0,4-2-594,-7 0 0,3-2 0,1 1 0,1-1 0,-1 2 594,2-1 0,0 1 0,0 1 0,0 0 0,-1 0 0,6 0 0,-2 1 0,1 0 0,2-1 0,-8-2 0,1-1 0,2-1 0,-1 0 0,-2 1 0,-3 1 0,11 2 0,-4 0 0,4-1 0,-4-2 0,3-3 0,3 0 0,-1 0 0,-1 1 0,-3 1 0,0 1 0,-1 1 0,1-1 0,-1 0 0,-2 1 0,0-1 0,-1 0 0,1 0 0,-1 0 0,1-2 0,1-1 0,0-1 0,-3 2 0,-3 1 0,1 3 0,-4 2 0,1-2 0,4-3 0,0-1 0,-1 2 0,5 4 0,2 0-325,-9-3 0,4-2 1,1 1-1,-3 0 325,1 2 0,-2 2 0,4-2 0,0 0 0,7-2 0,1 1 0,-2-1 0,-4 1 0,1 0 0,-4 1 0,4 0 0,1 1 0,4 1 0,3 0 0,-1-1 0,-6 1 0,4-2 0,-4-1 0,5 0 0,-12 1 0,3-1 0,4 1 0,1-1 0,0 1 0,-2 0 0,-3 0-391,3 1 1,-2 1 0,-1-1-1,0 1 1,1-2 390,5 0 0,1-1 0,0 0 0,-2-1 0,-2 1-591,-2-1 1,-2-1-1,-3 1 1,-2 1 590,10 1 0,-2 0 0,-4-3 0,1-1 0,-2 1 0,7 5 0,2 0 0,-12-3 0,3-1 0,0-1 0,-2 2 0,2 1 0,-2 2 0,1-2 0,7-7 0,2-3 0,0 1 0,0 4 0,0 1 0,-4 0 0,1-4 0,0 0 402,1 4 0,3 0 0,-2 2-402,-8 3 0,-2 2 0,0-1 174,1 1 1,0-1 0,1-1-175,7-3 0,2-2 0,-6 1 0,-10 3 0,-1 0 0,18-10 0,-6 0 0,-18 10 466,7-5 0,-31 7 1,0 0-1</inkml:trace>
  <inkml:trace contextRef="#ctx0" brushRef="#br0" timeOffset="82318">5891 15363 24575,'36'-4'0,"-1"-1"0,2-7 0,4 0 0,-5 7 0,5 1 0,1-1 0,-2 0-977,5-6 1,-1-2 0,6 1 976,-7 6 0,3 0 0,4 0 0,2 1 0,-1 0 0,-1-2-469,-7 0 1,-1 0 0,1-1 0,0 0 0,-1 1 0,1-1 0,-1 2 343,6 0 1,-1 1-1,1 0 1,-1 0-1,2 0 1,2 0-286,-4-1 0,3-1 1,1 1-1,1-1 1,-1 0-1,-2 1 0,-2 0 1,-4 2 365,1 0 1,-4 2 0,-2 1 0,1-1 0,2-1 43,5-2 0,2 0 0,2-1 0,0 0 0,-3 0 0,-4 3-682,1 1 0,-4 1 0,-2 1 0,3-1 682,6-2 0,0-1 0,2-1 0,-2 1 0,-3 0 0,-1 0 0,1 0 0,3 0 0,-4 1 0,1 0 0,2 1 0,1-2 0,0 1 0,-1-1-104,-1-1 1,0-1-1,0 0 1,0-1 0,-1 1-1,0 0 104,7 0 0,-2 1 0,1-1 0,-1 1 0,-1 0 229,-1 1 0,0 0 1,0 0-1,-3 1 0,-5 0-229,-3 1 0,-3-1 0,2 1 0,4-2 0,4-1 0,0 1 0,-2 1 0,1 1 0,-2 2 0,2-2 0,-1-1 0,3-1 0,1 0 0,-3-1 0,5 0 0,-2-1 0,-2 2 0,-3 2 0,-2 1 0,0 0 0,0-4 0,-1 0 0,-2-1 0,-2-2 0,0 0 0,0 7 0,2 1 0,-3-3 0,5-12 0,1-1 0,-3 12 0,4 4 0,2 1 0,-5-2 1638,7-7 0,0 0-1540,5 7 1,5 2-1,-7-1-98,-16 0 0,-1 0 0,11 1 0,7 0 0,-3-3 0,5-5 0,0-1 0,-8 6 0,1 2 0,-1-2 0,-6-3 0,0-2 0,-4 3 1638,-2 4 0,-1 0-1147,10-7 1,-1-2-492,2 6 0,-13-6 0,-1 2 0,2 7 2826,-9 0-2826,-10 0 363,-8 0 1,0 0 0,0 0-1</inkml:trace>
  <inkml:trace contextRef="#ctx0" brushRef="#br0" timeOffset="84651">18309 15275 24575,'0'36'0,"0"7"0,0-6 0,0 6 0,8-23 0,-6-5 0,6-15 0</inkml:trace>
  <inkml:trace contextRef="#ctx0" brushRef="#br0" timeOffset="85534">19791 16281 24575,'35'-10'0,"0"0"0,1 1 0,-1 2 0,12 7 0,-14 0 0,6 0 0,-31 16 0,24 4 0,-32 15 0,-17-5 0,-6-1 0,4-8 0,-3-1 0,-17 2 0,0-1 0,18-3 0,3-5 0,-14-9 0,32 12 0,32-16 0,15 0 0,-5 1 0,4-2 0,-10-3 0,0-3 0,-2 2 0,-3 4 0,-1-2 0,-3-4 0,0-1 0</inkml:trace>
  <inkml:trace contextRef="#ctx0" brushRef="#br0" timeOffset="86451">20514 14358 24575,'31'-10'0,"1"0"0,3 1 0,-2 3 0,14 6 0,-20 15 0,-3 1 0,-4-8 0,-8 21 0,-8 5 0,-20-3 0,0-5 0,-3 1 0,-3-4 0,-3-3 0,-10 1 0,1-7 0,3-10 0,-1 8 0,48-28 0,12 13 0,11 5 0,0-1 0,-3-1 0,1 0 0,2 0 0,6 0 0,1 0 0,-2 0 0,6 0 0,-10 0 0,-20 0 0,-5 0 0</inkml:trace>
  <inkml:trace contextRef="#ctx0" brushRef="#br0" timeOffset="87920">20902 14658 24575,'35'0'0,"-9"0"0,-1 0 0,7 0 0,1 0 0,-25 0 0,-8 0 0,0 0 0,0 16 0,0-5 0,0 7 0,0 21 0,0-31 0,0 23 0,0 1 0,0-24 0,0 39 0,-8-28 0,-25 9 0,1 5 0,-3-37 0,19 16 0,16-28 0,0 16 0,0 0 0,0 0 0</inkml:trace>
  <inkml:trace contextRef="#ctx0" brushRef="#br0" timeOffset="89051">20902 14711 24575,'-16'-2'0,"12"-28"0,-11 32 0,-9-9 0,3 11 0,-7 4 0,-3-1 0,3-6 0,1-2 0,-20 1 0,14-15 0,9 26 0,20-38 0,-27 54 0,11-38 0,-15 26 0,0-30 0,7 26 0,11-38 0,9 39 0,8-28 0,0 16 0,0 0 0,8 0 0,9 0 0,-5 0 0,4 0 0</inkml:trace>
  <inkml:trace contextRef="#ctx0" brushRef="#br0" timeOffset="91853">18856 14658 24575,'0'45'0,"0"-16"0,0 1 0,0-4 0,0 3-441,0 9 0,0 7 0,0-3 441,0 3 0,0 2-820,0-9 1,0 3 0,0 0 0,0-2 495,0-2 0,0-2 0,0 3 324,0 6 0,0 6 0,0 0 0,0 0-118,0-4 0,0 1 1,0-1-1,0 1 118,0 2 0,0 0 0,0 1 0,0 0 0,0-9 0,0 1 0,0-1 0,0 0 0,0-4 0,0 5 0,0-2 0,0 1 0,0 0 0,0 3 0,0-1 0,0-2-153,0 0 1,0-2 0,0 0 152,0 1 0,0-1 0,0-2 237,0 5 0,0-6-237,0 0 0,0-21 0,0-15 0</inkml:trace>
  <inkml:trace contextRef="#ctx0" brushRef="#br0" timeOffset="92687">18944 14587 24575,'-25'0'0,"-3"0"0,4 0 0,-3 0 0,-10 0 0,-4 0 0,-5 0 0,0 0-1639,1 0 1,0 0 992,-6 0 0,2 0 646,11 0 0,1 0 0,-6 0 0,-2 0 266,6 0 0,-1 0 0,1 0-266,0 1 0,-2-2 0,0-2 0,-7-1 0,0-1 0,5 2 0,7 1 0,4 1 0,-4 0 0,-5-2 0,-5-1 0,-3 1 0,2-1 0,6 2 0,4 1 0,5 2 0,-4-1 0,-9 1 0,-4 0 0,-1-1 0,5-2 0,6-3 0,2-1 0,2 1 0,-14 4 0,4-2 0,8-9 0,9 1 872,20 9-872,8-6 0,0 8 0,0 0 0</inkml:trace>
  <inkml:trace contextRef="#ctx0" brushRef="#br0" timeOffset="93869">20161 15628 24575,'-25'8'0,"-1"0"0,-13 11 0,8 6 0,3 1 0,7-2 0,7 2 0,4 3 0,10 8 0,0-8 0,0 5 0,0 1 0,0 3 0,0-2 0,0 4 0,0 1-1093,0 7 1,0 5 0,0-5 12,0-12 0,0 0 1080,4 9 0,2 5 0,0-6 0,-2-7 0,4-3 815,14 6 0,5-2-815,-12-10 0,1-7 219,19-9 1,-19 4 0,-16-16 0</inkml:trace>
  <inkml:trace contextRef="#ctx0" brushRef="#br0" timeOffset="94601">19861 15558 24575,'-43'0'0,"17"0"0,-1 0 0,-20 0 0,15 0 0,-2 0 0,-12 0 0,-2 0-426,15-1 0,-1 1 1,-3 1 425,1 1 0,-4 1 0,-2 1 0,-1 0 0,2-2-516,1 0 1,-1-2-1,1 0 1,-1 1 0,1 0 515,0 2 0,1 0 0,-1 0 0,-1 1 0,-1-1 0,-1 0 0,-2 0 0,-1 0 0,0-1 0,2 1 0,4-2 0,-2 1 0,4-2 0,0 1 0,-3 0-547,-1 2 1,-3-1 0,-3 2 0,1-1 0,2-1 0,3 0 278,1-1 0,3-1 0,1-1 0,-2 1 268,-8 0 0,-3 0 0,0 0 0,3 0-898,-1 0 0,2 0 1,-1 0 897,10 0 0,-1-1 0,1 1 0,-2 1 0,0 2 0,1 2 0,-2-1 0,-1 0 0,1-3 0,-2-1 0,0 0 0,0 0 0,2 3-87,-4 3 0,1 3 1,2 0-1,-2-2 87,1-5 0,-2-2 0,2 0 0,4 2 611,-14 8 0,10-4-611,6-22 0,21 12 0,15-12 0</inkml:trace>
  <inkml:trace contextRef="#ctx0" brushRef="#br0" timeOffset="100301">7197 13547 24575,'-18'27'0,"0"1"0,-17 7 0,16-19 0,3-9 0,16-5 0,16 22 0,19-20 0,0 10 0,0 3 0,8 3 0,-15 3 0,-8 5 0,-20 19 0,0-10 0,0 2 0,0-35 0,-16 27 0,12-42 0,-27 38 0,11-39 0,0 28 0,5-16 0</inkml:trace>
  <inkml:trace contextRef="#ctx0" brushRef="#br0" timeOffset="100587">7161 13617 24575,'28'0'0,"-1"0"0,9 1 0,3-2 0,1-3 0,3-2 0,1 1-896,-2 3 1,0 2-1,2-2 896,-2-5 0,3-2 0,0 0 0,-5 2 142,9 5 0,-6 0 1,-10-6-1,-7 1 1,-10 7-1</inkml:trace>
  <inkml:trace contextRef="#ctx0" brushRef="#br0" timeOffset="102934">10389 13282 24575,'-19'4'0,"-3"11"0,-3-3 0,-22-23 0,5 16 0,-5 5 0,12-5 0,-1 0 0,2 1 0,-6 3 0,3 2 0,5-2 0,5 1 0,12 6 0,48-3 0,20-3 0,-12-7 0,2 0 0,-5 4 0,3 3 0,1 1 0,-6 1 0,5 5 0,-6 1 0,-3-8 0,-9 3 0,-23 34 0,-15-11 0,-21-13 0,14-2 0,-3-3 0,-9-15 0,0-4 0,-13 9 0,11-16 0,21 6 0,15-5 0</inkml:trace>
  <inkml:trace contextRef="#ctx0" brushRef="#br0" timeOffset="103234">10389 13282 24575,'26'2'0,"-1"0"0,-1 5 0,1-2 0,24-12 0,0-2 0,-20 8 0,-7 2 0,-6-1 0,-16 0 0,16 0 0,-13 0 0,13 0 0</inkml:trace>
  <inkml:trace contextRef="#ctx0" brushRef="#br0" timeOffset="107450">7303 14623 24575,'0'0'0</inkml:trace>
  <inkml:trace contextRef="#ctx0" brushRef="#br0" timeOffset="110518">7126 14693 24575,'20'-17'0,"-1"-1"0,6 8 0,-3 0 0,-2-21 0,0 27 0,11-12 0,-27 16 0,19 0 0,-21 0 0,22 0 0,11 0 0,-8 0 0,1 0-551,3 0 0,1 0 551,1 0 0,2 0 0,10 0 0,-3 0 0,3 0 0,9 0 0,-54 0 0,0 16 0,-7 27 0,-11-2 0,4-5 0,1 3 0,2-3 0,2-2 0,0-8 0,2-1 0,7 24 1102,0-25-1102,0-20 0,0 11 0,0-15 0,0 0 0,0 0 0</inkml:trace>
  <inkml:trace contextRef="#ctx0" brushRef="#br0" timeOffset="113006">10160 14323 24575,'-27'0'0,"-1"0"0,-7-16 0,19 12 0,8 4 0,6 4 0,-5 12 0,7-16 0,39 0 0,2 0 0,0 0 0,4 0 0,-8 0 0,-1 0 0,-4 0 0,-2 0 0,6 0 0,-21 0 0,-15 15 0,0 5 0,0 15 0,-22-4 0,-3-3 0,14-10 0,-18 6 0,10-3 0,46-23 0,9-2 0,-4 27 0,6-14 0,-2 2 0,-18 24 0,-23-9 0,-6-1 0,-11 7 0,-5 1 0,11-25 0,16 8 0,-15 19 0,-6-16 0,-1 1 0,2 8 0,-2-5 0,-7-20 0,0-2 0,-7 26 0,17-38 0,3 26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26:56.3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4692 3157 24575,'-27'0'0,"-1"0"0,-7-15 0,3 26 0,29-38 0,-21 39 0,22-28 0,-6 16 0,8 0 0,0 0 0,24 0 0,16 0 0,12 0-729,-16 0 0,2 1 0,4-1 0,4-1 729,-5 0 0,5-2 0,2 0 0,3 0 0,1 0 0,1-1 0,-2 1 0,-2 0-410,-5 0 0,-2 0 1,0 1-1,0-1 1,1 1-1,1-1 0,1 0 1,3 0 351,-3 0 0,1 0 0,3-1 0,1 1 0,2-1 0,-1 1 1,1-1-1,0 0 0,-1 0 0,-2 0 0,-1 1 0,-3-1 58,8-1 0,-2 1 0,-2-1 0,0 0 0,-2 1 0,0-1 0,0 1 0,0 1 0,-1 0 0,0 0 0,0 0 0,-1 1 0,0 0 0,-2 0 0,-1-1 0,-2 1-452,8-1 1,-1-1 0,-3 0 0,-3 1-1,-7 1 452,1 2 0,-4 0-189,13-1 1,-5 2 188,-8 15 454,18-12 1,-37 12 0,3-16 0</inkml:trace>
  <inkml:trace contextRef="#ctx0" brushRef="#br0" timeOffset="1935">3193 4339 24575,'0'10'0,"-16"13"0,-4-3 0,-15 15 0,14-17 0,-1 0 0,-5 2 0,1 3 0,2 2 0,1 3 0,-4 3 0,3 0 0,13-4 0,2 1 0,-5 18 0,13-2 0,22-21 0,12-4 0,-1 0-963,-1 14 0,7-3 963,-1-18 0,11-4 0,4-3 0,-2-1 0,-6-2 0,-2 0 0,-4-3 0,1 0 0,11 1 0,2 0 0,-11 0 0,-1 0 0</inkml:trace>
  <inkml:trace contextRef="#ctx0" brushRef="#br0" timeOffset="2383">3916 4621 24575,'30'-15'0,"1"-1"0,-6 2 0,-3-3 0,-3-17 0,-3-1 0,0 4 0,-16-1 0,-16 48 0,-8-15 0,-3 2 0,2 18 0,-1 5 0,-7-6 0,-4 0 0,7 3 0,8 13 0,9 4 0,-2 6 0,14-6 0,32-17 0,16-8-730,-4-5 0,7-2 1,4-3-1,-3-5 730,-10-4 0,0-4 0,0-2 0,-1 0 0,-1 3 0,7 4 0,-1 2 0,-2 0 0,-4-4 0,-8-8 0,0 0 0,1 0 0</inkml:trace>
  <inkml:trace contextRef="#ctx0" brushRef="#br0" timeOffset="2817">4851 4339 24575,'35'0'0,"0"8"0,-7 10 0,-17 9 0,-5 4 0,0-6 0,-4 1 0,-6 11 0,-5 5 0,-1-5 0,-1-8 0,0-3 0,-2 10 0,-1-5 0,-2-16 0,16-15 0,0 0 0,31-62 0,-3 38 0,6 2 0,-2-3-152,-6-10 1,-2-4 0,3 5 151,8 10 0,4 3 0,-5 3 0,-12-2 0,-1 9 0,6 29 0,-3 11 0,-1 6 0,-6-8 0,1 4 0,2-4 0,5-2 0,3-3 0,4-3 0,3-3 0,5-6 0,-2-4 0,-1-6 0,-13 0 0</inkml:trace>
  <inkml:trace contextRef="#ctx0" brushRef="#br0" timeOffset="3002">5803 4427 24575,'48'0'0,"0"0"0,-14 0 0,-1 0 0,5 0 0,-2 0 0,-9 2 0,-1-4 0,6-13 0,-1-1 0,8 8 0,-7-23 0</inkml:trace>
  <inkml:trace contextRef="#ctx0" brushRef="#br0" timeOffset="3366">6279 3933 24575,'0'20'0,"0"11"0,0-11 0,1 3 0,-2 5 0,-4 10 0,-4 7 0,0-3-989,-1 5 1,-2 2 988,4-12 0,-1 4 0,0 2 0,0-2 0,1-5 238,-2 12 0,1-3-238,2-3 0,1 4 0,3-9 0,3 2 0,0-7 0,0-32 0</inkml:trace>
  <inkml:trace contextRef="#ctx0" brushRef="#br0" timeOffset="3750">6421 4533 24575,'45'10'0,"-16"-5"0,0-2 0,-2-2 0,1-2 0,12-9 0,-1-4 0,-10 5 0,-1-3 0,4-16 0,-6-3 0,-6-8 0,-4 3 0,-32 36 0,-19 4 0,4 25 0,-1 5 0,3-17 0,1 1 0,6 8 0,2 4 0,3-1 0,2-4 0,11-3 0,32-2 0,14-5 0,-1-5 0,3-4 0,-10-5 0,1-2 0,-3 1 0,0 0 0,-1 0 0</inkml:trace>
  <inkml:trace contextRef="#ctx0" brushRef="#br0" timeOffset="3983">7232 4498 24575,'0'30'0,"0"1"0,0 16 0,0-22 0,0 1 0,0 0 0,0-1 0,0-2 0,16-7 0,5-32 0,6-17 0,-1 0 0,5-4 0,3-1-820,-3 5 1,4-4 0,1 2 0,-5 5 775,0 2 0,-1 5-1,9-5 1,-4 9 0,-15 19-1,-4 0 1</inkml:trace>
  <inkml:trace contextRef="#ctx0" brushRef="#br0" timeOffset="4317">8767 4463 24575,'38'-7'0,"1"1"0,-1-1 0,-2-4 0,0-1 0,-2 4 0,11 5 0,-2 2 0,-10-7 0,-3 0 0,5 8 0,-19 0 0,-16 0 0</inkml:trace>
  <inkml:trace contextRef="#ctx0" brushRef="#br0" timeOffset="4470">8767 4463 24575,'45'4'0,"0"0"0,0 0 0,0 0 0,0 0 0,0 0 0,0 0 0,0 1 0,0-1 0,0 0 0,5 2 0,1 0 0,-1 1 0,-1 0 0,-5-2 0,-4-1 0,-6-2 0,5-6 0,0 0 0</inkml:trace>
  <inkml:trace contextRef="#ctx0" brushRef="#br0" timeOffset="4835">10478 4392 24575,'-39'0'0,"1"0"0,3-16 0,-12 12 0,70-3 0,16-1 0,-12 4 0,1 0 0,14-1 0,6 0 0,-2-3-1636,1-5 1,0-1 1635,-12 7 0,0 2 0,-1-3 0,2-7 0,-2-1 128,-6 6 0,-3 0 1,2-9-1,-11 3 1</inkml:trace>
  <inkml:trace contextRef="#ctx0" brushRef="#br0" timeOffset="5352">10654 3881 24575,'0'40'0,"0"0"0,0 3 0,0 0 0,0 1 0,0 0-1639,0 6 1,0-2 1239,0-7 0,0 1 733,0-4 1,0 3 0,0-5-335,0-4 0,0-1 0,0 13 0,0-4 0,0-12 0,0-13 0</inkml:trace>
  <inkml:trace contextRef="#ctx0" brushRef="#br0" timeOffset="5617">10883 4533 24575,'10'10'0,"-2"14"0,-8-21 0,0 13 0,4-37 0,8-13 0,18 4 0,6-1 0,-9-6 0,1 0-136,0 12 1,2 2 0,-4 6-1,2 6 1,-13-5 0</inkml:trace>
  <inkml:trace contextRef="#ctx0" brushRef="#br0" timeOffset="6217">10901 4533 24575,'48'-14'0,"-1"0"0,1 0 0,0 0 0,0 0 0,-1 0 0,1 0 0,0 0 0,1-2 0,3-3 0,1-1 0,-3 2 0,-6 3 0,-9 6 0,-12 8 0,-8 17 0,-11-16 0,12 0 0,-16 0 0,0 0 0,16 0 0,-12 0 0,11 0 0,-15 0 0,16 0 0,-12 0 0,12 0 0,-16 0 0,0 0 0,0 0 0</inkml:trace>
  <inkml:trace contextRef="#ctx0" brushRef="#br0" timeOffset="9300">12047 4304 24575,'0'27'0,"0"22"0,0-17 0,0 1 0,0 0 0,0-1 0,14-6 0,4-3 0,5-12 0,8-9 0,8-5 0,-3-3 0,0-10 0,1-6 0,4-1 0,5-4 0,-6-1 0,-4-6 0,-5 1 0,-3 5 0,-5 3 0,-8 2 0,-15 23 0,0 23 0,0-1 0,0 21 0,16-8 0,27-15 0,-16-11 0,3-2 0,10-6 0,-2-2 0,1 1 0,-7 0 0</inkml:trace>
  <inkml:trace contextRef="#ctx0" brushRef="#br0" timeOffset="9800">13123 4198 24575,'0'20'0,"0"11"0,0-27 0,0 27 0,16-27 0,27 12 0,0-13 0,2-6 0,-9-4 0,-1-2 0,2 2 0,-7-5 0,-15-24 0,-15 17 0,0 3 0,-31 32 0,-8-12 0,-1 17 0,1 5 0,-2-3 0,8 4 0,11 5 0,31-5 0,10-1 0,-7-1 0,7-3 0,21-6 0,12-5 0,-1-3 0,-13-1 0,-1-2 0,0-1 0,2-3 0,1-1 0,-6-1 0,14 1 0</inkml:trace>
  <inkml:trace contextRef="#ctx0" brushRef="#br0" timeOffset="11817">8961 4621 24575,'-20'-15'0,"4"11"0,16-12 0,-15 32 0,-5 3 0,-5-8 0,-1-2 0,3 7 0,-17-16 0,23 15 0,5-11 0,-19 12 0,27-16 0,-12 0 0,16 0 0,0 0 0,86 0 0,-53-7 0,3-2 0,2 5 0,7 0 0,1 0 0,-7-3 0,7-11 0,-3 0 0,6 8 0,-6 1 0,-16-7 0,4 16 0,5 0 0,3 0 0,-4 0 0,-19 0 0</inkml:trace>
  <inkml:trace contextRef="#ctx0" brushRef="#br0" timeOffset="68868">19085 14587 24575,'0'28'0,"0"-1"0,0 16 0,-7-18 0,-1-1 0,4 8 0,-4-7 0,0 1 0,8 9 0,0 8 0,-8-17 0,0 1 0,4 20 0,-5-14 0,-4 5 0,4-3 0,6-4 0,2 3-820,-2 6 1,-2 8 0,0 1 0,2-6 429,3 4 0,0 2 390,-1-9 0,-1 7 0,0 2 0,2 0 0,5-5-349,8-3 1,4-3-1,1-1 1,-3 2 348,-6 3 0,-3 1 0,0 0 0,5 0 0,3-6 0,5 1 0,2 0 0,-2-3 0,-2-3 0,3 10 0,-3 0 0,-5-7 0,-1 5 0,0-1 0,-2-4 0,2 5 0,-2-4-240,0 5 1,-3-3 239,-6 5 0,0-25 0,0-11 819,16-7 0,-12 0 0,12 0 0</inkml:trace>
  <inkml:trace contextRef="#ctx0" brushRef="#br0" timeOffset="69684">20197 15593 24575,'0'35'0,"0"0"0,0 1 0,0 3 0,0-10 0,0 3 0,0 4 0,0 4 0,0 1 0,0 3 0,0 0 0,0-1-1093,0-6 1,0-2 0,0 1 48,0 12 1,0 2 0,0-7 1043,0-9 0,0-1 937,0 18 1,0-2-938,-1-23 0,2-1 0,1 13 0,3-2 1029,13 2-1029,-6-11 0,35-11 0,-39-16 0,23 0 0</inkml:trace>
  <inkml:trace contextRef="#ctx0" brushRef="#br0" timeOffset="70784">20585 13617 24575,'-36'0'0,"17"0"0,3 39 0,32 3 0,-6-8 0,1 7 0,3 1 0,5 3 0,3 0 0,0 0-820,-8-10 1,0 0 0,0 0 0,1 0-274,5 11 1,0 0 0,-2-1 866,-5-10 1,-2-1 0,1 1 613,0-1 0,0 1 1,-1 1-389,-1 5 0,-2 1 0,1-1 0,2-4 0,1-2 0,-1 3-412,-2 7 0,-1 1 0,2-2 412,1-12 0,2-3 0,-2 4 0,-1 8 0,0 4 0,-2 1 0,0-4 0,-1-4 0,-1-3 0,0 4 0,-2-2 0,0 4 0,-1 1 0,0-1 0,-1-2-211,-1 9 0,-2-2 0,1-1 211,0 0 0,0 0 0,0 0 0,0 6 0,0 0 0,0-4 0,0-3 0,0 1 0,0-9 0,0 5 0,0 1 0,0-3 0,0 6 0,0-3 0,0 1 0,0-3 0,0 0 0,0-1 0,0-1 0,0-2 0,0-2 1526,0-3 0,0 1-1526,-4 7 0,-1 5 0,-2-2 0,1-6 0,0-1 0,-1 2 10,-1-1 1,-1 2 0,0-1 0,-1-1-11,-1 1 0,-2-3 0,2 1 1012,1 0 1,1 1-1,1-3-1012,-2 1 0,2-2 471,3 4 0,2-5-471,3-11 0,24-20 0,-18-4 0,17-12 0</inkml:trace>
  <inkml:trace contextRef="#ctx0" brushRef="#br0" timeOffset="72117">21043 11589 24575,'0'41'0,"0"0"0,0 1 0,0 0 0,4-2 0,0-1 0,-3 0 0,0 4 0,4-6 0,2 3 0,-1 2 0,0-2-514,-4 2 1,-2-1 0,1 3 513,2-2 0,1 4 0,-1 2 0,1-1 0,-2-2-820,-1-2 1,-2-1 0,0-1 0,2 1 219,2 4 1,1 1 0,0 0 0,1-3 599,0 7 0,1-2 0,2-2 31,3-3 0,2-1 0,-1 2-31,-3-2 0,-1 4 0,1-1 0,0-2 0,3 2 0,0-3 0,-1 5 0,-4-6 0,-1 5 0,-1 1 0,0-2 0,0-5 0,1-3 0,-1-3 0,1 3 0,-1 1 0,0 4 0,-1 1 0,1-1 0,0-6 0,1-1 0,0-5 0,1 4 0,1 9 0,1 5 0,0 1 0,1-3 0,-1-9 0,0-2 0,0 0 0,-1 1 0,-2 5 0,-1 1 0,-1 1 0,1-2 0,1 6 0,-1-1 0,-1-1-619,-3-5 0,-1-1 1,-1-2 618,1 8 0,0-2 0,0-9 0,0 1 0,0-3-375,0 5 0,0-1 375,0 12 0,0 2 1404,1-11 0,-2 2-1404,-3 5 0,-2 5 0,1-6 0,3-8 0,0 0 0,-2 1 0,-1 4 0,1 2 0,1-5 0,3 9 0,0 0 0,-3-14 0,-1 3 0,0 1 0,-1 0 0,1 2 0,0 1 0,-1-1 0,-1-2 0,-5-1 0,-2-1 0,1 1 0,5 1 0,1 2 0,0 0 0,-2-3 0,-3-2 0,0-3 0,0 2 0,1 5 0,1 2 0,0-3 0,-1 7 0,1-3 0,0-3 0,2-2 0,6-7 0,2 1 725,-1 10 0,0 0-725,0-8 0,0-1 1211,0-5 0,0-1-1211,0 4 0,0-31 0,0 0 0</inkml:trace>
  <inkml:trace contextRef="#ctx0" brushRef="#br0" timeOffset="73268">22595 13776 24575,'-19'-20'0,"3"20"0,16 43 0,0-15 0,0 1 0,0 10 0,0 1-1209,0-5 0,0 0 1209,0 4 0,0 1 0,-1 2 0,2 4 0,2-10 0,2 3 0,-1 1 0,0-2 0,-2-1 0,-2-2 0,2 4 0,0 1 0,2 4 0,0 2 0,-1-1 0,-1-6 0,-1 0 0,-1-5 0,-1 5 0,1-1 0,0 3 0,0 3 0,0 0 0,0-3 0,0 1 0,0-1 0,0 0 0,0-1 0,0-1 0,0 0 0,0 0 0,0 1 0,0 7 0,0 3 0,0-1 0,0-5 0,1-7 0,0-3 0,-3 3 0,-1 7 0,-3 4 0,-1 0 0,0-4 0,1-6 0,-1-3 0,-2 0 0,-4 7 0,-2 2 0,0-3 0,3-7 0,0-2 0,1-4 0,1-2 0,0-1 0,0 5 0,-1 3 0,1 0 112,0 12 1,0 0-113,1 3 0,-1 1 0,0-10 0,-1 1 0,0-2 0,-2 8 0,-1-4 0,3-9 0,0 1 0,3 0 0,0 3 0,1-2 0,-2 3 0,2 0 0,5-3 0,2 1 0,-2-1 0,-6 11 0,1-4 0,7 5 0,0-15 1807,0-32-1807,0 0 96,-16 0 1,12 0-1,-12 0 1</inkml:trace>
  <inkml:trace contextRef="#ctx0" brushRef="#br0" timeOffset="76452">27393 8273 24575,'0'47'0,"0"2"0,8-6 0,-6-4 0,9 5 0,2 2 0,-11-16 0,-1 1 0,4 1 0,2 3 0,-3 0 0,-3 9 0,-2 0 0,1 5 0,0 0-1639,-1 0 1,2 0 1475,4-12 0,1 1 0,-1-1 163,-4-4 0,-1 0 0,3 1 0,6 4 0,3 2 0,-2 3 0,-4 0 0,-1 2 0,-1 1 0,1-1 0,1 3 0,0-1 0,1 5 0,-1-8 0,1 5 0,0 1 0,-1 1 0,0-2 0,-2-4 0,0 0 0,0 0 0,-1-1 0,1 0 0,1 6 0,0-2 0,0 1 0,0 2 0,-1-8 0,0 2 0,1 1 0,-1 0 0,0-2 0,-2-4 0,0 1 0,-2-4 0,0 0 0,0 3 0,1 1 0,1 5 0,-1 1 0,1 0 0,-1-1 0,0-4 0,0 4 0,-2-4 0,1 0 0,0 2 0,0-2 0,0 2 0,0 1 0,0-2 0,0-3 0,0 9 0,0-3 0,0 0-929,0 3 1,0 0 0,0 0 928,0-4 0,0 0 0,0 0 0,0-6 0,0 1 0,0-1 0,0 0 0,0 6 0,0-1 0,0 2 0,0-7 0,0 2 0,0 2 0,0-2 0,0-3-444,0 4 1,0-3 0,0 4 443,0-1 0,0 5 0,0 3 0,0-3 0,0-4 0,0 1 0,0-4 0,0 3 0,0-4 0,0 3 0,0 1 0,0-1 0,0-4 0,0 5 0,0-4 0,0 3 0,0 0 0,0 3 0,0 0 0,0-3-209,0 2 1,0-1-1,0-1 209,0 3 0,0-1 0,0 3 0,0-6 0,0 2 0,0 0 0,0-4 0,0-2 0,0-2 0,0 1-49,0 7 1,1 1 0,-2-2 48,0-4 0,-2-1 0,-1-2 0,-3 12 0,-3-2 1107,-3-1 1,-2 2-1108,6-9 0,0 4 0,0 0 0,1-5 0,-2 3 0,0 3 0,2-4 0,-1 9 0,0 2 0,-1 0 0,-1-5 0,0-5 0,0-3 0,-1-1 0,-1 2 14,-1 6 1,0 2-1,0 0 1,-1 0-15,1 0 0,-1 0 0,1-1 0,-1-3 0,-3-3 0,1-2 0,1 3 0,3 7 0,2 5 0,0 0 0,-1-5 0,-6-4 0,0-4 0,1 2 0,5-1 0,1 3 0,1-1 0,0-4 0,-9 9 0,2-2-472,7 0 1,1 0 471,-8 3 0,2 0 801,12 1 0,2 2-801,-4-7 0,-1 3 0,2-4 0,3 2 0,2 1 0,-1 0 0,0 4 0,0-6 467,0-15 0,0-1-467,0 23 0,0 0 0,0-3 793,-8-18 0,0 0-793,6-2 0,0-1 0,-9 6 0,-1-1 0,3-3 0,0-1 0,-3 1 0,-3-5 0,-21-4 551,1-3 1,15-16 0,5 0 0</inkml:trace>
  <inkml:trace contextRef="#ctx0" brushRef="#br0" timeOffset="78636">26476 6544 24575,'-8'26'0,"0"-1"0,4-1 0,-11 15 0,15-22 0,0 26 0,0-17 0,0 3 0,0 4 0,0 4 0,0 3 0,0-1 0,0 4 0,0 0 0,0-1-688,0-4 1,0-1 0,0 1 0,0 4 687,0-2 0,0 5 0,0 2 0,0 0 0,0-2 0,0-5 0,-1 9 0,0-4 0,3 4 0,1-7 0,2 6 0,2 1 0,-1 1 0,0-2 0,-2-5 0,-2 0 0,-1-5 0,0-1 0,3 4 0,3 4 0,4 4 0,0 0 0,0 0 0,-4-4 0,-4-2 0,-3-3 0,0 0 0,1 0-820,2 3 1,2 1 0,-1 0 0,0-1 507,-4 0 1,0-1 0,-1-1 0,2 0 311,1 8 0,1-2 0,-1 2-424,-1-9 1,-2 0-1,1 1 1,2 1 423,4-2 0,1 2 0,2 0 0,0 0 0,0-3 0,0 2 0,0-4 0,1 2 0,1 3 0,0 1 0,2 5 0,0 2 0,1-1 0,0-1 0,-1-5 0,2-2 0,0-3 0,-1-1 0,-1 5 0,-4 2 0,-1 4 0,-1 2 0,-1 1 0,0-3 0,1-5 0,1-1 0,0-4 0,0-1 0,-1 5 0,-1 1 0,0 3 0,-1 3 0,1 0 0,0-1 0,1-3 0,1-1 0,2-3 0,0-1 0,0 0 0,-1 1 0,-1 2 0,-1 1 0,0 0 0,0 0 0,1-1 0,0-2 0,1 1 0,0-1 0,-1-1 0,-3-2-669,-2 9 1,-3-3 0,1 0 668,4-2 0,1 0 0,-1-1 0,-4 1 0,-2 0 0,1 2 0,0-6 0,0 1 0,0 1 0,0-2 0,0 4 0,0-2 0,0 5 0,0-5 0,0 5 0,0 1 0,0-2 0,0-3 0,0 2 0,0-2 0,0 2 0,0-5 0,0 2 0,0 2 0,0-1 0,0 0 128,0 4 1,0 0 0,0 0-1,0-2-128,0-3 0,1-1 0,-1 0 0,-1 2 0,-2 1 0,-1 3 0,-2 1 0,1-3 0,-1-4 0,0 0 0,-1-4 0,-1 3 0,-2-1 0,-2 4 0,0 2 0,-1-2 0,1-5 0,-2 2 0,1-4 0,1 2 0,-1 6 0,2 2 0,-1-1 0,1-5 0,0-1 0,2-2 0,3 4 0,0-2 0,-2 6 0,-1 1 935,1-12 1,0 2 0,0 0-936,2 1 0,0 2 0,-1 0 0,-4 7 0,-1 1 0,-1 2-304,1-7 1,-1 2 0,0-1 0,0-2 303,0 0 0,0-3 0,0 3 0,2 0 0,-1 3 0,1 0 0,2-6 1224,0 0 1,0 0-1225,1 9 0,0 5 0,1 0 0,0-4 0,1 0 0,-1-3-512,1-5 0,0-2 1,-1 2 511,-1 5 0,-1 4 0,0-3 0,3-9 0,2 4 160,0-5 0,-1 7 0,-1-4-160,-3-8 0,2 0 0,5 9 0,2 4 0,-2-2 1638,-6 3 0,0 0-1573,7-2 1,2 3 0,-1-3-66,0 1 0,0 0 0,0-1 0,0 2 0,0 0 0,0 0 0,0-1 0,0-1-585,0-3 1,0-1 0,0-1 584,0 13 0,0-3 0,0-16 0,0-2 1638,0-2 0,0 1-1582,0 12 1,0 1-57,0-7 0,0 0 0,-1 9 0,2 1 0,6 0 0,2 0 90,0 2 1,2 2-91,0-8 0,2 3 0,-2-2 0,-3-3 0,-2-1 0,0-1 0,3 10 0,-3 0 0,-5 7 0,-2-4 0,1-22 0,0-1 0,0 11 0,0-5 2178,0-11-2178,0-5 0,0-15 0,0 0 0,0-15 0,0 11 0,0-12 0</inkml:trace>
  <inkml:trace contextRef="#ctx0" brushRef="#br0" timeOffset="88336">6615 9243 24575,'-36'17'0,"1"1"0,4-8 0,-1 0 0,-10 5 0,0 1 0,9-6 0,-1 0 0,5 0 0,-2 3 0,-3-1-1093,-12 2 1,-3 0 0,1 1-1,9 2 1,2 1 0,-6 0 894,6-6 1,-4-1 0,-3-1 0,-1 2-1,2 0 1,4 1 274,-7 8 0,3 2 0,1 1 0,-2-3-77,-3-4 0,-2-1 0,2 0 0,4 1 191,2 6 1,3 1-1,7-4-191,-4 0 0,19-5 0,47-12 0,17-6 0,-5 3 0,4 0-240,-6 0 0,6 0 0,1 0 1,-2 0 239,-5 0 0,0 0 0,-1 0 0,1 0 0,2 0 0,2-1 0,-1 1 0,-2 1 191,-3 2 1,0 1 0,-1 1 0,-3-1-192,4-1 0,-3 0 0,-1 3 484,12 7 1,-10 7-485,-20 8 0,-6 3 0,0-7 0,-7 3 0,-17 6 0,-13 6 0,-6 1 0,2-5 0,0-5 0,0-3 0,-7 2-412,7-5 1,-5 3 0,-4 1 0,-1 1 0,-1 0 0,2-2 0,3-1 411,-4 2 0,1-2 0,1 0 0,0-1 0,1 1 0,-1 2 0,1 0 0,0 0 0,2-1 0,3-2 0,-3 3 0,3-2 0,9-2 3276,8 7-2360,54-31-916,4 1 0,10-2 0,-16 0 0,5-2 0,2-1 0,0 0 0,-1 1-259,2-2 0,-2 0 0,1 0 0,2 0 259,-1 1 0,4 0 0,-1 1 0,-3-1 0,-7-1 0,3-3 0,-3 1 0,14 6 0,-8 2 0,-29-1 0,17 0 0</inkml:trace>
  <inkml:trace contextRef="#ctx0" brushRef="#br0" timeOffset="90037">6773 10619 24575,'20'39'0,"-3"-20"0,-3 1 0,-10 13 0,12-1 0,-16 3 0,0-4 0,0-27 0,0 28 0,0-28 0,0 11 0</inkml:trace>
  <inkml:trace contextRef="#ctx0" brushRef="#br0" timeOffset="90235">6773 10654 24575,'0'0'0</inkml:trace>
  <inkml:trace contextRef="#ctx0" brushRef="#br0" timeOffset="91037">6879 10319 24575,'-35'0'0,"0"0"0,15 0 0,4 15 0,16-11 0,0 12 0,0-32 0,0 12 0,0-11 0,0 15 0</inkml:trace>
  <inkml:trace contextRef="#ctx0" brushRef="#br0" timeOffset="92167">7814 9807 24575,'0'-35'0,"0"15"0,0 5 0,-39 30 0,-2-11 0,3 3 0,-3 2 0,5-2 0,2 2 0,9 1 0,3-1 0,-12-5 0,27 24 0,7-40 0,39 28 0,2-16 0,-5-4 0,7-1 0,-5-2 0,-5-3 0,-1 0 0,17 1 0,-8-1 0,-21-6 0,-4 47 0,-16-1 0,0 3 0,10 5 0,3 0 0,-3 6 0,2-1 0,8-8 0,3-2 0,-4-1 0,-3-1 0,-5 0 0,-2 1 0,0 10 0,-3 0 0,-4-17 0,-4 1 0,0 20 0,-11-2 0,-21-21 0,-7-5 0,10 7 0,-2-7 0,-6-15 0,-5-8 0,9-8 0,12-17 0,5-3 0,-4 11 0,5-1 0,17-5 0,0 1 0</inkml:trace>
  <inkml:trace contextRef="#ctx0" brushRef="#br0" timeOffset="93068">8361 9807 24575,'19'-27'0,"1"-1"0,11-7 0,-46 35 0,-20 0 0,-5 4 0,16 10 0,-1 3 0,-8-2 0,-3-1 0,7 0 0,8 12 0,16 3 0,10-3 0,32-22 0,-3 4 0,2-1 0,0-6 0,1-2-829,11 3 0,-2-4 829,-16-4 0,-1-3 0,11-4 0,-6-2 0,-12-6 0,1 13 0,-23 35 0,0 11 0,0-8 0,0-2 0,0-4 1658,0 7-1658,32-31 0,-13-13 0,1-5 0,2-1 0,3-1 0,1 0 0,2-2 0,-2 1-920,0-6 1,-1 1 919,11-5 0,-1 3 0,8 5 0,-25-9 0,-11 48 0,-7 4 0,0 5 0,0 1 0,0-3 0,32 9 0,-3-44 0,5-8 0,10 9 0,4-1-36,-10-4 0,2-3 0,-5 3 36,-4 3 0,-3 6 0,19 23 0,-47 7 0,2 3 0,4-1 0,12-5 0,9 3 0,-2-20 0,1-4 0,13 9 0,-3-8 0,-21 0 0</inkml:trace>
  <inkml:trace contextRef="#ctx0" brushRef="#br0" timeOffset="93604">10195 9419 24575,'0'26'0,"0"17"0,-5-14 0,-5 4 0,-5 5 0,-4 5 0,2-4 0,0 2 0,-2 0 0,-2-1 0,-4 2 0,7-8 0,6-3 0,-4 1 0,16-72 0,0 14 0,0-4 0,5-12 0,1-6 0,-1 0 0,-4 7 0,0 0 0,1 0-234,4-3 0,3 0 0,-1 1 234,-2 3 0,0 2 0,0 6 0,6-11 0,19 11 0,-27 61 0,-4 17 0,7-8 0,2 4 0,-5-6 0,0 3 0,-1 2 0,1-4 0,2 2 0,0-2 0,2-1 0,3 0 0,2 0 0,-2-2 0,-2 2 0,2-4 140,9-8 0,-1-5 1,-13 1-1,17-4 1</inkml:trace>
  <inkml:trace contextRef="#ctx0" brushRef="#br0" timeOffset="93820">9701 9772 24575,'-19'-16'0,"3"12"0,63-11 0,-16 13 0,5 4-1093,4-2 1,6 0 0,-1 0 682,1 0 0,0 0 1,-3 0-1,3 0 1,-5 0-1,-10 0 0,0 0 1</inkml:trace>
  <inkml:trace contextRef="#ctx0" brushRef="#br0" timeOffset="95018">5627 11783 24575,'25'-8'0,"1"0"0,2 6 0,6 0 0,0-1 0,7-2 0,3 0 0,1-1 0,-3 2-820,4-1 1,-3 1 0,2 0 0,4-1 350,-11 2 1,2-1 0,2 1 0,1 0 0,2-1 0,0-1 0,1 0 103,-1-2 1,1 0 0,1 0 0,1-1 0,1-1 0,0 0 0,1 0 0,1 0 0,-1-1 66,-3 1 0,1 0 0,0-1 0,0 0 0,1 0 0,1 0 0,-1 0 0,1-1 1,0 1-1,0 1 0,0-1 267,-2 2 0,-1-1 1,1 1-1,0 0 0,-1 0 1,1 1-1,1-1 1,-1 0-1,1 0 0,1 0 1,0-1-1,1 0-28,-6 1 0,3-1 1,0 0-1,1 0 1,1 0-1,-1-1 1,1 0-1,0 1 0,0-1 1,-1 1-1,-2 0 1,0 1-1,-2 0 1,-1 1-1,-2 0 59,7 0 0,-2 0 0,-3 1 0,-1 1 0,0 0 0,-1 0 0,0 0 0,2 0 0,2-1-203,1 0 0,3-1 0,2 0 0,0 0 0,0 0 1,-1-1-1,-1 2 0,-2-1 0,-3 1 0,-4 0 203,7 0 0,-4 0 0,-2 1 0,-2 0 0,1 0 308,2 1 0,0 0 0,0 0 0,-2 1 0,-3 0-308,9 0 0,-4 0 0,-2 2 0,-5 0 0,-2 1 0,0 1 0,5-2 0,-1 2 0,-5-1 0,6 0 0,-7 0 0</inkml:trace>
  <inkml:trace contextRef="#ctx0" brushRef="#br0" timeOffset="96068">7585 12171 24575,'19'31'0,"-9"-5"0,-4 3 0,-4 9 0,-4 6 0,0-7 0,-1 4 0,-1 1 0,-3-3 0,-6 5 0,-3-1 0,2-2 0,6-6 0,1 0 0,-3-4 0,-20 18 0,5-23 0,21-38 0,-12-35 0,21 15 0,6-6-820,-2-5 1,3-9 0,0 0 0,-2 5-75,-1 6 0,-1 4 0,1-1 894,3-11 0,2-2 0,-1 10 1303,2-2-1303,-11 25 0,43 34 0,-15 21 0,3-11 0,10 1 0,-2-2-508,-13-7 1,-1-2 0,4 1 507,3 1 0,5 2 0,3 1 0,-2-1 0,-5-3 0,2 1 0,-4-2 0,3 1 0,1 2 0,3 1 0,-1 0 0,-4 0 1638,7 8 0,-6-3-1173,-10-8 1,-1-7-466,20-26 0,-43-31 0,8 2 0,-1-6 0,-9 13 0,-3-1 0,2 1-254,6 1 1,3 1-1,-3-1 254,-5-8 0,-2-2 0,2 4 0,6 2 0,-1 3 0,-6 2 0,-2 4 0,1 8 0</inkml:trace>
  <inkml:trace contextRef="#ctx0" brushRef="#br0" timeOffset="109336">2540 11695 24575,'-35'27'0,"14"-9"0,-1-3 0,-4-9 0,-1 0 0,-12 17 0,-1 1 0,6-13 0,2 2 0,-5 17 0,5 6 0,8-5 0,5 1 0,8-4 0,2 1-822,0 12 1,3 0 821,4-12 0,4-1-244,1 11 1,9 0 243,13-11 0,8-2 0,0-1 0,-2 5 0,6-3 0,-4-15 0,8-1 0,2-2 0,-1-3 0,-5-1 0,11-2 0,0-6 0,-11-2 0,5-3 0,2-1 0,-3-1 0,-7-1 0,6-9 0,-3-2 0,12 0 0,-8 1 0,-26 6 0</inkml:trace>
  <inkml:trace contextRef="#ctx0" brushRef="#br0" timeOffset="109784">3422 12277 24575,'13'38'0,"0"1"0,0-1 0,-1-2 0,0 0 0,-4-2 0,-7 12 0,-2-4 0,0-9 0,2-3 0,-1 5 0,0-19 0</inkml:trace>
  <inkml:trace contextRef="#ctx0" brushRef="#br0" timeOffset="110585">4075 11465 24575,'47'-11'0,"1"-1"0,0 0 0,-6 3 0,3 1 0,-1-1 0,-5 0 0,9-9 0,-4 0 0,6 9 0,-10-1 0,-24-6 0,-16 16 0</inkml:trace>
  <inkml:trace contextRef="#ctx0" brushRef="#br0" timeOffset="110768">4163 11783 24575,'47'-12'0,"0"0"0,-8 10 0,-2-2 0,-4-8 0,-3 1 0,1 11 0</inkml:trace>
  <inkml:trace contextRef="#ctx0" brushRef="#br0" timeOffset="112420">24430 17551 24575,'-35'0'0,"-1"15"0,1-11 0,0 12 0,7 0 0,4-4 0,-1 3 0,2 3 0,-1 1 0,-14 10 0,-2 1 0,2-3 0,3 1 0,10-1 0,3 1 0,4-5 0,5-3 0,13-2 0,24-12 0,15-5 0,0-1 0,1 1 0,0-2 0,-1 1 0,2 0 0,-5 0 0,-9 0 0,1 0 0</inkml:trace>
  <inkml:trace contextRef="#ctx0" brushRef="#br0" timeOffset="112701">24871 17674 24575,'0'35'0,"0"1"0,0 0 0,0-2 0,0 13 0,0-12 0,0-5 0,0-14 0,0 31 0,0-43 0,0 11 0,0-15 0,0 0 0</inkml:trace>
  <inkml:trace contextRef="#ctx0" brushRef="#br0" timeOffset="117818">24448 16933 24575,'0'28'0,"0"-1"0,0 16 0,0-9 0,19-19 0,9-3 0,0-1 0,2-2 0,11 2 0,1-7 0,2-17 0,-4-5 0,-9 2 0,-7-25 0,-16 2 0,-30 34 0,-11 6 0,-2-8 0,-6-3 0,-3 1 0,1 8-820,3 9 1,0 8 0,0 2 0,-3-2 405,1-4 1,-3-3 0,0 1-1,1 2 1,7 2 413,-4 11 0,6 3 0,5-2 0,-4-2 0,15-1 0,50 10 0,0-25 0,7-8 0,0-5 0,7-5 0,1-2 0,-4 0-173,-3-1 0,-3 0 1,0-3 172,9-5 0,0-4 0,-9 1 0,-12 4 0,-13 3 0,-58 1 1638,13 36 0,-3 9-696,-3-12 1,4 1-943,9 9 0,15-3 0,55-8 0,-8-20 0,2-8 0,5-3 0,-1-5 350,-3-1 1,-6-5-351,-11-8 0,-7-1 0,2-12 0,-32 28 0,-22 21 0,-6 15 0,14 20 0,1 5 0,-2-21 0,-3-2 0,15 1 0,27 12 0,15-5 0,4-15 0,7-8 0,10-10 0,6-6 0,-7-1 0,-9 2 0,-3-2 0,10-11 0,-11-3 0,-30 0 0,0-7 0,-16 38 0,-19 0 0,-5 4 0,16 9 0,-1 3 0,-20 3 0,16-3 0,50-7 0,13-6 0,-3-12 0,3-6 0,6-1 0,4-3 0,-7-5 0,-5-14 0,-7-4 0,2 4 0,-15 5 0,-48 13 0,-14 12 0,20 12 0,-1 4 0,-10 0 0,-6 0 0,8 3 0,13 3 0,5-1 0,-11-1 0</inkml:trace>
  <inkml:trace contextRef="#ctx0" brushRef="#br0" timeOffset="120318">17057 9613 24575,'0'26'0,"0"1"0,15 8 0,-11-15 0,24-9 0,7-6 0,0-5 0,-7 1 0,-3-2 0,-1-15 0,-24-4 0,-39 16 0,12-3 0,-3 3-1350,-14 17 1,-2 5 1349,11-11 0,-1-2 0,3 3-477,-6 8 1,3 3 476,2-1 0,15-1-402,51 3 402,5-20 0,11-7 0,-2-2 0,-9 3 0,-2-1 0,1-3 0,9-9 0,0-5 0,-12 0 0,-9-15 0,-48 19 0,-7 16 0,-9 6 0,4 4 0,3 10 0,1 3 668,-5-6 1,-3-2-1,11 1-668,13 7 1044,32-3-1044,27-16 0,0-6 0,2-4 0,-8 2 0,-3-3 0,3-13 0,-7-3 0,-15-5 0,-46 16 0,-16 7 0,10 11 0,-1 6 0,3 0 0,-3 1 0,4 1 238,-4 0 0,17 0-238,52 5 0,0-20 0,5-5-887,10 2 0,0-4 887,-4-8 0,-6-3 86,-16 5 1,-4-1-87,-1-24 0,-15 7 0,-47 32 0,8 11 0,-4 6 0,11 0 0,-1 4 0,2 0 0,-11 10 0,5-1 0,6 1 0,31-11 0,0-16 0</inkml:trace>
  <inkml:trace contextRef="#ctx0" brushRef="#br0" timeOffset="120902">15769 9631 24575,'-27'27'0,"-1"1"0,1 7 0,3-4 0,5-7 0,9 3 0,4 1 0,6-7 0,-2 8 0,4 1-1211,11-9 0,5-3 1211,11 2 0,5-4 0,1-8 0,4-4 0,3-1 0,3-1 0,6-2 0,-2-1 0,-4 0 0,6 1 0,-2 0 0,-10 0 0,0 0 0,0 0 0</inkml:trace>
  <inkml:trace contextRef="#ctx0" brushRef="#br0" timeOffset="121436">16281 9966 24575,'-36'0'0,"17"-16"0,34 12 0,14-5 0,5 3 0,-3 12 0,-1 3 0,2-9 0,-5 4 0,-12 28 0,-15-13 0,0 9 0,0 21 0,0-2 0,2-20 0,-4 1 0,-8 2 0,-3-2 0,-9 10 0,-6-9 0,-2 0 0,10-7 0,0-4 0,-15 1 0,19-7 0,16-28 0,16 16 0,10 0 0,7 0 0,1 0 0,4 0 0,-2 0 0,2 0 0,-2 0 0,3 0 0,1 0 0</inkml:trace>
  <inkml:trace contextRef="#ctx0" brushRef="#br0" timeOffset="124551">24659 9419 24575,'0'10'0,"0"-2"0,0-8 0,0 0 0,24 0 0,-18-8 0,17 6 0,-23-22 0,-16 36 0,-27-24 0,8 22 0,-2 4 0,-1-6 0,1 2 0,0 10 0,6 3 0,3 0 0,49 3 0,13-5 0,15-17 0,-7-2 0,8 0 0,-9-6 0,4-15 0,-10 7 0,-15 4 0,-35 8 0,-28 4 0,7 10 0,-1 3 0,3-6 0,1-2 0,5 0 0,5 2 0,8 4 0,30-7 0,9-6 0,3-2 0,-2 5 0,1-2 0,7-7 0,4-4 0,-7-4 0,-11-6 0,-2-1 0,12 2 0,-11 3 0,-65-2 0,27 20 0,-29-4 0,41-4 0,8-12 0</inkml:trace>
  <inkml:trace contextRef="#ctx0" brushRef="#br0" timeOffset="134702">15928 9631 24575,'45'19'0,"-15"-9"0,-1-4 0,10-6 0,-14 0 0,1 0 0,17 0 0,-18 0 0,3 0 0,7 0 0,4 0 0,5 0 0,-7 0 0,3 0 0,1 0 0,1 0 0,-1 0-820,7 0 1,-1 0 0,1 0 0,3 0 418,-5 0 1,2 0 0,3 0 0,-2 0-1,-1 0 1,-5 0 400,-2 0 0,-3 0 0,-1 0 0,1 0 0,9 0 0,1 0 0,-1 0 0,-2 0 0,0 0 0,-2 0 0,0 0-796,-1 0 0,-1 0 1,1 0 795,4 0 0,0 0 0,2 0 0,-5 0 0,3 0 0,0 0 0,-1 0 0,-4 0 0,0 0 0,0 0 0,4 0 0,-1 0 0,3 1 0,2-1 0,0 0 0,1 0 0,-2-1 0,-4-1 0,-1 0 0,0-2 0,0 1 0,0 1 0,-1-1 0,7 2 0,-1 1 0,0 0 0,0-1 0,-2 0 0,-2-2 0,0-1 0,-1 0 0,-3 1 0,-3 1 0,1 1 0,-4 1 0,2 1 0,0-1 0,3 0 0,0 0 0,0 0 0,7 0 0,0 0 0,1 0 0,-5-2 0,2 0 0,0 0 0,0 0 0,0 1 0,-1 1 0,1 0 0,0-1 0,0-1 0,1 0 0,0 0 0,-1 0 0,-1 2 0,-1 0 0,0 0 0,2 0 0,-4 0 0,1 0 0,0 0 0,0 0 0,-1 0 91,5 0 0,-2 0 0,0 0 1,1 0-92,0 0 0,-1 0 0,2 0 0,1 0 0,2 1 0,4-1 0,0 1 0,-1-1 0,-5-2 0,4-2 0,-4-3 0,5 3 0,-7 2 0,5 1 0,3 1 0,0 0 0,-1 0 0,-3-1 0,-3-2 0,-3-1 0,0 1 0,0-1 0,1 2-506,4 1 1,0 1 0,1 0-1,2 1 1,1-1 505,-8 0 0,3 1 0,1-1 0,1 0 0,-2 0 0,-1 0 0,-3-1 0,2-1 0,-4-2 0,-1 0 0,2 1 0,3 0 0,-4 2 0,4 1 0,1 0 0,2 1 0,0-1 0,-2 0 0,-2-1 0,-3-2 0,12-3 0,-4-3 0,-1 0 0,2 2 0,-3 4 0,2 3 0,1 0 0,-1 0 0,-2-1 0,5-2 0,-1-2 0,-1 0 0,-3 2 0,0 2 0,-3 2 0,5-1 0,-6 0 0,4 0 0,3 0 0,1 0 0,-2 0 0,-5 0 0,2 0 0,-4 0 0,0 0 0,5 0 0,-4 0 0,3 0 0,4 0 0,0 0 0,0 0 0,-1 0 0,-3 0 0,6 0 0,-2 0 0,-2 0 0,0 0 0,0 0-30,-3 1 1,-1-1 0,-1 0 0,2 0 0,1-1 29,1 0 0,3-1 0,1-1 0,-1 0 0,-2 0 0,-4 0 0,-2-2 0,-4 0 0,0 0 0,5 0 0,-3 2 0,4 0 0,2 0 0,2 1 0,-1-1 0,-3 0 0,-4 0 0,3-1 0,-3 0 0,-2 0 0,1 1 0,5 2 0,1 1 0,-1 0 0,-4 1 0,10-1 0,-4 0 302,-1 0 0,0 0-302,-10 0 0,0 0 0,4 0 0,-2 0 0,3 0 0,2 0 0,1 0 0,2 0 0,0-1 0,2 0 0,1-1 0,0 0 0,1 1 0,-2 0-283,-2 0 1,0 1 0,-1 1 0,0-1 0,2-1-1,3 0 283,-2-1 0,4-1 0,1 0 0,2-1 0,-1 1 0,-1-1 0,-3 2 0,-3-1 0,3 2 0,-4 1 0,-2 0 0,2-1 0,5 0 0,-6-2 0,3 0 0,2-1 0,2 0 0,2 0 0,-1 0 0,1 0 0,-2 1 0,-1 0 0,1 2 0,0 0 0,-1 1 0,-1 0 0,1 1 0,0-2 0,0 1 0,1-2-167,-4 0 0,1-1 1,-1-1-1,1 1 0,0-1 1,1-1-1,0 2 1,1-1-1,0 1 167,-3 1 0,2 0 0,0 0 0,2 0 0,0 0 0,-1 1 0,0-1 0,-1 1 0,-1-1 0,-3 0 0,-2 0 0,13-1 0,-5 0 0,-2 0 0,-1 0 0,1 0 0,2-1-190,-5 0 0,3 0 0,0-1 1,1 1-1,-1-1 0,-2 1 1,-2 1-1,-3 0 190,10 2 0,-4 1 0,-3 0 0,2-3 45,-7-1 0,1-3 0,0 0 0,0 0 0,-1 1-45,6 2 0,-2 2 0,1 0 0,2-2 0,-2-1 0,3-2 0,-1-1 0,0 1 0,-3 1 0,-3 2 0,-2 1 0,0 1 0,0-1 0,8-1 0,2-1 0,-4 1 0,-7 2 0,-10 1 0,-3 2 0,23-1 0</inkml:trace>
  <inkml:trace contextRef="#ctx0" brushRef="#br0" timeOffset="138971">24395 1887 24575,'-36'20'0,"17"-20"0,3-4 0,16-12 0,0 16 0,0 16 0,-16 4 0,12 15 0,-11-8 0,15 7 0,0 9 0,0-17 0,0 3 0,0 4 0,1 5 0,-2 0 0,-4 6 0,-1 2 0,1 0-498,3-1 0,2 1 1,-2 2 497,-1-6 0,-2 2 0,0 0 0,2-6 0,3 7 0,0-1 0,0-8 0,-1 3 0,1 2 0,1-3 0,4 6 0,1-1 0,-1 0-587,-3 2 0,-1 0 0,0 4 587,3-1 0,0 4 0,1-1 0,-2-4 0,-3-8 0,0-4 0,0 3 0,0-1 0,0 3 0,0 0 0,0-5-991,0 11 1,0-3 990,0 4 0,0 0 413,0-15 1,0 2-414,0 5 0,0 5 0,0-3 0,0 2 0,0 2 0,-3-6 0,-2 4 0,1 1 0,0-1 0,2 4 0,2-2 0,-2 2-291,-1-10 0,-2 1 1,1 0-1,0 0 291,3 0 0,1 1 0,1 0 0,-1-3 0,0 2 0,0-2 0,0 2 0,0 3 0,0 3 0,0 0 0,0-4 0,0 6 0,0 0 0,0 0 0,0 3 0,0-5 0,0-6 0,0-2-118,0-2 1,0 2 0,0-2 117,0 7 0,0 1 184,0 2 0,0 4 0,0 1-184,0-3 0,0 1 0,0-1 0,0 0 0,0-1 0,0 3 0,1-2 0,1 3 0,-2 0 0,-3-5 0,-3-3 0,-3-4 0,1 3 0,2 0 0,1 2 0,0 0 0,-1-2 0,-3 3 0,0-3 0,0 1-66,2 0 0,2-1 0,1 0 66,3-3 0,0-1 0,3-1 0,6 12 0,0-4 0,-6-7 0,0-3 92,6-3 0,0-1-92,-8-1 0,0-1 1945,0 20-1945,0-7 0,0 0 755,-1-15 1,2 1-756,6 20 0,1 2 0,-6-11 0,0-1 0,9 6 0,2 2 0,-5 0 0,1 0 0,4-3 0,2 0-649,0-4 0,3 1 1,0-3 648,2 3 0,-1 1 0,-6-2 0,-1 5 0,-2-4 0,0 1 0,-4-1 15,-5 10 0,-2-2-15,1 1 0,0-15 0,0 0 0,0 15-96,0-9 1,0 3 95,0 3 0,0 0 0,-1-3 0,2 0 0,3 7 0,0-2 0,-3-17 0,0-1 0,1 13 0,4 0 0,2-12 0,-1-1 0,-5 19 0,0 0 0,5-13 0,2-1 0,-1 10 0,-1-2 0,-3 6 950,5-21 0,-2-1-950,-7 18 1156,0-5-1156,0 6 0,0 2 226,0 1-226,0-14 0,0 5 0,0-3 0,0-7 0,0 1 0,0 12 0,0 4 0,0-1 0,0 0 0,0-3 0,0 0 0,0 7 0,0-2 0,0-9 0,0-1 0,0-1 0,0 0 0,0 1 0,0-3 754,0 14-754,-7-7 0,-2 2 0,7-8 0,0-1 0,-5 2 0,-1 3 0,0 9 0,0 4 0,5-16 0,0 2 0,-3-2-265,-4-2 0,-2-2 0,1 3 265,2 15 0,1 3 0,-2-6 0,-8-6 0,0-1 0,10 0 0,2 3 0,1-4 0,-4-4 0,2-1 0,6 12 0,2 0 0,-1-16 0,0-1 0,1 3 0,-2 1 0,-7 6 0,0-2 0,4 5 0,-11 3 0,-1 2 0,10-13 0,0 1 0,-4 0 0,-3 3 0,3-4 0,4-7 0,0-1 0,-10 20 0,1-4 0,11-15 0,-10 16 0,-3 6 0,7-15 0,0 0 0,-1 1 0,-1 2 0,0-2 0,-7 4 0,2-1 397,7 5 1,1 0-398,0-10 0,2-1 0,6 0 0,2 0 0,-1 4 0,0-1 0,0-3 0,0 1 0,0 14 0,0 2 0,1-10 0,-2 0 0,-1-5 0,-1 2 0,0-1 0,3 11 0,-2-2 0,-9 2 0,-1 0-763,9-10 0,3 0 1,-1-1 762,-7 8 0,0-1 0,7 6 0,2 0 0,-1-10 0,0-2-334,0-3 0,0-1 334,0-1 0,0-1 0,1-3 0,-2 1 0,-6 11 0,-1 2 0,5 0 0,2 2 0,-4-2 0,-2 1 0,3-2 0,3 0 0,2 0-765,-1 4 1,0 4 0,0-5 764,0-10 0,0-2 235,0 20 0,0 0-235,1-18 0,-2-1 36,-6 15 0,-2 2-36,3-12 0,-1 0 0,1 0 0,-4 11 0,0 0 0,4-8 0,0 1 0,2-3-769,4-8 0,0 0 769,0 21 0,0 0 737,0-17 0,0 1-737,0 11 0,0 5 0,0-4 0,1-8 0,-2 1 0,-1 3 0,-2 8 0,-1 0 0,1-6 0,-1-1 0,-2 0 0,0-3 0,-2 5 0,0 1 0,1-3 0,-2 5 0,1-3 0,0-2 0,0 6 0,-1 0 0,-1-5 0,-1 2 0,3-9 0,5-2 0,-4 2 0,1 1 0,7-1 0,-8 1 0,0-2 0,4-8 0,-4 3 0,-4 7 0,1-5 1447,-9 12-1447,13-14 0,0 4 0,2 1 0,-2-1 0,2 0 0,1-1 0,3 8 0,2 2-571,-1-3 0,0 3 1,0-4 570,0-1 0,0-1 0,-2 0 0,0 2 0,-2-1 0,-5 8 0,0-2-23,5-9 1,1 0-1,-1-2 23,-5 4 0,2-3 327,6-5 1,2-1-328,-1 14 0,0-6 0,0-10 0,-16 20 0,12-39 0,-4 30 0,1 3 0,7-22 0,0 27 0,0 4 0,0-24 0,0-1 0,0 9 0,0 5 0,0-2 0,0 10 0,0-2 0,0-8 0,0 1 0,0 4 0,0 4 0,0-7 1186,0-13 0,0-1-1186,0 11 0,0 6 0,0-4 0,-1-6 0,2-2 415,6 2 0,1-1-415,-6 2 0,0 3 0,7-3 0,3 2 0,-1-1 0,-5 4 0,-1 4 0,-1-4 0,0 4 0,1 2 0,0-3 0,2 1 0,2-1 0,-1-1 0,-1 1 0,0 0 0,-2-3 0,-4 3 0,2-8 0,9-17 0,-44-1 0,29-11 0,-12 11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30:15.5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19544 4269 24575,'0'35'0,"0"-16"0,0-3 0,0-8 0,0-6 0,16 6 0,-13-8 0,21 15 0,-6 5 0,9 0 0,-2-4 0,1-1 0,13 5 0,-9-3 0,-1 1 0,8 2 0,6 3 0,-7-5 0,-1-7 0,0 21 0,8-13 0,-25-2 0,2 2 0,17 0 0,0-3 0,-2 4 0,-2-1 0,-1 1 0,-5 1 0,-3-3 0,5 3 0,1-1 0,-2-1 0,1-1 0,0 0 0,2-2 0,0-1 0,-1 1-344,11 9 1,-7-1 343,-15 3 0,5 9 0,9-17 0,-2 13 0,-5-23 0,-1 1 0,11 26 0,-15-15 0,1 1 0,-4-5 0,1 3 0,10 16 0,1 2 0,-2-4 0,-1-1 0,-4 2 0,1 3 0,1-6 0,4 2 0,-3-2 0,-1-2 0,1 0 0,-2-4 0,4 3 0,2-1 0,-2-1 0,3 1 0,0-1 0,-1 0 0,1 3 0,-1 0 0,-1-1-754,7 3 0,-3-2 754,-11-4 0,-1-1-240,-3-3 1,-1-1 239,3 17 0,-4-17 0,-1 1 0,-11 13 0,11-13 0,1-1 0,-4 16 0,6 6 618,5-7-618,-14-11 0,2 1 759,13-7 1,3 1-760,-4 9 0,1 1 0,2-4 0,1 1 0,3 4 0,-2 0-603,-8-7 1,0-1 602,13 11 0,0-3-1243,-1 0 1243,-7 2 0,-1 1 0,3 5 0,-2-10 0,1 1 0,-2-4 0,-1 1 0,3 4 0,1 1 0,3-1 0,-1 0 0,-9-4 0,-1-1 0,-1-4 0,-1-1 0,15 15 1626,-13-17-1626,1-3 1359,-4 0-1359,-9-12 0,-5 27 0,6-19 0,8 5 0,3 7 0,17-5 0,-1 17 0,1-10 0,2-1 0,-15-11 0,0 3 0,2 7 0,1 5 0,-3-2 0,-4-1 0,-3-1 0,6 14 0,-1 1 0,-2-13 0,0-1 0,-6-4 0,1-1 0,17 14 0,-11-15 0,15 11 0,-15-27 0,11 27 0,-27-27 0,20 20 0,-22-22 0,6 21 0,7-3 0,-11-1 0,27 13 0,-11-28 0,0 27 0,11-27 0,-11 27 0,-1-27 0,13 28 0,-29-29 0,13 13 0,-8-8 0,-6 10 0,21 9 0,-19-7 0,28 11 0,-13-27 0,17 27 0,-17-3 0,13-7 0,-21 19 0,7-37 0,-10 29 0,8-13 0,-13 1 0,13 11 0,0-11 0,-12 15 0,27-7 0,-27 5 0,12-6 0,-16-7 0,15 11 0,-11-27 0,12 12 0,0 0 0,-12-12 0,11 27 0,1-27 0,-4 19 0,5-21 0,7 22 0,-20-5 0,27 1 0,-11 11 0,15-11 0,0 0 0,-7 11 0,-11-27 0,-9 12 0,-8-1 0,16-11 0,-12 12 0,27-8 0,-27-6 0,27 21 0,-27-19 0,28 12 0,-28-1 0,27 5 0,-27 15 0,12-15 0,-16 11 0,0-19 0,0 6 0,0 5 0,0-3 0,0-1 0,0 13 0,0-13 0,0 1 0,0 11 0,0-11 0,0-1 0,0-3 0,0-16 0,0 8 0,0-6 0,0 6 0,0-8 0,0 0 0,15 15 0,-11-11 0,12 12 0,-16 0 0,0-12 0,8 11 0,-6 1 0,21-12 0,-19 27 0,12-27 0,-16 12 0,0-16 0,0 0 0,0 16 0,0-12 0,0 11 0,15-15 0,-11 0 0,12 0 0,-16 0 0,0 0 0,16 0 0,3 8 0,2 8 0,1 1 0,16-1 0,-23 7 0,-3 1 0,4-4 0,-16-1 0,0 13 0,0-28 0,0 11 0,0-15 0,15 0 0,-11 0 0,12 0 0,-16 0 0,0 0 0,0 16 0,16-4 0,-12 21 0,27-6 0,-27 9 0,12-1 0,-1-15 0,-11 11 0,28-19 0,-29 21 0,21-6 0,-6 9 0,3-11 0,1 1 0,1 13 0,9-16 0,-1-3 0,-15-2 0,17 5 0,-25-3 0,8-1 0,-13 13 0,13-28 0,-16 11 0,16 1 0,3-12 0,17 27 0,-7-25 0,0 0 0,-9 10 0,2 1 0,12-2 0,7-2 0,-3 2 0,2 12 0,1 1 0,-7-12 0,6 0 0,0-1 0,-1 1-230,5 7 0,-2 0 0,-1 0 230,-9-7 0,-1-2 0,0 3 0,4 5 0,0 1 0,-9-2 0,-10 3 0,9-2 0,-3-5 0,-18-15 0,11 6 0,-15-8 0,16 16 0,-12-13 690,12 29-690,-1-13 0,12 6 0,5 1 0,-3-6 0,3 0 0,-2-3 0,4 3 0,2 0 0,-3-3 0,-1-3 0,-1-1 0,2 1 0,7 5 0,5 3 0,-1 0 0,-4-3-1093,-8-4 1,-3-2 0,2 1 1066,3 0 0,3 0 0,-1 1 0,-4 0 26,6 12 0,-2-3-802,-2-10 1,2-2-1,-2 2 802,-3 2 0,-1 3 0,-1-3-10,16-2 0,-1-1 10,-5 3 0,0 1 0,1 4 0,-2 1 0,-9-3 0,-1 2 0,11 8 0,-3 0 0,-16-10 0,-1 0 0,6 2 0,1 1 1451,-4 3 0,-1 1-1451,-3-7 0,1 1 0,9 4 0,4 3 0,-2-4 1225,-3-2 0,1 0-1225,9 2 0,5 3 0,-5-1-1391,-7-1 0,-1-1 1391,2 0 0,4 1 0,-1-2 0,6 1 0,2 1 0,-11-4 0,2 3 0,0 1 0,-1-1 0,3 2 0,-2 0 0,3 1 0,-5-3 0,3 0 0,1 2 0,-1 0 0,-1 1 0,-3 1 0,-1 2 0,0 0 0,0-1 0,1-2 0,7 0 0,1-3 0,2 0 0,0 3 0,-8-2 0,3 3 0,0 1 0,-1-1 0,-1-1 0,-2-3 0,7 2 0,-3-3 0,3 3 0,-2 1 0,4 2 0,1 3 0,-2-2 0,-5-2 0,1 3 0,-5-3 0,3 3 0,4 0 0,3 3 0,0 0 0,-6-2 0,-5-2 0,-4-2 0,0 1 0,3 4 0,1 0 0,-2-2 0,4 7 0,-3-3-159,-9-11 1,1 1 158,3 7 0,3 4 0,-1-5 0,3-10 0,1-1 0,-1 5 0,3 4 0,0 1 0,-3-4 0,4 4 0,1-1 0,-4-8 0,5 1 0,1 1 0,-4 1 0,1 11 0,-3 2 0,2-2-456,4-7 0,2-3 1,1 3 455,-9 0 0,2 4 0,0 2 0,0-3 0,-2-4 0,4-2 0,-2-4 0,3 3 0,-4 3 0,2 6 0,1 0 0,0-1 0,-3-5 0,6-3 0,-2-4 0,0 2 0,5 6 0,0 2 0,-3-1 0,5 3 0,-4-3 0,-9-9 0,-3 1 0,4 13 0,1 1 528,1-10 1,1-1-529,-5 3 0,3 1-4,-1-8 1,3 0 0,-3 1 3,-3 12 0,-1-1 0,10-3 0,-2 1 0,-9 8 0,-5 0 0,-1-9 0,0-1 0,8 12 0,-1 1 0,-13-11 0,-1-1 0,11 2 0,-5-2 0,-15 8 1843,22-9-1843,-20-9 1641,11 21-1641,-15-16 194,0 2 1,0 1-195,0 10 0,0-17 0,0-3 0,0-16 0,0 0 0,0 0 0</inkml:trace>
  <inkml:trace contextRef="#ctx0" brushRef="#br0" timeOffset="1883">18327 3545 24575,'0'36'0,"0"-1"0,0 12 0,-3 0 0,-2 2 0,-4-17 0,0-1-559,3 5 1,1 0 558,-5-4 0,4-9 91,6-19 0,0 12 1,0-16-1</inkml:trace>
  <inkml:trace contextRef="#ctx0" brushRef="#br0" timeOffset="2436">17886 3228 24575,'-35'5'0,"-1"0"0,1 1 0,-3 0 0,-1 1 0,2 7 0,1 15 0,3 7 0,2-1-806,-4-4 0,6 5 806,14-2 0,3 7 0,4 1 0,4-5 0,2 8 0,11-1 0,9-11 0,8 2 0,4 0 0,0-1 0,1-1 0,1-1 0,3-1 0,2-4-656,-1-6 1,2-3-1,1-2 1,1 0 0,-2 0 149,2 2 1,-1 1 0,0-3 0,-1-3 505,8-4 0,0-5 0,-2-1-396,-7-1 1,-1-2 0,0-2 395,7-5 0,1-3 0,1-4-239,-6-2 0,2-3 0,-2-2 0,-4-2 239,0-5 0,-5-4 0,-2-4 0,-7 3 0,-1-4 0,0-3 0,-4 1 0,-3 4 0,-4-3 0,-4 2 0,-4-2 0,-1-4 0,-4-4 0,-3 0 0,-5 6 0,-12 0 0,-7 4 0,2 2 0,8 2 0,2 0 0,-8 4 0,-8 8 0,-9 3 0,-5 2 0,2 3 0,4 1-841,0 2 0,3 4 0,-4 0 841,3 0 0,-4 0 0,-1 1 0,0 2 0,3 2 0,-2 6 0,2 3 0,2 0 0,3-2 0,-9-3 0,4 0 0,4 12 0,-1 0 0</inkml:trace>
  <inkml:trace contextRef="#ctx0" brushRef="#br1" timeOffset="9383">16933 11236 24575,'32'0'0,"-1"0"0,-4 1 0,-1-2 0,17-15 0,-8 12 0,-9-4 0,-1 1 0,7 7 0,-6-8 0,-3 0 0,-12 4 0,21-12 0,-28 16 0,11 0 0,-15 0 0,0 0 0,0-15 0,16 11 0,-12-12 0,27 16 0,5-8 0,11 6 0,-17-4 0,5-3 0,0 1 0,1 1 0,0 1 0,1-1-188,0 1 0,1 0 0,-1-1 188,3-3 0,1-1 0,-4 0 0,-1 1 0,0 1 0,-2 3 0,2 0 0,-4-2 0,-2-8 0,1 1 0,3 12 0,3 4 0,-2-3 0,-2-14 0,0 0-709,1 13 0,2 4 1,-2-2 708,3-11 0,1 0-476,5 10 1,5 3 0,0-2 475,-4-5 0,-1-3 0,1 1 0,1 1 0,1 2 0,2-3 0,-10 0 0,3-2 0,0-1 0,-1 0 0,-4 0 0,2-2 0,-3-1 0,4 2 0,0 2 0,5 1 0,1 1 0,1 0 0,-2 0 0,2-1 0,-1 0 0,0 1 0,1 0-408,1 1 1,0 1 0,0-1 0,2 0 407,-5 0 0,1 1 0,0-1 0,-1-1 0,-3 1 0,9-5 0,-4-1 0,1 2 0,-4 6 0,1 1 0,-1 0 0,-2-2-856,-1-5 1,-2-1 0,0 3 855,2 7 0,1 3 0,-1-4 0,-4-6 0,-2-3 0,4 2 0,5 6 0,5 2 0,0 1 0,-3-4 0,-1-5 0,-2-2 0,3 1 0,-4 5 0,4 1 0,1 0 0,-1 0 0,-4-1 294,5-6 1,-3-1 0,-1 2-295,2 4 0,0 2 0,0-2 0,1-3 0,0-1 0,-2 0 0,4 1 0,2 1 0,-12 2 0,3 1 0,-1-1 0,-2-1 379,-4-2 0,-3-2 1,3 1-380,3 4 0,3 1 0,0 0 0,-4-2 0,6-10 0,-2 0 671,-5 10 1,1 2 0,-2 1-672,2-3 0,-1 0 0,-3 0 0,0 0 850,4-1 1,1-1-851,4 1 0,-2-2 365,-10-5 0,1 1-365,20 9 0,0 0 0,-19-10 0,1-1 0,11 7 0,5 2 0,-3-2 0,-3-6 0,-1-3 0,2 2 0,4-1 0,-1 2 0,-8 5 0,-1 2 0,-1-2 0,8-15 0,0 3-501,4 16 0,-4 2 501,-6-11 0,6 1 0,-17 5 0,-1 0 0,-2 1 0,1-2 0,10-6 0,1 3 844,-4 12 1,1 0-845,7-14 0,0 1 0,-11 13 0,1 0 0,15-12 0,2-4 0,-14 9 0,1 1 0,0-2-291,1-2 0,0-1 0,2 1 291,11-3 0,4 0 0,-6 2 0,-5 2 0,-2 2 0,-4 3 0,0 2 0,-2-2 0,0-2 0,-1 1 0,4 5 0,1 0 0,-5-5 0,0-2-918,11 0 0,1 2 918,-7 6 0,2-2-87,4-7 0,5-5 0,-1 1 87,-2 6 0,-1 2 0,0-1-265,-3-1 0,-1-1 0,1-2 265,7-4 0,2-2 0,-6 2 0,-4 4 0,1-1 0,-4 0 0,6-2 0,0 1 0,-3 1 0,-3 2 0,-2 1 0,3 0 0,6 1 0,4 0 0,2 0 0,-3-1 0,-7-1 0,-1-1 0,0 0 0,1 0-693,4 1 0,0 1 0,0 0 0,-1-2 693,-6-2 0,0 0 0,-2-1 0,1 3 0,8 0 0,0 3 0,-2-1 296,-1-1 0,-2-2 0,0 1-296,-2 2 0,-1 0 0,4 0 0,2-3 0,4-1 0,1-1 0,-4 2-195,1-2 0,-3 2 1,5-2 194,-4 3 0,4-1 0,2 0 0,-2 0 0,-4 1 0,3-2 0,-5 1 0,5-1 0,-7 4 0,3 0 0,3-1 0,0 0 0,0 0 0,-4 0 0,10-4 0,-2 0 0,0 0 0,1 1 0,-6 3 0,1 0 0,1 1 0,0 0 0,0 0 0,1-1 0,0-1 0,0 1 0,-2 1 0,-3 0 0,5 0 0,-3 1 0,2-3 0,-6 0 0,4-3 0,0 0 0,0 0 0,-4 1 0,6-2 0,-3 1 0,1-1 0,-4 1 0,2-1 0,-1-1 0,-3 3 0,0 0 0,-1 3 0,-2-1-622,12-2 0,0-1 622,-11 3 0,0-1 0,2 0 0,8-5 0,2 0 0,1 0 507,-9 5 1,1 0 0,0 1 0,0-1-508,-1-1 0,0 0 0,1 0 0,1-1 0,-1-1 0,2 0 0,1-1 0,-2 1 0,-2 1 0,5 0 0,-3 1 0,4-3-656,-3 0 1,4-2-1,1-2 1,-1 1 0,-4 2 584,5-3 0,-3 2 1,3-1 70,-8 5 0,2 0 0,2 0 0,0 0 0,-2 0 60,6-4 0,-1 0 1,-1 1-1,-1 1-60,-6 3 0,-2 1 0,0 0 0,1 2 0,5 0 0,2 2 0,-1-1 0,-3 1-151,-2-3 1,-2 0 0,1 1 150,4 3 0,2 2 0,1-2 0,-7-1 0,0-1 0,1 0 0,1-1-40,8 0 0,3-1 1,-1 0-1,-1 0 40,-6 2 0,-1 0 0,0-1 0,2 1 0,1 1 0,2-1 0,2 1 0,-3-1 0,-4 0 0,3-3 0,-4 1 0,3-1 0,1 1 0,3 1 0,1-1 0,-1 0 0,-1-2 0,0 0 0,-1-1 0,0 1 0,-3 1 0,0 0 0,-1 0 0,1 1 0,6-2 0,2 0 0,-2 0 0,-6 1 0,8-7 0,-6 2 0,1 8 0,-1-1 0,-9-6 0,0 0 0,5 10 0,1 1 1638,-7-4 0,0 0-1337,11-4 1,-3 3-302,-10 6 1337,0-12-1337,-31 16 3244,0 0-3244,-15 0 0,11 0 0,-12 0 0</inkml:trace>
  <inkml:trace contextRef="#ctx0" brushRef="#br1" timeOffset="10634">32720 6385 24575,'-10'-15'0,"3"11"0,7-12 0,0 16 0,0 0 0,23 0 0,-17 0 0,17 16 0,-23 3 0,0 17 0,-23 7 0,1-6 0,1-14 0,-1-3 0,3 0 0,3-5 0,0 17 0,12-40 0,-11 35 0,15-42 0,0 30 0,0-11 0,0 12 0,0-16 0,0 0 0,0 8 0,15-6 0,21 6 0,-5-8 0,1 0 0,1 0 0,14 0 0,-20 0 0,1 0 0,15 0 0,-26 0 0,-9 0 0</inkml:trace>
  <inkml:trace contextRef="#ctx0" brushRef="#br1" timeOffset="11417">32703 6279 24575,'-40'-15'0,"9"11"0,31-20 0,0 22 0,-16 2 0,-3 2 0,-17 6 0,-7-8 0,17-1 0,-1 2 0,-20 15 0,21-15 0,1 2-758,-10 28 758,14-14 0,-1 1 0,3 1 0,1 2 0,-6 14 0,5 4-67,7-3 0,4 1 67,-2 8 0,4 0 0,10-8 0,8-2 0,8-7 0,6-2 0,2-5-278,10-7 0,5-5 278,0 3 0,5 0 0,-2-4-1048,-9-6 0,-2-2 0,1-2 1048,3-1 0,2-2 0,0-3 0,-1-3 0,2-4 0,0-1 0,-3-1 0,2-2 0,-2 0 0,1-4 0,-4 2 0,1-1 0,0-3 0,-4-1 0,2-9 0,-3-2 0,-5 0 99,-10 5 1,-4 0-1,0 0-99,6-4 0,1-1 0,-12 4 0,-26-5 0,-11 7 0,10 15 0,-5 5 0,-9 1 0,-7 2 0,-4 1 0,4 0 0,-2 0 0,2 1 0,-5 0-274,-1 1 1,-6 2 0,-1-1 0,2 0 0,8 0 0,6-2 0,5 1 0,-1 0 0,-9 5 0,0 0 0,0 0 0</inkml:trace>
  <inkml:trace contextRef="#ctx0" brushRef="#br2" timeOffset="19750">18168 15893 24575,'0'-40'0,"0"9"0,16 15 0,-12 12 0,11-11 0,-15 15 0,0 0 0,16-8 0,4-10 0,-1 7 0,0-12 0,1-1 0,18 0 0,-15 7 0,1-1 0,1 1 0,1 2 0,9-4 0,-8-9 0,7 11 0,-13-3 0,1 1 0,17-5 0,-13-9 0,-1-1 0,10 11 0,-6-4 0,1-1 0,-2 9 0,1 1 0,6-4 0,0-3 0,1-9 0,-3 1 0,-9 16 0,-1 3 0,3-3 0,-1 0 0,10-6 0,-15 3 0,11-15 0,-19 15 0,21-11 0,10 11 0,-16 0 0,1-3 0,11-4 0,1 1 0,-12 11 0,1-1 0,0-4 0,3-3 0,-3 3 0,-4 8 0,1 1 0,6-6 0,3-4 0,-2 0 0,-3-6 0,-2 1 0,8 3 0,-3-1 0,-11-2 0,-1 1-414,5 11 0,-1 1 414,-5-4 0,-1 0-305,17-10 305,-17 10 0,1-1 0,6-8 0,1 1 0,-3 5 0,3 0 0,11-9 0,-2 0 0,-16 10 0,-3 0 0,5-10 0,-1 0 0,-4 9 0,2 0 0,17-9 0,2 0 0,-7 2 0,-1 1 0,1 2 0,1 1 0,1-3 0,-4 1 0,-5-11 0,4 26 0,3 1 0,6-15 0,6 7 0,-8 5 815,1-19-815,7 11 318,-6 0-318,-15-3 0,-1-1 0,14 9 0,-9-9 0,-1-1 0,7-3 0,-6 11 0,-3-1 0,-12-17 0,5-1 0,0 1 0,3-8 0,6 24 0,1 1 0,-6-3 0,0-1 0,1-4 0,1 1 0,11-7 0,-19 8 0,-1-1 0,4 3 0,2 1 0,-2 2 0,1-1 0,11-13 0,1-1 0,-10 10 0,1 1 0,8 5 0,1-1 0,-4-9 0,-1 1 0,14 4 0,-17-2 0,-1-1-434,12-2 434,-5-5 0,7 6 0,-8 2 0,-3-1 0,0-14 0,2 12 0,2-2 0,-9 3 0,0 1 0,3 3 0,3-1 0,9-14 0,-2 1 0,-16 17 0,0-1 0,4-8 0,4-3 0,-4 3 0,-4 7 0,0 1 0,0-8 0,1-4 0,1 5 0,4 7 0,-1 0 217,-3-16 0,1 0-217,2 16 0,1 3 0,-5-3 0,1-1 0,16-11 0,-1 1 0,2-3 0,-9 7 0,4-5 0,-5 4 0,-9 8 0,-1 0 0,18-16 0,1 0 0,-19 17 0,1 1 0,16-17 0,1-3 0,-9 3 0,-1 0 0,-4 2 0,1 1 0,13-7 0,-3 6 0,-15 12 0,9 3 0,1-1 0,3-15 0,-11 15 0,1 0 0,6-4 0,3-3 0,-2 3 0,2-1 0,-1 0 0,5-5 0,-1-1 0,0-1 0,2-3 0,-4 0 0,-2-10 0,-5 2 0,-3 10 0,2-1 0,2 4 0,4-2 0,-4 4 0,6-13 0,-6 12 0,5-4 0,-2 5 0,-6 10 0,-1 1 0,4-16 0,-1 1 0,15 5-521,-10 2 1,-1-1 520,-2-14 0,-3 4 0,-1-2 0,-9 9 0,-2 1 0,4-3 0,3-1 0,18-6 0,1 2 0,-17 15 0,1 1 0,8-4 0,4-3 0,-5 3 0,-9 4 0,-1 1 0,11-3 0,-1 1 0,-5-12 0,4 11 0,-1 1 0,-8-19 0,1 15 0,2-1 1041,5-9-1041,-3 16 0,15-5 0,-9 7 0,-1 1 0,6 0 0,-6-3 0,4-5 0,-2 4 0,-2 9 0,1-1 0,4-11 0,2-4 0,0 2 0,5 5 0,-2-1 0,-4-9 0,1 1 0,6 11 0,-2 1 0,-16 0 0,2-1 0,12-1 0,7-1 0,-3 0 0,3-8 0,-1-1-169,-3 6 1,2-1 0,-2 1 168,4-5 0,-3 3-912,-4 2 0,0 3 912,-3 2 0,1 0-340,-2 2 1,1-1 0,2-1 339,5-2 0,1-1 0,0 0 0,0-3 0,0 0 0,2-1-820,-3 4 1,2-1 0,-1 1 0,-3-1 674,-3-2 1,-3 0-1,3-1 145,3 2 0,3-1 0,-1 0 0,-2 1 0,-3 1 0,-3 1 0,3-2-309,-1-1 1,4-2-1,1-2 1,-1 1-1,0 0 309,2-1 0,0 0 0,-1 0 0,-2-1 0,1-4 0,-2-2 0,0 0 0,0 2 0,-4 8 0,0 1 0,-1 1 0,-3-1 0,7-14 0,-3 2 0,-3 7 0,1 3 323,0 3 1,3-1-324,0-7 0,3-3 0,1 3 0,-4 12 0,1 3 0,3-4 0,-4-2 0,2-3 0,1-3 0,-1 2 0,-2 2 0,5-3 0,-3 3 0,2-2 0,1-1 0,2-2 0,1-2 0,-3 1 0,-5 1 0,-2-1 0,0 1 0,2 1-262,1 2 0,1 1 0,2 0 0,0-3 262,1-3 0,1-3 0,1-1 0,0 1 0,-3 3 0,-2 5 0,-2 2 0,0 0 0,2-1 0,1-2 0,2-1 0,2 0 0,-2 0 0,-2 1 0,-1 1 0,-1 0 0,-2 0 0,0 0 0,0 0 0,-1 0 0,-1-1 0,1 1 0,0-1 0,-1 1 0,0-1 0,-1-1 0,-1-5 0,-1-3 0,-1 0 0,-1 4 0,-1 1 0,0 3 0,0-2 453,1 1 1,1-3-1,1 1 1,-1 0-454,6-5 0,0 1 0,0 0 0,1-1 0,0-1 0,4-2 0,-5 7 0,5-2 0,0 0 0,-1-1 0,-4 2 0,-5 2 0,-4 1 0,1 0 0,2-3 0,2 2 0,4-4 0,1 0 0,0-1 0,-1 2 0,-3 4 0,7-9 0,-3 4 0,2-3 0,-9 8 0,3-4 0,0-2 0,1 1 0,-1 2 0,-2 5 0,11-5 0,-1 6 0,-2-5 0,-4-5 0,-1-6 0,0 1 0,1 5 0,7 3 0,2 5 0,-2-2 0,-12 2 0,-1-1 0,1-1 0,5 1 26,6 2 1,6 0 0,3 0 0,-1 1-1,-4 1-26,-4 1 0,-3 0 0,0 1 0,4-2 0,-2 2 0,3-1 0,1-2 0,0 1 0,-2 2 0,-4 1-285,5-3 0,-5 1 0,3 0 285,-1 2 0,3-1 0,2 0 0,-1 0 0,-3 1 0,2-3 0,-2 1 0,4 0 0,0 4 0,4 0 0,3 0 0,0 1 0,-4 1 0,-1 0 0,-2 0 0,0 1 0,1 1 0,0 1 0,1 1 0,0-1 0,-1 1 0,2-2 0,0-1 0,-2 1 0,-5 2 0,2 0 0,-3-1 688,5-10 0,-4 3-688,-2 11 1426,-21-4-1426,4 16 2259,-1-15-2259,-11 11 505,12-12 1,-16 16 0,0 0 0</inkml:trace>
  <inkml:trace contextRef="#ctx0" brushRef="#br2" timeOffset="20983">31979 2663 24575,'32'-29'0,"-1"6"0,2 20 0,3 6 0,-5-3 0,0 0 0,1 0 0,-1 0 0,-3-2 0,-3 4 0,2 13 0,-11-3 0,-29 20 0,-13 1 0,-15-14 0,15 3 0,-1 4 0,1-11 0,-13-27 0,8 40 0,31-24 0,0 23 0,0-9 0,0 5 0,0-3 0,-24 15 0,-7-16 0,-6-3 0,7-5 0,-3-2 0,-9 2 0,-6 1 0,7-4 0,12-5 0,3-2 0,-10 0 0,5-2 0,15-3 0,16-11 0,0 15 0</inkml:trace>
  <inkml:trace contextRef="#ctx0" brushRef="#br2" timeOffset="21633">32173 2187 24575,'-27'8'0,"-1"0"0,-2-4 0,2 4 0,-10 25 0,18-20 0,-3 1 0,-12 17 0,-4 5 0,9-9 0,-1 0 0,0 1-673,-1 2 0,1 0 1,0 2 672,1 1 0,-2 2 0,2 0 0,6-4 242,4 1 1,5 0-243,-4 6 0,0 3 0,10-6 0,24 6 0,9-21 0,10 1 0,5-2 0,2-4 0,-4-6 0,4-4 0,1-2 0,1-1 0,-1 2-656,3 3 1,0 0-1,1 0 1,0-1 0,0-1 173,2-3 0,2-1 1,-1-1-1,-3-1 1,-6-1 481,9-5 0,-4-2-42,-11 4 0,1 0 1,-4-5 41,2-14 0,-3-3 0,-2 13 0,-1-3-177,-4-21 1,-3-4 176,-2 14 0,-3-3 0,-8-11 0,-5-6 0,1 3 0,5-4 0,-1 0-185,-2 12 1,-1-4-1,-3 1 1,-11 7 184,-21 2 0,-13 7 0,2 0 0,15 0 0,2 0 0,-7 4 0,-5 8 0,-7 3 0,-5 2 0,-2 3 0,3 0 0,4 1 0,-1 0 0,3 3 0,1 0 0,1-1 0,-2-3 0,-1-1 0,3 1 0,4 1 0,-3 3 0,-1 0 0</inkml:trace>
  <inkml:trace contextRef="#ctx0" brushRef="#br2" timeOffset="52214">30868 1923 24575,'-20'4'0,"5"7"0,15-26 0,0 15 0,78 0 0,-50 1 0,3-2-656,2-5 1,7-3-1,4-2 1,1-1 0,-1 3 489,-2 1 1,-1 2 0,1 0 0,1-1 0,-2-2 165,3-3 0,-1-2 0,0-1 0,0 0 0,0 3 0,1 1 0,2 2 0,-1 1 0,-4 0 0,-5 1 0,5-4 0,-6 2 941,20-7-941,-55 16 0,0 16 0,-16 4 0,-7 3 0,1 0 0,-2 2 0,-3 0-261,-1-4 0,-3 1 1,-1 0-1,-2 3 261,-1 3 0,-1 3 0,-1 1 0,0-1 0,0-2 0,-6-2 0,0-2 0,1-1 0,3 2 0,7 0 0,1 2 0,2-1 0,1-5 0,-42 18 2971,70-40-2971,118-71 0,-90 51 0,-2 0 0,4-5-396,0 2 0,5-3 0,2-3 0,0-1 0,-3-1 0,-5 2 396,-3-6 0,-4 0 0,-2 0 0,0 1 0,7-7 0,0 2 0,-7-1 0,-10 2 0,-6 0 0,-2 8 0,-2 7 0,0-8 0,0 31 1081,0 0-1081,0 31 0,-8 1 0,-5 7 0,3 0 0,6-6 0,3 0 0,-2 4 0,-3 0 0,-1 5 0,0 1 0,0-2 0,2-4 0,4 2 0,2-5 0,-1 1 0,-1 4 0,0 1 0,3-7 0,14 10 0,-12-27 2529,12-32-2529,-16-4 0,0-7 0,-32-6 0,-1 17 0,-9 2 0,0 1-315,3-1 0,0 2 0,-5-2 315,2 1 0,-5-1 0,-2 0 0,0 0 0,1 3-463,6 3 0,0 2 0,0 1 0,1-1 1,0-1 462,-6-4 0,1-3 0,0 0 0,-1 4 0,-1 5 0,-1 3 0,2 1 0,7-2 0,-1-4 0,5-2-165,-4-7 1,6 1 164,14 7 0,5-24 0,15 32 0,0 0 0</inkml:trace>
  <inkml:trace contextRef="#ctx0" brushRef="#br0" timeOffset="85168">18697 14517 24575,'0'-26'0,"0"15"0,0-5 0,0 16 0,0 0 0,0 16 0,0-5 0,0 23 0,0-7 0,16 8 0,-4 1 0,10-13 0,5-3 0,4 1 0,-6-2 0,1 2 0,-4-3 0,-1-1 0,16 6 0,-8 10 0,1-3 0,9-22 0,-13 16 0,-1-1 0,11-19 0,-9 19 0,6-21 0,-21 22 0,19-20 0,-27 11 0,28-15 0,-28 0 0,11 0 0,-15 0 0,0 0 0,0 0 0</inkml:trace>
  <inkml:trace contextRef="#ctx0" brushRef="#br0" timeOffset="86684">20249 15558 24575,'-45'0'0,"18"-8"0,-4 14 0,27-20 0,-12 20 0,0-6 0,-3 2 0,-24-2 0,21-18 0,-17 22 0,19-31 0,-15 38 0,0-42 0,9 20 0,1 2 0,-7-10 0,1-5 0,-2 1 0,-14 7 0,20 0 0,-1-1 0,-2 4 0,1 2 0,-8-8 0,23-8 0,0 3 0,-17 16 0,21-22 0,0 1 0,-9 21 0,-13-11 0,13-9 0,-1 32 0,-3-22 0,21-5 0,-6 19 0,-8-27 0,12 27 0,-11-12 0,15 0 0,-16 28 0,12-39 0,-12 38 0,16-26 0,0 15 0,-15 15 0,11-26 0,-28 38 0,28-54 0,-11 38 0,15-26 0,0 15 0</inkml:trace>
  <inkml:trace contextRef="#ctx0" brushRef="#br0" timeOffset="88853">20814 11730 24575,'45'10'0,"-2"13"0,-9-6 0,-1 1 0,-16 2 0,1 0 0,20 6 0,4-1 0,-10-7 0,-1-1 0,-2-4 0,1 1 0,0 3 0,2 1 0,-4-4 0,13 2 0,-3 14 0,-1 3 0,-6-10 0,2-2 0,-1 1 0,-1 12 0,-6-21 0,1 1 0,9 21 0,-15 1 0,-4-17 0,-16 13 0,15-13 0,-3 9 0,21 5 0,-5-6 0,-9 9 0,13-1 0,-28 0 0,19-20 0,1-2 0,-16 4 0,31 7 0,-22-20 0,-5 11 0,4-15 0,-16 0 0,0 0 0,0 0 0</inkml:trace>
  <inkml:trace contextRef="#ctx0" brushRef="#br0" timeOffset="90084">22754 13547 24575,'-25'39'0,"13"-23"0,-35-5 0,8-38 0,0 25 0,-1 0 0,12-15 0,-1-1 0,-16 8 0,0 0 0,19-6 0,1 1 0,-9 5 0,0 0 0,4-4 0,1 1 0,5 5 0,1-2 0,-4-18 0,1 1 0,-17 15 0,25-26 0,1-2 0,-19 24 0,1-9 0,15-5 0,-11 48 0,19-53 0,-5 31 0,-7-31 0,20-1 0,-19 26 0,-1 1 0,16-23 0,-39 28 0,43-27 0,-11 19 0,-1-5 0,4 17 0,-21-6 0,21-4 0,-19 14 0,27-31 0,-12 38 0,1-11 0,11-11 0,-12 22 0,16-26 0</inkml:trace>
  <inkml:trace contextRef="#ctx0" brushRef="#br0" timeOffset="92367">22243 13018 24575,'0'19'0,"0"-3"0,0-16 0,0 0 0,15 0 0,5-24 0,7-13 0,-9 14 0,-2-1 0,-10-2 0,-1 1 0,11-10 0,-16 7 0,0-5 0,0 6 0,0-9 0,0 1 0,0 15 0,0 5 0,0-1 0,0 12 0,0-12 0,-16 16 0,5 16 0,-38-12 0,33-4 0,-31 12 0,27 23 0,1-7 0,9 4 0,4-2 0,6-18 0,0 37 0,0-18 0,6-5 0,4-1 0,9 11 0,17-17 0,7 5 0,-18-15 0,3-1 0,3-2 0,0 0 0,-3 3 0,-1-2 0,0-6 0,-3-2 0,-4 1 0,3 0 0,-21 0 0,6 0 0</inkml:trace>
  <inkml:trace contextRef="#ctx0" brushRef="#br0" timeOffset="92817">22666 12859 24575,'18'27'0,"-1"1"0,-7-2 0,0-1 0,13 2 0,-21-9 0,22-10 0,-20-8 0,11 0 0,-15 0 0,0 0 0</inkml:trace>
  <inkml:trace contextRef="#ctx0" brushRef="#br0" timeOffset="93500">22931 12771 24575,'-26'9'0,"1"1"0,1-10 0,-23-4 0,27 4 0,1-12 0,3 24 0,16-27 0,0-1 0,0 12 0,-8 4 0,6-12 0,-5 24 0,7-28 0,0 16 0,0 0 0,0-15 0,0 11 0,0-12 0</inkml:trace>
  <inkml:trace contextRef="#ctx0" brushRef="#br0" timeOffset="95809">21467 13194 24575,'7'19'0,"27"5"0,-19-22 0,11 9 0,-5 1 0,-17-8 0,28 12 0,-28-16 0,11 0 0,-15 0 0,0 0 0,16 0 0,4 0 0,-1-16 0,5 5 0,-7-7 0,11-6 0,7 21 0,-15-29 0,-5 28 0,-15-27 0,0 27 0,16-27 0,4 27 0,-1-12 0,-3 16 0,-16 0 0,0 0 0,0 0 0</inkml:trace>
  <inkml:trace contextRef="#ctx0" brushRef="#br0" timeOffset="101800">26705 6244 24575,'0'35'0,"0"-15"0,0 11 0,16-11 0,4 15 0,-1-13 0,5-1 0,10 6 0,0-1 0,-9-2 0,1-1 0,7 0 0,5 1 0,-3-4 0,-4-5 0,-1 1 0,-2 6 0,2 2 0,-2-5 0,-1-11 0,-1 0 0,4 15 0,-1 1 0,10-5 0,-14-9 0,1 0 0,-4 5 0,-1 1 0,4-2 0,3 0 0,12 3 0,-2 3 0,-12 1 0,-1 1 0,10-5 0,-5 1 0,-18 18 0,19-1 0,-11-8 0,15-9 0,0 6 0,-15-5 0,3 1 0,-21 11 0,6-27 0,8 27 0,-12-27 0,27 12 0,-27-16 0,12 0 0,-1 0 0,-11 0 0,28 0 0,-28-16 0,11 12 0,-15-11 0</inkml:trace>
  <inkml:trace contextRef="#ctx0" brushRef="#br0" timeOffset="102750">27623 6879 24575,'25'0'0,"-13"0"0,19 0 0,-11 0 0,15-16 0,0 13 0,-7-29 0,5 13 0,-4 2 0,1-2 0,-9 1 0,1 1 0,5 7 0,-3 0 0,-8-5 0,-16 15 0,0 0 0,15 0 0,-11 0 0,12 15 0,-8-11 0,9 28 0,-5-13 0,10-1 0,3 0 0,-1 1 0,1-2 0,1-2 0,1-4 0,-9 7 0,5-10 0,-19-8 0,12 0 0</inkml:trace>
  <inkml:trace contextRef="#ctx0" brushRef="#br0" timeOffset="106699">3281 7620 24575,'19'35'0,"-3"8"0,-15-17 0,-2 1 0,1 4 0,0 1 0,0 0 0,0-1 0,0 6 0,0 2 0,0-35 0,0-12 0,20-28 0,7-12 0,-17 17 0,-3-2 0,4-1 0,8-5 0,5-4 0,1 0 0,-3 5-697,-1-8 0,-1 4 697,1 1 0,1 8 0,9 17 0,-11 32 0,0 11 0,-9 2 0,1 7 0,-4-1 0,-5 6 0,-2 0 0,2-5 0,1 1 0,5-6 0,8-5 0,5-9 0,4-12 0,5-10 0,0-10 0,4-8 0,1-5 0,-1 4 0,1 2 0,-1 0 0,2-2 0,-1-5 0,2-5 0,-1 2 0,-5 9 0,-6 9 0,-1 6 0,22 12 0,-44 26 0,-6 9-254,3-2 0,0 0 254,0 8 0,0-1 0,0-11 0,0-4 0,0 7 0,0-21 0,15-15 0,-11 0 0,12 0 0</inkml:trace>
  <inkml:trace contextRef="#ctx0" brushRef="#br0" timeOffset="106883">4621 7355 24575,'0'42'0,"0"0"0,0 0 0,0-1 0,0 0 0,0 0 0,0 5 0,0 0 0,0-2 0,0 6 0,0-6 0,0-9 0,0-19 0</inkml:trace>
  <inkml:trace contextRef="#ctx0" brushRef="#br0" timeOffset="107049">4763 7161 24575,'0'0'0</inkml:trace>
  <inkml:trace contextRef="#ctx0" brushRef="#br0" timeOffset="107449">5115 7620 24575,'0'31'0,"0"1"0,-1 2 0,2 0 0,7-2 0,0-1 0,-6-3 0,0-1 0,14 16 0,-16-25 0,0-10 0,8-29 0,7-13 0,2 9 0,3-3 0,-1-7 0,1-8 0,3-1 0,2 7-319,9 5 1,4 6-1,-3-2 319,-5-10 0,-2-2 0,1 18 0,7 30 0,-6 15 0,-18 4 0,-8 7 0,-2 9 0,-3 6 0,0-4 0,1-4 0,0-2 117,0 10 1,0-7-118,0-23 0,0-3 0,23-16 0,-17 0 0,18 0 0</inkml:trace>
  <inkml:trace contextRef="#ctx0" brushRef="#br0" timeOffset="107966">7003 6544 24575,'-26'8'0,"1"0"0,1 7 0,1 5 0,-4 9 0,1 5-1093,1-2 1,-1 3 0,2 2-1,7-3 1,1 1 0,-2 5 929,1-5 1,-3 3 0,-1 3 0,0 0 0,1 0 0,4-3-25,-1 3 1,4-2 0,0 1 0,1 4 186,0 1 0,-1 4 0,1 3 0,0 0 0,2-3 0,2-4 0,1-1 0,0-5 0,4 0 0,4 2 0,7-1 0,4 3 0,3 0 0,0-2 0,-2-4 0,-1 4 0,0-4 0,3-4 0,7-3 0,4-4 0,-5-3 0,3 8 0</inkml:trace>
  <inkml:trace contextRef="#ctx0" brushRef="#br0" timeOffset="108784">8114 6738 24575,'-38'18'0,"0"1"0,0-1 0,-2 2 0,-2 1 0,1-3 0,-1-5 0,0-2 0,0 2-546,-2 6 0,0 1 0,1 0 546,9-6 0,1-2 0,0 1 0,0-1 0,0-1 0,5 1 0,1 5 0,15-2 0,37-8 0,20-3 0,-12 2 0,6 1 0,2 0 0,2 0 0,-1 0-656,2-2 1,-1 1-1,1-2 1,2 2 0,1 0 601,-5 0 0,2 1 0,2 0 0,0 1 0,-1-1 0,-4 1 1,-3 0 53,12 4 0,-6-1 0,-1 5-153,0 6 1,-1 4 0,-10 1 152,-9 0 0,-14 3 0,-23-3 0,-14 3 0,-1-1 0,2 1 0,-1-1 0,-5 0-820,-4-3 1,-5-1 0,-2-1 0,0-1 597,1-2 0,-1-2 0,-1 1 0,1 2 222,6 2 0,0 2 0,0 1 0,1-2 0,2-3 112,-9-2 0,3-3 1,2 3-113,0 5 0,2 3 0,23-7 0,42-9 0,26-8 0,-3-4 0,-7-6 0,5-4-230,-10 6 0,8-1 0,5 1 0,0-1 0,-4 1 0,-6-1 230,-1-2 0,-5 0 0,2-1 0,4-2 0,4-1 0,-3 0 0,-9 4 0,7 3 0,-2-12 0</inkml:trace>
  <inkml:trace contextRef="#ctx0" brushRef="#br0" timeOffset="109500">8890 7814 24575,'-20'4'0,"5"8"0,15-28 0,0 16 0,62-16 0,-35 4 0,1-3-410,10 0 1,4-3 0,-2-2 409,-9-4 0,-2-3 0,1 0-614,4 1 0,1 0 1,0-5 613,-10 1 0,1-6 0,-2-1 0,0 0 0,-2 3 0,7-5 0,-3 3 0,0-5-183,-6 4 0,0-5 0,0-2 0,-3 3 0,-4 5 183,-1-5 0,-4 2 0,1-12 0,-3 4 0,-6 10-303,-47 41 303,17 11 0,-4 8 0,0 1 0,-4 2 0,0 3 0,-1 5-220,11-6 1,-2 4-1,0 3 1,1 1-1,1-1 1,4-3 219,-6 9 0,4-1 0,2 2-285,3-3 1,0 3 0,2 0 0,5-2 284,4-1 0,4-2 0,6-4 0,13 2 0,6-3-36,4 5 1,9-5 35,0-17 0,7-4 0,3-2 0,-2-1 0,5 0 0,-1-2 0,4-1-232,0 0 1,5 0 0,-2-1 0,-7-2 0,-2-1 0,-4-2-1,-3 1 1,1 0 0</inkml:trace>
  <inkml:trace contextRef="#ctx0" brushRef="#br0" timeOffset="109699">10513 7549 24575,'0'36'0,"0"-1"0,1-4 0,-2 1 0,-7 11 0,0-2 0,4-6 0,-11 12 0,15-47 0</inkml:trace>
  <inkml:trace contextRef="#ctx0" brushRef="#br0" timeOffset="109850">10654 7232 24575,'-35'0'0,"-1"0"0,-3-16 0,8 12 0,31-11 0,0 15 0,0 0 0</inkml:trace>
  <inkml:trace contextRef="#ctx0" brushRef="#br0" timeOffset="110535">10707 6279 24575,'43'17'0,"0"0"0,0 0 0,2 3 0,-1 1 0,2 1 0,-5-2 0,1 0 0,0 3 0,0 2-656,-3 2 1,1 4-1,-1 1 1,0 0 0,-4-1-165,0 0 1,-2-2 0,-2 2 0,-3 6 272,-4-4 1,0 5 0,-2 2 0,-3 1 0,-5 0 0,-9-1 361,-11 5 0,-11 1 0,-7-1 1,-1 0-1,3-1 185,6-3 0,2 0 0,-1 0 0,-2-2 0,-5-1 0,-4-4 0,-6 0 0,-2 0 0,-1-3 0,3-3 0,5-5 0,-10 8 0,5-7 0,5-8 0,-1 0 0</inkml:trace>
  <inkml:trace contextRef="#ctx0" brushRef="#br1" timeOffset="123852">26635 6421 24575,'-16'27'0,"-4"6"0,1-21 0,-5 19 0,0-13 0,-1 0 0,8 1 0,-1 1 0,-16 2 0,1-1 0,6 12-670,-6-5 670,5 7 0,-7 0 0,0 1 0,-1-1 0,1-8 165,8 7-165,3-12 0,-1-1 0,-7 2 0,-1 11 0,0-5 0,9-21 0,-9 17 0,-4 5 0,8-11 0,1-1 0,-5 4 0,-1 3 0,-5 9 0,4-1-1273,-3-2 1273,9-5 0,0-3-303,-11-11 303,19 3 0,-1 1 0,-3-7 0,1 2 0,-7 24 0,-1-16 0,-8 0 0,6 2 0,10 7 0,-1 1 0,-14-3 0,-7 0 0,10 0 0,17 2 0,2-1 0,-14 3 0,-2-1 0,2-3 0,3 1 0,7-4 0,-1 1 0,-7-5 0,-4 0 0,5 1 0,7 7 0,0-1 0,-7-5 0,-6 0 0,6 0 0,10 7 0,1-1 232,-16 0 1,1-3-233,5 3 0,-8 7 0,1-13 0,1 1 0,15-3 0,1 1 0,-24 9 0,1 1 0,9 7 0,6-15 0,-1-1 0,-9 14 642,14-9 0,-1-1-642,-5-1 0,1-1 0,2 5 0,1-3 0,-3-10 0,1-2-118,3 3 0,1-1 118,-17 5 0,16-4 0,1 3 0,-14 16 0,0-7 0,-1 5 0,9-37 0,9 27 0,3-3 0,3-28 0,-12 40 0,1-1 0,15-39 0,-16 30 0,1-1 0,19-32 0,-12 26 568,16-15-568,0 0 0,0-15 0,0 11 0,0-12 0</inkml:trace>
  <inkml:trace contextRef="#ctx0" brushRef="#br1" timeOffset="129418">23971 8696 24575,'20'0'0,"3"16"0,-5-12 0,2 11 0,3 1 0,4-10 0,1 0 0,4 10 0,-1 1 0,6-5 0,-7 4 0,-5-1 0,-17-11 0,14 12 0,3-1 0,-6-11 0,1 12 0,-4-16 0,-16 0 0,0 0 0,0 16 0,-16 19 0,-7-11 0,-5-1 0,3-4 0,-1-1 0,-1 1 0,-2 1 0,1-4 0,-5-3 0,3-2 0,-9 8 0,7-7 0,32-28 0,0 16 0,0 0 0</inkml:trace>
  <inkml:trace contextRef="#ctx0" brushRef="#br1" timeOffset="131034">27446 8273 24575,'-27'19'0,"-7"13"0,7-21 0,-8 23 0,18-13 0,-2 1 0,-9 5 0,-2 1 0,2-1 0,-1 1 0,-3-3 0,-3 1 0,0-3-1093,4-8 1,0-4 0,1 4 882,-3 9 0,0 4 0,1-5 210,-8-7 0,1-1 423,4 9 0,2 1-423,2-3 0,-1-1 0,2-3 0,-3 0 0,2 1 0,-8 8 0,1 1 0,10-9 0,-2 1 0,2 0 0,-7 6 0,2 1 0,2-4 0,-1 1 0,1 0 0,-1 2 0,1-2 0,1-3 0,-1-1-554,-4 4 0,-4 2 0,7-1 554,15-5 0,-1-1 0,-12 1 0,-6-1 0,6 1 0,12-1 0,1-1 1355,-17 4 1,1-1-1356,-2 14 0,13-17 0,1 0 0,2 0 0,0-1 0,-24 3 58,8 3-58,14-7 0,-1 1 0,-4-1 0,-1 0 0,-4 9 0,-1 1 0,5-9 0,-1 1 0,-8 11 0,-2 1 0,2-10 0,-1 1 0,1 8 0,-2 1 486,0-10 0,-3-1 0,4 0-486,9 2 0,1 0-609,-2-2 0,-3 2 1,3-3 608,2 1 0,1-2 0,3 0 0,-1 1 0,-1 0 0,-1-1 0,-3 1 0,0 0 0,-13 9 0,13-9 0,0-3 0,-7-3 450,1 19-450,0-11 1872,15-16-1872,5 8 0,15-28 0,0 16 0,0 0 0,0-16 0,0 12 0,0-11 0</inkml:trace>
  <inkml:trace contextRef="#ctx0" brushRef="#br1" timeOffset="133399">21043 11589 24575,'-19'4'0,"3"7"0,16-26 0,0 15 0,0 0 0,16 0 0,11-16 0,6 3 0,3-1 0,-3-4 0,0-2 0,6-1 0,1-1 0,-6 4 0,0 1-808,-2-1 0,-1 1 808,0 0 0,1-2-294,-5 1 0,1-3 0,1 2 294,5 0 0,3 1 0,-2-2 0,-3-3 0,-1-1 0,2 0 0,-1 3 0,2-1 0,1 0 0,-3 3 0,-1 2 0,-1 1 0,1-2 0,2-7 0,2-4 0,0 1 0,-1 4 0,1 8 0,-1 3 0,1-3 0,4-8 0,3-5 0,-1-1 0,-4 7 0,5 5 0,-2 1 0,-2-8 0,2-5 0,-2 5 0,3 9 0,-4 0 0,-3-8 0,-1-3-1015,8 0 0,2 3 1015,-2 9 0,-3-1-71,-13-8 0,1-1 71,4 10 0,5 1 0,-4 0 0,-6-5 0,1-1 0,7-5 0,6-1 0,-2 2 0,-6 10 0,-1 2 0,1-3 0,-1-5 0,1-3 0,0-2 0,-1 3 0,4-1 0,-1 1 0,0 0 174,-1-2 0,0 0 1,0 0-175,5-2 0,0 0 0,-1 3 0,-1 3 0,0 1 0,-2 0 0,2-2 0,-3 2 0,1 0 0,-3 1 400,1-3 1,1-1-401,1-4 0,2 1 0,5 2 0,-1-1 1090,-7-2 1,2-1-1091,3 2 0,4 0 0,-3 1 0,2-2 0,-2 1 0,-8 1 0,0 0 0,-1 3 86,2 6 1,-4 3-87,-7-4 992,-4 16-992,-16 0 0,0 0 0,0 0 0</inkml:trace>
  <inkml:trace contextRef="#ctx0" brushRef="#br1" timeOffset="134882">22789 13741 24575,'0'-47'0,"7"21"0,2 3 0,11-5 0,11 3 0,4-1 0,-10 7 0,1-1 0,10-4 0,5-1 0,-2 0 0,0-3 0,0-1 0,-6 5 0,3-1 0,2-2 0,-2 1-689,0-1 1,0 0-1,0 0 1,-1 0 688,0 0 0,0-1 0,0 0 0,0 1-674,2 1 0,1 0 0,-1 0 0,-4 0 674,-4-1 0,-4 1 0,3 1 0,5 3 0,1 1 0,-1 1-1012,4-6 1,0-1 1011,-3 8 0,2-1 0,-2 1 0,-3 1 0,-1 0 0,-1-1 0,1-6 0,-2-2 0,3 0 0,0 4 0,4-2 0,-1 1 0,-1 0 0,0-4 0,-2 0 0,5 0 0,-2 6 0,4-1 0,2 1 0,-1 0 0,-6 1 0,-1-1 0,-3 1 0,2-2 0,0 1 0,4-2 0,1 0 0,0 0 0,-3 2-342,6-4 0,-2 1 0,0-2 342,-4-1 0,0-3 0,1 0 0,2 1 0,3 2 0,3 2 0,-2 1 0,-3-2 0,-2-4 0,-4 0 0,1 1 0,8 2 0,1 2 0,-2 2 0,-9 3 0,-2 1 0,0 2-67,9-1 1,-1 1 66,2-10 0,2-3 0,-4 7 0,2 0 0,-2 1 0,4-1 0,0-3 472,-11 5 0,1-4 1,0 1-1,-1 2-472,1 5 0,0 3 0,-2-3 977,5-12 1,1-2-978,-5 8 0,3 1 0,-3 5 0,12 2 448,-12-2 0,4-6 0,-5 4-448,7-4 1080,-8 6 1,-5 1-1081,-14 1 1048,-8 16-1048,16-16 235,-12 13-235,27-13 0,-27 16 0,12 0 0,-32 16 0,12-13 0,-12 13 0</inkml:trace>
  <inkml:trace contextRef="#ctx0" brushRef="#br1" timeOffset="136201">24941 12806 24575,'36'-16'0,"-1"12"0,0-27 0,-7 11 0,-11-15 0,7 15 0,-20-11 0,27 11 0,-11-7 0,-11-5 0,1-1 0,22-2 0,-29-2 0,-2 0 0,14-1 0,-15 11 0,0-4 0,0 27 0,0-12 0,0 16 0,0 0 0,-15 16 0,-5-12 0,-15 27 0,13-11 0,1 3 0,1 13 0,2 1 0,4-13 0,1 2 0,5 8 0,3 4 0,2-8 0,3 0 0,5 16 0,6-2 0,16-21 0,12-4 0,7-6 0,-7-11 0,0-4 0,-1 2 0,-3 0 0,4 0 0,-39 0 0</inkml:trace>
  <inkml:trace contextRef="#ctx0" brushRef="#br1" timeOffset="136565">25523 12594 24575,'0'26'0,"0"-1"0,0 14 0,0-12 0,0-3 0,0-4 0,0-4 0,0-16 0,0 0 0</inkml:trace>
  <inkml:trace contextRef="#ctx0" brushRef="#br1" timeOffset="136849">25523 12577 24575,'0'0'0</inkml:trace>
  <inkml:trace contextRef="#ctx0" brushRef="#br1" timeOffset="137782">25523 12383 24575,'0'0'0</inkml:trace>
  <inkml:trace contextRef="#ctx0" brushRef="#br1" timeOffset="185599">2858 10654 24575,'0'-39'0,"0"7"0,0 32 0,0 0 0,0 16 0,0 4 0,0 8 0,0 10 0,0 1 0,0 1 0,0 1 0,0 2-236,-2-3 0,0 2 0,-1-1 1,2-1 235,0 1 0,1-3 0,-1-2-51,-4 5 1,2-7 50,3-15 0,0-3 0,0-16 0</inkml:trace>
  <inkml:trace contextRef="#ctx0" brushRef="#br1" timeOffset="185799">2963 10160 24575,'-27'0'0,"-1"0"0,-7-31 0,20 23 0,15-24 0,0 32 0,0 0 0</inkml:trace>
  <inkml:trace contextRef="#ctx0" brushRef="#br1" timeOffset="186199">3316 10619 24575,'0'39'0,"0"0"0,0 9 0,0 0 0,0-6 0,0 0 0,0 8 0,0-6 0,0-4 0,0-9 0,0-31 0,31-47 0,-6 23 0,5-3 0,1-5 0,4-6 0,2-1 0,-2 5 0,-1 6 0,0 4 0,-1-1 0,4-6 0,-1-1 0,-7 21 0,-9 34 0,-8 13 0,-10-6 0,-4 4 0,2 9 0,0 5 0,0-5 0,-3-11 0,6-4 0,16 5 0,9-7 0,-4-15 0,3-6 0,2-4 0,-1-2 0,11 1 0</inkml:trace>
  <inkml:trace contextRef="#ctx0" brushRef="#br1" timeOffset="186368">4233 10777 24575,'26'-19'0,"-1"-1"0,10 7 0,8 2 0,2 2 0,-3 3 0,-2 4 0,-1 3 0,3-2-656,2-5 1,6-2-1,1-2 1,-3 1 0,-7 3 108,3 3 1,-6-2 0,8-12 0,-12 3 0,-26 14 0</inkml:trace>
  <inkml:trace contextRef="#ctx0" brushRef="#br1" timeOffset="186599">4974 10054 24575,'-13'33'0,"1"1"0,2-2 0,-1 5 0,0 2 0,0-2 0,-7 6 0,-2-1 0,3 4-656,6-2 1,1 4-1,1 3 1,1-3 0,-1-6-438,-3-2 1,0-5 0,2 2 551,5 14 0,3 3 0,2-10 541,0-3 0,0-2 0,0-39 0</inkml:trace>
  <inkml:trace contextRef="#ctx0" brushRef="#br1" timeOffset="187034">5309 10707 24575,'0'25'0,"0"1"0,0 1 0,0 1 0,0 19 0,0-14 0,0-2 0,0 1 0,23-13 0,9-3 0,-3-4 0,3-8 0,11-15 0,5-9 0,-2-4 0,-7 1 0,-1-3 0,-3-2 0,-3 0 0,-1-1 0,-4 0 0,2-13 0,-9 17 0,-12 41 0,-7 13 0,-2 5 0,1-4 0,0 1 0,-4 9 0,8-6 0,16-21 0,7-6 0,1 3 0,3-5 0,0-12 0,4-6 0,-3 2 0,-2 8 0,-4-2 0,-6-10 0,0-1 0</inkml:trace>
  <inkml:trace contextRef="#ctx0" brushRef="#br1" timeOffset="187166">6385 10742 24575,'8'39'0,"0"0"0,1-10 0,2-1 0,2 19 0,1-4 0,4-15 0,-11 19 0,-7-47 0</inkml:trace>
  <inkml:trace contextRef="#ctx0" brushRef="#br1" timeOffset="187350">6879 10283 24575,'0'0'0</inkml:trace>
  <inkml:trace contextRef="#ctx0" brushRef="#br1" timeOffset="187539">7126 10583 24575,'33'-25'0,"1"-1"0,-1 12 0,5 2 0,3 2 0,0-1 0,3 1 0,2 0 0,0 1 0,-2 1-820,-5 1 1,0 0 0,-2 1 0,-1 3 583,66 3 0,-102 0 0,0 0 1</inkml:trace>
  <inkml:trace contextRef="#ctx0" brushRef="#br1" timeOffset="187801">7726 10001 24575,'0'38'0,"0"1"0,-8 0 0,-4 5 0,-2 3 0,1-1 0,2-7 0,-1 1 0,0 0 0,0 1 0,0-1-656,0 0 1,0 1-1,1 0 1,-1-1 0,0 0 632,-3 8 1,-2 2 0,3-4 0,5-10-1,7 9 1,-2-17 0,1-1 0</inkml:trace>
  <inkml:trace contextRef="#ctx0" brushRef="#br1" timeOffset="187965">7938 10813 24575,'0'35'0,"0"-8"0,0 7 0,0-23 0,0 5 0</inkml:trace>
  <inkml:trace contextRef="#ctx0" brushRef="#br1" timeOffset="188088">8343 10266 24575,'0'-20'0,"0"5"0</inkml:trace>
  <inkml:trace contextRef="#ctx0" brushRef="#br1" timeOffset="188399">8396 10513 24575,'18'27'0,"-1"1"0,9-4 0,-1 3 0,-4 9 0,-2 2 0,-1-8 0,-1 1 0,-8 1 0,-1 4 0,-2-2 0,2 3 0,2-2 0,10 7 0,3-5 0,-4-16 0,1-3 0,4 2 0,3-9 0,10-20 0,1-13 0,-7-5 0,-2-1 0,4 7 0,-3-1 0,-14-2 0,0 1 0</inkml:trace>
  <inkml:trace contextRef="#ctx0" brushRef="#br1" timeOffset="188983">9190 10742 24575,'30'-8'0,"1"0"0,11-3 0,2-5 0,-13 0 0,0-3 0,-1 1 0,13-6 0,-4 1 0,-10 5 0,-7 1 0,-6 1 0,-16 16 0,0-16 0,0 12 0,0-11 0,16 15 0,-12 0 0,11 0 0,-15 0 0,0 0 0,-31 15 0,7 5 0,-3-5 0,-6 3 0,3 0 0,7 5 0,1 1 0,-3-3 0,-3 2 0,7 2 0,7 14 0,8 0 0,1-12 0,10-3 0,21-7 0,16-3 0,6-4 0,-3-2-643,0-2 1,-1-4-1,8-2 643,-15-1 0,7-1 0,2-2 0,3 1 0,0-1 0,-3 0 0,-3 1 0,-6 0 0,10 1 0,-7 1 0,2-2 0,1-2 0,0-1 0,0 0 0,0 0 0</inkml:trace>
  <inkml:trace contextRef="#ctx0" brushRef="#br1" timeOffset="191249">9966 9966 24575,'20'-20'0,"11"5"0,-27 15 0,19 0 0,26 0 0,-13-16 0,-11 14 0,1 0 0,5-14 0,-27 16 0,12 16 0,2 16 0,3 11 0,-3-2 0,1 5 0,1 2-578,-4-10 0,1 1 0,-1 1 0,1 2 578,-1-2 0,1 2 0,-1 1 0,-2-2 0,-2-4 0,-3 1 0,-3-4 0,0 2 0,3 11 0,0 2 0,-3-6 0,-5-8 0,-2-3 0,1 9 0,0-4 0,0 1 0,0-15 0</inkml:trace>
  <inkml:trace contextRef="#ctx0" brushRef="#br1" timeOffset="192299">2434 9931 24575,'-10'-16'0,"3"12"0,7-12 0,-16 32 0,-19-12 0,15 18 0,0 11 0,-3-2 0,-5-9 0,-3-3 0,2 5-820,7 6 1,2 6 0,1 1 0,-3-3 395,-9 3 0,-1-2 0,1 1 424,5 3 0,3 1 0,0 2 0,2-2 0,0 1 0,1 1 0,3-2 0,2 2 0,2 0 0,2 1 0,0 1 0,0 3 0,3 0 0,7 0 0,9-1 0,6 1 0,5-1 0,3-3 0,-2-6 0,2-2 0,5-1 0,5-1 0,-2-8 0,4 1 0,4 0 0,2 0 0,2-2 0,0-1 0,-2-1 0,-2-4-235,10 3 1,-1-5 0,0-1 0,-1-2 0,1 1 0,-5-2 0,1 1 0,1-1 0,-2 0 0,-4-2 0,-4-1 0,13 3 0,1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33:40.88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18327 15769 24575,'19'-19'0,"-3"-13"0,-16 28 0,0-11 0,0 15 0,0-16 0,0 12 0,0-12 0,0 16 0,0-15 0,16 11 0,3-28 0,17 13 0,-1-9 0,-13 4 0,-1-1 0,1-6 0,-1 6 0,-3-1 0,-14-9 0,16 13 0,7 1 0,-5-6 0,3 1 0,10 3 0,2-1 0,-5-10 0,-1 1 0,-4 17 0,-3 1 0,-4-19 0,11 11 0,-19-12 0,2 15 0,5 0 0,9-10 0,3 2 0,-3 8 0,3 2 0,7-3 0,2-1 0,-4 5 0,-3-1 0,-9 1 0,-1-1 0,6-8 0,0 1 0,-2 9 0,-1 0 0,6-8 0,-1-1 0,-2 11 0,-3 1 0,9-22 0,-3-1 0,-5 1 0,10 8 0,-1 4 0,3-3 0,-6-5 0,0-1 0,3 3 0,1-1 0,-12 5 0,1-1 0,-3 3 0,1 4 0,-1 0 0,12-10 0,-1 0 0,-10 9 0,-1 0 0,10-9 0,1 0 0,-11 10 0,1 0 0,2-2 0,1-1 0,3 4 0,-2 1 0,-8 0 0,0-1 0,16-12 0,2 1 0,-10 9 0,1-1-192,8-8 1,5-4 0,-3 5 191,-8 10 0,2 0 0,-2 0 0,3-4 0,0 0 0,-3 4 0,-1 2 0,0 1 0,4-6 0,4-2 0,0 0 0,0 2 0,0 0 0,0 0-989,-6 3 1,0-1 0,0-1 988,2-4 0,1-3 0,-2 4 0,3 4 0,-4-1 0,-8-10 0,-1 1 0,3 10 0,-1 1 0,-2-11 0,-3-1 244,-2 10 0,2 1-244,7-10 0,4-1 0,-5 7 0,1 1 0,-1-2 0,3-9 0,3 0 0,1 6 0,5 2 0,-4-2 0,0-8 0,-1 2 0,11 10 0,0-1 115,-16-5 0,-3-4 0,1 5-115,5 6 0,0-2-612,-7-9 1,-1-7-1,-1 8 612,1 13 0,1 2-262,3-7 0,-3-1 262,3-14 0,7 16 0,-21-1 0,1-3-72,18-3 0,3 1 72,-9 1 0,-1-1 0,1-9 0,1-2 0,3 0 0,-6 1 1162,-19 11 1,-2-1-1163,20-9 0,1 2 0,-4-3 0,-4 2 0,3-1 0,3 9 0,-1 1 0,-2-3 0,0 0 0,2 4 0,1 3 533,-4 2 0,-1 1-533,2 2 0,-3 0 635,4-24-635,-1 10 0,1 0 0,-9 8 0,0-1 0,6-12 0,4-4 0,-1 6 91,0 12 0,0 1-91,-2-7 0,1-5 0,2 4 0,14-2 0,-1 3 0,-8 2 0,-1-3 0,-3 2 0,2-4 0,-3 5 0,-2 8 0,-3-1 0,-1-16 0,-3 0 0,6 5 0,-5 8 0,-3-1 0,-6-2 0,28-8 0,-13-1 0,15 10 0,7 1 0,-3 2 0,0-1 0,4-1 0,-1-3 0,-5-1 0,-6 0 1001,-2-11-1001,-13 11 0,3 0 0,11 1 0,1 3 0,-8 1 0,-1 1 0,5-3 0,-1 1 0,-2-11 0,-21 9 0,6-6 0,-8 21 0,16-19 0,3 11 0,17-15 0,-1-1 0,-9 15 0,-1-1 0,6-15 0,-7 8 0,1-1 0,-2 11 0,-3-1 0,-8-6 0,0 1 0,11 10 0,1 3 0,-4-6 0,-1-5 0,-3 19 0,-16-28 0,0 28 0,8-27 0,-6 27 0,21-27 0,-3 11 0,15 0 0,0-3 0,-15 5 0,5-2 0,-3-3 0,-14 0 0,10-1 0,3 1 0,-3 3 0,-7 0 0,5-11 0,-16 27 0,16-19 0,-12 21 0,11-22 0,-15 20 0,0-27 0,0 11 0,0-15 0,16 0 0,4-8 0,0 24 0,3 0-510,-4-2 0,-1-1 510,4-3 0,-1-1 0,-3 7 0,-1-1 0,0-10 0,2 1 0,6 11 0,1-1 0,-12-10 0,3-1 0,11 9 0,8 1 0,-4-1 0,-2-15 0,3-1 0,1 12 0,7 0 0,2-1 0,-3 0 0,-4 0 0,-1-2 0,-1 1 0,1 0-438,-3 4 1,0 0 0,1 0 0,-1-2 437,6-6 0,1-4 0,-1 1 0,-6 3 0,-1-4 0,1-1 0,1 6 0,6-2 0,0-1 0,-3 3 0,-8 3 0,-3 2 0,4 1 0,3 1 0,3 2 0,1-1 0,-4 1 0,0-3 0,-3 1 0,0 2 0,16-3 0,-1 1 0,-6-2 0,2-1 0,-5 2 0,2-1 0,1-1 0,1 1 0,1 0 0,0-1-348,-6 4 0,-1 0 0,2-1 1,-1 0 347,1-3 0,1 0 0,-2 0 0,-2 4 427,7-4 1,-2 1-428,-4 1 0,0-1 0,-1-1 0,5-8 0,-1 0 301,-10 11 1,1 1-1,2 0-301,7-4 0,2 0 0,-2 0 0,-10 2 0,-1 0 0,0 3 0,15-3 0,-1 1 0,-9-2 0,-2-1 0,-2 5 0,1-1 0,5-5 0,3-2 0,0 1 276,-4 7 0,1 2 0,1-4-276,-1-3 0,2-4 0,1-3 0,0 2 0,-2 4-392,9-2 0,0 4 1,-3-3 391,-9 0 0,-1-3 0,-1 0 0,1 1 0,0 3 0,0 2 0,0 0 0,-2 0 0,-1 0 0,-2 0 0,2-1 0,2-3 0,3-2 0,0 1 0,0 2 0,6 2 0,-1 2 0,-1-2 0,-8 0 0,-1-3 0,0 0 0,1 3 0,13-2 0,1 2 0,-2-2-1060,-8-6 1,-1-3-1,3 4 1060,-1 12 0,3 4 0,1 0 0,-4-3 0,1-12 0,-4-3 0,3 2 0,7 8 0,2 3 0,-1-5-311,-9-4 0,-1-5 1,0 0-1,0 4 311,7 3 0,0 4 0,1-4 0,-8 2 0,1-4 0,1-1 0,-1 1 0,-2 5 0,1 4 0,-2 3 0,2-2 0,-1-3 0,4-3 0,1-1 0,-2 0 0,-5 3 0,7-10 0,-2 0 0,-2 6 0,4-3 0,1-1 0,-2 1 0,-6 3 0,-1 0 0,0 0 0,0 1 0,1 1 0,1 2 0,0-1 0,1 0 0,1-1 0,1 0 0,1-1 0,-1 1 0,-2 3 0,5-3 0,-3 3 0,0-2 0,3-5 0,0-2 0,0 3-439,-5 8 0,-1 2 1,-1-1 438,6-13 0,1 0 0,-5 13 0,3 1 0,1-2 0,-2-4 0,1-3 0,0 0 0,0 3 0,3 4 0,0 2 0,3-2 0,-2-2 0,4-2 0,2-2 0,0 1 0,-2 2 0,4 0 0,-1 3 0,1 0 0,0-1 0,-9 5 0,2 0 0,-1-1 0,0 0 0,2-1 0,-2-1 0,1-2 0,1 0 0,0 0 0,-3 1 0,-2 3 0,9-3 0,-5 3 0,4-3 0,-4 1 0,4-3 0,0-1 0,-2 1 0,-7 2 0,3-4 0,-3 1 112,2 3 0,2-2 0,-10 4-112,-15 0 3276,5 5-3201,-16 15 1390,0 0-1465,-16 15 0,-19-12 0,-4-2 0,6 15 0,-3-16 0,1 0 0</inkml:trace>
  <inkml:trace contextRef="#ctx0" brushRef="#br0" timeOffset="2732">26564 6315 24575,'-10'-16'0,"-13"28"0,19-40 0,-12 40 0,16-28 0,-15 32 0,-21-12 0,-3 12 0,-4-1 0,10 5 0,21-16 0,-5 20 0,3-5 0,10-42 0,-12 50 0,16-43 0,39 16 0,-13 0 0,17-15 0,-28 11 0,-15-12 0,-15 32 0,11-28 0,-12 39 0,16-38 0,0 26 0,16-15 0,-12 0 0,11-15 0,-15 11 0,0-12 0,0 16 0,0 16 0,0-12 0,0 11 0,0-15 0,16 0 0,-12 0 0,12 0 0,-16 0 0,0 0 0,15 0 0,-11 0 0,12 0 0</inkml:trace>
  <inkml:trace contextRef="#ctx0" brushRef="#br0" timeOffset="3565">26476 6385 24575,'39'16'0,"0"4"0,-21 7 0,9 6 0,9-21 0,-17 19 0,13-11 0,3 15 0,-12 1 0,7-22 0,-5-1 0,-19 5 0,33 5 0,-35-19 0,28 27 0,-28-11 0,27 15 0,-11 1 0,7-17 0,6 13 0,-21-29 0,19 21 0,-27-6 0,28 9 0,-13 8 0,17-15 0,-1 11 0,-16-11 0,5 0 0,-6-5 0,-7-7 0,21-6 0,-28 6 0,27-8 0,-27 0 0,12-8 0,-16 6 0,0-6 0</inkml:trace>
  <inkml:trace contextRef="#ctx0" brushRef="#br0" timeOffset="5149">26988 6897 24575,'-26'39'0,"-1"-8"0,-9-15 0,1-12 0,0 27 0,7-27 0,4 11 0,-1 2 0,-6-6 0,6 6 0,-1 0 0,-9-6 0,-1 21 0,9-13 0,9-15 0,11 24 0,-9-40 0,12 28 0,-12-16 0,16 0 0,0 0 0,0 15 0,16 5 0,-4 0 0,21 11 0,-6-19 0,0 3 0,-3 3 0,0 9 0,1-9 0,-3 0 0,-18 1 0,12-3 0,-16-16 0,0 0 0,0 0 0</inkml:trace>
  <inkml:trace contextRef="#ctx0" brushRef="#br0" timeOffset="6632">27129 6385 24575,'23'-27'0,"1"-1"0,-7 2 0,-1 1 0,7-2 0,-19-6 0,12 5 0,-16 9 0,16-28 0,-12 23 0,11 3 0,1-1 0,-12-11 0,12 5 0,-16 9 0,0 3 0,0 0 0,0 12 0,0-11 0,0 15 0,-16 15 0,12-26 0,-17 36 0,-5 8 0,10-29 0,-10 31 0,3 11 0,12 1 0,2-20 0,2 1 0,6 1 0,2 0 0,-1-2 0,0-1 0,0 21 0,0-11 0,0-5 0,0-27 0,0 27 0,16-19 0,-5 6 0,23-11 0,-7 9 0,8-12 0,1 12 0,-1-16 0,-15 0 0,-5 0 0,-15 0 0</inkml:trace>
  <inkml:trace contextRef="#ctx0" brushRef="#br0" timeOffset="10500">26282 6385 24575,'-18'25'0,"1"-1"0,0 6 0,-2-5 0,-16-5 0,13-3 0,1 1 0,-1 2 0,3 3 0,-1 1 0,1-9 0,-1 11 0,-11 3 0,3-15 0,7 13 0,-5-2 0,-3-3 0,-10 2 0,19-7 0,0 1 0,-4-1 0,1-2 0,4-4 0,-9 23 0,11-38 0,3 35 0,4-3 0,6-48 0,-11 57 0,-1 0 0,12-60 0,-12 66 0,1-55 0,11 44 0,-12-28 0,0 35 0,12-33 0,-11 17 0,-1-7 0,12 3 0,-7 6 0,-1 1 0,-6 14 0,6-5 0,-3-12 0,-1-5 0,12-22 0,-12 26 0,1-1 0,11-29 0,-10 34 0,-4 11 0,-1-13 0,1-3 0,0 1 0,-9 11 0,-6-6 0,21-7 0,-5 3 0,3 1 0,10 0 0,-10 1 0,-4 1 0,-1 1 0,-1-9 0,-11 5 0,19 12 0,-5-15 0,1 0 0,4 15 0,-3-15 0,-1-1 0,-4 3 0,2 7 0,1 0 0,-3-5 0,3 0 0,3-1 0,10-3 0,-12-1 0,16 13 0,0-29 0,-16 37 0,13-19 0,-13 22 0,16-7 0,0-1 0,-8 8 0,6-21 0,-21 17 0,19-20 0,-28 17 0,28-1 0,-27-15 0,27 11 0,-27-19 0,27 5 0,-12-9 0,0 23 0,5-23 0,-13 24 0,-1-1 0,9-23 0,-9 22 0,3-5 0,18-27 0,-12 24 0,1 1 0,11-25 0,-12 18 0,0 7 0,12-3 0,-11 7 0,-1-3 0,12-16 0,-8 25 0,1-8 0,9-33 0,-22 48 0,20-46 0,-27 20 0,27-5 0,-12 13 0,1-1 0,11-13 0,-12 26 0,0-9 0,12-33 0,-11 29 0,-1 5 0,12-22 0,-12 12 0,9 7 0,-11-17 0,6 18 0,-19 7 0,27-23 0,-12 23 0,16-15 0,-15 19 0,11-27 0,-12 35 0,16-55 0,-16 28 0,12-16 0,-11 8 0,15-6 0,0 6 0,0-8 0,0 15 0,0-11 0,0 12 0,0 0 0,0-12 0,0 11 0,-16-15 0,12 0 0,-12 0 0,16 0 0,0 0 0,0-15 0,0-5 0,0 0 0,16 5 0,-12 7 0,12 6 0,-1-22 0,-11 21 0,12-13 0,0 0 0,-12 12 0,11-11 0</inkml:trace>
  <inkml:trace contextRef="#ctx0" brushRef="#br0" timeOffset="12449">24871 6967 24575,'-10'-35'0,"-13"31"0,19-23 0,-28 54 0,28-54 0,-27 54 0,27-39 0,-12 32 0,1 7 0,11-19 0,-12 24 0,0-1 0,12-23 0,-8 18 0,1 3 0,9-8 0,-6 22 0,8-7 0,0-1 0,0-15 0,0-5 0,0-15 0,0 0 0,8 0 0,10 0 0,9-15 0,8-5 0,-16-4 0,-2-3 0,2-12 0,-3-4 0,-16 9 0,16 7 0,-12 7 0,11 5 0,-15 15 0,0 0 0,8 15 0,10 13 0,9 9 0,-9-14 0,-1-3 0,3 0 0,11 11 0,-11-27 0,0 27 0,11-11 0,-19 15 0,21-7 0,-6-11 0,9-9 0,-17-8 0,-3 0 0,-16 0 0,0 0 0,0 0 0</inkml:trace>
  <inkml:trace contextRef="#ctx0" brushRef="#br0" timeOffset="14731">25012 7126 24575,'20'-19'0,"-5"3"0</inkml:trace>
  <inkml:trace contextRef="#ctx0" brushRef="#br0" timeOffset="15064">24977 7126 24575,'0'0'0</inkml:trace>
  <inkml:trace contextRef="#ctx0" brushRef="#br0" timeOffset="16241">25135 7038 24575,'-19'21'0,"3"1"0,16-30 0,0 16 0,0-6 0,0 22 0,0-21 0,0 29 0,0-28 0,0 11 0,0 1 0,0-12 0,0 27 0,0-27 0,0 12 0,0-16 0,0 0 0,0 16 0,0-12 0,0 11 0,0-15 0,0 0 0</inkml:trace>
  <inkml:trace contextRef="#ctx0" brushRef="#br0" timeOffset="16649">25083 6844 24575,'0'0'0</inkml:trace>
  <inkml:trace contextRef="#ctx0" brushRef="#br1" timeOffset="25615">18891 5009 24575,'28'36'0,"10"-18"0,4-1 0,-15 0 0,1 1 0,7 1 0,4 0 0,-3 2-923,1 5 1,-2 5 922,-5 5 0,-2 5 0,0 0 0,-3-10 0,-2 0 0,2 3 0,0 2 0,1 4 0,0 0 0,-1-4 0,0-2 0,0-3 0,1 0 0,1-1 0,1 0 0,1 0 0,-3-2 0,8 9 0,-1-1 0,-6-11 0,2 1 0,-1 1 0,1 4 0,0 1 0,-1-1 0,-3-3 0,0-1 0,2 2 0,1 2 0,2 2 0,1 0 0,-3-2 0,-2-1 0,-3-2 0,5 0-820,5 0 1,6 0 0,1 0 0,-3-2 153,-3-1 0,-2-2 0,2 1 879,6 4 1,1 1 0,-1 0-214,-4 0 0,-2 0 0,-4 2 0,-4 10 0,-1 0 0,1-14 0,4-2 0,-4 1 0,-2 10 0,-1-3 0,11-9 0,1-1 0,-4 3 0,1-1-140,-1-3 0,0-1 140,-4-2 0,-1-1 1638,3 3 0,1 1-1406,-5 0 0,2 2 0,-1-3-232,12-4 0,1 1 0,-5 11 0,1 6 0,-2-3 0,4-2 0,-2-1 0,-9-5 0,1 0 0,-1 1 0,0 1 0,0 0 0,0-4 0,10-2 0,1-1 0,-6 3 0,2 2 0,-3-3 546,-5-5 1,1-1-547,5 6 0,3 2 0,-3-2 0,-6-5 0,1-1 0,11 11 0,4-1 0,1-3 0,0-1 0,-5 6 0,1-1 0,5-3 0,2 1 0,-13-2 0,0 2 0,-2-3 0,-1-1 0,1-1 0,5 0 0,3 2 0,-5-2 655,-11 0 0,1-1-655,13 2 0,6-1 0,-7 1 0,-11 0 0,-2-1 192,15 3 0,0-1-192,-2 13 0,-15-7 0,-4 8 0,-1 1 0,-3-17 0,10 6 0,5-3 0,20-14 0,-19 18 0,-1 3 0,16-7 0,-25-3 0,-3 5 0,-1 2 0,0-1 0,21 6 0,-10-6 0,1-1 0,13 3 0,-4 9 0,-11-1 0,-22 0 0,21 1 0,-19-9 0,28-9 0,-15 2 0,1-1 0,29-11 0,-20 14 0,-1 3 0,17-6 0,-8 17 0,-9-23 0,-1 1 0,-5 3 0,0-1 0,9-3 0,0 2 0,-2 10 0,-1 1 0,-2-15 0,-1 1 0,-5 12 0,0-1 0,21-3 0,-33-1 0,33 5 0,-20-6 0,17 9 0,-11-9 0,1-1 0,-4-7 0,3 0 0,15 14 0,4-1 0,-6-16 0,-2 2 0,-6 14 0,-3 3 0,3-13 0,-5 1 0,-5 21 0,3-17 0,5 0 0,-2 8 0,3-1 0,9-10 0,2 1 0,-4 15 0,1 3-924,-4-13 1,3 0 0,-4-1 923,-1 5 0,-1 1-424,5 5 0,4 3 1,1-3 423,-4-7 0,0-3 0,0 1 0,1 4 0,0 2 0,2 0 0,0-2 0,3 0 0,-1-1 0,-4-2 0,-7-3 0,-2-1 0,2 1 0,3 1 0,4 3 0,1 1 0,0-1 0,-3-2 0,3 3 0,-3-2 0,3-1 0,1-2 0,3 0 0,0-1 0,-2 1 0,2 2 0,-2 0 0,-1-2-887,-2-3 0,-1-2 0,-1 0 887,1 3 0,0 0 0,-2 1 0,-4 1 0,-1 0 0,0-1-351,2-2 0,0 0 0,1 2 351,0 4 0,0 3 0,0 1 0,2-1 0,-1-2 0,1-1 0,1 0 0,2 3-30,-3-2 1,3 2 0,1 1 0,0 0-1,0-2 1,-2-1 29,7 2 0,-2-4 0,1 1 0,3 2-469,-9-5 1,2 1 0,2 1 0,1 1 0,-1-1 0,-2-1 0,-3-1 410,7 3 0,-4-3 1,-1 1-1,5 3 58,-6-2 0,3 1 0,2 3 0,1 0 0,0 0 0,-1 0 0,-2-1-104,3 2 1,-1-1 0,0-1 0,-1 1 0,1 0 0,-1 1 103,-3-2 0,-1 0 0,0 0 0,1 1 0,0 0 0,0 1 0,2-1 0,-3-1 0,1 0 0,1 1 0,1 0 0,-1 0 0,1 0 0,-2-1 0,0 0 0,-3-1 0,6 4 0,-2-1 0,-1 0 0,-1-1 0,2 1 0,1 0 0,0 0 0,1 1 0,2-1 0,-1 1 0,1-1 0,-2 0 0,0 0-388,-1-1 1,0 0 0,-1 0 0,-1 0 0,1-1 0,0 0 387,0 1 0,0-1 0,0 1 0,0-1 0,0 0 0,1-1-22,1 1 1,0-2 0,0 0 0,1 0 0,0 2 0,2 1 21,-7-3 0,0 2 0,2 1 0,0 1 0,0 0 0,1-1 0,-2 0 0,0-2 0,-1-2 0,8 2 0,-2-4 0,0-1 0,-1 0 0,1 2 0,2 3 0,-6-1 0,0 3 0,2 2 0,0 1 0,0 1 0,0-1 0,0-1 0,-2-1 0,-1-2 0,7 3 0,-1-2 0,-1-2 0,-1 0 0,-1 0 0,1 1 196,-2 0 0,-1 1 0,-1 0 1,1 0-1,0 0 0,1 0-196,-1-2 0,2 1 0,0 1 0,0-1 0,-1-1 0,-2-3 0,-2-1 0,2-2 0,-3-4 0,-1 1 0,2 2 0,3 6 0,4 3 0,-1 1 0,-3-2 0,-7-4 1004,-1-3 0,-5-1-1004,9 15 0,-5 1 0,-14-6 0,-11 8 3276,12 1-2017,-8 7 93,0-16 0,1-1-1352,3 5 3276,4 0-2468,-16-31-808,-16 16 0,12-12 0,-11 12 0</inkml:trace>
  <inkml:trace contextRef="#ctx0" brushRef="#br1" timeOffset="33832">26141 6385 24575,'-10'4'0,"2"8"0,-7-12 0,11-12 0,-28 40 0,28-56 0,-11 50 0,-1-1 0,12-44 0,-10 47 0,-3 3 0,-3-37 0,-7 49 0,-7-35 0,7 27 0,7-42 0,-11 38 0,11-7 0,1-12 0,-6 25 0,3-8 0,14-32 0,-11 24 0,-1 5 0,2-20 0,-9 21 0,7-19 0,-11 27 0,11-11 0,-15 15 0,7 1 0,-5-17 0,12 1 0,-1-1 0,-17 3 0,13 6 0,1 3 0,2-11 0,3-1 0,-2 16 0,3-18 0,-1-2 0,0-4 0,1-1 0,-13 20 0,13-17 0,1 8 0,0 1 0,-9-2 0,10 3 0,1 1 0,-12 0 0,4 5 0,-3 0 0,-12-7 0,13-1 0,1-3 0,6-14 0,-1 17 0,0 5 0,-1-2 0,0-7 0,-1 1 0,-14 5 0,1-5 0,8-6 0,2 10 0,1 3 0,-8-2 0,-3-3 0,19 2 0,1-1 0,-5-13 0,-8 19 0,-3 5 0,11-13 0,-1-1 0,-9 3 0,1 1 0,11 4 0,1-1 0,-18-1 0,15 7 0,-3-23 0,5 9 0,-2-4 0,-3 2 0,-4 11 0,-1-1 0,1-14 0,-1 1 0,-2 21 0,1-3 0,-8-22 0,8 17 0,-1 5 0,-1-11 0,0-1 0,2 6 0,1-1 0,-3-4 0,3-3 0,8 0 0,-11 7 0,11-17 0,1 18 0,-13 7 0,-11-7 0,24 1 0,-3 1 0,-14-8 0,-2-1 0,13 1 0,3-1 0,-16 3 0,-1 3 0,20 11 0,-7-19 0,1 1 0,1 19 0,-5-5 0,3-13 0,20-25 0,-14 34 0,1-1 0,15-42 0,-9 37 0,-5 5 0,-2-27 0,3 23 0,-1-3 0,-2-30 0,5 24 0,15-28 0,0 16 0,31 0 0,8-15 0,1 11 0,-9-12 0</inkml:trace>
  <inkml:trace contextRef="#ctx0" brushRef="#br1" timeOffset="34732">23583 8573 24575,'-19'-16'0,"-13"28"0,28-40 0,-11 40 0,-1-12 0,12-12 0,-12 24 0,1-12 0,-5 4 0,0-4 0,-3 12 0,21-40 0,-6 40 0,8-28 0,0 16 0,0 0 0,0 16 0,24-12 0,-3 19 0,15-21 0,3-2 0,-4 24 0,-2-22 0,-1 0 0,-5 13 0,-7 1 0,-5-12 0,-15 27 0,0-27 0,0 28 0,0-13 0,0 9 0,-12-2 0,-7-3 0,-12-8 0,5 9 0,-1-1 0,-16-3 0,17-4 0,1 3 0,1 4 0,1-3 0,-15-6 0,15 16 0,23-36 0,0 13 0,0-7 0</inkml:trace>
  <inkml:trace contextRef="#ctx0" brushRef="#br1" timeOffset="35900">23354 7938 24575,'22'-13'0,"1"0"0,7 1 0,-1-3 0,-9-10 0,-1-1 0,7 6 0,-1 0 0,-11-1 0,-1-1-436,5-3 0,-2 1 436,-5-7 143,-2-2 0,-2-1-143,-7-5 145,0-4-145,0 25 0,0 11 0,0-9 441,0 12-441,0-12 0,0 16 0,-16 16 0,5-12 0,-7-4 0,-5 19 0,19-28 0,-12 48 0,16-20 0,0 6 0,0 1 0,0 14 0,0-4 0,0 2 0,0-9 0,0-1 0,-2 3 0,4 1 0,8-1 0,3-4 0,9-5 0,21 2 0,-8-24 0,-10 0 0,1 0 0,21 0 0,-9 0 0,-15 0 0</inkml:trace>
  <inkml:trace contextRef="#ctx0" brushRef="#br2" timeOffset="54915">26053 8573 24575,'-20'1'0,"4"5"0,1-6 0,11-6 0,-28 20 0,21-20 0,-23 14 0,7 8 0,2-7 0,-1 1 0,6 7 0,1 2 0,-12-1 0,3-1 0,6 3 0,-1-5 0,23 1 0,0-4 0,0 5 0,0 7 0,0-20 0,0 11 0,8-15 0,9 0 0,11 0 0,3 0 0,12 0 0,-5-4 0,-1-7 0,-17-9 0,-3-3 0,6-5 0,-3-1 0,-10-3 0,0 1 0,6 9 0,-1 1 0,-11-12 0,12 21 0,-16-19 0,0 11 0,0-15 0,0-1 0,15-7 0,-11 22 0,12-18 0,-16 19 0,0 0 0,0 5 0,0 15 0,0 0 0,0-16 0,0 12 0,0-12 0,0 16 0,0 0 0,0 16 0,0 4 0,0 15 0,0 8 0,0-6 0,0 0 0,0 1 0,0-13 0,0 1 0,0 16 0,0 0 0,0 5 0,7-14 0,2 1 0,2 13 0,23-10 0,-7 2 0,-7-35 0,11 12 0,-27-16 0,27 0 0,-27 0 0,12 0 0,-16 0 0</inkml:trace>
  <inkml:trace contextRef="#ctx0" brushRef="#br2" timeOffset="58948">27217 7197 24575,'19'-20'0,"-3"4"0,-16 16 0,0 0 0,0-15 0,0 11 0,0-12 0,0 16 0,0 0 0,31 0 0,-23 0 0,24-16 0,-32 13 0,0-21 0,0 22 0,-16 2 0,-19 2 0,11-2 0,-15 6 0,37-20 0,-22 28 0,21-20 0,-13 14 0,16 8 0,0-13 0,0 13 0,0-16 0,23 0 0,-1-16 0,5 13 0,-11-21 0,-16 22 0,-16 2 0,5 18 0,-7-22 0,10 31 0,8-39 0,0 44 0,8-28 0,14 4 0,5-1 0,8-7 0,-8-5 0,-3-5 0,-8-10 0,-32 16 0,-3-8 0,-6 19 0,-1 2 0,2-9 0,-7 0 0,62 0 0,8 0 0,-8 0 0,1 0 0,-5 2 0,-1-4 0,17-21 0,-23 17 0,-5-18 0,-54 32 0,-2 10 0,9-12 0,1-1 0,-4 11 0,19 0 0,32-12 0,-12 11 0,27-15 0,-27 0 0,12-15 0,-16 11 0,0-12 0,-31 32 0,-9-12 0,1-4 0,8-4 0,31-12 0,0 16 0,0 0 0,-8 16 0,-10-12 0,-9 11 0,7-30 0,5 11 0,15-12 0,0 16 0,0 0 0,0 0 0</inkml:trace>
  <inkml:trace contextRef="#ctx0" brushRef="#br2" timeOffset="72400">4269 5503 24575,'19'36'0,"-3"-17"0,-16 13 0,0-5 0,0-1 0,0 1 0,0 20 0,0-18 0,0 1 0,0-3 0,0-1 0,0 21 0,0-12 0,0-19 0,0-16 0,0 0 0,23-55 0,-5 10 0,2-2-792,-5 14 1,2 1 0,-2-1 791,-2-2 0,-1 0 0,-2 5 0,6-13 0,-16 23 0,15 4 0,5 16 0,7 32 0,7-1 0,-28-6 0,-1 3 0,8 4 0,6-5 0,5-14 0,3-3 0,-3 9 0,3-6 0,13-23 0,8-13 0,-5 1 0,-9 8 0,-1-2 0,1-7 0,2-5 0,-6 5 2374,-3 3-2374,-11 5 0,-16 46 0,0 0 0,0 2 0,0 3 0,0-4 0,0-1 0,0 8 0,0-8 0,31-31 0,-23 0 0,23 0 0</inkml:trace>
  <inkml:trace contextRef="#ctx0" brushRef="#br2" timeOffset="72548">5380 5574 24575,'10'27'0,"-2"7"0,-8-7 0,0 8 0,15 1 0,-11-1 0,12-15 0,-16-5 0</inkml:trace>
  <inkml:trace contextRef="#ctx0" brushRef="#br2" timeOffset="72684">5627 5203 24575,'0'-25'0,"0"13"0,0-3 0,0 15 0,0 0 0</inkml:trace>
  <inkml:trace contextRef="#ctx0" brushRef="#br2" timeOffset="73115">6156 5503 24575,'0'40'0,"0"-1"0,0-5 0,0 2 0,0-2 0,0 5 0,0 0 0,0 6 0,0-6 0,0-11 0,0-13 0,16-54 0,-4 12 0,3-3 0,1-3 0,3-4 0,-1 2 0,6-6 0,-1 5 0,-4 8 0,-3 13 0,0 42 0,-14 0 0,-4 3 0,2 2 0,0-1 0,0-4 0,0-3 0,0-4 0,16-5 0,3-30 0,1 11 0,-4-12 0</inkml:trace>
  <inkml:trace contextRef="#ctx0" brushRef="#br2" timeOffset="74648">8079 5627 24575,'31'-31'0,"0"1"0,3-1 0,1-1 0,-2 2 0,1-2 0,1 0-271,-3 3 0,0-1 1,0-3 270,-4 1 0,0-3 0,-2-1 0,-2 2 89,-4 2 0,-2 1 0,-3-2-89,-4-7 0,-3-1 0,-4 4 67,-3 7 1,-2 3-68,1-16 0,0 28 0,-8 30 410,-9-11-410,-11 28 0,4-23 0,-3 1-898,0 10 0,-1 3 898,-3 1 0,0 5 0,6 7 0,2 5 0,2 0 0,4-9 0,1 0 0,2 4 0,2 3 0,2 5 0,2 0 0,3-3-147,1 1 0,3-2 0,6-2 147,6-2 0,6-2 0,6-4 0,14 0 0,9-5 0,0-6 0,-9-9 0,0-5 0,1 0 0,11 1 0,2 0 0,-8-2 0,4-4 0,-16 0 0</inkml:trace>
  <inkml:trace contextRef="#ctx0" brushRef="#br2" timeOffset="74900">9278 5380 24575,'20'41'0,"-5"-10"0,-20 10 0,-5 1 0,6-7 0,-5-8 0,2-5 0,7-14 0,0-8 0</inkml:trace>
  <inkml:trace contextRef="#ctx0" brushRef="#br2" timeOffset="75065">9313 5380 24575,'0'0'0</inkml:trace>
  <inkml:trace contextRef="#ctx0" brushRef="#br2" timeOffset="76615">7973 4780 24575,'-38'30'0,"-1"-1"0,7 6 0,-2-7 0,-12-24 0,-2-4-1639,3 15 1,1 1 828,-1-10 1,0 0 809,1 9 0,0 3-359,0-5 1,2 1 358,13 4 0,1 0 620,-3-8 0,3-1-620,9 7 0,19-16 0,105 31 0,-63-22 0,0-2 0,2 1 479,-8 0 1,2 1-1,-1 1 1,-1-2-480,4 0 0,-2-1 0,-8 2 1967,-3 8-1967,-32 18 0,-13 5 0,-7-13 0,-7 1-656,6-5 1,-5 5-1,-1 1 1,-1-1 0,2-5 88,-7 0 0,1-5 1,0 4 566,4 2 0,-2 3 0,3 0 0,5-5-186,2-7 0,7 1 186,3 16 0,14-1 357,40-8-357,-6-4 0,7-2 0,-1-9 0,5-4 0,-2-1 0,8-2 0,-4-2 0,-5 1 0,-7 0 819,-19 0 0,-15 0 0,0 0 0</inkml:trace>
  <inkml:trace contextRef="#ctx0" brushRef="#br2" timeOffset="77615">7161 4727 24575,'0'43'0,"0"-5"0,1-10 0,-2 2 0,-4 8 0,-5 3 0,-3-6 0,-2 2 0,0-1-1093,1-4 1,0-1 0,0 0 873,-9 11 1,3 0 218,10-4 0,5-2 578,4-11 0,2 1-578,-1 21 0,0 6 0,0-8 0,0 3 0,0-4-252,0 4 1,0 1 251,-2-5 0,0 8 0,1-3 0,6-8 0,7-10 0,7-3 0,4 3 0,5 3 0,-1-9 0,-3-14 0,1-5 0,11-2 0,-1 0 0</inkml:trace>
  <inkml:trace contextRef="#ctx0" brushRef="#br2" timeOffset="78248">9084 4498 24575,'39'0'0,"0"0"0,-5 4 0,0 1 0,2 2 0,5 0 0,1 1 0,1 4-820,-6 3 1,0 2 0,1 2 0,1-1-1,4-2 1,1 0 0,0 0 0,-1 2 106,-2 3 1,-1 2 0,0 2-1,2 0 713,-2-1 0,2 0 0,0 2 0,-3 0 0,-4 2 0,-5 0 0,-5 1 0,-1 3 0,-1 2 0,0 4 0,2 3 0,-3 3 0,-5 1 0,-8-1 0,-11 0 0,-9 1 1,-4 1-1,-3-1 1,1-2-1,2-2 0,0-1 0,-1-1 0,-3 0 0,-4 0 0,-1-4 0,-4 0 0,-2 0 0,-2 0 0,0-2 0,1-1 0,2-4 0,-7 7 0,1-4 0,1-1 0,0-2 0,0-2 0,-1 0 0,3-2 0,5-2 0,8 1 0,-1 1 0</inkml:trace>
  <inkml:trace contextRef="#ctx0" brushRef="#br2" timeOffset="80451">6932 7549 24575,'20'-27'0,"-5"-6"0,-15 5 0,0-7 0,-15 0 0,-12 5 0,-5 1 0,3 9 0,-3-1-1093,-4-9 1,-5-4 0,1 8 1040,-6 11 1,-1 2 51,8-8 0,-2-3 0,0 6 0,5 14 0,-1 5 0,2-1-753,-11-10 0,2 4 753,1 10 0,2 8 0,8 4 0,3 3 0,-3-1 0,3 3-191,10 4 1,3 1 190,-6 9 0,23-7 0,0-11 0,21-10 0,12-6 0,4-3 0,6-3 0,3-2 0,-1-2 345,-5-2 0,-1-2 0,2-1 0,4-1-345,-5 2 0,5-1 0,2 0 0,1-1 0,-1-1 0,-4-1 0,-6 0 0,2-6 0,-7-1 0,-1-1 0,2 1 0,10-3 0,3 0 0,-3 2 0,-10 2 801,-12 3 1,-5 3-802,8-7 113,-24 24 1,0 0 0,0 0-1</inkml:trace>
  <inkml:trace contextRef="#ctx0" brushRef="#br2" timeOffset="81615">4357 9119 24575,'0'20'0,"0"11"0,0 12 0,0-1 0,-2-4 0,-4-2 0,-12-12 0,7-9 0,-5-34 0,13-4 0,6-5 0,2-6 0,3-5 0,2 2 0,7-9 0,4 0 0,3 2 0,4-2 0,-2 8 0,-5 11 0,1 7 0,8 6 0,-5 13 0,-21 25 0,-6 10 0,6-4 0,0 1 0,-5 10 0,2-3 0,15-3 0,21-36 0,8-14 0,-9-2 0,2-5-142,1 2 1,4-1 0,-5-1 141,-1-5 0,-4 1 0,-5 11 0,-3 3 0,3-4 0,-13 55 0,-13-11 0,-4 1 0,1 5 0,2-1 0,5-5 0,4-5 0,25-7 0,-11-16 0,7 0 0</inkml:trace>
  <inkml:trace contextRef="#ctx0" brushRef="#br2" timeOffset="82065">5609 8890 24575,'-25'18'0,"-1"-1"0,3 6 0,-1 4 0,1-2 0,-3-3 0,1 1 0,1 6 0,1 5 0,5-7 0,6-3 0,-3 7 0,38-31 0,8-7 0,8-4 0,-1-2 0,2-5 0,0-4 0,-5 5 0,4-4 0,-1 0 0,-9 2 0,-7-2 0,-4 1 0,-1-5 0,-3 11 0,-12 35 0,-4 12 0,2 13 0,14-2 0,11-2 0,17-20 0,4-7 0,-16-1 0,-1-4 0,10-10 0,1 0 0</inkml:trace>
  <inkml:trace contextRef="#ctx0" brushRef="#br2" timeOffset="82265">6085 9013 24575,'26'0'0,"-1"0"0,5 7 0,3 2 0,7 1 0,4 1 0,-1 3-680,-6 3 0,-2 2 0,1 0 680,-1-3 0,2 0 0,-2 0 0,-5-1 0,1 4 0,-5-1 164,14 6 0,-40-24 0,0 0 0</inkml:trace>
  <inkml:trace contextRef="#ctx0" brushRef="#br2" timeOffset="82482">6085 9049 24575,'18'39'0,"0"0"0,0 0 0,0 1 0,0-1 0,0 0 0,68 149 0,-86-188 0,0 0 0</inkml:trace>
  <inkml:trace contextRef="#ctx0" brushRef="#br2" timeOffset="84382">6421 8890 24575,'0'-20'0,"0"5"0,0-1 0,0 12 0,0-12 0,0 16 0,0 0 0,0 16 0,-16 4 0,6 3 0,0 5 0,-7 4 0,-1-2 0,-2 12 0,5-15 0,-1 0 0,-4 9 0,-7 3 0,17-10 0,2 1 0,1 7 0,7 6 0,0-8 0,0-9 0,0-1 0,0-1 0,0 15 0,0-37 0,0 6 0,0-16 0,0 6 0,0-6 0</inkml:trace>
  <inkml:trace contextRef="#ctx0" brushRef="#br2" timeOffset="85032">7779 8308 24575,'-8'38'0,"0"0"0,-12-12 0,-3-1 0,5 3 0,0 3 0,-3 0-820,-2-3 1,-4 0 0,0 0 0,2 0-274,-2 7 1,2-1 0,1 5 761,4-5 0,0 3 1,0 2-1,1-1 0,4-2 331,-1 6 0,4-3 0,0 4 0,0 0 0,-1 4 0,5-1 0,10-4 405,19-1 0,13-4 0,-3-1-405,-8 1 0,-2-1 0,4-5 0,6-12 0,5-6 0,-5-2 0,16 4 0</inkml:trace>
  <inkml:trace contextRef="#ctx0" brushRef="#br2" timeOffset="85865">8961 8361 24575,'-29'18'0,"0"0"0,0 1 0,-11 7 0,-2-1 0,6-12 0,-1-2 0,-2 0-490,1 1 1,-1 0 0,1-1 489,1-2 0,1-1 0,-1 3-1025,-4 4 0,1 2 1,1 0 1024,-3-1 0,2-1 515,-2 1 1,6 3-516,15 6 0,4-3 0,-6-14 0,46 4 0,29 4 0,-2-5 0,-14-8 0,-1-3 0,4-1-589,-2 3 1,4-1 0,2 1 0,-2 0-1,-3-1 589,7-2 0,-4-1 0,-4 5 0,2 11 0,-7 4 1874,1 5-1874,-26 9 0,-6 3 0,-1 12 0,-9-14 0,-5 2 0,-9 4 0,-7 1-378,0-12 0,-5 1 0,-2-1 0,2 0 378,-3 5 0,2-2 0,-2 1 0,1-2 0,-2 1 0,2-1 0,7-3 0,-2 3 0,17-3-254,27-4 1,15-3 253,11-9 0,10-7 0,1-3 0,-1-4 0,1-3 0,1-1 0,-7 3 0,2-1 0,-2 0 0,-5-1 0,1-2 0,-6-3 0,-1-6 0,-5 2 0,-7 11 0,-5-11 0</inkml:trace>
  <inkml:trace contextRef="#ctx0" brushRef="#br2" timeOffset="86832">9966 9013 24575,'-39'-9'0,"-8"9"0,35-6 0,-10 12 0,-5 2 0,-20-14 0,13 9 0,-3 1 0,-10-5 0,0 2 0,8 14 0,2 2 0,-1-7 0,5 3 0,13 11 0,7 3 0,5 9 0,8-9 0,24-9 0,18-12 0,8-4 0,-6-1 0,4-2 0,-5-6 0,6-2 0,0-3 0,-6 0-142,-7 1 1,-4 0 0,0-8 141,3-10 0,1-8 0,-3-5 0,-4 1-400,-6 3 1,-5-2-1,-1 0 1,-2-1 399,-2 3 0,0 0 0,-2 0 0,-1 2 0,3-10 0,-2 2 0,-4 10 0,-7 7 0,0 11 0,0 16 0,-31 16 0,7 11 0,-5 3 0,0 9 0,13-2 0,5 6 0,0-2 0,1-8 0,1-1 0,1 3 0,2 4 0,2 4 0,0 0 0,2-3 0,1-4 0,0-2 0,3 0 0,3 0 0,2 0 0,5-2 0,8-4 0,5-2 0,-2-6 0,17 0 0,-9-13 0,0 1 0</inkml:trace>
  <inkml:trace contextRef="#ctx0" brushRef="#br2" timeOffset="86981">10619 9155 24575,'15'45'0,"-11"-18"0,12 4 0,-16-27 0,0 12 0</inkml:trace>
  <inkml:trace contextRef="#ctx0" brushRef="#br2" timeOffset="87148">11130 8625 24575,'-25'20'0,"-3"-20"0,9-4 0,3-12 0,16 16 0</inkml:trace>
  <inkml:trace contextRef="#ctx0" brushRef="#br2" timeOffset="87765">11165 8114 24575,'36'8'0,"-1"0"0,-4-8 0,1 3 0,0 13 0,2 5 0,0-3-1110,4-6 0,2 2 1110,-5 6 0,3 5 0,-1 3 0,-4-3 0,5 4 0,-3 3 0,-3 2 0,1 5 0,-8-3-943,-13-3 0,-5 1 943,0-2 0,-2 3 0,-1-2 0,-3 3 0,-2 2 0,2 5 0,-1 4 0,-1-1 0,-2-8 0,-1-1 0,-5 1 0,-2-1 0,-3 2 0,-2-1 0,-1-5 0,-2-2 0,-2-3 0,0-2 0,-11 7 0,1-8 0,0-9 0</inkml:trace>
  <inkml:trace contextRef="#ctx0" brushRef="#br2" timeOffset="136883">4727 15363 24575,'31'-3'0,"-1"-1"0,9-4 0,0-2 0,2-2 0,1-3-1093,-4-1 1,3-1 0,-1-1-1,-4 0 1,-1 0 0,4-1 998,-1 1 0,5 0 0,2-2 0,-2 1 1,-2 0-180,-5 0 1,-2 0 0,0 0-1,5-1 273,-4 4 0,5 0 0,3-1 0,0 0 0,-1 0 0,-1 0 0,-5 0 0,6-6 0,-4 0 0,-1 0 0,5 0 0,-1 3 0,5-1 0,1 1 0,1-1 0,-3 1 0,-4 0 0,0-3 0,-4 0 0,0 0 0,3 0 0,-2 3 0,4 0 0,1 0 0,0 1 0,0-1 0,-3 1 0,0 0 0,-1 0 0,-2 1 0,2 0 0,0 0 0,4 0 0,2 1 0,0-1 0,0 0 0,0-1 0,-5 0 0,1-1 0,0 0 0,-1 0 0,0 0 0,-2 3 0,5 0 0,-1 3 0,-1 0 0,1-3 0,-3-2 0,1-1 0,1-2 0,-2 2 0,-2 1-523,10-3 1,-3 2 0,0-1 522,-7 2 0,0 0 0,0-2 0,-1 2 0,6-6 0,-1 1 0,2 0 0,-1 3 0,4-1 0,0 0 0,-2 1 0,-8 3 0,-1 0 0,0 0 0,2-1 0,3 1 0,2-1 0,2 0 0,0 0 0,-2 0-260,-4 3 1,0-1-1,0 1 1,-1 0-1,0-1 260,-1-1 0,0 0 0,0 0 0,1 1 0,0 0 0,6 0 0,3 0 0,-1 1 0,-1 1 0,-2 1 0,-5 2 0,-3 1 0,0 0 0,4-2 0,5-2 0,5-2 0,0-1 0,1 2 0,-4 2 0,-1 4 0,-3 3 0,0 0 0,4-4 0,-3-3 0,4-4 0,2-1 0,-1-1 0,-1 1 0,-3 3-223,3 0 0,-2 2 0,-2 0 0,0-3 223,-4 0 0,-1-2 0,1-1 0,-1 1 0,0 0 0,5-1 0,1 0 0,-1 1 0,-3 0 0,4-5 0,-3 0 0,5-1-19,-10 9 1,4-1 0,2 1-1,0-1 1,0-1 0,-3 0 18,1-3 0,-2-1 0,0 0 0,-1 0 0,1 1 235,0 2 0,1 1 0,0 0 0,0-1 0,-1-1-235,3-2 0,0-3 0,0 0 0,-2 2 0,-4 3 0,1 1 0,-3 3 0,1 0 114,7-7 0,1-2 1,-4 6-115,-8 9 0,-5 1 3276,3-15-2932,-11 22 2366,-16-6-2710,0 8 2308,0 0-2308,15 0 1824,-11 0-1824,12 0 0,-16 0 0,0 0 0,16 8 0,-12 10 0,11 25 0,-14-17 0,-2 3 0,1 2 0,0 0 0,0 3 0,0 1 0,0 4 0,0 0-1200,0 2 0,0 1 1200,0-9 0,0 1 0,0 3 0,0 7 0,0 2 0,0 1-362,1-9 1,-1 0 0,0 1 0,-1 1 361,-1 0 0,-1 0 0,-2 1 0,0 0 0,-3 6 0,-1 1 0,0-1 0,-1-3 0,1-1 0,-2-3 0,0 1 0,-1-3 0,-2 2 0,1-1 0,3-3 0,4 10 0,0 0 0,-3-11 0,-3 3 0,-2 0 0,2 0 0,-1 9 0,0-1 0,0 0 0,-2 1 0,-2 0 0,2-2 0,2-4 0,2-2 0,2-1 0,3 5 0,4-2 0,1-8 0,2 1-451,0 10 1,-2 6 450,-4-4 0,-1 4 0,1-3 0,4 0 0,-2 2 0,-3-4 0,-2 7 0,-1 0 0,1-5 0,1-10 0,1-3 0,-1 3 0,-1 5 0,0 4 0,-1 0 0,-1-2 0,-1 1 0,-1-3 0,0 0 0,0 4 0,0-1 0,0-4 0,-1-8 0,-1-2 0,-1 9 0,-3-9 0,-10-23 0,9 23 0,3-31 0</inkml:trace>
  <inkml:trace contextRef="#ctx0" brushRef="#br2" timeOffset="138600">4957 15505 24575,'-36'0'0,"1"15"0,0-11 0,-1 12 0,17-16 0,3 0 0,16 0 0,47 0 0,-23 0 0,3 0 0,8 0 0,6 0 0,3 0-465,-3 0 1,3 0-1,0 0 1,-1 0 464,6 0 0,-2 0 0,4 0 0,-9 0 0,3 0 0,1 0 0,-2 0 0,-3 0 0,2 0 0,-4 0 0,2 0 0,0 0 0,1 0 0,2 0 0,-2 0 0,-4 0 0,0 0 0,-1 0 0,1 0 0,10 0 0,0 0 0,3 0 0,-5 0 0,2 0 0,-1 0 0,-2 0 0,-3 0 0,-2 0 0,1 0 0,0 0 0,3 0 0,0 0 0,-4 0 0,-1 0 0,-3 0 0,1 0 0,-2 0 0,0 0 0,0 0 0,17 1 0,-4-2-1133,-11-7 0,1 0 1133,-5 6 0,1 2 0,3-2 0,7-3 0,2-1 0,1 2-262,-9 2 0,1 3 1,0-1-1,0 1 262,7-1 0,0 0 0,1 0 0,-6 0 0,2 1 0,-1-1 0,-4-1 0,-2-4 0,-4 0 0,4-1 0,1 2 0,4 1 0,3 0 0,-2-1 0,-4-2 0,7-5 0,-4-2 0,5 2 0,-6 5 0,5 2 0,1 1 0,-2 0 0,-4-1 0,3-1 0,-3-1 0,1 2 0,8 2 0,2 3 0,-4 0 0,-2 0 0,0-2-649,-7-4 1,2-1 0,-3 1 648,-1 3 0,-1 0 0,0-3 0,3-1 0,-1 1-120,11 5 0,0 0 120,-7 0 0,2 0 0,-2 0 0,2 0 0,-2 0 0,2 0 0,1 0 0,-8 1 0,4-1 0,1 0 0,0-1 0,0 0 0,0-1 0,0-1 0,-1 2 260,8 0 1,-1 0 0,1 1-261,-3-2 0,3 0 0,-1-1 0,-7 2 0,2 1 0,-3 0 0,-6 0 0,2 0 0,-1 0 0,9 0 0,-2 0-250,-4 0 1,0 0 249,6 0 0,3 0 0,-10 0 0,2 0 0,-3 0 0,1 0 0,-1 0 519,2 0 0,3 0 1,-1 0-520,6 0 0,0 0 0,0 0 0,2 0 0,-8 0 0,2 0 0,-4 0 0,3 0 0,-3 0 0,3 0 0,-2 0 0,-11 0 0,-3 0 1795,4 0-1795,-11 0 1248,7 0-1248,-20 0 1948,27 0-1948,-11 0 524,-1 0-524,-3 0 0,-16 0 0,0 0 0,-16 8 0,12-6 0,-11 5 0</inkml:trace>
  <inkml:trace contextRef="#ctx0" brushRef="#br2" timeOffset="140582">7161 12965 24575,'-23'-10'0,"-1"0"0,-16 17 0,0 10 0,13 1 0,3 5-1063,3 1 0,0 4 0,0-2 1063,-6 2 0,5-1 501,14 3 1,5-1-502,3 8 524,27-10-524,16-16 0,6-6 0,-13-2 0,1-6 0,0-7 0,2-4 0,-6-1 0,7-11 0,-13-3 0,-7 0 0,-16 9 0,11 4 0,-15 16 1662,0 0-1662,16 16 0,-12 19 0,7-4 0,1 1 0,-4-4 0,2 1 0,9 10 0,5-4 0,-5-18 0,1-2 0,7 11 0,-3-3 0,-4-12 0,-4 5 0</inkml:trace>
  <inkml:trace contextRef="#ctx0" brushRef="#br2" timeOffset="140884">8043 13229 24575,'0'45'0,"0"-2"0,0-16 0,0-3 0,0 0 0,0 7 0,0-31 0</inkml:trace>
  <inkml:trace contextRef="#ctx0" brushRef="#br2" timeOffset="141067">8043 12894 24575,'0'0'0</inkml:trace>
  <inkml:trace contextRef="#ctx0" brushRef="#br2" timeOffset="142800">11395 14923 24575,'-47'-16'0,"13"-4"0,11 16 0,19-23 0,-18 39 0,-3 3 0,1-26 0,-3 17 0,-4 3 0,4-7 0,1-4 0,-21-13 0,2 12 0,-1 2 0,16-7 0,0 0 0,-6 6 0,-3 3 0,4 0 0,9-1 0,1 0 0,-26 2 0,6-4 0,25-14 0,-13 19 0,4 6 0,25-5 0,-12 31 0,16 8 0,0-16 0,0-1-619,0 21 619,0-18 0,0 1-14,0-4 1,0 1 13,0 19 0,0 2 0,0-12 0,0-1 0,0 8 0,0-2 0,0 2 0,0-23 0,0-20 0,0-20 0</inkml:trace>
  <inkml:trace contextRef="#ctx0" brushRef="#br2" timeOffset="143701">11465 15540 24575,'-10'-26'0,"1"1"0,-7 1 0,16-23 0,-16 59 0,-3-24 0,-24 28 0,16-8 0,1 0 0,1 1 0,3 1 0,-14 10 0,21 11 0,46-27 0,0-4 0,7-19 0,-24-5 0,-5-3 0,-9-13 0,-8 5 0,-21 23 0,-6 8 0,-5 20 0,5-15 0,4 2 0,15 13 0,32-16 0,-12 0 0,11 0 0</inkml:trace>
  <inkml:trace contextRef="#ctx0" brushRef="#br2" timeOffset="144532">12206 14393 24575,'18'-31'0,"-1"0"0,17-4 0,-1 1 0,-16 2 0,1 1 0,8 10 0,5 2 0,-7-3 0,-15-12 0,-3-1 0,18 4 0,-1-1 0,-11-3 0,-4 0 0,1 3 0,2 1 0,5-3 0,-1-1-318,-13 3 0,0 2 318,14-17 0,-16-2 0,-16 53 0,-4-16 0,-12 33 0,-2 13 0,16-15 0,0 3 0,-4 3 0,-6 5 0,2 2 0,6-2 0,9 10 0,3 1 0,-7-7 0,-3 4 0,0 1 0,6-1 0,8 2 0,5 0 0,-2-1-740,-5 2 1,-1-1-1,4-1 740,7 11 0,8-6 0,10-15 0,7-7 0,9-10 0,6-5 0,-7 0 0,2-1 0,1-3 0,5-6 0,0-4 0,-4 1 0,-4 5 0,-3-1 0,-3-6 0,1 0 0</inkml:trace>
  <inkml:trace contextRef="#ctx0" brushRef="#br2" timeOffset="145732">13159 14288 24575,'-20'19'0,"4"28"0,16-23 0,0 8 0,0 2 0,0 13 0,1-21 0,-2 1 0,-6 12 0,-1-3 0,4-9 0,-12 20 0</inkml:trace>
  <inkml:trace contextRef="#ctx0" brushRef="#br2" timeOffset="145933">13282 14041 24575,'0'0'0</inkml:trace>
  <inkml:trace contextRef="#ctx0" brushRef="#br2" timeOffset="147132">7920 16387 24575,'0'-36'0,"0"17"0,0-13 0,0 28 0,-16 4 0,-19 4 0,4 4 0,-1 0 0,5-7 0,-3-2 0,-4 0 0,-4 0 0,5 3 0,5 4 0,1 4 0,-7 6 0,-3 5 0,8 0 0,11 1 0,4 2 0,-9 15 0,15-4 0,38-21 0,11-8 0,8-6 0,-16-9 0,7-5 0,0-3 0,-5-2 0,-5-4 0,-5-3 0,1-2-450,7-4 1,1-3 0,-7-3 449,-13 2 0,-5-4 0,-3 0 0,0 5 0,3-9 0,-2 1 0,-6-1 0,-1-3 0,-1 7 0,1-7 0,0 12 0,0 19 0,0 32 0,0 10 0,0 7 0,0 3 0,0 4 0,0 3 0,0 5 0,0-2 0,0-8 0,0-1 0,0 0 0,0-1 0,0-1 0,0 0 0,-1 9 0,2-4 1348,7 7-1348,15-20 0,3-3 0,-7-4 0,28-5 0</inkml:trace>
  <inkml:trace contextRef="#ctx0" brushRef="#br2" timeOffset="147471">8396 16404 24575,'10'35'0,"0"1"0,-1-9 0,-3 1 0,-5 3 0,-2-4 0,1-5 0,0 1 0,0-23 0</inkml:trace>
  <inkml:trace contextRef="#ctx0" brushRef="#br2" timeOffset="147665">8590 16016 24575,'0'-19'0,"0"3"0,16 16 0,-12 0 0,11 0 0</inkml:trace>
  <inkml:trace contextRef="#ctx0" brushRef="#br2" timeOffset="166615">4815 18045 24575,'20'-20'0,"-4"-11"0,-16 27 0,0-12 0,0 0 0,0-3 0,0-1 0,0-3 0,0 21 0,-16 2 0,-4 2 0,-7 5 0,-6-7 0,4 5 0,-1 6 0,-3 20 0,-1 5 0,5-18 0,-3-2 0,5 5 0,8 10 0,5 6 0,0-5 0,-6-7 0,9-3 0,42 13 0,13-23 0,6-8 0,-12-10 0,1-4 0,3 1 0,3-2 0,-9-4 0,-18-4 0,-5-2 0,19-14 0,-32 20 0,0 15 0,0 0 0,0 15 0,15 5 0,21 15 0,-9-21 0,6-3 0,1-1 0,0-2 0,2-2 0,-2 0 0,9 3 0,-2-2 0,14-7 0,-55 0 0,0 0 0,0 0 0</inkml:trace>
  <inkml:trace contextRef="#ctx0" brushRef="#br2" timeOffset="167181">5345 17463 24575,'-20'-16'0,"4"12"0,48-12 0,-3 22 0,4 4 0,5-5 0,1 2 0,-5 7 0,1 5 0,-2-3 0,-3-10 0,-3 3 0,-3 22 0,-5 1 0,-4-8 0,-36 11 0,-13 4 0,13-10 0,-3-1 0,-5-7 0,-5 0 0,3 0 0,2 6 0,3-3 0,-9-5 0,20 5 0,15-22 0,15 5 0,23-5 0,6-4 0,-14 2 0,-1 0 0,16 0 0,-5 0 0,-17 0 0</inkml:trace>
  <inkml:trace contextRef="#ctx0" brushRef="#br2" timeOffset="168665">6456 18045 24575,'25'-20'0,"3"4"0,6 14 0,6 4 0,-3-1 0,3-2 0,3-3 0,5-2 0,-2 1 0,-8 3 0,-1 2 0,0-2 0,14-7 0,-4 2 0,-19 6 0,-5 2 0,-8-1 0</inkml:trace>
  <inkml:trace contextRef="#ctx0" brushRef="#br2" timeOffset="168848">6421 18045 24575,'0'0'0</inkml:trace>
  <inkml:trace contextRef="#ctx0" brushRef="#br2" timeOffset="170165">6668 18362 24575,'-10'-16'0,"2"12"0,8-11 0,0 15 0,0 0 0,-16 0 0,12 0 0,-27 0 0,11 15 0,1-26 0,-13 38 0,28-54 0,-11 38 0,15-26 0,0 15 0,15 0 0,21 0 0,3 0-284,-10 0 0,1 0 284,7 0 0,7 0 0,2 0 0,-18 0 0,-1 0 0,9 0 0,-3 0 0,-10 0 0</inkml:trace>
  <inkml:trace contextRef="#ctx0" brushRef="#br2" timeOffset="173884">8573 18098 24575,'-36'0'0,"1"0"0,0-8 0,-1 14 0,1-12 0,16 6 0,-21 6 0,19-12 0,-8 22 0,-1 7 0,-9 0 0,15 2 0,5 1 0,1 10 0,10-17 0,8-3 0,23-14 0,9-4 0,13 2 0,-5-6 0,8-5 0,-3-3 0,-9-5 0,-2-2 0,0-2-425,5-1 1,1 0-1,-3-5 425,-9 2 0,-2-3 0,-1-2 0,-2 4 0,7-11 0,-3 1 0,-6 7 0,0-1 0,-5 1 0,-5 2 0,-2 3 0,7-9 0,-16 4 0,15 27 0,-11-12 0,12 16 0,-20 34 0,-8 11 0,8-10 0,1-3 0,-2 10 0,1 1 0,1-7 0,2-8 0,2 1 0,-1 10 0,0 6 0,0-6 637,-2-12 0,4-3-637,11 4 0,5-5 0,6-7 0,11-16 0,-19 0 0</inkml:trace>
  <inkml:trace contextRef="#ctx0" brushRef="#br2" timeOffset="175032">9472 17551 24575,'35'-10'0,"1"0"0,-4 0 0,-2 4 0,8 22 0,-15 4 0,-23 15 0,-17-10 0,-10 2 0,1-5 0,2-7 0,-1 0 0,-4 9 0,-2 4 0,4-10 0,-6-14 0,49 28 0,16-26 0,14-8 0,-1 2 0,-9 4 0,-2 3 0,4-3-313,5-2 0,6-2 0,-2-1 0,-8 0 0,-3 1 0,-5 0 0,16 0 0</inkml:trace>
  <inkml:trace contextRef="#ctx0" brushRef="#br2" timeOffset="175584">10425 17886 24575,'45'-20'0,"-16"11"0,0 3 0,-1 5 0,-1 2 0,1-1 0,-1 0 0,3 1 0,-1-2 0,8-15 0,-9 12 0,-13-12 0</inkml:trace>
  <inkml:trace contextRef="#ctx0" brushRef="#br2" timeOffset="175883">10425 17886 24575,'0'0'0</inkml:trace>
  <inkml:trace contextRef="#ctx0" brushRef="#br2" timeOffset="176982">10707 17745 24575,'0'35'0,"0"0"0,-8 8 0,6-21 0,-9 7 0,-2-3 0,10-18 0,-13 23 0,16-31 0,0 16 0,0-12 0,0 11 0,0-15 0</inkml:trace>
  <inkml:trace contextRef="#ctx0" brushRef="#br2" timeOffset="178015">11624 18133 24575,'-20'4'0,"5"7"0,-1-11 0,12-11 0,-12 22 0,16-26 0,0 15 0,32-24 0,-3 0 0,5-5 0,-1 6 0,5-2 0,-2-1-996,-1-3 0,-2-2 0,1 3 996,-1 6 0,0 2 0,-5-1 0,1-13 0,-5 1-560,-2 14 1,-1-1 559,-3-8 0,0-3 0,3-3 0,1 0 0,-3 5 0,-1-1 0,-3-14 0,-3 4 0,4 8 0,-16-15 0,0 43 2797,-23 4-2797,-2 19 0,-3 5 0,-5-5 0,-1 4 0,3 9 0,-1 7 0,1-5 0,-6-6 0,1-1 0,14 5 0,2 3 0,0-2-13,-8 0 0,5-3 13,11-2 0,4-1 0,-7 16-289,10-9 1,10-3 288,26-12 0,-9 1 0,4 5 0,4-7 0,10-11 0,4-8 0,0-1 0,-5 2 0,-1 0 0,-2 0 0,11 0 0,-9-4 0,-15-12 0</inkml:trace>
  <inkml:trace contextRef="#ctx0" brushRef="#br2" timeOffset="178682">12541 17163 24575,'23'-12'0,"-1"0"0,0-5 0,-1 7 0,15 41 0,-17-11 0,-3-1 0,-16 13 0,0-21 0,0 23 0,-19-5 0,-9 0 0,-5 1 0,-1-1 0,3-1 0,2-1 0,-5 4 0,13-7 0,21-18 0,15 17 0,13-20 0,3-6 0,14 3 0,-6 0 0,-3 0 0,-17 0 0,-3 0 0</inkml:trace>
  <inkml:trace contextRef="#ctx0" brushRef="#br2" timeOffset="180815">4692 18503 24575,'-20'-15'0,"5"11"0,15-12 0,0 16 0,15 0 0,26 7 0,9 2 0,-6-7 0,4 0-820,-11 1 1,5 1 0,0 1 0,-1-2 368,7 1 0,-2-2 0,1 0 451,-6-2 0,2 0 0,-1 0 0,-1 2 0,8 5 0,-1 1 0,2 1 0,-11-5 0,2-1 0,1 0 0,-1 1 0,-2 1-214,11 6 0,-4 2 1,1-2 213,-1-3 0,-1-2 0,-3 0 0,7 3 0,-8-2 0,-3-7 0,-11 0 0,-11 0 0</inkml:trace>
  <inkml:trace contextRef="#ctx0" brushRef="#br2" timeOffset="185115">13582 17463 24575,'0'25'0,"0"2"0,0 9 0,0-1 0,1-6 0,-2 1 0,-7-2 0,0 1 0,7 10 0,-2 0 0,-12-8 0,-1 1 0,14 9 0,0 2 0,-14 3 0,1-2 0,12-14 0,2 1 0,-4 5 0,-2 2 0,3-10 0,4-16 0,0 21 0,0-4 0,0-25 0,-16 28 0,13-44 0,-13 24 0,16-44 0,0-3 0,0 11 0,-8-7 0,6 15 0,-21-3 0,19-1 0,-12 5 0,16 15 0,0 0 0,0 15 0,0-11 0,0 43 0,0-23 0,-1 1 0,2 1 0,15 9 0,-5-16 0,19-4 0,5-6 0,-11-6 0,3-4 0,16-1 0,7-4 0,-2-2-439,-11-2 1,-2-2 0,1-3 438,0-2 0,3-3 0,-1 0 0,-4-1-855,-3 0 1,-4-1 0,-3-2 854,-1-9 0,-3-3 0,-4 5 0,2-4 0,-11-12 0</inkml:trace>
  <inkml:trace contextRef="#ctx0" brushRef="#br2" timeOffset="188031">7743 18433 24575,'20'19'0,"-4"-3"0,-16-16 0,0 0 0,0 16 0,0-12 0,0 11 0,0-15 0,0 0 0,0-31 0,0 7 0,11-2 0,8-7 0,-2 2 0,-4 1 0,1-1 0,9 1 0,5-2 0,-4 0-1080,-5-7 0,-1 0 1080,4 3 0,-1-1 0,-3-1 0,-1-2-688,2 0 1,-2 2 687,-7 9 0,-1 1 0,1-10 0,-4 1 0,-6-2 0,0-4 0,0 25 1998,0 11-1998,0 7 1537,0 7-1537,0 11 0,-13 3 0,-5 1 0,-1-2 0,-2-1 0,-8 7 0,-4-1 0,-2-6 0,1-2 0,11-3 0,-1-1 0,-10-5 0,1 2 0,17 11 0,1-3 0,-18-26 0,25 35 0,8-42 0,0-1 0,23-3 0,9-5 0,-10-12 0,1-1 0,12 11 0,0 1 0,-7-10 0,-7 8 0,-9 23 0,4-12 0,-1 16 0,5 16 0,4-7 0,3 1 0,4 15 0,1 1 0,-4-5 0,1-2 0,10-2 0,-4 1 0,-11 13 0,7-27 0,-31 12 0,0-16 0,0 0 0</inkml:trace>
  <inkml:trace contextRef="#ctx0" brushRef="#br2" timeOffset="217565">31979 2346 24575,'0'35'0,"0"8"0,-13-1 0,-5 1 0,7-13 0,-2 2 0,-4 10 0,-3 5 0,-1-4 0,-6-3 0,1-2 0,2 8 0,1-4 0,4-18 0,2-5 0,2-3 0,15-32 0,0-11 0,13 2 0,5-3-391,0-10 0,3-2 391,3 8 0,4-1 0,-1 0-1093,-3-5 1,0-1 0,0 0 811,4 1 0,1 0 1,0-2 280,-6 7 0,-2-2 0,1 0 0,1 1-153,6-5 1,2 2 0,-1 1 152,-7 7 0,0 1 0,3 3 0,9 0 0,3 2 0,-5 8 0,6 12 0,-3-4 0,5 0 0,-6 5 0,0 18 0,-7 6 0,-5 6 0,-12 1 0,-6 1 0,-4 10 0,-2-1 0,1-12 0,0-1 0,0 4 0,0-2-180,0 12 180,-12-3 0,-7 0 1638,1-15 0,-4-3-1537,-10 2 1,-7 0-1,1-4-101,-5-5 0,-3-4 0,9-3 0,-5-1 0,0 0 0,5-2 0,-5-1 0,1-2 186,1 3 1,-2-1 0,9-4-187,1-12 0,1 11 0,78 19 0,-12 9 0,-3-6 0,5 2 0,-6 1 0,-12-3 0,-2 1 498,7 2 0,-1 1-498,-8 13 402,-11-15-402,12-4 0,-16-16 0,0 0 0</inkml:trace>
  <inkml:trace contextRef="#ctx0" brushRef="#br2" timeOffset="218101">33020 2240 24575,'-20'39'0,"5"-7"0,15-32 0,0 0 0,-16 15 0,12-26 0,-12 22 0,16-26 0,0 15 0,0 0 0,0 0 0</inkml:trace>
  <inkml:trace contextRef="#ctx0" brushRef="#br2" timeOffset="219015">32826 2469 24575,'-31'8'0,"-1"0"0,-9-8 0,-2 4 0,8 14 0,0 6 0,-1-3-942,-11-8 1,-2 1 941,15 5 0,-1 6 0,1 0 0,4-4 304,-2 0 0,3 0-304,3 3 0,-1 3 0,6-4 0,1 1 311,4 7-311,32-23 0,13-6 0,11-3 0,-3 2 0,-6 3 0,3 0 0,1-3 0,8-2 0,-1 1 0,-8 0 0,-7 0 0,-3 0 0,10 0 0,-1 0 0,10 0 0,-21 0 0,1 0 0</inkml:trace>
  <inkml:trace contextRef="#ctx0" brushRef="#br2" timeOffset="219467">33373 2505 24575,'-14'41'0,"0"0"0,-5 3 0,-3 2 0,-1-5 0,-2-8 0,-1 1-820,3 4 1,-2 7 0,1-1 0,2-8-561,0-10 1,2-1 1903,4 7 1,1 5 0,7-10-525,8-16 0,0 5 0,0-16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37:34.09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5274 4815 24575,'-40'19'0,"1"0"0,-1-1 0,0 1 0,-1 0 0,-1 1 0,1-1 0,-1-3 0,1-5 0,0-3 0,1 0 0,1 3-697,-7 7 1,1 3 0,1-2 696,-1-5 0,1-3 0,5 4 0,4 11 0,4-1 0,3-15 0,5-1 672,7 15-672,32-22 0,20 4 0,16 4 0,-3-3-28,-15-5 0,-1-2 1,4 2 27,3 3 0,6 2 0,1 1 0,-1-1 0,-8-3 0,10-4 0,-7 4 0,5 23 0,-18 9 0,-41-4 0,-13 3 0,9-5 0,-2 1 0,-6 0-656,-3-7 1,-5 1-1,-4-1 1,1-1 0,2-2 334,-9 6 0,1-2 1,-1 0 320,3-3 0,-2 0 0,0 0 0,3-2-641,2-2 0,1-1 0,4 1 641,-7 13 0,5-3 289,-9-5-289,28 10 0,14-3 0,23-24 0,11-4 0,1 5 0,7 3 0,3-1 0,0-4-289,3-5 0,2-4 0,0-2 0,0 1 289,0 0 0,0 0 0,-1 0 0,-4 0 0,0-1 0,-3 1 0,-12-4 3276,-12-6-3024,-9 15 1,-8 0 0,0 0 0</inkml:trace>
  <inkml:trace contextRef="#ctx0" brushRef="#br0" timeOffset="718">5997 5345 24575,'-32'21'0,"-1"1"0,0-1 0,3 4 0,1 0 0,0 0 0,2-4 0,-1 0 0,5-1 0,1 1 0,4 0 0,3 18 0,50-39 0,-5 1 0,3-2-367,10-9 1,2-4 366,-1-1 0,2-7-366,-12 1 0,1-4 0,0-2 1,-4-2 365,-1-6 0,-4-2 0,1-3-656,-4 8 1,3-3-1,-1-1 1,-2 0 0,-5 3 489,-4-4 0,-5 3 0,0-3 166,3-11 0,0-3 0,-5 11 0,-7 5 402,0-12-402,-6 73 0,-4 18 0,1-13 0,-1 3 0,-3 7 0,-3 8 0,-1 1 0,4-6 469,0 5 0,0-2-469,-1-1 0,-1 3 0,5-5 0,6-1 0,8-7 1638,14-13 0,3-3-1469,-1 6 1,2-5-1,25-21 1,-16 0 0</inkml:trace>
  <inkml:trace contextRef="#ctx0" brushRef="#br0" timeOffset="839">6033 5380 17183,'37'23'0,"1"0"0,0 0 0,0 0 0,0 0 0,0 0 0,0 0 0,0 0 0,8 4 0,4-1 0,-1 1 0,-6-2 0,-8 0 0,-15-2 0,-16 6 0,-8-3 0,4 5 0,0-31 0</inkml:trace>
  <inkml:trace contextRef="#ctx0" brushRef="#br0" timeOffset="984">6844 5203 24575,'0'-9'0,"0"1"0,0 8 0,0 0 0</inkml:trace>
  <inkml:trace contextRef="#ctx0" brushRef="#br0" timeOffset="2232">6773 5627 24575,'0'25'0,"0"1"0,0 13 0,0-10 0,0 1 0,0 7 0,0-10 0,0-11 0,0-16 0,0 0 0</inkml:trace>
  <inkml:trace contextRef="#ctx0" brushRef="#br0" timeOffset="3016">7461 4657 24575,'-35'19'0,"15"-19"0,5-4 0,15 4 0,0 4 0,0 12 0,15 0 0,21 3 0,-5 1 0,-12-1 0,-5 1 0,-6 2 0,-6 6 0,-4 2 0,-6 17 0,-21-12 0,-6-1 0,16-10 0,-2-1 0,-17 4 0,2-3 0,18-4 0,11-5 0,14-15 0,27 0 0,-4 0 0,2 0 0,-6 0 0,-1 0 0,24 0 0,-41 0 0,24 0 0,-25 0 0,25 0 0,-32 0 0</inkml:trace>
  <inkml:trace contextRef="#ctx0" brushRef="#br0" timeOffset="9266">4128 6615 24575,'43'0'0,"0"0"0,5-8 0,2 0 0,-13 6 0,1 1 0,2 0-713,7-3 0,2-2 1,2 0 712,-11 3 0,2 0 0,2 0 0,0 0 0,2 0-547,-1-1 1,2 1 0,1 0 0,1 0 0,0-1 0,-1 1 406,-1 0 0,-1 0 0,1 0 0,0-1 1,1 1-1,3-1-225,-7 1 1,2-1 0,2 0 0,1 0 0,0 0 0,-1 1 0,-1-1 0,-2 1 0,-3 1 258,9 0 0,-3 2 1,-3-1-1,2 1 1,5-1 105,-7 0 0,5-1 0,1 0 0,2 0 0,-1-1 0,0 1 0,-3 0 0,-3 0-265,6 1 0,-2-1 1,-3 0-1,0 1 0,0 0 265,-3 0 0,0 1 0,0 0 0,-1-1 0,-1 1 66,7-2 0,-1-1 1,-3 1-1,-7 1-66,-5 1 0,-5 0 0,4 0 0,-5 0 0,-11 0 0,-16 0 0</inkml:trace>
  <inkml:trace contextRef="#ctx0" brushRef="#br0" timeOffset="10049">4974 7161 24575,'0'28'0,"0"-1"0,0 3 0,0-1 0,0-2 0,0-1 0,0 21 0,0-13 0,0-1 0,0-2 0,0 2 0,47-48 0,-19-23 0,-3 16 0,8-4 0,1-1 0,-5 0-211,-6 1 1,-3 0-1,2-2 211,9-9 0,3-3 0,-5 7 0,-10 12 0,-3 3 0,8-13 0,-22 31 0,22 12 0,7 7 0,-4 5 0,6 6 0,1 6 0,-15-5 0,-3 1 0,-5-4 0,-3 1 0,2 17 0,-4-2 0,-6-9 0,0 14 0,0-41 0,0-8 0,0 0 0</inkml:trace>
  <inkml:trace contextRef="#ctx0" brushRef="#br0" timeOffset="10365">6227 7232 24575,'29'0'0,"-6"0"0,9 0 0,7 0 0,-2 0 0,4 0 0,-4 0 0,2 0 0,-3 0 0,0 0 0,1 0 0,-1 0 0,3 0 0,-9 0 0,-6 0 0,7 0 0</inkml:trace>
  <inkml:trace contextRef="#ctx0" brushRef="#br0" timeOffset="10666">7126 7038 24575,'39'16'0,"-20"2"0,-6 7 0,-10 20 0,-6 6 0,3-8 0,0 2 0,0-8 0,0 1 0,0-3 0,0-6 0,0-3 0,0 9 0,0-19 0,0-16 0</inkml:trace>
  <inkml:trace contextRef="#ctx0" brushRef="#br0" timeOffset="11732">9278 6050 24575,'41'-7'0,"0"-1"0,1 1 0,-1 0 0,-3 0 0,0 0 0,1 1 0,1 2 0,6 2 0,3 3 0,0 0 0,-3-1-1093,-1 0 1,-2 0 0,0 0 145,1 0 1,0 0-1,-5 0 947,-5 0 0,-5 0 0,6 0 0,-19 0 0</inkml:trace>
  <inkml:trace contextRef="#ctx0" brushRef="#br0" timeOffset="11900">9437 6279 24575,'43'-6'0,"0"-1"0,0 1 0,-6 0 0,0-1 0,2 1 0,-1 1 0,2 4 0,1 1 0,0 1 0,0-3-117,2-2 0,0-3 0,-1 0 0,-4 2 0,8 3 0,-5 0 0,-10-6 0,0 0 0</inkml:trace>
  <inkml:trace contextRef="#ctx0" brushRef="#br0" timeOffset="13049">11501 6244 24575,'29'-5'0,"0"0"0,-2 1 0,3 1 0,16-2 0,7 0 0,-3-1 0,-2-2 0,0-4 0,-4-1 0,4-4 0,1-1 0,-8 0 0,-8 1 0,-5 1 0,0-2 0,3-6 0,-1-1 0,-13 5 0,-17 8 0,-25 3 0,-13 7 0,7 9 0,-2 6 0,-3-2-1093,-7-7 1,-2-2 0,2 4-1,5 7 1,2 4 0,0 2 1086,0 0 0,0 2 0,4 1-20,-2 10 1,6 3 25,5 7 0,10 0 677,15-8 0,12-5-677,11-12 0,9-6 0,1 0 0,-3 1 0,1 0 0,2-4-494,2-6 1,4-2-1,-1-1 1,-5 0 493,6 3 0,-6-4 1412,-2-14 1,-7 0-1413,-10 8 0,-16-23 0,0 31 0</inkml:trace>
  <inkml:trace contextRef="#ctx0" brushRef="#br0" timeOffset="14966">11501 5962 24575,'-20'-16'0,"4"12"0,16-11 0,0 15 0,-15 0 0,11 0 0,-12 0 0,16 15 0,0 5 0,6 8 0,4 3 0,-1-3 0,1 1 0,6 10 0,4 0 0,1-7 0,1-1 0,-4-3 0,1-3 0,2-11 0,1-1 0,13 18 0,1-27 0,-9 12 0,-9-16 0,5 0 0,-3 0 0,-1 0 0,13-20 0,-1-7 0,-3-8 0,0 2 0,2-3 0,-4-3 0,-3 4 0,9-1 0,-11 11 0,3-3 0,-3 1 0,-5 3 0,0 1-479,8-4 0,1-1 479,-11 1 0,-1 3 0,7 5 0,11-5 0,-27 22 0,12-6 0,-1 8 0,-11 0 0,12 0 0</inkml:trace>
  <inkml:trace contextRef="#ctx0" brushRef="#br0" timeOffset="15784">13018 6033 24575,'-26'0'0,"-1"0"0,-9 0 0,1 0 0,-8 0 0,6 0 0,-6 0 0,18-2 0,-1 4 0,-12 6 0,-3 7 0,5 1 0,-1 3 0,2-1 0,-2-2 0,4 3 0,-6 19 0,15-5 0,24-27 0,35 8 0,16-5 0,-17-11 0,1-4 0,6 2 0,5-1 0,-4-3-828,-8-5 0,-3-2 0,-2 0 828,8-4 0,-1-2 0,4-5 0,-2 1-32,-13 11 1,-3 1 31,12-5 0,-11 11 0,-19 7 0,43 0 0,-20 0 0,1 0 1237,4 0 0,3 0-1237,15 0 0,0 0 0,-24-2 0,-1 4 36,2 6 1,-3 7-37,-9 22 0,-13-7 0,-4 3 0,-5 8 0,-1-4 0,4-11 0,-12 9 0,16-51 0,0 16 0,23-39 0,1 12 0,5-3 0,3 1 0,4-2 0,2 1-239,-7 7 0,1-1 0,1 2 0,-1 3 239,4 1 0,1 3 0,-1 1 0,0 1 0,-1 2 0,-6 4 0,3 7 0,-1 0 0</inkml:trace>
  <inkml:trace contextRef="#ctx0" brushRef="#br0" timeOffset="16999">15769 5433 24575,'0'35'0,"0"0"0,-12 13 0,-7-2 0,-6-8 0,-5 1-676,8-7 1,-3 3 0,0 0 0,-1-4 675,-5-3 0,0-3 0,1 2 0,-1 14 0,2 3 0,3-11 0,-12-7 429,23 4 0,7-10-429,8-31 445,0 26-445,0-30 0,0-18 0,8-9 0,10 6 0,9-4 0,4-1 0,-3 0-817,-5 0 0,-2 0 1,2 0-1,6-1 817,-3 10 0,5-2 0,2 0 0,1 0 0,1 0 0,-3 3 0,-4 3 0,2-5 0,-4 4 0,0 1 0,4 2 0,11-1 0,5 1 0,-1 4 0,-7 3 0,-6-1 0,-1 8 252,12 14 0,5 10 0,-8 6-252,-10 11 0,-5 5 0,-1-10 0,0 1 0,-5 2 0,-6 19 0,-10 2-858,-8-8 0,-6-2 858,-5 0 0,-3-3-175,2-3 1,-6-1 174,-8-6 0,-7-2 0,2-5 0,-3-4 0,-3-4 39,3-1 1,-5 0-1,-1-1 1,5-3-40,-8-2 0,4-6-54,5-6 0,1-3 0,7 2 0,3 2 0,13-23 0</inkml:trace>
  <inkml:trace contextRef="#ctx0" brushRef="#br0" timeOffset="17433">17127 5539 24575,'-31'9'0,"0"1"0,-4 6 0,1 0 0,3-11 0,-1 1 0,-7 9 0,0 4 0,3 1 0,-1 3 0,8-4 0,-1 2 0,3 1 0,-3 13 0,3 3-1093,6-7 1,0 1 0,5-1 668,0 3 0,12-1 442,18-3 1,12 0 0,5-6-19,6-9 0,6-7 0,0 0 0,-5 4 0,-1 0 0,0-4 0,-3-8 0,0 0 0,0 0 0</inkml:trace>
  <inkml:trace contextRef="#ctx0" brushRef="#br0" timeOffset="23849">8149 4427 24575,'-27'-9'0,"-1"-1"0,-6-6 0,2 0 0,-8 5 0,-3-6 0,-4 0 0,18 11 0,-2 1 0,-6-2 0,-6-2 0,-1 1 0,3 0-518,3 1 0,2 1 0,-2 0 518,-2 1 0,-4 0 0,0 1 0,2-2-820,4-2 1,1-1 0,1 1 0,0 2 560,-13 3 0,1 3 0,0-1 259,11-2 0,0-2 0,0 1 0,-3 0-449,-4 0 1,-3 1-1,-1 0 1,0 0-1,2 0 449,5 2 0,1 1 0,0-1 0,0 1 0,-1-2 0,0 0 0,-1 0 0,-1-2 0,0 1 0,0 1 0,0 0 0,0 1 0,-1 0 0,1 1 0,0 0 0,1 0 0,2 2 0,-6 1 0,2 1 0,1 0 0,-4 0 0,3 0 0,-2-1 0,-3 0 0,1 0 0,2 0 0,2 1 0,-1 0 0,3 1 0,1 0 0,-5 1 0,2 0 0,-2 1 0,-3 1 0,-1 1 0,2-1 0,1 1 0,-3 0 0,1 0 0,0 0 0,1 1 0,-1 0-547,6-2 1,1 1 0,-1 0 0,0 1 0,0 0 0,2 1 364,-6 3 1,1 1 0,0 1 0,2-1 0,2-1 181,0-2 0,3-1 0,0 0 0,2 2-25,1 3 1,1 1-1,1 1 1,0 0 24,-8 3 0,2-1 0,-4 1 0,1-2 0,-3 1 0,-1 0 0,5 0 0,1 3 0,4 1 0,-5 1 0,3-5 0,-5 0 0,-2 0 0,4 1 0,8 0 0,7 4 0,6 0 0,-2 2 0,-10 2 0,-5 1 0,3 3 0,14 0 0,17 5 0,13 2 0,1 0 0,-4 0 0,2 0 0,10-1 0,5-10 0,8 0 0,4 0 0,4-1 0,-1-1 0,-2-2 191,-2-1 0,-1-3 1,1 0-1,0-1 1,3 2-192,2-1 0,3 1 0,1 0 0,0 0 0,-2-1 0,-2 0-298,5 4 1,-2-1 0,-1-1 0,-1-1 297,-4-3 0,-1-1 0,0 0 0,2 0 0,4 2 0,2 1 0,0-2 0,0-1 0,-1-4 0,0-2 0,1-1 0,1-1 0,-5-2 0,1 0 0,1-1 0,1-1 0,0-2 0,0 0 0,1-2 0,0-1 0,1-1 0,3 1 0,-4 0 0,2-1 0,2 0 0,1 0 0,0 0 0,-1 0 0,-2-1 309,4 0 1,-1 0-1,-1 0 1,1 0-1,-1-1 1,1 0-310,0 0 0,1 1 0,0-1 0,0-1 0,0-1 0,-1-1 0,-3-3 0,2-1 0,-2-1 0,0-1 0,-3 0 0,-2 1 0,1 0 0,-4 0 0,0 0 0,3-3 0,1-2 0,4-2 0,3-2 0,-1 0 0,-2 0 0,-3 2 0,4-3 0,-3 2 0,-1-1 0,2-1 0,-3 3 0,2 0 0,-1-1 0,0-1 0,-4 0 0,-3-1 0,-3 0 0,-1-1 0,2-2 0,0 1 0,2-1 0,1-1 0,-2-1 0,-3 1 0,5-8 0,-3-1 0,1-1 0,-5 7 0,2 0 0,1-2 0,-2 1 0,-3 1 0,5-8 0,-3 0 0,-1 1 0,-3 4 0,0 1 0,-1-2 42,1-2 0,-1-1 0,-4-3-42,-7-7 0,-6-3 0,0 1 0,-1 10 0,0 2 0,-2-4 0,-2-4 0,-1-5 0,-2 1 0,-1 7 0,-4 5 0,-4 1 0,-5-8 0,-5-5 0,-4 6 0,-1 14 0,-4 5 0,-1 1 0,-2 0 0,-2 0 0,0 2 0,1-1 0,1 2 0,3 6 0,-10 11 0,7 0 0</inkml:trace>
  <inkml:trace contextRef="#ctx0" brushRef="#br0" timeOffset="24702">8431 4621 24575,'40'0'0,"-1"0"0,0 0 0,-3 1 0,-1 0 0,-2-3 0,3-4 0,-2-3 0,2 0 0,-3-2 0,-9-2 0,-1-1 0,4-2 0,-3-2 0,-4-25 0,-5 4 0,-30 19 0,-13 18 0,-3 8 0,1 17 0,-1 5 0,-10-5 0,4 1 0,16 2 0,6 1 0,2 3 0,11-1 0,22-8 0,7-3 0,8 18 0,5-25 0,4-7-613,-12-3 0,-1-2 613,1 1 0,-1 0 0,6 0 0,-14 0 0</inkml:trace>
  <inkml:trace contextRef="#ctx0" brushRef="#br0" timeOffset="24884">9507 4427 24575,'10'28'0,"0"-1"0,6 16 0,-16-9 0,0-23 0,0 5 0,0-16 0</inkml:trace>
  <inkml:trace contextRef="#ctx0" brushRef="#br0" timeOffset="25066">9931 4128 24575,'-40'-8'0,"9"6"0,31 2 0,0 2 0,0 6 0</inkml:trace>
  <inkml:trace contextRef="#ctx0" brushRef="#br0" timeOffset="25766">10478 4498 24575,'-46'0'0,"9"0"0,0 0 0,12 0 0,-1 0 0,-22 0 0,-4 0 0,7 0 0,0 0 0,-1 0 0,0 0-924,-4 0 1,6 0 923,4 0 596,9 16-596,55-10 0,15-1 0,-13 5 0,3-2 0,5-8 0,9-5 0,0-1 0,-5 1 153,10 3 0,-3-2-153,-7-4 0,1-3 0,-7 7 0,4 20 0,-21 11 0,-20 2 0,-8 7 0,0-1 0,1 6 0,0 0 0,1-1 0,-1 2 0,0-4 472,0 0 1,1-6-473,-7 6 0,-15-15 0,-8-7 0,7-12 0,-3-4 0,-9 4 0,-6-1 0,7-10 0,18-14 0,5-8 0,-2 4 0,-16 9 0,6-1 0,26-18 0,0-1 0</inkml:trace>
  <inkml:trace contextRef="#ctx0" brushRef="#br0" timeOffset="26316">10883 4533 24575,'-35'10'0,"15"-10"0,-11 6 0,27-20 0,-12 20 0,16-14 0,0-7 0,32 11 0,-20-18 0,-1-3 0,25 1 0,-24-3 0,-9 3 0,-18 20 0,-5-8 0,-5 40 0,-1 7 0,2-23 0,5 19 0,7 1 0,12-21 0,0 7 0,31-10 0,8-7 0,1-2 0,9 1 0,-14 0 0,0 0 0</inkml:trace>
  <inkml:trace contextRef="#ctx0" brushRef="#br0" timeOffset="26799">10883 4551 24575,'43'0'0,"0"0"0,1 0 0,-1 0 0,0 0 0,3 1 0,0 2 0,-3-2 0,-6-6 0,1-13 0,-5-3-1310,-3 1 0,4-2 1310,5 3 0,6-3 0,1-1 0,-7 1 0,0-7 0,-2 1 0,0 12 0,3 2 0,-13 1 0,-15-2 834,4 15-834,-16 15 431,0 5-431,0 7 0,0-9 0,0 5 1355,0-3-1355,0 0 0,15 11 0,-11-27 0,12 12 0,-16-16 0,0 0 0</inkml:trace>
  <inkml:trace contextRef="#ctx0" brushRef="#br0" timeOffset="27418">12383 4198 24575,'-10'29'0,"0"1"0,0 4 0,4-5 0,6-18 0,0 23 0,0-7 0,0-7 0,39-5 0,-13-15 0,3-9 0,8-6 0,-5 0 0,-9 4 0,-1-3 0,12-13 0,5-6 0,-6 3 0,-11 7 0,-1 2 0,6-6 0,-3 3 0,-8 9 0</inkml:trace>
  <inkml:trace contextRef="#ctx0" brushRef="#br0" timeOffset="28185">13053 4198 24575,'-31'37'0,"1"1"0,-1 1 0,-1-4 0,4-16 0,1-1 0,8 4 0,3-1 0,0-1 0,48-4 0,-3-21 0,5-6 0,3 3 0,2-4 0,2-9 0,-4-1 0,-1 1 0,-21-3 0,-15 24 0,0 0 0,0 8 0,32-6 0,-9 21 0,4-19 0,5-4 0,11 9 0,-2-2 0,6-7 0,-10 0 0,6 0 0,-11 0 0,-12 0 0,27 0 0</inkml:trace>
  <inkml:trace contextRef="#ctx0" brushRef="#br0" timeOffset="28551">13847 3881 24575,'-20'0'0,"4"15"0,16 13 0,1-4 0,-2 5 0,-2 3 0,-3 3 0,0 0 0,-4 5 0,0 0 0,0 8 0,0-2 0,1-15 0,3-3 0,6 9 0,0-10 0,0 5 0,0-28 0,0 11 0,0-15 0</inkml:trace>
  <inkml:trace contextRef="#ctx0" brushRef="#br0" timeOffset="29232">14199 4163 24575,'0'35'0,"0"0"0,0-9 0,0-1 0,0-1 0,0 15 0,0-37 0,32 6 0,-17-8 0,16 2 0,3-4 0,-11-8 0,1-4 0,16-3 0,-2-3 0,-16-3 0,-2-1 0,2 5 0,-5 3 0,-17 0 0,0 32 0,0 19 0,0-11 0,0 23 0,15-44 0,16 7 0,5-4 0,-2-12 0,3-4 0,1 5 0,5 1 0,-5-6-1121,1-14 1,-3-3 1120,7 8 0,-2-1 0,-16-7 0,-3 3 0,13 4 0,-35 20 0,-59 20 0,30-1 0,-2 4 0,7 1 0,24 0 0,25-6 0,14 0 0,-1-3 0,-6-4 0,1-3 0,4-1 0,3-1 0,-5-3 0,4-3 0</inkml:trace>
  <inkml:trace contextRef="#ctx0" brushRef="#br0" timeOffset="59649">2381 7303 24575,'20'29'0,"-4"10"0,-16-19 0,2 5 0,3 1 0,13 5 0,2 2 0,3-1 0,-4-16 0,1-1 0,7 2 0,-3 1 0,-4 14 0,6-27 0,3-6 0,12-15 0,-9-4 0,5-8 0,-4-2-293,-10-1 1,-4-3 0,0-5 292,-3 0 0,1-5 0,-1-2 0,-2 0 0,-3 3-418,-3 3 0,-4 3 0,0-2 0,0-4 418,0 4 0,1-4 0,-1-3 0,1-1 0,0-1 0,-1 1 0,0 2-547,0-3 1,-2 0 0,1 1 0,0 0 0,0 0 0,2 0 536,1 0 1,0 1 0,2-1 0,0 1-1,0 0 1,-1-1-538,-1 0 1,1-1 0,-1 1 0,0 0 0,0 2 0,0 3 262,1-2 0,0 5 0,-1 0 1,1-2 283,2-4 0,0-1 0,-1 0 0,-2 1-202,-4 5 0,-1 1 0,-1-1 0,1-2 202,1 1 0,2-3 0,0 0 0,-1 1 0,-1 2 0,0 1 0,-2 2 0,0 0 0,-2-1 0,0-8 0,-2-2 0,0 2 0,-1 4 0,-1 7 0,-1 4 0,0 0 285,0-5 1,1-1 0,-1 3-286,-1 0 0,1 3 1168,6 5 1,2 1-1169,-1-13 3276,0 35-1107,0-11-955,26 13 0,11 4-1214,-4-10 0,4 0 0,-1 6 0,4 2 0,4 0 0,-1-2-820,2-4 1,1-1 0,3-2 0,5 0 817,-15 3 0,3 0 0,3-1 1,1 1-1,3-1 0,0 1 1,1-1-1,1 0 0,-1 0-272,-5 1 1,0 0 0,2 0 0,0 0 0,0 0 0,1 0 0,1 0 0,0-1 0,-1 1 0,1-1 0,-1 0 0,0-1 72,1 1 1,-1-2 0,0 1-1,0-1 1,1 0 0,-1 0-1,0 0 1,1 0 0,1 0-1,-1 0 1,2 0 0,0 0-19,-3 1 1,0 0-1,2 0 1,1-1-1,1 1 1,0 0-1,0 0 1,-1 0-1,1 0 1,-2 0 0,0 0-1,-2 0 1,-2 0-1,-1 1 1,-3-1 152,12-2 1,-4 0 0,-2 1-1,-2-1 1,-1 1 0,1-1-1,1 0 1,1 0-79,-2 0 0,1 0 0,2 0 0,1-1 0,0 1 0,-2-1 0,-1 1 0,-2 0 1,-3 1-1,-5 0 144,14-4 0,-6 1 0,-3 1 0,-2 0 290,7-2 0,-3 2 0,-9-1-290,-4-3 0,-31 15 0,0 0 0</inkml:trace>
  <inkml:trace contextRef="#ctx0" brushRef="#br0" timeOffset="77652">6050 15981 24575,'20'0'0,"-5"0"0,-15 0 0,16 0 0,-12 0 0,12 0 0,-16 0 0,0 0 0,15 0 0,-11 0 0,28 0 0,10 0 0,6 0 0,-4 0 0,4 0-656,-12-1 1,5-1-1,2 0 1,-1 0 0,-2 1-52,8 1 0,-2 0 0,3-2 707,-7-1 0,3-3 0,1 1 0,1-1 0,0 3-490,1 1 0,0 2 1,0 0-1,0 0 0,-1-2 490,-1-3 0,0-2 0,-1-1 0,2 1 0,3 2 0,-4 3 0,3 1 0,1 1 0,2 0 0,-2 1 0,-1-2 0,-2 0-656,1-1 1,-2-2-1,-1 0 1,0 1 0,2 1 503,-1 1 1,2 0 0,1 1 0,-1 1 0,0-1-1,-3 1-347,-1-1 1,-1 0 0,-2 0 0,0 0 0,0 0 498,8 0 0,-1 0 0,0 0 0,1 0 139,-2 0 0,0 0 1,1 0-1,4 0-139,-11 0 0,2 0 0,3 0 0,0 0 0,0 0 0,0 0 0,-3 0 0,0 0 0,-2 0 0,0 0 0,0 0 0,2 0 0,3 0 0,-5 0 0,2 0 0,3 0 0,1 1 0,1-1 0,0 0 0,0 0 0,-2 0 0,-2 0 0,-2-1 0,8-1 0,-4-1 0,-2 0 0,1 0 0,1 0 0,5 1 0,-7 1 0,3 0 0,2 1 0,2 0 0,0 0 0,2 0 0,-1 0 0,-1-1 0,0 1 0,-2-1-125,0 0 0,0-1 1,-1 0-1,0 0 1,-1 0-1,0 0 1,1 0-1,-1 0 1,1 1 124,0 1 0,0-1 0,-1 1 0,1 0 0,0 0 0,-1 1 0,2-1 0,0 0 0,0 0 0,0 0 0,3 0 0,0 0 0,0 0 0,1 0 0,-1 0 0,-1 0 0,-2 0 0,-2 0 0,-4 0 0,4 0 0,-4 0 0,-3 0 0,0 0 0,2 0 0,3 0 0,1 1 0,4-1 0,1 0 0,2 1 0,0-1 0,-2 0 0,-3-1 0,-2 0-56,3-1 0,-3-1 1,-3 0-1,1-1 1,3 1 55,0 0 0,2-1 0,1 1 0,0 0 0,-1 0 0,-2-1-174,2 0 1,-2 1-1,0-1 1,-1 0 0,2-1 173,-5 1 0,1 0 0,0 0 0,0-1 0,0 2 0,0 0 187,-1 2 1,-1 0-1,1 2 1,0-1-1,1 0 1,1-1-188,1-1 0,2-1 0,0-1 0,1 1 0,0-1 0,-1 0 0,-1 0 0,-3 2 0,0-1 0,-1 0 0,0 0 0,0 0 0,0 1 0,-1-1 140,6 0 0,-1 0 0,0 0 1,0-1-1,1 1 0,1-1-140,-6 1 0,1-2 0,0 1 0,1-1 0,0 1 0,-1 0 0,-1 1 0,-2 0 0,3 1 0,-4 1 0,-1 1 0,1 0 0,2 0 0,4-1 0,-4 0 0,3-1 0,2 1 0,2-1 0,1 0 0,0 0 0,0 0 0,-2 1 0,-2-1 0,-2 1 0,7 1 0,-2 0 0,-3 0 0,0 1 0,1-1 0,4-1 0,-9 0 0,2 0 0,2-1 0,0 0 0,1 0 0,-1 0 0,-1 0 0,-1 0 0,-3 1 0,7 0 0,-2 1 0,-2 0 0,0 0 0,-2-1 0,1-1 0,4-3 0,-1-2 0,0-1 0,-1 1 0,0 2 0,0 3 0,0 2 0,0 1 0,-1-1 0,-1-3 153,2-3 1,-2-3 0,0 0 0,0 2-154,1 4 0,1 3 0,0 0 0,-1-1 0,2-2 0,0-1 0,0-1 0,3 2 0,-2 0 0,4 1 0,0 1 0,-1 0 0,-2 0 0,-1 0 0,-3 1 0,1 0 0,3-1 0,-6-2 0,2-1 0,2-1 0,0 0 0,-3 1 0,-4 1 0,12 1 0,-5 2 0,1-2 0,-4-1 0,2-2 0,-1 0 0,-8 3 1638,-3 1 0,-5 2-1531,27-1 1323,-55 0-1430,-16 15 0,12-11 0,-12 12 0</inkml:trace>
  <inkml:trace contextRef="#ctx0" brushRef="#br0" timeOffset="79649">6156 15893 24575,'0'-28'0,"0"1"0,0-16 0,0 25 0,-16 10 0,-3-8 0,-17-3 0,25-5 0,3-3 0,-8-12 0,8 3 0,7 1 0,0 0 0,-6 6 0,1-5 0,0-8 0,2 4 0,2 8 0,0-1 0,-2-5 0,-2-5 0,0 0 0,1 0 0,-1 0 0,2 0-454,2 4 0,1 0 1,0-3 453,-3-2 0,-1-3 0,1-1 0,1 5 0,2 4 0,2 2 0,-1-1 0,0-9 0,0-2 0,0 2-801,0 9 1,0 2 0,0 0 800,0-11 0,0 0 0,0 11 0,0 0 0,0-2 0,0-9 0,0-2 0,0 2 0,0-5 0,0 0 0,0 11 0,0-4 0,0 0 0,0 3-200,0 4 1,0 3 0,0-2 199,0-7 0,0-2 0,0-1 0,0-1 0,0-1 0,0 3 0,-1-4 0,2 0 0,3-1 0,3-4 0,-2 6 0,-4 6 0,2 2 0,2 0 0,1-1 0,-2 1 0,-4-6 0,0 2-931,7 6 1,2-1 930,-5 6 0,-1-1 0,2-2 0,4-5 0,3-1 0,0 1 0,-2 7 0,-1 1 0,-1-3 0,-2-4 0,-2-4 0,0 0 0,2 3 142,4-1 0,2 2 0,-3 0-142,-6-1 0,-3 1 0,1-2 0,3-9 0,2-1 0,0 3 1055,2 0 0,0 0-1055,-7 4 0,-1-3 0,3 1 0,6 1 0,4 1 0,-4 2-647,-6 7 0,-3 1 0,1-1 647,3-7 0,2-1 0,0 2 0,-2 0 0,-1 0 56,-2 7 1,-2-2 0,3 2-57,10-2 0,0-2 23,-9-7 1,-4-5-1,3 6-23,6 6 0,-1-1 0,-5 1 0,-2-5 0,-1-1 0,0 4 0,1-8 0,0 0 0,3 12 0,0-3 0,1 0 0,2 1 0,5-8 0,2 1 0,-2 0-412,-3 1 0,-2-1 1,4-1 411,4 4 0,5-2 0,-2 1 0,-4 4 0,-9 4 0,-3 3 0,1-1 0,7-4 0,3-2 0,-1 0 0,-3 5 0,-7-6 0,0 3 0,10-6 0,1 0 0,-11 0 0,2 2 0,13 7 0,-1 1 0,-11-5 0,-4-2 767,5 6 0,2 0 1,-3 2-768,-3 0 0,-2 1 951,1-4 1,0 1-952,0-5 635,0 35-635,0-11 1667,0 15-1667,-16 15 0,12-11 0,-11 12 0</inkml:trace>
  <inkml:trace contextRef="#ctx0" brushRef="#br0" timeOffset="87668">3316 12047 24575,'-27'0'0,"9"-15"0,-5 26 0,3-22 0,-15 42 0,11-21 0,-3 0 0,-3 3 0,-3 2 0,2 0 0,-2 3 0,1 1-318,-16 3 1,6-1 317,22-1 0,5 11 0,46-11 0,0-4 0,8 2 0,1-1 0,-4-7 0,1-1 0,1 3 0,0 5 0,1 3 0,-1 2 0,-6-1 0,6 7 0,-13 3 0,-17 2 0,-7 4 0,-10-3-243,-15-3 0,-11-4 1,0-3 242,6-3 0,-1-2 0,-3-4 0,-7-2 0,-5-3 0,0-3 0,8-5 0,7-7 0,3-6 0,0-10 0,1-7 0,9 2 0,17-7 0,0-2 0,0 0 0</inkml:trace>
  <inkml:trace contextRef="#ctx0" brushRef="#br0" timeOffset="87965">3193 12047 24575,'31'-9'0,"0"-1"0,6-4 0,3 0 0,-1 3 0,2 7 0,0 2-295,4-9 1,2-4 0,-3 1 294,-6 4 0,-2 1 0,0-1 0,-3 0 0,10-5 0,-18 6 0,1 2 290,13 3-290,-10-10 0,4-5 0,-5 5 0,1 6 0,26-23 0,-55 31 0</inkml:trace>
  <inkml:trace contextRef="#ctx0" brushRef="#br0" timeOffset="88249">3775 11501 24575,'0'-20'0,"0"4"0,0 55 0,0 5 0,0 9 0,0-17 0,0 3 0,0 1 0,0-1-790,0 11 1,0-2 0,0 3 789,-1-3 0,0 2 0,1-1 0,2-6 282,5 5 1,1-3-283,-2 0 0,0 3 0,2-8 0,12 1 0,-5-2 0</inkml:trace>
  <inkml:trace contextRef="#ctx0" brushRef="#br0" timeOffset="89218">4463 12241 24575,'0'-19'0,"-16"3"0,12-7 0,-43 25 0,16-24 0,-9 22 0,-5 8 0,11-2 0,2 4 0,-1 5 0,3 5 0,2 5 0,7 5 0,13 1 0,4 0 0,-4-4 0,1-1 0,7 17 0,0-23 0,22-8 0,10-8 0,10-19 0,1-10-388,-14 9 0,1-2 0,-1-4 388,0-4 0,0-4 0,-2-3 0,-6 0 0,-9-8 0,-6-1 0,-1-2 0,3 5 0,0-1 0,1 0 0,-2 2 0,-1 0 0,-1 1 0,-1 0 0,-2-3 0,-2-1 0,2 5 0,6 5 0,0 5 0,-8-17 0,0 27 0,0 16 0,0 31 0,-4 2 0,-3 6 0,2-1 0,3 1 0,0 2 0,-1 3 0,-2 7 0,0-1 0,3-8 582,-1-8 0,6-2-582,13 7 0,9 3 0,4-7 0,12-8 0,6-7-248,-4-5 1,4-2-1,-1-6 248,-7-8 0,0-5 0,-4-2 0,0-1 0,-7-6 0,-7-19 0,-9-6 0,-5 10 0,-6 3 0,-9-5 0,-6 7 0,-5 7 0,-28 30 0,7 4 0,2 7 0,15 5 0,4 5 0,-7 9 0,13-2 0,34-11 0,13-7 0,-1-10 0,3-8 0,-4-7 0,3-4 0,-2 1 0,0 5 0,-4-2 0,3-12 0</inkml:trace>
  <inkml:trace contextRef="#ctx0" brushRef="#br0" timeOffset="89516">5239 11924 24575,'27'22'0,"1"1"0,-1-2 0,-3 1 0,-5 13 0,-7-8 0,0-3 0,5 0 0,-5 7 0,11-55 0,1-15 0,0 0-1020,-8 0 1,1-10-1,1 6 1020,4 7 0,-1 1 0,-10-13 0,-1 2 0,14 9 0,-24 14 0,0 23 0,0 0 0</inkml:trace>
  <inkml:trace contextRef="#ctx0" brushRef="#br0" timeOffset="90566">7391 16616 24575,'-20'45'0,"11"-9"0,2 2 0,7-5 0,0 1 0,1-1 0,0 3 0,-3-1 0,-5 10 0,-1 0 0,2 1 0,0-4-804,-2-18 0,-2-1 804,-2 12 0,1-7 522,7-20-522,-12 23 0,16-62 0,0 6 0,0-5 0,3-3 0,3-5 0,0-3 0,3 0-377,2-2 1,2-2 0,2 1 0,-1 0 376,-2 1 0,0 0 0,0 2 0,3 1 0,6-6 0,3 2 0,-3 9 0,7-1 0,10 31 0,4 10 0,-14 4 0,-1 2 0,13 5 0,-2 3 0,-10 3 0,-7-1 0,-9 1 747,4 17-747,-21-13 0,-6-1 0,-16 3 0,-4-7 0,-7 3 0,-1-7 0,-7-13 0,0-4 0,-5 8 0,4 0 0,0-8 0</inkml:trace>
  <inkml:trace contextRef="#ctx0" brushRef="#br0" timeOffset="90884">8361 16739 24575,'-30'0'0,"10"16"0,1 8 0,9 2 0,1 4 0,-9 12 0,0-1 0,8-13 0,1-1 0,0 0 0,2 0 0,6 0 0,2-1 0,-3 0 0,4-1 0,18 4 0,7-7 0,-2-11 0,1-6 0,3-4 0,-1-2 0,11 1 0</inkml:trace>
  <inkml:trace contextRef="#ctx0" brushRef="#br0" timeOffset="91199">9208 16633 24575,'0'26'0,"0"-1"0,0 21 0,0 3 0,0-2 0,0 2-1093,-3-9 1,0 2 0,1-3 642,1-1 1,0-3 706,-3-4 1,0-4-1,4-7 1,0-4-1</inkml:trace>
  <inkml:trace contextRef="#ctx0" brushRef="#br0" timeOffset="92049">12153 16633 24575,'0'36'0,"0"-1"0,-7 5 0,-1-2 0,6-9 0,0-1 0,-12 18 0,-4-2 0,-1 0 0,9-17 0,0-4 0,-6-7 0,16-32 0,-2-6 0,4-6 0,16-7 0,10-5 0,-3 1-154,-9 3 1,-2 1-1,5-2 154,3 5 0,6-2 0,1-1 0,0 4 0,-4 4-483,7-2 1,-3 3 482,1-9 0,-1 8-176,2 27 176,4 0 0,12 15 0,-9 5 217,-23 8 0,-7 3-217,-8 10 0,-8 4 0,-7 0 0,-2-22 0,-4-3 0,-9 13 0,-2-7 0,-8-16 244,9-4 1,31-14 0,0 8 0</inkml:trace>
  <inkml:trace contextRef="#ctx0" brushRef="#br0" timeOffset="92451">13282 16616 24575,'-27'10'0,"-7"13"0,6-6 0,-2 1 0,-2 1 0,-3 2 0,-4 3 0,-4 4 0,5-6 0,9-10 0,3 2 0,1 13 0,1 7 0,11-9 0,13-13 0,18 20 0,11-2 0,-5-26 0,3-4 0,2 8 0,-1 0 0,11-8 0</inkml:trace>
  <inkml:trace contextRef="#ctx0" brushRef="#br0" timeOffset="94219">13811 16581 24575,'2'38'0,"0"0"0,-10-4 0,-3-1 0,0-6 0,-2 1 0,-12 8 0,3-2 0,18-8 0,-12 17 0,16-28 0,0-15 0,0 0 0,-15 16 0,11-28 0,-12 24 0,16-28 0,0 16 0,0 0 0,0-15 0,0 11 0,0-28 0,0 28 0,0-11 0,0 15 0,0 0 0,0-16 0,0 12 0,0-11 0,0 7 0,16 6 0,-12-22 0,27 20 0,-11-27 0,-1 11 0,-3-15 0,-16 0 0,0 7 0,0-5 0,0 21 0,0-19 0,0 27 0,-31 4 0,7 4 0,-19 12 0,10-16 0,5 0 0,9-16 0,3 12 0,0 4 0,12-12 0,-11 24 0,15-28 0,0 16 0,0 0 0,47 0 0,-28 0 0,13 0 0,1 0 0,-6 0 0,9 0 0,-1 0 0,-15 16 0,-5 11 0,-15 11 0,-13-1 0,-5 0 0,-6 6 0,-1-13 0,-1-1 0,-1 4 0,-6-21 0,19 12 0,0-1 0,-21-15 0,15 23 0,-11-15 0,11 4 0,-15 15 0,16-31 0,3 8 0,16-28 0,0 16 0,16 0 0,7 0 0,4 0 0,1 0 0,3 0 0,9 0 0,5 0 0,-4 0 0,-5 1 0,0-2 0,0-3 0,1-3 0,-2 2-550,-2 4 1,-3-2 549,-2-5 0,-1 1 0,-1 6 0,-1 2 0,2-1 0,6 0 0,-21 0 0,19 0 0,-11 0 0,0 0 274,-5 0 1,-15 0 0,0 0 0</inkml:trace>
  <inkml:trace contextRef="#ctx0" brushRef="#br0" timeOffset="129283">7920 15857 24575,'-20'24'0,"5"3"0,-1-27 0,12-11 0,-12 22 0,16-26 0</inkml:trace>
  <inkml:trace contextRef="#ctx0" brushRef="#br0" timeOffset="133767">7726 15893 24575,'5'-34'0,"0"1"0,6 0 0,1 1 0,-3 2 0,2 2 0,6 6 0,1 0 0,0-15 0,-1 0 0,1 17 0,0 3 0,1-11 0,-3-3 0,-16 11 0,8-15 0,14-1 0,5-2 0,-10 8 0,1-1 0,4-10 0,2-6 0,-3 2 0,-8 9 0,-1 2 0,-2 0-271,-2-4 0,-2-1 1,-1 0 270,2-4 0,-2 0 0,-1 4 0,-4 4 0,0-1 0,6-7 0,3-5 0,0 0 0,-2 3 0,0 1 0,0-2-820,0 5 1,0 0 0,1-1 0,-2 1 579,-1 2 1,-1 1-1,0 0 1,-2 2 239,-1-3 0,-1 2 0,-1 1-294,1-3 0,0 0 294,0-2 0,0-3 0,0 4 0,0 2 0,0-1 0,0 0 0,0-7 0,0 1 0,0 5 0,0-1 0,0-1 0,0 3 0,0-5 0,0-2 0,0 1 0,1 4 0,-1 0 0,1 0 0,-3 1-345,-2-7 0,-2 1 0,1-4 345,4 7 0,1-6 0,1 0 0,-2 3 0,-2 6 0,-7 5 0,-2 4 0,2-3 0,7-10 0,3-7 0,1 1 0,-3 5-808,-2 6 1,-3 4-1,3-1 808,2-7 0,3-2 0,0 2 0,-1 3 0,0 2 0,0 0 409,0 2 1,0 1-1,0 0-409,0 0 0,0 1 0,0-1 0,0-13 0,0-2 0,0 8 0,0-2 0,0 1 0,0 8 0,0 2 0,0-3 0,0-2 0,0-2 0,0-1 0,0 1-50,0-4 0,0 2 0,0-1 50,-1-1 0,1-1 0,1-1 0,1 6 0,2-1 0,0 0 0,1 4 0,3-12 0,4 0 0,3 11 0,3-2 0,3-1 0,0 1 0,-3 5 0,0 1 0,1 1 0,2 0-335,3 0 1,1 1 0,1 1 0,-3-2 334,-3-1 0,-1-1 0,-2 1 0,-2 1 0,3-12 0,-1 0 433,-3 5 0,-1-3 0,-1-1-433,-4-1 0,-2-1 0,2 2 390,0 6 0,2 1 0,-1-2-390,0 2 0,0-2 0,-1 1 0,-3 5 0,-2 1 0,-2 1 236,4-1 1,2-3-1,-3 2-236,-3 1 0,-2 2 0,1 2 0,0 1 0,0-16 3276,0 25-2920,0-6 1185,0 21-1541,0-13 1001,0 16-1001,0 0 0,-16 16 0,-3-13 0,-24 21 0,21-30 0,-17 36 0,4-32 0,11 25 0,0-8 0,1 1 0,3 24 0,1-1 0,-1 4 0,1 0 0,-3 2 0,8-9 0,-2 5 0,3 0 0,2 4 0,2 2 0,3-3 0,0 3 0,3-1 0,1-6 0,2 0 0,2 0-1049,2 3 1,2 2 0,-1-2 1048,-3-7 0,-2 0 0,2-2 0,6 10 0,0 0-166,-7 3 1,-2 0 165,1 1 0,0 2 0,0-3 0,0 4 0,0-2 0,0-8 0,1-1 0,-2 2 0,-2 5 0,-2 3 0,1 0 0,0-4-227,3-6 0,1-4 1,-3 5 226,-3 0 0,-4 4 0,0 2 0,-1-1 0,1-1-344,2 1 1,0-2-1,1 0 1,-1 0 343,-1-3 0,0 0 0,-1 0 0,1 2-285,0 2 0,0 3 1,0 1-1,2-4 1,1-6 284,4 4 0,1-2 0,-5 1 0,-2 6 0,-2 0 0,2-6-798,-1 6 1,-1-3 797,-1-11 0,-2 1 0,1 1 0,0 4 0,1 0 0,-1 0 0,0 2 0,-1 0 0,3-1 0,2-1 0,2-1 0,0 2 0,1-3 0,1 3 0,0 0 0,2-2 3,1 5 1,1-2-1,1 1-3,-1-1 0,0 0 0,0 1 0,-2-1 0,0 2 0,-1-2 0,2-5 0,0-2 0,0-1 0,-2 8 0,0 4 0,1-5 0,2-12 0,0-1 0,0 14 0,0 2 0,0 0 0,0 0 0,0-2 0,0-1 77,0-2 1,0 0-78,-1-4 0,2-1 0,3 1 0,0 0 0,-3 0 0,0 3 0,0-3 0,2 3 0,1-2 1528,3 7 1,1 1-1529,-2 3 0,-1 4 0,4-6 0,8-9 0,1 0 0,-5 4 0,-2 4 0,0-6 0,0-13 0,-2 1 786,-2 5 1,-2 4 0,-1-1-787,-4 0 0,0-2 0,-1 0 0,2-1 0,6 3 0,1-3 0,-4 0 0,12-6 0,0 1 714,-13 9-714,13-15 1421,-16 11-1421,0-19 0,0 37 0,0-18 415,0-4 1,0-3-416,0-4 0,0-4 0,0-16 0,0 15 0,0-3 0,0 21 0,0-21 0,0 19 0,0-27 0,0 12 0,8-55 0,10 13 0,-12-11 0,-1 0 0,11 13 0,0-23 0,-12 43 0,17-11 0,5-9 0,-10-9 0,-1-2 0,11 0 0,1-1-842,-11 6 1,-2-2-1,-1 0 842,5-11 0,-1 2 0,1 4 0,0-1-454,-5 1 0,-1-3 1,-2-2 453,-4 4 0,-1-2 0,-1 0 0,1 1 0,1-8 0,-1 0 0,-1-2 0,-2 10 0,-2-3 0,-1 0 0,1 1 0,-1 3 0,1-5 0,0 4 0,0-2 0,0 3 0,0-1 0,0 0 0,0 2-184,0-3 1,0 2 0,0 0 183,0-1 0,0 0 0,0 1 0,0-10 0,0-2 0,0 5 0,0-3 0,0 0 0,0 2 0,0-1 0,0 1 0,0 2 0,0 0 0,0 1 0,0 0 0,0 0 0,0 5 0,0 6 0,0 2-477,0-6 1,0 1 476,0 4 0,0-1 0,0-16 0,0-4 0,0 16 0,0 0 0,0-1 0,0-2 0,0 0 0,0-3 0,0-2 0,0-3 0,0-1 0,0 5 0,0 5 0,0 3 0,0-4 0,0-8 0,0-5 0,0-1 0,0 5 0,0 5 0,0 4 0,0-2 0,0-8 0,0-1 0,0 2 0,0 6 0,-1 2 0,2 0-337,3-1 0,2 0 1,0 0 336,-3 0 0,0 0 0,3-3 0,4 2 0,4-3 0,0 0 0,-3-1-31,-6 0 0,-2 0 1,0 0-1,1 2 31,4 4 0,1 1 0,0 0 0,-3-2 0,-4-8 0,-2-3 0,-1 1 0,0 7 0,1-2 0,0 0 0,0 3 0,0-5 0,0-1 0,0 7 0,0-5 0,0 1 0,0 5 0,0-6 0,0-1 0,0 4 0,0 1 0,0 3 0,0 0-109,0-5 0,0 0 0,0-1 109,-1-4 0,0-1 0,3 3 0,4 1 0,3-2 0,0 9 0,2-4 0,0-1 0,1 6 0,2 6 0,0 4 0,0-1 287,1-11 0,0-3 0,-2 5-287,-4 6 0,-3 4 0,-6-11 806,0-7 0,0 43 0,0-11 0</inkml:trace>
  <inkml:trace contextRef="#ctx0" brushRef="#br0" timeOffset="137766">13000 15663 24575,'-10'-27'0,"0"-1"0,-5-15 0,13 11 0,4 0 0,-2 7 0,0-1 0,0-20 0,0-2-1639,0 4 1,0-1 1449,0 12 1,0-2 0,0-2 188,-1-10 0,0-3 0,3 0 0,2 10 0,1 0 0,2-1 0,0-1 0,1-5 0,1-2 0,1 0 0,0 0 0,1 1 0,0 1 0,1-1 0,1-3 0,-2 11 0,1-2 0,1-1 0,0-1 0,0 0 0,-2 1 0,-1 3 0,-2-4 0,-1 3 0,-1 1 0,1-2 0,0-3 0,0 5 0,0-2 0,1-3 0,1-1 0,-1 1 0,1-1 0,-1 3 0,1 1 0,0-1 0,1 1 0,1 1 0,-1 1 0,-1 0 0,0-1 0,1-5 0,-2 0 0,0 1 0,0-1 0,2 0 0,1-2 0,2-1 0,0 0 0,-1 3 0,-3 5 0,-1 3 0,-2 4 0,-2-2-249,0-9 0,-2-2 0,0 6 249,-2 11 0,0 3 0,0-4 0,0 3 0,0 9 0,0 3 0,0 16 2679,16 16-2679,-13 11 0,7 8 0,2 9 0,-2 1-240,-7-10 1,-3 1 0,1 4 239,1-2 0,1 4 0,0 4 0,0 0 0,0-1 0,-2-3 0,0 5 0,-1-3 0,0 0 0,-1 5 0,1-7 0,0 4 0,0 1 0,0 2 0,0 0 0,0-1 0,0-1 0,1 1 0,-1 0 0,0-1 0,1 0 0,-2 0 0,0 0-547,0-1 1,-1-1 0,-1 0 0,0 1 0,0 0 0,0 0 522,0-2 1,-1 2 0,1 0 0,0 0 0,-2-1 0,1-3 0,-2-3 23,-2 4 0,-2-4 0,0-2 0,1 3 0,2 4 0,0 2 0,1 0 0,-1-4 0,-4 0 0,-1-3 0,3-3 0,7 3 0,0-1 0,-6 10 0,1-2 0,6-13 0,2-3 0,-1 7 0,0-14 0,0-23 0,0-23 0,0-11 0,0-11 0,0 0 236,-1 6 0,1 0 0,1-6-236,0 6 0,1-5 0,1-4 0,-1-2 0,1 0 0,0 2 0,-2 4 128,0-2 0,0 2 1,-1 2-1,1-1 0,0-2-128,1 4 0,0-1 0,1-2 0,0-1 0,-1 1 0,0 1 0,0 2-656,-1-6 1,-1 1-1,0 2 1,-1 0 0,1 0 266,0 1 0,0 0 0,0 0 1,0 1-1,0-1 389,0 1 0,-1 1 0,1-1 0,0-1 0,1-2-355,0 1 1,1-2 0,0-2-1,1 0 1,1-1 0,1 2-1,1 1 355,3 0 0,2 0 0,2 1 0,0 1 0,-1 0 0,-1-1-15,-1-2 1,-2-1 0,0 0-1,1 1 1,0 2 0,2 3 14,5-4 0,3 2 0,-2 5 0,-2 10 1501,0 1-1501,-12 53 0,-4 27 0,-1 1 0,2-18 0,0 1 0,0 2 0,0 6 46,1-5 0,-1 6 0,1 3 0,0 2 0,0 1 0,-1 1 1,-2-1-1,0-1-46,-1-2 0,-2 0 0,-1 0 0,-1 0 0,1 0 0,-1 0 0,0 0 0,1 0 0,1-1 0,0 1 0,1-1 0,0 1 0,-1-1 0,-1 0 0,0 0 0,-2 0-155,-1 0 1,-2 1 0,0 0-1,-1 0 1,-1-1 0,1-2-1,-1 0 1,0-3 154,-1 3 0,-1-3 0,1-1 0,-1-1 0,0 0 0,0 1-102,0 1 1,0 0-1,0-1 1,0 1 0,0-1-1,0 0 102,-3 6 0,0-2 0,0 1 0,0-1 0,1 2 0,3-7 0,0 2 0,1 0 0,0-1 0,0-2 0,2-2 0,-4 11 0,3-3 0,0 1 0,2-2 0,1 4 0,1-4 0,4-10 0,4 2 0,0 11 0,0-47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40:28.16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20814 2346 24575,'0'-35'0,"0"15"0,0 4 0,0 16 0,0 0 0,0 16 0,-16 19 0,-13-4 0,-8 1 0,10-8 0,-1 0 0,-4 1-432,-1-2 1,-5 2 0,0-1 0,0-2 431,5-5 0,-1-2 0,0 1 0,0 2 0,-6 10 0,0 3 0,0 0 0,3-5 0,4-8 0,1-4 0,1 1 0,-4 6 0,2 1 0,19-8 0,35-16 0,21-9 0,3-2 0,-2 0 0,3-2 0,6-4-410,-14 5 0,4-2 1,5-2-1,1-2 1,1 1-1,-1 0 0,-3 0 1,-3 3-179,2-1 1,-2 2 0,-2 0 0,0-1 0,1-1 587,1-3 0,4-2 0,0-1 0,-3 1 0,-5 1 0,-8 5 0,2-2 0,-17 9 0,-38 32 0,-4-6 0,-8 2 0,-3 2-656,7-2 1,-3 2-1,-1 0 1,-1 2 0,1-1 633,-1 2 1,0 1 0,-1 0 0,1 0 0,1 0 21,-8 2 0,0-1 0,4 1 0,13 2 0,11 18 0,20-5 0,20-16 0,15-9 0,-6-14 0,8-6 0,5-3 0,3-3 0,-2 0 0,-4 1 819,6 1 0,-3 0 0,0-2 0,1-3-683,-2-2 1,4-4-1,-1-1 1,-5 1 0,-6 3-137,10-6 0,-24 10 0,-42 22 0,-23 11 0,-1 0 0,3 0 0,0 0 0,-5 3 546,10-5 0,-4 3 0,-2 1 0,0 1 0,2-2 0,3-1-290,-4 2 0,3-2 0,2-1 0,2 0-256,-1 2 0,4-1 0,2-4 0,-16 2 0,67-9 0,8-15 0,8-7 0,-2 0 0,5-2 0,1-1 0,-4 5 255,-3 4 1,-2 2 0,-1-1-256,6-8 0,-1-2 0,-20 8 0,-39 19 0,-19 10 0,6 0 0,-5 5 0,-2 2 0,0-1-294,1-4 0,0 0 0,0-1 0,1 1 294,2 0 0,0 1 0,4-1 0,5-3 1073,-1 6 0,17-8-1073,54-20 0,-8 0 0,2 0 0,-2-2 0,-3 4 0,-4 9 0,-5 1 0,-7-6 0,-16 17 0</inkml:trace>
  <inkml:trace contextRef="#ctx0" brushRef="#br0" timeOffset="2385">2699 6227 24575,'-20'25'0,"11"2"0,2 5 0,7 7 0,0 4-393,-2-2 0,-1 3 0,1 2 393,1-4 0,1 3 0,-1-1 0,1 0 0,-2-4 0,0 1 0,-1-2 0,2 0 0,0 8 0,2-2 0,-1-4 77,0-3 0,0-9 0,0-14 0,0-15 0</inkml:trace>
  <inkml:trace contextRef="#ctx0" brushRef="#br0" timeOffset="2918">2893 5856 24575,'-28'-19'0,"5"9"0,-3 4 0,-21 6 0,10 6 0,-4 4 0,-3-3 0,0 5-1093,14 3 1,0 3 0,0 0-1,-9 1 1,-1 0 0,-1 6 1022,10-2 1,-1 4-1,0 2 1,0 3-1,2 0 70,0 5 0,1 2 0,1 2 0,0 0 0,0-1-168,0-3 1,0 0 0,0 0 0,2 1-1,5 3 168,5-2 0,2 4 0,2 1 0,3 0 0,3-2 0,4-5 0,5 9 0,6-5 0,10-1 0,6-7 0,7 0 0,5-1 0,1-2 0,-1-5 0,0-2 0,0-4 0,2-3 0,5-1 0,-4-5 0,4-1 0,4-1 0,1-2 0,0-1 0,-1-2 0,-3-1 0,-2-3 0,-1-1 0,-1-2 0,0-2 0,0 1 0,0-1-501,2 1 1,0 0 0,1 0-1,-1-2 1,-1-1 0,-2-3 500,4-5 0,0-3 0,-2-2 0,-2-2 0,-4 0 0,-3-2 0,-3-1 0,-3-1 0,-4-3-192,0-9 0,-6-3 0,-2-2 192,-3 8 0,-1 0 0,-4-1 0,-5-1 0,-11-6 0,-7 0 0,-4-1 0,2 3 291,2-2 0,0 3 0,-7-1-291,-5 7 0,-7 0 0,-4 0 0,1 3 0,3 4 0,3 5 0,2 5 0,-4-1 0,0 0 0,-5 0 0,-1-1 0,3 2 0,7 4 0,4 1 0,3 2 0,-12-5 0,0 1 0</inkml:trace>
  <inkml:trace contextRef="#ctx0" brushRef="#br0" timeOffset="3718">12771 5803 24575,'0'-19'0,"0"3"0,15 39 0,13-1 0,-2 6 0,1 3 0,-11-12 0,-1 1 0,5 12 0,-9 3 0,-19 4 0,-15 0 0,-3-13 0,-9-1 0,-2-1 0,2 1-820,4 0 1,1 2 0,-1-2 0,-3-2 449,-9-1 1,-5-3-1,1-1 1,5 1 369,3 5 0,5-1 0,3-3 0,2-9 0,11 1 0,22 17 0,16-3 0,9-18 0,12-9 0,4 0-435,-8 5 1,4 1 0,2 0 0,2 0 0,0-1 0,-3-3 434,3-3 0,0-1 0,-1-3 0,0 0 0,1-1 0,0 0 0,1-1 0,2-1 0,-2-1 0,-4 1 0,-6-1 0,1-1 0,-7 0 0,-1-2 0,6-10 0,1-1 0</inkml:trace>
  <inkml:trace contextRef="#ctx0" brushRef="#br0" timeOffset="4185">13547 5609 24575,'-33'-18'0,"0"0"0,1-1 0,-2 5 0,-1 3 0,0 1 0,0 3 0,0 2 0,-1 1-698,-1 3 1,0 1 0,-5 1 697,1 1 0,-5 0 0,-2 1 0,-1 1 0,0 1-547,8 0 1,-1 2 0,0-1 0,0 2 0,-1 0 0,0 1 431,-4 1 0,-1 0 0,0 2 0,0 0 0,-1 1 0,-1 3 115,8-2 0,-1 1 0,-1 2 0,0 0 0,1 1 0,1 1 0,2-1 0,3 1 0,-5 4 0,5 1 0,1 1 0,0 0 0,-1 1-547,-1 0 1,-3 0 0,0 2 0,1-1 0,4 1 0,5 0 537,2 3 1,5 0 0,4 1-1,0-1 9,-6 10 0,3 0 0,14 1-756,15-7 1,11 1-1,6-1 1,1-4 755,2-3 0,3-4 0,4-1 0,3-2 0,3 0 0,4-2 0,3-2 0,3-1 0,3-3 0,-12-5 0,2-1 0,2-2 0,2 0 0,1-2 0,0 0 0,0-2 0,0 0 0,-1 0 0,-1-2 0,0 0 0,0-2 0,0 0 0,0-2 0,0 1 0,0-1 0,0 0 0,0 0 0,2 1 0,0 0 0,0 0 0,0 0 0,0-1 0,-1-1 0,0-2 0,-1-1 0,-1-4 0,4-2 0,0-4 0,0-1 0,-1-3 0,-2 0 0,-3-2 0,-3 0 0,-5-1-180,-1-4 1,-5-1 0,-4-1 0,-2-3 0,0-2 179,2-3 0,0-5 0,0-2 0,-4 1 0,-5 1 0,-8 4 0,-8 1 0,-8 3 0,-4 2 0,-3 0 0,-7-6 0,-4-1 0,-5 5 0,-2 8 286,-1 13 1,-3 7 0,-1 3 0,0 0-287,0-2 0,0 1 0,0 2 0,5 1 0,-9 3 0,8 2 0,3-1 0</inkml:trace>
  <inkml:trace contextRef="#ctx0" brushRef="#br0" timeOffset="5133">23442 5803 24575,'-20'2'0,"5"4"0,62-14 0,-8 7 0,7 3 0,-2 5 0,-5 6 0,-1 5 0,1 0 0,10-3 0,1 0 0,-22 6 0,-31 8 0,-16 6 0,-6-5 0,-1-8 0,-5-4 0,-4-1 0,-1-1 0,-3 0 0,-1-1 0,4-3 0,-11-4 0,12 3 0,19 21 0,41-29 0,13-2 0,-4 8 0,3 3 0,0-2 0,-3-6 0,1-3 0,-2 6 0,9 15 0,-6 5 0,-3 4 0,-50-4 0,-22 6 0,1-3 0,13-8 0,0-3 0,-5 1-656,-3-1 1,-6 1-1,-2 0 1,2-1 0,5-3 443,-13 5 0,5-3 212,2 1 0,6-6 0,18-13 0,16 0 0,0 0 0,0 0 0</inkml:trace>
  <inkml:trace contextRef="#ctx0" brushRef="#br0" timeOffset="5684">24201 5398 24575,'-38'0'0,"0"0"0,0 0 0,-2-1 0,-1 0 0,-2 3 0,2 3 0,-3 2 0,0 3 0,1-1-820,3-1 1,0 1 0,1 1 0,-1 2 766,-3 3 1,-2 3 0,2 0-1,0 2-767,3-2 1,1 2 0,1-1 0,0 2 318,0 0 1,0 0 0,0 2 0,1 0 500,0 1 0,0 1 0,1 2 0,1 3-56,3 1 0,1 4 0,1 2 0,1 0 0,4 1 56,4-2 0,3 1 0,2 0 0,1 1 0,1 1-228,-2 0 0,0 0 1,2 1-1,4 0 0,7 0 228,10 8 0,9 2 0,6-3 0,3-6 0,0-10 0,3-5 0,5-2 0,5-1 0,-4-8 0,4-1 0,4 0 0,3-2 0,1-1 0,0-1 0,-1-1 0,-2 0-158,6 0 1,-2-1-1,0-1 1,0-2-1,2-1 1,4-2 157,-9-1 0,2-1 0,2-1 0,2 0 0,0-2 0,1 0 0,-1-1 0,-1-2 0,-2-1 0,-2 0 84,2-4 1,-2-1-1,-2-1 1,0-2-1,-1-1 1,0 1-1,-1-1 1,1 0-85,5-1 0,0 1 0,0 0 0,-1-1 0,-1-2 0,-3-1 0,-2-2-271,-1-6 1,-2-2 0,-2-2-1,-2-1 1,-3 0 0,-2 2 270,0-2 0,-3 0 0,-3-1 0,-3-1 0,-6-3 0,-3-2 0,-2 0 0,0 1 6,7-6 1,0 0 0,-14 0-7,-15 10 0,-11 0 0,-6 0 0,-1 1 0,1 3 0,0-3 0,2 2 0,-5 2 0,-7 2-81,4 10 0,-6 1 0,-5 2 1,-3 0-1,-1 1 0,0 0 1,2 2-1,5-1 0,5 2 1,-6-5-1,7 1 0,0 2 1,-3 2-1,-1 6 0,-1-1 0,1 1 1,0 0-1,0 0 0,0 0 1</inkml:trace>
  <inkml:trace contextRef="#ctx0" brushRef="#br0" timeOffset="37652">4427 6668 24575,'-31'-5'0,"0"0"0,11-15 0,2 1 0,-5 11 0,39-24 0,11 32 0,-1 0 0,1 0 0,20 0 0,-21-1 0,-1 2 0,2 15 0,-11 3 0,2 5 0,9 9 0,5 7 0,-1-1-258,-7-4 0,-1 0 0,4 3 258,1-6 0,4 4 0,1-1 0,1 0 0,-2-5 0,-1-3 0,-1-3 0,-1-1 0,1-1 0,5 10 0,0-2 0,4-13-600,2-21 1,4-13 0,0-7 0,-5-2 599,-9-1 0,-4-3 0,-1-4 0,2-2-547,-1 0 1,3-3 0,0-2 0,0-2 0,-1 0 0,-3 0 136,-2 1 1,-2 0 0,0 0-1,-2-1 1,-2 0 0,0-2 69,-5 4 0,-1-1 1,-1-1-1,-2 0 1,1-1-1,-1 1 1,1 1 339,2-5 0,-1 1 0,1 1 0,-1-2 0,-1 0 0,-1-1 0,-4 5 0,0-2 0,-2-2 0,0 1 0,0-1 0,-1 3 0,1 3 0,0 3 0,2-6 0,0 4 0,0 2 0,0-1 0,-1-4 0,0 0 0,-1 0 0,1 0 0</inkml:trace>
  <inkml:trace contextRef="#ctx0" brushRef="#br0" timeOffset="48100">14658 6156 24575,'29'-10'0,"1"0"0,11-5 0,-4 13 0,0 4 0,3-2 0,-5 0 0,-19 0 0,-9 0 0,1 20 0,2 7 0,10-11 0,3 3 0,1 16 0,2 8 0,2-5 0,1-16 0,2-3 0,2 2 0,-1 7 0,3 5 0,0-2 0,0-7-228,2-9 0,0-5 1,1 0 227,2 8 0,0 1 0,1-9-1093,-1-14 1,0-8 0,0-3 801,1-2 1,1-4 0,0-4 290,-4 0 0,0-3 0,0-2 0,-1-2 0,-8 4 0,-1 0 0,0-2 0,0-1 0,2-3 0,-4 3 0,1-2 0,1-2 0,0-2 0,0 0 0,0 1 0,-1 0 0,-1 2-547,1-2 1,-2 1 0,-1 1 0,1 0 0,2-1 0,3-2 455,-3 5 1,3-1-1,2-2 1,1-1-1,1 1 1,1-1 0,-2 1-1,0 2 1,-2 1-1,-3 4 91,8-10 0,-4 4 0,-1 2 0,2 2 0,1-1 0,2 3 0,3 0 0,1 1 0,-1 1 0,-4 3 0,-6 2 0,7-8 0,-7 7 0,10 6 0</inkml:trace>
  <inkml:trace contextRef="#ctx0" brushRef="#br0" timeOffset="65616">25859 5574 24575,'37'22'0,"0"1"0,0-1 0,1 0 0,-1 1 0,4-3 0,2-2 0,0 0 0,2 1 0,0 0-469,-7-3 1,1 2 0,1-1 0,0 1 0,0-1 0,0 0 0,0-1-79,2 0 1,0-1 0,0 0 0,0-1 0,0 1 0,-1 0 465,-1 2 1,2 0-1,-1 0 1,-1 1-1,-3 0 1,-4-1 80,7 8 0,-5 0 0,-2 0 455,0-2 0,0 1 0,-13-3-455,-20 7 0,0-13 0,0-15 0</inkml:trace>
  <inkml:trace contextRef="#ctx0" brushRef="#br0" timeOffset="65900">27358 5309 24575,'0'-19'0,"0"-13"0,0 28 0,0-11 0,-4 39 0,-8 14 0,-21-11 0,-8 1-820,13 6 1,1 7 0,-3 3 0,-5-4 567,4-12 0,-4-2 0,-2 0 0,-3-1 0,0 3 0,-2 2-76,8-4 0,-3 2 0,0 1 1,-2 2-1,0 0 0,-1 1 1,0-1-1,2 1 0,0-2 1,2 0 177,-4 2 0,3-1 0,-1-1 1,2 1-1,-1-1 0,1 1 1,-2 1-1,0 1 150,1-1 0,-1 2 0,-2 1 0,-1 0 0,1 1 0,0-1 0,2-1 0,3-1 0,2-3 0,4-2 0,-8 8 0,6-3 0,3-3 0,1 2 0,-2 7 0,0 0 0,1 1 0</inkml:trace>
  <inkml:trace contextRef="#ctx0" brushRef="#br0" timeOffset="86033">27781 9966 24575,'0'-39'0,"-31"23"0,-16 20-475,16 4 1,-4 4 0,-3-1 474,-3-1 0,-3-1 0,-3 1 0,-1 4-547,5 2 1,-3 3 0,-1 1 0,0 2 0,0 0 0,2-1 318,4-2 0,2-1 0,0 0 0,-1 1 0,0 2 0,-2 2-137,6-2 1,-2 3 0,-2 1 0,0 1 0,0 1 0,1 0 0,1-1 0,3-1 0,2-1 241,-5 5 1,5-3 0,1 0-1,0 2 1,-1 2 122,0 0 0,-1 3 0,-1 1 0,0 1 0,2 0 0,2-1 0,4-2-162,-1 8 1,3-3 0,4 0 0,-1 0 161,1-2 0,0-1 0,3-1 0,4 1 0,5 3 0,4 0 0,3-6 0,2 9 362,0-5-362,0-19 2616,0-16-2616,-16-16 0,13-6 0,2-7 0,-3-5 0,-3-4 0,3-4 0,2 2 0,2-3 0,1-1 0,0 1 819,-1 1 0,0 1 0,0 0 0,0-2-587,0 3 1,0-2 0,0 0 0,0 2 0,0 2-233,0-5 0,0 3 0,0 0 0,0-2 0,0 0 0,0 4 0,-2 2 0,4 4 1130,13-11-1130,-11 23 0,12 4 0,-16 16 0</inkml:trace>
  <inkml:trace contextRef="#ctx0" brushRef="#br0" timeOffset="86750">27746 9543 24575,'0'19'0,"0"13"0,0-21 0,0 7 0,0 6 0,0-21 0,0 29 0,-16-13 0,-3 1 0,-24-4 0,5-16 0,11-16 0,11 12 0,16-12 0,39 16 0,-11 8 0,1 0 0,8-8 0,1 4 0,-3 12 0,1 7 0,-7 1 0,-10-1 0,-3 5 0,3 9 0,0 7 0,-10 2 0,-14-7 0,-9 1 0,-2 1 0,4-2-279,5 4 1,3-1 0,-5 0 278,-4-5 0,-5 0 0,0-1 0,3-5 0,1 4 0,0-7 0,-3-8 0,-1-3 0,-2 7 0,5-24 0</inkml:trace>
  <inkml:trace contextRef="#ctx0" brushRef="#br0" timeOffset="87418">25700 11201 24575,'41'0'0,"-11"7"0,3 1 0,-1-5 0,2-2 0,3 5 0,4 1 0,-3-4-1639,1-9 1,0-4 700,5 1 0,3-2 1,-2-4-47,-8-3 0,-1-4 0,0-1 984,-2 2 0,0-2 0,0 0 0,-4 2 0,6-5 0,-4 1 0,-4 2 0,-1-1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42:16.94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3422 6421 24575,'0'43'0,"-6"-11"0,-4 4 0,0 3 0,-2 3 0,-1-1-957,1-6 1,-2 0-1,1 3 957,-1 5 0,-2 6 0,1-1 0,1-6 0,-4 4 0,-1 0 0,4-8 0,0 5 0,-1-2 0,3-6 0,1-7 0,0-1 303,0 6 0,0 3 0,5-9-303,7-12 0,0 17 0,0-32 0</inkml:trace>
  <inkml:trace contextRef="#ctx0" brushRef="#br0" timeOffset="316">3810 6315 24575,'0'49'0,"0"0"0,1-4 0,-1 4 0,-1 0 0,-3-1 0,-1 0 0,-2 3-820,0-4 1,-2 3 0,-1 0 0,1-3-274,-1 1 1,0-2 0,-1-1 420,-6 4 0,-1 0 0,4-6 1851,7-8 1,2-3-1180,-4-4 0,2-3 0,7-2 0,0-23 0</inkml:trace>
  <inkml:trace contextRef="#ctx0" brushRef="#br0" timeOffset="917">3228 6279 24575,'-39'-27'0,"7"9"0,48-2 0,15 1 0,7 14 0,7 2 0,-12-6 0,5-5 0,2-1 0,0 1 0,-1 4-492,2 5 0,0 4 0,0 1 0,0-2 492,5-6 0,1-2 0,-1 1 0,-4 4-442,-5 8 0,-2 3 1,-3 1 441,2 0 0,-6 6 0,-6 9 0,-8 7 0,-9 16 0,-10 4 0,-8-9 0,-10 0 0,-1-10 0,-7 0 0,-4 0 0,0-2 0,-1-3 0,-1-3 0,-2 0 0,0-3 0,0-3 0,0-3 0,-1 0 0,1 4 0,-4 5 0,-2 4 0,3 0 0,8-4 0,4-5 0,5 1 0,-13 14 0,11 3 0,27 0 0,33-8 0,-4-17 0,5-2-197,-3 0 1,2 0 0,1-1 196,4 0 0,1 0 0,0-1 0,-1 0 0,0 1 0,1 0 0,8 3 0,0 1 0,-3-1 0,-3-1 0,-2 2 0,10 4 0,-8 5 0,-21 7 0,-5-9 0,-15-10 0</inkml:trace>
  <inkml:trace contextRef="#ctx0" brushRef="#br0" timeOffset="1450">4392 5697 24575,'35'0'0,"-6"0"0,1 0 0,-2 0 0,1 0 0,10 0 0,0 0 0,-2-1 0,-3 2 0,13 15 0,-28 4 0,-5 3 0,-6 18 0,-15-8 0,-7 5 0,-4-3 0,-4-10 0,-4-3 0,1 2 0,4 5 0,1 3 0,-1-5 0,-15-3 0,7-5 0,21-3 0,8-16 0,39 0 0,-12 0 0,3 0 0,14 0 0,2 0 0,0 0 0,-3 0 0,4 0 0,-16 0 0</inkml:trace>
  <inkml:trace contextRef="#ctx0" brushRef="#br0" timeOffset="1883">5309 6544 24575,'47'0'0,"0"0"0,-9 0 0,0 0 0,2 0 0,5 1 0,0-1 0,0-1-1093,-2-3 1,-2-3 0,1 2 165,-1 5 0,0 0 0,-4-4 927,-2-11 0,-3-1 525,6 14 1,-2 0-526,2-21 280,-11 5 1,-11 6 0,-16-3 0</inkml:trace>
  <inkml:trace contextRef="#ctx0" brushRef="#br0" timeOffset="2135">6085 6279 24575,'-29'-15'0,"6"11"0,23-12 0,0 16 0,0 16 0,23 3 0,-11 12 0,-2 5 0,4-3 0,-1 1 0,-3 2 0,-4 0 0,-3 3 0,-6-3 0,-13-16 0,0-1 0,8 16 0,-23-19 0,31-16 0</inkml:trace>
  <inkml:trace contextRef="#ctx0" brushRef="#br0" timeOffset="2583">7073 6033 24575,'5'30'0,"0"0"0,-6 7 0,-3 6 0,-1 2 0,-1-5 0,0-5 0,-1-3 0,-1 5-483,0 2 1,0 6 0,-1 2 0,0-2-1,0-8 483,-10 10 0,2-5 0,7 7 0,1-4 771,-7-10-771,16-19 0,0-16 0,0 0 0</inkml:trace>
  <inkml:trace contextRef="#ctx0" brushRef="#br0" timeOffset="2836">7514 5962 24575,'20'16'0,"-10"15"0,-5 12 0,-5-9 0,-4 5 0,-1 1 0,-1-2-979,-2 8 1,-2-1-1,0 3 979,2-1 0,0 4 0,-2-2 0,-1-6 309,-3-8 1,-2-5 0,3-1-310,2 9 0,2-3 0,0-3 0,3-9 120,6-19 1,0 11 0,0-15-1</inkml:trace>
  <inkml:trace contextRef="#ctx0" brushRef="#br0" timeOffset="3400">7161 5821 24575,'0'-10'0,"0"-13"0,0 3 0,0 0 0,0 5 0,0 15 0,16 0 0,19 0 0,-6-1 0,5 2 0,1 4 0,6 4 0,2 0 0,-3-1-146,-1-3 0,-3-1 1,4 3 145,-1 2 0,5 2 0,0 2 0,-4 2 0,-7 1 0,3 15 0,-7 1 0,13-4 0,-13 3 0,-35-2 0,-14 3 0,-1-3-1545,-2 1 1,-5-3 1544,-8-5 0,-7-1 0,2-1 0,9-5 0,2 0 0,-2-2 0,-8-1 0,-1-2 0,2 1 0,1 3 0,2-1 0,-1-3 0,5 0 0,5 6 370,11-16-370,35 3 0,22 2 0,1 2 0,-1 4 0,2 1 0,1 1-268,-8-4 1,2 0 0,0 1-1,0 1 268,3 2 0,1 2 0,-2 0 0,-8 1 1481,-5 2 0,-3 1-1481,15 3 0,-3-1 0,-15-1 0,3-5 0,-24-15 0</inkml:trace>
  <inkml:trace contextRef="#ctx0" brushRef="#br0" timeOffset="3700">8361 5380 24575,'0'30'0,"0"1"0,0 0 0,0 0 0,0 1 0,0-1 0,0 3 0,0 1 0,0-3 0,0-2 0,0 10 0,0-9 0</inkml:trace>
  <inkml:trace contextRef="#ctx0" brushRef="#br0" timeOffset="19066">9543 6191 24575,'36'-6'0,"1"-1"0,-1 1 0,0 1 0,1 1 0,2 1 0,0-1 0,5 0 0,2-1 0,0 1 0,1 1-656,-6 2 1,2 1-1,0 1 1,-1-2 0,-2-2 495,2-3 0,-1-3 0,-1 0 0,0 2-440,2 5 0,0 2 0,-1 0 0,-3-2 600,11-5 0,-4-2 203,0 1 0,-6 1 1,-12 3-1,-11-12 0</inkml:trace>
  <inkml:trace contextRef="#ctx0" brushRef="#br0" timeOffset="19400">10583 5962 24575,'-35'-35'0,"15"15"0,5 4 0,30 16 0,5 0 0,11 0 0,5 0 0,-11-1 0,1 2 0,6 7 0,3 4 0,-2 0 0,-2-2 0,-4 3 0,3 10 0,-7 5 0,-9 10 0,-12-1 0,-15-15 0,-7 1 0,0 9 0,-1 5 0,-1-8 0,-3-15 0,-1-3 0,-1 12 0,5-7 0,14-16 0</inkml:trace>
  <inkml:trace contextRef="#ctx0" brushRef="#br0" timeOffset="20083">11748 6085 24575,'-5'28'0,"0"-1"0,-7 17 0,0 2 0,3 0 0,-1 1 0,-1-15 0,-1 0 0,-1-2 0,-4 7 0,-1-6 0,-2-7 0,5-24 0,15-24 0,-1-6 0,1-9 0,1 0-934,2 4 0,2-1 0,2-4 934,2-1 0,0-4 0,3-3 0,-1 2 0,-1 6 220,1 0 1,0 5 0,3-1-221,3-1 0,5-2 0,0 3 0,-3 8 0,12-3 0,12 17 0,5 12 0,-9 19 0,-2 9 0,-2 0 0,-3 5 0,-13-1 0,-2 4 0,-6-4 0,-11 13 0,3-13 0,-6-5 0,-22-13 0,-5-6 0,0 6 0,-8-3 0,2-3 0,16-6 0,5 0 0</inkml:trace>
  <inkml:trace contextRef="#ctx0" brushRef="#br0" timeOffset="20385">12735 5803 24575,'-25'21'0,"-1"-1"0,5 6 0,0 5 0,1-1 0,-10 9 0,3 2 0,9-5 0,2 3 0,7-4 0,4-5 0,10-5 0,33-4 0,14-7 0,-7-4 0,2-4-328,-3-5 0,2-2 0,-5 1 1,-7 0-1,-5 0 0,2 0 1</inkml:trace>
  <inkml:trace contextRef="#ctx0" brushRef="#br0" timeOffset="20623">13476 5662 24575,'39'28'0,"-20"8"0,-6 10 0,-10-10 0,-5 2 0,1 3-820,1 4 1,1 3 0,-1 0 0,-1-4-274,-4-6 1,-1-3 0,1-1 330,4 17 1,-2-5 1212,-6-14 0,2-10 1,7-18-1,0 12 1</inkml:trace>
  <inkml:trace contextRef="#ctx0" brushRef="#br0" timeOffset="35335">24024 9543 24575,'20'-40'0,"11"9"0,-27 31 0,27 0 0,-27-16 0,28 12 0,-13-11 0,1 7 0,-4 6 0,-1-22 0,-3 21 0,21-29 0,-21 28 0,35-11 0,-8-1 0,1-4 0,-20 3 0,-1-1 0,-2-2 0,11-11 0,7 27 0,-9-6 0,-1-3 0,-1-5 0,23 6 0,-36-3 0,23-1 0,-23-4 0,21 1 0,-28-13 0,27 13 0,-11-9 0,15-5 0,-8 21 0,7-19 0,-7 11 0,-7 1 0,3-6 0,1 3 0,-1 14 0,-6-16 0,2 1 0,12 19 0,-27-20 0,19 7 0,-5-11 0,9-7 0,9 0 0,-1-1 0,-15 9 0,11-6 0,-27 5 0,19-7 0,-14 10 0,0-1 0,18-13 0,-7-4 0,11 25 0,-27-5 0,12 3 0,1-4 0,-3-3 0,-6-12 0,18 17 0,3 1 0,-7-13 0,5 7 0,4-8 0,-27 15 0,28-11 0,-28 27 0,17-12 0,5 0 0,-11 12 0,9-2 0,1-3 0,3-7 0,-9 12 0,-3-11 0,-16 15 0,0 0 0,0 0 0</inkml:trace>
  <inkml:trace contextRef="#ctx0" brushRef="#br0" timeOffset="35868">25400 8079 24575,'-39'-16'0,"7"12"0,32-12 0,0 16 0,0 0 0,79-15 0,-51 5 0,3 0-200,6 4 0,5 0 1,-2-2 199,-5-4 0,-1-4 0,-1 5 0,6 8 0,-1 0 0,-5-9 0,-4 1 0,3 11 0,-32 0 0,0 0 0,15 39 599,-11-13-599,5 3 0,-2 0 0,-7-9 0,0-4 0,0-1 0,0-11 0,16 12 0,-5-16 0,7 0 0,-10 0 0</inkml:trace>
  <inkml:trace contextRef="#ctx0" brushRef="#br0" timeOffset="37950">23865 8043 24575,'-19'-15'0,"-5"26"0,22-38 0,-5 39 0,7-28 0,7 16 0,27 0 0,13 0 0,-10 0 0,4 0 0,1 0 0,4 0-820,-10 0 1,4 0 0,0 0 0,-3 0 597,1 0 0,-2 0 1,2 0 210,2 0 0,3 0 0,-2 0 1,-6 0 10,-8 0 0,-3 0 0,23 0 0,-47 0 0</inkml:trace>
  <inkml:trace contextRef="#ctx0" brushRef="#br0" timeOffset="39117">25982 9208 24575,'0'35'0,"1"-11"0,-2 3 0,-6 4 0,-2 0 0,4-2 0,-1-1 0,-10 9 0,-2 1-1202,4-6 0,1-2 1202,2-2 0,2 1 384,0 16 0,3 0-384,5-14 0,2-3 198,-4 1 1,6-3-199,28 6 0,-23-32 0,23 0 0</inkml:trace>
  <inkml:trace contextRef="#ctx0" brushRef="#br0" timeOffset="40817">24095 9507 24575,'0'20'0,"0"-4"0,0-16 0,0 0 0,0-16 0,15-4 0,5-15 0,8 13 0,3 1 0,-11 3 0,1-1 0,7-6 0,5-2 0,-4 4 0,-7 9 0,-1 1 0,8-10 0,2-3 0,-1 4 0,-1 11 0,-1 1 0,11-10 0,1-3 0,-1-3 0,0 1 0,-2 1 0,-1 1 0,-1-4 0,0 1 0,0 4 0,-1 1 0,-11 2 0,1 2 0,17-1 0,0 1 0,-6-3 0,5-4 0,1 1 0,6 8 0,-19-9 0,-1-1 0,8-3 0,-12 9 0,-5-13 0,9 13 0,-8-2 0,-2-1 0,2-16 0,-11 9 0,0 0 0,8-11 0,-8 7 0,3 0 0,6 9 0,2 1 0,-5-4 0,-1 1 0,5-17 0,5 7 0,-19 1 0,12 8 0,-16 9 0,0 10 0</inkml:trace>
  <inkml:trace contextRef="#ctx0" brushRef="#br0" timeOffset="41766">25929 7973 24575,'-17'19'0,"-1"1"0,1 4 0,-1-1 0,-7-4 0,-1-3 0,2-2 0,1 4 0,-5 11 0,-1 7 0,1-5 0,3-12 0,-1 1 0,2 8 0,-2 4 0,2-2-1065,-3-2 1,1-3 1064,3-2 0,-1 1 0,-10 10 0,1-1-268,13-18 1,1 1 267,-2 16 0,-1 1 0,-2-18 0,-1 1-50,2 20 1,-1 2 49,-7-9 0,-1-1 0,5 3 0,1 1 0,4 2 0,1-1 0,4-13 0,-1-1 759,-6 2 1,-3 1-760,-4 3 0,-1-1 0,4-8 0,-1-1 0,-1 10 0,2 1 1130,-8 10-1130,15-15 0,-1 1 57,-4 4 0,-1 1-57,4-4 0,-1 1 0,-9 10 0,0-2 0,10-16 0,-1 0 0,-3 4 0,-3 4 0,2-4 0,3-4 0,-1 0 0,-3 5 0,-3 4 0,3-5 0,-12 4 0,19-3 0,1-3 0,-10-16 0,27 6 0,-12-8 0,16 0 0,0 0 0,0-8 0,0-10 0,-3-18 0,6-10 0,12 14 0,8-1 0,3-2 0,-4 0-820,-5-3 1,-3-2 0,1 0 0,8-1 780,3 7 1,8-3-1,3 0 1,3 0 0,-2 1-1,-3 3 1,-6 4 0,1-5-1,-6 4 1,4 0 0,8-1-1,-1-1 1,0 1-1,0 0 1</inkml:trace>
  <inkml:trace contextRef="#ctx0" brushRef="#br0" timeOffset="42652">25400 8361 24575,'-18'27'0,"1"1"0,-2 5 0,-5 0 0,-7-11 0,-5-2 0,3 1-1377,1 15 1,-3 1 1376,-3-15 0,-7-1 0,-2 0 0,7 1 0,7 2 0,5 0 0,-4 0-343,0-4 1,-3-2 0,0 1 0,0 3 342,0 4 0,1 2 0,0 1 0,2-3 0,-1 1 0,1-1 0,-1 2 0,4-3 0,-2 3 0,-1 1 0,1-2 0,3-3 0,-11 7 0,0-1 0,7-5 0,-2 4 0,0-1 0,2-4 366,-8 2 0,2-1-366,8-1 0,-1 1 0,4-6 0,-16-7 0,27 0 1279,16-28-1279,31-7 0,-3 3 0,5-4 0,0-1 0,2-5 0,0-2 0,3 0-164,-6 8 1,2 0 0,2-1 0,-1 0 0,-1-1 163,-3-1 0,1-2 0,-2 0 0,0 1 0,-2 4 0,3 1 0,-1 3 0,-1-1 0,-3-3 0,0 1 0,0-1 0</inkml:trace>
  <inkml:trace contextRef="#ctx0" brushRef="#br0" timeOffset="43900">24659 8961 24575,'0'-28'0,"0"1"0,3 0 0,2 3 0,13-12 0,9 7 0,4 0 0,-10 8 0,2 0 0,9-5 0,6-3 0,-3 2-287,4-2 0,-1 1 287,-9 8 0,2-1 0,-1 0-717,-1-2 1,-1 0-1,-1 2 717,6-3 0,-3 1-133,-7-3 1,1-1 132,6 6 0,5 2 0,-4 0 0,-3 0 0,-1-1 0,13-7 0,-2 3 0,-4 4 0,-27 5 0</inkml:trace>
  <inkml:trace contextRef="#ctx0" brushRef="#br0" timeOffset="45500">23971 8079 24575,'-27'0'0,"-1"0"0,-7-16 0,19 12 0,16-12 0,0 16 0,0 0 0,47 0 0,-12 0 0,4 0 0,1 0 0,-3 0 0,-1 0 0,3 0 0,1 0 0,3 0 0,-2 0 0,-6 0 0,-8 0 0,-3 0 0,23 0 0,-79 16 0,-7-12 0,2 1 0,-8 1 0,2-1-327,-3-5 0,-1 0 327,1 0 0,-4 0 0,3 0-1021,1-1 0,2 2 1021,-2 8 0,4-3 0,-5-17 0,16 22 0,31-26 0,34 11 0,18 8 0,-17-4 0,4 0 0,2 0 0,-1 0-190,-1 0 0,0 0 1,1 0-1,0 0 190,10 1 0,2 0 0,-3-1 0,-9-2 978,-12-8 0,-5 4-978,8 18 0,-53-18 0,-15 0 0,1 13 0,-4 2 0,1-8 0,-4-3 0,3 3-993,-7 6 0,2 1 993,-4-5 0,4-2 1342,6-1-1342,7-4 0,51-1 0,23-1 0,-1 2 0,7 3 0,0 2 0,-8-1 0,2 0 0,-4 0 0,-3 0 0,0 0 0</inkml:trace>
  <inkml:trace contextRef="#ctx0" brushRef="#br0" timeOffset="46618">24289 8008 24575,'25'0'0,"1"0"0,13 0 0,4 0 0,-25 0 0,5 0 0,-19 0 0,12 0 0,-16 0 0,-16 16 0,-17-6 0,-8-1 0,-2 2 0,-3-2 0,-1-3 0,-5-2 0,4 2 0,-1 3 0,4-3 0,8-13 0,6 3 0,7 15 0,24-26 0,16 15 0,27 0 0,-4 0 0,7 1 0,-4-2 0,-2-7 0,1 0 0,6 7 0,5 2 0,-14-5 0,-14-12 0,-40 32 0,-14-13 0,-7-2 0,-1 8 0,0-2 0,6-14 0,5-2 0,11 5 0,16-12 0,0 16 0</inkml:trace>
  <inkml:trace contextRef="#ctx0" brushRef="#br0" timeOffset="50083">25947 9243 24575,'0'35'0,"0"0"0,0 1 0,0-1 0,-4-7 0,0 3 0,3-3 0,0 1 0,-3 6 0,0 0 0,4-8 0,0-1 0,0 17 0,0-23 0,0-5 0,0 1 0,0-12 0,0 12 0,0-16 0,0-32 0,0-15 0,0 13 0,0-4 0,0 4 0,0-1 0,0 2 0,0 3 0,0-1 0,2-5 0,-1-3 0,-4 8 0,-13 4 0,8-6 0,-3 3 0,-9 18 0,5-21 0,15 6 0,0-9 0,0 17 0,0 3 0,0 16 0,0 0 0,0 16 0,0 19 0,0-5 0,0 3 0,0-5 0,0 1 0,-1 0 0,2 0 0,6-2 0,1-3 0,-4 8 0,4-8 0,0 1 0,-8 2 0,0 8 0,0-15 0,0-4 0,16-16 0,-13 0 0,13-32 0,-14 2 0,-4-2 0,2 2 0,0-1 0,0-5 0,0-3 0,0 8 0,0 4 0,0-4 0,0 7 0,0 22 0,0-6 0,0 8 0,0 0 0,0 23 0,0 9 0,0 5 0,0 9 0,0 2 0,4-2 0,0 0 0,-5 3 0,4-8 0,20-9 0,-19 1 0,12-25 0,0-16 0,-12-41 0,4 24 0,-1-1 0,-5-12 0,-4-2 0,2 3 0,0 5 0,0 1 0,0-1 0,0 32 0,-39 47 0,29-35 0,-9 12 0,-1-1 0</inkml:trace>
  <inkml:trace contextRef="#ctx0" brushRef="#br0" timeOffset="52868">2081 10266 24575,'-15'-4'0,"11"-24"0,-11 54 0,-2 15 0,6 4 0,-2-12 0,-5 7 0,0 2 0,2-4 0,-1 9 0,-1-2 0,-4-3 0,-3 2 0,5-6 0,10-13 0,0-3 0,-13 13 0,21-51 0,-6-31 0,10 14 0,4-9 0,1-1 0,2 2-562,2 0 0,1 2 1,2-4 561,-2 6 0,0-2 0,2-2 0,-1 1 0,-1 3-994,1-7 0,0 3 0,0 1 994,1 2 0,1 2 0,-5 2 0,-9-7 0,0 3-213,8 6 1,6 6 212,20 4 0,-2 7 0,4 7 0,-5 11 0,2 6 0,-2 2 0,8 4 0,-3 7 0,-9 8 0,-2 6 0,-6 0 0,-7 3 0,-6 3 0,2 5 0,0 6 0,-11-5 0,-15-13 0,-7-4 0,2 0 0,4 16 0,-3-4 0,-10-22 0,-5-5 0,3-4 0,-14-4 0,13-7 0,1-2 0,-14-7 0,10-10 0,-6-7 0,7 3 0,-7-2 0,17 4 0,0-1 0,0 0 0</inkml:trace>
  <inkml:trace contextRef="#ctx0" brushRef="#br0" timeOffset="53350">3193 10001 24575,'0'-19'0,"-16"19"0,-19 4 0,-2 20 0,-5 6 0,12-16 0,-1-2 0,0 4 0,-6 13 0,1 7 0,3 1-228,7-7 1,1 0 0,4 2 227,1 0 0,3 1 0,11 0 0,18 9 0,15-6 0,7-14 0,8-7 0,3-4 0,6-3 0,-6-3 0,-3-4 0,-3-2 0,-4 1 0,0 0 0</inkml:trace>
  <inkml:trace contextRef="#ctx0" brushRef="#br0" timeOffset="53635">3775 9931 24575,'10'29'0,"-1"0"0,0-1 0,-2 1 0,-5 16 0,-4 4-1093,-2-11 1,-3 0 0,2 0-96,3 10 1,0 0 1240,-3-7 0,-1 1 0,2-7-53,4 6 304,0-2 0,0-39 1,0 0-1</inkml:trace>
  <inkml:trace contextRef="#ctx0" brushRef="#br0" timeOffset="54167">5045 10054 24575,'39'-3'0,"0"0"0,0-1 0,-4 2 0,-1 0 0,1-1 0,5-3 0,0 0 0,-2 2 0,3 2 0,-2 0 0,11-6 0,-6 0 0,-9 8 0,-19 0 0</inkml:trace>
  <inkml:trace contextRef="#ctx0" brushRef="#br0" timeOffset="54368">5045 10054 24575,'0'0'0</inkml:trace>
  <inkml:trace contextRef="#ctx0" brushRef="#br0" timeOffset="55152">5080 10319 24575,'25'-10'0,"1"0"0,5-6 0,3 14 0,7 3 0,-4 0 0,-12-1 0,1 0 0,15 0 0,8 0 0,-8 0 0,-14 0 0,-3 0 0,4 0 0,-5 0 0,-7 0 0</inkml:trace>
  <inkml:trace contextRef="#ctx0" brushRef="#br0" timeOffset="57166">6615 9966 24575,'9'23'0,"1"1"0,0 9 0,-4-1 0,-6-1 0,0 2 0,0 1 0,0 13 0,0-12 0,0 6 0,0-2 0,0 2 0,0 1 0,0-7 0,0 5 0,0 0 0,0-4 0,0 4 0,0-2 0,0 7 0,0-6 0,0-11 0,0-13 0,8-15 0,-6 0 0,6 0 0</inkml:trace>
  <inkml:trace contextRef="#ctx0" brushRef="#br0" timeOffset="57918">6668 9931 24575,'-10'-36'0,"2"17"0,8 3 0,0 16 0,0 0 0,8-8 0,25-9 0,8 10 0,4 2 0,-6-4 0,3 2-576,0 6 0,3 1 1,-7 1 575,5-1 0,-16 10 0,-7 4 0,-20 7 0,-17 16 0,-13 1 0,-8-12 0,-6-1 0,14-5 0,-2 3 0,-1-1 0,0-3 0,-4 0 0,0-4 0,2-2 0,-11-2 0,7-2 0,12 2 0,43-11 0,31 4 0,-4 10 0,2 4 0,-10-2 0,-3 3 0,-4 3 0,-6 3 0,-11 1 0,-6 1 0,-5 16 0,-6-17 0,-4-1 0,-5 0 0,-5-3 366,-6-3 0,-3-1-366,2 4 0,-1-5 0,-1-12 0,0-6 0,-9 1 0,-5 12 0,24-24 0,3 28 0</inkml:trace>
  <inkml:trace contextRef="#ctx0" brushRef="#br0" timeOffset="58583">7232 10319 24575,'0'27'0,"0"1"0,0 7 0,0-4 0,0-19 0,0 21 0,0-21 0,31 4 0,-15-16 0,24 2 0,0-4 0,-20-14 0,13 5 0,-3-5 0,-26-9 0,-4-3 0,15-19 0,-30 27 0,-21 8 0,-11 28 0,10-16 0,14 0 0</inkml:trace>
  <inkml:trace contextRef="#ctx0" brushRef="#br0" timeOffset="59667">8308 9966 24575,'-35'0'0,"-1"0"0,-7 0 0,22 0 0,-7 18 0,1 3 0,3-11 0,3 18 0,7-1 0,14-23 0,35 11 0,-4-23 0,1-7 0,-3 5 0,-1-2 0,-4 0 0,-5-3 0,-3-16 0,-16 27 0,0-12 0,0 47 0,0 16 0,0-19 0,0 1 0,0 18 0,0-4 0,0-7 0,0 11 0,0 2 0,0-24 0,0 1 0,-8 21 0,0 0 0,4-6 0,-9-2 0,-5-8 0,-10-23 0,-9 24-321,8-30 1,-1-4 320,-9 2 0,4 3 0,3-6 0,9-29 0,-8 24 0,31-23 0</inkml:trace>
  <inkml:trace contextRef="#ctx0" brushRef="#br0" timeOffset="60516">8590 10125 24575,'-10'-43'0,"3"21"0,7-17 0,0 35 0,0-27 0,0 27 0,0-12 0,0 16 0,0 0 0,-16 16 0,-4-12 0,-15 11 0,15-30 0,-11 26 0,27-7 0,-12 39 0,16-5 0,0 5 0,0-24 0,0 13 0,0-28 0,16 11 0,4 1 0,15-12 0,0 12 0,8-16 0,-21 0 0,1 0 0</inkml:trace>
  <inkml:trace contextRef="#ctx0" brushRef="#br0" timeOffset="61300">8767 9966 24575,'9'43'0,"-4"-17"0,-2 1 0,-2 5 0,-2-1 0,1 8 0,0-8 0,0-31 0,0 0 0,16 0 0,3-31 0,5 19 0,3 0 0,5-17 0,-1 0 0,10 7 0,-2-1 0,-39 46 0,0-1 0,16 21 0,19-8 0,5-15 0,-12-11 0,2-3 0,-3-4 0,-1-4 0,5-4 0,1-3 0,4 0 0,-1-2-466,-12-7 1,1 1 465,9 7 0,-2 0 0,1-21 0,-6 24 0,-1 2 0,-6-13 0,-3 11 0,-16-9 0,0 12 931,0-12-931,0 1 0,0 11 0,-16 4 0,-3 4 0,-6 3 0,-1 1 0,-21 8 0,9-4 0,15 21 0,23 10 0,23-19 0,9-11 0,8-2 0,-4-4 0,13-7 0,-15 0 0,0 0 0,0 0 0</inkml:trace>
  <inkml:trace contextRef="#ctx0" brushRef="#br0" timeOffset="61966">10231 9737 24575,'0'35'0,"0"0"0,0-7 0,-8 4 0,0 0 0,4 4 0,-10 7 0,-3 4-888,7-18 0,0-1 888,-7 3 0,-1 0 214,0-1 1,0-9-215,-1-17 0,3 8 0,16-28 0,0 16 0,0-15 0,20-18 0,7-9 0,-7 5 0,-1-4 0,1 0 177,2 0 0,1 0 0,-1-1-177,-3-2 0,-2 0 0,-4 7 0,-6-3 0,-7 9 0,16 31 0,-12 0 0,12 0 0,-16 31 816,0-7-816,0 8 0,0 3 0,0 12 0,-2 2 0,4 2 0,5-20 0,1 0 0,-1 2 0,-1 3 0,1-5 0,3-6 0,0-3 0,-1 5 0,-3-3 0,-6-4 0,0-4 0,0-16 0</inkml:trace>
  <inkml:trace contextRef="#ctx0" brushRef="#br0" timeOffset="62150">10195 9966 24575,'35'-10'0,"-1"0"0,-7 3 0,1-1 0</inkml:trace>
  <inkml:trace contextRef="#ctx0" brushRef="#br0" timeOffset="62583">11077 9895 24575,'45'-13'0,"0"-1"0,-17 4 0,1 2 0,8 5 0,8 2 0,2 0 0,-5-1 0,-6-4 0,-4 0 0,2 2 0,3 2 0,0 2 0,-4-2 0,22-14 0,-55 16 0</inkml:trace>
  <inkml:trace contextRef="#ctx0" brushRef="#br0" timeOffset="62816">11077 9895 24575,'0'0'0</inkml:trace>
  <inkml:trace contextRef="#ctx0" brushRef="#br0" timeOffset="63766">11324 9701 24575,'0'26'0,"0"-1"0,0 22 0,0-21 0,0 1 0,0 4 0,0-3 0,0-4 0,0 7 0,0-31 0</inkml:trace>
  <inkml:trace contextRef="#ctx0" brushRef="#br0" timeOffset="64386">12471 9701 24575,'0'26'0,"0"-1"0,0 22 0,0-13 0,0 1 0,0-5 0,0 3 0,0 2 0,0 4 0,0-4 0,0-2 0,0-1 0,0 6 0,0 3 0,0-6 0,0 6 0,0 2 0,0-27 0,0-16 0,0 0 0</inkml:trace>
  <inkml:trace contextRef="#ctx0" brushRef="#br0" timeOffset="64917">12665 9613 24575,'-20'-35'0,"-11"15"0,27 5 0,-12 15 0,48 0 0,-6 0 0,2 0 0,1-1 0,1 2 0,10 4 0,-5 5 0,-14 10 0,3 7 0,-24 22 0,-16-2 0,-17-17 0,-8-5 0,9-6 0,-1-2 0,-1-4 0,-3 0 0,6-8 0,-6-17 0,13 24 0,53-9 0,13 2 0,-9 16 0,14-1 0,-4 3-568,-23 13 568,-10-11 0,-4 1 0,-22 21 0,-8-20 0,-3-1 0,6-3 0,-1-3 0,-8-9 0,1-3 0,-4 8 0,21-16 0,-4 0 0,16 0 0</inkml:trace>
  <inkml:trace contextRef="#ctx0" brushRef="#br0" timeOffset="65236">13229 10054 24575,'0'35'0,"0"1"0,0-1 0,0-9 0,0-1 0,0 6 0,-7 3 0,-2-3 0,6-15 0,-13 15 0,16-31 0,0 0 0,0 0 0</inkml:trace>
  <inkml:trace contextRef="#ctx0" brushRef="#br0" timeOffset="67116">14164 9737 24575,'-20'-16'0,"-11"28"0,19-24 0,-5-4 0,-7 24 0,5-35 0,-5 32 0,-3 5 0,-1-9 0,1-2 0,-20 1-675,14-1 1,1 2 674,-15 15 0,19-8 0,1 4 0,-8 23 0,19-15 0,48-10 0,15-5 0,-4-5 0,2-4 0,10-2 0,-8 1 0,-19 3 0,-1 0 0,8-7 0,-4 2 1349,-15 7-1349,-16 0 0,0 16 0,-16 27 0,12-18 0,-4 10 0,1 1 0,7 3 0,0 8 0,-7-11 0,-4 4 0,-3-4-375,-4-11 1,-3 1 374,0 4 0,-3 6 0,-1 0 0,1-7 0,-5-1 0,-3-5 0,-1-3 0,-3-1 0,7-7 0,4-12 0,1-14 0,9-7 0,27-7 0,18-5 0,-2 0 0,-10 1 0,-1 0 0,5 0-656,5 4 1,5-1-1,4 1 1,-2 0 0,-4 3 222,-1-2 1,-3 2-1,1 1 433,7-3 0,1 1 0,-4 4 222,-7 8 1,-5 1-223,1-20 0,11 5 0,-27-7 0,12 0 0,-16 15 3276,0-11-1843,0 27-1263,0-12-170,0 16 0,0 0 0,15 16 0,-11-12 0,20 27 0,-22-11 0,6 15 0,7 0 0,5-15 0,15-4 0,-2-15 0,1-2 0,1 1 0,-4-12 0,4-6 0,-5 0 0,5-9 0,0-7 0,-3 1 0,-12 14 0,-5 3 0,-15 16 0,0 0 0,0 31 0,0 9 0,0-13 0,0 1 0,0 7 0,0-19 0,8-16 0,21-13 0,7-6 0,-5 0 0,0-1 0,-2 2 0,2-1 0,-2 1-288,2-1 0,-4 3 288,9 0 0,-17 16 0,-3 16 0,-16 3 0,31 17 0,-9-25 0,3-3 0,18 2 0,3-4 0,-1-5 0,0-2 288,0 1 0,-2 0-288,-10 1 0,-3-2 0,5-15 0,-19 12 0,-16-11 0,-32 30 0,-15-11 0,19 11 0,-1 2 0,-2-8 0,4 1 0,7 10 0,4 3 0,38-20 0,11-4 0,-3 5 0,1 0 0,3-3 0,-1-2 0,14 1 0</inkml:trace>
  <inkml:trace contextRef="#ctx0" brushRef="#br0" timeOffset="67416">16051 9472 24575,'10'28'0,"0"-1"0,0 1 0,-4 3 0,-13 12 0,-2-2 0,5-2 0,-4 2 0,0-3 0,8-19 0,0 1 0,0-4 0,0-16 0,0 0 0</inkml:trace>
  <inkml:trace contextRef="#ctx0" brushRef="#br0" timeOffset="67766">16193 9507 24575,'48'-9'0,"0"-1"0,-10 7 0,-2 6 0,-7 4 0,-5 5 0,-1 24 0,-23-1 0,2-6 0,-4 1 0,-6-1 0,-7-1 0,-17 6 0,-5-6 0,-2-8 0,1-5 0,13-3 0,41-8 0,19 16 0,-11-4 0,7-16 0</inkml:trace>
  <inkml:trace contextRef="#ctx0" brushRef="#br0" timeOffset="67889">16387 9895 24575,'0'26'0,"0"-1"0,-14-1 0,-4-1 0,0 5 0,-3-3 0,-5-10 0,-3-2 0,-1 4 0,1-3 0,-8-10 0,7 6 0,1-4 0,6-22 0,-9-11 0,32 5 0,0-1 0</inkml:trace>
  <inkml:trace contextRef="#ctx0" brushRef="#br0" timeOffset="69283">25135 9843 24575,'20'9'0,"11"-1"0,-27-8 0,12 0 0,-16 0 0,0 16 0,0-12 0,0 11 0,0 1 0,0 4 0,0 15 0,0-6 0,0 1 0,0 11 0,0-11 0,0-1 0,0 6 0,0-15 0,0 11 0,0-27 0,0 12 0,0-16 0,0 0 0</inkml:trace>
  <inkml:trace contextRef="#ctx0" brushRef="#br0" timeOffset="69974">24977 9807 24575,'25'-19'0,"1"-1"0,-3 2 0,1 5 0,1 11 0,3 4 0,2-4 0,-2 4 0,12 13 0,3-11 0,-26 28 0,-9-28 0,-8 11 0,0 1 0,0-12 0,-23 35 0,-15-17 0,7-11 0,0 17 0,46-40 0,21 28 0,11-1 0,-20-14 0,-1 2 0,-3 18 0,-3 5 0,-1 6 0,-3 5 0,-19-1 0,-10-2 0,-22-6 0,21-2 0,-3-1 0,-17-11 0,3-12 0,15-18 0,-15 12 0,31-12 0,0 16 0</inkml:trace>
  <inkml:trace contextRef="#ctx0" brushRef="#br0" timeOffset="70336">25753 10089 24575,'19'36'0,"-3"-1"0,-16 0 0,0 8 0,16-21 0,-12 1 0,11-23 0</inkml:trace>
  <inkml:trace contextRef="#ctx0" brushRef="#br0" timeOffset="72435">25718 10125 24575,'-10'-16'0,"2"12"0,8-12 0,0 16 0,0 0 0,-16 16 0,-3-28 0,-17 40 0,1-9 0,15 5 0,5 23 0,15-43 0,0 27 0,15-27 0,5 12 0,15-16 0,1 0 0,-17 0 0,5 0 0,-22-16 0,6-19 0,-8-4 0,0 12 0,0 3 0,-8 4 0,-22 10 0,-5 4 0,-4 6 0,1 0 0,1 0 0,4 0 0,21-15 0,-3 11 0,15-12 0,0 16 0</inkml:trace>
  <inkml:trace contextRef="#ctx0" brushRef="#br0" timeOffset="73517">22860 8625 24575,'-20'4'0,"5"24"0,15-9 0,0 21 0,0 3 0,0 6 0,0-18 0,0-6 0,0 1 0,0 9 0,0-15 0,0-4 0,0-16 0,0 0 0,0 0 0</inkml:trace>
  <inkml:trace contextRef="#ctx0" brushRef="#br0" timeOffset="74100">22825 8590 24575,'49'7'0,"0"-1"0,0 1 0,-3-3 0,-1-1 0,-19 5 0,-26 8 0,0-12 0,0 27 0,-20-12 0,-7-2 0,-8 6 0,-1-8 0,-7 0 0,6-6 0,-2-7 0,1 10 0,13 0 0,57-8 0,5 2 0,4 3 0,-8 8 0,-1-2 0,8-14 0,-6 6 0,-20 22 0,-12 4 0,-18-1 0,-3 5 0,-1-15 0,-3-5-668,-15-13 668,9 12 0,0-1-222,-11-11 222,14 6 0,1-4 0,6-22 0,3 12 0,16-11 0,0 15 0</inkml:trace>
  <inkml:trace contextRef="#ctx0" brushRef="#br0" timeOffset="74635">23319 8925 24575,'0'43'0,"-1"-17"0,2 1 0,5 5 0,3-1 0,11 8 0,1-20 0,1-6 0,0-13 0,1 0 0</inkml:trace>
  <inkml:trace contextRef="#ctx0" brushRef="#br0" timeOffset="75350">23548 8767 24575,'29'0'0,"1"0"0,5-7 0,2-2 0,-2 3 0,2 0 0,-3-2 0,5-9 0,-2-1 0,12 8 0,-7 0 0,-19-5 0,9-1 0,-32 12 0,0-12 0,0 16 0,0 0 0,0 0 0</inkml:trace>
  <inkml:trace contextRef="#ctx0" brushRef="#br0" timeOffset="75617">23513 8767 24575,'48'1'0,"1"0"0,-1 1 0,0-1 0,1 1 0,-1-1 0,1 0 0,0 1 0,4-1 0,-2 1 0,-4 0 0,-10-1 0,-12-1 0,-9 0 0</inkml:trace>
  <inkml:trace contextRef="#ctx0" brushRef="#br0" timeOffset="80300">6085 11236 24575,'26'-10'0,"-1"0"0,-2-6 0,1 1 0,17 12 0,3 2 0,-5-14 0,4-1-717,3 10 0,5 5 0,-3-4 717,-12-5 0,-2-3 0,4 3 0,5 5 0,5 2 0,0 2 0,-5-2 230,-5-2 0,-3 0 0,0-1-230,6 0 0,1 1 0,-4 1 177,0 3 1,-7-2-178,-4-13 0,20 16 0,-23 0 0,2 0 0,-1 0 1106,-5 0-1106,-5 0 0,-15 0 0,0 0 0,0 0 0</inkml:trace>
  <inkml:trace contextRef="#ctx0" brushRef="#br0" timeOffset="81250">11730 10848 24575,'41'-20'0,"-11"11"0,3 3 0,-2 5 0,4 2 0,0-4 0,6-2 0,1 0 0,-5 2 0,11 1 0,0 0 0,-8-1 0,4-2 0,0 0 0,-3 2 0,-3 3 0,-2 0 0,-2 0 0,8 0 0,-2 0 0,-2 0 0,-2 0 0,-8 0 0,-3 0 0,7 0 0,-1 0 0,-15 0 0,-12 0 0,11 0 0,-15 0 0,0 0 0</inkml:trace>
  <inkml:trace contextRef="#ctx0" brushRef="#br0" timeOffset="88716">6844 12471 24575,'10'49'0,"-1"0"0,-7-9 0,-2 1 0,-2-3 0,1 2 0,-1-1-1093,-3-1 1,-2 3 0,3-5 829,3-6 0,2-1 263,-1 13 0,0 0-21,-1-9 1,2-3 20,6-1 0,2-3 887,2 9-887,11-24 0,5-6 0,20-5 0,-7 0 0,-9 0 0</inkml:trace>
  <inkml:trace contextRef="#ctx0" brushRef="#br0" timeOffset="89318">6932 12435 24575,'-22'-13'0,"-1"-1"0,-20 4 0,23-4 0,5 20 0,46-6 0,-3 1 0,7 0 0,1 1 0,6-1 0,2 1 0,-4 1-1093,3 2 1,-3 1 0,1-1 1022,4-5 1,1-1 0,-10 6 475,-10 11 0,-13-1-406,-13-11 0,-14 28 0,-11 7 0,6-24 0,-3-1 0,-3 10 0,-3 4 0,3-6 0,-15-2 0,25 27 2673,50-39-2673,-7 21 0,-1 5 0,-6-20 0,-3 3 0,-3 23 0,-14 4 0,-30-6 0,-9-1 0,15 1 0,-1-4 0,-11-11 0,4-3 0,15 12 0,16-13 0,0 7 0,0-1 0,0-1 0,0 15 0,0-37 0,0 6 0</inkml:trace>
  <inkml:trace contextRef="#ctx0" brushRef="#br0" timeOffset="89766">7743 12929 24575,'0'40'0,"0"-1"0,0-6 0,-3-2 0,-1 1 0,2 11 0,2 4 0,33-47 0,-4 1 0,5-2 0,-2-7 0,2-4 0,-2 1 0,0 1 0,-4-4 0,8-19 0,-17-1 0,-50 11 0,9 6 0,-3 3 0,-10 11 0,-3 6 0,6-3 0,2 0 0,-6 0 0,21 0 0</inkml:trace>
  <inkml:trace contextRef="#ctx0" brushRef="#br0" timeOffset="90117">8855 12700 24575,'-20'-16'0,"1"1"0,-13 7 0,32-24 0,0 32 0,47 0 0,-4-15-1360,3 13 0,2 0 1360,-11-10 0,-1 0-13,5 12 0,-4-2 13,3-21 0,-9 19 0,-31-12 0</inkml:trace>
  <inkml:trace contextRef="#ctx0" brushRef="#br0" timeOffset="90383">8819 12700 24575,'0'0'0</inkml:trace>
  <inkml:trace contextRef="#ctx0" brushRef="#br0" timeOffset="91402">9049 12506 24575,'-20'-16'0,"4"12"0,16-11 0,0 15 0,0 0 0,0-16 0,0 12 0,0-12 0,0 16 0,0 0 0,0 32 0,0-9 0,7 5 0,2 3 0,1 4 0,0-1 0,0-9 0,-1 1 0,1 17 0,-4-4 0,-6-16 0,0 9 0,0-32 0,0 0 0</inkml:trace>
  <inkml:trace contextRef="#ctx0" brushRef="#br0" timeOffset="91850">10319 12347 24575,'-20'-15'0,"4"11"0,9 27 0,-9 10 0,-2 7 0,7-5 0,2 3 0,-2-2 0,-7 11 0,1-1 0,-1 1 0,4-4 0,10-4 0,-11 4 0,15-25 0,0-11 0,0-7 0,0 0 0,0 0 0</inkml:trace>
  <inkml:trace contextRef="#ctx0" brushRef="#br0" timeOffset="92400">10125 12241 24575,'-20'-15'0,"4"-5"0,16 1 0,0 3 0,0 16 0,0 0 0,16 0 0,18 0 0,7 0 0,-2-1 0,2 2 0,-1 2 0,2 3 0,-3 1 0,0 0 0,-5 5 0,-10 4 0,-5 3 0,-7 6 0,-8 1 0,-12-2 0,-8-1 0,-15 12 0,-6-1 0,6-8 0,-1-5 0,-4-10 0,3-2 0,10 2 0,23-26 0,23 30 0,3-13 0,1 0 0,-1 13 0,-1 2 0,5-9 0,-9 3 0,-31 17 0,-11 3 0,-7 10 0,-16-15 0,-2-9 0,21-17 0,-14-4 0,39-11 0,0 15 0,0 0 0</inkml:trace>
  <inkml:trace contextRef="#ctx0" brushRef="#br0" timeOffset="92850">10848 12700 24575,'-20'20'0,"5"11"0,15-4 0,0-1 0,0 1 0,0 20 0,0-21 0,0-1 0,0 18 0,0-21 0,0 2 0,0-24 0,0 0 0,0 0 0</inkml:trace>
  <inkml:trace contextRef="#ctx0" brushRef="#br0" timeOffset="93350">11465 12435 24575,'-19'-15'0,"3"11"0,16-12 0,0 16 0,47 0 0,-23 0 0,3 0 0,8-2 0,4-1 0,-1 0 0,5 2 0,-2 0 0,0-3 0,-4 1 0,-1 3 0,-21 0 0</inkml:trace>
  <inkml:trace contextRef="#ctx0" brushRef="#br0" timeOffset="93935">11465 12435 24575,'46'10'0,"-1"0"0,0 0 0,1 0 0,-1-1 0,0 1 0,1 0 0,-1 0 0,245 53 0,-290-63 0,0 0 0,16 0 0,-12 0 0,11 0 0,-7 0 0,-6 0 0,22-16 0,-21 12 0,13-12 0,-16 16 0,0 0 0,0 0 0</inkml:trace>
  <inkml:trace contextRef="#ctx0" brushRef="#br0" timeOffset="94717">12859 12047 24575,'0'36'0,"0"-1"0,0 8 0,0-17 0,0 1 0,0 4 0,0 1 0,0-2 0,0 2-1193,0 10 0,0 1 1193,-1-10 0,2 0 267,5 14 1,3 0-268,1-9 0,0-3 0,-1-10 0,2-3 0,20 9 0,-27-31 0,12 0 0</inkml:trace>
  <inkml:trace contextRef="#ctx0" brushRef="#br0" timeOffset="99183">25135 8308 24575,'-19'4'0,"3"8"0,8-12 0,6-12 0,-21 39 0,3-38 0,1 11 0,3-4 0,16-12 0,0 16 0,0 0 0,31 0 0,7 1 0,10-1 0,0-1-246,-8-3 1,1-2 0,3 0 245,-2 2 0,5 1 0,2-1 0,-2 0 0,-5 0 0,3-3 0,-5 1 0,-1-1 0,12-2 0,-6 2 0,-6 7 0,-39 0 0,0 0 0,0 16 0,0 19 0,0 12 0,0-21 0,0 1 0,0 11 0,0-1 0,0 6 368,0-6 0,0 0-368,0 1 0,0-11 0,-16 4 0,12-27 0,-11 12 0,-1 0 0,12-44 0,-11 20 0,12-14 0,6-7 0,-3-14 0,0 18 0,0-3 0,-1-14 0,2-2 0,-1 6 0,0 0 0,-4-10 0,0 2 0,3 17 0,0 3 0,-7-17 0,8 9 0,0 23 0,0-21 0,0 28 0,0-11 0,0 15 0,0 0 0,-16 15 0,-3 5 0,-17-1 0,11-6 0,-1-2 0,3-2 0,-1 0 0,-1-4 0,-3 1 0,-9 9 0,0 2 0,13-7 0,-3-1 0,-16-1 0,-7-2 0,4 0 0,8 3 0,-1-2 0,2-6 0,-7-2 0,0 0 0,5 2 0,-11 7 0,4-1 0,3-13 0,3 1 0,-7 16 0,47-26 0,22 12 0,11 6 0,12-3 0,2 0 0,1 0 0,2 0-878,0-5 0,3-1 0,-9 1 878,-16 4 0,-1-2-69,12-5 0,5-4 1,-5 1 68,-8 1 0,-2 0 0,4 0 0,-3 0 0,2-5 0,-32 15 0,15 0 2604,-11 0-2604,12 0 236,-16 0-236,0 31 0,0-7 0,0 10 0,0 6 0,0-4 0,0 1 0,0 4 0,0 0 0,0-1 0,0-2 0,0-10 0,0-3 0,0 18 0,0-23 0,0-4 0,0-16 0,0 0 0,0-16 0,0 12 0,0-27 0,-16 27 0,-7-7 0,-5-2 0,0 4 0,-3 1 0,-15-4 0,-2-4 0,18 1 0,0-3 0,2 0 0,-2-1 0,1-1 0,-6-5 0,6-1 0,17-1 0,-4-7 0,1 23 0,11-21 0,-12 13 0,0 15 0,12-24 0,-11 40 0,15-28 0,0 16 0,0 0 0,0 16 0,31 4 0,-9 0 0,3 3 0,10 3 0,3 1 0,1-4 0,0 1-1239,0 2 1,0-1 1238,-2-7 0,-1-1 0,-5 1 0,1-1 0,6-2 0,-2-2 0,5 4 0,2 7 0,-27-20 0,-16 11 0,0-15 2477,0 0-2477,-16-15 0,12-13 0,-4 3 0,1-3 0,6-3 0,2 0 0,-1 3 0,0 1 0,0-16 0,0 25 0,0 10 0,0 8 0,31 0 0,8 8 0,8-6 0,-13 3 0,-3-2 0,0-11 0,-4 7 0,-3 0 0,-4-7 0,-4 8 0,-16 0 0,0 0 0,0 24 0,0 1 0,0 3 0,0-3 0,0 1 0,0 12 0,0-2 0,0 1 0,0-9 0,0-13 0,0-15 0,0 0 0,-16 0 0,12-23 0,-27 17 0,11-33 0,-15 4 0,7 27 0,11-25 0,1 7 0,-11 49 0,7-66 0,4 55 0,1-12 0,11-12 0,-12 24 0,16-12 0,0 20 0,0-1 0,0 13 0,0-5 0,0-5 0,0 1 0,0-7 0,0-12 0,0 11 0,0-15 0,0 0 0,0 0 0</inkml:trace>
  <inkml:trace contextRef="#ctx0" brushRef="#br0" timeOffset="105516">6650 13847 24575,'13'22'0,"-1"1"0,9-2 0,1 1 0,-3 4 0,2-1 0,14-5 0,4-1 0,-3 4 0,1-3 0,-5-9 0,2-4 0,12-2 0,-2-3 0,-15-1 0,-1-2 0,18 2 0,2-2 0,1-1 0,0-3-1093,-16 0 1,0 0 0,1-3 582,8-4 0,2-3 0,-2-1 510,-4-1 0,-1-2 0,-3 0 542,6-9 0,-3 1-542,3 9 0,-10 1 0,-26 1 0,12 16 0,-16 0 0</inkml:trace>
  <inkml:trace contextRef="#ctx0" brushRef="#br0" timeOffset="106300">9419 13653 24575,'26'7'0,"1"11"0,7-4 0,7-1 0,-7 0 0,2-1 0,1-1-1093,0-3 1,1-2 0,1-1 272,-2 0 1,2 0 0,0-2 0,-3 0 534,11-2 1,0-2-100,-3 1 0,3 0 0,-3 0 384,4 1 0,-2-2 0,-6-2 0,1-2 0,-2-3 0,7-8 0,-2-3 816,2 5 1,-4-3-817,-8-15 0,-5-1 0,6 2 0,-19-5 0,-32 36 0,12 4 0,-11 12 0</inkml:trace>
  <inkml:trace contextRef="#ctx0" brushRef="#br0" timeOffset="106967">7779 14852 24575,'0'43'0,"0"-18"0,0 3 0,-4 4 0,-2 3 0,0 0-830,1 12 0,-2 2 830,-3-4 0,-3 3 0,3-4 0,4-5 0,0-1 0,-3 10 0,3-6 0,6-19 134,0 9 1,0-32-1,0 0 1</inkml:trace>
  <inkml:trace contextRef="#ctx0" brushRef="#br0" timeOffset="107335">8114 15240 24575,'0'27'0,"0"1"0,0 15 0,16-10 0,-5-21 0,12-3 0,3-2 0,6-7 0,-6-6 0,-1-4 0,-6-17 0,-19-11 0,-19 11 0,1 2 0,0 3 0,-1 14 0,3-23 0</inkml:trace>
  <inkml:trace contextRef="#ctx0" brushRef="#br0" timeOffset="107766">8114 15275 24575,'43'-5'0,"1"-1"0,-1 0 0,0 1 0,1-1 0,-1 1 0,1-1 0,199-25 0,-243 31 0,0 0 0,0 0 0</inkml:trace>
  <inkml:trace contextRef="#ctx0" brushRef="#br0" timeOffset="108650">8890 15205 24575,'0'-20'0,"-16"20"0,12-12 0,-17 25 0,-5 2 0,11-27 0,-34 12 0,21 27 0,9-34 0,8 34 0,6 8 0,5-11 0,0 19 0,0-25 0,0-11 0,0-7 0,0 0 0,31-7 0,-23-11 0,24-9 0,-32 7 0,0 4 0,0 16 0,0 16 0,23 11 0,-1-5 0,-2-1 0,3-3 0,12-14 0,-15 27 0,-5-27 0,-15 12 0</inkml:trace>
  <inkml:trace contextRef="#ctx0" brushRef="#br0" timeOffset="109517">9507 15311 24575,'-19'-16'0,"-13"12"0,21 4 0,-23 4 0,23-4 0,-5-4 0,0-12 0,-19 32 0,8-14 0,-1 0 0,-19 14 0,14-1 0,25 13 0,8 9 0,23 6 0,15-23 0,0-9 0,2-7 0,-14-9 0,-1-5 0,17-6 0,-4-4 0,-6-11 0,-6 1 0,-1-5 0,-6-7 0,-3-2 0,-5 5 0,-2-2 0,-3-1 0,0-3 0,-3 6 0,-2 13 0,-2 1 0,1-10 0,0 6 0,0 17 0,0-4 0,0 16 0,0 16 0,0 11 0,0 13 0,0 5 0,0-14 0,0 0 0,0 12 0,0-1 0,0 1 0,3-18 0,2 1 0,13 13 0,16-8 0,6-3 0,-17-17 0,1-1 0,22 12 0,-2-5 0,-6-13 0,-11 12 0,-11-16 0</inkml:trace>
  <inkml:trace contextRef="#ctx0" brushRef="#br0" timeOffset="109766">10160 15205 24575,'0'19'0,"0"-3"0,0-16 0,0 0 0</inkml:trace>
  <inkml:trace contextRef="#ctx0" brushRef="#br0" timeOffset="109916">10160 15169 24575,'0'0'0</inkml:trace>
  <inkml:trace contextRef="#ctx0" brushRef="#br0" timeOffset="110700">10389 15011 24575,'20'39'0,"-4"8"0,-16-35 0,0 37 0,0-18 0,0-6 0,0 1 0,0 9 0,0-15 0,0-4 0,0-16 0,0 0 0,0-16 0,0-8 0,0-3 0,-1 2 0,2-1 0,6-10 0,1 3 0,-4 6 0,20 11 0,-7 16 0,11 24 0,-9-3 0,-1 0 0,-4 1 0,-10 14 0,27-1 0,-11 0 0,15 1 0,2-25 0,0-3 0,-7 8 0,-3-16 0,1 0 0</inkml:trace>
  <inkml:trace contextRef="#ctx0" brushRef="#br0" timeOffset="111219">11113 15134 24575,'0'-29'0,"0"-10"0,0 35 0,-32 4 0,9 4 0,-1 2 0,-3 3 0,-4 4 0,3-2 0,2-5 0,1 12 0,11 3 0,53-2 0,-19-2 0,2 2 0,9-2 0,6 0 0,-4 0 0,-1 2 0,-3 1 0,11 0 0,-5 3 0,-24 1 0,-3 1 0,9-2 0,-2 1 0,-12 14 0,-2 2 0,7-3 0,-1-1 0,-6-4 0,-2-1 0,1-5 0,0-1 0,0 10 0,-13-12 0,-5-3 0,-21 2 0,7-17 0,1-10 0,10-17 0,5-9 0,1-12 0,6-5 0,6 3 0,6-2 0,4-2 0,10 4 0,6 21 0,7 3 0,1 4-1296,9-4 0,2 4 1296,-2 2 0,2 1 0,-4 4 0,-4 8 0,-5 0 0,6-13 0,-19 15 0</inkml:trace>
  <inkml:trace contextRef="#ctx0" brushRef="#br0" timeOffset="111750">10231 14923 24575,'-20'1'0,"4"5"0,16-13 0,0 7 0,0 0 0</inkml:trace>
  <inkml:trace contextRef="#ctx0" brushRef="#br0" timeOffset="113035">11659 15011 24575,'-31'8'0,"0"-1"0,3 4 0,3-2 0,-3-5 0,13 23 0,15-38 0,0 42 0,23-23 0,8-4 0,3 4 0,1 1 0,8 2 0,-2 2 0,-8 4 0,-7 1 0,-10 6 0,-14 7 0,-4 0 0,2-7 0,-16 19 0,4-25 0,-21-11 0,21-14 0,-3 5 0,15-6 0,0 8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47:09.34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16933 4498 24575,'-25'10'0,"-1"0"0,-9-2 0,-6 0 0,0-1 0,3-1 0,-1 0 0,-2 0-820,-2 0 1,-3 0 0,-1 1 0,3 1-274,-2 3 1,2 0 0,-1 2 697,4-1 1,-1 1 0,1 1 0,2-2 394,0 1 0,3 0 0,-3 1-63,0 0 1,-4 2 0,1-1 0,8-2 62,3-2 0,5 0 727,-5 9 1,15-1-728,49-14 0,26-6 0,-19 2 0,5-1 0,5 0 0,0-1 0,-2 1-320,-1 0 0,0-1 0,0 1 0,0-1 0,0-1 320,1-1 0,0 0 0,0-1 0,-3 1 0,-4 0 0,3 0 0,-4 1 0,-19 7 3276,-36 27-3221,-16-16 0,-12-2 0,-1 3-55,11 0 0,0 1 0,-2 1 0,-1-1 111,-2-2 1,-3 0-1,0 0 1,0-1-1,2 1-111,0 2 0,1 0 0,1 0 0,0-2-627,-1-3 0,0-3 0,1 1 1,3 2 626,0 8 0,3 3 0,2-4 899,-14-4 1,17-1-900,54 12 0,23-3 0,-18-14 0,4-5 0,5 0-656,2-1 1,7-1-1,3 0 1,-2-1 0,-5 2 311,6 1 0,-5 1 1,0-2 343,-5-3 0,1-1 0,-2 0 0,-6 3 612,-3 9 1,-3 0-613,11-10 0,2-2 0,3 4 0,-2 0 0,-13-4 0,-1 0 0,-3 0 0,1 0 0</inkml:trace>
  <inkml:trace contextRef="#ctx0" brushRef="#br0" timeOffset="3600">17392 5186 24575,'35'10'0,"-7"-3"0,21-14 0,-18-11 0,-3 2 0,5-5 0,-4-1 0,-5-5 0,-3-5-978,5-3 0,1-3 0,-5 2 978,-10 5 0,-5 1-8,3-12 1,-4 2 7,-6 2 0,0 11 0,0 11 0,0 16 0,-16 16 0,-16-11 0,-10 2 0,10 11 0,-2 8 0,-1 2 0,1-4 150,-9-7 1,0-4 0,1 8-151,10 6 0,-1 8 0,2 3 0,2-3 0,5-8 362,1-5 1,5-1-363,-3 18 0,3 7 0,18-13 0,24-24 0,15-10 0,0 3 0,-8 10 0,0 4 0,3-5-295,7-10 1,5-6 0,1-2 0,-7 2 0,6 4 0,-7-2 0,-12-4 0,0-1 0</inkml:trace>
  <inkml:trace contextRef="#ctx0" brushRef="#br0" timeOffset="3800">18521 4974 24575,'-3'37'0,"1"-1"0,-1 1 0,-5 5 0,-2-6 0,-1-2 0,-5-27 0</inkml:trace>
  <inkml:trace contextRef="#ctx0" brushRef="#br0" timeOffset="3968">18521 4974 24575,'0'0'0</inkml:trace>
  <inkml:trace contextRef="#ctx0" brushRef="#br0" timeOffset="4950">13617 5115 24575,'0'36'0,"0"-7"0,0 0 0,0 13 0,0-12 0,0-2 0,0-8 0,0-4 0,24-16 0,-3 0 0,15-13 0,3-6 0,-14 1 0,1-3 0,11-3 0,5-4 0,-6 2 0,-7-4 0,-3 3 0,10 3 0,-5 5 0,-15 3 0,-16 47 0,0 16 0,0-18 0,0-1 0,0 15 0,0-27 0,15-32 0,5 3 0,3-1 0,12-4 0,3-1 0,-1-3 0,0 1 0,-1 2 0,-3 2 0,10-2 0,-23 3 0,-5 47 0,-15 16 0,0-5 0,0-3 0,16-39 0,-12 0 0,12 0 0</inkml:trace>
  <inkml:trace contextRef="#ctx0" brushRef="#br0" timeOffset="5083">14711 5045 24575,'0'35'0,"0"0"0,0 1 0,0-17 0,0-3 0,0-16 0,0 0 0</inkml:trace>
  <inkml:trace contextRef="#ctx0" brushRef="#br0" timeOffset="5236">14711 5045 23607,'19'-39'0,"1"-1"0,0 1 0,-1 0 0,44-86 0,-63 125 0,0 0 0,0 0 0</inkml:trace>
  <inkml:trace contextRef="#ctx0" brushRef="#br0" timeOffset="5566">15169 4921 24575,'20'45'0,"-3"-24"0,-3 1 0,-11 12 0,-2-1 0,15 10 0,-15-13 0,-2-1 0,1 4 0,0-21 0,16 4 0,19-40 0,-13 6 0,3-1 0,10-4 0,-1-1 0,-11-3 0,1 3 0,2 11 0,-1 6 0,-6 7 0,-16 26 0,-6 7 0,-1-3 0,-11 24 0,15-54 0,0 0 0</inkml:trace>
  <inkml:trace contextRef="#ctx0" brushRef="#br0" timeOffset="6050">16087 4551 24575,'-26'39'0,"1"0"0,10-5 0,0 1 0,-2-10 0,-9-16 0,-1-2 0,-4 23 0,3 5 0,5-12 0,-1 1 0,-3 0 0,-3 2 0,3 2 0,3 6 0,2 2 0,1-2 0,-8 1 0,3 1-1093,12-2 1,3 3 0,5-3 945,3-5 1,6-1 146,8 16 0,9-2 0,8-11 0,7-5 0,3-4 0,6-1 0,-3-5 0,-3-5 0,-1-2 0,2-2 0,0 1 0</inkml:trace>
  <inkml:trace contextRef="#ctx0" brushRef="#br0" timeOffset="6619">18627 4339 24575,'35'0'0,"8"8"0,-10 0 0,3 2-409,-1 2 0,4 3 409,1 1 0,5 3 0,2 1 0,-4 0 0,-4-2 0,-2 1 0,2 4 0,-2 2 0,3 3 0,1 3 0,-4 1 0,-8 1-390,-8 1 1,-6 0 0,-3 2 0,1-1 389,3 3 0,-1 0 0,-1 1 0,-4 1 0,-5 5 0,-4 3 0,-3-1 0,-2-3 0,-4 4 0,-3-2 0,-1 0 0,2-8 0,0 0 0,-2 1 0,-3-3-216,-5-3 1,-3-1 0,-1-2 0,2-4 0,-4 5 0,2-5 0,0-7 0,0 1-1</inkml:trace>
  <inkml:trace contextRef="#ctx0" brushRef="#br0" timeOffset="7538">17286 5203 24575,'0'20'0,"0"-4"0,0-1 0,0-11 0,0 12 0,0 0 0,0 3 0,-16 17 0,-11-9 0,-10 6 0,1-18 0,-3-2 0,6 5 0,0-1 0,-4-6 0,1-2 0,5-2 0,3 1 0,-7 8 0,15-28 0,5 24 0,15-28 0,0 16 0,15 0 0,21-15 0,-7 6 0,4-2 0,7-6 0,4-5 0,0 2 0,-4 6 0,-1 2 0,5-3-656,-2-1 1,5-4-1,1 0 1,-1 1 0,-3 4 322,5 1 1,-3 4 0,0-1 0,2-6-1,1-2 1,-9 6 0,7 5 0</inkml:trace>
  <inkml:trace contextRef="#ctx0" brushRef="#br0" timeOffset="51566">4233 12541 24575,'28'0'0,"-1"0"0,16 0 0,-3-7 0,1-1 0,6 4 0,-16-6 0,5-2 0,-3 2 0,-1 9 0,-2-2-1285,6-11 1,-1-3 1284,-4 7 0,1 0 183,9-3 1,2-1-184,2-4 0,0 3 0,-7 8 0,1 2 0,-1-5 0,2-3 0,-5 5 0,10 4 264,0-11 0,0-2-264,-16 7 0,-3 1 0,-2-1 0,-1 0 0,11 2 0,-3 0 0,0-7 0,2 14 0,1-2 0,-14-13 0,-1 0 0,24 13 1303,-9-21-1303,-7 22 0,-2-9 0,1-1 0,13 8 0,-3-11 0,3-2 0,-3 7 0,0 1 0,-3-1 0,1 0 0,1-1 0,3-1 0,-5 4 371,12 4-371,-14-6 0,5-2 0,-5 2 0,10 6 0,-5-7 0,2-1 0,-10 10 0,-1 2 0,4-3 0,1-2 0,10-2 0,0-2 0,-5 0 0,1-1 0,6 1 0,0-2 0,-4-5 0,-2 1 0,-10 13 0,-1 0 0,3-14 0,-1 1 0,8 11 0,-1-11 0,3-2 0,-6 7 0,0 1 0,3-1 0,1 0 0,1 1 0,-2 3 0,4 6 0,3-8 0,-10 6-421,10-22 421,-4 20 0,-14-3 0,1-1 0,4-1 0,-1 2 0,12 3 0,6-3 0,4-2 0,-13 1 0,1 1 0,9 5 0,2 0 0,-2-14 0,-2 0 0,-17 15 0,-1-2 0,2-12 0,-2-1 0,8 12 0,-1-12 0,8 16 0,-17 0 0,1 0-1003,20 0 1003,-11-3 0,2-1 137,6 4 1,1-2-138,-6-10 0,0 0 0,4 10 0,-2 0 0,-11-6 0,-1 1 0,-2 6 0,1 2 0,10-9 0,2 0 0,-3 7 0,-1-2 0,8-13 0,-2 1 0,-13 13 0,-1 0 508,2-14 1,-1 0-509,6 12 0,-9-4 0,-1 1 0,6 7 132,18 0-132,-21-16 0,4 15 0,2-2 0,-12-12 0,0-1 0,23 13 0,0 2 0,-4-15 0,6 12 0,4 0 0,-13-4 0,0-1 0,11 3 0,0 0 0,-1-3 0,-2 2 0,-8 8 0,-3-2 0,-3-6 0,-1-1 0,-2 6 0,0 0 0,-2-6 0,-1 0 0,4-1 0,3 2 0,14 6 0,0-2 0,-9-11 0,1-3 0,-6 9 0,2 3 0,-2-2 0,5-2 0,-3-1 0,-4-3 0,1 2 0,13 10 0,0 0 0,-15-10 0,1-1 0,1 5 0,4 2 0,-3-3 0,3-9 0,1-1 0,0 6 0,4 1 0,-1-1 0,-3-5 0,0-1 0,0 2-803,0 4 0,0 2 1,-1 0 802,-2 0 0,-1-1 0,0-1 0,-1-1 0,-1-1 0,0 2-281,12 1 1,0-2 280,-3-7 0,1-6 0,-2 6 0,-1 8 0,-2 0 0,-7-6 0,-1-3 0,0 5 0,2 13 0,2 0 0,2-12 0,3-7 0,2 5 0,5 7 0,2 4 0,-1-2-640,1-7 0,-1-4 0,3 2 640,-8 8 0,3 0 0,0 2 0,0-1 0,-4-2 0,8-7 0,-3-2 0,2 2 0,-8 7 0,2 1 0,0 1 0,1-1 0,-4-2 0,3-5 0,-3-2 0,0 0 0,0 3 0,2 6 0,1 2 0,0 1 0,0-3 0,1-5 0,-1-3 0,1-1 0,4 2 0,-7 5 0,3 1 0,1 0 0,1 0 0,-1-1 0,-1 1-397,0-3 0,-2 0 0,0 0 0,1 0 0,4-2 397,-3 2 0,3-2 0,2 0 0,2 0 0,0 0 0,0 0 0,-1 1 0,-2 0-220,0 2 0,-1 0 0,-1 1 0,1 1 0,-1-1 1,0 0-1,1 0 220,1-1 0,-1-1 0,1 1 0,0-1 0,1 0 0,0 0 0,0 1-410,-1 0 0,0 0 1,2 0-1,0 0 1,-1 0-1,-1 1 0,-2 1 1,-2 1 316,4-1 1,-3 2 0,-2 0-1,1 0 1,4-2 92,-4 1 0,3-2 0,3-1 0,0-1 0,0 1 0,0 0 0,-3 1 0,-2 1-90,7 1 0,-3 0 0,-1 2 0,-1 0 0,3-2 90,0 0 0,1-1 0,0 0 0,1 0 0,-2 0 0,-1 0-347,-2 1 1,-2 1 0,0 0 0,-2 0 0,1-2 346,-1 0 0,-1 0 0,0-1 0,-1 0 0,0 0 0,7 0 0,-1 0 0,1 0 0,0-3 133,-5-1 1,2-2 0,-1-1-1,1 1 1,-2 2-134,7 1 0,-1 1 0,-1 2 0,0-2 645,-6 0 1,0 0 0,-1-1-1,1 1-645,3-2 0,1-1 0,-1 2 0,-5 4 0,4 6 0,-2 0 585,1-5 0,1-2 1,-4 0-586,-7 2 0,-3 2 0,16 3 0,-27-11 0</inkml:trace>
  <inkml:trace contextRef="#ctx0" brushRef="#br0" timeOffset="52117">17427 9013 24575,'20'-9'0,"3"-15"0,-5 20 0,9-11 0,-7 15 0,-4 0 0,-16 0 0,0 0 0,55 15 0,-10-11 0,1 4 0,2 0 0,-19-5 0,-3 2 0,9 12 0,-19 11 0,-14 3 0,-4 4 0,-3-1 0,-6-1 0,-13-3 0,-8 0 0,-2-2 0,-1 1 0,-1-2 0,-1-4 0,2-8 0,-1-3 0,3 0 0,-2 3 0,0 1 0</inkml:trace>
  <inkml:trace contextRef="#ctx0" brushRef="#br0" timeOffset="58218">14623 10813 24575,'-36'0'0,"1"-32"0,8 9 0,-5-6 0,-1-1 0,15 12 0,1-1 0,-18-17 0,3-3 0,21 13 0,2 1 0,-7-1 0,1-1 0,10-2 0,-2 4 0,-26 1 0,27-8 0,0-3 0,-16 11 0,-3 1 0,6-3 0,-1-1 0,-4 6 0,1-1 0,5-4 0,3 1 0,-9 2 0,22-6 0,0 3 0,-13 20 0,15-17 0,0 7 0,0 12 0,0-12 0,0 16 0</inkml:trace>
  <inkml:trace contextRef="#ctx0" brushRef="#br0" timeOffset="59150">16016 10848 24575,'0'-35'0,"-23"31"0,-9-17 0,-5-1 0,7 17 0,-3 2 0,-10-12 0,-4-6 0,6-2 0,13-3 0,1-1 0,-8 2 0,-3-1 0,5-1 0,12-5 0,1-3 0,-7-3 0,-5-3 0,1 4 0,-3 5 0,1 2 0,9 2 0,0-1 0,0 1-726,-8-1 1,5 0 725,16 1 0,2 1 0,-7 7 0,1 1 0,12-8 0,2-1 0,-7 1 0,0 1 0,8 1 0,0-1 0,0-13 0,0 3 0,0 15 0,0-18 0,0 35 0,0-12 0,0 16 0</inkml:trace>
  <inkml:trace contextRef="#ctx0" brushRef="#br0" timeOffset="60135">17163 10936 24575,'0'-29'0,"-32"5"0,9 9 0,-14-1 0,-1-4 0,18-6 0,-1-3 0,-9 9 0,-5 0 0,2-2 0,7-6 0,2-2 0,-2 3-1093,-9 9 1,-2 3 0,3-3 1049,8-6 1,3-3-1,-1 4 43,-6 5 0,2-1 271,-1-16 0,7-5-271,10-1 0,0 0 0,-12 11 0,1-1 0,15-9 0,5-5 0,-6 13 0,-18 16 0,8-24 0,5-6 0,8 18 0,0 3 0,-25-11 0,29-9 0,0 4 0,-30 31 0,21-15 0,3-4 2574,-12-7-2574,-11 28 289,19-35-289,-21 24 0,5 11 0,19-18 0,-1 1 0,-22 19 0,13-21 0,-1 11 0,4 16 0</inkml:trace>
  <inkml:trace contextRef="#ctx0" brushRef="#br0" timeOffset="61283">10619 9578 24575,'35'-20'0,"-16"5"0,0 26 0,2 9 0,16 11 0,-14 2 0,1 3 0,3-5 0,-3 1 0,-10-1 0,-1 0 0,13 4 0,-3-1 0,-15-2 0,0-1 0,15 0 0,1 0 0,-14 4 0,0-1 0,6-10 0,3-1 0,0 2 0,-3 1 0,-5 2 0,-2 3 0,0 5 0,-2 0 0,-7-3 0,0 1 0,3 11 0,1 0 0,-4-16 0,2-1 0,15 11 0,5 0 0,-2 1 0,0-1 0,-1-11 0,1 1 0,6 8 0,-5 0 0,-17 2 0,12 4 0,-16-9 0,0-7 0,0-7 0,0-5 0,0-15 0,0 0 0</inkml:trace>
  <inkml:trace contextRef="#ctx0" brushRef="#br0" timeOffset="62750">10619 8396 24575,'-36'0'0,"17"-16"0,3 13 0,16-13 0,0 16 0,0 0 0,0 16 0,0 7 0,0 4 0,-1 6 0,2 1 0,6 9 0,2 2 0,-1 4 0,3-4 0,6-19 0,2-1 0,-1 16 0,-1-1-722,-4-16 1,1-1 721,11 4 0,-1 1 0,-8 0 0,0 2 0,10 5 0,-1-1 0,-15-9 0,-1 1 0,8 10 0,-2 2 0,-10-3 0,1-1 0,10-1 0,2 1 0,-5 5 0,1 0 721,3-4 1,1-1-722,1-3 0,-2 0 0,-7-4 0,-1 1 0,7 9 0,0 1 0,-6-10 0,-1 1 0,1 2 0,0 0 0,-2-4 0,0-3 0,-1 4 0,-6 3 0,0 2 0,10-8 0,2 1 0,-3 21 0,-1 0 0,1-18 0,0-1 0,7 10 0,-3-1 0,-10 2 0,11-11 0,2 3 0,-7 3 0,-1 0 0,1-8 0,0-1 0,3 5 0,-3-1 0,-8 4 0,22 10 0,-20-3 0,3-15 0,1 1 0,8 9 0,-12-8 0,3-2 0,2-1 0,6 8 0,-14-6 0,2-1 0,29-6 0,-13-3 0,1-16 0,-4 0 0,-16 0 0</inkml:trace>
  <inkml:trace contextRef="#ctx0" brushRef="#br0" timeOffset="64366">10478 12400 24575,'0'-25'0,"0"-3"0,-8 9 0,-10-13 0,-9 13 0,16-9 0,2-3 0,-6 3 0,-1-1 0,-3-10 0,2 0 0,7 6 0,-3 3 0,-15 3 0,1 1 0,5-17 0,-13 9 0,-4 1 0,17 12 0,1-1 0,-11-14 0,5-2 0,17 10 0,2 3 0,-15-7 0,15-11 0,-4 0 0,-13 28 0,-1 1 0,15-31 0,-1 0 0,-23 23 0,-1 4 0,11-17 0,-5 17 0,1 5 0,9 9 0,5-12 0,15 16 0</inkml:trace>
  <inkml:trace contextRef="#ctx0" brushRef="#br0" timeOffset="65450">10319 13388 24575,'-28'-16'0,"-5"12"0,5-18 0,-3-3 0,2 13 0,-1 1 0,-1-9 0,0-3 0,4 1 0,-1 0 0,2 1 0,1 4 0,-1-1 0,-3-9 0,-3-5 0,-1 1 0,-2 1 0,0 1 0,1-1-579,8 0 0,1-1 0,-2-2 579,-1 4 0,-3-2 0,1 1 0,3 1 140,7 1 0,2 1 0,-2-1-140,-12-8 0,-4-1 0,4 1 0,8 7 0,3 2 0,-1-2-616,-2-3 1,0-1-1,1 2 616,1-1 0,1 2 0,4-4 0,1 1-402,3 9 0,-1 1 402,-3-3 0,-2-1 567,-7-10 1,1 0-568,13 11 0,1 1 0,-9-19 0,1 3 0,1 10 0,13-8 0,-2 0 0,-24 3 941,29 1 0,0 2-941,-29 5 951,27-19-951,-12 39 0,0-23 0,12 15 0,-11 12 0,15-11 0,-16 30 0,12-11 0,-12 12 0</inkml:trace>
  <inkml:trace contextRef="#ctx0" brushRef="#br0" timeOffset="66101">6544 11201 24575,'-20'19'0,"20"28"0,16-24 0,4 1 0,-1 11 0,1 3 0,1 2 0,1-2 0,-5-14 0,-1-1 0,-2 11 0,0-3 0,21 0 0,-17-5 0,-1-1 0,3-5 0,-4-4 0,-16-16 0</inkml:trace>
  <inkml:trace contextRef="#ctx0" brushRef="#br0" timeOffset="66736">5609 11165 24575,'0'26'0,"0"-1"0,8 15 0,1-12 0,0 2 0,-4-3 0,1-1 0,10 5 0,0 1-1639,-7 7 1,1 0 1490,7-2 1,2-1 704,-2-5 1,1 1-558,4 6 0,-1-2 0,1 5 117,-9-10 0,-3-3 0,-10-8 0,0-5 0</inkml:trace>
  <inkml:trace contextRef="#ctx0" brushRef="#br0" timeOffset="67386">4621 11271 24575,'16'43'0,"1"-17"0,1 1 0,1 10 0,2 5 0,2-1 0,4 4 0,-3-2 0,-10-12 0,-1-2 0,1 3 0,5 8 0,2 5 0,1 0 0,-2-4-431,0-7 0,-2-2 0,1 0 431,2 4 0,0 1 0,0-3-609,4 8 1,1-9 608,0-21 0,-1-4 0,-2 7 0,9-15 0,-32 0 0</inkml:trace>
  <inkml:trace contextRef="#ctx0" brushRef="#br0" timeOffset="95217">10777 10936 24575,'28'0'0,"-1"0"0,3 0 0,-1 0 0,8 0 0,6-16 0,-17 15 0,-1-1 0,15-14 0,3 8 0,6 6 0,-27-10 0,3 1 0,13 9 0,2 0 0,-12-14 0,1 0 0,16 14 0,0 0 0,-20-13 0,1-1 0,6 12 0,4 5 0,-4-2 0,-6-6 0,-1-2 0,11 2 0,2-1 0,-3-1 0,-1-2 0,-1-3 0,1 1 0,2 4 0,-2 0-493,9-15 493,6 21 0,-17-13 0,-6 7 0,-1 2 0,-6 3 0,13-11 0,11 15 0,-2-16 0,6 7 0,4-2 0,-13-5 0,0-3 0,-6 7 0,1 0 0,0 1 0,15-4 0,-2 2 0,-9 4 0,-1 1 0,3-5 0,0 2 0,-7 10 0,-1-2 0,3-12 0,1-1 0,-3 13 0,-2 2 0,17-15 493,-13 16-493,-11-15 0,12 11 0,-9-12 0,3 0 0,10 14 0,1 0 0,-5-13 0,2-1 0,1 10 0,3 4 0,-2-2 0,1-4 0,0-1 0,3 1 0,4 0 0,-4 0 0,5-2 0,-3 1 0,0-1 0,0 0-650,-10 2 1,-2 0 649,-3 0 0,-1 1 0,-1 5 0,-1 0-72,3-13 0,3-2 72,-1 10 0,3 2 0,-2-2 0,-3-11 0,2 0 0,10 7 0,5 3 0,-4 0 0,-8-1 0,0 0 0,0 2 0,3-1 0,-1 0 0,11-2 0,0 0 0,-15 4 0,0 1 0,1-3-934,12-8 1,1-2 0,-3 5 933,-3 9 0,-1 0-567,3-10 0,4-5 0,-8 5 567,6 2 492,-1 3 0,2 0-492,-18 6 0,-1-1 0,3-4 0,3 0 0,4 2 0,4 1 0,-4-4-231,-4-7 0,1-3 231,0 6 0,6-1 0,0 2 0,-7 0 0,-5 0 0,-1 0 0,7-4 0,5-2 0,-6 5 0,8 10 0,-7-3 0,5-3 0,2 0 0,-2-2 0,0 0 0,2 0 418,4 0 0,2 2 0,0-3-418,-5 0 0,2-2 0,-1 1 0,-3 1 0,9 2 0,-2 1 0,-13-2 0,1-1 0,-2 3 0,2 8 0,-2-2 0,-1-8 0,-1-1 880,-4 11 0,1 0-880,6-6 0,3-2 0,-2 1 0,-4 7 0,2-1 0,1-4 0,6-3 0,-1 0 0,-3 1 0,9-2 0,-1 1 0,-8 2 0,1 1 0,1-1 0,2-3 0,0-1 0,-2 1 0,2 0 0,0 0 0,-1-1 0,2-2 0,-3 2 0,0 1 0,-4 0 0,-2-3 0,-1 3 0,3 9 0,-1 0 695,6-23-695,-4 20 1545,-11-27-1545,-22 11 168,21 1-168,-19 3 0,12 16 0,-16 0 0,0 0 0,0 0 0</inkml:trace>
  <inkml:trace contextRef="#ctx0" brushRef="#br0" timeOffset="96483">17392 9084 24575,'-35'0'0,"-1"0"0,1 0 0,16-16 0,3 12 0,16-11 0,-8 30 0,6-26 0,-6 22 0,32-26 0,-3 15 0,22 0 0,4 0 0,-19 0 0,-1 0 0,24-2 0,-2 4 0,-2 13 0,-16-14 0,-3 2 0,-6 29 0,1-28 0,-23 27 0,0-27 0,0 12 0,0-16 0,0 15 0,0-3 0,0 6 0,-23 21 0,1-16 0,-1-2 0,-7 3 0,1-2 0,-9 2 0,-1-1 0,8-6 0,-3 1 0,1 0-682,1 2 1,0 0 0,2-1 681,1 1 0,1-1-335,-2-1 0,2-1 335,-8 15 0,17-44 0,3 39 0,16-38 0,0 26 985,27-11 0,9-8-985,3-11 0,-7 7 0,7 0 0,2-1 0,-6-2 372,-1-7 0,-1-3-372,9 2 0,6-1 0,-7 0 0,-14 3 0,-3-3 0,1-3 0,1-4 0,-3 3 0,-3 2 0,-2 0 0,4-12 0,-1 2 0,-2 4 0,-3-5 0,-16 21 0,0-19 0,0 27 0,0-27 0,0 27 0,0-12 0,-16 32 0,-19-12 0,-3 4 0,-2-1 0,10-6 0,-1-2 0,-19 1 0,2 0 0,7 0 0,4 0 0,-1 0 0,10 0 0,1 0 0,-20 0 0,6 0 0,2 0 0,4 0 0,0-7 0,3-1 0,12 4 0,5-12 0</inkml:trace>
  <inkml:trace contextRef="#ctx0" brushRef="#br0" timeOffset="99650">17251 9119 24575,'-26'-15'0,"-1"11"0,2-4 0,-1 0 0,-21 8 0,21 0 0,-1 0 0,-3 0 0,1 0 0,-10 0 0,13-9 0,1 2 0,-10 19 0,15-39 0,5 38 0,15-26 0,31 15 0,5 0 0,6 0 0,-5 0 0,1 0 0,-1 0 0,8 0 0,-4 0 0,22 0 0,-63 0 0,0 0 0,-31 15 0,-16-11 0,11 4 0,-1 0 0,-3-7 0,2-2 0,9 2 0,3-2 0,-10-15 0,21 12 0,15-11 0,0 15 0,47 0 0,-15 0 0,2 0 0,4 0 0,1 0 0,1 0 0,-6 0 0,-14 0 0,11 0 0,-27 0 0,12 0 0,-16 0 0,0 15 0,0-11 0,0 28 0,0-28 0,0 27 0,0-11 0,0 7 0,-12 5 0,-7 1 0,0-16 0,-2 1 0,-3 10 0,-3 4 0,0-2 0,-10 0 0,1-3 0,12-4 0,1 1 0,-4 15 0,7-15 0,16-32 0,-11 35 0,15-42 0,0 15 0,31 0 0,1-8 0,7-4 0,0 0-276,-3 3 0,0-1 0,4-2 276,0-2 0,5-1 0,2-3 0,-2 0 0,-5-1 0,-5-1 0,-3-2 0,-2 1 0,1 1 0,9 0 0,0 1 0,-7 0 0,14-28 0,-47 47 0,0 0 0,-15 15 0,-5-11 0,-8 26 0,-3 3 0,-10-21 0,8 11 0,-5 8 0,3-7 0,8-15 0,-1-2 0,-8 7 0,-6 4 0,5-1 414,2-3 0,3-1-414,-1-3 0,3 0 0,-3 5 0,25-15 0,8 0 0,0 0 0,8-15 0,10-13 0,-12 4 0,-1-5 0,4-10 0,-2 0 0,-6 9 0,-2 1 0,3-9 0,-4 2 0,-21-2 0,1 11 0,1 9 0,-1 5 0,2 9 0,5-12 0,15 16 0,0 0 0,0 31 0,0-7 0,-2 18 0,4 6 0,12-10 0,3 0 0,-11 7 0,4 1 0,13-11 0,7-1 0,-3-3 0,-9-5 0,-1-1 0,18 14 0,-3-4 0,-12-13 0,-5 1 0,-15-23 0,0-23 0,0 1 0,0-5 0,0-5 0,1 1 0,-2 0 0,-5 3 0,-3-1 0,-1-6 0,-2-3 0,-2 5 0,-4 9 0,-3 1 0,2-7 0,-1-4 0,0 8 0,-17 4 0,8 10 0,-1 1 0,-9-5 0,4 28 0,19-1 0,16 27 0,16 5 0,11-16 0,5-3 0,-11-12 0,3-1 0,13 7 0,0-4 0,-2-14 0,1 0 0,-17 0 0,-3-32 0,-16-7 0,-14 20 0,-3-1 0,6-10 0,-2 5 0,-22 19 0,19-17 0,32 23 0,19 0 0,12 0 0,-20 0 0,-1 0 0,1 0 0,-11 0 0,-16 0 0,0 0 0,16 0 0,3 0 0,14-6 0,1-4 0,-7-10 0,4 6 0,-7 9 0,-30 36 0,-3-11 0,3 11 0,0 2 0,-10-5 0,16 7 0,16 0 0,27-15 0,-2-4 0,2-16 0,-27 0 0</inkml:trace>
  <inkml:trace contextRef="#ctx0" brushRef="#br0" timeOffset="101219">10548 10478 24575,'39'-10'0,"8"2"0,-27 8 0,23 0 0,-6 0 0,-8 0 0,1 0-1639,1 0 1,1 0 1554,9 0 0,6 0 84,-11 1 0,3 2 0,1-1 0,-2 0 0,-1-1 0,-2-1 0,5 1 0,3 0 0,7 1 0,2 0 0,0-1 0,-4 1 0,-3-2 0,-2 0 0,-1 0 0,2 0 0,5 0 0,2 0 0,-1-1 0,-2 2 0,-6-1 0,1 0 0,-4 0 0,-4 0 0,0-2 0,-4 4 539,-3 5 0,-5 1-539,-7-4 565,-16 12-565,0-16 0,0 0 0,0 0 0</inkml:trace>
  <inkml:trace contextRef="#ctx0" brushRef="#br0" timeOffset="101820">12506 10513 24575,'-10'37'0,"0"0"0,1 1 0,3-1 0,6-11 0,0 1 0,-7 14 0,-2 4 0,0 1 0,-2 0 0,3-13 0,-1 1 0,-1-3 0,-7 6 0,1-3 0,4 9 0,-4-26 0,16-9 0</inkml:trace>
  <inkml:trace contextRef="#ctx0" brushRef="#br1" timeOffset="114604">4392 12435 24575,'0'-27'0,"0"9"0,0 11 0,0 7 0,0 0 0,-23 7 0,1 11 0,-4-1 0,-8 4 0,4 0 0,2 3 0,1 3 0,-6 2 0,-3 2 0,5-7 0,0-8 0,-1 11 0,32-58 0,0 19 0,15-25 0,2-6 0,-9 3 0,8 3 0,-1 0 0,-15 4 0,0 21 0,0-4 0,0 16 0,0 24 0,0-18 0,0 33 0,0-20 0,0 1 0,0-4 0,0-16 0,0 0 0,0 15 0,-16 28 0,-15-14 0,-4-1 0,8 4 0,-1-1 0,-4-8 0,-5 0 0,6-2 0,6 0 0,3-3 0,-14 1 0,21-7 0,15-27 0,0-1 0,19-7 0,9-5 0,-4-12 0,3-2 0,-4 16 0,2 1 0,-1-1-607,3-7 0,-1-1 0,-4 3 607,1-10 0,-5 18 0,-4 3 0,-14 4 0,15 16 0,-11 0 0,12 0 0,-16 0 1821,0 0-1821,8-15 0,-6 11 0,6-12 0,-8 16 0,0 16 0,0 27 0,-18-1 0,-4 4 0,10-8 0,-1 2-632,-3-8 0,-5 4 1,1-2-1,2-4 632,2-2 0,1-1-275,-2 7 1,1-2 274,-8 7 0,20-48 0,-11 28 0,15-35 0,0 16 2449,0 0-2449,15 0 0,20-3 0,5-1 0,-13 3 0,3 0 0,9-2 0,5-1 0,-4 3 0,-5 3 0,-3 4 0,-4 2 0,-1 1 0,20 3 627,-44 19-627,13-27 0,-16 12 0,0-16 0,0-16 0,0-11 0,0-4 0,0 2 0,0-3 0,1-10 0,0-5 0,-3 3 0,-4-6 0,-4 3 0,3 5 0,-5 2 0,-13 1 0,-1 8 0,2 9 0,0 10 0,1-3 0,12-9 0,3 1 0,-12-1 0,5-11 0,15 19 0,0 16 0,0 0 0,0 16 0,0 19 0,0 2 0,0 4 0,-2-3 0,4 1 0,5-1 0,5 3 0,0-3 0,-2 1 0,3-1 0,8 0 0,4 3 0,-4-2 0,-8 0 0,-2-2 0,6-5 0,-3-1 0,-14 16 0,0-43 0,0 11 0,0-15 0,0-47 0,0 12 0,-13 1 0,-6-8 0,4 2 0,10 1 0,-2 0 0,-18-1 0,-9-1 0,7 2 0,13 2 0,2 0 0,-10-6 0,1 2 0,6-6 0,14 20 0,2 3 0,-1 4 0,0 4 0,0 16 0,-16 32 0,-4 7 0,4-17 0,-3 3 0,-3 6 0,-3 3 0,-2-3 0,-3-9 0,-2-3 0,1 3-222,0 11 1,1 4-1,-3-3 222,-1-11 0,-1-4 0,4 1 0,6 9 0,3-7 0,-13-18 0,19 8 0,32-43 0,19 11 0,3-5 0,3-1 0,-4 9 0,2 3 0,9-3 0,-2 0 0,-13 4 0,-3 3 665,7 6-665,-13-12 0,-24 32 0,-16 27 0,-11-2 0,1-15 0,-5 1 0,3-5 0,-11 1 0,-24 9 0,63-32 0,16 0 0,-12 0 0,12 0 0</inkml:trace>
  <inkml:trace contextRef="#ctx0" brushRef="#br1" timeOffset="115916">10478 11077 24575,'-10'-15'0,"2"11"0,-8-12 0,-3 32 0,-17-28 0,12 25 0,-3 1 0,-2-19 0,-4-1 0,-1 13 0,-2 6 0,2-2 0,-5-5 0,-1 0-981,2 4 1,-3 3-1,5-3 981,6-4 0,1 0 0,-14 10 0,2-1 673,-6-11-673,17 10 0,-2 5 0,3-5 0,-16-6 0,6 7 0,-7 7 0,2-4 0,-3-7 0,-2-1 0,9 0 0,-3 0 0,-2 2 0,1-1-317,0 2 1,1 1 0,1-1 0,0-2 316,-6-2 0,2-3 0,1 3 0,3 6 0,2 2 0,4-2 0,8-4 0,3-2 0,-2-6 0,11 9 2090,16-27-2090,0 15 0,55-16 0,-25 5 0,2-1 0,6 0-547,-3 2 1,5 0 0,3 0 0,1 0 0,0-1 0,-1-1 473,-2-2 1,1-1 0,-1-1 0,0 0-1,0 2 1,0 1 72,7 1 0,1 2 0,-1 1 0,-2-1 0,-4 0-4,5-8 1,-4 0 0,-7 7 3,11 11 0,-28 0 0,1 0 0,-4 0 0,-16 0 3276,0 0-2823,-32 15-453,0-13 0,-6 0 18,-6 12 0,-5 4 0,0-3-18,5-8 0,0-4 0,-1 3 0,4 6 0,-2 3 0,2-1 0,5-6-49,4-9 1,4-2 48,-4 11 0,9-4 0,23-20 0,0 16 0</inkml:trace>
  <inkml:trace contextRef="#ctx0" brushRef="#br1" timeOffset="117986">9013 11359 24575,'-45'-19'0,"2"3"0,8 16 0,0 0 0,15-8 0,4 6 0,16-5 0,0 7 0,-15 0 0,3 7 0,-21-13 0,21 20 0,-4-20 0,16 14 0,0-8 0,39 0 0,3-8 0,5 6 0,-20-9 0,-7-1 0,-16 8 0,11-27 0,-15 27 0,0-12 0,0 16 0,0 0 0,-15 16 0,11-28 0,-28 39 0,28-54 0,-16 44 0,-7 9 0,-4-10 0,5 9 0,-1 3 0,-3-6 0,1-1 0,9-3 0,1-1 0,-16 3 0,20 4 0,6-1 0,7-16 0,-21 33 0,19-23 0,-12-5 0,16 4 0,0-16 0,0 0 0,71 0 0,-44-1 0,3 2 0,14 2 0,7 3 0,-3 0 0,-4 4 0,-2 0 0,0-2 0,-6 4 0,-2 19 0,-11-27 0,-19 12 0,12-16 0,-16 0 0,0 0 0,-24 0 0,-13-32 0,-1 13 0,-2-1 0,11 0 0,-1 1 0,-4 3 0,-3 2 0,2 5 0,4 7 0,1 2 0,-7-3 0,4-2 0,-1-11 0,27 12 0,7-11 0,0 15 0,0 0 0,7 0 0,16 6 0,3 3 0,10 3 0,1-2 0,8 1 0,-6 1 0,-14 2 0,-1 0 0,24-4 0,-6-1 0,-22 7 0,-4-16 0,-16 0 0,0 0 0,0-16 0,-32-3 0,9-9 0,-10-2 0,-1-4 0,18 0 0,1 1 0,-11 4 0,3-1 0,15-15 0,4 4 0,-12 15 0,23-11 0,10 0 0,20 6 0,-6-3 0,1 27 0,-32 7 0,0 0 0,0 7 0,0 11 0,-16 25 0,3-5 0,-1 2 0,-4-2 0,-2 1 0,6-7 0,-1 1 0,1-4 0,-5 10 0,3-7 0,16-32 0,0 0 0,0 15 0,0-11 0,0 12 0,0-16 0,16 0 0,-12 0 0,11 0 0</inkml:trace>
  <inkml:trace contextRef="#ctx0" brushRef="#br1" timeOffset="119019">8696 11113 24575,'-20'-16'0,"-11"28"0,11-16 0,1 21 0,7 10 0,0 1 0,-5 0 0,10 8 0,2 2 0,-11-1 0,15-7 0,2-1 0,-1-5 0,0 7 0,0-47 0,0-19 0,0-2 0,0-4 0,1 2 0,-2 1 0,-6 6 0,-1 1 0,7 0 0,-2 8 0,-13 17 0,16-18 0,0 24 0,-16 16 0,12-28 0,-4 39 0,1 13 0,7-11 0,0 1 0,0 7 0,0-2 0,-1 2 0,2-1 0,4 4 0,5-2 0,7-9 0,2-3 0,12 9 0,2-19 0,-25-16 0</inkml:trace>
  <inkml:trace contextRef="#ctx0" brushRef="#br1" timeOffset="120500">8308 11889 24575,'0'-30'0,"0"1"0,16-18 0,-12 47 0,11-16 0,-15 12 0,8-11 0,10 15 0,9 0 0,10 0 0,8 0 0,-9 0 0,3 0 0,3 0 0,-2 0-820,0 0 1,-1-1 0,2 2 0,4-1 806,-6 0 0,5 0 1,2 0-1,1 0 0,0 0 1,-3 0-1,-3 0 13,6 0 0,-4 0 0,1 0 0,4 0 0,-6 0 0,5 0 0,1 0 0,2 0 0,-1 0 0,-3 0 0,-5 0 0,5 0 0,-6 0 0,0-1 0,3 2 0,1-1 0,4 0 0,0 0 0,-2 0 0,-5 0 0,-1 0 0,-4 0 0,0 0 0,-1 0 0,-1 0 0,-1 0-586,2 0 1,-2 0 585,-1 0 0,-1 0 0,-3 0 0,-1 0 0,16 0 0,-10 0 0,-21 0 3135,4 0-3135,-16 0 1402,-16 15-1402,-23-11 0,-12-4 0,7 5 0,-2 1 0,-3-1-697,6-4 1,-2 0 0,-2-2 0,0 0 696,0-1 0,-2-1 0,0-1 0,1 0 0,3 1 0,5 0 0,3 0 0,0 0 0,-3 0 0,-8 0 0,-3 0 0,-2 0 0,2-1 0,5 0 0,-3-4 0,5-1 0,-3 2 0,3 5 0,-2 2 0,0 0 0,4-2 0,4-3 0,3-1 0,2 2 0,-4 3 0,2 2 0,-3-1 0,1 0 0,5 1 0,2-2 0,1-7 0,1 0 0,-15 4 0,27-12 0,36 14 0,15 4 0,-1-2 0,8 0 0,2 0 0,-1 0 442,-4 0 1,1 0 0,0 0 0,3 0-443,-3 0 0,4 0 0,1 0 0,-1 0 0,-2 0 0,-4 0-632,7 0 1,-5 0 0,-2 0 631,13 0 0,-7 0 0,-13 0 0,-31 0 0,-31 16 0,-16-12 0,16 1 0,-5 1 0,-1-1-271,-1-4 0,-2-1 0,0-1 0,1 1 271,-4 0 0,1 0 0,-1 0-103,-6 0 1,-2 0 0,8 0 0,-4 0 0,16 0 0</inkml:trace>
  <inkml:trace contextRef="#ctx0" brushRef="#br1" timeOffset="120850">8537 11624 24575,'-19'-43'0,"3"6"0,15 7 0,2 1 0,-1 5 0,0-7 0</inkml:trace>
  <inkml:trace contextRef="#ctx0" brushRef="#br1" timeOffset="130700">25823 8396 24575,'-32'17'0,"-1"0"0,0 0 0,-11 2 0,0 1 0,14-1 0,1 2 0,2-2 0,-2 2 0,1-5 0,-15-4 0,27-24 0,31-15 0,21-14 0,0 2 0,-8 3 0,2 1 0,4-2-656,-4 6 1,5-1-1,1 0 1,1 0 0,-1 2-1,-2 4 1,0 1-1,0 0 1,-1 1 0,-1 0 257,2-3 0,-2 0 0,0 0 1,-1 3 952,6-2 1,-1 2 0,-5 1-556,-7-5 0,-5 13 0,-3 39 0,-16 17 0,0 4 0,0 4 0,0-16 0,0 0 0,-8 13 0,0-7 0,4-24 0,-12 13 0,40-40 0,15-8 0,2 15 0,4-1 265,-10-7 0,3-4 0,1-2 0,0 3-265,1 3 0,0 1 0,0 0 0,-1-2 0,-4-3 0,0-1 0,-2-1 0,-1 2 0,5 1 0,-1 1 0,-3 3 0,4 2 0,-5 3 0,-5-1 0,-11 16 0,-25 22 0,-6 4 0,9-10 0,-9 9 0,-4 7 0,14-11 0,40-19 0,-16 9 0,4 1 0,17-14 0,9-9 0,-1 0 1092,-14 2 0,-1-2 0,0-1-378,8-4 0,1-4 0,-8-1-714,4-19 0,-24 0 0,-5-2 0,-9-6 0,0-3 0,-16 10 0,13 21 0,-13-3 0</inkml:trace>
  <inkml:trace contextRef="#ctx0" brushRef="#br1" timeOffset="130900">27746 7849 24575,'37'0'0,"0"0"0,1 0 0,3 1 0,0-1 0,2-1 0,-6-2 0,1-1 0,0-1 0,0 2-415,0 2 1,1 1-1,-1 0 1,-2-3 414,2-7 0,-1-2 0,-2 2 0,10 9 0,-6-2 0,-12-12 0,-11 15 0,-16 0 0</inkml:trace>
  <inkml:trace contextRef="#ctx0" brushRef="#br1" timeOffset="131116">28328 7497 24575,'-35'-20'0,"15"-11"0,-3 42 0,21-22 0,-8 37 0,-4 18 0,-2-7 0,-3 3-1093,2-1 1,-2 4 0,0 0 382,-1 1 1,-1 0-1,-1-1 710,0 1 0,0 0 0,-2 0 0,-3-2 0,0 1 0,2-3 17,10-8 1,2 0 0,-2-4 0,-12 5-1,7-7 1,20-10 0</inkml:trace>
  <inkml:trace contextRef="#ctx0" brushRef="#br1" timeOffset="150783">14199 6050 24575,'-31'10'0,"0"0"0,3 0 0,3-5 0,-3-20 0,13 11 0,15-12 0,0 16 0,0 0 0,0 16 0,39-12 0,3 4 0,12-1 0,-14-5 0,7-1 0,4-1 0,2-1 0,1 0 0,-3 0-547,-4 1 1,-2 0 0,0 0 0,1 0 0,4 0 0,3 0 455,-12 0 0,4 0 0,2 0 1,1 0-1,2 0 0,2 0 0,-1 0 1,0 0-1,-1 0 0,-1 0 0,-2 0 1,-2 0-320,7 0 0,-4 0 1,-1 0-1,-1 0 1,0 0-1,1 0 0,3 0 1,4 0 339,-13 0 0,2 0 1,2 0-1,1 0 1,1 0-1,1 0 0,1 0 1,0 0-1,0 0 1,0 0-1,0 0 1,-1 0-1,0 0 0,-2 0 1,-1 0-205,3 0 1,0 0 0,0 0 0,-1 0 0,-1 0 0,0 0 0,0 0 0,-1 0 0,1 0 0,0 0 0,0 0 0,0 0 220,1 0 1,1 0-1,0 0 1,0 0-1,-1 0 1,1 0 0,0 0-1,-1 0 1,-1 0-1,0 0 1,-2 0-1,0 0-238,4 0 1,0 0 0,-1 0 0,0 0 0,-2 0 0,-1 0-1,-1 0 1,-2 0 0,-2 0 290,9 0 0,-3 0 0,-3 0 0,-2 0 0,-2 0 455,7 0 1,-3 0 0,-3 0-456,7 0 0,-4 0 1216,-11 0 0,-3 0-1216,7 0 3276,-15 0-2057,-5 0 2057,-15 0 0,0 0-2916,8 0-360,22 0 0,5 0 0,-12 0 0,9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50:49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3193 13353 24575,'31'0'0,"0"0"0,11 0 0,1 0 0,0 0 0,4 0-928,-7 0 0,3 0 0,5 0 928,-11-2 0,3-1 0,3 0 0,1 0 0,0 0 0,1 1-469,-3 1 1,1 0 0,0 1 0,1 0 0,0 0 0,0-1 0,0 0 327,0-1 1,0 0 0,0-1 0,0 1 0,1-1 0,1 1-1,0 0 141,1 1 0,2 1 0,1 0 0,0 0 0,-1 1 0,0-1 0,-3 0 0,-4 0 0,5 0 0,-6 0 0,-1 0 0,2 0 0,4 0 0,-3 0 0,4 0 0,2 0 0,1 0 0,1 0 0,-1 0 0,-2 0 0,-4 0 0,0 0 0,-3 0 0,-1 0 0,-1 0 0,3 0 0,3 0 0,-2 0 0,3 0 0,2 0 0,2 0 0,0 0 0,0 0 0,0 0 0,-3 0 0,-2 0-469,1 0 1,-2 1 0,-1-1 0,-1 0 0,0 0 0,1 0 0,1-1 446,0 0 0,1-1 0,2 0 0,-1 0 0,0-1 0,0 1 0,-1 0 1,-1 1 21,6 0 0,-1 0 0,-1 1 0,-1 0 0,0-1 0,0 0-376,-5-1 1,-1-1 0,0 0 0,-1 0 0,2 0 0,3 1 375,-4 1 0,4 1 0,0 0 0,1 0 0,1 0 0,-2 1 0,-1-1 0,-3 0 0,9 0 0,-4 0 0,-1 0 0,2 0 0,4 0 0,-9 0 0,3 1 0,2-1 0,1 0 0,1 1 0,0-1 0,-2 0 0,-2-1 0,-3 0 0,3-1 0,-4-1 0,-2 0 0,0 0 0,3 1 0,3-1-242,-1 2 1,3 1 0,2-1 0,2 1 0,1 0 0,-1 0 0,-1 0 0,-2 0 0,-3-2 241,5 0 0,-4 0 0,-1-2 0,-1 1 0,3 1 0,3 0 0,-9 1 0,3 0 0,1 1 0,1 0 0,1 0 0,0 1 0,0-1 0,-1 0 0,-1 1 0,-2-1-5,7 0 1,-1 0-1,-2 0 1,0 0-1,-1 0 1,1 0-1,0 0 5,1 0 0,1 0 0,-1 0 0,0 0 0,1 0 0,0 0 0,1 0 0,-2 0 0,1 0 0,1 0 0,0 0 0,0 0 0,-2 0 0,-2 0 0,-3 0 0,6 0 0,-4 0 0,-2 0 0,1 0 0,3 0 0,0 0 0,4 0 0,0 0 0,0 0 0,-2 0 0,-2 0 54,4 0 1,-3 0 0,-2 0 0,3 0-55,-8 0 0,1 0 0,0 0 0,0 0 0,0 0 0,0 0 0,-1 0 0,1 0 0,1 0 0,3 0-113,-1 0 1,2 0 0,3 0 0,0 0 0,1 0 0,-2 0 0,-2 0 112,-1 0 0,-2 0 0,0 0 0,-1 0 0,3 0 0,3 0 0,-7-1 0,2 1 0,2-1 0,1 0 0,1 0 0,1 0 0,-1 0 0,-1 0 0,-1 1 0,-2-1 109,8 1 0,-2-1 0,-1 1 0,0 0 0,-1 0 0,0 0 0,1-1-109,1 0 0,0 0 0,0 0 0,0-1 0,0 1 0,-1 0 0,1 0 0,-1 1 0,0 0 0,1 0 0,-1 0 0,-1 0 0,-2 0 0,-2 0 0,1 0 0,-3 0 0,-1 0 0,1 0 0,3 0 0,-4 0 0,2 1 0,2-1 0,1 0 0,1 1 0,-2-1 0,-1-1 0,-2 0 0,2-1 0,-2 0 0,-2-1 0,0-1 0,2 2 0,1-1 0,3 2 0,1 1 0,1-1 0,1 1 0,0 0 0,-1 0 0,-2-1-136,1-2 0,-1 1 0,0-2 0,-2 1 0,1 1 0,0 0 136,-2 1 0,1 1 0,-1 0 0,1 0 0,-1 1 0,0-1 221,1 0 1,-1 0-1,0 0 1,1 0-1,0 0 1,1 0-222,-1 0 0,0 0 0,2 0 0,-1 0 0,1 0 0,0 0 0,-1 0 0,-2 0 0,1 0 0,-1 0 0,0 0 0,0 0 0,1 0 0,-1 0 108,3 0 1,-1 0 0,0 0-1,1 0 1,0 0 0,1 0-1,0 0-108,-2 0 0,2 0 0,1 0 0,0 0 0,-1 0 0,0 0 0,-2 0 0,-2 0 0,1 0 0,-3 0 0,-2 0 0,1 0 0,2 0 0,3 0 0,-1 0 0,4 0 0,2 1 0,1-1 0,1 0 0,0 1 0,-1-2 0,-3 1 0,-3-1 0,4-1 0,-4-1 0,-1 0 0,0 0 0,1 0 0,4 1 0,-3 1 0,3 1 0,2-1 0,2 1 0,-1 0 0,0 0 0,-1 0 0,-4 0 0,-3-2-187,8 0 1,-5-2-1,-2 0 1,-1 1 0,3 1 186,-1 1 0,2 0 0,1 2 0,-1-1 0,-3 0 0,-4 1 0,7-1 0,-5 1 0,1-2 402,-5-2 0,1-2 0,-1 0 1,-4 2-403,7 1 0,-4 0 0,3-6 0,-7 0 0,-19 8 0</inkml:trace>
  <inkml:trace contextRef="#ctx0" brushRef="#br0" timeOffset="1901">10848 5997 24575,'-35'0'0,"15"-15"0,4 26 0,-1 16 0,3 5 0,6 17 0,0-11 0,-4 9 0,1 1 0,3-5-692,6 4 1,2 3 691,-1-14 0,0 7 0,-1 3 0,0 1 0,1 0 0,0-2-576,1 2 1,0 0 0,1-1 0,-1 0 0,-1 1 575,0-3 0,-2 1 0,1 1 0,-1 0 0,0-1 0,-1 0-656,1 6 1,0 0-1,0 0 1,-2-2 0,0-2 238,-3-1 0,-1-2 1,0 0-1,0 0 417,0 3 0,0 1 0,0 0 0,0-1-473,0-1 1,0-1 0,0 1 0,1 3 472,3-7 0,2 3 0,0 1 0,0 0 0,0-1 0,0-2 0,0-1 0,0-3 0,0 0 0,0 1 0,0 4 0,0 1 0,1 5 0,0 3 0,0 0 0,-1-1 0,1-3 0,0-4 0,0 4 0,1-6 0,-1 1 0,-5 4 0,-2-6 0,-3 3 0,-2 2 0,-1 2 0,-1-1 0,1-1 0,0-2 0,2 0 0,0 0 0,0-2 0,-1 0 0,0-1 0,-1 1 0,-2-1 0,-1-1 0,-1 0 0,0 0 0,1 1 0,1 2-396,2-1 0,1 3 0,0 1 0,0 1 0,2-2 0,1-1 0,1-3 396,2 1 0,2-3 0,1-2 0,-1 1 0,0 1 0,-3 6 0,-1 2 0,0-1 0,0 0 0,0-2-201,-1 3 0,0-2 0,0-2 0,1 1 201,0-4 0,1-1 0,-1-1 0,-1 1 0,-1 1 0,-2 0 0,0 0 0,3 3 0,5-2 0,2 3 0,1 1 0,0-1 0,0-2 0,-2 1 0,1-2 0,0 1 0,1 3 0,2-3 0,2 4 0,0 2 0,1 0 0,-3 0 0,-1-2 245,-3 3 0,-3 0 0,-2-2 0,2 0 0,0 1-245,3-1 0,1-2 0,0 2 0,-1 0 0,-3 1 0,0-6 0,-3 3 0,-1 0 0,0 1 0,0-2 0,2-3 0,1-3 0,-1 12 0,3-6 0,0 6 0,3-13 0,-2 6 0,1 2 0,0 1 0,0 0 0,2-2 0,0-4 0,1 8 0,2-4 0,1 0 0,0 2 0,1-1 0,2 2 0,0 1 0,-1 0 0,0-2 0,-2 4 0,-2-1 0,1-1 0,4-3 0,5 1 0,3-4 0,-2 2 0,-2 4 0,-3 1 0,2-2 0,-2-6 0,1-2 0,2 3 0,3 1 0,3 1 0,-1 1 0,-4-2 223,-5-1 0,-4-2 1,4 2-224,4-5 0,4 4 0,1 0 0,-1-1 0,-2-4 0,-3 0 0,-1-3 0,3 3 0,6 6 0,6 5 0,-1 0 0,-2-5 0,-6-6 0,-1-3 0,1 3 0,3-3 0,2 3 0,1 1 0,-1 0 0,-3-1 0,-4 3 0,-4-1 0,1-1 0,1 0 0,9 9 0,2-1 0,-4 0 0,-8-8 0,-2 1 0,-2-1 0,2-4 0,3 6 0,-1-3 1570,-7 2 0,0 0-1570,8-8 0,0-3 3276,-4 9-3137,4-8 0,0 1 2529,-8 9-2668,0-12 0,0-3 1652,0-4-1652,0-20 0,0-20 0</inkml:trace>
  <inkml:trace contextRef="#ctx0" brushRef="#br0" timeOffset="2916">10460 15822 24575,'25'0'0,"-13"0"0,19 31 0,-27-7 0,11 3 0,2 5 0,-7 2 0,-1 0 0,2-1 0,-2 1 0,-2 1 0,-2 4 0,-1-3 0,-4 1 0,0 2-1093,0 8 1,0 6 0,0-4 957,0-3 1,0 0 134,0-8 0,0 4 0,0-1 0,0-3 0,0 10 0,0-2 0,-4-2 0,-2 3 0,0-3 0,-4 3 0,0 0 0,3 0 0,1 2 0,0-2 0,0-11 0,1-3 0,0 2 0,1 1 0,0 3 0,0 0 0,0 0-233,0-1 0,0 1 1,-1-1-1,-1-2 233,-2 6 0,-1-1 0,-2 0 0,-4 3 0,-4 1 0,4-9 0,0 3 0,-17-7 0</inkml:trace>
  <inkml:trace contextRef="#ctx0" brushRef="#br0" timeOffset="7616">2840 14429 24575,'10'-20'0,"13"4"0,-3 16 0,4 0 0,3 0 0,-1 0 0,3 0 0,15 0 0,6 0 0,-13 0 0,2 0 0,0 0-1093,1 1 1,0-1 0,0-1 728,1-3 1,0-2 0,-2 1 363,-3 3 0,-2 2 0,0-2 157,1-3 0,1 0 1,-1-1-158,1 0 0,0 1 0,0 0 0,-1 4 0,1 0 0,-1-1 0,0-2 0,0-1 0,-1-1 0,2-3 0,2 2 0,5 6 0,4 1 0,-6-3 0,-8-9 0,1 1 0,6 8 0,8 3 0,2 2 0,-2-3 0,-6-4 0,-1-1 0,0-1 0,2 1-464,-4 2 1,0 0 0,2 1 0,0-1 0,1 0 463,5-3 0,1 0 0,1-1 0,-1 1 0,-3 0 0,-4 2 0,-2 0 0,-1 1 0,3-1 0,1-1 0,4 0 0,0-1 0,-2 0 0,-3 1 0,3 0 0,-5-1 0,5 1 0,-1 0 0,5 1 0,2-1 0,-3 1 0,-5-1 0,-4 0 0,-5 1 0,4-1 0,7 0 0,4 0 0,2 0 0,-2 0 0,-8 1 0,-1 1 0,-1-1 0,1 0-294,5-3 1,0-1 0,0 0-1,-1-1 294,-2 2 0,0-1 0,-1 0 0,1 0 0,-1 0 0,2 0 0,-2 0 0,-4 1 1069,12-2 1,-2 0-1070,-6 0 0,1-2 0,-2 3 0,5 3 0,2 0 0,-1-3 0,4-3 0,0 0 0,-12 1 0,-1-1 0,1 1 0,0 2-621,2 2 1,0 2 0,0 0-1,-1-2 621,8-9 0,-3-2 0,-3 5 0,-3 10 0,-3 2 1035,-4-7 0,-1 0-1035,8 8 664,4-6 0,0-3-664,4-3 0,-3 6 0,8 1 0,-5-2 0,-8-4 0,1-1 0,4 6 0,6 2 0,3 0 0,-2-2-258,-6-2 0,-2-1 0,0-1 1,1 2 257,-1 2 0,0 3 0,0-2 0,2-1 0,-2-2 0,2-3 0,1 0 0,-3 1 0,-4 3 0,-1 4 0,-5 2 0,4-3 0,7-5 0,4-5 0,0 0 0,-6 4 0,5 8 0,-1 1 0,-4-4 0,4-1 0,-3 1 0,8 0 0,0 2 25,-11 3 1,0 0 0,2-2-26,2-4 0,1-3 0,3 1 0,-3 2 0,2 2 0,1 0 0,0-2-357,2-2 1,1-1 0,-1 0-1,-1 0 357,-4 0 0,-2 0 0,0 0 0,1 0 0,8 0 0,2 0 0,-2 0 0,-6 1 0,-1-2 0,-2 0 0,-5 4 0,3 1 0,0-1 0,-4 0 0,4-2 0,-1-2 0,-4 2 0,1-2 0,-3 1 0,-2-1 0,-3 0 0,11-7 0,-1 3 0,-9 12 0,-1 0 0,4-14 0,0 1-19,3 12 0,1 2 19,5-14 0,-2-2 1503,-13 7 0,1 1-1503,10 2 0,4 1 0,-4-1 0,-9-5 0,1 1 0,11 8 0,6 5 0,-4-3 866,-2-11 1,-1 0-867,-1 10 0,2 2 0,2-2 0,-5-4 0,2-3 0,-1-1 0,-1 4-1093,4 3 1,-1 3 0,2-1 1024,2-2 1,2-1 0,1 0 0,-6-1 67,8-3 0,-2 1 307,-6 5 0,0 3 1,0-4-308,-4-7 0,-2-2 0,2 2 0,4 8 0,2 3 0,-1-4-295,1-6 0,-1-3 0,2 2 295,4 7 0,1 4 0,4-3-656,-10-4 1,2-2-1,2-1 1,0 0 0,-3 2 250,2 1 0,-3 2 0,2-1 1,4-2 404,-7 1 0,4-2 0,3-1 0,1 0 0,-1-1 0,-1 2 0,-2 0 90,6-1 0,-2 2 1,-2-1-1,1 1 0,0-2-90,-7 1 0,-1-1 0,1 0 0,-1 0 0,1 0 0,1 2 0,2 2 0,2 2 0,1 0 0,-2 0 0,-2 1 0,-4-1 0,10-3 0,-6 1 0,5 0 0,-8 3 0,4 0 0,3 1 0,0 0 0,-2 0 0,-4 0 0,1 1 0,-5 0 0,1 0 0,4-2 0,-4 0 0,4-1 0,1 0 0,2-1 0,0 0 0,0 0 0,-3 1 0,9-1 0,-1 0 0,-1 0 0,0 0 0,1 0 0,-1 1 0,1-1 0,0 0 0,-1 0 0,0 0 0,-3-2 0,0-1 0,-1 1 0,0-1 0,0 1 0,-3 2 0,0 0 0,0 0 0,-2 1 0,0-1 0,1-1 0,-1 0 0,0 0 0,3 0 0,-1 0 0,3-1 0,1 1 0,1-1 0,-2 1 0,-3 1 0,3 0 0,-4 2 0,0 0 0,4-2 0,0 0 0,3-2 0,2 1 0,0-1 0,-1 0 0,-4 0 0,2-1 0,-3 1 0,0-1 0,5-1 0,-9 2 0,3-1 0,3 0 0,0 0 0,0-1 0,-2 0 0,-1 0 0,5-2 0,-1-1 0,-2-1 0,1 1 0,1 0 0,-5 3 0,1 1 0,0 0 0,1 0 0,-1-1 0,0-2-536,3-2 0,0-2 0,0 0 1,0-1-1,-2 1 0,-1 3 536,6 1 0,-2 2 0,-1 1 0,0-3 0,-6-2 0,1-3 0,-1 0 0,0 1 0,-1 3-333,3 2 0,-1 3 1,-1 0-1,0 0 333,8-5 0,-1-1 0,1 1 0,-11 4 0,0 0 0,1 1 0,1-1 0,7-1 0,3-1 0,-1 0 0,-3 0 0,-2-3 0,-2 0 0,2 0 639,0 3 0,4 0 0,-2 0 0,-5 1-639,1-2 0,-4 0 786,-1 1 1,-3 3-787,6 6 3276,-35 0-1550,11 0 1550,1 0-1979,-12 0-492,12 0-805,-16 0 0,0 0 0,-16 15 0,-27-11 0,5 9 0,-6 6 0,-2-4-455,6-6 1,-1-2 0,-5 1 454,6 0 0,-4 1 0,-3 1 0,-2 0 0,1 1 0,2 0-547,2 0 1,1 0 0,0 1 0,0 0 0,0 0 0,0-2 536,0 0 1,1-2 0,-1 0 0,0 0 0,0 0-1,-2 1 10,1 1 0,-2 1 0,-2 0 0,1 1 0,2-1 0,1-1 0,5 0 0,-4 0 0,4-1 0,1 0 0,-3 0 0,-5 0 0,-4-1 0,-1 1 0,1-1 0,4 1-820,5 0 1,3 0 0,1 0 0,-2-1 553,-7 1 0,-2-1 0,-1 1 0,2 1 266,3 2 0,1 1 0,-1 0 0,-3 0-547,1-5 1,-3 0 0,-2-1 0,-1 1 0,1-1 0,4 2 443,2 1 0,2 0 1,2 1-1,-3 0 1,-3 0 102,5-4 0,-3 1 0,-3 0 0,-1-1 0,1 0 0,0 0 0,3 0 0,4 0-81,-3 1 1,5 0 0,1 0 0,-1 0 0,-5 0 80,3-1 0,-2 0 0,-2 0 0,-2 1 0,-1-1 0,1 1 0,-1-1 0,2 0 0,2 0 0,0 0 0,0-1 0,-1 0 0,1 1 0,0-1 0,0 1 0,1 0-118,-1 1 1,2-1 0,-1 1 0,1 0 0,-1 0-1,-1 0 1,0 0 0,-1 0 117,-3 0 0,-1 1 0,-3 0 0,1-1 0,-1 1 0,1 0 0,2 0 0,3 0 0,3-1 0,-8 4 0,4-1 0,3 0 0,-1 1 0,-3-1 0,7-1 0,-2 0 0,-2 0 0,0 0 0,0 0 0,1-1 0,2 0 0,4-2-60,-13 0 0,4-2 1,2 0-1,-3 1 60,2 3 0,-2 1 0,-1 1 0,1-1 0,2-3 0,0-2 0,2-3 0,0-1 0,0 3 0,-4 3 0,0 3 0,-1-1 0,0-2 0,8-3 0,0-3 0,-1 1 0,0-1 0,-2 3 0,2 2 0,-2 2 0,-1 1 0,0 0 0,-1-1 0,0-1 150,3-2 1,0-2-1,-1 0 1,0-1 0,0 1-1,0 0 1,0 2-151,1 1 0,1 1 0,0 0 0,0 1 0,-1 0 0,0 0 0,-2-1 0,-1-1 0,-1 0 0,-2 0 0,0-1 0,0 1 0,1-1 0,2-1 0,2 1 0,0-1 0,3-1 0,1 0 0,0 0 0,-1 1 0,-4 0 0,4 1 0,-2 1 0,-2 0 0,-1 0 0,-1 1 0,1 0 0,0-1 0,1 0 0,2 0 0,-3 0 0,2 0 0,0 0 0,1-1 0,0 0 0,1 1 0,-2-1 0,2 1 0,0-1 0,0 1 0,0 0 0,0-1 0,-1 1 0,-1 0 0,-1-1 0,-1 2 0,-1-1 0,0 1 0,0-1 0,1 0 0,2-1 0,3 0 0,-6-2 0,4-1 0,2 0 0,-2-1 0,-2 2 0,2 1 0,-2 0 0,-1 1 0,-1 0 0,0 1 0,2-1 0,2 0-309,-6 0 1,3 1 0,0 0-1,2-1 1,0 0 308,-7 0 0,2 0 0,0-1 0,0 2 0,8-1 0,1 1 0,-1 1 0,0 0 0,-2-1-65,2 0 0,-2 0 0,-1-1 0,0 1 0,1 0 0,1 0 65,-2 2 0,2-1 0,-1 1 0,-1 0 0,-4 1 0,8-3 0,-3 1 0,-2-1 0,-2 1 0,-1 0 0,1 0 0,-1-1 0,2 1 0,2-2 92,-6 1 0,1 0 0,1-1 1,0 0-1,1 0 0,0 0 1,-1 1-93,0 0 0,1 0 0,-1 1 0,1-1 0,0 1 0,0-1 0,2-1 169,-4-1 1,0-2-1,0 0 1,2 1-1,4 0 1,5 2-170,1 5 0,5 2 0,-3-2 0,-5-4 0,-5-2 0,0 0 0,5 1 0,5 4 0,3 0 0,-3 1 0,-3-1 0,-4 0 0,0-1 0,1-1 0,-4-3 0,1-1 0,2 2 483,5 4 1,1 3 0,-1-2-484,-2-2 0,0-2 0,-2 0 0,4-1 0,-1-1 0,-1 1 0,0 0 730,-4 3 1,0 0-1,-1 0 1,-1 0-731,1-3 0,0 0 0,-2-1 0,-2 1 0,7 0 0,-2 1 0,-2 0 0,1 0 0,1 1 0,2-1 149,-2 0 1,3 1-1,0 0 1,-5 0-150,4-1 0,-4 1 0,-2 1 0,-1-1 0,0 0 0,2 0 0,3 0 0,1-1 0,2 0 0,2 0 0,-2 0 0,-3 1 0,1 1 0,-3 0 0,-3 1 0,-1 0 0,0 1 0,2-2 0,2 0 0,3-1-603,-2-1 0,4-1 0,1-2 0,0 2 0,-3 0 603,-1 0 0,-4 2 0,0 0 0,0 0 0,3 0 0,4-1 0,-11 0 0,5 0 0,2-1-30,2-1 1,1 0 0,0 0 29,0 1 0,1 0 0,0 1 0,4-1 0,1 1 0,-2-2-15,-7-2 0,-2-3 0,-1 4 15,3 7 0,-2 3 0,0 1 0,-1-4 0,2-6 0,0-4 0,-2 1 0,-2 2-276,5 5 1,-3 3 0,-2 1 0,1 0-1,0 0 1,4-4 275,-6-2 0,4-4 0,0 1 0,-4 2 0,4 1 0,-4 3 0,-1 0 0,0 1 0,2-2 0,4-1 590,-2-3 1,4-2 0,1 0 0,-1 1-591,-3 5 0,-1 1 0,1 0 0,3-3 634,1-4 0,2-3 1,5 4-635,5 5 0,3-1 0,-3-6 0,1-2 0,-6 1 1267,-1 0-1267,17-15 3276,3 26-329,16-22-1254,0 26-1693,24-11 0,15-8 0,-6 1 0,6-3 0,6-1 0,2-1 0,1 0 0,-1 1-547,-1 0 1,0 1 0,1 0 0,1-1 0,4 0 0,4-1 311,-15 2 1,2 0 0,3 0 0,2-1 0,1 1 0,2-1 0,1-1 0,0 1 0,0 0 0,0 0 0,-2 0 0,0 0 0,-3 0 0,-1 1-94,4-1 0,-2 0 0,-2 0 1,-1 1-1,-1-1 0,1 1 1,1-1-1,1 1 0,3-1 1,3 0 244,-11 2 0,1 0 0,3-1 1,1 1-1,1-1 0,1 0 0,1 1 1,1-1-1,0 0 0,0 0 0,0 1 1,-1-1-1,0 0 0,-1 1 0,-2-1 1,-1 1-1,-1 0 0,-3-1-193,9 0 0,-2 0 0,-2 0 0,-1 0 1,-1 0-1,-1 0 0,0 0 0,1 0 1,0 0-1,2 0 0,2 0 276,-4 0 0,2 1 0,1-1 0,1 0 0,0 0 0,1 1 0,0-1 0,0 0 0,-1 0 0,0 1 0,-1-1 0,-1 1 0,-2-1 0,-1 1-226,9-1 1,-1 0-1,-2 1 1,-1-1 0,-1 1-1,0-1 1,-1 1 0,1-2-1,0 0 226,0 0 0,-1-1 0,0-1 0,1 1 0,-1-1 0,0 0 0,-1 0 0,1 1 0,-1 1 43,5 0 0,-1 1 0,-1 0 0,1 0 1,0 1-1,-1-1 0,0-1 0,-1-1-43,-1-1 0,0-1 0,-1 0 0,1-1 0,-1-1 0,0 1 0,0 0 0,0 1 0,-1 0 0,0-1 0,0 1 0,0 0 0,0 1 0,0-1 0,0 0 0,0 1 0,1 0 0,0 1 0,0 0 0,0 0 0,0 0 0,0 0 0,1 0 0,-1-1 59,1-1 0,1-1 0,1-1 1,-1 1-1,0-1 0,-2 1 1,-2 2-1,-2 0 0,5 1 0,-2 2 1,-3 1-1,-1-1 0,0 0 1,2-2-1,0 0 0,0 1 1,0-1-1</inkml:trace>
  <inkml:trace contextRef="#ctx0" brushRef="#br0" timeOffset="8118">10283 13476 24575,'48'-14'0,"-1"1"0,-8 6 0,2 2 0,2-1 0,3-2 0,1 0 0,5 1-547,-12 3 1,5 1 0,1 0 0,1 0 0,0 0 0,-3-1-110,-1-2 1,-2-1-1,0 0 1,2-1 0,4 1 290,-6 1 1,4 0 0,2 0 0,2 0 0,0 1 0,1-1 0,-2 0 0,-2 1 0,-3 0 266,3-1 1,-1 1 0,-3 0 0,0 0 0,-1 0 0,1-1 0,9-1 0,2 0-1,-2 0 1,-3 0 0,-6 2 0,-8 2 0,0 1 0,0-1 0</inkml:trace>
  <inkml:trace contextRef="#ctx0" brushRef="#br0" timeOffset="8716">12894 13123 24575,'29'-17'0,"1"-1"0,5 8 0,2 0 0,-3 0 0,1-2 0,2 3-1093,2 4 1,1 2 0,5-1 703,-2-1 1,6-2 0,2 0-1,0 0 1,-2 0 388,-8 1 0,-2 1 0,1 0 0,2-1 0,3 1 0,-4 0 0,3-1 0,3 1 0,2-1 0,1 1 0,-1-1 0,0 0 0,-3 0 0,-3 0 0,5-2 0,-2 0 0,-2 0 0,-1 0 0,-1 0 0,1 1 0,9-1 0,1 0 0,-2 1 0,-3 0 0,-5-1 0,-6 1 0,0-1 0,-1 0 0</inkml:trace>
  <inkml:trace contextRef="#ctx0" brushRef="#br0" timeOffset="9185">12859 13018 24575,'31'-16'0,"0"1"0,1 0 0,8 3 0,6-1 0,3 1 0,1 1 0,-2 1 0,-5 1 0,-2 1 0,1 1 0,2 0 0,6-2-328,-9 3 0,5-2 0,2 1 1,3-1-1,2 0 0,0 0 1,-1 0-1,0 0 0,-3 1 1,-3 1-142,6-1 1,-2 1 0,-3 1 0,1 0 0,-1 0 0,2-1 0,1-1 140,-7 0 0,1 0 0,1 0 1,1-1-1,0 0 0,0 0 1,0 0-1,-1 0 0,-1 1 1,-2 0 122,10 0 0,0 0 0,-1 0 0,-1 1 1,-3 0-1,-2-1 0,-3 0 0,5-2 0,-4-1 1,-3 1-1,1 0 0,-4 3 0,0 0 0,1 0 1,-1 1-1</inkml:trace>
  <inkml:trace contextRef="#ctx0" brushRef="#br0" timeOffset="14168">13705 12629 24575,'-29'-15'0,"6"11"0,23-12 0,0 16 0,0 0 0,7 0 0,28 13 0,11 6 0,-15-11 0,2-2 0,1 3-322,9 7 1,3 2-1,0-1 322,-2-4 0,0-1 0,-5-2 0,-3 1 0,-5-2 0,-3 0 0,-5-2 0,-7-7 0,-16 0 0,0 0 0,-16 15 482,-7-11 1,-5-4-483,-4 1 0,-3-2 0,2 1 0,-2 0 0,-1-4-981,1-5 1,0-4-1,0 4 981,-1 6 0,0 3 0,0-1 0,0-4 0,1-1 0,0 1 0,-1 5 0,0 2 0,4-4 0,5-5 0,3-1 0,-23 4 0,78-12 0,9 17 0,11 7 0,0-1 0,-7-6 0,1 0 0,1 1-565,-5 1 0,3 2 0,-1-1 0,-5-1 565,13-2 0,-11-2 0,-21 1 2562,-3 0-2562,-48 16 0,7-13 0,-4-2 0,-11 7 0,-3 0 0,-1-7 0,0-2-320,3 2 1,4-2 319,-3-15 0,9 12 0,62-12 2545,9 16-2545,5 0 0,4 0 0,-18 0 0,-1 0 0,9 0 0,-4 0 0,-15 0 734,-5 0-734,1 0 0,-12 0 0,12 0 0,-16 0 0,0 0 0,0 16 0,0 4 0,0 23 0,-7-9 0,-2 0 0,1-7 0,-4-3 0,-13 3 0,-1-3 0,3 0 0,-9-22 0,32 6 0,32-16 0,-6 0 0,3-2 0,11-10 0,2-3-1107,3 4 1,-2-1 1106,-6-6 0,-3 1-55,-6 10 0,-3 2 55,2-4 0,-27 32 0,-25 2 0,-9 4 0,12 10 0,-1 0 0,-16-6 0,4-3 0,15 12 2200,4-26-2200,16-8 123,0 0-123,0-24 0,0-13 0,7 7 0,2-3 0,-2-2 0,-1-3 0,1 1 0,3-7 0,-1 0 0,3-7 0,-8 6 0,-20 18 0,-27 15 0,1 18 0,-4 4 0,-2-6 0,2-1 0,8-2 0,3 0 0,-4 7 0,39-8 0,0 0 0,0 0 0</inkml:trace>
  <inkml:trace contextRef="#ctx0" brushRef="#br0" timeOffset="15016">13935 12665 24575,'-36'-16'0,"9"12"0,3-4 0,-1 0 0,-22 8 0,19 0 0,1 0 0,-16 0 0,-6 0 0,18-15 0,-2 20 0,-1 2 0,-5-19 0,4 12 0,19-4 0,16-12 0,26 14 0,11 4 0,-12-2 0,4 0 0,6 0 0,7 0 0,2 0 0,-6 0 0,10 0 0,-4 0 0,6 0 0,-6 0 0,-12 0 0,-32 0 0,0 16 0,0 3 0,0 1 0,0-4 0</inkml:trace>
  <inkml:trace contextRef="#ctx0" brushRef="#br0" timeOffset="15201">13935 12665 23495,'19'43'0,"1"0"0,-1-6 0,-7-9 0,-12-21 0,0-7 0</inkml:trace>
  <inkml:trace contextRef="#ctx0" brushRef="#br0" timeOffset="18716">11307 13159 24575,'-36'0'0,"17"-16"0,3 12 0,16-12 0,-16 32 0,12-28 0,-11 24 0,15-28 0,0 16 0,70 0 0,-26 1 0,8-2-547,-12-2 1,6-2 0,5-1 0,1-1 0,-1 1 0,-5 2-110,-3 2 1,-4 1-1,1 0 1,0 0 0,4-2 626,-3-1 0,4-2 0,2-1 1,1 0-1,0 0 0,-2 0 0,-3 2 1,-4 1-260,7 2 1,-5 1 0,-1 1-1,1-1 288,0-1 0,1-1 0,1-1 0,-3 0 0,-4 2 0,16-3 0,-6 2 0,-5 2 0,-3 0 0,-11-3 0,-1 0 0,4 5 0,-2-2 0,12-15 0,-5 12 0,-19-11 3276,-16 15-337,0 0-1220,-32 15-1719,-10-8 0,-10-2 0,10 2 0,-5 2 0,-2 0 0,1-1-820,1 0 1,0-2 0,0 1 0,-2 0 221,3-1 0,-3 1 1,0 0-1,1 1 0,3-1 598,-2 2 0,3-1 0,0 1 0,0 0 0,0 0 0,0 0 0,-1 0 0,0 0-591,-1 0 0,-1 0 1,0 0-1,-3-1 591,9-3 0,-2 0 0,-1-1 0,0 0 0,0 0 0,3 1 0,1 1 0,1 1 0,2 0 0,-2 0 0,-4 0 0,0-1 0,-3 0 0,-3 1 0,-1-1 0,2 0 0,2 0 0,5 0 0,-5 0 0,6-1 0,0 0 0,-3 2 0,-1 2 0,-4 1 0,0 0 0,2 0 0,5-2-4,-3 0 0,5-3 0,2 2 0,-6 2 0,6 2 0,-2 4 0</inkml:trace>
  <inkml:trace contextRef="#ctx0" brushRef="#br0" timeOffset="19949">13847 13159 24575,'-20'0'0,"-11"31"0,27-39 0,-10 29 0,-4 9 0,-1-8 0,-1 9 0,4 16 0,1-43 0,11 12 0,-12-16 0,16 0 0,0-16 0,16-4 0,3-23 0,-2 25 0,2-1 0,-1-11 0,-1 1 0,3 6 0,-5-9 0,-15 48 0,-15 27 0,-3-8 0,0 3 0,6-5 0,1 0 0,-7 2 0,4-3 0,14-5 0,0-9 0,0-10 0,16-16 0,4-10 0,5-1 0,1-5 0,-10-7 0,-1 0 0,3 9 0,-3 2 0,-7-19 0,-16 78 0,-9-13 0,3 4 0,0-1 0,-5-10 0,3-3 0,16-16 0</inkml:trace>
  <inkml:trace contextRef="#ctx0" brushRef="#br0" timeOffset="22582">9437 12665 24575,'-10'-16'0,"2"12"0,8-12 0,0 16 0,8 0 0,18 4 0,13 3 0,0-2 0,-4-3 0,1-1 0,5 0-450,-2 1 0,4 1 0,3 1 0,-1-1 0,-3 1 450,1 0 0,-1 0 0,-1 0 0,-2-1 0,5-1 0,-1-2 0,-5 2 0,0 7 0,-9-2 0,-13-7 0,-16 0 0,-16 16 0,-19-12 0,9 4 0,-3-1 0,-10-7 0,-1 0 0,4 8 0,0 0 0,1-6 0,-1 0 0,4 3 0,-3 1 0,2-1 0,-3-4 0,2-2 1125,-3-7 0,3 0-1125,-5 4 0,37-12 0,26 14 0,15 4 0,4-2 0,7 0 0,0 0-393,-1 0 1,1 0-1,0 0 1,-1 0-1,-1 0 1,-8 0-1,7 0 1</inkml:trace>
  <inkml:trace contextRef="#ctx0" brushRef="#br0" timeOffset="23301">11730 13741 24575,'-10'33'0,"0"0"0,-5 8 0,-1-1 0,6-16 0,0-1 0,-9 16 0,2-1 0,2-13 0,11-33 0,-11 35 0,15-42 0,0 15 0</inkml:trace>
  <inkml:trace contextRef="#ctx0" brushRef="#br0" timeOffset="23816">11730 13670 24575,'-20'-25'0,"5"13"0,15-4 0,15 16 0,13 16 0,4-11 0,4 2 0,-2 9 0,-1 1 0,-4-12 0,-3 2 0,-4 15 0,-13 3 0,-28-13 0,-9-1 0,0 15 0,-3-1 0,1-13 0,-5-4 0,2 0 0,-5 2 0,4-3 0,-9-7 0,27 6 0,47-12 0,7 15 0,3 6 0,-9 2 0,0 1 0,11-1 0,-11 5 0,-32 15 0,-16 1 0,-4-16 0,-7-3 0,-9 2 0,-7 0 0,3-4 0,-1-6 0,-1-3 0,-1 3 0,-5 1 0,8-3 0,13-6 0,3-2 0,-3-1 0,3 0 0,8-4 0,16-12 0</inkml:trace>
  <inkml:trace contextRef="#ctx0" brushRef="#br0" timeOffset="24201">12312 14041 24575,'-20'3'0,"5"25"0,15-32 0,0 22 0,15-11 0,5-7 0,0-7 0,-5-27 0,-15 3 0,0 6 0,0-1 0,0-9 0,0 15 0,0 4 0</inkml:trace>
  <inkml:trace contextRef="#ctx0" brushRef="#br0" timeOffset="25132">10901 13317 24575,'-26'0'0,"-1"0"0,2 0 0,-1 0 0,-13 0 0,-4 0 0,-6 0 0,2 0 0,21 0 0,-3 0 0,-5 0 0,-3 0 0,2 0 0,3 0 0,-1 0 0,-9 0 0,-5 0 0,3 0 0,-3 0 0,2 0 0,10 0 0,-1 0 0,1 0 0,-1 0 0,1 0 0,2 0 0,2 1 0,3-2 0,1-6 0,5-1 0,15 4 0,-9 4 0,12-12 0,-27 39 0,27-54 0,-28 54 0,28-54 0,-11 39 0,39-13 0,29-7 0,3 1 0,-18 6 0,2 1 0,1 0 0,2 1 0,1-1-547,-1 0 1,2 0 0,0 0 0,2 0 0,1 0 0,2 0 334,-8 0 0,2 0 0,2 0 0,1 0 0,0 0 0,0 0 1,-2 0-1,-2 0 0,-2 0 212,9 0 0,-3 0 0,-3 0 0,3 0 0,4 0 0,-8 0 0,4 0 0,3 0 0,2 0 0,-1 0 0,0 0 0,-4 0 0,-4 0 0,-6 0 0,13 0 0,-9 0 0,4 0 0,4 0 0,0 0 0,0 0 0,0 0 0</inkml:trace>
  <inkml:trace contextRef="#ctx0" brushRef="#br0" timeOffset="25816">13935 12894 24575,'19'18'0,"1"-1"0,6 0 0,-5 2 0,-17 24 0,12-6 0,-15 0 0,-2 0 0,1 7 0,0-17 0,0-4 0,0-7 0,0-16 0,0 0 0,0 0 0</inkml:trace>
  <inkml:trace contextRef="#ctx0" brushRef="#br0" timeOffset="27018">8502 12823 24575,'-20'40'0,"5"7"0,15-12 0,0-5 0,0 3 0,0-5 0,0 1 0,0 10 0,0-4 0,0-11 0,0 7 0,0-31 0,0 0 0,0 0 0</inkml:trace>
  <inkml:trace contextRef="#ctx0" brushRef="#br0" timeOffset="27566">8467 12823 24575,'43'8'0,"0"0"0,0 0 0,0 0 0,0 0 0,12 7 0,3 2 0,-10 0 0,-21-4 0,-23-5 0,5 20 0,-2-1 0,-7-21 0,0 18 0,0-9 0,0 5 0,20-10 0,7-1 0,-3 7 0,3 0 0,17-6 0,0-1 0,-10 7 0,-5 4 0,6 15 0,-19-16 0,-32 21 0,-8-36 0,-3-2 0,-16 21 0,12-29 0,3-4 0,11 6 0,9-11 0,8 15 0,0 0 0</inkml:trace>
  <inkml:trace contextRef="#ctx0" brushRef="#br0" timeOffset="27966">9507 13088 24575,'-23'10'0,"-1"0"0,-9 5 0,19 8 0,4 1 0,7-4 0,-6 21 0,2-2 0,7-23 0,0 15 0,0-31 0</inkml:trace>
  <inkml:trace contextRef="#ctx0" brushRef="#br0" timeOffset="56137">21749 6809 24575,'-38'9'0,"-1"1"0,6-2 0,0 0 0,-13-1 0,-2 2-485,10 3 0,0 3 0,2 1 485,-9 3 0,2 3 0,5 2 0,-1 4 0,6-6 0,-6 2 0,49-4 0,11-1 0,4-9 0,5-2 0,8 0 0,4 1 0,-2 1 0,-1 6 0,-4 3 0,2 5 0,-5 3 0,-16-4 0,-5 1 0,-1 2 0,-4 1 235,-3 2 1,-6 1-236,-15 9 0,-3 0 0,10-8 0,-4-1 0,-18 3 0,-9-1 0,3-7 121,15-12 0,-1-2-121,-13 6 0,-6 2 0,5-8 0,8-15 0,3-4 0,-1 7 0,3-2 0,-5-16 0,31 3 0</inkml:trace>
  <inkml:trace contextRef="#ctx0" brushRef="#br0" timeOffset="56601">22331 6967 24575,'-30'-15'0,"7"11"0,23-12 0,-16 32 0,-8 9 0,-3 9 0,10 0 0,1 4 0,-2-3 0,-10 2 0,3 1-394,14-3 0,3 2 0,4-7 394,4-9 289,0 22-289,39-23 0,-29-4 0,29-16 0</inkml:trace>
  <inkml:trace contextRef="#ctx0" brushRef="#br0" timeOffset="57333">23319 6897 24575,'-28'10'0,"1"-1"0,0 1 0,3-4 0,-4-6 0,-5 0 0,6 0 0,-9 0 0,17-16 0,-4 28 0,-1 4 0,-8-8 0,1 11 0,-5 9 0,3-1 0,6 1 0,-1 1 0,-2-4 0,-4 1 0,8 1 0,12 9 0,7-1 0,-1 4 0,46-25 0,14-12 0,-15-9 0,3-6 0,-3 0 0,7-3 0,-1-3 0,-9 1 0,-4-7 0,-5-1 0,15-8 0,-9-1 0,-29-8 0,6 23 0,-8 5 0,0 46 0,0 0 0,4-5 0,7 1 0,19 5 0,7-5 0,-11-14 0,3-2 0,8 1 0,6 0 0,-8-5 0,1-7 0,11 0 0</inkml:trace>
  <inkml:trace contextRef="#ctx0" brushRef="#br0" timeOffset="58083">24289 6121 24575,'10'41'0,"-1"0"0,-2-8 0,-2 1 0,-1-1 0,-2 11 0,-4 2-422,-1-4 0,-1 2 0,-5 1 422,-3-4 0,-3 1 0,-2 0 0,3 0-300,2 0 0,1 0 0,1-1 0,-3-1 300,-7 6 0,-1-1 0,4-1 0,8-1 0,4 0 0,3-6 0,2-10 0,0-3 172,0 10 0,0-1-172,0 2 0,0-15 0,0-4 595,16-16-595,3 0 0,24 0 0,-17-7 0,1-2 0,6-1 0,3-2 0,-3-1 0,-1-6 0,1-2-294,0 5 1,5-1 0,-1 0 0,-8 1 293,-9 1 0,-1-2 78,13-7 1,5-4 0,-10 0-79,-18 2 0,-2 1 0,18-6 0,-3-1 0,-18-17 0,12 38 0,-16-5 2464,0 16-2464,-32 16 0,1-5 0,-3 18 0,-1 7-980,11-11 1,1 1 979,-4 12 0,3 2-494,9-4 1,11-3 493,21-7 0,13-5 0,10-5 0,10-6 0,1-1 0,-11-3 0,2-1 0,0-2 0,-1-1 0,9-1 0,-1-2 0,-5 1 0,-9 0 0,0 0 0</inkml:trace>
  <inkml:trace contextRef="#ctx0" brushRef="#br0" timeOffset="64251">26211 6844 24575,'36'0'0,"-1"0"0,-4 0 0,1 0 0,9 0 0,2 0-1639,-7 0 1,2 0 919,1 0 0,2 0 0,-1 0 719,7 0 0,0 0 0,-7 0 0,1 0 0,-2 0-53,-1 0 0,-2 0 53,8 0 0,-4 0 306,-8 0 1,-1 0-1,-31 0 1</inkml:trace>
  <inkml:trace contextRef="#ctx0" brushRef="#br0" timeOffset="64482">26282 7197 24575,'37'-7'0,"0"1"0,1-1 0,9-2 0,0 2 0,-13 6 0,0 2 0,2-1-448,3 0 0,1 0 0,-2 0 448,11 0 0,-2 0 0,-4 0 0,-3 0 0,7 0 0</inkml:trace>
  <inkml:trace contextRef="#ctx0" brushRef="#br0" timeOffset="65016">28751 6421 24575,'0'-36'0,"0"17"0,0-13 0,0 28 0,-15 4 0,-11 1 0,-7 2 0,2 6 0,-3 2 0,-1 1-474,-4-2 0,-1 0 1,-1 5 473,6 4 0,-1 5 0,1 1 0,4 1 0,2 1 0,4 2 0,3 3 0,4 5 0,1 4 0,4 1 0,2-3 0,1 10 0,4 0 0,5-1 0,2 2 0,-1-5 0,0-9 0,0-3 0,0 5 0,0-2 0,0-1 0,0 1 0,0-17 0,0-3 0</inkml:trace>
  <inkml:trace contextRef="#ctx0" brushRef="#br0" timeOffset="65218">27975 6897 24575,'-19'-8'0,"3"6"0,63-6 0,-23 8 0,3 0 0,7 0 0,5 0 0,0 0-1093,-1 0 1,0 0 0,1 0 713,4 0 0,0 0 0,-3 0 0,0 0 0,-4 0 0,-8 0 0,-1 0 0</inkml:trace>
  <inkml:trace contextRef="#ctx0" brushRef="#br0" timeOffset="65666">29016 6844 24575,'0'-20'0,"-31"20"0,-1 4 0,-6 7 0,-11 4 0,5-2-540,8-3 1,1 2 539,3 5 0,-5 4 0,3 0 0,6-6 353,-3-3-353,25 20 0,12-5 179,25-39-179,8 12 0,10 3 0,-6-6 0,-7-13 0,-1-3 0,0 11 0,1 2 0,-7-4 0,-6-21 0,-23 47 0,0 3 547,0 17-547,0 7 0,16-22 0,27-6 0,4-6 0,-10-9 0,7 0 0,-1 0 0</inkml:trace>
  <inkml:trace contextRef="#ctx0" brushRef="#br0" timeOffset="65916">29827 6456 24575,'0'48'0,"0"0"0,-3-14 0,-2 1 0,-2 2 0,-2-2 0,-2 3 0,-1 0 0,1-2-299,-3 1 0,0-2 0,0 0 299,-1 7 0,0 0 0,2-8 73,-2 3 1,15-13 0,0-24 0</inkml:trace>
  <inkml:trace contextRef="#ctx0" brushRef="#br0" timeOffset="66316">30180 6844 24575,'2'30'0,"0"1"0,3 0 0,-6 0 0,-22 1 0,-3-1 0,18 4 0,0-1 0,-9-10 0,3-1 0,18 3 0,8-1 0,15 10 0,-5-15 0,1 11 0,-23-27 0,0 19 0,0-5 0,0-6 0,-8 35 0,-41-39 0,24 9 0,-1-3 0,-9-19 0,0-6 0,0 7 0,19-11 0</inkml:trace>
  <inkml:trace contextRef="#ctx0" brushRef="#br0" timeOffset="66666">30674 7091 24575,'31'-5'0,"1"0"0,10-2 0,5-1 0,-5 0 0,-7-1 0,1-2 0,4-3 0,8-3 0,-2-1 0,-10 0 0,-14 1 0,-3-1 0,26-18 0,-19 7 0,-64 31 0,-18 8 0,21-8 0,-1 2-820,1 6 1,-6 5 0,0 2 0,5 0 168,-8 10 0,6 1 651,9-5 0,5 1 519,6 1 1,13-1-520,38 0 0,20-5 0,-19-10 0,2-2 0,2 0-254,-3 2 1,4 0 0,-2-1 0,-1-2 0,15-5 0,-6-2 0,-6 1 0</inkml:trace>
  <inkml:trace contextRef="#ctx0" brushRef="#br0" timeOffset="67585">25506 8696 24575,'0'43'0,"-8"-12"0,-4 5 0,0-3 0,1 0 0,-1 1 0,0 0 0,-2 5 0,0 1 0,3-6 0,-3-2 0,8-2 0,16 0 0,9 0 0,7-5 0,5-12 0,8-7 0,2-2 0,-1 0-820,-1 2 1,0-2 0,1 0 0,1-2 784,0-3 1,4-1-1,0-1 1,-3-1-1,-5-2 35,13-7 0,-6-1 0,-7 4 0,-6-2 0,-7-11 0</inkml:trace>
  <inkml:trace contextRef="#ctx0" brushRef="#br0" timeOffset="67833">26088 8996 24575,'45'-10'0,"0"0"0,-2 1 0,2 3 0,-2 3 0,3 3 0,-3 3 0,5 1 0,-6 7 0,-13 9 0,-5 3 0,-1 19 0,-22-4 0,-10-2 0,-24-5 0,19-6 0,-3-1 0,-17-8 0,1-4 0,9 7 0,-7-3 0</inkml:trace>
  <inkml:trace contextRef="#ctx0" brushRef="#br0" timeOffset="68149">27517 9049 24575,'31'10'0,"0"-1"0,9 1 0,5-4 0,-10-7 0,4-4 0,1-1 0,-1 2-1082,4 3 0,-1 1 0,4-3 1082,-7-1 0,4-3 0,1-1 0,-3 1 0,-6 2 510,3 3 0,-4 0-510,16-10 0,-14 1 0,-32 9 0,12-6 0</inkml:trace>
  <inkml:trace contextRef="#ctx0" brushRef="#br0" timeOffset="68385">28240 8590 24575,'-12'34'0,"0"0"0,1 0 0,0 5 0,0 1 0,-3-3 0,-10 4 0,-3 0-525,6 1 1,0 3 0,1-3 524,-2 3 0,2-1-503,5-8 0,1 2 0,4-5 503,10 14 0,0-11 0,0-21 0</inkml:trace>
  <inkml:trace contextRef="#ctx0" brushRef="#br0" timeOffset="68632">28258 9313 24575,'23'-27'0,"1"-1"0,-1 1 0,12-8 0,1 1 0,-5 4 0,0 2-1639,3 7 1,1 2 1607,-3-3 0,-1 1 0,8 4 0,-8 9 1</inkml:trace>
  <inkml:trace contextRef="#ctx0" brushRef="#br0" timeOffset="68916">29087 8996 24575,'9'25'0,"-1"3"0,-8-9 0,0 28 0,0-23 0,0 19 0,0-10 0,0-21 0,0 4 0,32-16 0,-1-6 0,8-3 0,0 0-283,-2 2 1,1 0-1,-1 0 1,3-2-1,0-1 1,-4 1-1,-9 1 1,1 1-1</inkml:trace>
  <inkml:trace contextRef="#ctx0" brushRef="#br0" timeOffset="69201">29087 9049 24575,'47'8'0,"1"0"0,0 1 0,0-1 0,-1 1 0,1-1 0,0 0 0,0 1 0,-1-1 0,1 0 0,0 1 0,1-3 0,2 2 0,2-1 0,1 0 0,-1 0 0,-1-1 0,-2-2 0,-3-1 0,-4-2 0,-5-3 0,-5-2 0,11-12 0,-11-5 0,2 1 0,16 3 0,3 2 0,-20 0 0,-26-1 0,-36 36 0,1-4 0,1 3 0,11 24 0,58-21 0,-13-12 0,5-2 0,4-2-446,1-5 0,5-3 1,0-2-1,-1 1 446,-4-1 0,0-1 0,-1 0 0,-3 1 0,0 0 0,-1 1 0,-4-2 0,0-3 0,1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53:00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5662 7426 24575,'0'39'0,"0"0"0,0 6 0,0-1 0,0-7 0,0 0 0,0 13 0,0 0-1639,0-13 1,0 0 1177,1-3 0,-1 1 0,-1 0 461,-3 1 0,-2-1 0,0 0 0,3 1 0,0-1 0,-2 2 3,-5 8 1,-2 1 0,0 0-4,3-4 0,1 0 0,-2 2 0,-2-1 0,-1 3 0,0 0 0,0-1 0,3-8 0,0-1 0,1 0 0,-1 4 0,-1 3 0,-1 4 0,1 2 0,-1-1 0,-1 0 0,0-2 0,-2-1 0,1 0 0,0 1 0,1-1-371,2 1 0,0-1 0,2 0 0,-1 1 1,0 2 370,1-2 0,0 3 0,-1 0 0,2 0 0,0-2 0,1-3 0,2 1 0,1-3 0,1-1 0,0 5 0,0-6 0,0 4 0,1 3 0,0 0 0,0-1 0,0-2 0,0-4 0,1 6 0,1-5 0,-1 0 0,-1 3 0,-1-3 0,0 4 0,-1 1 0,-1-1 0,1-2 0,0-4 0,-2 10 0,0-5 0,0 2-740,0-2 0,-1 3 1,-1-2-1,2-2 740,-1-5 0,1-2 0,-1 3 0,-1 1 0,-2 5 0,-1 1 0,1 1 0,2-3 3,1 2 1,2-1-1,0 0 1,-2 1-4,-1-3 0,-2 2 0,-1 0 0,0 0 0,0 0 0,2 2 0,0 0 0,0 0 0,1-2 0,0-3 0,0 2 0,1-4 0,1 3 0,-1 5 0,0 4 0,1 0 0,2-6 0,3-8 0,2-4 0,-1 2 0,0 1 0,0 2 0,0 1 0,0-3 0,1-1 0,-1-1 0,-1 2 0,-2 3 0,-1 4 0,-1 0 0,2-4 0,1 8 0,0 0 0,-1-11 0,-1 4 0,0-1 0,-1-3 0,-3 10 0,0-4 0,6 3 0,0 0 72,-3-10 0,-1 1 1,2 0-73,3 1 0,1 0 0,1 0 0,-1 9 0,0 2 0,0 0 0,0 4 0,0-6 0,-1-11 0,2 0 0,4 0 0,5 4 0,-1 1 0,-2-3 0,-4 12 0,2-2 0,9-8 0,4 1 0,-3 2 0,-10 2 0,-4 2 0,5-6 1170,10-9 0,1 0-1170,-6 9 0,-3 5 0,0-3 0,3-4 0,-2-2 1638,0 7 0,-2 2-1514,-6-2 0,-2 2 0,1-4-124,0-9 0,0 0 0,0 4 0,0 7 0,0 0 0,0-6 0,0 4 0,0-2 0,-1-5 0,0 0 0,3-1 0,4 6 0,3-5 0,11 4 1175,-10-10 1,0 1-1176,5 7 892,-15-10-892,0-11 0,0-16 0,0 0 0,16 0 0,-12 0 0,27 0 0,-3 0 0,-4 0 0,5 0 0,11 1 0,6-2 0,-6-3 0,2-3 0,-1 2-619,-4 4 1,0 1 0,3-3 618,-2-1 0,4-3 0,2 0 0,-1 0 0,-4 1 0,3 2 0,-4 1 0,5-2-547,-5 1 1,3-2 0,4 0 0,-1-1 0,-1 2 0,-5 0-107,11 1 1,-5 1-1,2-2 653,2-2 0,3-2 0,-1 0 0,-5 3-763,-6 4 1,-4 1 0,1 0 762,9-3 0,1-2 0,-2 0 0,-7 1 0,-2 0 0,3 0 0,7 0 0,3 1 0,3-1 0,-1-1-275,-10 0 1,1-1-1,-1 0 1,1-1 0,-1 1 274,0 0 0,0-1 0,0 1 0,0 0 0,2 0 0,5 1 0,2 1 0,-1-1 0,-1 1 0,-5 0 0,0-1 0,-5-1 0,4 2 0,-3 3 0,5 0 0,2 0 0,-3 1 0,-5 1 0,-1 0 0,-5 0 0,4 0 0,2-3 0,5 0 0,2-1 0,-1 1 0,-3 0 0,-1 1 0,-2 2 0,0-1 0,1 0 0,5-2 0,0-1 0,1 0 0,-4-1 0,3 0 0,-3-1 0,-1 2 0,-4 2 0,-2 2 0,-1-2 0,4-6 0,2 0 0,3 7 0,4 2 0,5-1 0,-5-2 0,4-2 0,2 1 0,1-1 0,-2 1-216,-5 2 1,-1 0-1,0 1 1,2-1-1,2 0 216,-2 0 0,3-2 0,2 1 0,1-1 0,-2 0 0,-2 1 0,-5 1 0,5 0 0,-4 1 0,-1 0 0,2 1 0,2-1 0,1 1 0,2-1 0,-1 0 0,-4-1 557,1-2 1,-3-1 0,0 0 0,0-1-558,2 0 0,-1 1 0,2-1 0,1-1 0,-1 2 0,3-1 0,0 0 0,-2-1 0,-5-1 0,1-4 0,-5-1 0,5 2 0,-1 3 0,6 1 0,2 1 0,-3 0 0,-5 0 0,-2-1 0,-5-1 0,2 1 0,-1 1 0,3 1 0,0 1 0,0-1 0,10-2 0,0 1 0,-4 0 0,0 3 0,2 0 0,-6-1 0,6-2 0,0 1 0,-2 1 0,3 2 0,-2 2 0,-1-1 410,1-5 1,0-1 0,2 1-411,-4 3 0,3 2 0,-1 0 0,-3-2 0,-6-3 0,-4-1 0,5 1 0,-1 4 0,4 1 0,2 0 0,-1 1 0,-4-1 0,6 0 0,-4 0 0,4 0 0,-1 0 0,5 0 0,1 0 0,-1 0 0,-5 0 0,3 0 0,-5 0 0,3 0 0,2 0 0,2 0 0,0 0 0,-3 0 0,-5 0 0,-2 0 0,-1 0 0,-1 0 0,-1 0 0,0 0 37,0 0 1,0 0-1,-1 0-37,7 0 0,0 0 0,5 0 0,2 0 0,-6 0 0,2 0 0,-2 0 0,3 0 0,2 0 0,2 0 0,5 0 0,-8 0 0,-15 0 0,-1 0 935,4 0 1,3 0-1,-3 0-935,0 0 0,-1 0 795,11 0 1,0 0-796,-4 0 0,-1 0 0,-7 0 0,-2 0 1388,8 0-1388,1 0 2350,-35 0-2350,11 0 117,-46 16-117,0-12 0,-7 12 0,15-16 0</inkml:trace>
  <inkml:trace contextRef="#ctx0" brushRef="#br0" timeOffset="4304">9613 15663 24575,'0'40'0,"0"-1"0,-6 4 0,-3 2 0,2-10 0,1 1 0,-1-1 0,-3 12 0,0-2 0,1-5 0,3-2 0,6-10 0,0-5 0,-16 5 0,12-19 0,-12-3 0,1-13 0,11-9 0,-4-7 0,0-5 0,7-19 0,2-4 0,-1 3 0,0 0-505,0-2 1,0 6 504,0 1 0,0 9 0,0 23 0,0-5 0,0 16 0,16 39 0,-1-19 0,5 1 0,8 10 0,4 5 0,2-1 0,0-3 0,1-2 0,0 0 0,-1-2 0,0-1 0,-2 1 0,-4-3 0,-2 1 0,-6-3 0,0 14 0,-4-9 252,-16-13 0,0-15 0,0 0 1</inkml:trace>
  <inkml:trace contextRef="#ctx0" brushRef="#br0" timeOffset="4519">9384 16087 24575,'37'-7'0,"0"1"0,1-1 0,8-2 0,2 2 0,-9 7 0,2 1 0,-2-2-406,8-6 1,-4-1-1,-13 6 1,-3 0-1,12-14 1</inkml:trace>
  <inkml:trace contextRef="#ctx0" brushRef="#br0" timeOffset="5367">3616 11359 24575,'10'28'0,"0"-1"0,-1-1 0,-3-1 0,-5 4 0,-2 1 0,0-3 0,2 3 0,8 11 0,6 6 0,0-2-456,-2-11 1,1-1 0,1 0 455,5 8 0,2 0 0,-2-1-971,0 3 0,-4-2 971,-7-9 0,-3-1 0,-6 16 773,0 2-773,16-38 0,-12 5 0,12-16 0</inkml:trace>
  <inkml:trace contextRef="#ctx0" brushRef="#br0" timeOffset="5983">3881 11624 24575,'-20'-16'0,"4"12"0,16-11 0,0 15 0,0-16 0,32 12 0,-1-12 0,10 15 0,2 2 0,-16-1 0,-3 0 0,4 6 0,-5 4 0,-7 10 0,-26 5 0,-11 1 0,-8-5 0,-5-3-1019,5-3 0,-2 0 0,-1-2 1019,-6 0 0,-2-2 0,4-2 0,0-3 0,5 0 0,6 10 0,47-15 0,17-2 0,7 0 0,2 2 0,-8 3 0,-4 7 0,-2 12 0,-13 5 0,-31 5 0,-11 1 0,7 2 0,-4 1 0,-2-11 0,-4 0 0,0-4 0,-9-1 0,3-3 0,10 1 0,1-2 0,-13-2 3057,32-7-3057,0-6 0,0 6 0,0-8 0,0 0 0,0 0 0</inkml:trace>
  <inkml:trace contextRef="#ctx0" brushRef="#br0" timeOffset="13351">10513 9437 24575,'-28'19'0,"-2"-1"0,-4-4 0,9-12 0,-1 0 0,-14 12 0,1 3 0,12-8 0,1 2 0,-3 6 0,0 1 0,1-8 0,1 0 0,-5 9 0,1 1 0,4-10 0,1 1 0,-4 17 0,1 3 0,9-12 0,1 1 0,-4 17 0,3 1 0,2 3 0,12-5 0,5 2 0,3-6 0,3-1 0,2-3 0,4 1 0,10 1 0,7 2 0,-3-4 0,-6-5 0,2-3 0,13 1 0,7-1 0,-5-2-965,-10 0 1,-1-3 964,21-1 0,2 0 0,-12 3 0,1 1 0,1-6 0,3-1 0,-2 1 0,0 7 0,2-2-295,1-9 1,4-2 0,-1-1 294,-8 1 0,-2 0 0,1-2 0,0-3 0,0-2 0,2 1 0,8 1 0,1 0 0,-5-3 0,-11-5 0,1-2-94,9 5 0,6-1 0,-8-5 94,-15-15 0,-1-1 0,19 6 0,0 0 0,-18 0 0,-5-3 0,1 0 0,-4-3 0,-5-3 0,-3-4 0,2-15 0,-4-2 0,-4 4 0,-4-1 0,-2 13 0,-1-2 0,-2 5 904,-1 2 0,-3 1-904,-5-2 0,-4-2 0,-3 4 0,-12 1 0,-3 3 0,10 1 0,-2-1 0,-2 2 0,-7 0 0,-3 2 0,4 3 0,2 5 0,1 1 0,4-5 0,0-3 0,3 7 0,-9 8 0,15-12 0,1 0 311,-15 12-311,1-11 0,15 15 0,5 0 0</inkml:trace>
  <inkml:trace contextRef="#ctx0" brushRef="#br0" timeOffset="14335">11924 8996 24575,'-28'4'0,"1"0"0,1 3 0,1 3 0,-10 18 0,7 7-1368,-5 0 1368,6 1 91,9-14 1,0-1-92,-1 0 0,1 14 0,4 1 290,10-9-290,-5 16 0,3 4 0,12-18 0,3-1 0,-2 13 0,6-3 0,21-13 0,7-3 0,-5 4 0,4-3-1028,3-11 1,5-4-1,-2-1 1028,-9 0 0,-1 0 0,3-1 0,4-1 0,4 0 0,1-1 0,-2-3-224,-5-3 1,-1-2 0,-1-2 0,0 3 223,11 2 0,0 1 0,-3-3 0,-8-6 0,-2-3 0,-5 1 0,11 0-466,-8-23 466,0 7 0,-23 3 0,-4-3 0,8-20 0,-15 5 0,-2 0 0,1 16 0,0 1 0,-5-16 0,-6-1 0,-13 10 0,-3 2 0,4-7 0,-5 1 985,-8 11 0,-6 2 0,4 1-985,8-7 0,-2 5 0,-13 10 0,-8 7 0,4 0 0,-1-2 0,2 3 0,7 4 0,-2 3 0,3 0 0,-6-1 0,6 0 0,3 0 0,13 0 0</inkml:trace>
  <inkml:trace contextRef="#ctx0" brushRef="#br0" timeOffset="15168">12047 10160 24575,'-19'-16'0,"-13"28"0,21-24 0,-11 24 0,-5 8 0,-4-2 0,-1-1 0,0-2 0,-3 1 0,-3 8 0,-3 5 0,5-1 0,3-4 0,3 3 0,0 1 0,0 4 0,6 2 0,10 0 0,5 2 0,4-2 0,2-3 0,6 0 0,10 2 0,6 2 0,8-7-503,4-11 1,7-6-1,2-3 1,-2 3 502,2 8 0,-1 0 0,5-2-274,1-7 1,6-2 0,3-1-1,-3-2 1,-7 1 273,-3 1 0,-5-1 0,3-4 0,2-6 0,5-5 0,1-2 0,-2-1 0,-8 1 0,3 0 0,-4-5-213,-1-5 0,4-5 0,-3-3 0,-11-1 213,-12-16 0,-6 0 0,8 15 0,4 1 0,-6-3 0,-9-11 0,-6-4 0,0 8 0,2-7 0,-12 5 0,-7 4 0,-13 11 0,-7 8 0,-6 2 0,-1 6 0,2 3 0,13-1 0,1 2 0,3 7 0,-1 0 0</inkml:trace>
  <inkml:trace contextRef="#ctx0" brushRef="#br0" timeOffset="16317">6121 14235 24575,'0'29'0,"0"10"0,0-4 0,0-11 0,15 23 0,5-27 0,0-1 0,11 13 0,12-29 0,-16 7 0,3-4 0,14-17 0,-2-9 0,-19 2 0,-5-3 0,5-14 0,-7-1 0,-16-11 0,0-2 0,-39 53 0,12-10 0,-3 0 0,-3 14 0,0 0 0,5-15 0,5-2 0,7 5 0,16-11 0</inkml:trace>
  <inkml:trace contextRef="#ctx0" brushRef="#br0" timeOffset="16936">6809 14005 24575,'0'20'0,"23"-2"0,8-5 0,15-9 0,-14 2 0,4 1 0,-3-4 0,-3-10 0,-3-2 0,16 5 0,-27-27 0,-16 27 0,0-27 0,0 27 0,0-28 0,-16 44 0,-11-39 0,-10 38 0,8-25 0,-1-3 0,-1 14 0,-1 2 0,4-7 0,-1 0 0,-10 9 0,4-2 0,11-14 0,-7 11 0,31-12 0,0 16 0,0 0 0</inkml:trace>
  <inkml:trace contextRef="#ctx0" brushRef="#br0" timeOffset="17600">6421 13705 24575,'0'36'0,"0"-1"0,0 0 0,0-7 0,23-11 0,14-9 0,10-8 0,-12 1 0,-3-2 0,-8-7 0,7-9 0,-31-11 0,0-7 0,-16 31 0,-3-8 0,-17 12 0,1-19 0,0-1 0,15 4 0,-3 32 0,21-12 0,-6 12 0</inkml:trace>
  <inkml:trace contextRef="#ctx0" brushRef="#br0" timeOffset="18168">6121 13899 24575,'-20'20'0,"4"-4"0,16-1 0,0-11 0,16 28 0,4-13 0,15 1 0,0-4 0,-7-16 0,5 0 0,-21-16 0,3-4 0,-15-15 0,0 15 0,-23 20 0,-14 4 0,-10 12 0,20-15 0,3-2 0,4 1 0,4 0 0</inkml:trace>
  <inkml:trace contextRef="#ctx0" brushRef="#br0" timeOffset="25367">20673 7091 24575,'-10'27'0,"0"1"0,1 5 0,3 0 0,5-2 0,2 1 0,-1 4 0,0 1 0,0 5 0,0 2 0,-2-11 0,0 2 0,-2 1-638,-6 9 1,-2 3 0,0 0 637,2-3 0,0 1 0,-1 2-290,1-10 0,-1 3 1,0 1-1,1 0 0,1-3 290,3-1 0,1-2 0,1 0 0,-1 5-547,0 2 1,-2 4 0,0 3 0,0 1 0,0-3 0,1-3-53,0 2 1,2-3 0,-1-1 0,-1 5 598,1-9 0,-1 3 0,0 2 0,0 0 0,-1 1 0,1-1 0,-1-2-284,-2 2 1,0 0 0,0-1 0,0 0 0,1-1 0,1-1 283,1 0 0,2-1 0,0-1 0,0 1 0,-2 4 0,-1-1 0,-3 4 0,0 2 0,0 1 0,0-2 0,1-2 0,2-4 0,2 4 0,3-4 0,-1-1 0,-2 2 0,-4-3 0,-2 2 0,-2 1 0,1 0 0,0-1 0,4-3 0,2 5 0,4-3 0,-1-1 0,-2 2 0,-5 5 0,-4 1 0,1-1 0,3-1 0,7 1 0,4-1 0,-3 4 0,-1-9 0,-3 5 0,0 2 0,-1 1 0,2-3 0,1-3 0,2-1 0,2-3 0,0 0 0,-2 5 0,-1-3 0,-2 4 0,0 3 0,0 1 0,-1 0 0,2-2 0,1-2 0,1 2 0,1-2 0,1-1 0,0 0 0,-1 1 0,-2 1 0,0 1 0,-1-1 0,1 1 0,0 0 0,1 4 0,0 2 0,1-1 0,-1-3 0,1-5 0,1-3 0,-1-6 0,0 5 0,0 0 0,-1 6 0,0 1 0,1-1 0,0-6 0,0 2 0,1-5 0,1 2 0,-1 10 0,0 2 0,0-2 0,0-8 0,1-1 0,-2-2 0,-4-2 0,-1 0 0,1-2 0,3 11 0,0 2-68,-2-9 1,0 4 0,-1 1-1,2-1 68,2 6 0,2-1 0,-1 1 0,0-10 0,0 0 0,0 1 0,0 1 0,0 6 0,0 2 0,0-2 0,0-6 309,0-2 1,0 1-310,0 0 0,0 7 0,0 0 0,0-7 0,0-5 0,0-1 0,0 9 0,0 6 0,0-7 0,0-15 0,0-1 0,0 13 0,0-2 3276,0 2-1654,0 5-1622,0-8 0,0 0 2613,0-15-2613,0 11 1882,0-27-1882,0 12 845,0 0-845,24-13 71,0 6 1,5-2-72,2-5 0,4-4 0,5-1 0,4-3 0,-2-1-1469,2-2 1,0-1 1468,-2 3 0,2 1 0,-3-1 0,1-1 0,-1 1 0,-5 1 0,2 0 0,-3 2 0,4 3 0,-1-2 0,0-6 0,2-4 0,-1 4 0,8 7 0,-1 0 0,-12-7 0,1-3 0,1 1-635,10 2 1,2 0 0,1 0 634,-5 0 0,1 0 0,0 0 0,0-1 0,-3-1 0,-1 0 0,1 0 0,3 1 0,-5 3 0,2 0 0,2 1 0,-1 1 0,-1-1 0,-4 1 0,12-2 0,-3 1 0,3 0-547,-10 1 1,3-1 0,3 1 0,-1-1 0,-1 1 0,-3 0 129,2 0 0,-4 0 1,0 1-1,5-1 417,-2 0 0,3 1 0,3 0 0,0-1 0,-1 0 0,-1 0-300,3-1 0,-2-2 1,1 1-1,-2 0 0,1 2 300,-2 1 0,0 2 0,-1 0 0,0 1 0,-1-2 0,-1 0 0,0 0 0,-1 0 0,-1 0 0,-3 0-199,9-3 1,-3 0-1,0 2 199,3 2 0,1 2 0,1-2 0,-12-1 0,1-1 0,1-1 0,2 1 0,2 1 0,3-1 0,2 1 0,-2 0 0,-3 1 0,7 0 0,-4 1 0,4 0 0,-6-1 0,5-1 0,0 0 0,-3-1 0,-7 0 0,3-4 0,0 0 0,-4 6 0,6 2 0,3 1 0,1-1 0,-2-3-49,-5-2 0,-1-1 0,0-2 1,0 1-1,1 2 49,6 2 0,0 3 0,1 0 0,0 0 0,-1-1 0,-3-2 0,1 0 0,-1-1 0,-1 1 0,-3 0 537,10 3 0,-3 1 0,-1-2-537,-3-3 0,-1-2 0,1 1 0,5 3 0,2 1 0,2 0 9,-12-2 1,2 0-1,1-1 1,1 0-1,-2 2-9,6 1 0,-1 1 0,1 1 0,3-1 0,-4 0 0,4 0 0,2 0 0,0 0 0,-2 0 0,-4 0 0,2 0 0,-3 0 0,0 0 0,1 0 0,-2 0 0,2 1 0,1-1 0,-1 0 0,-2-1 0,3 0 0,-1-2 0,-1 1 0,0 0 0,-1 1 0,-1 1 0,2 0 0,5-1 0,-6 0 0,4 0 0,3 0 0,1 0 0,0-1 0,-2 1 0,-4 1 0,2-1 0,-4 1 0,0 0 0,0 0 0,3 1 0,-2-1 0,4 0 0,1 0 0,0 0 0,-1 0 0,-4 0 0,-5 0 0,8 0 0,-6 0 0,-1 0 0,1 0 0,0 0 0,-3 0 0,8 0 0,0 0-289,-5 0 1,3 0 0,2 0 288,-3 0 0,2 0 0,2 0 0,0 0 0,1 0 0,1 0 0,-1 0 0,1 0 0,-2 0 0,0 0 0,0 0 0,2 0 0,-5 0 0,3 0 0,-1 0 0,-1 0 0,-3 0 164,8 0 1,-3 0 0,2 0-165,-9-3 0,3 0 0,0-1 0,-2 1 0,-5 0 0,13 1 0,-4 0 0,-9-3 0,1-1 0,-3 1 0,-4 5 0,0 0 533,5-4 1,4-2 0,0 1-534,-2 3 0,0 1 0,0 0 0,2-4 0,0-2 0,-1 3 0,-1 3 0,0 1 0,-6 1 0,15-1 0,-12 0 0,-3 0 1754,-9 0-1754,4 0 0,1 0 0,9 0 0,10 0 0,-1 0 0,-1 0 0,0 0 1092,-12 0 0,6 0 0,-6 0 394,11 0-640,-18 0 1,-2 0-847,0 0 998,-22 0-998,6 0 28,-8 0-28,0 0 0,0 0 0</inkml:trace>
  <inkml:trace contextRef="#ctx0" brushRef="#br0" timeOffset="34136">24818 14940 24575,'10'28'0,"0"-1"0,0 6 0,-5 1 0,-11-3 0,-3 0 0,0 5 0,-2 1 0,-13 3 0,-3-2-1226,7-5 1,1-3 1225,-3-3 0,1-1 391,3-3 1,2-3-392,5 0 404,-5-5-404,16-30 0,16-21 0,10 3 0,10-6 0,0 2 0,-8 6 0,-1 1 0,4-2-583,-3 5 0,4-3 1,1 0-1,-2 0 0,-2 4 583,0 0 0,-2 3 0,-1-2 0,3-9 0,0-2 0,-3 6 0,-1 11 0,-3 3 0,-3-13 0,-2 11 0,-2 33 0,-6 12 0,-2 5 0,-2-2 0,2 1 0,7 2 0,5 3 0,-3-3 0,-8-5 0,-1 1 0,10 16 0,-2 0 0,-14-15 0,-2-1 1638,2 2 0,-2 0-1187,-4-3 0,-6-7-451,-32-9 0,17 4 0,-13-16 0</inkml:trace>
  <inkml:trace contextRef="#ctx0" brushRef="#br0" timeOffset="34335">24783 15205 24575,'0'-39'0,"31"7"0,0 32 0,15 0 0,8 0 0,-13 0 0,1 0 0,1 0-1093,3 0 1,1 1 0,-1-2 680,0-1 0,-1-1 1,-5 0-1,-6 3 0,-5-2 1,2-5-1</inkml:trace>
  <inkml:trace contextRef="#ctx0" brushRef="#br0" timeOffset="35300">18662 10389 24575,'0'47'0,"0"2"0,0-6 0,0-3 0,0-8 0,0 2 0,0-3 0,0 1 0,0 12 0,0 0 0,0-14 0,0-1 0,0 14 0,0-6 0,0-21 0,0 15 0,0-31 0,0 0 0,0 0 0</inkml:trace>
  <inkml:trace contextRef="#ctx0" brushRef="#br0" timeOffset="35966">18785 10460 24575,'-29'-16'0,"6"12"0,7 4 0,12-11 0,-12 22 0,16-26 0,0 15 0,0 0 0,55 15 0,-10-3 0,-4-2 0,7 1 0,-4 1 0,-2 2 0,-3 0 0,3 2 0,-6 3 0,-4 16 0,-32 1 0,0-17 0,-16 20 0,-4-17 0,-4-2 0,-3 3 0,7 3 0,1-1 0,-2-5 0,7-1 0,30 24 0,1-25 0,5-2 0,14 3 0,-2 5 0,-16 10 0,-12 2 0,-11-10 0,-10-1 0,-9 0 0,-9 1 0,-4-1 0,2-5-1046,-2-6 0,0-4 0,-1 2 1046,-6 9 0,0 4 0,5-5 0,6-7 0,7-6 0,6-7 0,5-4 0,15-12 0,0 16 0</inkml:trace>
  <inkml:trace contextRef="#ctx0" brushRef="#br0" timeOffset="45716">21519 10654 24575,'-45'-20'0,"18"-11"0,11 11 0,16 1 0,0 3 0,0 16 0,0 0 0,-15 16 0,-21 3 0,14-1 0,-3 0 0,-9-8 0,0-1 0,9 8 0,3-2 0,-14-12 0,21 13 0,15-8 0,31-6 0,16 6 0,-19-8 0,1 0 0,2 0 0,-3 0 0,-9 0 0,13-8 0,-28 6 0,11-6 0,1 8 0,-12 0 0,12 0 0</inkml:trace>
  <inkml:trace contextRef="#ctx0" brushRef="#br0" timeOffset="46466">22207 10513 24575,'0'19'0,"0"-3"0,0 0 0,16-12 0,19 11 0,-3-15 0,1 0 0,-25-15 0,-8-5 0,0 0 0,0 5 0,0 15 0,0 0 0,0 0 0</inkml:trace>
  <inkml:trace contextRef="#ctx0" brushRef="#br0" timeOffset="46901">21484 11130 24575,'-10'-8'0,"-13"30"0,3-8 0,1 13 0,-13 4 0,28-27 0,-11 12 0,46-16 0,16 0 0,-4-7 0,2-2 0,-10 9 0,-3-4 0,-1-15 0,-11 7 0,-20 24 0,-20-24 0,1 12 0,3-4 0,16-12 0</inkml:trace>
  <inkml:trace contextRef="#ctx0" brushRef="#br0" timeOffset="47136">22207 11201 24575,'-47'15'0,"14"5"0,25 0 0,32-5 0,13-15 0,-6 2 0,1-4 0,7-13 0,-8-5 0,-31 0 0,0 5 0</inkml:trace>
  <inkml:trace contextRef="#ctx0" brushRef="#br0" timeOffset="49750">27217 10266 24575,'-10'2'0,"-29"12"0,15-20 0,-1 16 0,-1 3 0,7-9 0,-13 27 0,13 5 0,-1-13 0,7 10 0,3-11 0,8-24 0,-6 32 0,8-36 0,0 29 0,0-19 0,23 12 0,-1-16 0,13 0 0,4 0 0,-6 1 0,1-2 0,10-6 0,0-2 0,-11 5 0,-3-4 0,-2-6 0,-5-5 0,-3-24 0,-5 19 0,-15-23 0,-15 59 0,-21-39 0,-3 38 0,4-26 0,19 15 0</inkml:trace>
  <inkml:trace contextRef="#ctx0" brushRef="#br0" timeOffset="50551">27817 10389 24575,'-28'20'0,"1"0"0,-9 11 0,21-31 0,15 8 0,31-6 0,-7 6 0,19-16 0,-10-10 0,-21 6 0,3-19 0,-15 27 0,-23 4 0,-3 1 0,-1 2 0,-8 13 0,-12-16 0</inkml:trace>
  <inkml:trace contextRef="#ctx0" brushRef="#br0" timeOffset="51016">26864 10848 24575,'-20'-16'0,"5"28"0,15-24 0,35 24 0,16 8 0,-18-17 0,3-2-820,2 2 1,7 2 0,1-1 0,-7-1 483,3-2 0,-4-2 617,12 4 0,-9-6-281,-22-12 0,-3 11 0,-32-12 0,-10 7 0,-7 2 0,-3 5 0,-4 0 0,0-2 0,-3-1 0,4-1 0,8-3 0,2 2 0,-3 6 0,9-2 0,23-13 0</inkml:trace>
  <inkml:trace contextRef="#ctx0" brushRef="#br0" timeOffset="51418">26864 10848 24575,'46'5'0,"0"1"0,0-1 0,0 1 0,0-1 0,0 1 0,0-1 0,0 0 0,0 1 0,6 1 0,3 1 0,0 0 0,-2-1 0,-5-1 0,-7-3 0,-8-3 0,-3-7 0,-7-2 0,4 6 0,-11-21 0,-16 22 0,0-6 0,-16 8 0,12 0 0,-12 0 0,16 0 0,0 0 0,0 0 0</inkml:trace>
  <inkml:trace contextRef="#ctx0" brushRef="#br0" timeOffset="51866">27869 10848 24575,'-22'14'0,"-1"-1"0,-4 21 0,11 9 0,16-20 0,16 24 0,-4-43 0,11 5 0,3-2 0,5-7 0,4-16 0,-19-3 0,-16-17 0,0 1 0,-16 31 0,-19-8 0,12 28 0,-9-16 0</inkml:trace>
  <inkml:trace contextRef="#ctx0" brushRef="#br0" timeOffset="68500">8114 6350 24575,'-26'31'0,"1"1"0,-2-5 0,-1-1 0,4-3 0,1-3 0,-10-1 0,25-3 0,8-16 0,0-16 0,21-11 0,13-4 0,-4 6 0,5-1 0,0 0-1001,0-4 0,1-2 0,0 4 1001,2 7 0,1 4 0,-6 2 0,10-8 0,-25 23 0,-10 0 0,8 23 0,-13-1 0,13 13 0,0 4 0,-12 4 0,9-5 0,5-1 0,0-17 0,-1-3 3003,7 10-3003,5-16 0,-3-6 0,-20-5 0,17 0 0</inkml:trace>
  <inkml:trace contextRef="#ctx0" brushRef="#br0" timeOffset="68850">9084 6315 24575,'0'35'0,"0"0"0,0 12 0,30-27 0,11-6 0,-4-8 0,6-5-713,0-3 1,6-3-1,2-2 1,-6-2 712,-5-2 0,-4-2 0,0 0 301,3-1 0,0 0 0,-9-5-301,-10-17 0,-17 5 468,-26 23-468,-10-7 0,-3 3 0,9 19 0,-1 1 0,-8-13 0,5-5 0,16-2 0,15-6 0,0 11 0</inkml:trace>
  <inkml:trace contextRef="#ctx0" brushRef="#br0" timeOffset="69018">9084 6350 18302,'48'-10'0,"1"-1"0,-1 1 0,0 0 0,1 0 0,-1-1 0,0 1 0,1 0 0,-1-1 0,0 1 0,1 0 0,-1 0 0,4-3 0,0 0 0,0 0 0,-2-1 0,0 1 0,-2 1 0,-1 1 0,-3 1 0,-2 3 0,10 0 0,-2 3 0,-4 1 0,-4 1 0,-6-2 0,2-5 0,-6 2 0,0 7 0,-1 0 0</inkml:trace>
  <inkml:trace contextRef="#ctx0" brushRef="#br0" timeOffset="69249">10513 5803 24575,'-15'41'0,"1"1"0,0-1 0,-3 2 0,-1 0 0,0 2 0,1-3 0,-1 3 0,0 0 0,0-5-311,-1-1 0,-1-3 0,2 1 311,2 7 0,2 1 0,1-10 0,-2-8 0,15-11 0</inkml:trace>
  <inkml:trace contextRef="#ctx0" brushRef="#br0" timeOffset="69966">11465 6191 24575,'0'45'0,"1"-16"0,-2 1 0,-6 6 0,-1-1 0,6-10 0,0 1-493,-8 6 0,-2 4 0,2-8 493,6-9 481,-11 28-481,15-47 0,15-31 0,12-6 0,5-4-254,-13 14 0,0 0 1,4 0 253,4 1 0,4-1 0,1 1 0,-4 3 0,1-6 0,2 5 0,11 11 0,7 6 0,-3 0 0,0-2 0,-1 2-385,-4 6 0,2 2 0,-4-1 385,-2 0 0,-3 0 0,15 0 0,-38 0 0,5 0 944,0 16-944,-12-4 0,11 21 0,-15-6 985,0-2 0,0 1-985,0 2 0,0-1 0,0 20 0,0-14 0,0-1 0,0-1 0,0-5 0,0-1 0,0 11 0,0-17 0,16 5 0,-12-22 0,29 2 0,5 0 0,-25-4 0,15 0 0,-1 0 0</inkml:trace>
  <inkml:trace contextRef="#ctx0" brushRef="#br0" timeOffset="70321">13159 6279 24575,'-26'18'0,"1"0"0,5-1 0,0 1 0,-10 8 0,2-1 0,6-2 0,-1 9 0,45-30 0,10-4 0,14 2 0,1-13 0,0-6 0,-8-4 0,-15-19 0,-17 2 0,-38 28 0,7-31 0,-11 58 0,19-15 0</inkml:trace>
  <inkml:trace contextRef="#ctx0" brushRef="#br0" timeOffset="71017">13159 6279 24575,'39'28'0,"0"0"0,0 0 0,0 0 0,1-1 0,-1 1 0,149 105 0,-188-133 0,0 0 0,0-31 0,16 8 0,7-1 0,4-12 0,3-1 0,2 4 0,3 4 0,-1 9 0,-2 4 0,-4 1 0,-11 15 0,7 0 0,-20 0 0,11 0 0,-15 0 0,0 15 0,0-11 0,0 12 0,0-16 0,0 16 0,0-12 0,0 11 0,0-15 0,0 0 0,16 0 0,-12 0 0,12 0 0</inkml:trace>
  <inkml:trace contextRef="#ctx0" brushRef="#br0" timeOffset="71601">14199 6279 24575,'20'16'0,"-4"19"0,-16 5 0,0-10 0,0-2 0,0-6 0,0 1 0,0-23 0,0-7 0,9-15 0,5-5 0,3 1 0,3 1 0,10-12 0,3 3 0,-5 14 0,-1 5 0,8-1 0,-19 32 0,-13 7 0,-6 5 0,-12 5 0,-1 0 0,12-3 0,0-3 0,-15-4 0,6-7 0,45-16 0,1-9 0,8-6 0,2 0-820,-6 5 1,1 0 0,1 0 0,0-1 524,1 0 0,1-2 0,-2 1 0,-2 1 295,1-3 0,-3 1 0,-8 9 0,-4 19 0,-23 21 0,0 3 0,0-9 0,0-1 0,0-8 0,33-6 0,5-6 0,-20-9 0,17 0 0,0 0 0</inkml:trace>
  <inkml:trace contextRef="#ctx0" brushRef="#br0" timeOffset="72636">23813 6085 24575,'0'49'0,"1"0"0,-4-11 0,-3-3 0,-7-3 0,-2-5 0,-4-8 0,3-3 0,16-16 0,0 0 0,55-47 0,-20 22 0,6-1-820,-5 2 1,5-4 0,0 1 0,-2 2 455,-2 4 1,-1 2 0,-1 0 363,2-5 0,1-1 0,-5 10 0,10 19 0,-24-8 0,-3 37 0,-16-6 0,0 6 0,0 1 3276,0 1-2185,0 14-1091,16-41 0,19-8 0,12 0 0,-10 0 0,-13 0 0</inkml:trace>
  <inkml:trace contextRef="#ctx0" brushRef="#br0" timeOffset="72935">24906 6085 24575,'0'28'0,"0"-1"0,0 0 0,0-3 0,0-4 0,31-4 0,1-13 0,8-3 0,-2-3-559,6-11 1,0-4 558,-7 6 0,5 0 0,-3-3 0,-8-1 136,-7-7 1,-6-5-137,8-15 0,-13 6 0,-29 21 0,-4-15 0,1 15 0,3 12 0,16-11 0</inkml:trace>
  <inkml:trace contextRef="#ctx0" brushRef="#br0" timeOffset="73200">25594 6033 24575,'0'32'0,"0"0"0,2 11 0,-4-4 0,-14 3 0,12 1 0,-11-28 0,15-15 0,47-23 0,-17 6 0,6-3 0,3 0 0,7-3 0,3 1 0,-4 0-356,-10 6 1,0 2 0,-1-1 0,1 0 355,6-5 0,3 0 0,-2 0 0,-6 5 0,-2 4 0,-6 3 0,4-8 0</inkml:trace>
  <inkml:trace contextRef="#ctx0" brushRef="#br0" timeOffset="73850">26599 5962 24575,'0'35'0,"0"8"0,-7-16 0,-1-1 0,-4 21 0,3-20 0,0-3 0,2-4 0,7-4 0,0-16 0,23 0 0,9-6 0,5-4-311,-7 0 1,1-2 0,2-1 310,7-4 0,2-2 0,-1 0 0,-3-2 0,-2-1 0,-4 2 0,-2-2 0,-3 7 0,12 15 0,-47 21 0,-17 12 0,3-3 0,8-4 0,-1-1 0,-9 4 0,-3 2 0,3-11 0,5-12 0,50-8 0,6-10 0,8-3-1093,-2 6 1,3 1 0,1-3 928,-8-3 1,2-4 0,-1 0 0,-2 1 163,4 1 0,-3 2 0,0-1 0,0 0 0,-1-1 0,-5 6 0,6 8 0,-26 32 0,-10 10 0,-11-10 0,-4 1 0,5 3 0,1 4 0,-1-6 0,-8 5 0,15 8 0,0-43 0,0 12 0</inkml:trace>
  <inkml:trace contextRef="#ctx0" brushRef="#br0" timeOffset="105918">4586 15857 24575,'0'20'0,"0"-4"0,0-16 0,0 0 0,16-16 0,3-4 0,6 3 0,1-1 0,14-9 0,-4 11 0,2-2 0,-9-3 0,-1-1 0,3 3 0,1-1 0,5-14 0,0 1 0,-9 17 0,1 1 0,9-10 0,2 1 0,0 10 0,-1 1 0,-11-4 0,1-2 0,14-7 0,-4 1 0,-14 2 0,2 5 0,5-2 0,-4 3 0,-1-5 0,5 2 0,3-3 0,-4-3 0,-4 1 0,-1 2 0,9-7 0,0 5 0,-11 19 0,2-12 0,-1-3 0,-5 1 0,3-15 0,-5 0 0,2 16 0,3 2 0,16-10 0,-4-6 0,-3 5 0,-28 9 0,13 1 0,5 4 0,-1 10 0,1-9 0,-1-5 0,15-17 0,-1 11 0,-17 4 0,-1 1 0,11 1 0,5-9 0,-6-8 0,-3 8 0,3 3 0,1 8 0,-1 0 0,5-16 0,-1 0 0,-5 16 0,1 0 0,9-15 0,2-4 0,-10 14 0,0 0 0,-1 0-279,-2-2 1,-1-2 0,3 0 278,11-3 0,3-2 0,-6 2 0,-12 0 0,-1-1 0,12 0 0,5-2 0,-6 1 0,-15 1 0,-1-1 0,8 4 0,5 0 0,-5 0 0,-9-1 0,0 1 0,16-4 0,2 1 0,-10 7 0,-1-3 0,0 0 0,2-4 0,2-2 0,-2 1-435,7-8 1,-1 0 0,0 0 434,-5 7 0,1-1 0,0 0 0,1 0-820,5-6 1,2-1 0,-1 1 0,-3 4 672,-3 6 0,-3 3 0,3-3 147,-1 1 0,2-3 0,1-2 0,2 1 0,-1 2-454,6-2 1,1 2-1,0 0 1,0-1 453,-8 3 0,-1 0 0,0 0 0,1 0 0,3 0 0,1 1 0,2-1 0,2 1 0,0 0 0,-1 1 0,-3 2-820,4-5 1,-3 3 0,-1-1 0,2 1 790,-2 2 0,0 1 1,2-1-1,-1 1 0,-1 0 29,3-3 0,0 1 0,-1 1 0,1 1 0,-2 4 0,0 2 0,1 1 0,1-3-278,-3 0 0,1-1 1,1-2-1,2 0 0,1 0 278,-2 3 0,3-2 0,1 0 0,1 0 0,0 0 0,-1 0 0,-2 1 0,0 0 0,-2 1 0,-1 1 0,1-1 0,1-1 0,3-2 0,-1 1 0,3-2 0,2-1 0,0 0 0,1-1 0,-1 0 0,-1 1 0,-2 0 0,-1 1 0,-2 0 0,0 0 0,-1 0 0,0 1 0,0 0 0,0 0 0,6-1 0,-1 0 0,0 1 0,1 0 0,0-2 0,2-1-15,-7 3 0,0-1 0,2-2 0,0 0 0,1-1 0,-1 1 0,-1 1 0,-1 1 0,-2 1 15,4 0 0,-2 1 0,-2 2 0,0 0 0,2-2 0,3-2-186,-5 2 0,2-2 0,2-2 0,1 0 0,1-1 0,-1 0 0,0 1 0,-1-1 0,-2 2 0,-3 1 186,6-3 0,-3 1 0,-2 1 0,0-1 0,2 0 0,2-3 0,-6 5 0,3-1 0,1-1 0,1-2 0,1 1 0,-1-1 0,0 1 0,-1 0 0,-3 1 0,-2 1-88,6-4 0,-4 2 1,-2 0-1,0 0 0,1 0 1,2 0 87,1-1 0,1 1 0,1-1 0,1 1 0,0-1 0,0 0 0,-1-1-84,-3 3 1,-1 0 0,1 0 0,0 0 0,0-1 0,0 1 0,0 0 0,1-1 83,2 0 0,-1 0 0,1-1 0,1 1 0,-1-1 0,1 1 0,-1 0 0,1 0-28,-2 2 1,1 0 0,0 0 0,0 1 0,0-1 0,0 0 0,1-1 0,0-1 27,-3 2 0,1-2 0,0-1 0,1 0 0,1 0 0,-2-1 0,0 2 0,-1 1 0,-2 2 0,-3 1 141,10-3 1,-4 3 0,-2 2 0,2-1 0,3-4-142,-6 3 0,3-3 0,1-1 0,2-2 0,1 0 0,-2 0 0,0 2 0,-3 1 0,-3 3 0,4-2 0,-4 3 0,-1 2 0,1-2 0,4-1 0,-3 1 0,3-1 0,1-2 0,2 0 0,0 0 0,-1 0 0,-2 1 0,-2 3 376,6-4 0,-3 2 1,0 1-1,-3 0 1,1 0-377,3-5 0,0-1 0,-3 1 0,-2 3 0,2 3 0,-2 2 0,-15 2 0,-21-1 0</inkml:trace>
  <inkml:trace contextRef="#ctx0" brushRef="#br0" timeOffset="121266">16157 7973 24575,'0'35'0,"0"0"0,0-3 0,0-1 0,0 3 0,0 1 0,0 7 0,0 2 0,0-6 0,0 0 0,0 10 0,0-2 0,0-16 0,0-5 0,0 11 0,0-21 0,0-15 0,0 0 0,0-47 0,-1 23 0,2-3 0,7-7 0,5-6 0,3-3 0,2 1-640,4 1 0,2-1 0,3 0 0,0 1 640,-4 6 0,1 0 0,0-1 0,2 2 0,1-1 0,3 0 0,2-1 0,1 1 0,-2 2 0,-5 4 0,6-12 0,-3 5 0,11-3 0,-9 20 0,-27 50 0,11 4 0,-13 14 0,-4 2-758,2-21 1,0-1 757,0 12 0,0 2 0,0-3 0,0-1 0,0-9 0,0-1 1171,3-2 1,-6-4-1172,-20-7 0,-9-8 0,4-6 0,-4-2 0,-7 2 0,-5 0 0,5-6 0,7-12 0,3-1 0,-2 10 0,8-2 0,23-22 0</inkml:trace>
  <inkml:trace contextRef="#ctx0" brushRef="#br0" timeOffset="121583">17463 7849 24575,'-26'40'0,"1"1"0,-11-9 0,1-2 0,9 5 0,1-3 0,-2-13 0,5 1 0,15 9 0,6 1 0,1 7 0,24 6 0,9-23 0,13-3 0,-2-3 0,-8-4 0,-1-4 0,2 2 0,8 3 0,1 1 0,-6-4 0,-12-8 0,-1 0 0</inkml:trace>
  <inkml:trace contextRef="#ctx0" brushRef="#br0" timeOffset="122616">18080 7885 24575,'10'-20'0,"-2"4"0,-8 16 0,15 16 0,5 11 0,-10-2 0,-1 3 0,1 18 0,-4 2 0,-5-13 0,-2 1 0,1 3 0,0 3 0,0-7 0,0 0 0,0 12 0</inkml:trace>
  <inkml:trace contextRef="#ctx0" brushRef="#br0" timeOffset="125899">16281 9437 24575,'19'-45'0,"-3"2"0,-16 7 0,0 1 0,-21 16 0,-5 3 0,-9-12 0,5 21 0,-6 2 0,2 0 0,-3-8 0,-1 2 0,5 8 0,-2 2 0,-1 1-1093,-4 0 1,-1 0 0,1 0-67,-8 0 0,0 4 1636,8 6 1,-2 4 0,6 1-478,5 3 0,5 2 0,2 3 0,5 1 0,4 11 0,38-4 0,10-23 0,13-7 0,8-3 0,-1-1 0,-10 0 0,2-1 0,2-2 0,1 0 0,0 0 0,2 0-393,-8 1 0,1 1 0,0 0 0,2 0 1,-1-1-1,1-1 0,-1-1 0,0-1 393,2-3 0,1-2 0,1-1 0,-1-1 0,-1 0 0,-2 0 0,-2 1 0,-3 1 0,11-3 0,-5 2 0,-2 0 0,-3-3 0,-2-1 0,-2-3 0,-3 1 0,-6 5 0,6-5 0,-25 20 0,-8 4 0,0 12 0</inkml:trace>
  <inkml:trace contextRef="#ctx0" brushRef="#br0" timeOffset="127035">15046 10283 24575,'39'-4'0,"0"-1"0,6 0 0,-1 2 0,-8 2 0,2 2 0,5-1 0,3 0 0,-4 0 0,-8 0 0,-1 0 0,20 0 0,-6 0 0,-20 0 0,-11 0 0,-16 0 0</inkml:trace>
  <inkml:trace contextRef="#ctx0" brushRef="#br0" timeOffset="128450">15469 9931 24575,'0'41'0,"0"0"0,1 1 0,-2 0 0,-2-8 0,-2 1 0,-2-2 0,-10 7 0,-2 1 0,9-3 0,1 3 0,-3-3 0,-4-7 0,-3-2 0,5-1 0,7 6 0,2-1 0,-4 11 0,3-6 0,6-14 0,0 7 0</inkml:trace>
  <inkml:trace contextRef="#ctx0" brushRef="#br0" timeOffset="128883">15857 10425 24575,'-7'30'0,"-1"0"0,-2-5 0,0-3 0,-10 14 0,5-5 0,15-11 0,0-1 0,0-3 0,31-16 0,-7 0 0,1 3 0,1-6 0,-7-18 0,-3-5 0,4-17 0,-11 12 0,-3-1 0,-6-17 0,0 37 0,0-3 0,0 15 0</inkml:trace>
  <inkml:trace contextRef="#ctx0" brushRef="#br0" timeOffset="129100">15857 10460 24575,'44'-11'0,"1"1"0,-1-1 0,0 1 0,0-1 0,0 0 0,0 1 0,0-1 0,0 1 0,0-1 0,9-2 0,2 0 0,0-1 0,-3 2 0,-5 0 0,-7 3 0,-10 2 0,9-1 0</inkml:trace>
  <inkml:trace contextRef="#ctx0" brushRef="#br0" timeOffset="129384">16739 10037 24575,'-17'40'0,"-1"0"0,-3-8 0,-1-1 0,3-2 0,1 0 0,-4-2 0,1-1 0,2 6 0,2-1 0,-2 8-334,1-1 1,4-5 333,10-23 0,-11 30 0,-1 6 0,12-19 0,-4 0 0,0-3 0,8-8 0</inkml:trace>
  <inkml:trace contextRef="#ctx0" brushRef="#br0" timeOffset="130200">17163 10478 24575,'0'-30'0,"0"7"0,0 23 0,-55 15 0,17-9 0,-1 0 0,4 1 0,0 4 0,-11 8 0,13 1 0,29-12 0,4 23 0,32-27 0,11-8 0,-11 4 0,1 0 0,8-2 0,-4 4 0,-6 14 0,-27 6 0,-8 7 0,-3 1 0,-5 4 0,0 0-402,3 0 0,0 0 1,-4 2 401,-5-1 0,-5 3 0,0-1 0,2-4 0,-4 7 0,-1-2 0,3-9 0,-3-1 0,1-1 0,-2 5 0,1-5 0,3-15 0,-1 0 0,-9 13 0,-1-3-16,-13-18 16,10-20 0,14-23 0,23-1 0,0 9 0</inkml:trace>
  <inkml:trace contextRef="#ctx0" brushRef="#br0" timeOffset="130735">17463 10513 24575,'45'-20'0,"-16"9"0,0-1 0,-8-5 0,-2 0 0,16 2 0,-19-17 0,-48 48 0,-7-12 0,1 21 0,-2 5 0,10-18 0,3 1 0,2 15 0,7 3 0,2 4 0,32-15 0,11-4 0,-5-16 0,1 0 0</inkml:trace>
  <inkml:trace contextRef="#ctx0" brushRef="#br0" timeOffset="130934">17463 10548 24575,'0'0'0</inkml:trace>
  <inkml:trace contextRef="#ctx0" brushRef="#br0" timeOffset="131334">18203 10460 24575,'0'0'0</inkml:trace>
  <inkml:trace contextRef="#ctx0" brushRef="#br0" timeOffset="132184">17674 10425 24575,'20'-20'0,"-5"4"0,1 16 0,-12 0 0,12 0 0,-1 0 0,-11 0 0,43 0 0,-39 16 0,39-12 0,-43 35 0,12-17 0,-15 6 0,-2 2 0,9 10 0,-7-15 0,0 1 0,6 9 0,-7-16 0,0-3 0,0-8 0,0-6 0,0 6 0,0-8 0,0 0 0,0 0 0</inkml:trace>
  <inkml:trace contextRef="#ctx0" brushRef="#br0" timeOffset="132566">17974 10425 24575,'-22'24'0,"1"1"0,3 4 0,-1-4 0,-10-14 0,-1-2 0,2 8 0,1 1 0,-1 0 0,1 0 0,5 0 0,1-1 0,-5-3 0,3-1 0,7 5 0,-9-5 0,3-3 0,18-6 0,-11 12 0</inkml:trace>
  <inkml:trace contextRef="#ctx0" brushRef="#br0" timeOffset="133416">18203 10513 24575,'-8'35'0,"1"0"0,-2-2 0,-2-3 0,-6-4 0,-1 1 0,3 4 0,1 4 0,0-3-1639,-5 0 1,0 1 1318,5 2 1,0 4 0,-1-4 319,-2 1 0,-1-1 380,4-4 1,0 2-1,-1-3-380,-4 1 0,1-1 363,-4 14 1,1-6-364,1-16 0,4 1 0,16-31 1112,6-20 0,4-8-1112,2 6 0,3-3 0,4-6 0,3-6 0,1-3 0,-2 6-1093,-3 3 1,-1 3 0,3-1 955,1 2 1,2 0 0,1 0 0,-2 3 136,5-14 0,-1 7 0,-4 15 0,3 1 0,8-10 0,0 0 0,-9 8 0,-1 3 0,4 2 0,-1 2 0,17-5 0,-7 23 0,-17 0 3276,13 8-2587,-28 9-689,4 11 0,-1 3 0,-7 12 0,1-9 0,-2-1 0,-14 10 0,-5-21 0,3-1 0,-1-3 0,-18-14 0,-7 11 0,6-30 0,14-13 0,3-3 0,0 1 0,12 3 0,1 0 0</inkml:trace>
  <inkml:trace contextRef="#ctx0" brushRef="#br0" timeOffset="148318">19861 10901 24575,'40'-5'0,"-1"0"0,2 1 0,6 0 0,-5 0 0,5 0 0,3 0 0,3 1-469,-14 1 1,3 2 0,1 0 0,1 0 0,1 0 0,0-1 0,-1 0-1,1-2 1,0-1 0,0-1 0,0 0 0,3 0 0,1 0 0,3 0 194,-8 2 1,3 0 0,2 0 0,1 0 0,2 1 0,0-1 0,1 0 0,0 0 0,-1 0 0,-2 0 0,-1 0 0,-2 0 8,2-1 1,-2 0 0,-2 0 0,-1-1 0,0 1 0,1-1 0,2 1 0,2-1 0,4 1 264,-11 0 0,1 1 0,2-1 0,2 1 0,1-1 0,1 1 0,1-1 0,1 0 0,0 1 0,0-1 0,1 0 0,-1 1 0,0 0 0,-1-1 0,0 1 0,-1 0 0,-2 0-89,3 0 0,-1 0 0,-1 0 0,1 1 0,-1-1 1,0 0-1,-1 1 0,1-1 0,-1 1 0,1 0 0,-1 0 1,0-1-1,1 1 0,0 0 0,0 0 89,0 0 0,0 0 0,0 0 0,1 0 0,-1 0 0,1 0 0,-1 1 0,1-1 0,-1 0 0,0 1 0,0-1 0,0 0 0,0 0 0,-1 0 0,0 0-177,4 0 0,0 0 0,0-1 0,1 1 1,-1-1-1,0 1 0,-1-1 0,0 1 1,-1-1-1,-1 1 0,-1-1 0,0 1 1,-2 0 176,5 0 0,-2-1 0,-1 1 0,-2 0 0,0 0 0,0 0 0,1 0 0,1 0 0,3-1-46,-4 1 1,1-1-1,1 1 1,1-1 0,0 0-1,1 0 1,0 0 0,1 0-1,1 0 1,-1-1 0,0 1-1,1 0 46,-5 0 0,1 0 0,1 0 0,0 0 0,0 0 0,0 0 0,1 0 0,-1-1 0,1 1 0,0 0 0,-1 0 0,0 0 0,0 0 0,0 0 0,-2 0 0,-1 0 0,1 1 0,-1-1 0,0 0 0,-1 1 0,1-1 0,0 1 0,0-1 0,1 0 0,-1 1 0,1-1 0,1 0 0,-1 1 0,2-1 0,1 0 0,1 0 0,1 1 0,1-1 0,-1 0 0,1 0 0,-1 0 0,-1 1 0,0-1 0,-1 0 0,-2 0 0,-2 0 0,-1 0 0,-3 0 130,10-2 0,-3 1 0,-3-1 0,-2 0 1,-1 0-1,1 1 0,1 0 0,3 0-130,-3 2 0,2-1 0,2 1 0,0 0 0,0 0 0,0 1 0,-1-1 0,-2 0 0,-2 1 0,-4-1 0,12-2 0,-4 1 0,-3-1 0,-1 1 0,0 1 0,-2 1 0,0 1 0,-1 0 0,-1 1 0,-3-1 848,12 0 0,-2 0 1,-10 0-849,5 0 3276,-3 0-3144,-39 0 0,0 0 0,0 0 1</inkml:trace>
  <inkml:trace contextRef="#ctx0" brushRef="#br0" timeOffset="149800">28945 10195 24575,'36'-19'0,"-1"-1"0,-4 1 0,1 7 0,9 17 0,2 5 0,-10-9 0,1 2 0,1 10 0,3 5 0,-2-2 0,7-4 0,-1 0 0,-4 6 0,1 4 0,-5-3 0,-6-9 0,-5 1 0,8 15 0,-15 3 0,-33-9 0,-13-1 0,1 12 0,-8 1-820,-2-13 1,-7-1 0,-2-2 0,2 0 595,-1 1 0,1-2 0,0 0 0,0-2 0,0-1 0,7-2 0,11-2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02:14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15169 6279 24575,'-45'0'0,"16"-1"0,0 2 0,-11 15 0,15-14 0,-1 0 0,-17 14 0,6-16 0,7 9 0,1-3 0,6-17 0,-10 26 0,3-3 0,22-55 0,-23 51 0,31-40 0</inkml:trace>
  <inkml:trace contextRef="#ctx0" brushRef="#br0" timeOffset="3285">14552 6033 24575,'-29'-20'0,"-11"4"0,37 16 0,-44 16 0,23-12 0,-8 4 0,-3 0 0,-12-8 0,20 1 0,1-2 0,-1-15 0,11 12 0,1 4 0,-5 12 0,-15 21 0,7-21 0,18 10 0,3 3 0,-1-2 0,5 12 0,6 5 0,6-3 0,5-2 0,2-1 0,6-1 0,3-2 0,5 1 0,1-5 0,5-5 0,4-3 0,-9-1 0,4 3 0,-1-1 0,0-4 0,13-3 0,2-3-578,-6 2 1,3-1 0,2-2 577,-8-7 0,1-1 0,1-2 0,-3-1 0,5-2 0,-3-1 0,2-2 0,-5 0 0,2 0 0,-1-2 0,-3-3-103,1-7 0,-2-3 1,-3 0 102,3-4 0,-4-5 0,-9-2 0,-3-6 0,-1 5 0,0 8 0,-3-3 0,-8-12 0,-6-8 0,3 8 0,12-6 0,-19 13 0,-10 3 0,-30 8 0,16 21 0,-3 0 0,-7-14 0,-4 1 0,5 12 0,-3 4 0,4-3 0,-1-14 0,-1 0 410,-7 13 1,-6 4 0,5-3-411,10-6 0,0 1 0,-1 5 0,-2 3 0,2 0 0,-1-1 0,1 0 0,-6-1 0,-2 2 0,-1 5 0,2 3 0,9 0 0,1 2 0,-3 6 0,6 1 0,10 2 329,5-4-329,7 7 0,6-33 0,-6 30 0,8-36 0,0 16 0,0 0 0,0 0 0</inkml:trace>
  <inkml:trace contextRef="#ctx0" brushRef="#br0" timeOffset="5384">13864 5115 24575,'-29'-15'0,"5"11"0,24 4 0,-15 19 0,11-15 0,-12 8 0,16-28 0,-16 32 0,12-12 0,-27 27 0,27-27 0,-12 12 0,16-16 0,0 0 0,16 0 0,4 0 0,6 0 0,6 0 0,12 0 0,1 0 0,-10 1 0,0-2 0,12-7 0,-4 0 0,-5 4 0,5-11 0,-24 15 0,13 0 0,-13 0 0,17 0 0,-9 0 0,6 0 0,-21 0 0,4 0 0,-1 0 0,5 0 0,0 0 0,11 0 0,-27 0 0,12 0 0,-16 0 0,0 0 0,0 0 0</inkml:trace>
  <inkml:trace contextRef="#ctx0" brushRef="#br0" timeOffset="8533">16633 5927 24575,'-29'39'0,"7"-11"0,5-1 0,13-6 0,-12 22 0,16-7 0,0-1 0,0-6 0,0 1 0,0 11 0,5-11 0,6-1 0,7-10 0,7-3 0,13-2 0,8-3 0,-3-1 0,4 1 0,3-2 0,-8-4 0,7 0 0,-2-2 0,-5 0 0,0-3 0,-4 0 0,10 0 0,-2 0 0,-15 1 0,-3-2-495,-1-5 0,-1-4 495,-3-7 0,1-1 0,10 0 0,-1-4 0,-8-14 0,-3-2 0,-3 18 0,-1-1 0,-3-16 0,-7-1 0,-8-1 0,3 9 0,-6 1 0,-14 9 0,-5 3 0,-3-10 0,-3 9 0,-3 4-250,5 13 0,1-2 250,6-12 0,-1-1 0,-9 13 0,-1 2 0,4-6 0,-1-2-276,-7 1 0,-2 1 276,1 4 0,-3 2 0,-5-4 0,-4-2 0,4 3 0,1 3 0,-1 2-173,-5-2 0,-5 0 1,6 3 172,6 6 0,5 0 0,3-7 0,3 2 0,-1 12 0</inkml:trace>
  <inkml:trace contextRef="#ctx0" brushRef="#br0" timeOffset="14267">13847 5151 24575,'25'-20'0,"18"4"0,-16 15 0,1 2 0,0-1 0,-1 0 0,16 0 0,-10 0 0,-5 0 0,7 8 0,4 0 0,-9-6 0,1 0 0,8 2 0,4 2 0,0 0 0,-3-1 0,-1 1 0,0-2-612,-5-2 0,-1-1 0,4 0 612,5 3 0,5 0 0,0 1 0,-5-2 0,6-3 0,0 0 0,-1 0 0,6 0 0,0 0 0,-6 0 0,5 0 0,-4 0 0,-11 0 0,0 1 0,-1-2 0,11-7 0,-4 0 0,-14 6 0,3 0 0,3-4 0,7-2 0,2-1 0,-1 1 0,-1 2 0,-1 1 0,1 1 0,0-1-378,1 0 1,1 0-1,0 0 1,1 1 377,-3 0 0,2 0 0,0 1 0,-3 0 0,-4 1 0,14 1 0,-2 2 0,-6 0 0,6 0 0,-1-1 0,-8-2 0,-2-6 0,1 0 0,-3 6 0,6 2 0,3 0 0,0 0 0,-3-2 0,-3-1 0,-1-1 0,0 0 0,1 0 0,10-1 0,1 1 0,1 0 0,-3 1 0,-6 2 0,-2 1 0,0 0 0,1-3 0,5-3 0,1-3 0,0 0 0,-3 2 0,0 2 0,-3 2 0,6-1 0,-8 0 0,6-1 0,2-1 0,1 0 0,-3 0 0,-5 0 0,10-3 0,-5 0 0,3-1 0,-4 3 0,4 0 0,2-1 0,-2 1 0,-5 1 0,5-1 0,-4 1 0,4-1 0,-4 1 0,5-1 0,2 0 0,-1 1 0,-1 1 0,2 3 0,-2 1 0,1 1 0,-1-1 0,-5-2 0,0 0 0,0-1 0,-2 1 0,-2 0 0,9 3 0,-3 0 0,-4 0 0,1 0 0,-1 0 0,-9 0 0,2 0 0,-1 0 0,5 0 0,2 0 0,-4 1 0,3 0 0,0-3 0,1-2 0,0-2 0,-3 1 0,3 3 0,0 0-118,2-3 1,3-2 0,-3 3 117,-6 4 0,0 0 0,-4 0 0,2 0 0,1 0 0,4 0 0,2 0 0,-3 0 0,9 0 0,1 0-982,-1 0 0,4 0 0,-4 0 982,0 0 0,1 0 0,-13 0 0,4 0 0,-1 0 0,-2 0 0,-1 0 0,-2 0 0,0 0 0,7 0 0,2 0 0,1 0-60,-7 0 1,2 0 0,-1 0 0,1 0 59,8 0 0,1 0 0,0 0 173,-11 0 0,1 0 0,0 0 1,-1 0-174,10 0 0,-1 0 0,-5 0 149,-10 0 1,-1 0-150,9 0 0,-4 0 3107,-15 0-3107,11 0 1622,-27 0-1622,12 0 1160,-16 0-1160,0 0 0,0-8 0,0 6 0,0-5 0,0 7 0</inkml:trace>
  <inkml:trace contextRef="#ctx0" brushRef="#br0" timeOffset="15434">20620 4392 24575,'45'0'0,"-16"0"0,1 0 0,-4 0 0,3 0-1639,16 1 1,4-2 907,-12-5 1,1-2 0,2-1 730,1 1 0,3 0 0,1-2 0,0-2 0,-6-1 0,0-2 0,1-2 0,-1 0 0,2 1 0,0 0 0,1 0 0,1 0 0,0 0 0,1-2 0,-5 1 0,1-1 0,1-1 0,0 0 0,0 0 0,-1 0 0,-1 2 0,5-2 0,-2 1 0,0 1 0,-1 0 0,1 0 0,1 1 0,1-1 0,0 1 0,-3 1 0,-3 1 196,3-5 1,-3 2 0,-7 6-197,4 7 1098,-19-12-1098,-1 16 0,-11 0 0,12 0 0,-16 0 0</inkml:trace>
  <inkml:trace contextRef="#ctx0" brushRef="#br0" timeOffset="15734">22366 3739 24575,'-27'0'0,"9"-15"0,34 11 0,12-3 0,12-3 0,0 3 0,-4 5 0,2 2 0,-1 0 0,4-2 0,0-1 0,-5 8 0,3 16 0,-15 7 0,-34 8 0,-12 3 0,10-9 0,0 2 0,-3-2-701,-4-2 0,-3-2 0,0-2 701,-5 6 0,1-9 0,-1-17 505,11 8-505,16-28 0,0 16 0,0 0 0</inkml:trace>
  <inkml:trace contextRef="#ctx0" brushRef="#br0" timeOffset="16884">23936 3581 24575,'-31'0'0,"-1"0"0,-2 0 0,0 0 0,-5-1 0,-1 2 0,-10 8 0,2-3 0,17-12 0,2 1 0,-26 16 0,55-11 0,15 4 0,4 11 0,5 2 0,9-8 0,5-2 0,-5 4 0,-2 12 0,-3 7 0,2 1 0,1 3 0,-13 3 0,-20-1 0,-10 1 0,-6 2-667,-3-1 1,-6 3-1,-3-1 1,-2-3 666,-1-2 0,-3-2 0,-1-2 0,0-2 0,2-4 0,0-1 0,-1-2 0,3-3 0,-17 5 0,10-7 0,24-11 0,16-30 0,24 5 0,18-4 0,6-1 0,-5 0 0,-12 4 0,-2-1 0,2 0 0,4-1-469,-1 4 1,4-1 0,3 0 0,1-1 0,1 0 0,-1 0 0,-2-1 386,3-4 0,-1-1 0,-1 0 1,0-1-1,-1 3 0,-2 1 82,6 1 0,-1 3 0,-3-1 0,-1-5 0,-5-5 0,0-5 0,-3-1 0,-3 2 0,-6 6 0,-2 4 0,-6 1 0,-8-20 0,-4 6 2102,-2 25-2102,0-4 0,0 32 0,0-12 0,32 16 0,14-1 0,-11-13 1638,9 10 0,-6 7-582,-22 12-1056,-16 5 0,0 3 0,0-10 0,0-21 0,24 3 0,6-19 0,8-7 0,-4 2 0,4-2 0,2-1 0,-3 1 0,5-3 0,-3 0 0,2 0 0,6-2 0,1-1 0,-10 7 0,-3 10 0,-19 20 0,-16 0 0,0-5 0,0-15 0,31 0 0,16 0 0,-4 0 0,3 0 0,-10 2 0,2-4-676,0-6 0,3-5 0,-4 3 676,-9 7 0,-1-2 0,13-17 0,-6-3 0,-16 5 0,-10-7 0,-8 9 0,0 11 0,-40 14 2028,31-5-2028,-31 22 0,40-5 0,0 1 0,40-4 0,1-15 0,6-2 0,2 1 0,0 0 0,-3 0 0,-4 0 0,-3 0 0</inkml:trace>
  <inkml:trace contextRef="#ctx0" brushRef="#br0" timeOffset="17433">27129 3087 24575,'-26'25'0,"1"1"0,2 1 0,-1 1 0,-3-8 0,-2 0 0,0 2-348,5 5 0,1 2 0,-4 0 348,-7-3 0,-6 0 0,-1 0 0,5 1 0,9 0 0,3 2 0,0-1 0,-3 0 0,-10 4 0,-4 0 0,2-2 0,5-2 0,3 2 0,3-3 171,-2-2 0,11-11-171,29-30 0,12-7 0,7 4 0,6-4-656,-5-1 1,3-6-1,4-3 1,-1 1 0,-1 2-122,2 3 0,0 2 0,-1 0 0,1-1 777,-5-1 0,1-1 0,0-1 0,-2 1 0,-3 2-373,3-5 1,-3 2-1,-3 5 373,-2 8 0,-3 1 326,0-17-326,-5 64 0,-18 12 0,-9 6 0,-5-6 0,-2 4-547,11-7 1,1 6 0,0-1 0,-2-6 546,-9 2 0,3-1 1092,9 3 0,4 4 0,2-9-447,0-4 660,0 12-1305,0-47 0,0-15 0,0 11 0,0-12 0</inkml:trace>
  <inkml:trace contextRef="#ctx0" brushRef="#br0" timeOffset="17651">26564 3581 24575,'-45'-16'0,"2"12"0,23-27 0,-11 27 0,27-12 0,51 32 0,-15-6 0,7-1 0,0-3 0,8-1 0,1-1 0,-4 1-259,-5 1 0,-2 0 1,-1-2-1,3-3 1,0-2-1,-7 1 1,-1 0-1</inkml:trace>
  <inkml:trace contextRef="#ctx0" brushRef="#br0" timeOffset="31867">22860 15857 24575,'-35'20'0,"13"-4"0,1-1 0,-17 5 0,15 15 0,3 4 0,1 6 0,18 6 0,17-4 0,15-32 0,12-10 0,1 1-1093,0 6 1,1 1 0,3-7 272,-3-9 1,2-6 0,0-2 0,-2 1 142,4 1 0,-2 0 0,-4-4 1367,-5-8 0,-3-3 0,-2 2-690,5 3 0,-3-1 0,-3-10 0,-5 1 0,-8 7 1403,-19 15-1403,-35 11 0,4 15 0,-1 1 0,-9-14 1638,15 13 0,13 1-878,34-17 1,13-2-761,-2 7 0,4-1 0,1-9 0,2-4 0,1-1-902,-2 1 1,1 0 0,-2-2 901,-4 0 0,0-1 0,-1-1 0,13-7 0,-2 0-123,-6 3 0,-4 1 1,5-7-1,-15 5 1</inkml:trace>
  <inkml:trace contextRef="#ctx0" brushRef="#br0" timeOffset="32153">24359 15434 24575,'0'26'0,"0"-1"0,0 22 0,0-13 0,0 1 0,0-4 0,0 0 0,0 9 0,0-1 0,0-10 0,0-1 0,0 2 0,0-2 0,0 8 0,0-17 0,0-3 0,0-16 0</inkml:trace>
  <inkml:trace contextRef="#ctx0" brushRef="#br0" timeOffset="32367">25047 15346 24575,'7'36'0,"-1"0"0,1 0 0,-8 5 0,-4 3 0,-5-2 0,-5 1 0,-5-1 0,0-2 0,1-1 0,-1-1 0,0-3 0,-7 7 0,4-5 0,7-6 0,16-31 0,0 0 0</inkml:trace>
  <inkml:trace contextRef="#ctx0" brushRef="#br0" timeOffset="33051">25753 15505 24575,'19'0'0,"13"0"0,-28 15 0,11 13 0,-15 9 0,0-1 0,0 2 0,0-12 0,0-1 0,0 2 0,0-1 0,0 13 0,0-35 0,0 12 0</inkml:trace>
  <inkml:trace contextRef="#ctx0" brushRef="#br0" timeOffset="33884">22560 17092 24575,'-8'34'0,"-1"0"0,1 0 0,-6 11 0,0-6 0,-5 4 0,3-7 0,16-1 0,31-15 0,7-16 0,10-5 0,0-2 0,-7-2 0,-1-1 0,4-3-378,-4-1 1,5-3 0,1-1-1,-3-1 1,-5 0 377,-2-1 0,-5 0 0,-2-3 0,-1-3 0,-2-3 0,-6 4 455,-4-7-455,-32 28 0,-8 11 0,-3 6 0,5 1 0,1 1 0,-6 2 0,3 1 0,8 13 0,32-15 0,12-12 0,12-3 0,-2-2 0,6-2 0,0-2 0,-5 1 0,1 0 0,-5 0 0,12 0 0</inkml:trace>
  <inkml:trace contextRef="#ctx0" brushRef="#br0" timeOffset="34117">24059 16863 24575,'0'43'0,"0"0"0,0-10 0,0 1 0,0 16 0,0 0-669,0-20 1,0-2 668,0 0 0,0-3 108,0-1 1,0-24 0,0 0 0</inkml:trace>
  <inkml:trace contextRef="#ctx0" brushRef="#br0" timeOffset="34300">24659 16775 24575,'1'29'0,"0"0"0,-5 7 0,-2 1 0,1-1 0,-1 2-791,-5-3 1,-1 0 0,3-5 790,5 6 258,-4 6 0,1-6-258,7-28 0,0 23 0,0-31 0</inkml:trace>
  <inkml:trace contextRef="#ctx0" brushRef="#br0" timeOffset="34583">25365 16828 24575,'0'0'0</inkml:trace>
  <inkml:trace contextRef="#ctx0" brushRef="#br0" timeOffset="35217">25365 16828 24575,'26'35'0,"-1"1"0,1-1 0,0 1 0,0 0 0,0-1 0,1 1 0,2 0 0,-2 0 0,-7-4 0,-14-3 0,-27 11 0,-13-12 0,-1-16 0,19 15 0,16-38 0,27 17 0,9 3 0,-10-15 0,3-3 0,13 2 0,6 1 0,-3-1 0,4-3 0,-4 1 0,0-1 0,-1 4 0,2 5 0,-2 2 0,-19-1 0,1 0 0,23 0 0,2 0 0,-17 0 0,-2 0 0,-3-4 0,-3 0 0,6 2 0,-32-6 0</inkml:trace>
  <inkml:trace contextRef="#ctx0" brushRef="#br0" timeOffset="36254">27517 15505 24575,'6'37'0,"1"0"0,-1 0 0,0 4 0,0 1 0,-2 1 0,-3-7 0,-1 2 0,-1 0 0,1 1-820,0 4 1,0 0 0,0 2 0,0-2-1,0-2 1,0-1 0,0 0 0,0 2 195,0 5 0,1 2 0,-1 2 0,-1 0 624,-1-5 0,-2 1 0,0 1 0,1-1 0,0 0 162,2-3 1,1 0-1,-1-1 1,1 0-1,-2-2-162,-1 6 0,-2 0 0,1-3 0,1-3 423,-1 1 1,1-4 0,10-12-424,40-22 0,-36 7 0,37-26 0</inkml:trace>
  <inkml:trace contextRef="#ctx0" brushRef="#br0" timeOffset="37367">27640 15346 24575,'47'-3'0,"0"-1"0,0 1 0,0 0 0,0 0 0,0-1 0,-3 0 0,-1-2 0,-1 1 0,1-1 0,4 1 0,5 0 0,-14 2 0,2 0 0,2 1 0,2-1 0,2 1 0,1 0 0,1 0 0,1-1 0,0 1 0,1 0 0,0-1 0,0 1 0,-1-1 0,0 0-219,-1-1 1,0 0-1,1 1 1,0-1-1,1-1 1,-1 1-1,1 0 1,0-1-1,0 1 1,0-1 0,1 1-1,-1-1 1,0 1-1,0 0 1,0 0 13,-2 0 0,-1 0 0,1 1 0,0-1 1,0 0-1,-1 0 0,1 1 0,0-1 0,0 1 1,0-1-1,0 1 0,0-1 0,0 1 0,-1-1 1,1 1-1,0 0-14,2 0 1,1 0-1,1 0 1,0 0-1,0 0 1,0 0-1,0 0 1,-1 0-1,0 0 1,-1 1 0,0-1-1,-2 0 1,-1 0-1,-1 1 1,-2-1-147,11-1 1,-2 1 0,-2-1 0,-2 0 0,-1 1 0,0-1 0,-1 1 0,-1 0 0,0 0 385,6-1 1,-1 2 0,0-1 0,-2 0 0,0 1 0,-2-1 0,-1 0-22,-2 0 0,-1 1 0,-2-1 0,0 0 0,1-1 0,0-1 0,5-1 0,1-3 0,1 0 0,0 0 0,-2 1 0,-3 2 0,7 3 0,-4 2 0,1 0 0,4-2 0,-7-1 0,5-2 0,2 0 0,1-1 0,-2 0 0,-2 2 0,-6 1 0,2 2 0,-5 2 0,-2 1 0,4-2 0,0 0 0,4-1 0,0 0 0,-3 1 0,-7 0 0,8 0 0,-5 2 0,0-2 0,0 2 0,-3 1 0,-3 3 0,-9 3 0,-1 2 0,12 17 0,-4 9 1638,-27-12 0,-4 3-1413,8 2 1,0 4-226,-4 11 0,-4 6 0,-4-1 1092,-8-5 0,-6 0 0,1 4-894,7-11 0,0 5 0,0 1 0,0 2 0,-2-2 0,-3-1-173,-2-1 1,-4-1 0,-1-1 0,0 0-1,0 0 1,3 1-26,2-1 0,0 0 0,2 0 0,0 0 0,0 1 0,0 1 0,-2 3 0,0 3 0,-1 0 0,2-1 0,-1-2 0,2-4 0,-2 1 0,1-3 0,1-2 0,0 4 0,2 2 0,1 4 0,0 1 0,-1-3 0,0-5 0,-4-1 0,-2-4 0,2 1 0,2 10 0,1 2 0,0-5-346,-4-4 1,1-4 345,7-10 0,0-1 0,-5 11 0,-1-5 0,-4-13 0,1 9 1072,-20-11-1072,17-20 0,-22 9 0,-10 2 0,8-5 0,-4 0-611,13 0 0,-5 0 0,-3 0 1,1 0-1,0 0 611,-3 0 0,1 0 0,-2 0 0,-7 0 0,16-1 0,-4 1 0,-3-1 0,-1 0 0,-2 0 0,-1 0 0,-1 0 0,1 0 0,0 0-298,6 1 0,-1-1 0,-1 1 0,0 0 0,0 0 0,-1-1 0,0 1 0,0 0 1,1 0-1,-1 0 0,1 0 235,-1 0 0,1 0 0,0 0 0,1-1 0,-1 1 0,0 0 0,-1 0 0,0 0 0,0 0 0,-2 1 0,-1-1-156,3 1 1,-2-1 0,-1 1-1,-1 0 1,-1 0 0,-1 0 0,0 0-1,1 1 1,0-1 0,1 1 0,2-1-1,1 1 1,1 0 0,3 0 218,-10 1 0,3 0 0,3 0 0,1 0 0,0 1 0,0 0 0,-2-1 0,-2 1-186,7-1 0,-1 0 0,-2 0 0,0-1 1,0 1-1,-1 0 0,0 0 0,0 0 0,0 1 1,0 0-1,1 0 186,0 1 0,-1 1 0,0 0 0,0 1 0,0-1 0,1 1 0,-1 0 0,1-1 0,1 0 0,0 0 0,2-1-4,-3 0 1,1-1-1,2-1 1,0 1 0,1-1-1,-2 0 1,0 1 0,-2 0-1,-2 1 4,4 0 0,-3 1 0,-1 0 0,-2 0 0,0 1 0,-2 0 0,1 0 0,0 0 0,1 0 0,1-1 0,2 0 0,2 0 0,3-1 172,-11 0 1,3 0 0,3-1 0,1 0 0,1 0 0,-1 0 0,-3 1-173,6 0 0,-2 0 0,-1 1 0,-1-1 0,1 1 0,1 0 0,2 0 0,2 0 0,4 0 0,-13 3 0,6 1 0,2-2 0,0 0 0,1-2 0,0-1 0,1-1 0,3 1 0,-14 4 0,6-2 0,17-7 0,3 0 0,-5 0 0</inkml:trace>
  <inkml:trace contextRef="#ctx0" brushRef="#br0" timeOffset="38853">29510 14781 24575,'-35'0'0,"-1"0"0,1-7 0,-4-1 0,2 5 0,-3 2-820,5-3 1,-4 0 0,-2-1 0,4 2-274,0 2 1,2 1 0,-1 1 1078,-13 4 0,-2 1 0,8-1 14,15-4 0,5 2 1417,-24 12-1417,67-9 0,22-2 0,-2 2 0,-9 3 0,2 2-490,4-4 0,6 1 1,0 1-1,-7 2 490,0 9 0,-5 3 0,-3 2 0,-5 3 1488,-12 2 1,-7 3-1489,-7 14 0,-9 0 0,-11-16 0,-5-1 0,-4 10 0,-3-6 769,-1-20 0,-1-8-769,6-3 0,4-6 0,7-17 0,29-4 0,13-3 0,4 7 0,8 1 0,2 0 0,-2-1 332,4-8 1,-1 0 0,3-1-333,3 5 0,3 0 0,0 1 0,-6-2-935,-7-1 0,-5-1 1,1 2 934,1 6 0,0 1 0,-2 0 0,5-12 0,-3 1-123,-3 10 0,-3 1 123,-5-9 0,-3 11 0,-16 55 1362,0-13-1362,0 17 0,23-32 0,9-7 0,16-2 0,4-4 0,-17 2 0,0 0 0,3 0 0,12 0 0,3 0 0,-7 0 0,-15 0 0,-2 0 1499,10 8 1,-3 0-1500,-1-4 314,-7 12-314,5-16 0,3-14 0,2-4 0,-3 8 0,1-3 0,-4-3 0,4-5 0,0 0 0,-5 4 0,2 4 0,-3 1 0,5-13 0,-5 11 0,-7 45 0,-3-15 0,8-4 0,11 0 0,0-3-441,-5-4 1,2-3 0,1-1 440,3 0 0,2-1 0,1 0 0,-1-1-820,-2 0 1,-1-1 0,1 0 0,-2-1 599,7-2 1,0-1 0,0-1 219,5 0 0,0-1 0,-3-4-550,-8-3 0,-2-3 1,-3 0 549,5-1 0,-6-1 0,-6-3 0,-15 3 0,-40 12 0,-14 6 0,14-3 0,-1 4 0,-11 10 0,-6 7 0,5-2 467,4-4 1,7 4-468,6 10 0,13 3 3276,46 8-3158,-5-25 1,10-3 0,2-2 0,-1 0-119,6 2 0,0-1 0,0-1 0,2-1 0,0-2 0,-6 0 0,-11-2 0,-1 0 0</inkml:trace>
  <inkml:trace contextRef="#ctx0" brushRef="#br0" timeOffset="39501">30021 15275 24575,'20'-19'0,"27"3"0,-23 16 0,11 0 0,-19 31 0,-16 1 0,-1 1 0,2 9 0,-1-2 0,0 9 0,0 0-491,1-2 1,0 3 0,-3 0 490,-4-13 0,-2 1 0,-1-2 0,0 0-1093,-2 8 1,-2-1 0,-2 0 911,-1-7 0,-3 2 0,0-1 0,2-1 181,1 3 0,2 0 0,-3-2-120,-4-1 0,-2 0 1,3-2 119,3 12 0,2-4 0,-3-16 0,1-5 0,1 11 0</inkml:trace>
  <inkml:trace contextRef="#ctx0" brushRef="#br0" timeOffset="40020">27323 16210 24575,'38'0'0,"1"0"0,-1 0 0,0 0 0,4 1 0,3-1 0,3 0 0,0 0 0,2-1 0,-5 0 0,1-2 0,0 1 0,2-1 0,2 0 0,1-1 0,3 0 0,2 1-219,-14 0 1,2 0-1,2 0 1,2 0-1,0-1 1,2 1-1,0-1 1,1 1-1,0-1 1,1 0 0,-1 1-1,0-1 1,-1 0-1,0 0 1,-1 0-17,0-1 1,-1 1 0,0 0 0,-1-1 0,0 1 0,0-1 0,0 0 0,1 1 0,0-1 0,1 0 0,1 0 0,1 0 0,1-1 0,3 1 91,-12 1 1,2-1-1,2 1 1,0-1-1,2 0 1,0 0-1,1 0 1,1 0-1,0 0 1,1 0-1,0 0 1,0 0-1,-1 0 1,1 0 0,-1 0-1,0 0 1,0 0-1,-2 0 1,0 1-1,-1-1 1,-1 1-1,-2-1 1,0 1-77,7 0 1,-2-1-1,-2 1 1,0 0-1,-2 0 1,-1 0-1,0 0 1,0 1-1,1-1 1,-1 0 0,1 0-1,2 0 1,0 0-1,3 0 1,1 0 163,-7 0 1,1 0 0,2 0 0,1-1 0,1 1-1,1 0 1,1-1 0,1 0 0,0 1 0,0-1-1,0 1 1,1-1 0,-1 0 0,-1 1 0,0-1-1,0 1 1,-2 0 0,-1-1 0,-1 1 0,-1 0 0,-3 1-1,-1-1 1,-1 1 54,13-2 0,-3 1 0,-3 0 0,-1 1 0,-2-1 0,-1 1 0,0 0 0,-1-1 0,1 1 0,1-1 0,2-1-89,-1 1 1,3-1 0,1 0 0,1 0-1,0 0 1,0-1 0,-2 1 0,-1 0 0,-4 0-1,-2 0 1,-5 1 0,-5 0 88,21-3 0,-11 0 0,-4 1 2509,31-10-2509,-70 16 0,0 0 0,0 0 0</inkml:trace>
  <inkml:trace contextRef="#ctx0" brushRef="#br0" timeOffset="43534">26935 10089 24575,'-18'-22'0,"0"-1"0,1 0 0,-1 3 0,-17 1 0,7-13 0,-15 21 0,-10 3 0,16-4 0,-1 0 0,0 0-704,-2 5 0,-1 2 0,-2-2 704,-2-2 0,-4-1 0,0-1 0,6 2 0,8 2 0,3 0 0,-3-1 0,-3-2 0,-5-3 0,-2 0 0,1 1 0,4 1 0,-1 2 0,4 2 0,-4 0 0,1 0 0,-4 0 0,-1-1 0,0 2 0,5 2 0,-4 3 0,3 2 0,-1-1 0,1 0 0,-2 0 0,-1-1 0,-1 2 0,5 1 0,-2 1 0,0 0 0,-1 1 0,1 0 0,-4 2 0,1 1 0,-1 0 0,0 1 0,-1-1-572,0 1 1,0 0-1,0 0 1,-1 0 0,-2 0 571,2-1 0,-2 0 0,-2 0 0,2 0 0,2 0 0,4 1 0,2 0 0,4 1 0,1-1 0,-5 0 0,3-3 0,-3 0 0,-3 0 0,1-1 0,3 0 0,3 0 0,-6 3 0,4-1 0,-3 1 0,3-1 0,-4 1 0,-1 1 0,0-2 0,4-2-286,-1-1 0,3-3 1,0 0-1,0 1 286,-1 2 0,-1 1 0,1 0 0,-2 1 0,3 1 0,-1 0 0,-1 1 0,1 0 0,2-2 0,-11 0 0,3-2 0,-2 5 0,5 4 0,-1 4 0,-1 2 0,1 1 0,-2-1 0,-1 2 0,2 0 0,4 0 0,2 2 0,4 0 0,2 5 0,-3 9 0,4 4 0,5-1 0,8-3 0,7 3 0,9 4 0,5 7 0,-1 0 0,-4-10 0,-1 1 0,-1 0 0,1-1 0,3 8 0,0-1 0,0 2 0,-4-1 0,-2 4 0,2-1 0,6-6 0,5-11 0,5-3 0,3 3 0,3 3 0,3 5 0,3 1 0,2-2 0,0-4-407,3-2 0,2-4 0,3-2 0,3 4 407,-6-8 0,3 3 0,3 1 0,1 0 0,1 0 0,0-1 0,-1-2 0,-1-3-547,1 0 1,-1-2 0,0-2 0,0-1 0,1 1 0,2 1 514,2 2 1,1 2 0,1 0 0,2 0 0,0-1 0,1-1-1,2-2 32,-8-6 0,2-1 0,1-1 0,1-1 0,0 0 0,1-1 0,-1 1 0,0 0 0,0 1 0,-1 2 0,1-1 0,0 1 0,-1 1 0,1-1 0,-1 0 0,1 0 0,-1-1 0,1 0-71,3 0 0,0-2 0,1-1 0,0 1 0,-1-1 0,-1 2 0,0 1 0,-1 1 71,-2 2 0,1 2 0,0 1 0,-1 1 0,-1 0 0,-3-1 0,-3 0 0,-4-3-77,12 6 0,-7-3 1,0 7 76,-4 3 0,2 6 0,0 3 0,-3-1 0,-4-6 0,3 8 0,0-1 0,-2-10 0,5 5 0,2 0 0,1-2 0,-2-7 0,4-5 0,-1-7 0,4 2-17,-3 0 1,4 2 0,1 0-1,1-2 1,-2-4 16,3-5 0,-1-5 0,0-1 0,-1 1 351,0 3 0,-2 1 0,1 1 0,-1-1-351,-3 0 0,0 0 0,0 0 0,-1-1 0,7-2 0,-1-1 0,-2 3 1136,5 12 0,0 2-1136,-12-8 0,3 0 0,1 0 0,-4-1 0,-2 0 0,-3-1 0,5 2-623,7 0 1,6 2 0,4-1 0,-1 0-1,-3-3 623,-3-4 0,-3-2 0,1-1 0,5-1 0,-4 2 0,4 0 0,2 0 0,2 0 0,0-1 0,-2-1 0,-3-2-69,-2 0 0,-2-3 0,-1 0 0,-1-1 0,1 1 0,0-1 69,2 1 0,1 1 0,-1 0 0,1-1 0,0-2 0,-1-1 0,2-3 0,0-3 0,1 0 0,-2-2 0,-2 1 0,-4 1 0,-1 0 0,-4 1 0,-1-1 0,3-2 0,0 0 0,3-2 0,1-2 0,0 1 0,-3-1 0,-5 2 0,5-7 0,-6 2 0,1-3 0,-4 2 0,2-2 0,-2-1 0,-4-2 0,-1-11 0,-4-3 0,-3 0 0,-2 4 0,-3 0 0,2-4 0,-2 7 0,2-3 0,0-2 0,-1 0 0,-3 2 355,-1-7 1,-3 2-1,0-1 1,1 1-356,3 3 0,2 1 0,-3 0 0,-5-1 0,-9-6 0,-7-2 0,-2 1 0,2 6 0,6 8 0,0 4 0,-6-1 0,-8-1 0,-7-3 0,-3 0 0,0 0 0,5 2 0,0-8 0,3 1 0,-5 1 0,0 11 0,-4 0 0,-2 1 0,0 0 0,3 1-496,3-4 1,2 0 0,0 1 0,-3 2 495,-6 3 0,-2 3 0,-1 1 0,1-1 0,1-1 0,1 0 0,-1 1 0,0 2 0,-2 2 0,1 2 0,-2 1 0,2 1 648,2 0 0,1 0 0,-1 2 1,-2 1-649,-3 3 0,-3 2 0,-1 1 0,1 1 0,3 0 0,-8-3 0,2 1 0,-3 1 0,2 2 0,-4 1 0,-2 1 0,1 0 0,6 0 0,-5 1 0,4 0 0,2 0 0,3 0 0,2 0 0,4 0 0,5 0 0,0 0 0</inkml:trace>
  <inkml:trace contextRef="#ctx0" brushRef="#br0" timeOffset="44317">25665 11536 24575,'0'0'0</inkml:trace>
  <inkml:trace contextRef="#ctx0" brushRef="#br0" timeOffset="44501">24359 11853 24575,'0'-34'0,"0"0"0,0 6 0,0 1 0</inkml:trace>
  <inkml:trace contextRef="#ctx0" brushRef="#br0" timeOffset="44642">24324 11501 24575,'20'-20'0,"-1"0"0,13-11 0</inkml:trace>
  <inkml:trace contextRef="#ctx0" brushRef="#br0" timeOffset="44787">25241 11236 24575,'0'-20'0,"0"-11"0,0 11 0,39 1 0,-29 3 0,29 16 0</inkml:trace>
  <inkml:trace contextRef="#ctx0" brushRef="#br0" timeOffset="44900">26017 11130 24575,'-19'24'0,"3"3"0,16-43 0</inkml:trace>
  <inkml:trace contextRef="#ctx0" brushRef="#br0" timeOffset="45036">26141 11659 24575,'-10'41'0,"2"5"0,8-52 0,0 14 0</inkml:trace>
  <inkml:trace contextRef="#ctx0" brushRef="#br0" timeOffset="45152">26405 12047 24575,'0'0'0</inkml:trace>
  <inkml:trace contextRef="#ctx0" brushRef="#br0" timeOffset="45286">26899 11730 24575,'-33'-17'0,"0"0"0,-1 0 0,6-3 0,1-2 0,4 1 0,3 1 0,5-1 0,-1-18 0</inkml:trace>
  <inkml:trace contextRef="#ctx0" brushRef="#br0" timeOffset="45401">26123 11201 22372,'-46'0'0,"1"0"0,-1 0 0,-2 0 0,8 0 0,1 0 0</inkml:trace>
  <inkml:trace contextRef="#ctx0" brushRef="#br0" timeOffset="45534">25665 11553 24575,'-28'8'0,"1"0"0,-9-4 0,21 12 0</inkml:trace>
  <inkml:trace contextRef="#ctx0" brushRef="#br0" timeOffset="45670">25718 11853 24575,'-46'0'0,"19"0"0,11 0 0</inkml:trace>
  <inkml:trace contextRef="#ctx0" brushRef="#br0" timeOffset="46534">28011 15593 24575,'0'35'0,"0"0"0,0-3 0,0-1 0,0-4 0,0-1 0,0 17 0,0-8 0,0-15 0,0-4 0</inkml:trace>
  <inkml:trace contextRef="#ctx0" brushRef="#br0" timeOffset="46900">29087 15558 24575,'-16'43'0,"0"0"0,8 0 0,-12-4 0,9-8 0,50-25 0,-5 9 0,5-6 0,-4-21 0,3-11 0,-2 3-1005,13 7 1,-5-3 1004,-10-20 0,-10-3 0,-8 4 483,-47 31-483,2-4 0,-5 4 0,-3 17 0,-4 8 0,3-8 0,1-17 0,2 0 0,-7 21 0,13-6 0,29-27 0</inkml:trace>
  <inkml:trace contextRef="#ctx0" brushRef="#br0" timeOffset="47767">31133 15363 24575,'-20'-7'0,"4"5"0,16-6 0,0 8 0,16 0 0,27 0 0,-12 0 0,5 0 0,1 0 0,1-1 0,1 1 0,-2 1 0,12-1 0,-6 8 0,-16 15 0,-15 3 0,-35-9 0,-13 1 0,7 15 0,-3 1 0,-1-17 0,-4-4 0,6 0 0,-11 8 0,27 18 0,47-33 0,20-8 0,-14 3 0,5 0 0,1-1 0,0-2-100,-1-1 1,1-2-1,-1-1 1,-1 1 0,8-1-1,-1-1 1,-7 0-1,-11-1 1,1 1 0</inkml:trace>
  <inkml:trace contextRef="#ctx0" brushRef="#br0" timeOffset="48038">32103 15399 24575,'-20'39'0,"5"8"0,30-43 0,8 5 0,5-2 0,7-13 0,5-6 0,-1-2 0,-5 2 0,-1-1 0,0-1 0,1 2 0,-1-1 0,-6-1 0,-5-8 0,-13 5 0,-56 23 0,22-9 0,-1 0 0,-10 7 0,0-1 0,-7-10 0,27 5 0,16-6 0</inkml:trace>
  <inkml:trace contextRef="#ctx0" brushRef="#br0" timeOffset="205703">29528 10689 24575,'-8'-4'0,"-10"-8"0,6 12 0,-19 12 0,-4-24 0,-12 28 0,13-15 0,-1-2 0,-4 4 0,0 2 0,5 3 0,1 2 0,-3 3 0,3 1 0,6 6 0,3-5 0,1 1 0,-1 4 0,-12-3 0,-2 1 0,-3 9 0,10-1 0,3-3 0,8-7 0,5 31 0,15-27 0,0-1 0,0 28 0,0-39 0,-3 20 0,6-1 0,12-21 0,-11 33 0,21-29 0,5 0 0,-9 14 0,-1 3 0,4-12 0,-1 1 0,3 8 0,-5 1 0,-1 2 0,-10-1 0,0-1 0,5-1 0,1 23 0,-4-27 0,5 7 0,23-9 0,-17-11 0,1-6 0,3-2 0,3 1 0,-1 0 0,12 0 0,-11-3 0,-1-1 0,6 2 0,-6-8 0,1-4 0,-2-3 0,1-1 0,3-1 0,-2-1 0,-10-5 0,-4-1 0,-1-10 0,1 9 0,4 9 0,-1-5 0,13 3 0,-21-15 0,23 0 0,-13 13 0,1 1 0,-3 1 0,1 2 0,15-9 0,-19-4 0,0 27 0,-12-28 0,19 13 0,-21-17 0,6 17 0,-8 3 0,0 0 0,0 13 0,0-37 0,0 34 0,0-33 0,0 20 0,0-1 0,0 4 0,-8 16 0,-25 0 0,1-15 0,-1 14 0,0-2 0,1-29 0,1 29 0,-2 2 0,-14-14-696,12 14 1,-1 2 695,5-1 0,-1 0-426,-3-1 0,2 2 426,-14 14-38,16-13 0,3 0 0,6 14 0,-1-16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03:43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23283 3493 24575,'0'-38'0,"0"1"0,0 9 0,0 5 0,0 7 0,0 16 0,0 0 0,32 47 0,-5-17 0,6 4 0,1 0-820,-8-4 1,0 1 0,1 0 0,2 1 163,-1-3 1,1 2-1,2 0 1,-1-2 0,-1-2 435,7 5 1,-1-3 0,-1 0-50,2 0 1,-1-1-1,-2-1 269,4 6 0,1-3-51,-5-9 1,3 0-1,-5 0 51,-5 7 0,-1-3 0,10-10 0,-4-3 0,-11 4 0,-4-16 0</inkml:trace>
  <inkml:trace contextRef="#ctx0" brushRef="#br0" timeOffset="351">24324 3122 24575,'-35'35'0,"6"-18"0,-1 2 0,2 9 0,-1 2 0,2-12 0,-2-1 0,-1 5-656,2 5 1,0 7-1,-2 2 1,1-1 0,1-2-165,0-4 1,1-2 0,0 1 0,-3 4 350,2-2 1,-2 5 0,-2 2 0,-1 1 0,1 0 0,0-2 0,4-2 482,-3 2 0,2-1 0,1-2 0,0 0 0,0 1-14,0 1 0,0 0 0,0 1 0,2-2 0,1-4 0,-3 6 0,1-4 0,8-5 0,3 4 0,16-31 0</inkml:trace>
  <inkml:trace contextRef="#ctx0" brushRef="#br0" timeOffset="783">24553 3916 24575,'28'-8'0,"-1"0"0,3 0 0,-1-3 0,-3-6 0,1-2 0,1 3 0,3-1 0,-4-1 0,-3-5 0,-3-1 0,11-3 0,-9 1 0,-23-1 0,-39 27 0,0 25 0,-2 9 0,12-15 0,-1 1 0,0 1 0,-10 12 0,-1 2 0,13-1 0,18-4 0,12-3 0,16-2 0,11-7 0,4-8 0,8-5 0,4-4-152,-6-3 1,6-2 0,2-3 0,0 0 0,-2 0 0,-7 3 0,2 1 0,-4 1 0,2-1 0,5-5 0,0 0 0,0 0 0,0 0 0</inkml:trace>
  <inkml:trace contextRef="#ctx0" brushRef="#br0" timeOffset="1200">25859 3616 24575,'9'31'0,"1"1"0,-1 3 0,-2-2 0,-7 14 0,0-13 0,0-1 0,0-2 0,0 3 0,0-11 0,16-19 0,16-25 0,10-13 0,-4 7 0,3-2 0,0-3-319,-9 3 0,1-2 1,0-1-1,0 4 319,11-1 0,1 3 0,-7 3 0,-12 2 0,-5 11 0,-2 28 0,-6 11 0,-11-5 0,-4 3 0,2 17 0,0 0 0,0 3 0,0 0 0,29-40 0,12-10 0,-6-5 0,4-6 0,1 0 0,-3 3 0,-1 5 0,-3 3 0,2-4 0,9-14 0,1 0 0,-1 0 0</inkml:trace>
  <inkml:trace contextRef="#ctx0" brushRef="#br0" timeOffset="1334">27164 3651 24575,'0'46'0,"0"0"0,0-18 0,0-1 0,0 21 0,0-6 0,0-20 0,23 1 0,-17-23 0,18 0 0</inkml:trace>
  <inkml:trace contextRef="#ctx0" brushRef="#br0" timeOffset="1484">27781 3351 24575,'-39'-7'0,"0"-1"0,2 7 0,11-2 0,26-13 0</inkml:trace>
  <inkml:trace contextRef="#ctx0" brushRef="#br0" timeOffset="2434">27781 3316 16198,'13'46'0,"-1"-1"0,0 1 0,0-1 0,0-3 0,-1-1 0,-1-2 0,-4-8 0,-6 12 0,0-17 0,0 1 1638,0 12 0,0 1-1456,0-7 0,0 0 539,4 4 1,8-5-722,18-15 0,7-7 0,-3 1 0,2-6 0,-2-11 0,1-6 0,0-1 0,1-1 0,-1-2 0,-4-1 0,1-11 0,-3-1 0,3-2 0,-5 3 0,-12 8 770,-15 20-770,0 4 0,32 12 0,-1-13 0,9-3 0,-2-3 0,9-4 0,2-2 0,-6 5 0,5 0 0,-2-1 0,-8-1 1262,-9-4 0,-3 0-1262,10-2 0,-9 8 0,-27 20 0,0 4 0,0 15 0,0 0 0,0-15 0,7-4 0,42-16 0,-24-8 0,1 0 0,14 6 0,-1 0 0,-2-14 0,-14 48 0,-27 5 0,-7 4 0,5-8 0,0-1 0,-3 0 0,0-5 0,2-16 0,7-26 0,39 15 0,-6-17 0,6-8 0,0 4 0,9 9 0,0 0 0,-10-6 0,3-5 0,-2 0 0,-8 7 0,11 4 0,-3 36 0,-44 3 0,-6 3 0,7 5 0,20 8 0,15-53 0,8-11 0,-6 13 0,1 3 0,1-2-1009,4-6 0,-1-3 0,1 2 1009,-1 6 0,1 2 0,-4-2 0,0-5 0,-4 3 0,-3 8 0,-5 4 0,-7 6 0,-16 9 0,1 11 0,-2 3 0,-7-5 0,0-1 0,7 3 0,-2-3 0,-12-1 0,15-24 0</inkml:trace>
  <inkml:trace contextRef="#ctx0" brushRef="#br0" timeOffset="11151">6615 11748 24575,'0'33'0,"0"0"0,0 0 0,0 1 0,0-2 0,0 3 0,0 2-820,0-1 1,0 4 0,0-1 0,0-1-274,-1-1 1,0-1 0,3 2 870,1 2 0,3 4 1,0-3-1,2-7 222,0-4 0,6-9 230,22-8 0,2-10 0,-10-11 0,-5-8 0,1 0 0</inkml:trace>
  <inkml:trace contextRef="#ctx0" brushRef="#br0" timeOffset="12467">6809 11589 24575,'0'-20'0,"0"4"0,0 16 0,0 0 0,15 0 0,28 0 0,-10-2 0,7-3-656,-1-2 1,8-3-1,4-1 1,2-1 0,-4 3-1,-6 1 1,-2 2-1,0-1 1,4 0 0,5-1 634,-10 2 0,3-2 0,3 0 0,2-1 0,3 0 0,0 0 0,1 0 0,1 0 1,0 1-1,-1 0 0,-1 1-232,-6 2 1,1-1 0,-1 2 0,1-1 0,0 1 0,0 0 0,0 0 0,1 0 0,-1 0 0,0 0 0,1 0 0,-1 0 0,0-1 155,1 1 0,-1-1 0,-1 0 0,1 0 0,0 0 0,0 1 0,-1-1 0,2 0 1,-1 0-1,2 0 0,0 0 0,0 0 0,2 1-82,-6 0 1,2-1-1,1 1 1,1 0-1,1 0 1,1 0-1,-1-1 1,1 1 0,0 0-1,-1 0 1,0 0-1,-1 0 1,-1 1-1,-2-1 1,0 1 0,-3-1-1,-1 1 179,13-1 0,-4 1 0,-3 0 0,-1 0 0,-1 0 0,0 0 0,2 0 0,2-1 0,4-1-136,-9 0 1,2 0 0,2-1 0,2 0-1,1-1 1,1 0 0,0 0 0,0 0 0,1 0-1,-2 0 1,0 0 0,-1 0 0,-3 1-1,-1-1 1,-3 2 135,8-2 0,-3 1 0,-2 0 0,-2 1 0,-1-1 0,1 0 0,0 0 0,2 0 0,2-1 0,-4 0 0,2 0 0,0-1 0,1 0 0,1 0 0,0 0 0,1 0 0,0 0 0,-1-1 0,0 1 0,0 0 0,-1 1 0,3-1 0,1 0 0,-1-1 0,1 1 0,-1 0 0,1 1 0,-2-1 0,0 0 0,-1 1 0,-1 0 0,-2 0 120,5 0 1,-2 0-1,-1 1 1,-2 0-1,1 0 1,0 0 0,1 0-1,3-1-120,-7 2 0,3 0 0,1-1 0,1 1 0,1-1 0,-1 1 0,-1-1 0,-1 1 0,-2 0 0,-3 0 0,-3 0 0,11-3 0,-4 1 0,-4 0 0,0 1 0,1 0 0,2 3 0,-1 1 0,1 1 0,1-1 0,0-1 0,-1-3 0,0-2 0,1 0 0,0-1 0,-1 1 0,-1 0 0,-1 0 0,-2 0 0,-1 0 0,3 0 0,5 0 0,-6 2 0,5 0 0,3 0 0,1 0 0,1 0 0,0 0 0,-1 0 0,-4 0 0,-3-1 0,8-1 0,-4-2 0,-2 1 0,0 0 0,2 2 0,-2 3 0,3 0 0,1 1 0,-2 1 0,-4 0 0,-6 0 0,15-3 0,-10 2 0,-7 3 2507,-4 0-2507,-27 0 3276,35 0-2804,-1 8 1166,-8-2 0,2 5-474,2 16 0,-5 5-1164,-9-5 0,-3 5 0,-2 7 0,-2 6 0,-2-4 0,-1-4 0,0-1 0,5 4 0,3 4 0,0-5 0,2-4 0,-1-3 1638,0 3 0,-2 1-1496,-8-5 1,-3-4-143,-6-5 0,0 17 0,0-35 0,0 12 0,0-16 0,-78 31 0,43-19 0,-5 0-656,2-4 1,-7 0-1,-4 0 1,-2 1 0,1 1 471,5 0 0,0 1 0,-2 1 1,1-1-1,-2 0 0,1-2 184,5-2 0,0-2 0,0-1 0,0 0 0,-2 0 0,-2 1 0,-2 2-298,5 0 0,-2 1 0,-2 1 0,-2 1 0,-1 0 0,0 1 0,0-1 0,0 1 1,2-1-1,1 0 0,3-1 41,-4 1 0,2 0 0,3 0 0,0-1 0,0 0 0,-2 0 0,-3 1 0,-3 0 257,10-2 0,-2-1 0,-2 1 0,-3 1 0,0-1 0,-2 1 0,0-1 0,-1 0 0,0 1 0,1-1 0,1 0 0,0 1 0,3-2 0,1 1 0,2-1-365,-10 3 1,3-2 0,2 1 0,2-1 0,0 1 0,0-1 0,-1 0 0,-2 0 0,-1 1 339,4-2 1,-2 1 0,-2 0 0,0 0 0,-1 1 0,0-1 0,0 0 0,1-1 0,1 1 0,1-1 0,2-1-1,2 0-274,-5 0 1,2 0 0,1-2 0,2 1 0,1-1 0,0 1 0,0-1 0,-1 1 298,-5 1 0,1 1 0,0 0 0,0-1 0,0 1 0,2-2 0,0 0 83,-1-1 0,2-1 1,1-1-1,0 1 1,-2-1-1,-1 2-83,0 1 0,-1 0 0,-2 0 0,0 1 0,-1 0 0,1 0 0,0 0 0,4-1 0,1 0 0,0-1 0,-1 0 0,0 1 0,1 0 0,-1 0 0,0 1 4,0 1 0,0 0 1,0 1-1,0 0 0,0 0 1,-1 0-1,-1 1 0,-1-1-4,5-1 0,-1 1 0,-1 0 0,-1 0 0,-1 0 0,1 0 0,-1 0 0,2 0 0,1-1 0,2 0 0,2 0 0,-5 1 0,3-1 0,2 0 0,1 0 0,-1 0 0,-2 0 0,-3 1 0,4 0 0,-2 0 0,-3 0 0,-1 1 0,-1 0 0,-1 0 0,1-1 0,1 1 0,2-1 0,2 0 0,3-2 0,-8 2 0,3-1 0,3-1 0,0 0 0,-2 1 0,-3 1 0,5-1 0,-2 1 0,-3 0 0,0 0 0,-1 1 0,1 0 0,1 0 0,1-1 0,3 0 191,-8 2 1,2-1 0,2 0 0,1 1 0,0-2 0,-2 1-192,0-1 0,-1 0 0,1-1 0,-1 1 0,-1-1 0,0 2 0,4 0 0,-2 0 0,0 1 0,0 0 0,1 0 0,1-1 0,2-1 0,-4-1 0,3-1 0,1 0 0,-1-1 0,-2 2 0,0 0 0,-1 1 0,0 0 0,-2 1 0,0 0 0,1 1 0,4 0 0,-1 0 0,-1 2 0,1-1 0,1 0 0,0 0 0,3-2 0,-4 1 0,3-1 0,0-1 0,1 1 0,-3 1 0,-1 1 0,-3 2 0,-1 2 0,2-2 0,3-1 0,6-2 1073,1-2 0,4-2 0,3 0-1073,-10 1 0,7 1 370,3 8 0,27-12 0,-12 12 1</inkml:trace>
  <inkml:trace contextRef="#ctx0" brushRef="#br0" timeOffset="13501">3916 12383 24575,'-20'-16'0,"-11"28"0,27-24 0,-12 31 0,1 1 0,11-30 0,-12 30 0,16-36 0,0 16 0,0 0 0,0 16 0,-16 3 0,12-15 0,-11 8 0,15-12 0,-16 35 0,12 12 0,-4-5 0,0 1 0,7-18 0,2 1 0,1 21 0,12-4 0,19-29 0,11-9 0,1 1-730,-8 8 1,0 2 0,4-7 729,2-9 0,6-6 0,2-3 0,-1-3 0,-6 0 0,-5 1 0,-3-2 0,-2-2 0,0-3 0,7-4 0,1-5 0,-4-1 0,-6 0 0,-8-2 0,-7-1 0,-1-1-473,0-2 1,-2-1 0,-5 3 472,-7 2 0,-4 3 0,2-16 0,-15 43 0,-5 4 0,-2 25 0,1 12 0,9-8 0,2 3 0,-1-4 0,0 2 0,10 0 0,16 0 0,12-1 0,1-6 617,6-5 0,5-5-617,-5-7 0,5-1 0,1-1 0,-6-4 0,3-3 0,-3-2 0,-3 1 0,0 0 0</inkml:trace>
  <inkml:trace contextRef="#ctx0" brushRef="#br0" timeOffset="13700">5345 11818 24575,'0'49'0,"0"0"0,7-5 0,1 0 0,-5-9 0,-1 1 0,5-5 0,10-7 0,-1-3 0,-10 11 0,0-9 0,10-23 0</inkml:trace>
  <inkml:trace contextRef="#ctx0" brushRef="#br0" timeOffset="13883">5539 11783 24575,'2'43'0,"1"1"0,-1-1 0,1 1 0,0-1 0,-1 0 0,2 7 0,1-3 0,-1-1 0,3 2 0,0-4 0,1 2 0,0 1 0,2-4 0,0-6-408,9 10 1,-1-6 0,-4 1 0,0-9 0,1-18 0</inkml:trace>
  <inkml:trace contextRef="#ctx0" brushRef="#br0" timeOffset="14523">8237 11589 24575,'-19'19'0,"3"28"0,32 0 0,-8-12 0,3 3 0,5 0 0,3 3 0,-3-2 0,-3 1 0,-2 0 0,0-3 0,1 2 0,-4-5 0,-8 13 0,0-14 0,0-25 0</inkml:trace>
  <inkml:trace contextRef="#ctx0" brushRef="#br0" timeOffset="14917">7426 11959 24575,'-35'0'0,"15"-16"0,-11 36 0,27-14 0,-5 34 0,2 10 0,5-22 0,4-1 0,8 18 0,11-6 0,23-19 0,7-12 0,-10-4 0,2-8-137,-9-9 1,2-6 0,-1-3 0,-7 1 136,-3-2 0,-9-3 0,-7-25 0,-18 4 0,-15 33 0,-9 7 0,0-1 0,-4 2 0,2 4 0,-5 9 0,3 4 0,5-6 0,5 1 0,12 10 0</inkml:trace>
  <inkml:trace contextRef="#ctx0" brushRef="#br0" timeOffset="15217">10054 11430 24575,'0'-20'0,"0"5"0,16 30 0,-7 9 0,1 3 0,7 4 0,2 5 0,-6 0 0,-1 5 0,1 2 0,0-4 0,0-6 0,-1-3 0,2 3 0,0 4 0,0 4 0,1-1 0,1-9 0,3-9 0,-1-3 0,9 20 0,-11-39 0</inkml:trace>
  <inkml:trace contextRef="#ctx0" brushRef="#br0" timeOffset="15686">8731 11748 24575,'-35'15'0,"15"5"0,7 19 0,11 4 0,14-22 0,7-3 0,8 17 0,9-5 0,-1-21 0,7-7 0,2-4 0,-3 1-602,1 0 0,-2-1 0,2-3 602,-1-1 0,2-2 0,-1-1 0,-9-1 291,-6-5 1,-7-2-292,-5-18 149,-39 16 1,-10 7-150,-11 8 0,-6-5 0,4 2 0,21 7 0,-13 0 0</inkml:trace>
  <inkml:trace contextRef="#ctx0" brushRef="#br0" timeOffset="16101">12118 11201 24575,'-35'0'0,"15"-16"0,4 12 0,16 20 0,0 7 0,-1 19 0,2 6 0,8-14 0,3-1 0,-1 0-288,-1 11 1,3 1 287,10-2 0,4 1 0,-2-10 0,0-6 0,-5-5 0,-1 1 0</inkml:trace>
  <inkml:trace contextRef="#ctx0" brushRef="#br0" timeOffset="16553">11271 11536 24575,'-27'0'0,"-1"0"0,2 2 0,1 4 0,-2 11 0,-6 11 0,21 7 0,-4 0 0,16 1 0,23-21 0,9-3 0,-4-1 0,5-4 0,4-6 0,8-3 0,1-4 0,-6-3 0,-5-6 0,-5-4 0,1 0 0,8 4 0,0 0 0,-9-6 0,-8-27 0,-20 6 0,-26 32 0,7-17 0,-3 3 0,-27 36 0,12-43 0,19 27 0,16-12 0</inkml:trace>
  <inkml:trace contextRef="#ctx0" brushRef="#br0" timeOffset="16936">13388 11007 24575,'27'31'0,"-9"0"0,-6 3 0,2 7 0,-1 0 0,0-8 0,-1-1 0,2 1 0,3 4 0,2 0 0,0-3 0,12 7 0,-3-8 0,-6-13 0,1-4 0</inkml:trace>
  <inkml:trace contextRef="#ctx0" brushRef="#br0" timeOffset="17417">13000 11324 24575,'-26'0'0,"1"0"0,1 0 0,-7 32 0,31-9 0,16 12 0,11-24 0,5-6 0,13-5 0,2-5 0,-4-6 0,-20-8 0,9-17 0,-48 17 0,-4-5 0,-5 22 0,-1 2 0,3-7 0,-8 7 0</inkml:trace>
  <inkml:trace contextRef="#ctx0" brushRef="#br0" timeOffset="18000">14552 10777 24575,'-10'30'0,"0"-1"0,-3 24 0,3-20 0,8-38 0,-2 30 0,0 0 0,4-36 0,0 26 0,0 1 0,0-12 0,0 27 0,0-27 0,-16 12 0,13-16 0,-13 0 0,16 16 0,0 3 0,0 9 0,0 5 0,0 10 0,0-19 0,0 23 0,0-28 0,16 1 0,-13-4 0,13-16 0</inkml:trace>
  <inkml:trace contextRef="#ctx0" brushRef="#br0" timeOffset="18567">13741 11130 24575,'15'20'0,"21"-5"0,-5-15 0,16-5 0,2-5 0,-21-3 0,-1-2 0,10-1 0,-4-5 0,-12-8 0,-10-1 0,-11 7 0,-16 7 0,-7 15 0,-5 6 0,-1 4 0,-1-2 0,2-14 0,2-2 0,-6 5 0,32-12 0,0 16 0,0 0 0</inkml:trace>
  <inkml:trace contextRef="#ctx0" brushRef="#br0" timeOffset="19017">15275 10901 24575,'0'35'0,"0"0"0,0-15 0,0 11 0,39-27 0,-10-10 0,-1-3 0,-2-2 0,-1-2 0,2-3 0,-7-3 0,-20-20 0,0 33 0,-47-10 0,36 18 0,-37 6 0</inkml:trace>
  <inkml:trace contextRef="#ctx0" brushRef="#br0" timeOffset="19284">17163 10742 24575,'-20'-16'0,"4"12"0,1 4 0,11-11 0,-12 22 0,16-26 0</inkml:trace>
  <inkml:trace contextRef="#ctx0" brushRef="#br0" timeOffset="19417">17127 10707 24575,'0'0'0</inkml:trace>
  <inkml:trace contextRef="#ctx0" brushRef="#br0" timeOffset="19567">17851 10513 24575,'0'-20'0,"23"5"0,-17 15 0,17 0 0</inkml:trace>
  <inkml:trace contextRef="#ctx0" brushRef="#br0" timeOffset="19717">17851 10548 24575,'0'0'0</inkml:trace>
  <inkml:trace contextRef="#ctx0" brushRef="#br0" timeOffset="20516">16387 10936 24575,'0'0'0</inkml:trace>
  <inkml:trace contextRef="#ctx0" brushRef="#br0" timeOffset="39417">20091 8625 24575,'9'36'0,"1"-1"0,-1 4 0,-2 0 0,-6-2 0,-2-1 0,1-4 0,0-1 0,-1-1 0,2-2 0,15 10 0,-12 5 0,11-8 0,-15-15 0,0-5 0</inkml:trace>
  <inkml:trace contextRef="#ctx0" brushRef="#br0" timeOffset="39901">19791 8396 24575,'-26'0'0,"-1"0"0,-6 12 0,-1 7 0,9 6 0,-1 5 0,2 0 0,-4 5 0,2 2 0,4-1-377,7 1 0,4 1 1,2 4 376,0-3 0,-2 4 0,2 2 0,4-2 0,8-5-1093,14 2 1,10-5 0,3 2 440,-4 0 0,1 2 0,4-2 0,5-7 652,0-14 0,5-5 0,3-4 0,0-1 0,0 1-656,2 1 1,0-1-1,1 0 1,0-2 0,1-1 623,-5-2 1,1 0 0,1-2 0,0 0-1,-1-2 1,-1 0-227,5-2 0,-1-2 1,0-1-1,-1 0 0,0 0 258,-3 2 0,1 2 0,-1-1 0,-2-3 0,-3-6 0,3-11 0,-4-8 0,-3-3 0,-3 3 0,0 3 0,-3 0 0,-6-5 0,-7-8 0,-3-6 0,-6-2 0,-8 6 0,-12 0 0,-8 4 0,-7 0 0,6 7 0,-4-2 0,-3 0 0,-3 3 0,-3 4 0,-1 8 0,-5 4 0,-2 2 0,-2 2 0,1 0 0,1 0-164,1-1 0,0 1 0,0-1 0,0 2 0,2 1 0,1 3 0,-10 0 1,1 2-1,3 3 0,5 0 0,-2 2 0,-1 0 0</inkml:trace>
  <inkml:trace contextRef="#ctx0" brushRef="#br0" timeOffset="48736">21943 8855 24575,'-28'19'0,"5"-10"0,-3-2 0,-21 9 0,8-28 0,8 24 0,31-28 0,0 32 0,47-12 0,-8 4 0,4-1 0,4-6 0,2-2 0,-9-1 0,2 1 0,-6 4 0,-6 11 0,-3 4 0,-4-5 0,-3 5 0,-11 11 0,-5 8 0,-2-3 0,-1-3 0,-2 1 0,1 5 0,0 4 0,0-4 0,0-2 0,0-3 0,0 1 0,0-3 0,0 3 0,-15 6 0,-12-32 0,-5-6 0,1 2 0,1-6 0,-4-15 0,5-11 0,13-2 0,5-7 0,7 3 0,14-4 0,11 0 0,-2 5 0,4-3 0,3 1 0,0 4-347,9 0 0,1 4 0,1-1 347,-7 5 0,0 0 0,-1-1 0,-2 0 0,1-4 0,-2 0 0,-6 5 0,0 1 0,-4-9 0,-16 32 0,0 0 0,0 16 0,0-12 1041,15 43-1041,28-39 0,-23 8 0,2-1 0,10-15 0,6-7 0,-3-2 0,1 1 0,-1-3-754,4-3 1,3-1-1,-3 1 754,-4 3 0,-4 0 0,-3-5 0,-5 9 0,-7 46 0,-16-14 0,-1 4 0,2 1 0,7 5 0,9-15 0,18-15 0,5-10 0,-13-10 0,1-5 0,2 2 0,6-3 0,-1 0 0,-5 2 1130,-1-3 1,-3-1-1131,9-11 0,-4 13 0,-7 45 0,-22-3 0,21 7 0,-19 3 0,43-27 0,-8-7 0,6-3 0,-3-1 0,-1 1 0,2-3-654,-1-4 0,6-4 0,-2-1 0,-11 1 654,0-14 0,-8 13 0,-7 0 0,-20 3 0,0 15 0,-16 31 0,12-7 0,4 19 2616,43-26-2616,-1-11 0,5-4 0,-11-1 0,2-1 0,-3-1 0,5 1 0,-3 0 0,-10 0 0,1 0 0</inkml:trace>
  <inkml:trace contextRef="#ctx0" brushRef="#br0" timeOffset="49053">24747 8502 24575,'-35'35'0,"21"-13"0,1-1 0,-5 1 0,10 17 0,16-35 0,23 10 0,3 3 0,-11 3 0,11-5 0,-5 5 0,-25 9 0,-8 1 0,-12 11 0,1-10 0,-5-3 0,-19-8 0,3-20 0,21-4 0,15-12 0</inkml:trace>
  <inkml:trace contextRef="#ctx0" brushRef="#br0" timeOffset="49520">26599 8784 24575,'-19'-8'0,"3"6"0,16-5 0,0-9 0,16-4 0,3-15 0,17 15 0,-18-4 0,-1 1 0,3 15 0,-5-23 0,-62 47 0,12-12 0,-1 17 0,-7 10 0,6-5 0,-2-2 0,7 9 0,17-2 0,41-22 0,23-8 0,-2-3 0,-14 0 0,0-1 0,1 0 0,10 3 0,3 0 0,-7-2 0,-13-2 0,1 1 0</inkml:trace>
  <inkml:trace contextRef="#ctx0" brushRef="#br0" timeOffset="49701">26599 8784 24575,'48'-9'0,"-1"1"0,0-1 0,0 0 0,1 0 0,-1 0 0,0 0 0,0 1 0,1-1 0,-1 0 0,6-2 0,2-1 0,-1-1 0,-2 2 0,-4 0 0,-6 3 0,-7 3 0,0 5 0,0 0 0</inkml:trace>
  <inkml:trace contextRef="#ctx0" brushRef="#br0" timeOffset="49936">27746 8396 24575,'0'35'0,"-5"-2"0,-6 1 0,-8-8 0,-5-1 0,-2 10 0,-5-1 0,2-13 0,-4-2 0,1-1 0,-2 3 0,2-2 0,3-1 0,5-1 0,0-1 0</inkml:trace>
  <inkml:trace contextRef="#ctx0" brushRef="#br0" timeOffset="50619">27217 8537 24575,'27'-10'0,"1"1"0,7-7 0,-4 16 0,-11 0 0,7 0 0,-2 7 0,-1 2 0,8-5 0,9 15 0,0 1 0,-6-14 0,0 5 0,6 5 0,-5-4 0,11-8 0,-11 4 0,-3-1 0,-10-7 0</inkml:trace>
  <inkml:trace contextRef="#ctx0" brushRef="#br0" timeOffset="51253">28328 8396 24575,'0'26'0,"0"-1"0,16 14 0,-14-11 0,0 3 0,3 2 0,1 2 0,-2-3 0,-3-7 0,-2 1 0,1 15 0,0 7 0,0-10 0,0-2 0,0-2 0,0-2 0,0-12 0,0-4 0,0-48 0,0 9 0,-1-19 0,2-6 0,5 1 0,4 1 0,0 15 0,2 0 0,1-1 0,1-3 0,1-1 0,3 7 0,8 11 0,1 5 0,3-5 0,-1 5 0,10 13 0,-3 31 0,-13-7 0,-21 19 0,6-10 0,-8-6 0,0-7 0,-8 11 0,-25-27 0,-2-3 0,-1-2 0,-9-3 0,18-3 0,-1-1 0</inkml:trace>
  <inkml:trace contextRef="#ctx0" brushRef="#br0" timeOffset="52034">28893 8361 24575,'14'27'0,"1"1"0,6-2 0,-3-1 0,-14 10 0,12-15 0,15-5 0,-7-30 0,6 0 0,9-3 0,-3 0 0,-3-3 0,-1-2 0,6-2 0,4-2 0,-4 5 0,-8 11 0,-3 0 0,-5-9 0,-1 1 0,10 15 0,-27-11 0,12 15 0,-16 0 0,0 0 0,15 0 0,-11-16 0,12 12 0,-16-27 0,0 27 0,0-12 0,-31 32 0,-9-12 0,9 17 0,0 5 0,3-15 0,3 1 0,-3 24 0,8-16 0,9-1 0,46 2 0,-8-6 0,3-2 0,16-11 0,2-4 0,-10 1 0,-3-2 0,4-13 0</inkml:trace>
  <inkml:trace contextRef="#ctx0" brushRef="#br0" timeOffset="52301">30021 8079 24575,'-23'32'0,"-1"0"0,-9-4 0,19 6 0,5-9 0,5-29 0,-1 32 0,10 6 0,22-30 0,-5 12 0,1-16 0</inkml:trace>
  <inkml:trace contextRef="#ctx0" brushRef="#br0" timeOffset="52418">30021 8079 24575,'11'47'0,"0"0"0,0 0 0,0 0 0,-1-7 0,2 0 0,-5-3 0,-9-5 0,-28 6 0,-7-10 0,2-4 0,9-13 0,3-6 0,15-9 0,8-12 0</inkml:trace>
  <inkml:trace contextRef="#ctx0" brushRef="#br0" timeOffset="52734">30374 8114 24575,'33'8'0,"1"0"0,-7-5 0,8 9 0,-7 0 0,-24-10 0,12 37 0,-16-15 0,1 0 0,-2 3 0,-15 16 0,12-30 0,-19 6 0,-1-8 0,16-17 0,-23 14 0</inkml:trace>
  <inkml:trace contextRef="#ctx0" brushRef="#br0" timeOffset="53435">30374 8114 19983,'46'-2'0,"0"0"0,0-1 0,0 1 0,0 0 0,0 0 0,0 0 0,0-1 0,0 1 0,7-1 0,4-1 0,0 0 0,-3 0 0,-5-1 0,-6 0 0,-11-1 0,-5-3 0,-7-2 2150,13-8-2150,-25 3 780,-8 16-780,0 0 402,0 16-402,0-12 0,16 27 0,5-27 0,8-4 0,11 5 0,6 1 0,-2-1 0,4-5 0,0 0 420,0 0 0,3 0 0,-11 0-420,-9 0 0,1 0 0,-32-16 0,0 12 0,0-12 0,-32 32 0,17-12 0,-9 4 0,-1 0 0,-3-8 0,-7 0 0,0 0 0,-1 0 0,-7 0 0,6 15 0,-6-11 0,8 28 0,15-29 0,4 21 0,16 9 0,0-17 0,32 15 0,-24-31 0,23 0 0</inkml:trace>
  <inkml:trace contextRef="#ctx0" brushRef="#br0" timeOffset="54218">32050 8079 24575,'-20'-16'0,"5"12"0,-1 4 0,-8 7 0,-3 6 0,-6 14 0,-1 4 0,-3-2 0,2-1-391,11-5 1,5 1 390,3 23 192,16-43-192,31 12 0,6-20 0,5-8 0,1-2 0,2-7-820,-10 1 1,2-4 0,1-1 0,-5 0 473,-2 0 0,-2 0 1,-3-5 345,-6-1 0,-1-6 0,0-1 0,-1-1 0,0 3-271,4-1 0,0 2 0,0 0 0,-3-1 271,-1-11 0,-2-1 0,1 4 143,0 7 0,1 2 0,-2 9-143,-1 8 0,-19 43 0,-7 13 0,1-10 0,0 1 0,0 17 0,0 4 0,1-4 0,3-2-856,5-11 0,2 1 856,-2-1 0,0 3 0,3-1 1638,5 11 0,1-2-1562,-6-6 1,0-4 0,14 9-1,-16-27 1</inkml:trace>
  <inkml:trace contextRef="#ctx0" brushRef="#br0" timeOffset="55685">22013 10195 24575,'0'39'0,"0"-7"0,0-32 0</inkml:trace>
  <inkml:trace contextRef="#ctx0" brushRef="#br0" timeOffset="55901">22207 9772 24575,'-23'-18'0,"-1"1"0,-9-3 0,25 20 0,8 4 0,0 12 0</inkml:trace>
  <inkml:trace contextRef="#ctx0" brushRef="#br0" timeOffset="56254">22207 9737 24575,'22'40'0,"0"1"0,1 0 0,-1-1 0,6-3 0,3-1 0,0-5 0,-4-5 0,-2-7 0,1-5 0,7-4 0,4-2 0,-3 1-1124,1 7 1,-3 4 1123,-4 4 0,-5 3 0,-8 12 720,-15 4-720,0-10 371,0-21-371,-15 4 0,11-16 0,-12 0 0</inkml:trace>
  <inkml:trace contextRef="#ctx0" brushRef="#br0" timeOffset="56908">24236 9807 24575,'0'45'0,"0"-16"0,0 1 0,0 2 0,0-1 0,0 10 0,0-2 0,0-39 0,8-8 0,14-6 0,5-5 0,-3-4 0,3-1 0,3 5 0,4 1 0,-4 0 0,-9-2 0,-1 5 0,19 15 0,-39 35 0,0-8 0,0 1 0,0 19 0,31-14 0,13-27 0,6-12 0,-14-3 0,0-4 0,0 2 0,-1 6 0,0 1 0,-5-3 0,-2-8 0,-1-1 0</inkml:trace>
  <inkml:trace contextRef="#ctx0" brushRef="#br0" timeOffset="57134">25047 9895 24575,'10'36'0,"0"-1"0,6 12 0,1-27 0,5-7 0,9-9 0,2-8 0,2-2 0,-1-5 0,-1-9 0,-7-3 0,-11-17 0,-29 21 0,-11 3 0,-10 5 0,-2 6 0,9 5 0,1 0 0,-5 0 0,1 0 0</inkml:trace>
  <inkml:trace contextRef="#ctx0" brushRef="#br0" timeOffset="57269">25100 9895 24575,'45'-10'0,"1"-1"0,-1 0 0,0 0 0,1 1 0,-1-1 0,0 0 0,0 0 0,1 0 0,-1 1 0,3-2 0,2-2 0,1 1 0,-2 0 0,-2 1 0,-6 1 0,-7 4 0,-9 2 0,6 5 0</inkml:trace>
  <inkml:trace contextRef="#ctx0" brushRef="#br0" timeOffset="57467">25894 9472 24575,'-20'-16'0,"5"60"0,14-13 0,2 4 0,-5 5 0,-2 4 0,0 0 0,0-6 0,-1-1 0,0-3 0,-2 4 0,-1-7 0,-6-8 0</inkml:trace>
  <inkml:trace contextRef="#ctx0" brushRef="#br0" timeOffset="57834">27393 9843 24575,'20'-30'0,"-1"1"0,14 1 0,7 9 0,-2 14 0,5 7 0,1 1-219,-7-3 0,1 1 0,0-1 0,0-1 219,3-2 0,0-2 0,-1 0 0,-3 2 0,9 1 0,-4 0 0,-7-6 0,1 0 0</inkml:trace>
  <inkml:trace contextRef="#ctx0" brushRef="#br0" timeOffset="58058">27905 9472 24575,'-36'0'0,"17"16"0,9 10 0,4 7 0,6-5 0,0 4 0,-4 2 0,-3 6 0,0 0 0,2-5 0,2 0 0,0-1 0,-5 3 0,-2 2 0,4-9 0,6-11 0,0-3 0</inkml:trace>
  <inkml:trace contextRef="#ctx0" brushRef="#br0" timeOffset="58434">28487 9807 24575,'19'-19'0,"-40"16"0,-12 6 0,-2-3 0,-3 4 0,-4 6 0,-4 5 0,3-1-1561,0-4 0,3 1 1561,4 12 0,6-3 984,10-16-984,67 8 0,-13-19 0,3-2 0,2 8 0,-2 2 0,-9-1 0,-1 0 0</inkml:trace>
  <inkml:trace contextRef="#ctx0" brushRef="#br0" timeOffset="58633">28522 9772 24575,'0'0'0</inkml:trace>
  <inkml:trace contextRef="#ctx0" brushRef="#br0" timeOffset="58953">29139 9772 24575,'18'22'0,"0"-1"0,1 1 0,-3 17 0,-16-35 0,0 11 0,0-15 0,0-15 0,20-12 0,7-5 0,-10 2 0,1-1 0,7 4 0,5-1 0,0 5 0,2 3 0,-2 5 0,10-1 0,-9 16 0</inkml:trace>
  <inkml:trace contextRef="#ctx0" brushRef="#br0" timeOffset="59601">30374 9631 24575,'-41'19'0,"-6"-3"0,20-8 0,-1 0 0,-3 2 0,3-1 0,7-5 0,-3 8 0,45-19 0,13-2 0,11 25 0,-12-6 0,4 1 0,-5 3 0,-9 3 0,-5 6 0,-1 9 0,-3 6 0,-6-3 0,-5-7 0,-6 1 0,-2 9 0,-4 8 0,-2 1 0,-3-7 0,-3-10 0,-3-3 0,0 2-621,4 4 1,1 5 0,-1-3 0,-3-6 620,-20-1 0,3-9 0,15-3 0,-3-36 0,19-3 0,10-5 0,13 0 0,10-4 0,5-1 0,-2 1-644,-6 4 1,0 0-1,1 1 1,4-2 643,2 2 0,4-2 0,2-1 0,1 0 0,-2 2 0,-4 2 0,1-1 0,-3 1 0,-2 2 0,1 1 0,9-4 0,0 1 0,-9 0 1063,-14-1 0,-5 3-1063,5 5 0,-39 22 0,-9 9 0,3 12 0,-2-7 0,3 1 0,12 14 0,16-13 0,18-8 0,11-2 0,11-2 0,9-2 0,-1-1 239,-1-3 1,0-2-1,0 1 1,2 0-1,1 0 1,-8 0-1,-10 0 1,-1 0 0</inkml:trace>
  <inkml:trace contextRef="#ctx0" brushRef="#br0" timeOffset="59753">31485 9631 24575,'40'-15'0,"-1"0"0,0 0 0,8 4 0,3 3 0,-4-1 0,-10-2 0,-2 0 0,0 2 0,17 7 0,-4 0 0,-19-6 0,-5 0 0,-7 8 0</inkml:trace>
  <inkml:trace contextRef="#ctx0" brushRef="#br0" timeOffset="59968">32068 9278 24575,'-23'16'0,"0"-1"0,1 3 0,1 4 0,3 14 0,1 6 0,-2-1 0,-1 3 0,0-2 0,6-10 0,0-2 0,1 1 0,-2 7 0,0 1 0,2-7 0,-3 4 0,48-21 0,-25-15 0,25 0 0</inkml:trace>
  <inkml:trace contextRef="#ctx0" brushRef="#br0" timeOffset="60153">32209 9701 24575,'47'0'0,"2"0"0,-22 0 0,5 0 0,3 0 0,-10 0 0,1 0 0,22 0 0,4 0-256,-14 0 0,-2 0 0,-6 0 1,-3 0-1,12 0 0</inkml:trace>
  <inkml:trace contextRef="#ctx0" brushRef="#br0" timeOffset="60601">33055 9578 24575,'-15'-4'0,"-5"-8"0,-14 12 0,-12 7 0,4 2 0,10 2 0,0 1 0,-14-6 0,-5-2 0,9 8 0,15 17 0,7 1 0,-16-7 0,36 9 0,32-28 0,11-8 0,-12-3 0,2-2 0,2 1 0,5-2 0,0-2 0,-6-1 0,8-12 0,-3-7-568,-11 7 1,3-4-1,1-3 1,-1-1 0,-4 3 567,2-7 0,-3 0 0,-1-1 0,-4 5 0,0-2 0,-1 2 0,-3 3 335,5-6 0,-13 13-335,-25 23 0,-15 31 0,-4 13 0,7-10 0,1 4-1093,3 2 1,0 4 0,3 0 1067,5-8 1,2-1 0,5-1 24,6 13 0,2-1 0,-7 1 0,0 0 0,7-6 0,2-4 0,-1 4 0,0-2 0,0-39 0</inkml:trace>
  <inkml:trace contextRef="#ctx0" brushRef="#br0" timeOffset="66718">19791 12735 24575,'0'20'0,"0"-4"0,0-16 0,0 0 0,16 0 0,19 0 0,4 0 0,-6 7 0,1 1 0,13-4-497,-21 4 1,1 0 496,2-8 0,0 0 0,11 8 0,-5-6 0,-19 21 0,-16-3 0,0 15 0,1-10 0,-2 1 0,-15 21 0,-13-12 0,-9-1 0,7-12 0,-4-2 0,-1 0-787,-3 2 1,-1-1-1,0-1 787,1-2 0,1-1 0,3 1 0,2 4 0,3-1 0,3-1 0,3-5 0,5-11 0,3 24 0,16-40 0,29 17 0,13 6 0,-5-9 0,6-4 0,-1-4 0,7-3 0,1-1 0,-3 3-177,3 5 0,-2 2 0,-3-6 177,-4-8 0,-2-5 0,-3 5 649,5 13 1,-12-2 0,-25-12 0,12 15 0</inkml:trace>
  <inkml:trace contextRef="#ctx0" brushRef="#br0" timeOffset="67468">19791 12629 24575,'-30'-27'0,"-9"17"0,20 4 0,-1 6 0,-27 6 0,31-12 0,-21 14 0,-6 8 0,9 0 0,1 3 0,-7 8 0,-2 1-806,13-10 0,1 0 0,1 1 806,-5 10 0,1 1 0,-1-5 0,1 3 0,3 5 0,3 4 0,2 6 0,3 2 0,8-13 0,0 1 0,1 0 0,-1 0 0,-1-1 0,3 1 0,1 4 0,2 2 0,3-3 0,-2 8 0,12-4 0,16-13 0,12-2 0,6-2 0,1-4 0,-3-4 0,1-3 0,3-1 0,1-2 0,1-1-547,-3 0 1,1-1 0,0 0 0,2-2 0,0 0 0,2-1 495,-1-2 1,3-1-1,2 0 1,-1-1 0,-1-1-1,-3 0 1,-3-1 50,6-1 0,-5-1 0,-1-1 0,3-3 0,-2 0 0,3-2 0,1-2 0,0-1 0,-4-2 0,-4-2-301,0-6 0,-6-4 0,-2-2 1,1 1 300,3 1 0,0 0 0,-2-2 0,-4-2 0,-6-5 0,-2-3 0,-4 0 0,-4 2 0,-1-10 0,-4 0 0,1 0 0,-1-3 0,-10 4 0,-11 15 0,-8 3 0,0-1 120,4-9 1,0-1 0,-9 6-121,-6 16 0,-8 4 0,-4 4 0,0 2 0,4-2 0,2-1 0,2 1 0,0 0 0,-5 2-61,-2 2 1,-5 1 0,-2 2 0,0 0-1,4 0 1,7 1 0,1 1 0,7 0-1,-2 0 1,-9 0 0,0 0 0,0 0 0</inkml:trace>
  <inkml:trace contextRef="#ctx0" brushRef="#br0" timeOffset="106853">22049 13088 24575,'-8'26'0,"0"-1"0,-12 14 0,4-17 0,-3-1 0,-2-4 0,-1 0 0,4 3 0,-1 3 0,-11 3 0,1 3-995,8 9 0,3 2 995,-3-12 0,6 1 30,15 10 0,16-4-30,17-21 0,13-9 0,1 0 0,-6 7 0,1 0 0,6-5-547,-8-9 1,5-4 0,3-3 0,1-2 0,-4 1 0,-4 1-303,10 2 1,-5 0-1,0-6 849,-9-4 0,1-4 0,0-3 0,-4 0 0,-6 4 0,-1-2 0,-7-1 0,0-16 0,-9 3 1014,-11 17-1014,-31 19 0,23 4 0,-17 25 0,3 4 0,18-21 155,-8 24 1,8-1-156,51-29 0,-9 7 0,7-3-72,-8-11 1,8-6 0,2-2 0,1-2 0,-4 0 71,5-2 0,-2-2 0,-1 0 0,0 1 0,1 1 0,0 2 0,-3-2 0,-5-1 0,0-9 0,0-1 0</inkml:trace>
  <inkml:trace contextRef="#ctx0" brushRef="#br0" timeOffset="107068">23830 12541 24575,'-2'44'0,"-1"0"0,0 0 0,-3-1 0,-3 2 0,0 1 0,0 0 0,1-2 0,1 1 0,-1-1 0,0-1-436,-1-1 0,-1-1 0,1 0 1,1-2 435,1 6 0,2-1 0,2-8 0,3 4 0,0-9 0</inkml:trace>
  <inkml:trace contextRef="#ctx0" brushRef="#br0" timeOffset="107268">24201 12577 24575,'-6'46'0,"1"0"0,0 1 0,3-7 0,2-1 0,-2 1 0,-1-3 0,-2 1 0,0 1 0,2 0-820,2 3 1,1 0 0,1 0 0,-1-1-274,0 3 1,0-2 0,0-1 933,0-1 0,0-2 1,0-6-1,0-1 1,0-31-1</inkml:trace>
  <inkml:trace contextRef="#ctx0" brushRef="#br0" timeOffset="108118">26211 12894 24575,'0'31'0,"0"1"0,0 16 0,0 4 0,1-16 0,-1 0 0,-1 1 0,-3 6 0,-2 1 0,1-3 0,2 5 0,2-10 0,1-20 0,14-29 0,7-13 0,7-8 0,5-6 0,0 4 0,-6 13 0,-1 2 0,1 0 0,6-8 0,0-1 0,-4 15 0,6 30 0,-19 25 0,-15-3 0,-2 4 0,1-4 0,0-1 0,0 11 0,25-48 0,13-13 0,0-3 0,-6 2 0,-2-4 0,4-2-547,-1 2 1,4-5 0,2-1 0,1 0 0,-1 2 0,-5 4-163,8-3 1,-4 5-1,1 1 429,6-1 0,0 3 0,-11 14 280,-17 23 0,-7 9 0,0 0 0,-4 2 0,-5 9 0,-2-1 0,1 5 0,16-12 0,11-28 0,11-8 0,3-5 0,-4-4 0,3-5 0,1-2 0,-1 0-276,-1 2 0,-1 0 0,0-1 1,2 1 275,9-1 0,3 1 0,-3-1 0,-13 1 1638,-14-5 0,-4 8-923,17 33 0,-8 13 338,-27 11-1053,6-12 0,4-3 0,17 1 0,-5-31 0,1 0 0</inkml:trace>
  <inkml:trace contextRef="#ctx0" brushRef="#br0" timeOffset="108268">28363 12735 24575,'-25'0'0,"-1"0"0,-21 16 0,10-28 0,14 24 0,23-28 0</inkml:trace>
  <inkml:trace contextRef="#ctx0" brushRef="#br0" timeOffset="108587">28363 12700 24575,'18'38'0,"0"1"0,-1-1 0,1 1 0,0-1 0,4 0 0,3 2 0,1-2 0,-2-4 0,-4-8 0,-3-4 0,1-4 0,14 3 0,5 1 0,-6 1 0,-11 8 0,-4 1 0,11-5 0,-7 3 0,-24 2 0,-10 3 0,0-4 0,3-8 0,-1-1 0,-8 19 0,-3-8 0,-11-29 0,23 8 0,-5-28 0</inkml:trace>
  <inkml:trace contextRef="#ctx0" brushRef="#br0" timeOffset="109353">29281 13229 24575,'45'0'0,"-18"-16"0,-11 13 0,-1-29 0,-11 28 0,-4 4 0,-19 4 0,-9-4 0,11-4 0,9-11 0,8 15 0,0 0 0,0-16 0,0-4 0,0 1 0,0 3 0,-32 32 0,9-12 0,-10 9 0,-1 5 0,13-1 0,3 1 0,-1 4 0,3 3 0,4 9 0,8 1 0,14-2 0,12-3 0,5-14 0,8-5 0,-3 1 0,-6 5 0,1-3 0,16-14 0,0 0 0</inkml:trace>
  <inkml:trace contextRef="#ctx0" brushRef="#br0" timeOffset="109737">29933 13229 24575,'10'-35'0,"-10"31"0,-33-8 0,1 28 0,-3-16 0,19 0 0,32 0 0,4 0 0,15 0 0,-23 24 0,-4 7 0,7 14 0,-15-2 0,-7 10 0,-1 0 0,-3-6 0,-1-1 0,-1 0-606,2 0 0,0 1 0,-6-1 606,-5-3 0,-6 0 0,-1-1 0,2-5 0,7-8 0,0-3 0,-4-1 0,-10-1 0,-6-1 0,-1-2 0,7-3 0,1 2 0,1-6-463,-16-7 1,6-14 462,29-24 0,6-3 0,-9 10 0,16-7 0,0 0 0</inkml:trace>
  <inkml:trace contextRef="#ctx0" brushRef="#br0" timeOffset="110268">30286 13159 24575,'20'23'0,"-1"1"0,-1 0 0,-4 1 0,-14 18 0,0-16 0,0 1 0,0 11 0,0-8 0,23-46 0,1-2 0,5-2 0,-1 0 0,3-3 0,0 1 0,0 1 0,0 1 0,-1 1 0,12-10 0,-5 13 0,-2 38 0,-19 18 0,-15-2 0,-2 1 0,1-1 0,24-26 0,6-10 0,-8-18 0,2-6 0,7 8 0,7 1 0,-6-2-286,-1-12 0,-5 1 286,17 5 0,-27 5 0,-16 46 0,0-4 0,0 1 0,-2-2 0,4-1 0,18 3 0,7-7 0,-3-14 0,3-6 0,11-2 0,5-3 0,-4 1 0,-11 2 0,-1 0 0,4-3 0,0 0 0</inkml:trace>
  <inkml:trace contextRef="#ctx0" brushRef="#br0" timeOffset="110468">31821 13229 24575,'-36'5'0,"1"0"0,6 13 0,3 3 0,3-2 0,3 1 0,2 20 0,37-21 0,9-7 0,2-18 0,1-4 0,3 8 0,-1 0 0,14-13 0</inkml:trace>
  <inkml:trace contextRef="#ctx0" brushRef="#br0" timeOffset="110637">31821 13247 24575,'45'-12'0,"1"0"0,0 0 0,-1 0 0,1 0 0,0 0 0,0 0 0,-1 0 0,1 0 0,1 0 0,0-1 0,0 1 0,0 0 0,0-1 0,0 1 0,0 0 0</inkml:trace>
  <inkml:trace contextRef="#ctx0" brushRef="#br0" timeOffset="110868">32438 12771 24575,'-20'-16'0,"5"28"0,15 15 0,0 6 0,0 7 0,0-2 0,1 4 0,-2-1 0,-4-1 0,-1-1 0,1 2 0,3 4 0,2 0 0,-2-4 0,-6-6 0,0-3 0,8 15 0,0-47 0,0 0 0</inkml:trace>
  <inkml:trace contextRef="#ctx0" brushRef="#br0" timeOffset="111001">32632 13282 24575,'10'35'0,"0"1"0,-1-5 0,-3 0 0,-5 5 0,-2-3 0,1-2 0,0 1 0</inkml:trace>
  <inkml:trace contextRef="#ctx0" brushRef="#br0" timeOffset="111135">32826 13000 24575,'-39'0'0,"7"0"0,32 0 0</inkml:trace>
  <inkml:trace contextRef="#ctx0" brushRef="#br0" timeOffset="111835">32667 13317 24575,'32'-22'0,"0"0"0,0 0 0,0 0 0,6-6 0,0 0 0,-5 14 0,-7 19 0,-3 5 0,13-6 0,-10 5 0,-1-2 0,-10-7 0,-15 0 0,0 0 0,0-16 0,0 12 0,0-11 0,-15 30 0,11-26 0,-12 22 0,16-42 0,0 27 0,0-12 0,0 16 0</inkml:trace>
  <inkml:trace contextRef="#ctx0" brushRef="#br0" timeOffset="112185">33285 13088 24575,'9'27'0,"1"1"0,-1 2 0,-2-1 0,-7 8 0,0 6 0,0-9 0,0-1 0,0-6 0,0 20 0,23-78 0,-6 12 0,4-1 0,3-1 0,4-1 0,-2 2 0,-4-1 0,-1 5 0,9 2 0,-5 12 0,-22 30 0,-4 9 0,24 2 0,-14 6 0,2 0 0,6-25 0,1-3 0,2 11 0,11-13 0,-27-15 0,12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07:05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16933 12629 24575,'28'0'0,"-1"0"0,18 0 0,0 0 0,-14 0 0,-1 0-1400,13 0 0,0 0 1400,-7 0 0,-3 0 888,14 0-888,-12 0 461,-19 0-461,-16 0 0,0 0 0,-31 16 0,-16-12 0,13 0 0,-8 0 0,-1 1 0,3-2 0,1-2 0,2-2 0,-3 1-427,-1 0 1,-4 0 0,2 0-1,4 0 427,-7 0 0,3 0 0,0 0 0,0 0 0,7 0 0,0 0 0,0 0 0,-2 0 0,2 0 0,-8 0 0,2 0 0,-3 0 0,1 0 0,5 0 0,4 0 0,4 0 0,-9 0 0,-1 0 0,6 0 0,-7 2 0,2-4 0,16-14 3157,-15 28-3157,37-40 0,2 40 0,25-17 0,15-6 0,3 9 0,6 3 0,0 0-356,-2-1 0,1 0 0,4 0 356,-5 1 0,5 0 0,1-1 0,-2 0 0,-5-2 0,-3-2 0,-5-2 0,4 1 0,-2 3 0,4 2 0,1 0 0,-1-1 0,-3 0 0,7-4 0,-3-1 0,1 1 0,2 4 0,0 2 0,1-1-820,-5 0 1,2 1 0,-2-1 0,-4-1 599,7-3 0,-1 0 220,2 3 0,5 1 0,-6-1-166,-8-2 0,-1-1 166,1-2 0,2 0 0,-3 2 0,-7 3 0,-2-2 0,18-13 0,-4 1 0,-3 11 0,-15-10 0,1-4 422,-3 1 1,-3-1-423,1-13 0,-7-1 0,-4-1 0,-10 2 1638,0-2 0,0-1-1075,0-13-347,-6 21 1,-4-1-217,-9-11 0,-5 2 0,-3 9 0,-3 3-1201,-4-12 0,-2 3 1201,-6 11 0,-1 1 0,10-5 0,0 1 0,-6 5 0,-1 1 0,12 0 0,0-2 0,0 2 0,-4-1 0,-3 3-494,-3 1 1,-5 2 0,-1 1 493,7 3 0,-1 0 0,0 2 0,0 0 0,-7 1 0,2 0 0,-4 2 0,-2 0 0,-3 0 0,0 1 0,7 2 0,-2 2 0,2 0 0,-4-4 0,-4-3 0,6 2 0,9 3 0,-1 0 0,-8-3 0,-5-1 0,2 2 0,1 3 0,-2 2 0,15-2 0,-3 1 0,0 0 0,1 1 0,-7 2 0,2 3 0,-1 0 0,5 2 0,-1 0 0,0 2 0,1 0 0,-8 2 0,2 1 0,-3 1 0,3 0 0,-4 1 0,2 0 0,4 0 0,8-4 0,3 0 0,-1 4 0,-1 4 0,-2 4 0,2 1 0,5 0 0,-3 9 0,7 5-272,5 1 0,3 6 0,11-2 272,17-3 0,10-2 0,2 0 0,-4-3 0,2-1 0,4-1-457,0-7 0,4-1 0,3-2 0,3-3 457,2-6 0,5-2 0,1-3 0,0-1 0,-2 2 0,-1 1 0,-1 1 0,0-1 0,5-2-100,-2-4 1,4-1 0,4-2 0,0 0 0,0 0 0,-3 0 0,-4 0 99,5 2 0,-4 1 0,-1-1 0,2-1 0,-1-2 0,3-1 0,-1 0 0,-3-1 0,-5 1 0,6 0 0,-6 0 507,-2 0 0,-5 0-507,-4 0 0,-9 0 0,-10 0 0</inkml:trace>
  <inkml:trace contextRef="#ctx0" brushRef="#br0" timeOffset="3200">19403 13247 24575,'35'-10'0,"0"2"0,1 8 0,-1 0 0,8 0 0,-6 0 0,-7 0 0,-1 0 0,10 0 0,4 0 0,-3 0 0,1 0 0,-11 0 0,2 0 0,6 0 0,4 0 0,-2 0 0,6 0 0,-2 0 0,1 0 0,-2 0 0,-2 0 0,-3 0 0,-11 0 0,1 0 0,15 0 0,4 0 0,-5 0 0,0 0 0,7 0 0,2 0 0,-14 0 0,1 0 0,-3 0 0,-1 0 0,-2 0-577,8 0 0,5 0 577,1 0 0,5 0 0,1 0-1065,-5 0 0,0 0 1,6 0 1064,-9 0 0,5 0 0,3 0 0,1 0 0,-2 0 0,-4 0 0,2 0 0,-2 0 0,-2 0 0,2 0 0,-4 0 0,2 0 0,0 0 0,-3 0 0,-6 0 0,12 0 0,-7 0 0,-12 0 0,0 0 0,8 0 0,1 0 0,5 0 0,6 0-820,-8 0 1,5 0 0,2 0 0,-3 0 608,-6 0 0,0 0 0,-1 0 0,-1 0 211,12 0 0,0 0 0,-6 0 181,-2 0 0,-7 0-181,-1 0 2450,-6 0-2450,6 0 0,9 0 0,5 0 0,-3 0 0,4 0 0,4 0 0,-1 0 0,-1 0-476,-5 0 1,-2 0-1,1 0 1,1 0-1,1 0 476,-3 0 0,3 0 0,2 0 0,0 0 0,-3 0 0,-3 0 0,-6 0 0,4 0 0,-5 0 0,-2 0 1638,15 0 0,-6 0-1042,-11 0-128,-11 0-468,15 0 0,-3 0 0,5 0 0,0 0-1639,8 0 1,2 0 1634,-7 0 1,3 0 0,2 0 0,-2 0 3,3 0 0,-2 0 0,1 0 0,2 1 0,0-1 0,0-1 626,-3-3 0,0-3 0,-1 2-626,-3 4 0,-1 1 0,-2-2 188,5-6 0,-2 0-188,3-1 0,-3 2 0,7 3 0,-15-2 0,7-2 0,3-1 0,-1 1 0,5 2 0,1 1 0,0 1 0,0-1-688,-3 0 0,0 0 0,-1 0 0,0 1 688,-1-1 0,2 0 0,-5 1 0,-9 2 0,-3 2 3169,5 0-3169,-13 0 735,1 0-735,11 0 0,-3 0 0,-4 0 0,5 0 0,6 0 0,5 0 0,2 0 0,-5 0 0,2 0 0,1 0 0,-1 0-185,1 0 0,0 0 1,0 0-1,-1 0 185,8 0 0,-1 0 0,-2 0 0,6 0 0,0 0 0,-14 0 0,3 0 0,1 0 0,-2 0 0,5 0 0,-1 0 0,4 0 0,-5 0 0,4 0 0,1 0 0,-1 0 0,-4 0 0,3 0 0,-4 0 0,-1 0 0,-2 0 0,-1 0 0,-3 0 0,0 0 0,-1 0 0,12 0 0,2 0 0,-4 0 0,6 0 0,-6 2 0,9 1 0,2 1 0,1 0 0,-5-1 186,-3-2 1,-2 0 0,-1-1 0,4 2-187,-4 0 0,2 1 0,3 0 0,-2 0 0,-2 0 0,-5-2 0,6 0 0,-5-1 0,-2-1 0,9 1 0,-4 0 0,-3 0 0,-1 0 0,-6 0 0,4 0-656,-1 0 1,6 0-1,4 0 1,-1 0 0,-4 0 237,8 0 0,-3 0 0,2 0 418,-3 0 0,2 0 0,-1 0 0,-6 0-72,7 0 0,-7 0 72,-13 0 0,-1 0 967,4 0 1,-2 0-968,12 0 0,-5 0 0,-19 0 819,-48 16 0,24-12 0,-23 12 0</inkml:trace>
  <inkml:trace contextRef="#ctx0" brushRef="#br0" timeOffset="4165">19861 13018 24575,'0'27'0,"0"0"0,-7 8 0,-1-3 0,4-8 0,-12 23 0,16-36 0,0 7 0,0-10 0,0-8 0,0 0 0</inkml:trace>
  <inkml:trace contextRef="#ctx0" brushRef="#br0" timeOffset="4399">19861 13018 24575,'0'0'0</inkml:trace>
  <inkml:trace contextRef="#ctx0" brushRef="#br0" timeOffset="4582">20937 13053 24575,'20'35'0,"-4"0"0,-15-9 0,-2-1 0,1-1 0,0 15 0,0-37 0,0 6 0,39-8 0,-29 0 0,29 0 0</inkml:trace>
  <inkml:trace contextRef="#ctx0" brushRef="#br0" timeOffset="4748">20973 13088 24575,'0'0'0</inkml:trace>
  <inkml:trace contextRef="#ctx0" brushRef="#br0" timeOffset="4915">21467 13000 24575,'0'45'0,"0"-2"0,0-23 0,0-5 0,0-15 0,7 0 0,-5 0 0,6 0 0</inkml:trace>
  <inkml:trace contextRef="#ctx0" brushRef="#br0" timeOffset="5081">21467 13018 24575,'0'0'0</inkml:trace>
  <inkml:trace contextRef="#ctx0" brushRef="#br0" timeOffset="5232">22243 13053 24575,'0'27'0,"0"1"0,15 7 0,-11-19 0,12-16 0</inkml:trace>
  <inkml:trace contextRef="#ctx0" brushRef="#br0" timeOffset="5400">22243 13123 24575,'0'0'0</inkml:trace>
  <inkml:trace contextRef="#ctx0" brushRef="#br0" timeOffset="7982">29510 12965 24575,'25'0'0,"18"0"0,-16 0 0,1 0 0,-1 0 0,1 0 0,9 0 0,1 0 0,-10-1 0,1 2 0,3 3 0,4 2 0,-3-1 0,-2-3 0,-1 0 0,6 3 0,3 2 0,-8 5 0,-4 21 0,-1-19 0,-4 3 0,-19 16 0,-6 1 0,3 5 0,-14-1 0,-4-1 0,-5 4 0,-1-21 0,-7 0 0,3-1 0,4 0 0,-3-3-746,-4-8 1,-4-3-1,1 2 746,-2 4 0,-2 1 0,-7-5 0,-5-3 0,2 3 0,12 1 0,2 2 0,-4-1 0,-5-3 0,-3-2 0,-2 0 0,1 2 0,4 1 0,0 2 0,1 0 0,-1-3 0,2-3 0,0-3 0,0 0 0,-2 1 0,0 2 0,-1 0 0,-2 1 0,2-1 0,3 0 0,-7-2 0,3-2 0,-5 1 0,11 0 0,-3 0 0,-2 0 0,-1 0 0,0 0 0,1 0 0,-5 0 0,-1 0 0,1 0 0,0 0 0,-1 0-656,1 0 1,-1 0-1,0 0 1,0 0 0,1 0 108,0 0 1,1 0 0,-1 0-1,2 0 1,2 0 546,0 0 0,1 0 0,2 0 0,-1 0-775,2 0 1,1 0-1,0 0 1,-2 0 774,-2-1 0,0 1 0,-2 0 0,-2 1-242,7 0 0,-3 2 0,-2 0 0,1 0 0,0 0 0,3-1 242,-6 0 0,2-2 0,0 1 0,-6 0 0,12 1 0,-5 0 0,-3 0 0,0 1 0,-1-1 0,2 0 0,2 0 0,5-1 0,-9-1 0,5 0 0,1-1 0,-5 2 0,4 0 0,-5 1 0,-2 1 0,-1 0 0,0-1 0,4 1 0,4-1 0,-3-1 0,5 0 0,0-1 0,-5 2 0,4-1 0,-3 2 0,-3-1 0,-1 1 0,-1 0 0,0-1 0,2-1 0,1 0 0,1-1 0,-1-1 0,0 1 0,1 0 0,-1 0 0,1 0-210,0 2 1,1 0-1,0 0 1,0 1 0,-1-1-1,-1 1 1,-1-1 209,1-1 0,-2 1 0,-2-1 0,-1 0 0,0 0 0,2 0 0,0 0 0,4 1 0,3 0 0,-8 1 0,4 1 0,3 0 0,-1-1 0,-2 0 0,5-1 0,-1-1 0,0 0 0,-2 0 0,1 0 0,0 0 0,0 0-3,-5 1 0,0 1 0,0-1 0,0 1 0,1 0 1,2 0 2,0 0 0,2 1 0,0 0 0,-2 0 0,-4 0 0,7 0 0,-3 0 0,-3 0 0,-1 0 0,-1 0 0,0 0 0,1 0 0,2 0 0,4 0 118,-4-1 0,4 1 0,2-1 0,-1 0 0,-2 0 0,-3 0-118,6 0 0,-2 0 0,-3 1 0,-1-1 0,-1 0 0,0 0 0,1 1 0,0-1 0,1 0 0,2 0 0,-1-1 0,1 1 0,0 0 0,2-1 0,0 0 0,0 1 0,-1-1 0,1 0-85,0 1 0,-1-1 0,2 0 0,-1 1 0,0-1 0,0 1 0,-1-1 0,1 1 85,-2 0 0,-1 0 0,-1 0 0,0 1 0,1-1 0,1 0 0,3 0 0,2-2 0,-5 0 0,5-1 0,2 0 0,-2 0 0,-4 1 0,5 1 0,-2 1 0,-2 0 0,-1 1 0,-1-1 0,1 1 0,0-1 0,1-1 0,-2-1 0,0-1 0,1 0 0,0 0 0,0 0 0,0 1 0,0 1 0,-1 1 0,-1 2 0,1 0 0,0 0 0,0 0 0,1 0 0,-1-2-75,-5-1 0,0-1 0,1-1 0,-1 0 0,2 0 0,1 1 75,-1 1 0,2 2 0,1-1 0,-2 1 0,-3-1 0,11-1 0,-2 0 0,-2 0 0,0 1 0,-1-1 0,0-1 0,0 1 0,-1-1 53,-1 0 1,-1 0 0,0-1 0,0 0 0,-1 1 0,0-1 0,0 0-1,-1 1-53,4 1 0,0-1 0,0 1 0,0 0 0,-1 0 0,0 0 0,0 0 0,-1 0 0,0-1 0,1 0 0,0-1 0,-2 0 0,1 0 0,-1 0 0,0 0 0,2 0 0,0-1 0,1 1 0,3 0 0,-6 0 0,3 0 0,1 0 0,1 0 0,0 0 0,-2 0 0,-4 0 0,4 0 0,-2 0 0,-3-1 0,0 1 0,-2 0 0,1-1 0,0 1 0,2 1 0,2-1 0,3 1 0,-1 1 0,3 0 0,2 0 0,0 1 0,0 0 0,-2-1 0,-3 0 0,1-1 0,-2-1 0,-3 0 0,-1-1 0,0 1 0,-1 0 0,2 0 0,2 0 0,2 1 0,3 2-203,-3 1 0,4 1 0,2 1 0,1 1 0,-1-2 0,-3-1 203,-4-2 0,-3-1 0,-2-1 0,1 0 0,0-1 0,3 2 0,4 0 0,-10 2 0,6 2 0,0-1 0,0 0 0,6-3 0,0-1 0,0-1 0,0 1 0,0 0 0,0 0 0,0 0 0,0 0 0,0 0 0,0 0 199,-8 0 1,1 0-1,0 0 1,-1 0-200,9 0 0,0 0 0,0 0 0,-2 0 0,0 0 0,-1 0 0,-2 0 0,-1 0 0,0 0 0,1 0 0,3 0 0,-7 0 0,3 0 0,-1 0 0,-5 0 0,9 0 0,-5 0 0,-2 0 0,0 0 0,0 0 0,3 0 0,3 0 0,-6 0 0,5 0 0,-1 0 0,-5 0 0,12 0 0,-4 0 0,-2 0 0,-1 0 0,-1 0 0,0 0 0,1 0 0,1 0 0,-3 0 0,0 0 0,1 0 0,0 0 0,1 0 0,-1 0 0,0 0 132,-1 0 0,0 0 1,1 0-1,-1 0 1,0 0-1,0 0 0,1 0-132,-3 0 0,-1 0 0,0 0 0,0 0 0,2 0 0,3 0 0,4 0 0,-4 0 0,4 0 0,3 0 0,-1 0 0,0 0 0,-1 0 0,2 0 0,4 0 1044,-5 0 0,4 0-1044,9 0 0,1 0 0,-1-8 0,-3 0 0,-7 5 0,-5 3 0,1-1 0,6-4 0,0 0 0,-4-1 0,-3 2 0,-6 1 0,-2 0 0,0 0 0,2 1 0,-2 0 0,2 2 0,1-1 0,0 0 0,2-2 0,0-1 0,1-1 0,0 1 0,1 0 0,0-1 0,3 1 0,5 1 1638,5 2 0,1-2-1277,-10-10 1,-5-5 0,1 2-362,9 10 0,1 3 0,-1-3 429,-5-7 1,-1-4 0,3-2-430,3-5 0,3-2 0,5 1 1638,6 7 0,6-3-1187,4-18 0,7-2 698,4-2-1149,0 19 0,22 6 0,11 5 0,-5 11 0,4 4-275,12-2 0,5 0 0,-5 0 0,-10 0 0,-3 0 0,4 0 0,1 0 0</inkml:trace>
  <inkml:trace contextRef="#ctx0" brushRef="#br0" timeOffset="20432">27217 8784 24575,'-40'28'0,"-1"-1"0,2-8 0,0-3 0,1 1 0,-2-2-932,-7-6 1,-2 1 931,6 3 0,-1 3 0,-1-2-1093,3-1 1,-1-2 0,-1 3 676,4-1 1,-1 3-1,-1-1 1,2-1 415,-5-1 0,1-1 0,-2 3 0,10 0 0,-1 2 0,-2 2 0,1 0 0,0 1-82,0-1 0,-1 0 1,0 1-1,2 0 0,0 2 82,2 0 0,2 1 0,1 0 0,-1 2 0,-1 1 0,1 1 0,-1 1 0,-1 1 0,1 0 0,2 0 0,2-2 0,0 2 0,3-2 0,2 1 0,-1 3 0,1 5 0,-2 2 0,2 3 0,1-1 0,4-2 0,-2 6 0,5-2 0,3 5 0,5-8 0,2 4 0,2 1 0,2 0 0,4-3 0,3 5 0,5-2 0,3-1 0,2-1 0,1 0 0,2-1 0,2 0 0,2-2 0,3-2 0,1 0 0,3-2 0,5-1-383,-2-9 0,4-1 0,2-1 1,2 0-1,0-2 0,-2 0 383,0 0 0,0-1 0,0-1 0,1 1 0,5 0-267,-4-2 1,3 2 0,3 0 0,2 0 0,-1 0 0,1-1 0,-2-2-1,-2-2 267,3-2 0,-3-2 0,0-2 0,0 0 0,2-1 0,2 2-135,-5 0 1,2 1-1,2 0 1,2 0-1,-1 0 1,0 0-1,-1-1 1,-2-1-1,-2-2 135,2-1 0,-3-2 0,-1 0 0,0-1 0,1 0 0,3 0 0,1 1 0,1 1 0,3 0 0,0 0 0,1-1 0,-1 0 0,-1-1 0,-1-1-106,-2-3 0,-2 0 0,0-1 1,0-1-1,-1 0 0,0 0 0,1 0 106,1 1 0,1 0 0,-1 0 0,0 0 0,0-1 0,1-1 0,-1-1 0,3-2 0,0-1 0,1-2 0,0 0 0,-2-1 0,-2 1 0,-2 0 0,8-3 0,-4 2 0,-1-2 0,2-1 0,-5-1 0,2-1 0,0-2 0,-2 0 0,-3 0 0,-2-1 0,-4 0 0,-1-1 0,2 0 0,2 0 0,1 0 0,0 0 0,0-2 0,-2-2 0,-1-2 0,1 0 0,2-2 0,-6 4 0,3-1 0,1-2 0,-1 1 0,-1 0 0,-2 1 0,1-3 0,-2 2 0,0-1 0,1-4 0,0 2 0,2-3 0,2-2 0,-2-1 0,-3 1 0,-6 0 169,-3-3 1,-7 1 0,-1 0 0,2-2-170,6-3 0,3-1 0,-2-1 0,-5-1 0,-7 4 0,-3-3 0,-2 0 0,-2 2 0,0 4 0,0-2 0,-1 4 0,-7-3 0,-8-2 0,-7-5 0,-4-1 0,-1 3 0,1 8 0,-1 5 0,0 6 0,-5-3 0,-2 0 0,-5-5 0,-4-2 0,-1 1 0,1 4 0,4 4-65,1 5 1,3 5 0,-1 1 0,-2-2 64,-1-2 0,-1-1 0,-2-1 0,-1 2 0,-1 3 0,-4 3 0,-2 3 0,-1 2 0,-1 0 0,0-1 253,5-1 0,0 0 0,-1 0 0,0-1 1,0 2-1,0 0-253,-1 1 0,1 2 0,-1 0 0,0 0 0,-2 0 0,-1 1 0,2-1 0,-2 1 0,-1-1 0,-2 0 0,1 1 0,2 0 0,1 1 0,4 1 0,-6 1 0,4 0 0,2 1 0,-1 1 0,-4 0 0,5 2 0,-3 0 0,-3 1 0,0 0 0,0 1 0,1 0 0,3-1 0,4 0 0,-4-1 0,5 0 0,2-1 0,-1 1 0,-1 1 0,-1 1 0,-2 1 0,0 0 0,1 1 0,3-2 0,6 0 0,-13 0 0,6-3 0,3-2 0,-1 0 0</inkml:trace>
  <inkml:trace contextRef="#ctx0" brushRef="#br0" timeOffset="21084">26899 9807 24575,'-39'10'0,"0"0"0,5-5 0,-1 0 0,0 1 0,-12 4 0,0 3-1093,7-2 1,-2 1 0,4 2 358,2 8 1,6 3 1455,6 1 1,12-1-723,48 3 0,-3-12 0,8 0 0,-2 1 0,-5-2 0,0 0 0,-2 2 0,2 0 0,0 0 0,-8 4 385,-4 7 1,-12 2-386,-14-3 0,-8-1 0,-3-1 0,-5-3-435,-14-2 1,-3-4 434,12-7 0,-1-3 1144,-7-5 1,2-2-1145,3 1 0,9 0 0,3 0 0</inkml:trace>
  <inkml:trace contextRef="#ctx0" brushRef="#br0" timeOffset="21335">26547 9860 24575,'30'-13'0,"0"1"0,11 6 0,7 3 0,-3 0 0,2-5 0,2 0-1093,-3 7 1,4 1 0,-3 1-301,2-1 0,-4 0 1393,-12 0 0,0 0 895,10 0 0,-1 0-895,-9 0 0,-4 0 0,11 0 0,-9 0 0</inkml:trace>
  <inkml:trace contextRef="#ctx0" brushRef="#br0" timeOffset="21749">27746 9843 24575,'-31'12'0,"-1"1"0,-3 0 0,2 1 0,9 4 0,1 0 0,-4-9 0,3 1 0,4 22 0,20-5 0,21-9 0,9 1 0,2 11 0,3-1 0,10-9 0,-2-1 0,-17 6 0,-5 1 0,-3-4 0,-5-1 0,-13 17 0,-5-1 0,-5 0 0,-6-14 0,-4-3 0,-1 7 0,-5-3-885,-14-8 0,-4-8 885,10-7 0,1 0 0,-3 5 0,2-4 0,-9-26 0,25 18 0,10-17 0</inkml:trace>
  <inkml:trace contextRef="#ctx0" brushRef="#br0" timeOffset="21949">27623 9860 24575,'46'-4'0,"0"0"0,0 3 0,2 0 0,-8-1 0,1-1 0,1 1-315,-1 1 0,0 1 1,-1 1 314,7-2 0,-2 2 0,-8 2 0,-4 1 0,1-2 0,-26 6 0,-8-8 0</inkml:trace>
  <inkml:trace contextRef="#ctx0" brushRef="#br0" timeOffset="22566">27975 10619 24575,'30'-36'0,"-1"1"0,-6 9 0,1-1 0,2 2 0,2 0 0,3 1 0,0 0-1093,4-5 1,1-1 0,-3 3 797,-7 5 1,-1 3 1494,22-20-1200,-47 39 632,0 0-632,0 15 0,-16-3 0,12 21 2034,20-21-2034,12-2 0,6-4 0,3-11 0,3-6 0,-6 3 0,2-2 0,-4 1 0,-2-2 0,-3 0 0,16-12 0,-28 23 0,-15 15 0,0-11 0,0 20 0,32-22 0,15 5 0,-10-10 0,6-6 0,-4-2 0,-4-7 0,-3-1 0,13 4 0,-10-2 0,-27-14 0</inkml:trace>
  <inkml:trace contextRef="#ctx0" brushRef="#br0" timeOffset="22966">29210 10125 24575,'0'35'0,"0"0"0,-16 12 0,12-13 0,-11-27 0,30-7 0,21-7 0,-5-2 0,0 0 0,11-3 0,-3 12 0,-39 12 0,0 21 0,0-21 0,47-12 0,-8-19 0,4-5 0,-7 10 0,3 1 0,-2-1 0,10-12 0,-4 9 0,-15 20 0,-7 9 0,-13 20 0,-7-7 0,-2 3 0,1 2 0,0-2 0,0-4 0,0 7 0,0-31 0,0 0 0</inkml:trace>
  <inkml:trace contextRef="#ctx0" brushRef="#br0" timeOffset="23749">28751 9278 24575,'-26'24'0,"-1"-1"0,0 1 0,-6 1 0,3-3 0,-5 3 0,19-11 0,16-20 0,32 14 0,-2-10 0,2-4 0,-1-1 0,-1-4 0,10-9 0,-5-3 0,-16 0 0,-50 7 0,8 16 0,-5 4-417,-9 2 1,-9 2 0,-2 1-1,5-1 417,0-1 0,3 0 0,-1-1 0,-5 0 0,0 1 0,7-1 0,11 2 0,1 0 0</inkml:trace>
  <inkml:trace contextRef="#ctx0" brushRef="#br0" timeOffset="24232">26547 9437 24575,'-28'8'0,"1"-1"0,-1 2 0,5 2 0,3 9 0,4-5 0,16 1 0,47-12 0,-23 5 0,3-2 0,8-10 0,7-5 0,1-2 0,-4-1 0,-5 2 0,-3-1 0,0-2 0,11-4 0,0-2 0,-16-1 0,-26-8 0,-25 15 0,-13 8 0,2 4 0,-6 4 0,-2 1 0,4 2-211,0 1 1,2 1 0,0 1 210,-9 1 0,-2 1 0,12 2 0,3 14 0,27-13 0</inkml:trace>
  <inkml:trace contextRef="#ctx0" brushRef="#br0" timeOffset="24882">27058 10654 24575,'-40'21'0,"0"1"0,7-3 0,3-1 0,-5 10 0,19 19 0,47-39 0,14 2 0,4-5 0,-14-12 0,-1-5 0,15-4 0,-8-4 0,-25-15 0,-63 31 0,15-3 0,-3 2 0,-3 12 0,0 2 0,6-8 0,5-2 0,11 1 0</inkml:trace>
  <inkml:trace contextRef="#ctx0" brushRef="#br0" timeOffset="25366">28487 10883 24575,'19'-19'0,"-3"3"0,-16 16 0,0 23 0,-16 15 0,12-7 0,4 0 0,22-28 0,7-6 0,-4 3 0,1 0 0,17 2 0,-1-4 0,5-13 0,-20 6 0,-3-2 0,-5-16 0,-3-7 0,-42 34 0,-11 4 0,10-10 0,-1 1 0,-9 12 0,2 1 0,-4-8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07:42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22366 3704 24575,'20'-10'0,"-5"-13"0,-15 19 0,0-12 0,0 16 0,0 16 0,0 11 0,0-3 0,0 5-242,5 7 1,1 6-1,-1-2 242,-3-7 0,-2-1 0,2 3-820,4 8 1,2 6 0,1-1 0,-1-4 584,-1-6 0,-2-4 0,3 2 77,4 12 0,2 3 0,3-7 158,9-4 0,1-6 0,-12-5 0,1-5 0,7-9 0,1-6 0,12-9 0,-7 1 0,4-2 0,10-9 0,3-4-991,-12 4 0,2-1 1,-1-5 990,4-9 0,-1-5 0,1-1 0,-3 6 0,2 0 0,-1-2 0,-1-4-656,-5-3 1,-2-5-1,0-3 1,-1 1 0,0 1 554,-1 5 0,0 2 0,-1 0 1,-1-2-1,-3-1 101,-1-6 0,-1-3 0,-3 0 0,-2 1 0,-1 4 696,0-3 1,-3 4-1,-3 1-696,-4-12 0,0 8 82,12 15 1,-13 11-1,13 16 1</inkml:trace>
  <inkml:trace contextRef="#ctx0" brushRef="#br0" timeOffset="199">24289 3969 24575,'0'39'0,"0"0"0,0-3 0,0 1 0,0 2 0,0 0 0,0 1 0,0-2 0,0-8 0,0-3 0,0 16 0,0-27 0</inkml:trace>
  <inkml:trace contextRef="#ctx0" brushRef="#br0" timeOffset="355">24783 3545 24575,'-47'0'0,"0"0"0,1-15 0,15 14 0,8-2 0,23-13 0</inkml:trace>
  <inkml:trace contextRef="#ctx0" brushRef="#br0" timeOffset="684">24783 3545 12966,'29'31'0,"0"-1"0,1 1 0,-1-1 0,1 0 0,-1 1 0,7 11 0,1 3 0,-8-4 0,-13-9 0,-22 6 1638,-10-8 0,8-2-973,39-7 1,9-2 342,-24 6 1,1 1-1009,22-5 0,-3 1 0,-21 15 559,-18 0 1,-9 0-560,-13-11 0,-1-1 0,9 11 0,-2-3 0,-13-17 0,0-5 3276,4 5-3129,-7-16 1,15 0-1,5 0 1</inkml:trace>
  <inkml:trace contextRef="#ctx0" brushRef="#br0" timeOffset="868">25859 3933 24575,'-16'36'0,"0"-1"0,12-8 0,0 1 0,-12 8 0,1 2 0,13-1 0,4-1 0,-2-10 0,0-1 0,0 22 0</inkml:trace>
  <inkml:trace contextRef="#ctx0" brushRef="#br0" timeOffset="1034">26282 3651 24575,'0'-39'0,"-47"23"0,35 20 0,-35 12 0,47-16 0</inkml:trace>
  <inkml:trace contextRef="#ctx0" brushRef="#br0" timeOffset="1469">26441 4004 24575,'0'29'0,"0"1"0,0 11 0,-5-7 0,-1 5 0,1-6 0,1-2 0,-4 10 0,0-3 0,8-27 0,19 0 0,9-4 0,6-8 0,6-6 0,0-1-238,1 3 0,1-1 0,3-4 238,-6-4 0,4-5 0,1-1 0,-3 0 0,-7 3 0,7-3 0,-5 0 0,-1-4 0,0-4 0,-19 16 0,-31 24 0,-9 7 0,-2 7 0,1-4 0,7-1 0,26-6 0,19-12 0,16-8 0,4-3 0,-9 3 0,-8 3 0,1 0 0,18-3 0,1-1 0,0 1 0</inkml:trace>
  <inkml:trace contextRef="#ctx0" brushRef="#br0" timeOffset="2069">27517 4075 24575,'0'45'0,"0"-2"0,0-8 0,0 0 0,0-15 0,31-4 0,0-16 0,1-14 0,5-4 0,1 6 0,4-1 0,-4-1 0,-4-6 0,0 1 0,3 4 0,2 2 0,-9 10 0,-10 18 0,-5 5 0,-13 3 0,-4 5 0,2 0 0,0-1 0,0 12 0,32-8 0,-5-34 0,8-10 0,5 2 0,6-2 0,3-1 0,-5 2-235,-6 2 1,-2 2-1,1-2 235,3-5 0,2-4 0,-1 2 0,-9 5 0,11 8 0,-23-11 0,-4 30 0,-16 21 0,0 3 0,31-4 0,2-33 0,9-10 0,1-1-271,-4 2 0,1-1 0,2-1 271,2-3 0,4-2 0,-1 0 0,-6 3-463,9-1 1,-7 4 462,-11 5 0,-6 6 0,-10 33 0,-16 3 0,0-13 0,0-1 0,0-6 0,0-3 0,0-16 0</inkml:trace>
  <inkml:trace contextRef="#ctx0" brushRef="#br0" timeOffset="83350">25859 8361 24575,'31'0'0,"0"0"0,11 0 0,1 0 0,-7 0 0,2 0-1093,-4-2 1,2-2 0,-2 2 664,7 2 0,0-2 428,7-10 0,-2 1 0,-9 9 0,-1 0-111,8-14 1,-2 0 110,-13 15 0,-1-2 496,3-13 1,-3 1-497,-9 11 0,-3-12 0,-16 16 0</inkml:trace>
  <inkml:trace contextRef="#ctx0" brushRef="#br0" timeOffset="83703">26547 7885 24575,'-19'32'0,"0"1"0,1 0 0,-1 0 0,-5 4 0,1-2 0,3 3 0,8 3 0,4 3 0,1-2-1093,1-8 1,0-1 0,0 0 441,-1 0 1,-1 0-1,0-1 651,-2 10 0,0-6 1575,-9 2-1575,3-2 0,0-2 0,-3-6 0,9-2 0,0-1 0,-6-10 0</inkml:trace>
  <inkml:trace contextRef="#ctx0" brushRef="#br0" timeOffset="84201">26547 8625 24575,'25'0'0,"18"0"0,-17 0 0,3 0 0,17 1 0,2-2 0,-2-5 0,0-3 0,-10 1 0,0 0 0,-2-4 0,-3-3 0,-1-4 0,-3 0 0,7-3 0,-5-3 0,-9 0 0,-5-1 0,1-9 0,-16 16 0,-28 21 0,-7 11 0,-4 11 0,7-7 0,-9 4 0,0 2 0,8-2 0,6 4 0,3 1 0,-7-3 0,-3 1 0,19-2 0,37 2 0,18-5 0,1-7 0,7-5-341,-11-4 1,5-3-1,0-2 1,-5 1-1,10 0 1,-5-2-1,-7-4 1,0-1-1</inkml:trace>
  <inkml:trace contextRef="#ctx0" brushRef="#br0" timeOffset="84734">28011 8308 24575,'-47'14'0,"-1"-1"0,18 2 0,-1 3 0,0-2 0,-3 0 0,-2-2 0,1 3-1093,-7 8 1,0 3 0,6-2 351,7-5 1,3-1 1464,-14 10 1,17-5-725,51-20 0,15-6 0,-12-1 0,3-4 0,5-4 0,5-3 0,-6-1 386,-7-1 1,-5-2-387,13-14 0,-39 31 0,0 0 2536,47 0-2536,-7-4 0,7-3 0,-4 2 0,-5 3 0,0 0 0,1-3 0,0 0 0,1 0 0</inkml:trace>
  <inkml:trace contextRef="#ctx0" brushRef="#br0" timeOffset="85034">28046 8343 24575,'38'26'0,"1"0"0,-1 1 0,1-1 0,0 0 0,-1 0 0,2 3 0,1 2 0,-1-1 0,-7-7 0,-11-11 0,-6-12 0,-8 0 0,10-15 0,9 3 0,5-18 0,3-5 0,-4 9 0,4 1 0,0 6 0,6-2 0,2 1 0,-3 2-350,-1-2 0,-1 2 0,5 3 350,-7 7 0,5 3 0,3 0 0,0 2 0,-1 0 0,-2 0-415,4-2 0,-2 0 1,0 2-1,0 0 415,5 2 0,1 1 0,-2 1 0,-5-1 0,10 0 0,-10 0 0,-10 0 0</inkml:trace>
  <inkml:trace contextRef="#ctx0" brushRef="#br0" timeOffset="86336">24941 8590 24575,'49'-5'0,"0"0"0,-15 2 0,0 0 0,2 2 0,10 0 0,2 1 0,-5 1 0,-7-1 0,-3 0 0,10 0 0,0 0 0</inkml:trace>
  <inkml:trace contextRef="#ctx0" brushRef="#br0" timeOffset="87284">25100 10001 24575,'35'-19'0,"-10"9"0,1 4 0,5 5 0,1 2 0,11-1 0,2 0 0,-4 1 0,1-2-1639,5-7 1,0 0 1284,-10 7 0,-2-2 354,2-12 0,-3-1 0,3 12 0,-13-12 0</inkml:trace>
  <inkml:trace contextRef="#ctx0" brushRef="#br0" timeOffset="95834">26441 10160 24575,'31'0'0,"0"0"0,11 0 0,1 0 0,-10 1 0,0-2-978,7-5 0,-1-4 978,-11 2 0,-3-3 293,-2-6 0,-3-2-293,-1-8 166,-7 0 1,-8 5-167,-20 22 0,-25-5 0,-8 6 0,12 21 0,-2 9 0,1-8 0,-6 3 0,2 1 0,7-1 0,3 4 0,9 5 0,8 5 0,7 6 0,15-11 0,21-19 0,16-11 0,6-3 0,-3 3-298,-4 3 0,0 1 0,0-1 0,0-2 0,3-4 0,1-2 0,-1-3 0,-6 0 1,3-5-1,0 0 0</inkml:trace>
  <inkml:trace contextRef="#ctx0" brushRef="#br0" timeOffset="96370">27623 10054 24575,'4'43'0,"1"0"0,0-13 0,-2-1 0,-2 3 0,-2-5 0,1-9 0,0-11 0,26-33 0,11-18 0,-12 16 0,5-1 0,4-1 0,7-4 0,0 0 0,-6 5-539,-5 1 1,-2 5 538,16-10 0,-9 19-132,-33 37 1,-10 17-1,-2-1 132,0 0 0,1 2 0,1 2 0,1 3 0,2-4 0,0 0 0,10-9 0,19-18 0,11-11 0,-3-8 0,6-6 0,2-3 0,-3 1 0,2 3 0,-1 1 0,0-4 0,-2-7 0,0-5 0,-2 3 0,-6 10 0,5 23 0,-25 4 0,-7 16 0,-2 4 0,1 11 1055,15-11-1055,26-38 0,9-12 0,-9 4 0,2-4 0,-7-2 0,5-5 0,-1 1 0,-4 3 208,4 3 1,-4 2-209,-3-3 0,-7 7 0,-10 28 0,-16-1 0,0-3 0</inkml:trace>
  <inkml:trace contextRef="#ctx0" brushRef="#br0" timeOffset="96818">29439 10160 24575,'20'0'0,"-4"31"0,-14-3 0,-4 7-707,-1 1 0,-1 6 0,0 2 0,-1-3 707,0 0 0,-1-1 0,-3 2 0,-2 2 0,-2 4 0,-1-2 0,1-9 0,2-10 0,-1-3 448,-9 15 0,3-16-448,13-46 0,8-12 0,9 9 0,7-3 0,-3-5 0,2-9 0,1-3 0,2 0 0,1 5-820,3 3 1,2 3 0,1 1 0,0-2 581,-4 0 1,1-2 0,-1 0 0,0 2 0,0 6 237,6-1 0,-2 5 0,-1 4 0,-3 2 0,-1 5 0,12-1 0,-17 49 0,-5 13 0,7-3 0,-13-3 0,-1 9 0,1-7 0,1-15 0,-1-3 543,-2 11 0,-10-3-543,-16-16 0,-5-5 0,-1-1 0,-7-20 0,1-6 0,13 1 0,5-17 0</inkml:trace>
  <inkml:trace contextRef="#ctx0" brushRef="#br0" timeOffset="96984">30180 10037 24575,'40'-8'0,"0"1"0,0 0 0,0 0 0,0 0 0,1 2 0,-1 1 0,-1 0 0,0-2 0,1-5 0,2-3 0,-3 1 0,-5 4 0,1 5 0,-6 0 0,-9-12 0,0 0 0</inkml:trace>
  <inkml:trace contextRef="#ctx0" brushRef="#br0" timeOffset="97170">30868 9666 24575,'-27'34'0,"0"0"0,0 0 0,0 1 0,0-1 0,1 6 0,0 2 0,2 1 0,0-2 0,2-4 0,-4 3 0,1-5 0,4 2 0,4 7 0,3 1 0,2-10 0,-4-8 0,16-11 0</inkml:trace>
  <inkml:trace contextRef="#ctx0" brushRef="#br0" timeOffset="97517">31062 10054 24575,'-15'37'0,"1"1"0,0 5 0,4-4 0,10-8 0,24 3 0,7-27 0,6-7-552,7 2 1,6-4 551,-5-3 0,5-5 0,1-1 0,-3-2-293,-7 1 1,-2-2 0,-1-1 0,-1-1 292,-1 0 0,-1-3 0,-1 2 0,-4 3 271,14-2 1,-17 12-272,-42 25 0,-17 13 0,10-4 0,-2 5 0,-2 3 0,0 0-400,2-3 1,0 2-1,-1 0 1,0 0-1,-1-2 400,-3 1 0,0 0 0,-1-2 0,3 1-555,2-1 0,2 0 0,1 0 0,2-5 555,-3 5 0,-1-5 0,-16-4 0,-5-3-245,17-5 0,0 0 0,-6-2 245,-3-7 0,-7-2 0,-2-2 0,1 0 0,8 1 0,-10 5 0,1 0 0,-3-5 0,-1 0 0,0 0 0</inkml:trace>
  <inkml:trace contextRef="#ctx0" brushRef="#br0" timeOffset="98901">26829 11395 24575,'10'35'0,"-1"0"0,0-3 0,-2-1 0,-5 3 0,-4 1 0,-5-4 0,-2 0 0,1 3 0,-3-5 0,-9-7 0,4-3 0,13-40 0,6-13 0,11 3 0,4-2 0,0-9 0,3-1-736,-2 10 1,2 0 0,2 5 735,10 6 0,2 5 0,-3-1 0,-1 5 0,-3 11 0,-1 4 0,8-2 0,-19 0 0</inkml:trace>
  <inkml:trace contextRef="#ctx0" brushRef="#br0" timeOffset="99170">26864 11430 18704,'48'4'0,"0"0"0,-1 0 0,1 0 0,0 0 0,0 0 0,0-1 0,0 1 0,-1 0 0,1 0 0,3-2 0,1-1 0,2 0 0,-1-1 0,-1 0 0,-3-1 0,-4 1 0,-6-2 0,-7 1 1344,13 0 0,-9-6-1344,5-17 0,-8 1 0,-17 19 0,-63 4 0,17 12 0,-5 8 0,-2 2 0,2-1 0,-7 0 0,0-1 0,0 4 0,-2 2 0,-6 3 0,9 1 0,23-6 0,36-2 0,15-4 0,1-5 0,4-2 0,2-4 0,2-5 0,2-3 0,-2 0 0,-8 1 0,-1 0 0,1 0 0</inkml:trace>
  <inkml:trace contextRef="#ctx0" brushRef="#br0" timeOffset="99500">28522 11465 24575,'-40'6'0,"0"-1"0,1 0 0,2 0 0,1 1 0,7 3 0,-9 18 0,38-9 0,26-12 0,16-5 0,-2-1 0,0 0 0,1 0 0,6 2 0,5 2 0,-10 6 0,-20 5 0,-5 5 0,-1 12 0,-4 6 0,-9 2 0,-12-6 0,-8 1 0,-3 0 0,3 0-820,6 12 0,2 1 0,-10-4 820,-7-13 0,-8-2 0,-3-2 0,-2-2 0,5-3 0,-4 0 0,3-4 0,-4-1 0,-2-1 0,-3 0 0,-1-1 0,3-4 0,-1-2 0,2-3 0,1-1 0,3 3 0,0 0 0,5-8 0,2-23 0,3-1 0,-12 12 0,39-35 0</inkml:trace>
  <inkml:trace contextRef="#ctx0" brushRef="#br0" timeOffset="99653">28910 11553 24575,'10'44'0,"0"-1"0,-1-10 0,-3 0 0,-5 3 0,-2-3 0,1-6 0,0-11 0</inkml:trace>
  <inkml:trace contextRef="#ctx0" brushRef="#br0" timeOffset="99817">29528 11271 24575,'-30'4'0,"7"8"0,23-28 0,0 16 0</inkml:trace>
  <inkml:trace contextRef="#ctx0" brushRef="#br0" timeOffset="100417">29528 11271 24575,'-5'41'0,"0"0"0,0 0 0,1-1 0,-1 1 0,0 5 0,1-1 0,-1-2 0,-3-8 0,-9-4 0,7-7 0,25-6 0,9-5 0,21-13 0,2-6 0,0-4 0,-17 3 0,-5-5 0,-5-13 0,-5-1 0,1 2 0,-32-7 0,-19 31 0,-4 0 0,10-6 0,7-4 0,18-2 0,39-5 0,-6 8 0,6 0 0,-1 3 0,15 2 0,-2 4 0,0 0 0,-7 8 0,-20 16 0,-7 5 0,-8-4 0,-2 1 0,5 12 0,0-2 0,-5 2 0,13-11 0,0-11 0,19-16 0,-6-10 0,5-4 0,6 2 0,6 0 0,-5-1 0,-2-4 0,-1 3 0,-1 3 0,2 3 0,-10 11 0,-15 23 0,-8 7 0,10 12 0,-15 2 0,-2-4 0,1-19 0,0 7 0,0-31 0,0 0 0</inkml:trace>
  <inkml:trace contextRef="#ctx0" brushRef="#br0" timeOffset="100804">28663 11201 24575,'26'-20'0,"-15"4"0,5 16 0,-16 0 0</inkml:trace>
  <inkml:trace contextRef="#ctx0" brushRef="#br0" timeOffset="110917">4039 12012 24575,'0'-29'0,"0"-11"0,0 37 0,0-13 0,0 16 0,-15 23 0,5 8 0,0 7 0,-1-1 0,-1 5 0,0 4-547,4-8 1,0 4 0,0 2 0,1 2 0,1-1 0,0-3-110,0 1 1,2-2-1,1 0 1,-1 2 0,-1 5 629,0-6 0,-1 5 1,0 2-1,-1 3 1,0 0-1,0 0 1,1-2-1,0-2 1,1-3-313,0 2 1,1-4 0,1-1 0,-1 0 0,1 1 0,-1 4 337,0-1 0,0 2 0,0 3 0,-1 2 0,1 0 0,0-1 0,0-2 0,1-2 0,-1-4-656,0 9 1,1-5-1,-1-2 1,2-1 0,0 2 587,1 4 1,1 1 0,0-1-1,0-2 1,1-5 67,-2 1 0,0-4 0,3-3 0,3 8 0,5-6 0,6-11 0,4-5 0,19 3 0,-9-17 0,-1-4 0,-8-6 0,3 0 0</inkml:trace>
  <inkml:trace contextRef="#ctx0" brushRef="#br0" timeOffset="112384">7232 11889 24575,'0'-20'0,"0"4"0,0 16 0,0 0 0,0 16 0,-7 13 0,-6 9 0,2 1 0,0 7 0,-2 4-532,1-9 0,-3 6 0,-1 4 0,0-2 0,1-4 532,0-5 0,1-3 0,0 0 0,0 4-547,0 2 1,-1 5 0,1 3 0,-1-1 0,0-2 0,2-4-111,-3-1 1,2-3-1,0-1 1,1 2 656,3 0 0,1 2 0,0 0 0,2 0 0,-1-4-668,-4 10 1,0-4 0,4-1 667,6-9 0,1-2 0,0 3 0,-4 9 0,-1 3 0,2 2-301,2-10 0,3 0 0,-1 2 0,1 0 301,-1 5 0,0 2 0,0-1 0,0 0 127,0-2 0,0 0 0,0 0 1,0-1-128,0-1 0,0 0 0,0-1 0,0-6 1638,-1 3 0,2-3-993,6 3 0,1-6-645,-4-14 2785,28 11-2785,-29-27 2290,13 12-2290,-8-16 1619,-6 0-1619,6 0 0,-8 0 0,0 0 0,-8 15 0,6-11 0,-6 12 0</inkml:trace>
  <inkml:trace contextRef="#ctx0" brushRef="#br0" timeOffset="115117">4339 11924 24575,'-27'0'0,"-1"0"0,-7-31 0,4 38 0,11-34 0,-15 43 0,7-17 0,-3 2-1639,-8 13 1,-2 3 1579,8-13 0,-1-2 1,1 8 58,2 11 0,0 10 0,3 1 0,4-5 402,-3-2 0,11 1-402,17 11 0,14 6 0,12-7 0,2-20 0,9-6 0,8-4 0,4-3 0,1 0 0,0 1 0,-4 1-469,-5 2 1,0 1 0,-1 0 0,0 0 0,2 0 0,3-2 0,2 0 420,-5-2 0,3-1 0,2-1 0,2 0 0,1-1 0,1 0 0,1 0 0,-1 0 0,-2 0 0,0 0 0,-3 0 0,-3 1-362,5 0 0,-3 0 1,-1 0-1,-2 0 1,0 0-1,0 0 0,1 0 1,2-1 359,2 0 0,1-1 0,1 1 0,1-2 1,-1 1-1,1 0 0,-2 0 0,0-1 1,-3 1-291,3 0 0,-1 1 1,-2-1-1,-1 0 0,1 0 1,-2 0-1,1-1 340,5 0 0,0-2 0,-1 1 0,0-1 0,0 0 0,0 0-155,1 0 0,0 1 0,-1 0 0,1-1 0,0-1 0,-1-2 155,-6-1 0,0-1 0,0-1 0,-1-1 0,1-1 0,-2 0 0,0 0 0,3-1 0,0-2 0,-2 0 0,1 0 0,-2 0 0,0 0 0,3 0 0,0 0 0,-1 0 0,-1-2 0,-1-2 0,-2-5 0,0-4 0,-1 0 0,-3-1 0,-2 3 0,2-1 0,-4 2 0,-1-6 0,-3-7 0,-2-7 0,-2-1 0,-4 2 592,-1 1 0,-5 0 1,-9 3-593,-11 3 0,-8 2 0,-10 4 0,-7 9 0,-10 4 0,-5 4 0,-3 2 0,2 2-98,8 5 0,0 2 0,0 2 0,-2 1 0,-3 1 0,-3-3 98,7 0 0,-4 0 0,-3 0 0,-1-1 0,-2 0 0,0 0 0,-1 1 0,2-1 0,0 1 0,3 0 0,2 0 0,-3 0 0,3 1 0,1-1 0,1 1 0,1 0 0,-1 1 0,-1-1 0,-2 1 0,-1 0 0,-2-1 0,0 1 0,-1 0 0,0 1 0,-1 0 0,1 0 0,1 1 0,1 0 0,-2 2 0,-1 0 0,1 1 0,0 1 0,1 0 0,1 0 0,1 0 0,2 0 0,-3 1 0,2-1 0,1 0 0,1 1 0,-1 2 0,-1 1 0,4 1 0,-1 2 0,-2 2 0,1 0 0,0 1 0,3-2 0,2-1 0,5-2 0,-12 2 0,6-3 0,3 3 0,8 7 0,0 0 0,1 0 0</inkml:trace>
  <inkml:trace contextRef="#ctx0" brushRef="#br0" timeOffset="116170">6738 14358 24575,'10'26'0,"0"-1"0,5 14 0,-26 5 0,-9 2 0,6-16 0,-3 1-820,-1 0 1,-3 4 0,-2 1 0,0-5-274,0-2 1,0-3 0,-5 0 918,-8 4 1,-5 1 0,-1-1 0,2-4 173,3-4 0,1-4 0,-3-1 0,0-1 0,-4 1 0,-1-3 0,2-2 0,-5-3 0,1-3 0,0-1-797,7-1 1,-1 1-1,-1-1 1,0-2 796,-3-1 0,-1-1 0,-2 0 0,-3-1 0,10 2 0,-3-1 0,-1 1 0,-1 0 0,-2-1 0,1-1 0,-1-1 0,3-1 0,-1-3 0,0 0 0,-1 0 0,0-1 0,0 0 0,0 0 0,0 2 0,-1 1 0,1 1 0,-1 1 0,1-1 0,-1 1 0,-1-1 0,0-2 0,-2 0 0,4-2 0,-3-1 0,-2-2 0,-1 0 0,1 0 0,0-1 0,2 1 0,3 1 0,3 1 0,5 1 0,-10-1 0,6 2 0,2 1 0,-2-2 0,-2-1 0,0 0 0,0 1 0,0-1 0,0 0 0</inkml:trace>
  <inkml:trace contextRef="#ctx0" brushRef="#br0" timeOffset="116803">1993 11977 24575,'-33'35'0,"0"0"0,17 10 0,4 4 0,-4-7 0,-2 1 0,5 4-820,9-5 1,5 2 0,1 2 0,-1 0 505,-1-5 1,0 0 0,-1 1 0,1 2 0,1 2-156,0-4 1,1 3 0,-1 1 0,1 1 0,1 0 0,0-2 0,1-2-3,1 6 0,2-3 0,1 0 0,-1 0 0,1 2 471,-2-4 0,0 2 0,0 1 0,0 1 0,1-2 0,1-3 0,0-5 471,3 2 1,1-4 0,2-2 0,2-1-472,5 3 0,3 1 0,1-4 0,-5-6 0,12 11 0,-1-27 0,0 1 0</inkml:trace>
  <inkml:trace contextRef="#ctx0" brushRef="#br0" timeOffset="118335">2346 12471 24575,'-35'0'0,"-1"-16"0,17-4 0,3 1 0,37 11 0,19 4 0,1 0 0,-7 2 0,1 0 0,8-2-365,-9 0 1,7-2 0,4-1 0,3 0 0,2-1 0,1-1 0,-1 1 0,-1 0 0,-4 1-46,0 0 0,-2 0 1,-1 1-1,-1 0 1,1-1-1,1 1 0,2-2 1,1 0 111,-2-1 0,1 1 0,1-2 0,1 0 0,1 0 0,1-1 0,0 1 0,0-1 1,1 0-1,-1 1 0,0 0 232,-1 1 0,1-1 0,-1 1 0,1 0 0,0 0 1,1 0-1,-1 0 0,1 0 0,-1 0 0,1-1 0,-1 0 1,-1 0-208,1 0 1,-1-1 0,0 0 0,0-1 0,0 1 0,-1-1 0,1 0-1,0 1 1,0-1 0,-1 1 0,1 0 0,0 0 272,-2 1 0,1 0 0,-1 1 0,1 0 0,-1 0 0,1 0 0,-1 0 0,1-1 0,-1 1 0,1 0 0,1-1 0,-1-1-168,0 1 0,2-1 0,0-1 0,0 0 0,1 0 0,0-1 0,0 1 0,-1 0 0,-1 0 0,0 1 0,-2 0 0,-2 1 0,-2 1 168,8 0 0,-5 0 0,-1 2 0,-1 0 0,-1 0 0,2 0 0,2-1 0,3 0 0,-6 0 0,2-1 0,2 0 0,2 0 0,1-1 0,0 1 0,1-1 0,0 0 0,-2 1 0,0 0 0,-2 0 0,-1 1 0,-4 1 0,8-1 0,-4 1 0,-2 1 0,-1 0 0,0 0 0,1 1 0,1-1 0,3-1-29,-3 1 1,2-1-1,3-1 1,0 1 0,2-1-1,-1 1 1,-1 0-1,-1 0 1,-2 0 0,-2 2-1,-4 0 29,7 0 0,-5 1 0,-2 1 0,-1 0 0,1 0 0,1-1 222,7-2 0,2-1 1,0-1-1,-1 1 1,-2 0-1,-5 3-222,8 2 0,-5 1 0,0 0 0,3-4 0,1-1 0,-2 1 303,-6 5 1,-1 1 0,1-2-304,7-3 0,0-2 0,0 1 0,-4 3 0,-1 2 0,3-2 0,-2-5 0,3-2 0,1 0 0,-3 2 0,2 5 0,-2 2 0,3-2 0,-8-2 0,4-2 0,1-2 0,-1 1 0,-5 1 0,5-1 0,-4 1 0,1-1 714,-4 3 0,2-1 1,-1 1-1,-3-2-714,10-7 0,-4 2 1638,-9 10 0,-3 0-357,5-6 480,-19 7-1761,-16 7 0,-14 31 0,-4 13 0,7-7 0,-1 4-176,0-9 1,-1 5 0,0 2 0,0-3 175,1-5 0,1-2 0,0 1 0,2 3 0,0 4 0,1 2 0,1 3 0,0 0 0,0 0-341,2-5 0,0 0 1,0 0-1,1 1 1,0-1-1,0 0 341,0 5 0,-1-2 0,2 1 0,0 1 0,2 1 0,2-8 0,2 4 0,0 0 0,1 0 0,0-1 0,0-4 0,1-3 0,1 10 0,1-7 0,1 5 0,0-5 0,0 5 0,1 0 0,0-2 0,0-6 0,3-3 0,0-4 0,0-1 0,0 5 0,0 1 0,-1-5 0,-1-2 0,0-5 0,5 4 0,-15-13 3276,0-15-2196,0 0-1080,-15 32 0,-10-20 0,-9-1-656,2 0 1,-5 1-1,-5 0 1,0 0 0,1 0 624,3-1 0,0-1 0,0 1 1,-2-1-1,-4 1 31,5-2 0,-2 0 0,-2 0 0,-2 0 0,-2 0 0,0 1 0,0 0 0,0 0 0,1 1-365,-1 1 1,0 2 0,-1-1 0,1 1 0,-1 1 0,0-1 0,0 0 0,0 0 0,0 0 238,4-3 0,1 1 0,1-1 0,-1 0 0,0-1 0,-1 1 0,0 0 0,-2 1 0,-1 0 0,-2 0-64,8-1 0,-2 0 1,-1 1-1,-2-1 1,0 2-1,-1-1 0,-1 1 1,0-1-1,-1 1 1,1-1-1,1 1 0,0-1 1,1 0-1,1 0 1,1-1-1,2-1 190,-6 2 0,3-1 0,1 0 0,2-1 0,0 0 0,0 0 0,0 0 0,-1 1 0,-2 0 0,-1 0 0,-3 2-113,7-2 0,-2 0 0,-1 1 1,-2 1-1,-1 0 0,-1 0 1,-1 0-1,0 1 0,-1 0 1,1 0-1,0-1 0,0 1 1,2 0-1,0-1 0,2 1 1,1-1-1,2-1 0,2 0 113,-10 4 0,3-1 0,2 0 0,1-1 0,2 1 0,0-1 0,0 0 0,-1 1 0,-1-1 0,-1 1 0,1-1 0,-1 0 0,0 1 0,-1-1 0,-1 0 0,0 1 0,1-1 0,-1 1 0,1-1 0,0 1 0,0-1 0,2 1 0,-1-1 0,1 1 0,0 0 0,0 0 0,1 0 0,0 0 0,0 0 0,1-1 0,0 0 0,0 0 0,1-2 35,-3 2 1,1-2 0,2 0 0,0-1 0,0 0 0,-1 0 0,-2 1 0,-1 0 0,-3 1-36,8-2 0,-1 1 0,-2-1 0,-2 1 0,0 1 0,-1-1 0,-1 1 0,0 0 0,-1 0 0,1 0 0,0-1 0,0 1 0,1-1 0,0 1 0,2-2 0,-2 2 0,0-1 0,0 0 0,1 1 0,0-1 0,1 0 0,-1 0 0,1-1 0,-1 1 0,1 0 0,0-1 0,0 1 0,-1-1 0,-1 1 0,-1 0 0,0 0 0,1-1 0,0 1 0,-1-1 0,1 1 0,0-1 0,-1 0 0,1 1 0,-1 0 0,0-1 0,2 1 0,-1-1 0,-1 1 0,0 0 0,0 0 0,-1 0 0,1 0 0,1 0 0,1-1 0,2 1 0,2-1 0,1-1 0,3 0 0,-12 4 0,5-1 0,2 0 0,2-1 0,-2 0 0,-1 1 27,-2-1 0,-3 0 0,-1 1 0,1-1 0,1 1 0,5-1 0,4 0-27,-6 7 0,7-1 0,-2-2 237,2-8 1,-2-2 0,2 0-1,5 1-237,2 9 0,1 0 1338,-18-6 0,-2-1-1338,13 8 0,2 2 0,-6-1 0,-1-1 0,-6-4 0,2 1 1638,17 5 0,1-4-1237,-3-17 1,4 0 2874,7 14-1208,4-28 565,16 16-2633,0-24 0,0-13 0,0 4 0,0-4 0,0-5 0,0-5-820,1 5 1,1-5 0,-2-2 0,-3 3 238,-5 1 0,-4 2 0,1-4 581,6 9 0,0-3 0,2-3 0,-2 0 0,0 2 0,-3 2-820,-7-8 1,-2 4 0,-2 0 0,1-2 462,3 1 1,-1-1 0,1-1 0,-1 0 0,0 2 188,0 5 0,1 1 0,-1 0 0,-1 0 0,-2-2 168,0 2 0,-3-2 0,0-1 0,-1 1 0,2 2 0,1 4 0,-5-9 0,1 4 0,0 1 0,-2-6 0,-1 0 0,6 11 0,5 11 0</inkml:trace>
  <inkml:trace contextRef="#ctx0" brushRef="#br0" timeOffset="127384">24747 13476 24575,'49'0'0,"0"0"0,-10 0 0,1 0 0,1 0 0,6 0 0,2 0 0,-4 0-675,1 0 0,0 0 675,-8 0 0,5 0 0,-2 0 0,-12 0 0,-5 0 0,7 0 0,0 0 0</inkml:trace>
  <inkml:trace contextRef="#ctx0" brushRef="#br0" timeOffset="129184">26705 13617 24575,'0'28'0,"-4"3"0,-7 2 0,-13-8 0,-3 1 0,10 9 0,1 5 0,-2-5 0,-17-2 0,1-5 0,19-5 0,3-3 0,-4-8 0,16-28 0,0 16 0,55-55 0,-27 30 0,3 0 0,2-1-500,3-4 1,1 1 0,4 1 499,-3 7 0,3 0 0,1 3 0,-5 4 0,9 3 0,-3 4 0,-2 2 0,-4 3 0,-6 2 0</inkml:trace>
  <inkml:trace contextRef="#ctx0" brushRef="#br0" timeOffset="129734">27393 13705 24575,'31'0'0,"-1"0"0,8 0 0,2 0 0,1 0 0,1 0 0,-9 0 0,2 0 0,1 0 0,4 1 0,2 0 0,-3-3 0,2-5 0,-2-1 0,2 7 0,-7-2 0,-18-13 0,-46 19 0,-19 10 0,15-3 0,-2 1 0,0 3 0,0 3 0,0 3 0,1-2 0,-20 2 0,21-1 0,66 13 0,0-26 0,11-6 0,4-3 0,-3 0 0,3-2 0,-2 0 0,4-1-302,-5 3 0,4 1 1,1-1-1,-3-1 0,-5-4 302,-1-6 0,-4-5 0,-4 1 0,2-1 0,-6-1 0,4-15 0,-79 35 0,35 4 0,-4 27 0,38-27 0,11-4 0,-2 9 0,3 3 0,-1-2 0,7-2 0,-4 4 0,2 20 0,-17 10 0,-32-5 0,-18 3 0,-1-1-1093,4-2 1,-1-1 0,-5-1 1052,5-9 0,-4 1 1,-1 0-1,-2-3 0,2-3 40,-6-1 0,0-4 0,1-2 0,3-1-115,-11 8 1,1-5 114,2-10 0,-2-4 0,9-2 0,7-4 0,-19-11 0</inkml:trace>
  <inkml:trace contextRef="#ctx0" brushRef="#br0" timeOffset="129903">28981 13670 24575,'0'28'0,"0"-1"0,0-1 0,0-1 0,0 18 0,0-6 0,0-9 0,0-13 0</inkml:trace>
  <inkml:trace contextRef="#ctx0" brushRef="#br0" timeOffset="130020">28981 13670 24575,'0'0'0</inkml:trace>
  <inkml:trace contextRef="#ctx0" brushRef="#br0" timeOffset="130351">29704 13653 24575,'-20'29'0,"5"10"0,15-19 0,0 15 0,0 0 0,25-28 0,15-8 0,-3-1 0,-6 2 0,2-4-554,1-7 0,6-7 1,-2-2-1,-7 3 554,-4 0 0,-7-2 0,3-7 0,-14 3 0,-39 20 0,-11 6 0,-8-1 0,1-1 0,2-2 0,11-1 0,66-21 0,-19 19 0,35-12 0</inkml:trace>
  <inkml:trace contextRef="#ctx0" brushRef="#br0" timeOffset="130653">29704 13670 24575,'49'8'0,"0"0"0,0 0 0,0-1 0,0 1 0,0 0 0,0 0 0,0 0 0,0 0 0,0 0 0,3-3 0,2 1 0,2-2 0,-1 1 0,-2-1 0,-1-1 0,-5-1 0,-4-1 0,-6 0 0,6-2 0,-7-1 0,-2-3 0,3-6 0,-1-3 0,-1 8 0,0 12 0,-1 6 0,-5 1 0,12 11 0,-13-6 0,4 4 0,-2-4 0,3-5 0,1-4 0,10 4 0,0-3 0,-4-8 0,-1-4 0,-7 2 0,-2 0 0,-2 0 0,-3 0 0,3 0 0,-13 0 0</inkml:trace>
  <inkml:trace contextRef="#ctx0" brushRef="#br0" timeOffset="131070">29087 13511 24575,'9'-15'0,"-1"11"0,-8-12 0,16 16 0,-12 0 0,11 0 0</inkml:trace>
  <inkml:trace contextRef="#ctx0" brushRef="#br0" timeOffset="131769">26053 14975 24575,'9'36'0,"1"-1"0,-1-4 0,-2 1 0,-6 2 0,-2 0 0,0-1 0,2-3 0,15 9 0,12-36 0,12-12 0,-3 0 0,3-3 0,1-4-820,-7-3 1,5-5 0,-2-2 0,-4 5 499,1 0 1,-5 1 319,-10-3 0,-3 3 902,0 4-902,-32 47 0,12-15 0,-8 17 0,8-1 0,34-21 0,11-7 0,-6 6 0,2-4 0,6-11 0,4-6 0,-5 0 0,-7 0 0,-4 0 0,-7-1 0,-1 1 0</inkml:trace>
  <inkml:trace contextRef="#ctx0" brushRef="#br0" timeOffset="131984">27481 14658 24575,'-10'36'0,"-1"0"0,1 0 0,-11 4 0,-5 2 0,7-7 0,-3 4 0,0 0 0,-3-1-820,-4-1 1,-3-2 0,0 0 0,3-1-274,1 3 1,2-1 0,0-1 811,-1-2 0,0 0 1,6-7-1,6-3 0,15-23 1</inkml:trace>
  <inkml:trace contextRef="#ctx0" brushRef="#br0" timeOffset="132501">29404 14940 24575,'0'28'0,"0"-1"0,-14 11 0,-3-2 0,1 6 0,-9-27 0,1-3 0,12 0 0,19-34 0,10-11 0,7 4 0,9 1 0,-3 6 0,6-2 0,1 1 0,-3 2 0,-5 0 0,-2 2 0,1 2 0,22-11 0,-10 17 0,-24 50 0,-16 2 0,4-8 0,8-3 0,12-8 0,10-9 0,2-14 0,7-8 0,2-3 0,-6 3 0,6 4 0,-2-2 0,2-9 0,-1 1 0,1-1 0</inkml:trace>
  <inkml:trace contextRef="#ctx0" brushRef="#br0" timeOffset="132734">30321 14887 24575,'10'48'0,"0"0"0,-1-13 0,-2-3 0,-10 0 0,6-5 0,36-10 0,-5-11 0,4-4 0,8-3 0,2-6 0,-7-6 0,2-5 0,-7 0 0,-8 2 0,-5-3 0,5-14 0,-9-1 0,-19 7 0,-26 19 0,-11 6 0,0-1 0,-4 1 0,2 1 0,-6 5 0,1 0 0,10-4 0,0 0 0,0 0 0</inkml:trace>
  <inkml:trace contextRef="#ctx0" brushRef="#br0" timeOffset="133401">27746 16245 24575,'-27'0'0,"-1"0"0,6 14 0,1 4 0,-4 0 0,1 3 0,0 9 0,1 3 0,3-6 0,1-1 0,-2-3 0,10-3 0,43-1 0,-4-16 0,6-6-519,2-1 0,4-3 1,0-1 518,5-5 0,0-1 0,0-2 0,-2 0 0,0-1 0,-3-3 0,-3-5 0,-1-3 0,-5 2 188,-5 4 1,-5 1-189,-6-10 0,-32 42 0,-9 13 0,5 3 0,1 1 0,-8-3 0,13-3 0,37-7 0,21-4 0,2-4 0,-5-4 0,2-4 0,1-1 0,7 2 0,2 0 0,-5-2 0,0-2 0,0 1 0</inkml:trace>
  <inkml:trace contextRef="#ctx0" brushRef="#br0" timeOffset="133584">29016 16087 24575,'-10'27'0,"0"1"0,1 16 0,3 2 0,5-15 0,2-2 0,-1 4 0,0-3 0,0 2 0,0-32 0</inkml:trace>
  <inkml:trace contextRef="#ctx0" brushRef="#br0" timeOffset="133784">29633 15769 24575,'-4'33'0,"0"1"0,1-1 0,8 2 0,-3 3 0,-12 3 0,-9 8 0,-1 0 0,7-8 0,8-4 0,2-2 0,-7 8 0,-3 2 0,5-11 0,8-14 0,0-5 0</inkml:trace>
  <inkml:trace contextRef="#ctx0" brushRef="#br0" timeOffset="134151">30215 16016 24575,'-29'33'0,"0"1"0,8-12 0,0-1 0,-2 5 0,3-1 0,5-2 0,38-21 0,9-2 0,-3 24 0,2-16 0,-3 3 0,-17 13 0,-7 3 0,-4 13 0,-21-2 0,-12-2 0,-4-14 0,-3-3 0,1 4 0,0-3 0,2-9 0,9-6 0,20-5 0</inkml:trace>
  <inkml:trace contextRef="#ctx0" brushRef="#br0" timeOffset="150385">11977 15505 24575,'-10'-12'0,"-14"35"0,5-50 0,-5 31 0,-3 8 0,0-4 0,-1-1 0,-3-6 0,-1 2 0,-3 17 0,2-1 0,-14-13 0,16 27 0,3 5 0,-9-11 0,14 15 0,3 6 0,1-3 0,2-1 0,4-6 0,7 2 0,10-2 0,8 3 0,3-4-338,7-1 1,7-6 337,5-7 0,6-3 0,-2 0-1315,4 6 0,0-3 1315,-6-12 0,2-2 0,-2-2 0,5 3 0,0 0 0,-2 1 0,3 1 0,-3-4 0,-1-5 0,2-2-397,6 6 0,6 2 0,-3-9 397,-10-12 0,-2-7 0,1 3-145,0 10 0,0 3 1,-3-8 144,3-16 0,-4-8 0,-8 1 0,-13 10 0,-4-3 0,5-7 0,1-5 0,-5 3 0,-7-3 0,-2 1 0,7-6 0,0 2 0,-8 15 0,0 1 0,0-4 0,0 1 0,0-10 0,-22 12 0,-11 3 0,3 8 0,-4 2 0,-2 1-255,-3 0 0,-2 1 1,-3 0 254,3 0 0,-2 1 0,-1 0 0,4 2 0,2 0 0,2 2 0,-2 3 0,-3 5 0,-5 3 0,2 2 0,7-1 0,1-2 0,3 2 0,-10 10 0,0 1 0</inkml:trace>
  <inkml:trace contextRef="#ctx0" brushRef="#br0" timeOffset="152901">11977 16863 24575,'-30'-16'0,"7"12"0,23-11 0,-16 30 0,12-27 0,-11 34 0,-1 0 0,12-30 0,-12 55 0,16-12 0,-2-4 0,4 1 0,9-2 0,10-3 0,9-9 0,8-4 0,3-3 0,-3-4 0,2-2 0,1-2 0,-1-3-240,-2-1 1,0-2 0,0-2-1,-1-1 240,14-5 0,-1-4 0,-12-2 0,-19-2 0,-6-4 0,8-15 0,-11 2 0,-41 12 0,-1-7 0,0 28 0,-4 6 0,4-3 0,1 0 0,3 0 0,1 0 0,-8 0 0,19 0 0</inkml:trace>
  <inkml:trace contextRef="#ctx0" brushRef="#br0" timeOffset="153485">11959 17586 24575,'-35'0'0,"0"0"0,1 15 0,1 1 0,6-8 0,6 16 0,0 9 0,8-4 0,11 1 0,23-1 0,16 5 0,-1-7 0,-6-12 0,4-7 0,10 0 0,9-1 0,2-4 0,-9-5 0,3-12 0,-5-7 0,-11 5 0,1-2 0,-7-3 0,-4-11 0,-15 1 0,-39 2 0,-9 7 0,9 25 0,0 2 0,-7-5 0,15 0 0</inkml:trace>
  <inkml:trace contextRef="#ctx0" brushRef="#br0" timeOffset="153984">11853 18433 24575,'-35'0'0,"15"-16"0,-11 43 0,27-50 0,-19 47 0,-9 11 0,-9-20 0,17 2 0,1 4 0,3 5 0,9 2 0,26 12 0,7-12 0,7-1 0,10-7 0,5-5-959,-10-7 0,3-2 0,-1-4 959,0-5 0,0-2 0,-2-3 0,13-6 0,-5-7-619,-8-13 1,-6-3 618,-7 12 0,-6-1-140,-9-9 1,-12 5 139,-16 22 0,-7 5 0,-11-6 0,-3 2 0,-4 6 0,2 2 0,12-1 0,3 0 0,-1 0 0</inkml:trace>
  <inkml:trace contextRef="#ctx0" brushRef="#br0" timeOffset="154635">13282 17057 24575,'-27'0'0,"-22"0"0,2 0-732,19 6 1,1 3 731,0-1 0,3 4 23,0 13 0,5 1-23,-3-2 0,5 5 0,11-4 0,29-19 0,7 6 0,9 4 0,0-4 0,8-8 0,2-5 0,-11 2 0,3 0 0,0-3 0,-8-5 0,-1-17 0,-7-5 172,-1 4 1,-9-1-173,-21-2 0,-12 5 0,-6 12 0,-5 6 0,-8 4 0,0 2 0,7-1 0,3 0 0,-12 0 0</inkml:trace>
  <inkml:trace contextRef="#ctx0" brushRef="#br0" timeOffset="155070">13282 17674 24575,'-27'20'0,"9"-5"0,-2 7 0,1 3 0,-5 19 0,6-17 0,1 0 0,1 13 0,16-38 0,32 21 0,4-19 0,6-4 0,-2 9 0,0-2 0,-4-11 0,0-4 0,-6-4 0,-7-6 0,-8-1 0,-8 3 0,-43-1 0,-18 7 0,25 16 0,-2 4 0,-10-3 0,-4 0 0,7 2 0,13 2 0,3 0 0,-13 0 0,19 17 0,16-40 0,0 28 0,0-16 0</inkml:trace>
  <inkml:trace contextRef="#ctx0" brushRef="#br0" timeOffset="155487">13282 18274 24575,'-14'30'0,"1"1"0,-4 0 0,0 0 0,4-3 0,-1-1 0,-4 5 0,1-5 0,-3-5 0,4 17 0,16-35 0,47 11 0,-15-13 0,3-4 0,2 0 0,3-3 0,-1-3 0,-4-4 0,-1-3 0,-3-1 0,3-3 0,-6-4 0,-8-5 0,-8-2 0,-12-6 0,-32 32 0,-15-7 0,19 19 0,-1-1 0,-14-22 0,28 11 0,15-12 0</inkml:trace>
  <inkml:trace contextRef="#ctx0" brushRef="#br0" timeOffset="156004">14288 17657 24575,'-46'9'0,"3"15"0,8-5 0,15 17 0,3-10 0,3-1 0,10-2 0,-12 24 0,16-43 0,48 12 0,-9-14 0,4-4 0,-3-4 0,0-4 0,10-4 0,-10-7 0,-26-6 0,-8-1 0,-6 4 0,-25 7 0,-9 7 0,4 16 0,-1 4 0,-1-9 0,2-2 0,-2 1 0</inkml:trace>
  <inkml:trace contextRef="#ctx0" brushRef="#br0" timeOffset="156519">14323 18309 24575,'0'10'0,"0"-2"0,0-8 0,0 15 0,0-11 0,0 28 0,0-13 0,0 17 0,0-1 0,0-15 0,31-5 0,-4-28 0,1-5 0,-2 15 0,-1-2 0,3-26 0,-7-1 0,-13 24 0,-47-7 0,10 21 0,-5 8 0,1 1 0,2 0 0,0 2 0,0-2-148,-2-2 0,0-1 0,5 0 148,-3 12 0,58-22 0,17-4 0,3 2 0,2 0 0,-4 0 0,0 0 0,-6 0 0,0 0 0</inkml:trace>
  <inkml:trace contextRef="#ctx0" brushRef="#br0" timeOffset="156970">15540 18009 24575,'-35'0'0,"10"7"0,-1 2 0,-6 0 0,1 2 0,3 1 0,-1 3 0,-10 10 0,4-1 0,11-8 0,24 15 0,47-31 0,-12 2 0,3-4 0,10-13 0,-2-1 0,-3 8 0,-13-13 0,-13 3 0,-64 24 0,4-12 0,15 9 0,1 2 0,-5-5 0</inkml:trace>
  <inkml:trace contextRef="#ctx0" brushRef="#br0" timeOffset="157351">15469 18468 24575,'0'27'0,"-7"5"0,-1 1 0,4 2 0,-5-1 0,2-1 0,7 2 0,16-15 0,19-4 0,-5-14 0,3-4 0,-4-4 0,-1-4 0,2-6 0,-2-3 0,-8 0 0,-4-2 0,-5-4 0,-3-1 0,8-9 0,-32 31 0,-8-4 0,-3 4 0,2 18 0,-1 4 0,-9-8 0,2-1 0,5 11 0,13-4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11:08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29210 2840 24575,'0'41'0,"0"0"0,0 0 0,0 7 0,0 1 0,0 1 0,0-10 0,0-1 0,0 1 0,0 2-656,0-3 1,0 1-1,0 1 1,0 0 0,0 0-165,0 8 1,0 0 0,0 1 0,0 0 163,1-6 1,0 0-1,0 1 1,-1 0 0,-3 2 121,-2-1 0,-2 2 0,-2 1 0,0-1 0,0 0 0,1-3 534,1 0 0,2-3 0,-1 0 0,-1 1 0,-3 1 0,-2-3 0,-2 3 0,-2 1 0,0-1 0,0-1 0,2-3 0,2-5 674,-1 6 1,2-6-1,-1 1-674,-5 8 0,-2 0 0,8-11 0,11-13 0,0-4 0,0-16 0</inkml:trace>
  <inkml:trace contextRef="#ctx0" brushRef="#br0" timeOffset="1100">29051 2663 24575,'36'0'0,"0"0"0,0 0 0,2 0 0,1-1 0,4-1 0,6-2 0,-11-1 0,5 0 0,2-2 0,2-1 0,3 0 0,1 0 0,1 0 0,0 0 0,1 0-253,-9 2 1,1 0 0,1 1 0,2-1 0,0 0 0,0 1 0,1-1 0,0 0 0,1 0 0,-1 0 0,0-1 0,-1 1 0,0-1-1,-1-1 1,0 0 0,0 0 0,-1 0 0,1 0 0,-1-1 0,1 0 0,-1 1 0,1-1 0,1 0 0,0 1 0,0 0 0,1 0 47,-3 1 0,0 0 0,2 0 0,0 1 1,1-1-1,1 0 0,-1 1 0,1-1 0,-1 1 1,0 0-1,-2-1 0,-1 1 0,-1 0 0,-2 0 1,-2 1-1,-2-1-264,17-3 1,-4 0 0,-4 1 0,-1 0 0,-1 0 0,1 0 0,2 1 312,0 1 0,2-1 0,2 2 0,-1-1 1,-1 1-1,-2 0 0,-4 0 0,-5 1 156,14-3 0,-8 2 0,1 1-123,-7 3 1,0 1-1,0 1 1,-1-1 122,9 0 0,0 0 0,-3 0 0,-8 0 0,-2 0 0,1 0 0,6-2 0,1 0 0,-5 6 0,-3 13 0,-7 5 1235,-7-4 0,-3 6-1235,-6 6 0,-4 8 0,-1 3 0,-2-1 0,-3 5 0,-2 1 0,-2 6 0,-2-9 0,0 6 0,-2 3 0,0 0 0,0 0 0,0-4 0,2-4 0,0-2 0,0-1 0,-1 1 0,-1 4 0,-1-4 0,-1 2 0,-1 3 0,0 0 0,-1 1 0,0 0 0,-1-2 0,0-1 236,0-1 1,-2-2 0,0 0-1,0 0 1,0-1 0,0 0 0,1 1-237,-1 5 0,2 1 0,-1 0 0,0-1 0,-2 0 0,-2 0 0,-2-5 0,-3 0 0,-2 1 0,0-1 0,0-2 0,2-1 0,3-3 0,0 5 0,3-3 0,0-2 0,-4 0 0,-8 2 0,-5-1 0,1 0 0,5-2 0,8 0 0,4 0 0,-1-3 168,-11 6 1,1-4-169,15-11 0,1 1 0,-7 16 0,0-1 0,5-4 200,-10 0 0,-7-1-200,-2-10 0,-3-5 0,-5-8 0,-6-3 448,7 0 1,-4 1 0,-1 0 0,3-3-449,0-4 0,1-1 0,-5 0 0,4 1 0,-6 1 0,-2 0 0,-3 0 0,0-1 0,1 0 0,4-1 0,0 0 0,-1-2 0,0 1 0,-1 0 0,0-1 0,0 1-261,3 0 0,1 0 0,-1 0 1,0 0-1,0 0 0,-1 0 1,0 0-1,-1 0 261,1 0 0,-1 0 0,-1 0 0,-1 0 0,1 0 0,0 0 0,0 0 0,1 0 0,2 0-235,-6 0 0,2 0 0,2 0 0,-1-1 0,0 1 0,-2 1 0,-2-1 235,7 1 0,-2 1 0,-2-1 0,0 1 0,-1 0 0,0 0 0,0 0 0,-1-1 0,1 1 0,1-1-259,1 0 0,0-1 0,-1 1 1,1-1-1,-1 0 0,1 0 1,0 0-1,0 0 0,1 1 1,0 0 258,-3 0 0,1 1 0,0 0 0,0 0 0,0 0 0,1 0 0,0 0 0,0-1 0,2 1 0,-3-2 0,0 1 0,-1-1 0,1-1 0,2 1 0,2 0 0,4 0 0,4 0 0,-12 0 0,8 0 0,1 0 0,-1 0 0,2 0 0,10 0 0,12 0 0</inkml:trace>
  <inkml:trace contextRef="#ctx0" brushRef="#br0" timeOffset="1781">25929 3616 24575,'0'0'0</inkml:trace>
  <inkml:trace contextRef="#ctx0" brushRef="#br0" timeOffset="2282">25929 3616 24575,'-25'35'0,"-1"-1"0,1 1 0,-1 0 0,1 0 0,-1-1 0,1 1 0,-1 2 0,0 0 0,0 0 0,2-1 0,2-4 0,5-3 0,-6 8 0,10-2 0,14 12 0,14-4 0,11-18 0,11-6-820,-2-5 1,7 0 0,2-1 0,-3-4-274,3 1 1,-1-4 0,2-6 617,0-6 0,4-4 0,-2-5 0,-4-1 1009,-3-3 0,-4-3 0,-4-4-534,-4-2 0,-4-3 0,-2-2 0,-2-3 0,-3-3 0,-5 5 730,-6 7 1,-4 3-731,-2-25 0,-8 49 0,-14 6 0,-5 5 0,2 9 0,-1 3 1325,-13 4 1,0 1-1326,11 3 0,3 1 355,-1 2 1,9 1-356,29 12 0,7-27 0,9-5 0,7-6 0,7-5 0,-4-1 0,0-3 0,-3 0 0,0 0 0,0 0 0</inkml:trace>
  <inkml:trace contextRef="#ctx0" brushRef="#br0" timeOffset="2532">27552 3351 24575,'-8'47'0,"0"0"0,-8-1 0,-3 1 0,5-8 0,-2 2 0,-1 0-365,-5 0 1,-2-1 0,1 3 364,6-5 0,1 3 0,1 0 0,1-5 51,0-3 0,1-3 0,0-1 0,-6 22 0,7-13 1,12-30-1</inkml:trace>
  <inkml:trace contextRef="#ctx0" brushRef="#br0" timeOffset="2765">27869 3122 24575,'-9'38'0,"0"0"0,0 0 0,-2 1 0,0 2 0,0 2 0,2-6 0,1 3 0,-1 1 0,0-1 0,1-2-1093,-5 10 1,0-3 0,-1 3 1052,3-7 1,-2 4 0,1 1-1,0-5 1,2-6 582,-2-1 1,2-3-544,-4 18 0,5-12 0,9-33 0,0 12 0</inkml:trace>
  <inkml:trace contextRef="#ctx0" brushRef="#br0" timeOffset="3082">28328 3687 24575,'-22'24'0,"1"1"0,-5 4 0,-4 2 0,2-5 0,0-12 0,1-1 0,-14 15 0,7 3 0,17 2 0,17-5 0,33 7 0,-2 0 0,5 1 0,-21-9 0,-32 5 0,-13 1 0,7-15 0,-5-1 0,-5 2 0,-4 0 0,3-6 0,8-11 0,1-4 0,-22-2 0,47-12 0</inkml:trace>
  <inkml:trace contextRef="#ctx0" brushRef="#br0" timeOffset="3915">31062 1499 24575,'-29'-17'0,"-1"-1"0,3 7 0,-3 2 0,-8 0 0,-2 3 0,8 5 0,1 2 0,-3-2 0,0 2-1554,-1 5 1,-1 3 1553,-1-1 0,2 4 244,2 14 1,3-1-245,-5-17 621,19 35-621,47-55 0,7 11 0,3 2 0,-9-1 0,0-4 0,2-5 0,2-4 0,-8 4 0,-6 5 0,-8 25 0,-4 13 0,-9 6 0,-5 8 0,-1-1-1093,0-1 1,0 0 0,-3 1 1013,0-6 1,-1 1 0,-3-1 0,-2-6 78,-5-6 0,-2-4 0,-2-1 382,0 1 1,-1-1-1,-1-2-382,-13 3 0,-3-3 0,6-4 0,-3 0 0,2-5 0,-3-4 0,-3-6 0,3-4 0,-7-2 0,2-4 0,9-6 0,4-18 0,9-10 0,2 4 0,-2-7 0,4 0 0,7 4 0,10-6 0,6 2 0,0 7 0,0 1 0,1-1 0</inkml:trace>
  <inkml:trace contextRef="#ctx0" brushRef="#br0" timeOffset="4849">31362 1570 24575,'29'-18'0,"1"1"0,-3-1 0,3 0 0,-3 2 0,3 0 0,-1-3 0,8-12 0,-2 0 0,-2 10 0,-3 0 0,-8-12 0,-9 12 0,-13 32 0,-23-16 0,-12-1 0,-6 23 0,-5 12 0,1-5-191,7-13 0,1-4 1,1 5 190,-6 11 0,2 5 0,12-5 0,12-3 0,46-11 0,28-4 0,-1-4 0,-15-3 0,-1-4 0,5-1-301,-6 2 0,5-1 0,2 0 0,0 0 0,-2-1 0,-6 1 301,7-1 0,-4-1 0,-3 0 0,1-6 0,-1-1 0,-10 12-67,-5 35 67,-24 7 0,-8-8 0,0 1 0,4 5 0,-11-13 0,15-24 0,101-40 0,-72 23 0,-1-2 0,4-2-144,2 4 1,5-1 0,2-1 0,-2 1 0,-4 0 143,0-2 0,-4 1 0,-1 1 931,11-8 1,-8 13-932,-17 45 72,-16-17-72,0 34 0,0-21 0,0-9 1226,0-3-1226,0-16 0,0 0 0,31 0 0,6 0 0,5 0 0,2 0 0,0 0 0,-2-2 0,-4 4 0,1 14 0,-39-12 0,18 11 0,11 1 0,10-12 0,5-4 0,-8 6 0,1 1 0,2-4 0,2-10 0,1-6 0,-4 1 0,1 2 0,-5-3 0,-10-12 0,-5-1 0,-4 6 0,-30 20 0,-21 4 0,13 19 0,-1 1 0,-13-16 0,14 23 0,23-31 0</inkml:trace>
  <inkml:trace contextRef="#ctx0" brushRef="#br0" timeOffset="6015">33320 1305 24575,'-35'20'0,"15"-20"0,-11 12 0,-5-8 0,5 23 0,-2 6 0,25-5 0,5-3 0,6 1 0,14-6 0,5-1 0,-2 2 0,1 1 0,14 4 0,1-3 0,-8-9 0,-3 3 0,-9 16 0,-5 1 0,5 5 0,-37-1 0,-13-1 0,1-15 0,-3-3 0,-5 4 0,-2-3 0,3-7 0,6-10 0,14-19 0,4 12 0,16-12 0,0 16 0</inkml:trace>
  <inkml:trace contextRef="#ctx0" brushRef="#br0" timeOffset="10565">5891 14923 24575,'36'0'0,"-1"0"0,-15 0 0,11 0 0,-27 0 0,19 0 0,-21 0 0,6 0 0,-8 0 0,0 0 0,16 0 0,3 0 0,17 0 0,-1 0 0,8 0 0,-10 0 0,3 0 0,-4 0 0,2 0 0,14 0 0,-2 0 0,-18 0 0,1 0 0,7 0 0,5 0 0,-4 0 0,-5 0 0,1 0 0,6 0 0,6 0 0,-4 0 0,1 0 0,-2 0 0,4 0 0,1 0 0,-11 0 0,1 0 0,-3 0 0,-1 0 0,-1 0 0,5 0 0,4 0 0,-7 0-795,3 0 795,5-8 0,1 0 0,6 4 0,-16-4 0,0 0 0,-4 7 0,-1 2 0,3-1 0,1 0 0,6 0 0,-1 0 0,-10 0 0,1 0 0,9 0 0,-6 0 795,-17 0-795,4 0 0,-16 0 0,0 0 0,0 0 0</inkml:trace>
  <inkml:trace contextRef="#ctx0" brushRef="#br0" timeOffset="13808">29281 3422 24575,'41'-7'0,"0"1"0,0-1 0,2 1 0,1 1 0,0 1 0,-6 2 0,1 3 0,1-1 0,0 1-820,1-1 1,0 0 0,2 0 0,3 0 331,-3-2 1,3 0 0,3-1 0,0 0 0,-1 0 0,-3 0 487,-1 0 0,-2-1 0,-1 0 0,1 0 0,4-1 0,-5 1 0,3 0 0,1-1 0,1 1 0,1-1 0,0 0 0,-2 1 0,-1 0 0,0 1 0,0 0 0,-1 0 0,-1 0 0,0 0 0,1 1 0,-1 0-547,7-1 1,0-1 0,0 1 0,0 1 0,0-1 0,0 2 281,0 0 1,1 1 0,-1 0 0,1 1 0,-1-1 0,0 0 264,-1-1 0,1 0 0,-1 0 0,0 0 0,-2-1 0,-1 0-27,-1-1 1,-2-1-1,-1 0 1,2 1-1,3-1 27,-1 2 0,5 1 0,2 1 0,0-1 0,-1 0 0,-4-2 0,-5 0-241,-2-5 0,-5 0 1,-1-1-1,4 2 241,8 4 0,5 3 0,2 0 0,-3 1 0,-5-3 0,-2-2 0,-5-2 0,4 1 0,4 0 0,3 1 0,2 0 0,-1 1 0,-9 2 0,1 0 0,-1 1 0,0 0 0,-2-2 0,1-1 0,-2-1 0,0 0 0,1-1 0,4 1 0,3 0 0,-4 0 0,-9 1 0,9-1 1644,-3-12-1644,-39 16 3276,0 0-1615,16 0 1615,3 0-3251,-13-21 0,-4-20 0,-3-13 1,-3-6-1,-1 0 0,0 7 0,0 13-25,-1-1 0,-3 0-312,1 5 1,-2-9 0,-2-7-1,-1-2 1,-2 1 0,-1 7 0,0 9-1,-2 15 312,-17 14 0,-3 12-611,3-9 0,-3 0 0,2-1 611,-5-2 0,3 0 0,10 6 0,-1 0 0,-8-6 0,0 1 0,9 6 0,1 2 0,-20-1 0,-2 0 0,6 0 0,4 0-384,6 0 0,-1 0 384,-13 0 0,14 0 0,-3 0 0,1 0 0,0 0 1076,-1-1 0,-1 2-1076,-9 6 0,-2 1 0,7-6 0,0 0 0,7 8 0,-2 2 0,2-2 0,-3-8 0,0 0 0,4 7 0,-1 4 0,1-4 0,-9-7 0,1 0-176,10 5 0,-2 2 0,-1-2 176,-2-5 0,-2-3 0,1 2 0,-2 6 0,1 2 0,-1-1 0,-2-1 0,-1-1 0,0 0-969,-5 1 1,0-1 0,1 1 968,4 4 0,1 0 0,-1-2 0,-6-6 0,-2-4 0,1 3 0,3 8 0,1 2 0,1-2 0,2-8 0,0-3 0,0 4 0,-3 6 0,-1 4 0,2-4-421,7-7 0,1-2 0,-1 2 421,-1 7 0,0 4 0,-1-4 0,-4-6 0,0-3 0,1 1 0,5 4 0,1 1 0,0-1 0,-5-2 0,-1 0 0,1-1 0,0-1 0,1-1 0,0 1 0,3 1 0,1 0 0,1 1 0,-1 3 0,1 0 0,0-2-1,0-3 0,-1-1 0,3 3 1,-4 13 0,0-1 0,4-12 0,-2-4 0,3 3 0,-2 14 0,1 0 598,-7-14 0,2 0-598,10 6 0,3-1 2497,-18-7-2497,17 8 0,1 0 0,-15-4 0,11 4 0,0 0 0,-9-8 0,-5 0 2534,8 0-2534,0 0 1882,-1 0-1882,17-16 1002,3 12-1002,16-12 538,0 16-538,-8 16 115,6-28-115,-5 24 0,7-28 0,0 16 0,0 0 0,0 16 0,-16 27 0,-4-2 0,3-11 0,-1-1-626,-2 6 626,5-8 0,-1-3 0,-4 0 0,1 7 0,-5-7 0,22-34 0,-9 35 0,-1 1 0,8-50 626,-12 67-626,16-54 0,0 42 0,24-27 0,13 12 0,3-7 0,6-3 0,-6-4 0,2-1 0,0 0-297,1 4 1,1 2-1,-2-3 1,7-3-1,-6-2 1,-15 1-1,-1 0 1</inkml:trace>
  <inkml:trace contextRef="#ctx0" brushRef="#br0" timeOffset="32382">9543 9243 24575,'31'-8'0,"0"0"0,3 6 0,1 0 0,2-6 0,4 1-738,3 5 1,3 3 0,0 0 737,-9-4 0,0 0 0,3 1-820,6 1 1,4 1 0,0 0 0,-8-1 560,1-3 0,-4 0 404,3-1 0,2-1 0,-11 1-145,-10 1 0,7-11 0,-31 15 0,0 0 0,0 0 0</inkml:trace>
  <inkml:trace contextRef="#ctx0" brushRef="#br0" timeOffset="84649">30251 7779 24575,'-36'15'0,"17"-26"0,-5 38 0,-9-39 0,2 28 0,-2-7 0,-1-2 0,-5-3 0,9 10 0,1 3 0,-8 3 0,9 7 0,13 6 0,15 10 0,-2-15 0,4-1 0,9 1 0,9-1-270,7-1 0,6 0 0,1-3 270,-5-8 0,1-3 0,3 2-820,6 4 1,5 3 0,-1-1 0,-2-5 602,-6-5 0,-1-3 0,1 0 22,10 4 1,2 1 0,-2-4 194,-8-5 0,-1-4 0,-1-1 0,13-3 0,2-5 0,-16 0 0,4-3 0,-2-1 0,-3 0 0,7-9 0,-4-5 0,-8 2 0,3-4 0,-4-1 0,-5 2 0,-4-6 0,-9-1 0,-7-4 0,-11 2 0,-13 13 0,-8 3 0,-3 4-1093,-2 5 1,-2 5 0,-4-2 967,5 0 0,-2-1 0,-2 0 1,-2 0-1,0 3 125,-1 2 0,-4 2 0,0 2 0,0 0 0,3-1 0,3 0 0,-10-2 0,5-1 0,-2 2 0,5 4 0,0 0 0,0 0 0,0 0 0</inkml:trace>
  <inkml:trace contextRef="#ctx0" brushRef="#br0" timeOffset="91366">18009 13088 24575,'-27'0'0,"-1"0"0,-3 2 0,4-4 0,5-14 0,-12 21 0,-2 2 0,-8-19 0,6 18 0,-2 4 0,13-2 0,1 0 0,-5-7 0,3 2 0,5 12 0,-9-15 0,32 0 0,0 0 0,16 32 0,4-1 0,3 4 0,5-1 0,-6-18 0,3-1 0,8 11 0,2-5-641,-3-18 1,-1-2 640,1 7 0,-1 0 0,-5-6 0,1-4 0,19-12 0,-2-4 0,-5-5 0,-16-2 0,1-8 0,-6 1 0,-11-7 0,-6 1 0,-1 4 0,-8 2 0,-13 4 0,-9 3 0,0 7 0,-1 13 0,-4 4-299,-5-4 1,-8-2 0,0 0 0,9 3 0,8 3 0,1 2 0,-13-1 0,0 0 0</inkml:trace>
  <inkml:trace contextRef="#ctx0" brushRef="#br0" timeOffset="92902">27323 11959 24575,'-26'0'0,"1"0"0,1-16 0,-7 13 0,23 3 0,-25 11 0,1 23 0,6-22 0,1 3 0,13 17 0,5 3 0,-4-10 0,6 1 0,24 16 0,9 0 0,-13-16 0,5-5 0,11-8 0,11-4 0,1-2 0,-4-1 0,9 4 0,0-4 0,-4-6 0,5-3 0,-1-2 0,-5-3-879,-8-2 1,-4-2 0,-1-1 878,7 2 0,-1 0 0,-7-6-45,-6-26 1,-8-4 44,-1 12 0,-5 1 0,-7 1 0,-12 1 0,-12 10 0,-10 3 0,-2 5 0,-10 10 0,-4 5-297,7-5 0,-5-1 0,0 1 0,7 1 0,-4 2 0,5 2 1,3-1-1,0 0 0</inkml:trace>
  <inkml:trace contextRef="#ctx0" brushRef="#br0" timeOffset="94568">28099 8696 24575,'-30'-12'0,"-9"36"0,20-52 0,-1 28 0,-11 12 0,6-3 0,-1 2 0,1 2 0,-1 5 0,-2 6 0,-5 6 0,0 1 0,3-4-344,-7-3 0,2 3 344,10 1 0,-1 7 0,2 1 0,5-4 0,-5 6 0,12-2 0,21 3 0,14-5 0,6-15 0,9-5 0,1-4 0,-2-2 0,1-3 0,4-2 0,4-3 0,3-3 0,1-2 0,-3-3 0,2-3 0,-4-4 0,0-2-369,-10 2 1,0-2 0,-1-2 0,-2-3 368,-1-5 0,-1-3 0,-4-3 0,-4 2 0,-5-1 0,-5 1 0,-1-2 0,1-7 0,0-2 0,-5 6 0,-7-5 0,0 2 0</inkml:trace>
  <inkml:trace contextRef="#ctx0" brushRef="#br0" timeOffset="172467">21131 7691 24575,'-19'-16'0,"3"12"0,47 4 0,1 1 0,7 0 0,0 1-1093,2 3 1,1 2 0,3-3 272,-2-6 1,4-3 0,-1 0 0,0 1 329,-6 3 0,-1 1 0,0 0 0,0-3 490,-1-3 0,-1-3 0,1 0 0,0 2 80,1 1-1,0 2 1,1-1 0,0 0-80,7-3 0,2-2 0,-1 1 0,-2 1 0,4 0 0,-2 2 0,-2 0 0,-6 0 0,-1 0 0,-5 2 0,13 4 0,-47 0 0</inkml:trace>
  <inkml:trace contextRef="#ctx0" brushRef="#br0" timeOffset="172803">22119 7461 24575,'40'-19'0,"1"-1"0,2 8 0,0 8 0,-8 11 0,2 6-1093,1 1 1,3 1 0,-2-1-2,3-5 0,-4 4 1639,-7 6 1,-1 6-1,-12 1-545,-21 3 0,-10 1 0,-8 12 0,-9-2 0,-1-13 0,-6-4 0,1-4 442,-1-4 1,0-3-443,-8 6 0,5-4 0,9-10 0,0 11 0</inkml:trace>
  <inkml:trace contextRef="#ctx0" brushRef="#br0" timeOffset="173717">23389 7549 24575,'10'0'0,"-2"16"0,-8 4 0,0 4 0,0 3 0,0 12 0,-3-3 0,-2 2 0,-2-9 0,-4-1 0,-10 9 0,-1-3 0,-1 3 0,4-15 0,6-5 0,13-13 0,0 12 0,0-16 0,0-39 0,0-3 0,5 0 0,6-2 0,4 15 0,5 1 0,7-2 0,6-3 0,1 6-251,0 11 1,1 3 0,0-1 250,3-8 0,1-3 0,0 5 0,2 11 0,0 4 0,-6 0 0,11-11 0,-7 12 0,-8 8 0,-27 12 0,27 3 0,-27 17 0,28-17 0,-28 13 751,11-13-751,-13 8 0,-4 5 0,2 4 0,0 1 0,0 0 0,0 0 0,0-1 0,0-3 0,0 10 0,0-24 0,0-3 0,0-16 0,0 0 0,0 0 0</inkml:trace>
  <inkml:trace contextRef="#ctx0" brushRef="#br0" timeOffset="174117">24589 7514 24575,'0'35'0,"0"1"0,0 0 0,0-2 0,0 13 0,22-19 0,10-7 0,-3-13 0,3-4 0,2 3 0,3 0 0,-2-5 0,12-9 0,-6-10 0,-15-7 0,-5-5 0,1 3 0,-12 1 0,-40-1 0,-11 1 0,8-6 0,-1 21 0,-6 2 0,8-1 0,8-13 0,-7-1 0</inkml:trace>
  <inkml:trace contextRef="#ctx0" brushRef="#br0" timeOffset="174401">24589 7549 24575,'46'6'0,"1"0"0,0-1 0,0 1 0,0 0 0,0-1 0,-1 1 0,1 0 0,0-1 0,1 2 0,1 1 0,0 1 0,0-1 0,-2-2 0,-3-2 0,-3-5 0,-5-4 0,5-13 0,-7-7 0,-3-2 0,0 3-403,0 4 0,-1 2 0,1-1 403,10-7 0,2-1 0,-4 5 0,-5 10 0,-5 1 0,-9-6 0,-1 2 0,13 15 0</inkml:trace>
  <inkml:trace contextRef="#ctx0" brushRef="#br0" timeOffset="175417">26053 7461 24575,'35'16'0,"-15"11"0,-5 11 0,-14-9 0,-2 0 0,1 11 0,0-14 0,0-1 0,0-6 0,0-3 0,0-16 0,39-47 0,3 19 0,-15 2 0,4-5 0,-3 6 0,13 2 0,-2-9 0,-39 32 0,0 32 0,0 7 0,-4 0 0,0 0 0,2-6 0,-5 5 0,35-52 0,14-12 0,-7 15 0,3-1-756,-2-6 1,5-5 0,0 0 0,-5 5 755,2 3 0,-3 2 0,6-8 0,-12 11 0,-29 29 0,0 13 0,0 3 0,0 8 0,0-16 0,0-3 0,0-8 0,0-16 0,0 0 0</inkml:trace>
  <inkml:trace contextRef="#ctx0" brushRef="#br0" timeOffset="175834">27552 7391 24575,'-31'-4'0,"-16"-8"0,4 24 0,-3 7-1639,1-2 1,0 2 738,0 3 0,2 3 1059,9 1 1,5 1-160,5-4 0,13-3 302,38-7 0,17-7-302,-11-7 0,3-6 0,2 0 0,0 0 0,2 1 0,0-2 0,-3-3 0,4-5 0,-2-3 0,-5 1 0,-6 2 0,-5 5 0,-7 11 2499,-16 12-2499,0 21 0,23-21 0,9-2 0,5-5 0,2-11 0,0-3 0,-1 7 0,-3 0 0,4-14 0</inkml:trace>
  <inkml:trace contextRef="#ctx0" brushRef="#br0" timeOffset="176067">28663 6879 24575,'-15'35'0,"-1"-1"0,0 1 0,3-2 0,0 1 0,-4-1 0,-4-3 0,-3 1 0,-2-1 0,3 1-573,-2 5 0,2 0 0,-2-1 573,-1-1 0,-1-2 0,2 0-737,1 9 1,1-3 736,-3-8 0,3-7 748,11-12-748,-3 17 0,15-40 0,0 28 0</inkml:trace>
  <inkml:trace contextRef="#ctx0" brushRef="#br0" timeOffset="176203">28593 7391 24575,'-16'39'0,"0"0"0,5-3 0,-1 1 0,-10 3 0,1-2 0,3 1 0,10-7 0,8-32 0</inkml:trace>
  <inkml:trace contextRef="#ctx0" brushRef="#br0" timeOffset="176333">29016 7197 24575,'0'0'0</inkml:trace>
  <inkml:trace contextRef="#ctx0" brushRef="#br0" timeOffset="177617">29016 7197 24575,'22'38'0,"1"0"0,-1 0 0,0 0 0,1 0 0,3 6 0,2 1 0,-6-5 0,-16-14 0,-26-15 0,5 1 0,15-12 0,0 4 0,0 12 0,0-16 0,0 0 0,0 15 0,0-11 0,0 12 0,0-16 0,0 0 0,-32 31 0,17-23 0,-9 16 0,-1-1 0,-3-19 0,-7 20 0,15-30 0,5 12 0,15-14 0,0 8 0,0 0 0,31 0 0,16 0 0,-5-8 0,4 0 0,0 7 0,-2-2 0,-6-13 0,-3 1 0,8 11 0,-27-12 0,-1 16 0,5 0 0,15 0 0,8 0 0,-5 0 0,5 0 0,-8 0 0,-15 0 0,-5 0 0,-15 0 0</inkml:trace>
  <inkml:trace contextRef="#ctx0" brushRef="#br0" timeOffset="178034">29633 7514 24575,'0'-10'0,"32"3"0,-9 7 0,5-7 0,3-2 0,4 0 0,-1-2 0,-9-5 0,1-3 0,13-6 0,-4-1 0,-13-5 0,1-3 0,-46 34 0,-8 6 0,-7 6 0,-2 5 0,-3 4 0,1 0-182,7-5 1,2 0-1,1 3 182,-7 7 0,0 4 0,11-2 0,14-4 0,8-1 0,6 12 0,21-24 0,9-6-1418,9-4 1,4-2 1417,-2 1 0,2 0 0,-3 0 0,-3 0 0,-4 0 0,-1 0 0,-1 0 0</inkml:trace>
  <inkml:trace contextRef="#ctx0" brushRef="#br0" timeOffset="178467">30798 7003 24575,'45'-9'0,"0"0"0,0 0 0,0 0 0,-1 2 0,-2 1 0,-1 0 0,0-3 0,-2 0 0,-7 11 0,-5 26 0,-15 7 0,-35 4 0,3 1 0,-4 9 0,-1-7 0,-2-13 0,-1-3 0,2 0 0,-1 1 0,6-5 0,3-5 0,10-9 0,32 1 0,7-2 0,-17-3 0,13 4 0,1-1 0</inkml:trace>
  <inkml:trace contextRef="#ctx0" brushRef="#br0" timeOffset="178651">31327 7620 24575,'39'0'0,"-8"0"0,-31 0 0</inkml:trace>
  <inkml:trace contextRef="#ctx0" brushRef="#br0" timeOffset="210367">33637 2081 24575,'-19'4'0,"3"8"0,16-28 0,0 16 0,0 0 0,-16 16 0,5 4 0,-23 15 0,14-17 0,-3-1 0,-4 4 0,-1 1-1295,-2 4 0,-2 1 1295,5-7 0,-1 0 0,-2 3 0,-2 5 0,-1 3 0,-3 2 0,0 0 0,3-3 0,-2 1 0,0 0 0,-1 1 0,1-1-656,-1 2 1,0-1-1,1 1 1,-2 1 0,-2 1 601,5-5 0,-2 2 0,-2 0 0,0 1 0,2-1 0,1-2 1,4-2 53,-4 4 0,5-3 0,1-1 0,-5 3 0,0-1 0,-5 3 0,-2 1 0,2 0 0,2-3 0,6-3 0,1 1 0,4-2 0,-1-1-235,-1 1 0,-4 2 1,2-3-1,5-8 235,-7-6 0,1 0 0,31-28 0</inkml:trace>
  <inkml:trace contextRef="#ctx0" brushRef="#br0" timeOffset="213367">32173 3704 24575,'-19'-8'0,"3"6"0,16 2 0,0 2 0,0 6 0,16-8 0,17 0 0,8 0 0,-2 0 0,3 0-201,2 0 1,4 0 0,-3 0 200,2 0 0,-2 0 0,-4 0 0,-4 0 0,-1 0 0,-21 0 0</inkml:trace>
  <inkml:trace contextRef="#ctx0" brushRef="#br0" timeOffset="213618">32173 3704 24575,'-14'48'0,"-1"-1"0,0 1 0,1-1 0,0 2 0,-1 4 0,3-11 0,6-25 0,6-33 0,0 16 0</inkml:trace>
  <inkml:trace contextRef="#ctx0" brushRef="#br0" timeOffset="213917">32791 3916 24575,'-10'24'0,"0"1"0,-6 14 0,16-23 0,0-12 0,32 11 0,-9-15 0,6 2 0,1-4 0,7-13 0,-9-5 0,-13-23 0,-15 21 0,-30 8 0,-10 5 0,-9 9 0,16 0 0,-4 0 0,5 0 0,-5 0 0,13 0 0</inkml:trace>
  <inkml:trace contextRef="#ctx0" brushRef="#br0" timeOffset="214151">32826 3916 24575,'45'-7'0,"0"0"0,1-1 0,-1 1 0,0 0 0,1 0 0,-1 0 0,0 0 0,0 0 0,1 0 0,-1-1 0,7-2 0,2-1 0,0-1 0,-1 1 0,-3 0 0,-5 1 0,-5 2 0,-8 3 0,7 4 0,-13-2 0,-15-13 0,5 16 0</inkml:trace>
  <inkml:trace contextRef="#ctx0" brushRef="#br0" timeOffset="214362">33796 3510 24575,'-43'16'0,"16"-1"0,1 5 0,2 9 0,1 5-404,4-6 0,-2 1 1,2 2 403,2 2 0,0 0 0,-2-1-943,-1-4 0,-2-1 0,2 0 943,1 3 0,0 0 0,2-5 0,-19 6 232,21 0 0,15-31 0,0 0 0</inkml:trace>
  <inkml:trace contextRef="#ctx0" brushRef="#br0" timeOffset="215267">32138 3545 24575,'-20'4'0,"5"24"0,15-40 0,0 43 0,-16 5 0,4-5 0,-5 2 0,-4 4 0,3-3 0,10-18 0,-8 15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15:06.9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1429 6509 24575,'-39'0'0,"1"0"0,-1 0 0,4-8 0,3 0 0,-15 4 0,47-12 0,32 9 0,-6-9 0,3-2 0,10 4 0,4-3-1093,-9-3 1,1-4 0,0 1 571,0 3 0,0 0 0,1-2 521,1-5 0,0-3 0,4-2 0,-8 9 0,2-1 0,2-1 0,2-1 0,-1-1 0,-2 0 0,-1-2 0,0-2 0,0 1 0,0-1 0,-1 0 0,2 0 0,0 2 0,1 0 0,0 0 0,0 0 0,-1 0 0,-2-2 0,-2-1 0,1-2 1,-2-1-1,-1 1 0,-4 3 1,-3 5-1,5-8 0,-5 3-154,1-18 0,-1 12 154,-8 33 0,-11-12 0,12 16 3276,-16 40-3196,0-14 0,0 4-80,2 2 0,-1 3 0,-4 4-376,-6-3 0,-6 5 0,-2 2 0,-2 2 1,0-2-1,4-2 376,-1 6 0,3-2 0,-2 0 0,-4 6-365,3-12 1,-3 3 0,-2 3 0,-2 2 0,0 0 0,-1-1 0,1-1 0,2-3 0,1-5 337,-3 5 0,1-6 0,1-1 0,0 0 0,0 3 27,0 5 0,0 4 0,0 2 0,0-2 0,1-4 0,3-7 0,-3-3 0,2-5 0,3-1 0,-9 48 0,24-75 0,0-43 0,0 7 0,0-9 0,0-3 0,0 2-820,0 6 1,1 1 0,-1-1 0,-1-4 686,0 5 0,0-4 1,-1-2-1,0 1 0,-2 0 1,-1 3 132,-3 0 0,-2 1 0,-1 2 0,-1 0 0,2 1 0,-2-9 0,1 1 0,-2 1 0,-2 0 75,-3 9 0,-2 1 0,-1 0 1,-1-1-1,3-1-75,-1-4 0,2-2 0,-1-1 0,2 1 0,0 3 0,1 1 0,1 1 0,0 2 0,1-2 0,-2-3 0,0-1 0,2 2 0,5 6 1343,7 4 1,4 5-1344,-2 1 0,39 46 0,-6 7 0,7 9-656,-10-11 1,6 5-1,2 2 1,0 0 0,0-1 509,-3-3 0,0-1 0,0 1 1,1 0-1,3 2 146,-5-4 0,2 2 0,2 2 0,1-1 0,0 1 0,0-2 0,-2-2 0,-3-4 62,4 1 1,-2-4-1,-1-1 1,-1 0-1,1 1-62,5 5 0,2 2 0,-2 1 0,-1-2 0,-5-3 465,-1 0 0,-4-2 0,-5 0-465,-3 5 0,-5 1 0,2 1 0,-12-2 0,-27-11 0,-16-3 0,-6-3 0,2-2-719,-1 1 1,-2-3 0,-7 0 718,15-3 0,-5 0 0,-4 0 0,-3 1 0,-2-2 0,0 1 0,1-1 0,2-1 0,4 0 0,-9 0 0,4-2 0,1 0 0,0-1 0,-2 1 0,-4-1 0,9 1 0,-3 0 0,-3 0 0,0 0 0,-2 0 0,1 0 0,1 0 0,2 0 0,2 0 0,3 0 0,-4 0 0,4 0 0,2 0 0,0 0 0,1 0 0,-2 0 0,-5 0 0,-3 0 0,1 0 0,1 0 0,4 0 0,5 0 0,-16 3 0,10-6 606,12-12 1,8-1 0,9 8 0,16-23 0</inkml:trace>
  <inkml:trace contextRef="#ctx0" brushRef="#br0" timeOffset="44784">21625 5821 24575,'20'-10'0,"11"-13"0,-27 3 0,20-15 0,-7 15 0,12 2 0,1 5 0,-2 9 0,19-12 0</inkml:trace>
  <inkml:trace contextRef="#ctx0" brushRef="#br0" timeOffset="45987">20426 6350 24575,'-39'-16'0,"-8"12"0,43-27 0,-25 35 0,-5 4 0,-1-20 0,0 21 0,1-2 0,7-23 0,-5 28 0,28-40 0,-11 40 0,46-28 0,16 16 0,-8 1 0,10 0 0,4-1 0,-4-2-580,-9-1 1,-2-1 0,2 0 0,5 0 579,-5 2 0,4 0 0,3 2 0,3-1 0,0 0 0,0 0 0,-2-1 0,-3-1-477,4-2 1,-2 0-1,-1-2 1,0 1-1,-1 0 1,1 2 476,-1 1 0,2 1 0,-1 0 0,0 1 0,-2-1 0,-2 0 0,10-2 0,-1-1 0,-4 1 0,-9 1 0,-8 3 0,-3 0 0,18 0 0,0 0 0,-19 0 0,-1 0 0,9 0 0,1 0 0,-4 0 0,-4 0 0,-3 0 1952,7 0-1952,-31 0 3224,0 0-3224,-47 16 0,24-14 0,-5 0 0,-11 3 0,-11 2 0,-2 0 0,3-3-483,2-2 0,2-3 0,-6 2 483,8 2 0,-7 0 0,-1 1 0,-2 1 0,3-1 0,5 1-820,0 0 1,3 0 0,2 0 0,-1-1 621,-5 1 1,-2 0 0,3 0 0,3 0 197,5 2 0,2 0 0,7-5 0,-3-18 0,15 12 0,41-4 0,25 0 0,-17 6 0,7 2 0,4 0 0,2 1 0,0 0 0,-2-1-656,2 0 1,-1 0-1,0 0 1,3 0 0,3 0 634,-10 0 1,5 0 0,1 0 0,2 0-1,1 0 1,-1 0 0,-3 0 0,-2 0-1,-5 0 21,14 0 0,-6 0 0,-2 0 0,0 0 0,6 0 0,2 0 0,-4 0 0,-11 0 876,5 0-876,-28 0 819,-15 16 0,0-12 0,0 12 0</inkml:trace>
  <inkml:trace contextRef="#ctx0" brushRef="#br0" timeOffset="55019">18662 6385 24575,'35'-19'0,"8"3"0,-5 16 0,-1 0 0,0 0 0,-2 0 0,12 0 0,2 0 0,-23 0 0,-1 0 0,9 0 0,5 0 0,-2 0 0,10 0 0,-2 0 0,1 0 0,-2 0 0,-1 0 0,-1 0 0,-10 0 0,-2 0 0,2 0 0,-1 0 0,4 1 0,-1-2 0,13-15 0,-12 15 0,-4-2 0,-7-12 0,15 15 0,-37 0 0,22 0 0,-21 0 0,13 0 0,-16 0 0,0 0 0,-70 15 0,21-11 0,17 3 0,-6 2 0,-2 0 0,1-2 0,1-5 0,0-1 0,0-2 0,1 3-536,-8 2 0,1 2 1,-3-1 535,0 0 0,-3-1 0,0 0 0,7-1 0,1-2 0,2 2 0,-4 6 0,-3 4 0,7-4 0,13-7 0,3 0 0,-8 8 0,5-4 0,9-22 0,11 12 0,7-11 1607,0 15-1607,23 0 0,0 0 0,7 0 0,7 0 0,9 1 0,2-1 0,-3-1-300,3-4 1,-1-1-1,3 1 300,-3 4 0,4 2 0,2-1 0,-3 0 0,-8-4 0,-5-6 0,-6-2 0,1 3 0,12 6 0,2 3 0,-6-1 0,-11-7 0,-1 0 0,4 7 0,-2 2 0,6-1 0,-21 0 0,-15 0 899,0 0-899,8 0 0,-6 0 0,6 0 0,-8 0 0,0 0 0,-8 16 0,-25-12 0,-14 11 0,19-14 0,1-2 0,-16 1 0,25-15 0,-6 26 0,21-38 0,-13 39 0,16-28 0,0 16 0,23 0 0,15 0 0,3 0 0,4 0 0,-14 0 0,-1 0 0,1 0 0,-4 0 0,-11 0 0,-16 0 0,0 0 0,-16 16 0,-17-13 0,-8-2 0,7 6 0,-5 1 0,-1-6 0,-8-3 0,-1-1 0,4 3-197,7 4 0,3 1 0,-4-1 197,0-3 0,-5-2 0,-3 0 0,2 0 0,5 2 0,-5 3 0,4 1 0,-1-1 0,-8-3 0,-2-2 0,7-2-37,11-6 0,6 0 37,-4 4 0,58-4 0,19 0 0,0 7 0,6 2-259,-14 0 1,2-1 0,3 0 0,1-1 258,-2-1 0,3-1 0,1-1 0,-2 0 0,-3 2 0,8 1 0,-3 0 0,1-1 0,-1-5 0,2-2 0,-2 0 0,-7 2 0,-3 5 0,-3 0 0,-1-6 0,-4 1 559,-9 7-559,6 0 71,-5 0-71,5 0 0,3 0 0,1 0 0,-1 0 0,12 0 1068,0 0-1068,-37 0 0,6 0 0,-8 0 0</inkml:trace>
  <inkml:trace contextRef="#ctx0" brushRef="#br0" timeOffset="87252">26405 1464 24575,'-27'20'0,"4"-12"0,-3-1 0,-4 1 0,-3 0 0,-15 1 0,-2 2 0,5 1 0,-2 3-1093,4 1 1,-3 1 0,2-1-1,12-6 1,2 0 0,-4 1 1033,-1 3 0,-4 3 0,-2 1 0,1 0 0,3-2 59,-9 1 0,2-2 0,-3 4 0,10-3 0,-2 4 0,-2 1 0,-1 0 0,3-1 0,1-3 0,-2 0 0,3-2 0,0-1 0,-1 3 0,2 1 0,-1 3 0,-1 0 0,2 0 0,2-2 0,-9 3 0,1-2 0,4 1 565,6-1 1,2 0 0,2 2-566,-10 13 0,7-1 575,15-11 1,5 1-576,1 13 0,4 0 0,5-9 0,2 1 0,-1 8 0,0 5 0,0-3 0,2 1 0,-4 0 0,-6-5 0,-5 4 0,-1 0 0,2-3 0,-1 14 0,-2-4 0,-4-12 0,-3-1 0,12-2 0,26 10 0,15-7 0,-2-18 0,6-5 0,3-1-820,4-1 1,5-2 0,2-1 0,0-1 446,-7 0 1,1-2-1,0 1 1,0-2 0,-1 0 372,5-1 0,-1-2 0,-1 0 0,-1 2 508,-1 1 0,0 1 0,-3 1 0,-3 3-508,12 8 0,-8 5 0,-12-2 0,-5 3 93,-4 9 0,-1-1-93,5-9 0,3-3 0,3-1 0,7-4 0,0-6 0,9-2 0,4-2 0,0 0 0,-4-1-284,-3 0 0,-3-1 1,0 0-1,6-1 284,-4 1 0,5 0 0,3 0 0,1 0 0,-1 0 0,-4 0 0,-5 0 819,1 0 0,-5 0 0,-2 0 0,2 0-231,6 0 1,2 0 0,-3 0 0,-7 0-589,-7 0 0,-3 0 356,3 0 0,2 0-356,7 0 0,5 0 0,-3 1 0,7-1 0,1 1 0,-1-3-820,-3 0 1,-2-2 0,3 0 0,3-1 806,-7 0 0,5 0 0,2 0 0,1-1 0,-1-1 0,-3 0 0,-4-1 13,7-5 0,-6-1 0,0-1 0,3 0 0,-5 2 0,4-1 0,0-1 0,0 0 0,-5 0 0,-5 1 0,10-14 0,-6-1 98,0 0 0,3-2 0,-3 1-98,-7 2 0,-1 1 0,0-1 0,-1-1 0,0-2 0,2-1 0,1 0 0,1-3 0,1 0 0,-3 4 0,-3 3 0,-2 3 0,-1-3 0,2-6 0,-2-4 0,-3 1 0,-1-12 0,-7 4 0,-7 14 0,-4 1 0,-7-2 0,-4-3 0,-1 4 0,0 3 0,-1-1-232,1-7 0,0-5 0,2 0 232,2 4 0,0 0 0,3 0 0,2 0 0,1-1 0,1 3 0,2-11 0,-6 8 0,-29 10 0,5 11 0,-8 3 0,2 7 0,-6 4 0,-3 0 0,-3 0 0,2-1 0,-4-2 0,-1-2 0,-1 1 0,-1-1 0,1 2-547,5 2 1,0 0 0,-1 1 0,0 0 0,1 0 0,1 0 208,-5 0 0,1-1 0,0 1 0,2 0 0,3 1 338,-8 1 0,4 1 0,1 1 113,-1-1 1,1 0-1,4 0 1,5 0 0,4 0-1,4 0 1,1 0 0</inkml:trace>
  <inkml:trace contextRef="#ctx0" brushRef="#br0" timeOffset="88120">26599 2187 24575,'-27'0'0,"-22"0"0,2 0 0,17 7 0,-3 2 0,-8-5 0,-2 4 0,8 5 0,-1 5 0,1 0-385,3-4 0,0 1 0,0 3 385,-7 10 0,0 6 0,7-2 141,9-3 0,7 3-141,9 2 0,5 5 0,11-7 0,19-10 0,12-7 0,2-1-767,-2 5 1,1 0 0,5-4 766,-3-6 0,5-3 0,3-2 0,-2-1 0,-3-1 0,-2-1 0,-3 0 0,1-2 0,2 0 0,-4-1 0,3-1 0,2-1 0,-1 0 0,-2-1 0,-3-1 0,0-1 0,-3-2 0,-1-1 0,2-1 0,6-2 0,2-2 0,-2-1 0,-6-3 0,-3-5 0,-5-3 0,-3 0 0,0-9 0,-5-1 0,-3-1 0,-5-2-74,-7-8 1,-12 2 73,-25 14 0,-9 3 0,16 3 0,-1-1 0,-6 6-21,-4 11 0,-8 5 1,-2 4-1,2 0 0,5-2 1,-9-6-1,2 2 1,6 7-1,0 0 0,-1 0 1</inkml:trace>
  <inkml:trace contextRef="#ctx0" brushRef="#br0" timeOffset="89469">30251 2540 24575,'-40'10'0,"1"0"0,3 5 0,0 1 0,-7-4 0,0 3-1093,7 5 1,1 4 0,2 1-99,-4 8 0,3 1 1680,-2-7 0,5 1-489,16 11 895,15-6-895,0-2 0,13 9 0,5 3 0,-6-18 0,0 1 0,0 9 0,0 7 0,-1-4 0,-2 2 0,-2-1 0,-6 5 0,-2 0 0,-3-3 0,8-8 0,35-9 0,-8-14 0,9-2 0,4 0 0,0-3 274,3-2 0,1-4 1,2 0-1,-1 0-274,0 1 0,1 0 0,-1 0 0,-3 0 0,0 0 0,-2 0 0,-13 0 0,-15 0 595,-8 16-595,25-12 0,-5 4 0,7 0 0,9-6 0,7-3 0,-1 0-65,-8 1 1,-1 1 0,3-2 64,2-4 0,4-1 0,-2-3 0,-6-3 0,-9-4 0,-4-2 0,-2-3 0,14-9 0,-8-6 0,-24 3 0,-6-2 0,1 3 0,3 6 0,1 1 0,1-12 0,2-1 0,9 3 0,3 2 0,-4 8 0,-1-1 0,4-19 0,-1 0 0,-3 16 0,0 1 0,8-10 0,-1-3 0,-13 1 0,-1 2 937,6 9 0,-2 1-937,-14-2 0,-2 1 0,1-6 0,-26 25 0,-13 6 0,2-2 0,2-10 0,-3 1 0,2 11 0,-8 3 0,-4 2 0,2 0 0,5-2-1093,-4-4 1,5-1 0,-3 1 1014,4 4 0,-3 1 0,1 1 0,0-1 78,-5 0 0,0 0 0,1 0 0,1 0 0,1 0 0,-5 0 0,6 0 0,-3 0 0,-2 0 0,2 0 0,3 0-878,-8 0 1,4 0-1,-2 0 878,7 0 0,-3 0 0,4 0 0,7 0 0,-10 0 0,27 0 0</inkml:trace>
  <inkml:trace contextRef="#ctx0" brushRef="#br0" timeOffset="90451">30374 2840 24575,'-28'22'0,"-1"1"0,12 6 0,-1 1 0,-16-3 0,1 1 0,17 3 0,5 0 0,-7 7 0,11 1 0,30-20 0,8-8 0,7-2 0,5 0 0,8-2-576,-13-5 0,7-1 1,1-1-1,1-2 1,-6 1 575,6-3 0,-3-1 0,2-2 0,-5 1 0,4 0 0,0-1 0,-3-1 0,-7 0 0,7-6 0,-7-4 9,-2-13 1,-8-2-10,-9 1 0,-11 6 0,-10 1 0,-26 6 0,-8 3 0,15-2 0,-1 1 0,-7 8 0,-4 4 0,2-1-902,-9-7 1,1 3 901,6 9 0,-2 0 0,3-6 0,-1-3 0,3 3 0,6 5 0,3 0 0,-23-13 0</inkml:trace>
  <inkml:trace contextRef="#ctx0" brushRef="#br0" timeOffset="90941">27711 2187 24575,'19'0'0,"-3"0"0</inkml:trace>
  <inkml:trace contextRef="#ctx0" brushRef="#br0" timeOffset="91085">27940 1887 24575,'-39'-15'0,"7"11"0,32-12 0,0 16 0,0 0 0</inkml:trace>
  <inkml:trace contextRef="#ctx0" brushRef="#br0" timeOffset="91251">27129 1887 24575,'-28'-21'0,"1"-1"0,-9 1 0,21-3 0</inkml:trace>
  <inkml:trace contextRef="#ctx0" brushRef="#br0" timeOffset="91420">26123 1852 24575,'-27'0'0,"-1"0"0,-7-16 0,19 12 0,16-11 0</inkml:trace>
  <inkml:trace contextRef="#ctx0" brushRef="#br0" timeOffset="91536">26123 1817 24575,'0'0'0</inkml:trace>
  <inkml:trace contextRef="#ctx0" brushRef="#br0" timeOffset="91685">25083 2434 24575,'-46'8'0,"1"0"0,16-7 0,3 2 0,-5 12 0</inkml:trace>
  <inkml:trace contextRef="#ctx0" brushRef="#br0" timeOffset="91824">25241 2699 24575,'30'0'0,"-7"0"0</inkml:trace>
  <inkml:trace contextRef="#ctx0" brushRef="#br0" timeOffset="92034">26405 2999 24575,'0'0'0</inkml:trace>
  <inkml:trace contextRef="#ctx0" brushRef="#br0" timeOffset="92169">26405 2999 24575,'0'0'0</inkml:trace>
  <inkml:trace contextRef="#ctx0" brushRef="#br0" timeOffset="92302">27481 2963 24575,'-31'-4'0,"23"-23"0,-7 39 0,18-28 0,13 16 0</inkml:trace>
  <inkml:trace contextRef="#ctx0" brushRef="#br0" timeOffset="92402">28363 2699 24575,'0'0'0</inkml:trace>
  <inkml:trace contextRef="#ctx0" brushRef="#br0" timeOffset="92535">28363 2699 16870,'17'-39'0,"1"-1"0,-1 1 0,0 0 0,1-3 0,1 0 0,-1 1 0</inkml:trace>
  <inkml:trace contextRef="#ctx0" brushRef="#br0" timeOffset="92674">28557 2346 24575,'-39'0'0,"8"0"0</inkml:trace>
  <inkml:trace contextRef="#ctx0" brushRef="#br0" timeOffset="95068">30321 2734 24575,'20'0'0,"-4"0"0,-16 0 0</inkml:trace>
  <inkml:trace contextRef="#ctx0" brushRef="#br0" timeOffset="95267">30321 2769 24575,'0'0'0</inkml:trace>
  <inkml:trace contextRef="#ctx0" brushRef="#br0" timeOffset="95420">29598 3316 24575,'-39'-16'0,"8"13"0,31-13 0,0 16 0</inkml:trace>
  <inkml:trace contextRef="#ctx0" brushRef="#br0" timeOffset="95804">30674 3316 24575,'-35'20'0,"15"-20"0,4-4 0,16-12 0</inkml:trace>
  <inkml:trace contextRef="#ctx0" brushRef="#br0" timeOffset="95951">30674 3316 24575,'0'0'0</inkml:trace>
  <inkml:trace contextRef="#ctx0" brushRef="#br0" timeOffset="96102">31327 2963 24575,'0'-35'0,"0"15"0,0 5 0</inkml:trace>
  <inkml:trace contextRef="#ctx0" brushRef="#br0" timeOffset="96319">31327 2963 24575,'0'0'0</inkml:trace>
  <inkml:trace contextRef="#ctx0" brushRef="#br0" timeOffset="96451">30603 2769 24575,'-30'-8'0,"0"1"0,-2 3 0,1-12 0</inkml:trace>
  <inkml:trace contextRef="#ctx0" brushRef="#br0" timeOffset="96587">30603 2734 24575,'0'0'0</inkml:trace>
  <inkml:trace contextRef="#ctx0" brushRef="#br0" timeOffset="96821">29739 3034 24575,'-35'19'0,"15"-3"0,5-16 0</inkml:trace>
  <inkml:trace contextRef="#ctx0" brushRef="#br0" timeOffset="96968">29739 2999 24575,'0'0'0</inkml:trace>
  <inkml:trace contextRef="#ctx0" brushRef="#br0" timeOffset="97620">31027 2805 24575,'-10'-16'0,"2"12"0,8-12 0,0 16 0</inkml:trace>
  <inkml:trace contextRef="#ctx0" brushRef="#br0" timeOffset="114552">24783 4763 24575,'43'0'0,"1"0"0,0 0 0,-3 0 0,0 0 0,2 0 0,-3 0 0,1 0 0,0 0 0,0 0-1093,8 0 1,-1 0 0,2 0 272,-5 0 1,1 1 0,0-1 0,-1-1 253,-4-3 1,-1 0 0,0-1 0,0 2 565,1 1 0,-1 2 0,2-1 0,2 0 0,1-2 0,4 0 0,0-1 0,0 0 0,-4 2-70,-4 1 1,-2 1-1,0 1 1,4-1 69,3 0 0,3 0 0,4 0 0,-1 0 0,-1 0 0,-6 0 0,1 0 0,-5 0 0,1 0 0,4 0 0,-6 0 0,4 0 0,3 0 0,0 0 0,0 0 0,-2 0 0,-4 0 0,10 0 0,-4 1 0,0-1 0,4-1 0,-6 0 0,3-1 0,3 0 0,1 0 0,0-1 0,-1 0 0,-3 1 0,1-1 0,-2-1 0,-1 1 0,-1 0 0,1-1 0,0 1-428,-1 0 0,0-1 0,0 1 0,0 0 0,-1-1 0,0 1 428,7 0 0,-1-1 0,0 1 0,-1 0 0,0 1 0,-4 1 0,0 1 0,0 0 0,-2 0 0,0 1-433,6-1 1,-3 0 0,1 0 0,6 0 432,-9-2 0,5 0 0,2 0 0,1-1 0,-1 0 0,-1 1 0,-5 0 0,1 1 0,-4 0 0,-2 1 0,2-1 0,4 0 0,-6 0 0,4-1 0,1-1 0,2 1 0,-1 0 0,-1-1 0,-1 2 0,-4-1 0,5 2 0,-4 0 0,-1 0 0,1 0 0,4 0 0,-2 0 0,3 0 0,2 0 0,0 0 0,1 0 0,-2 0 0,-1 0 0,0 0 0,-2 0 0,0 0 0,-1 0 0,1 0 0,-1 0 0,2 0 0,0 0 0,-1 0 0,1 0 0,1 0 0,0 0 0,-2 0 0,1 0 0,2 0 0,-1 0 0,-1 0 0,-1 0 0,-3 0 0,10 0 0,-3 0 0,-2 0 0,3 0 0,-5 0 0,1 0 0,1 0 0,-2 0 0,-2 0 0,10 0 0,-3 0 0,-3 0 0,-9 0 0,-1 0 0,1 0 750,7 0 0,2 0 0,-1 0-750,-2 0 0,-1 0 0,-2 0 0,9 0 0,-2 0 536,-9 0 0,-1 0 0,-6 0-536,1 0 3276,17 0-2740,-6 0 1,-20 0 0,9 0 0</inkml:trace>
  <inkml:trace contextRef="#ctx0" brushRef="#br0" timeOffset="116604">24589 6844 24575,'-40'-16'0,"9"12"0,31-11 0,0 15 0,0 0 0,16 0 0,19 0 0,2 0 0,4 0 0,-4 0 0,3 0 0,2-5 0,5-1 0,-3 1 0,3 3 0,2 0-566,-5-1 1,5-2 0,2 0 0,-3 2 565,-7 2 0,-1 1 0,-1 1 0,2-1 0,3 1 0,0-1 0,1 0 0,0-1 0,2-2 0,1-1 0,-2-1 0,-2 2 0,-4 1 0,-3 2 0,1-2 0,8-3 0,0-1 0,-1 1 0,-6 4 0,-2 2 0,-1-1-1283,14 0 1,0 0 1282,-13 0 0,0 0 0,3 0 0,-3 0 0,2 0 0,0 0 0,-1 0 0,1 0 0,-2 1 0,4-2 0,4-2 0,4-1 0,1-1 0,-2 1-334,-4 3 1,-2 1 0,1-1 0,-1-1 333,-3-1 0,-1-2 0,2 1 0,1 1 0,5 1 0,3 2 0,2 1 0,-2-1 0,-4 1 0,5-1 0,-4 0 0,7 0 0,-10-2 0,5 0 0,2-1 0,1 0 0,0 0 0,-2 0 0,2 1 0,-1 0 0,0-1 0,-1 1 0,-1-1-656,0 0 1,-1 0-1,-1 0 1,0-1 0,-1 0 509,5-2 0,1-1 0,-4 1 0,-3 1 146,-8 3 0,-3 2 0,2-2 57,8-3 0,3-1 0,2 2-57,-7 2 0,2 2 0,0 1 0,0 0 0,-2-1 0,0 0 0,0 0 0,3 0 0,1-3 0,4 0 0,0-1 0,-2 1 0,-4 0 0,3 2 0,-5 0 0,3-1 0,-3-3 0,2-2 0,2 0 0,0 0 0,-3 2 0,2 2 0,-1 3 0,-1 0 0,0-1 0,-1-3 0,0 0 0,0-1 0,2 2 0,0 2 0,2 2 0,0 0 0,-1-1 0,-3-1 0,6-4 0,-4-1 0,2 1 0,-5 4 0,2 0 0,-1 1 0,-1-2-195,1-3 1,-1-1 0,0 2 194,1 3 0,1 1 0,-1 1 0,-5-1 0,-1 0 0,3 0 0,7 0 0,5 0 0,0 0 0,-5 0 0,-3 0 0,-3 0 0,4 0 0,0 0 0,5 0 0,2 0 0,-1 0 0,-6 0 0,1 0 0,-4 0 0,4 0 0,-5 0 0,5 0 0,1 0 0,0 0 0,-3 0-6,3 0 1,-1 0-1,-1 0 1,0 0 5,-2 0 0,0 1 0,1-1 0,0-1 0,8-2 0,2-2 0,-2 1 0,-4 0 0,-8 3 0,-5 0 0,4-1 0,3-1 0,4-2 0,0 0 0,-4 2 0,-1 3 0,-2 1 0,-1-2 0,0-1 0,0-1 0,-2 1 0,10 1 0,-4 0 0,-8-3 0,-1 0 1638,-1 3 0,3 2-1497,3-1 0,4 0 0,-1 0-141,-1 0 0,0 0 0,0 0 0,-1 0 0,0 0 0,1 0 0,2 0 0,0 0 0,-7 0 1455,9 0-1455,1 0 3276,-28 0-3037,-15 0 1546,16 0-1785,-12 0 0,12 0 0,-16 0 0</inkml:trace>
  <inkml:trace contextRef="#ctx0" brushRef="#br0" timeOffset="120135">23830 5186 24575,'-1'-26'0,"0"1"0,27-14 0,-5 11 0,5 5 0,4 11 0,2 4 0,-4 0 0,-3 0 0,18-7 0,-23 11 0,-4-12 0,-16 16 0,0 0 0,-16 16 0,-27-12 0,10 7 0,-8 5 0,-2 3 0,1-3-348,6-3 0,1 0 0,-1-1 1,0 1 347,-7 4 0,-1 1 0,1 1 0,7 0 0,-12 10 0,21 1 0,43 5 0,17-25 0,14-6 0,-2 2 0,-11 4 0,-2 1 0,2-1-511,15-3 1,3-3 0,-10 5 510,-17 2 0,-7 5 0,-7 7 0,-6 3 0,-5 21 0,-17-12 0,-10 4 0,0-3 0,3-3 0,-1-2 0,-2 0 0,-2 0 0,7-2 0,6 14 0,31-18 0,6 3 0,-9 10 0,-1 2 0,8-7 0,-6 1 0,-21-2 0,-10 3 0,-4-2-241,-1-7 0,-5-3 1,-3 2 240,1-2 0,-4 1 0,-1 1 0,0 0 0,3-2 0,-8 6 0,4 0 0,0-1 0,-3-2 0,0 0 0,11 0 0,14 0 0,12-3-111,21-7 1,9-4 110,1 0 0,3 0 0,5-1 0,3-3 0,6-1 0,2 0 0,0-1 0,-4 1 0,-3 2 0,-3 1 0,-1-1 0,4-1 0,0-4 0,5-1 0,-1 0 0,-5 0 0,-9 3 0,11 18 362,-3-22 0,-39 6 0,0-8 1</inkml:trace>
  <inkml:trace contextRef="#ctx0" brushRef="#br0" timeOffset="120885">22860 5574 24575,'0'30'0,"0"1"0,0 0 0,0 0 0,0 1 0,0-1 0,0-4 0,0-1 0,0 17 0,0-8 0,0-15 0,0-4 0,0-16 0,0 0 0,0 0 0</inkml:trace>
  <inkml:trace contextRef="#ctx0" brushRef="#br0" timeOffset="121302">23213 5433 24575,'-28'15'0,"-5"10"0,2 1 0,11 2 0,-6 15 0,5 0 0,21-17 0,17-3 0,10 4 0,0-3 0,-4-3 0,3-3 0,4-4 0,5-1 0,-6 3 0,-8 16 0,-7 1 0,2 2 0,-18 7 0,-12-1 0,-10-24 0,-3-3 0,-8 19 0,-5-26 0,-1-6 0,10-1 0,-4 0 0,19 0 0</inkml:trace>
  <inkml:trace contextRef="#ctx0" brushRef="#br0" timeOffset="121502">23125 5609 24575,'-40'-14'0,"9"1"0,48 0 0,13-2 0,-7-1 0,5 1 0,15 7 0,8 3 0,-2-2 0,-13-4 0,-2-2 0,4 2 0,6 4 0,6 3 0,-1 0 0,-8-1 0,-5-3 0,-3 1 0,10 7 0,0 0 0</inkml:trace>
  <inkml:trace contextRef="#ctx0" brushRef="#br0" timeOffset="124270">26353 5186 24575,'-36'10'0,"1"-3"0,0-7 0,10 0 0,-1 0 0,-21 0 0,13 0 0,-1 0 0,0 0 0,0 0 0,-1 7 0,-1 2 0,0-4 0,-3 0 0,-1 5 0,-1 10 0,0 5 0,-1-4-1093,0-8 1,-2-3 0,4 3 854,4 7 1,2 3 0,3-2 237,-8 0 0,5 1 459,11 5 0,1 1-459,-2 3 0,-3 1 0,3-4 0,-2 1 0,5-2 0,8-2 0,0 1 0,-7 8 0,-4 4 0,9-4 0,12 11 0,-4-11 0,0 5 0,8-6 0,21-7 0,5-1 0,-6 17 0,3 0-808,10-17 1,6-5 0,-1-2 807,0 2 0,0-1 0,5 1 0,4 1 0,-3-7 0,0-10 0,0-2 0,-3 5 0,3 1 0,-2 0 0,8 1 0,-2-2 0,2-6 0,-2 2 1322,-4 13 0,1-1-1322,-3-11 0,4-5 0,-1 2 0,-4 4 0,-1 1 0,2-1-415,-4-4 1,2-1 0,0-1 0,1 1 414,4 0 0,1 0 0,-1 0 0,-3 0 0,-1 0 0,-4 0 0,3 0 0,-1 0 0,2 0 0,0 0 0,-3 0 0,12 2 0,0-4-334,-6-6 0,3-4 0,-1 1 334,-3 3 0,0 1 0,-2-2 0,-3-4 0,-1-2 0,-2 0 0,10-2 0,-6 1 0,-16 3 0,-3-2 2419,16-20-2419,-18 10 0,-1-1 0,1 3 0,-1-1 0,-6-2 0,-2-1 0,4-2 0,-3-1 0,-8 3 0,-2-1 902,4-2 0,0-2-902,-3-11 0,-2 1 642,1 17 1,0-1-643,0-12 0,0 2 0,0-1 0,0-6 0,0 7 0,0 1 0,-8 15 0,-14 0 0,-5 1 0,-8-2 0,-8 0 0,-4-1 0,10 4 0,1 0 0,-3 0 0,-4 1 0,2 4 0,-4 2 0,6 0 0,7 0 0,-1 2-1002,-13 0 0,-6 0 1,5 4 1001,11 3 0,-1 2-261,1-2 0,-5 0 0,-1-1 0,3 2 261,0 0 0,2 2 0,-1-1 0,-4 0 0,0 0 0,2 0 0,-3 0 0,0 0 0,5 0 0,-2 0 0,3 0 0,-4-1 0,-1 2 0,-3 1 0,-3 1 0,6 0 0,15-3 0,3 2 0,-23 5 0</inkml:trace>
  <inkml:trace contextRef="#ctx0" brushRef="#br0" timeOffset="125902">26370 5733 24575,'-25'-20'0,"13"-11"0,-19 27 0,27-12 0,-12 16 0,16 0 0,0 0 0,-16 0 0,-3 16 0,-17-12 0,15 10 0,-1 3 0,-15 3 0,10 15 0,11-8 0,16 22 0,0-17 0,28-5 0,14-3 0,-10-15 0,4-3 0,0-2-392,9 3 1,2-1 0,0-3 391,-8-4 0,1-3 0,-1-1 0,-4-1 0,14-2 0,-6-3 0,-9-6 0,-5-2 0,-2 2 0,-7-1 0,-16-9 0,12-7 0,-16 7 0,-32 7 0,-4 11 0,-6 3 0,-6 5 0,0 2 0,5-1 0,4 0 0,-8 0 0</inkml:trace>
  <inkml:trace contextRef="#ctx0" brushRef="#br0" timeOffset="129568">28910 4727 24575,'0'20'0,"0"-4"0,0-9 0,0-5 0,16 6 0,-12 8 0,17-6 0,5-1 0,-3 11 0,6-3 0,1-3 0,7-10 0,-15 11 0,-1 2 0,15 2 0,-1 1 0,0 3 0,1-21 0,-7 10 0,0 0 0,13-8 0,-13 4 0,0-1 0,14-7 0,-5 0 0,-2 0 0,2 0 0,-8 0 0,-1 0 0,2 0 0,1 0 0,1 0 0,-2 0 0,16 0 0,-16 0 0,1 0 0,2 0 0,1 0 0,3 8 0,2 0 0,1-6 0,0 0 0,4 6 0,-1 0 0,-4-7 0,-2-2 0,-7 1 0,1 0 0,10 0 0,0 0 0,-17 0 0,1 0 0,7 0 0,5 0 0,-3 0 0,-5 0 0,1 0 0,1 0 0,4 1 0,-3-2 0,5-6 0,-3-2 0,-4 0 0,1-2 0,7-2 0,-4-1 0,-9-4 0,18 5 0,-2 3 0,-30 6 0,21-12 0,-4 1 0,-25 11 0,28-28 0,-21 28 0,20-10 0,3-3 0,1-3 0,0 11 0,-3-1 0,-12-14 0,-5 22 0,9-5 0,-3 7 0,7 0 0,-13 0 0</inkml:trace>
  <inkml:trace contextRef="#ctx0" brushRef="#br0" timeOffset="130785">29827 4780 24575,'-19'20'0,"3"11"0,16-11 0,0-1 0,31-3 0,9-16 0,-10 0 0,2 0 0,11 0 0,-1 0 0,-17 0 0,1 0 0,11 1 0,0-2 0,-10-7 0,-1 0 0,21 4 0,-12-27 0,-9 21 0,-5 0 0,-13-9 0,31 3 0,-37 16 0,6-8 0,8 6 0,-12-5 0,11 7 0,-15 0 0,0 0 0,0 0 0</inkml:trace>
  <inkml:trace contextRef="#ctx0" brushRef="#br0" timeOffset="133885">31397 6350 24575,'28'-20'0,"-11"-11"0,7 11 0,-5 1 0,1 3 0,11 8 0,-27 6 0,12-5 0,-16 7 0,0 0 0,16-16 0,3 12 0,2-10 0,1-3 0,16-3 0,-9 9 0,5-1 0,1 0 0,-3-2 0,-1 0 0,2-1-342,2-2 0,2-1 0,0 0 342,8-3 0,1-1 0,-5 2 0,-6 0 0,0 1 0,5-3 0,4-2 0,-2 7 0,-3 13 0,-2 0 0,7-16 0,-2 1 0,-7 17 0,-1 2 0,-2-4 0,-1 0 0,-4 4 0,1 0 0,2-2 0,-2 4 0,10 22 0,5-3 0,-25 15 0,-1 3 0,1-18 0,-1 1 0,-6 14 0,-2 2 0,3-11 0,-1-1 513,-3 5 0,2 1-513,11 0 0,1-1 0,-11-4 0,2-1 0,10-3 0,1-3 0,-5-1 0,17-3 0,-17-16 0,5 16 0,-22-12 0,5 11 0,-7-15 0,0 0 0</inkml:trace>
  <inkml:trace contextRef="#ctx0" brushRef="#br0" timeOffset="134535">32138 6385 24575,'-10'-25'0,"0"-1"0,23 6 0,6 1 0,8-16 0,9 24 0,3 6 0,-12 4 0,-1 2 0,21-1 0,-21-1 0,-1 2 0,10 15 0,-8-12 0,-16 19 0,-4 1 0,1-16 0,-8 39 0,0-28 0,0 1 0,0-4 0,0-16 0,0 0 0</inkml:trace>
  <inkml:trace contextRef="#ctx0" brushRef="#br0" timeOffset="137385">26511 7126 24575,'-8'41'0,"1"0"0,3-9 0,-12 4 0,0-2 0,12-16 0,-11-6 0,15 3 0,0-15 0</inkml:trace>
  <inkml:trace contextRef="#ctx0" brushRef="#br0" timeOffset="137937">26511 7091 24575,'-39'16'0,"0"-1"0,0 1 0,-1 0 0,1-1 0,0 1 0,-7 4 0,-3 1 0,2 0 0,9 1 0,14 0 0,17 6 0,10 1 0,3 12 0,12-4 0,12-19 0,11-7 0,0-1-1093,-6 3 1,1-2 0,4-3 1036,0-7 0,5-2 0,1-3 1,-1-2-1,-5 0 56,-1-4 0,-4-2 0,3-1 0,2 0 0,4-1 0,-3-2 0,-8-4 370,-11-8 0,-8-3 1,1 2-371,12-5 0,-7 1 0,-17-1 0,-6 1 582,3-2-582,-31 16 0,8 6 0,-1 2 0,-3 1 0,-3 2 0,-15 2 0,0 1 0,19-4 0,1 2 0,-18 6 0,2 2 0,9-1 0,1 0 0</inkml:trace>
  <inkml:trace contextRef="#ctx0" brushRef="#br0" timeOffset="138836">29404 7197 24575,'27'-10'0,"1"0"0,15-6 0,-10 16 0,-21 0 0,4 16 0,-16-12 0,0 27 0,-17-9 0,-5-1 0,3 0 0,-4 0 0,-8-1 0,-6 0 0,4-2 0,2 2 0,1-4 0,-10-6 0,5-1 0,16 7 0,45-14 0,18-4 0,-5 2 0,3 0 0,1 0-1033,4 0 0,1 0 0,0 0 1033,-3 0 0,-1 0 0,-8 0 0,-1 0 0,-19 0 0,-16 0 0,0 0 0</inkml:trace>
  <inkml:trace contextRef="#ctx0" brushRef="#br0" timeOffset="139421">29404 7197 24575,'-47'-15'0,"1"0"0,-1 1 0,1-1 0,4 3 0,-1-1 0,3 5 0,6 10 0,-1 18 0,7 10 0,0 2 0,5 3 0,10 1 0,7 1 0,9 2 0,9-4 0,5-14 0,6-3 0,9 1 0,8-2 0,-3-2 0,3 1 0,1-4 0,5-4 0,7-3 0,-3-1 0,-10 0 0,-1-1 0,1-2-1044,5-2 0,1-3 1,-1 1 1043,-9 3 0,-1 0 0,-1-2 0,0-3 0,-1-3 0,0-2-260,3-5 1,0-2 0,-2-2 259,-1-2 0,0-1 0,-3-2 0,-1 1 0,-2-1 0,-4-1 0,-3-13 0,-9 1 0,-11-2 0,-29 20 0,-13 3 0,10 2 0,-2 0 0,-3 3-409,1 3 0,-3 3 1,-1 1-1,0-1 409,-7-2 0,-2 0 0,1 0 0,4 1 0,1-1 0,3 2 0,-1 1 0,-7 3 0,-1 1 0,3 1 0,-6-1 0,6 0 0,15 0 0,3 0 0,-19 0 0</inkml:trace>
  <inkml:trace contextRef="#ctx0" brushRef="#br0" timeOffset="152286">25277 7514 24575,'-20'0'0,"4"16"0,16 19 0,0-9 0,0 3 0,0 10 0,0 0 0,-1-2 0,2-1 0,6 5 0,2-4 0,3 3 0,8-21 0,9-7 0,10-15 0,8-11 0,0 0-723,-4 2 0,0 0 1,2-4 722,-6 1 0,3-3 0,1-2 0,0 0 0,-4-1-820,1-1 1,-2 0 0,-1-1 0,-1-2 341,0-3 1,-1-3 0,0-1 0,0 2 477,0 1 0,-1 1 0,0-1 0,2-1 0,-1-1 0,1-3 0,1-1 0,-1 2 0,1 3 0,1 2 0,1 3 0,0 1 0,-3-1 0,-2-1 0,-2-2 0,-1 2 0,-2 6 0,2 9 0,1-1 0</inkml:trace>
  <inkml:trace contextRef="#ctx0" brushRef="#br0" timeOffset="162537">25859 5574 24575,'-20'-16'0,"4"12"0,16-11 0,0 15 0,0 0 0,0 0 0</inkml:trace>
  <inkml:trace contextRef="#ctx0" brushRef="#br0" timeOffset="162802">25823 5539 24575,'46'-6'0,"0"0"0,-1 1 0,1-1 0,0 1 0,-1-1 0,1 0 0,10-1 0,3-1 0,-3 1 0,-10 1 0,-16 3 0,-15 3 0</inkml:trace>
  <inkml:trace contextRef="#ctx0" brushRef="#br0" timeOffset="163135">26829 5433 24575,'0'0'0</inkml:trace>
  <inkml:trace contextRef="#ctx0" brushRef="#br0" timeOffset="163402">26829 5433 24575,'0'0'0</inkml:trace>
  <inkml:trace contextRef="#ctx0" brushRef="#br0" timeOffset="163770">27323 5733 24575,'0'0'0</inkml:trace>
  <inkml:trace contextRef="#ctx0" brushRef="#br0" timeOffset="164036">27323 5733 24575,'0'0'0</inkml:trace>
  <inkml:trace contextRef="#ctx0" brushRef="#br0" timeOffset="164320">27164 5574 24575,'0'0'0</inkml:trace>
  <inkml:trace contextRef="#ctx0" brushRef="#br0" timeOffset="167189">29404 4851 24575,'26'-10'0,"-1"0"0,-1-6 0,7 16 0</inkml:trace>
  <inkml:trace contextRef="#ctx0" brushRef="#br0" timeOffset="181852">29316 4233 24575,'29'20'0,"-5"11"0,-24-3 0,0-7 0,0 18 0,0-19 0,0 15 0,0-15 0,31-4 0,-23-16 0,23 0 0</inkml:trace>
  <inkml:trace contextRef="#ctx0" brushRef="#br0" timeOffset="182269">30092 4075 24575,'0'29'0,"0"0"0,-8 7 0,0 1 0,6 0 0,0 0 0,-6-1 0,1-3 0,7 10 0,0-8 0,0-15 0,0 11 0,0-27 0,0 12 0,0-16 0,15 16 0,-11-12 0,28 11 0,-28-15 0,11 0 0</inkml:trace>
  <inkml:trace contextRef="#ctx0" brushRef="#br0" timeOffset="182969">30745 4163 24575,'-18'27'0,"0"1"0,-1-9 0,3 9 0,16-40 0,16 28 0,3-1 0,17-11 0,-9 28 0,6-21 0,-21 7 0,4 21 0,-16-31 0,0 39 0,-24-27 0,18-16 0,-17 7 0,23-26 0,0 15 0,0 0 0</inkml:trace>
  <inkml:trace contextRef="#ctx0" brushRef="#br0" timeOffset="183221">30745 4198 24575,'49'0'0,"0"0"0,0 0 0,0 0 0,107 0 0,-156 0 0,0 0 0,0 0 0</inkml:trace>
  <inkml:trace contextRef="#ctx0" brushRef="#br0" timeOffset="222086">28981 1429 24575,'-36'0'0,"17"-16"0,-20 28 0,17-24 0,-5 12 0,-5 12 0,13-24 0,-10 18 0,-1 4 0,4-10 0,-4 14 0,6 3 0,20-9 0,-12 39 0,16-43 0,0 27 0,0-27 0,0 12 0,16-16 0,-12 0 0,11 0 0</inkml:trace>
  <inkml:trace contextRef="#ctx0" brushRef="#br0" timeOffset="222586">28981 1393 24575,'-7'42'0,"0"-1"0,17-7 0,9-9 0,21-30 0,9-10 0,-7 8 0,2 2 0,-9 1 0,-7 4 0,14-1 0,2 2 0,-3 15 0,-3-7 0,9 0 0,1 0 0,-10 0 0,1 0 0,1 1 0,-2 0-610,10 3 1,-1 2-1,1 0 610,-6-3 0,3 0 0,-3 1 0,-6 1 221,-4 5 0,-4 1-221,11 4 0,-3 3 0,-13 2 0,-3 1 0,-2-10 0,1 1 0,0 5 0,2 4 0,-2-4 0,1-5 0,-1-1 0,8 17 0,-3 1 1387,4 1-1387,-11-4 0,7-19 0,-20-16 0,11 0 0,-15 0 0,0 0 0</inkml:trace>
  <inkml:trace contextRef="#ctx0" brushRef="#br0" timeOffset="222903">30251 2187 24575,'19'-4'0,"-3"-7"0,-16 42 0,0-19 0,16 21 0,3-6 0,9-7 0,10-9 0,4-6 0,-11-10 0,1-6 0,12-6 0,5-5 0,-7 2 0,-13 6 0,-3-1 0,5-13 0,1 1 0</inkml:trace>
  <inkml:trace contextRef="#ctx0" brushRef="#br0" timeOffset="227437">28328 5380 24575,'-18'24'0,"1"1"0,-2 4 0,-1 2 0,0-5 0,-21 2 0,16-1 0,-2 8 0,4-7 0,0-3 0,4 10 0,6 1 0,13-13 0,0 20 0,21-25 0,6-2-752,-7-2 0,3-1 752,14-3 0,4 0-44,1 5 1,0 1 43,3-5 0,0-2 0,-10-2 0,1-1 0,1 0-820,0 0 1,2-1 0,0-1 0,-1-3 602,3-4 0,-1-3 0,3-1 217,2 3 0,4 0 0,-1 0 0,-4-3 0,-6-4 0,-3-1 0,0-1-388,3 0 1,0-1 0,-5-2 387,-4-1 0,-7-3 812,-2-23-812,-4 8 0,-1-1 0,-11 1 350,20 8-350,-22-7 1638,2 5 0,-1 0-986,-3-15-652,-1 7 0,-5 0 0,-8 9 0,-6 3 0,-14-1 0,-10 5 0,1 7 0,-6 2 0,0 3-224,1 1 1,-1 3-1,-3 2 224,11 2 0,-3 1 0,0 0 0,1 1 0,3-1 0,-4 0 0,3 0 0,-1 0 0,-7-1 0,-1 0 0,6 3 0,2 6 0,5 0 0,6-7 0,0 2-488,-4 11 0,1 3 488,9-7 0,3 0 0,-13 9 0,19-3 0</inkml:trace>
  <inkml:trace contextRef="#ctx0" brushRef="#br0" timeOffset="228070">28663 5627 24575,'-35'0'0,"9"6"0,1 3 0,-14 11 0,3 0 0,21 11 0,30 4 0,19-22 0,7-2 0,-10 6 0,3-3 0,11-8 0,7-6 0,-8-6 0,-15-8 0,-3-3 0,9 7 0,-6-4 0,-21-10 0,-8-3 0,0-16 0,-8 30 0,-25-17 0,3 31 0,-3 4 0,0-9 0,0 0 0,4 4 0,5 0 0,0 0 0</inkml:trace>
  <inkml:trace contextRef="#ctx0" brushRef="#br0" timeOffset="279654">8996 11924 24575,'10'0'0,"13"0"0,-19 0 0,12 0 0,-16 0 0,15 0 0,5 0 0,0 0 0,11 0 0,-11 0 0,7 0 0,22 0 0,-12 0 0,4 0 0,-8 0 0,2 0 0,-1 0-277,2 0 0,-1 0 1,2 0 276,8 0 0,0 0 0,-2 0 0,1 0 0,1 0 0,-7 0 0,6 0 0,0 0 0,-4 0 0,-3 0 0,-3 0 0,3 0 0,3 0 0,4 0 0,0 0 0,-3 0 0,-2 0 0,-3 0 0,0 0 0,1 0 0,-1 0 0,-3 0 0,3 0 0,-3 0 0,10 0-100,-11 0 1,2 0 99,7 0 0,1 0 0,-4 0 0,0 0 0,12 0 0,-2 0 0,-19 0 0,-1 0 0,18 1 0,2-2 0,-7-7 0,0 0 0,3 6 0,1 0 0,-2-5 0,0-1 0,1-1 0,0 2-1095,5 5 1,0 0 1094,-7-6 0,-2 0 365,-5 8 0,-1 0-365,4-7 0,-2-1 0,-11 6 0,1 0 0,11-8 0,4-2 0,-3 2 0,-7 8 0,1 0 0,10-7 0,5-4 0,-5 4 0,-10 7 0,-1 0 91,11-6 1,0 1-92,-11 6 0,-3 2 0,11-1 0,-13-1 0,-1 2 0,10-1 0,-7 0 0,5 0 0,-6 0 0,-2 0 0,1 0 2305,21 0-2305,-6-4 0,3 0 0,-3 3 0,0 0 0,-8-3 0,1 0 0,14 3 0,0 2 0,-23-1 0,1 0 0,12 1 0,7-1 0,-3-1 0,-2-7 0,0 0 0,8 6 0,4 2 0,-3-2 0,-13-3 0,-2-1 0,0 2 0,17 3 0,-2 2-750,-2-1 0,-4 0 750,4 0 0,-6 0 0,3 0 0,-8 0 0,2 0 0,5 0 0,4 0 0,-2 0 0,4 0 0,0 0 0,-4-5 0,2-1 0,-3 1 0,0 3 0,2 0 0,-10-4 0,3-3 0,2-1 0,1 4 0,6 3 0,2 2 0,0 2 0,0-2-498,-9-2 1,0 0-1,0-1 1,0 0 0,1 2 497,6 1 0,2 1 0,-1 0 0,-1 1 0,-6-1 0,3 0 0,-5 0 0,-1 0 0,-1 0 0,0 0 0,-4 0-386,-8 0 1,-1 0 385,4 0 0,0 0 0,-2 0 0,3 0 0,11 0 0,5 0 0,0 0 0,-6 0 0,-1 1 0,6-2-528,-3-1 1,5 0 0,4-1 0,1-1 0,0 1 0,-4 1 527,1 1 0,-2 1 0,-1-1 0,0 1 0,1-2 0,3 0 0,2-2 0,0 0 0,-3 1 0,-3 1-142,9 1 0,-4 1 1,-8 1 141,-16-1 0,-1 0 323,15 0 0,0 0-323,-11 0 0,1 0 0,8 0 0,5 1 0,-2-2 0,-7-4 0,-2-1 0,1 1-701,9 3 0,1 2 0,1-2 701,3-3 0,2-1 0,-1 1 0,-6 4 0,0 2 0,0-1 848,-1 0 1,0 0 0,-3 0-849,7 0 0,-5 0 772,-14 0 0,-1 0-772,4 0 0,-2 0 0,12 0 0,-11 0 0,0 0 0,9 0 684,-2 0 0,2 0-684,-4 0 0,-1 0 0,3 8 0,0 0 0,3-6 0,-3 0 3276,3 14-3114,-10-15 0,1-2-162,-4 1 0,1 0 0,4 0 0,0 0 0,-3 0 0,-1 0 0,16 0 0,-10 0 0,-1 0 0,3 0 0,-3 0 0,6 0 0,-2 0 0,3 0 0,-1 0 107,3 0 1,0 0-108,-2 0 0,-4 0 0,3 0 0,5 0 0,-18 0 0,1 0 0,13 0 0,4 0 0,-10 0 0,10 0 0,-15 0 0,-1 0 530,20 0-530,-22 7 0,-1 1 0,19-4 0,-3 12 0,-7-15 0,0-2 0,-1 1 0,-1 0 0,2 0 0,14 0 0,-19 0 0,-1 0 0,16 0 0,-9 0 0,-23 0 0,21 0 0,3 0 0,4 0 0,-13 0 0,-1 0 0,3 0 0,21 0 0,-34 0 0,32 16 0,-43-12 0,12 11 0,0-15 0,3 0 0,1 0 0,3 0 0,-21 0 0,38 0 0,-1 16 0,-5-14 0,2 0 0,-4 6 0,-1 0 0,3-7 0,1-2 0,-1 1 0,2 0 0,6 0 0,4 0 0,-2 0 0,3 0 0,0 0 0,-6 0 0,0 0 0,0 0-466,-1 0 1,0 0 0,-4 0 465,-5 0 0,-4 0 0,20 0 0,-23 0 0,1 0 0,1 0 0,9 0 0,-15 0 0,-4 0 1396,-9 0-1396,11 0 0,9 0 0,-7 0 0,11 0 0,-11 0 0,0 0 0,-5 0 0,-15 0 0,0 0 0,16 0 0,-12 0 0,12 0 0,7 0 0,14 0 0,-5 0 0,0 0 0,-2 0 0,-6 0 0,19 0 0,-25 0 0,5 0 0,-19 0 0,12 0 0,-16 0 0,15 0 0,-11 0 0,12 0 0,-16 0 0,0 0 0,-16 23 0,12-25 0,-27 32 0,19-21 0,-11-3 0,-3 0 0,-5 10 0,-4-16 0,19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20:57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4039 5697 24575,'0'-19'0,"0"3"0,0 16 0,32 0 0,-17 0 0,16 0 0,3 0 0,13 0 0,-2 0 0,4 0 0,-4 0 0,2 0-799,-6 0 0,1 0 0,-3 0 799,1 0 0,-4 0 0,-4 0 0,-5 0 0,-11 0 0</inkml:trace>
  <inkml:trace contextRef="#ctx0" brushRef="#br0" timeOffset="564">5891 5433 24575,'-23'10'0,"-1"-1"0,-1-1 0,1 0 0,-3 8 0,7 3 0,5 1 0,54-4 0,-4-10 0,2 3 0,-1 10 0,-1 5 0,2 2 0,-7 5 0,-17 11 0,-11 2 0,-13 1 0,-9-1-391,-4-2 0,-7-2 391,1-11 0,-5-2 0,2-5 0,2-5 0,1-4 0,-2 2 0,9-9 0,23-13 0,0 7 0</inkml:trace>
  <inkml:trace contextRef="#ctx0" brushRef="#br0" timeOffset="881">5997 5768 24575,'31'0'0,"-1"0"0,8-8 0,2 0 0,1 7 0,1-2-1639,3-10 1,-2-5 1457,-10 1 0,-3-1 526,-3 3 1,-3-2-346,-13-8 0,-3 1 695,8 13-695,-16-5 0,-27 22 0,-9 11 0,9 0 0,-1 4 0,-6 3 0,-3 4 0,4-2 0,7-1 0,5 1 0,0 9 0,11-5 0,26-19 0,-12 5 0,11-16 0</inkml:trace>
  <inkml:trace contextRef="#ctx0" brushRef="#br0" timeOffset="1249">5997 5803 14075,'48'-3'0,"0"-1"0,0 1 0,0-1 0,-1 1 0,1-1 0,0 1 0,0-1 0,0 0 0,-1 1 0,5-2 0,3 1 0,0-1 0,0 1 0,-1-1 0,-3-1 0,-5 0 0,-5-2 0,-7 0 0,3-6 0,-9-2 0,-1-1 0,7-5 0,-1-2 0,-7 1 3276,-3-8-2236,-23 0 780,0 31-1820,-16 31 0,-11 0 0,15-6 0,2 3 497,-6 11 1,9-3-498,30-9 0,1-1 0,5-5 0,3-16 0,5-6 0,0-3 805,5 1 1,1-2 0,0-2-806,0-4 0,0-2 0,-4 1 0,0 1 0,-5-1 0,-15-4 0,1 0 0</inkml:trace>
  <inkml:trace contextRef="#ctx0" brushRef="#br0" timeOffset="2231">9472 5733 24575,'-10'32'0,"0"0"0,1 7 0,3-3 0,6 3 0,0-12 0,0-3 0,0-4 0,0-5 0,15-30 0,21-21 0,-12 12 0,4-4 0,-2 2 0,5-5 0,-1 1 0,-5 3 0,1-2 0,-3 11 0,13 14 0,-17 23 0,-3 28 0,-16-9 0,16-15 0,11-39 0,12 12 0,6-3 0,-14-12 0,-1-5 0,3 2-160,3 8 1,3 2-1,0 1 1,-6-3 159,5-14 0,-3 1 0,14 4 0,-12 15 0,-33 23 0,12 21 0,-15-10 0,-2 3 0,1 11 0,0-2 0,0 3 0,4-11 0,7-5 0,14-21 0,1-4 0,2 16 0,19-16 0</inkml:trace>
  <inkml:trace contextRef="#ctx0" brushRef="#br0" timeOffset="2515">10883 5697 24575,'-10'28'0,"1"-1"0,-4 5 0,10-5 0,26-14 0,9-4 0,-3 5 0,3-5 0,13-16 0,0-9 0,-16-1 0,-5-4 0,-7-9 0,-11-2 0,-29-8 0,-10 23 0,-3 3 0,-3-9 0,4 21 0,7-2 0,28-20 0</inkml:trace>
  <inkml:trace contextRef="#ctx0" brushRef="#br0" timeOffset="2998">10883 5733 24575,'47'5'0,"-1"-1"0,1 1 0,-1 0 0,1 0 0,-1 0 0,1 0 0,0 0 0,2 0 0,4 1 0,1-1 0,-4 0 0,-4 0 0,-10-2 0,-11-1 0,-5-2 0,3-5 0,5-5 0,10-14 0,2-3 0,-2 5 0,1 0 0,-6 2 0,2-1 0,-2 4 0,4 7 0,-1 2 0,-6-4 0,2-3 0,0 3 0,1 4 0,1 2 0,-3-4 0,9-15 0,-4-1 0,-3 16 0,-7 1 0,-10-7 0,-47 32 0,7 3 0,-5 5 0,-1 3 0,10-4 0,3 1 0,2 3 0,3-1 0,-4 17 0,19-16 0,10-3 0,17-12 0,12-6 0,-1 0-1093,-6 5 1,-1 1 0,3-4 1011,3-5 1,4-3 0,-1-2 0,-5 1-1,1 1 1,-6 0 0,6 0 0</inkml:trace>
  <inkml:trace contextRef="#ctx0" brushRef="#br0" timeOffset="3749">14358 5574 24575,'-20'45'0,"13"-6"0,2 8 0,2-4 0,2-7 0,2 1 0,-1 1 0,1 6 0,0 0 0,-3-6 0,-6 3 0,0-5 0,7-3 0,-2-3 0,-12 1 0,15-62 0,0-16 0,-1 13 0,-1-8 0,2-1 0,3 3-455,4 0 0,4 3 0,2-2 455,2-3 0,2-4 0,2 1 0,0 10 0,6 1 0,5 11 0,7 7 0,6 6 0,-11 12 0,-12 41 0,4-23 0,-1 2 0,-17 22 0,-12 2 0,-8-20 0,-4-1 0,5 10 0,-5-2-257,-21-8 1,-6-7 256,11-7 0,1-2-233,-4 4 0,3-10 233,14-25 0,5-3 0,0 13 0,15-35 0</inkml:trace>
  <inkml:trace contextRef="#ctx0" brushRef="#br0" timeOffset="4115">15134 5539 24575,'20'-20'0,"-5"4"0,-15 16 0,0 0 0,0 32 0,0-9 0,0 20 0,16-25 0,6-12 0,7-4 0,6-3 0,6-2 0,-3-1 0,4-5 0,0 0 0,-3 4 0,2 1 0,-7 2 0,3 2 0,6 3 0,-23 21 0,27-22 0,-39 6 0,23-8 0</inkml:trace>
  <inkml:trace contextRef="#ctx0" brushRef="#br0" timeOffset="4264">16016 5380 24575,'35'0'0,"1"0"0,9-7 0,4-2 0,-1 3 0,4 0 0,-5-1 0,-6-3 0,-2 0 0,-5 5 0,0 0 0,0-1 0</inkml:trace>
  <inkml:trace contextRef="#ctx0" brushRef="#br0" timeOffset="4464">16616 5115 24575,'-20'18'0,"1"0"0,1 8 0,1 6 0,5 0 0,8 3 0,4 2-1036,-5 5 1,-2 4-1,3-6 1036,4-13 0,0-3 0,0 23 0,0-47 0</inkml:trace>
  <inkml:trace contextRef="#ctx0" brushRef="#br0" timeOffset="4665">17057 5380 24575,'41'-3'0,"-1"0"0,1-1 0,0 1 0,0 0 0,0-1 0,-2 0 0,-1-1 0,0-1 0,12-5 0,-2-2 0,-4 1 0,2 3 0,-14-1 0,-28-6 0,12 16 0</inkml:trace>
  <inkml:trace contextRef="#ctx0" brushRef="#br0" timeOffset="4898">17392 5009 24575,'-10'42'0,"0"-1"0,2-8 0,1 4 0,2 3 0,0 7 0,2 0 0,0-6 0,1 0 0,0-2 0,-3 8 0,-2 5 0,3-14 0,4-14 0,0 7 0</inkml:trace>
  <inkml:trace contextRef="#ctx0" brushRef="#br0" timeOffset="5597">18203 5503 24575,'-35'16'0,"15"-28"0,-11 24 0,27-28 0,-19 32 0,21-12 0,-6 12 0,8-16 0,0 0 0,8-32 0,-6 9 0,2-3 0,0 1 0,-4-3 0,0 11 0,-8 17 0,-26 17 0,11-4 0,-1 2 0,-4 9 0,1 3 0,8-8 0,3 1 0,5 6 0,6-1 0,21 2 0,8-16 0,3-4 0,1 1 0,19-8 0</inkml:trace>
  <inkml:trace contextRef="#ctx0" brushRef="#br0" timeOffset="5881">18168 5468 22506,'49'-1'0,"0"-1"0,0 1 0,0 0 0,0 0 0,0-1 0,-2-1 0,3-3 0,0 0 0,-5 3 0,-9 4 0,-13 8 0,-17 23 0,-8 3 1007,18 4-1007,-9 4 347,11-25-347,-6-10 0,18-29 0,2-13 0,-18 12 0,0-1 0,12-10 0,7-5 0,-2 7 0,-2 9 0,-1 3 0,-4-4 0,-1 7 0,8 16 0</inkml:trace>
  <inkml:trace contextRef="#ctx0" brushRef="#br0" timeOffset="6298">19473 5345 24575,'20'15'0,"-4"13"0,-15-3 0,-2 3 0,1 19 0,5-12 0,5-4 0,10-7 0,14-12 0,6-9 0,1-16 0,3-9 0,-10 5 0,4-3 0,0-1 0,-1 1-159,2-1 1,-2 1-1,0 0 159,-1-2 0,0 0 0,-4 7 0,-1 12 0,-3 6 0,7 9 0,-24 18 0,-2 5 0,14 0 0,1-8 0,1-3 0,11-8 0,-10-15 0,-1-2 0,-10 1 0</inkml:trace>
  <inkml:trace contextRef="#ctx0" brushRef="#br0" timeOffset="6700">20849 5274 24575,'-35'26'0,"0"-1"0,-2-10 0,3 1 0,13 9 0,3-1 0,-13 4 0,62 7 0,5-15 0,6-5 0,-2-5 0,1 0 0,-8 2 0,0 4 0,-5 3 0,-7 10 0,-7 5 0,-2 3 0,-8 2 0,-10-5 0,-7 2 0,0-4 0,-1-1 0,-3-5 0,-8-2 0,-3-5 0,-15-3 0,8-16 0,15 0 0,4 0 0</inkml:trace>
  <inkml:trace contextRef="#ctx0" brushRef="#br0" timeOffset="21564">6615 7497 24575,'27'0'0,"22"0"0,-11 0 0,2 0 0,2 0 0,3 0-1093,-6 0 1,2 0 0,-2 0 90,7 0 0,-2 0 1002,-9 0 0,1 0 0,-3 0 747,5 0 0,-1 0-747,15 0 0,-4 0 0,-13 0 0,12 0 0</inkml:trace>
  <inkml:trace contextRef="#ctx0" brushRef="#br0" timeOffset="21948">7320 7320 24575,'47'8'0,"0"0"0,-9 14 0,-9 7 0,-18 3 0,-6 2 0,-4 3 0,-2-1 0,1-5 0,0-3 0,0 7 0,0 0 0,0-15 0,0-4 0,0-16 0,0 0 0</inkml:trace>
  <inkml:trace contextRef="#ctx0" brushRef="#br0" timeOffset="22831">8961 7320 24575,'0'20'0,"0"11"0,-20 5 0,-7 3 0,5-8 0,0 2 0,1 7 0,-1 5 0,3-4 0,0-7 0,4-2 0,5 5 0,13-5 0,34-14 0,12-9 0,-20 1 0,3-4 0,8-6 0,5-6 0,-3-4 0,1-9 0,-8-5 0,-13 5 0,-4-3 0,4-16 0,-13 2 0,-40 12 0,20-10 0,-2 5 0,-13 33 0,1 0 0,5-47 0,5 55 0,15-28 0</inkml:trace>
  <inkml:trace contextRef="#ctx0" brushRef="#br0" timeOffset="23631">8961 7391 17719,'43'5'0,"0"1"0,1-1 0,-1 1 0,1 0 0,-1-1 0,0 1 0,14 3 0,4 1 0,-4 1 0,-13 1 0,-20 1 0,-24 8 3080,0 22-3080,0-7 0,0-1 0,0 0 1174,16 1-1174,-12-9 618,12-9-618,-16-11 1984,15-7-1984,-11 0 0,12 0 0,-16 0 0,0 0 0,0-23 0,0 1 0,9-6 0,5-2 0,4 9 0,2 2 0,11-16 0,0 19 0,1 16 0,7 0 0,8 0 0,2 0 0,-37 16 0,19 4 0,-11 15 0,-11-9 0,1-1 0,22 6 0,-28 3 0,27-27 0,8-7 0,6 0 0,-13 0 0,-1 0 0,0 0 0</inkml:trace>
  <inkml:trace contextRef="#ctx0" brushRef="#br0" timeOffset="24081">10478 7267 24575,'0'43'0,"0"-17"0,0 1 0,0 3 0,0 3 0,0 14 0,0 0 0,0-16 0,0-1 0,-3 2 0,6-5 0,28-12 0,8-15 0,-4-13 0,1-5 0,-11 7 0,-3-2 0,11-22 0,-25 35 0,-8 20 0,31 15 0,8-15 0,3-15 0,9-5 0,-3-5 0,-14-5 0,-3-4 0,1 2 0,6 4 0,2 2 0,-7-3 0,-13-7 0,-1 0 0</inkml:trace>
  <inkml:trace contextRef="#ctx0" brushRef="#br0" timeOffset="24298">11324 7391 24575,'0'38'0,"0"1"0,0 0 0,0 0 0,0 7 0,0 2 0,0-1 0,0-4 0,0-6 0,0-2 0,0 1-1093,0 11 1,0 3 0,0-4 168,1-4 0,-2-2 1697,2 2 1,-10-6-774,-27-13 0,-8-8 0,11 1 0,-1-9 0,-1-24 0,-1-12 0,3 5 0,-10 6 0,36-17 0,-1-1 0</inkml:trace>
  <inkml:trace contextRef="#ctx0" brushRef="#br0" timeOffset="24832">13547 7267 24575,'-32'10'0,"1"0"0,-3-3 0,-1 2 0,-9 12 0,2-3 0,-3-24 0,21 38 0,17 2 0,28-28 0,11-4 0,-3 12 0,2 5 0,-1-1 0,10 3 0,-4 1 0,-1 10 0,-11 5 0,-19-4 0,-10 1 0,-13 8 0,-7-6 0,-16-14 0,-2-3 0,27-35 0</inkml:trace>
  <inkml:trace contextRef="#ctx0" brushRef="#br0" timeOffset="25133">13741 7549 24575,'37'-15'0,"1"0"0,0 0 0,0 0 0,-2-1 0,-2 1 0,-2-1 0,5-9 0,-8-1 0,-13-10 0,-32 32 0,-7-4 0,-5 5 0,-3 17 0,-3 12 0,1-4 0,-8-5 0,2 2 0,11 1 0,1 5 0,7-2 0,5 20 0,15-7 0,15-1 0,13-24 0,3-2 0,-1 6 0,-3-15 0,0 0 0</inkml:trace>
  <inkml:trace contextRef="#ctx0" brushRef="#br0" timeOffset="25468">14429 7514 24575,'37'-11'0,"1"0"0,0-1 0,0 1 0,3-3 0,2-2 0,-3 1 0,-10 1 0,6-9 0,-8-3 0,-9 5 0,-19 17 0,-47 4 0,7 13 0,-3 9 0,9 2 0,-2 4 0,2-2 0,5-6 0,0-1 0,7 3 0,2 24 0,17-2 0,18-21 0,13-6 0,13-2 0,10-3 0,0-4 0,-10-6 0,0-3 0,0 0 0,5 1 0,0-1 0,-6-2 0,-13-5 0,0 0 0</inkml:trace>
  <inkml:trace contextRef="#ctx0" brushRef="#br0" timeOffset="26164">16475 6967 24575,'-47'0'0,"13"-15"0,27 11 0,7-12 0,22 14 0,10 4 0,1-3 0,3 2 0,1 2 0,4 2 0,-3 3 0,6 6 0,-6 7 0,-7 8 0,-11 5 0,-22 1 0,-12 2 0,-3-4 0,-5 0 0,-1-5 0,-7-4 0,-1-5 0,-7 9 0,17-8 0,37-20 0,19-1 0,8 2 0,-7 1 0,1 3 0,12 2 0,-6 4 0,-16 16 0,-25 9 0,-12 3 0,-13-8 0,-7-1 0,9-3 0,-1 2 0,-1-7 0,-9-10 0,1-4 0,-2 3 0,25-26 0,8 15 0</inkml:trace>
  <inkml:trace contextRef="#ctx0" brushRef="#br0" timeOffset="26549">17392 7038 24575,'20'43'0,"-11"-10"0,-3 3 0,-5-3 0,-2 0 0,1 6 0,0 1 0,0-5 0,0-2 0,0 14 0,0-20 0,0-3 0,0-4 0,0-4 0,0-16 0,0 0 0,0 0 0</inkml:trace>
  <inkml:trace contextRef="#ctx0" brushRef="#br0" timeOffset="26866">17515 6967 24575,'-19'4'0,"3"8"0,33-25 0,13-5 0,-6 15 0,3 2 0,15-10 0,4 6 0,-8 16 0,0 7 0,-4 0 0,-5-3 0,-3 5 0,-1 13 0,-2 8 0,-6 1 0,-11-6 0,-4 0 0,-3 2-472,3 4 1,-3 1 0,-7-1 471,-14 1 0,-7-3 0,-1-1 0,10-7 0,0-2 0,-6-4 0,-10-7 0,-8-3 0,1-2 0,7 0 0,6 5 0,3-3 0,-8-8 0,0 0 0</inkml:trace>
  <inkml:trace contextRef="#ctx0" brushRef="#br0" timeOffset="30248">19050 7355 24575,'48'-5'0,"1"0"0,-1 0 0,-10 3 0,0 2 0,1 0 0,1-2 0,4-3 0,1-1 0,0-1 0,-1 1 0,-3 1 0,-1 1 0,0 0 0,-2 0 0,8 0 0,-1 1 0,-5-2 0,-4-4 0,-5 2 0,16 7 0,-47 0 0</inkml:trace>
  <inkml:trace contextRef="#ctx0" brushRef="#br0" timeOffset="30500">19791 7161 24575,'39'9'0,"0"0"0,0 0 0,1 0 0,0 2 0,1 1 0,-3 1 0,-6 2 0,-3 6 0,-8 5 0,-4 5 0,-3 5 0,-13-3 0,-30-1 0,-9-2 0,19 15 0,-1-5 0,-15-24 0,5-5 0,23 5 0</inkml:trace>
  <inkml:trace contextRef="#ctx0" brushRef="#br0" timeOffset="31548">21908 6932 24575,'0'35'0,"0"1"0,-9 10 0,-6 2 0,0-10 0,-4 0 0,0 1 0,0 3 0,0-1 0,-2-4 0,-6-1 0,1-5 0,3 12 0,23-59 0,9-5 0,5-5 0,7-4 0,4-3 0,-2-2-1093,-7 0 1,-2-1 0,3-1 679,6 1 1,5-1 0,-2 1 0,-7 2 412,-10-5 0,-2 4 553,10 6 1,-3 5-554,-14 0 0,0 48 0,0 13 0,6 5 0,4 2 0,-2-14 0,3 1 0,5 4 0,4 4 0,3-7 0,12-9 0,3-3 0,-4 7 0,-2-3 0,-5-14 0,-3-4 3276,8-6-3005,-11-28 1,1-7-272,6 9 0,1-3-857,-11-8 1,-3-5 0,-1 1 856,4-1 0,-5 2 0,-12 7 0,-2 3 0,1-3 0,0 25 0,0 8 0</inkml:trace>
  <inkml:trace contextRef="#ctx0" brushRef="#br0" timeOffset="31948">22931 6897 24575,'19'35'0,"-3"0"0,-16-9 0,0-1 0,8 7 0,-7 6 0,0 4 0,3-5 0,-1 1 0,-2 6 0,-2 4 0,1-11 0,0 2 0,0-6 0,0 10 0,0-11 0,0-9 0,0-21 0,0 6 0,0-31 0,0 17 0,0-18 0</inkml:trace>
  <inkml:trace contextRef="#ctx0" brushRef="#br0" timeOffset="32350">22860 6932 24575,'-20'-16'0,"5"12"0,15-11 0,0 15 0,31 0 0,6-1 0,4 2 0,0 4 0,-1 5 0,-7 4 0,0 4 0,-5 1 0,-7 4 0,-7 5 0,-5 12 0,-4 8 0,-3-4 0,-1-3 0,-2 0 0,3-2 0,1 2 0,-8-1-905,-12-4 1,-7-2-1,2-3 905,4 2 0,-3-5-539,-9-5 1,-6-3 0,2-4 538,2-6 0,1-4 0,3-4 0,1-4 0,-8-14 0,19 12 0,16-12 0</inkml:trace>
  <inkml:trace contextRef="#ctx0" brushRef="#br0" timeOffset="33117">25277 7003 24575,'-36'0'0,"17"0"0,-5 23 0,1 9 0,10-11 0,2 3 0,-3 10 0,0 5 0,-1-3-1495,-2-1 0,1-3 1495,2 6 0,0-7 944,-5-20-944,3 1 492,16-43-492,16 3 0,-4-1 0,2-8 0,3 3-352,10 1 1,3 0 351,-11 1 0,1-4 0,0 0 0,-1 8 748,1 9 0,-1 3-748,-1-13 0,-4 11 0,-7 34 0,11 19 0,-7-12 0,5 1 0,11-1 0,5 1 0,0-2 0,-1 2 0,2-1 0,9-4 0,6-2 0,-4-2 0,-5-4 0,-2-3 0,3 3 0,-2-6 0,-2-17 0,-5-7 0,-10 2 0,-3-6 0,-1-9 0,-3-7 0,-2 1 0,-1-7 0,-4 1 0,-1 2 0,-4 4 0,-10-1 0,6 39 0,-6 0 0</inkml:trace>
  <inkml:trace contextRef="#ctx0" brushRef="#br0" timeOffset="33964">26247 6897 24575,'29'17'0,"0"1"0,5 7 0,5 1 0,-5-10 0,6 0 0,1-1 0,-3 1 0,0 3 0,-3 0 0,4 0 0,0-4 0,3 0 0,0-1 0,-7 0 0,1 5 0,-5-2 0,-2-9 0,-7 3 0,-22 36 0,-35-31 0,-2 8 0,-5 1 0,-3-10 0,-2-3-289,13 0 1,-2 0 0,0 0 288,-4-1 0,-1 1 0,3 0-777,-2 6 1,1-1 776,-5-4 0,4-6 0,13-7 0,11-4 0,16-12 0,0 16 0</inkml:trace>
  <inkml:trace contextRef="#ctx0" brushRef="#br0" timeOffset="34617">27323 6932 24575,'-36'0'0,"17"-16"0,3 12 0,16-11 0,0 15 0,16 0 0,7 0 0,5 0 0,11-1 0,4 2 0,-5 2 0,2 3 0,-2 0 0,6 2 0,-4 4 0,-4 10 0,-13 7 0,-36 9 0,-13 2 0,6-1 0,-6-1-596,0-13 0,-6 0 0,0-2 1,5-2 595,3 0 0,3-3 0,-14 4 0,15-5 0,59-15 0,7 9 0,4 2 0,-11-4 0,-1 1 0,11 5 0,-8 6 0,-27 3 0,-13 3 0,-21-6 0,-14 0 0,2-1 0,3 9 0,-3-1 0,0-10 0,-7-1 0,0-3 0,6-4 0,6-7 0,3-2 0,-23 11 0,47-28 0,0 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3:22:20.2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24430 6703 24575,'-26'0'0,"1"0"0,-2 7 0,-1 1 0,-4-7 0,1 2 0,3 13 0,3 0 0,-2-12 0,11 27 0,32-11 0,11 0 0,5 3 0,-2 3 0,1 1 0,1-4 0,-2 1 0,-11 1 0,-6 1 0,-13 17 0,0-6 0,0 6 0,0-23 0,0-5 0,-32 1 0,9-12 0,-13 12 0,21-16 0</inkml:trace>
  <inkml:trace contextRef="#ctx0" brushRef="#br0" timeOffset="249">24359 6668 24575,'40'-5'0,"-1"0"0,4-7 0,2 0 0,-5 10 0,2 2 0,-3-2 0,2-6 0,-1 1 0,-1 5 0,3 3 0,-10 0 0,-6-1 0,13 0 0,-39 0 0,0 0 0</inkml:trace>
  <inkml:trace contextRef="#ctx0" brushRef="#br0" timeOffset="566">25277 6650 24575,'0'25'0,"0"18"0,0-3 0,0-3 0,0 0 0,0 4 0,0-11 0,0-1 0,0 6 0,0 1 0,0-1 0,0-15 0,0-5 0</inkml:trace>
  <inkml:trace contextRef="#ctx0" brushRef="#br0" timeOffset="983">25400 6544 24575,'27'0'0,"1"0"0,8 0 0,2 0 0,9-2 0,2 4 0,-9 6 0,0 4 0,0-1 0,-4-4 0,-2-1 0,-2 5 0,6 16 0,-10 5 0,-12 5 0,-28-6 0,-13 5 0,-1-5-503,1-6 0,-4-1 503,2 1 0,-4 4 0,-1 0 0,2-6-1062,-11-2 1,0-3 1061,9-1 0,0 1 0,2-2 0,1-1 0,1-3-186,-3-3 0,3 0 186,-7 15 0,15-36 0,4 24 0,16-28 0</inkml:trace>
  <inkml:trace contextRef="#ctx0" brushRef="#br0" timeOffset="1483">26564 6473 24575,'28'-4'0,"-1"-1"0,6 0 0,1 2 0,-3 2 0,0 2 0,-3-1 0,1 0 0,18-1 0,-4 2 0,-15 7 0,-2-2 0,-5 5 0,-21 32 0,0-3 0,-11-11 0,-6 3 0,-2-3 0,-5-6 0,-3-1 0,-6 7 0,-3 4 0,1-5 0,0-7 0,3-3 0,2 0 0,9-1 0,21-1 0,20-16 0,0 0 0,-5 0 0</inkml:trace>
  <inkml:trace contextRef="#ctx0" brushRef="#br0" timeOffset="1651">26705 7161 24575,'36'20'0,"-17"-4"0,-3-16 0</inkml:trace>
  <inkml:trace contextRef="#ctx0" brushRef="#br0" timeOffset="28687">14587 8590 24575,'36'0'0,"-17"0"0,-3 0 0,-16 0 0,0 0 0,0 31 0,0-7 0,-7 9 0,-2 1 0,5-3 0,-4-5 0,1-3 0,7-11 0,28-2 0,14-5 0,-9-7 0,2-5 0,1 1-304,5 2 1,1 0 0,-1 0-1,10-5 1,-8 0 0,-12 2 0</inkml:trace>
  <inkml:trace contextRef="#ctx0" brushRef="#br0" timeOffset="29000">15081 8537 24575,'-19'0'0,"3"24"0,7 7 0,2 6 0,1-2 0,0 3 0,-1-1 0,-4 1 0,-2-1 0,1 0 0,5-2 0,1-1 0,0-1 0,-3 4 0,2-6 0,7 1 0,0-1 0,0-31 0</inkml:trace>
  <inkml:trace contextRef="#ctx0" brushRef="#br0" timeOffset="29300">15469 8343 24575,'36'24'0,"-25"0"0,-3 5 0,5 2 0,-2 4 0,-10 1 0,-2 3 0,3-4 0,9-4 0,1-1 0,-2 12 0,0-2 0,9-3 0,13-9 0,-28-13 0,11-15 0</inkml:trace>
  <inkml:trace contextRef="#ctx0" brushRef="#br0" timeOffset="29650">15699 8343 24575,'31'-35'0,"-9"24"0,3 2 0,16-1 0,6 5 0,-7 7 0,2 4 0,-2 1-1639,10 5 1,-4 4 1330,-3 6 0,-8 9 308,-19 0 0,-6 5 0,-4-1 291,-4 4 1,-4 2-292,-6 3 0,-3 3 0,-2-5 0,-3-2 0,-7-3 0,-9-4 0,-8-1 0,2-3 0,-1 0 0,-2-3 0,1-8 0,-2 0 0,6-3 0,-5 4 0,2-3 0</inkml:trace>
  <inkml:trace contextRef="#ctx0" brushRef="#br0" timeOffset="30583">14164 10936 24575,'0'-40'0,"0"0"0,-2 8 0,4 1 0,10 1 0,7 1 0,10-6 0,5 2 0,-5 10 0,3 1 0,-1 0 0,-2-2 0,-1-1 0,-2 3 0,2 3 0,-6 3 0,-6 1 0,-16 30 0,8 5 0,-6 15 0,21-15 0,13 11 0,3-27 0,-4 12 0,-19-16 0,-16 0 0</inkml:trace>
  <inkml:trace contextRef="#ctx0" brushRef="#br0" timeOffset="30919">14164 10936 24575,'42'15'0,"-1"0"0,1 1 0,0-1 0,-1 0 0,1 0 0,0 0 0,-1 1 0,6-1 0,1 0 0,0-1 0,-4 0 0,-4-1 0,-6 0 0,9 9 0,-12-5 0,-7-13 0,7 12 0</inkml:trace>
  <inkml:trace contextRef="#ctx0" brushRef="#br0" timeOffset="32383">14199 10707 24575,'0'35'0,"0"0"0,0 1 0,0-1 0,0-8 0,0 7 0,0 9 0,0-4 0,-13-2 0,-5 0 0,-6 5 0,3-2 0,-1-6 0,5-26 0,10 21 0,6 1 0,1-22 0,0 27 0,0-19 0,0-16 0,0 0 0,0 7 0,0-5 0,0 6 0,0-16 0,0 6 0,0-5 0</inkml:trace>
  <inkml:trace contextRef="#ctx0" brushRef="#br0" timeOffset="32967">14552 10548 24575,'35'0'0,"-9"-1"0,-1 2 0,7 15 0,15-14 0,2 0 0,-10 13 0,7-6 0,-2-2 0,-22-3 0,1 12 0,-23-16 0,0 0 0,0 0 0</inkml:trace>
  <inkml:trace contextRef="#ctx0" brushRef="#br0" timeOffset="34800">14199 10742 24575,'0'20'0,"0"11"0,0-27 0,0 27 0,0-11 0,0 7 0,8-1 0,0-3 0,-4-7 0,13 15 0,5 1 0,0-9 0,-2-5 0,3 0 0,2-1 0,1-3 0,13-2 0,-10 4 0,1 1 0,7-5 0,-8-5 0,1 1 0,-3 1 0,1-2-551,3-5 0,0 0 551,3 6 0,1 0 0,4-8 0,0 0 0,-5 7 0,-1 1 0,3-6 0,-3 0 0,-6 14 0,-11-16 0</inkml:trace>
  <inkml:trace contextRef="#ctx0" brushRef="#br0" timeOffset="64233">24024 8996 24575,'-36'2'0,"0"1"0,0 0 0,-5 4 0,2 3 0,-9 11 0,6 1 0,14 2 0,-6-1 0,6 1 0,24-4 0,23-10 0,9-1 0,-2 3 0,3 0 0,8-6 0,6-1 0,-4 1 0,-4 7 0,-3 2 0,0 0 0,-5 5 0,-14 12 0,-9 3 0,-7-9 0,-9-1 0,-17 4 0,-10 0 0,-1-3 0,9-8 0,0-3 0,-3-1 0,-7-2 0,-4-2 0,0-2 0,7-3 0,6-4 0,4-2 0,-5 2 0,11-6 0,22-10 0,0 15 0</inkml:trace>
  <inkml:trace contextRef="#ctx0" brushRef="#br0" timeOffset="64434">24518 9084 24575,'0'47'0,"0"0"0,0-9 0,0 1 0,0-1 0,0 3 0,0-3 0,0 2 0,0-3 0,0-4 0,0-4 0,0 3 0,0-32 0</inkml:trace>
  <inkml:trace contextRef="#ctx0" brushRef="#br0" timeOffset="64584">24712 8996 24575,'-2'-26'0,"0"1"0,-10 1 0,28-7 0</inkml:trace>
  <inkml:trace contextRef="#ctx0" brushRef="#br0" timeOffset="65485">24712 8961 24575,'48'7'0,"0"1"0,-1-1 0,1 1 0,0 0 0,0-1 0,-1 1 0,1-1 0,2-1 0,5-2 0,0 0 0,-3 0 0,-8 2 0,-11 4 0,-16 3 0,-23 15 0,-19 5 0,1-3 0,10-7 0,-1-1 0,-9 2 0,-4 2 0,5-2 0,4 11 0,34-15 0,32-4 0,-6-14 0,7-4 0,-4-1 0,3-1 0,-1-5-320,-5-6 0,0-4 0,0 2 320,3 7 0,2 3 0,-4-3 0,-8-9 0,-2-3 0,-4 8 0,11 12 0,-8-6 0,-31 8 0,0 0 0,-16 0 0,13 0 0,-13 0 960,16 0-960,0 0 0,16 0 0,-13-16 0,37-3 0,-19-17 0,22 17 0,-23-13 0,-4 28 0,-16-27 0,0 27 0,0-12 0,0 16 0,-55 32 0,25 7 0,0-9 0,2 3 0,14-7 0,12 1 0,29 5 0,16-6 0,-6-14 0,4-7 0,1 2-320,3 4 1,1 1 0,-2-4 0,-4-6 0,-1-3 0,-6 0 0,6 1 0</inkml:trace>
  <inkml:trace contextRef="#ctx0" brushRef="#br0" timeOffset="67634">5045 10654 24575,'-22'21'0,"1"1"0,-1 15 0,8-1 0,5 3 0,5-6 0,8 0 0,10 6 0,11-5 0,12-9 0,6-7 0,0-5 0,2-10 0,-2-13 0,2-8 0,-7-1 0,-14 3 0,-5-4 0,0-9 0,-2-8 0,-6 3 0,-9 5 0,-4 0-240,2-6 0,0 1 240,0-9 0,-27 29 0,-9 8 0,2 12 0,-2 4 0,0-7 0,-2 0 0,4 7 0,-1 20 0,7 4 0,-3-2 0,26-6 0,10-1 0,26-6 0,-8-30 0,1-9 0,5-4 0,-1-3 0,-4-8 0,-5-3 0,-6 5 0,-10 8 480,-19 21-480,-27-8 0,15 23 0,-1 9 0,0 7 0,-2 6 0,5-3 0,3-4 0,5 1 0,0 16 0,4 6 0,14-11 0,20-23 0,9-5 0,8 6 0,6 0 0,-1-9 0,-5-15 0,0-8 0,1 1 0,1 9 0,1 0 0,-8-7 0,-5-31 0,-14-2 0,-13 18 0,-8-3 0,-41 35 0,13 11 0,10-21 0,1-3 0,10 5 0,15-12 0,47 0 0,-20-11 0,-1 15 0,-1 2 0,-9 3 0,-16 10 0,0 13 0</inkml:trace>
  <inkml:trace contextRef="#ctx0" brushRef="#br0" timeOffset="68600">7461 10883 24575,'-19'-15'0,"-13"26"0,28-22 0,-11 50 0,15-33 0,0 33 0,15-35 0,-11 11 0,12-30 0,-16 11 0,0-12 0,0 16 0,-31 16 0,23-28 0,-24 24 0,32-28 0,0 16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F648D-20A3-C945-9B99-D4E95814E039}" type="datetimeFigureOut">
              <a:rPr lang="en-US" smtClean="0"/>
              <a:t>1/28/26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64489-9831-C643-AA24-FB0F96CD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8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64489-9831-C643-AA24-FB0F96CDD8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5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64489-9831-C643-AA24-FB0F96CDD8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7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FF73B-148E-B204-05A4-F94472AB2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D498D4-AF5F-99C9-1E36-8202F298E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3DBE40-E1A2-B589-254C-521071ED2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818A3-ED51-EF71-AD63-8EBCF74F8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64489-9831-C643-AA24-FB0F96CDD8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4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AE344-8948-6EFE-7EBE-DF29E70A9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E0A21-FACD-D365-E03A-C2A95562C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88C7F8-E7DC-FA24-0C24-34EB863CA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930D4-2988-8FDE-0EA4-F30F15D33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64489-9831-C643-AA24-FB0F96CDD8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4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2FA07-5AA4-1168-43F3-A2D667DEC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3FC373-D995-D80E-3FE3-A5CA905F1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D5A220-5B23-69FD-72DE-62E2D2DA6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BD75B-25C0-FD74-090D-75C5A1AEE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64489-9831-C643-AA24-FB0F96CDD8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64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64489-9831-C643-AA24-FB0F96CDD8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5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6B84-EC5C-DDF8-93EF-5C72BE5B4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5CF49-99DA-7DD4-7C7A-00F0D6240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6F3FF-6E24-C3EF-A222-9C1BD8C2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981E-C9ED-2B44-8BB9-364BB9A777E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6E679-E7EE-1475-3BBD-EF9007C0D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6DC8B-C173-C411-0436-7ABFD393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330-0279-A74D-9C57-AF40B614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AFCE-304D-EEAE-15F4-0D9992B5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F7567-DCE7-00C0-2796-EB8066149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A853E-7943-2835-9E9F-999EAC0E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981E-C9ED-2B44-8BB9-364BB9A777E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CA54E-5BA8-4A6C-F01E-231965A5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456AA-B934-0A6C-7150-DE563016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330-0279-A74D-9C57-AF40B614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3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CF9AB7-FB56-84CA-C306-FDF8518E4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551EE-755D-7724-5479-A90F25FAB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423AB-BFDE-3779-49F5-9A3A5DB4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981E-C9ED-2B44-8BB9-364BB9A777E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C3045-E956-B9A5-1ECC-7ADACF59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9E391-ABB2-D887-107D-9535AC4F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330-0279-A74D-9C57-AF40B614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9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4774-AC81-2D1F-F963-40B862ED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B1997-E39A-D944-D13A-117658052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89345-F1CD-6C92-083D-EE430B25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981E-C9ED-2B44-8BB9-364BB9A777E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18A77-D903-5467-4B8F-108B4B94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86913-8697-9A5A-FC32-B71A162C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330-0279-A74D-9C57-AF40B614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9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6D31-7209-C3E6-8F4D-33FF1E88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CDE61-7474-C1A1-544A-47AEE0CFC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31835-74CD-3C57-0526-7D64492CB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981E-C9ED-2B44-8BB9-364BB9A777E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4843B-7EB1-FBE6-B4A5-7DE57A4C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3053-2111-6F0D-71D0-0775126F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330-0279-A74D-9C57-AF40B614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1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9531-40F0-B45B-2F2F-C84F3F1B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DD37-F041-3B6F-2DFE-A2DE33DEC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6B192-17CC-EC4F-5DBF-B80C181FA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E08EE-E8D7-E3A5-32C1-2D0F2CE8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981E-C9ED-2B44-8BB9-364BB9A777E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6DBF5-EB64-2988-49C8-4B984533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20DB6-ED26-15BB-D484-2055A013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330-0279-A74D-9C57-AF40B614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4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EEC4-DA4D-1A9E-2B1B-9F7DE8B5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3C4E2-F125-5017-7F08-85179D251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885E0-4438-0D41-D98A-292BCDF1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821B3-BA37-49CB-D0CF-D48122FB0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E39E5-C51F-3174-9DFF-268AB2ADF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FF875-1DDF-83EB-8730-958878E1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981E-C9ED-2B44-8BB9-364BB9A777E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35CA79-DF89-4D20-C0C2-97D319AD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22F09-B64D-CFAF-364D-467D7C05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330-0279-A74D-9C57-AF40B614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4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3D58-E919-DE3D-62A7-DC75F359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6C92B-455F-52CF-A9B6-905C47BD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981E-C9ED-2B44-8BB9-364BB9A777E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BEBE7-3E4F-4B68-A4CD-6323659A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47E66-AA4A-96E1-A1E3-A528C31C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330-0279-A74D-9C57-AF40B614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7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759DA-F7A2-37C0-FFCB-227A40A8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981E-C9ED-2B44-8BB9-364BB9A777E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6F34E-58CF-78F4-E1E0-663AC6C7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B5449-C297-06FD-AC72-A6ADE9A88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330-0279-A74D-9C57-AF40B614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1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809A-71E1-BB30-5BD7-9669AEC9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8FE9-1248-A107-8023-F6763F901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86265-5D63-FACC-0009-90F577BDA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2E87B-C59E-399E-90CD-7BD6C841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981E-C9ED-2B44-8BB9-364BB9A777E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F9692-FF4D-8B81-75A4-F548CE2C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9771F-4B2E-0A35-6D3C-D7C051A6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330-0279-A74D-9C57-AF40B614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3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5217-BC86-0825-D6F7-01D8EB29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9E3DCA-D5EB-4A61-491F-18EDB2962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DD417-386B-D24C-4547-0D67476E3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AA111-F65C-2FBD-FD14-8EFE0153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981E-C9ED-2B44-8BB9-364BB9A777E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F88B3-8B2A-3D22-3A7D-BEC864FE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55B96-216B-D8FF-20AA-C7744205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330-0279-A74D-9C57-AF40B614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6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EF6F0-455A-7798-CB13-117E67E0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9F509-3C13-9711-CA26-B86D7AF78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94D72-2D04-F52A-9FAB-BD7793C6A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1981E-C9ED-2B44-8BB9-364BB9A777E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6D00C-58CB-3007-FDAF-7DF4410EE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5103D-55C0-2F75-D5B3-25BCFAD43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7A7330-0279-A74D-9C57-AF40B614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6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D3AC-550C-F448-AA0E-9671A0B2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EN.580.428 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Genomic Data Visualization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Lesson 3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br>
              <a:rPr lang="en-US" sz="5000" dirty="0"/>
            </a:br>
            <a:r>
              <a:rPr lang="en-US" sz="5000" dirty="0"/>
              <a:t>Linear Dimensionality Reduction: Principal Components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2EFB6-6688-534D-88FE-6CB4D5345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729" y="5499895"/>
            <a:ext cx="9638443" cy="48463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Prof. Jean Fan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C7596B-43E2-186C-D05E-B894DAA54ECE}"/>
                  </a:ext>
                </a:extLst>
              </p14:cNvPr>
              <p14:cNvContentPartPr/>
              <p14:nvPr/>
            </p14:nvContentPartPr>
            <p14:xfrm>
              <a:off x="4711680" y="6095880"/>
              <a:ext cx="3308760" cy="375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C7596B-43E2-186C-D05E-B894DAA54E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2320" y="6086520"/>
                <a:ext cx="3327480" cy="3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541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728D2-050D-BBA8-444D-6CE569F6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F248-FA68-8DAC-A2B4-8CD9EDDB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dimensionality reduction?</a:t>
            </a:r>
          </a:p>
        </p:txBody>
      </p:sp>
      <p:pic>
        <p:nvPicPr>
          <p:cNvPr id="5122" name="Picture 2" descr="3D scatter plot with data points colored according to their group - rstudio  - Posit Community">
            <a:extLst>
              <a:ext uri="{FF2B5EF4-FFF2-40B4-BE49-F238E27FC236}">
                <a16:creationId xmlns:a16="http://schemas.microsoft.com/office/drawing/2014/main" id="{42FDC4C1-5CA2-38C0-711D-7ED11615D8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7826"/>
            <a:ext cx="4503410" cy="36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5156EB-099F-C5D9-8342-F7BCF512342C}"/>
              </a:ext>
            </a:extLst>
          </p:cNvPr>
          <p:cNvSpPr txBox="1"/>
          <p:nvPr/>
        </p:nvSpPr>
        <p:spPr>
          <a:xfrm>
            <a:off x="8639653" y="180316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B29F66-2EDD-BE92-554E-D0FC0BBBD4AE}"/>
                  </a:ext>
                </a:extLst>
              </p14:cNvPr>
              <p14:cNvContentPartPr/>
              <p14:nvPr/>
            </p14:nvContentPartPr>
            <p14:xfrm>
              <a:off x="1783080" y="2323800"/>
              <a:ext cx="7926480" cy="1753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B29F66-2EDD-BE92-554E-D0FC0BBBD4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3720" y="2314440"/>
                <a:ext cx="7945200" cy="177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404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352F-4FEA-A05B-DB97-541F670C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59" y="195912"/>
            <a:ext cx="5492115" cy="1325563"/>
          </a:xfrm>
        </p:spPr>
        <p:txBody>
          <a:bodyPr>
            <a:noAutofit/>
          </a:bodyPr>
          <a:lstStyle/>
          <a:p>
            <a:r>
              <a:rPr lang="en-US" sz="3200" dirty="0"/>
              <a:t>Linear dimensionality reduction: </a:t>
            </a:r>
            <a:br>
              <a:rPr lang="en-US" sz="3200" dirty="0"/>
            </a:br>
            <a:r>
              <a:rPr lang="en-US" sz="3200" dirty="0"/>
              <a:t>principal components analysis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F486F6-4189-1895-9669-8C8FAA5748DD}"/>
              </a:ext>
            </a:extLst>
          </p:cNvPr>
          <p:cNvGrpSpPr/>
          <p:nvPr/>
        </p:nvGrpSpPr>
        <p:grpSpPr>
          <a:xfrm>
            <a:off x="6156152" y="676118"/>
            <a:ext cx="5407364" cy="5888736"/>
            <a:chOff x="4288735" y="2222126"/>
            <a:chExt cx="3614531" cy="393630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3D73327-439C-346A-2053-A90C430D617D}"/>
                </a:ext>
              </a:extLst>
            </p:cNvPr>
            <p:cNvCxnSpPr/>
            <p:nvPr/>
          </p:nvCxnSpPr>
          <p:spPr>
            <a:xfrm>
              <a:off x="4288735" y="2282825"/>
              <a:ext cx="0" cy="3588026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A80F647-77D0-EAB7-925F-C39479AD42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8735" y="5870851"/>
              <a:ext cx="3614531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95C3C8-6B3C-9EF3-32B5-F747862D2AF0}"/>
                </a:ext>
              </a:extLst>
            </p:cNvPr>
            <p:cNvSpPr txBox="1"/>
            <p:nvPr/>
          </p:nvSpPr>
          <p:spPr>
            <a:xfrm>
              <a:off x="7076776" y="5849830"/>
              <a:ext cx="762066" cy="30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Gene 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684733-92CE-12AC-99A3-EB329AFA1C15}"/>
                </a:ext>
              </a:extLst>
            </p:cNvPr>
            <p:cNvSpPr txBox="1"/>
            <p:nvPr/>
          </p:nvSpPr>
          <p:spPr>
            <a:xfrm rot="16200000">
              <a:off x="4090762" y="2450467"/>
              <a:ext cx="765280" cy="30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Gene B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FE4C55-B6A1-C89B-475C-B53007EA4E86}"/>
                </a:ext>
              </a:extLst>
            </p:cNvPr>
            <p:cNvSpPr/>
            <p:nvPr/>
          </p:nvSpPr>
          <p:spPr>
            <a:xfrm>
              <a:off x="6878011" y="2610029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8A7B1B6-1C80-4D05-5C7C-BA9C66A13D1D}"/>
                </a:ext>
              </a:extLst>
            </p:cNvPr>
            <p:cNvSpPr/>
            <p:nvPr/>
          </p:nvSpPr>
          <p:spPr>
            <a:xfrm>
              <a:off x="6884622" y="3027589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A8F947-9A80-9EDA-C2A1-8BCEDBD5D876}"/>
                </a:ext>
              </a:extLst>
            </p:cNvPr>
            <p:cNvSpPr/>
            <p:nvPr/>
          </p:nvSpPr>
          <p:spPr>
            <a:xfrm>
              <a:off x="6573165" y="3550791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4C8CE18-75C4-A880-84B3-87C0D49C2006}"/>
                </a:ext>
              </a:extLst>
            </p:cNvPr>
            <p:cNvSpPr/>
            <p:nvPr/>
          </p:nvSpPr>
          <p:spPr>
            <a:xfrm>
              <a:off x="7361730" y="2943924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C467607-EE5E-A82D-6D61-FF88965B9B79}"/>
                </a:ext>
              </a:extLst>
            </p:cNvPr>
            <p:cNvSpPr/>
            <p:nvPr/>
          </p:nvSpPr>
          <p:spPr>
            <a:xfrm>
              <a:off x="6407514" y="3139558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D5C91F-3D36-B800-0413-5847EF5B67C6}"/>
                </a:ext>
              </a:extLst>
            </p:cNvPr>
            <p:cNvSpPr/>
            <p:nvPr/>
          </p:nvSpPr>
          <p:spPr>
            <a:xfrm>
              <a:off x="4886797" y="5358399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91DAAE-867D-D712-A887-A21BE781DF28}"/>
                </a:ext>
              </a:extLst>
            </p:cNvPr>
            <p:cNvSpPr/>
            <p:nvPr/>
          </p:nvSpPr>
          <p:spPr>
            <a:xfrm>
              <a:off x="4981096" y="4889227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190853E-C733-D977-DFAF-0420D4244CE9}"/>
                </a:ext>
              </a:extLst>
            </p:cNvPr>
            <p:cNvSpPr/>
            <p:nvPr/>
          </p:nvSpPr>
          <p:spPr>
            <a:xfrm>
              <a:off x="5479743" y="4889226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EE523E3-4CFF-08DA-4282-9BFC065024D6}"/>
                </a:ext>
              </a:extLst>
            </p:cNvPr>
            <p:cNvSpPr/>
            <p:nvPr/>
          </p:nvSpPr>
          <p:spPr>
            <a:xfrm>
              <a:off x="4521407" y="5096030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DCB4066-89BE-EACB-F3AC-705307CD9F29}"/>
                </a:ext>
              </a:extLst>
            </p:cNvPr>
            <p:cNvSpPr/>
            <p:nvPr/>
          </p:nvSpPr>
          <p:spPr>
            <a:xfrm>
              <a:off x="5051082" y="4420055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0C63B6-33EF-43C3-54AB-AF3E8D19D4FB}"/>
                  </a:ext>
                </a:extLst>
              </p14:cNvPr>
              <p14:cNvContentPartPr/>
              <p14:nvPr/>
            </p14:nvContentPartPr>
            <p14:xfrm>
              <a:off x="1066680" y="1663560"/>
              <a:ext cx="6515640" cy="478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0C63B6-33EF-43C3-54AB-AF3E8D19D4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7320" y="1654200"/>
                <a:ext cx="6534360" cy="48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262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6969-3997-F30D-1632-B44AB509F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269C7-B536-087A-3DD1-D8905E4C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59" y="195912"/>
            <a:ext cx="5492115" cy="1325563"/>
          </a:xfrm>
        </p:spPr>
        <p:txBody>
          <a:bodyPr>
            <a:noAutofit/>
          </a:bodyPr>
          <a:lstStyle/>
          <a:p>
            <a:r>
              <a:rPr lang="en-US" sz="3200" dirty="0"/>
              <a:t>Step 1: center the data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FEAD96-760E-FF0B-A351-BCE64FAEA351}"/>
              </a:ext>
            </a:extLst>
          </p:cNvPr>
          <p:cNvGrpSpPr/>
          <p:nvPr/>
        </p:nvGrpSpPr>
        <p:grpSpPr>
          <a:xfrm>
            <a:off x="6156152" y="676118"/>
            <a:ext cx="5407364" cy="5888736"/>
            <a:chOff x="4288735" y="2222126"/>
            <a:chExt cx="3614531" cy="393630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06D2A31-59B1-BCF6-F52A-8AD58F5D592B}"/>
                </a:ext>
              </a:extLst>
            </p:cNvPr>
            <p:cNvCxnSpPr/>
            <p:nvPr/>
          </p:nvCxnSpPr>
          <p:spPr>
            <a:xfrm>
              <a:off x="4288735" y="2282825"/>
              <a:ext cx="0" cy="3588026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5B9959-6512-62D9-20F9-C5F2159723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8735" y="5870851"/>
              <a:ext cx="3614531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74C4D9-0DFE-3514-4201-D4608DF9950E}"/>
                </a:ext>
              </a:extLst>
            </p:cNvPr>
            <p:cNvSpPr txBox="1"/>
            <p:nvPr/>
          </p:nvSpPr>
          <p:spPr>
            <a:xfrm>
              <a:off x="7076776" y="5849830"/>
              <a:ext cx="762066" cy="30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Gene 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AA8A64-6226-205B-8CE3-F2792B67A983}"/>
                </a:ext>
              </a:extLst>
            </p:cNvPr>
            <p:cNvSpPr txBox="1"/>
            <p:nvPr/>
          </p:nvSpPr>
          <p:spPr>
            <a:xfrm rot="16200000">
              <a:off x="4090762" y="2450467"/>
              <a:ext cx="765280" cy="30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Gene B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9BCF2F4-09E3-D9A6-1467-A81B6530B83B}"/>
                </a:ext>
              </a:extLst>
            </p:cNvPr>
            <p:cNvSpPr/>
            <p:nvPr/>
          </p:nvSpPr>
          <p:spPr>
            <a:xfrm>
              <a:off x="6878011" y="2610029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081D1C-01A4-2371-E549-CECE581F6BF0}"/>
                </a:ext>
              </a:extLst>
            </p:cNvPr>
            <p:cNvSpPr/>
            <p:nvPr/>
          </p:nvSpPr>
          <p:spPr>
            <a:xfrm>
              <a:off x="6884622" y="3027589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85D7FAC-6C83-D2AC-A92F-5843C33E62A5}"/>
                </a:ext>
              </a:extLst>
            </p:cNvPr>
            <p:cNvSpPr/>
            <p:nvPr/>
          </p:nvSpPr>
          <p:spPr>
            <a:xfrm>
              <a:off x="6573165" y="3550791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0BA018-7B6B-E2EE-2411-129898A6ED87}"/>
                </a:ext>
              </a:extLst>
            </p:cNvPr>
            <p:cNvSpPr/>
            <p:nvPr/>
          </p:nvSpPr>
          <p:spPr>
            <a:xfrm>
              <a:off x="7361730" y="2943924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71AFCB1-AD4A-1822-965B-661862B77710}"/>
                </a:ext>
              </a:extLst>
            </p:cNvPr>
            <p:cNvSpPr/>
            <p:nvPr/>
          </p:nvSpPr>
          <p:spPr>
            <a:xfrm>
              <a:off x="6407514" y="3139558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F43C69-84D5-4564-38CB-F883F65A8B6F}"/>
                </a:ext>
              </a:extLst>
            </p:cNvPr>
            <p:cNvSpPr/>
            <p:nvPr/>
          </p:nvSpPr>
          <p:spPr>
            <a:xfrm>
              <a:off x="4886797" y="5358399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E22804-4B9F-83FD-65F6-67DB148CF383}"/>
                </a:ext>
              </a:extLst>
            </p:cNvPr>
            <p:cNvSpPr/>
            <p:nvPr/>
          </p:nvSpPr>
          <p:spPr>
            <a:xfrm>
              <a:off x="4981096" y="4889227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9CCB09B-209D-5A0C-E33B-9798F857FB96}"/>
                </a:ext>
              </a:extLst>
            </p:cNvPr>
            <p:cNvSpPr/>
            <p:nvPr/>
          </p:nvSpPr>
          <p:spPr>
            <a:xfrm>
              <a:off x="5479743" y="4889226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BDAA07F-F8F9-2B49-8088-3024109583E2}"/>
                </a:ext>
              </a:extLst>
            </p:cNvPr>
            <p:cNvSpPr/>
            <p:nvPr/>
          </p:nvSpPr>
          <p:spPr>
            <a:xfrm>
              <a:off x="4521407" y="5096030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8B250C3-8452-7BCF-ECAB-FBB2CB3381C6}"/>
                </a:ext>
              </a:extLst>
            </p:cNvPr>
            <p:cNvSpPr/>
            <p:nvPr/>
          </p:nvSpPr>
          <p:spPr>
            <a:xfrm>
              <a:off x="5051082" y="4420055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4B0DB7-47D4-402C-FEEE-ACCE1880F6A6}"/>
                  </a:ext>
                </a:extLst>
              </p14:cNvPr>
              <p14:cNvContentPartPr/>
              <p14:nvPr/>
            </p14:nvContentPartPr>
            <p14:xfrm>
              <a:off x="761400" y="679320"/>
              <a:ext cx="10459440" cy="6178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4B0DB7-47D4-402C-FEEE-ACCE1880F6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040" y="669960"/>
                <a:ext cx="10478160" cy="619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742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E6ADD-4911-0322-8892-46E42F87B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839F-84DF-7D25-214B-BBB2C442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59" y="195912"/>
            <a:ext cx="7144710" cy="1325563"/>
          </a:xfrm>
        </p:spPr>
        <p:txBody>
          <a:bodyPr>
            <a:noAutofit/>
          </a:bodyPr>
          <a:lstStyle/>
          <a:p>
            <a:r>
              <a:rPr lang="en-US" sz="3200" dirty="0"/>
              <a:t>Step 2: find the of best fit</a:t>
            </a:r>
            <a:br>
              <a:rPr lang="en-US" sz="3200" dirty="0"/>
            </a:br>
            <a:r>
              <a:rPr lang="en-US" sz="3200" dirty="0"/>
              <a:t>(minimization approach)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428FBC-A366-4177-B1E8-56C6932DA9A8}"/>
              </a:ext>
            </a:extLst>
          </p:cNvPr>
          <p:cNvCxnSpPr/>
          <p:nvPr/>
        </p:nvCxnSpPr>
        <p:spPr>
          <a:xfrm>
            <a:off x="8698936" y="766924"/>
            <a:ext cx="0" cy="5367713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EE6E13-937C-311B-6BE8-5386271846A0}"/>
              </a:ext>
            </a:extLst>
          </p:cNvPr>
          <p:cNvCxnSpPr>
            <a:cxnSpLocks/>
          </p:cNvCxnSpPr>
          <p:nvPr/>
        </p:nvCxnSpPr>
        <p:spPr>
          <a:xfrm flipH="1">
            <a:off x="6156152" y="3429000"/>
            <a:ext cx="5407364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8FF432A-DFCC-6C1B-1679-DD4F8FE893BA}"/>
              </a:ext>
            </a:extLst>
          </p:cNvPr>
          <p:cNvSpPr txBox="1"/>
          <p:nvPr/>
        </p:nvSpPr>
        <p:spPr>
          <a:xfrm>
            <a:off x="10327081" y="3397552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06756-9D83-906D-07D2-2980998FAEDF}"/>
              </a:ext>
            </a:extLst>
          </p:cNvPr>
          <p:cNvSpPr txBox="1"/>
          <p:nvPr/>
        </p:nvSpPr>
        <p:spPr>
          <a:xfrm rot="16200000">
            <a:off x="8402767" y="1017718"/>
            <a:ext cx="1144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 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1B7061-E687-354F-D014-F788DEECE10C}"/>
              </a:ext>
            </a:extLst>
          </p:cNvPr>
          <p:cNvSpPr/>
          <p:nvPr/>
        </p:nvSpPr>
        <p:spPr>
          <a:xfrm>
            <a:off x="10029727" y="1256424"/>
            <a:ext cx="495632" cy="495632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D56B76-D24E-6A35-6CDC-3BFF9A0E9693}"/>
              </a:ext>
            </a:extLst>
          </p:cNvPr>
          <p:cNvSpPr/>
          <p:nvPr/>
        </p:nvSpPr>
        <p:spPr>
          <a:xfrm>
            <a:off x="10039617" y="1881096"/>
            <a:ext cx="495632" cy="495632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1F2CB2-E64D-EE1B-7619-195C56BB8734}"/>
              </a:ext>
            </a:extLst>
          </p:cNvPr>
          <p:cNvSpPr/>
          <p:nvPr/>
        </p:nvSpPr>
        <p:spPr>
          <a:xfrm>
            <a:off x="9573675" y="2663810"/>
            <a:ext cx="495632" cy="495632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E63221-3ABF-78DD-6878-9A526F677572}"/>
              </a:ext>
            </a:extLst>
          </p:cNvPr>
          <p:cNvSpPr/>
          <p:nvPr/>
        </p:nvSpPr>
        <p:spPr>
          <a:xfrm>
            <a:off x="10753374" y="1755933"/>
            <a:ext cx="495632" cy="495632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1E6311-2C1B-0049-FA51-C2792E2F3EDA}"/>
              </a:ext>
            </a:extLst>
          </p:cNvPr>
          <p:cNvSpPr/>
          <p:nvPr/>
        </p:nvSpPr>
        <p:spPr>
          <a:xfrm>
            <a:off x="9325860" y="2048603"/>
            <a:ext cx="495632" cy="495632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3958D2-3E14-C800-14B0-ACA625CCD1D1}"/>
              </a:ext>
            </a:extLst>
          </p:cNvPr>
          <p:cNvSpPr/>
          <p:nvPr/>
        </p:nvSpPr>
        <p:spPr>
          <a:xfrm>
            <a:off x="7050857" y="5368005"/>
            <a:ext cx="495632" cy="495632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7AD320B-DFFB-0D3B-7F49-D29839FD5B13}"/>
              </a:ext>
            </a:extLst>
          </p:cNvPr>
          <p:cNvSpPr/>
          <p:nvPr/>
        </p:nvSpPr>
        <p:spPr>
          <a:xfrm>
            <a:off x="7191929" y="4666120"/>
            <a:ext cx="495632" cy="495632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EED9B6-D606-829A-4231-A2B486B11200}"/>
              </a:ext>
            </a:extLst>
          </p:cNvPr>
          <p:cNvSpPr/>
          <p:nvPr/>
        </p:nvSpPr>
        <p:spPr>
          <a:xfrm>
            <a:off x="7937908" y="4666119"/>
            <a:ext cx="495632" cy="495632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450054-0CB1-DD78-ADEF-73226B4D533F}"/>
              </a:ext>
            </a:extLst>
          </p:cNvPr>
          <p:cNvSpPr/>
          <p:nvPr/>
        </p:nvSpPr>
        <p:spPr>
          <a:xfrm>
            <a:off x="6504231" y="4975499"/>
            <a:ext cx="495632" cy="495632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88E836-6834-70B6-160F-51EA4EB46B47}"/>
              </a:ext>
            </a:extLst>
          </p:cNvPr>
          <p:cNvSpPr/>
          <p:nvPr/>
        </p:nvSpPr>
        <p:spPr>
          <a:xfrm>
            <a:off x="7296629" y="3964236"/>
            <a:ext cx="495632" cy="495632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3CDA30-9050-86DF-78B4-25B58C148A65}"/>
                  </a:ext>
                </a:extLst>
              </p14:cNvPr>
              <p14:cNvContentPartPr/>
              <p14:nvPr/>
            </p14:nvContentPartPr>
            <p14:xfrm>
              <a:off x="654120" y="571680"/>
              <a:ext cx="11341440" cy="515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3CDA30-9050-86DF-78B4-25B58C148A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760" y="562320"/>
                <a:ext cx="11360160" cy="516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299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98CA5-78E6-AD57-04F4-0463A9E73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C423-1A9A-8797-DE33-8DEBCE87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59" y="195912"/>
            <a:ext cx="7155101" cy="1325563"/>
          </a:xfrm>
        </p:spPr>
        <p:txBody>
          <a:bodyPr>
            <a:noAutofit/>
          </a:bodyPr>
          <a:lstStyle/>
          <a:p>
            <a:r>
              <a:rPr lang="en-US" sz="3200" dirty="0"/>
              <a:t>Equivalent Step 2: find the line of best fit (maximization approach)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4A2966-ADF4-C7B4-C619-9DE39FDE6DA6}"/>
              </a:ext>
            </a:extLst>
          </p:cNvPr>
          <p:cNvCxnSpPr/>
          <p:nvPr/>
        </p:nvCxnSpPr>
        <p:spPr>
          <a:xfrm>
            <a:off x="8698936" y="766924"/>
            <a:ext cx="0" cy="5367713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EE34A9-BF47-B05E-B08E-3B472F2E227C}"/>
              </a:ext>
            </a:extLst>
          </p:cNvPr>
          <p:cNvCxnSpPr>
            <a:cxnSpLocks/>
          </p:cNvCxnSpPr>
          <p:nvPr/>
        </p:nvCxnSpPr>
        <p:spPr>
          <a:xfrm flipH="1">
            <a:off x="6156152" y="3429000"/>
            <a:ext cx="5407364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027341-763C-6DEC-5E78-EE4A2C8B2A50}"/>
              </a:ext>
            </a:extLst>
          </p:cNvPr>
          <p:cNvSpPr txBox="1"/>
          <p:nvPr/>
        </p:nvSpPr>
        <p:spPr>
          <a:xfrm>
            <a:off x="10327081" y="3397552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2D356-73DA-8216-0D24-77123FE094E8}"/>
              </a:ext>
            </a:extLst>
          </p:cNvPr>
          <p:cNvSpPr txBox="1"/>
          <p:nvPr/>
        </p:nvSpPr>
        <p:spPr>
          <a:xfrm rot="16200000">
            <a:off x="8402767" y="1017718"/>
            <a:ext cx="1144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 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1CEF64-409B-EE37-B9CA-40FA9BDD9345}"/>
              </a:ext>
            </a:extLst>
          </p:cNvPr>
          <p:cNvSpPr/>
          <p:nvPr/>
        </p:nvSpPr>
        <p:spPr>
          <a:xfrm>
            <a:off x="10029727" y="1256424"/>
            <a:ext cx="495632" cy="495632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380393-4B2A-2709-7AE4-E47174514CFA}"/>
              </a:ext>
            </a:extLst>
          </p:cNvPr>
          <p:cNvSpPr/>
          <p:nvPr/>
        </p:nvSpPr>
        <p:spPr>
          <a:xfrm>
            <a:off x="10039617" y="1881096"/>
            <a:ext cx="495632" cy="495632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A2DCCC-C4AC-7214-FA2D-9AF387A566EF}"/>
              </a:ext>
            </a:extLst>
          </p:cNvPr>
          <p:cNvSpPr/>
          <p:nvPr/>
        </p:nvSpPr>
        <p:spPr>
          <a:xfrm>
            <a:off x="9573675" y="2663810"/>
            <a:ext cx="495632" cy="495632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B17455-1FB4-7139-CFF3-20172F354F57}"/>
              </a:ext>
            </a:extLst>
          </p:cNvPr>
          <p:cNvSpPr/>
          <p:nvPr/>
        </p:nvSpPr>
        <p:spPr>
          <a:xfrm>
            <a:off x="10753374" y="1755933"/>
            <a:ext cx="495632" cy="495632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07784C-E0DB-B444-4970-889DCFA98A39}"/>
              </a:ext>
            </a:extLst>
          </p:cNvPr>
          <p:cNvSpPr/>
          <p:nvPr/>
        </p:nvSpPr>
        <p:spPr>
          <a:xfrm>
            <a:off x="9325860" y="2048603"/>
            <a:ext cx="495632" cy="495632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BD61A8-F57A-E982-6CA5-34B08461AB11}"/>
              </a:ext>
            </a:extLst>
          </p:cNvPr>
          <p:cNvSpPr/>
          <p:nvPr/>
        </p:nvSpPr>
        <p:spPr>
          <a:xfrm>
            <a:off x="7050857" y="5368005"/>
            <a:ext cx="495632" cy="495632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2ACD8A-87FC-3C8E-115A-FAF500D07C41}"/>
              </a:ext>
            </a:extLst>
          </p:cNvPr>
          <p:cNvSpPr/>
          <p:nvPr/>
        </p:nvSpPr>
        <p:spPr>
          <a:xfrm>
            <a:off x="7191929" y="4666120"/>
            <a:ext cx="495632" cy="495632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D15851-9D1E-FD9D-50B0-47A472699997}"/>
              </a:ext>
            </a:extLst>
          </p:cNvPr>
          <p:cNvSpPr/>
          <p:nvPr/>
        </p:nvSpPr>
        <p:spPr>
          <a:xfrm>
            <a:off x="7937908" y="4666119"/>
            <a:ext cx="495632" cy="495632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665C65-CEB7-E9E7-760D-FA1CF92EAFB9}"/>
              </a:ext>
            </a:extLst>
          </p:cNvPr>
          <p:cNvSpPr/>
          <p:nvPr/>
        </p:nvSpPr>
        <p:spPr>
          <a:xfrm>
            <a:off x="6504231" y="4975499"/>
            <a:ext cx="495632" cy="495632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EB32A2-177D-0C84-B7EA-4C5A2B277233}"/>
              </a:ext>
            </a:extLst>
          </p:cNvPr>
          <p:cNvSpPr/>
          <p:nvPr/>
        </p:nvSpPr>
        <p:spPr>
          <a:xfrm>
            <a:off x="7296629" y="3964236"/>
            <a:ext cx="495632" cy="495632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FA0025-9E8F-C384-3F89-819C5243010F}"/>
                  </a:ext>
                </a:extLst>
              </p14:cNvPr>
              <p14:cNvContentPartPr/>
              <p14:nvPr/>
            </p14:nvContentPartPr>
            <p14:xfrm>
              <a:off x="1536840" y="723960"/>
              <a:ext cx="10477800" cy="5982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FA0025-9E8F-C384-3F89-819C524301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7480" y="714600"/>
                <a:ext cx="10496520" cy="60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779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8F48-11D7-E1C2-3138-D3CA71D3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Scree plot: PC# vs </a:t>
            </a:r>
            <a:r>
              <a:rPr lang="en-US" sz="3200" dirty="0" err="1"/>
              <a:t>stdev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5B408E-F205-3531-45CE-690A8EE6B835}"/>
                  </a:ext>
                </a:extLst>
              </p14:cNvPr>
              <p14:cNvContentPartPr/>
              <p14:nvPr/>
            </p14:nvContentPartPr>
            <p14:xfrm>
              <a:off x="857160" y="1359000"/>
              <a:ext cx="5988600" cy="4845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5B408E-F205-3531-45CE-690A8EE6B8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800" y="1349640"/>
                <a:ext cx="6007320" cy="486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456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AE66-DA40-32DB-0D92-F09B0AAC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these can be screen plots?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21EF7E-300C-FC92-F0C9-F11A9D6BC27E}"/>
              </a:ext>
            </a:extLst>
          </p:cNvPr>
          <p:cNvSpPr txBox="1">
            <a:spLocks/>
          </p:cNvSpPr>
          <p:nvPr/>
        </p:nvSpPr>
        <p:spPr>
          <a:xfrm>
            <a:off x="10197342" y="-62222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5FE58B-DD75-7D19-6E47-89223C84FB2D}"/>
              </a:ext>
            </a:extLst>
          </p:cNvPr>
          <p:cNvSpPr/>
          <p:nvPr/>
        </p:nvSpPr>
        <p:spPr>
          <a:xfrm>
            <a:off x="4831219" y="2934221"/>
            <a:ext cx="300625" cy="2167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87D2BB-9342-68FC-E36F-731F0E32871F}"/>
              </a:ext>
            </a:extLst>
          </p:cNvPr>
          <p:cNvSpPr/>
          <p:nvPr/>
        </p:nvSpPr>
        <p:spPr>
          <a:xfrm>
            <a:off x="5384452" y="2934220"/>
            <a:ext cx="300625" cy="2167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978FF-D972-D3DA-60DE-96DA9BE4B0C2}"/>
              </a:ext>
            </a:extLst>
          </p:cNvPr>
          <p:cNvSpPr/>
          <p:nvPr/>
        </p:nvSpPr>
        <p:spPr>
          <a:xfrm>
            <a:off x="5937685" y="3775660"/>
            <a:ext cx="300625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8A74D9-2BF4-35B8-2FD0-1CB3ED94687E}"/>
              </a:ext>
            </a:extLst>
          </p:cNvPr>
          <p:cNvSpPr/>
          <p:nvPr/>
        </p:nvSpPr>
        <p:spPr>
          <a:xfrm>
            <a:off x="6490917" y="4720223"/>
            <a:ext cx="300625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6B498B-3269-9BFF-B4ED-2D13D3431311}"/>
              </a:ext>
            </a:extLst>
          </p:cNvPr>
          <p:cNvCxnSpPr/>
          <p:nvPr/>
        </p:nvCxnSpPr>
        <p:spPr>
          <a:xfrm>
            <a:off x="4593226" y="5101223"/>
            <a:ext cx="26680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4FE19-5942-CDD9-7AEF-D28A58DCE6DB}"/>
              </a:ext>
            </a:extLst>
          </p:cNvPr>
          <p:cNvCxnSpPr>
            <a:cxnSpLocks/>
          </p:cNvCxnSpPr>
          <p:nvPr/>
        </p:nvCxnSpPr>
        <p:spPr>
          <a:xfrm flipV="1">
            <a:off x="4593226" y="2781820"/>
            <a:ext cx="0" cy="2319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8F77D6-54E2-961F-05F3-4066E742F379}"/>
              </a:ext>
            </a:extLst>
          </p:cNvPr>
          <p:cNvSpPr txBox="1"/>
          <p:nvPr/>
        </p:nvSpPr>
        <p:spPr>
          <a:xfrm rot="16200000">
            <a:off x="3952996" y="3833055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Stdev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CCE219-4D71-BAFC-E66F-71104FC5DBE0}"/>
              </a:ext>
            </a:extLst>
          </p:cNvPr>
          <p:cNvSpPr txBox="1"/>
          <p:nvPr/>
        </p:nvSpPr>
        <p:spPr>
          <a:xfrm>
            <a:off x="4831219" y="511289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1         2         3          4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B5FC4B-B17E-0CD2-3057-D86BAE000970}"/>
              </a:ext>
            </a:extLst>
          </p:cNvPr>
          <p:cNvSpPr txBox="1"/>
          <p:nvPr/>
        </p:nvSpPr>
        <p:spPr>
          <a:xfrm>
            <a:off x="5582225" y="5493888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B5200A-2FA8-CEED-C14C-EB7060D8D281}"/>
              </a:ext>
            </a:extLst>
          </p:cNvPr>
          <p:cNvSpPr/>
          <p:nvPr/>
        </p:nvSpPr>
        <p:spPr>
          <a:xfrm>
            <a:off x="8742254" y="2934221"/>
            <a:ext cx="300625" cy="2167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75BEF2-09AB-6368-C5D9-E76ACF85E883}"/>
              </a:ext>
            </a:extLst>
          </p:cNvPr>
          <p:cNvSpPr/>
          <p:nvPr/>
        </p:nvSpPr>
        <p:spPr>
          <a:xfrm>
            <a:off x="9295487" y="4208749"/>
            <a:ext cx="300625" cy="8924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484756-F1B6-B154-5B0E-54EDE09A9305}"/>
              </a:ext>
            </a:extLst>
          </p:cNvPr>
          <p:cNvSpPr/>
          <p:nvPr/>
        </p:nvSpPr>
        <p:spPr>
          <a:xfrm>
            <a:off x="9848720" y="3775660"/>
            <a:ext cx="300625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02260A-0982-90E2-7AFF-D84E682BFA9F}"/>
              </a:ext>
            </a:extLst>
          </p:cNvPr>
          <p:cNvSpPr/>
          <p:nvPr/>
        </p:nvSpPr>
        <p:spPr>
          <a:xfrm>
            <a:off x="10401952" y="3056353"/>
            <a:ext cx="300625" cy="2044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74D739-41A5-B79C-9C97-50FB3933595A}"/>
              </a:ext>
            </a:extLst>
          </p:cNvPr>
          <p:cNvCxnSpPr/>
          <p:nvPr/>
        </p:nvCxnSpPr>
        <p:spPr>
          <a:xfrm>
            <a:off x="8504261" y="5101223"/>
            <a:ext cx="26680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9B6EC4-69BD-83B3-7960-F9909D8BBAE7}"/>
              </a:ext>
            </a:extLst>
          </p:cNvPr>
          <p:cNvCxnSpPr>
            <a:cxnSpLocks/>
          </p:cNvCxnSpPr>
          <p:nvPr/>
        </p:nvCxnSpPr>
        <p:spPr>
          <a:xfrm flipV="1">
            <a:off x="8504261" y="2781820"/>
            <a:ext cx="0" cy="2319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8B0414D-9471-0C63-CEA3-B68DB6AAED07}"/>
              </a:ext>
            </a:extLst>
          </p:cNvPr>
          <p:cNvSpPr txBox="1"/>
          <p:nvPr/>
        </p:nvSpPr>
        <p:spPr>
          <a:xfrm rot="16200000">
            <a:off x="7864031" y="3833055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Stdev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CB4740-7B1C-E4E0-AD64-60D70E585082}"/>
              </a:ext>
            </a:extLst>
          </p:cNvPr>
          <p:cNvSpPr txBox="1"/>
          <p:nvPr/>
        </p:nvSpPr>
        <p:spPr>
          <a:xfrm>
            <a:off x="8742254" y="511289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1         2         3          4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A5393A-968B-40EB-DE4A-3AD8140ED5FC}"/>
              </a:ext>
            </a:extLst>
          </p:cNvPr>
          <p:cNvSpPr txBox="1"/>
          <p:nvPr/>
        </p:nvSpPr>
        <p:spPr>
          <a:xfrm>
            <a:off x="9493260" y="5493888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25DC23-6EB7-CB1A-30A0-D7999E2C3EEC}"/>
              </a:ext>
            </a:extLst>
          </p:cNvPr>
          <p:cNvSpPr/>
          <p:nvPr/>
        </p:nvSpPr>
        <p:spPr>
          <a:xfrm>
            <a:off x="1239695" y="2934221"/>
            <a:ext cx="300625" cy="2167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72DE5E-F112-A323-ECC5-DA194CC9261B}"/>
              </a:ext>
            </a:extLst>
          </p:cNvPr>
          <p:cNvSpPr/>
          <p:nvPr/>
        </p:nvSpPr>
        <p:spPr>
          <a:xfrm>
            <a:off x="1792928" y="3429000"/>
            <a:ext cx="300625" cy="16722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B13097-6F83-8D70-D885-0AB01DB26DFD}"/>
              </a:ext>
            </a:extLst>
          </p:cNvPr>
          <p:cNvSpPr/>
          <p:nvPr/>
        </p:nvSpPr>
        <p:spPr>
          <a:xfrm>
            <a:off x="2346161" y="3775660"/>
            <a:ext cx="300625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5964B6-DC48-39F3-7BEB-08066C81CA13}"/>
              </a:ext>
            </a:extLst>
          </p:cNvPr>
          <p:cNvSpPr/>
          <p:nvPr/>
        </p:nvSpPr>
        <p:spPr>
          <a:xfrm>
            <a:off x="2899393" y="4720223"/>
            <a:ext cx="300625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FFD382D-E8C2-EC0B-774E-815428E73230}"/>
              </a:ext>
            </a:extLst>
          </p:cNvPr>
          <p:cNvCxnSpPr/>
          <p:nvPr/>
        </p:nvCxnSpPr>
        <p:spPr>
          <a:xfrm>
            <a:off x="1001702" y="5101223"/>
            <a:ext cx="26680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5A3ACB3-1246-2B3F-5CF3-DB50A904BBC0}"/>
              </a:ext>
            </a:extLst>
          </p:cNvPr>
          <p:cNvCxnSpPr>
            <a:cxnSpLocks/>
          </p:cNvCxnSpPr>
          <p:nvPr/>
        </p:nvCxnSpPr>
        <p:spPr>
          <a:xfrm flipV="1">
            <a:off x="1001702" y="2781820"/>
            <a:ext cx="0" cy="2319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F0AEE92-594B-8A49-5F59-94D0CD2B4906}"/>
              </a:ext>
            </a:extLst>
          </p:cNvPr>
          <p:cNvSpPr txBox="1"/>
          <p:nvPr/>
        </p:nvSpPr>
        <p:spPr>
          <a:xfrm rot="16200000">
            <a:off x="361472" y="3833055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Stdev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CA9F89-658B-9475-226B-B2BC79AAFE79}"/>
              </a:ext>
            </a:extLst>
          </p:cNvPr>
          <p:cNvSpPr txBox="1"/>
          <p:nvPr/>
        </p:nvSpPr>
        <p:spPr>
          <a:xfrm>
            <a:off x="1239695" y="511289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1         2         3          4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59B375-4F10-4E33-DD22-C5EB213AD043}"/>
              </a:ext>
            </a:extLst>
          </p:cNvPr>
          <p:cNvSpPr txBox="1"/>
          <p:nvPr/>
        </p:nvSpPr>
        <p:spPr>
          <a:xfrm>
            <a:off x="1990701" y="5493888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FF239D-19EC-A481-0EBE-667DA41F0D3B}"/>
                  </a:ext>
                </a:extLst>
              </p14:cNvPr>
              <p14:cNvContentPartPr/>
              <p14:nvPr/>
            </p14:nvContentPartPr>
            <p14:xfrm>
              <a:off x="685080" y="819000"/>
              <a:ext cx="9373680" cy="325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FF239D-19EC-A481-0EBE-667DA41F0D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720" y="809640"/>
                <a:ext cx="9392400" cy="327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3037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D3D18-7A53-7D0B-C69B-48613689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13391" cy="1325563"/>
          </a:xfrm>
        </p:spPr>
        <p:txBody>
          <a:bodyPr>
            <a:noAutofit/>
          </a:bodyPr>
          <a:lstStyle/>
          <a:p>
            <a:r>
              <a:rPr lang="en-US" sz="3200" dirty="0"/>
              <a:t>PCs are linear combinations of genes </a:t>
            </a:r>
            <a:br>
              <a:rPr lang="en-US" sz="3200" dirty="0"/>
            </a:br>
            <a:r>
              <a:rPr lang="en-US" sz="3200" dirty="0"/>
              <a:t>(why this is linear dimensionality reduction)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85A0D7-50F3-6329-BCA6-2208409EDF9D}"/>
              </a:ext>
            </a:extLst>
          </p:cNvPr>
          <p:cNvCxnSpPr/>
          <p:nvPr/>
        </p:nvCxnSpPr>
        <p:spPr>
          <a:xfrm>
            <a:off x="8698936" y="766924"/>
            <a:ext cx="0" cy="5367713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028A9D-9833-7C7A-54B2-CB67BBBD31A6}"/>
              </a:ext>
            </a:extLst>
          </p:cNvPr>
          <p:cNvCxnSpPr>
            <a:cxnSpLocks/>
          </p:cNvCxnSpPr>
          <p:nvPr/>
        </p:nvCxnSpPr>
        <p:spPr>
          <a:xfrm flipH="1">
            <a:off x="6156152" y="3429000"/>
            <a:ext cx="5407364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2302083-4678-6F21-9034-B8ABF5FDDC92}"/>
              </a:ext>
            </a:extLst>
          </p:cNvPr>
          <p:cNvSpPr txBox="1"/>
          <p:nvPr/>
        </p:nvSpPr>
        <p:spPr>
          <a:xfrm>
            <a:off x="10327081" y="3397552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B01D8-3FE1-B86E-D514-A64E17A20165}"/>
              </a:ext>
            </a:extLst>
          </p:cNvPr>
          <p:cNvSpPr txBox="1"/>
          <p:nvPr/>
        </p:nvSpPr>
        <p:spPr>
          <a:xfrm rot="16200000">
            <a:off x="8402767" y="1017718"/>
            <a:ext cx="1144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 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56ECBC-843B-7D5D-CFE2-D839430E8D90}"/>
              </a:ext>
            </a:extLst>
          </p:cNvPr>
          <p:cNvSpPr/>
          <p:nvPr/>
        </p:nvSpPr>
        <p:spPr>
          <a:xfrm>
            <a:off x="10029727" y="1256424"/>
            <a:ext cx="495632" cy="495632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4CEEF0-11AB-C9D0-7DA6-08940B355443}"/>
              </a:ext>
            </a:extLst>
          </p:cNvPr>
          <p:cNvSpPr/>
          <p:nvPr/>
        </p:nvSpPr>
        <p:spPr>
          <a:xfrm>
            <a:off x="10039617" y="1881096"/>
            <a:ext cx="495632" cy="495632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B4DB0B-12E7-2FA9-AFE5-72161CB5D7A1}"/>
              </a:ext>
            </a:extLst>
          </p:cNvPr>
          <p:cNvSpPr/>
          <p:nvPr/>
        </p:nvSpPr>
        <p:spPr>
          <a:xfrm>
            <a:off x="9573675" y="2663810"/>
            <a:ext cx="495632" cy="495632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07D4E5-EA4F-C32F-C088-BC6FF3FEBAF5}"/>
              </a:ext>
            </a:extLst>
          </p:cNvPr>
          <p:cNvSpPr/>
          <p:nvPr/>
        </p:nvSpPr>
        <p:spPr>
          <a:xfrm>
            <a:off x="10753374" y="1755933"/>
            <a:ext cx="495632" cy="495632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AA9BB9-CCF3-E7E4-74D0-C1E075B78C54}"/>
              </a:ext>
            </a:extLst>
          </p:cNvPr>
          <p:cNvSpPr/>
          <p:nvPr/>
        </p:nvSpPr>
        <p:spPr>
          <a:xfrm>
            <a:off x="9325860" y="2048603"/>
            <a:ext cx="495632" cy="495632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B50591-F8A3-7E03-410A-22D7C75566C2}"/>
              </a:ext>
            </a:extLst>
          </p:cNvPr>
          <p:cNvSpPr/>
          <p:nvPr/>
        </p:nvSpPr>
        <p:spPr>
          <a:xfrm>
            <a:off x="7050857" y="5368005"/>
            <a:ext cx="495632" cy="495632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A05BC-4270-6787-7450-2E09AAF0EE33}"/>
              </a:ext>
            </a:extLst>
          </p:cNvPr>
          <p:cNvSpPr/>
          <p:nvPr/>
        </p:nvSpPr>
        <p:spPr>
          <a:xfrm>
            <a:off x="7191929" y="4666120"/>
            <a:ext cx="495632" cy="495632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C462AE-B25F-24FC-7DBF-762B4E70C128}"/>
              </a:ext>
            </a:extLst>
          </p:cNvPr>
          <p:cNvSpPr/>
          <p:nvPr/>
        </p:nvSpPr>
        <p:spPr>
          <a:xfrm>
            <a:off x="7937908" y="4666119"/>
            <a:ext cx="495632" cy="495632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FD6D2F-40D1-9CF2-9D87-D2C45F9D51D2}"/>
              </a:ext>
            </a:extLst>
          </p:cNvPr>
          <p:cNvSpPr/>
          <p:nvPr/>
        </p:nvSpPr>
        <p:spPr>
          <a:xfrm>
            <a:off x="6504231" y="4975499"/>
            <a:ext cx="495632" cy="495632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967274-0D92-F5CD-7A4C-333C0B83CA19}"/>
              </a:ext>
            </a:extLst>
          </p:cNvPr>
          <p:cNvSpPr/>
          <p:nvPr/>
        </p:nvSpPr>
        <p:spPr>
          <a:xfrm>
            <a:off x="7296629" y="3964236"/>
            <a:ext cx="495632" cy="495632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91ECCB-A8C4-E5AC-2E8D-BAE71C0DA020}"/>
              </a:ext>
            </a:extLst>
          </p:cNvPr>
          <p:cNvCxnSpPr>
            <a:cxnSpLocks/>
          </p:cNvCxnSpPr>
          <p:nvPr/>
        </p:nvCxnSpPr>
        <p:spPr>
          <a:xfrm flipH="1">
            <a:off x="6305921" y="1164962"/>
            <a:ext cx="4603714" cy="4736253"/>
          </a:xfrm>
          <a:prstGeom prst="line">
            <a:avLst/>
          </a:prstGeom>
          <a:ln w="38100">
            <a:solidFill>
              <a:schemeClr val="dk1"/>
            </a:solidFill>
            <a:prstDash val="sysDot"/>
            <a:head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DF72CD1-519C-DAED-A1FC-96DF124EDA3C}"/>
              </a:ext>
            </a:extLst>
          </p:cNvPr>
          <p:cNvSpPr txBox="1"/>
          <p:nvPr/>
        </p:nvSpPr>
        <p:spPr>
          <a:xfrm>
            <a:off x="10821536" y="81360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DA4B10-3185-8C64-2035-1591A2C0D70F}"/>
              </a:ext>
            </a:extLst>
          </p:cNvPr>
          <p:cNvCxnSpPr>
            <a:cxnSpLocks/>
          </p:cNvCxnSpPr>
          <p:nvPr/>
        </p:nvCxnSpPr>
        <p:spPr>
          <a:xfrm>
            <a:off x="7191929" y="2022041"/>
            <a:ext cx="3154197" cy="2926391"/>
          </a:xfrm>
          <a:prstGeom prst="line">
            <a:avLst/>
          </a:prstGeom>
          <a:ln w="38100">
            <a:solidFill>
              <a:schemeClr val="dk1"/>
            </a:solidFill>
            <a:prstDash val="sysDot"/>
            <a:head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6F91BC-CFCB-C6D1-C452-4CAA439BCEE7}"/>
              </a:ext>
            </a:extLst>
          </p:cNvPr>
          <p:cNvSpPr txBox="1"/>
          <p:nvPr/>
        </p:nvSpPr>
        <p:spPr>
          <a:xfrm>
            <a:off x="7002806" y="163631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1A1DB0-DFD4-4314-5E53-F59CE4087841}"/>
                  </a:ext>
                </a:extLst>
              </p14:cNvPr>
              <p14:cNvContentPartPr/>
              <p14:nvPr/>
            </p14:nvContentPartPr>
            <p14:xfrm>
              <a:off x="647640" y="1936800"/>
              <a:ext cx="8719560" cy="3753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1A1DB0-DFD4-4314-5E53-F59CE40878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280" y="1927440"/>
                <a:ext cx="8738280" cy="37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668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0FB58-3B38-85A3-3554-B655578D7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5CB98-221E-2B0C-A323-087EFD12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0458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Consider the following centered gene expression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616538-1945-0F91-8F70-82A222A69D88}"/>
              </a:ext>
            </a:extLst>
          </p:cNvPr>
          <p:cNvSpPr txBox="1">
            <a:spLocks/>
          </p:cNvSpPr>
          <p:nvPr/>
        </p:nvSpPr>
        <p:spPr>
          <a:xfrm>
            <a:off x="10197342" y="-62222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91E11D-7B38-5C8C-7895-50042D3D9F37}"/>
              </a:ext>
            </a:extLst>
          </p:cNvPr>
          <p:cNvCxnSpPr/>
          <p:nvPr/>
        </p:nvCxnSpPr>
        <p:spPr>
          <a:xfrm>
            <a:off x="3767204" y="2289965"/>
            <a:ext cx="0" cy="3588026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3373B4-37B6-75DD-A4AD-372D3E041EC7}"/>
              </a:ext>
            </a:extLst>
          </p:cNvPr>
          <p:cNvCxnSpPr>
            <a:cxnSpLocks/>
          </p:cNvCxnSpPr>
          <p:nvPr/>
        </p:nvCxnSpPr>
        <p:spPr>
          <a:xfrm flipH="1" flipV="1">
            <a:off x="1096714" y="3972960"/>
            <a:ext cx="5741408" cy="7139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4A2A02E-2544-1197-BBE0-5E396C426818}"/>
              </a:ext>
            </a:extLst>
          </p:cNvPr>
          <p:cNvSpPr txBox="1"/>
          <p:nvPr/>
        </p:nvSpPr>
        <p:spPr>
          <a:xfrm>
            <a:off x="6071839" y="3959744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256D7-4535-91F2-0C7F-8575E7C5EC2C}"/>
              </a:ext>
            </a:extLst>
          </p:cNvPr>
          <p:cNvSpPr txBox="1"/>
          <p:nvPr/>
        </p:nvSpPr>
        <p:spPr>
          <a:xfrm rot="16200000">
            <a:off x="3501266" y="228939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0A2123-99B5-05A3-DA9F-84F8EFE9A468}"/>
              </a:ext>
            </a:extLst>
          </p:cNvPr>
          <p:cNvSpPr/>
          <p:nvPr/>
        </p:nvSpPr>
        <p:spPr>
          <a:xfrm>
            <a:off x="5506167" y="3814447"/>
            <a:ext cx="331303" cy="3313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0C6C5D-17C8-8A41-B49E-96C5BABBF60C}"/>
              </a:ext>
            </a:extLst>
          </p:cNvPr>
          <p:cNvSpPr/>
          <p:nvPr/>
        </p:nvSpPr>
        <p:spPr>
          <a:xfrm rot="18663285">
            <a:off x="1814695" y="3819426"/>
            <a:ext cx="331303" cy="33130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738C29-A8DC-C395-C18A-3B88FF6E86A8}"/>
              </a:ext>
            </a:extLst>
          </p:cNvPr>
          <p:cNvSpPr/>
          <p:nvPr/>
        </p:nvSpPr>
        <p:spPr>
          <a:xfrm>
            <a:off x="3608041" y="3233937"/>
            <a:ext cx="331303" cy="3313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6833EB-79B6-5F6D-7ADE-07628E31520C}"/>
              </a:ext>
            </a:extLst>
          </p:cNvPr>
          <p:cNvSpPr/>
          <p:nvPr/>
        </p:nvSpPr>
        <p:spPr>
          <a:xfrm>
            <a:off x="3601552" y="4312916"/>
            <a:ext cx="331303" cy="3313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588E9A-2CBF-A9E3-9297-8495BE5BEAA5}"/>
              </a:ext>
            </a:extLst>
          </p:cNvPr>
          <p:cNvSpPr txBox="1"/>
          <p:nvPr/>
        </p:nvSpPr>
        <p:spPr>
          <a:xfrm>
            <a:off x="8424797" y="2111133"/>
            <a:ext cx="2412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Are solutions unique? 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AEB8B5-4756-1156-03CA-DBE80A264873}"/>
              </a:ext>
            </a:extLst>
          </p:cNvPr>
          <p:cNvSpPr/>
          <p:nvPr/>
        </p:nvSpPr>
        <p:spPr>
          <a:xfrm rot="18663285">
            <a:off x="1415333" y="3807308"/>
            <a:ext cx="331303" cy="33130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C6392EC-6545-9ED6-DFF5-1DE35C0EF5F2}"/>
              </a:ext>
            </a:extLst>
          </p:cNvPr>
          <p:cNvSpPr/>
          <p:nvPr/>
        </p:nvSpPr>
        <p:spPr>
          <a:xfrm rot="18663285">
            <a:off x="2191905" y="3819426"/>
            <a:ext cx="331303" cy="33130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CDCD23-AFBB-6C50-8B56-41D8334330E2}"/>
              </a:ext>
            </a:extLst>
          </p:cNvPr>
          <p:cNvSpPr/>
          <p:nvPr/>
        </p:nvSpPr>
        <p:spPr>
          <a:xfrm>
            <a:off x="5106146" y="3814447"/>
            <a:ext cx="331303" cy="3313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B7C2FB-2388-0305-5651-613C7BAB76F7}"/>
              </a:ext>
            </a:extLst>
          </p:cNvPr>
          <p:cNvSpPr/>
          <p:nvPr/>
        </p:nvSpPr>
        <p:spPr>
          <a:xfrm>
            <a:off x="5930348" y="3814447"/>
            <a:ext cx="331303" cy="3313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F7DFD15-BF60-E23D-B671-CFA4E967356C}"/>
              </a:ext>
            </a:extLst>
          </p:cNvPr>
          <p:cNvSpPr/>
          <p:nvPr/>
        </p:nvSpPr>
        <p:spPr>
          <a:xfrm>
            <a:off x="3614212" y="2851505"/>
            <a:ext cx="331303" cy="3313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366A6E-5CFC-3678-A6D1-5C8D15EBE246}"/>
              </a:ext>
            </a:extLst>
          </p:cNvPr>
          <p:cNvSpPr/>
          <p:nvPr/>
        </p:nvSpPr>
        <p:spPr>
          <a:xfrm>
            <a:off x="3601368" y="4682451"/>
            <a:ext cx="331303" cy="3313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E8916DB-C3A0-1638-07E8-7B899E56C673}"/>
                  </a:ext>
                </a:extLst>
              </p14:cNvPr>
              <p14:cNvContentPartPr/>
              <p14:nvPr/>
            </p14:nvContentPartPr>
            <p14:xfrm>
              <a:off x="1276200" y="1562040"/>
              <a:ext cx="8992080" cy="3258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E8916DB-C3A0-1638-07E8-7B899E56C6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6840" y="1552680"/>
                <a:ext cx="9010800" cy="32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762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1E04-C36D-3E1F-CA9E-98DFECF5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0458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Genes that are more highly expressed </a:t>
            </a:r>
            <a:r>
              <a:rPr lang="en-US" sz="3200" i="1" dirty="0"/>
              <a:t>tend</a:t>
            </a:r>
            <a:r>
              <a:rPr lang="en-US" sz="3200" dirty="0"/>
              <a:t> to be more variable. How does this impact our PCs?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F2591E-746E-188A-6CD1-177161175C1E}"/>
              </a:ext>
            </a:extLst>
          </p:cNvPr>
          <p:cNvSpPr txBox="1">
            <a:spLocks/>
          </p:cNvSpPr>
          <p:nvPr/>
        </p:nvSpPr>
        <p:spPr>
          <a:xfrm>
            <a:off x="10197342" y="-62222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0B955D-A266-C01D-4A32-AD8AC4A1BBC1}"/>
              </a:ext>
            </a:extLst>
          </p:cNvPr>
          <p:cNvCxnSpPr/>
          <p:nvPr/>
        </p:nvCxnSpPr>
        <p:spPr>
          <a:xfrm>
            <a:off x="1101587" y="2289965"/>
            <a:ext cx="0" cy="3588026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E2707C-62CF-640A-8AAE-DF0F211E6020}"/>
              </a:ext>
            </a:extLst>
          </p:cNvPr>
          <p:cNvCxnSpPr>
            <a:cxnSpLocks/>
          </p:cNvCxnSpPr>
          <p:nvPr/>
        </p:nvCxnSpPr>
        <p:spPr>
          <a:xfrm flipH="1" flipV="1">
            <a:off x="1096714" y="5870852"/>
            <a:ext cx="5741408" cy="7139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CB974E-618A-1D79-5071-332AA5875A78}"/>
              </a:ext>
            </a:extLst>
          </p:cNvPr>
          <p:cNvSpPr txBox="1"/>
          <p:nvPr/>
        </p:nvSpPr>
        <p:spPr>
          <a:xfrm>
            <a:off x="6071839" y="5877991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F3508-362A-0D9B-45C1-37CAE6039A3C}"/>
              </a:ext>
            </a:extLst>
          </p:cNvPr>
          <p:cNvSpPr txBox="1"/>
          <p:nvPr/>
        </p:nvSpPr>
        <p:spPr>
          <a:xfrm rot="16200000">
            <a:off x="840523" y="2377071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129E78-071E-4BE0-4085-94A5FE4201A5}"/>
              </a:ext>
            </a:extLst>
          </p:cNvPr>
          <p:cNvSpPr/>
          <p:nvPr/>
        </p:nvSpPr>
        <p:spPr>
          <a:xfrm>
            <a:off x="6356793" y="4329076"/>
            <a:ext cx="331303" cy="3313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5768B2-96AA-04AD-2A1C-E5AAC80DE1BC}"/>
              </a:ext>
            </a:extLst>
          </p:cNvPr>
          <p:cNvSpPr/>
          <p:nvPr/>
        </p:nvSpPr>
        <p:spPr>
          <a:xfrm>
            <a:off x="5275804" y="4732182"/>
            <a:ext cx="331303" cy="3313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43D4FC-9C3A-B808-D37B-DF89C8B72CDD}"/>
              </a:ext>
            </a:extLst>
          </p:cNvPr>
          <p:cNvSpPr/>
          <p:nvPr/>
        </p:nvSpPr>
        <p:spPr>
          <a:xfrm>
            <a:off x="5802196" y="4504675"/>
            <a:ext cx="331303" cy="3313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98A909-F62F-F25C-04B8-F526A0DA47D2}"/>
              </a:ext>
            </a:extLst>
          </p:cNvPr>
          <p:cNvSpPr/>
          <p:nvPr/>
        </p:nvSpPr>
        <p:spPr>
          <a:xfrm rot="18663285">
            <a:off x="1757265" y="4924742"/>
            <a:ext cx="331303" cy="33130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56FB114-8029-3E07-BFA6-68051AA2046D}"/>
              </a:ext>
            </a:extLst>
          </p:cNvPr>
          <p:cNvSpPr/>
          <p:nvPr/>
        </p:nvSpPr>
        <p:spPr>
          <a:xfrm rot="18663285">
            <a:off x="2282118" y="4992962"/>
            <a:ext cx="331303" cy="33130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740E91-07C6-D8F0-8973-A4D865913DAE}"/>
              </a:ext>
            </a:extLst>
          </p:cNvPr>
          <p:cNvSpPr/>
          <p:nvPr/>
        </p:nvSpPr>
        <p:spPr>
          <a:xfrm rot="18663285">
            <a:off x="1297576" y="5131545"/>
            <a:ext cx="331303" cy="33130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EF875E-3E00-336B-7855-C4EDA497C02F}"/>
                  </a:ext>
                </a:extLst>
              </p14:cNvPr>
              <p14:cNvContentPartPr/>
              <p14:nvPr/>
            </p14:nvContentPartPr>
            <p14:xfrm>
              <a:off x="666720" y="2153520"/>
              <a:ext cx="10573200" cy="4273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EF875E-3E00-336B-7855-C4EDA497C0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360" y="2144160"/>
                <a:ext cx="10591920" cy="42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854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offitt Laboratory: in situ, single-cell &amp;#39;omics">
            <a:extLst>
              <a:ext uri="{FF2B5EF4-FFF2-40B4-BE49-F238E27FC236}">
                <a16:creationId xmlns:a16="http://schemas.microsoft.com/office/drawing/2014/main" id="{64F366DB-D7EA-D44D-BDC9-B255DECBC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12192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6C9307-4CA0-834C-A15B-5D7D9CA4E3CB}"/>
              </a:ext>
            </a:extLst>
          </p:cNvPr>
          <p:cNvSpPr txBox="1"/>
          <p:nvPr/>
        </p:nvSpPr>
        <p:spPr>
          <a:xfrm>
            <a:off x="111210" y="6390824"/>
            <a:ext cx="266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Vizgen</a:t>
            </a:r>
            <a:r>
              <a:rPr lang="en-US" dirty="0"/>
              <a:t>, Moffitt lab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96A59-4A92-76B4-3350-380A4059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62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Imaging </a:t>
            </a:r>
            <a:r>
              <a:rPr lang="en-US" sz="3200" dirty="0" err="1"/>
              <a:t>smFISH</a:t>
            </a:r>
            <a:r>
              <a:rPr lang="en-US" sz="3200" dirty="0"/>
              <a:t>-based Spatial Transcriptomics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F63A38-A259-5A29-847D-B0C291EAEDEB}"/>
                  </a:ext>
                </a:extLst>
              </p14:cNvPr>
              <p14:cNvContentPartPr/>
              <p14:nvPr/>
            </p14:nvContentPartPr>
            <p14:xfrm>
              <a:off x="4933800" y="1111320"/>
              <a:ext cx="7233120" cy="5245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F63A38-A259-5A29-847D-B0C291EAED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4440" y="1101960"/>
                <a:ext cx="7251840" cy="526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453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C49B8-F534-1E8F-8FD8-91DF184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00322" cy="1325563"/>
          </a:xfrm>
        </p:spPr>
        <p:txBody>
          <a:bodyPr>
            <a:noAutofit/>
          </a:bodyPr>
          <a:lstStyle/>
          <a:p>
            <a:r>
              <a:rPr lang="en-US" sz="3200" dirty="0"/>
              <a:t>Gene expression is correlated with cell size (for imaging-based ST) or number of cells per spot (for sequencing-based ST). How does this impact our PCs?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898663-044E-ABCE-4BB4-A53F7FED7DF7}"/>
              </a:ext>
            </a:extLst>
          </p:cNvPr>
          <p:cNvSpPr txBox="1">
            <a:spLocks/>
          </p:cNvSpPr>
          <p:nvPr/>
        </p:nvSpPr>
        <p:spPr>
          <a:xfrm>
            <a:off x="10197342" y="-62222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F757EB-FE46-3F12-3240-C2B06EBE488B}"/>
                  </a:ext>
                </a:extLst>
              </p14:cNvPr>
              <p14:cNvContentPartPr/>
              <p14:nvPr/>
            </p14:nvContentPartPr>
            <p14:xfrm>
              <a:off x="1301760" y="2089080"/>
              <a:ext cx="9868320" cy="3759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F757EB-FE46-3F12-3240-C2B06EBE48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2400" y="2079720"/>
                <a:ext cx="9887040" cy="37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183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87A5-0496-D2E2-7226-DB5B669CB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an imaging </a:t>
            </a:r>
            <a:r>
              <a:rPr lang="en-US" dirty="0" err="1"/>
              <a:t>smFISH</a:t>
            </a:r>
            <a:r>
              <a:rPr lang="en-US" dirty="0"/>
              <a:t>-based </a:t>
            </a:r>
            <a:br>
              <a:rPr lang="en-US" dirty="0"/>
            </a:br>
            <a:r>
              <a:rPr lang="en-US" dirty="0"/>
              <a:t>spatial transcriptomics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136F8-6F5B-B5E8-0EE4-98ACEE98B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Prof. Fan calculates how many total genes are detected per cell</a:t>
            </a:r>
          </a:p>
          <a:p>
            <a:pPr lvl="1"/>
            <a:r>
              <a:rPr lang="en-US" dirty="0"/>
              <a:t>She notices a cell has 0 genes detected</a:t>
            </a:r>
          </a:p>
          <a:p>
            <a:pPr lvl="1"/>
            <a:r>
              <a:rPr lang="en-US" dirty="0"/>
              <a:t>She concludes the cell is dead</a:t>
            </a:r>
          </a:p>
          <a:p>
            <a:pPr lvl="1"/>
            <a:r>
              <a:rPr lang="en-US" dirty="0"/>
              <a:t>Do you agree?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7D5A68-593C-4E6F-9596-CE8A51C5FBAE}"/>
              </a:ext>
            </a:extLst>
          </p:cNvPr>
          <p:cNvSpPr txBox="1">
            <a:spLocks/>
          </p:cNvSpPr>
          <p:nvPr/>
        </p:nvSpPr>
        <p:spPr>
          <a:xfrm>
            <a:off x="10197342" y="-62222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5E92A5-E642-70BC-B469-95FD81571577}"/>
                  </a:ext>
                </a:extLst>
              </p14:cNvPr>
              <p14:cNvContentPartPr/>
              <p14:nvPr/>
            </p14:nvContentPartPr>
            <p14:xfrm>
              <a:off x="1345680" y="1123920"/>
              <a:ext cx="10789560" cy="3949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5E92A5-E642-70BC-B469-95FD815715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6320" y="1114560"/>
                <a:ext cx="10808280" cy="39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939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dna synthesis&#10;&#10;AI-generated content may be incorrect.">
            <a:extLst>
              <a:ext uri="{FF2B5EF4-FFF2-40B4-BE49-F238E27FC236}">
                <a16:creationId xmlns:a16="http://schemas.microsoft.com/office/drawing/2014/main" id="{D0629F1C-2828-90FD-6054-03E1AF640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4237"/>
          <a:stretch/>
        </p:blipFill>
        <p:spPr>
          <a:xfrm>
            <a:off x="994317" y="1077228"/>
            <a:ext cx="10203365" cy="2273081"/>
          </a:xfrm>
        </p:spPr>
      </p:pic>
      <p:pic>
        <p:nvPicPr>
          <p:cNvPr id="7" name="Picture 6" descr="A diagram of a dna sequence&#10;&#10;AI-generated content may be incorrect.">
            <a:extLst>
              <a:ext uri="{FF2B5EF4-FFF2-40B4-BE49-F238E27FC236}">
                <a16:creationId xmlns:a16="http://schemas.microsoft.com/office/drawing/2014/main" id="{F8EB7B45-7B57-7FD2-7EC0-140AAAF93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752" y="3656324"/>
            <a:ext cx="4592496" cy="2986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80B719-10A1-B0DE-CDA6-E2AEE1073BE1}"/>
              </a:ext>
            </a:extLst>
          </p:cNvPr>
          <p:cNvSpPr txBox="1"/>
          <p:nvPr/>
        </p:nvSpPr>
        <p:spPr>
          <a:xfrm>
            <a:off x="10274639" y="6398651"/>
            <a:ext cx="184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(Stahl et al 2016)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75EEB-14F7-E1F2-A955-0642A944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62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Spot-based capture sequencing-based spatial transcriptomics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B4FA68-7575-1D9E-14D9-3A1BD6B0A12A}"/>
                  </a:ext>
                </a:extLst>
              </p14:cNvPr>
              <p14:cNvContentPartPr/>
              <p14:nvPr/>
            </p14:nvContentPartPr>
            <p14:xfrm>
              <a:off x="3505320" y="3162240"/>
              <a:ext cx="7354800" cy="1893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B4FA68-7575-1D9E-14D9-3A1BD6B0A1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5960" y="3152880"/>
                <a:ext cx="7373520" cy="19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768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701BE-2E42-F684-7091-35392D99F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C8D6D-B3D4-B55E-5D38-5887EB25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a spot sequencing-based </a:t>
            </a:r>
            <a:br>
              <a:rPr lang="en-US" dirty="0"/>
            </a:br>
            <a:r>
              <a:rPr lang="en-US" dirty="0"/>
              <a:t>spatial transcriptomics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58931-456B-D5F4-9908-628EC7D70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Prof. Fan calculates how many total genes are detected per spot</a:t>
            </a:r>
          </a:p>
          <a:p>
            <a:pPr lvl="1"/>
            <a:r>
              <a:rPr lang="en-US" dirty="0"/>
              <a:t>She notices a spot has 0 genes detected</a:t>
            </a:r>
          </a:p>
          <a:p>
            <a:pPr lvl="1"/>
            <a:r>
              <a:rPr lang="en-US" dirty="0"/>
              <a:t>She concludes all the cell in this spot are dead</a:t>
            </a:r>
          </a:p>
          <a:p>
            <a:pPr lvl="1"/>
            <a:r>
              <a:rPr lang="en-US" dirty="0"/>
              <a:t>Do you agree?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D89211-F707-1CB6-B394-921ED3F2F530}"/>
              </a:ext>
            </a:extLst>
          </p:cNvPr>
          <p:cNvSpPr txBox="1">
            <a:spLocks/>
          </p:cNvSpPr>
          <p:nvPr/>
        </p:nvSpPr>
        <p:spPr>
          <a:xfrm>
            <a:off x="10197342" y="-62222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p:pic>
        <p:nvPicPr>
          <p:cNvPr id="4" name="Picture 2" descr="How to analyze your Visium data - Single Cell Discoveries">
            <a:extLst>
              <a:ext uri="{FF2B5EF4-FFF2-40B4-BE49-F238E27FC236}">
                <a16:creationId xmlns:a16="http://schemas.microsoft.com/office/drawing/2014/main" id="{FE4EF890-FC83-CBC1-D3BB-7EBE4BAA6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660" y="3215808"/>
            <a:ext cx="4600142" cy="35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42CB86-3306-2264-B26F-1EA58F6A3D33}"/>
              </a:ext>
            </a:extLst>
          </p:cNvPr>
          <p:cNvCxnSpPr/>
          <p:nvPr/>
        </p:nvCxnSpPr>
        <p:spPr>
          <a:xfrm>
            <a:off x="3454672" y="4384963"/>
            <a:ext cx="833718" cy="12236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6563876-41C7-4286-BE9B-2DEBAFBF96B5}"/>
                  </a:ext>
                </a:extLst>
              </p14:cNvPr>
              <p14:cNvContentPartPr/>
              <p14:nvPr/>
            </p14:nvContentPartPr>
            <p14:xfrm>
              <a:off x="12600" y="1244520"/>
              <a:ext cx="11417760" cy="550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6563876-41C7-4286-BE9B-2DEBAFBF96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0" y="1235160"/>
                <a:ext cx="11436480" cy="55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55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E410F-CE17-8958-DC39-22C46C5F8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6CD0-C8E3-1412-2C31-4F4CEF8C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quality control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FDC9E-D9EF-A46A-A7C3-1B533AC6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4675"/>
          </a:xfrm>
        </p:spPr>
        <p:txBody>
          <a:bodyPr>
            <a:normAutofit/>
          </a:bodyPr>
          <a:lstStyle/>
          <a:p>
            <a:r>
              <a:rPr lang="en-US" dirty="0"/>
              <a:t>How many total genes are detected per cell/spot?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8425F3-4DB0-991A-5185-7D6FB41F3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264" y="2616362"/>
            <a:ext cx="5892409" cy="3979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4ED339-612E-7AD8-C3B1-7A059F17CB46}"/>
              </a:ext>
            </a:extLst>
          </p:cNvPr>
          <p:cNvSpPr txBox="1"/>
          <p:nvPr/>
        </p:nvSpPr>
        <p:spPr>
          <a:xfrm>
            <a:off x="906709" y="2841874"/>
            <a:ext cx="448617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data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read.csv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('~/Desktop/genomic-data-visualization-2026/data/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Visium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-IRI-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ShamR_matrix.csv.gz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pos &lt;- data[,c('x', 'y')]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(pos) &lt;- data[,1]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gexp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data[, 4:ncol(data)]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gexp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&lt;- data[,1]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library(ggplot2)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name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gexp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totgexp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rowSums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gexp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)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(x = name, y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totgexp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 +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geom_col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D629EF3-DE93-B577-5575-6CE140F6789D}"/>
                  </a:ext>
                </a:extLst>
              </p14:cNvPr>
              <p14:cNvContentPartPr/>
              <p14:nvPr/>
            </p14:nvContentPartPr>
            <p14:xfrm>
              <a:off x="2120760" y="464400"/>
              <a:ext cx="10049040" cy="4908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D629EF3-DE93-B577-5575-6CE140F678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1400" y="455040"/>
                <a:ext cx="10067760" cy="49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083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4210D-9E5A-AA06-6A5E-1573286BB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AFCF-ADAF-DBF0-3C02-915FB4B8B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quality control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4F1B-2B10-1640-F6A6-4E23B9A55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How many total genes are detected per cell/spot?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many unique genes are detected per cell/spot?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total expression of each gene across all cells/spots?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average expression of each gene across all cells/spots?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many cells/spots is a particular gene detected in?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DEDF51-6BB4-7070-34FB-6E5E8328279F}"/>
                  </a:ext>
                </a:extLst>
              </p14:cNvPr>
              <p14:cNvContentPartPr/>
              <p14:nvPr/>
            </p14:nvContentPartPr>
            <p14:xfrm>
              <a:off x="247680" y="501480"/>
              <a:ext cx="11805120" cy="3791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DEDF51-6BB4-7070-34FB-6E5E832827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320" y="492120"/>
                <a:ext cx="11823840" cy="381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61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F69B-E6EA-2A43-801A-0AFB317A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F0B12-4A98-5C4C-9933-412E66E36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-apple-system"/>
              </a:rPr>
              <a:t>Learn about and apply linear dimensionality reduction via principal components analysis</a:t>
            </a:r>
          </a:p>
        </p:txBody>
      </p:sp>
    </p:spTree>
    <p:extLst>
      <p:ext uri="{BB962C8B-B14F-4D97-AF65-F5344CB8AC3E}">
        <p14:creationId xmlns:p14="http://schemas.microsoft.com/office/powerpoint/2010/main" val="81094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9B02-5DD8-534C-648C-37C73F8F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dimensionality reduction?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BFE4BC-7CC6-914D-8D0B-ACB627500BC8}"/>
                  </a:ext>
                </a:extLst>
              </p14:cNvPr>
              <p14:cNvContentPartPr/>
              <p14:nvPr/>
            </p14:nvContentPartPr>
            <p14:xfrm>
              <a:off x="1454040" y="1803240"/>
              <a:ext cx="8509320" cy="1149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BFE4BC-7CC6-914D-8D0B-ACB627500B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4680" y="1793880"/>
                <a:ext cx="8528040" cy="11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9583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530</Words>
  <Application>Microsoft Macintosh PowerPoint</Application>
  <PresentationFormat>Widescreen</PresentationFormat>
  <Paragraphs>96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-apple-system</vt:lpstr>
      <vt:lpstr>Aptos</vt:lpstr>
      <vt:lpstr>Aptos Display</vt:lpstr>
      <vt:lpstr>Arial</vt:lpstr>
      <vt:lpstr>Courier New</vt:lpstr>
      <vt:lpstr>docs-Roboto</vt:lpstr>
      <vt:lpstr>Office Theme</vt:lpstr>
      <vt:lpstr>EN.580.428  Genomic Data Visualization Lesson 3  Linear Dimensionality Reduction: Principal Components Analysis</vt:lpstr>
      <vt:lpstr>Imaging smFISH-based Spatial Transcriptomics</vt:lpstr>
      <vt:lpstr>Consider an imaging smFISH-based  spatial transcriptomics dataset</vt:lpstr>
      <vt:lpstr>Spot-based capture sequencing-based spatial transcriptomics</vt:lpstr>
      <vt:lpstr>Consider a spot sequencing-based  spatial transcriptomics dataset</vt:lpstr>
      <vt:lpstr>Common quality control metrics</vt:lpstr>
      <vt:lpstr>Common quality control metrics</vt:lpstr>
      <vt:lpstr>Lesson learning objectives</vt:lpstr>
      <vt:lpstr>Why do we need dimensionality reduction?</vt:lpstr>
      <vt:lpstr>Why do we need dimensionality reduction?</vt:lpstr>
      <vt:lpstr>Linear dimensionality reduction:  principal components analysis</vt:lpstr>
      <vt:lpstr>Step 1: center the data</vt:lpstr>
      <vt:lpstr>Step 2: find the of best fit (minimization approach)</vt:lpstr>
      <vt:lpstr>Equivalent Step 2: find the line of best fit (maximization approach)</vt:lpstr>
      <vt:lpstr>Scree plot: PC# vs stdev</vt:lpstr>
      <vt:lpstr>Which of these can be screen plots?</vt:lpstr>
      <vt:lpstr>PCs are linear combinations of genes  (why this is linear dimensionality reduction)</vt:lpstr>
      <vt:lpstr>Consider the following centered gene expression</vt:lpstr>
      <vt:lpstr>Genes that are more highly expressed tend to be more variable. How does this impact our PCs?</vt:lpstr>
      <vt:lpstr>Gene expression is correlated with cell size (for imaging-based ST) or number of cells per spot (for sequencing-based ST). How does this impact our PCs?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EN.580.428  Genomic Data Visualization Lesson 4  Linear Dimensionality Reduction: Principal Components Analysis</dc:title>
  <dc:creator>Jean Fan</dc:creator>
  <cp:lastModifiedBy>Jean Fan</cp:lastModifiedBy>
  <cp:revision>15</cp:revision>
  <dcterms:created xsi:type="dcterms:W3CDTF">2024-01-30T17:39:03Z</dcterms:created>
  <dcterms:modified xsi:type="dcterms:W3CDTF">2026-01-28T14:51:10Z</dcterms:modified>
</cp:coreProperties>
</file>