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notesSlides/notesSlide1.xml" ContentType="application/vnd.openxmlformats-officedocument.presentationml.notesSlide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sldIdLst>
    <p:sldId id="298" r:id="rId2"/>
    <p:sldId id="356" r:id="rId3"/>
    <p:sldId id="353" r:id="rId4"/>
    <p:sldId id="360" r:id="rId5"/>
    <p:sldId id="361" r:id="rId6"/>
    <p:sldId id="362" r:id="rId7"/>
    <p:sldId id="355" r:id="rId8"/>
    <p:sldId id="750" r:id="rId9"/>
    <p:sldId id="328" r:id="rId10"/>
    <p:sldId id="358" r:id="rId11"/>
    <p:sldId id="359" r:id="rId12"/>
    <p:sldId id="363" r:id="rId13"/>
    <p:sldId id="364" r:id="rId14"/>
    <p:sldId id="365" r:id="rId15"/>
    <p:sldId id="366" r:id="rId16"/>
    <p:sldId id="367" r:id="rId17"/>
    <p:sldId id="751" r:id="rId18"/>
    <p:sldId id="74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/>
    <p:restoredTop sz="96327"/>
  </p:normalViewPr>
  <p:slideViewPr>
    <p:cSldViewPr snapToGrid="0">
      <p:cViewPr varScale="1">
        <p:scale>
          <a:sx n="109" d="100"/>
          <a:sy n="109" d="100"/>
        </p:scale>
        <p:origin x="216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30T13:09:26.536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15895 5134 13469,'0'46'1889,"0"6"-1754,0-14 0,0 3-90,0 3 0,0-1-45,0-7 0,0 0-451,0 7 0,0-1-358,-9 10-2013,7-4 2822,-7-20 0,9-17 0,0-2 0</inkml:trace>
  <inkml:trace contextRef="#ctx0" brushRef="#br0" timeOffset="324">16267 5056 14459,'0'38'749,"0"0"1,0 1-1,0 3-659,0-5 0,1 2 0,-2 0-1184,-3 13 0,-1-1 1139,4 3 0,0-2-45,-3-11 0,-1-3-138,5 12-2920,0-13-3421,0-26 6479,0-3 0,0-8 0,0 0 0</inkml:trace>
  <inkml:trace contextRef="#ctx0" brushRef="#br0" timeOffset="982">16032 4997 10051,'-31'-9'3238,"12"7"-2608,10-6-270,0-1-360,7 7-90,-7-7 180,9 9 180,0 0 0,18 0-181,4 0 181,26 0-225,-19 8 0,1 1-45,0-3 0,1 2-172,3 9 0,-1 3 306,-7-6 1,-2 2-90,1 3 0,-2 1 225,7 19-90,-10-8 180,-11 6-360,-9-15 180,-9 15-180,-11-16 0,-19 8 90,-11-18-90,21-6 0,-1-2 0,0-2 0,1-2-90,-21 1 90,2 9-180,18-7 180,1 16-180,10-16 705,8 24-256,11-13-89,20 24 0,28-15-135,-15-3 0,4-1-575,6-7 0,3 0 590,-11 1 0,1 1 0,0-1 29,10-2 1,-1 1-323,0 8 0,-3-1 278,-11-7 0,-3 0 45,11 26 180,-11-15-270,-17 6-899,-2-17-1541,-9-2 2440,0-18 0,0 7 0,0-7 0</inkml:trace>
  <inkml:trace contextRef="#ctx0" brushRef="#br0" timeOffset="1657">16678 4625 15718,'7'-22'180,"6"5"-90,18 17-90,6 0 90,-15 0 90,-3 8 0,-10 12-180,-9 10 180,0 18-180,-9-6-90,-11 6 90,-10-9 0,15-15 0,-1 0 0,-12 8 90,8 14-90,1-33 179,17 22 1,13-31-90,28 14-90,2-18-450,-12 1 1,-1-2-1440,5-8-3958,4-2 5847,-18-8 0,-8 8 0,-2 2 0</inkml:trace>
  <inkml:trace contextRef="#ctx0" brushRef="#br0" timeOffset="2001">17364 5291 14459,'49'-11'719,"-20"7"1,0 0-675,2-1 0,-1 1-45,5 4 0,-2-2 0,17-16-540,-2 16-1439,-18-7-3777,-1 9 5756,-19-8 0,-1 6 0,-9-7 0</inkml:trace>
  <inkml:trace contextRef="#ctx0" brushRef="#br0" timeOffset="2315">17756 5036 18147,'40'-11'90,"8"12"-180,-7 1 0,-2 15 270,-10-6-1,-19 17-89,-1-6 0,-9 24 0,-17-14-90,-5 16-90,-17-17-899,8-3-2429,3-17 3418,17-2 0,2-9 0,9 0 0</inkml:trace>
  <inkml:trace contextRef="#ctx0" brushRef="#br0" timeOffset="2841">18521 4899 16887,'0'35'450,"0"0"0,0 3 0,0 0-316,0-3 1,0 0-90,0 4 0,0 0-584,0 1 0,0-1 584,0-4 0,0-1-65,0-4 1,0-1-161,1 0 1,-2-1-1423,-8 4-3435,7 5 5037,-7-26 0,9-2 0,0-9 0</inkml:trace>
  <inkml:trace contextRef="#ctx0" brushRef="#br0" timeOffset="3107">18815 4919 17697,'-9'48'1439,"7"2"-1349,-3-13 0,1 2-1048,4-4 1,0 2 1002,0 10 0,0 2 0,1-4 0,-2-1-164,-3-8 1,-1 0-152,5 2 0,-2-2-1236,-6 14-3441,8-9 4947,0-12 0,0-21 0,0-8 0</inkml:trace>
  <inkml:trace contextRef="#ctx0" brushRef="#br0" timeOffset="3674">18560 4801 15178,'-20'-9'2429,"27"7"-2249,15-15-180,5 14 0,5 4-368,2-6 1,1 1 322,1 7 0,-2 3 167,-3 2 1,-3 3-123,11 11 163,-11 15 107,-17-6-180,-2-1 0,-9-2 369,-9 1-459,-19 1 90,-5 1-174,5-16 0,-1-2 174,-12 7-90,-7-1 0,18 9 180,1-14-90,27 20 0,22-21 0,3 5 0,4 2 0,7-5 0,2 0-135,3 4 0,0 1 90,-3 0 0,-2-1-276,1 1 1,-3 0 275,-5-1 0,-4 1 89,17 19-134,-12 0-180,-9-8-1889,-8-3-2069,7-17 4138,-7-2 0,0-9 0,-3 0 0</inkml:trace>
  <inkml:trace contextRef="#ctx0" brushRef="#br0" timeOffset="4457">19305 4448 17877,'0'29'1349,"9"10"-1349,-7 11 0,2-21 0,0 1-45,-4 0 0,0-1-2114,9 21-6566,-7-11 8725,7-11 0,-9-17 0,0-2 0</inkml:trace>
  <inkml:trace contextRef="#ctx0" brushRef="#br0" timeOffset="11178">4155 14659 11311,'0'-21'2518,"0"3"-1798,0 18 899,0 0-1349,0 26-90,0 7-91,0-5 1,0 3-90,0 6 0,0 2 0,0 4 0,0 3-531,0-8 1,0 1 0,0 2 530,0 7 0,1 1 0,-2 0 0,-2-5 0,0 0 0,0 1 0,2 8 0,1 2 0,-1-2 0,-2-12 0,0-1 0,0 1 0,3 7 0,1 1 0,-2-3-45,-3 6 0,0-1-332,3-13 1,1 1 0,-2-3 151,-6 6 0,-1-3-450,3-4 1,1-1-856,0-4 1,-1-3 1529,-2 3 0,8-10 0,0-11 0</inkml:trace>
  <inkml:trace contextRef="#ctx0" brushRef="#br0" timeOffset="11778">5194 15228 17247,'-9'50'629,"8"-10"1,0 3-540,-7 1 0,-2 3-1064,6-6 1,1 3 0,-1-1 973,-2-3 0,-1 0 0,1 0 0,2 7 0,1 2 0,-1-3-90,-5 7 0,1-2-323,2 4 1,1-3-848,-1-12 1,1-4-3028,-4 6 4287,9-14 0,0-19 0,0-9 0</inkml:trace>
  <inkml:trace contextRef="#ctx0" brushRef="#br0" timeOffset="12503">5507 13993 14099,'0'28'4048,"0"3"-3689,0-4 1,0 2-90,4 5 0,1 2-1411,-4 12 0,0 2 1276,8 4 0,0 1-135,-8-14 0,-1 2 0,1-1 30,1 1 0,2-1 0,-2 2-1,-1 4 1,-1 0 0,-1 2-60,1 2 0,0 0 1,0 1 88,0-1 1,0 1 0,0 0-627,0 3 1,0-1 0,0 0 566,1-2 0,-1-1 0,-1 0-30,-1-2 0,-1-1 0,0 0-66,-1-3 0,1 0 1,-1-1 95,0-5 0,0-1 0,1 0-108,0 0 1,0 0-1,0-2-72,-1 10 1,0-3-181,3 1 0,-1-2-315,-2-13 1,0-2-1845,4 20-2172,0-26 4691,0-13 0,0-11 0,0-7 0</inkml:trace>
  <inkml:trace contextRef="#ctx0" brushRef="#br0" timeOffset="13236">6820 13915 11760,'0'28'5307,"0"11"-4407,0 11-451,0-17 1,0 2-896,0 3 0,0 2 580,0 8 1,0 2 90,0 3 0,0 3-165,1-12 0,-1 1 0,-1 1-659,-1 0 1,0 0 0,-2 1 598,-2 5 0,-1 0 0,0 1 0,2-10 0,0 1 0,0 0 0,-2-1 0,-1 0 0,-2-1 0,0 0 0,1 1 0,1 3 0,1 1 0,0-1 0,-1 0-68,-2-1 1,0-1 0,0 0-1,0 0-82,0 9 0,0 0 1,0 0-9,1-12 1,-1 1-1,0-1 1,2-2-353,0 3 0,1-2 1,0 0-167,1 5 1,-1 1-1,1-4-584,-4 0 1,2-1-831,8 3 0,-2-4 2090,-15 2 0,14-14 0,-5-19 0</inkml:trace>
  <inkml:trace contextRef="#ctx0" brushRef="#br0" timeOffset="14086">5762 12523 14279,'0'39'749,"0"1"1,4 10 0,1 4-571,-2-15 1,1 0 0,0 3-581,2 8 1,1 3 0,-1 1 444,-1-11 1,0 1 0,0 0 0,0 1-665,0 1 0,0 1 1,0 0-1,0 0 642,-2 4 1,-1 0 0,0 1-1,1-1 23,2 1 0,0-1 0,-1 1 0,0 0-23,-3-1 1,-1 1-1,0 0 1,1 0-1,1 1 1,0 0-1,1 1 1,-1-1-1,-2-1 1,0 0-1,0 0 1,0-1-23,0-1 0,0-1 0,0 1 0,0-1 0,0 2 0,0 0 0,0 0 0,0-1 22,0-3 1,0-1-1,0 1 1,0 0-46,0 4 1,0 0-1,0 1 1,0-1 44,-2-4 1,-1 1-1,1-1 1,0 0-23,1 2 0,1-1 0,0 1 0,-1-1 82,-1-3 1,-1-1-1,1-1 1,0 1-106,1 1 1,1-1-1,1 0 1,-1 0 22,0-2 0,1 0 0,-1 0 0,-1-1-337,-2 10 0,0-2 1,0-1 366,2-2 0,1 0 0,-1-3-30,-3 13 0,-1-3-42,5-3 1,0-2-49,0-3 0,0-3-45,0-6 0,0-2 839,5-4 0,-1-1-839,-3 0 0,0-1-4,8 4-1570,-9 5-1170,0-17 2879,0-9 0,0-3 0,0-8 0</inkml:trace>
  <inkml:trace contextRef="#ctx0" brushRef="#br0" timeOffset="15545">4841 8858 6183,'-20'-11'90,"1"-6"450,8 15 180,2-7 179,9 9 4768,0 0-5307,0 17-270,0 5 90,0 26-46,0-19 1,0 1 45,0 8 0,0 2-754,0 12 1,0 3 663,0-16 0,0 1 0,0 1 0,0 6 0,-1 2 0,2 1 59,1-1 1,1 0 0,1 1-786,-1 4 1,0 2 0,2-1 725,-1-13 0,2 0 0,-1 0 0,-1 0-45,0 2 0,-2 0 0,0 0 0,1 0 45,1 2 0,2 0 0,-2 1 0,0-1-68,-3 3 0,-1 0 1,0 0-1,1 0 23,1 3 0,0-1 0,1 1 0,-1 0-45,-2-7 0,0-1 0,-1 2 0,1-1 0,0 0-454,2 9 1,1 0 0,-1 1 0,0-1 471,-1-9 0,-1 0 0,0 0 0,1 0 0,-1 0-18,2 9 0,0 0 0,1-1 0,-1 1 22,0 0 1,0 0-1,1 0 1,-1 0-1,0 0 1,1-1-1,0 1 1,0 0 13,-1-9 0,0 0 0,0 0 0,0 0 0,1 0-36,0 0 0,1 0 0,0 0 0,-1 1 0,0-1-278,-2 2 0,0 0 0,-1 0 0,0 0 0,0 0 278,2 2 0,-1 0 0,1 0 0,0 0 0,0-1 18,0-2 0,-1 0 0,1-1 0,0 1 0,0 0-126,0 2 0,-1 1 1,1 0-1,1-1 1,0 0 151,1 5 1,1-1 0,1-1 0,-2 2-63,-1-9 0,-1 1 0,0 0 0,-1-1 1,2 0-32,1 4 1,1-1 0,-1 0 0,0 0 48,0 2 0,-2 0 0,1 0 0,-1-2 86,1-4 0,0-1 0,0-1 0,-1 1-116,2 11 0,-1-1 0,-1 0 0,-1-3 0,-2-1 0,1 0 30,0-1 0,0-2 0,0 1 206,0-3 0,0 0 1,0-1-177,0-2 0,0-1 0,0 0 391,0 15 1,0-2-422,0-2 0,0-2 0,0 1 0,0 0-45,0 0 0,0 0 45,0 0 0,0 0 0,0 1 0,0-2 0,0-3 0,0 0-90,0 3 0,0-1-45,0-6 0,0-1 0,0 4 0,0-1 888,0-8 1,0 0-1024,0 7 0,0 1 45,0-8 0,0 2 337,0 10 0,0 1-2181,0-7 0,0-1 2069,0 1 0,0-4 0,0 5 0,0-16 0</inkml:trace>
  <inkml:trace contextRef="#ctx0" brushRef="#br0" timeOffset="16785">5782 9152 12120,'-20'31'3508,"9"6"-2968,2 11-405,9-11 0,0 4-1,0 12 1,0 3-1378,0-12 0,0 2 0,0 1 1377,0-5 1,0 1 0,0 1 0,0 1-113,0 5 1,0 2 0,0 0-1,0 1 68,0-8 0,0 0 0,0 1 0,0 0 0,0 1-414,0 4 1,0 1-1,0 1 1,0 0 0,0-1 394,0-2 1,0 0 0,0-1 0,0 1 0,0-1 22,0 2 0,0 0 0,0 0 0,0 0 1,0 0-60,0 0 1,0 0 0,0-1 0,0 1 0,0-1-36,0-2 0,0-1 0,0 0 0,0 0 0,0 1 18,1 2 0,-1 1 0,0 0 0,0 0 0,-1-1 18,0-2 0,0-1 0,-1 1 0,0-1 0,0 0-326,0 0 1,0 1-1,0-1 1,0 0-1,-1-1 290,-1 9 0,-1-1 0,-1-1 0,1 1 0,0-3 0,0 1 0,1-1 0,-1-1 0,0 0 0,0-1 0,0 0 0,0-1-35,0-1 1,0 0 0,0 0 0,0 0 34,2 1 0,1 1 0,0 0 0,-2-1 0,0-4 0,-1 1 0,1-1 0,0 1 22,3 5 1,1 2 0,0-1-1,-1-1-22,-3-6 0,-1-2 0,0 1 0,2 0 104,1 2 0,2 2 0,0-1 0,-1-1-194,-1 5 0,-2-1 0,2 0-5,1 0 0,1 0 0,1-1 65,-1-7 0,0-2 0,0 0 717,0 16 0,0-3-687,0-4 0,0 0 0,0 1 0,0 0 457,0 1 1,0 0-458,0 3 0,0 1 0,0-1 0,0 1 45,0-4 0,0 0-90,0-1 0,0 0-45,0-1 0,0-1 587,0-6 0,0-1-542,0-1 0,0 0 0,0 0 0,0-1 0,0-4 0,0 1-405,0 9 0,0-1-90,0-2 1,0-1-1170,0 0 0,0-2 1984,0-6 1,0-5 0,0 4 0,0-14 0</inkml:trace>
  <inkml:trace contextRef="#ctx0" brushRef="#br0" timeOffset="18041">5841 7937 8972,'-1'20'4407,"1"-1"-3597,0 10-1,0 10-179,0 11-450,0-14 0,0 4 90,1 8 0,-2 2-984,-1-12 1,-2 2 0,2 2 982,1 10 1,0 3 0,1 1-180,-2-10 0,0 0 0,-1 1 0,1 1 22,-1 5 1,1 1-1,0 1 1,0 1-481,1-6 1,1 0 0,0 1 0,0 0 0,-1 0 456,-1-2 1,1 1 0,-2-1 0,2 1 0,-1 0-54,1 4 0,1 0 0,0 1 0,1 0 0,-1-1-380,2-2 1,-1-1 0,2 1 0,-1-1 0,-1 0 343,0 2 0,-1 0 0,-1-1 0,2 1 0,0 0-66,2-2 1,1 0 0,0 0 0,0 0 0,-1-1 83,-2 0 0,-1-1 0,0 0 0,0 0 0,1 1 18,1 0 0,2 1 0,1 0 0,-2-1 0,0 0-94,-2-2 0,0-1 1,-1 1-1,0-1 0,0 1 94,2 0 0,0 1 0,0 0 0,0 0 0,-1-1-36,0 0 0,-1-1 0,-1 0 0,1 0 0,0 0 18,0-2 0,0 1 0,-1-1 0,1 0 0,1 0-18,0 0 0,1 0 0,0 0 0,0 0 0,0-1 0,0 10 0,1 0 0,0 0 0,0 0 18,-1-9 0,-1 0 0,1 0 0,0 0 0,2-1-1,1 11 0,3-1 0,-1 0 0,-1 1-17,-3-9 0,0 1 0,-1 0 0,0 0 0,1-1 0,1 9 0,1-1 0,0 0 0,0 1 0,-1-11 0,0 1 0,0 0 0,-1 0 0,0 0 0,-2 9 0,-1 0 0,0 0 0,1 0 212,1-2 1,0-1 0,0 1 0,1 0-213,-1 1 0,0 1 0,1-1 0,-2 0 0,0-5 0,-1-1 0,1 0 0,0 0 22,0 4 1,2 0-1,0 0 1,-2-1-46,0-5 1,-2 0-1,1-1 1,0 0 22,2 3 0,0-1 0,0 1 0,1-1-42,0-4 1,-1 0-1,1 0 1,0-1 11,0 15 0,1-1 0,0 0 0,2-3 0,0 0 0,-1 1 0,-4-1 0,-1 0 0,1 0 0,5 1 0,1-1 0,-2 0 30,-4-2 0,-1-1 0,1 0 0,1 0 0,1 0 0,1-1-60,-1 1 0,0 0 0,-1-1 297,-1-4 0,0-1 0,0 1-237,1 4 0,2 0 0,-2-1 254,-1-6 0,-1-1 0,-1-1-284,1 1 0,0-1 0,0 0 346,0 11 1,0-2-452,0-8 0,0-2 135,0-8 0,0-1 1335,0 19-1425,0-18 1089,0-10-1898,0-11 1203,0-9-7499,0 0 7195,0-18 0,0 14 0,0-14 0</inkml:trace>
  <inkml:trace contextRef="#ctx0" brushRef="#br0" timeOffset="19578">5762 7604 9781,'-28'-20'869,"-1"1"1,4 3 0,-2 1-600,-10-1 0,-2 4-180,0 5 0,-1 3 44,-4-1 1,-1 1-135,-4 3 0,0 2-90,-4 6 0,-1 4-1172,15-1 1,0 2-1,0 5 1292,-7 7 0,0 6 0,0 3 15,9-4 0,0 2 0,0 2 0,0 2-27,5-2 0,0 1 0,0 1 0,1 2 0,1 1-429,-1 4 1,1 2 0,0 2-1,1 0 1,1 0 446,1 1 0,-1 0 0,2 1 0,2 0 0,1 2 3,5-8 0,2 2 1,1 1-1,1-1 0,0 1 1,2-2-40,-3 5 0,1 0 0,2-1 0,2 0 0,4 1 36,5-3 0,4 1 0,2-1 0,3 0 0,2-2 53,2 6 1,4-1 0,3-2 0,6-2-45,7-1 0,6-2 0,5-3 0,1-3-334,-8-9 1,3-2 0,0-3-1,3-1 1,0-2 180,4-2 0,3-3 0,0-1 0,1-3 0,0 0 18,1-2 0,0-1 0,1-2 0,-1-3 1,1-2 71,1-4 0,1-2 0,0-3 0,-1-2 0,-1 0 36,-3 1 0,-1-2 0,0-1 0,-2-1 0,0-4-18,-1-2 0,-1-3 0,-1-2 0,-2-1 0,-1-1 17,-3 1 1,-2-2 0,-2 0 0,-1-2 0,-1-1-41,4-9 1,-2-3 0,-2-1 0,-2-1 66,-1-2 1,-3 0 0,-1-2 0,-5 0-45,-5-1 0,-3 0 0,-3-1 0,0-1 18,-1 7 0,-1 0 0,0-1 0,-2 0 0,-1 0 90,-2 1 0,-2 0 0,-1 1 0,-1-1 0,-1 0-36,-1-1 0,-1 0 0,-2-1 0,0 1 0,-2 1 0,0 1 0,0 1 0,-2 0 0,-1 2 0,-3 1-30,-5-4 1,-3 1 0,-2 3-1,-1 1-132,0 5 0,-2 1 0,-1 3 0,-2 5-112,-6 1 0,-2 5 1,-2 6-1419,-4 5 1,-3 5 0,1 9 1619,-1 14 0,2 10 0,3-3 0,-2-10 0,5 2 0,6 17 0,0 0 0</inkml:trace>
  <inkml:trace contextRef="#ctx0" brushRef="#br0" timeOffset="20520">6546 12033 10951,'-45'-15'509,"0"0"1,-6-5 0,-2 3-330,3 5 0,0 2-985,11 0 0,0 0 0,-1 2 895,-4 2 0,-2 3 0,1 1-482,2 0 0,-1 1 1,0 4 421,-7 3 0,-1 3 0,1 4-53,11-1 1,1 2-1,0 1 1,0 3 44,-3 3 1,-1 3-1,1 1 1,1 3-339,-2 3 1,1 3-1,0 1 1,1 2 297,7-6 0,0 2 0,1 0 0,0 2 0,2 1 0,1 1 0,1 1 0,1 1 0,1 2 0,2 0-274,-1 2 1,2 1 0,0 1 0,2 1 0,0 0 273,1 2 0,1 0 0,0 2 0,2 0 0,1 0 36,1 2 0,1 1 0,2 0 0,0 1 0,1 0-140,2-8 0,1 1 0,1 1 0,0-1 0,0 1 1,1-1 106,0-1 0,0 0 0,0 0 0,1 0 0,1 0 0,0 0 49,0 9 1,0 0 0,2 0 0,-1 0 0,1 0-17,0-2 0,0 0 0,1-1 0,0 1 0,1-1-69,2 0 0,0-1 1,1 0-1,0-1 1,1 1 176,0-1 0,1-1 0,0 1 0,1-1 0,1-1-108,2-2 0,1 0 0,1-1 0,0 0 0,1 0 53,2 7 1,0 0 0,2-1-1,3-2-94,1-4 1,1-2 0,3-2-1,2-2 23,1-4 0,3-1 0,1-3 0,3-3 97,1-2 1,2-2-1,2-4 1,2-2-76,4-4 1,2-4-1,2-2 1,-1-1-23,2-2 0,0-1 0,1-3 0,0-3 0,-5-3 0,-1-2 0,2-3 0,-1-1 0,0-1-18,0-2 0,1 0 0,-1-2 0,1-2 0,-2-1-135,2-2 0,0-2 0,-1-2 0,0 0 0,0-1 171,-1 0 0,0-1 0,-1 0 0,0-1 0,-2-1 54,-2 1 0,-1-1 0,0 0 0,-2-1 0,1 0 63,6-6 0,-1 0 0,-1-2 0,-2 0-90,-3 0 0,-1 0 0,-1-2 0,-2-1-23,-1-1 1,-1-1 0,-1-1-1,-1-1-67,-2 2 0,-1-1 0,-1-1 0,-2-1 27,-4 5 0,-1-1 0,-2-2 0,0 1 0,-1-1 36,-1 0 0,0-1 0,-1-1 0,-1 1 0,-2-1-36,0-1 0,-3 0 0,0-1 0,-1 0 0,0 0 0,-1 0 0,1-1 0,-2 0 0,0 0 0,-1 0-54,0 2 0,-2-1 0,0 1 0,0 0 1,-2 1-87,0-7 1,-2 1-1,-1 0 1,-1 0-131,-1 8 0,-1-1 0,-1 1 1,-2 0-1,-2 1-140,-6-6 1,-2 1 0,-3 2 0,-2 0 13,2 7 0,-2 1 0,-2 0 1,-1 1-1,-1 1 186,-2 1 1,-2 0-1,-1 1 1,-2 3 0,-2 1 227,-4 2 0,-3 3 0,-2 1 0,2 2 0,5 1 0,-4-5 0,4 3 0,0 3 0,1 8 0,-1 0 0,0 1 0</inkml:trace>
  <inkml:trace contextRef="#ctx0" brushRef="#br0" timeOffset="34087">2528 16933 5914,'-8'22'629,"5"-5"-539,-5-17 0,8 0-90,0 0 180,0 9 0,0-7-270,0 7 270,0-9 2608,0 0-2788,0 8 180,0-5-90,0 5 180,0-8 2428,0 0-2338,0-8-270,0-3 0,0-9 0,0 0 0,8 1 0,3-9-90,9 6 180,0-15 90,-1 6-180,1-8 0,-1 9 90,1-7-180,0-3 179,-10-1-269,8 2 360,-7 2-180,8 6 0,-8-8-90,7 9 90,-8-7-90,10 6 180,0 1-180,-1-7 0,1 15 180,-1-15-180,1 6 180,0 1 0,-1-7-90,1 6-90,-1 1 90,1-7-90,0 15 180,-1-15-180,1 15 90,8-15-180,-6 7 269,6-9-268,1-1 268,-8 1-179,8 0 180,-1 0-90,-6 0-78,-8 15 1,0 0 77,6-18-46,-6 14 1,0 0 45,8-22 0,-8 20 0,0 1-90,1-1 0,-2 1 0,9-21 0,-8 21 0,0 1 90,6-13-90,-10 13 0,0-1 0,9-12-45,-9 13 0,0-1 225,9-12-225,-4 13 0,-1-1 225,8-21-477,-4 21 1,1-1 386,-9 1 0,1 0-45,7-1 0,1 1-45,-3-5 0,-1 0 0,4 0 0,1-1 0,-1-4 0,1-1 45,4-3 0,0-1-603,-3 0 1,0-1 557,-3 13 0,1-1 0,0 0 30,-1-2 0,-2-1 0,0 0 0,1 0 0,-1-1 0,1 1-399,2 0 1,1 0 0,-2-1 368,-4-1 0,-1-1 0,1 1 30,5 1 0,1 1 0,-2 0-30,-3 0 0,-2 0 0,0-1 60,3-1 0,1-1 0,-2 1-60,-1 1 0,-2 1 0,1 0-30,3 0 0,1 0 0,-2-1 30,-1-1 0,-1-1 0,2 1 30,3-2 0,2 1 0,-2 0 0,-1-1 0,-1 0 0,2 0-30,0 1 0,2-1 0,0 2-30,2-1 0,1 0 0,0 1 30,-3 4 0,1 1 0,-1 0-30,0-3 0,-1 0 0,1 1-220,9-10 0,-2 1 295,-6 0 0,0 1-45,2 3 0,1 2-83,0-2 0,0 1 128,1 0 0,0 0-45,4-1 0,1 1-45,-1 0 0,1 0 90,4-5 0,0 1-71,-4 2 0,1 1 26,-6 11 0,1 1 0,-1-2 90,6-14 0,-1 1-45,4 3 0,-1 0-45,-3-4 0,-1 0 0,5 1 0,0-1 45,-4 0 0,1-1-15,-7 13 0,3-1 0,-2 0-58,-2-2 0,0-1 0,1 0 28,1 0 0,2 0 0,-1-1 30,0-1 0,0-2 0,0 1-30,3 0 0,1-1 0,-2 1 60,0 0 0,-2 0 0,1 0-60,2-3 0,1 0 0,-2-1 90,-4 4 0,-1-1 0,0 0-90,2-2 0,0 0 0,1-1 0,0-2 0,0 0 0,0 0 30,3 2 0,1 0 0,1-1-30,-7 8 0,1-1 0,-1 0 0,1 1-255,-1-1 1,1 1-1,-1-1 1,1 1 276,-1-1 1,1 0-1,-1 0 1,1 0-1,-1-2 1,0-1-1,1 1 1,0 0-240,1 2 1,1 0-1,0 0 1,-1 0 238,0-2 1,-1 1-1,-1-1 1,2 0-23,0 2 0,1 0 0,0 1 0,-1-2 22,0 0 1,-2-1-1,0-1 1,0 0-164,1-1 1,-1 0 0,0-1 0,1 1 140,2-1 0,0 0 0,0 1 0,-1-2 0,-1 0 0,0-2 0,-1 1 0,2 0 22,2 0 1,2 0-1,0 0 1,-2-1-23,-2 0 0,-2-2 0,1 0 0,0 1 0,1 1 0,1 1 0,0 0 0,0-1 0,-2-1 0,-1-1 0,0 1 0,0 0 0,1 1 0,-1 1 0,1 0 0,-1 0 22,1 2 1,0 0-1,-1 0 1,0 1-1,-1-1 1,0 1-1,-1-1 1,0 1-99,0 2 0,0 0 0,0 0 0,-1-1 76,-1 1 0,-1 0 0,1-1 0,-1 2 209,1 0 1,-1 1-1,1 0 1,0 0-210,6-12 0,0 0 0,0 2 0,0 3 0,0 1 0,0 1 124,1 2 0,-1 1 1,0 0-125,-3 3 0,0 1 0,0 0 0,0 2 0,0 0 0,-1 1 45,8-13 0,-1 0 533,-4 6 0,0 0-623,-1 0 0,0 2 721,-5 10 0,1 2-631,0-4 0,-1 1 512,11-11-557,-10 8 1403,-11 12-1403,-9 10 916,8 9-916,-5 0 553,5-9-553,-8 7-90,0-7-630,0 9-3327,0 0 4047,0 9 0,0-7 0,0 7 0</inkml:trace>
  <inkml:trace contextRef="#ctx0" brushRef="#br0" timeOffset="40442">4900 9093 12660,'30'9'2608,"16"11"-2383,-17-2 0,1 3-1352,8 3 1,5 2 1186,-7-4 0,3 1 0,1-1-60,2-1 0,1-1 0,1 0 30,4 3 0,2 0 0,0-1-30,-11-7 0,0 0 0,1 0 0,-1-1 60,11 3 0,-1-1 0,0 1-60,-5 2 0,-2 0 0,0-1 0,-2-3 0,-1-2 0,-3 1-45,7 5 0,-5 1 346,-7 0 1,-3-3-752,9-4-1067,-27 5-2351,-1-18 3868,-9 8 0,0-6 0,0 7 0</inkml:trace>
  <inkml:trace contextRef="#ctx0" brushRef="#br0" timeOffset="40833">5703 9172 11580,'-30'-9'3598,"10"7"-2788,64 19-540,-17-2 0,3 3-181,2 1 1,5 1 0,0 0-744,1-3 0,1-1 1,0 1 653,0 2 0,1 1 0,1-3 30,4-1 0,1-3 0,0 0-30,-3 0 0,0 1 0,-1-2 0,-2-2 0,0 0 0,-2-2 17,8 2 1,-3 0 27,-8 0 0,-2 0-45,14 0-630,-25-1-1349,4 0-2968,-24-7 5354,7 7 0,-9-9 0,0 0 0</inkml:trace>
  <inkml:trace contextRef="#ctx0" brushRef="#br0" timeOffset="41274">5625 7976 11850,'48'20'1709,"-20"1"0,3 4-1439,11 3 0,3 5-1923,-10-3 0,1 3 1,2 2 1742,-5-5 0,1 2 0,1 0 0,0 0-90,2 0 0,0 1 0,0-1 0,0 1 147,2 4 0,0 0 0,1 0 1,-1-2-126,0-1 1,1-2-1,-1 0 1,0-1-136,-2-1 1,0 0-1,0-1 1,0-1-282,-2-2 1,0-1 0,-1 0 0,-1-3-777,5 3 1,-1-2 0,-3-1 1169,8 8 0,-6-3 0,3-5 0,-21-5 0</inkml:trace>
  <inkml:trace contextRef="#ctx0" brushRef="#br0" timeOffset="42001">5782 12601 12210,'-20'-19'2609,"-8"8"-2070,-3-6-89,-8 6-90,-9-9-135,19 6 0,-1 0-773,-4 3 0,-2 0 548,-7-7 0,-1-1 0,4 4 0,0-1-90,-4-6 0,1-3-450,2 0 1,3-1-361,3-3 1,1 0-585,-1 3 0,2 2 1484,7 3 0,2 2 0,-6 0 0,12 10 0</inkml:trace>
  <inkml:trace contextRef="#ctx0" brushRef="#br0" timeOffset="42549">5644 13934 11221,'-19'0'2878,"-10"0"-1709,8 0-539,-8-9 0,1-1-540,-11-10 44,15 3 1,-2-3-685,-11-4 0,-3-2 640,-3-4 0,-3-1-60,9 8 0,-3 0 0,-1 1 0,-1 4 0,-1 2 0,0 0-30,0 0 0,0-1 0,0 2-180,1 4 0,-1 2 0,2-1-810,-10-5 1,2 2-1080,4 2 0,3 2 2069,11 3 0,3 1 0,-2-4 0,12 9 0</inkml:trace>
  <inkml:trace contextRef="#ctx0" brushRef="#br0" timeOffset="43115">6703 13895 13020,'-50'-20'1394,"21"11"0,1-1-1259,-1-4 0,-1-1 45,-4 1 0,-2-2-90,-10-7 0,-4-2-1329,15 8 0,-1 0 0,-2 1 1269,-6-1 0,-2 1 0,-1-1-8,9 3 1,-1-1-1,-1 1 1,0 0-46,-1 2 1,-1 0-1,0-1 1,0 0 44,-4-3 1,-1-1-1,1 0 1,-1 0-23,3 1 0,-1 2 0,1-1 0,-1-1-428,-3-3 1,-1 0 0,0 0 0,1 0 68,3 1 1,0 1-1,1 0 1,-1-1 178,1-1 0,-1 0 0,1-1 0,1-1-23,5 2 1,0-1 0,2 0-1,0 1-649,-5-2 1,2 1 0,2 0-1668,-9-9 1,5 1 2518,14 12 0,4 2 0,-6-6 0,21 12 0</inkml:trace>
  <inkml:trace contextRef="#ctx0" brushRef="#br0" timeOffset="43682">5625 15600 6993,'-9'22'540,"-2"-13"-360,-8-12-180,-1-14 0,-8 15-270,6-7-630,-15 9 900,15-9 0,2 7 0,12-7 0</inkml:trace>
  <inkml:trace contextRef="#ctx0" brushRef="#br0" timeOffset="44374">4174 14718 10141,'-30'0'3058,"-7"-9"-2698,6 7 0,-8-15-727,11 7 0,0 0 367,2 0 0,-1-2 0,-7-2 0,1 0-450,-17-5-1695,2-1-3341,17 0 5529,12 9 1,10 3 0,9 8 0</inkml:trace>
  <inkml:trace contextRef="#ctx0" brushRef="#br0" timeOffset="45049">5272 15091 8792,'0'-31'4228,"0"3"-2969,0 17-360,-17-15-359,-5-5-315,3 11 0,-1-1-743,-4-7 1,0-1 562,-5 0 0,-1-1-45,0 0 0,-1-1-30,3 6 0,-1 0 0,1-1-699,-7-9 0,-2 1 609,4 8 0,-3 0 1,0-1-91,3-2 0,0 0 0,-1 0-60,-4 2 0,-2 1 0,0-2-480,-2-3 1,0-2 0,0 2-601,2 3 1,0 1 0,0 1 1349,0 2 0,-1 0 0,5 2 0,2 1 0,5 3 0,-15 1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30T13:26:51.460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6095 4644 10591,'0'-21'1889,"0"3"-630,0 18 0,0 0-89,0 9-451,0 19-269,0 22-270,1-4 0,-2 4-135,-3-4 0,-1 2-499,2-8 1,0 3-1,-1-2 454,-6 10 0,0-2 45,0-4 0,0-1-480,5 5 1,-1-4-1634,-11 1-46,16-12 0,0-5 2114,-8-16 0,9 4 0,0-17 0</inkml:trace>
  <inkml:trace contextRef="#ctx0" brushRef="#br0" timeOffset="270">6546 4546 14279,'11'46'2339,"-11"-2"-2295,-1-4 1,0 5 45,-3-1 0,-1 1-1084,1 5 0,-1 0 904,0 0 1,-1-2-25,2-3 0,-3-3-1505,-10 10-462,15-6-1337,-7-18 3418,0-23 0,7 10 0,-6-24 0</inkml:trace>
  <inkml:trace contextRef="#ctx0" brushRef="#br0" timeOffset="766">6173 4782 12120,'-39'-11'3238,"9"-15"-3148,10 13 90,38-16-270,23 1 135,-7 12 0,2 1-90,3 0 0,1 0 90,3 0 0,1 2-45,-9 6 0,1 3 0,8-3 0,-3 5 90,12 19 135,-24-7 0,-2 2 45,4 27 89,-12 9 1,-10-6-225,-9-14 0,0 0 225,0 5-180,0 13-180,-9-16 180,-11 1-90,-1-3-90,-16-8-90,6-10-90,1 8 90,1-7 90,10 0-180,8 6 270,11-6-90,20 17 90,19-6-45,-11-3 0,3-1-357,3-6 1,1-2 311,1 4 0,-2 0-6,-3-4 0,-3 0 6,11 9-720,-11 1-2698,-17-9 3418,7-2 0,-16-9 0,6 0 0</inkml:trace>
  <inkml:trace contextRef="#ctx0" brushRef="#br0" timeOffset="1183">7055 4311 14998,'40'-2'360,"-10"4"-180,-1 18 90,-10-1 90,-8 1-270,-2 8 0,-9 12-90,-18 1 0,5 7 90,-15-18 269,8-10-89,9-11-90,20-9-180,31 0-180,-11 0 0,3 0-1231,7 0 0,0 0-2097,-3-5 0,-2 1 3508,16 2 0,-22-7 0,-19 9 0</inkml:trace>
  <inkml:trace contextRef="#ctx0" brushRef="#br0" timeOffset="1526">7820 4899 17427,'-20'2'1079,"9"5"-989,55-24 0,4 6-135,-5 1 0,1 0-90,-9 5 1,-2-1-1396,17-11-1888,-2 6 3418,-27 0 0,-3 2 0,-18 9 0</inkml:trace>
  <inkml:trace contextRef="#ctx0" brushRef="#br0" timeOffset="1768">8153 4644 18147,'37'-21'719,"5"3"-629,8 27 180,-11 11-90,-11 1-90,-17 16-90,-2-6 0,-18 17-1080,-11-7-1528,-2-2-4228,-6-10 6836,9-27 0,8 4 0,2-14 0</inkml:trace>
  <inkml:trace contextRef="#ctx0" brushRef="#br0" timeOffset="2075">8820 4546 17067,'-1'48'1034,"1"-19"1,0 1-855,0 4 0,0 2-135,0 7 0,0 1-45,1 1 0,-2-1 0,-3-3 0,0-1-275,3-5 1,0-3-716,-8 16-200,9-26-2858,0-5 4048,9-34 0,-7 13 0,7-14 0</inkml:trace>
  <inkml:trace contextRef="#ctx0" brushRef="#br0" timeOffset="2277">9094 4488 17787,'0'28'869,"0"0"1,0 6-1,0 2-824,0 8 0,0 1 0,-4 0 0,-1 0-628,4-6 1,0 0 537,-4-4 0,1-3-571,4 10-1723,0-5-3585,0-26 5924,0-3 0,0-8 0,0 0 0</inkml:trace>
  <inkml:trace contextRef="#ctx0" brushRef="#br0" timeOffset="2750">9015 4546 16618,'-9'-33'419,"-1"-1"1,4 3 0,1 1-420,-1-1 0,3 3 90,12-2-180,19 12 180,23 18-45,-21 3 0,1 3 45,2 2 0,1 4-45,1 1 0,-2 4-164,-7 2 1,0 1 253,4-1 0,-4 1 224,-4 20-179,-5-1-90,-17 0 180,0-8-180,-8 6 90,-12-16-90,-11 8-180,-16-19 180,5-1 417,3-9-957,11 0 270,8-9 270,9 7 0,11 2 90,20 20-90,3-5 0,2 0 179,0 5 1,2 0-568,11-1 0,1 1 298,-9 4 0,1 0 45,3-4 0,-1 1 0,-7 3 0,-2 0-45,15 15-630,-10 0-2338,-10-17 2968,-8-4 0,-2-18 0,-9 0 0</inkml:trace>
  <inkml:trace contextRef="#ctx0" brushRef="#br0" timeOffset="3008">9780 4096 17517,'0'37'3058,"0"13"-3013,0-12 0,0 2-540,0 0 1,0 1-2385,0 2 1,0 1 2878,0-3 0,0-4 0,0 7 0,0-9 0</inkml:trace>
  <inkml:trace contextRef="#ctx0" brushRef="#br0" timeOffset="4510">5743 7957 17427,'-1'-11'900,"-7"19"-900,6 6 89,-7 14 91,9-17-90,9-3 90,1-8 180,19 0-270,-16-8 90,4-12 0,-17 7-270,0-4-2968,0 17 3058,-8 0 0,5 0 0,-5 0 0</inkml:trace>
  <inkml:trace contextRef="#ctx0" brushRef="#br0" timeOffset="5200">5703 9034 15808,'-19'22'1349,"8"4"-1259,11-15 0,11 9 0,8-9 0,1-2 90,0-9-180,-10 0 270,-1-9 179,-9-2-179,0 0 0,0 2-90,-9 18-360,-2-7 90,-8 24-360,-1-21-2068,18 12 2518,22-17 0,-5 0 0,11 0 0</inkml:trace>
  <inkml:trace contextRef="#ctx0" brushRef="#br0" timeOffset="5592">6330 7898 17697,'0'30'-2249,"9"7"-5217,2-15 7466,17 6 0,-15-17 0,5-2 0</inkml:trace>
  <inkml:trace contextRef="#ctx0" brushRef="#br0" timeOffset="6229">6389 7741 15718,'-30'-9'2069,"1"-2"-2699,18 1-3328,3 1 3958,8 9 0,0 0 0,0 0 0</inkml:trace>
  <inkml:trace contextRef="#ctx0" brushRef="#br0" timeOffset="6741">6272 9191 15808,'-20'-30'-1349,"9"19"-5667,-6-4 7016,14 21 0,-5-14 0,8 8 0</inkml:trace>
  <inkml:trace contextRef="#ctx0" brushRef="#br0" timeOffset="7045">6193 9583 15988,'0'31'2878,"0"6"-2248,0-7-180,0 10 89,0-1-179,0 0 90,0 0 90,0-17-91,0 4-179,0-15-270,-9 0-180,-19-3-1259,-5-8-2249,-15-17 3688,18-5 0,10 0 0,12 5 0</inkml:trace>
  <inkml:trace contextRef="#ctx0" brushRef="#br0" timeOffset="15750">5782 7996 8072,'-9'13'3778,"7"2"-2878,-7-24-91,9 9 1890,0 0-2519,0 9 179,0-7-359,0 24 270,-9-12-270,7 14 180,-7 0-90,9-6 0,0 24 0,0-14 0,0-4 0,0 1 0,0 21 0,0-21 0,0 1 0,0-1 0,0 1 0,0 20-45,0-22 0,0 0 44,0 14-44,0-14 0,0 0 45,0 14-135,0-14 0,0 0 135,0 14-90,0 6 0,-8-18 90,6-2-90,-7 1 0,9-8 0,0 16 90,0-15 0,0 7-90,0-10 90,0 1-90,0-1 180,0 1-180,0 0 0,0-1 0,0-8 180,0-2-90,0-9 90,0 0-270,0-9 90,0-2-90,0-8 0,0-10-90,0-1 90,0-9-180,0-9 90,0 6 45,0 10 1,0-1-630,0-19 719,0 14 1,0-1-91,0 9 0,0-1 135,0-7 0,0 0-90,0 8 0,0-1 15,0-3 0,0 1-105,0-17 180,0 21 0,0 1-90,0-22 0,0 0 45,0 21 0,0 1-45,0-13 90,9-7-90,-7 18 90,6 1-179,-8 1 89,0 6 31,0-6-840,0 8-1098,9-8-2411,-7 6 4408,7-6 0,-9 17 0,0 2 0</inkml:trace>
  <inkml:trace contextRef="#ctx0" brushRef="#br0" timeOffset="21458">9642 8780 13289,'-19'0'1979,"-1"0"-1529,1 0-450,-1 8 180,9 12-180,-6 2 180,15-3-90,2-10 0,11-9 0,17 0 0,-15-17 0,4 4 0,-17-16-180,0 27-180,-17-4-4498,4 14 4768,-16-8 0,19 0 0,1 0 0</inkml:trace>
  <inkml:trace contextRef="#ctx0" brushRef="#br0" timeOffset="22525">5958 7917 14189,'28'20'1259,"12"0"-1079,-12-14 0,3-1-45,7 3 0,2 1-90,8-4 0,2 1 0,4 3 0,1 1-1109,-13-1 0,0 1 0,0 0 1064,-2-1 0,0 1 0,0 1 0,5 4 0,1 2 0,-2-1 30,-6-2 0,-2-1 0,1 2-30,4 3 0,1 2 0,-1-2 0,-2-3 0,0-2 0,1 1 60,4 2 0,2 0 0,1-1-60,4-1 0,1-1 0,2 0 0,-9-3 0,1 0 0,1 0 0,0-1-454,2-1 1,1 0 0,-1-1-1,1 0 431,2 1 1,0-1 0,0-1 0,-1 2-1,-3-2 1,0 1-1,-2 0 1,0 1-21,8 1 1,-2 1-1,-2 1 43,-8 2 0,-3 0 0,-2 1-120,4 1 1,-4 0 299,-8 0 0,-2-2-270,2-2 0,-1-2 360,24 2-135,-10-6 0,1-1-90,-2-4 0,-1 0 284,5 4 1,-1 0-375,-4-3 0,-1 0 1024,-5 8 0,-1 0-979,17 2 180,-2 8 90,-9-8-270,9 7 270,-7-16 180,7 15 1345,-17-15-1346,-3 7 340,-8-9-429,-1 9 636,10-7-906,-8 7 343,16-9-343,-15 0-90,7 0 0,-10 0-90,-8 0-1709,-2 0-7555,-9 8 9354,0-5 0,0 5 0,0-8 0</inkml:trace>
  <inkml:trace contextRef="#ctx0" brushRef="#br0" timeOffset="23341">9643 8976 17157,'-11'-11'2069,"2"2"-1259,9 9-91,9 9-269,2 10 0,8 21-181,10 1-179,-18-9 0,-1 1 45,5-7 0,-1 1-90,-4 10 0,-1 2-90,1-4 0,0 0-388,4 3 0,0 2 478,-3 3 0,0 1-45,3-4 0,0 1-45,-3 2 0,-2 1 90,1-5 0,-1 0-45,1-4 0,0 0-190,0-1 0,0-1 190,1 17-179,6-2-631,-15-17-539,7-3-1350,-9-17 270,0-2 1,0-9-1</inkml:trace>
  <inkml:trace contextRef="#ctx0" brushRef="#br0" timeOffset="26527">22891 5213 16528,'46'-20'45,"-21"10"0,3 1-180,17-5 0,6-1-1080,-16 5 0,1 0 0,1 0 1035,8-3 0,1 0 1,1 0 179,2-1 0,0 1 0,1 0-30,-1 3 0,1 0 0,-1 0 30,-3 0 0,0 0 0,-1 2 0,-5 3 0,0 2 0,-2 0 523,8-3 1,-3 3-254,-8 5 0,-3 5 449,7 12 348,-19 12-618,-3 8-89,-6 0-270,2-15 0,3 0-298,14 17 298,-8-16 0,4-2-90,3-6 0,1-3 45,0 1 0,1-2 545,6-6 0,2-3-590,-4 1 0,0-1 0,4-4 0,0 0 45,-3 0 0,-2 0 45,-4 0 0,-1 0 0,10 0-90,-11-9 90,-8-2-23,-1-8-337,9-10-90,-6 8-89,15-17 269,-6 8-90,-1 0 90,7 1 761,-15 18-491,6 3-90,-8 8 180,8 8 180,-6 3 90,6 9-181,-8-1-89,8-8 0,-6 7-90,6-7-90,9-1 180,5-1-180,-6-8 0,4-2-90,4 1 0,1 0-720,9 0 1,1 0 749,-16 0 0,1 0 0,-1 0 15,16 0 0,-1 0-250,-8 0 1,-3 0 339,-7 0 0,-4 0 405,-2 0-1,-13 0 1,-17 9-270,0 11 1358,0 1-1449,0 8 582,9-10-581,11 1-90,1-9-180,16-3-899,-6-8-1260,8 0-7492,-8 0 9545,-12 0 1,-10 0-1,-9 0 1</inkml:trace>
  <inkml:trace contextRef="#ctx0" brushRef="#br0" timeOffset="27800">24695 4625 14189,'-1'-11'1979,"1"2"-1889,-8 9 0,-12 0 90,-19 0-180,-3 9 0,-6 10-90,18 21 180,2-8 0,17 5 89,11-17-179,28-9-90,14-2 45,-13-12 1,1-3-136,-1-3 0,0-2-122,1-3 1,-1-2 301,1-3 0,-1-1 0,1-4 0,-1 0 0,-3-1 0,-2 0 45,-3-4 0,-3-1 45,-2 4 0,-4 2 0,-1-15 90,-2 19 90,-9 20 90,-18 11 269,-3 35-269,-10-3-270,16-5 0,2 0-90,2-11 0,2-1-135,3 2 0,1 0-1331,-3 11 1466,16-8 0,-5-11 0,5-12 0</inkml:trace>
  <inkml:trace contextRef="#ctx0" brushRef="#br0" timeOffset="29133">6017 8682 10951,'-20'-29'2608,"9"16"-1978,3-4-180,8 26 89,-9-25-269,7 29 180,-16-28-360,7 24 90,-8-18-180,8 24 0,-7-10-90,8 23 90,-1-8 0,2-1-90,27-8 90,3-2 0,19-26 0,-10-5-90,-11-1 0,-1-2 180,-2 0 0,-1 0-180,1-4 0,-2-1 90,-3-4 0,-2 0 180,8-18-45,-16 22 0,0 4 135,8 4-180,-9 4 719,0 18-539,0 35 0,0 9-270,-1-10 0,2 1 90,2-4 0,3-3-1080,13 20-2428,12-17 3418,8-12 0,-17-10 0,-5-9 0</inkml:trace>
  <inkml:trace contextRef="#ctx0" brushRef="#br0" timeOffset="30533">6330 8721 11221,'0'30'2698,"0"7"-2428,0-15-90,0 15-360,0-15-1439,0 6-3868,0-8 5487,0-9 0,0-2 0,0-9 0</inkml:trace>
  <inkml:trace contextRef="#ctx0" brushRef="#br0" timeOffset="30695">6389 8623 14189,'-19'-9'-3688,"8"7"3688,2-7 0,9 9 0,0 0 0</inkml:trace>
  <inkml:trace contextRef="#ctx0" brushRef="#br0" timeOffset="30879">6370 8603 12480,'0'0'0</inkml:trace>
  <inkml:trace contextRef="#ctx0" brushRef="#br0" timeOffset="31165">6605 8956 13289,'0'31'1260,"9"6"-1080,1-16 359,10 16 181,-9-15 89,-2 15 1,-9-15-360,0-2-91,0-12-269,0 1-90,-18-7-359,-4 7-1350,-17-9-2699,0 0 4408,8 0 0,12 0 0,10 0 0</inkml:trace>
  <inkml:trace contextRef="#ctx0" brushRef="#br0" timeOffset="32685">10132 9975 15808,'9'-35'270,"0"1"0,8-4 0,5-1-270,7-4 0,3-1-1405,-4 9 1,2 0-1,0-4 1450,-6 5 0,0-3 0,1 0 0,0 0-90,1-3 0,2 1 0,-1-1 0,1 0 45,1-4 0,0-1 0,0 1 0,1 0-90,-1 3 0,1 1 0,-1 1 1,1 0-429,-3 4 1,0 0 0,1 1 0,-1 1-713,6-4 1,0 1 0,-1 2 1426,4-7 0,-3 4 0,-11 15 0,-5 3 1,1-8-1</inkml:trace>
  <inkml:trace contextRef="#ctx0" brushRef="#br0" timeOffset="33029">9760 8976 15718,'-19'-20'270,"16"1"-180,32-1-90,6 5 0,8 2-1594,-5 3 0,2 0 0,2-1 739,-2-2 1,1-1 0,2-1-1,-1 1 855,3 0 0,2 1 0,-2 0 0,-3 0 0,-4-1 0,-2 0 0,-1 1 0,8 0 0,1 0 0</inkml:trace>
  <inkml:trace contextRef="#ctx0" brushRef="#br0" timeOffset="33416">10936 7486 15178,'0'29'809,"0"-1"1,8 6 0,2 2-630,-5 11 0,3 4-1085,3-16 0,2 2 0,0-1 875,-3 3 0,0 1 0,0-1-420,0-2 1,0-1-1,1 0-1887,1 0 1,0 0-1,1-1 2337,2 7 0,0-4 0,7 12 0,-5-24 0</inkml:trace>
  <inkml:trace contextRef="#ctx0" brushRef="#br0" timeOffset="33791">12191 8153 14998,'-18'21'2879,"-13"14"-2879,-19-13 90,13 0 0,-2 4-90,-4 3 0,-3 1-1332,6-8 0,-3 1 0,-1 1 1129,6-3 1,-1 1 0,-1 0 0,0 0-473,-1 1 0,-2-1 1,1 1-1,-2-1 675,-3 1 0,-1 0 0,0-1 0,6-1 0,-9 7 0,4-4 0,8-6 0,0-1 0</inkml:trace>
  <inkml:trace contextRef="#ctx0" brushRef="#br0" timeOffset="34319">10760 7604 12120,'-40'39'1799,"22"-11"0,-3 1-1664,-10 0 0,-3 3-450,10 0 0,1 4 1,-2 0 314,-9 3 0,-2 0 0,-1 3-821,8-5 0,0 2 1,0 2-1,-2-1 416,-2 1 0,-2 1 1,0 0-1,1 0-1349,1 2 0,1 1 0,0 0 0,-2-2 1733,0-4 1,-2 0-1,2-2 1,3-2 0,7-2-1,4-2 1,-1-4 0,-5 0-1,0-1 1</inkml:trace>
  <inkml:trace contextRef="#ctx0" brushRef="#br0" timeOffset="34877">11171 7525 16528,'16'29'674,"5"-10"1,8 1-645,3 2 0,5 1 0,3-1-2072,7 2 1,3 0 0,1 0 287,-8-1 0,1 2 0,1 0 0,0-2 1754,0-1 0,2-2 0,-2 0 0,-4-1 0,-3-1 0,-2 0 0,-3-2 0,6 1 0,0 1 0</inkml:trace>
  <inkml:trace contextRef="#ctx0" brushRef="#br0" timeOffset="35252">12543 8368 13469,'-39'20'1529,"0"8"-1349,11-9 0,-1 1 45,-5 8 0,-2 3-1307,5-6 0,-2 1 0,-1 1 1142,-6 8 0,-3 1 0,0 0 7,7-8 1,0-1-1,-2 0 1,0 2-86,2-1 0,0 1 0,-2 0 0,1 0 0,-2 0-440,-1-1 0,-1 0 0,0 0 0,-1-1 0,-1 1 404,-1 2 0,-2-1 0,1 1 0,-1-1 0,1 1-180,-1 1 0,1 0 0,0 1 0,0-1 1,-1-1-218,1-2 1,0 0-1,-1-1 1,1 1-1,2 0-881,3 1 1,2 1 0,0 0 0,1-1 0,1-1 1299,-6 2 0,1-2 1,2-1-1,4-1 1,-9 11-1,8-4 1,14-16-1,0 1 1</inkml:trace>
  <inkml:trace contextRef="#ctx0" brushRef="#br0" timeOffset="60556">17894 13444 11131,'39'11'1619,"9"-2"-1170,-19-12 1,1-3-135,4 1 0,2-1-1,2-4 1,2 1 0,-1 3 0,0 1 0,0 0 0,1 1-1,3-1 1,1 1-778,0 4 0,1-2 598,8-6 0,1-1-45,-16 5 0,1 0 0,2 1-30,3-1 0,2 1 0,1-1-480,4-2 1,2-1-1,0 3 465,-12 2 0,1 2 0,0 1 0,0-3 0,2-1 0,1-2 0,-1 0 0,0 1 22,-2 3 1,0 0-1,0 1 1,0 0-8,13-3 0,0 0 0,0 0-30,-3 2 0,0 2 0,1-1 30,1 0 0,2 1 0,-1-2-38,-11-1 1,0 0-1,0-1 1,1 1-1,1 2 1,1-1-1,0 1 1,0-1-23,2-1 0,0 0 0,0-1 0,0 1 0,-2 2 0,0 0 0,0 0 0,-1 0-430,1 0 1,0 0 0,-1 0 0,-1 0 429,-2 0 0,-1 0 0,-1 0 0,1 0 30,13 3 0,0 0 0,1 0-30,-1 1 0,0-1 0,0 1 0,-13-1 0,0 0 0,-1-1 0,2 1 22,0 0 1,1-1-1,1 0 1,-1 0-1,2-2 1,0 0-1,1 0 1,-1 0-23,1 0 0,0 0 0,0 0 0,0 0 22,-1 0 1,2 0-1,-2 0 1,1 0 44,-3 0 0,1 0 1,-1 0-1,-1 0-266,13 0 1,-1 0 0,0 0 318,-6 0 0,0 0 0,1 0-60,1 0 0,0 0 0,1 0-30,3 0 0,0 0 0,1 0-8,-12 0 1,0-1-1,1 1 1,0 1-209,4 0 1,0 2-1,0-1 1,0 0 207,0-1 1,0-1-1,1 0 1,-2 2-46,2 1 1,-1 2-1,0 0 1,-1-1 22,-2-1 0,-1-1 0,-1 1 0,0 0 43,12 3 0,0 1 0,-3-1-13,-6-2 0,-1-1 0,-2 1 137,-1 2 0,0 1 0,-2-2-32,13-4 0,1 0-16,-17 2 1,0 0 0,1 0-90,2-3 0,1 0 0,1 0 0,6 0 0,0 0 0,2 0-52,-10 0 1,0 0-1,2 0 1,-1 0 21,2 0 0,0 0 0,1 0 0,-1 0-45,-2 0 0,0 0 0,0 0 0,-1 0 184,12 0 1,0 0 0,-2 0-140,-4 0 0,-2 0 0,0 0 317,-2 0 1,-1 0 0,-1 0-318,-1-3 0,-1 0 0,0 0-30,0 0 0,0-1 1,1 0 16,-1-2 1,0-1 0,0 0 42,0 3 0,1 1 0,-1 0-60,0-3 0,0-1 0,0 2 90,3 4 0,0 1 0,1-1-60,-1-2 0,1 0 0,0 0-30,0 3 0,0 0 0,0 0 30,2 0 0,0 0 0,0 0 0,-5 0 0,0 0 0,-1 0 30,1 0 0,-1 0 0,0 0-60,0 0 0,0 0 0,-2 0 120,14 0 0,-1 0 424,3 0 1,0 0-335,-3 0 0,-2 0-135,-3 0 0,-1 0-45,4 0 0,0 0 715,-3 0 1,0 0-716,3 0 0,2 0 0,-1 0 0,0 0-120,-9 0 0,0 0 75,0 0 0,-4 0 1066,6 0-2010,-14 0 153,-11 0-6630,-15 0 7483,7-8 1,-9 5-1,0-5 1</inkml:trace>
  <inkml:trace contextRef="#ctx0" brushRef="#br0" timeOffset="64049">17384 12856 10681,'28'-30'2518,"12"2"-1888,10 8-315,-21 6 0,1 0-225,4 3 0,-1 0 44,-2-7 1,-1-1-45,8 4 0,0-1 0,-3-3 0,0-1-560,4 0 1,1 1 559,-1 0 0,0-1 90,1-4 0,-2 0-1,-2 4 1,-2-2-45,4-10 0,0-1 90,-3 7 0,0 0-135,4-7 0,0-2 0,1 1 0,-1 1-412,-4 2 1,-1 1 411,5-3 0,-1-2-90,-8 1 0,1 1 0,6 3 0,2-1 45,-4-7 0,-1 0-90,1 7 0,0 1 45,3-4 0,0 0 45,-3 4 0,0 1 0,0 0 0,0 0-90,3-5 0,0 0 90,-7 4 0,-1-1 89,-1-3 1,1 1-45,-2 3 0,0 1-45,-3 0 0,0-1-45,4-4 0,1 1-393,-1 2 0,1 1 393,4-9 0,0 1 0,-4 8 0,0-1 45,9-7 0,-1 0 0,-7 7 0,-1 1 86,-1 1 1,0-1-43,0 1 1,-1 2-135,-7 6 1,-1 0 542,4-7 0,0 0-453,1 7 0,-2 0-90,-2-7 0,0 0-147,2 7 0,2 0 236,-1-2 1,-1-2 0,-2 1 0,0 1-45,7 2 0,0 0-45,-7-7 0,0 0 45,3 7 0,0 0 90,-4-7 0,-1 0-135,0 7 0,1 0 45,0-7 0,-1 0 0,1 2 0,-1 1 45,-3 1 0,-1-2-90,3-2 0,1 0 135,11-14-180,-10 14 0,0 0 135,-1 7 0,1 0-90,0-2 0,-1-1 45,-4-1 0,1 2 883,21-19-883,-16-6-90,16 9 90,-6 0 90,-1 0 36,-11 15 1,-1 0-127,13-18 0,-12 14 0,1 0-90,0 7 0,-1 0 135,-3-2 0,-1-1-90,3-1 0,1 2-187,11-19 277,-15 18 0,1 0-135,12-6 180,0-7-90,3 15-90,8-15 180,0 15-90,0-15-90,-15 22 0,0 0 90,18-16 0,-19 16 0,2 2 427,14 2-427,0 2 0,0 1 73,0 5 17,9-14 0,-6 15 0,-3-7 381,-2 0-651,-7 7 339,1-6 21,15 8-270,-14-9 135,-4 8 0,1 0-45,12-8-90,7 9 180,-9 0-180,-8 0 90,-12 0 180,8 0-180,-14 0 0,24 0-90,-7 0 90,9 0 90,9 0-90,-15 0 180,13 9-90,-25-7-180,-1 7 180,-3-1-180,3-6 180,2 7-90,15 0 90,-7 2-180,10 8 180,-1 1 0,0 8-90,0-6 90,0 15-180,1-15 180,-10 6-180,7-8 180,-7 8-90,18-6-277,-6 15 277,-18-22 0,0 0-189,15 25 279,0-10-90,-8 7-90,-3-15 180,-9 6 0,1 0-90,0-6 0,8 15 90,2-6 82,10 8-172,-1 0 45,-15-20 0,0 1-45,-4 4 0,1 0 0,8-3 0,-1 0 0,-7 7 0,-1 0 0,5-7 0,-2 0 0,-7 3 0,-1 0 189,22 15-189,-22-16 0,0 2 0,16 16 0,-17-17 0,0 0 0,14 15 0,3 0 0,-12-15 0,1 0-159,-1-3 1,1 0 203,0 3 0,-1-1-45,20 17 0,-8-1 0,-3-9 363,-8-1-363,-9-10 0,6 10 90,-6-8-90,17 16 0,12-6-271,-16-8 1,2 2 270,-1-5 0,0 1 0,4 7 0,-2 1 0,-5-8 0,-2-1 0,-1 5 0,1-2 400,17 8-400,-15 6 0,15-16 0,-7 16 0,9-6 0,1-1-280,-17-11 0,2-1 280,-1 2 0,2 0 0,3 0 0,0 1 0,-3 3 0,-1 0 0,-1-4 0,-1-1 90,17 20-90,-17-23 0,2-1-90,16 22 146,-13-22 0,1 0 34,12 16-90,-13-12 0,1-1 0,12 4 0,-13-4 0,1 1 0,12 2 0,-13-3 0,1 1 0,0-3 0,0-1 0,2 0 0,-1 0 0,4 4 0,0-1 0,-5-6 0,1-2 0,-1 4 0,0 0 0,-4 1 0,0-1-105,4-4 0,-1 1 195,13 18-135,-13-14 0,1-2 45,21 9 0,-21-4 0,1 1 0,-1-8 0,1 0 277,0 7 1,-1 1-278,-4-4 0,0 0 0,-1 0 0,0 1 0,15 12 89,0-8-89,-15-6 0,0 0-89,17 8-124,-12-4 1,-1 1 212,13 2 0,-12-2 0,-1-1 0,13 4 45,-12-4 0,-1 1-45,13 12 0,-13-16 0,1 0 45,-4 4 0,0-1-45,4-6 0,1-2 0,0 4 0,-1 0 0,-4 1 0,0-1 0,3-4 0,0 1 0,14 26 0,5-15 0,-7 7 0,8-10 0,-7 1 0,-17-6 0,0 0 0,15 8 411,0 6-411,9-8 0,-6-9 0,5 6 0,-16-6 312,6 0-312,-7-2 0,10-9 0,8 8 0,-7-6 0,-13 6 0,1 2-253,21 1 253,-21-6 0,0 1 0,1 2 0,-1 1 0,21 2 90,-2 0 0,-9 6-90,1-15 90,8 16 0,-7-16-90,7 15 90,0-14 90,2 14-90,0-15-90,-22 6 0,1 2 90,21 1-45,-21-2 0,0 1 134,1-4 1,-1-1-90,1 4 0,-1-1 180,21-5-270,-2 14 622,-9-15-532,-17 7-719,4-9-1440,-24 0-3508,7 0 5577,-9 9 0,0-7 0,0 6 0</inkml:trace>
  <inkml:trace contextRef="#ctx0" brushRef="#br0" timeOffset="66813">17482 12798 14819,'-9'10'899,"-2"-1"-629,-8-18-90,-1 25-90,1-21 0,-10 23 180,8-10-91,-17-5 1,17 5-90,-16 1 90,6-7 180,-8 16-360,0-16 180,-9 15-90,-2-15 0,20 6 0,1 2 0,-21 1-90,2 8 0,9-8-180,8-11-1080,12-2-2337,10-7 3597,9 9 0,0 0 0,0 0 0</inkml:trace>
  <inkml:trace contextRef="#ctx0" brushRef="#br0" timeOffset="67812">17952 13483 11670,'-19'0'2069,"-1"-8"-1439,9 6 89,3 2 1,-1 2-270,-2 6-1,-9-8-179,1 0-90,-1 0-90,-8 0 0,-3 0 0,-8 0 270,0 0-270,0 9 90,11-8 0,-1 0-90,-14 17-46,14-17 1,1 0 45,-11 8-90,-9-1 90,-2-6-45,21 3 0,-1-1 45,1-3 0,-1-2-45,-4 1 0,1 0 0,2 4 0,1 1-274,-8 0 1,-1 1 228,5 3 0,-1 1 45,-4 1 0,-1-2-45,5-4 0,1 1 0,-1 3 0,2-1 0,3-3 0,1 1 0,-21 14-450,11-9-2698,11-3 3148,8-16 0,9 6 0,3-7 0</inkml:trace>
  <inkml:trace contextRef="#ctx0" brushRef="#br0" timeOffset="68814">22264 13229 13919,'-11'-22'3868,"3"5"-3059,8 17 1890,0 0-2070,0 8-359,0 21 0,0 12-270,0-8 0,0 1 90,0 1 0,0 0-365,0 0 1,0 0 4,0-1 0,0-1-2381,0 17 2651,0-10 0,0-21 0,0-10 0</inkml:trace>
  <inkml:trace contextRef="#ctx0" brushRef="#br0" timeOffset="70462">28379 13425 16528,'0'-11'1439,"9"2"-1169,2 9-180,17 0-1,3 0-89,8 0 90,0 0 90,0 0 0,0 0 180,1 0-180,-1 0-180,9 0 180,-7 0-135,-13 0 0,1 0 135,12 0-90,-2 0 0,-2 0 0,-15 0-540,-2 0-1979,-12 0 2429,-8 0 0,0 0 0,0 0 0</inkml:trace>
  <inkml:trace contextRef="#ctx0" brushRef="#br0" timeOffset="73295">21774 14385 9961,'-19'0'5487,"-1"-9"-4317,9 7-181,2-7 0,9 9-359,0 0-270,9 18-180,2-5-90,17 24-180,-6-7 180,7 10-270,-1-1-270,-6 0-809,6-8-1800,-9-3-4946,-8-17 8005,7-3 0,-16-8 0,7 0 0</inkml:trace>
  <inkml:trace contextRef="#ctx0" brushRef="#br0" timeOffset="73566">22068 14326 9512,'-19'9'5666,"-10"2"-4676,7 26-586,0-17 1,-1 1-225,6 4 0,1 0-480,-8 4 0,0-1 300,4-3 0,1 0-225,-1 0 0,1 0-855,3 0 1,1-2-5487,-13-1 6566,17-5 0,2-17 0,9 0 0</inkml:trace>
  <inkml:trace contextRef="#ctx0" brushRef="#br0" timeOffset="73765">22343 14522 17697,'11'50'180,"-6"-21"0,-2-1-1080,-3 22-2248,-9-9-4408,7-4 7556,-6-26 0,8-2 0,0-9 0</inkml:trace>
  <inkml:trace contextRef="#ctx0" brushRef="#br0" timeOffset="73948">22460 14307 17067,'0'0'0</inkml:trace>
  <inkml:trace contextRef="#ctx0" brushRef="#br0" timeOffset="75684">26596 13268 17337,'-9'28'1439,"-2"3"-1349,0 8 90,2 0-180,9 0 90,0 0-90,0-17 90,0 4 0,0-23 0,0 5-360,0-8-180,0 0 180,0-17 91,9-14 89,-7-10 135,7 13 0,0-1-45,-7-12 269,7-7-179,-9 26 90,0 5 90,0 17-270,0 17-180,-1 22-2158,-7 5 2338,7-10 0,0-3 0,-8-7 0,9 2 0</inkml:trace>
  <inkml:trace contextRef="#ctx0" brushRef="#br0" timeOffset="76225">26478 14032 18866,'-11'29'540,"20"10"-540,4 11 45,4-21 0,3 1-45,-5-5 0,0 0 0,5 0 0,0-2-360,10 7-1349,-10-2-4407,-3-8 6116,-15-9 0,7-2 0,-9-9 0</inkml:trace>
  <inkml:trace contextRef="#ctx0" brushRef="#br0" timeOffset="76445">26772 14071 17337,'-28'20'2069,"-12"8"-1979,7-9 0,-1 1-135,3 5 0,-1 1-135,-12-1 0,2 0-1379,15-1 0,2 0-2399,1-4 0,0-1 4035,-4 3 1,17-5-1,3-17 1</inkml:trace>
  <inkml:trace contextRef="#ctx0" brushRef="#br0" timeOffset="76685">27007 14287 18237,'-9'-20'-1665,"7"1"1,-6 8 0,8 2 0</inkml:trace>
  <inkml:trace contextRef="#ctx0" brushRef="#br0" timeOffset="77001">26890 14542 14099,'0'39'2339,"8"0"-2159,-6 9 179,7-7 631,-9 7 179,0-8-359,0-1-1,0 9-539,-17-16-180,-5 5-180,-26-26-1619,-2-2-1439,21-8 0,-1-2 3148,-5 1 0,2 0 0,-2 0 0,1 0 0</inkml:trace>
  <inkml:trace contextRef="#ctx0" brushRef="#br0" timeOffset="78524">9427 8584 13559,'11'0'3238,"-2"0"-2788,-9 0-360,0 0 0,0 9 0,0 1-180,0 19 90,0 1-90,0 9 90,0 1 0,17-10-360,5-10-89,17-12 359,-8-8 90,-12 0 0,-10-8 0,-9-3 180,0 9-270,-9-5 180,-2 16-90,-8-18 0,8 16-90,37-14 180,9 7-46,-5-8 1,-1-4 225,1-9 0,-13 1-270,-43 11-1169,-15 9 1169,-3 9 0,7-7 0,29 7 0</inkml:trace>
  <inkml:trace contextRef="#ctx0" brushRef="#br0" timeOffset="80820">9505 8035 11940,'-19'2'2249,"8"13"-1889,-7-30-360,16 22 0,-6-16-1529,8 9-5128,8 0 6657,3 0 0,0 0 0,-2 0 0</inkml:trace>
  <inkml:trace contextRef="#ctx0" brushRef="#br0" timeOffset="81356">9466 8368 8522,'-19'2'5757,"8"14"-5038,2-23-269,9 16-180,0 0-90,0-7 0,0 15-90,9-6 180,-7 0 179,7 6-269,-9-6 90,0 0 90,0 7-270,0-16-90,0 6 90,0 1 0,-9-7 0,-2 7-90,-17-9-270,6 0-989,-6 0-2609,8-9 3868,0-19 0,9 13 0,3-11 0</inkml:trace>
  <inkml:trace contextRef="#ctx0" brushRef="#br0" timeOffset="82920">9270 7976 16707,'20'-28'90,"-1"-3"-180,1-8 180,0 9-269,-9 10 89,-3 3-90,-8 15 270,0-7 0,9 9-90,-7 0-90,16 9 90,-8 1 90,10 19-90,8-16 0,-6 13 0,7-15 0,-10 8 0,1-8-900,-9-2-5576,-3-9 6476,-8 0 0,0 0 0,0 0 0</inkml:trace>
  <inkml:trace contextRef="#ctx0" brushRef="#br0" timeOffset="84662">6134 9132 14189,'18'-50'-270,"-5"11"180,24 11 90,-15 8-90,-3 9 90,-1 3 0,-16 8 0,7 0 0,-9 0 0,0 0 90,8 8-90,12-5 0,2 5 90,6-8-90,-8 0 0,-1 0 0,-8 0 0,-2 0 0,0 0 0,-7 0-1079,15 0-5218,3 0 6297,10-8 0,-8 5 0,-4-5 0</inkml:trace>
  <inkml:trace contextRef="#ctx0" brushRef="#br0" timeOffset="85974">24694 13307 11940,'-10'0'4947,"1"9"-4227,9 10-270,0 3-270,0 15-180,0-15 90,0 6-1,0-8 1,0-9 90,9 6 0,-7-15 450,6 7-360,1-9 90,-7 0-1,7 0 1,-9 0-180,0 0-90,0 9 0,0 2 0,0 17 90,0 2-90,9 10-90,-7-1 0,15-9 0,-14-1-720,5-10-899,-8-8-2968,9-2 4587,-7-18 0,7 7 0,-9-7 0</inkml:trace>
  <inkml:trace contextRef="#ctx0" brushRef="#br0" timeOffset="87655">23675 13366 9961,'-19'-28'3958,"8"14"-2699,2-12-269,9 15-361,0 9-269,-9-13-180,7 22 180,-7-7-360,1 10 90,6 27-90,-7 14 0,8-17 0,2 1-630,2 1 1,3-2-2250,2-3 1,3-3 2878,20 11 0,-9-19 0,-5-12 0</inkml:trace>
  <inkml:trace contextRef="#ctx0" brushRef="#br0" timeOffset="88165">25694 13268 17157,'0'28'2069,"0"-6"-1979,0 24 0,0-14-630,0 16-1439,9 0-5666,10-6 7645,3-3 0,-2-20 0,-12-10 0</inkml:trace>
  <inkml:trace contextRef="#ctx0" brushRef="#br0" timeOffset="89303">26458 13993 17697,'18'-30'719,"4"1"-719,17 1-617,-11 13 1,1-1 616,-4-7 0,2-1 0,7 3 0,-1 0 0,-7-3 0,-2 0 394,16-6-304,-21 10 203,-10 11-293,-9 9 180,0 9-90,0 11 726,8 2-546,3 15-90,18-16 90,1 8-180,-6-15 0,0 0-90,18 8 0,-3 6 0,-11-8-1170,-8-1-3867,-10 1 5037,-1-9 0,-9-3 0,0-8 0</inkml:trace>
  <inkml:trace contextRef="#ctx0" brushRef="#br0" timeOffset="90055">23499 14169 13919,'20'-10'5307,"-1"1"-4587,1 18-361,8 1-269,-6 19 0,15 10-90,-7 2-90,10-1-719,-1-3-450,0-16-1350,-8-1-2428,-12-11 5037,-2-9 0,-14 0 0,5 0 0</inkml:trace>
  <inkml:trace contextRef="#ctx0" brushRef="#br0" timeOffset="90256">23891 14189 19046,'-28'28'270,"-12"3"-540,20-12 0,-1 1-450,-8-1 1,1 1-2609,-4 19-4857,-5 1 8185,17-19 0,9-3 0,2-18 0</inkml:trace>
  <inkml:trace contextRef="#ctx0" brushRef="#br0" timeOffset="90456">24067 14365 15448,'0'0'0</inkml:trace>
  <inkml:trace contextRef="#ctx0" brushRef="#br0" timeOffset="90737">24067 14365 14189,'4'39'809,"0"-1"1,-1 1-1,2 14 1,-1-6-180,-4 1-450,0-7-1,0 7 1,0-9 0,0-17 90,0 4-180,0-15-450,-9 0-989,-11-2-3508,-10-27 4857,-9-12 0,17 6 0,5-2 0</inkml:trace>
  <inkml:trace contextRef="#ctx0" brushRef="#br0" timeOffset="91362">23656 14032 15718,'37'-11'0,"13"-6"45,-20 11 0,1 1 0,-1 0 0,-1-1-45,19-3 360,-18 9 359,-10 0-179,-3 0-90,-15 9-360,16 11 180,-7 2-181,8 6 1,1-17-180,8-3-989,11 1-4498,11-7 5577,1 7 0,-21-9 0,-13 0 0</inkml:trace>
  <inkml:trace contextRef="#ctx0" brushRef="#br0" timeOffset="97687">22264 13405 14099,'-11'-20'2698,"3"10"-2338,8 1-180,0 18-90,-9 1-90,-2 1 0,0 7 180,2-7-180,27 0-90,4-3 0,8-8 180,7 0-90,-24-8 90,5-12 0,-18-2-90,0-6 90,0 8-90,0 18-90,-9-13 90,7 30-90,-16-30-90,16 21 180,-7-14 0,9 8 90,0 0 0,0 8-90,0-5 90,9 5-180,-7-8 270,7 0-180,-9 0-450,0 0 450,9 0 0,2 0-360,26 0-89,4 0 269,-12 0 0,1 0 135,3 0 0,2 0-302,-1 0 1,1 0 346,4 1 0,1-2 90,-5-2 0,-1-2-45,5 0 0,-1-1 0,-8-4 0,0 0 45,4 0 0,0 0-90,-4 5 0,-1 0-45,0-5 0,1 2 225,20 6-270,-2-15 180,-9 14-90,0-5 90,0 8 0,-8 0-180,6 0 270,-7 0-90,9 0 692,-8 0-782,6 0 90,-16 0 0,8 0 0,-18 0 180,6 0-180,-15 0 0,7 0 90,-9 0 269,0 0-449,9 0 0,-7 8 0,7-5 0,-9 5 0,8-8 90,-6 0 0,7 0-90,-9 0 0,0 0 0,0 9-90,-9-7-269,-10 7-181,-12-9-90,-8 0-179,-9 0 179,-2 0 360,21-1 0,-1 2 45,1 3 1,-1 1-170,-3-4 0,-1 0 79,-1 3 0,0 0-450,0 1 1,0-1-496,1-4 1,1 2-1036,-17 16 1620,21-17 1,1 0 674,-13 8 0,10-9 0,14 0 0</inkml:trace>
  <inkml:trace contextRef="#ctx0" brushRef="#br0" timeOffset="98095">22715 13327 7533,'-39'0'1169,"-9"0"-1169,6 0 90,-6 0-180,18 0 180,-7 0-90,15 0 0,-15 0 360,15 0 90,-15 0 179,16 0-179,-8 0-180,10 0-450,-1-9 90,9 7 90,3-7-90,8 9 90,0 0 0,8 0 90,12 0 180,19 0-90,-11 0 0,3 0-180,7 0 0,3 0-596,6 0 1,4 0 535,-13 0 0,2 0 0,-1 0 60,1 0 0,0 0 0,0 0 0,3 0 0,-1-1 0,-1 2 135,11 3 0,-3 1 270,-8-5 0,-4 2 314,11 15-449,-20-14-90,-9 5-360,1-8-360,0 0-68,-1 0 608,10 0 0,-16 0 0,4 0 0</inkml:trace>
  <inkml:trace contextRef="#ctx0" brushRef="#br0" timeOffset="100318">23714 13287 15448,'-19'-28'1889,"8"6"-1439,2-6-270,9 9-90,0-10 180,0-1-91,0-18 1,0-2-90,4 17 0,1-2 45,0 0 0,1 1-364,-1-1 1,1 0 318,3-3 0,-1 0-45,-7 3 0,0 0 0,8-4 0,0 0-45,-8-1 0,0 1 45,4 4 0,-1 0 45,-4-3 0,0 0-135,0 3 0,0 1 135,-1-5 0,2-1-135,3 1 0,0 0 45,-3-5 0,1 1 0,6 3 0,1-1 45,-4-7 0,1 0-135,4 12 0,0 0 180,-5-2 0,0 0-331,5 4 1,-2 1 240,-7 2 0,0 1 0,3-4 0,1 0 0,-1 5 0,0-1 45,-3 1 0,1 0-135,6-5 0,1 0 135,-3 4 0,-1-1-45,0-7 0,1 0 0,3 7 0,-1 1-128,-6 0 0,-2 1 173,5 0 0,-1 2-135,-4-15 678,0-6-588,0 0 0,0 7-90,0-7 90,0 0 180,0 7-270,0 13 0,0-1 678,0-21-588,0 0 0,0 2-90,0 9 378,0 0-288,0-1 90,0 1-90,0 0 0,0 0-90,0 0 90,0-9 90,0 6-90,0 3-90,0 2 90,0 15 0,0-6-90,0 17 90,0 2 90,-9 1-90,7 6 0,-7-7 0,9 0-90,0 7 90,0-7 0,0 18-360,-8-16-270,6 14-1169,-7-7-3418,0 11 5217,7 17 0,-7-15 0,9 5 0</inkml:trace>
  <inkml:trace contextRef="#ctx0" brushRef="#br0" timeOffset="106895">22284 13307 16528,'29'6'-420,"1"-1"0,-1 0 0,1-1 330,3-8 0,1-1 45,-4 4 0,1 0 45,7-8 0,0 0-550,-3 8 1,0 0 593,0-7 1,0-1-90,3 7 1,0 2-1,-3-4 0,0-1 45,0 0 0,-1 1 0,0 3 0,0 0 45,-4-4 0,-1 1 307,21 4-352,-11 0 182,-2 0-182,-7 0 0,9 0 90,-8 0 385,6 0-385,-15 0-90,6 0 90,-8 0 90,-10 0 90,8 0-90,-16 0-270,7 0 180,-9 0 0,0 0-180,0 9 90,-18-7 90,5 16-90,-24-16-90,-2 6-450,-3-8 225,14 5 1,0-1-136,-22-2 135,17 7 0,-2 0 24,0-8 0,0 0 291,1 3 0,-1 1-45,-3-5 0,0 0 45,-2 0 0,1 0-383,-1 0 0,0 0 383,-4 0 0,0 0-172,9 0 1,1 0 171,4 0 0,1 0 0,-19 0 0,18 0 526,1 0-526,10-9 864,8 7-684,2-7 211,18 9-661,2 0-1349,26 0 1619,5 0 0,-10 0 0,-6 0 0</inkml:trace>
  <inkml:trace contextRef="#ctx0" brushRef="#br0" timeOffset="111005">23969 9975 7083,'-19'-11'4677,"-1"3"-3507,0 8-541,1 0-359,-1 0-270,1 8 0,-1-14 90,9 21-90,3-13 180,8 9-180,8-2 90,-6-9 0,16 0 90,-16-9 0,7-2 179,-9 0 361,0 3-630,-9 16-180,-2-5 180,-9 5-540,10 1-1798,1-7-3959,26 7 6207,5-9 0,0 0 0,-5 0 0</inkml:trace>
  <inkml:trace contextRef="#ctx0" brushRef="#br0" timeOffset="113641">23891 9329 9691,'11'-22'4318,"-2"4"-3598,-10 18 989,1 0-1529,0-8-1,0 5 1,0-5-180,0 8 1529,0 0-1439,0 17-90,0-4 0,0 24 0,0-6 0,0 8 90,0 0-90,0-8 90,0 6 0,0-16 90,0-1-90,0-11-90,0-9-90,0 0-180,0-9 0,0-11 1,0-19 89,5 7 0,-1-3 45,-3-5 0,0-1 45,8-8 0,0 0-314,-8 4 0,0 1 269,7 3 0,1 3-225,2-12 270,0 13 90,7 26-90,-16 3 180,15 25 90,-15 5-90,16 17 898,-16 0-718,7 1 0,-9-1 0,0-9-180,0-10 90,0 6-180,-18-22-540,5 14-809,-15-18-3958,8-9 5307,1-2 0,8 0 0,2 3 0</inkml:trace>
  <inkml:trace contextRef="#ctx0" brushRef="#br0" timeOffset="113910">24185 9329 16258,'0'39'1079,"0"-9"-1079,0 7 0,0-6 90,0-1-90,0 7 90,0-15-180,9 6-450,-7-8-2788,7-9 3328,-10-2 0,1-9 0,0 0 0</inkml:trace>
  <inkml:trace contextRef="#ctx0" brushRef="#br0" timeOffset="114086">24244 9211 17247,'0'-20'-6386,"0"9"6386,0 3 0,0 8 0,0 0 0</inkml:trace>
  <inkml:trace contextRef="#ctx0" brushRef="#br0" timeOffset="114276">24440 9368 15628,'-9'11'-270,"-2"-11"-2968,0-3 3238,2-5 0,9 8 0,0 0 0</inkml:trace>
  <inkml:trace contextRef="#ctx0" brushRef="#br0" timeOffset="114549">24440 9603 17607,'0'39'1709,"0"0"-1259,0 1-360,0-1 90,0 9-90,0 2-90,0 0 89,0-2 91,0-18 90,0-1-180,0-19-809,0 8-1620,-18-16 2339,-4-11 0,1 5 0,3-14 0</inkml:trace>
  <inkml:trace contextRef="#ctx0" brushRef="#br0" timeOffset="115318">24048 10073 10681,'-31'-28'6386,"11"15"-5576,3-13-450,15 24-270,-7-7 89,9 18-179,-8 1 0,-3 10 0,0 0 0,2 8 90,9-15-90,18 4-90,-5-17 90,24-8 0,-24-12 0,4-10 0,-17-9-90,0 8 180,-9 11-90,-10 12 90,-12 8-180,1 0 180,1-9-90,19 15 90,10-12-90,11 15 180,17-9 270,2-9-180,-8-2 90,-4-8-270,-27 8-90,-11 2-630,-2 9-1439,-6 0-6296,8-9 8365,10 16 0,1-14 0,9 16 0</inkml:trace>
  <inkml:trace contextRef="#ctx0" brushRef="#br0" timeOffset="120702">26517 13229 8972,'0'-50'2158,"4"21"1,1 1-1349,-3-13-540,7 13 0,0-1 89,-7-21-224,2 20 0,0 1 45,5-21-316,-8 22 1,0-1 225,8-21-45,-9 21 0,0 0 0,4-1 0,1 1-45,-4 0 0,0-1 45,3-4 0,1 0-45,-5 4 0,0-1 0,0-3 0,0 1 0,0-17-86,0 2 176,0 9-180,0 8 90,0 3 0,0 8 0,0 9 403,0 3-403,0 8 134,0 0-44,0-9-90,8-2 0,3 0 90,0-15 360,7 13-91,-16-7-179,6 12-90,-8 8 900,0 0-900,0 8-1,9 12-89,-7 19 180,7 11-511,-8-17 1,-2 2 375,1-1 0,0 2-45,0 2 0,0 2 0,0-1 0,0 0-422,0 5 0,0-1 422,0-2 0,0-1 0,0 4 0,0-1 0,0-4 0,0 1 0,1 4 0,-2-1 45,-3-11 0,-1-1-90,4 6 0,0 0 45,-3-7 0,-1-1 0,-3 14-180,5 12 334,-5-34-964,8 8-1076,0-18 1886,8-3 0,-5-8 0,5 0 0</inkml:trace>
  <inkml:trace contextRef="#ctx0" brushRef="#br0" timeOffset="121340">26556 11974 10411,'0'20'4587,"0"0"-3957,0 8-90,-8-15-270,5 13-1,-5-15-179,8 9 0,8-10 90,3-1 0,9-9-180,0 0 90,-1-9 0,-8-1-90,-2-10 0,-9 9 180,-18 2-90,-4 9-90,-8 0 0,2 0 0,17 0 90,20 9-180,12-7 0,19 7 90,-1-9 180,-9-17 0,-10 3 269,-11-14-449,-10 17-179,-7 3-901,-3 7-3687,-9-7 4767,18 6 0,-4-7 0,14 9 0</inkml:trace>
  <inkml:trace contextRef="#ctx0" brushRef="#br0" timeOffset="122216">27105 11484 15898,'-11'20'1619,"2"8"-1169,9 12-270,0 10-135,0-21 0,0 0-45,1 1 0,-2-1 90,-7 13-90,6 12 179,-16-47-89,16 25-270,-7-38 1,9 6-181,0-20-90,0-19 0,9-11 315,-4 21 0,1-1 135,3-4 0,2 0-90,-2 4 1,1 0 13,0 0 0,0 1-104,9-19 90,-8 17 0,7 12 90,-7 10 90,-1 9 90,8 17 90,-16 5 421,7 17-241,-9-8-90,0-3-90,0 0-181,-9-14-89,-2 3-89,-9-17-1081,1 0-2248,-1 0 3418,1-9 0,8 7 0,2-7 0</inkml:trace>
  <inkml:trace contextRef="#ctx0" brushRef="#br0" timeOffset="122457">27360 11739 15628,'-20'11'2249,"1"-2"-2879,-1-18-1798,9 7-4588,2-7 7016,9 9 0,0 0 0,0 0 0</inkml:trace>
  <inkml:trace contextRef="#ctx0" brushRef="#br0" timeOffset="122668">27301 12151 12840,'-20'19'1709,"1"-8"-2789,8-2-3417,2-9 4497,9 0 0,0 0 0,0 0 0</inkml:trace>
  <inkml:trace contextRef="#ctx0" brushRef="#br0" timeOffset="123318">27497 11798 15808,'0'-20'2698,"0"10"-2608,0 9-90,-9-5-539,7 12-1890,-7-14-3957,9 8 6386,0 0 0,0 0 0</inkml:trace>
  <inkml:trace contextRef="#ctx0" brushRef="#br0" timeOffset="123632">27477 12072 9512,'11'20'5666,"-2"0"-4496,-9-1-451,0 9 1,0 3-360,0 8-91,0 0 91,0 1-90,0-1 90,0 9 0,-9-16-180,-2-3-90,-8-21-810,-10-8-3148,8 0 3868,-8-17 0,19 12 0,1-12 0</inkml:trace>
  <inkml:trace contextRef="#ctx0" brushRef="#br0" timeOffset="124937">26654 12386 15808,'0'39'1619,"0"9"-1349,0 2-135,0-21 0,0 1-90,0 4 0,0-1-45,0-2 0,0-1 45,0 8 0,0 1-45,0-5 0,0 1-45,0 5 0,0-1-182,0-4 0,0-1 227,0 5 0,0-1-133,0-7 0,0-1 133,0-1 0,0 0 0,9 19 0,-7-17-180,7-3-1349,0-17-6567,2-2 8250,-1-18 0,-1 7 0,-9-7 0</inkml:trace>
  <inkml:trace contextRef="#ctx0" brushRef="#br0" timeOffset="148813">27458 6055 13020,'9'-10'0,"10"1"90,21 9-90,10 0 0,-21 0 0,0 0 0,1 0 0,-1 0 0,1 0 0,-1 0 0,21 0 0,-11 0 0,-2 0 0,-24 0 0,13 0 0,-15 0 0,0 9 0,7-7 89,-16 7-89,6-9 0,-8 0 90,0 0 0,9 0 0,-7 0 0,7 0 90,-9 0-90,0 8 0,-17-6 270,-14 7-360,-19-9 135,17 0 0,-2 0 0,1 0 0,-1 0-135,-5 0 0,1 0-193,4 0 1,1 0-483,3 0 1,3 0 674,-11 0 0,19 0 0,11 0 0</inkml:trace>
  <inkml:trace contextRef="#ctx0" brushRef="#br0" timeOffset="150556">21794 11132 11490,'11'-9'2429,"6"7"-1080,-15-7-359,7 9-630,-9 0 89,0 0-359,0 9 0,-9-7-90,-19 7 90,-14-9-90,10 0 0,-3 0-558,-3 0 1,-3 0 557,-11 0 0,-2 0 0,-1-1 0,-1 2 0,11 1 0,0 2 0,-1-2-485,3-1 1,1-1-1,-1 1 485,0 5 0,0 1 0,0-2-60,4-4 0,-1-1 0,2 1-637,-17 8 0,3-1-158,11-7 1,2 1-988,4 6 0,2 1 1842,-6-7 0,20 7 0,10-9 0</inkml:trace>
  <inkml:trace contextRef="#ctx0" brushRef="#br0" timeOffset="150845">20657 11053 12570,'-28'11'2069,"-3"6"-1620,-8 3-179,0 11 0,0 8-270,23-15 0,1 0-180,-13 8 180,17 14-90,20-24-540,11-6 1,8-4-2290,13-4 1,7-5 2918,-3 1 0,3-1 0,-3-1 0,-4-2 0,-2 0 0,1 0 0,-1 0 0</inkml:trace>
  <inkml:trace contextRef="#ctx0" brushRef="#br0" timeOffset="151340">22401 11151 12750,'-19'0'3148,"-1"-9"-2518,18 7 89,30-6-359,4 7 0,6 2-136,14-1 1,5 0-1217,-7 0 1,2 0-1,1 0 1014,-11-2 1,0-1 0,0 1-1,2 0-22,4 1 0,2 1 0,-1 0 0,0-1 0,-3-3 0,-1-1 0,-1 0 0,0 1-197,10 3 1,-1 1-1,-4-1 197,9-3 0,-7-1 0,-15 5 0,-5 0-899,-2 0-2249,-21 0-4678,-8 0 8336,9 0 0,-7 0 1,7 0-1</inkml:trace>
  <inkml:trace contextRef="#ctx0" brushRef="#br0" timeOffset="151645">23499 10838 15718,'28'-6'0,"1"1"0,1 3 0,1 4-135,8 1 0,0 5 0,1 4 0,-1 4 45,-8-2 0,-1 2 180,-4 3 0,-5 2 0,-1 27 90,-11-7 180,-10 7-360,1-9-900,-17 0 900,4-8 0,-7-12 0,12-10 0</inkml:trace>
  <inkml:trace contextRef="#ctx0" brushRef="#br0" timeOffset="171222">27752 4272 12390,'0'-20'1169,"0"-8"-899,9 6 0,10-6-90,21-9 90,1 4-91,-9 10 1,1-2-90,-7 5 0,1 1-135,10 0 0,2-1-371,0-4 0,0 0 416,1 3 0,1 1 0,3 0 0,-1 1 0,-8-1 0,0 3 0,-4 10 0,-4 1-270,4-21-540,-5 25-1708,-24-7 2518,7 9 0,-9 0 0,0 0 0</inkml:trace>
  <inkml:trace contextRef="#ctx0" brushRef="#br0" timeOffset="171556">28340 3625 13739,'-20'-30'450,"18"1"0,4 19 89,18 1-269,8 9 0,3 0-270,8 9 270,0 10-90,0 12 449,-8 8 1,-12 9 0,-10-7-540,-7-12 0,-4-1 0,-15 4-90,3-3-1889,-14-12-5577,9-23 7466,8 12 0,2-15 0,9 9 0</inkml:trace>
  <inkml:trace contextRef="#ctx0" brushRef="#br0" timeOffset="173895">29124 3782 11850,'28'-11'720,"-6"2"-720,15 9 180,-15-8-180,6-3 180,-8-9-90,-10 1 539,-1-1 181,-9 1-91,0 16 91,-17-3-91,-5 14-359,-17 10-180,-1 4-90,10 8 0,10 16 90,29-13-630,22 6-758,-4-23 0,5-4-1086,2-5 1,1-3 2224,10 1 0,-2-1 0,2-4 0,-1 0 0</inkml:trace>
  <inkml:trace contextRef="#ctx0" brushRef="#br0" timeOffset="174111">29888 3508 14189,'0'-20'3148,"0"9"-2698,0 11 359,-17 20-89,-5 19-675,3-10 0,-1 1 45,-1 0 0,2 1-135,4 2 0,0 1-180,0-4 0,2-1-765,3 1 1,0-1-4048,-10 12 5037,10-4 0,1-26 0,9-2 0</inkml:trace>
  <inkml:trace contextRef="#ctx0" brushRef="#br0" timeOffset="174245">29614 3762 15088,'48'-10'-1439,"-16"4"0,3 3 1439,6 2 0,-1 2 0,15-1 0,-12 0 0</inkml:trace>
  <inkml:trace contextRef="#ctx0" brushRef="#br0" timeOffset="174469">30358 3429 14549,'-28'0'3867,"-2"9"-3462,6 3 0,0 4-837,-2 3 0,2 4 522,-7 9 0,3 3-90,2 4 0,2 1 0,-1-5 0,2 1-315,7 8 0,1-3-1664,-13 3-288,21-12 0,3-1 2267,-4-7 0,8 4 0,0-19 0</inkml:trace>
  <inkml:trace contextRef="#ctx0" brushRef="#br0" timeOffset="174622">29927 3821 14819,'18'-11'1349,"12"3"-2114,-2 7 1,3 2-1890,4-1 1,0 0 2653,1 0 0,-2 0 0,7 0 0,-15 0 0</inkml:trace>
  <inkml:trace contextRef="#ctx0" brushRef="#br0" timeOffset="174755">30300 3802 14998,'0'28'180,"-9"-6"-8275,-2 6 8095,0-17 0,2-2 0,9-9 0</inkml:trace>
  <inkml:trace contextRef="#ctx0" brushRef="#br0" timeOffset="174886">30574 3606 17607,'-9'-20'-1417,"7"9"0,-7 3 1,9 8-1</inkml:trace>
  <inkml:trace contextRef="#ctx0" brushRef="#br0" timeOffset="175171">30692 3821 16797,'-20'31'2339,"-8"-3"-1979,6 0 0,-6-6-360,8 15 0,0-15 90,10 6-810,1-8-1619,18-1-5396,10 1 7735,3-9 0,-2-2 0,-12-9 0</inkml:trace>
  <inkml:trace contextRef="#ctx0" brushRef="#br0" timeOffset="175597">30692 4076 17337,'29'-5'-405,"1"-1"1,20-11 314,-2 15 90,-9-16 90,-17 7 179,4-8 541,-24-10-1,6 8-179,-8 1-90,0 20-90,-17 2-271,4 7-179,-24 0 90,15 1-90,3 10 0,10 8-269,18-6-91,10-2 0,12-12 270,8-8 90,-9 0 90,-1 0-180,-10 0 360,-8 0-90,-2 0-90,-9 0 0,0 0-90,9 0 0,1 0 0,10 0-990,8 0-2068,-6-8 3058,-2 6 0,-12-7 0,-8 9 0</inkml:trace>
  <inkml:trace contextRef="#ctx0" brushRef="#br0" timeOffset="175772">31240 3939 18327,'31'-11'-540,"15"2"-2608,-14 9 3148,16 0 0,-26 0 0,-4 0 0</inkml:trace>
  <inkml:trace contextRef="#ctx0" brushRef="#br0" timeOffset="176013">31534 3762 19316,'-14'24'539,"0"0"1,0 1 0,-2 0-495,-12 9 0,-1 0 0,3 1 0,0 0-135,-9-1 0,2 1-923,11 0 0,3-2 203,-1-7 0,3-2-2544,-3 15 3354,18-19 0,-4-12 0,14-8 0</inkml:trace>
  <inkml:trace contextRef="#ctx0" brushRef="#br0" timeOffset="176511">31574 4076 19406,'-29'11'2698,"7"15"-2608,-6-13 90,17 15-899,3 1-721,34-7-179,7-3 809,-5-9 1,2-2 64,0-7 1,-1 0 609,1 3 0,-1 0 405,12-4 1079,-4 0-180,-17-8-629,-9 6 90,-3-7-91,-8 0 141,0 7-230,0-7-270,0 18-90,0 2 0,0 8-270,0 1-809,0 0-271,27-1 271,-3-8-1,24-2 631,-9-9 449,0 0-90,-9-9 1349,-1 7 0,-18-15 90,-3 14-719,-8-5-630,0 25 0,-9-13-810,7 31-2248,-6-22 2968,25 24 0,-13-24 0,14 5 0</inkml:trace>
  <inkml:trace contextRef="#ctx0" brushRef="#br0" timeOffset="177070">30300 4684 15898,'28'-22'1439,"-1"10"0,3 6-1394,0 13 0,3 4-45,14-5 0,2 1-315,-4 7 1,-1 0-1213,-3-7 1,-1-3-858,-5 1 1,-3-1 2469,7-4 0,-19 0 0,-11 0 1</inkml:trace>
  <inkml:trace contextRef="#ctx0" brushRef="#br0" timeOffset="177270">30202 4762 16168,'-3'9'2428,"32"-7"-2383,0 6 0,3 1-45,7-3 0,3-1-450,6 4 1,0 2-1485,-12-1 0,-1-1 1934,5-3 0,-3-1 0,-5 4 0,-6-9 0</inkml:trace>
  <inkml:trace contextRef="#ctx0" brushRef="#br0" timeOffset="177519">30770 4566 20215,'-11'-2'1530,"2"13"-1485,5 14 0,0 6-1,-5-4 1,-2 1-360,-7 14 1,-3 1-316,-4-8 1,0-1-586,4-3 1,0-1-1575,2 1 1,1-5 2788,-1-4 0,8-5 0,2-17 0</inkml:trace>
  <inkml:trace contextRef="#ctx0" brushRef="#br0" timeOffset="177687">30927 4684 18416,'-34'8'689,"0"1"1,3 9 0,1 3-735,-1 4 0,3 2-900,7 7 1,3 0-2969,2-9 1,4 0 3912,10 4 0,2-1 0,-7-4 0,16 2 0</inkml:trace>
  <inkml:trace contextRef="#ctx0" brushRef="#br0" timeOffset="178055">31515 5095 21295,'-37'0'540,"4"18"-540,-6-5-180,11 15-630,17 0-629,28-6-90,16-2 944,-5-14 0,3-4 540,-1-1 1,-1-2 133,12 1 541,-13-17-180,-19-5-360,-9-8-450,0 1-2608,-9 10 2968,-2-1 0,0 9 0,3 3 0</inkml:trace>
  <inkml:trace contextRef="#ctx0" brushRef="#br0" timeOffset="178278">32122 4880 19226,'11'-11'3238,"-2"11"-3328,-44 11 90,9 26 45,-2-17 0,-1 1-90,8 7 0,3 3-315,2-2 1,2 1-496,-2-5 1,3 0-2385,2 23 3239,3-9 0,8-17 0,0-5 0</inkml:trace>
  <inkml:trace contextRef="#ctx0" brushRef="#br0" timeOffset="178439">31868 5056 17067,'-11'-31'3418,"19"12"-3328,23 10-90,-3 12 0,3 3-1304,4-2 0,0 3 1304,1 7 0,-3 0 0,9-1 0,-16 5 0</inkml:trace>
  <inkml:trace contextRef="#ctx0" brushRef="#br0" timeOffset="179197">30456 5468 17427,'0'37'3958,"-8"-5"-3688,-12 16-225,6-23 0,-2-2 45,-15 10-90,3 4-90,8-26-450,9-3-809,11-8-270,29-17 179,12-5 1170,-8 3 1,2-1 269,-4 0 0,-1 1 404,-4 3 1,-2 1 1034,13-4 1,-26 10-271,-3 26-719,-8 14-180,-8 2-91,5 12-89,-5-14-359,43-1-541,8-10 270,-5-14 1,3-3-16,-6-3 1,-1 0 554,1 0 0,-2 0 90,8-9 360,-13-2 90,-19-9 179,-9 18-449,-26-4-270,2 14 389,-24 1-2098,17-7-4498,21 24 6207,29-21 0,-3 12 0,10-17 0</inkml:trace>
  <inkml:trace contextRef="#ctx0" brushRef="#br0" timeOffset="179336">31260 5820 19496,'-20'40'450,"1"-10"-4138,-1-2 3688,9-8 0,3-9 0,8-2 0</inkml:trace>
  <inkml:trace contextRef="#ctx0" brushRef="#br0" timeOffset="179461">31260 5820 16258,'0'0'0</inkml:trace>
  <inkml:trace contextRef="#ctx0" brushRef="#br0" timeOffset="179755">31554 5899 16977,'-9'11'900,"-2"-3"-810,-8 1-270,-10 11 180,8 10-90,-8-8 180,18 13-90,3-5 180,-1-6 629,-2 28 1,-17-28-630,9 0 0,-1 0-46,-5-3 1,-1-3-135,-3 3 0,0-2-270,3-4 1,2 0-2610,-16 13 2879,12-25 0,17 3 0,3-14 0</inkml:trace>
  <inkml:trace contextRef="#ctx0" brushRef="#br0" timeOffset="180128">31907 5762 19856,'0'47'2968,"-18"4"-2428,-4-1-495,8-26 0,-2-1-45,-21 17-90,15-1-720,-6-17-1079,17-5-360,20-17 540,13 0 1350,26 0 1078,-16 0 810,5 0 450,-26 0-630,-2 18-899,-9 3-360,-9 10-180,-2-12-270,0-10-1439,11 0-1349,20-7-6683,11 7 9478,16-9 0,-23 0 0,3 0 0</inkml:trace>
  <inkml:trace contextRef="#ctx0" brushRef="#br0" timeOffset="180487">32299 5977 20395,'-9'37'2339,"-2"-4"-2294,-2-9 0,-2 0 225,-7 15-270,-6-17 0,17 4 0,2-15-270,9 8-360,0-8 91,9 7 269,11-7 270,-7 8 90,4 9 180,-17-6 359,0 15-89,-18-15-90,-3 6-180,-10-8-181,-6-9-358,15-3-1710,-6-25-2699,17-5 4678,20-17 0,-5 17 0,14 5 0</inkml:trace>
  <inkml:trace contextRef="#ctx0" brushRef="#br0" timeOffset="180965">32358 6271 23004,'0'31'-450,"0"6"-539,0-16-1080,0 8-720,17-18-808,5-3 1618,26-8 2428,-7-8 2520,-2-3-271,-10-9-1618,-10 1-1,-8 8-449,-2 2-91,-9 18 1,0 2 0,0 8-181,0 1 1,8 8 90,-5 3 0,5 8-270,-8 0-90,0-17 89,0 4-179,0-24-359,18 7-1,21-9-90,13-9 450,-18 8 0,0 0-90,16-8-809,-11 9-3959,-19 0 4858,-12 0 0,-8 0 0,0 0 0</inkml:trace>
  <inkml:trace contextRef="#ctx0" brushRef="#br0" timeOffset="181718">31456 5624 9332,'0'-11'0,"0"3"0</inkml:trace>
  <inkml:trace contextRef="#ctx0" brushRef="#br0" timeOffset="206799">23891 11092 9152,'-20'11'3148,"1"-2"-2428,-10-9-181,-1 0-269,-9 9-180,-1-7-90,10 15-1439,-16-15-5217,13 16 6656,-14-16 0,25 7 0,4-9 0</inkml:trace>
  <inkml:trace contextRef="#ctx0" brushRef="#br0" timeOffset="218565">19775 17423 16528,'18'-13'1439,"-5"6"-810,15 18-179,-17-2-90,6-9-180,-6 0 180,9 0-270,8 0-90,3 0 0,8 0 0,9 0 89,-19-4 1,1-1-45,4 0 0,1-1 0,4 1 0,1-1 0,3-2 0,1-1-593,5 3 1,0 1 547,1 0 0,0-1 90,4-3 0,-1 1 0,-8 2 0,-1 1-45,4-1 0,0 1 44,-8 0 1,0 1-45,8 4 0,0 0 90,1 0 0,0 0-105,-11 0 0,1 0 0,2 0 0,9 0 0,1 0 0,3 0-8,-9 0 1,1 0-1,2 0 1,0 0-23,6 0 0,0 0 0,1 0 0,0 0 0,0 0 0,-1 0 0,1 0 0,-1 0 22,0 0 1,0 0-1,0 0 1,-3 0-23,-7 0 0,-1 0 0,-1 0 0,-1 0-492,12 2 1,-2 1 0,-1 1 521,-6-1 0,-3 1 0,1 0-30,-3 0 0,0-1 0,0 1-314,0-1 0,1 0 0,-1-1 374,0-1 0,0-1 0,0-1 0,1 1 0,-1 0 0,0 0-16,15 0 1,1 0-15,-17 0 0,1 0 0,-1 0-30,13 1 0,-2-2 90,5-3 0,-1 0-135,0 3 0,1 0 90,0-4 0,1 1-75,-16 3 0,0 2 0,0-1 30,1 0 0,-1 0 0,0 0 150,0 0 0,1 0 0,-1 0-60,15-1 0,0 2-71,0 3 0,-1 1 26,0-1 0,1 2-15,-16 0 0,1 1 0,1 0-203,5 0 1,1-1 0,1 1 172,1-1 0,2 1 0,0-1 30,2 1 0,0-1 0,1 1-60,-1-1 0,1 1 0,-2-1 30,-3 1 0,-1-1 0,-2 1-30,-4 0 0,-2 0 0,-2-1 373,5-1 0,-6 1-1693,4 2-2773,-23-8 4123,-17 0 0,0 0 0,0 0 0</inkml:trace>
  <inkml:trace contextRef="#ctx0" brushRef="#br0" timeOffset="220615">20324 17070 10141,'11'0'4138,"6"0"-3149,3 0-89,10 9-91,18-7-449,3 15-135,-22-15 0,0-1-45,1 3 0,-1 0 89,21-4-89,-2 0-90,-9-8 0,-8 5-90,6-14 0,-7 6 90,9-17 90,1 6-180,-1-15 0,-9 15 180,-1-6-270,-10 8 180,1-8-90,-1 6 90,1-24 0,0 14-90,-1-16 0,1 9 90,-9-1-180,-3 10 90,-8-7 0,0 15 90,9-15-90,2 7-45,2 6 0,2 0 45,7-18 45,-3 14 0,-1 0-45,4-14 0,-4 18 0,1 1 0,3-17 0,-9 16 0,2 0-363,13-17 363,-13 17 0,1 0 45,3 0 0,1 0-90,4-1 0,0 0 90,-8 0 0,1 0-45,5-4 0,1 1 0,8-13 45,-16 13 0,0-1-135,22-12 135,-26 13 0,0-1-135,7 8 0,1 1 90,3-28 0,15 9 90,-7 0-180,10 0-134,-21 14 0,1 2 314,19-10-23,-9-13-67,-1 24 90,-10-6-180,-8 9 90,7 8-90,-8 2 545,10 0-455,8 7 199,3-7-199,-1 9 0,-1 0-90,-10 0 270,-8 0-90,7 0-180,-8 0 180,19 0-90,1 9 0,18 2 0,-6 9 90,6-1 90,-9 1-180,-9-1 90,7 10-90,-15-8 90,15 8-90,-7-1 0,10-6-90,-1 15 270,-9-15-270,7 15 90,-15-7 90,15 9-90,-15-8 89,15 6 1,-15-7-333,15 10 333,-7-1-90,1 0 270,6 0-181,-7 0 1,9 1-90,-15-25 0,0 0 45,1 4 0,1-1 0,-2-3 0,2 1 90,3 2 0,-2 3-90,-6 3 0,0 0 0,6-4 0,2 1-45,-4 3 0,0 0 0,4 0 0,1 0 45,0-3 0,-1-1-407,0 4 1,1 0 361,0-4 0,-1-1 45,-4 5 0,0 0-45,3-3 0,0 0-168,-7 3 1,0-1 167,6-2 0,2-2 45,-4-4 0,0 0 0,4 0 0,1-2 0,4 2 0,0-1-45,-4-3 0,1 0 0,-2 3 0,0 0 0,1-4 0,-3-1 305,6 11-305,12-9 90,-23 6 270,15-14-180,2 14-270,11-6 180,-20-2 0,-1 1 157,1 1 0,-1-2-247,21 2 459,-11 6-459,-10-14 180,-1 14-180,-6-15 0,15 16 0,2-8 0,-11 0 0,3 0 45,3 0 0,1 0-45,9 0 0,0-1-243,-4 2 0,0-2 243,0-3 0,-1-1-68,-9 0 1,-2-2 67,20-3 0,-17 0 0,-3 0-270,-9 0-629,10 0-297,-7 0-3572,6 0 4828,-9 0 0,-8 0 1,-2 0-1</inkml:trace>
  <inkml:trace contextRef="#ctx0" brushRef="#br0" timeOffset="221365">20892 17090 7173,'-28'0'4497,"-3"8"-3147,-8-6-541,-9 16-494,15-13 0,-1 1-225,-6 7 0,-1 2-90,-7-4 0,-2 0-1444,-4 3 0,1 0-1255,7-3 1,1-2 2721,-1-3 1,5-1 0,-1 3-1,16-8 1</inkml:trace>
  <inkml:trace contextRef="#ctx0" brushRef="#br0" timeOffset="222061">22558 17188 21924,'0'33'-30,"0"1"0,0 5 1,0 1-826,0 4 1,0 1-2118,0 0 0,0-1 2972,4-3 0,1-3 0,-3 3 0,7-15 0</inkml:trace>
  <inkml:trace contextRef="#ctx0" brushRef="#br0" timeOffset="223421">25322 17090 18237,'17'19'1529,"5"1"-1259,17-1-1,9-8-179,2 7 0,-21-13 0,1 1-481,-1 3 1,1 1 434,4 0 1,-1 0 0,-2 0 0,-1-1-45,8 2 0,1-2 0,-8-4 0,-2 1 45,1 3 0,-1-1 31,0-6 0,-1-1-166,13 7-449,7-8-1170,-9 0-2519,1 0 4277,-10 0 0,-10 0 0,-12 0 0</inkml:trace>
  <inkml:trace contextRef="#ctx0" brushRef="#br0" timeOffset="224269">25576 17521 12210,'-19'0'3418,"-1"-9"-2788,9-2 89,3 0 1,16-6-180,3 15-91,18-7 181,1 0-270,18 7-180,-19-2 0,1-1-1,8 5 1,2 0-868,8 0 1,2 0 717,-12 0 0,2 0 0,0 0-30,7 0 0,2 0 0,1 0 0,2 0 0,2 0 0,-1 0-412,-11 0 0,0 0 1,1 0-1,-2 0 412,10 0 0,-2 0 0,-1 0 30,-7 0 0,-2 0 0,-2 0-140,4 0 0,-3 0 110,-8 0 0,-4 0-360,5 0-1349,-3 0-1717,-9 0 3426,-8 0 0,-2 0 0,-9 0 0</inkml:trace>
  <inkml:trace contextRef="#ctx0" brushRef="#br0" timeOffset="224740">27007 17070 21115,'0'50'270,"0"-18"0,0 1-270,0-3 0,0 1 0,0 12 0,0 2 0,0-1 0,0 1-1122,0 0 0,0-1 267,4 1 1,1-3-2057,-5-10 0,2-3 2911,15 10 0,-14-21 0,5-18 0</inkml:trace>
  <inkml:trace contextRef="#ctx0" brushRef="#br0" timeOffset="225561">26752 17776 21565,'20'17'809,"8"14"-764,-13-8 0,1 4-630,3 2 1,1 0 584,0 1 0,-1-1-541,-4-3 1,1-2-360,3 1 1,-1-2-2429,3 8 3392,8-12 1,-18-10 0,-3-9 0</inkml:trace>
  <inkml:trace contextRef="#ctx0" brushRef="#br0" timeOffset="225745">27105 17893 19856,'-37'28'0,"4"-6"-1799,9 0 0,0 2 1799,-15 9 0,17-3 0,5-12 0</inkml:trace>
  <inkml:trace contextRef="#ctx0" brushRef="#br0" timeOffset="225944">27301 17952 19586,'-9'2'-1230,"7"5"1,-7-16 0</inkml:trace>
  <inkml:trace contextRef="#ctx0" brushRef="#br0" timeOffset="226245">27281 18168 17427,'-10'19'630,"1"1"-630,9-1 90,0 10 0,0 1-90,0 1 90,0 6-1,0-16 271,0 16-270,0-6-180,-9-1-1619,-2-10-8122,-8-11 9680,-1-18 0,9 7 1,2-7-1</inkml:trace>
  <inkml:trace contextRef="#ctx0" brushRef="#br0" timeOffset="226694">27164 17756 14369,'0'-30'1979,"17"-7"-1979,14 15-45,-7 3 0,2 1 90,0 2 0,-2 1 494,15-15 721,-10 10-181,-19 11-269,8 18-271,-16 19-359,15 5-90,-14 15-270,14-9-1799,-6-8-6656,9-3 8635,-1-17 0,-8-2 0,-2-9 0</inkml:trace>
  <inkml:trace contextRef="#ctx0" brushRef="#br0" timeOffset="227269">26203 17148 16528,'29'-10'2338,"19"1"-2068,-11 8 0,4 2-90,8-1 0,3 0-1228,-11-2 0,1-1 0,1-1 1048,0 1 0,-1-1 0,2 0 30,1 1 0,2 0 0,-2-2-30,-4 0 0,-1-1 0,-1 0 162,11 0 0,-3 1-162,-11 0 0,-4-1 369,7-3-1448,-20 9-1440,-10 0-6386,-9 0 9321,0 9 1,0-7-1,0 7 1</inkml:trace>
  <inkml:trace contextRef="#ctx0" brushRef="#br0" timeOffset="227877">26988 17090 12570,'0'-11'6476,"-9"2"-5936,7 26-270,-7-3-270,9 31 180,9-12-270,2 15 180,8-18 0,1 7-180,-9-24 359,6 5-269,-15-18 0,7 0 90,0-18 0,-7 5-180,7-24 90,-10 7-90,1 8 90,0 5 0,0 25-90,-8 3 180,-3 26-90,-9 5 0,1 8 0,8-2 0,2-18-989,9-10-2969,0-12 3958,0-16 0,0 6 0,0-7 0</inkml:trace>
  <inkml:trace contextRef="#ctx0" brushRef="#br0" timeOffset="228140">27046 17266 15628,'-8'-28'1709,"-3"23"-540,-18-10-449,-19 24-765,19-5 0,-3 0-332,-6 1 0,-2 1 422,0 3 0,1 2-535,8-1 1,2 0-1849,-19 0-811,19-10-2068,27-2 5217,13-6 0,2 8 0,5 0 0</inkml:trace>
  <inkml:trace contextRef="#ctx0" brushRef="#br0" timeOffset="228412">26792 17188 10501,'19'-31'5937,"-8"12"-5757,-2 10 179,-9 9 1,0 0 270,0 17-360,0 5-180,0 17-90,0 0 0,17-8 89,-4-3-178,24-17-91,-6-2 0,-1-18 180,7-10 0,-15-12 270,-2-8 269,-12 8-269,-8 3-360,0 17-270,0 11-3957,-8 20 4317,-3-7 0,0 4 0,2-17 0</inkml:trace>
  <inkml:trace contextRef="#ctx0" brushRef="#br0" timeOffset="228754">26282 17227 7173,'-54'0'1012,"1"0"0,14 0 0,0 0 0,-1 0-893,-2-3 1,-1 0 0,0 0-989,0 2 1,0 2-1,0-3 779,1-3 0,0-2 0,0 1-690,2 3 1,1 0 0,0-1 779,-1-5 0,-1-2 0,5 2 0,1 3 0,4-1 0,-21-10 0</inkml:trace>
  <inkml:trace contextRef="#ctx0" brushRef="#br0" timeOffset="229700">24087 16678 17877,'0'39'1169,"0"9"-1034,0-19 0,0 1-662,0 4 1,0 2 526,0 7 0,0 1 0,-1-4 0,2 0-90,3 4 0,1-1-450,-5-2 1,2-3-500,6-7 1,1-1-6787,2 18 7893,9-20 1,-9-17 0,-3-2 0</inkml:trace>
  <inkml:trace contextRef="#ctx0" brushRef="#br0" timeOffset="230665">23911 16560 16078,'0'31'0,"-1"-3"0,1-8 0,9-1-270,11-8 90,10 7 180,18-16 0,-15 7 90,4-9 0,-26-18 450,-2 5-181,-10-15 271,1 8-90,0 9-360,0 11-90,-8 3-270,-3 14 180,-9-15-540,9 16-2338,3-8 2878,25 1 0,-12-2 0,12-9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30T13:32:01.360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2920 8309 11490,'-19'9'1620,"-1"-15"178,9 21 181,2-22-450,9 33-629,0-13-630,0 25-180,0-17-180,0 16 0,9-6-1979,-7-1-2428,16-1 4497,-7-19 0,0-1 0,-3-9 0</inkml:trace>
  <inkml:trace contextRef="#ctx0" brushRef="#br0" timeOffset="165">2940 8015 18327,'-20'-21'-990,"1"-6"-3597,8 25 4587,2-6 0,9 8 0,0 0 0</inkml:trace>
  <inkml:trace contextRef="#ctx0" brushRef="#br0" timeOffset="7687">4194 8231 14459,'-19'11'270,"-1"-2"-450,9-9-1889,2 8 2069,9-6 0,0 7 0,0-9 0</inkml:trace>
  <inkml:trace contextRef="#ctx0" brushRef="#br0" timeOffset="8005">4077 8623 11850,'30'20'3598,"-10"8"-2878,-3 2-360,-6 18-181,0 2-44,-6-21 0,-1 1-45,-4 0 0,0-1 540,0 21-180,0-2-360,-18-26-90,-4-5-270,-17-17-3058,0-17 3328,8-23 0,12 14 0,10-9 0</inkml:trace>
  <inkml:trace contextRef="#ctx0" brushRef="#br0" timeOffset="9248">3998 8231 11850,'-19'2'2429,"8"5"-2069,2-16-91,9-8-269,17-5 0,-4-17-89,25 8 89,-8-6-90,9 15 269,-8 3-179,-3 10 90,-8 9 90,-10 17 90,8 5-270,-16 9 0,16-3-360,-8-8-3058,19-9 3418,1-3 0,-8-8 0,-5 0 0</inkml:trace>
  <inkml:trace contextRef="#ctx0" brushRef="#br0" timeOffset="12005">10015 8172 18147,'-9'11'719,"-2"-11"-809,0-2-1529,3-7-3958,8 9 5577,0 0 0,0 0 0</inkml:trace>
  <inkml:trace contextRef="#ctx0" brushRef="#br0" timeOffset="12610">9936 8486 19136,'9'37'180,"-7"-5"-90,7 16 0,-9-8 0,0-10 0,0 7 0,0-24 0,0 22-540,-9-31-450,-2 14-988,-8-18-2520,-1-18 4408,1-21 0,8 13 0,2-9 0</inkml:trace>
  <inkml:trace contextRef="#ctx0" brushRef="#br0" timeOffset="13069">9760 8113 13020,'-11'-28'2158,"11"6"-1618,3-6-270,14 17 0,3-6 0,1 15-180,16-16 179,-6 16 271,8-7 270,0 9-181,-8 0 91,-3 0-450,-17 9-180,6-7 0,-6 7-90,18-9-1260,1 0-2518,18 0 3778,-7 0 0,-10 0 0,-14 0 0</inkml:trace>
  <inkml:trace contextRef="#ctx0" brushRef="#br0" timeOffset="20071">28614 5076 12750,'11'-20'1529,"-2"0"-1529,-18 9 0,-19-6 0,-14 6 45,10 1 0,-3 1-45,-4 2 0,-1 3 0,-4-1 0,-1 1-194,-8-1 0,-1 1 149,0 3 0,-1 0-486,16-2 0,0 0 1,0 0 485,-16 3 0,1 0-45,15 0 0,0 0 0,1 0-505,-12 0 1,0 0 639,-3 0 0,-1 0-45,1 0 0,0 0-45,3 0 0,0 0 75,12 2 0,-1 2 0,0-1-30,-15 2 0,-1 1-347,16 0 1,0 1-1,0 0 392,-16 2 0,1 1 0,0 3 0,1 2-237,7 0 1,3 1 281,3 3 0,2 1 159,2-1 1,4 1-160,6 4 0,2 0 210,3-3 1,3 0-257,2 2 1,4 2 1210,1 22-895,-7-14-270,27-6 0,6 1 45,-1-3 0,5 0-75,11-4 0,7-2 0,1 2-472,3 4 0,2 1 0,4-1 412,-4-6 0,3-2 0,2-1 0,0 2 22,3 1 1,0 1 0,1 0-1,1-1-22,-9-4 0,1-1 0,1 0 0,0 0 0,0-1-359,0-1 0,1 1 0,0-1 0,1-1 0,-1-1 359,0 0 0,0-2 0,0 0 0,0-1 0,0 0 22,8-1 1,0-1-1,-1 0 1,0-2-309,-2 1 0,-1-1 0,0-1 0,-1-2 286,-4-2 0,-2-2 0,0-1 0,-1-1-39,10-3 1,-1-1 0,-1-2 8,-3-2 0,-3-3 0,-1-2 90,-3-4 0,-2-3 0,-1-1 30,-1 1 0,-1 0 1,-2-3-31,-3-2 0,-2-2 0,0-1-30,-2 2 0,0-1 0,-3 0 650,4-11 1,-6-1-771,-5 1 0,-6 1-53,-3 12 0,-7 1 143,-17-5 0,-3 4 0,10 7 0,-26-2 0</inkml:trace>
  <inkml:trace contextRef="#ctx0" brushRef="#br0" timeOffset="22767">2371 8251 10591,'0'-11'3598,"0"2"-2879,0 9-359,0 0 270,0 9-450,0 19 0,-8-4-180,6 30 90,-7-30-90,9 13 0,17-17 90,5-9-180,17-20 90,9-13-426,-27 0 0,0-4 381,3 2 0,0-2-113,-8-3 1,-2 0 157,1 3 0,-2 2 90,-2-16-90,-2 21 0,-9 10 90,0 18 649,0 10-469,0 21-90,0 10-160,0-17 0,0 1 25,0-4 0,0 1 45,0 7 0,0 0-45,0-7 0,0-1 45,0 0 0,0-1 90,-3 4 0,-3-1-54,-14 12-36,7-19 0,-4-2-180,-22 5-540,-1-17-2968,-7-2 3598,5-27 0,12 14 0,12-13 0</inkml:trace>
  <inkml:trace contextRef="#ctx0" brushRef="#br0" timeOffset="23740">3626 8447 12750,'-20'-9'4317,"9"15"-4047,3-3-180,8 16 0,0 1-90,8 8 0,3-15 90,18 5-180,-8-18-90,8 0 0,-10-18 90,1 5-90,-1-15 180,-8 17-90,-2 2 0,-9 9 270,0 0 0,0 18 270,9 3 0,2 27-315,-6-19 0,0 1-46,1 0 1,-3 1 45,-2 8 0,-2-2 45,1 16-90,0-25 0,0 0 0,0 20-180,-9-24-1619,-2 2-2249,-17-26 3958,6-17 0,3 12 0,10-12 0</inkml:trace>
  <inkml:trace contextRef="#ctx0" brushRef="#br0" timeOffset="24781">9427 8290 15898,'-20'30'1889,"9"7"-1979,3-6 90,8 8 0,0-9 0,17-1-270,5-18-450,17-3 1,1-25 359,-1-5 180,-9-17 450,-1 0-270,-19 8 450,-1 3-450,-9 17 360,0 2-360,0 27 449,0 12-89,-9 12-225,8-15 0,0 2 0,-3 5 0,-1 0 404,-3 20-359,7-12 0,-1-1-175,-15 11 175,8-18 0,-2 0-90,-2-4 0,-4-2-45,-6-1 0,-2-3 0,5-3 0,-1-3-585,-7-6 0,-1-5-2968,-21 2 3508,20-12 0,1-3 0,-4 4 0,7-7 0</inkml:trace>
  <inkml:trace contextRef="#ctx0" brushRef="#br0" timeOffset="35385">2920 7506 13469,'-2'-39'450,"30"8"-450,-4 12 0,5 1 45,12 2 0,5 2-1082,3-2 1,0 1 1036,1 5 0,0 1 0,3-1 0,1 2 674,-1 7 1,1 0-675,0-3 0,1-1 150,-16 5 0,0 0 0,0 0-105,17 0 0,-3 0 263,-7 5 1,-3-1 185,-8-4 1,-2 2 847,15 16-1072,-27-16-180,-3 15 0,-10-15 808,-6 7-2967,7-9-5461,-9 0 7530,0-9 0,0 7 0,0-7 0</inkml:trace>
  <inkml:trace contextRef="#ctx0" brushRef="#br0" timeOffset="36010">3528 6937 17517,'11'-21'989,"-11"-5"-809,-11 15-270,-18 0 90,-1 2 0,-9 9-90,-1 26 90,10 7-90,2 8 90,17-4 0,28-26-179,34-20 134,-16-3 0,2-6 75,-5-2 0,1-3 0,-3-2-75,4-9 0,-5-3-314,-5 6 1,-1-1-1,-4-1 404,-2-12 0,-4 1 90,-2 3 0,-2 1-135,-4 4 0,-2 4 90,-3 2 450,0 30-360,-17 30-135,10 2 0,1 4-45,-8 4 0,-1 0 0,5 1 0,1-1-360,2-1 0,3-2-2608,13 13 3259,13-19 0,-1-14 1,-3-17-1</inkml:trace>
  <inkml:trace contextRef="#ctx0" brushRef="#br0" timeOffset="37921">27380 4742 17067,'0'-30'1709,"-1"2"-1259,1 8-180,0 0-180,0 10-90,-8 1 0,-12 9 0,-19 0-90,-11 17 90,8 5 0,5 0-90,27 4-180,27-24-90,25 7 270,-5-7 0,4-4 45,-1-10 0,1-2 45,2 3 0,1-2 45,0-13 0,-1-5-45,-7 2 0,0-1-440,7 1 0,-1-3 440,-15-2 0,-2 1 45,5 7 0,-4 2 45,-4-15-90,-4 10 360,-19 18-90,-7 20 0,-21 22-91,9-4 1,-1 4-665,-9 7 0,1 3 530,7-1 0,3 0 161,-1 0 1,3-1-612,5-9 1,4-2-2385,6 12 2789,13-12 0,2-17 0,5-2 0</inkml:trace>
  <inkml:trace contextRef="#ctx0" brushRef="#br0" timeOffset="51312">17071 14816 7443,'48'0'1079,"-20"-4"1,2-1-721,8 4 1,3 0 0,7-3 0,2 0-1159,0-1 1,0 1 1068,-12 1 0,1-1 0,0 0 44,15-5 1,1-2-165,-17 5 0,1 0 0,1-1-30,2-2 0,0-1 0,0 0 90,3 3 0,1 0 0,1 0-151,4-3 1,2 0 0,0 1 0,-1 2 0,1 0 0,1 2-479,-11 2 1,1 0-1,0 1 1,-1-1 448,10-3 0,0-1 0,0 3 120,2 2 0,0 2 0,0-1-120,0-1 0,0-2 0,1 2-30,-13 1 0,1 1 0,1 0 0,-1 1 90,2-1 0,1 0 0,0 0 0,1 0-1,2 0 1,2 0 0,-1 0 0,0 0-23,-1 0 1,-1 0 0,0 0-1,1 0-270,3 0 0,1 0 0,0 0 0,-1 0 248,-3 0 0,-1 0 0,1 0 0,-1 0-23,0 0 1,0 0 0,0 0-1,0 0-334,0 0 1,-1 0-1,1 0 1,-1 0 311,-3 0 0,-1 0 0,0 0 0,1 0 22,3 0 1,1 0-1,0 0 1,-1 0-23,-1 0 0,0 0 0,-1 0 0,1 0 0,2 0 0,0 0 0,0 0 0,0 0 0,0 0 0,0 0 0,0 0 0,0 0 22,1 0 1,-1 0-1,0 0 1,-1 0-1,-2-1 1,-2 1-1,1 0 1,-1 1-1,0 0 1,0 2-1,0-1 1,-2 0 148,8-1 0,-1-1 0,0 2-141,3 2 0,-1 3 0,1-1 0,-3-2 0,0-1 0,1 1 168,-8 0 1,2 1 0,0 0-1,0 0-221,0 1 1,1-1 0,-1 0-1,2-1 112,2-1 0,1 0 0,1 0 0,-1-1-89,-2 0 0,0 0 0,0 0 0,-1 1 45,-1-1 0,-1 0 0,0 1 0,-1-2 193,8 0 0,-2-1 0,-1 1-148,-2 5 0,0 1 0,-3-2-214,12-4 1,-1 0 183,-16 2 0,1 0 0,-1 0-15,17-3 0,-1 0-15,-12 0 0,0 0 0,1 0-250,2 0 0,1 0 0,0 0 280,3 0 0,0 0 0,1 0-90,2 0 0,1 0 0,-1 0 90,-2 0 0,-1 0 0,0 0-60,0-1 0,0 1 0,-1 1 60,-5 1 0,0 2 0,-1-1 230,1-3 1,-1 1 0,0 0-291,-3 1 0,0 2 0,0-2 0,3-1 0,0-1 0,0-1 59,4 1 1,0 0 0,0 0-90,0 1 0,0-1 0,1-1 22,2-1 0,0-2 0,-1 2 68,-5 1 0,0 1 0,-1-1-60,1-4 0,-1-2 0,0 1 52,12 1 0,0-1-22,-15 0 0,0-1 0,-1 1 15,8 0 0,-1 1-15,-7-1 0,0-1 0,0 2-30,7 4 0,1 0 30,-8-1 0,1-1 0,-1-1 302,13 0 1,-1 0-333,3 3 0,0 0 0,-3-4 0,-2 1 134,2 3 1,-2 2-90,-3-1 0,0 0 45,-2 0 0,1 0 137,-5 0 1,0 0-183,4 0 0,1 0 0,0 0 0,1 0-45,4 0 0,0 0 44,5 0 1,-1 0-45,-3 0 0,0 0 0,3 0 0,1 0 117,0-4 1,-1-1-118,-3 4 0,0 0 0,3-4 0,1 1-6,-1 4 0,0 0 6,-3 0 0,0 0 246,4 0 0,-1 0-201,-4 0 0,0 0 0,0 0 0,0 0-74,0 0 0,0 0 29,0 0 0,0 0 45,0 4 0,0 1-45,0-5 0,0 2 45,0 6 0,0 2-45,0-5 0,0 0 45,-4 0 0,-1 1 45,5 4 0,-2-2-90,-11-7 0,0 0 356,7 8 1,-1-1-267,-11-6 0,-1-2-135,4 5 0,-1-1 1199,17-4-1154,-21 0 0,-1 0 0,13 0 154,-1 0-154,-12 0 894,-9 0-1523,1 0-2056,-9 0 2685,-2 0 0,-9 0 0,0 0 0</inkml:trace>
  <inkml:trace contextRef="#ctx0" brushRef="#br0" timeOffset="81514">16933 12308 9332,'11'-11'2518,"-2"2"-1978,0 9-180,-7 0 179,15 0 91,-6 0-180,9 0 0,8 0-271,3 0-89,17 0 90,-7 0-135,-13 0 0,1 0-45,12 0 45,-9 0 0,1 0 45,20 0-90,-16 1 0,2-2-242,-4-3 1,0-1 286,4 0 0,0-1 134,1-3 1,-2-1 45,-2 0 0,-2 0-135,0 0 0,0 1 0,-5-2 0,0 2-45,1 3 0,-1 1 0,0-4 0,1 1-279,3 2 0,1 1 234,1-5 0,0 0 0,4 0 0,1 1 45,-1-1 0,0 0 0,-4 1 0,0-2 45,-1-3 0,-1 0 90,-3 4 0,-1-2-326,-4-6 0,0-1 281,4 9 0,-1-2-45,13-25-90,-13 26 0,1 1 45,-4-8 0,0-1-45,4 3 0,0 1 45,1-4 0,-1-1 0,1 5 0,-1 0 44,1-4 1,-1 0 45,-4 4 0,0 0-135,3-4 0,1-1 45,-5 0 0,2 1-45,3-1 0,0 0 45,-3-3 0,-2-2-90,5 5 0,-1-1 90,-3-3 0,0 0-45,0 4 0,0 1 45,0 0 0,-2-1 45,16-19-90,-15 15 0,0 0 257,1 3 1,0 0-213,4-7 0,1 0 45,0 7 0,-1 0-46,1-6 1,-1-2 0,1 4 0,-1 0 0,-4-4 0,0-1-36,3 1 1,0-1-10,-7 0 0,0 1-4,3 4 1,0 0 3,-9-3 0,0 0 45,8 3 0,0-1-45,-7-2 0,0-2 0,8-4 0,0 0 0,-4 3 0,-1 1 45,1 1 0,0-1-45,-1 2 0,1 0 45,0 3 0,-1 0 0,-4 0 0,1 0 0,2 0 0,1 2-45,2-17 0,-2 17 0,-1-1 0,4-18 0,-4 14 0,1 0 0,-4 2 0,1 2 0,3-1 0,1-1 0,0-2 0,-1 0 89,12-14-89,-17 19 0,0-1 0,5-24 0,10 6 45,-14 14 0,0 0-45,4 2 0,1 2-277,4-6 0,0 1 277,-3-1 0,0 1 0,7 0 0,0-1 0,-6-3 0,-2-1 45,4 3 0,0 1-45,-4-4 0,-1 0 0,0 4 0,1 1 0,4 0 0,0 0 0,-3-5 0,-1 0-45,4 4 0,0-1 45,-4-3 0,-1 1 0,1 2 0,0 3 0,-1 2 0,1 2 343,0-1 1,-1 2-254,11-16-90,-1 8 0,-1-6 0,3 7-90,8-1 276,0-6-186,0 15 90,0-15-90,-8 16 0,6-17-90,-15 8 90,15 0 0,-18 7 0,1 0 305,4 7 1,2-1-306,3-11 0,1 0-45,-1 6 0,1 2-112,0-4 1,-2 0 156,14-6 0,-19 11 0,-1 1 0,9-4 230,-1-6-320,7 8 90,-6 9 0,17 2-305,2 1 305,-21 7 0,1 0-13,20-17 102,-2 16-89,-18-7 310,-2 9-310,-8-8 0,8 5 0,12-14 0,10 15 0,-21-2 0,1-1 16,4 0 0,-1 1-16,19 2 0,-23-2 0,-1-1 0,11 5 194,-17 0-194,4 0 90,-24 0-90,16 0 0,-8 0 0,10 0 283,8 0-283,3 9 0,17-7 0,-7 16 0,7-7-225,0 8 225,-7 1 0,7-1 0,-9 10 0,1-7 0,-1 6 0,0 0 0,0-6 90,0 15-180,1-7 90,-1 1 0,0 6 90,0-15-90,0 15 0,1-16 0,-10 17 0,16-8 0,-5 0 0,-16-11 0,0 0 0,4-5 0,-1 2 0,-7 3 0,-1 1 0,4 0 0,0-1 0,15 12 90,-8 6-90,-3-7 0,-8 1 0,-1 6 0,10-15 90,1 15-180,9-16-375,1 16 510,-17-17 0,2 0 0,0 0 0,0 1-45,0 3 0,0 0 45,0 0 0,-2 0 225,7 17-336,-10 7 66,-3-9 0,-15 1 0,16-1 0,-5-15 0,2 0-197,4 1 0,3 0 197,7 4 0,1 1 44,4-1 1,0 0-45,-3 1 0,-1-1 0,0 0 0,-1 1 0,-5-1 0,-1 1 45,-3-1 0,0 1-90,-1-1 0,1 0 45,-1 1 0,1-1 45,-1 1 0,1-1-45,0-4 0,-1 0 0,1 3 0,0 1 0,3-4 0,2 0 0,0 4 0,0 0 0,-1 1 0,2-1 45,3-4 0,-2 0-45,-10 4 0,-1-1 45,7-3 0,0 0-45,-7 4 0,-2 1 0,0 0 0,3-1 0,5-4 0,1 0-181,-7 4 0,1-2 181,7-5 0,0-2 45,-4 3 0,-1 2-45,0-1 0,1 0 0,4-4 0,0 1 0,-3 4 0,0-2 0,3-7 0,0-2 269,15 23-269,0-6 0,-15-12 0,0 1 73,0 0 1,2-1-74,3-3 0,1-1 90,-1 3 0,1 1 215,-1-4 0,0 0-305,-3 5 0,-2-1-45,1-3 0,-2-1 135,16 22-180,1-15 495,-10 6-405,-2-8 261,1-1-261,1 1 0,9-1 0,1 10 90,-1-7-90,0 6-90,0-9 90,0 10 0,1-7 90,-1 6-90,0-9 0,-8 10 90,14-8-180,-12 8 180,15-10-180,-9 1 0,-9-9 270,8 6-180,-17-6 0,8 0 0,-1 7 180,-6-16-90,6 15-90,0-15 0,3 16 90,17-7-600,2 8 510,-21-9 0,1 0 0,-1 0 0,0-1 0,1 1 0,-1 0 0,21 10 180,-2-1-180,0 1 90,-7-1-45,-13-8 0,1-2-45,21 2 0,-21-2 0,1-1-175,0-2 1,-1-1 264,21 15-90,-2-1 0,0 1 0,-7 0 584,7-1-584,0-8 0,2 6 0,-21-11 0,1-1 0,4 5 0,-1 0 0,-2 0 0,-1 0-218,4-1 1,0 1 217,-5 0 0,1 0 45,-1-5 0,0 1-45,1 3 0,-1-1 0,1-7 0,-1 0 0,0 8 0,1 0 0,-1-8 0,1 0 0,-1 8 0,0-1 0,1-6 0,-1-2 174,1 5 0,-1-1-174,0-3 0,1-2 0,-1 1 0,1 0 0,20 0 90,-2 0-90,-9 0 0,9 0 0,-7 0 0,-13 0 0,1 0 0,21 0-210,-21 0 1,1 0 209,-1 0 0,0 0 0,1 0 0,-1 0 0,1 0 0,-1 0 90,21 0-90,-21 0 0,-1 0 0,13 0 0,-13-4 0,1-1-90,12 3 180,7-6-180,0 8 180,-7 0-90,7 0 0,-9 0 0,0 0 431,-8 0-521,6 0 90,-15 8-539,6-6-281,-8 16-1429,-1-7-4317,1 0 6566,-1-3 0,-8-8 0,-2 0 0</inkml:trace>
  <inkml:trace contextRef="#ctx0" brushRef="#br0" timeOffset="85506">17090 12503 11850,'-11'-21'2519,"3"3"-1980,8 18 181,0 9-360,0 2 0,0 9 89,0 17 91,0 13-1160,0-13 1,0 4 709,0-2 0,0 3 0,0 1-30,0 8 0,0 2 0,-1 2-38,0-5 1,-1 1-1,-1 2 1,1 0-41,0-8 0,0 0 0,1 0 0,-2 1 0,0-1 18,-2 2 0,-1 0 0,0 1 0,0-1 0,1 0-18,0-2 0,1 1 0,0-1 0,0 1 0,-1-2-494,-2 9 1,0-1 0,-1 0 0,1-2 443,2-5 1,0 0-1,0-1 1,1-2-353,0 9 0,0-2 0,1-3-1019,-3 11 1,3-5-676,6-11 0,3-3 2114,5 10 0,0-29 0,-2-10 0</inkml:trace>
  <inkml:trace contextRef="#ctx0" brushRef="#br0" timeOffset="88439">15542 13189 13110,'-50'-8'1529,"2"6"-990,8-7 1,-7 26-315,25 1 0,2 3-45,-5 8 0,2 3-180,2 11 0,3 2-694,2-1 1,2 1 558,-2 3 0,3 2-315,7-1 1,2 0-1035,-2 0 0,3 0 1484,2-7 0,2-4 0,-1 13 0,0-25 0</inkml:trace>
  <inkml:trace contextRef="#ctx0" brushRef="#br0" timeOffset="88614">15013 13640 14189,'46'9'-1979,"-17"-8"0,3 0 1979,13 4 0,-1-1 0,10-4 0,-10 0 0</inkml:trace>
  <inkml:trace contextRef="#ctx0" brushRef="#br0" timeOffset="88983">15561 13621 14189,'-17'11'1079,"-5"-3"-629,-8 1 90,-7 2-540,15 8 90,-6 10-90,8-8-90,0-1 0,18-11-180,13-9 0,28-9 270,3-10 90,-17 5 0,-2-3 270,7-22 269,-1 8-179,-19 12-270,-1 10-180,-9 35 0,9-2-90,10 24-629,12-26-1440,8-5-2968,0-17 5127,-8-8 0,-12 5 0,-10-5 0</inkml:trace>
  <inkml:trace contextRef="#ctx0" brushRef="#br0" timeOffset="89106">15797 13601 13199,'37'-11'-1259,"4"-6"-1080,-12 8 1,1-2 2338,1-4 0,-3 0 0,4-7 0,-5 4 0</inkml:trace>
  <inkml:trace contextRef="#ctx0" brushRef="#br0" timeOffset="89272">16071 13248 15718,'-20'9'3778,"1"19"-3328,-1 22-1621,6-8 1,0 3 1125,-2 5 0,1 1-615,5-15 1,0 0-1,0 0-1949,-5 19 1,1-3 2608,4-10 0,1-3 0,-2 11 0,2-24 0</inkml:trace>
  <inkml:trace contextRef="#ctx0" brushRef="#br0" timeOffset="90922">16855 12660 11940,'-2'-39'810,"21"0"-810,4 14 0,5 2 45,2 2 0,1 1-90,-2-1 0,0 2 405,19 0 449,-17 10-269,-12 18-180,-10 28-360,-9 15 0,-1-10 0,2 3-465,2 0 1,3 0-795,2-1 0,3 1 1259,8 1 0,2-5 0,3 2 0,2-8 0</inkml:trace>
  <inkml:trace contextRef="#ctx0" brushRef="#br0" timeOffset="91418">16835 14503 15178,'0'29'315,"0"0"0,18 22-360,-5-26 0,4-3-90,15-8 0,4-6-765,3 0 1,3-7-1170,-5-9 0,2-5 1,0-3 1838,0-3 0,-2-2 1,-2 0-1,4-2 0,-4 0 1,-9 1-1,1 1 0</inkml:trace>
  <inkml:trace contextRef="#ctx0" brushRef="#br0" timeOffset="92777">16855 14267 13739,'-20'-8'-1079,"18"-3"-4318,22 0 5397,8-3 0,3 2 0,6 7 0,7-12 0</inkml:trace>
  <inkml:trace contextRef="#ctx0" brushRef="#br0" timeOffset="92904">17306 14071 16258,'28'-8'-630,"11"-3"-2204,-6-2 1,2-2 2677,6-1 0,-1 1 0,-12 4 0,-2 0 1,18-6-1</inkml:trace>
  <inkml:trace contextRef="#ctx0" brushRef="#br0" timeOffset="93018">18050 13660 14549,'0'-39'-765,"9"-1"0,-7 19 1,7 3-1</inkml:trace>
  <inkml:trace contextRef="#ctx0" brushRef="#br0" timeOffset="93160">18599 13327 18147,'-41'-31'-810,"17"8"1,11 0-4498,37-1 5307,-8 1 0,3 1 0,24 9 0,-8-5 0</inkml:trace>
  <inkml:trace contextRef="#ctx0" brushRef="#br0" timeOffset="93269">18991 12837 13919,'9'-48'-1529,"11"6"1529,-1 13 0,1 2 0,4 3 0,2-2 0</inkml:trace>
  <inkml:trace contextRef="#ctx0" brushRef="#br0" timeOffset="93354">19422 12210 8072,'22'-33'0,"-4"7"0</inkml:trace>
  <inkml:trace contextRef="#ctx0" brushRef="#br0" timeOffset="93487">19697 11759 15988,'0'-37'-630,"9"4"-3238,2 9 1,6 0 3867,7 3 0,2 3 0,9-4 0,0 5 0</inkml:trace>
  <inkml:trace contextRef="#ctx0" brushRef="#br0" timeOffset="93585">20050 11190 9961,'19'-39'-23,"1"0"1,2-5 0,-5 10-1</inkml:trace>
  <inkml:trace contextRef="#ctx0" brushRef="#br0" timeOffset="93696">20344 10524 13199,'-2'-30'-225,"1"-1"0,-5-8 1,15 21-1</inkml:trace>
  <inkml:trace contextRef="#ctx0" brushRef="#br0" timeOffset="93827">20775 9701 11580,'28'-45'-360,"1"1"0,-16 16 1,0 3-1,22-9 0</inkml:trace>
  <inkml:trace contextRef="#ctx0" brushRef="#br0" timeOffset="94260">23048 8153 10141,'-2'10'630,"22"8"-630,21-16-90,-12 3 0,1-1-1349,20-4 1439,-20 0 0,-3 0 0,-3 0 0,2 0 0</inkml:trace>
  <inkml:trace contextRef="#ctx0" brushRef="#br0" timeOffset="94418">23910 8545 10321,'33'10'0,"-6"-1"0</inkml:trace>
  <inkml:trace contextRef="#ctx0" brushRef="#br0" timeOffset="94593">24714 9485 11400,'-15'25'-225,"-1"0"0,10 5 0,2-3 1,-3-3-1,16 2 0</inkml:trace>
  <inkml:trace contextRef="#ctx0" brushRef="#br0" timeOffset="94743">25302 10485 10141,'-20'22'-90,"9"12"-3328,20-12 3418,22 17 0,-7-17 0,2-4 0</inkml:trace>
  <inkml:trace contextRef="#ctx0" brushRef="#br0" timeOffset="94888">25910 11210 11221,'0'31'989,"0"-3"-5846,8-9 4857,21 10 0,-14-16 0,11 4 0</inkml:trace>
  <inkml:trace contextRef="#ctx0" brushRef="#br0" timeOffset="95018">26576 11974 9781,'11'20'-787,"15"0"0,-22-10 0,14-1 0</inkml:trace>
  <inkml:trace contextRef="#ctx0" brushRef="#br0" timeOffset="95247">27203 12680 9062,'0'30'3688,"0"7"-3868,0-6-1799,18 8-2788,3 0 4767,3-18 0,0-2 0,0 2 0,3-3 0</inkml:trace>
  <inkml:trace contextRef="#ctx0" brushRef="#br0" timeOffset="95353">27438 13072 10771,'11'20'1169,"7"-10"-5936,1 8 4767,21-7 0,-16 0 0,2-3 0</inkml:trace>
  <inkml:trace contextRef="#ctx0" brushRef="#br0" timeOffset="95468">27889 13385 10321,'24'16'-600,"0"-1"0,6 5 1,-1-3-1,6-4 1,0 4-1</inkml:trace>
  <inkml:trace contextRef="#ctx0" brushRef="#br0" timeOffset="95585">28379 13777 14908,'0'11'-2968,"9"7"2968,28 1 0,-20-6 0,18 5 0</inkml:trace>
  <inkml:trace contextRef="#ctx0" brushRef="#br0" timeOffset="95712">28791 14071 12390,'28'20'180,"3"0"-2744,-1-6 1,5 0 2563,1 2 0,0-2 0,-8-2 0,-2-2 0,18 8 0</inkml:trace>
  <inkml:trace contextRef="#ctx0" brushRef="#br0" timeOffset="95802">29516 14405 11311,'34'9'-420,"-1"1"0,3 5 0,-2-1 0,10-1 1,-9 4-1</inkml:trace>
  <inkml:trace contextRef="#ctx0" brushRef="#br0" timeOffset="95921">30025 14601 13020,'40'0'-1530,"-1"0"-764,-11 4 1,1 0 2293,23-1 0,-11 5 0,-15-8 0</inkml:trace>
  <inkml:trace contextRef="#ctx0" brushRef="#br0" timeOffset="102929">22930 14483 18237,'-10'28'1619,"1"12"-1080,9 10-359,0-22 0,0 2-180,0 4 0,0 0-526,0 1 0,0 0 436,0 0 0,0-1-978,-1 1 0,2-2-6398,8 17 7533,-7-11 0,7-19 0,-9-12 0</inkml:trace>
  <inkml:trace contextRef="#ctx0" brushRef="#br0" timeOffset="110287">22715 15502 16707,'-11'18'1889,"2"3"-1709,9 27-90,-8-15-90,5 13 0,-5-25 270,17 8-360,10-18 90,20-3 0,12-25-45,-26 3 0,0-3-182,4-2 1,-2-3 315,-5-6 1,-2-1-90,0 8 0,-1 1-179,0-10 179,-10 12 90,-9 18 179,0 18-269,0 12 0,1 2 0,-2 4 45,-3-5 0,-1 1 0,1 6 0,-3 0-35,-2-8 0,-1-1 35,1 0 0,-2 0-186,-3-3 0,0-1 231,-8 22 90,-15-7-180,6-1-90,-8 0-90,0-8-1169,0-12-2609,0-10 3958,8-9 0,12 0 0,10 0 0</inkml:trace>
  <inkml:trace contextRef="#ctx0" brushRef="#br0" timeOffset="110487">23087 15796 15808,'0'20'630,"0"8"-2429,0 3-3418,0-1 5217,9-2 0,-7-17 0,7-2 0</inkml:trace>
  <inkml:trace contextRef="#ctx0" brushRef="#br0" timeOffset="110643">23303 15541 18956,'0'-21'-2428,"0"3"2428,0 18 0,0 0 0,0 0 0</inkml:trace>
  <inkml:trace contextRef="#ctx0" brushRef="#br0" timeOffset="111760">24734 14601 17787,'-20'-9'1619,"9"7"-1349,2-7-270,9 26 0,0 14-135,0-3 0,0 3-1170,0 3 1,0 1-2519,5 5 1,-1-1 3822,-3-3 0,0-3 0,8 9 0,-9-16 0</inkml:trace>
  <inkml:trace contextRef="#ctx0" brushRef="#br0" timeOffset="112906">24557 15620 18596,'-30'0'540,"10"26"-540,3-11 90,15 22-180,-7-17 270,18-9-360,10-3-180,21-8 90,10-8-8,-21-1 1,0-2 277,-2-3 0,-3-2-9,15-24-81,-11 10 90,-8 10 90,-10 12 0,-1 16 90,-9 12 376,0 19-376,0 2-136,1-8 1,-2 0 45,-8 2 4,9 1 1,-2-1-185,-15 0 90,12-6 0,-1-1 180,-23 2-180,8-1-90,-16-10-180,6 1-1439,1-9-3058,1-3 4767,10-16 0,8 6 0,2-7 0</inkml:trace>
  <inkml:trace contextRef="#ctx0" brushRef="#br0" timeOffset="113122">24930 15816 16887,'0'39'-2878,"0"0"-5307,0-8 8185,0-3 0,0-17 0,0-2 0</inkml:trace>
  <inkml:trace contextRef="#ctx0" brushRef="#br0" timeOffset="113297">25087 15639 18506,'-9'-19'-1259,"6"-1"-8572,-5 9 9433,8 3 0,0 8 0,0 0 0</inkml:trace>
  <inkml:trace contextRef="#ctx0" brushRef="#br0" timeOffset="114831">24949 15972 16078,'-19'20'629,"8"8"-539,2 3 90,9 17 0,-9-16 90,7 23 0,-15-31-90,6 13-90,-9-18-360,-8-8-1709,6-2-3958,-15-9 5937,15-17 0,3 12 0,10-12 0</inkml:trace>
  <inkml:trace contextRef="#ctx0" brushRef="#br0" timeOffset="116306">24636 15483 10951,'-9'2'4407,"7"4"-3058,-7-6-359,0-6-630,7 12-90,-7-14-270,9 8 179,0 0-179,18 0-179,4-18 89,26 5-90,-7-24 225,-17 22 0,0 0-45,15-16-180,0 3 180,-8 17 0,-12 2 90,-1 9-90,-16 18 0,15-5 0,-6 24 0,9-16 0,0 8-900,8-10-1888,11-8-5757,2-2 8545,7-9 0,-26 0 0,-4 0 0</inkml:trace>
  <inkml:trace contextRef="#ctx0" brushRef="#br0" timeOffset="116927">28516 14424 19586,'-19'18'989,"-1"-5"-899,9 32-270,2-3-540,9-13 1,0 1-2699,0 20 3418,0-2 0,0-27 0,0-3 0</inkml:trace>
  <inkml:trace contextRef="#ctx0" brushRef="#br0" timeOffset="117772">28203 15345 18866,'-20'-8'1529,"9"23"-1439,-6-19-90,15 30 90,-7-15-180,26 8 90,14-8-90,19-2-269,0-18 224,-21 5 0,-1-3-135,13-21 90,7 6 180,-18-6-90,-10 17 180,-11 2 0,-9 9 90,-9 35-180,-11-9 45,9 5 0,0 3-45,-3-8 0,0-2 0,-5 27 0,-1-4 180,0-7 0,1-10-180,-1-2 0,1-8 90,-1-9-810,-8-2-2698,6-9 3418,-6-9 0,17 7 0,2-7 0</inkml:trace>
  <inkml:trace contextRef="#ctx0" brushRef="#br0" timeOffset="118047">28712 15483 17787,'20'0'-2458,"-9"0"0,-3 0 1,-8 0-1</inkml:trace>
  <inkml:trace contextRef="#ctx0" brushRef="#br0" timeOffset="118534">28673 15737 17337,'0'20'270,"0"0"-180,0-1 180,0 1-90,0-1 0,0 10-91,-9-16-89,7 13 90,-15-15-90,-3 8 0,-2-8-179,-15-2-991,7-9-2068,-1 0 3238,-6-9 0,24 7 0,-4-7 0</inkml:trace>
  <inkml:trace contextRef="#ctx0" brushRef="#br0" timeOffset="118992">28418 15149 17967,'48'-21'90,"-23"7"0,0 1-180,25 3 90,-20 4 0,-3 1-90,6-4 180,4 9 180,-18 0 89,-8 17 1,7-4-270,1 16-180,12-10-2249,17-8 2339,-18-6 0,-1-1 0,5-4 0,1 0 0</inkml:trace>
  <inkml:trace contextRef="#ctx0" brushRef="#br0" timeOffset="120608">22989 14659 11490,'-19'-19'2609,"8"8"-1889,2 2-91,9 9 1,9-8-90,11 5-271,5-1 1,6 0-45,8-1 0,3 1-135,-2 3 0,3 1 0,0-1-277,5-2 0,2 0 0,1 0 209,-9 2 1,2 1 0,1 1-1,0-1-641,3 0 1,2 0-1,-1 0 1,0 0 640,-1 0 1,-1 1-1,0-1 1,1-1-1,-1-1 1,0 0-1,-1-1 1,-1 1-352,6 2 1,-2 0 0,-1-2 358,-5-3 0,-1-2 0,-1 2-242,10 3 1,-4 2 301,-11-5 0,-3 1 170,-2 3 1,-5 2-261,-4-1 2099,4 0-2099,-16 9 1544,1-7-1544,-2 15 998,0-15-818,-7 7-90,7-9-90,-9 0 0,0 9 0,-9-7 90,-11 7-180,-19-1 90,-11-6 0,21 7 0,-1 0-45,1-7 0,-1-2 45,-7 5 0,-2-1-45,4-4 0,-2 0-90,-14 0 0,-3 0-825,5 0 0,-2 0 870,10 0 0,-1 0 0,-1 0-60,0 0 0,0 0 0,0 0 90,1 0 0,-1 0 0,0 0 90,1-3 0,-1 0 0,2 0-30,1 2 0,0 2 0,2-3-397,-13-6 1,2-2 441,4 5 0,3 0-167,11 0 0,3-1-148,-11-12 270,20 16-90,10-7 1513,35 9-1423,16 0 0,-2 0 0,7 0-357,-10 5 0,3 2 0,1-1 357,6-2 0,3 0 0,1 1 0,-8 1 0,1 2 0,0-1 0,1 0 0,2-1 0,0-1 0,0-1 0,0 1 22,-4 0 1,0 0-1,-1 0 1,-1-1 37,7 0 0,-1-1 0,-5 1 404,5 6 0,-7-2-194,8-6-180,-28 7-180,-12-1-2249,-16-6-6116,-3 7 8914,-9-9 1,9 0 0,2 0 0</inkml:trace>
  <inkml:trace contextRef="#ctx0" brushRef="#br0" timeOffset="123112">24793 14777 10141,'-1'-28'810,"1"6"449,0-15 450,0 15-270,0-15-359,0 7-271,0-10-269,0-7-270,0 5-180,0 10 0,0-1-1,0 3 1,0-1-519,4-12 0,1-1 474,0-1 0,1 0-45,3-3 0,2-2 0,-1-3 0,-1 0-591,-3 3 1,-1 0 590,1 11 0,1 0 0,-2 1-45,-4-12 0,0 0 45,7-3 0,1-1 0,-4 1 0,1 0-60,2 17 0,2 0 1,0-1 29,0-5 0,0 0 0,1-1 30,2 1 0,0-1 0,0 0-30,-2-2 0,-1-1 0,0 0-60,0 0 0,-1 0 0,0 1 60,-2 1 0,0 1 0,-2 1-30,-1 2 0,-1 1 0,1 0-120,5-15 0,0 2 135,-3 3 0,-1 0 0,-1 0 0,3 0-444,6 0 1,0 0 488,-11 0 0,0 0 0,11-5 0,0 1 45,-6 3 0,-3 0 0,1-4 0,1 1-45,3 8 0,-1 1 0,-6 0 0,-1 1-225,2 3 1,2 1 179,-1 4 0,1 1 0,0-4 0,1 0 45,3 3 0,1 0-57,0-8 1,0-1 56,0-1 0,0 0 0,0 1 0,-1-1 45,2-3 0,-2 0-45,-3 8 0,-1 0 527,0 0 1,-2 1-573,-2 5 0,-2 1 45,1 3 0,0 1 479,0 0 1,0-1-480,4-3 0,1-1 0,0 3 0,1 1 54,3-8 0,2 0-54,-1 7 0,-1 1 0,-3-4 0,-1 0 0,0 4 0,-1 1 915,-4-21-915,0 2 0,0 9 0,0-9 0,0 7-135,0 13 0,0-1 135,0-12 0,0 2 0,0 10 526,0 10-616,0 8 195,0-7-194,0 16 89,0-6 0,0 16-90,-9-6 180,-2 24-90,-17-12 0,6 23 89,-6-7-89,8 1-89,9-3 89,3-8 179,8-10-179,0-1 90,8-9-180,12-9 270,2-1-90,-3-19 180,-10 7-270,-9 3 0,0 10-90,0 18-539,-9-7-3059,7 15 3688,11-14 0,-5 5 0,14-8 0</inkml:trace>
  <inkml:trace contextRef="#ctx0" brushRef="#br0" timeOffset="124027">26223 9270 10681,'0'-39'3958,"0"8"-3689,-9-6 271,-10 15 90,-12-6-540,-8 17 0,-9 2-90,-2 9-90,9 9 0,4 11 90,17-7-360,27 13 90,15-24 270,28 7 0,-20-8 0,-1-2 270,12-8 90,-4 7-90,-26-7 179,-3 27-359,-25 12-90,6-2 0,0 3 0,-4 3 0,0 1 0,0 0 0,1 0 45,4-1 0,1 0-45,3-5 0,1 0 0,-1 1 0,3-1 0,12 21 0,2-2-90,17-17 0,3-12 270,17-10-90,-7-9-90,-2 0 180,-11-17-90,-17-5-90,-2-17 90,-27-1 90,-21 1-225,10 22 0,-3 4 0,-3 2 0,0 2-765,5 4 1,2 1-3059,-11-4 3868,19 14 0,11-12 0,9 15 0</inkml:trace>
  <inkml:trace contextRef="#ctx0" brushRef="#br0" timeOffset="124243">26458 9583 14189,'0'39'1619,"-8"-8"-3148,-3-11-5127,0-3 6656,2-6 0,9 0 0,0-2 0</inkml:trace>
  <inkml:trace contextRef="#ctx0" brushRef="#br0" timeOffset="124403">26537 9407 13110,'0'-39'4677,"0"0"-4857,0 17-1529,0 4-5487,-9 10 7196,7 5 0,-7-5 0,9 8 0</inkml:trace>
  <inkml:trace contextRef="#ctx0" brushRef="#br0" timeOffset="124568">26733 9544 12030,'0'0'0</inkml:trace>
  <inkml:trace contextRef="#ctx0" brushRef="#br0" timeOffset="124835">26792 9956 18506,'-9'41'1889,"-2"5"-1799,-9-24 0,9 23-90,3 5 0,-1 3-145,9-20 1,-2-1 414,-16 1 64,7 12-334,-17-32-552,-11 5-1427,-11-36-765,16 5 1,0-4 2658,-2-12 1,2-1-1,12 12 1,1 1 0,-14-18-1</inkml:trace>
  <inkml:trace contextRef="#ctx0" brushRef="#br0" timeOffset="145447">28732 12229 8882,'-20'0'3958,"1"0"-3688,-1-9-1,9 16-269,-6-22 90,14 21 0,-5-14-90,8 8 810,0 0-630,0 8-180,0-6 90,9 16-90,1-7 90,10 8-90,0-8 179,-1-2-179,1-9 90,-9 0-90,-3 0 90,-8-9 0,0-2-90,0 9 0,-8-13-90,-3 21-179,-9-14-3599,1 8 3868,8 8 0,2-5 0,9 5 0</inkml:trace>
  <inkml:trace contextRef="#ctx0" brushRef="#br0" timeOffset="148106">28693 12072 11221,'-11'0'269,"2"0"-89,9 9-270,0-7 90,0 7 180,0-9-180,9 0 90,-7 0 0,7 0 270,-9 0 450,0 0-91,0 17-269,-18-4-90,5 24-270,-15-15 89,8 7-89,9-10 0,20-8-90,13 6 0,8-14-90,-1 5 270,-10-8-180,-8-8 90,-2 5-90,-9-14 0,0 6 0,0 0 0,0 3-270,-9-1-1259,7 7-2338,-7-7 3867,9 9 0,0 0 0,0 0 0</inkml:trace>
  <inkml:trace contextRef="#ctx0" brushRef="#br0" timeOffset="163064">24420 3723 13379,'30'-4'360,"-1"0"0,9-1 0,0-1-360,2-4 0,1 0-1059,8 1 1,0-1-22,-8-4 1,-1-1-1621,-1 5 1,-2-2 2699,-11-6 0,-2-1 0,6 6 0,-12-4 0</inkml:trace>
  <inkml:trace contextRef="#ctx0" brushRef="#br0" timeOffset="163306">24910 3331 14639,'-31'37'1888,"8"-17"1,1 2-1754,5 14 0,1 4-1618,-16 4 1,-1 1 1482,14-10 0,2 2 0,0 0-30,-3 2 0,0 1 0,2-1-86,-4 11 0,4 0-289,4-5 0,9-3-104,14-15 0,8-4-885,6-2 0,7-5-2204,20-7 0,6-7 3509,-18-4 1,0-1 0,-2-1 0,2 3 0,-2-2 0,16-15 0</inkml:trace>
  <inkml:trace contextRef="#ctx0" brushRef="#br0" timeOffset="163931">22832 3684 13110,'-19'0'2608,"-1"0"-2518,1-9-180,8 16 90,2-5-540,9 26-359,0-6 359,0 6 180,18 1 450,3-7 0,1 15 630,-4-7-270,-18 1-1,-9 14-359,-20-21-180,-3 13-2608,-7-17 2698,10-18 0,18 5 0,3-16 0</inkml:trace>
  <inkml:trace contextRef="#ctx0" brushRef="#br0" timeOffset="164097">23068 3743 15718,'28'-20'1439,"11"-8"-1889,-10 17 1,1 0-946,0-3 1,1 0-1350,4 3 1,-2 2 2743,8-2 0,-13 3 0,-19 8 0</inkml:trace>
  <inkml:trace contextRef="#ctx0" brushRef="#br0" timeOffset="164305">23362 3370 13289,'-20'29'4138,"0"19"-4048,6-19 0,0 3 0,3 10 0,0 3-360,-3 0 0,0-1-1079,3-8 0,2 0-1935,4 3 1,0-4 3283,-4-2 0,9-5 0,0-19 0</inkml:trace>
  <inkml:trace contextRef="#ctx0" brushRef="#br0" timeOffset="164616">23421 3762 14639,'-20'33'359,"9"2"-1078,2-33-361,9 16-808,18-16-1,4-2 629,17-11 1260,0-17 720,-8 6 2068,-3 2-899,-17 11-899,-3 18-900,-8 11-90,0 2-450,0 6-2069,9-17-3327,11-3 5846,10-8 0,-8 0 0,-5 0 0</inkml:trace>
  <inkml:trace contextRef="#ctx0" brushRef="#br0" timeOffset="165222">23734 3860 15628,'-19'11'360,"-1"-11"-540,9 7-270,-6-22-539,14 30-540,-14-30 1349,15 21 360,2-15-270,11-8 90,17-5 45,-17-4 0,0-4-45,8 0 0,-1-1 135,-7-8 0,0-1 179,3 5 1,0 1-135,-4 4 0,0 1 270,9-19 449,-8 26 1,-2 5-181,-9 17-179,0 17-270,-9 14-135,0-3 0,-2 2-180,0 1 0,1-1-44,-1 4 1,2 0-182,0 16-449,9-11-181,18-11-89,4-17 719,17-2 270,-9-18 0,-1-2 1796,-19 1-897,-1 1-269,-9 35-360,0 7-270,-9 17-90,7-11 90,-7-11-900,18-17-359,2-2 359,18-27 361,1-3 449,0-19 449,-10 19 811,-11 3-451,-9 18-719,0 9 0,0 2-269,17 8-1620,5 1-2519,17-9 4408,0-2 0,-17-9 0,-4 0 0</inkml:trace>
  <inkml:trace contextRef="#ctx0" brushRef="#br0" timeOffset="165297">24224 3880 7173,'22'-11'0,"-5"2"0</inkml:trace>
  <inkml:trace contextRef="#ctx0" brushRef="#br0" timeOffset="165447">24244 3900 11041,'25'-37'0,"1"1"0,-1 0 0,6-8 0,-1 1 0</inkml:trace>
  <inkml:trace contextRef="#ctx0" brushRef="#br0" timeOffset="166164">24165 3586 13379,'-19'-9'3958,"8"7"-3238,2-6-271,27 8-359,12 0-90,20 0-719,0 0-1800,-2 0-2518,-9 0 5037,-17 0 0,-4 0 0,-19 0 0</inkml:trace>
  <inkml:trace contextRef="#ctx0" brushRef="#br0" timeOffset="166408">24381 3331 17697,'-20'9'2429,"1"19"-2250,4-1 1,1 5-1251,-1 11 1,0 3 1100,2-10 0,0 1 0,0-1-30,-1 1 0,1-1 0,0 0-45,-3 14 0,2-2-142,2-3 0,4-3-713,6-10 1,4-3-908,9 2 0,7-5 1807,32-4 0,-15-5 0,0-17 0</inkml:trace>
  <inkml:trace contextRef="#ctx0" brushRef="#br0" timeOffset="166880">24342 3821 19766,'48'-22'-2227,"-7"5"1,-10 17 0,-14 0 0</inkml:trace>
  <inkml:trace contextRef="#ctx0" brushRef="#br0" timeOffset="169224">26204 3900 13020,'0'-40'2248,"0"1"-1708,0 9 270,0 1-181,0 19-269,-9 10 0,-20 19-270,-3 12-90,7-12 0,2 1-270,-8 19 360,3-8-90,26-12-180,30-10-360,25-18 450,-11-3 0,3-4 0,1-6 0,-3-6-427,-15 4 1,-1-3-1,-1-1 547,1 0 0,-1-2 0,-3-1 15,4-17 0,-4-2-347,-2 5 1,-3 1 391,-7 3 0,-2 3 0,-1-3 179,-8 24 1,-26 45-270,2 22 0,0-12 0,0 2 0,8 5 0,2 0-387,-2-4 0,3-2-333,6-4 0,4-2-987,11 6-3060,32-19 4767,12-12 0,-11-8 0,-14 0 0</inkml:trace>
  <inkml:trace contextRef="#ctx0" brushRef="#br0" timeOffset="169305">26694 3723 13559,'0'34'-828,"0"0"1,-9 9-1,7-6 1,-7-28 0</inkml:trace>
  <inkml:trace contextRef="#ctx0" brushRef="#br0" timeOffset="169455">26929 3429 14639,'-20'0'-6117,"0"-8"6117,10 14 0,1-12 0,9 14 0</inkml:trace>
  <inkml:trace contextRef="#ctx0" brushRef="#br0" timeOffset="169739">27047 3586 16797,'0'20'990,"-1"-1"-1440,1 1-180,0 8-89,0-6-91,0 15 540,9-7 270,-7 1 810,16-3 449,-16-8-359,7-1-361,-10 10-269,-25-7-270,2 6-719,-15-17-2429,11-3-4048,8-16 7196,9-3 0,3 0 0,8 2 0</inkml:trace>
  <inkml:trace contextRef="#ctx0" brushRef="#br0" timeOffset="169889">27203 3665 16707,'29'-20'990,"1"0"-2069,9 9-2609,0-6 3688,1 15 0,-19-7 0,-3 9 0</inkml:trace>
  <inkml:trace contextRef="#ctx0" brushRef="#br0" timeOffset="170114">27517 3331 15628,'-20'-11'4318,"0"3"-3779,10 34-269,-8 15-315,8-4 0,0 5-90,0 2 0,-1 1-810,-4 0 1,1-1-945,4-4 1,1-1 1888,-1-8 0,0-4 0,-1 4 0,3-14 0</inkml:trace>
  <inkml:trace contextRef="#ctx0" brushRef="#br0" timeOffset="170331">27556 3762 20305,'-20'11'360,"9"15"-450,-6-30 270,15 19-270,2-23-539,37-10-271,-12 4 1,2-2-2196,20-8 1,2-2 3094,-2-4 0,-2 1 0,-12 12 0,-3 1 0,13-10 0</inkml:trace>
  <inkml:trace contextRef="#ctx0" brushRef="#br0" timeOffset="172382">28105 3684 19586,'-11'0'180,"2"9"-270,9-7 90,0 7 90,0-1-90,9-5 90,-7 5 90,7-8-270,-9 0 809,0 0-629,0 9-180,0-7-180,0 7-809,8-9-1530,-5 0-2608,14 0 5217,-15-9 0,7 7 0,-9-7 0</inkml:trace>
  <inkml:trace contextRef="#ctx0" brushRef="#br0" timeOffset="172548">28301 3469 19586,'-11'-11'-5847,"2"2"5847,9 9 0,0 0 0,0 0 0</inkml:trace>
  <inkml:trace contextRef="#ctx0" brushRef="#br0" timeOffset="172905">28301 3449 18776,'18'42'144,"0"0"0,0 0 0,-2 6 0,-2 1 0,-9-11-54,-16-9-90,7 5 0,-3-8 90,-10-30-90,14 19-540,4-23-539,18-1 449,12-2 450,8-17 180,0 15 180,-17-5 450,-5 18-91,-17 18 91,-9 12-90,-1 12-270,-19-3-270,7-11-270,-6-26-1799,17 5-1619,3-25 3688,25-1 0,-13 6 0,14-5 0</inkml:trace>
  <inkml:trace contextRef="#ctx0" brushRef="#br0" timeOffset="173189">28673 3684 18686,'-9'31'1799,"-2"-3"-1619,-8-17-90,17 6-450,13-6-449,19 0 179,9-2-89,1-9 179,-1-9 450,-9-2 90,-10 0 180,-12 2 0,-8 9-180,0 0 0,0 9-180,9 11-1979,2-7-3148,9 13 5307,-1-24 0,-8 7 0,-2-9 0</inkml:trace>
  <inkml:trace contextRef="#ctx0" brushRef="#br0" timeOffset="173326">29045 3743 15718,'40'-20'2159,"-1"9"-2159,0-6-2159,-8 15-4677,6-7 6836,-24 0 0,4 7 0,-17-6 0</inkml:trace>
  <inkml:trace contextRef="#ctx0" brushRef="#br0" timeOffset="173514">29320 3429 20215,'-13'34'659,"0"0"1,2 0 0,-2 1-660,-11 5 0,0-1-405,7-4 1,3 0-541,3-1 1,3-1-2024,-1 8-3509,18-4 6477,19-26 0,-13-2 0,12-9 0</inkml:trace>
  <inkml:trace contextRef="#ctx0" brushRef="#br0" timeOffset="173622">29418 3841 19496,'0'22'-990,"0"4"-5486,0-15 6476,0 0 0,0-3 0,0-8 0</inkml:trace>
  <inkml:trace contextRef="#ctx0" brushRef="#br0" timeOffset="173755">29731 3743 18686,'0'-11'-9831,"0"2"9320,0 9 1,0 0-1,0 0 1</inkml:trace>
  <inkml:trace contextRef="#ctx0" brushRef="#br0" timeOffset="174264">29731 3723 17157,'43'11'652,"0"0"0,0 0 0,18 1 1,-15-7-473,-36-7-90,-1-7-90,-9 9 0,9 0 0,-7 0 0,15 9-90,-6-7 180,9 16 179,0-7 181,-10 0 90,-1 6-90,-9-15-271,0 7-89,0 0-90,0-7 90,9 6-180,2-8 90,26-8 0,4-12 0,-12 6 0,1-2-45,-4 0 0,-2 1 225,15-4 180,-19 10-180,-11 26-180,-10 5 90,1 17-270,-8-17-450,6 4-1438,-7-15-4409,9 0 6477,0-2 0,0-9 0,0 0 0</inkml:trace>
  <inkml:trace contextRef="#ctx0" brushRef="#br0" timeOffset="174514">29790 3508 20036,'-20'0'-360,"1"-9"-9471,8 7 9500,2-7 0,9 9 1,0 0-1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30T13:35:34.128"/>
    </inkml:context>
    <inkml:brush xml:id="br0">
      <inkml:brushProperty name="width" value="0.09071" units="cm"/>
      <inkml:brushProperty name="height" value="0.09071" units="cm"/>
      <inkml:brushProperty name="color" value="#FF0000"/>
    </inkml:brush>
    <inkml:brush xml:id="br1">
      <inkml:brushProperty name="width" value="0.09071" units="cm"/>
      <inkml:brushProperty name="height" value="0.09071" units="cm"/>
      <inkml:brushProperty name="color" value="#00B050"/>
    </inkml:brush>
  </inkml:definitions>
  <inkml:trace contextRef="#ctx0" brushRef="#br0">5978 3057 6903,'19'0'1439,"10"0"-809,-8 0 359,-1 0 1,6 0-361,-13 0 271,24-9-360,2 7-91,12-15-625,-23 15 0,2 1 356,8-7 0,1-1-90,0 4 0,2-1-45,12-4 0,1 1-45,0 3 0,1 1 30,-13-1 0,0-1 0,0 2 0,-2 4 0,0 1 0,0-1-499,5-2 1,0 0 0,0 0 498,1 3 0,-1 1 0,1-2 119,3-1 1,0-2 0,2 2-128,-9 1 1,2 1 0,0 0-1,0-2-468,0-1 1,0-2 0,1 0-1,0 1 446,4 2 0,0 2 0,0 0 0,0 0 67,1-2 1,-1-1 0,0 1-1,-1 0-22,-2 2 0,-2 0 0,1 0 0,-1 0-261,0 0 1,0 0-1,0 0 1,-2 0 334,6 0 1,-2 0 0,-1 0-131,1 0 0,0 0 0,-3 0 145,13 0 1,-3 0 597,-3 0 0,-2 0-642,0 0 0,0 0 0,-4 0 0,1 0 458,8 0 1,1 0-504,-4 0 0,0 0-45,0 1 0,-2-2 529,-3-3 1,-3-1-485,-11 4 0,-1 0 743,0-3 0,-3 0-608,-6 4 150,5 0-151,-15 0 1132,9 0-1221,-9 0 837,-3 0-747,-8 0-1619,0 0 0,0 0 0</inkml:trace>
  <inkml:trace contextRef="#ctx0" brushRef="#br0" timeOffset="33719">3939 8309 8072,'-10'30'1169,"1"-1"1,-11 13-270,9 12-91,-6-39-89,15 20-630,-7-33-180,9 7-270,0-26-270,9-23 450,0 8 0,1-5 225,1-11 0,0-2-568,-1 11 0,-1 0 0,0-1 553,-1 0 0,-2 1 0,0-2-60,1-1 0,-1 0 0,1 0-456,2-13 1,1 1 485,0 4 0,0 2-45,-2 11 0,3 4 315,18-6 179,-7 22 1,6 26 1754,-9 19-1395,1 13-539,-9-8 0,-2 2 345,-3-5 1,-2 1-437,2-1 1,-3-1 180,-3 18-180,0 1-90,-9-15-270,-2 4-449,-17-26-990,6-2-2969,-15-9 4588,7 0 0,8 0 0,5 0 0</inkml:trace>
  <inkml:trace contextRef="#ctx0" brushRef="#br0" timeOffset="33916">4312 8211 12210,'0'11'-1147,"8"-2"0,-5-9 0,5 0 1</inkml:trace>
  <inkml:trace contextRef="#ctx0" brushRef="#br0" timeOffset="34558">4586 8270 15808,'-9'11'-540,"-2"-11"-1349,1-2-4137,1 2 6026,9 2 0,0 7 0,0-9 0</inkml:trace>
  <inkml:trace contextRef="#ctx0" brushRef="#br0" timeOffset="42233">4371 8505 15448,'10'29'540,"-1"-8"-900,-9 8-1889,0-10 2249,0 1 0,0-9 0,0-2 0</inkml:trace>
  <inkml:trace contextRef="#ctx0" brushRef="#br0" timeOffset="42767">4684 8505 14639,'-20'3'-270,"10"3"-1529,1-15-3238,9 9 5037,0 0 0,0 0 0</inkml:trace>
  <inkml:trace contextRef="#ctx0" brushRef="#br0" timeOffset="43142">4645 8721 13829,'11'39'810,"6"0"-181,-15 1-269,7-1 180,-9 0-180,0 0 179,0 0 91,0-17-450,0 4 0,0-24-540,0 7-1979,-9 0-7105,-2-7 9444,-17-2 0,15-2 0,-4-7 0</inkml:trace>
  <inkml:trace contextRef="#ctx0" brushRef="#br0" timeOffset="43833">3802 10348 13919,'-19'11'1079,"-10"6"-449,7 11-360,4-5 0,-1 4-1,3 11 1,2 3-822,-2 7 0,1 2 597,0-5 0,2 1-45,5 3 0,5-2-98,5-11 0,5-2 98,5-3 0,7-3-45,8-11 1,5-4-1,2-1 0,1-7 90,5-9 0,-1-9-135,-8-4 0,-1-5 90,0-6 0,-4-5 45,-8-9 0,-5-3-483,-2-3 1,-3-2 707,-2-5 0,-3 1-135,-6 3 0,-3 2-45,-1-1 0,-6 4-219,-5 13 0,-3 5-321,1 6 0,-1 5-1228,-27-1 1678,9 36 0,17-14 0,4 13 0</inkml:trace>
  <inkml:trace contextRef="#ctx0" brushRef="#br0" timeOffset="44126">3841 10857 17157,'18'48'90,"-8"-18"0,2-1-90,2-3 0,2 0-45,2 4 0,1-3-1754,12 3-5397,-1-1 7196,-10-18 0,-12-3 0,-8-8 0</inkml:trace>
  <inkml:trace contextRef="#ctx0" brushRef="#br0" timeOffset="44478">4253 10916 17337,'0'31'-989,"0"-3"-3509,0-9 4498,0-8 0,0-2 0,0-9 0</inkml:trace>
  <inkml:trace contextRef="#ctx0" brushRef="#br0" timeOffset="44633">4292 10681 15268,'-19'-9'-2316,"8"7"0,2-7 0,9 9 0</inkml:trace>
  <inkml:trace contextRef="#ctx0" brushRef="#br0" timeOffset="44958">4547 10857 17517,'0'20'-9625,"0"-1"9625,0 1 0,0-9 0,0-2 0</inkml:trace>
  <inkml:trace contextRef="#ctx0" brushRef="#br0" timeOffset="45200">4527 11132 16618,'0'39'2878,"9"0"-2428,2 9 179,9-7-404,-14-12 0,-2-1 45,5 13 90,-9 7-180,0-17-180,0-12-900,-9 7-2068,-10-21-6863,-21 12 9320,-10-34 1,18 12-1,5-12 1</inkml:trace>
  <inkml:trace contextRef="#ctx0" brushRef="#br0" timeOffset="48216">7193 7035 12750,'0'29'779,"0"-1"1,0 10-1,0 3-329,-1 11 0,2 4-1553,1-11 0,1 1 0,0 1 1252,1 4 1,0 1 0,-1 1-83,0-11 1,0 0 0,0 0-1,-1 0-22,1 2 0,-1 0 0,0 0 0,0 0 22,-1 1 1,-1-1-1,-1 0 1,1 0-261,0 0 0,0 0 0,1 0 1,-2 0 259,0-1 0,-1-1 1,-1-1-1,0 1-37,-2 11 0,-2 0 0,0-2 38,0-7 0,0-1 0,-1-2-68,-7 14 0,1-3-168,8-8 0,2-1 213,-1-7 0,1-2 621,3-4 1,2-2-397,8 20 179,10-8-89,12-10-180,17-10 0,2-12-135,-13-6 0,2-4-45,0-1 0,3-2 507,-3-1 1,3 0 0,1-2-478,2-1 0,1-2 0,3 1-270,-5 0 1,2 0-1,1 0 1,1 0 261,4 0 1,2 0-1,1 0 1,0 1-5,-10 2 0,0 1 0,1 0 0,0 0 0,0 1-18,3-1 0,0-1 0,1 1 0,-2 1 0,0 0 0,6 2 0,-1 0 0,-1 1 0,-2-1 22,-4 1 1,-1-1-1,-2 1 1,-1 1 283,6 3 0,-3 1 0,-3 0 53,5-2 1,-5 1-180,-7 6 0,-2 1 90,15-7-90,-9 7-13,-9-9-167,7 0-518,-15 0-2181,6 0 3473,-17-9 0,-2 7 0,-9-7 1</inkml:trace>
  <inkml:trace contextRef="#ctx0" brushRef="#br0" timeOffset="49133">8035 7369 16528,'-8'11'719,"6"23"-629,-16-18-90,16 21 90,-7-18 0,27-8 90,4-2-270,17-9-90,0-18 450,-17-3-180,-5-10 180,-17 3 269,0 17-89,-17 2-360,-5 9-180,-9 0 0,3 9 270,8-16-540,10 14-809,18-16-1260,5 9-6386,16-8 8815,-18 5 0,-3-5 0,-8 8 0</inkml:trace>
  <inkml:trace contextRef="#ctx0" brushRef="#br0" timeOffset="49649">8545 7192 18506,'-11'-11'540,"2"11"-720,9 20 180,0 2 270,0 15-270,0-24-180,18 4-90,4-17 180,17-8 180,-9-12 0,-1-11 180,-18-8 270,-3 9-90,-17 10-1,-10 11-269,-20 18-90,6 2-180,-4 17 90,17-15-180,10 5-1619,10-18-6926,2 0 8725,15 0 0,-15 0 0,7 0 0</inkml:trace>
  <inkml:trace contextRef="#ctx0" brushRef="#br0" timeOffset="50450">7957 7506 17247,'37'-28'1259,"5"6"-1259,-9 4 0,1-1 0,-4 4 0,1-1 0,7-2 0,0-3 45,-2-3 0,-2 0-45,-3 8 0,-1-1 0,0-6 0,-3 1-90,3 0 180,-2 2-90,-17 3-90,-2 15 90,-9-7 0,9 9 90,-7 0-180,6 0 180,1 0 450,-7 0 0,7 0-1,-9 0-89,0 0-270,0 9 90,0 10-180,-17 3 90,-14 15-180,7-21 0,-2-1-195,-4 4 0,1 1 195,4-1 0,0 1-45,-4 0 0,1-1-584,-4 12-1260,-5-20-1170,26-5 3059,2-15 0,9 9 0,0 0 0</inkml:trace>
  <inkml:trace contextRef="#ctx0" brushRef="#br0" timeOffset="51702">8114 8368 16618,'-9'20'1529,"-2"-1"-1619,-8 10 90,-1-8 0,9 8 0,20-18 90,22-3-180,10-8 180,7 0 90,-26-8-1,-5-3-89,-17-9 0,0 9 0,-9 11-180,-2 2-180,-17 7-989,6-18-3598,3 7 4857,10-6 0,9 8 0,0 0 0</inkml:trace>
  <inkml:trace contextRef="#ctx0" brushRef="#br0" timeOffset="52075">8134 8368 17607,'34'36'341,"0"-1"1,0 1 0,1-3 0,-1-1 0,0-8-252,-4-12 0,0-4-497,9 2 1,-1-1 586,14 2-180,-19-1 0,-1-2 291,1-6-470,4 7-931,-26-9-4107,-3 0 5217,-8 0 0,0 0 0,0 0 0</inkml:trace>
  <inkml:trace contextRef="#ctx0" brushRef="#br0" timeOffset="52500">8682 8564 17157,'-19'2'1259,"8"5"-899,2 2-270,9 4-90,0 15 180,0 0-180,18-6 90,3-2-270,19-12 90,-1-8 90,-17-8 0,4-3 90,-24-18 90,6 8-90,-16 10 0,-12 4-180,-19 16 180,6-9-180,-4 0-720,18 0-3867,8 0 4677,2 0 0,9 0 0,0 0 0</inkml:trace>
  <inkml:trace contextRef="#ctx0" brushRef="#br0" timeOffset="53124">8016 7643 10501,'-11'-22'4587,"2"5"-3417,9 17-181,0 17-539,9 14-270,-7 0 0,-2 5 44,4 3 1,1 3-165,-2-5 0,0 2 0,0 0-700,0-2 1,0 0 0,2 0 669,0 5 0,2 1 0,0-1-165,3 13 0,0-1-839,-1-4 0,1-3-870,3-10 0,3-4 1844,-1-7 0,0-4 0,7-2 0,-5-12 0</inkml:trace>
  <inkml:trace contextRef="#ctx0" brushRef="#br0" timeOffset="53750">8682 7329 16348,'-5'34'899,"-1"0"1,5 8-1,2 3-809,3 4 0,3 2-332,2-7 1,1 1 0,0 1 211,-3 0 0,-1 1 0,2 0-615,4 2 0,2 0 1,-2 1 644,-4 1 0,-2 1 0,1-1-390,3-3 0,0-2 0,-1 0-180,-5-3 1,-1 0-1,0-1-720,3-2 0,1-2 0,-2 0 1290,-4 8 0,0-3 0,8 9 0,-9-17 0</inkml:trace>
  <inkml:trace contextRef="#ctx0" brushRef="#br0" timeOffset="55023">7996 7565 13020,'20'8'3328,"17"21"-2969,-21-6 1,1 4-1353,11 6 1,0 3 1172,-2 11 0,-2 2-180,-5-16 0,1 0 0,0 1 0,3 5 0,-1 0 0,1 1 60,0 2 0,-1 1 0,3-2-90,0-3 0,2-2 0,-1 1-227,0 5 0,0 0 0,0-1 257,-2-10 0,-1-1 0,0 0-60,0 2 0,-1 1 0,1-2 108,6 9 1,0-2-409,-3-7 0,-2-1-658,1-1 0,-2-1-2940,8 11 4209,-3-17 1,-17-5 0,-2-17 0</inkml:trace>
  <inkml:trace contextRef="#ctx0" brushRef="#br0" timeOffset="55620">8075 8349 11490,'19'10'3598,"1"-1"-2968,0-18-90,-1-10-180,10-12-181,-14 8 1,0-1-90,4-1 0,1-1 0,0-10 0,-1-4-45,1 1 0,0-2-607,-1-8 0,1 0 562,0 0 0,-1 0 0,-4 0 0,0 0 45,4-1 0,0 2-135,-8 7 0,-1 1-135,5 1 1,-1 2-541,-9 7 1,0 1-2475,13-21 3239,-7 11 0,0 19 0,-3 11 0</inkml:trace>
  <inkml:trace contextRef="#ctx0" brushRef="#br0" timeOffset="58704">6977 11739 14279,'-30'9'1439,"1"-16"-989,27 14 0,22-16-91,30 9-224,-8 0 0,3 0-1048,4 1 1,3-2 972,-9-1 0,3-2 0,0 1-30,-1 2 0,1 1 0,2-1 15,-6-1 0,2 0 0,0-1 0,0 2-290,2 0 1,1 1-1,0 0 1,1 1 356,4-1 0,2 0 1,0 0-1,1 0-76,-7 0 0,0 0 0,1 0 0,1 0 0,-1 0-434,4-1 1,-1 1 0,2-1 0,-1 2 0,1 0 397,-7 0 0,0 2 0,1 0 0,0 0 0,0 1 0,0-1 30,0 0 0,1 0 0,1 1 0,-1-1 0,0 1 0,0 1-262,-2 0 1,1 2 0,0-1-1,-1 1 1,1 0 0,-1 0 213,8 1 0,1-1 0,-1 1 0,-1 0 0,0 0 67,-4 1 0,0 1 1,-1 0-1,0 0 1,-1-1 22,-1 0 0,1-1 0,-1 0 0,-1 0 0,-1 0-28,6 2 1,-2 1 0,0-1 0,0-1 58,0-1 0,1-1 0,-2 0 1,-1-1 16,5 1 0,-3 0 0,0-1 59,-2-2 1,-2-1 0,-2 0 637,4 2 1,-5-1-683,-11-3 0,-3-2 2168,9 1-2303,-18 0 912,-8 0-1721,-2 0 199,-1 0-9221,-5 0 9280,5 0 0,-8 0 0,0 0 1</inkml:trace>
  <inkml:trace contextRef="#ctx0" brushRef="#br1" timeOffset="63374">8094 7388 15898,'-19'2'809,"8"14"-898,2-5 268,0 2-179,7 4 180,2-17-180,11 0 0,9 0 90,-1 0 90,1 0-180,-9 0 90,-2 0 0,-10-9 0,1-2 0,0 9 540,-8-4-271,-12 14-179,-2-8-90,-6 0-90,8 9 0,1-7 0,8 16 90,2-7 90,18 0-180,11-3 90,1-8-90,8 0 0,-18-8 180,-3-3-180,-8 0 90,0 2 0,-17 18-180,4-7-90,-16 15 180,10-14-1079,8 5-2879,11-8 3958,20 0 0,-7 0 0,4 0 0</inkml:trace>
  <inkml:trace contextRef="#ctx0" brushRef="#br1" timeOffset="64150">8702 7153 16528,'-31'-11'1529,"3"-6"-900,17 23-269,2-12-360,9 23 90,0-6 90,0 9-90,9-9-180,2-3 0,9-8 90,-1 0-90,1-8 180,-9 5-90,-3-14 0,-8 6 0,0 0-90,-8 11 360,-12 2-180,-2 7-90,-6 8 0,8-12 90,10 21 0,1-24-180,18 7 0,1-9 180,19-9-180,-7-10 180,-3-3 180,-10-7-180,-9 10-270,0 8 180,0 11-2519,-18 11 2519,5 8 0,-6-8 0,10-2 0</inkml:trace>
  <inkml:trace contextRef="#ctx0" brushRef="#br1" timeOffset="66190">9584 11778 18596,'-20'11'90,"9"15"-90,3-13 90,25 16 0,5-18-90,17-3 90,0-8 90,-8 0-180,-12-8 180,-10-3-90,-9-18-90,0 25 0,-18-20-90,-3 31 180,-19-16-180,10 18 90,2-7-90,17 15 180,2-6-270,18 0 180,2-2 180,17-9-90,-15 0-180,5-9 180,-18 7-180,0-7-450,0 18-2428,-9-16 2968,7 14 0,-7-16 0,9 9 0</inkml:trace>
  <inkml:trace contextRef="#ctx0" brushRef="#br1" timeOffset="66970">10270 11916 14908,'0'-11'2429,"0"-7"-1709,0 16-91,0-7-359,0 9-90,0 0-180,0 18 0,-9-14 180,7 22-180,-7-6 0,9 2 0,18-3 90,3-10-90,10-9 90,-3-9 90,-8-2-180,-9-17 90,-3 6 0,-8-6-90,-8 26 359,-3-5-269,-18 16-90,8-9 0,-8 9 0,10-7 90,8 15 0,2-6 0,27 0 0,-5-2-90,6-18-450,-10-2-2428,-9 0 2878,0 3 0,0 8 0,0 0 0</inkml:trace>
  <inkml:trace contextRef="#ctx0" brushRef="#br0" timeOffset="70449">7918 11720 13469,'0'-22'1080,"0"13"-451,-9 11-89,-2 7-90,0 8-360,-6-12 180,15 21-91,-7-24 1,18 7-90,10-9 0,3-9 90,7-2-90,-10-8 0,-8-1 0,-2-8 540,-9 15-91,0 4-89,-18 11-270,-4 15-90,-8-6-90,2 18 0,8-16 180,9 13-180,11-24 90,20 7 0,2-9 0,6-9 0,-17-2-90,-2 0-180,-9 3-720,-1 16-1348,-7-6-7583,-3-2 9635,0-2 0,2-6 0,9 8 1</inkml:trace>
  <inkml:trace contextRef="#ctx0" brushRef="#br0" timeOffset="71133">8565 11720 15088,'-20'0'4138,"0"-9"-3868,10 7 0,1 2-270,9 19 180,-9 3-270,7 6 180,2-8-270,20-9 90,1-2 0,17-9 180,-26-18-180,6 5 270,-18-15-90,0 8-90,0 9 0,-9 3 90,-11 8 0,-1 0-180,-8 0 0,10 0 90,8 0-630,11 0 90,20 0 540,10-9 90,9-2 360,-17-17 180,-4 6-181,-19-6-449,-7 25 0,-12-3-2068,-2 23-7017,-6-15 9085,17 7 0,2-9 0,9 0 0</inkml:trace>
  <inkml:trace contextRef="#ctx0" brushRef="#br0" timeOffset="105128">14895 8780 19046,'-11'28'720,"2"11"-720,9-10 0,0 1 45,0 4 0,0 2-45,0 3 0,0 0-441,0-4 0,0 0 486,0-1 0,0-1-45,0-3 0,0-1 180,0 21 105,0-11-285,0-19 236,0-3-416,0-14-90,0-3 0,0-20-89,0-28 224,4 19 0,1-3 45,0-14 0,1-4 90,3 1 0,2-2-502,-1-3 1,-1-1 501,0 1 0,2 2 0,3 6 0,0 2-290,-4 4 0,2 2 290,6 7 0,1 3-71,12-11 71,8 19 270,-9 12 0,7 16 1187,-15 12-1277,-2 19 90,-12 2-46,-7-13 1,-2 1 696,1 21-741,-9 0-180,-10-11-90,-12-19-989,-17-11-1174,16-9-5392,-14 0 7645,24-9 0,3 7 0,10-7 0</inkml:trace>
  <inkml:trace contextRef="#ctx0" brushRef="#br0" timeOffset="120229">16424 8995 16168,'0'-11'1349,"0"3"-450,0 8-269,0 8-90,-9-5-180,-11 5-270,-1-8-270,-8 0 180,10 9-180,-1-7-90,9 7-360,11 0 270,29 2 181,12 8-1,9 1 270,-11 8 90,-10-6 449,-19 15 1,-1-7-270,-18 10-1,-10-10-179,-12-2-180,1-8-1079,1-9-1260,10-3-4767,-1-8 7106,1-17 0,8 13 0,2-14 0</inkml:trace>
  <inkml:trace contextRef="#ctx0" brushRef="#br0" timeOffset="120373">16581 9152 18057,'-9'33'-450,"-11"2"-5397,-2-33 5847,3 15 0,10-15 0,9 7 0</inkml:trace>
  <inkml:trace contextRef="#ctx0" brushRef="#br0" timeOffset="120578">16698 8839 18686,'0'-31'-90,"0"11"-3148,0 12-3958,0 8 7196,0 0 0,0 0 0</inkml:trace>
  <inkml:trace contextRef="#ctx0" brushRef="#br0" timeOffset="121078">16836 9015 16977,'0'28'3508,"-1"-6"-3418,1 15 0,0-15-90,0 6 90,0-8-360,0-9-449,9-3-271,11-16 181,10-12 179,9-10 540,-8-1 540,-3 3 1169,-8 17-630,-9 2-269,-3 27-180,-8 3-360,0 10-180,0 15 90,-8-31-270,5 11-900,21-26-89,6-17 404,7 11 1,3-2 314,-7-9 0,-1-3 270,4 9 1,-2 1 1258,12-19 360,-21 18 90,-10 3-719,-9 16-720,0 12-90,0 11-180,-9-18-1259,16 2-1979,3-24-5937,21 9 9355,17-17 0,-24 12 0,2-12 0</inkml:trace>
  <inkml:trace contextRef="#ctx0" brushRef="#br0" timeOffset="121204">17561 9093 18327,'0'20'1169,"-1"0"-3328,1-1-6476,0-8 8635,0-2 0,0-9 0,0 0 0</inkml:trace>
  <inkml:trace contextRef="#ctx0" brushRef="#br0" timeOffset="121353">17776 8662 13199,'0'-11'-7105,"-9"-15"7105,7 22 0,-7-14 0,9 18 0</inkml:trace>
  <inkml:trace contextRef="#ctx0" brushRef="#br0" timeOffset="121537">17776 8662 19586,'-3'47'269,"0"-1"1,0 1 0,3 0 0,0 0 0,-2-9-180,-7 4-90,9 8-899,0-2-2969,0-18 3868,9-1 0,-7-19 0,7-1 0</inkml:trace>
  <inkml:trace contextRef="#ctx0" brushRef="#br0" timeOffset="121962">17972 9054 17337,'0'-30'2069,"0"10"-1889,-9 3-90,7 23-180,-15-12 90,-3 14 0,-2-8 0,3 9-180,19-7-90,28 7 180,22-9-90,3 0 360,-24 0 0,-2 0 989,4 0 181,-12 17-361,-10 14-449,-9 19-495,1-20 0,-2-1 45,-8 12 179,7 5 91,-7-33-270,9 4 0,9-17-90,11-17-180,10-5 45,-6 3 0,0-1-440,18-11-10,-15 20 1,2 3-1305,21-1-810,-21 9 1,1 0 2698,1 0 0,-3 0 0,5 0 0,-7 0 0</inkml:trace>
  <inkml:trace contextRef="#ctx0" brushRef="#br0" timeOffset="123014">16914 10210 19946,'3'-29'30,"0"0"0,10 3 0,5 2-75,14-2 0,6 4 0,1 0 0,2 5-45,3 4 0,-1 4 135,-7-1 0,-2 2-45,-4 7 0,-1 2 0,10-1 360,-11 9-91,-8 11 1,8 1-180,3 8-90,17-18-450,2-3-180,-17-10 1,1-4-1080,2-3 0,-2-2-3193,-2-3 0,-3-2 4902,-3-4 0,-4 0 0,-3-1 0,-10 3 0</inkml:trace>
  <inkml:trace contextRef="#ctx0" brushRef="#br0" timeOffset="123387">17129 10367 18237,'7'-41'269,"15"-5"-269,1 29 0,4 4-45,2 1 0,1 2 45,20-8 0,-2 18 540,-27 9 360,6 11-181,-25 10-269,15 9 0,3-8-270,19-11-180,-11-15 0,3-2-450,7-2 0,2-2-1142,4-2 1,2-2-658,3-4 1,0-2 2196,-12 0 1,-3 0 0,14-8-1,-30 10 1</inkml:trace>
  <inkml:trace contextRef="#ctx0" brushRef="#br0" timeOffset="124179">19795 8780 16528,'-9'-11'4407,"7"2"-4047,-16 27 180,-1 21-271,0-6 1,-2 3-225,0 8 0,1 2-576,6-11 1,1 1-1,1-1 576,-5 11 0,6 0-253,14 3 1,9-2 252,1-14 0,7-5-90,20-1 0,7-6 0,-2-9 0,2-5-15,-9-4 0,1-3 0,-1-3-210,9-9 1,-3-4 44,6-2 0,-4-5 90,-13-13 0,-5-5 90,2 2 0,-3-2-405,-10-7 1,-4-2 449,-2 1 0,-2 0 0,-4 0 0,-2 0-315,-1 3 0,-4 2-911,-4 8 1,-5 3-484,-6 2 0,-5 5 1873,-12 9 0,-2 4 0,-10-7 1,2 11-1</inkml:trace>
  <inkml:trace contextRef="#ctx0" brushRef="#br0" timeOffset="124503">20010 9074 22014,'37'37'1979,"5"-5"-1844,-9 0 0,2 2-90,-1-4 0,1 1-1305,4 3 1,1 1 1259,0 4 0,-2-1-630,-6-8 1,-3 1-2348,-3-2 1,-4 0 2976,-3 11 0,-10-21 0,-9-10 0</inkml:trace>
  <inkml:trace contextRef="#ctx0" brushRef="#br0" timeOffset="128342">18717 7310 16707,'40'-4'389,"1"1"1,0-1 0,-2 1 0,2 1 0,2 0 0,2 0-354,2 0 0,3 1 0,1-1 0,2 0 0,1 1-965,-2-1 1,1 0 0,0 0-1,2 0 1,1 0 0,0 1 928,-3-1 0,1 0 0,1 1 0,0-1 0,0 1 0,1-1 0,-1 1-124,-4-1 1,-1 1-1,0 0 1,1-1-1,0 1 1,0 0 0,0 0-1,0 1 124,0 0 0,1 1 0,-1 0 0,1 0 0,0 0 0,-1 0 0,0 1 0,0 0-50,5 0 0,-1 0 0,0 1 0,0 0 0,-1 0 0,1 0 1,-2 0 36,-1 0 0,-1 0 0,-1 0 0,1 0 0,-1 0 0,0 1 1,-1-1-73,6 2 1,0-1 0,-1 1 0,0 0 0,-2 0 0,0-1 120,3 1 0,0-1 0,-2 0 0,0 0 0,-1-1-25,-3 0 1,1-1 0,-1 0 0,-1 0 0,-3 0-147,2 0 0,-2 1 0,-1-1 0,-1 0-555,7-1 1,-1-1-1,-2-1-2789,8-3 1,-4-1 3478,-9 0 0,-6-1 0,6-5 0,-16 2 0</inkml:trace>
  <inkml:trace contextRef="#ctx0" brushRef="#br0" timeOffset="145679">24342 4311 14189,'-30'0'839,"1"0"1,-1 0-1,1 0-659,-1 0 0,1 0-90,-21 0-548,17 0 1,1 0 457,-21 0 45,16 1 0,-2-2-45,0-3 0,0-1 0,-5 0 0,-2 0 0,7-1 0,-3-1 0,-1 0 0,-4 0 0,-2 1 0,-3-1-840,3 2 1,-2 0 0,-1 1 0,-1-1 821,8 1 0,0 0 0,0 0 0,-2 0 0,0 0 36,-4 0 0,-2 0 0,-1 0 0,1 1 0,1-1-289,2 0 0,0 0 1,1 0-1,-1 0 1,0 0 270,0 0 0,-2 0 0,1 0 0,1 0 0,1 0 0,-5 1 0,2 0 0,0 1 0,1 0-288,0-1 1,-1 0 0,1 1 0,2 1 287,-5 0 0,1 2 0,2-1-147,1 0 1,1 0-1,2 0 117,4-1 0,1 1 0,1 1 296,1 1 1,1 1 0,0 1-297,0-1 0,0 0 1,-1 1 29,-1 2 0,-2 1 0,1 0 0,0 2 0,-1 1 0,0-1 0,-6-1 0,0-1 0,1 0 296,4 2 0,0 1 1,1-1-297,-2-2 0,-1-1 0,2 1 0,6 2 0,2 1 0,1-1 532,-10 2 1,1 0-533,5 3 0,2 0 590,7-4 1,1 0-591,0 0 0,-1 0 45,1-1 0,0 1 495,-1-1 1,1 2-541,-1 3 0,1 0 0,-1-3 0,1 0 642,-1 7 1,1 1-643,-12 3 0,-5 6 0,25-8 788,-8 8-878,10-6 270,-1 15-90,0-16-90,1 16 90,-9-6 0,6-1-90,2 8 0,12 1 180,8 11-180,7-18 0,3 3-407,0 8 1,2 1 406,3 5 0,0 3 60,-7-12 0,-1 3 0,-2 0-30,-1 2 0,-1 1 0,-1 0-658,-2 3 1,0 0-1,0 1 658,0 2 0,0 0 0,0 1-8,0-10 1,0 1 0,0 0-1,0-1 8,-3 8 0,0-1 0,0 2-412,2-6 0,1 2 0,0 1 1,-1-3 411,-5 6 0,-1-2 0,2 0-30,4-7 0,1 1 0,0 1 0,-1-2 30,-2 10 0,-1-1 0,2 0-114,4-3 1,2 1-1,-1-1 84,-2-3 0,-1 0 0,1-1 0,2-2 0,1-1 0,-2-1 45,-2 14 0,0-1-45,0-4 0,0-2 0,0-12 0,0-2 0,0-5 0,0-2 658,0 4-568,9-3 1477,-7-17-1387,7-2 2186,-1-9-2456,-6 0 636,7 0-546,0 0 90,2 0-180,17 0 90,11-9 0,-6 8 0,2 0-156,8-8 1,3 0 185,-5 7 0,1 3 0,2-2-740,1-2 0,2-1 0,0 2 710,7 4 0,2 1 0,0 1-23,-13-1 1,1-1-1,0 1 1,1 0 22,7 1 0,1 1 0,1 1 0,1-1 0,-7-1 0,0 0 0,1 0 0,1-1 0,1 1 0,-4 0 0,1-1 0,1 1 0,1-1 0,0 0 0,0 0-39,-2-1 1,0 0-1,1-1 1,0 0-1,0 0 1,1 1-1,-1 0-390,2 0 0,-1 0 0,1 1 0,0 0 0,0-1 0,1 1 0,0-1 403,1 0 0,2 0 1,0-1-1,0 0 1,0 0-1,-1 1 1,0 0-172,-4 0 1,0 1-1,0 0 1,0 0-1,-1 0 1,0 0-1,-1 0 182,4 0 0,0 0 0,-1 1 0,0-1 0,-1 0 1,-2 0-211,5 0 0,-1-1 1,-1 0-1,-2 0 0,-1 0 247,1 1 1,-2-1 0,-1 0-1,-1 0-52,11-2 0,-1 0 0,-3 0 120,-8 0 0,-2 0 0,0 0 150,1-3 0,-1 0 0,0 0-270,0 2 0,0 1 0,0-1 30,4-2 0,0 0 0,-1 0-240,-1 3 0,0 0 1,-1 0 149,0 0 0,0 0 0,-3 0 948,7 0 1,-5 0-814,-6 5 0,-4-1 135,7-2 1308,-2 16-1398,-7-16 180,18 6-180,2-8 1844,1 0-1844,-22 0 0,-2 0 1587,6 0-1497,13 0 90,-34 0-360,15 0 90,-25 0 0,6-8 405,1-3-315,2-17-90,9-20-521,-11 19 0,1-3 566,5-14 0,-1-4-45,-3-3 0,-1-3 0,0 9 0,0-2 0,-1-1-599,-3 9 1,-1 0-1,-1-1 1,0-2 620,0-3 1,-2-2-1,0 0 1,1-2-23,0 8 0,1-2 0,0 0 0,0-1 0,-1 1 36,-2 0 0,-1-1 0,0 0 0,0 0 0,1 0-36,0-1 0,1 0 0,0 0 0,0 0 0,-1 0 22,1-7 1,-1-1-1,-2 2 1,-1 0-1,-2 1 1,-3 0-1,0 1 1,-1 1-23,1 2 0,1 1 0,-3 0 0,-2 2-23,-3 1 1,-2 2-1,-3 1 1,1 0-350,-1 1 1,0 1 0,-1 0 0,-1 2 221,-7-7 0,-2 1 1,-1 2-354,1 1 1,0 0-1,1 2 83,2 5 0,0 0 1,2 1-906,-6-12 1,4 1-1915,5 3 1,5 2 3545,5 6 0,4 3 0,-1-10 0,9 21 0</inkml:trace>
  <inkml:trace contextRef="#ctx0" brushRef="#br0" timeOffset="153446">22107 9348 17607,'28'-5'359,"-1"-1"1,7 1 0,4 2-300,1 2 0,4 1 0,2 1-1493,3-1 0,1 0 0,2 0 1433,-8 0 0,1 0 0,1 0 0,-1 0 0,11 0 0,-2 0 0,0 0 84,0 0 1,-1 0 0,-2 0-715,7 0 0,-5 0-1214,-15 0 1,-5 0 1843,5 0 0,-28 0 0,-9 0 0</inkml:trace>
  <inkml:trace contextRef="#ctx0" brushRef="#br0" timeOffset="153687">23068 9113 18237,'-31'0'1799,"3"-9"-1889,26 7 270,30-7-270,25 18-135,-15-1 0,2 4 90,-4 5 0,-2 5-275,-2 6 0,-6 3 455,-8-2 0,-5 3 45,-3 1 0,-3 1-135,-4 1 0,-6-2-1127,-14 10-7823,-5 3 8995,-17-35 0,17-3 0,4-8 0</inkml:trace>
  <inkml:trace contextRef="#ctx0" brushRef="#br0" timeOffset="154320">25184 8917 19046,'0'-13'2699,"-8"-2"-2520,-21 41-134,9-4 0,-1 4-207,-9 11 0,1 6 132,13-6 0,3 4 0,1-1-497,-3-3 1,0 0 0,8 0 526,9 2 0,6 1 0,6-4-45,12 4 0,9-8-75,1-11 0,5-6 0,2-3 60,2-4 0,3-5 0,-2-5 90,1-6 0,0-5 0,-3-3 0,-8 1 0,-3-2 0,-2-3 60,7-21 0,-9-6-45,-10-1 0,-10-2-45,-9 9 0,-9 0-279,-11-8 0,-8 4-756,-2 13 1,-3 3-3869,-6-2 1,0 3 4902,3 7 0,4 3 0,0-2 0,5 12 0</inkml:trace>
  <inkml:trace contextRef="#ctx0" brushRef="#br0" timeOffset="155549">28379 8466 17067,'-9'35'749,"1"0"1,2-1 0,-2-1-885,-6-7 0,0-2-810,7 5 1,3-1-5982,4 13 6926,20-1 0,-7-21 0,5-10 0</inkml:trace>
  <inkml:trace contextRef="#ctx0" brushRef="#br0" timeOffset="155693">28791 8447 18057,'0'33'-540,"0"1"0,0 5 1,0 0 539,-5 3 0,1-3 0,2 13 0,-7-17 0</inkml:trace>
  <inkml:trace contextRef="#ctx0" brushRef="#br0" timeOffset="155983">27987 9191 18057,'17'24'869,"1"0"1,6 2-1,4-2-644,15 6 0,4-1-45,1-3 0,2-2-1312,-2-2 1,2-5 1161,-13-7 0,2-4 0,0-2-30,1-4 0,-1-3 0,2-3-270,7-3 0,2-4 1,-2-4-301,0-3 0,-2-3 1,-1-4-1193,0-2 1,-1-4 0,-4-3 1761,-7 0 0,-3-1 0,-4 2 0,1 1 0,-6 2 0,-4-20 0</inkml:trace>
  <inkml:trace contextRef="#ctx0" brushRef="#br0" timeOffset="158916">20481 2920 16707,'45'-6'472,"1"1"0,-2-1 1,2 0-1,4 0-436,-9 4 0,3-1 0,2 2 0,2-1 0,0 0-965,0-1 1,1-1 0,1 1-1,2-1 1,0 1 0,0 0 928,-4 1 0,1 0 0,0 0 0,0 1 0,1 0 0,0-1 0,1 1-135,-3 0 0,1-1 1,0 1-1,0 0 0,0 0 1,1 0-1,-1 0 0,0 0 157,1 1 1,-1 0-1,0 0 1,1 0 0,-1 0-1,0 0 1,0 0-1,1 0-77,-1 0 0,0 0 0,0 0 0,1 0 0,-1 0 0,0 0 1,-1 0-1,1 0-10,3 0 1,1 0 0,0 0 0,-1 0-1,0 0 1,-1 0 0,-1 0-42,4 0 1,0 0 0,0 0 0,-2 0-1,0 0 1,-2 0 123,2 1 0,-2-1 0,0 0 0,-2 0 0,-2-1 27,0 0 0,-1-1 0,-2-1 0,-4 1 270,14-2 0,-8-3 1608,3-13-1564,-31 1 1665,-17-1-2024,0 9 2981,-17 2-3071,-14 9 90,0 0 0,-6 0 540,-9 0 1,-6 0-511,7 0 0,-4 0 0,-3 0-910,2 0 0,-2 0 0,-3 0 0,-1 0 820,11 1 0,-1 0 0,-1 1 0,-2 0 0,0-1 1,-1 1-168,0-1 1,0 1 0,-2 0 0,0-1 0,-1 1 0,-1-1 0,1 1 226,3-1 0,0 0 0,-1 1 0,0-1 0,0 0 0,0 1 0,0-1 0,1 1-203,0 0 1,0 0 0,0 0-1,0 0 1,0 1 0,1-1-1,0 0 1,1 0 214,-3 0 1,0 0 0,1-1 0,0 1 0,1-1 0,2 0 0,1 1-37,-9 0 0,2 0 0,2 1 1,2-1-1,2 0-126,-10 2 0,5 0 0,5-3 150,-2-5 0,13-1 1201,26 3-1336,30-2 0,16-1 105,0 2 0,5 1 0,2-2-66,1 0 0,3-1 1,1-1-1,1 2 78,-5 1 0,0 0 0,2 1 0,0-1 0,1 1 0,4-2 0,2 0 0,0 0 0,0 1 0,0 0-36,1 2 0,-1 1 0,1 1 0,-1-1 0,1 0 0,1 0 0,0 0 0,0 0 0,0 0 1,0 0-173,-4 0 1,1 0 0,-1 0 0,0 0-1,-2 0 203,7 2 1,-1 1 0,-1-1-1,-1 0 23,-5-1 0,0-1 0,-2 0 0,-3 1 90,0 2 0,-3 1 0,-4-2-90,7-3 0,-18 2-559,-34 8 559,-27-7 0,-7-2 0,-9 8 0,17-8 0,0 0 0</inkml:trace>
  <inkml:trace contextRef="#ctx0" brushRef="#br0" timeOffset="189841">27556 3331 17067,'37'18'360,"-9"-8"0,3 2-315,4 6 0,2 3-15,-3-6 0,2 1 0,-2 1-1324,13 11 0,-2 2 1264,-12-10 0,0 0 0,-1 1-60,9 17 0,-4 1 242,-10-13 0,-4 0-107,-2 3 0,-5-2 473,-5 4-248,-2-11-270,-18-3 180,-20-15-1,-21 16-89,21-17 0,-3 0 282,-5 3 0,-2 0-372,0-3 0,0-2 0,2 1 0,2 0-540,0 5 1,2-1-3586,-6-2 4125,11-2 0,17-2 0,2-7 0</inkml:trace>
  <inkml:trace contextRef="#ctx0" brushRef="#br0" timeOffset="190107">27497 4194 15988,'46'-22'315,"-13"12"0,4 2-315,15 7 0,5 2-972,-15-1 0,1 0 0,0 0 942,0 0 0,0 0 0,0 0 60,-4 0 0,0 0 0,0 0-113,0 0 0,0 0 0,-1 0-322,8 1 1,-1-2-1815,0-2 1,-3-2 2218,-10 0 0,-5-1 0,3-5 0,-12 2 0</inkml:trace>
  <inkml:trace contextRef="#ctx0" brushRef="#br0" timeOffset="190542">28987 3606 13110,'0'-22'3957,"-9"4"-3597,-11 18 90,-28 9-360,22 7 0,0 5 0,-9 8 0,2 3-90,9 2 0,7 4 45,6 9 0,11 0-1,15-14 1,10-3-90,11 2 1,8-5 14,-7-14 0,4-5 0,-1-1-491,0-1 1,0-3 0,0-3 550,0-5 0,0-4 0,-2-3 60,14-10 0,-7-7-470,-11-8 0,-7-6 605,-5-5 0,-7-2-270,-6 5 0,-9 1-180,-13 2 0,-9 5-810,-6 13 1,-5 7 949,-17 0 1,-1 8-1,17 7 1,3 4-1,-21-2 1</inkml:trace>
  <inkml:trace contextRef="#ctx0" brushRef="#br0" timeOffset="530489">14542 12190 9781,'0'-11'2069,"0"2"-989,0 9-451,0 9 91,0 11-180,0 19-451,0 11 46,0-21 0,0 1-45,0 3 0,0 1-45,0-3 0,0-1-170,0 4 1,0 0 214,0 16 0,0-2-90,0-26 180,0-5-630,0-17 181,9-44 89,-7-10 81,3 3 1,-1-5 98,-4 2 0,0-1-352,0 16 1,0 0 0,0 0 396,0-16 0,0 1-135,-1 4 0,2 2-70,7 7 0,1 3 70,-4 7 0,3 4 90,30-13 90,-8 12-90,9 17 257,-8 3 13,-3 8 1437,-17 8-1257,-2 12 305,-10 10-396,1 18-269,0-6 90,0 6-90,0-9-90,-17-9-719,-5-2-1440,-8-17-5037,-7-2 7196,15-18 0,2 7 0,12-6 0</inkml:trace>
  <inkml:trace contextRef="#ctx0" brushRef="#br0" timeOffset="530899">14915 12484 15988,'-20'-9'-810,"9"7"-1708,2-15-3329,9 14 5847,0-5 0,0 8 0,0 0 0</inkml:trace>
  <inkml:trace contextRef="#ctx0" brushRef="#br0" timeOffset="531181">14895 12817 13199,'20'31'3239,"-9"-3"-2520,-3 9-449,-8-4-135,1-5 0,-2 0-135,-7 5 0,-3 4-360,-9-26-1799,9-3-3507,2 1 5666,1-33 0,6 26 0,-7-28 0</inkml:trace>
  <inkml:trace contextRef="#ctx0" brushRef="#br0" timeOffset="532230">15091 12700 16258,'-20'-9'-8815,"10"7"8815,1-7 0,9 9 0,0 0 0</inkml:trace>
  <inkml:trace contextRef="#ctx0" brushRef="#br0" timeOffset="532523">15150 12954 11850,'-20'22'360,"9"13"899,3-13 180,8 17-359,8 9-181,-5-7-89,5 7-1,-8-9-449,0-8-90,0-3-180,0 0-90,-9-6-630,-10-2-2788,-3-12 3418,-15-8 0,24 0 0,-4 0 0</inkml:trace>
  <inkml:trace contextRef="#ctx0" brushRef="#br0" timeOffset="535405">16071 12308 8612,'0'-20'2339,"0"9"-1710,0 2 631,0 9 6205,0 0-7375,0 9 0,0 2 90,0 17-90,0 3 0,0 17-90,9 2-197,-9-21 0,2 1 197,7-1 0,-1 0-110,-6 21 110,16-2 90,-16-8-90,16-1 90,-16-9-90,6-1 90,-8-10-90,0 1 568,9-1-568,-7-8 116,7 7-116,-9-16 0,0 7 90,0-9-90,0 0 0,0 8 0,0-6 90,0 7-90,0-9 449,0 0-449,0-9 0,0 7 0,0-6-89,0-1 89,0-2 0,0-9 0,0-8 0,0-2 0,0-10 0,-4 8 0,-1-1-90,3-13 90,-7 0 0,1 1 0,5-1 0,-5 5 0,-1-1-90,7-1 45,-3 14 0,1 1-45,4-11-90,0 8 180,-9-14-90,7 12 0,-6-6 90,8 2 0,0 6-90,0 1 90,0 10 0,-9-6 0,7 13 90,-7-7-90,9 3 0,0 24 0,-9-23 90,7 23-90,-7-7 90,1 11-90,-3 8 90,-9 1-90,-8 8 0,-11 11 0,18-18 0,0 0 0,-3 3 0,0 0 0,-6 15 0,-7 0 0,15-8 0,-6-3-90,8-26 90,9 5-90,3-25 180,25-10-90,5-13 0,1 12 0,2-1-369,-4-4 1,-1 0 368,4 3 0,0 1-77,-4 0 1,-1 1-14,12-1 90,-3 13 90,-8 17 0,-1 0 90,10 17 724,-8 5-724,16 17 0,-15 0-202,-3-15 1,-1 0 21,4 17 0,6-1-90,1-3-539,-8-24-2250,8 13 2879,-10-24 0,-8 7 0,-2-9 0</inkml:trace>
  <inkml:trace contextRef="#ctx0" brushRef="#br0" timeOffset="537093">17698 12484 14369,'-11'-13'1349,"-7"-11"-989,7 39-180,-8-13 0,-1 18-180,1 8 90,-1-15-180,9 13 180,2-23-900,27 5-269,21-16 854,-9-5 0,1-3 180,0 1 0,-1-2 135,0-7 0,-3 0 539,3-7 451,-10 12-271,-11 19-269,-10 19-270,1 20-360,0 3 180,9-3-180,2-19-1259,26-12-180,5-16 1169,-13-5 0,0-3 315,-2 1 0,-3-2 225,15-23 450,-20 21 269,-10 10-359,-9 27-360,-9-5-90,7 24 0,-7-16-90,18-1-810,11-11-449,19-9 449,11-9 630,0 7 270,-2-7 540,-26 9 449,-5 0-359,-17 9-450,0 10-180,-9-6 0,-2-4-360,0-2-90,-6-22-180,15 12 181,-7-16 448,27-10-89,-5-1-89,24-9 89,-7 0 89,1-1-324,-12 17 0,-1-2 595,-2-4 0,-2 0 73,-2 3 1,-2-1 195,0-2 1,-2 2 0,-9 5 89,1 5-539,-8 60 0,-3 12-600,1-8 0,0 3 375,-1-9 0,3-1-692,4 3 1,5-1-2008,2-10 1,5-3 2743,15-2 0,2-4 0,2 5 0,8-19 0</inkml:trace>
  <inkml:trace contextRef="#ctx0" brushRef="#br0" timeOffset="537926">20246 11896 18057,'-29'17'2428,"-1"14"-2293,6-4 0,0 5-90,-2 6 0,2 2-1024,2 0 1,2 1 978,0 2 0,3 1 0,9-9 0,5-1 93,5-3 1,5-3-94,9-1 0,8-6-45,8-8 0,5-4-45,7 1 0,2-3 0,2-4 0,2-6-209,-1-4 0,0-3 299,-3 2 0,-3-6-317,-6-12 0,-4-4 362,-3 1 0,-4-3-45,-4-11 0,-5-2 45,0 6 0,-3-2 90,-3-7 0,-3 0-91,-2 7 1,-3 1-45,-6 9 0,-3 1 550,-5-24-2798,-17 24-4499,-3 8 6822,-8 4 1,17 18-1,5 0 1</inkml:trace>
  <inkml:trace contextRef="#ctx0" brushRef="#br0" timeOffset="538309">20441 12249 16258,'-19'-9'2248,"-1"-2"-1438,9 0-270,3 11-181,16 20-269,3 10-90,18 1 0,1 6-180,-6-21 1,0-2-1980,18 17-1169,-18-17 0,-1 0 3328,8 6 0,-11-9 0,-12-3 0</inkml:trace>
  <inkml:trace contextRef="#ctx0" brushRef="#br0" timeOffset="538693">20931 12602 17337,'0'28'3238,"0"-6"-3238,0 6-449,0-8-2880,0-1 3329,0 1 0,0-9 0,0-3 0</inkml:trace>
  <inkml:trace contextRef="#ctx0" brushRef="#br0" timeOffset="538851">21108 12288 19676,'-9'-11'-9445,"-2"-15"9445,0 22 0,3-14 0,8 18 0</inkml:trace>
  <inkml:trace contextRef="#ctx0" brushRef="#br0" timeOffset="539142">21284 12543 19226,'-19'2'2069,"8"4"-2159,2-14-270,9 16-809,-9-5-900,7 5-630,-7 1-719,9 2 180,9 9 3238,-7-1 0,7-8 0,-9-2 0</inkml:trace>
  <inkml:trace contextRef="#ctx0" brushRef="#br0" timeOffset="539301">21284 12778 14998,'0'50'5577,"0"-2"-4767,0-9-360,0 0-181,0 1-89,-9 7-90,-1-14-180,-19 4-1799,7-26-7825,-15-2 9714,16-27 0,1 14 0,11-14 0</inkml:trace>
  <inkml:trace contextRef="#ctx0" brushRef="#br0" timeOffset="541035">22205 11876 14189,'0'-11'2968,"0"-6"-2428,0 15 269,0-7-89,0 9 1079,0 0-1529,0 9-180,0 10 90,0 21-180,0 10 0,0-17 0,0 1 0,1 1 0,-2 0 45,-3 0 0,0 0-45,3-1 0,-1-1-269,-2-3 1,0-1 268,3 5 0,2-1 45,3-2 0,1-1-45,-1 5 0,2-2-34,14 17 34,-9-2 90,-2-9-90,-9 0 0,8-8 0,-6-12 0,7-10 0,-9-9-819,0 0-2419,9 0-5627,-7 0 8865,7-9 0,-9 7 0,0-6 0</inkml:trace>
  <inkml:trace contextRef="#ctx0" brushRef="#br0" timeOffset="542568">22147 12641 20036,'-3'28'899,"6"3"-809,16-1-90,1 7 90,-1-15-90,1-3 90,0-1 0,-1-16 0,-8 7-90,7-9 0,-8-9-90,10-2 0,-9-17 0,6 6 0,-15-15-90,16 15-90,-7-15 90,0 15-269,6-15 359,-6 16 90,0 1-90,6 3 90,-15 14 0,7-5 0,-9 8 270,0 0-1,0 17-179,-9-12 0,7 29 0,-15-21 0,15 33-90,-16-22 90,16 30-90,-15-30 0,6 22 90,-9-15 0,1-10 0,8 14 0,-7-30-90,7 3 90,0-1-90,-6-22-90,15 30 90,-16-39-90,8 11 90,-1-18 0,-15 3 0,12 8 0,-14 1-90,9 8 90,-1 2 0,0 1 0,9 5 0,3-5 90,8 8 0,0 8 0,0 3 0,0 0 0,9 15-90,1-21 0,10 21 90,-9-24 0,6 7-90,-14-9 0,14 0 0,-15-9 0,7-2 0,-9-17 0,0-3-180,0-8 0,0 0 90,0 0 90,0-9 0,0 15 0,0-4 0,0 18-180,0 8 180,0 2 0,0 9 90,0 0-90,0 17 180,9 5-90,-7 17 90,15 1 0,-6-1-90,0 0 0,6 0-90,-6-8 0,0 6 0,7-16 89,-16-1 1,15-3 0,-15-14 0,7 5-90,-9-8-90,0 0 0,0-8 0,0-3 90,0-18-89,0 8 89,0 1-90,-9 3 0,-10 6 0,-3 0 180,-15-7-90,15 16-180,-6-7 0,8 1-90,1 6 0,-1-16 180,9 7-90,2-8 90,9-1-90,0 9 180,0-6 0,18 15 90,4-7 0,17 9 0,-9 0 0,7 0-90,-24 0 0,14 9-629,-25-7-3059,6 7 3688,1-9 0,-7 0 0,7 0 0</inkml:trace>
  <inkml:trace contextRef="#ctx0" brushRef="#br0" timeOffset="544268">17756 14091 13829,'0'-11'3598,"0"2"-2519,0 9-359,0 9-360,0 11-270,0 10 0,9 9 0,2 1 90,18-19-450,10-3 0,11-27 0,-25-3 0,0-4-405,0-3 1,-2-4-1035,-7-5 0,-2-2 1709,2-1 0,-3 3 0,-3-5 0,-1 7 0</inkml:trace>
  <inkml:trace contextRef="#ctx0" brushRef="#br0" timeOffset="544585">18443 13915 17247,'-40'0'450,"10"17"-360,-7 5-90,6 17 0,1 0 0,10-8-630,20-3-269,29-17 449,12-2 450,9-1 360,-11 3 269,-19 9-359,-12 8-989,-25 3-8546,4-1 9265,-15-10 0,17-12 0,2-8 0</inkml:trace>
  <inkml:trace contextRef="#ctx0" brushRef="#br0" timeOffset="544734">18697 14307 18956,'-39'10'-4497,"8"-1"4497,12-9 0,10 0 0,9 0 0</inkml:trace>
  <inkml:trace contextRef="#ctx0" brushRef="#br0" timeOffset="545804">14817 15287 15718,'0'38'854,"0"0"1,-9 16-810,8-12 0,0-1 45,-8 11 0,0-2-90,7-13 90,-7-26-90,9-2 90,0-9-630,0-26-90,9-7 450,-4-3 1,1-4 179,4-4 0,0-1 0,0-9 0,-1-1-650,1 0 1,0 1 694,0 4 0,0 2-88,-5 11 1,0 4 132,13-15 360,1 29 180,3 10-270,-2 26 89,-3 14 181,-15 19-450,3-21 0,-1 1 90,-4 20-181,2-17 1,-4-1 1350,-15 3-1440,-5 11-719,-17-27-687,8-8-1742,3-2 3148,8-26 0,9 12 0,3-12 0</inkml:trace>
  <inkml:trace contextRef="#ctx0" brushRef="#br0" timeOffset="546109">15209 15659 18057,'-31'-9'-4228,"11"7"4228,12-7 0,8 9 0,0 0 0</inkml:trace>
  <inkml:trace contextRef="#ctx0" brushRef="#br0" timeOffset="546412">15111 15894 11850,'0'31'4678,"8"-3"-3329,-5 0-630,5-6-269,-8 15-360,0-15 90,0-3-180,0-1 0,0-16 90,0 7-180,0-9-5937,0 0 6027,9 0 0,-7 0 0,7 0 0</inkml:trace>
  <inkml:trace contextRef="#ctx0" brushRef="#br0" timeOffset="546984">15620 15776 19136,'-30'-17'360,"10"21"-450,3-27 0,14 38-2069,-14-13-3598,6 0 5757,0 13 0,3-21 0,8 15 0</inkml:trace>
  <inkml:trace contextRef="#ctx0" brushRef="#br0" timeOffset="547244">15620 16051 17067,'-9'50'719,"8"-22"1,0 1-540,-7 21 45,7-21 0,2 1-90,-1-1 0,0 0 45,0 1 0,0-1-90,-9 21 269,-2-2-269,-9-35-180,1 11-1619,-10-30-4587,-1-3 6296,-1-22 0,12 7 0,10-2 0</inkml:trace>
  <inkml:trace contextRef="#ctx0" brushRef="#br0" timeOffset="548235">16267 15208 16258,'-11'-11'2968,"2"3"-2248,9 16-181,0 21-179,0 21-270,5-16 0,-1 1 0,-3 4 0,0 1-45,4 3 0,-1 1-45,-3-4 0,-2 0-344,1 4 0,0 0 299,0-4 0,0-2-47,0-7 1,0-1 136,0 0 0,0-3 45,0-6 0,0-3-180,0-18 0,0 0 584,0-26-764,0-7 135,0 1 0,0-4-151,0-2 0,0-2 241,0 0 0,0-1 45,0-7 0,0 1 0,-1 10 0,2 2 0,3-4 0,1 2 0,-5 7 0,2 1-79,7-1 0,-1 1 79,-6-21 90,7 11-90,-9 10 0,0 18 0,0 3 756,0 8-576,0 8 81,0 12-81,0 28-135,0-18 0,0 1-45,0 8 0,0 0 0,0 1 0,0-1-408,0 0 1,0 0 407,0 1 0,0-1-181,4-9 0,1 1 181,-5 2 0,2-1-360,16 9-1619,-16-2-4407,6-19 6386,-8-11 0,0-9 0,0 0 0</inkml:trace>
  <inkml:trace contextRef="#ctx0" brushRef="#br0" timeOffset="549151">16169 15933 12120,'-31'-30'3508,"12"10"-1529,10 3-810,9 15-359,0-7-91,0 9 181,0 0-720,9 9-90,11 2-90,1 8 90,16 1-180,-6-1 180,-1 1 0,7 0-90,-15-1 90,-2-8 89,-12-2-179,-8-9 0,0 0 0,0-18-89,-8 5 89,-3-33-90,-9 14 0,0-7 0,1 2-90,8 15 180,2 2 0,27 12 0,4-1 0,17 7 90,0-7-90,0 9 0,-8 0-90,-12-9 0,-10 7 180,0-15-180,-7 14 90,7-5 0,-9 8 0,0 0 0,0 8 0,-9-14 90,7 30-90,-16-20 90,7 42-90,-8-13 45,9-6 0,0 2-45,-10 13-90,1 5 180,-1-7-90,1-19 0,8 6-90,-7-34 0,16 14-90,-6-16-450,25-8 360,-4-14 225,5 11 0,1-1-134,3-27-991,-2 17-1708,-12 12-5487,-8 10 8365,0 9 0,0 0 0,0 0 0</inkml:trace>
  <inkml:trace contextRef="#ctx0" brushRef="#br0" timeOffset="550151">18207 15620 14549,'-30'0'2878,"-7"8"-1978,15 3-271,-6 9-269,8-9-540,9 6 450,2-15-630,9 7-449,27-18 449,5-10 270,19-3 270,-12 2 539,-20 12-269,-10 16-360,-9 12 0,0 11-90,9-1-180,10-2-1169,21-17-1080,10-11 225,-17-3 1,1-5 494,1-5 0,0-2 1754,-4 4 0,-1 0 2473,18-8-269,-20 1-1889,-17 16-90,-3-7-180,-8 9-1,9 0-89,2-8 0,9 5-89,-1-14 358,1 6 541,-9 0 359,-3-6-359,-8 15-271,0-7 271,0 9 0,0 0-361,-8 17-179,-3 5-180,-9 9-180,9-3 180,11-17-360,20-2 0,19-27 180,-10 4 0,1-2 45,1-8 1,-1-2-1,5-7 0,-2-2 45,-7 1 0,-2-2 45,-3-3 0,-3 0 179,-2 4 1,-4 0 135,-6 4 0,-1 3 180,4-2 179,-9 30-359,-27 30-315,16-2 0,-2 3-45,-10 8 0,-2 1-45,9-5 0,2 1-945,1 3 1,6-1-5397,16 12 6386,13-11 0,0-19 0,-5-12 0</inkml:trace>
  <inkml:trace contextRef="#ctx0" brushRef="#br0" timeOffset="550812">20559 15169 20395,'-4'28'210,"-1"1"0,0 0 0,-1 2-165,-3 13 0,-1 0-538,-1-13 1,2 1 447,9 6 0,7-2-204,15 5 114,8-23 0,7-5 45,-1-2 0,0-5 182,8-11 0,-1-7-47,-6-5 0,-4-5-45,-2-7 0,-3-3 0,2-10 0,-4-4 45,-7-1 0,-5-4-397,-3 16 1,-1-2 0,-3 1 531,0-19 0,-5 1-135,-3 7 0,-7 4 66,-8 7 1,-5 5-112,1 9 0,-4 5-45,-16 4 0,-5 6 0,9 1 0,1 3-630,-5 10 1,1 4-1395,8-2 0,3 4 2139,-11 17 0,20-10 1,10-12-1</inkml:trace>
  <inkml:trace contextRef="#ctx0" brushRef="#br0" timeOffset="551101">20892 15443 17067,'22'0'3958,"4"0"-3688,-6 18-270,2 4 90,15 17-90,-16 0-293,17 0 383,-17 0-108,8-8-521,-10-3-1620,-8-8-4048,6-1 6207,-14-8 0,5-2 0,-8-9 0</inkml:trace>
  <inkml:trace contextRef="#ctx0" brushRef="#br0" timeOffset="551285">21382 15365 21025,'-8'11'-4497,"-3"-3"4497,-9-16 0,9 6 0,2-7 0</inkml:trace>
  <inkml:trace contextRef="#ctx0" brushRef="#br0" timeOffset="551468">21402 15600 15808,'-11'18'-3328,"2"-5"3328,18 15 0,-7-17 0,7-2 0</inkml:trace>
  <inkml:trace contextRef="#ctx0" brushRef="#br0" timeOffset="551609">21461 15894 16797,'-18'41'4138,"5"-4"-4228,-15-26-1529,8-2-8212,1-9 9770,-1 0 0,9 0 0,2 0 1</inkml:trace>
  <inkml:trace contextRef="#ctx0" brushRef="#br0" timeOffset="552076">21755 15365 21115,'-9'22'180,"-2"-5"-180,0-17 90,2 0 0,9 0 0,0 0-90,9 0-90,-7 0-180,16 0-90,-16 0-1079,7 0-4138,-9 0 5577,0 0 0,0 0 0</inkml:trace>
  <inkml:trace contextRef="#ctx0" brushRef="#br0" timeOffset="552726">21774 15718 20395,'0'28'360,"0"-6"-270,0 15-90,0-7 0,0 10 0,0-10 90,0-2 0,0-8 0,0-9-90,0-2-90,0-1-989,-9-6-1080,-1 7-2698,-10-9 4857,0 0 0,9 0 0,3 0 0</inkml:trace>
  <inkml:trace contextRef="#ctx0" brushRef="#br0" timeOffset="554584">22401 15502 18327,'-19'2'2068,"8"5"-1798,2-16 90,9 0-180,0-10-90,0-12 0,9-17-90,-7-2 0,6 17 0,2-1 45,-5-1 0,0 0 0,1-4 0,-1 0 0,0 0 0,-1-1-366,1 1 1,-1 0 365,-3 4 0,0 0-189,3 1 0,1 1 234,-5-17-90,0 11 90,0 19 0,0 29-180,-9 21 711,-2 20-621,1-21 0,0 1 0,4 3 0,1 1-220,0 1 0,2 0 220,2 4 0,2 1 0,-1-1 0,0 0 45,0 0 0,0 0-45,0 5 0,0-1-45,0-2 0,0-1 90,0 8 0,0 0-45,0-12 0,0 0-231,0 2 1,0 0 230,1-7 0,-2-3 0,-8 4 0,7-5 0,-7-27-180,9-9 617,0-11-797,9-19 180,-8 11 0,0-3 90,8-3 0,0-1-45,-8-4 0,0-1-173,7 1 0,1 0 83,-8 0 0,0-1 135,8-3 0,0-1 90,-8 4 0,0 0 45,3-4 0,1 1-45,-1 7 0,0 2-54,-3-1 0,0 2 54,8-17 0,-9 11-90,0 20 0,0 10 270,0 9 645,0 0-915,0 9 492,0-7-312,0 6 0,0-8 359,0 0-269,0 9 90,-9-15 0,7 12-90,-6 3 90,-10 4-90,-4 24-90,-17-7-1,9 1-89,1 6-89,10-24 178,8 4-89,2-17 0,9 0-89,18-8-1,3-3-90,19-9 180,-10 1-90,7 8 0,-6 2 0,8 9-90,0 0 180,0 0 0,1 0 0,-1 9 90,-18-7-90,-3 7 90,-18-9 0,0 8 0,0-6-90,0 7 90,0 0 0,-9-7-90,-2-2 0,-17-11 0,6-17 0,-15 6 0,6-6 0,1 8 0,-7 1-90,15-10 0,3 16 0,1-22 90,16 22-90,2-6 90,2 10 90,16 9 90,-16 0 0,7 17-1,-9 5 181,0 17 0,0 9 0,-9-15-270,-2 4-90,-9-17-90,1-18-450,8 13-1349,-7-22-5487,8 16 7376,-10-18 0,9 7 0,2-6 0</inkml:trace>
  <inkml:trace contextRef="#ctx0" brushRef="#br0" timeOffset="559755">20461 11798 7623,'-30'0'3238,"1"-9"-2159,18 16-269,-6-22-181,15 30-359,-16-30-90,16 30-180,-15-30 0,15 21 0,-7-15 0,9 9 1619,0 0-1259,0 9-90,-9-15-180,7 21 0,-15-30-180,14 21 90,-5-6 0,-1-6 0,7 12-90,-7-15 180,9 9 629,0 0-809,9 0 180,-7 0-90,16-8-90,-8 6 0,10-7-539,17 0-451,4 7 270,-12-3 1,1 1-450,0 4 0,-1 0-3598,21 0 4857,-11 0 0,-19 0 0,-11 0 0</inkml:trace>
  <inkml:trace contextRef="#ctx0" brushRef="#br0" timeOffset="571192">12269 12915 15808,'26'-11'360,"7"3"-360,-5 3 0,3 1 45,2 3 0,1 0-612,-4-8 1,1 0 656,7 8 0,0 0-91,-7-3 1,-1-1 0,4 5 0,0 0 90,16 0 312,-11 0-492,-19 0 270,-3 0-270,-15 0 66,7 0-1685,-9 0-864,0-8-2104,0 5 4677,0-14 0,0 15 0,0-7 0</inkml:trace>
  <inkml:trace contextRef="#ctx0" brushRef="#br0" timeOffset="571451">12818 12797 10861,'-20'0'3418,"0"-8"-2878,9 6-91,3-7 1,8 9-450,9 0 90,10 0 90,12 0-180,8 9 180,0 19 0,-8 5 359,-12 15-179,-10-9 0,-9 0-540,0 0-1439,-9-17 1619,-2-13 0,0-12 0,3-5 0</inkml:trace>
  <inkml:trace contextRef="#ctx0" brushRef="#br0" timeOffset="587042">12191 15306 16078,'19'-11'1889,"18"-6"-1979,5 15-379,-14-6 1,2-2 468,0 4 0,-1 1 253,21-6-73,-2-6-90,-17 6 118,-3 0-118,-17 3-180,-3 8-1439,-8 0-450,0 0 0,0 0 1</inkml:trace>
  <inkml:trace contextRef="#ctx0" brushRef="#br0" timeOffset="587268">12543 15169 19676,'18'-22'-180,"-5"13"270,15 20-90,-8 26 0,-9-4 540,-3 15-271,-8-18-898,0-1-4768,0-1 5397,-9-15 0,7 4 0,-6-17 0</inkml:trace>
  <inkml:trace contextRef="#ctx0" brushRef="#br0" timeOffset="597868">15973 12151 7533,'-20'2'1889,"9"4"-1799,3-14 539,8 8 2609,0 0-2878,0 8-90,-9-14-90,7 30-180,-16-20 0,8 16 0,-10-11 0,9-9 90,2 0-90,9 8 0,0-6-90,18 7 90,4-9 90,17 0-90,0 0 0,-8 0 180,-12 0-90,-10 0 0,-9 0 0,0 0 89,0 9 181,-18-7 90,-12 7-270,-12-1 0,3-5-270,11 14 0,8-24 0,9 14 180,12-16-180,18 1 90,12-3 180,8-9-180,-9 9 270,-10 3 179,-11 8-179,-9 0-1859,0 0 0,0 0 0</inkml:trace>
  <inkml:trace contextRef="#ctx0" brushRef="#br0" timeOffset="604467">16032 12092 17607,'19'-2'180,"10"4"-180,1 9 0,1-2 180,-3-9 90,-17 8-180,-2-6-1,-9 7 91,0-9 90,0 0 0,-18-9 270,-4 7-450,-17-15 0,9 15-180,-7-7-90,15 9 0,-6-9 90,17 7-360,11 2 270,28 11 180,14 9 0,-13-10 0,0-1 180,13 2 900,-5-2-181,-26-9-179,-3 0-271,-8 0-359,0 17-180,-9-12-1079,-1 3-2519,-1-10 3688,2-7 0,9 9 0,0 0 0</inkml:trace>
  <inkml:trace contextRef="#ctx0" brushRef="#br0" timeOffset="640825">22323 14816 16707,'0'20'630,"0"8"-630,0-6 0,0 15 0,-9-24 0,7 22 90,-15-40 90,14 21-90,-5-16-90,8 2 90,0 15-90,-9-15 0,-2-2 0,0-2 0,3 2 0,8 2 0,0 7 0,17-9 0,5 0-90,8 0 180,7 0-90,-6 0-90,-1 0 90,-1 0 90,-10 0 0,-8 0 0,7 9 0,-16-7 0,6 7-90,-8-1 90,0-5 0,0 5 89,0-8 361,0 0-720,0 9-989,-17-7-6567,-5 16 7736,-17-7 0,17-1 0,5-1 0</inkml:trace>
  <inkml:trace contextRef="#ctx0" brushRef="#br0" timeOffset="649755">24969 12014 11131,'0'-20'4767,"0"0"-4497,0 9-180,0 3 270,0 8-91,0 8-179,0 12 90,9 19-180,-7 11-270,6-20 1,1-1-2528,2 21-216,-5-21 0,-1-1 3013,4 13 0,-9-10 0,0-14 0</inkml:trace>
  <inkml:trace contextRef="#ctx0" brushRef="#br0" timeOffset="650180">24949 11759 9512,'-28'0'3508,"6"0"-2699,-24 8 1,5 12-1494,4-3 0,-2 5 953,-2 10 1,1 4-210,12-11 0,1 2 0,1 1 30,2 6 0,1 2 0,3 1-90,-3 12 0,7 2 0,8-13 0,4 2 0,5-2 45,13 9 0,9-3-165,0-10 0,4-2 0,4-2-600,6-4 0,4-3 0,1-2 360,3-2 0,1-3 1,0-1 59,-3-3 0,0-1 0,0-6 171,-1-6 0,1-6 0,-2-2 174,11-8 0,-4-8 315,-19 0 0,-2-5 0,-5-2 119,-5-2 1,-5-3 0,-2-1-121,-1-4 1,-3-1 0,-3 0-30,-3 0 0,-3-1 0,-3 2-181,-4 2 1,-3 1 0,-1 1-150,-5-14 0,-6 6-391,-11 7 1,-4 8-375,5 9 1,0 5-2977,0 4 0,0 8 3741,0 17 0,3 2 0,-1-7 0,7 19 0</inkml:trace>
  <inkml:trace contextRef="#ctx0" brushRef="#br0" timeOffset="650939">24969 14855 16528,'-20'-8'1349,"1"-3"-1259,8 0-360,20 2 180,21 18 0,20 2 180,0 8 0,-11 1 180,-19 0 449,-11 8-89,-18 2-180,-20 1-315,10-12 0,-3-1 44,-2-2 1,-2-2-272,-3 1 1,1 1 91,-13 21-90,2-7 180,11 1-90,17-3-90,20-8-90,30-1-45,-10-12 0,3-3-180,7 1 1,0-1-586,-8-3 1,-1-2-3059,0-2 1,-3-3 4047,-6-5 0,-3 0 0,-18 3 0</inkml:trace>
  <inkml:trace contextRef="#ctx0" brushRef="#br0" timeOffset="651421">25086 14444 13020,'-28'0'4587,"6"0"-3778,-15 0 1,-2 17-450,14-3 0,0 3-91,-5 10 1,1 4-90,-5 7 0,0 3-928,11-10 0,0 2 1,0 1 777,-4 1 0,0 2 0,2 0 30,4 1 0,1 1 0,0 1-90,0 2 0,1 1 0,2-1 30,4-5 0,2-1 0,4 2 3,5 3 1,4 2 0,5-3-319,9 8 0,10-5 195,1-13 0,7-4 0,3-3-452,3-4 0,4-3 1,0-3 571,5-4 0,1-3 0,0-2 0,-1-1 0,1-3 0,-1-3 59,-3-3 1,0-3 0,-1-4 0,-1-3 0,-2-4 0,-2-3-60,-4-3 0,-3-5 0,-2-1 0,1-5 0,-2-3 0,-5-1 60,-5 0 0,-4-2 0,-2-1-137,0-2 0,-1 0 1,-3 1 136,-4 4 0,-3 1 0,-1 1-150,1-16 0,-6 3-712,-12 7 1,-7 3-4115,-10 5 1,-6 4 4614,3 9 1,-3 1 0,2 3 0,1 2 0,2 3 0,3 2 0,-1 0-1</inkml:trace>
  <inkml:trace contextRef="#ctx0" brushRef="#br0" timeOffset="652317">5252 14659 14639,'-15'29'539,"0"-1"1,-13 16-540,20-16 0,5 0-90,12 11-989,30-8-1205,-6-19 1,4-5 2283,8-9 0,-1-4 0,10 1 0,-10-12 0</inkml:trace>
  <inkml:trace contextRef="#ctx0" brushRef="#br0" timeOffset="652568">5860 14463 17067,'-25'13'540,"0"0"0,-14 20-585,26-5 0,6 3-360,3 4 0,8-2-955,11-10 1,7-3-80,6 2 0,5-7 629,11-10 1,2-10 1079,-4-6 0,-4-6 719,-6-2 1,-5-4 44,-10-1 0,-6-2-169,-11-22-415,-37 18-450,-7 2-7,11 16 1,-1 4-2693,-8-3 2699,6-6 0,25 14 0,2-5 0</inkml:trace>
  <inkml:trace contextRef="#ctx0" brushRef="#br0" timeOffset="653084">6409 14405 19856,'-9'24'719,"7"-1"-539,2-22 90,11 9 270,0 19-270,6 1 89,-15 9-179,7-8-180,-9-3 0,0-17-629,0-2 179,0-53-90,9-10 405,-9 6 0,2-2-164,6 9 0,1 1 299,-4 4 0,1 5 270,14 0 90,-1 14-1,-8 43-89,7 15-225,-12-7 0,-1 2-170,0-5 0,1-1 125,2 0 0,1-3 495,2-6-1124,17-3-271,3-44 225,-7 7 1,0-4 404,-3-10 0,-1-3 225,4 4 0,0 3 270,-8 3 0,-2 4 944,6 2-269,-11 29-361,-9 21-275,0 12-354,0 6-1169,0-18-990,17-10-4857,5-29 7106,17-21 0,-17 6 0,-5-3 0</inkml:trace>
  <inkml:trace contextRef="#ctx0" brushRef="#br0" timeOffset="653467">7036 14209 16618,'10'29'599,"0"0"1,-1 5-1,1 0-554,4-3 0,1-1 0,0-1 0,0 1 45,0 3 0,1-1 0,-2-6 0,0 0-429,-3 16 0,-3 1 519,-2-7 0,-1 0-135,0 8 0,-1-1 0,-4-11 0,0-3 183,0 19-318,0-28-449,0-20-1,0-46 315,0 8 0,0-5-571,0 1 1,-1-5-1,2-1 818,0 7 1,2-1-1,-1 0 1,1 0-23,-1-1 0,0 0 0,0 1 0,3 0 0,2-12 0,3 1 0,1 3-69,-2 11 1,0 2 0,3 4 202,6 0 1,4 7 135,17 9 90,-9 54 0,-14-13 0,-3 4-91,-6 10 1,-4 2 135,3 0 0,-3-1-225,-2-8 0,-2-1-135,3 5 0,-4-5 1795,-15-6-3999,-5 2-3868,-9-52 6027,16 2 0,2-2 0,2-11 0,3-7 0</inkml:trace>
  <inkml:trace contextRef="#ctx0" brushRef="#br0" timeOffset="653851">7938 14130 18866,'0'35'1049,"0"0"1,-4-3-1,-1-5-1318,-6-6-271,0-5-629,20-34-91,13-19 315,0 12 1,4-2 899,3-11 0,0-2-90,1 3 1,1 4 89,-1 6 0,-1 4 1034,10-5 450,-19 19-269,-11 26-271,-10 14-629,-7 10-180,-3-2 0,0-10-90,11-18-720,28-3-89,14-8 539,-12-6 0,-1-5 450,12-20-180,-13-10 540,-19 2-271,-9 19-269,-18 11-989,-3 9-2519,-10 0 3508,3 9 0,17-7 0,2 7 0</inkml:trace>
  <inkml:trace contextRef="#ctx0" brushRef="#br0" timeOffset="654684">8702 13758 18057,'20'17'3598,"-10"5"-2879,8 17-539,-16 9-180,7-6 0,-9-3 180,0-11-360,8-17-180,-5-2-269,14-27-361,-15-12 181,16-20 629,-13 20 0,0 1 270,15-13 270,-9 14 449,-2 19-179,-9 18-1,0 11-359,0 2-180,0 6 90,0-17 90,0-3-90,0-8 90,0 0-270,8 0 90,-5 0 0,5 0 90,-8 0 179,0 0-269,9 0-90,-7 9-90,7-7 180,-9 7 0,9-9 90,-7 0-180,15 0 0,-6 0-270,9-17 90,-1 4 90,10-24 1,-16 23 178,4-3 181,-17 17-90,0 0-180,0 17 0,0-3 0,0 14-360,18-17-359,3-3 89,27-16 315,-19-1 1,1-2 44,9-4 0,1 0 180,-4-1 0,-1 1 270,-4 4 0,-3 3 719,9-1-539,-26 18-360,-2 10 90,-9 12-1439,0 8-1889,0-17 3238,0-5 0,0-17 0,0 0 0</inkml:trace>
  <inkml:trace contextRef="#ctx0" brushRef="#br0" timeOffset="654803">9545 13523 20305,'-20'-11'-5037,"0"2"5037,1 0 0,8 7 0,2-7 0</inkml:trace>
  <inkml:trace contextRef="#ctx0" brushRef="#br0" timeOffset="655203">9525 13503 17427,'41'29'-669,"0"1"1,0-1 0,0 1 0,-4-1 0,-1 1 0,-1-3 0,-2-7 937,8-7 1,-3-4 1844,-7 9 0,-4 1 764,4 12-1169,-23 17-629,-27 2-1495,0-25 1,-2 0 279,1 0 0,-1-2-799,-18-2-1315,11-12-2352,34-20 3162,25-34-405,1 15 0,6-1 1004,-9 5 1,1-2 0,0 1 2847,-2 0 1,-1 0 0,-2 3 599,7-3 1,-5 3-90,1-4-293,-19 28-1236,-27 20-811,5 10-269,-15 1-1259,17 6-2249,20-24 3598,30 4 0,-12-17 0,7 0 0</inkml:trace>
  <inkml:trace contextRef="#ctx0" brushRef="#br0" timeOffset="655443">10544 13385 19496,'-39'9'3238,"8"2"-3238,12 17-630,10-6-809,27 6 450,21-17 989,-10-1 0,3-2 135,3-8 0,0 2 809,-8 9 1,-4 4 943,5 16-808,-19 19-990,-12-13 0,-3 2-180,-3-3 0,-2 0-1799,-3 0 0,-2-3 1889,-15 7 0,12-23 0,10-17 0</inkml:trace>
  <inkml:trace contextRef="#ctx0" brushRef="#br0" timeOffset="657400">12053 12288 13559,'-17'30'2699,"-14"7"-2519,7-17 0,-2 0-869,-3 3 1,-1 4 688,0 5 0,1 3 45,4-1 0,0 2-90,0 3 0,2 0 135,7-8 0,2-1 65,3 7 1,3 0-246,-1 16-270,7-20 0,4 1 8,6-4 0,1-1-8,4 21 315,5-25 1,2-2-46,1 7 269,8 7 631,-10-15 789,1 7-789,-9 8-91,-3-5-494,-9 0 0,-7 1-45,-4-6 0,-4-1-470,-3 8 1,-3-1 289,-11-2 0,-2-3 45,5-2 0,-1-2 0,1-3 0,1-3-164,-10 11-511,11-19-269,8-9 269,10-4 270,1-5 270,18 8 959,10 0-779,21 0 90,1 0-46,-13-1 1,1 2 135,21 7 180,0 12-270,-2 2 360,-27 6-271,-3 0-89,-18-6 180,0 15-90,0-15 0,0 15 0,0-7-136,0-2 1,0 1 45,-9 23-400,4-18 0,-1 0 310,-3 0 0,-2-1-45,1-3 0,1 1 0,3 15 0,1 2-473,-4-12 0,1 2 458,6-2 0,3 3 0,-3-1 15,-6 8 0,-1 0-45,7-6 0,2 2 0,0 0 0,-3-2 0,0-1 0,0 2 0,2 1 0,2 1 0,-1 0 0,0-1 0,0 1 0,0-2-439,0-1 1,0-1 0,0 0 438,-1 16 0,2-1-273,2-8 0,3-3 228,1-7 0,5-4-315,10-10 1,4-5-991,8-5 1,2-5 1397,5-1 0,-1-3 1,12-3-1,-17 0 1</inkml:trace>
  <inkml:trace contextRef="#ctx0" brushRef="#br0" timeOffset="751929">26027 14914 15718,'-19'-9'3238,"8"7"-2338,11 20-181,11 32-539,2-8 0,2 5-307,-5-9 1,0 1 0,0 2 186,3 4 0,0 1 0,1 0-557,-1 0 1,0 1 0,0-1 526,0 0 0,0 1 0,0-3-30,0-3 0,0-1 0,0-3-199,6 9 0,2-3 514,-4-6 0,5-6-225,4-11 0,4-10-45,4-14 0,2-9-45,-2-3 0,3-4 0,-1-5-629,-2-5 0,-1-6 0,1-3 0,2 0 647,-1 4 0,2-2 0,1-1 0,0-1 0,0-1-48,-4 0 0,0-1 0,1-2 0,-1 0 0,1-1 1,2 0-197,-2 3 0,0 0 0,2-1 0,0 0 0,-1-1 1,1 1-1,-2-1 124,-4 5 1,-1 0 0,0-1 0,0 1 0,0-1 0,-1 1-1,1-1 1,0 1-166,4-5 0,1 0 0,-1 0 0,1 1 0,-2 0 0,0 0 0,-2 1-663,0-2 1,-1 1 0,-1 1-1,-1 0 1,-1 1 0,-2 1 929,5-11 0,-2 2 0,-2 2 0,-4 5 0,5-8 0,-8 6 0,-11-9 0</inkml:trace>
  <inkml:trace contextRef="#ctx0" brushRef="#br0" timeOffset="794767">23068 4919 6543,'-20'-29'2249,"0"8"-1799,1-16-1,-9 15-179,-3-15-90,-8 15-135,16 8 0,-2 0 0,-3 3 0,-3 2 90,-7 3 0,-2 1-581,-4 0 0,-2 2 581,-6 1 0,-3 4-90,1 1 0,0 2 45,14 1 0,1 0 0,0 2-519,2 1 1,1 1-1,0 1 459,0 4 0,0 1 0,1 1-30,-15 7 0,2 2 0,18-4 0,1 1 0,-1 0 45,-14 7 0,1 1-45,7 2 0,2 1 0,8-4 0,2-1-45,3-4 0,6 0 45,12 23 0,18-23 0,8-2 0,9 3 0,8-2-547,1-6 1,5-2 0,2 0 568,-10-1 1,1 0-1,1-1 1,2-1-23,5-3 0,2-2 0,1-1 0,0 1 22,2 1 1,-1 1-1,1 0 1,0-2-277,-2-4 1,0-1 0,-1-1 0,0-1 275,-2 1 1,0-1 0,0-2-1,-3-1 8,8-2 0,-3-2 0,-2-3 38,-6-2 1,-1-2 0,-3-2-24,9-12 0,-5-5 37,-13-1 1,-6-4 232,-6-5 0,-4-3-90,-6 0 0,-4 1-46,-3 3 1,-6 1-225,-12-4 0,-8 3 45,-10 12 0,-7 6-497,2 7 0,-4 3 0,-3 3-965,5 2 1,-2 2-1,-2 2 1,0 4 1461,-6 7 0,-3 6 0,2 1 0,3-4 0,5-6 0,4-3 0,0 5 0,6 8 0,-1 1 0,0-1 0</inkml:trace>
  <inkml:trace contextRef="#ctx0" brushRef="#br0" timeOffset="813287">19383 5350 6363,'-35'-20'240,"0"1"0,1-1 0,1 1-105,3 2 0,1 3 45,0 3 0,-1 2 134,-3 4 1,-1 2-90,-1 1 0,0 4-694,-4 4 1,0 5 737,-9 6 1,0 5-60,14-1 0,1 3 0,-1 1 0,-5 6 0,0 2 0,0 1-590,1 1 0,2 1 0,1 2 500,3 0 0,2 2 0,3-1-60,3-5 0,2-1 0,9 1-352,14 11 1,14-3 291,14-5 0,14-7 60,3-9 0,8-6 0,3-1-16,-8-2 1,3-2 0,1 0 0,0-2-468,-8-3 0,0 0 0,1-1 0,0-1 0,1-1 441,0 0 0,0-1 0,1-1 0,-1-1 0,-1-1 94,7 0 1,0-2-1,-2-1 1,-1-3-19,6-5 1,-3-3 0,-4-3-5,-6-1 0,-3-2 0,-7-6 284,-12-4 1,-5-5 0,-4-1-105,1 2 0,-3-1 0,-7-1-121,-10-9 1,-10-2 0,-2 2-181,-2 4 0,-2 3 1,-5 1 75,0 5 0,-3 1 0,-3 2 0,-2 2-68,-3 3 1,-2 3-1,-1 2 1,-2 2-653,-1 3 0,-2 2 1,0 3-1,-1 2 675,-2 3 0,-2 4 0,2 1 0,4 1 0,4 0 0,3 1 0,2 3 0,-6 4 0,-1 1 0</inkml:trace>
  <inkml:trace contextRef="#ctx0" brushRef="#br0" timeOffset="906253">20951 16560 9602,'44'0'359,"-1"0"1,6 5 0,1-1-330,-12-3 0,2-1 0,-1 1-831,1 2 1,0 0 0,0 0 920,0 0 0,0 0 0,-2 0 419,8-2 1,-3 0 562,-7 4 1,-5-1-24,0-4-208,-14 0-331,-17 0-360,-18 8 0,-21-5-135,6 1 0,-4 0 45,-10-4 0,-4 0-124,-3 4 0,-1 1 94,16-4 0,0-1 0,0 1-60,-16 4 0,1-1-90,-1-4 0,3 0-76,11 0 1,2 0-15,3-3 1,4-3 89,-7-13 0,46 5 90,43-3 0,-3 19 0,6 5-480,-11-1 0,1 0 0,1 1 480,2 0 0,0 0 0,-1 1 120,-4 2 0,0 0 0,-3-2 1111,9-1 0,-5-3-332,6 5 226,-31-9-766,-34 9-449,-23 2-359,-3-1-901,14-4 1,1-3-8482,-2-3 9590,19 0 0,4 0 1,16 0-1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30T13:39:30.585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15443 4762 12120,'-36'-20'557,"0"1"1,0-1 0,-3 2 0,0 2-1,1 0-422,-12-5 0,0 3-1214,-3 6 0,-1 4 1259,6 2 0,-2 4-90,12 2 0,0 3 0,-1 2-1,-1 5 1,0 2 0,0 3-626,-6 5 1,0 2 0,1 6 647,9-1 1,0 4-1,3 2 1,1 2-23,1 2 0,3 2 0,1 2 0,2 1-90,0 5 0,1 2 0,3 1 0,4 0 67,2-1 1,2 1-1,4 0 1,7-1-91,7 3 1,7 0-1,4-1 1,3-1-113,2-1 0,2 0 0,5-3 0,5-3-305,2-7 1,4-2 0,4-3 0,1-1 0,0-2 385,0-1 0,1-1 0,0-2 0,2-2 0,1-3-108,1-3 0,2-2 0,1-3 0,-1-1 1,1-2 125,-3-1 0,1-2 0,-1-1 0,0-2 0,0-3 18,-3-2 0,0-3 0,0-2 0,-2-1 0,0-2-52,7-2 0,0-3 0,-3-2 0,-2-4 137,-3-5 1,-3-4-1,-1-2 1,-4-3 157,-4 0 0,-2-3 0,-3-2 0,-4-2 134,-3-2 1,-3-1 0,-3-2 0,-2 0-68,0 1 0,-2 0 1,-3 0-1,-6 1-135,-9 0 1,-6 1-1,-4 1 1,1 2-277,-4-7 0,-2 2 1,-7 4-85,-1 10 1,-5 3-1,-2 3 1,1 1-938,-6 0 1,0 3 0,2 3-1533,4 5 0,1 2 1,3 2 2671,-3-4 0,6 3 0,3 10 0,20-6 0</inkml:trace>
  <inkml:trace contextRef="#ctx0" brushRef="#br0" timeOffset="366">16522 4782 15448,'-20'17'4048,"1"13"-3689,11 2 1,5 4-225,0 8 0,6 1-45,8 6 0,6-2-905,2-2 1,4-4 949,4-6 0,4-7-194,2-11 0,2-7 104,3-4 0,2-8 0,5-14 0,0-9-45,-10 4 0,1-5 0,-1-2-240,5-9 0,0-5 1,-2-3 261,-7 5 0,-1-3 1,0-2-1,-1 0-538,-5 6 0,1 0 0,-1-1 0,-1-1 0,-2 0-1328,4-10 0,-1-1 0,-3 0 0,-1 1 1844,-1-7 0,-3 2 0,-1 5 0,0 1 0,-4 7 0,-11-3 0</inkml:trace>
  <inkml:trace contextRef="#ctx0" brushRef="#br0" timeOffset="9412">10936 12876 8252,'-9'2'3328,"-2"5"-2968,-8-25 90,8 16 809,2-15 360,9 14 0,0-14-629,0 15-451,0-7 91,0 9-270,0 18 0,0 21-270,4-6 0,1 3-228,4 12 0,2 2 138,-2-11 0,1 0 0,1 1-489,4 3 1,2-1 0,-1 1 458,-2 0 0,0 0 0,0 0 90,1 0 0,2-1 0,-2-1-502,6 10 1,-2-2 306,-4 0 0,0-2-135,0-11 1,-2-2-496,-2-4 0,-2-1-3552,2 10 4368,-2-11 0,-10-17 1,1-2-1</inkml:trace>
  <inkml:trace contextRef="#ctx0" brushRef="#br0" timeOffset="9828">10662 12876 17067,'-9'48'450,"-3"-15"0,-4 1-450,-4 6 0,-2 1-1154,1-7 1,-2 2 0,0 1 1183,-3 1 0,0 2 0,-1-1-150,-2 1 0,-1 0 0,0 0-510,-2 2 0,-1 1 1,0-2-751,3-6 1,0-2 0,1-1 1413,-1-1 1,-1-1 0,4-4 0,5-3 0,1-4 0,-14 7 0</inkml:trace>
  <inkml:trace contextRef="#ctx0" brushRef="#br0" timeOffset="10241">9956 13973 14639,'29'-5'1019,"-1"0"0,6-1 1,2 3-571,11 2 1,4 2-135,2-2 0,3 2-1294,-15 3 1,2 3 0,-1-1 1038,-2-2 0,0-1 0,0 3-60,0 5 0,-1 3 0,-1-2 34,13-1 1,-4 0-35,-10 3 0,-4 0 198,15 6-3436,-29 0 3238,-10-1 0,-9-8 0,0-2 0</inkml:trace>
  <inkml:trace contextRef="#ctx0" brushRef="#br0" timeOffset="11383">4880 12582 9961,'-20'0'1080,"1"-9"89,8 7-180,20-7 1,21 9-720,-2 8 0,3 2-1,3-1 1,2 4-289,-5 3 0,1 3 0,1 2 19,3 1 0,0 1 0,1 2-788,5 6 1,1 2 0,0 1 787,-7-7 0,1 0 0,0 0 0,-1 1-23,1 1 1,0 0-1,0 1 1,0-1-46,1 1 1,-1 0-1,0-1 1,0 0-203,-3-3 0,2-2 0,-2 1 1,-1 0-497,5 7 0,-2 1 1,-2-2-135,8 4 1,-5 0-1330,-11-1 1,-5-1 2228,-1 8 0,-11-12 0,-9-21 0</inkml:trace>
  <inkml:trace contextRef="#ctx0" brushRef="#br0" timeOffset="11788">4508 12817 12840,'-10'39'689,"0"0"1,7 12-1,4 3-629,-1-15 0,1 1 0,0 1-1302,2 7 0,1 2 1,0 0 1211,-1 2 0,0 1 0,0-1-450,0-5 0,0-1 1,-1 0-711,-1 0 1,-1 0 0,2-3 1189,6 10 0,1-6 0,-8-14 0,0-5 0,8 7 0</inkml:trace>
  <inkml:trace contextRef="#ctx0" brushRef="#br0" timeOffset="12228">3175 14699 13379,'12'-30'330,"0"1"0,10-5 0,8 0-360,7 7 0,7 2 0,2-1-1177,-6 4 0,2 0 1,1 0-1,0-1 1184,3-4 1,1 0 0,1 0-1,0 1-157,-7 7 0,1 0 0,0 2 1,-1-1-1,-2-1-293,3-3 1,-1 0 0,-1 0 0,-2 1-84,6 0 0,-1 1 0,-4 3-1243,3 0 0,-8 3 2023,-3-3 0,-14 17 0,-17 0 0</inkml:trace>
  <inkml:trace contextRef="#ctx0" brushRef="#br0" timeOffset="12517">4527 14287 6813,'-19'39'2789,"-1"9"-2070,14-11 1,1 2-566,-8 6 0,0 2-124,8-7 0,2 4 0,-2-2-542,-6-2 0,-3 0 1,2 0 481,4 2 0,2 1 0,-2-2-330,-7 6 0,2-2-1482,7-1 0,1-3 1842,-4 0 0,9-13 0,0-19 0</inkml:trace>
  <inkml:trace contextRef="#ctx0" brushRef="#br0" timeOffset="12950">3234 14875 13739,'30'7'90,"16"23"-90,-18-1 0,3 3-335,-1-9 1,3 1-1,2-1 335,3 3 0,2 0 0,2-2-1948,5-2 1,3-3 0,-1 1 1947,-1 0 0,0 1 0,-5-3 0,2-2 0,-5-2 0,-9-5 0,-1 0 0</inkml:trace>
  <inkml:trace contextRef="#ctx0" brushRef="#br0" timeOffset="13278">4292 14993 14189,'19'-53'179,"-1"1"1,0 16 0,1-1 0,3-1-180,0 1 0,2-2 0,1-1 0,2 1-1393,5-1 1,1 1-1,3-1 1,1 0 1356,-4 5 0,2 0 0,0-1 0,2 1 0,-1 0-324,1 0 0,1 1 1,0 0-1,0 1 0,1 1-454,0 3 0,1 0 0,0 2 0,-1 0 0,-1 0 814,2-4 0,-2 1 0,-1 1 0,-2 4 0,13-4 0,-7 5 0,-19 7 0,-1-1 0</inkml:trace>
  <inkml:trace contextRef="#ctx0" brushRef="#br0" timeOffset="13894">4429 12719 14998,'-18'39'382,"-1"0"1,6-5-1,1 2 1,-4-1-294,-8 1 1,-2 0 0,-1 3-1267,7-2 0,1 2 1,0 1-1,-3-1 1154,-5 0 1,-3 0 0,0 1-1,1 1-339,1 3 1,1 3-1,-1 0 1,0 0 199,4-8 0,-2 0 0,0 0 0,1 1 0,0-1-234,1-1 0,0-1 1,0 1-1,1 0 0,0 0-531,1 1 1,0 0 0,0 0 0,0 0 0,1-1 926,-2 6 0,0-1 0,0-1 0,3-3 0,-7 11 0,4-5 0,10-10 0,0 0 0</inkml:trace>
  <inkml:trace contextRef="#ctx0" brushRef="#br0" timeOffset="14670">3489 9035 10321,'28'10'4048,"20"8"-3734,-11-16 1,4-2-315,-4 3 0,3 0 0,1 0-1289,7-2 0,2-1 1,0-1 1243,-8-1 0,0 0 0,0 0 0,0-1-608,0 1 1,0-1 0,0 1 0,0-2-1371,11-2 0,0-1 0,-2 1 2023,-6 1 0,-2 2 0,-3 0 0,-2-2 0,-4 1 0,9 4 0</inkml:trace>
  <inkml:trace contextRef="#ctx0" brushRef="#br0" timeOffset="14966">4508 8172 9691,'0'-11'3419,"0"3"-2970,0 51-359,0-13 0,0 3-60,0 4 0,0 3 0,0 1-1107,-2 4 1,-2 1 0,1 0 776,0-2 0,-1-1 1,0 1-541,0-1 1,1-1-1,-1-1 921,-1 11 1,2-6 0,3 6 0,0-17-1</inkml:trace>
  <inkml:trace contextRef="#ctx0" brushRef="#br0" timeOffset="15228">3586 8917 10231,'23'-19'150,"0"1"0,10-6 0,4-2-750,-3 1 0,3-2 1,1 0 259,8-3 1,2 0 0,-4 1 0,-4 1 0,-2 2-1,-3 4 1,0 0 0</inkml:trace>
  <inkml:trace contextRef="#ctx0" brushRef="#br0" timeOffset="16453">23793 7467 14279,'-40'-20'4767,"10"0"-4317,11 10-180,19 1-180,28 9-45,-1 0 0,5 0-45,11 0 0,3 0-45,8 0 0,1 0-543,-16 0 0,1 0 0,-1 0-1121,16 0 0,-1 0-3207,0 0 1,-2 0 4878,-9 0 1,-5 0 0,12 0 0,-24 0-1</inkml:trace>
  <inkml:trace contextRef="#ctx0" brushRef="#br0" timeOffset="16862">25753 7329 16348,'-29'-8'2338,"-1"6"-2518,-18-7-764,20 4 0,-3 1-2070,-11 3 1,-3 0 3013,6-2 0,-2 0 0,3 0 0,2 3 0,2 0 0,-1 0 0,1 0 0</inkml:trace>
  <inkml:trace contextRef="#ctx0" brushRef="#br0" timeOffset="19086">24557 13209 14189,'-11'-41'3418,"3"4"-3148,8 26-90,-18-15 0,-4 4-135,0-1 0,-4-2 44,-2 4 1,-2 1-45,-8-8 0,-3-1-873,8 9 0,-3 0 1,-2 1 827,-5-2 0,-3 1 0,-2 0-23,6 3 1,-2-1-1,-1 1 1,-1 2 22,-4 1 0,-1 1 0,-2 2 0,0-1-392,9 0 1,-1 0 0,-1 0 0,0 1 0,1 1 391,0 2 0,-1 1 0,1 1 0,-1 0 0,1 0 0,-9-1 0,0-1 0,0 1 0,1 1-374,3 2 0,1 2 0,0 0 0,1 1 374,1 0 0,1 1 0,0 0 0,0 1-250,1 1 1,1-1-1,0 2 1,0 0 226,0 1 1,0 1-1,0 0 1,0 1-1,2-2 1,0 1-1,0 0 1,0 2-23,1 3 0,-1 2 0,1 1 0,0-2-45,-12 0 0,1-1 0,0 2 82,2 3 1,1 2 0,0-1 7,0-3 0,0 0 0,1 0 0,5 0 0,1 0 0,-1 0 0,-2 0 0,0 0 0,0 0 30,-1 1 0,1-1 0,-1-1-90,0-1 0,-1-1 0,0 0 120,-4 0 0,-1 0 0,1-2-60,4-1 0,0 0 0,1-1-30,0 0 0,0 1 0,1-1 516,5 1 1,1-1 0,1 1-487,-13 2 0,4 2 0,6 2 0,3 2 722,4-5 1,1 2-633,3 6 0,1 1-45,0-8 0,-1 0 0,-4 7 0,1 1 0,6-8 0,2-1 848,-5 6 1,3-3-984,-3-11 1758,10 4-4456,11-14 2815,18 8 0,-7 0 0,7 0 1</inkml:trace>
  <inkml:trace contextRef="#ctx0" brushRef="#br0" timeOffset="20104">24518 13150 11670,'-20'-28'3149,"1"-3"-2970,8-8-179,28 0 45,6 15 0,5 0-213,9-1 0,6 0 168,-6 6 0,2-1 0,1 0-686,-1-2 1,1-1 0,1 1 685,6-1 0,2 0 0,1-1 45,-12 5 0,1-2 0,0 1 0,2 2-68,1 1 1,2 2-1,0 0 1,2 1-603,4-2 0,0 1 0,2 1 1,1 2 534,-9 5 0,1 2 0,0 2 0,1 0 0,0-1-90,3 0 0,0 0 0,1 0 0,-1 1 1,1 1 107,-1 1 0,0 0 0,1 1 0,-1 1 0,0 0 36,-3 0 0,0 0 0,-1 0 0,0 1 0,-1 2-64,7 1 0,-2 2 1,0 1-1,-2 0 100,7 1 0,-1 1 0,-3 4 90,-6 3 0,-2 3 0,-2-1-45,6 2 0,-3 0-45,-4 3 0,-2 0-36,-11-9 0,-2 0 36,0 3 0,0 1 89,15 12-178,0 8 268,-8 0 361,-3 0 1642,-8 0-1103,-1-8 2693,-8 6-3052,-2-15 451,-9 15-901,8-16 216,-5 8-396,14-10 0,-6 1-90,9 0 180,-1-1-270,-8-8 0,-2-2-1979,-9-9-30,0 0 1,0 0-1</inkml:trace>
  <inkml:trace contextRef="#ctx0" brushRef="#br0" timeOffset="21612">16306 13464 10951,'-19'-18'3148,"8"5"-2339,2-15-179,26 0-360,14-3-180,0 8 0,6-2-60,-4 6 0,3 0 0,2-1-731,-4 1 1,3-1 0,0 0-1,3 0 701,6-1 0,2 1 0,3 0 0,0 1 0,-4 1 0,1 0 0,1 0 0,1 1 0,0 1-411,-5 2 0,0 2 1,2 1-1,-1-1 1,1 2-1,0-1 396,0 0 0,1 0 0,0 1 0,0 0 0,0 1 0,0 1-45,1 1 0,0 1 0,1 1 0,-1 1 0,-1 0 1,-1 0-312,3-1 0,-2 1 0,0 0 0,-1 1 0,-1 1 303,9 2 1,-1 2 0,0 1-1,-3 1 50,6 1 0,-1 2 0,-4 0-12,-10 0 0,-2-1 0,-2 3 165,12 9 0,-5 1 179,-13-4 1,-5 1 135,12 23 1166,-19-9-1436,-12-1 2094,1-10-2454,-7 1 1150,16-9-7896,1-2 7032,3-9 1,-2 0-1,-12 0 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30T13:41:08.922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15052 16168 15448,'-20'-19'1619,"9"8"-1439,29 2 0,23 9 0,4 0 0,6 0-333,-15 0 1,1 0 0,1 0 152,10 1 0,1 0 0,1-3-502,-4-2 1,1-3 0,-1 1 560,-2 2 1,-1 0 0,-2-1-105,15-9 0,-5 0-297,-14 7 0,-5 3-1997,8-5-4587,-23 9 6926,-17 0 0,0 0 0,0 0 0</inkml:trace>
  <inkml:trace contextRef="#ctx0" brushRef="#br0" timeOffset="258">15875 15855 16977,'-39'-11'1979,"8"-6"-1889,12 14-90,27 12 90,23 13-90,-6-4 0,0 3 45,0 3 0,0 0 45,5-4 0,-3 1 225,-10 3 0,-2 0 314,23 16-359,-28 7-90,-1 4-180,-12-22 0,-3 0-495,-2 1 1,-3-1-2700,-4-2 1,-1-4 3193,-14 8 0,10-14 0,11-17 0</inkml:trace>
  <inkml:trace contextRef="#ctx0" brushRef="#br0" timeOffset="1471">17012 16188 17247,'-48'20'1349,"6"-1"-1304,18-5 0,0 1-135,-6 6 0,10 16 90,12-6-539,25 8-91,23 0 495,-11-19 0,3-1 135,3 5 0,-1 0 45,-7 1 0,-4 0-112,-6 0 0,-5 1 472,-8 6 0,-9 1-226,-10-6 1,-7-2-90,-6 10 0,-5-2-90,-6-10 0,-2-5-450,5-2 1,2-4-2430,-14-3-4946,20-26 7825,35-14 0,-12 7 0,23-2 0</inkml:trace>
  <inkml:trace contextRef="#ctx0" brushRef="#br0" timeOffset="1757">17286 16560 16618,'0'-21'1259,"0"3"-1259,0 53 0,0 0-135,-1-6 0,2 1-45,17 9 90,3-19 90,19-12 0,-1-25 360,-9-14-180,-10-19 270,-11 0-91,-36 2-693,-5 9 244,3 27 0,-1 2-2248,-12-7-3509,5 8 5847,27 7 0,1-7 0,9 9 0</inkml:trace>
  <inkml:trace contextRef="#ctx0" brushRef="#br0" timeOffset="2004">17757 15875 17787,'0'45'899,"-1"-16"1,1 3-720,0 11 0,0 4-46,0 5 1,0 2-929,1-15 1,-1 1 0,-1-1 748,-3 12 0,0 0-180,3 3 0,0-3-513,-5-19 1,3-3-3670,12 19-2156,19-29 6563,5-28 0,-3 5 0,-12-13 0</inkml:trace>
  <inkml:trace contextRef="#ctx0" brushRef="#br0" timeOffset="2304">17972 16384 13559,'11'-22'6836,"-2"5"-6206,-9 52-540,0 17-45,-5-17 0,1 2-332,2 2 1,2-2 286,0 4-421,19-4-929,21-26-539,10-11 1214,-20-11 1,-1-6 539,-8-2 0,-1-3 210,4-7 1,-2-1 2082,-1-20-808,-1 11-271,-11 19-549,-9 29-620,0 12-180,8 19-629,12-10 403,11-2-1033,8-17-1349,-9-2-4498,7-9 7376,-24 0 0,5 0 0,-18 0 0</inkml:trace>
  <inkml:trace contextRef="#ctx0" brushRef="#br0" timeOffset="2437">18599 16345 20845,'29'0'900,"10"0"-1305,-10 0 0,1 0-1079,0-4 0,1-1-2564,3 1 0,-1-3 4048,-6-7 0,-4 0 0,8 1 0,-14-4 0</inkml:trace>
  <inkml:trace contextRef="#ctx0" brushRef="#br0" timeOffset="2619">19011 15855 19226,'-18'28'1349,"8"-1"0,-2 3-1304,-11 8 0,-1 4-75,9-7 0,1 2 0,1 0-1230,0 5 1,0 1-1,0-1 840,0-5 0,0 0 1,2 0-886,-1 13 1,2-2-627,-2-12 0,5-5 1931,16 0 0,-5-14 0,13-17 0</inkml:trace>
  <inkml:trace contextRef="#ctx0" brushRef="#br0" timeOffset="2741">19148 16345 19766,'-4'38'209,"-1"0"1,0-6 0,-1-1-3538,-3 4 0,-1-2 3328,-1 6 0,2-19 0,9-12 0</inkml:trace>
  <inkml:trace contextRef="#ctx0" brushRef="#br0" timeOffset="2891">19403 16208 20215,'-20'-20'-2788,"1"9"-6027,-1-6 8815,9 15 0,2-7 0,9 9 0</inkml:trace>
  <inkml:trace contextRef="#ctx0" brushRef="#br0" timeOffset="3480">19383 16188 20485,'8'49'0,"-1"1"0,0-1 0,0-3 0,-1-1 0,-2-10-809,-4-4-630,18-11-91,4-12 991,17-8 449,0-17 360,-8-14 719,-12-19-179,-10 0-631,-9 22 1,0 0-180,0-14-539,0 3-810,0 11-1440,9 17 540,10 2 2429,20 9 2879,12 0-1845,-22-1 0,0 2 1215,13 8-900,-5 19-720,-27 5-719,-4-6 0,-3 2 0,-3 22-90,0-10-270,0-4-359,9-26 89,2-11 450,26-29 0,-4-3 135,-10 7 0,2 2 495,5 1 179,-2 5-269,-17 25-270,-2 21-360,-9 3 90,0 16-899,8-17-1800,12-12-4586,11-10 7375,17-9 0,-24 0 0,2 0 0</inkml:trace>
  <inkml:trace contextRef="#ctx0" brushRef="#br0" timeOffset="3724">20559 16227 23723,'-48'0'630,"7"9"-720,1 11-719,12 1-1260,17-1-989,29-3 179,23-6 2474,-15-2 1,1 2 673,3 2 1,-4 2 2609,-4 7-361,-5 15-1258,-17 2-901,-17 3-629,4-3-3957,-24-20 4227,15-19 0,2-2 0,12-7 0</inkml:trace>
  <inkml:trace contextRef="#ctx0" brushRef="#br0" timeOffset="4541">22440 16266 15088,'-39'29'2699,"0"1"-2519,9 9-90,1-8 0,18-11-270,20-12-90,13-8 360,9-8-90,6-3 270,-24-9 0,4 9-91,-17 3-179,9 8 0,2 0-179,8 0-541,18 0-269,5 0 809,-13 0 0,1 0 180,20 0 449,-2 0 811,-9 17-91,-9-4 0,-10 15-359,-12 1-360,-8-8-180,0-1-181,9-11-89,-7-9-269,24-18-1,-4-12 180,1-3 0,2-2-405,0 4 0,0-1-1934,5-7 1,-1 2 2428,-3 10 0,-2 4 0,7-8 0,-14 14 0</inkml:trace>
  <inkml:trace contextRef="#ctx0" brushRef="#br0" timeOffset="4804">23244 16345 16348,'30'-4'-180,"-1"-1"0,5-3 0,0-3-675,1-3 1,-1-3 361,-2-2 1,-3-1 1256,-3 0 1,-4 1 1986,-2-3-232,-20 13-872,-29 11-927,-12 33-675,12-23 0,-1 0 0,4 11 0,2 2-45,-15 6-360,28-3-450,39-8-1438,25-10-1980,-11-8 1,3-4 4227,1-2 0,-3-2 0,12-5 0,-12 2 0</inkml:trace>
  <inkml:trace contextRef="#ctx0" brushRef="#br0" timeOffset="5675">25439 16266 20395,'-15'24'1259,"0"0"1,-14 18-1170,19-14 0,1 0-90,-11 5 90,9 4 0,3-26-180,8-11-90,26-28 0,-7 4 0,3-2 90,16-13 0,3-1-433,-1 4 0,0 0 433,-4 1 0,-2 3 180,-9 14 0,-2 5 180,-4 5 0,-10 36-225,-12 0 0,-3 3-45,1 0 0,-1 1 0,-4 2 0,1-1-270,7 15-540,13-26-359,37-5 719,-15-22 0,3-7 315,5 2 1,-1-2 178,1-6 1,-4-3 270,-10 1 0,-4 1 585,14-3 955,-26 5-1495,-2 17-180,-9 26-180,-9-11-180,7 31-449,11-33 89,21 4 450,20-17 90,0-8 90,-10-12 90,-21-10 0,-10-1-180,-9 11-90,-26 3-1170,10 15-2607,-21-7 3867,18 0 0,8 7 0,2-6 0</inkml:trace>
  <inkml:trace contextRef="#ctx0" brushRef="#br0" timeOffset="5804">26164 16188 20215,'40'-11'1124,"-13"7"1,2 0-1125,1-1 0,1 1-720,12 3 1,2 0-1530,-5-3 1,0-1 2135,5 0 0,-3 1 0,2 2 0,-9-7 1</inkml:trace>
  <inkml:trace contextRef="#ctx0" brushRef="#br0" timeOffset="5979">26752 15796 19586,'-19'26'1349,"0"-3"0,1 4-1259,1 15 0,1 6-150,0-11 0,-1 3 0,2 0-1529,3 0 0,3 0 1,0 0 58,-1 0 1,0 0 0,1-2 1666,-1 4 0,1-4 1,-2 10-1,2-31 0</inkml:trace>
  <inkml:trace contextRef="#ctx0" brushRef="#br0" timeOffset="6899">27968 16267 21385,'-20'28'1709,"0"11"-1619,1-6 0,8 12-180,28-32-90,16 5 0,-1-19 0,4-7-169,-6 0 1,1-3 213,3-3 0,-1-3 45,-7-6 0,-2-2 90,-3 4 0,-3 1 0,11-19 127,-19 10-37,-1 18-90,-9 11 90,-9 3-90,-2 14 180,0-15 210,12 16-750,18-16 181,20 7 89,12-9 90,-1 0 179,-11 17 181,-20 5 180,-10 26 0,-9 2-450,-4-21 0,-1 0-90,-6 13 90,-8-14-180,8-19-360,2-9-90,35-18 180,7-21 270,-1 10 0,4-3 45,-1-3 0,-1 1-279,-3 3 0,-1 3 459,0 7 0,-3 3 584,-5-2-179,-5 20-180,-17 20-180,0 10-90,0 9-90,-9-17 90,7 4 108,2-24-827,29 7-720,12-18 404,-4 5 1,2-2 584,-3-8 0,0-1 315,8 0 0,-1 0 450,-11 4 0,-3 0 1304,10-6-630,-21 17-899,-18 26-180,-9 6-450,-2 18-1439,-9-10-3418,27-12 5307,15-17 0,2-3 0,2-8 0</inkml:trace>
  <inkml:trace contextRef="#ctx0" brushRef="#br0" timeOffset="7012">29477 16384 18237,'-9'20'-1560,"7"-9"1,-7-3 0</inkml:trace>
  <inkml:trace contextRef="#ctx0" brushRef="#br0" timeOffset="7162">29712 16012 18596,'0'-42'-180,"0"5"-9651,0 26 8910,0 11 1,0 11 0</inkml:trace>
  <inkml:trace contextRef="#ctx0" brushRef="#br0" timeOffset="7596">29908 16090 22554,'-28'0'450,"-3"17"-450,0 5 0,3 17-180,8-8-180,27-3-359,6-8-1,35-9 270,-6 6 360,-3-6 360,-20 9 90,-10 17 180,-9 13-271,-11-16 1,-4 1-45,0 4 0,-3 1-180,-11 3 0,-1 1-90,9-3 0,1-2-601,-1-3 1,5-2-30,11 0 0,8-2 495,16 9-405,4-20 1,5-3-46,5-6 1,3-4 449,4-1 0,-1-6 315,-4-11 0,-1-6 404,2 2 1,-4-4 134,-9-14 1,-5-4-540,-2 10 0,-3 0-135,-7-4 0,-4 3-899,-2 5-3059,-9-12 3958,-2 21 0,1-7 0,1 11 0</inkml:trace>
  <inkml:trace contextRef="#ctx0" brushRef="#br0" timeOffset="8124">30378 16227 21475,'0'-11'2608,"0"3"-2518,0 25-90,0 14 0,-9 1-450,7 5-269,2-26-361,29-2-269,12-18 899,-12 0 1,1-1 359,20-3 630,-11-14 449,-19 25-90,-12-6-539,-8 25-360,0-4 90,0 15-270,9-8-180,19-9-179,14-2 359,-14-8 0,3-2-205,2-3 0,1-1 295,-3-3 0,-1-4 90,5-6 0,-2-3 225,-11 1 0,-3-1 314,2-7 1,-5-1 450,-5-12-1,-3 10-269,-25 22-360,-14 20-315,7 7 0,-2 1-45,-15 5-360,13 22-809,54-15 449,-2-19 0,4-3-2024,15 2 1,4-4 2843,3-6 0,-2-2 0,6 1 0,-10 0 0</inkml:trace>
  <inkml:trace contextRef="#ctx0" brushRef="#br0" timeOffset="49862">17227 4370 13020,'-28'11'2248,"-3"-2"-1708,1-9-360,2 8-360,8-6 180,0 7-180,10-9 270,10 9-90,37 2-270,6 8 270,-9-9 0,0 0 45,-8 4 0,-2 0 225,15 8 450,-19 15-91,-12 2-89,-34 3-450,2 6-45,1-32 0,-2-2 45,-14 14-270,9-25-360,10 3-539,38-32 539,4 11 0,6 0-246,11-6 0,2 0 651,4-3 1,0 0 134,-1 4 0,-1 1-59,-11 4 0,-3 0 284,-3 0 0,-4 1 135,-3-5-1,-10-1 1,-9 0 90,0 1 1182,0-1-1542,0 9 777,0 3-597,0 51-180,-9-14-45,7 2 0,2 3-135,0 5-270,19-8-1709,21-12-2428,10-10 4497,-20-13 0,-1-1 0,3 3 0,-5-7 0</inkml:trace>
  <inkml:trace contextRef="#ctx0" brushRef="#br0" timeOffset="50029">17815 4429 12660,'37'-22'809,"5"-4"-854,-9 24 0,1 2-944,19-18-1620,-5-1 2609,-20-3 0,-17 2 0,-3 12 0</inkml:trace>
  <inkml:trace contextRef="#ctx0" brushRef="#br0" timeOffset="50198">18129 4076 15358,'-4'35'1439,"-1"0"0,5 12 1,-2-1-1395,-7-13 0,1 0-45,6 14 0,1-1-675,-3-14 0,0-3-1754,2 2 1,4-3 2428,15 11 0,-12-19 0,12-11 0</inkml:trace>
  <inkml:trace contextRef="#ctx0" brushRef="#br0" timeOffset="50879">19383 4213 17067,'-29'0'1259,"-1"0"1,-20 18-1350,2-5 90,18 24-90,2-24 270,25 13-360,14-6-270,37 1 360,-18-3 0,1 1-212,0-4 0,-1 1 392,1 6 0,-5 4 161,-4 15 64,-11-13 0,-5 1 135,-24 12-316,5-16 1,-4-2-45,-24 7-180,1-10-179,12-20-451,26-11-269,22-17 539,7 4 0,5 0 225,3-2 0,2 0 180,6-4 0,1 1 88,-9 4 1,-1 2 225,-3 3 1,-3 1 450,2-12 106,-12 3-466,-18 17 90,0 2-271,-9 18 1,-2-7-180,-9 16 700,1-7-700,8 17-1889,11-6-6026,37 6 7915,16-17 0,-10-2 0,-8-9 0</inkml:trace>
  <inkml:trace contextRef="#ctx0" brushRef="#br0" timeOffset="51716">20167 4331 18237,'-20'-20'1978,"1"9"-1978,-1-6 180,1 41 180,-1-9-225,5 11 0,2 5 45,-9 10-180,-6-2 0,17-10 0,2-18 0,27-3-180,12-8-90,12-8 225,-14-1 0,0-2-45,-2-3 0,-2-3 90,2-6 0,-2-1 0,-3 3 0,-2 0 0,9-18 90,-17 11-90,-3 8 0,-8 9 0,0 2 90,0 1-90,0 6 0,0-7 0,0 9 270,0 0-270,0 9 90,0-7 180,0 6-90,0-8 180,0 0-360,0 9 0,-8-15 0,5 21 0,-14-13-90,-3 9 90,-1 6 0,-17-6 0,8 17 0,0-6-90,1 15 180,10-15-180,-1 6 180,9 9-180,-6-21 0,15 19 180,-7-16-90,18-6-90,19 13-540,13-23-135,-12 1 1,1 0-630,4-3 0,0-2-720,-4 1 0,1 0 2114,4 0 0,-3 0 0,1 0 0,-7 0 0</inkml:trace>
  <inkml:trace contextRef="#ctx0" brushRef="#br0" timeOffset="52179">20794 4409 15628,'0'-19'3778,"0"8"-3508,0-7-90,0 7-90,-8 9 269,-12-4 181,-11 14-90,-17 10-180,7 12-180,16-10 0,2 2 0,-7 17-1,10-11-89,29-17 0,22-2-180,-4-11 1,4-5 44,4-1 0,0-3 0,0-7 0,0-4 45,0-1 0,-3-4-387,-5-5 1,-4-3 476,2 1 0,-2-2 0,-2-7 0,-3-1 0,-2 7 0,-1 2 0,0 0 0,-2 3 360,-2 1 180,-2 22-1,-27 38-89,-4 21-405,3-16 0,-1 1-90,4 0 0,2 0-443,2 4 1,4-2-1942,8 16-2487,7-24 1,6-2 4494,26 4 1,-15-12-1,2-10 1</inkml:trace>
  <inkml:trace contextRef="#ctx0" brushRef="#br0" timeOffset="52483">21872 4331 15808,'-20'-9'3958,"1"-2"-3778,26-8-180,23 8-90,3 5 0,4 3-855,3 3 1,1 0-2115,7-4 1,-1-1 3058,-9 5 0,-4-2 0,16-7 0,-24 9 0</inkml:trace>
  <inkml:trace contextRef="#ctx0" brushRef="#br0" timeOffset="52898">22303 3998 18237,'-39'37'1799,"23"-14"0,2 4-1755,-1 6 1,1 3 45,0 4 0,0-1-720,3-8 0,0-1-180,1 4 1,1-3-1536,0 2-624,9 13-1304,17-33 1125,5 13 3597,18-24 2160,-1 15 953,-9-6-594,-10 9-1349,-3-1-630,-6 1-539,9 0-180,8-9-270,3-3-540,16-8 450,4 0 90,-21-6 0,-2-5-64,14-20 334,-22 8 0,-3-4 360,-6-23-451,-12 11-268,-27 11-811,-5 17-4767,-15 2 5667,18 0 0,10 7 0,12-7 0</inkml:trace>
  <inkml:trace contextRef="#ctx0" brushRef="#br0" timeOffset="53490">23812 4311 13919,'-33'-10'1769,"-1"1"0,-1 2 0,0 3-1769,4-2 0,1 3 0,-18 12 0,20 2-1169,35 8-1440,23 10 1395,3-14 0,4 0 359,8 4 1,-1 1 854,-2 3 0,-3 2 1304,-3-1 0,-5 2 315,-13 2 0,-5 3-751,-1 3 1,-7 0-105,-15-3 1,-6-2-360,-3 2 0,-4-3-225,-6-3 0,-3-2-180,2-2 0,2-3 0,-12 4 0,12-13-270,17-11-270,29-7-270,23-8 225,1-1 1,4-4 449,-1-6 0,1-5-35,-8 6 1,2-3 0,-2 0 259,-4 1 0,0-1 0,-2 0-15,-4 0 1,-1 0 0,-2 1 374,7-7 0,-7 2-180,-14 3 0,-3 5-91,1 13-89,-27-2-90,-12 24-90,-12-9 486,3 17-1385,11-12-1853,26 21 2842,22-15 0,-5 0 0,11-3 0</inkml:trace>
  <inkml:trace contextRef="#ctx0" brushRef="#br0" timeOffset="53649">24479 4331 17697,'48'-20'270,"-19"15"0,1-1-1035,0-3 0,1 1-1889,7 7 1,0 0 2653,-6-8 0,-3 0 0,12 7 0,-15-7 0</inkml:trace>
  <inkml:trace contextRef="#ctx0" brushRef="#br0" timeOffset="53812">25027 3958 15628,'-33'24'1799,"-1"0"0,7 9 0,2 2-1709,-10 4 0,4 2-90,13 8 0,4 0-495,-5-3 0,1-2-3253,7-9 0,2-1 3748,3 6 0,1-6 0,-3-7 0,8 7 0</inkml:trace>
  <inkml:trace contextRef="#ctx0" brushRef="#br0" timeOffset="54548">19991 5330 13469,'-20'0'6117,"0"0"-5038,1 0-449,-1 0-360,-8 9-270,6-7-90,-6 24 0,8-13-360,1 16-629,25-10-271,16 18 900,2-20 1,2-1 449,0 8 0,-2 0 135,2-5 0,-4 1 1034,0 19-269,-5 9-271,-43-15-539,2 13-90,-24-33-1619,18 4-3868,1-26 5487,19-10 0,1 6 0,9-5 0</inkml:trace>
  <inkml:trace contextRef="#ctx0" brushRef="#br0" timeOffset="55395">20461 5448 18506,'-17'2'1170,"4"5"-990,-16-16 269,1 26-179,6-4-180,-6 16-90,8-10 0,1-8-180,17 7-179,21-16 179,23 15 180,8-6 0,-2 0 539,-18 6 361,-10-6-181,-12 18-449,-8-8-90,0 16 90,-8-32-270,5 10-90,-5-24-360,25-17 1,5 2 314,-3 0 0,1 0 45,19-6 180,-8 10 359,-12 12 91,-10 16-360,-9 12-180,0 10 90,0-8-90,9 4-360,10-24-539,12 7-181,17-26 1,2-5 944,-25 7 0,0-1 45,0 1 0,-2 2 540,7 2 629,-10 3-89,-11 25-271,-9-4-539,0 24-180,0-6 0,0-1-450,17-10-809,5-12-270,26-8 270,2 0 719,0-17 630,-2 4 1529,-18-7-270,-10 12-269,-11 8-900,-9 0-90,0 0 0,8 0-360,3 0-540,26 0 91,-4 0 269,15-18 540,-18 5-90,-10-15 629,-11 17 361,-27 2-181,-12 9-449,-3 18-180,-4 3-90,17 10-540,27 6-1888,24-24-2160,1-3 1,5-3 4497,17-5 0,-1-4 0,-22 2 0,-3 0 0,3 0 0,-1 0 0</inkml:trace>
  <inkml:trace contextRef="#ctx0" brushRef="#br0" timeOffset="55842">22872 5252 22644,'-40'17'1889,"-8"5"-1799,27 5 0,1 3-90,-5-5 0,2 2 0,7 7 0,2 0 0,-2-9 0,3 0-180,13 4 0,7-2-180,15 6 135,9-16 1,6-6 89,-2-4 0,2-5 90,2-4 0,0-5 0,-4-5 0,-3-4 45,-5-3 0,-4-3-240,-5-6 1,-5-3 239,-2-3 0,-5 0-35,-6-18-595,-9 4-1169,-10 28-3688,-21 12 5487,-1 8 0,11 0 0,12 0 0</inkml:trace>
  <inkml:trace contextRef="#ctx0" brushRef="#br0" timeOffset="56062">22833 5448 19766,'8'20'4137,"12"-1"-3867,10 1-180,-6-7 0,0 2-90,18 16 45,-18-17 0,0 2 45,15 21-270,-9-15-989,-1 6-3059,-10-8 4228,1-9 0,-9-3 0,-3-8 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30T13:51:59.873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1783 5526 14639,'-8'42'0,"6"3"-1170,-7-14-719,9 17-1709,9-15 3598,2 4 0,-1-27 0,-1-1 0</inkml:trace>
  <inkml:trace contextRef="#ctx0" brushRef="#br0" timeOffset="425">1646 5213 11760,'-50'0'2069,"11"17"-1889,11 22-987,12-6 1,3 4 896,2 6 0,1 3-60,3-6 0,0 3 0,1-2 0,-1-3 0,1-1 0,2 2-369,1 6 1,2 1 0,2-2 383,2 7 0,3-2-105,6-3 0,7-5 60,11-13 0,7-6 0,2-5 0,3-6-45,6-7 0,2-8 0,0-6 0,-2-8 45,-6-4 0,-3-6 180,1-9 0,-4-4 44,-13-3 1,-5-2-135,-2-2 0,-4-2-320,-6-3 0,-3 0 409,-2 2 1,-2 1-90,-2 1 0,-3 0 0,-2 5 0,-4 1-55,-6 7 1,-3 3-846,2 1 1,-3 5-2136,-6 9 0,-1 5 2945,-12-4 0,10 17 0,14 0 0</inkml:trace>
  <inkml:trace contextRef="#ctx0" brushRef="#br0" timeOffset="6275">3469 6643 15358,'-11'27'1080,"-6"-3"-1035,15 7 0,1 3 45,-16 18-90,11-22 0,1-1-90,-6 19 0,3-26 0,8 4 270,0-24-270,0-2 180,0-20-270,8-10 180,3-18 0,0-2-245,-2 21 0,0-1 245,-8 0 0,0 1 180,7-12-180,-8 4 180,0 26 180,9 2-90,2 27-91,9 4 491,-1 17-490,1 0-90,-1-9-180,1-1 180,0-18 359,-9-3-359,6-8 0,-15 0-180,16-26-629,-16 2 44,2-3 1,0-2-2924,-4-13 3598,0 3 0,0 19 0,0 12 0</inkml:trace>
  <inkml:trace contextRef="#ctx0" brushRef="#br0" timeOffset="6916">4175 6565 17427,'19'18'90,"10"3"-630,1 19-989,1-1-1709,-3-9 3238,-17-10 0,-3-11 0,-8-9 0</inkml:trace>
  <inkml:trace contextRef="#ctx0" brushRef="#br0" timeOffset="7083">4390 6585 17697,'-17'50'540,"4"-2"-1620,-16-9-2068,10-9 3148,-1 7 0,9-24 0,2 5 0</inkml:trace>
  <inkml:trace contextRef="#ctx0" brushRef="#br0" timeOffset="7749">4919 6565 16078,'-19'-17'1619,"8"12"-1709,20-21-360,30 24 0,13-7 405,-22 8 1,-1 2 44,19 8 179,-26 2 181,-5 17-270,-17 3 540,-9 17-450,-11-7-180,-10-2 180,-1-11-450,3-8-630,9-18 1,8 5-810,11-16 180,19 9 1169,21 0 900,-8 9 1708,-3 10-899,-21 3-269,-8 15-720,-9 2-450,-1 3-2249,-10-3-3328,0-28 5667,10-5 0,1-14 0,9 8 0</inkml:trace>
  <inkml:trace contextRef="#ctx0" brushRef="#br0" timeOffset="7992">5351 6722 18416,'-9'30'270,"-2"-1"-360,0-1 0,20-6-179,4-3-1,24-10 180,-15-9 90,6-9 90,-17-1 0,-3-10-180,-8-8-180,0 14-2429,-8-12 2699,-3 24 0,0-7 0,2 9 0</inkml:trace>
  <inkml:trace contextRef="#ctx0" brushRef="#br0" timeOffset="8200">5782 6898 14189,'-20'39'-1799,"0"1"-3148,1-10 4947,8 7 0,2-24 0,9 5 0</inkml:trace>
  <inkml:trace contextRef="#ctx0" brushRef="#br0" timeOffset="8541">5938 6742 17247,'-19'-9'450,"8"15"-450,2-3-90,9 25-540,0-6-89,9-3 179,11-10 180,10-9 360,1-9 90,-3-10 360,-9-12-180,-8-8-180,-2 8-180,-18 12-540,-10 10-809,-3 9-3508,-6 9 4947,8-7 0,9 7 0,2-9 0</inkml:trace>
  <inkml:trace contextRef="#ctx0" brushRef="#br0" timeOffset="8841">6174 6624 17517,'11'37'-1349,"-11"-22"179,-3 29 181,-5-31 269,25 6 451,5-10 269,17-18 359,-8-10 451,-3-3-180,-17-15-451,-3 7 181,-8-10-180,0 10-270,-8 19-360,-12 4-719,-2 16-2339,-15 0 3508,15-16 0,3 14 0,10-16 0</inkml:trace>
  <inkml:trace contextRef="#ctx0" brushRef="#br0" timeOffset="9234">6448 6585 17517,'-9'11'720,"-2"6"-1440,-8-6 180,8 17 91,2 3-541,9-1 1,9-10 89,19-11-359,5-9 180,15-18 989,-9 5 269,-8-15 541,-3-1 180,-17 8-91,-3 1-179,-8 3 89,0 6-89,0 9 0,-8-14-1,-3 23-89,-9-16 90,1 9-361,-1 0-269,0 0-449,1 0-3689,-1 0 4138,1-9 0,8 7 0,2-6 0</inkml:trace>
  <inkml:trace contextRef="#ctx0" brushRef="#br0" timeOffset="10716">3430 7467 16438,'-11'26'899,"-7"-11"-899,16 39 0,-6-12-180,-1-9 0,7 1-179,-7-31 448,9 5-178,0-8-181,9-26-180,2 2 270,2-7 0,2-3 90,0 7 0,1 2 90,-1-5 0,0 1 45,0 4 0,-2 2 45,-2-8-90,-2 12 180,-9 10-180,0 26 270,-9-12-180,7 30 0,-16-22 0,16 15 0,-6 0-90,8-6 0,8 6 0,12-8 0,2 0 0,6-9 180,-17 6-90,6-15 449,-15 7 1,16-9-360,-7 0 90,0-9-180,6-10 0,-15-12-180,16-17-630,-16 7-1349,15 2-4317,-6 10 6386,9 10 0,-9 8 0,-3 2 0</inkml:trace>
  <inkml:trace contextRef="#ctx0" brushRef="#br0" timeOffset="11050">4273 7506 16348,'19'0'0,"10"9"-900,-8 1-1169,-1 10-4137,-3 0 6206,-15-1 0,7-8 0,-9-2 0</inkml:trace>
  <inkml:trace contextRef="#ctx0" brushRef="#br0" timeOffset="11234">4292 7525 13289,'0'0'0</inkml:trace>
  <inkml:trace contextRef="#ctx0" brushRef="#br0" timeOffset="12158">4371 7506 17877,'10'28'450,"-10"-15"-1800,-2 22-3057,-15-22 4407,6 15 0,0-17 0,2-2 0</inkml:trace>
  <inkml:trace contextRef="#ctx0" brushRef="#br0" timeOffset="12725">5017 7349 16528,'-19'0'1169,"-1"0"-1169,9 0 90,11 0-90,20 9-90,10-7 0,10 15 90,-1-14 0,-9 14 0,-10-6 180,-11 8 0,-18 18 180,-11-13-271,-10 22-89,-10-24-179,10-11-91,10 4-270,12-21-359,8 14 179,17-8 720,5 0 180,8 9 899,-10 2-179,-11 8-361,-9 18-449,-9-13-180,-11 22-1798,-1-42-991,1 12 2879,11-25 0,9 9 0,0 0 0</inkml:trace>
  <inkml:trace contextRef="#ctx0" brushRef="#br0" timeOffset="13016">5350 7525 17067,'0'31'-180,"9"6"0,2-24 180,9 13 180,-1-24-90,1 7 90,-9-9-90,-3-9-90,-8-2-90,0 1-270,-8-8-899,-3 16-2159,-9-24 3418,9 21 0,3-12 0,8 17 0</inkml:trace>
  <inkml:trace contextRef="#ctx0" brushRef="#br0" timeOffset="13361">5664 7525 17427,'0'-10'540,"-9"1"-1,7 18-269,-7 1-270,9 27 0,-8-21 90,6 27-180,10-38-270,14 12-269,17-17 449,1 0 180,-10-17 180,-2-5-90,-17-9 270,-2-6-181,-9 16-89,-9 1-180,-2 11-2068,-8 9-4588,-1 0 6746,0-8 0,10 5 0,1-5 0</inkml:trace>
  <inkml:trace contextRef="#ctx0" brushRef="#br0" timeOffset="23741">14209 6742 14639,'0'39'989,"1"-7"1,-2 1-1080,-8 21 179,8-7 1,0 0-680,-3-15 1,0-1 364,3 8 0,2-2-711,-1 14-2482,0-12 3464,0-20 1,0-10-1,0-9 1</inkml:trace>
  <inkml:trace contextRef="#ctx0" brushRef="#br0" timeOffset="23958">14542 6683 15628,'-4'29'599,"0"0"1,-1 5 0,-1 0-510,-4-4 0,0 1 0,4 11 0,1 1-90,-4-11 0,1-1-166,7 8 1,0-2-375,-17 5-1660,16-5-4546,-7-26 6763,9-11 1,0-3-1,0-5 1</inkml:trace>
  <inkml:trace contextRef="#ctx0" brushRef="#br0" timeOffset="24458">14170 6800 13739,'23'-20'479,"0"-1"1,6-3 0,3 2-480,7 9 0,3 4 45,1-1 0,1 1 315,-8 3 0,-3 3 359,17 3-179,-13 9-180,-26 10-180,-2 12 0,-9 8-90,0 0 269,0 1-89,0-10-180,0 7 0,-18-15 0,-4 6-90,-17-17 0,0-2 180,0-9-360,0 0 90,8 0-180,3-9 180,17 15 90,2-12 0,27 23 0,12-6 0,20 9 0,-12-11 0,1 1-331,-4 5 1,2-1 420,7-4 0,-1 2-180,-11 6 0,-3 1 450,19 2-450,-20 8 0,-17-10-2069,-3 1-3957,-8-9 6318,0-3 0,0-8 0,0 0 1</inkml:trace>
  <inkml:trace contextRef="#ctx0" brushRef="#br0" timeOffset="24850">14954 6585 14998,'-31'0'3059,"3"-9"-2879,17 7-90,2-7-90,27 9 89,4 0 1,17 9 540,-17 2-360,-5 8-90,-17 10-180,0 1 0,-9 1 0,-2 6 90,-8-33-90,8 20 0,28-31-90,25 16-360,-9-8 0,4-2-899,2 1 0,0 0 1349,2 0 0,-3 0 0,5 0 0,-8 0 0</inkml:trace>
  <inkml:trace contextRef="#ctx0" brushRef="#br0" timeOffset="25968">28810 6683 15808,'-4'30'659,"0"1"1,3 6 0,-1 0-570,-15 15-90,12-18 0,-1-1 90,-14 9-540,9 4-809,3-25-1530,8-1-4137,0-11 6926,9-9 0,-7 0 0,6 0 0</inkml:trace>
  <inkml:trace contextRef="#ctx0" brushRef="#br0" timeOffset="26183">29045 6702 17157,'0'48'629,"1"-19"1,-2 1-630,-3 0 0,0 1-399,3 8 0,-1-2-1130,-15 7-1536,15 1 3065,-7-25 0,9-9 0,0-2 0</inkml:trace>
  <inkml:trace contextRef="#ctx0" brushRef="#br0" timeOffset="26666">28869 6702 13110,'34'-11'149,"0"1"1,0-5 0,1 3-150,5 11 0,-1 0 90,-4-8 0,0 1 45,-5 6 0,-2 2 1124,11-9-449,-19 9-720,-11 9 90,-9 2 0,0 17-90,0 11 89,0 11 91,-9-9-180,-11-4 0,-10-17-90,-18-9 90,6-2-90,-6-9 90,9 0-90,9-9-180,10 15 270,3-21 0,23 30 90,5-12-180,29 16 45,-12-4 0,3-1-258,-1-4 1,0 1 167,9 8 0,-1-1-118,-12-7 1,0 0 207,3 4 0,-1-2-944,11-2-1800,0-2 2699,-9-9 0,-10 0 0,-11 0 0</inkml:trace>
  <inkml:trace contextRef="#ctx0" brushRef="#br0" timeOffset="27049">29790 6369 15268,'-9'11'2969,"-2"-11"-2790,1-2-89,1-7-90,18 27 90,10-5-90,3 24 180,6-16-90,-17 8-90,-2 8 0,-27-13 0,-3 21 180,-10-14-90,3-9 0,17 12 90,29-20-450,23 5-585,-7-9 1,2-2-855,-1-7 0,-1 0 1709,-3 3 0,-3 1 0,3-5 0,-14 0 0</inkml:trace>
  <inkml:trace contextRef="#ctx0" brushRef="#br0" timeOffset="28908">17129 5252 10681,'48'0'809,"3"0"-899,-1 0 1170,-11 9 269,-20 2-90,-10 8-89,-9 9-181,-18 3-179,-12-1-522,-12 7-19,14-25 1,0-2 90,-14 19-360,19-15 0,-1 0 180,-16 8-180,1 6-90,9-8-90,1-18 270,19 13 90,1-22-270,35 16-540,7-9-45,-5 0 1,3 0-495,-2 0 0,1 0-4318,20 0 5572,-11 0 0,-20 0 1,-10 0-1</inkml:trace>
  <inkml:trace contextRef="#ctx0" brushRef="#br0" timeOffset="29341">17286 5076 14549,'-39'-11'3418,"0"-7"-3328,-9 16 90,-2 2-90,-1 20 89,22 1 1,2 6 45,1 2 0,2 3-135,2 5 0,2 4 0,0 2 0,3 1-462,6-4 1,3 1 461,0 3 0,5-1-135,9-7 0,6-3 45,5-1 0,7-5 45,13-4 0,5-7-180,1-4 0,3-4 90,3-2 0,0-3 0,-4-5 0,-1-5 45,-4-5 0,-1-4 0,-4-6 0,-3-6 45,-4-9 0,-6-5-45,-5-2 0,-4-1 45,-2 0 0,-4 1-314,-5-1 0,-4 3-1440,-7-11-1439,-6 24 0,-7 4 3148,-8 12 0,-1 4 0,-15-11 0,2 12 0</inkml:trace>
  <inkml:trace contextRef="#ctx0" brushRef="#br0" timeOffset="34691">10113 6761 16078,'0'28'599,"0"1"1,1 5 0,-2 1-510,-7 10 0,-2 0-502,5-4 0,-3-2 367,-6-3 0,0-4 216,3 7-171,3-19-539,8-12-91,17-16 90,-4-29 360,6 12 1,-1-3-134,-10-10 0,-3-2 313,9 0 0,-2 1 6,-10 4 0,-2 1 129,5 3 0,-1 3 314,-4-11-269,0 19 270,0 12-90,0 25 723,0 5-813,0 26-270,18-7 180,12-2 362,20-19-677,-16-14 1,0-4-1,-4-4 0,1-4-323,7-7 0,0-3 458,-6 2 0,-3-4-64,-3-10 1,-2-1 63,13-3 450,-17-5 90,-10 26 89,-1 19-359,-9 32-90,1-7 0,-2 3-180,-3-4 0,-1-1 45,5 7 0,-2-2 404,-6 6-2068,8-3-1565,0-11 3184,17-17 0,-13-2 0,14-9 0</inkml:trace>
  <inkml:trace contextRef="#ctx0" brushRef="#br0" timeOffset="35770">10818 3821 14279,'-19'26'1439,"-1"-2"-1304,14 3 0,1 3-390,1-1 1,0 1 254,-5 22 286,7-4-286,-7-20 189,9-17-369,0-2-90,0-9 90,0-9-236,0-19 327,18-22 133,-13 12 1,3-3-422,10 1 1,1 0 556,-12-4 0,-1 1 193,8 11 0,-2 3 76,-10-10-359,7 21 270,-9 36-180,0 29 180,-9 8-405,7-17 0,2 0 225,0 12-90,28-11-360,14-19 329,-13-17 0,1-6-149,-1-9 0,0-4-45,2-3 0,-3-4-62,-2-5 0,-2-3 332,-3 6 0,-3 0 315,2-5 90,-11 12-91,-10 53-269,-7 9-90,3-2 0,-1 3-349,-4-9 1,0 0 258,4 7 0,1-1-219,0-11 0,2-1-2030,3 20-6835,8-13 9084,3-26 0,0-3 0,-2-8 0</inkml:trace>
  <inkml:trace contextRef="#ctx0" brushRef="#br0" timeOffset="36220">11857 3743 19946,'-8'39'449,"-12"-8"-449,-19 6 0,14-22 0,-1 0-45,1 5 0,0-1-90,1-3 1,0-1-46,-6 13 180,11-8 90,27-1 0,23 1-135,1-14 0,4-1 0,-1 4 0,1-1-171,4-2 0,-1-1 81,-4 0 0,-3 1-854,10 11-2160,-5-6 3149,-18 0 0,-8-2 0,-2-9 0</inkml:trace>
  <inkml:trace contextRef="#ctx0" brushRef="#br0" timeOffset="36787">12739 3782 17247,'-19'2'1529,"-1"40"-809,0-8-540,6 4 0,0 3-692,-1-1 1,-1-2 511,1-7 0,0-1 223,1 1 0,0-5-223,-6-13-86,9 2-364,3-24-179,8 1 179,0-12 843,8-28-483,3-4 45,-1 18 0,0 0-17,-5 5 1,1 0 331,11-21 179,-15 10 91,7 21-90,-9 28 89,9 30-314,-4-10 0,1 3-408,2 2 1,3 1 227,3 0 0,1-2-7,-1-2 0,2-3 51,3-7 1,1-1 90,20 17-90,-1-26-90,9-20 0,-23-3 0,0-6-524,0-13 1,0-6 298,4-1 1,-1-4-166,-13 8 0,-2-3 0,0 1-869,8-15 0,-3 2 1259,-7 2 0,-2 5 0,-1-9 0,-8 25 0</inkml:trace>
  <inkml:trace contextRef="#ctx0" brushRef="#br0" timeOffset="38545">25478 6291 14369,'-8'22'3868,"5"21"-3419,-14-28-224,15 15 0,2 3 135,-18 2-225,16-3 0,2 2-45,-8 16 90,-1-9-180,7 13 0,-16-47-90,16 17-540,-7-33-180,9 9-89,0-8-1,18-12 541,4-19 359,-3 10 0,1-1 90,-4 0 0,-2-1 179,2-3 1,-3 1 1079,-2-9-809,-3 14 90,-8 19-1,0 18-269,0 10-270,0 12 0,0 8 0,0 0-90,9-17-360,19-4-449,14-18 269,8-9 315,-21 1 0,-1-4 45,13-18 180,-2-1 180,-11 3 360,-17 17 90,-2 11-1,-9 37-449,-9 7-180,4-11 0,-1 1-90,-13 16-899,8-2-2069,2-17 3058,9-12 0,0-10 0,0-9 0</inkml:trace>
  <inkml:trace contextRef="#ctx0" brushRef="#br0" timeOffset="40595">9525 6232 13379,'37'-31'405,"-9"20"0,3 3-450,12 2 0,3 3 90,4-2 0,1 1-1002,3 4 1,-2-2 1001,-10-7 0,-3 1 342,-8 7 0,-3 0 153,9-8 133,-27 9-673,-1 0 179,-9 0 91,0 0 1006,0 9-1186,-26-7 0,-7 6-90,5-3 0,-3-1 135,-2 1 0,-1 1-135,-1 8 0,0 0 45,0-7 0,0-1-1,5 8 1,1-1-45,-18-11 90,16 6-180,3-16-89,17 6 179,2-7 0,9 9 0,18 0 90,12 0-135,2 0 0,4 0-547,8-4 1,1-1 636,5 0 0,1-1-135,-1-3 0,-2-1 147,-12 4 1,-3 1-238,6-4-719,-21 9-5398,-18 9 6297,-9-7 0,7 7 0,-7-9 0</inkml:trace>
  <inkml:trace contextRef="#ctx0" brushRef="#br0" timeOffset="47624">24165 6291 13559,'-19'0'2249,"-1"-9"-1709,9 7-91,2-7-89,9 9 270,0 0-630,9 0 90,28 0-180,16 0 45,-15 0 0,2 0-45,0 0 0,-1 0 90,-4 0 0,-1 0 0,-4 0 0,-1 0 0,19 0 0,-18 0 0,-10 0 90,-12 0 0,-8 0-90,0 0 0,-8 9 90,-12-7 180,-28 7-180,18-9 0,-1 0 44,-4-1 1,0 2-135,0 3 0,3 0 0,-9-1-179,4 5 89,17-16-90,9 5-450,11-5 90,29 8 181,12 0 179,-8 0 0,2 0-178,-5 0 1,1 0-93,-2 0 1,0 0-2520,19 0 2969,-17 0 0,-12 0 0,-10 0 0</inkml:trace>
  <inkml:trace contextRef="#ctx0" brushRef="#br0" timeOffset="50641">27183 6193 15718,'48'0'180,"-6"0"-135,-14 0 0,1 0-45,21 0 0,0 0 45,-22 0 0,0 0 135,14 0 180,-3 0-1,-11-9-179,-8 7 0,-9-7-90,-3 9-90,-8 0 180,0 0 0,0 9 0,-8-7-180,-3 7 180,-18-9-180,-1 0-90,-18 0 90,6 0 45,14-1 0,0 2-45,-5 7 0,-13-5 0,25 5-90,-8-16 0,19 14 180,-8-21-180,25 30 0,4-21 90,28 14-90,-10-7 0,1-2 0,0 1 0,1 0 45,3 0 0,-1 0 45,-2 0 0,-3 0 0,13 0 0,-4 0-180,-26 0-539,-2 0-2250,-9 9 2969,-26-7 0,19 7 0,-19-9 0</inkml:trace>
  <inkml:trace contextRef="#ctx0" brushRef="#br0" timeOffset="98041">22304 8231 17517,'-1'11'90,"1"-2"-90,0-9 90,0 0-90,0 8 0,0-6 0,0 7 90,0-9 629,0 0-719,0-8 0,0 5 0,0-14 0,0 15 0,0-7 0,0 9 0,0 0 0,0 17 0,9-3 90,2 23-180,9-7 180,-1 9-90,1 0 0,-1 1 0,1-1 0,0 0 0,-1-9 0,-8 8 0,7-17 0,-16 8 90,15-19 0,-15 8 180,7-16 90,0 7-360,2-9 90,26-26-90,-13 7 0,2-4-695,-1-5 1,1-5 0,1-2 664,5-3 0,1-2 0,0-1-514,-4 5 1,1-1-1,0 0 1,-1-1 520,-1-3 1,0-1-1,-1 0 1,1 1-91,1 3 1,1 1-1,-1-1 1,-1 1-412,-4 0 0,-2 0 0,0 0 0,-1 2-556,2-3 1,0 2 0,0 1-3418,11-11 1,-2 5 4496,-15 14 0,-2 4 0,14-5 0,-21 19 0</inkml:trace>
  <inkml:trace contextRef="#ctx0" brushRef="#br0" timeOffset="121595">22225 8251 14099,'0'39'584,"1"-11"1,-2 0-45,-8 25-270,8-20 0,0 1-46,-4-4 1,1-1-438,7 5 1,3 0 302,5 18 45,-2-19 0,2-1 45,8 9 226,1-1-316,-1-12 25,1-17-25,17-2-90,13-18 0,-12 1 0,3-4 45,3-5 0,1-5-579,-10 4 0,2-1 1,-2-3 533,-1-2 0,-1-3 0,0 0 30,3-2 0,0-1 0,-1 0-30,-2-2 0,0-1 0,-1 0-445,1-3 0,0 1 0,-1-1 475,-2 3 0,0-1 0,-1 1-60,1-3 0,-1 0 0,-1 1-365,8-6 0,-2 1 395,-4 1 0,-2 2-19,-7 16 1,-2 1 18,0-17 1048,-10 26-958,-9 2 1342,0 9-1342,0 0 947,0 9-947,0 11 60,-9 10 120,-2 18-225,-6-19 0,-3 1-45,0 4 0,-1 1 44,-7 4 1,-3 1-582,6-11 0,0 0 1,-2 0 536,1-2 0,-1 0 0,0-1-30,-2 4 0,-1 0 0,0-2-90,-2-4 0,-1-2 0,2 1-527,-6 11 0,2 0 467,-4-4 0,2-1-136,10-4 0,4 0 226,-16 14-270,10-20 360,18 8 1402,-6-32-1402,15 29 967,-16-30-967,8 14 449,-10-8-359,-8-8-90,-3-3 90,-17-9-1,7 1-306,13 4 0,-1 1 307,-21-8-135,25 5 0,0-3 45,-4 2 0,1-3-45,7-3 0,1-2 90,-5-3 0,2-1-45,7 1 0,2 0 0,-1-1 0,1 1-45,4-1 0,1 1-229,-11-21 364,1 2-180,8 17 180,2 12 90,9 10 90,0 27 516,0 3-426,0 27-181,4-19 1,1 1-135,-5 9 0,2 1 96,10-1 1,2 2-98,-8 7 1,1 0-90,10-7 1,3-2-329,-1 6 0,1-2 373,0-7 0,2-3 31,6-6 0,1-4-31,12 14-90,-13-29 1,1-5-361,12 6 180,-13-11 0,1-5 90,0-5 0,0-4-262,6-7 1,0-4 441,5-6 0,-2-4 0,-11 7 0,-1-3 0,0 0 0,0 1 0,0-1 0,0-2 0,1-3 0,-1-2 0,0 1 0,0-1 0,0 1 0,0 0 30,0 3 0,1 0 0,-2-1-475,-1-1 0,-1-2 0,0 3 445,0 5 0,0 2 0,-1 0 0,3-14 0,0 1 134,-1 8 1,0 3-45,6-10-68,-11 5-111,-10 26 963,-9 3-784,0 25 1429,-17 14-1339,-5 19-90,3-18 0,-1 3-45,0 4 0,0 0 0,-4 5 0,0 2-402,11-11 0,0 1 1,-2-1 356,-5 2 0,-3-1 0,1 0 0,2 1 0,0-1 0,-1 0-150,-6 1 0,-3-2 0,0 0-480,0-1 0,1-1 1,-2-2-2130,-1-3 1,-1-2 0,0 0 2758,0 1 0,-1 0 0,3-4 0,3-6 0,2-2 0,-18 11 0</inkml:trace>
  <inkml:trace contextRef="#ctx0" brushRef="#br0" timeOffset="129249">22303 8153 6903,'-30'0'2519,"1"0"-2250,10-9 1,8 15 270,-6-21-90,14 22 89,-5-16-269,8 9 630,0 0-720,9 9 0,-7 10-1,15 12-89,-6 17-90,0 2 90,6 0-326,-11-22 0,-1 1-484,15 21-854,-7-25 0,2 0 1574,5 0 0,-1-2 0,5-2 0,3-3 0</inkml:trace>
  <inkml:trace contextRef="#ctx0" brushRef="#br0" timeOffset="155603">9114 5370 7083,'19'-9'2159,"9"-2"-1799,-6-9 359,15 10 91,-6-8-361,8 7 91,0-8-270,9-1-90,-23 6 0,0 0-465,8 3 0,2 0 375,-1-8 0,1 1 135,4 6 0,1 2 89,0 0 1,-2 1 0,-7 3 0,-1 3-34,-1 2 1,-1 2-102,11-1 0,9 0 0,2 0-180,-21 4 0,1 1 45,-1-5 0,1 2-160,-1 6 0,0 1 385,21-7 531,-10 7-441,-12 0-91,-9-7-179,-8 7 0,7-9-90,-16 0 335,7 0-155,-9 0-2609,0 0 1,0 0-1</inkml:trace>
  <inkml:trace contextRef="#ctx0" brushRef="#br0" timeOffset="155896">10230 4997 14908,'18'-22'720,"-5"22"-360,15 14 90,-8 31 89,-9-12-179,-2 15-90,-9-9-90,0 0 270,0-8-271,0-3-988,0-8-3599,-9 8 4408,-20-6 0,14-3 0,-11-10 0</inkml:trace>
  <inkml:trace contextRef="#ctx0" brushRef="#br0" timeOffset="158936">23930 5232 9961,'48'-11'270,"2"-6"-225,-21 12 0,1-1 135,4-2 0,0-3 90,-4-3 0,1-1-822,6 0 1,2 0 731,-4 0 0,0-1 0,3-3 0,2 1-135,-1 7 0,0 1 45,1-5 0,-1 1-45,-4 3 0,-1 3 196,1 2 1,-2 1 28,17-4-136,-21 7 1,-1 4-45,13 15 0,7 5-90,-9 17 180,0 1-270,0-10 180,-8 7 267,-3-15-267,-8-3 0,-9-1-180,-3-16-880,-8 7-4696,0-9 5749,0-9 0,0 7 0,0-7 0</inkml:trace>
  <inkml:trace contextRef="#ctx0" brushRef="#br0" timeOffset="159236">25145 4958 10321,'0'-11'1169,"0"2"-449,0 9-450,0 0-180,9 18 90,2 4-180,8 26 90,1-7 179,-9-13 1,-2 1 180,2 21 270,-3 0-271,-8-11-359,0-2-2608,-17-24 2518,-14 4 0,7-17 0,-2 0 0</inkml:trace>
  <inkml:trace contextRef="#ctx0" brushRef="#br0" timeOffset="160444">9055 4703 15268,'-9'11'180,"-2"6"-180,-9-6-180,1 9-90,-1-9 180,9 6-269,11-6-451,20 0 360,11 7 540,8-16 270,-9 15 899,-10-6-269,-12 17-1,-8 3-629,-26 8-270,2-9-315,1-14 0,-2-3-2833,-5-2-4857,2-11 7915,17-29 0,2 14 0,9-11 0</inkml:trace>
  <inkml:trace contextRef="#ctx0" brushRef="#br0" timeOffset="160664">9270 4507 17337,'-19'-8'1169,"8"14"-629,2 22-90,9 25-1290,0-15 0,0 2 840,1 5 0,-2-3 140,-8 13-590,8-22 0,0-3-1237,1-8-3980,20-3 5667,19-19 0,-15-2 0,2-7 0</inkml:trace>
  <inkml:trace contextRef="#ctx0" brushRef="#br0" timeOffset="160889">9486 4742 14729,'-9'37'2698,"-2"-13"-2698,0 22 0,3-24-360,16-2 0,12-12 91,2-8 359,6 0 0,-17-17 89,-2 4-179,-9-24-179,0 24-991,-9-14-3327,-2 25 4497,-9-15 0,9 15 0,3-7 0</inkml:trace>
  <inkml:trace contextRef="#ctx0" brushRef="#br0" timeOffset="161237">9486 4742 19046,'42'26'-396,"0"-1"0,0 1 1,-2-1-1,-2 0 0,-7-14 36,0-29 360,-3-4-179,-9-17 269,1 17 449,-9 5 91,-2 17-450,-9 9-270,0 10 270,17 3 0,5-2 449,17-12 181,-8-25-540,6-13-270,-24-21-465,0 27 0,0-2-1424,-11-3 0,-2 2 1889,9-6 0,-9 5 0,0 19 0</inkml:trace>
  <inkml:trace contextRef="#ctx0" brushRef="#br0" timeOffset="162256">24146 4684 10141,'11'-31'5307,"-3"3"-4317,-8 8-91,0 1 1,0 8-361,0 2-269,0 9-180,0 0 0,0 9 90,-8 2-90,-3 17-90,-9 11-180,0 11 45,11-20 0,-1-1-1034,-10 21 134,14-21 1,1-1-2654,-3 13-2069,8-2 5757,0-19 0,0-11 0,0-9 0</inkml:trace>
  <inkml:trace contextRef="#ctx0" brushRef="#br0" timeOffset="162412">24028 4860 10771,'-20'-20'3058,"10"10"-2968,1 1-90,9 9-90,17 0-1709,14 0-2608,19 0 4407,-20 0 0,-1 0 0,4 0 0,-7 0 0</inkml:trace>
  <inkml:trace contextRef="#ctx0" brushRef="#br0" timeOffset="162711">24381 4742 16348,'-20'0'539,"1"0"-719,-1 0 180,0 9-629,1-7-451,8 7-359,20-9 720,13 0 629,17-9 719,0-2 1350,-17 1-1349,-5 1 269,-17 9-719,0 26-270,-9-11-180,-2 22-1259,1-26-3868,27-2 5397,7-9 0,7 0 0,-14 0 0</inkml:trace>
  <inkml:trace contextRef="#ctx0" brushRef="#br0" timeOffset="163012">24734 4644 16618,'-20'11'89,"0"-11"-358,10-2-451,1-7-449,26 18-270,5 2 539,26 9 810,-15-1 1529,4 1 270,-26-1-449,-3 1-541,-17 8-269,-1-6-360,-19 6-900,7-17-3237,-6-11 4047,17-2 0,3-7 0,8 9 0</inkml:trace>
  <inkml:trace contextRef="#ctx0" brushRef="#br0" timeOffset="163178">24734 4644 16797,'48'-3'-270,"1"-1"0,0 1 1,-4-3-1,0-1 0,-6 2-1034,-8 5 0,-4-2-4093,23-15 5397,-11 14 0,-19-5 0,-12 8 0</inkml:trace>
  <inkml:trace contextRef="#ctx0" brushRef="#br0" timeOffset="163345">25165 4429 15628,'-20'30'5217,"9"25"-4857,-6-20-315,15-4 0,2 3-360,-4-4 0,-1-1-3553,-4 14 3868,9-9 0,-2-5 0,-7-13 0,9 10 0</inkml:trace>
  <inkml:trace contextRef="#ctx0" brushRef="#br0" timeOffset="195049">10133 6193 6813,'21'0'2339,"6"0"-1800,-25 0-179,6 0-360,-8 0 0,9 0 90,-7 0-90,7 0 0,0 0 0,2 0 0,17 0 0,-6 0 0,-3 0 90,-1 0-90,-16 0 0,7 0 270,-9 0 270,0 0-1,-9 17-269,-28-13-90,-7 23-377,11-26 1,-2 0 196,6 8 0,0-1-77,-21-6 167,2 7-180,9-9 180,-1 0-269,1 0 179,0 0-90,-9 0 0,-2-9 90,17 8 0,-2 0-142,5-3 1,-1-1 141,2 5 0,0 0-109,-19 0 109,9 0 195,8 0-735,3-8 438,17 6-78,2-7 388,9 9-388,9 0 201,2 0-21,9 0 0,8-9 0,3 7-90,16-15-430,-18 11 1,1 1 249,0-5 1,1 0 89,8 5 0,-1-1 90,14-11 0,-23 15 0,-2 2 180,4-9-90,-3 9 90,-17 0-180,-2 0 90,-9 0 674,0 0-494,8 0 5,-6 0 444,7 0 1,-9 0-3328,0 0 2698,9 0 0,-7 0 0,7 0 0</inkml:trace>
  <inkml:trace contextRef="#ctx0" brushRef="#br0" timeOffset="195991">10191 6271 6903,'-28'0'3238,"6"0"-2518,-6 0-181,8 0-179,1-9 0,8-1-180,2-1 0,9 2-90,-9 0 90,7 7-180,-6-15 0,8 14 90,0-5-90,0 8 0,0 0 90,-9-9-90,7 7-90,-7-7 0,9 9-90,0 0 180,0-9 0,0 7-90,26-15-270,7 15 225,-1-6 0,4-2 135,-6 4 0,0 1-45,5 1 0,-2-3 135,8-10 0,-4 15-90,-26-7 180,-2 18-180,-18-7 0,-11 15 0,-1-6-2968,-8 0 2968,10-11 0,8-2 0,2-7 0</inkml:trace>
  <inkml:trace contextRef="#ctx0" brushRef="#br0" timeOffset="199303">13386 6271 7892,'-31'-9'3778,"12"7"-2698,10-6-271,9 8 91,0 0-900,9 0 0,11 0 0,19-9 0,2-2 0,-12 6 0,-1-1 0,4-11 90,5 14 180,-17-5-91,-9 8 91,6 0-180,-15 8 180,16 3-360,-16 9 180,7 8 0,-9-6-270,0 6-629,0-17-1260,8 7-1799,-5-16 3868,14 7 0,-15-9 0,7 0 0</inkml:trace>
  <inkml:trace contextRef="#ctx0" brushRef="#br0" timeOffset="199703">13621 6271 14819,'-30'28'809,"1"3"-629,15-5 0,0 4 0,-1 4 0,-1 2-90,4-2 0,-1 2 0,-1 1-1241,-1 2 1,-2 0 0,1 3 1210,-1 8 0,1 2 0,-1 0-60,0-2 0,0 0 0,1 1 22,3-11 1,1 2-1,0 0 1,1-1-23,0 9 0,1 0 0,1-2 0,-1-4 0,0-1 0,1-1-308,3 12 1,2-2-368,-1-7 0,1-3-1013,4-6 1,0-2 1687,0 1 0,0-2 0,0-1 0,0-6 0</inkml:trace>
  <inkml:trace contextRef="#ctx0" brushRef="#br0" timeOffset="200211">12994 8447 16707,'0'39'90,"0"0"0,0 0 0,0 0-90,1 9 0,-2 0-587,-3-10 0,-1-2 92,0 3 0,-1-2-2743,-5 11-3188,3-17 6426,8-12 0,0-10 0,0-9 0</inkml:trace>
  <inkml:trace contextRef="#ctx0" brushRef="#br0" timeOffset="200487">13170 8760 14459,'0'37'719,"-8"-13"-719,5 22 0,-5-24-270,17 6-89,10-17 89,12-2 180,8-27 90,0-4 90,-17-17 180,-5 0 179,-17 8-359,0 3-180,-9 26-2068,-1 4 2158,-10 18 0,9-9 0,2-3 0</inkml:trace>
  <inkml:trace contextRef="#ctx0" brushRef="#br0" timeOffset="200819">13758 8701 14099,'-19'-11'1259,"-10"3"1,-1 25-271,-18 5-944,27-4 0,0 3-315,-18 18 180,11-26-1529,26 3-360,22-34 1080,30-1 854,-24 8 0,0 0 225,4-4 0,-3 2 1349,-6 2-900,-3 2-539,-18 18-450,0 2-2518,8 17 2878,12-15 0,-7 4 0,5-17 0</inkml:trace>
  <inkml:trace contextRef="#ctx0" brushRef="#br0" timeOffset="201253">14131 8623 16797,'-40'30'900,"10"7"-1080,2-6 180,8-9-180,9 4-809,20-24-91,13 7-539,17-27 360,0-3 1083,-18-2 0,-3-2 176,4-25 405,-7 16 0,-4 0 179,-9 3 1,-2 1-135,5 0 0,-1 1 629,-4-10-899,0 20 90,0 18 90,-9 12 179,-2 18-179,1 10-450,1 11 311,8-21 0,2 1-851,-1 20-719,9-11-450,10-11 989,3-8 451,15-9 359,-15 6 89,6-15 91,-17 7-899,6-9-6027,-6 0 6746,9-9 0,-9 7 0,-2-6 0</inkml:trace>
  <inkml:trace contextRef="#ctx0" brushRef="#br0" timeOffset="201794">14483 8643 17697,'-8'43'1889,"6"1"-1799,-7-33-450,26-1-450,5-1-449,17-26 1034,-14 3 0,-2-3 135,-1-7 1,-2-2 133,0 5 1,-1 1 765,9-8 179,-17 19-269,-2 18-540,-9 10-270,0 12 180,0-1-540,8-10-179,21-12 89,3-25 405,-3 11 0,-1-1 225,14-21-180,-3 17 450,-20 2-180,-1 18-180,-16 19 0,15 5 179,-15-6 1,-2 2 360,9 13-225,-8-15 0,-2 2-135,2 0 0,-2 1 44,-5 5 1,-5 0-135,-7 0 0,-4-1-45,-2 5 0,-4-1 0,-6-7 0,0-1-373,9 0 1,0-2-212,-14 3 359,11-31 270,35-39-90,1 9 0,6-1-595,12-13 1,6 1 639,2 6 0,2 2 45,-1-1 0,0 4-250,-5 11 0,-1 3-200,10-2-2532,-2 12 2892,-16 8 0,-1 0 0,-11 0 0</inkml:trace>
  <inkml:trace contextRef="#ctx0" brushRef="#br0" timeOffset="202103">15522 8349 20305,'37'-11'-809,"5"2"359,8 9 630,-2 0 180,-18 9 269,-10 10 181,-12 12-180,-8 8-630,0 9 0,-8-7-990,-3-2-2428,-9-19 3418,9-3 0,3-14 0,8 5 0</inkml:trace>
  <inkml:trace contextRef="#ctx0" brushRef="#br0" timeOffset="202278">15738 8917 21655,'0'11'1349,"0"-2"-3868,0-9-5936,9 0 8455,1-9 0,1 7 0,-2-7 0</inkml:trace>
  <inkml:trace contextRef="#ctx0" brushRef="#br0" timeOffset="212261">12621 9956 14729,'-30'37'179,"2"-13"-89,17 30-90,2-30 360,9 13-270,0-26-180,0-2 90,9-27-180,19-12 45,-8 2 0,2-3 90,7 0 1,1 1-239,-5 0 1,0 1 416,-1 8 1,0 3 675,6-2 0,-10 29-181,-12 22 1,-8 19-360,0 0-270,0-2-180,0-18-180,0-10-989,9-12 115,11-25-655,19-13 1484,-14 9 0,0 0 450,0 0 0,0 3 1844,14-2-180,-19 12-629,-12 16-361,-8 3-179,0 18-540,0 1-180,0-8 360,0 4-1260,27-24-89,-3-2 629,3-7 1,2-5 269,13-19 360,-3-8 360,-20 0 359,-10 0-179,-9 25-540,-18-1-900,-3 24-2878,-10 0 3688,3-7 0,17 6 0,2-7 0</inkml:trace>
  <inkml:trace contextRef="#ctx0" brushRef="#br0" timeOffset="212386">13367 9838 13469,'28'-19'2879,"2"-1"-3149,18 9-2069,2-6-3328,0 14 5667,-2-5 0,-26 8 0,-5 0 0</inkml:trace>
  <inkml:trace contextRef="#ctx0" brushRef="#br0" timeOffset="212603">13621 9524 17157,'-20'0'3598,"1"0"-3238,8 44-90,2 11-1189,9-20 0,0 5 0,0 0 829,-3 11 0,-2 0-720,-1 4 1,1-3-627,-1-11 1,1-4-3481,0-6 1,1-3 4975,4 11 0,0-19 1,0-11-1</inkml:trace>
  <inkml:trace contextRef="#ctx0" brushRef="#br0" timeOffset="212770">14072 9936 18057,'0'28'-3868,"0"3"3868,0-1 0,0-10 0,0-11 0</inkml:trace>
  <inkml:trace contextRef="#ctx0" brushRef="#br0" timeOffset="212896">14190 9681 11221,'0'0'0</inkml:trace>
  <inkml:trace contextRef="#ctx0" brushRef="#br0" timeOffset="213245">14425 9897 18776,'0'30'900,"0"-1"-630,8-1-180,-5 11 269,5 3-179,-8-3-270,0-2-359,-8-33-1260,5 3 359,12-36 271,22-10 989,-7 14 0,2 0 135,-5 4 0,-1 1 765,17-17 629,-17 26 0,-9 11-540,-3 19-719,-8 12-270,0-1-629,0-1-3149,9-18 3868,11-3 0,-7-8 0,4 0 0</inkml:trace>
  <inkml:trace contextRef="#ctx0" brushRef="#br0" timeOffset="213404">14836 9956 19496,'40'-31'-855,"-17"16"1,2 2-1305,25-7-2788,-9 9 4947,-4 3 0,-26 8 0,-2 0 0</inkml:trace>
  <inkml:trace contextRef="#ctx0" brushRef="#br0" timeOffset="213569">15091 9701 20395,'-20'20'1440,"9"25"-1440,-6-1-225,12-10 0,-1-1-2474,-13 9-3237,8 3 5936,2-14 0,9-9 0,0-5 0</inkml:trace>
  <inkml:trace contextRef="#ctx0" brushRef="#br0" timeOffset="213853">15032 10073 18057,'29'11'-2789,"1"-2"-269,9-18 2069,1-2 1079,-10-8 359,-2-10 1530,-17 8-180,-2-8-90,-9 10-719,0 16-451,-9-3-269,-2 32-450,-8-22 90,8 23-1889,2-16-1439,27-1 3418,21-1 0,-13-9 0,9 0 0</inkml:trace>
  <inkml:trace contextRef="#ctx0" brushRef="#br0" timeOffset="213986">15522 9995 16258,'0'50'4947,"0"-2"-4947,0-9-450,0-17-989,0-5-1349,18-17-3239,4-17 6027,17-5 0,-17 0 0,-5 5 0</inkml:trace>
  <inkml:trace contextRef="#ctx0" brushRef="#br0" timeOffset="214679">15836 9995 18416,'11'20'720,"-3"8"-450,-8 2-180,0 9 90,0 1-90,1-12 0,-2 0 90,-7 16-180,3-15 0,-1-2 90,-14 4-90,9 6 89,-6-33-89,15 12-179,-7-25 179,9 9 179,0-9-179,0-2 0,0-8 90,0-1-90,0 0 0,0 1-90,0-1 180,9 1-90,-7-1 0,15 0 0,-6 1 0,0-9 0,7 6-90,-8-15 90,10 15 0,0-6-179,-9 17 269,6 2-1,-6 9 1,8 0 0,-8 9 0,7 2-90,-16 17 0,7 2 90,-9 1 0,0 6 0,0-7 0,-9 1-90,-2-3-360,-9-17-1978,1-2-7493,-1-27 9770,9-12 0,3 6 0,8-2 0</inkml:trace>
  <inkml:trace contextRef="#ctx0" brushRef="#br0" timeOffset="215288">16130 9995 18596,'11'20'1260,"-3"8"-901,-8 2 181,0 1-270,0-3-360,0 0-270,-8-23-719,5 1-450,4-34 359,27-3 91,5-8 539,6 9 540,-2 10 1080,-24 12 449,4 8 90,-17 0 1169,0 0-2698,0 8-90,0 3-180,0 9-809,0-9-360,0 6-540,9-15-450,11 7-1169,1-9-90,8 0 2159,-10-9 1889,1 7 809,-9-7-449,-3 9 1258,-8-8-449,0 5-269,0-5-541,0 8 1440,0 0-1440,9 0-89,11 0-450,10-9-360,1 7-90,6-16-1169,-7 16-2789,10-15 4138,-10 15 0,-10-7 0,-12 9 0</inkml:trace>
  <inkml:trace contextRef="#ctx0" brushRef="#br0" timeOffset="215478">16737 9740 21745,'-14'24'719,"0"0"1,-1 5-1,-1 1-719,-3 4 0,-1 1-675,4 4 1,2 1-990,-1-4 0,1-2-7241,-5 16 8905,8-13 0,2-26 0,9-3 0</inkml:trace>
  <inkml:trace contextRef="#ctx0" brushRef="#br0" timeOffset="215795">16757 10034 20935,'0'-22'2069,"0"5"-1889,0 17-90,0 0-90,0 26-90,-9-2 0,-2 15-540,0-19-809,11-12 180,20-8 89,19-8 541,3-12 539,-3 7 90,-11-4 270,-8 17-180,-1 0-90,-8 0-450,-2 8-2069,-9-5-3597,9 5 6116,2-8 0,-1 0 0,-1 0 0</inkml:trace>
  <inkml:trace contextRef="#ctx0" brushRef="#br0" timeOffset="215903">17031 10015 14639,'20'-9'3328,"8"7"-4588,-6-16-4676,15 7 5936,-15-8 0,-2 8 0,-12 2 0</inkml:trace>
  <inkml:trace contextRef="#ctx0" brushRef="#br0" timeOffset="216096">17267 9779 24533,'-5'41'30,"1"-1"0,-5 3 0,-2-1-435,1-11 0,-2-1-584,-2 0 0,0-1-3239,3 10-4317,3-11 8545,8-17 0,0-2 0,0-9 0</inkml:trace>
  <inkml:trace contextRef="#ctx0" brushRef="#br0" timeOffset="216220">17306 10093 21385,'0'19'-9831,"0"-8"8398,0-2 1,0-9-1,0 0 1</inkml:trace>
  <inkml:trace contextRef="#ctx0" brushRef="#br0" timeOffset="216344">17325 10073 18237,'0'0'0</inkml:trace>
  <inkml:trace contextRef="#ctx0" brushRef="#br0" timeOffset="216803">17639 9975 21835,'-9'42'-1889,"-2"-23"989,0-12-809,3-16 630,16 0 269,12-1 720,2-19 450,-3 7 809,-1 3-359,-16 10 179,7 9-179,-9 0-1,8 18 181,-5 3-540,5 19-181,-8-10-269,0-2 90,0-17-629,9-2-811,11-9-628,1-18 718,17-3 901,-8-10 1168,0 12 1350,-1 10 0,-18 9-720,-3 9-900,-8 2-449,0 8-899,9 1-4498,-7-1 5307,7-8 0,-9-2 0,0-9 0</inkml:trace>
  <inkml:trace contextRef="#ctx0" brushRef="#br0" timeOffset="227502">24734 6212 9332,'11'-11'3238,"-3"3"-2698,-8 8 809,0 0-810,9 0-89,-7 0 180,7 0-180,-9 0 3058,0 0-3239,0 17-89,-9-21 0,7 19-90,-7-15 0,1-6 0,5 21-90,-14-22 90,6 16-90,-17-9 90,-3 0-90,-8 0 0,0 0 0,0 0 90,-1 0 0,1 0-90,0 0 90,0 0-90,-9 0 0,6 0 90,14 0 0,0 0-351,-22 0 261,20 0 0,1 0 0,-21 0 45,21 0 0,1 0-45,-13 0-90,-7 0 90,9 0 0,8 0 0,3 0 0,8 0-90,1-9 261,8 16-801,-6-22-719,14 21-990,-5-15-2878,8 9 5217,17 0 0,-12 0 0,12 0 0</inkml:trace>
  <inkml:trace contextRef="#ctx0" brushRef="#br0" timeOffset="228079">24028 6134 18686,'-30'11'360,"1"6"-270,1-6 0,-3 0 0,-17-2-356,-2-1 356,0 3-2,11 0 92,11-2-180,17-9 180,2 9 0,18 10-90,19 12 0,-4-8 0,3 2-45,6 0 0,3 0 0,4 4 0,-1 1-183,-4-5 1,-1 0 182,-4-1 0,-1 0-84,-4-9 1,-2 0-142,7 13-900,-10-17-1978,-3 7 3058,-6-16 0,0 7 0,-2-9 0</inkml:trace>
  <inkml:trace contextRef="#ctx0" brushRef="#br0" timeOffset="232986">10368 6193 15628,'-29'30'630,"-10"-10"-540,-11-12-45,17-3 0,-2-1-45,1-3 0,-1 0-1027,-8 7 0,-1 2 1117,-5-5 0,-1 1-180,1 3 0,-2 1 120,13-4 0,-1 0 0,1 2-75,-8 6 0,0 0 90,-2-3 0,1 0-30,11 3 0,2 0 30,4-3 0,1-2 420,-19 2-465,18-3 90,2-16-90,17 14 937,-7-21-1027,16 22 442,-6-16-622,8 9-1619,0 0 1169,26-9-809,7-2 225,-5-2 0,2-2-226,0 5 1,-1-2 1529,-3-7 0,-2 1 0,7 5 0,-14-4 0</inkml:trace>
  <inkml:trace contextRef="#ctx0" brushRef="#br0" timeOffset="233744">9544 6153 8792,'-30'-17'4587,"10"13"-4047,12-5 90,-1 11-271,-2 16 181,-17-8-270,-3 19 180,-8-7-90,0 15-181,0-16-89,-1 16 0,10-15-180,-7 6 180,15 1-90,-6-7-269,8-3 269,10-10 89,1 0-178,35-7 89,15 7-135,-7-9 0,2 0-119,4 4 0,-1 0 254,-8-3 0,-1 0 0,-1 8 0,-2 0 0,4-7 0,-12 15 0,-10-6 0,-9 0 0,0-2 688,0-9-509,0 0-268,-9-18-181,-2-3 180,-8-19-90,-1 10-270,0-16-270,9 14 181,3-8-91,8 12 180,9 0 630,-7 6-180,6 2 90,-8 12 90,0 8 270,0 0-450,0 8 0,-8-14 90,5 12-90,-5-6 180,8 20-180,0 2 90,9 15-90,1-7-90,10 18 90,-6-23 0,0 0-225,1 1 0,1-2-630,2 2 1,3-4-2423,2-5 1,2-3 3276,25 5 0,-17-10 0,-7-9 0</inkml:trace>
  <inkml:trace contextRef="#ctx0" brushRef="#br0" timeOffset="260999">24048 6075 14639,'8'-11'719,"-5"3"-449,5 8-180,-8-9 180,0 7-180,0-7-90,0 9 1079,0 0-989,0 17 0,-8-4 0,-12 16-90,-2-18 90,-15 6 90,7-6-270,-10 8 180,10-8-90,2 7 90,8-16-180,0 7 270,10-1-180,-8-14 0,16 12 90,-7-14-180,9 8 180,0 0-90,18 0 90,4 0-90,17 0-180,9-9 90,-7 7 0,7-16 0,-9 8 90,-8-1 0,-12 2 90,-10 0-90,-9 7-90,0-7 90,0 9 0,0 0 90,0 9-180,-9-7-1529,-2 7-1889,-8-9 3508,-1 0 0,9 0 0,2 0 0</inkml:trace>
  <inkml:trace contextRef="#ctx0" brushRef="#br0" timeOffset="268827">24107 5997 14459,'10'19'449,"-10"1"-359,-11-1-90,-17 1-90,6 8 270,-15-15-270,16 14 0,-8-17 180,10-7 0,8 21 0,-7-37-90,16 36 0,-15-38 0,15 22 0,-7-16 0,9 9 270,0 0-90,0 9 0,0-7 90,0 15-180,0-6 0,0 9 0,0 0-90,0-1 0,0 9 0,-9-14 0,7 12 0,-7-15 0,18 8 0,2 1 90,9-1-90,-1 1 0,-8 8 90,-2-6-90,-9 15-90,8-15 90,-5 15 90,14-15-90,-15 6 179,7-17-89,0-2-90,-7-9 0,7 0 180,-10 0-180,1 0 0,0-9 0,0-2 0,0-17-90,0-3 0,0-8 90,0 8-90,-8 3-179,-3 0 359,-9 6-270,-8-15 180,6 15-90,-6-6 90,8 8 0,9 9-180,-6-6-90,15 15 270,-7-7 180,9 9-180,0 0 0,9 0 90,2 0 0,0 9 0,6-7-90,-15 15 90,16-6-90,-7 9 0,-1-9 0,8 6 90,-7-6-90,8 0 0,1 6-90,-9-14-90,6 5-270,-15-8-180,16 0 1,-16-8 269,7-3 90,-9-9 90,0 1 90,0-1-270,0 9-449,0 2-1890,0 9 1410,0 0 0,0 0 0</inkml:trace>
  <inkml:trace contextRef="#ctx0" brushRef="#br0" timeOffset="275811">24028 6212 13199,'0'22'180,"0"4"-180,0-15 0,-9-9-180,7 14 270,-7-23-90,9 24 0,0-14 90,0 5-90,0 1 0,0-7 0,0 7-90,0-9 180,0 9 0,0-7-180,0 7 180,9-9-180,-7-9 90,7-2-180,0-9 91,-7-8-1,7 6 90,-9-6 90,0 8-90,0 9-90,0-6 90,0 15 90,0-7-180,0 9 180,0 9 89,0 19-179,-9-4 90,7 13-180,-7-9 180,9-6-809,0 7-2519,9-19 3238,2-1 0,0-9 0,-3 0 0</inkml:trace>
  <inkml:trace contextRef="#ctx0" brushRef="#br0" timeOffset="289052">8427 9603 11850,'18'-25'360,"-1"0"0,11-1 0,6 4-226,13 1 1,6 3-887,-15 6 0,2 2 1,0 1 1020,15-3 1,-2 5 180,-10 7 0,-5 8 90,-7 8 0,-6 8-226,-11 8 1,-8 5 0,-3 11 0,-6 2-135,-9 0 0,-5 0-339,5-14 1,-2 0 0,-1-1 158,-10 12 0,0-5-94,3-10 0,5-3-536,6 17-2698,48-35 3328,-2-6 0,2-1 0,-8-4 0,-1 0 0,24 0 0</inkml:trace>
  <inkml:trace contextRef="#ctx0" brushRef="#br0" timeOffset="289219">8800 10779 13829,'19'9'-2339,"-8"-7"1,-2 6-1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30T13:57:29.753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784 13777 16078,'-31'0'-90,"3"-8"180,17 6 0,29-7 0,23 9 45,-7-4 0,2-1-90,-1 4 0,0 0-1,3-4 1,0 1 0,-7 4 0,-1 0-190,4 0 1,-1 0 54,17 0 45,-21 0 1,-1 0-1126,13 0-1618,7 0-2969,-9 0 5757,-8-8 0,-11 5 0,-12-5 0</inkml:trace>
  <inkml:trace contextRef="#ctx0" brushRef="#br0" timeOffset="225">1294 13542 13379,'30'31'0,"-2"14"-90,-17-12-449,7 15-2699,-16-9 3238,7 0 0,-9-17 0,0-4 0</inkml:trace>
  <inkml:trace contextRef="#ctx0" brushRef="#br0" timeOffset="709">803 14424 12840,'20'0'1709,"9"0"-1709,10-8 90,11 5-225,-21-1 0,1 0-810,-1-1 1,1 1-1301,-1 3 0,0 0 2245,21-17 0,-19 16 0,-14-7 0</inkml:trace>
  <inkml:trace contextRef="#ctx0" brushRef="#br0" timeOffset="934">1254 14248 14009,'51'-11'-899,"-3"20"899,-18 4 89,-2 24 181,-17 2-270,-2 2 45,-8-12 0,-2-1-2563,-8 5 2518,-11 4 0,7-27 0,-4-1 0</inkml:trace>
  <inkml:trace contextRef="#ctx0" brushRef="#br0" timeOffset="1461">706 15757 13559,'19'22'1260,"10"4"-811,10-24-404,-11 2 0,3 1 0,3-5 0,1 0-135,9 0 0,0 0-720,-4 0 1,0 0-675,0 0 0,-1 0 1484,-8 0 0,-4 0 0,4 0 0,-14 0 0</inkml:trace>
  <inkml:trace contextRef="#ctx0" brushRef="#br0" timeOffset="1743">1235 15737 15988,'39'-2'-270,"0"13"270,0 11 90,-17 15 90,4-7-180,-24 10 0,7-1-1799,-9 9-5037,-9-7 6836,-10-2 0,6-19 0,-5-12 0</inkml:trace>
  <inkml:trace contextRef="#ctx0" brushRef="#br0" timeOffset="2113">843 16639 13110,'6'-22'1619,"7"5"-1619,27 17 0,8 0-1170,-7 0-989,-13 0 1,1 0 2158,12-9 0,-11 7 0,-12-7 0</inkml:trace>
  <inkml:trace contextRef="#ctx0" brushRef="#br0" timeOffset="2367">1196 16443 15628,'-20'2'180,"9"5"-180,20-7 90,13 10 0,17 19 0,0-7 90,-8 15 90,-3-16-180,-17 16-90,-3 3-1799,-8 1-6207,0 7 8006,0-18 0,0-10 0,0-11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30T13:11:04.764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28301 11484 9961,'-20'-6'2249,"9"10"-1260,2-30 181,9 15-181,0-8-359,0-1-90,0 18-361,-8-13 1,-12 21 0,-10-15-90,-18 9-90,6 9 0,3 2-90,11 9 90,8-10-360,18-1 181,22-9 269,21 0-180,-12 0 0,1 0 180,20 0 269,-19 0 181,-14 18-90,-17 3 0,0 27-361,-9 2-89,-2 0 90,-8-2-90,8-8 0,-7-10 90,16 7 90,-7-6-180,1-1 0,-3-10 90,-9-12 90,-8-8-270,6 0 180,-6 0-270,8 0-90,1-26 90,8 11 1,2-31-91,27 25-90,12-17-149,-2 27 1,3 1 463,3-8 0,2-1 45,3-1 0,0 0 0,-3 1 0,-2-3 0,0-6 0,-1-1 45,-7 8 0,-2 1-46,1 0 1,-2 1 360,8-9-90,-12 8-180,-10 9-90,-9 2 0,0 18 741,-9-7-651,-2 7 97,-8-9-187,8 17 0,-7-12 0,16 30 0,-7-22 0,27 6-180,-5-1 0,24-16 90,-6 7 90,8-9 180,-9 0 179,-10 0 181,-12 0-180,-8 0 270,0 0-540,0 8 89,0-6-268,0 7-451,0-9 90,18-17-180,12-5 540,-5 3 1,1-1 89,-1 4 0,0 1 179,14-13 181,-20 17 0,-10 2-90,-9 18-180,0 2 0,0 17 0,0-6 0,0-2-90,9-3 90,2-6-90,26 0-360,-5-2 180,-4-9 0,1 0 0,12 0-90,7-18 270,-8 5 0,-1-15 270,-9 0 270,-10 14-90,-12-12-181,-16 33-89,-3-14-90,-18 25-180,8 1 180,-8-6-719,18 13-1710,20-15-6476,22 0 8815,19-2 0,-17-9 0,-7 0 0</inkml:trace>
  <inkml:trace contextRef="#ctx0" brushRef="#br0" timeOffset="501">29810 11151 16348,'-18'48'1619,"4"-23"0,-2 0-1349,-4 4 0,-2 1-901,-6 4 1,0-1 720,7-2 0,0-1-150,-3 4 1,0 0 59,8-5 0,2 1 45,-1-1 0,2 1-135,-7 20 315,1-11-764,8-20-181,2-10-539,9-9 660,17 0-1739,5-26 763,1 7 1,2-3 1349,5-11 1,-1-4 358,1-6 1,1-1 222,-8 14 1,1 1-1,-3-1 362,0-16 1,-1 2-327,4 9 1,-2 1 55,-16 3 1,1 5 90,19 4 449,-24 5-179,7 17 0,-9 26 716,0 7-1256,0-5 0,0 2-180,0 0 0,0-1 0,0 21-180,0-2-733,0-9-3135,0-8 3958,0-12 0,0-10 0,0-9 0</inkml:trace>
  <inkml:trace contextRef="#ctx0" brushRef="#br0" timeOffset="691">29574 11543 19766,'28'-11'-30,"-1"0"0,4 1 0,1 3-1185,12 6 1,2 2-2969,-6-1 1,-2 0 4182,-7 0 0,-3 0 0,2 0 0,-12 0 0</inkml:trace>
  <inkml:trace contextRef="#ctx0" brushRef="#br0" timeOffset="3209">14817 3057 15898,'-40'0'1169,"10"17"-1169,2-4 0,8 24-270,0-24 91,10 5-631,27-18 270,16 0 495,-5 0 0,3 0 45,19 0 90,-11 0 180,-11 9 0,-17 19 90,-2 22-460,-9-20 1,0 1 279,0 7 0,0 0 45,1-3 0,-2 0-1,-7 0 1,-2 0-194,5-5 0,-3-2 59,-10 2 0,-1-3-90,-3 6 90,-6 4-450,8-26-180,1-11-187,8-20-262,20-28 629,0 15 0,4-4 315,5-10 0,3-4-254,-5 16 1,1-2-1,-2 1 419,-4-1 0,-1 0 0,1 2 419,8-11 1,-1 2-142,-7 9 0,-2 3 322,2-7-720,-3 19 180,-8 11 0,0 9-270,0 9 1449,0 11-1449,0 1 415,18-1-325,4-3-90,26-14 0,2 5 180,0-8-180,-11 0 360,-11 9 89,-17 2 361,-2 17 0,-9 3-181,0-1-449,0-1 90,0-10-90,0-8-270,0-11-359,17-20-1,5-19 405,-3 10 0,1-1 135,1 4 0,-2 0 180,2-22 90,-3 29 269,-18 10-269,0 35-90,0-2-180,0 15 90,0-10-90,17-19-270,5-1-90,26-18 1,-7-10 269,7-3 0,-17-15 90,-12 15 180,-10-6 179,-9 8 1,0 9-90,0 3-270,0 25 0,-9 5 0,-2 0-90,9 4-809,13-24-1620,28 7-6476,11-9 8995,-19 0 0,-3 0 0,5 0 0,-7 0 0</inkml:trace>
  <inkml:trace contextRef="#ctx0" brushRef="#br0" timeOffset="3934">16071 2684 18147,'-31'9'2248,"12"11"-1888,10 28-180,9-18 0,0 1-731,0 3 1,0 1 505,0 4 0,0-1 56,0 14-101,1-18 0,-2-3-1260,-8 2-1876,7 4-4420,-6-17 7646,8-10 0,0-1 0,0-9 0</inkml:trace>
  <inkml:trace contextRef="#ctx0" brushRef="#br0" timeOffset="4408">16051 2704 19316,'-19'-19'899,"8"8"-809,2 2-90,27 9 0,3 0 0,10 9 90,-3 2 0,-8 8 0,-9 9 0,-3 3 0,-8 8 0,-8 0-90,-3 0-90,-9-8 0,1-20-90,8 4-269,2-21 89,9 23 180,17-6 90,-3 9 0,5-1 450,-10 9 359,-9 3 91,0 8-91,-9 9-89,-11-7-540,-10-1-180,-1-12-629,3-9-2250,9-16-6862,16 3 9500,14-14 1,2 8-1,5 0 1</inkml:trace>
  <inkml:trace contextRef="#ctx0" brushRef="#br0" timeOffset="20008">17443 12288 15358,'-31'11'540,"12"15"-450,1-13 0,16 33-90,-15-14 90,6 8-90,-9 5 90,1-12-45,4-5 0,1 1-135,-7 12 135,2-13 0,0 1-45,-2 21-156,6-25 1,1 0 65,-5 23 90,-1-27-450,9 6-1349,3-25-3688,8 7 5487,0-9 0,0 0 0,0 0 0</inkml:trace>
  <inkml:trace contextRef="#ctx0" brushRef="#br0" timeOffset="20877">18991 12994 17157,'-19'50'989,"5"-26"1,-1-1-630,-7 25-706,9-23 1,-2 0 300,1 0 0,0 1 66,3 2 1,0 0-111,-17 14-859,8-12-2830,9 5 3778,3-31 0,8 14 0,0-18 0</inkml:trace>
  <inkml:trace contextRef="#ctx0" brushRef="#br0" timeOffset="21592">19971 13405 20305,'-9'35'210,"1"0"0,-2-5 0,-2-2-210,-7 1 0,-1-1-135,4-3 0,1 0-720,0 1 1,2-2-5352,-7 15 6206,1-10 0,8-18 0,2-3 0</inkml:trace>
  <inkml:trace contextRef="#ctx0" brushRef="#br0" timeOffset="22317">18697 13915 10501,'0'-31'1259,"0"-6"-269,9 7-271,-7-10-359,16 1-180,-16 0 0,15 0-90,-6 8-180,9-6 270,-1 16-270,1-16 0,-1 6-360,1 1-989,0 1-2249,-1 10 3688,-8 8 0,-2 2 0,-9 9 0</inkml:trace>
  <inkml:trace contextRef="#ctx0" brushRef="#br0" timeOffset="23250">17404 13523 12840,'8'-31'179,"1"1"1,5 1 0,3 1-45,-2 4 0,2 0-90,7 0 0,-2-2-657,-6-7 1,-1-1 611,0 3 0,0 1-105,0 0 0,-2 1-794,7-19-982,-9 17 1881,6 12 0,-15 10 0,7 9 0</inkml:trace>
  <inkml:trace contextRef="#ctx0" brushRef="#br0" timeOffset="24092">17776 14405 10321,'0'-29'3418,"0"8"-2698,9-8-360,-7 1-181,15 6-179,-6-24 180,9 14-135,-10 4 0,0-1-287,4 4 0,0 0 242,-4-8 0,2-1 0,6 3 0,1 1 0,-8-4 0,-1 0 0,8 0 0,2 1 0,-5 2 0,0 1-45,0-4 0,0 0-45,4 4 0,0 1 0,-4 4 0,0 0 45,0-3 0,0 0-90,0 3 0,-1-1 90,0-7 0,0-1-45,-3 3 0,0 1-45,3-4 1,0 0-91,1 5 0,-2 0-1304,9-21-1,-3 25 1,-1 2 1529,-5-8 0,5 12 0,-18 10 0</inkml:trace>
  <inkml:trace contextRef="#ctx0" brushRef="#br0" timeOffset="25375">17521 13150 15898,'0'-11'90,"-8"3"-90,-3 8 0,-9 0 0,0-18 0,10 23 0,-8-38 0,16 46 0,-15-37 0,14 31 0,-5-16 0,8 0 0,0 7 0,0-7 0,0 9-90,0 0-90,8-8 90,3-3 90,18-9-180,-8-8 90,8 6 0,-18-6-719,-3 8-1080,-8 9-2249,0 3 4138,0 8 0,0 0 0,0 0 0</inkml:trace>
  <inkml:trace contextRef="#ctx0" brushRef="#br0" timeOffset="32596">14601 11916 14639,'20'-3'539,"-9"6"-449,6 16 0,-6 1 0,9 8-90,8-6 0,-6 6 180,6-8-180,-8-1 0,-1 1 180,1-9 90,-9 6-90,6-6-90,-6 9-90,9-1 180,-1 1-270,1 0 90,-1-1 90,1 1-90,0-1 0,-1-8 90,1 7-1,-1-7-178,-8 8 89,7 1 179,-8-1-179,10 1 0,0 8 0,8-15-90,-6 13 180,6-15-90,0 9-90,-6 0 270,7-10-180,-10 8-90,1-16 180,8 15-90,-6-6 0,6 0 90,-8 7 0,-1-7-180,10-1 180,-8 8-90,8-7 0,-10 8 0,1-8 90,8-2-90,-6 0 0,6 2 0,-8-1 90,-1 8 0,1-16 0,0 15-90,-1-6 0,1 0-90,8 7 270,-6-7-180,6 8 180,-8-8-180,-1 6 450,1-6 719,8 9-989,3 0-270,-1-1 270,7 9-270,-6-6 90,-1-2 180,-1-3-180,-1-6 180,-6 9-90,6-9 0,-8 6-90,8-15 719,-6 16-629,15-16 0,-7 15-90,10-15 90,-10 16-90,-2-16 0,-17 15 0,7-6 90,-8 0 180,19 7-180,10-7-90,2-1 0,7 8 0,-17-7 0,-3 0 0,-8 6 90,-1-15-90,-8 16 0,7-8 0,-8 10 0,1-9 0,7 6 0,-7-6 0,-1 0 0,8 7 0,-7-16 0,8 15 90,1-15-90,0 16 0,-1-7 0,1 0 0,-1 6 0,1-15 0,0 16 0,-10-16 0,8 15 0,-7-6 0,8 0 0,1 6 0,0-14 0,-1 14 0,1-15 90,-1 16-90,-8-8 0,7 1 0,-7 7 0,8-16 0,-8 15 0,6-14 0,-14 5 0,14 1 0,-15-7 90,7 7-90,-9-9 0,9 9 0,-7-7-270,7 6-1080,-9-8-1918,0 0 0,0 0 0</inkml:trace>
  <inkml:trace contextRef="#ctx0" brushRef="#br0" timeOffset="35294">16561 12445 16258,'-11'-22'270,"2"-4"-270,9 32 90,-8-12-180,-3 6 180,-9-2-90,-8-7 179,6 9-269,-6 0 180,8 9-180,0 10 180,1 3-180,-1 6 90,9-8 0,3 0 90,25-10-269,14-1-1,10-9 0,7-17-353,0-5 488,-27 3 0,-1-1-45,20-19 45,-21 15 0,-1 0 45,3-18 33,-10 14 1,-2 0 56,0-5 180,-9-4-270,0 26 450,0 2-270,0 44 438,-9-17-573,8 12 0,0 3 135,-17-1 0,7 16-122,6-19 1,-1-1-149,-11 7-360,15 19-2878,-7-32 3328,9 15 0,0-24 0,0 5 0</inkml:trace>
  <inkml:trace contextRef="#ctx0" brushRef="#br0" timeOffset="36859">17600 13640 16258,'30'0'360,"-1"0"-271,-1-8-178,-6-3-1,6-18 0,0-1 180,-6-9-90,-2-1-90,-3 10 270,-15-7-91,7 15-89,-9-6 270,0 8 0,0 9 270,0 3-270,-9 16-90,-11 3 89,-10 18-89,-9 1 0,8 9-180,3 0 0,8 1 0,1-10-270,17-2-719,13-8-1440,28-9 2429,11-2 0,-17-9 0,-7 0 0</inkml:trace>
  <inkml:trace contextRef="#ctx0" brushRef="#br0" timeOffset="37842">15934 13327 12120,'0'-20'2788,"0"0"-1888,0 1-360,0 8-91,0 2-269,-9 1-180,-2 5 0,-8-5 0,-1 8 0,0 0 0,1 17 0,-1-4 0,1 7-180,8-3 180,2-15-90,18 7-449,10-9 359,12 0 180,-1 0 180,-1 0 359,-10 0 91,1 9-450,-9 10-90,-3 21-180,10 1-989,-5-2-4138,15-11 5217,1-17 0,-16-2 0,4-9 0</inkml:trace>
  <inkml:trace contextRef="#ctx0" brushRef="#br0" timeOffset="88200">23401 14914 7623,'-31'-19'4677,"12"16"-3688,1-12 1,16 22-1,-7-7-269,1-7-1,6 14-179,-7-16 0,9 18-180,0 2-1,0 17-179,0-6 0,0 15 0,0-7-90,0 9-180,9 9 180,2-6-90,8-3 0,1-2 0,-9-15 180,6 6-180,-15-8 90,7-10-90,-9-1 180,0-9-270,0 9 270,0 2-180,-9 0 0,-2-11 0,0 6 0,-6-4 90,-3 9 0,-10-2-90,-9 0-90,-1-7 90,1 15 90,0-15-180,0 16 90,0-16 0,8 15 90,3-14-180,8-3 180,9-3-90,3-5 0,8 8 0,0 0-90,17 0-180,5 0 90,17 0 0,9 0 90,-6-9-116,-14 5 1,0-3 115,-3-6 0,0-2 90,5 4 0,-1 0 0,-3-7 0,-2-1 0,24-3 0,-17-6 0,6 8 0,-24 1 0,13 8 0,-15-7 0,8 8 321,1-1-321,8 2 0,-6 9 0,6 0 0,-8-9 90,-1 7 0,-8-7 0,-2 9 0,-9 0 0,0 0 0,0 9 90,-9-15-90,7 21-90,-15-39 0,14 28 180,-14-21-270,6-1 270,-9 5-180,1-15-90,-1 0 90,1 6 0,-1-24-90,9 31 90,-6-29 0,15 31 0,-7-6-90,9 10 90,0 0 0,0 7-90,0-7-180,0 9 270,0 0-90,0 9 180,0 11-90,0 1 90,0 17-180,0-8 180,0 18-180,0-7 90,0 7 90,0-9-90,0-8-90,0-3 180,0-17-180,0-2-450,0-9-449,0 0-90,0 8-361,0-5 271,0 5 989,0 1 180,0-7 270,0 7 180,0-9 359,0-9-449,0 7-450,0-15 0,0 14-1079,-9-14 1169,7 15 0,-7-7 0,9 9 0</inkml:trace>
  <inkml:trace contextRef="#ctx0" brushRef="#br0" timeOffset="92582">22107 5409 16258,'0'29'449,"0"1"1,0 7 0,0 2-270,1 0 0,-2 2-135,-2 8 0,-2 0-724,-1-8 0,1-1 589,0 4 0,-1-3 455,-12 11-365,17-22 0,0-3 410,-7-5-320,8-5-450,0-17-179,8-17-271,12-14 315,-1 3 1,1-3 224,5-7 0,0-2 90,0-4 0,0-1-34,-5 12 0,0 1 0,-3-1 214,0-17 0,-1 2-226,7 6 0,-1 3 181,-10 4 0,-2 3 45,19-8 180,-10 21 0,1 10 180,-1 26 1352,-8 5-1172,7 17-90,-16 1 180,6 7-181,-8-5 864,0-3-953,-8-2-180,-12-15 0,-11 6-360,-8-17-809,0-2-1980,9-18 2969,1-19 0,18 12 0,3-10 0</inkml:trace>
  <inkml:trace contextRef="#ctx0" brushRef="#br0" timeOffset="92939">22931 5428 11400,'0'29'4408,"-9"-8"-3239,-11 16-269,-10 3-675,10-20 0,0 1-270,5 7 0,0 1 135,-13 12 0,17 7-90,2-9-270,27 0-1710,3-17-3417,27-4 5397,-6-18 0,-12 0 0,-12 0 0</inkml:trace>
  <inkml:trace contextRef="#ctx0" brushRef="#br0" timeOffset="93197">23362 5330 15628,'0'48'1799,"-4"-19"0,-1 1-1484,0 0 0,-1 1-1062,1 15 0,-1 2 836,-2-11 1,-1 0 30,3 3 0,1-2-120,0-8 0,-1-3-180,-3 12-522,9 0-3615,0-8 4317,0-12 0,0-10 0,0-9 0</inkml:trace>
  <inkml:trace contextRef="#ctx0" brushRef="#br0" timeOffset="93588">23910 5585 17067,'40'-22'540,"8"5"-450,2 8-810,0 7-1888,-2-7 2608,-18 9 0,-10 0 0,-11 0 0</inkml:trace>
  <inkml:trace contextRef="#ctx0" brushRef="#br0" timeOffset="93788">23891 5781 18057,'28'-9'1079,"12"-1"-1529,10-1-2608,0 2 3058,-2 0 0,-27 7 0,-3-7 0</inkml:trace>
  <inkml:trace contextRef="#ctx0" brushRef="#br0" timeOffset="97205">26439 5468 8882,'9'-22'3958,"-7"-4"-2519,6 15-450,-8 0-179,0-7-91,0 8-89,0-1-90,0-7-1,0 16-359,0 2 0,-8 2 90,-12 7-270,-11 8 0,-17 5 90,27 4 0,1 5-90,0-2 0,1 3 0,3 7 0,4 0 0,1-8 0,2-1-45,2 3 0,3-1 45,13 19-579,4-25 0,5-2-276,1-3 1,3-3-468,1-2 0,2-4-3175,23-1 4497,-16-2 0,-3-9 0,-21 0 0</inkml:trace>
  <inkml:trace contextRef="#ctx0" brushRef="#br0" timeOffset="97538">26478 5722 10231,'-20'-28'3148,"18"15"-3238,13-4 270,28 17-180,3 0 90,6-9 630,-18 7 269,-2-7-449,-17 9-180,-2 0 179,-9 0-89,0 0 180,0 17-180,0 5-91,0 26 91,-9 2-270,-2-9-90,0 14-90,-6-40-90,15 20-809,-16-33-1170,16 7-2609,2-9 4678,11-9 0,0 7 0,-2-7 0</inkml:trace>
  <inkml:trace contextRef="#ctx0" brushRef="#br0" timeOffset="97888">27086 5389 14099,'-1'46'2968,"-16"-3"-2653,7-5 0,-2 1-45,-7-5 0,-1 1-861,5 4 0,-1 1 636,-2-5 0,-1-1-89,8 1 0,1-2 44,-5-8 0,1 0 361,4 23-361,-8-26-629,16 4-1170,-7-7 130,1-14-309,5 10-1023,-5-24 3001,8 1 0,0 5 0,0-5 0</inkml:trace>
  <inkml:trace contextRef="#ctx0" brushRef="#br0" timeOffset="98222">27105 5448 9691,'0'-11'1530,"0"-6"-1440,0 15-1,9-7 541,2 9 90,0 0 269,6 0 91,-15 9-1,7 10-270,-9 12-179,0 8-315,0-12 0,0 2-46,0 1 1,0 1-135,-4 8 0,-1 1-256,0-5 1,-1-1 210,-4-4 0,1-1-110,3 1 1,1-3-71,-13 5-720,7-3-2158,1-12-5127,1-15 8095,9 7 0,0-9 0,0 0 0</inkml:trace>
  <inkml:trace contextRef="#ctx0" brushRef="#br0" timeOffset="98396">26987 5761 17517,'29'-10'-6027,"19"1"6027,-5 9 0,-3 0 0,-23 0 0</inkml:trace>
  <inkml:trace contextRef="#ctx0" brushRef="#br0" timeOffset="99321">27771 5624 17337,'29'-11'360,"1"3"-450,10 8 180,8 0-720,-7 0-405,-13 0 1,1 0-2384,12-9 3418,-2-2 0,-19 0 0,-12 3 0</inkml:trace>
  <inkml:trace contextRef="#ctx0" brushRef="#br0" timeOffset="99538">28105 5487 17337,'-20'-19'1619,"0"34"-1349,-8 9-225,12 3 0,1 5-45,0 1 0,0 1-762,0-3 1,2-1-1263,2 0 0,2-1 2056,-2 10 1,3-19 0,8-12 0</inkml:trace>
  <inkml:trace contextRef="#ctx0" brushRef="#br0" timeOffset="100338">29810 5566 10861,'11'-11'5127,"-3"-7"-4408,-8 16-179,0-7 90,0 9-270,0 9-1,-8-7-89,-12 7 0,-11-9-90,-17 9-90,7 10-45,12-5 0,1 3 45,7 6 0,1 2-234,-5-1 0,2 2 189,7-1 0,2 0 45,-2-1 0,3 0-90,3 24 0,18-7 90,5-16 0,5-2-225,5-2 0,4-3-631,6-5 1,2-4-449,-5 1 0,1-3-1198,3-6 1,-1-2 2411,17 1 0,-19 0 0,-14 0 0</inkml:trace>
  <inkml:trace contextRef="#ctx0" brushRef="#br0" timeOffset="100763">29849 5840 16078,'-11'-20'1619,"2"9"-1529,9 3-90,18 8-90,-5 0 90,15 0 90,-8 8-90,-9 3 90,6 9 0,-15 0 0,7-1 180,-9 1-1,0-1-89,0 10 90,-9-8-360,-2 16 180,-8-15-90,-1 6-540,0-25-1888,10 12-4228,1-22 6656,18 16 0,-7-9 0,7 0 0</inkml:trace>
  <inkml:trace contextRef="#ctx0" brushRef="#br0" timeOffset="101080">30437 5624 13020,'-20'29'3328,"-8"10"-2969,13-15 1,-1 2-225,-3 3 0,-1 1-597,0-1 0,1 0 462,3 1 0,1-1-299,1 1 1,0-1-2131,-5 21-4240,-1-19 6669,9-5 0,3-24 0,8 7 0</inkml:trace>
  <inkml:trace contextRef="#ctx0" brushRef="#br0" timeOffset="101590">30417 5644 17607,'40'-11'90,"-1"11"-90,0 11-90,-9 9 270,-10-1-90,-11 1 0,-9 8 180,0 3 269,-18-1 91,-12-2-450,-21-8-90,1-1-90,11 1 0,11 0 0,8-18 0,10 22-360,10-20 270,11 33 90,8-6 90,-8-1 0,-2 7 450,-9-15 359,-9 15 1,-11-15-181,-10 6-89,-18-17-180,6-2-360,3-9-1,2 0-628,16 0-2250,-8 0 2789,10-9 0,8 7 0,2-7 0</inkml:trace>
  <inkml:trace contextRef="#ctx0" brushRef="#br0" timeOffset="102713">24890 6232 8252,'-50'0'5487,"2"9"-4407,18 1 89,2 1-539,8-2-1,0-9 810,10 0-1079,45 0-180,19 0-90,-3 1 0,5-2-120,-18-1 0,1-1 0,2-1-524,4 1 1,1 0-1,0-1 584,-2-2 0,-1-1 0,0 0-30,3 0 0,0 0 0,-2 1-362,2 0 1,-1 1 316,-1 0 0,-3 2-2564,9 3 2609,-20 0 0,-13 0 0,-17 0 0</inkml:trace>
  <inkml:trace contextRef="#ctx0" brushRef="#br0" timeOffset="103623">28516 6173 11311,'-39'0'5486,"8"0"-4046,3 0-271,9-9-90,8 16-359,-7-22-270,16 21-181,-7-14-179,9 8 0,0 0 0,9 0-90,20 0 90,21 0-90,-13 0 0,4 0 90,8 0 0,0 0-90,1 0 0,0 0 0,-11 0 0,0 0 0,-1 0-631,12 0 0,0 0 631,4-5 0,-1 1-135,-12 3 0,-2 0-164,0-4 1,-2 1-62,13 4-720,-10 0-2158,-12 0-6593,-17 0 9523,-3 0 0,-8 0 0,0 0 0</inkml:trace>
  <inkml:trace contextRef="#ctx0" brushRef="#br0" timeOffset="117258">14895 11974 14908,'-11'9'1440,"2"-7"-1260,18 16 89,-7-16-89,16 7-180,-7-1 0,8 3 90,1 9-90,8-1 90,-6 1-90,15 0 90,-6-1-90,8 1 0,0-1 0,9 1 90,-7 0-45,-12-15 0,-1 0 135,13 13 180,7-7-270,-17 8 0,-3 1 0,0 0 0,-6-10-1,15 8 1,-6-7-90,-1 0 90,7 6 0,-15-6 0,6 9 0,0-1-90,-6-8 90,7 6 90,-1-6 180,-6 0-90,6 7-180,-9-16 90,1 15-1,0-6-179,-1 0 90,1 6-90,8-6 90,-6 9 90,6 0-180,1-1 0,-8 1 90,8-1 0,-10 1 0,1 0-90,-1-10 0,1 8 90,-9-16-180,6 7 180,-15-9 0,7 8-90,-9-5 90,0 5-90,0-8 450,0 0-450,0-8 0,0 5-90,-9-5 0,-1-1 90,-10-2-90,0-9 90,-8-8 0,6 15-90,-15-13 90,15 15 0,-15 0 0,7-6-90,-1 15 90,-6-16 0,16 16-90,-8-15 90,10-3 0,8 7 0,2 4-180,0 3 0,7 12 180,-6-14-90,8 8 90,17 0 0,5 0 0,26 8 0,-7-6 90,7 16-90,-9-7 180,-8 8-90,-3 1-90,-17-9 90,6 6-90,-6-15 90,0 16-90,7-16 90,-16 7 90,6-9-180,-8 0 90,0 0-90,9 0-450,-7 0-989,7 0-1619,-9 0 1139,0 0 0,0 0 0</inkml:trace>
  <inkml:trace contextRef="#ctx0" brushRef="#br0" timeOffset="118725">16130 12464 8792,'-11'-30'4407,"2"2"-2967,9 17-91,0 2-180,0 9-539,0 9-1,-9-16-269,7 14-90,-6-16-90,8 9 0,0 0 0,0 17 0,8-4-90,3 24-90,9-15 90,-1 7 179,1-10-179,0 1 0,-9-1-90,6-8 90,-15 7 0,7-16 0,-9 7 90,0-9 360,0 0-540,0 8 0,0-6 0,0 7 0,0 9 0,-9-14 0,-11 22 0,-10-15 0,-1 8 90,-6 1-180,16 0 90,-8-1 90,10 1-90,-1-18 90,9 5-180,3-16 180,8 9-90,0 0 0,0 9-90,-9-16 180,7 14-90,-7-16-90,9 9 0,0 0 0,0-9 0,9-10-90,2-12 0,8-17 90,1-2 0,-1 0 90,-8 21 0,-2 1 0,2-4-90,6-14 90,-15 24 0,7-6 0,-9 17 0,9-6 0,-7 14 90,7-5-90,-9 8 180,0 0-90,0 8-90,0 3 90,0 9-90,0 8 0,-9-6 90,-2 15-90,-8-7 0,-1 10 0,6-16 0,0 0 0,-8 17 90,-7-2-90,10-11-90,-1-8 90,1-9 0,8-2 90,2-9-90,9 0 0,0 0 0,0-9 0,0-2-90,9-8 90,2-10 90,8 7-90,-8-6 0,-2 17-90,-9 3 90,0 8 0,0 8 0,0 21 0,-9-14-90,7 28-630,-15-38-1708,14 12-3329,-5-17 5757,17 0 0,-7 0 0,6 0 0</inkml:trace>
  <inkml:trace contextRef="#ctx0" brushRef="#br0" timeOffset="120687">15013 11896 9422,'-20'0'2428,"0"-9"-1708,10 7 269,1 2-89,9 2-451,0 7-89,17-9-180,14 0-90,-3 0 0,3 0-45,3 0 0,2 0 0,2 0 0,2 0-351,-1 0 0,0 0 441,-4 0 0,0 0-45,-1 0 0,-1 0-45,-3 0 0,-1 0-143,1 0 0,-1 0 143,0 0 0,1 0 0,-1 0 0,1 0-45,-1 0 0,0 0 90,21 0-45,-20 0 0,-3 0-45,6 0 270,12-9-90,-23 7 0,7-7 0,-10 9 323,-8 0-323,6 0 304,-15 0-394,7 0 0,-9 0-90,9 0 90,-7 0 0,7 0 0,-9 0-90,9 0 0,-7 0 0,6 0 0,1 0 0,-7 0 89,7 0-89,0 0 0,-7 0 90,15 0 90,-15 0 0,7 0-90,-9 0 90,0 0-180,9 0 180,2 0-90,0 0-90,6 0 180,-15 0-90,16 0 90,-16 0 0,7 0-180,-9 0 179,0 0-179,0 9 0,0-7 90,0 7 0,0-9-90,0 0 90,0 9-90,0 2 90,0 8-90,0 1 0,0 8 90,0-6-90,0 15 0,0-7 90,0 10-90,0-1 0,0 0 90,0 0 0,0 9-90,0-7 0,0 7 0,0-8 0,0-1 0,0 0 0,0-9 90,0 7-90,0-6 90,0-1-90,0-1 90,0-10-180,0 10 180,0-8-90,0-1-90,0-3 90,0-14 90,0 5-90,0-8-270,0 0 180,0-17 0,0 4-90,0-24 90,0 6-90,0-8 1,0 0-91,0 0 90,0-9 0,0-2 135,0 20 0,0 1-45,0-21 0,0 21 0,0 1 90,0-13-180,0-7 90,0 17-90,-9-14-90,7 21-269,-7-22-181,9 16-89,0-1 89,0 3-359,0 17-91,0-7-2787,0 16 3957,0-6 0,0 8 0,0 0 0</inkml:trace>
  <inkml:trace contextRef="#ctx0" brushRef="#br0" timeOffset="121895">14640 11896 12750,'11'0'1079,"15"0"-1079,-4 0 90,17 0-90,-11 0 0,1 0-180,1 0 0,1 0-947,12 1 0,1-2-357,1-3 0,0-1 1484,1 4 0,-3 0 0,9-8 0,-17 9 0</inkml:trace>
  <inkml:trace contextRef="#ctx0" brushRef="#br0" timeOffset="126253">16091 11759 10231,'0'-20'2249,"8"9"-990,-6 3-449,7 8-1,-9 0 1350,0 0-1979,0 8 0,9 3-90,-7 9 90,7 8-90,-9-6 0,0 15 89,0-15-179,0 6 0,0-8 0,0-1 0,9 1 0,-7-9 90,6 6-90,-8-15 0,0 7-90,0-9-89,0 0-1,0-9 0,0-2 0,0-17 90,0 6 90,0-15-180,0 7 270,0-1-90,0-6 0,0 24 0,0-13-270,0 24 270,0-7 0,0 9 0,0 0 0,0 18 90,0-5 90,0 24-90,0-7 90,0 9-90,9 1-180,-7-10 270,7 7-360,-9-24-270,0 13-2338,9-24 2788,-7 7 0,7-9 0,-9 0 0</inkml:trace>
  <inkml:trace contextRef="#ctx0" brushRef="#br0" timeOffset="129518">14307 12601 14998,'29'0'90,"1"1"0,-1-1 0,1 0-90,4 0 0,-1 0 0,20 0 0,-24 0 0,-2 0 90,4 0 270,-3 0 90,-17 0-360,-2 0-90,-10 0 0,1 8 90,-17 3-90,-14 0 0,-10 6 0,13-11 0,-1-1-215,-21 6 215,21-1 0,-1-2 90,-11-6-90,-5 15 0,25-15 0,-8-2-180,19-2 180,1-6 215,26-1-485,5 7 90,26-16 90,-6 7 90,5 0 270,-25 3 0,-4 8 0,-19 0-180,-7 17 359,-21-13-359,-3 23-90,3-22 0,1 0-270,-5 15-2068,-4-9-6207,18-11 8545,8-2 0,2-7 0,9 9 0</inkml:trace>
  <inkml:trace contextRef="#ctx0" brushRef="#br0" timeOffset="130510">14248 12072 8612,'20'-8'270,"0"5"-360,-10-5 180,8 8 180,-16 0 90,7 0-91,-9-9-269,0 7 0,0-16 0,0 16-90,0-15 1,0 6 89,0-9 179,0 9 361,0-6 360,0 15-271,0-7-359,0 9 1169,0 0-899,0 9-450,0 10 90,8 12-90,-5 8-90,14 9-445,-6 2 490,-2-21 0,2 1-45,-2-1 0,1 1 0,0-1 0,0 1 0,0-1 0,-1 0 45,-3 1 0,-1-1-45,5 1 0,-2-1 0,-7 1 0,0-1 0,16 21 0,-15-2 0,7-18-180,-9-1-90,0-10-450,0-8 91,9-2-186,-7-9-2873,7 0 3688,-1-9 0,-5 7 0,5-7 0</inkml:trace>
  <inkml:trace contextRef="#ctx0" brushRef="#br0" timeOffset="132775">16032 12464 11041,'0'-19'1439,"0"8"-450,0 2-179,0 9 1259,0 0-2069,0 9 0,0 2 0,0 8-90,9 1-180,1-9 0,19-2 90,-7-9 270,6 0 90,-17-9 180,-3-2 269,-8-9-179,0 1 90,-8 17-360,-3-5 180,-18 16-360,8-18 0,1 16-90,3-14 180,14 16-630,4-9-1529,18 0-3508,12 0 5577,8 0 0,-17 0 0,-5 0 0</inkml:trace>
  <inkml:trace contextRef="#ctx0" brushRef="#br0" timeOffset="141513">24930 6820 7892,'0'-20'3329,"0"9"-1710,0 3 90,0 8-360,0-9-450,0 7-89,0-7-720,0 0 90,0-1-270,0-10 90,8 0 180,3-8-180,18 6 90,-8-6-90,8 17 359,-10 2-179,-8 9 90,7 9-180,-8 2-90,1 17 180,7-6-180,-7 15 0,17-6 180,3-1-180,8-2-270,0-8-360,-9 0-989,-1-10-1979,-18-1 3598,-3-9 0,-8 0 0,0 0 0</inkml:trace>
  <inkml:trace contextRef="#ctx0" brushRef="#br0" timeOffset="141913">24969 6839 14279,'-20'-19'4137,"9"17"-3777,11 21-180,11 14-180,2-1 0,3 1 45,-2-7 0,2 1-45,3 10 0,1 2-90,0-9 0,0 1-45,-1 7 0,1 0 90,3-7 0,2-1-525,-1 4 1,2-1 479,6-2 0,3-3-90,3-2 0,3-2 210,-8-7 0,3-1 0,2-1-692,3 0 0,1-2 0,3-2 684,-5-2 0,1-1 1,1-1-1,1 0-45,4 1 1,2-1 0,1 0 0,0-1-23,3 0 0,2-1 0,-1 0 0,2-1-487,-10-1 0,2-1 0,-1 0 0,0 0 1,0 0 531,8 0 0,0 1 0,-1-1 0,0-1 0,-4 0 0,0 0 0,-2-2 0,0 0-222,6-1 0,-1-1 1,-4 0 310,9-1 1,-7-3 83,-14-6 0,-7-2-623,-2-7-3199,-19-7 3649,-9 19 0,0 1 0,0 9 0</inkml:trace>
  <inkml:trace contextRef="#ctx0" brushRef="#br0" timeOffset="142573">28281 6663 18057,'26'-11'629,"-2"-6"-584,7 15 0,4 2-45,17-18 0,-14 17 0,0 0 45,-7-8 0,-1 1-45,0 6 0,-1 1 90,19-7 180,-27 8 0,-3 0 0,-18 0-90,0 17-90,0 5 0,0 17-1,0 0-89,0 9 0,0-15-359,9 13-721,1-33-1888,1 13-3778,7-24 6746,-16 7 0,7-9 0,-9 0 0</inkml:trace>
  <inkml:trace contextRef="#ctx0" brushRef="#br0" timeOffset="143021">28595 6800 18956,'-20'39'990,"0"9"-810,1 2-136,5-21 1,-1 1 0,1 4 0,-2 0-45,-3 0 0,-1 1 45,-8 4 0,-1 1-45,4-1 0,-2 0-940,-10 1 1,-3-1 939,6 0 0,-1 0 45,-4-3 0,-1-2-264,1-4 0,0-2 219,0-3 0,0-2 0,-1-3 0,1 0-244,0 0 0,0-1 244,4-4 0,0 0 0,1 0 0,1-1 90,3-4 0,1-1-90,-4 2 0,-2-2 90,1-3 0,-1-1 558,0 0 0,0-2-648,1-2 0,0-2 0,4 1 0,2 0-720,-14 0-1396,5-8-7715,27 6 9619,1-16 1,9 16 0,0-7 0</inkml:trace>
  <inkml:trace contextRef="#ctx0" brushRef="#br0" timeOffset="144630">26086 8133 9961,'31'0'4138,"-3"0"-2879,-9 0 630,-8 0-540,-2 0-359,-9 0 359,0 0-989,0 9-180,-26-7-90,-7 15-45,1-11 0,-4-1-45,-2 5 0,-2 0 45,-8 0 0,-2-1-605,0 1 1,0 0 514,0 0 0,2 0 45,7 0 0,3-1-135,8-3 0,2-1-224,-11 4-1,28-9-90,31 9 315,7-8 0,4 0 135,5 7 0,0 1 0,8-4 0,0 1 45,-9 3 0,-1 2 45,1-1 0,-2-1 180,8 2 1118,-13 7-1208,-19-8 0,-9 10 90,0 0-90,0-1-90,-9 9 0,-19-6 0,-14 7-90,14-15 0,-3 0 0,1-4 0,2 2 0,2 6 0,2 1 0,-16 2 0,12-1 0,17-11 0,20-9-90,39 0 0,-18 0 0,3 0-45,15 0 0,0 0-45,-11 0 0,-2 0-135,4 0 0,-2 0-2113,5 0-7403,-14 0 9770,-20 0 0,-8 0 0,0 0 1</inkml:trace>
  <inkml:trace contextRef="#ctx0" brushRef="#br0" timeOffset="145204">27046 8486 16078,'-19'0'3508,"-1"0"-3328,0-9 90,10 7 89,1-7-269,18 9-90,10 0-899,21 0-1440,10 0-3597,0 0 5936,-21 4 0,-2 1 0,-3-3 0,3 7 0</inkml:trace>
  <inkml:trace contextRef="#ctx0" brushRef="#br0" timeOffset="145371">26909 8643 18776,'37'0'-360,"13"0"-1619,-15 0 1,0 0 1978,1 0 0,-2 0 0,7 0 0,-15 0 0</inkml:trace>
  <inkml:trace contextRef="#ctx0" brushRef="#br0" timeOffset="145638">27772 8368 16168,'19'-9'5127,"-8"7"-4318,-2-6-89,-9 16-450,0 21-180,-9 3-90,-4-4 0,-3 1-526,-7 21 166,0-25 1,0 0-833,7 4 1,1-1-6005,-15 4 7196,10 5 0,12-26 0,8-2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30T13:13:49.685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18090 11778 14099,'0'-19'3508,"0"8"-2788,0 2 179,0 9-359,0 9-1,0 11-359,0 19-135,0-11 0,0 2-258,0 1 0,0-1-282,0 4 0,0 0-637,-1-4 1,2-1-4266,7 12 5397,21-13 0,-14-19 0,11-9 0</inkml:trace>
  <inkml:trace contextRef="#ctx0" brushRef="#br0" timeOffset="667">20736 11759 20935,'0'29'120,"0"1"0,0-1 0,-1 0-300,1 1 0,0-1-1439,0 21-4228,18-2 5847,-5-17 0,7-12 0,-12-10 0</inkml:trace>
  <inkml:trace contextRef="#ctx0" brushRef="#br0" timeOffset="1367">20559 14365 17157,'-30'-8'2879,"19"6"-2070,22-7-179,37 9-450,-19-4 0,3-1-562,7 0 0,0-1 427,-4 1 0,0-1-218,-1-3 0,-1 1-1536,17 6-5847,-2-7 7556,-26 9 0,-5 0 0,-17 0 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30T13:13:58.807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17835 10916 17787,'20'0'809,"8"0"-719,2 9 0,10 2 0,-10 8 90,-2 1 180,-17 8 0,-2 3-270,-11-3 0,-5 0 179,-21 16-89,4-15 0,-2-2 45,-4-6 0,-1-2-90,-8 4 0,1 1-314,12-3 0,0 0 179,-3-1 0,1-1 90,-2 1 0,11-3-90,45-15 0,17 7 90,-4-8 0,1-2-90,-5 1 0,0 0-45,-5 0 0,-2 0-225,12 0-1711,-12 9 1981,-17 2 0,-3 0 0,-8-3 0</inkml:trace>
  <inkml:trace contextRef="#ctx0" brushRef="#br0" timeOffset="975">21539 12817 21924,'0'34'330,"0"0"0,-4-4 0,-1 1-240,1 11 0,-3 0-788,-2-5 0,-1-2 698,-1 4 0,2 1 0,4-2 0,-1 0-315,-3-7 0,1-1-1059,7 4 0,0-1-3542,-7-2 1,-2-3 4287,-1 5 1,1-7-1,1-26 1</inkml:trace>
  <inkml:trace contextRef="#ctx0" brushRef="#br0" timeOffset="2878">20461 14052 18776,'11'30'1979,"-2"7"-1619,-18 3-180,-2 1-135,-2-17 0,-2 0 45,-16 15-90,1-9 90,-7 7-90,15-15 90,-6-2 0,8-11-90,9-9 0,3 0 0,8 0 90,0 0-90,8 0 0,12 0 0,10 0-90,18 0-90,3-9 135,-22 8 0,0 0 45,1-8 0,-1 0 0,21 7 90,-11-15-90,-19 15 0,-3-7 0,-15 9 90,7 0-90,-9 0 0,0 0-90,0-9-270,0-2-360,0-8-899,0-10-1079,0-1-6927,0-9 9625,0-9 0,0 24 0,0-2 0</inkml:trace>
  <inkml:trace contextRef="#ctx0" brushRef="#br0" timeOffset="8083">17698 13660 13110,'-9'13'4677,"7"2"-3688,-7-24-269,9 9-270,0 0-540,0-8 90,-17 14-90,-14-12 0,-19 23 135,21-8 0,-1 2-241,0 7 0,1 3 151,8-1 0,1 1-55,0 3 0,3 0 100,-3 7 180,10-3-270,10-17 180,28-2-180,13-18 90,-12 0 0,1-2 150,0-2 1,-1-4-151,-3-6 0,-2-2 45,2 4 0,-4 1-45,0-20 21,-5 12 159,-17 17-270,0 11 270,0 28-180,-9-4 0,7 22 90,-7-15 0,27-1-630,13-2-2968,1-17 3508,14-2 0,-33-9 0,4 0 0</inkml:trace>
  <inkml:trace contextRef="#ctx0" brushRef="#br0" timeOffset="17391">20775 14385 13110,'-11'-22'1978,"2"5"-1618,9 8 0,0 7 90,0-7-90,0 9 89,0 0-449,0 9 90,-9-7 0,-2 7 0,-8-1 0,-1 3-90,1 9 180,-1 0-270,0-1 90,1 1 0,8-1 90,11 1-90,11 0 90,17-9 0,3-3 0,-1-8-90,7 0 0,-15 0 180,6 0-90,-8 0-90,0-17 90,8 4 0,-15-16-90,13 1 179,-15 6 1,0-6-90,-2 8-90,-10 1 90,1-1-90,0 1 0,0 8 0,0 2 90,0 0-90,-8 16 0,-3-14 0,-18 16 0,8 0 90,-16 2-270,6 17 180,1-6-90,1 15 90,10-16 0,8 8 90,2-10-180,18 1 90,2 0 90,9-9-90,8-3 0,-6-8 0,6 0 180,-8 0-180,-10-8 90,8-3-180,-16-9 180,7 0-90,-9-8-90,0 6 360,0 3-270,0 1-180,0 7 180,0 1 0,0-8 0,0 25 0,-9-14 90,-2 16-180,-9-9 0,-8 0 90,6 8 0,-6 3 0,8 0 0,10 24 0,-8-28-90,16 27 90,-7-23 0,18 9 90,2 0 0,9-1-180,-1-8 180,1-2 90,-1-9-90,-8 0 0,7 0-90,-16-9 0,7-2 90,-1-8-180,-6-10 270,7 8 0,-9-8-90,0 18-90,0-6-180,0 23 180,-9-12-720,-2 15-2158,-8-9 2878,-1 0 0,9 0 0,3 0 0</inkml:trace>
  <inkml:trace contextRef="#ctx0" brushRef="#br0" timeOffset="25733">20677 14934 17337,'-20'0'1889,"0"-9"-1439,10 7-360,1-7 270,9 18-271,-9-16 91,7 23-90,-15-14 0,6 17 0,-9 10 0,0-16-90,10 13 0,1-15 180,9 8-180,0 1 90,0 0-180,17-1-90,-4-8-360,16-2-989,-1-9-1169,-15 0 2698,13 0 0,-24 0 0,7 0 0</inkml:trace>
  <inkml:trace contextRef="#ctx0" brushRef="#br0" timeOffset="26341">20637 14738 15448,'-19'-9'2429,"8"7"-1890,2 2-359,1-7-180,5 14 0,-5-16 0,8 9 90,0 9-180,0-7 90,0 7 0,8-9 90,-5 0 0,5 0 0,-8 0 360,0 0-450,0 9-90,0-7-180,0 6-1619,0-8-7196,0 0 9085,9 0 0,-7 0 0,7 0 0</inkml:trace>
  <inkml:trace contextRef="#ctx0" brushRef="#br0" timeOffset="35708">27615 11249 20665,'11'-19'540,"-3"-1"-540,-17 18 0,-1-13 0,-19 21 0,-10-15-90,-2 18 0,1 11 90,12 1-90,9-1-360,8 6-179,2-21 179,35 21 360,-2-15 90,16 8 0,-12 1 180,-9-1 90,-8 10 0,-2 1-136,-11-2 1,-5 1-45,-13 14 45,11-14 0,-3-1 45,-25 11 90,15 0-90,-6 1-180,-1-10 180,8-10-90,-8-3 0,10-15-270,-1-2-180,9-11-540,2-17-89,18-2 584,3 6 0,5 0 0,6-2 1,4 2 89,6-2 0,4 2 135,6-5 1,1 1 179,-4 7 0,0 1-472,4-4 1,-1 0 426,-7 4 0,-2 0 90,1 1 0,-2-1-108,-7 1 0,-2-1 603,15-10 359,-20 1-449,-10 10 0,-9 8-90,-9 19 740,-11 14-1010,-10 9 58,-1 6-58,3-24-270,17 22-450,20-22-179,22 6 449,10-1 360,7-16 270,-9 7 989,-8-1-270,-12 12-89,-10 10-450,-18 1-360,-2-3-90,-8-8 90,-1-18-1709,9 4 359,46-14 181,11-10 494,-4 12 1,3-1-311,-1-6 0,-1-2 760,-6 4 0,-2 2 855,-4 4 0,-3 0 1079,0-4-720,-19 9-719,-9 8-180,-9 3-270,-2 0 979,0 7-1608,2-16-361,36 7 361,5-9 179,-3 0 1,1 0-46,-1-4 0,1-1 135,4 1 1,0-3 186,-4-11 1,1-1 712,0 8 0,-4-2 1349,4-33-360,-14 33-90,-35 4-899,-12 12-405,1 8 0,-1 4-90,3-5 0,2 2-225,-1 1 0,4 4-1259,2 20-1619,38-15 3279,23 6 0,-6-17 0,0-2 0</inkml:trace>
  <inkml:trace contextRef="#ctx0" brushRef="#br0" timeOffset="37337">29300 11112 11400,'11'-20'6027,"-2"10"-5397,-9 1-91,0 9 181,0 0-180,0 9 179,0 19-359,-26 4-225,11-4 0,-3 1-597,-14 1 1,-4-1 551,1 1 0,0 1-45,1 3 0,-1-1-295,0-7 0,2-2 295,7 1 0,2-2 45,-15 8-90,11-12 90,8-10-90,9-9 751,12 0-1290,27-17 314,-5 3 0,4-3 45,11-7 0,3-2 90,3-3 0,1-1-177,-13 8 0,1-1 0,0 1 267,0 2 0,0 0 0,-1-1 0,9-13 0,-2 0-201,-3 9 1,-4 0 290,7-14 0,-19 20 180,-12 10-90,-8 9 180,0 17 1400,0 22-1580,-9 14-90,5-20 0,-3 1-32,-2-4 0,-1-1-13,0 1 0,0-1-224,-9 21 269,8-2-90,2-9 0,9 0-269,0-8-361,0-3-1259,0-8-1630,0-10 3519,0 8 0,0-16 0,0 7 0</inkml:trace>
  <inkml:trace contextRef="#ctx0" brushRef="#br0" timeOffset="37537">29143 11328 17877,'18'-11'2069,"21"2"-2114,-10 8 0,3 2-315,11 3 0,1 1-1619,-7 0 0,-2 1 1979,5 3 0,-4 1 0,-3 1 0,-7-2 0</inkml:trace>
  <inkml:trace contextRef="#ctx0" brushRef="#br0" timeOffset="44462">11250 6252 10681,'0'-20'1709,"0"9"-900,0-6 181,0 23-271,-18-21-179,5 21-90,-15-14-180,-1 8-180,-1 8 0,-9 12-90,8 10 0,3 10-90,8-19 90,10 6 90,18-25-90,14 7 180,26-9-270,2-9 0,-8-2 539,-5 0 91,-18 2-360,-8 18 0,-2 19-90,-9 22-280,0-20 1,0 1 279,0 3 0,0 0-90,0-4 0,0-1 135,1 0 0,-2 0-108,-17 22 153,-4-4-180,-26-25 0,7-4-180,2-18-270,11-18 180,8-21 0,12 10 1,5-3-46,9-7 0,6 0-270,5-2 1,7 3 179,13 2 0,5 3-292,-2-2 1,0 2 696,0 3 0,-1 1 47,-8 4 1,-4 0 176,-6 1 1,-2 0 270,9-6 135,-17-7 0,-3 24-451,-8-5 1053,0 18-1232,0 0 643,0 18-463,18-5-90,4 24 0,17-15-90,0 6 270,-9-17-180,-1-2 450,-18-1-181,-3-6 181,-8 7-360,0-9 270,0 0-360,9 0-90,2-9-90,17-10 90,-6-12-90,15-8 0,-15 9 90,-3 10 180,-10 11-180,-9 18 0,0 2-90,0 9 180,9 8-180,2-15 180,17 4-90,11-17-90,3 0 90,6 0-90,-9-8 0,-9-3 90,-1 0 90,-19-7 0,-1 16 0,-9-6 90,0 16-270,-9 3 90,-2 0 0,1 15 0,10-13-1440,28 16-5665,22-19 7105,-15-4 0,0-3 0,8-3 0,-8 0 0</inkml:trace>
  <inkml:trace contextRef="#ctx0" brushRef="#br0" timeOffset="44731">12916 5899 19226,'-9'39'809,"8"-7"1,0 1-720,-17 13-90,17-9 0,0 0-90,-8 4-1169,9 7-1530,0-26-1888,0-4 4677,9-18 0,-7 0 0,7 0 0</inkml:trace>
  <inkml:trace contextRef="#ctx0" brushRef="#br0" timeOffset="45112">12935 5997 12120,'0'-31'7286,"-9"-6"-7196,7 24 180,-6-4-180,16 17-90,12 0 0,11 0 180,8 8-180,-9 3 269,-10 18 1,-12-8-180,-16 25 360,-12-22-405,2-1 0,-3 0-135,-21-1 0,3 6 0,11-17 90,17 15-90,20-4-180,13 17 270,17 0 180,-17 0 270,-5-8 180,-17 6-181,-9-7-89,-19 9-360,-5-17-270,-6 4-1439,11-32-2878,17 12 4587,2-14 0,9 8 0,0 0 0</inkml:trace>
  <inkml:trace contextRef="#ctx0" brushRef="#br0" timeOffset="48251">20892 14267 9062,'-30'0'3598,"1"0"-3148,10 0-1,-10 0 181,-1 9-180,-1 11-181,-6 1 91,16 16-270,-8-6 0,10 8 0,-1 9 0,1-7 90,-1-1-90,9 5-180,11-12 270,20 15-180,19-9-90,3-8 135,-15-20 0,2-3-45,21 1 0,0-9 0,-20-3 0,-3-3 0,6-5 0,12-17 0,-23-2 90,6-10-90,-8-7 180,-9 5-90,-6 14 0,-1 0 269,-5-14-179,1-6-90,0 18 0,-8-7 0,-21 15 0,-12-6-90,8 20 0,-2 5 45,1-3 0,-1 3-45,-4 9 0,-1 5-483,0 2 1,2 5 482,2 9 0,2 5-365,-1-2 0,3 1-130,9-2 1,4 0-856,1 0 1,8-1-6476,28 14 7825,5-21 0,4-3 0,10 1 0,7-10 0</inkml:trace>
  <inkml:trace contextRef="#ctx0" brushRef="#br0" timeOffset="55345">23656 2136 15538,'11'28'1889,"-3"3"-1259,-8 17-1452,0-16 1,0 3 1091,1 13 0,-2 2-150,-3-14 0,-3 1 0,1 1-60,-1 6 0,1 2 0,-3-1-514,-3 1 0,-2-1 0,1 1 484,-1 3 0,1 1 0,1-1-30,1 1 0,1 0 0,0-2-183,0-4 0,0-2 0,2 1 63,3-1 0,2 1 0,0-4-510,-2 4 0,1-3-854,4 0 0,0-4-5352,0 3 7031,9-19 1,-7-11 0,7-9-1</inkml:trace>
  <inkml:trace contextRef="#ctx0" brushRef="#br0" timeOffset="56379">23871 2057 15268,'-19'-19'2249,"8"-1"-1619,2 9-1,35 3-89,7 8-450,6 0 0,7 0-402,7 0 0,3 0 342,-6 0 0,3 0 0,1 0-725,-9 0 0,2 0 0,0 0 1,2 0 738,3-1 1,2 1 0,0 0 0,1 1-45,-8 0 0,0 0 0,0 1 0,0 0 0,0 0 18,1 0 0,0 0 0,0 1 0,-1-1 0,0 0 4,8 1 1,1 0 0,-2-1-1,-1 1 0,-7 0 1,-1-1 0,-2 0-1,-1 0-213,2-1 0,-1-1 1,-4-1 190,2-3 0,-4-1 7,-7 5 0,-3-2-97,12-16 470,-9 16-380,-2-6 2552,-17 8-2552,-2 0 993,-9 0-814,0 0 38,0 8-217,0 12 0,0 19 0,0-11 0,0 3 0,0 3 0,0 2 45,0 6 0,0 3-701,0-1 1,0 1 655,0-8 0,0 3 0,0-2 45,-1 17 0,2 1-45,4-11 0,1 0 0,0 0-458,-2-1 1,0-2 0,2 1 457,5 0 0,2 0 0,0-1 30,-5-1 0,-1-2 0,-1-1-202,5 8 0,-2-3 262,-4-4 0,-1-1-90,-4-9 0,0 0-14,0 1 0,0-1 104,-9 12 849,-2-12-849,0-3 1663,-6-22-1663,14 22 592,-14-23-682,-11 5-90,-14-8-90,10 1 0,-3-2 45,-8-2 0,-2-2 135,-8 0 0,-3-1-763,12 0 1,-2-1 0,-1 0 762,-4 0 0,-1 0 0,-2 1 22,11 3 1,-1 0-1,0 1 1,-1 0-1,-2-1 1,1 0-1,-2 1 1,2 1-466,-1 0 1,0 1 0,0 1 0,0-1 464,2 0 1,1 0-1,0 0 1,1 0-53,-8 0 0,2 0 0,1 0-183,4 0 0,2 0 1,2 0 77,-7 0 0,5 0-765,11 0 1,3 0-7017,-9 0 8281,17-18 1,10 14-1,1-13 1</inkml:trace>
  <inkml:trace contextRef="#ctx0" brushRef="#br0" timeOffset="57236">24302 1411 11221,'-30'30'5576,"2"-2"-4766,8 1-180,-8 1-451,13-3 1,-1 3-465,-3-4 0,-1 0 285,0 7 0,1 2-30,3-6 1,1 0 74,1-3 0,0-2-45,-6 7 0,10-14 0,1-17-450,18 0 614,10-17-434,12-13 180,-8 2 0,2-3-255,0-3 1,0-2 389,0-3 0,0 0-394,4 3 0,-1 2 349,-11 4 0,-2 1 89,13-10 91,-19 19 360,-9 12-90,0 25 911,9 14-1271,-7 19-1,2-17 1,1 1 2,-5 1 1,0 0-93,4 4 0,0 0 45,-3-4 0,1 0 0,1 0 0,2-3-225,4 10 90,-7-5-899,7-18-1530,-9-8-1618,0-11 4137,0-11 0,0 1 0,0 1 0</inkml:trace>
  <inkml:trace contextRef="#ctx0" brushRef="#br0" timeOffset="57379">24185 1744 11400,'-20'0'5847,"1"-9"-4947,17 7-631,21-7-89,31 9-765,-15 0 1,0 0-1710,0 0 1,0 0 2293,0 0 0,-3 0 0,1 0 0,-7 0 0</inkml:trace>
  <inkml:trace contextRef="#ctx0" brushRef="#br0" timeOffset="57779">25165 1352 16348,'-20'-20'2968,"9"35"-2518,3 18-226,3-4 1,1 3-180,3 10 0,0 1 0,-4-11 0,1-1-45,3 8 0,2-2-539,-1 14-1620,0-4-3418,0-25 5577,9 4 0,-7-23 0,7 5 0</inkml:trace>
  <inkml:trace contextRef="#ctx0" brushRef="#br0" timeOffset="58212">25243 1430 14819,'-19'-11'2878,"-1"-15"-2878,9 22 90,11-14-180,20 18 90,19 0-270,11 0 90,0 0 180,-11 0 0,-10 9 180,-18 11 540,-3 2-1,-8 15-269,0 2-270,-17 2-180,-5-2-180,-9-2 180,3-24-90,17 22 0,11-22 90,11 16 180,9-1 270,-9-6 539,-3 6-359,-8 0-360,-17-15-180,-5 13 0,-17-15-810,8 0-3418,3-2 4138,9-18 0,8 7 0,2-7 0</inkml:trace>
  <inkml:trace contextRef="#ctx0" brushRef="#br0" timeOffset="59086">22950 2332 16797,'-9'41'2339,"-1"-4"-2159,-1 0-90,2 5-360,9 8-2069,0-2-4946,0-9 7285,-9-26 0,7 2 0,-7-24 0</inkml:trace>
  <inkml:trace contextRef="#ctx0" brushRef="#br0" timeOffset="59262">23068 2155 19316,'-20'0'899,"0"-17"-3417,10 13-7313,1-14 9680,9 27 0,0-7 1,0 7-1</inkml:trace>
  <inkml:trace contextRef="#ctx0" brushRef="#br0" timeOffset="59988">23342 2861 13020,'-39'0'3328,"8"-9"-2429,12 7 540,10-7-809,9 9-90,26 0-181,16 0-269,-9 0 0,4 0-664,9 0 0,4 0 574,3 0 0,2 0 0,-10 0 0,0 0 0,3 0-60,5 0 0,3 0 0,0 0-712,-8 0 0,1 0 0,0 0 0,1 0 704,4 0 1,0 0-1,1 0 1,0 0 67,-7 0 0,1 0 0,1 0 0,-1 0 0,-1 0 0,-1 2 0,-1 0 0,0 0 0,-1 0 0,0-1 22,8 0 1,-1-1-1,0 0 1,-2 1-199,7 2 0,-1 0 1,-4 0 534,5 2 1,-5-1-221,-13-3 1,-2 0 39,-8 3 1,-2 1 559,15-5-649,6 0-90,-1 0-270,4 0 1389,-10 0-6426,-4-9 5685,-26-2 0,-3 0 0,-8 2 1</inkml:trace>
  <inkml:trace contextRef="#ctx0" brushRef="#br0" timeOffset="60545">24636 2038 18147,'0'22'2878,"0"4"-2248,0-7-91,0 12-494,0-5 0,0 4 90,0 8 0,0 3-135,-2-4 0,-1 3 0,-1 0-874,-4 6 0,-2 0 0,0 2 874,0 4 0,0 0 0,-3 0-30,-5-2 0,-2-1 0,1 1-222,5-1 0,1 0 0,-1-2 252,-2-5 0,-1-3 0,2 0-405,-1 16 1,1-3-406,1-11 1,0-4-4318,-5 13 5127,8-21 0,2-20 0,9-9 0</inkml:trace>
  <inkml:trace contextRef="#ctx0" brushRef="#br0" timeOffset="96183">20912 14424 13559,'-20'0'1799,"1"-9"-1439,8 16 90,-7 4-90,7 2-360,1 22 90,-8-31 89,16 22-179,-7-23 90,18 14-90,2-15 90,9 7-90,-1-9 0,1-9 0,-1-2 0,10-8 0,-16-10 0,13-1 90,-24-1 0,7 3 0,-9 26 270,-27-5-270,-5 16-45,-1-1 0,-2 1-92,9 1 0,0 2 2,-4 3 0,3 1 135,-3 12-270,10-17 90,38 6-90,23-14 135,-11 2 0,1-2 45,0-6 0,-3-2 0,11 2-450,-19-14-1974,-11 15 2424,-10-16 0,1 16 0,0-7 0</inkml:trace>
  <inkml:trace contextRef="#ctx0" brushRef="#br0" timeOffset="98195">24106 2332 18147,'38'0'0,"-6"0"-90,8 0 90,-12 0 0,-17 8 0,-3 3 180,-8 18-1,0-8-179,-9 25 90,-10-22-90,-12 22 90,-8-24-90,9 6 90,-7-9-90,15-8 90,2-2 180,12 0-180,25 2-360,22 8-1169,-9-12 0,2-3 1439,8 1 0,-2-1 0,6-4 0,-10 0 0</inkml:trace>
  <inkml:trace contextRef="#ctx0" brushRef="#br0" timeOffset="100771">14190 14189 10411,'19'0'3778,"1"-9"-3059,17-2-359,-4 1-270,-6 1 0,2 0 90,21-2-90,0 0 0,-2 3 360,-26 8 89,-5 0-539,-17 0-539,0 0-990,9 0-2519,2-9 4048,17 7 0,-15-7 0,5 9 0</inkml:trace>
  <inkml:trace contextRef="#ctx0" brushRef="#br0" timeOffset="101137">13307 14326 12480,'18'-30'180,"13"10"-270,19 3-990,-17 11 1,1 1 1079,-2-5 0,-3 0 0,13-1 0,-16 3 0</inkml:trace>
  <inkml:trace contextRef="#ctx0" brushRef="#br0" timeOffset="101329">13817 13915 14459,'5'29'329,"-1"0"1,1 5 0,1 0-330,4 5 0,-1 0-360,-2 1 1,-3 1-1575,1 3 0,-1-1 1934,-4-11 0,0-3 0,0 10 0,0-21 0</inkml:trace>
  <inkml:trace contextRef="#ctx0" brushRef="#br0" timeOffset="102621">24949 2469 15718,'18'-11'1259,"12"2"-989,12 9 180,-3 0-270,-11 0-90,-17 0-180,-2 0 0,-9 0-1079,8 0-1980,3 0 3149,18 0 0,-16 0 0,4 0 0</inkml:trace>
  <inkml:trace contextRef="#ctx0" brushRef="#br0" timeOffset="103462">25439 2371 12120,'-30'-9'2878,"10"7"-1888,11-7-1,9 9 450,0 0-1259,0 18 0,-8-5-180,5 41 0,-14-28 0,16 11 0,0-2-539,-17-17-2250,16 34 2789,-6-48 0,8 14 0,0-18 0</inkml:trace>
  <inkml:trace contextRef="#ctx0" brushRef="#br0" timeOffset="106554">26693 1489 10141,'-39'0'2609,"9"0"-2160,1 17-179,10-4-180,8 25 90,2-8-90,9 1 90,9-3-90,19-9-90,14-8-405,-14-6 0,3-1 90,2-3 1,1-2-46,-3-2 0,-1-3 135,0-2 0,-1-3 140,-4-3 0,-2-3 265,16-22 719,-8 0 270,-12 0 181,-10 8-991,-9 12-179,-9 19-180,-11 2 0,-10 24 0,-1-13 261,3 6-441,17-1-450,20-7 361,22 0 179,19-3 90,0-8 270,-11 0 899,-20 0-450,-10 0 181,-9 18-450,0 4-91,0 8-269,0-2 0,0-8 0,0-9 0,0-2-180,0-9-539,18 0 269,3-18 90,27 5 270,-6-15 180,-12 8 270,-12 9 89,-19 11-269,1 20-90,-8 2-180,-3-3-90,0-1 180,2-16-180,9 15-360,18-14-179,4 5 179,26-8 180,2 0 180,-9 0 180,-13 0-90,-19 9 0,-9 2-1259,0 0-2789,0 6 4048,0-15 0,0 7 0,0-9 0</inkml:trace>
  <inkml:trace contextRef="#ctx0" brushRef="#br0" timeOffset="106721">27478 1724 12210,'30'0'-5577,"16"0"5577,-14 0 0,-1 0 0,-14 0 0</inkml:trace>
  <inkml:trace contextRef="#ctx0" brushRef="#br0" timeOffset="107571">27752 1548 15358,'-40'17'3508,"1"14"-3373,19-8 0,1 4-135,-1 2 0,1 1-418,3-1 1,1 0 282,1-3 0,0-2-286,-5 16-658,8-12-118,2 0 118,18-6 629,2 6 360,8-17 474,1 7-114,0-16-180,-1 7 90,9-18-180,3-2 90,-1-9 0,8 1 449,-26 8 181,6 2-1,-18 9 91,0 0-810,0 9 90,0-7 0,0 16 0,9-8-90,1 1-90,10 7 180,0-16 0,-9 15-90,6-15 0,-6 7 90,9-9-90,-1 0-180,1 0 180,8 0 0,-6 0 0,-3 9 90,-10-7 449,-9 16-179,0-16-180,0 15 0,0-6-90,-9 0 0,7-2-90,2-9-90,20 0 0,10 0-180,10 0 360,-10 0-90,-10 0 0,-12 0 90,-8 0-540,0 0 360,9 0 0,-7 0 0,7 0-89,-9 0-1231,0 0 1,0 0 0</inkml:trace>
  <inkml:trace contextRef="#ctx0" brushRef="#br0" timeOffset="125754">20755 14346 5824,'0'0'0</inkml:trace>
  <inkml:trace contextRef="#ctx0" brushRef="#br0" timeOffset="131204">20990 13131 12480,'26'-11'0,"16"2"-765,-8 8 1,2 2-1305,-1-1 0,-1 0 2069,-3 0 0,-3 0 0,3 0 0,-14 0 0</inkml:trace>
  <inkml:trace contextRef="#ctx0" brushRef="#br0" timeOffset="134267">20853 14424 14639,'0'-19'1619,"0"8"-1529,0 2 269,-9 0-89,7 7-180,-7 2 270,1-6 0,6 21-90,-16-22-270,7 16 180,-8-9-90,-1 0-180,9 17 180,-6-3-90,15 14 89,-7-9-89,26 1-89,-4 0-91,25-9 0,-17-3 0,8-8 0,-1-8 90,-15-12 270,13-2-180,-24-15 270,7 7-180,-9-1 90,0 3-180,-9 17 90,-19 2-90,-5 9-90,-15 9 90,18 10 0,1-5-270,19 12-270,10-15-180,19 0 1,12-3-1620,-1-16-5396,-1-12 7735,-19-11 0,-1 10 0,-9 3 0</inkml:trace>
  <inkml:trace contextRef="#ctx0" brushRef="#br0" timeOffset="139674">9839 17344 16887,'48'-10'720,"-12"0"0,4 2-676,8 6 1,4 2-1435,-5-3 1,2 0 0,1 0 1276,-9 3 1,0 0-1,2 1 1,0-2-361,7 0 1,1-1 0,1-1 0,0 1-1125,2-1 1,1 1-1,0 0 1,-1-2 1596,0-3 0,0 0 0,-2-1 0,-3 1 0,-4 3 0,-4 0 0,-3-1 0,1-3 0,0-1 0</inkml:trace>
  <inkml:trace contextRef="#ctx0" brushRef="#br0" timeOffset="149067">26027 7859 12750,'-30'-9'4317,"10"7"-3597,20-7-1,28 9-359,14 0-180,-10 0 0,4 0-968,5 0 1,5 0 877,-6 0 0,2 0 0,2 0-60,7 0 0,2 0 0,2 0 15,-7 0 0,0 1 0,2-1 0,0-1-510,-6 0 1,0-1 0,1 0 0,1 0 0,0 0 482,4 0 0,0 0 0,1 0 0,1 0 0,0-1-18,-6 1 0,1-2 0,1 1 0,0-1 0,0 1 0,0 0-331,1 1 1,0 0-1,1 0 1,-1 1 0,1-1-1,-1 0 331,2-1 0,-1 0 0,1 0 0,0-1 0,-1 2 0,0 0 18,6 0 0,0 2 0,0 0 0,-2 0 0,0-1-18,-3 0 0,-1-1 0,-1 0 0,0 0 0,-2 1-232,7 0 1,-2 1-1,-2 0 1,-1 1 261,6-1 0,-3 0 0,-2 0 95,6 0 1,-4 0-126,-7 0 0,-5 0 1553,1 0-1823,5 0-686,-33 0 956,4-9 0,-17 7 0,0-7 0</inkml:trace>
  <inkml:trace contextRef="#ctx0" brushRef="#br0" timeOffset="149783">29849 7565 17967,'0'33'449,"0"1"1,-4-3 0,-1-1-315,0 4 0,-1 0 0,-3-4 0,-1-2-45,-10 22 359,0-2-179,1-26-90,-1-4-180,9-18-180,3 0-90,8-9-269,0-11 269,17-19 0,-7 11 0,2-3 135,11-3 0,2-1-394,0-5 1,0 1 483,0 3 0,0 3-351,4 2 0,-1 3 261,-8 6 0,1 5 45,27-3 180,-17 11-90,-3 18 539,-17 11 271,-3 19-270,-16 11-91,-12 0-179,-2-2 738,-15-18-918,15-10 482,-6-3-1471,8-23-2969,10 12 3868,1-32 0,9 22 0,0-14 0</inkml:trace>
  <inkml:trace contextRef="#ctx0" brushRef="#br0" timeOffset="150051">30339 7663 19946,'-18'37'1439,"-12"-5"-1304,10-4 0,-2 1-389,-2-9 1,1 1 298,6 8 0,3-1 240,-14 5-375,34 21-1169,16-30-360,5-4 0,5-3 1619,-1-10 0,-1-3 0,12 5 0,-16-9 0</inkml:trace>
  <inkml:trace contextRef="#ctx0" brushRef="#br0" timeOffset="150659">30790 7702 21385,'0'39'120,"0"0"0,-5-4 0,1 0-120,3-1 0,0-1-315,-4-3 0,1-1-3193,4 21 3508,0-10 0,0-21 0,0-10 0</inkml:trace>
  <inkml:trace contextRef="#ctx0" brushRef="#br0" timeOffset="151452">27497 6389 13559,'0'-11'4138,"-9"11"-3329,7 46-404,-6-21 0,-1 4-45,7 21 0,2 5-46,-5-6 1,1 2-1295,3-8 0,1 3 0,1 0 1040,-1 0 0,0 0 0,0 1-30,0 7 0,0 2 0,0 0-30,0-13 0,0 1 0,0 0 0,0 1-484,0 3 1,0 2 0,0-1 0,0 0 505,-2-2 1,0 0 0,-1 0-1,1 1-22,1 7 0,2 0 0,-2 1 0,0-2 22,-3-5 1,0-1-1,-1-1 1,1 1-144,0 1 0,2 0 0,-1 0 0,1 0 143,-1-2 1,1-1-1,-1 0 1,0-2-252,-3 7 0,0-1 1,0-1 228,3 0 0,0 1 0,-2-3 220,0-6 0,-2-2 0,0-1-220,-3 12 0,0-2-90,1-7 0,-1-4 402,-10 13-3730,9-22 3937,2-19 1,9-9-1,0 0 1</inkml:trace>
  <inkml:trace contextRef="#ctx0" brushRef="#br0" timeOffset="152375">27438 9505 19226,'11'20'1439,"-2"17"-1259,-9 4-135,0-4 0,0 2-45,-4-3 0,-1 0 45,0 8 0,-1-1-415,-3-7 1,-1-2 369,0 1 0,0-3 270,-10 1-360,10-7-180,1-26-270,26-26-359,14-15-195,-3 4 1,3-5 1033,-9 10 0,2-1 0,0 0 30,1 0 0,2-1 0,-1 1 30,-2 2 0,-1 1 0,0 2 37,2-8 1,0 4-218,12-7 450,-27 19-90,-1 20 90,-9 29 89,0 3-89,0 16 270,0 0-180,-9-6 1316,-2-3-1496,-8-20-85,-1-10-1444,1-9-3778,-1-17 5127,9-5 0,2 0 0,9 5 0</inkml:trace>
  <inkml:trace contextRef="#ctx0" brushRef="#br0" timeOffset="152659">28066 9583 16168,'10'11'2338,"-1"7"-1618,-9 1 269,-9 3-179,-10 15-360,-12-7-180,1 10-181,11-16 1,1 0-90,-4 8 45,11-4 0,2-1-45,1-3-719,25 21-1890,14-23 2609,19-2 0,-17-11 0,-7-9 0</inkml:trace>
  <inkml:trace contextRef="#ctx0" brushRef="#br0" timeOffset="155775">28634 7761 13919,'-20'0'2878,"1"0"-2788,-1 0 0,9 8 0,2 3 0,9 0 0,9 7 0,2-16 0,9 6-90,-1-16 90,1 6 0,-9-16-90,-3 16 0,-16 2 90,-12 2-90,-2 7-180,-6-18 360,17 7-270,2-7 180,27 9-180,4 0 270,8-8-180,-1-3 90,-19-9-180,-1 9 90,-18 11-3058,-10 11 3058,-12 9 0,9-10 0,5-1 0</inkml:trace>
  <inkml:trace contextRef="#ctx0" brushRef="#br0" timeOffset="156746">27693 7447 16168,'20'-11'0,"-1"11"0,10 11 0,-8 0 0,-1 6 90,-11-6 0,-9 9 0,0-9 90,0 6-180,0 3-90,-9 2 269,-2-3-358,-9-2 269,1-6-180,-1-8 90,9 12 90,3-13-1,16 9-538,3 6-1260,18-14-1529,-8 5 3238,8-8 0,-18 0 0,-3 0 0</inkml:trace>
  <inkml:trace contextRef="#ctx0" brushRef="#br0" timeOffset="157429">28007 7584 18327,'11'20'-990,"-3"-9"-1708,-8-3-3059,0-8 5757,0 0 0,0 0 0</inkml:trace>
  <inkml:trace contextRef="#ctx0" brushRef="#br0" timeOffset="158340">28026 7623 14549,'43'-29'0,"0"0"0,0 0 0,0 1 0,0 2 0,-13 11 90,-18 15 359,14 0 1,-23 8-90,5-5-180,-8 14 0,0-6-90,0 8 90,0 1-90,-9-9-1,7-2 271,-6-9-270,8 8 90,0-5 90,0 14-180,-9-24-90,7 23 90,-7-23-180,9 16 270,0-9 90,0 0-360,0 9 180,0-7-270,0 6 180,0-8 180,0 0-270,0 9 180,9-7-180,10 7-810,3-9-539,15 0-1439,-15 0 2878,-2 0 0,-12 0 0,-8 0 0</inkml:trace>
  <inkml:trace contextRef="#ctx0" brushRef="#br0" timeOffset="159279">28497 7427 12210,'0'-10'4497,"0"1"-3957,-9 9-360,7 0-180,-7 0 0,9 0 90,9 0-90,2 0-180,17 0 0,3 9 90,-1-7 90,-10 15 90,-12-15 0,-8 16-90,0-7 90,0 8-90,-17 1 0,4-1-90,-16-16 90,18 12 0,3-13 0,8 18 0,9-1 0,-7 1 0,15-9 90,-15 15 450,7-13-90,-9 15-271,0 1-179,-9-8 0,-2-1-90,0-11-1708,3-1 1798,8 3 0,0 0 0,0-2 0</inkml:trace>
  <inkml:trace contextRef="#ctx0" brushRef="#br0" timeOffset="160163">28712 7702 15178,'-19'-9'990,"8"16"-810,2-5 90,9 17-270,0-8 0,0 7 179,0-16-179,9 7 0,-7-9-179,7 0 358,-9 0-269,0 0 90,0-9 180,0 7 180,-9 2-90,-11 2-270,-2 7 0,-6 8 0,9-13 90,8 23-270,11-17-270,19 1 180,12-2 270,8-9 180,-8-9 90,-12-2 90,-10-8 0,-9-1-270,0 1-180,0 8-180,0-7-4497,0 16 4767,0 2 0,0 2 0,0 7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30T13:17:09.028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23362 10681 9512,'-30'0'1079,"1"0"0,-1 0 1,1 0-945,-1 0 0,1 0 44,-21 0 1,22 0 0,-1 0 0,-21 0-90,21 0 0,0 0-285,-1 0 1,1 0 329,0 0 0,-1 0-135,-4 0 0,0 0 45,4-1 0,-1 2 62,-6 2 1,-2 2-108,0 4 0,0 2 0,-6 3 0,0 3-581,1 2 1,-1 1 625,-3-1 0,0 1-45,7 3 0,2 2-408,-2-1 0,3 2 408,8 6 0,2 3 0,-2-1 0,3 2 90,9 7 0,4 1-90,-6 1 0,2 0 0,7-1 0,3 1 0,0 7 0,5 0 0,8-5 0,8-2 0,8 5 0,8-2 30,-3-17 0,4-1 0,3-4-60,4-3 0,3-3 0,1-2 30,3 0 0,2-1 0,1-4-430,-7-5 1,1-3-1,2-1 1,-1-2 429,2 0 0,0-1 0,1-2 0,0-1-23,4-1 1,0-1-1,1-1 1,-1-2 44,-2-1 1,-1-1-1,1-2 1,0 0-479,2-2 1,0-1 0,-1-1 0,0-2 477,-5-3 1,0-1-1,-1-2 1,-1 0-23,2-1 0,-1 0 0,-1-1 0,-1-2-53,-4-3 0,-1-2 1,-1 0-1,-2-1 203,7-6 0,-3-1 0,-2 0-114,-5-2 0,-2 0 0,-5-1 24,-6 7 0,-3-1 0,-3 1 337,0-14 1,-11 2-443,-17 7 0,-10 4-165,2 12 0,-4 2 1,-4 3-541,-6 3 1,-4 4-1,-3 2 829,4 2 1,-3 1 0,1 2 0,5 1 0,-8-1-1,5 3 1,-1 3 0,0 0 0</inkml:trace>
  <inkml:trace contextRef="#ctx0" brushRef="#br0" timeOffset="13612">26066 12464 6273,'0'-11'2609,"0"-6"-1979,0 15 89,0-7 361,0 9 359,0 0-90,0-9-989,-8 7 0,5-6-181,-14 8-179,6-1 180,-9 1-180,-8 0 0,-2 0 90,-10 0-90,-8 0-243,-2 0 243,0 0 0,22 0 0,0 0 0,-22 0 0,20 0 0,1 0 0,-1 0 0,1 0 0,0 0 0,-1 0 0,-3 0 0,-1 0-259,-1 4 1,0 1 258,-4 0 0,0 1 0,-5 3 0,0 2 0,4-2 0,0 1 0,-4 0 0,1 0 0,3-1 0,1 1 45,0 4 0,0 1-348,4-5 1,0 2 302,-3 5 0,0 3 90,7-6 0,1 2-135,0 3 0,1 1 90,4 3 0,2 2 17,7 4 0,2 1-62,-1 0 0,2 1 0,1 2 0,4 1 336,5 0 0,4 0-336,6 1 0,6 0-45,9 0 0,6-1-664,5 6 0,4-3 739,-7-16 0,3-2 0,0 2-30,-3 1 0,-1 2 0,3-3 30,8-2 0,2-3 0,0-1-30,-2-1 0,0-1 0,0-1 0,5 2 0,1-1 0,0-3-90,3-4 0,0-2 0,-1-1-60,-1 4 0,-1-1 0,1-1-312,4-3 1,1-2 0,-1-2 401,-1-2 0,-1-2 0,0-2 30,1 0 0,0-1 0,-2-4 60,0-4 0,-3-3 0,0-2 0,-4-2 0,-2-2 0,-2-2-343,-2 0 0,-3-2 1,-1-1 342,-3-4 0,-2-1 0,-2 0-30,-2 0 0,-2 0 0,-3-1-39,-4 1 0,-4 0 0,-1-1-381,1-2 0,-2 0 0,-5 2-2548,-11-10 0,-9 2 3032,1 11 0,-4 1 1,1 4-1,0 6 1,0 3-1,-6 2 0,0 1 1</inkml:trace>
  <inkml:trace contextRef="#ctx0" brushRef="#br0" timeOffset="20398">25302 5624 8612,'-31'31'3508,"3"6"-3058,9-15 179,8 15 1,2-7-180,9 1 0,0-3-360,0-8-1,0-10 181,0-1-270,0-9-180,9 0 1,2 0-91,17-9-90,3-10 270,8-3 0,-9-6 0,7 17 90,-15 2 90,6 9 90,-17 18 90,7-5 0,-16 24-1,6-7 1,-8 1-90,0-3 180,0-8 0,0-10 0,0 8-181,0-7-89,-8 0-90,-12-3 90,-11-16-989,-8-3-4588,9-18 5487,2-10 0,17 15 0,2-2 0</inkml:trace>
  <inkml:trace contextRef="#ctx0" brushRef="#br0" timeOffset="20828">25890 5389 13020,'20'9'179,"-9"2"271,-3 8 90,-8 1 179,-9 17-269,-1-13-270,-19 13-270,7-35 270,3 13-180,19-21-540,20 15-269,19-9-900,11 8-1709,0-6 3418,-20 16 0,-12-16 0,-18 7 0</inkml:trace>
  <inkml:trace contextRef="#ctx0" brushRef="#br0" timeOffset="21054">26047 5899 13199,'28'11'1620,"3"-3"-1620,17-16-270,2 5-720,0-5-2158,-2 8 3148,-9 0 0,-17 0 0,-5 0 0</inkml:trace>
  <inkml:trace contextRef="#ctx0" brushRef="#br0" timeOffset="21270">26439 5644 17247,'-5'29'330,"1"1"0,-1 3 0,-1 1-375,-3-3 0,-2-1-720,2 0 1,-1-1-1530,1 1 0,-2-3 2294,-8-3 0,8 2 0,2-26 0</inkml:trace>
  <inkml:trace contextRef="#ctx0" brushRef="#br0" timeOffset="22187">27144 5820 11041,'11'-21'5577,"-2"3"-4768,-9 9-449,0 7 180,-9 2-271,-11 11 1,-10 17-180,-9 12-90,8-8 0,12 14-450,10-15-2338,35-10 2788,16-3 0,-7-18 0,0 0 0</inkml:trace>
  <inkml:trace contextRef="#ctx0" brushRef="#br0" timeOffset="22554">27477 5546 14279,'-19'-17'1889,"8"12"-1799,2-12-90,9 17 90,18 0-90,-5 8 0,24 3 180,-24 9 89,4 8 361,-17-6 0,-9 15-181,-10-6-179,-12-1-270,1-2 0,2-8 90,8-18-450,18 13-1798,13-21-5488,28 15 7646,11-9 0,-17 0 0,-7 0 0</inkml:trace>
  <inkml:trace contextRef="#ctx0" brushRef="#br0" timeOffset="22754">27928 5899 17337,'40'-11'-4767,"-1"2"4767,-9 9 0,-10 0 0,-11 0 0</inkml:trace>
  <inkml:trace contextRef="#ctx0" brushRef="#br0" timeOffset="22922">27928 5899 14639,'0'0'0</inkml:trace>
  <inkml:trace contextRef="#ctx0" brushRef="#br0" timeOffset="23190">28751 5722 21295,'0'37'180,"-8"5"-270,-2-14 0,0 2-315,0 4 0,-2 0-585,-2-4 1,0 1-2069,4 4 0,0-3 3058,-9 10 0,8-14 0,2-19 0</inkml:trace>
  <inkml:trace contextRef="#ctx0" brushRef="#br0" timeOffset="23779">27889 6153 16707,'-20'-8'990,"18"6"-1530,31-7-1169,23 9-765,-9 0 1,1 0 2411,-7 0 1,-2 0 0,15 0 0,-24 0-1</inkml:trace>
  <inkml:trace contextRef="#ctx0" brushRef="#br0" timeOffset="38400">21421 15012 13469,'-19'2'1799,"8"14"-1709,2-14-90,9 26 0,0-6 0,0 6 90,0-8-180,0-1-360,0-8-3867,0-2 4317,0-9 0,0 0 0,0 0 0</inkml:trace>
  <inkml:trace contextRef="#ctx0" brushRef="#br0" timeOffset="38649">21578 14699 14819,'-19'-18'1439,"8"14"-1349,2-14 269,9 18-2697,0 0 2338,9 0 0,-7 0 0,7 0 0</inkml:trace>
  <inkml:trace contextRef="#ctx0" brushRef="#br0" timeOffset="53174">16228 2488 9422,'-20'3'3148,"9"3"-1889,3-14-539,8 8-361,0 0 91,0 8-270,-9 12 90,-11 10-180,-2 9-135,4-10 0,-1-1 135,-2 16-90,10-12 0,2 1 90,0 8-90,18 7 90,20-17-90,12-3-323,-9-20 1,4-5 277,-2-2 0,1-2-135,5-2 0,-1-5 45,-8-5 0,-1-2-25,-1 1 0,-2-3 160,12-22 90,-8 0-90,-12 0 0,-10 0 180,-9 8 0,0 3 180,0 17 443,0 11-623,-9 2 252,-10 24-343,-3-13 1,2 33-180,3-31-89,15 20-1441,10-24-1977,23 0 3597,10-2 0,-10-9 0,-14 0 0</inkml:trace>
  <inkml:trace contextRef="#ctx0" brushRef="#br0" timeOffset="53433">16894 2371 11311,'0'28'2338,"0"1"1,-9 14-2069,8-11 0,0 1-136,-3-3 1,0-1-45,4 24-135,0-25 0,0 0-764,0 11-1980,0-8-3327,8-12 6116,3-10 0,0-9 0,-2 0 0</inkml:trace>
  <inkml:trace contextRef="#ctx0" brushRef="#br0" timeOffset="53642">17051 2371 16887,'-9'50'899,"8"-17"1,0-1-810,-8 21-90,9-11 0,0 1-1033,-8 11 358,7-20 0,-1-3-2012,-6 0-3070,8-3 5781,8-8 0,-5-9 1,5-3-1</inkml:trace>
  <inkml:trace contextRef="#ctx0" brushRef="#br0" timeOffset="53825">17286 2841 17337,'0'40'1079,"-9"-10"-1888,7-2-1530,-6 1-2878,8-16 5217,0 4 0,0-17 0,0 0 0</inkml:trace>
  <inkml:trace contextRef="#ctx0" brushRef="#br0" timeOffset="53975">17384 2645 18057,'-30'-8'-900,"10"5"1,11-5-1,9 8 1</inkml:trace>
  <inkml:trace contextRef="#ctx0" brushRef="#br0" timeOffset="54433">18521 2586 18416,'-20'0'900,"1"18"-900,-1-5-90,0 33 0,1-22 90,8 21-180,2-23-270,35 7-269,7-19 494,-4-7 0,1-6 135,20-16 180,-11-12-90,-19-8 0,-12 0 0,-8 0-90,0 8-2428,-8-6-1080,6 24 3598,2-13 0,2 24 0,7-7 0</inkml:trace>
  <inkml:trace contextRef="#ctx0" brushRef="#br0" timeOffset="54716">18834 2587 16348,'0'50'4137,"0"-2"-4047,0-9-90,0-9 90,0-10-360,0-11-359,18-18-1,12-11 90,12-10 450,-18 10 0,0 1 180,6-12 810,-1 11 89,-19 12-359,-1 25-360,-9 5-270,0 26-270,-9-24-1619,7 2-7376,11-26 9265,30-17 0,-13 12 0,9-12 0</inkml:trace>
  <inkml:trace contextRef="#ctx0" brushRef="#br0" timeOffset="55258">20089 2312 17337,'-11'28'2159,"2"3"-2069,9-4 0,0 3 360,-9 22-674,8-19 0,0 1 314,-3-3 0,0-3 235,-5 14-235,7 12 183,-16-47-363,16 16-270,-7-31-360,27-18 364,4-16 221,0 9 1,4-3 89,2-8 0,2 0-424,1 8 1,-1 1 423,0-6 0,-1 5 135,10 4 539,-19 6-179,-11 43 180,-9 13-361,-4-1 1,-1 1-45,0 1 0,-1-1 135,-14 20-90,1-4-90,-1-33-450,0 4 243,1-17-3031,-1-8 3058,9-12 0,3 7 0,8-4 0</inkml:trace>
  <inkml:trace contextRef="#ctx0" brushRef="#br0" timeOffset="55527">20618 2391 21115,'-24'19'419,"0"1"1,3 3 0,0 2-375,-3-1 0,1 2 0,6 3 0,3 0-90,-1-3 0,2-1-225,2 23-539,20-18-900,21-2-4857,21-17 6566,-21-6 0,-2-1 0,5-4 0,-7 0 0</inkml:trace>
  <inkml:trace contextRef="#ctx0" brushRef="#br0" timeOffset="55927">21010 2351 18956,'0'40'2609,"0"7"-2519,0-18 0,0 1-45,-4 4 0,-1 2-653,0 3 0,-1 0 608,-3-3 0,-1-2-96,0 1 0,0-3-1793,-10 10-6073,10-14 7962,1-19 0,9-9 0,0 0 0</inkml:trace>
  <inkml:trace contextRef="#ctx0" brushRef="#br0" timeOffset="56283">21833 2488 19766,'28'-21'180,"12"3"-1260,1 18-3237,7 0 4317,-18 0 0,-10 0 0,-11 0 0</inkml:trace>
  <inkml:trace contextRef="#ctx0" brushRef="#br0" timeOffset="56441">21892 2665 17247,'15'0'1169,"18"0"-6085,-4 1 1,3-2 4794,7-7 1,-2-1-1,-2 4 1,0-12-1</inkml:trace>
  <inkml:trace contextRef="#ctx0" brushRef="#br0" timeOffset="57183">22852 2351 22104,'37'-11'-90,"5"11"-89,8 11 89,-2 9 90,-18 0 0,-10 8 0,-12-6 90,-8 23-90,-8-21 0,-3 22 0,-18-24 0,8 15 0,-8-15-90,10 15 90,-1-24 0,9 13-540,11-24-1979,29 7-6476,21-9 8995,-15 0 0,0 0 0,8 0 0,-8 0 0</inkml:trace>
  <inkml:trace contextRef="#ctx0" brushRef="#br0" timeOffset="57367">23479 2645 20575,'0'20'-2458,"0"-9"0,0-2 1,0-9-1</inkml:trace>
  <inkml:trace contextRef="#ctx0" brushRef="#br0" timeOffset="57535">23832 2391 14998,'0'-22'810,"0"-4"-5218,0 23 4408,0-5 0,0 8 0,0 0 0</inkml:trace>
  <inkml:trace contextRef="#ctx0" brushRef="#br0" timeOffset="57908">23832 2371 19136,'42'3'314,"0"0"1,1 0 0,13 0 0,-12 5 135,-25 11 0,-10 9-90,-9-6-91,0 7-89,0-10-90,0 1 90,0-1-90,0 1-180,0 8 180,-9-6 0,-11 15-270,-10-15 270,-1 15-270,3-24 270,17 13-450,3-24-89,25 7-361,14-9 315,-3 0 1,3 0-856,3 1 1,1-2-855,5-7 1,-1-1 2203,-3 3 0,-3-2 0,9-11 0,-16 10 0</inkml:trace>
  <inkml:trace contextRef="#ctx0" brushRef="#br0" timeOffset="58416">24694 2312 16528,'-19'0'4767,"-1"0"-4767,1-9 0,8 7 90,2-6-450,9 8-450,18 8 1,3-6 89,19 25 540,-10-14 270,-10 15 540,-12-8 90,-8-1-91,-9 9-449,-10-6-180,-12 15 0,1-24-90,2 5-360,17-10-719,11 3-360,19 9 630,21 0 899,10-1 359,0 1 1350,-11 8 0,-19 3-539,-12-1-361,-17 16-89,-19-14-540,13-7 0,-3-2-90,-5-6 0,-2-3-90,-14 14-1260,9-8-6475,2-1 7735,8-17 0,9 5 0,2-16 0</inkml:trace>
  <inkml:trace contextRef="#ctx0" brushRef="#br0" timeOffset="63212">16130 3723 10951,'-20'13'629,"9"3"-269,3-25-90,8 9 3058,0 0-3238,0 9-180,-9-16 180,7 14-90,-7-7 0,9 2 0,0 6 90,0-8 450,0 0-450,0 9 90,-9-15-180,7 12 0,-7-15 0,9 9 269,0 0-269,0 9-90,-8-15 180,5 12-90,-5-15 0,8 9 90,0 0-180,0 9 90,-9-15 90,7 12-90,-7-15-90,9 18 180,-9-7-90,-1 7 0,-10-9 0,-8 0 90,6 9-270,-7 2 180,10 8 0,-1-8 0,9 7 180,12-8-180,27 10 0,13-9 0,-12-6 0,1-1-90,20-4 180,-11 8 90,-19 3 360,-11 9-270,-9 17-270,0 4 45,0-7 0,0 0-135,-9 18 180,4-19 0,-1-1-180,-14 10 180,1-3-180,-10-2-180,-1-15 180,-9-3 0,-1-10-270,10-9-90,2-17 1,8-14 179,27-19 135,1 20 0,6 1-90,16-1 0,7 1 135,-2 4 0,2 0 90,-6 6 0,2 0 0,-1 1 0,9-3 0,-1 0-237,-5-2 0,-1-2 282,-4 6 0,-3-1 315,3-10 90,-10 1-180,-12 19-1,-8 1-269,0 9 270,0 0-270,0 9 564,0 10-564,0 3 90,0 6-90,0-8 90,18-9 0,-5-3-90,15-8-90,-17 0 270,-2 0 270,0 0-180,-7 9 179,6 2-449,-8 17 0,0-15 0,0 5 0,0-18-179,0 0 89,9-9 0,2-10-90,9-3 270,-1-15-270,-8 15 360,7 2 0,-16 12-180,15 8 90,-6 0-90,17 0 0,3 0 0,-1 0 0,7 8 0,-15-5 0,6 14 0,-8-15-270,8 7-360,3-9-359,8 0 629,0-9 270,0-2 270,-17-8 359,-4-1-449,-18 9 270,0 2-270,0 9 0,0 9-90,0 11-90,0 2-539,0-3-4139,8-10 4768,12-9 0,-7 0 0,4 0 0</inkml:trace>
  <inkml:trace contextRef="#ctx0" brushRef="#br0" timeOffset="63737">17443 3665 16618,'-9'28'1888,"-2"20"-1708,-2-23 0,-2 2-45,0 11 0,-1 0-619,2-7 0,-2-1 484,-3 0 0,1-1 160,-4 19-520,-6-35 265,17 2-624,11-24 89,20-17 270,10-15 270,-10 4 0,-1-4 135,1-3 0,0-2-474,0-3 1,-1 0 473,-4 8 0,0 2 134,0 3 1,-1 4 940,-4 2-490,8 21 89,-16 37 1,7 14-540,-4-9 0,-2 1-90,-2-3 0,1-1-45,1 0 0,2-1-45,4 19 0,-7-9 281,16-8-2080,-7-12-1619,-1-10 3418,-1-9 0,-9 0 0,0 0 0</inkml:trace>
  <inkml:trace contextRef="#ctx0" brushRef="#br0" timeOffset="63888">17384 3919 19046,'28'-11'-1110,"1"0"1,1-2 0,1 0 1109,9 7 0,-2 1 0,6-5 0,-9 1 0</inkml:trace>
  <inkml:trace contextRef="#ctx0" brushRef="#br0" timeOffset="65321">18756 3606 18866,'0'48'225,"0"-19"0,0 0-180,0 1 0,0 1 0,0 7 0,0 1-314,0-9 0,0 1 269,0 3 0,0-1 413,0 8-323,0-4 119,0-26-209,0-2-360,0-9-179,18-9-265,3-10-6,19-20 720,-16 18 0,0 0 45,-4-3 0,1 0 315,18-6 540,-19 10-271,-12 11-179,-8 18-360,0 11 0,0 10-360,9 1-2158,11-12 2518,19-10 0,-15-9 0,2 0 0</inkml:trace>
  <inkml:trace contextRef="#ctx0" brushRef="#br0" timeOffset="65662">19422 3860 17067,'-19'-19'1349,"-1"8"-1169,1 2 270,-10 9-450,-1 9 0,-1 2-90,3 8-180,17 1-1439,11-9-2248,29-2-721,12-9 3149,9-9 2968,-2-2 3688,-18-9-2788,-10 1-450,-11 8-1439,-9 2-270,0 35-180,-9-19-450,7 28-1979,2-33-3148,19 7 5577,21-9 0,-16 0 0,2 0 0</inkml:trace>
  <inkml:trace contextRef="#ctx0" brushRef="#br0" timeOffset="65938">19736 3762 17427,'0'-21'1709,"0"3"-1709,0 18-90,0 18-360,-9-14-269,7 22-1,-7-15 450,18 9 180,2-1 180,9 1 1979,-10 17-1439,-1-4-450,-9 14-90,-9-16 0,-2-3-450,-8-8-2069,-1-18 2429,9 5 0,3-16 0,8 9 0</inkml:trace>
  <inkml:trace contextRef="#ctx0" brushRef="#br0" timeOffset="66329">20775 3567 20215,'0'28'450,"0"0"0,-8 2 0,-2 1-450,0 8 0,-2 0 0,-2 1 0,-2-1-442,1-4 1,2-1-54,3-3 1,0-3-2307,-10 12-7030,10-12 9735,10-17 1,2-3-1,7-8 1</inkml:trace>
  <inkml:trace contextRef="#ctx0" brushRef="#br0" timeOffset="66587">20912 3880 17517,'-9'22'720,"7"13"-720,-7-22 90,9 15-90,9-17-270,11-2 0,1-9 270,17-9-90,-25-2 180,4-17-270,-17-3-1079,0 10-2789,0-6 4048,0 25 0,0-7 0,0 9 0</inkml:trace>
  <inkml:trace contextRef="#ctx0" brushRef="#br0" timeOffset="66954">21343 3919 16528,'11'-21'2338,"-2"3"-2068,-9 18 0,-9 0 0,-11 0-90,-10 9 0,-9 10-270,8 3 0,3-2-630,17-12-1709,20-8-1168,13 0 89,26 0 3058,2-8 3688,-9-3 720,-13 0-2069,-19 2-1170,-9 9-539,0 9-270,0 2-1079,0 8-4768,9 1 5937,19-9 0,-13-2 0,11-9 0</inkml:trace>
  <inkml:trace contextRef="#ctx0" brushRef="#br0" timeOffset="67454">21853 3860 17607,'0'-30'1709,"0"2"-1619,0 17-180,-9 19 270,-20 14-90,9 1 0,-1 2-135,0-4 0,1-1 45,-17 20 90,26-12-720,11-17-809,20-2-720,19-18 180,2-11 1484,-16 7 1,-2-4 404,-2-6 0,-3-2-128,2-4 0,0-1 487,-1 0 1,1-1 360,0-7 0,-1 0 359,-7 11 0,-2 2 1260,7-23-1259,-17 37-91,-17 22-269,-5 28-540,7-14 0,-1 0-46,1 0 1,2 0-45,6 4 0,3-1 0,-5 13-269,9 7-181,18-17 180,4-3-360,17-9-359,0-8-450,0-2 269,1-9 1067,-10 0-257,-2 9 450,-8-7-180,-9 7-2158,6-9 2248,-15 0 0,7 0 0,-9 0 0</inkml:trace>
  <inkml:trace contextRef="#ctx0" brushRef="#br0" timeOffset="68195">22421 3762 13379,'-31'31'5847,"12"6"-5307,1-24 89,16 13-359,-6-15-90,8 0-90,0-2-450,8-9-89,21 0-181,3-9 360,16-11 270,-17 7 180,-3-13 180,-17 24 269,-2-7-449,-9 27-270,-9-14 90,7 31 0,-16-31-90,16 14-809,20-18-91,14 0 270,1 0 1,2 0 179,0-4 1,0-1 494,0 0 0,-1-1 270,-3-3 0,-3-2 1034,2-8-270,-3-1-359,-25 1-450,6 8 90,-8 2-270,0 9 0,0 9 0,-8-7 90,5 15-270,-5 12-90,17 3 225,-4-4 0,0 1 45,6 21 45,-5-21 0,-3 1 360,-5 8 0,-5 0-406,-1-6 0,-3-1 270,-3 8 1,-3-2-135,-6-6 0,-2-3 135,5-2 0,-1-2-227,-3-3 0,0-3-43,-15 11 180,-1-18-540,10-3 0,2-25 90,17-13 90,20-21 40,7 22 0,7 0 50,6-2 0,3 3 90,2 2 0,2 2 0,-2 3 0,-1 3-23,-7 2 0,-2 3-517,24 2-1439,0-6-7852,2 15 9422,-11-3 1,-2 1 0,1 4-1,5 0 1</inkml:trace>
  <inkml:trace contextRef="#ctx0" brushRef="#br0" timeOffset="69483">23989 3821 11850,'-20'29'2429,"1"1"-2339,-1 1 0,9-3-90,20-9-180,13-8-540,17-2 720,9-9 0,-15-17 180,4 4 90,-27-24 0,-1 6-450,-9 1-1259,-9 10-4408,-2-6 5847,1 21 0,1-12 0,9 17 0</inkml:trace>
  <inkml:trace contextRef="#ctx0" brushRef="#br0" timeOffset="69841">24361 3841 18866,'0'30'2609,"0"7"-2519,0-15-90,0 15 90,-8-24 0,5 5-90,-5-18-360,16-9-270,12-2 1,19-17 359,11 6 225,-24 7 0,-1 2 674,14 2 271,-20 2-1,-10 18-269,-9 2-450,0 8-90,0 1-360,-9-18 270,7 5-540,11-16-269,21 9-720,20 0 224,-20 0 1,-1 0-1620,1 0 1,-1 0 2923,2 0 0,-3 0 0,5 0 0,-7 0 0</inkml:trace>
  <inkml:trace contextRef="#ctx0" brushRef="#br0" timeOffset="70491">25635 3586 17157,'6'34'1019,"-1"0"1,-4 0-1,-2 1-884,-3 0 0,-3 0-45,-2-1 0,-1-1-45,0-2 0,0-3 45,-10 14-90,1-14 270,8-11-360,2-14-360,9 5 1,0-25-271,18-14 405,-8 3 0,1-2-387,12-5 1,2 0 431,0-8 0,1-1 300,-5 14 0,2 0 0,0 1-120,8-13 0,-1 3 90,0 7 0,-1 5 270,10-1 450,-19 28-91,-12 19-179,-8 29-90,-9-4-180,5-16 0,-3 0 89,-12 12-179,-9-10 1044,6-2-1404,-7-17-1619,10-11-5037,8-2 6926,2-7 0,9 9 0,0 0 0</inkml:trace>
  <inkml:trace contextRef="#ctx0" brushRef="#br0" timeOffset="70759">26243 3665 18776,'-37'28'2069,"-5"2"-1889,12-7 0,1 2-329,8 0 0,1 0 194,0 0 0,3 0 201,-2 15-66,16-12-540,23-9-1169,30 1-900,-12-13 1,3-3 2428,0 1 0,-2-1 0,14-4 0,-19 0 0</inkml:trace>
  <inkml:trace contextRef="#ctx0" brushRef="#br0" timeOffset="71599">26811 3664 20395,'39'0'-1709,"-8"1"-2338,-3-1 4047,-8 0 0,-9 0 0,-3 0 0</inkml:trace>
  <inkml:trace contextRef="#ctx0" brushRef="#br0" timeOffset="71815">26791 3880 20755,'29'0'630,"10"0"-1080,11 0-2248,0 0-7133,-2 0 9208,-26 0 0,-5 0 0,-17 0 0</inkml:trace>
  <inkml:trace contextRef="#ctx0" brushRef="#br0" timeOffset="73600">27615 3664 17517,'-20'-8'1439,"0"23"-989,1-2-270,-10 26-180,8 0 0,-8 1 180,19-1-270,1-9 180,18-1-270,10-10-90,12-8 180,8-2 0,0-9 0,-8-9 270,-3-10-180,-17-12 90,-3-8 0,-8 0 0,0-1-270,0 19-1529,-8-14-4587,6 30 6296,-7-12 0,9 17 0,0 0 0</inkml:trace>
  <inkml:trace contextRef="#ctx0" brushRef="#br0" timeOffset="75816">28065 3900 19586,'-19'-18'-90,"8"14"-1439,2-5-3328,1 3 4857,5 12 0,-5-15 0,8 9 0</inkml:trace>
  <inkml:trace contextRef="#ctx0" brushRef="#br0" timeOffset="76391">28673 3508 13559,'0'-20'4498,"-9"9"-4139,-10 2 1,-12 9 0,-17-8-360,7 6 45,12-3 0,1 1-135,-13 4 90,2 9-90,10 1-540,18 19-89,20 1 179,13 10 495,-3-17 0,1 1 45,0 1 0,0 1 90,-4-2 0,-2 2 360,6 21 90,-12-16-361,-8 6 1,0-15-90,0 15 90,-9-15-90,-1-3 90,-10-10-90,0-9 0,1 0-180,-1 0 90,1-18-180,8-3 0,11-27 0,19-2 90,0 20 0,2 1-45,-2-1 1,3 1-1,6 4 0,1 0-294,-8 0 1,-1 2-831,19-7-2249,-10 10 3508,-10 3 0,-8 14 0,-2-5 0</inkml:trace>
  <inkml:trace contextRef="#ctx0" brushRef="#br0" timeOffset="76874">29065 3429 15088,'0'-19'3239,"0"8"-2970,-9 11-89,-2 2-90,-17 7-90,6-9 0,-6 0-90,8 0 90,9 8-360,3-5-269,17 14 89,1-15 360,19 7 90,-7-9 90,6 0 360,-17 0 450,-3 0-361,-8 17-179,0 5 0,0 26-180,-8 2-90,-3-9 90,0 5 0,2-24-90,9 15-540,0-15-1529,9-3-7375,-7-1 9444,7-7 0,-9 0 0,0-3 0</inkml:trace>
  <inkml:trace contextRef="#ctx0" brushRef="#br0" timeOffset="78774">16189 5076 12120,'0'-31'2339,"0"3"-1620,0 17 1,-9 2-450,-11 0-180,-2 7 0,-15-6-180,16 8-90,-8 0 90,10 8 0,-1-6-90,18 7-180,22 0 0,21-7 360,-12 6 0,1 2 0,20 0 450,-11 19 270,-19 10-406,-14-11 1,-4 3-135,-1-2 0,-2 3-374,-2 10 1,-2 1 283,-4-11 0,-2-1-58,-3 5 0,-3-5 148,-13-9-900,10-7 540,12-23 0,8-19-539,26-14 539,-11 4 0,3-4-45,10-4 0,3 0-102,-2 1 1,0-1 371,-3 1 0,-2 1 45,2 7 0,-4 2 1003,0-16-193,4 13-720,-24 26-90,7 3 0,-9 25-90,0-4 1220,9 24-1220,2-15 192,17-2-192,2-12-90,10-8 0,-10 0 90,-2 0 270,-8 9-270,-9 2 90,-2 17-90,-9-6 0,0-3 90,8-10-720,12-9-629,10-26 764,-6 11 0,0-3 315,-2-6 0,-2-2 90,19-13 1260,-11 20-361,-17 10-449,-2 18-360,-9 10 180,8 3-90,3-2-270,26-12-1349,5-8 764,-9-6 1,2-5-1,-5-3 1,0-3 449,6-7 0,-4-2 1215,1-15 449,-7 4 270,-26 26-450,-18 11-629,-4 19-90,-8 21-360,1 1-90,10-2-180,17-10-1349,21-10-3778,32-8 5307,-16-6 0,-1-1 0,10-4 0,-9 0 0</inkml:trace>
  <inkml:trace contextRef="#ctx0" brushRef="#br0" timeOffset="79024">17698 4605 13559,'19'18'4318,"-8"12"-3959,-5-2 1,-3 3-270,-2 3 0,-2 2-45,1 3 0,0 0-90,0-4 0,0 0-450,0 0 1,0-3-2385,0 1-3957,9-7 6836,2-26 0,-1 0 0,-1 0 0</inkml:trace>
  <inkml:trace contextRef="#ctx0" brushRef="#br0" timeOffset="79383">17796 4742 15718,'-20'-30'0,"18"10"90,22 12-180,21 8 180,9 8 90,-11 12 629,-10 2-179,-19 15-90,-1-15-270,-9 15-270,-9-16-180,-2 8-90,-8-27-630,8 13-629,2-13 270,18 27 449,11-8 1260,-7 16 1439,13 3 0,-24 1-1305,-1-13 1,-2 0 135,-10 14-585,-2-17 0,-2-2-135,-7-1-1529,-6-5-2879,8-26 4408,9-2 0,2 1 0,9 1 0</inkml:trace>
  <inkml:trace contextRef="#ctx0" brushRef="#br0" timeOffset="81457">20873 4938 9422,'-40'0'5397,"10"0"-5218,2 0 91,8-8 360,9 5 0,29-5-91,32 8-359,-4 0 0,6 0-120,-4 0 0,4 0 0,3 0-449,-4 0 0,2 0 1,2 0-1,2 0 404,-12 0 0,1 0 0,1-1 0,2 1 0,0 0 0,0 1-422,-1 0 0,0-1 1,0 1-1,2 1 0,-1-1 1,2 1-1,0 0 407,-3-1 0,1 1 0,1 1 0,0-1 0,1 1 0,0-1 0,0 1 0,-1 0-193,3 0 0,0 1 1,-1 0-1,1 0 1,0 0-1,1 0 1,-1 0-1,1 0 183,-4-1 0,0 0 0,0 1 0,0-1 0,0 0 0,1 0 0,-1 1 0,0-1 0,0 1-161,6 1 1,-1-1-1,1 2 1,-1-1 0,1 0-1,-1-1 1,0 1-1,-1-2 159,-1 0 1,-1-1 0,0-1 0,0 1 0,0-1 0,0 0 0,-2 0-1,1 1 25,2 1 1,0-1-1,0 1 1,-1 0 0,0 0-1,-1-1 1,-2 0-29,3-2 0,-2 1 0,0-1 0,-1-1 0,-2 1 0,-1 0 15,9 0 0,-2 0 0,-3 0 0,-2 0-270,4-2 0,-4-1 1,-4-1-2295,-3-1 0,-4-1 2828,-6 1 1,-5-1-1,-5-3 1,-3 9-1</inkml:trace>
  <inkml:trace contextRef="#ctx0" brushRef="#br0" timeOffset="82249">26968 4703 15988,'-20'0'4138,"1"-9"-4138,8 7 89,20-6-268,21 8-991,20 0-1214,-21 0 1,1 0 2383,1 0 0,-3 0 0,5 0 0,-7 0 0</inkml:trace>
  <inkml:trace contextRef="#ctx0" brushRef="#br0" timeOffset="82416">27066 4880 18686,'26'-11'-629,"24"2"-811,-11 8 1,3 2 1212,8-1 1,-2 0-1,7 0 1,-12 0 0</inkml:trace>
  <inkml:trace contextRef="#ctx0" brushRef="#br0" timeOffset="83457">28301 4605 12390,'-20'-9'4228,"9"7"-3599,2 2 91,1 11-1,-3 17-179,-18 3-270,8 17-180,-8-7 90,10 7-180,8-17 90,2 6-90,18-24 90,11 13-360,19-24 90,2 7 0,7-9 90,-9-9 180,1-10 0,-10-21 0,-2-1 90,-17-7-180,-2 9 90,-9 8-630,-26 3-3238,2 17 3778,-16 2 0,21 9 0,10 0 0</inkml:trace>
  <inkml:trace contextRef="#ctx0" brushRef="#br0" timeOffset="83649">28732 4919 16438,'0'0'0</inkml:trace>
  <inkml:trace contextRef="#ctx0" brushRef="#br0" timeOffset="83950">29241 4684 18776,'-28'0'360,"-3"8"-90,-8 3-90,9 17 0,1 3-180,10-9 180,8 4-180,20-15-270,21 8-45,-2-12 0,3-3-986,4 1 0,0-1-993,5-3 1,-2-2 2290,-6 1 0,-3 0 0,11 0 0,-23 0 0</inkml:trace>
  <inkml:trace contextRef="#ctx0" brushRef="#br0" timeOffset="84191">29555 4684 18596,'-18'48'1889,"-3"2"-1844,2-21 0,-2 0-394,2-3 0,-1-2-101,0 0 0,1 0-801,4 1 1,0-2-7206,-14 1 8487,18 11 0,3-33 0,8 7 0</inkml:trace>
  <inkml:trace contextRef="#ctx0" brushRef="#br0" timeOffset="84458">29967 4723 17607,'-31'9'1979,"3"1"-1889,8 19 180,0-16-180,10 22-180,10-22 0,28 15-630,13-8 0,-12-15 1,1 1-1035,0 3 0,-1-1 1754,21-6 0,-19 7 0,-14-9 0</inkml:trace>
  <inkml:trace contextRef="#ctx0" brushRef="#br0" timeOffset="84716">30182 4762 18596,'-18'29'869,"-1"1"1,4 0 0,-3-1-825,-10-4 0,0 0 0,11 3 0,1 0-180,-7-2 0,0-2-1844,2 18-2937,11-14 1,0-2 4561,-7-2 1,14 4 0,-5-19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30T13:19:37.259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4233 9818 12210,'-15'35'1139,"0"0"1,4 7-1,2 1-644,-1-3 0,3 1-470,5-5 0,2 3 1,0 1 153,-3 2 1,-1 1 0,2 1-944,1 6 1,2 3 0,-1 0 808,0-9 0,0 0 0,0 0 0,0 1 22,0-1 1,0 1-1,0-1 1,0 1-23,0 3 0,0 1 0,0 0 0,0-1 22,0-3 1,0-1-1,0 1 1,0 0-23,0 3 0,0 0 0,0 1 0,0 0-1,0-3 1,0 1 0,0-1 0,0 2-23,-2 2 1,0 2 0,0 0-1,-1-2-22,1-2 0,-1 0 0,1-1 0,-2 0 0,0-1 0,-2 1 0,1-1 0,1 0 0,1-2 0,0 1 0,1-2 0,-1-1-148,-3 6 0,-1-1 0,2 0 148,4 4 0,1 1 0,-1-3 30,-2-8 0,0-2 0,1 1-274,1 2 0,1 1 0,1-2 244,-1 14 0,0-1 60,0-15 0,0-1 0,0 1-15,0 15 0,0 1 0,0-1 0,0 0 45,0-4 0,0-2 102,0-3 0,0-3-57,0-2 0,0-1-45,0-4 0,0 0 717,0-1 1,0-1-718,0-3 0,0-1-45,0 1 0,0-1 45,0 21 1525,0-11-1615,0-11 1302,0-8-1302,0-1 0,8-8 0,-6 7 273,16-16-183,-7 7-90,26-9 0,4 0 44,-9 0 1,4 0-828,10 0 1,4 0 812,-15 0 0,2 0 0,2 0-30,13 0 0,4 0 0,-1 0 0,-1 0 0,-1 0 0,2 0-23,-8 0 1,2 0 0,0 0-1,0 0 45,-2-1 1,-1 1 0,1-1-1,0 3-22,0 1 0,-1 2 0,1 0 0,0-1-596,1-1 0,1 0 0,-1 0 0,1 1 618,0 3 1,-1 0-1,1 1 1,1-2 22,3-1 0,0-3 0,1 0 0,2 0-444,-9 1 0,2-1 1,0 0-1,0-1 0,1 0 435,0-2 0,2 0 0,-1-1 0,1-1 0,0 1-176,2 0 0,1 1 0,0-1 0,0-1 1,0 0 139,0 0 0,0-1 0,0 0 0,0 0 0,-1 0-148,0 0 0,-1 0 0,0 0 1,0 0-1,0 0 112,-1 1 0,-1-1 0,0 0 0,0 0 0,-1 0 36,-2-2 0,-1 1 0,0-1 0,0 0 0,-1 0 26,7 1 1,-1 0 0,-1 0 0,0-1 18,-2-3 0,0-1 0,-1 0 0,-1 2 188,-2 1 0,-1 2 1,0 0-1,0 0-166,-2-1 1,0 1 0,0 0-1,-1 1-7,15 0 0,-1 1 0,0 1-60,-2 1 0,-1 1 0,0 1 30,-2 4 0,-1 1 0,0 1 16,-6-1 0,0 1 0,-1 2-16,0 2 0,0 3 0,-2 0 105,11 5 0,-2 1-75,-11-6 0,1-1 0,0-1 0,-3-1 0,0-1 0,1 0-30,-1 0 0,0 0 0,1-2 532,16-1 1,0-3-608,-7 1 0,-3-1 796,-6-4 0,-4 0-931,15 0 1179,-29-9-3247,-10 7-4379,-9-16 6627,0 16 0,0-7 0,0 9 0</inkml:trace>
  <inkml:trace contextRef="#ctx0" brushRef="#br0" timeOffset="4222">4410 14777 12390,'-20'0'1889,"0"-9"-1619,10 7 0,1 2-181,0-6 181,7 21 90,-15-30-90,14 30 90,-14-22-180,-3 16 0,-10-9-180,-1 0 0,-6 9 90,16 2-180,-8-1-90,18 17 90,-6-32 90,24 29 0,4-30 0,28 14 0,11-8 45,-21 0 0,1 0-45,20 0 90,-2 9 90,-9 11-91,-9 10-89,-10 9 90,-11 9 90,-9-6-253,0-14 0,0 0 73,0 22 45,1-20 0,-3-1-45,-9-3 0,-4-2 0,-9 24-45,2-31 0,-4-3-405,-13 5 360,9-10 90,1-27-90,10-21 0,8-13 45,13 15 0,5-2 45,2 4 0,4 0 0,5-4 0,3 0 0,-1 4 0,-1 0 24,-3 1 1,-1 1-25,0 7 0,-2 2 0,-2-16 90,-3 12 0,-8 17 180,0 2-180,9 27 0,-7 4 367,16 8-457,-7 7 0,8-15 0,10-3 0,-8-10 90,16-9 0,-24 0 0,5 0 180,-18 0-180,0 18 0,0-5-180,0 15 90,0-17 0,0-2-90,17-44-90,-4 9 135,1-7 0,1 0-45,4 1 180,1-5 90,-1 26 0,1 11 0,-9 19-180,6 12-90,3 8 90,10-9 0,10-10-90,-1-11-720,0-9 451,-9-18-1,-1 5 360,-18-24 90,-3 16 449,-8 10-269,-17 4-90,4 24-90,-16 3 0,10-7-180,8 13 90,2-15-1169,27 0-4408,4-2 5577,26-9 0,-24 0 0,2 0 0</inkml:trace>
  <inkml:trace contextRef="#ctx0" brushRef="#br0" timeOffset="4906">5233 14483 17337,'0'29'569,"0"1"1,0-1 0,0 1-390,0 3 0,0 1-180,0 1 0,0 0-590,0-1 0,0 1 545,1 5 0,-2-3 423,-8 6-558,7-6 14,-7-28 76,18-9-89,2-26-361,9-7 405,-14-3 0,-2-4 439,1 5 0,-1-2-304,-3-11 0,-2 0 0,1 11 0,0 2 90,0 4 0,0 4 360,0-2-91,0 21 1,0 16 0,18 21-180,-5 12-90,0-12 0,2 1-216,-1-1 0,0 1 126,8 20 45,-8-25 0,0-2-764,6 7-1440,-9 7-3328,-3-15 5487,-8 6 0,0-17 0,0-2 0</inkml:trace>
  <inkml:trace contextRef="#ctx0" brushRef="#br0" timeOffset="5065">5272 14934 15628,'-20'-9'2968,"10"-2"-2878,27 0-270,7-6-1664,3 7 1,3 0 1843,20-11 0,-17 1 0,-7 11 0</inkml:trace>
  <inkml:trace contextRef="#ctx0" brushRef="#br0" timeOffset="7844">4508 13954 14908,'0'-39'1440,"0"-1"-1081,0 1-89,0-9-135,0 20 0,0-2 0,0-4 0,0-2 45,0-7 0,0-1-90,0 4 0,0-1 89,0-7 1,0 0-90,0 8 0,0 0-441,0-8 1,0 0 395,0 12 0,0 0 0,-4-14 0,-1-2-45,0 6 0,-1 0-628,1-7 1,-1-3 657,0 18 0,0-1 0,1 1-75,3-12 0,2 0-467,-5-4 1,1 1 511,3 8 0,2 1-256,-1 0 1,0 1 255,-1 4 0,2-1 0,3-3 0,1-1 45,0 0 0,1-1-90,3-4 0,1 0 90,1 0 0,-2 0-241,-3 0 0,-1 0 196,-1 0 0,0 0 45,1 0 0,-1 0-45,-3 4 0,0 1 269,4 4 1,-1 1-270,-4 5 0,0 1 702,0-17-702,0 21 0,0 1 90,0-13-90,9-7 0,-7 0-90,7 7 90,-9-7 746,0 8-746,0 1 1020,0 9-1020,0-7 682,0 15-772,0-6 425,-1 8-425,-7-8 128,6 6 142,-7-6-180,9 8 0,0 0 90,0 10-180,0-8 180,0 16-90,0-7 90,0 9 450,0 0-630,9 0 0,2-8 270,17 5-270,11-14 90,3 6-111,-14 6 1,0-1 21,22-11 89,0 15 0,-10-7 89,-12 9 1,-9 0 0,1 0-90,-9 0 90,6 0 0,-15 0 310,16 0-400,-16 0 90,15 0 0,-14 0 0,14 9 0,-15 1 0,7 10-90,-9-9 0,0 6 0,0 3 0,0 2 90,0 15-90,0-15 90,0 23 0,9-3-45,-8-14 0,0 2-332,3 4 0,1 0 332,-1 5 0,0 0-45,-3 1 0,0 1 45,8 3 0,0-1-489,-4-4 0,1 0 444,3 5 0,1 0 0,1-4 0,-2 0 0,-4 4 0,1-1 45,3-4 0,-1 1-45,-6 3 0,-2 1 45,5 0 0,-1 1-90,-3 4 0,-2 0 45,1 0 0,0 0 0,0 0 0,0 0 0,0-4 0,0-1 0,0 0 0,0-1 0,0-3 0,0-1-231,4 0 1,1 0 275,-4-4 0,0 0-45,3 3 0,1 0 45,-5-3 0,0 0-90,0 4 0,0 0 45,0 1 0,0-1 0,0-4 0,0-1 0,0 0 0,0 0 45,0-5 0,0 1-182,0-1 1,0 0 136,0 0 0,0 1 0,0 4 0,0 0 0,0-4 0,0 1 0,0 2 0,0 1 45,0 0 0,0 0-45,0-4 0,0 1 0,0 7 0,0 0 0,-9 14 0,8-23 0,0-1 473,-8 11-563,9 0 942,0-8-852,0-3 622,0-9-532,0 1 249,0 0-339,0 8 0,0-6 0,0 15 0,0-15 0,0 6 0,0 0 90,0-6-90,0 6 0,0 9 0,-9-21 0,7 18-180,-7-23-1080,9 0-29,0-2 0,0-9 0</inkml:trace>
  <inkml:trace contextRef="#ctx0" brushRef="#br0" timeOffset="8536">3920 10818 14998,'17'-11'1979,"5"2"-1709,26 9-180,-19-3 0,1-2 45,0 0 0,1-1-317,4-3 0,-3-2-88,10-8-3598,-5-1 3868,-27 9 0,-1 2 0,-9 9 0</inkml:trace>
  <inkml:trace contextRef="#ctx0" brushRef="#br0" timeOffset="8918">3508 10622 15718,'0'28'2788,"0"12"-2788,0 10-45,0-17 0,0 1-1079,0 1 0,0 0 1124,0 1 0,0-2 0,0 7 0,0-15 0</inkml:trace>
  <inkml:trace contextRef="#ctx0" brushRef="#br0" timeOffset="12528">6585 14875 11221,'0'-22'3328,"-9"-4"-2429,7 15 450,-6 0-629,8 11-360,-9 2-360,-2 7 180,-17-9-180,6 0-90,-7 9 0,10-7-90,8 15 270,11-14-180,20 14-180,19-6 225,-14 2 0,0 2 135,17 16-90,-22-9 0,-3 4 180,-7 24-135,-4-17 0,-3 1-383,-6 5 0,-3 1 428,2-4 0,-3 0-229,-6-2 1,-2-1 138,-7 15 0,-6-26-90,8-14-90,9-27 0,12-20 180,6 10 0,5-1 326,6-9 1,3-1-327,4 5 0,1-1 0,-6-7 0,1 1 240,3 11 0,-2 1-285,-10 0 0,-3 1 45,11-19 90,-11 18 180,-9 1-90,0 27 0,0 13-90,0 28 89,0 2-179,0 7 90,8-17 0,3-12 0,9-10-90,-1-9 0,1 0 0,0-9 0,-10-1-180,8-10 0,-7 0 91,8 1 89,-8-1 89,7 9 1,-16 3 0,7 8 90,-1 0-180,-6 0 0,16 0 0,-16 8 0,16-6 0,-8 7-360,19-9-179,1-9-91,10-10 180,-10-3 271,-2-15 358,-17 15 361,-2 3-270,-9 19 180,-9 2-270,-2 33-90,-9-11-180,1 15-270,8-11-1709,11-17 2069,28-2 0,-12-9 0,10 0 0</inkml:trace>
  <inkml:trace contextRef="#ctx0" brushRef="#br0" timeOffset="12969">7506 14522 17517,'22'9'2429,"-4"11"-2160,-18 10 1,0 18-90,0 2-135,0-21 0,0 1-45,0-1 0,0 1 0,0 20 0,0-2-90,0-18-90,0-10 180,0-12 0,0-8-449,0 0-991,0-8-1978,0-3 3418,0-18 0,0 16 0,0-4 0</inkml:trace>
  <inkml:trace contextRef="#ctx0" brushRef="#br0" timeOffset="13385">7447 14561 17157,'-19'-28'1080,"25"6"-1080,8 3 90,34 1-1,-7 16-89,-2-7 90,-11 9 90,-8 9 180,-9 11-360,-2 2 180,-9 6-90,0-9-270,-1 10 0,-7-25-180,6 20-539,-7-30-810,18 23-90,10-6 1349,21 8 990,-8 10 1349,-3-8 0,-21 17-990,-8-8-359,-9 18-360,-10-7-180,-12-2-1439,1-19-2519,10-3 3958,3-23 0,15 12 0,-7-14 0</inkml:trace>
  <inkml:trace contextRef="#ctx0" brushRef="#br0" timeOffset="14618">8604 14659 16258,'-39'9'989,"8"19"-989,3 5 0,8 15 0,1-26 0,16-5-270,14-17 0,20-9 270,8-1 180,-8-1-90,-12 2 90,-10 26 90,-9 14-90,0-3 0,0 3-174,0-1 0,0 1 218,0 7 1,0 0 0,-3-7 0,-3-1-135,-3 4 0,-2-1 45,1-3 0,-1-1-135,-3-3 0,-1-2-270,-4 7 0,8-14-360,2-17-89,18-26-451,11-7 315,-6 1 1,2-3 449,8-4 1,0-1 359,-3 0 0,0 0-62,7-4 0,0 1 287,-11 7 0,-1 2 209,3 8 1,-1 2 510,-7-13-181,-3 17-269,-8 10 449,0 1-719,0 26 830,0-4-1010,0 16 122,9-10-122,2-8 0,26-2 0,-4-9 0,6 0 90,-11 0 180,-8 0 90,-9 9 0,-3 10-180,-8 3-90,0 15-90,-8-24-270,5 4-180,-5-25-90,16-21 180,12-3 180,-10 3 1,2 1 179,16-5 180,-8 5 359,-9 19 1,-3 27-360,-8 4-180,0 17-90,9-9 180,2-10-180,17-11-270,11-9-90,3-9 315,-13 0 1,-1-2 44,4-10 269,5-8 451,-26 10 90,-2 8-181,-9 11-359,0 28-270,-9-13 90,7 11-1349,-7-26-1619,27 0-6863,3 0 9725,19-8 0,-19 6 0,-3-7 1</inkml:trace>
  <inkml:trace contextRef="#ctx0" brushRef="#br0" timeOffset="14936">9701 14463 20755,'11'51'135,"-1"-23"0,-2 0-135,-6 22 0,7 0-270,-1-2-719,-6-17-1170,16-12-1349,-16-10-4497,16-9 8005,-16-17 0,6 12 0,-8-12 0</inkml:trace>
  <inkml:trace contextRef="#ctx0" brushRef="#br0" timeOffset="15312">9721 14463 19136,'53'-11'-90,"1"1"0,-3-3 0,-13 8 720,-27 14-180,-2 11-1,-9 10-359,0 9 0,-9 0-180,-2 1-539,-9-19-451,9 5-539,12-23 270,18 14 1169,3-15 360,15 16 1439,-24-7 360,4 17-450,-17 2-540,0 10-449,0 7-360,-8-5-630,-3-3-1708,-9-19-6298,-8-12 8456,6-8 0,2 0 0,12 0 0</inkml:trace>
  <inkml:trace contextRef="#ctx0" brushRef="#br0" timeOffset="17921">9976 14326 12750,'-31'-9'719,"12"16"631,1-5-91,-1 18-630,-3-1-179,-7 10 0,1 1-270,6-8-90,3 21 180,1-19-90,16 24-91,-6-8-89,8-1 0,8 0 90,12-9-180,19-1 90,11-18-45,-21-6 1,1-2-46,0-2 0,-1-2 45,1 2 0,-1-2-45,21-7 180,-11 6-180,-11-16 180,-8 16 90,-9-7-180,-3 9 90,-8 18-1,0-5 181,0 15-90,0-17-90,0 15 90,-8-30-180,5 28 180,-14-31-180,-3 16 90,-10-9 0,-9-9-270,-1-2 270,1-17-360,9-11 135,15 15 0,1-2-45,3-8 0,3 0-285,1 4 0,3-1 150,6-3 1,5 1-541,6 6 1,4 4-1125,7-3 0,3 4 1979,2 5 0,0 3 0,4-5 0,-7 10 0</inkml:trace>
  <inkml:trace contextRef="#ctx0" brushRef="#br0" timeOffset="18368">10975 14875 8702,'0'-33'0,"0"7"0</inkml:trace>
  <inkml:trace contextRef="#ctx0" brushRef="#br0" timeOffset="18512">11289 14738 18147,'37'11'-750,"-22"-3"0,12-8 1</inkml:trace>
  <inkml:trace contextRef="#ctx0" brushRef="#br0" timeOffset="18660">11759 14659 8072,'0'22'0,"0"-4"0</inkml:trace>
  <inkml:trace contextRef="#ctx0" brushRef="#br0" timeOffset="18785">11956 14659 19856,'37'0'-2369,"-22"0"0,11 0 1</inkml:trace>
  <inkml:trace contextRef="#ctx0" brushRef="#br0" timeOffset="18902">12367 14601 19406,'-9'2'-570,"7"4"0,-7-14 1</inkml:trace>
  <inkml:trace contextRef="#ctx0" brushRef="#br0" timeOffset="19939">9956 14032 15898,'39'0'225,"-11"0"0,1 0 45,23 0-46,-10 0 1,2 0-1139,-5 0 0,2 0 1048,11 1 1,3-2-90,-1-2 0,1-2-45,-11 1 0,1 1 0,1-1-493,0-2 1,0-1 0,1 0 522,2 0 0,1 1 0,-1-1 0,3 1 0,0-1 0,-1 1 240,-4-1 0,-1 0 0,0 1 59,0 2 1,0 1 0,0-1-210,-4-1 1,1-1 0,-2 0 194,14 1 0,-1-1-46,-1-3 1,0-2-90,-4 1 0,0 1-364,0 3 1,0 1 363,1-4 0,-2 1-90,-3 6 0,-1 1 389,1-3 0,-2 0-434,-8 3 0,-1 2 0,-4-1 0,-1 0-45,19 0 1107,-9 0-2816,-17 0-1268,-5 0 2977,-17 0 0,0 0 0,0 0 0</inkml:trace>
  <inkml:trace contextRef="#ctx0" brushRef="#br0" timeOffset="29323">6664 14071 10501,'-31'-39'629,"16"12"1,2-2-315,2-5 0,2-2-45,3-3 0,1-3-46,1-5 1,0-1-1497,-1-5 1,1-1 1331,3 15 0,1-1 0,-1-1-1,-2-1 1,0-1 0,0 0 0,0-7 0,0-2 0,0 1-485,2 1 1,1 1 0,-1-2 379,-1 10 0,0-1 0,-1-1 0,1 1 75,2-13 0,0 0 0,0 0 30,0-1 0,0 1 0,0 0-30,3 5 0,0 0 0,0 0 0,0-4 0,1-2 0,0 3-159,2 5 0,1 2 0,0 0 129,-3 0 0,-1 0 0,1 1-8,-1 2 1,0 1 0,-1 1-38,-2-14 0,0 1 90,4 0 0,1 1 47,-4 8 0,0 1-92,3-4 0,1 0 466,0 8 0,-1 0-466,-3-4 0,0 0 0,3 5 0,0 0 816,-3 4 1,-2 0-862,1 1 0,0 1 45,0-17 90,0 2 74,0 17-344,0 3 1257,-8 8-1077,-3-8 866,0-2-866,2-10 0,9 10 0,-9-16 0,7 14 180,-6-16-270,8 17 359,0 3-359,0 17 90,-9-6-89,7 6 178,-7-9-178,9 0 178,0 1 1,0-1 360,0 9-180,0 3-180,0 8-90,0 0 180,9 0-180,10 0 90,21 0-90,-12-4 0,3-1 0,3 0 0,1-1 0,5-4 0,-1 0 0,-8 5 0,-1 0 180,17-4 90,-18 9-91,-10 0-179,-8 17 90,7-4-90,-8 33-90,10-13 90,0 15 180,8-9-90,-6 9 45,-8-20 0,0 3-407,-3 2 1,-2 3 361,-3 7 0,-2 1 0,2 4 0,-3 2-90,-2-9 0,-1 2 0,-1 0-601,1 0 1,0 0 0,0 1 570,0 9 0,0 3 0,0-1 90,0-3 0,0 1 0,0 1-15,0-7 0,1 2 0,-1 0 0,-1-1-494,-1-4 0,0-2 0,-1 1 0,1 0 471,2 7 0,-1 0 1,1 1-1,-1-1-22,-1-5 0,0-1 0,-1 1 0,2-1 45,0 3 0,0 0 0,2 0 0,0 0-45,0-1 0,2 1 0,-1-1 0,0 0 22,-1-4 1,-1 1 0,1-2-1,-1 0-300,3 10 1,1-2 0,-2-1 337,-1 1 0,-2 0 0,1-3 30,0 11 0,0-3-45,0 0 0,0-1 2,0-9 1,0-1-93,0-3 0,0-2 676,0-2 1,0-2-587,0 0 0,0 0-45,4-4 0,1-2 0,-3 23-90,7-4 1041,-9-25-3380,8-4-4253,-5-18 6682,5-26 0,-8 19 0,0-19 0</inkml:trace>
  <inkml:trace contextRef="#ctx0" brushRef="#br0" timeOffset="30606">8996 13954 14819,'-11'-42'494,"1"12"1,3-3-540,4 4 0,3-3-243,0-14 1,0-6 287,3 12 0,1-3 0,0 0-811,2-5 0,1-2 0,0 0 811,-2 9 0,0-1 0,0 0 0,0-1 45,-1-2 0,1-2 0,0 0 0,0 1 22,0 1 0,0 1 1,0-1-1,0 1-67,0-3 0,-1 0 0,1 1 0,0 1 30,2-9 0,-1 1 0,1 1-30,-1 0 0,1 0 0,0 1 0,-1 4 0,0 1 0,1 2-136,0 3 0,-1 1 0,1 1 196,-1 0 0,1 0 0,-1 2-314,4-9 0,0 2 254,-4 4 0,-1 2 182,3-12-2,-8 22 1570,0 19-1750,0 9 1580,0 0-1580,9 0 862,2 0-772,9 0-180,8 0 90,11 0 0,3 0 0,-14 0 0,0 0 0,14 0 0,6 9 90,-9-7-90,-9 15 0,-1-6 0,-1 0 90,-6 6 180,-3 3 90,-1 2 90,-16 23-181,6-12-89,-7-2 0,-2 3 0,1-4 0,0 1-634,0 16 0,0 2 544,0-4 0,0 2-60,0-10 0,0 2 0,0 0 30,0 0 0,0 0 0,0 1 30,1 5 0,-1 1 0,-1 0-90,-1-3 0,-2 0 0,2 1 60,1 7 0,1 0 0,-2 0-588,-2-4 1,-3-1-1,1 0 558,2 0 0,0 0 0,1 2-30,0 5 0,0 2 0,-2-2 0,0-11 0,-2-1 0,2 0 0,1 4 0,0 1 0,1-2 30,-3 11 0,1-3-30,0-7 0,1-1 0,4-4 0,0-2 45,0-3 0,0-2-45,0 17 967,9-11-877,-7-11 1691,16-8-1871,-16-9-767,7-2-2921,-1-9 3778,3-9 0,0 7 0,-2-7 0</inkml:trace>
  <inkml:trace contextRef="#ctx0" brushRef="#br0" timeOffset="31289">12073 11014 14189,'-11'-30'1529,"37"1"-1439,27 18-135,-10 6 0,3 2 135,-1 5 0,-1 4-435,-3 6 1,-3 5 1064,-11 1 0,-4 5-91,-7 5 1,-4 3-181,-6 2 1,-4 1-180,0 1 0,-4 0-180,-1 0 0,-2 0-90,0-5 0,-1-2 454,-14 12-454,9-3 188,3-15-278,8 15-90,0-16-1349,0 16-3102,17-15 4631,-4 6 0,7-17 0,-12-2 0</inkml:trace>
  <inkml:trace contextRef="#ctx0" brushRef="#br0" timeOffset="31481">12367 12288 20935,'-20'9'2069,"1"-16"-2339,25 14-1619,7-16-3508,18 9 5397,-12-9 0,-10 7 0,-9-7 0</inkml:trace>
  <inkml:trace contextRef="#ctx0" brushRef="#br0" timeOffset="37343">6761 15678 15178,'7'-30'810,"32"2"-765,-1 12 0,5 3-135,-6 5 0,3 2 0,1-1-599,1-3 0,1 0 0,0 1-571,0 2 1,1 1 0,-2 0 1164,-1-1 0,-1 0 0,-4 1 1,-2 1-1,-4-1 0,13-2 0</inkml:trace>
  <inkml:trace contextRef="#ctx0" brushRef="#br0" timeOffset="37827">8839 15561 13020,'-31'0'3508,"3"-18"-3059,17 5 46,33-9 0,18-1-271,4 6 1,7 1-397,-11 3 1,4-2 0,3 0 0,-1 1 283,4 3 1,1 1-1,1 1 1,0-2-630,-9 0 1,1-1-1,-1 0 1,1 0-1,0 2-90,11 1 0,0 1 0,-1 0 0,0 1 607,-5-1 0,0 0 0,-3 1 0,-3 1 0,11 1 0,-6 2 0,-18 3 0,1 0 0</inkml:trace>
  <inkml:trace contextRef="#ctx0" brushRef="#br0" timeOffset="50160">1529 11857 13469,'11'28'990,"-3"11"-945,-7-11 0,-2 3 45,1 7 0,0 2-1091,0 9 0,0 0 956,0-3 0,0 0-57,0 3 1,0-2-124,0-16 0,0-1-154,0-1 1,0-2-3130,0 4 3508,0-12 0,0-10 0,0-9 0</inkml:trace>
  <inkml:trace contextRef="#ctx0" brushRef="#br0" timeOffset="50463">1725 12229 13559,'11'31'90,"-3"-3"0,1-8-90,11-10 90,1-1 0,17-18 0,-25-1 270,13-19-270,-24 7 0,7-15-90,-10 16 90,-7 1-90,-3 3-540,-9 14-1799,1-5 2339,-1-1 0,9 7 0,2-7 0</inkml:trace>
  <inkml:trace contextRef="#ctx0" brushRef="#br0" timeOffset="50910">2078 12131 17067,'-1'28'0,"-7"3"-90,-3-9-90,0 4 90,2-24 270,9 7-270,9-9 180,2-9-90,9-2-90,-1-8 270,-8-1-180,6 0 0,-14 9 0,5 3 90,-8 8-90,9 8-180,-7 12-359,24-7-1170,-13 13-1799,25-24 3508,-8-10 0,-8 3 0,-5-12 0</inkml:trace>
  <inkml:trace contextRef="#ctx0" brushRef="#br0" timeOffset="51943">2391 12092 16528,'-20'17'449,"1"-4"-449,8 24-90,2-6 0,9-9-89,0-5 89,9-17-90,11-9 180,1-10-45,-5-3 0,-3-4 45,-2-26-135,-6 19 0,-2-2-284,-2 2 0,-2-1 194,1-1 0,0 0 180,1 0 0,-2 0 135,-2 1 0,-3 1-90,-4-17 90,-1 28 270,-7-2 90,16 57 0,-7 8-316,9-7 1,0 4-135,0 6 0,0-1-10,3-7 0,3-2-350,14 16-719,2-13-720,15-26-720,-7-3 540,1-16 2249,-3 5 900,-8-5 1217,-1 8-1038,1 17-180,-1-4-719,-8 24-270,7-15-180,-8-2-720,1-12-539,7-8-630,-7-17 360,8-5 1439,-8-17 1080,-2 17 269,-9-4-180,0 24-629,0-7-270,9 18-180,-7-7 0,24 7-360,-13-9-719,24 0 89,-6-18 271,8-3 719,-9-10 629,-1 11 91,-10 12-270,-8 16-180,6 3-180,-6 9-1,18-9-89,1-2 90,9-9 90,-8 8 90,6 3-90,-15 9 180,15 8 0,-24-6 89,13 15 91,-24-7-90,7 10-270,-9 7-90,0-5-90,-3-14 0,-3 0 0,-14 14-360,2-17 0,-3-2-90,-20-2 180,1-3 270,20-36 0,3-8 180,4-2-45,9-5 0,8 1 495,27 1 359,19 12-1043,-21 13 0,1 3 234,20 3-180,-2 0 0,-18 0-630,7 0-1978,-15 0-4858,-2-9 7466,-12-2 0,-8 0 0,0 3 0</inkml:trace>
  <inkml:trace contextRef="#ctx0" brushRef="#br0" timeOffset="52193">2861 11720 13020,'0'0'0</inkml:trace>
  <inkml:trace contextRef="#ctx0" brushRef="#br0" timeOffset="86110">11093 9348 14279,'34'38'45,"0"0"0,-7-6 0,2 1 0,2 0-45,-3-4 0,1 1 0,1 0 0,1 1-485,2 5 1,2 1 0,0 0 0,1-1 439,1-1 0,0 0 0,1-1 0,-2 1-957,-2 0 0,-2-1 0,0 1 0,-1-1-857,6 6 0,0-1 0,-5-1 1859,1 9 0,-5-5 0,-7-15 0,-5-3 0,-7 2 0</inkml:trace>
  <inkml:trace contextRef="#ctx0" brushRef="#br0" timeOffset="86377">11759 9211 13020,'-28'9'1799,"-3"28"-1485,4-5 1,-2 5-1551,8-1 1,2 5-1,-2 0 1303,-1-5 1,-2 0-1,-2 1 1,2 2 44,-3 6 1,0 1-1,0 1 1,-1 0-257,3-8 0,-1 1 0,0 0 0,0 0 0,0-1-627,0 1 1,0 0 0,0-1-1,1 1 1,0-1-274,0 1 1,1-1 0,1 0-1,-1 0 1,2-2 1043,-2 3 0,1-1 0,1-2 0,2-3 0,-7 15 0,4-6 0,10-17 0,0 0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30T13:21:28.778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3841 11269 8342,'-19'0'450,"-1"-9"-270,9 7 539,3-7 990,8 9 2429,0 0-4048,8 0 180,12 0-90,10 0-90,10 9 0,-1-7-90,9 7 90,2-9-90,-21 4 0,1 1 90,-1-4 0,1 0-252,-1 3 1,0 0 161,1-3 0,-1-2 45,0 1 0,1 0-45,4 0 0,-1 0 0,-2 0 0,-1 0 0,4 0 0,0 0-45,0 0 0,-1 0 135,-2 0 0,-1 0-90,4 0 0,0 0 45,-4 0 0,-1 0 0,0 0 0,1 0-135,20 0 270,-3 0-180,1 0 0,-6 0-131,-14 0 1,0 0 220,22 0-45,-16 1 0,0-2 0,0-3 0,2 0-423,7 3 0,1 0 378,-4-8 0,0 0-58,0 8 0,-1 0 58,-4-4 0,-3 1-5,18 4 5,-11 0 324,-2 0-324,-15 0 1118,15 0-938,3 0-180,-12 0 0,2 0 17,5 0 0,0 0 28,4 0 0,1 0-45,-1 0 0,0 0 0,-3 0 0,-2 0 90,16 0-84,-5 0 173,-23 0-179,6 0 270,9 0-180,5 0-90,-10 0 0,3 0 0,0 0 0,0 0 0,9 0 0,-1 0 45,-6 0 0,-2 0-45,0 0 0,-2 0 518,14 0-518,-7 0 0,-10 0 360,7 0-180,2 0 0,11 0-225,-12 0 0,1 0 45,-4 0 0,2 0-326,6 0 1,1 0 325,-9 0 0,-1 0-76,-4 0 1,-1 0 120,0 0 0,-1 0-45,22 0 45,-21 0 0,1 0-135,3 0 0,1 0-169,1 0 0,0 0 259,4 1 0,0-2 0,0-3 0,1 0 44,-1 2 1,0 1-90,-4-3 1,0 0 44,-1 3 0,-1 2 89,17-1-89,-11 0 90,-2 0 270,3 0-270,-12 0 0,2 0-45,4-5 0,2 1 252,7 3 0,1 0-297,-3-8 0,-1 0 45,3 8 0,1 0-208,-4-3 1,-2-1 162,-7 1 0,-1 0 298,-1 3 0,-1 0-298,11-8 89,-9 9-89,7-9 180,11 7-90,-14-7 0,2 1-698,8 6 0,2 1 608,7-7 0,0-1 0,-2 7 0,-2 2 0,-3-5 0,-2 1 263,-4 4 0,-4 0-173,5 0 113,-13 0-23,-10 0 180,1 0-270,21 0 0,-8 0 0,3 0-253,8 0 0,4 0 163,-9 2 0,1 2 0,1-1 0,0-3 0,0 0 0,0 2 29,0 3 1,-1 2 0,0-2-30,11-3 0,-2-1-45,-12 3 1,-3 0 133,15-4 1,-20 9-90,1-7 270,10 7-270,-7-4 0,3-1-628,13-3 1,3 0 627,-15 1 0,1 1 0,1 0 30,4 1 0,1-1 0,-2-1-30,11-1 0,-4 0 387,-7 3 1,-4 1-298,-7 0 0,-3-1-90,3-2 90,7 7 0,3-1 0,-8-6 0,3-1-90,8 3 0,4 0-417,-10-1 1,3 0 0,0 0 386,3 0 0,0 1 0,0 0 60,0-1 0,0 1 0,-1 0-30,-2 1 0,0 1 0,-2 0 305,12 0 0,-2-1-260,-12 0 0,-3 1 31,-4 3 1,-1-1 13,20-5-45,-20 1 0,3 0-90,6-4 0,4 0 90,11 4 0,3 1-75,-16-4 0,1-1 0,1 1-78,4 2 1,1 0 0,0 0 137,-3 0 0,0-1 0,-1 2 19,-2-1 1,-1 0 0,0 1-50,15 6 0,-1 0 45,-8-5 0,-1 1-117,0 3 0,-1-1 72,-4-6 0,0-1 0,9 3 0,0 0 0,-3-3 0,2-2 0,-10 1 0,2 0 0,0 0 0,16 0 0,-1 0-474,0 0 0,1 0 474,-17 0 0,1-1 0,-1 2 0,13 3 0,-2 1 0,5-4 0,-1 0 0,-4 4 0,0-1 0,0-4 0,0 0 0,0-1 0,0 2-265,0 3 1,0 1 264,0-4 0,0 0 0,0 3 0,0 0 0,-4-3 0,-1-2 0,5 1 0,-2 0 519,-6 0 0,-1 0-519,4 0 0,-1 0 0,-8 0 0,-1 0 127,1 0 1,-2 0-128,-4 0 0,1 0 0,3 0 0,1 0 0,-4 0 0,1 0 0,7 1 0,0-2-45,-3-3 0,0 0 45,0 3 0,0 0 0,-1-3 0,-1-1 45,-3 1 0,-1-1-45,4 0 0,2-1 0,-1 1 0,1-1 171,8-3 1,1 1-172,1 7 0,0 0 0,4-7 0,0-2 45,-4 5 0,-1-1-45,0 2 0,-1-2 232,-8-3 0,0 0-232,3 4 0,0-1 0,-3-3 0,0-1 0,4 0 0,0 0 0,0 0 0,0 0-45,1 1 0,-1-1 45,0 0 0,0 0 0,1 0 0,-1 1 45,-4 3 0,-1 1-45,1 0 0,-2 1 90,17-5 0,-2 7 0,0-15 0,2 15 109,-21-7 0,1 0-199,-1 8 0,0 0 45,1-3 0,-1-1 45,21-3-45,-21 7 0,-1-1 44,13-6-89,7 8 90,-9 0 0,-8 0 810,-3 0-900,-8 0 631,-1-9-631,1 7 0,-1-7 0,1 9 0,0 0-270,-1 0-359,-8 0-1080,6 0-1350,-14 0-6772,5 0 9590,-8 0 1,0 0-1,0 0 1</inkml:trace>
  <inkml:trace contextRef="#ctx0" brushRef="#br0" timeOffset="577">17835 10896 19946,'-20'-19'2428,"9"8"-2158,3 2 90,8 9-270,0 0-90,17 0 0,5 9-270,26 2 90,2 8 180,-20-9 0,-1 0-90,12 18 0,5-6 90,-33 6 180,4-8 0,-17 8 180,-9 3 90,-10 8-271,-20 0-179,18-19 0,0-1 0,-3-4 0,0 1-90,-6 21-1259,2-15-2249,8-3 3598,9-1 0,2-16 0,9 7 0</inkml:trace>
  <inkml:trace contextRef="#ctx0" brushRef="#br0" timeOffset="1725">18736 10485 13739,'-4'29'929,"0"1"1,-5 3 0,-2 1-661,1 1 1,-2 0 0,-6 4 0,-1 0-45,9 1 0,-2-1-1,-6-8 1,-1-1-90,9 1 0,-1-6 45,-18-12 0,19 3-270,1-25-90,9-9 0,17-12 90,-7-2 0,2-4-692,11-7 0,2-3 752,-10 11 0,-2-2 0,0 0 30,3-2 0,0-1 0,0 2-90,8-13 0,0 1 45,-4 5 0,2 3-59,1 15 1,2 4 193,14-5 359,0 19-89,0 35 90,-17 7 0,-5 17-226,-16-21 1,-2-1 45,1 4-90,0 23-90,-17-31 1173,-5 4-2073,-17-19-929,8-9-3568,3-9 5307,17-2 0,2 0 0,9 3 0</inkml:trace>
  <inkml:trace contextRef="#ctx0" brushRef="#br0" timeOffset="2000">19344 10485 19496,'-17'19'1439,"-5"10"-1169,-18 10-225,20-15 0,1 2-45,3 7 0,2 1-343,-1-3 1,2 0 297,5-2 0,5 0-315,4 1 0,6-3-1529,24 6-2968,10 4 4857,-12-30 0,-1-3 0,-4 4 0,2-8 0</inkml:trace>
  <inkml:trace contextRef="#ctx0" brushRef="#br0" timeOffset="4792">10701 13797 10141,'0'-30'3598,"0"-7"-2788,0-3-1,9-1-359,-8 13 0,0-1 15,8-21-240,-9 21 0,0-1-46,0 1 1,0 0 45,0-1 0,0 1-90,0-1 0,0 1-90,0 0 0,0-1 45,0 1 0,0 0 0,0-5 0,0 0 0,0 4 0,0-1-1,0-7 1,0 0-135,0 3 1,0 0-255,0-4 1,-1 0 343,-3-5 0,0 1-90,3 3 0,0-1 90,-8-11 0,0 0-477,8 6 1,0 0 431,-3-3 0,-1 0 0,1-3 0,0 0 0,3 6 0,-1 0 0,-2-7 0,0-1 89,3 9 1,2 1-135,-1-4 1,0 0 44,0 8 0,0 0 44,0-4 1,0 1-45,0-1 0,0 0 45,0 9 0,0-1-434,-4-15 1,-1-1 477,4 15 1,0 0-225,-4-11 1,1 0 224,4 13 0,0 1-75,-4-9 1,-1 1 29,4 6 0,0 0-90,-3-3 0,0 0 45,3 4 0,2 2 448,-2-1 1,2 1-449,3 2 0,0 1 0,-3-4 0,0 0-117,8 4 0,0 1 72,-3 0 0,-1-1 45,0 1 0,1 0 0,-1-1 0,-2 1 90,-2-1 0,-2 1 794,1-21-974,0 22 0,0-1 180,0-21 114,0 21 1,0-1-295,0-20 135,4 22 0,1 0-45,6-22 0,-6 21 0,1-1 45,3 1 0,-1-1-45,-6 1 0,-2-1 0,4 1 0,1 0 45,0-1 0,-1 1-45,-3-1 0,0 1 0,8-21-45,-5 22 0,0-1 225,7-21-225,-6 21 0,1-1 45,12-20 0,-17 22 0,0 0 0,16-22 0,-15 21 0,-2-1 0,5 0 0,-1 1-45,-3 0 0,-2-1 0,1 1 0,0-1 45,0 1 0,0 0 0,0-1 0,0 1 90,0-21-90,0 2 0,0 0 0,0 6-90,0-5 90,0-1 180,0-2-38,0 21 1,0-1-143,0-4 0,0 0 45,0 0 0,0-1-315,0-5 0,0 1 225,1 4 0,-2 0 45,-3-3 0,-1 0-45,5 8 0,-2-1 90,-7-11 0,1-1 45,6-11-90,-7 12 0,0 1 0,7-11-45,-2 19 0,-1-2 45,5 1 0,0 1-53,0 2 1,0 1 52,0-4 0,0 0 0,0-16 265,0 11-265,0 2 90,0 24-90,0-13 623,0 24-623,-8-24 510,5 13-510,-5-7 6,8 11-6,-9 1-90,7-3-269,-7 0-1261,9 2-1618,0 18-6116,-9-16 9354,7 22 0,-7-21 0,9 15 0</inkml:trace>
  <inkml:trace contextRef="#ctx0" brushRef="#br0" timeOffset="5217">10505 7623 15088,'9'-39'1080,"2"0"-720,8 0-270,1 8-90,-1 3 0,10 0 89,-7 6-89,15-6 0,-16 8-89,8 9 448,-10 2 1,1 9-180,-1 9 180,1 11-270,8 19-90,-13-14 0,1 0 45,3 0 0,1 0 0,0 4 0,-1-1 45,12 4-630,-3 14-1979,-8-33-5486,-10 13 8005,-1-23 0,-9 5 0,0-8 0</inkml:trace>
  <inkml:trace contextRef="#ctx0" brushRef="#br0" timeOffset="6100">11524 7251 14819,'0'50'764,"0"-21"1,0-1-495,0 13-226,0-13 1,0 1 45,0 12 90,0-2 0,0-10 0,0-18-180,0-3 0,0-8 0,0-8 0,0-21 0,0-12 0,0 12 0,0-1 0,3-3 0,3-1 0,2-1 0,3 0 0,3-5 0,3 1-290,6 4 0,2 1 290,-5 3 0,1 3-45,3 3 0,0 2 45,1 7 0,-2 2-90,10-6 0,4 11 180,-18 9-90,-8 9 90,-2 11-90,-9 10 90,0 18 90,0-7-45,1-13 0,-2 1 225,-17 21-270,-3-9 371,-10 5-371,-6-24 0,15 6-90,-15-17 0,15-2-360,-15-18-1079,16-2-2159,-8-26 3650,19 13 0,1-4 0,9 19 1</inkml:trace>
  <inkml:trace contextRef="#ctx0" brushRef="#br0" timeOffset="6500">12288 7310 12930,'-8'2'3508,"6"5"-2699,-7-7-269,0 2-360,-11 6-90,-10-8 180,-9 18-91,-1 4-179,20 0 0,1 3 0,-11 17 0,14-18 0,4 0-90,1 15 1,20-8-631,21-3-180,-2-21 1,3-3-810,3 1 0,2-2 1709,4-6 0,-2-2 0,6 3 0,-9-7 0</inkml:trace>
  <inkml:trace contextRef="#ctx0" brushRef="#br0" timeOffset="7416">12622 7153 11221,'-9'13'5846,"7"2"-5306,-7-23-180,9 8-180,0 0-270,9 0 180,19-9-90,14 7-90,8-7 135,-21 8 0,-2 2 45,6 8-90,4 2 0,-18 17 90,1-6-1,-9 15 1,-2-7 0,-9 9 0,0 9 270,-18 2-270,-4 0-193,3-25 1,-1-2 282,-10 17-270,1-10 270,10-10-180,8-3 180,11-6-90,20 0-180,28-2-135,-19-8 0,3-2-765,2-3 1,1-1-2069,0 0 0,-2-1 3058,-2-4 0,-3 0 0,4 0 0,-6 1 0</inkml:trace>
  <inkml:trace contextRef="#ctx0" brushRef="#br0" timeOffset="21394">19716 10485 10321,'0'-11'5397,"0"-6"-4767,0 14-271,0-5 91,0 8-270,0 0 270,0 8-90,-8-14-1,5 38 1,-14-25-90,6 47 0,-9-12-225,6-9 0,0 1 45,4-3 0,-2-1-90,-6 4 0,-1 0-83,8-4 0,1-1 38,-5-4 0,1 0 135,-5 14-540,8-2-1529,-7-24-4497,16 4 6476,-6-17 0,8 0 0,0 0 0</inkml:trace>
  <inkml:trace contextRef="#ctx0" brushRef="#br0" timeOffset="70167">24146 6859 10321,'-29'-20'4947,"16"10"-3687,-4 1-1,17 18-360,-9 19-449,-2 22-360,-2-9 0,-2 5-90,5-8 0,0 2 0,-1 0-620,-1 0 0,-2 1 0,1 0 590,2 1 0,1 0 0,1 0-555,-2 13 0,2-3-3073,2-10 0,5-4 3658,15-6 0,1-5 0,-8 1 0,21-19 0</inkml:trace>
  <inkml:trace contextRef="#ctx0" brushRef="#br0" timeOffset="71168">28203 6879 14099,'-9'-11'3418,"-2"2"-2878,-17 18 269,-12 19-539,16-5 0,-2 4-326,-8 14 1,1 5 85,14-13 0,2 0 0,0 1-327,0 3 0,1-1 0,2 0 297,-4 9 0,7 0 0,11-1 0,7-3-216,1-14 0,6-2 126,16 2 0,8-6 90,-3-8 0,1-7-45,4-7 0,-1-6 90,1-5 0,-4-7-477,-8-11 1,-4-7 520,2-6 1,-4-4-60,-10 12 0,-3-1 0,-2-2 0,-2 0 0,-2-2 0,0 1-30,4-17 0,-5 3-1124,-8 11 0,-6 3 1104,-10 3 0,-4 7 1,-2 7-1,-16 5 0</inkml:trace>
  <inkml:trace contextRef="#ctx0" brushRef="#br0" timeOffset="75505">24028 12131 11580,'-48'0'3328,"7"26"-3058,11-4 0,3 6 45,5 14 0,3 6-225,-2 1 0,2 2-1025,2-2 1,6 0 1024,11-4 0,7-3-135,5-10 0,6-3 77,10-2 0,6-6 13,4-9 0,2-5-45,-1 0 0,0-5 90,-3-8 0,-2-5 44,-3-6 1,-3-5 0,-6-7 0,-5-3 0,-5-11 0,-5-2 45,1 5 0,-7 0-225,-15-5 0,-7 3-1367,1 6 0,-4 2 1412,-14-2 0,-2 4 0,-4 0 0,10 6 0</inkml:trace>
  <inkml:trace contextRef="#ctx0" brushRef="#br0" timeOffset="76113">28105 11974 15358,'19'0'5577,"-8"35"-4947,-2 17-912,-19-1 0,-6 5 282,3-17 0,0 1 0,-3 1-1246,-6 7 0,-3 1 0,2 0-553,5-3 0,1 1 0,0-1 1799,0-1 0,1-1 0,3-4 0,7-2 0,2-5 0,-5 11 0</inkml:trace>
  <inkml:trace contextRef="#ctx0" brushRef="#br0" timeOffset="79671">23381 8015 13469,'-8'20'1619,"-3"8"-1439,-9 3 180,0 8-270,13-11 0,4 1-90,11 23-503,13-17 0,6-3 503,6-4 0,6-6 30,0-6 0,3-3 0,2-2-30,-2-3 0,1-2 0,2-1-625,-3-1 0,2-1 0,1-1 0,-1-2 580,-2-2 0,1-2 0,-1-1 0,1-1 45,1-2 0,1-1 0,-1-2 0,-1-1 0,-2-1 0,-1-1 0,-1-2 0,-2-2-32,8-9 0,-2-3 0,-3 0 32,-7 6 0,-3 1 0,-4-2-810,1-9 1,-6 1-3958,-4-6 4767,-34 28 0,12 4 0,-12 16 0</inkml:trace>
  <inkml:trace contextRef="#ctx0" brushRef="#br0" timeOffset="80612">27360 12954 13199,'-4'35'1289,"-1"0"1,3 3-1,2 0-1109,3-3 0,3 0-90,6 5 0,6-2 0,13-2 0,6-2 0,1 2 0,5-5-836,-7-14 1,3-4 0,1-1 715,2-1 0,0-1 0,3-3 30,6-1 0,1-3 0,2-3 22,-13-4 1,1-2-1,0-2 1,0 0-23,2-1 0,1 0 0,-1-2 0,0-2-23,-1-2 1,-1-1-1,0-3 1,-2 0-203,-1-2 0,-2-1 0,-1-1 0,0 2-945,9-3 1,-2 1 0,-4-2 1169,-1-15 0,-5 4 0,-7 18 0,-6 3 0,-12-11 0</inkml:trace>
  <inkml:trace contextRef="#ctx0" brushRef="#br0" timeOffset="84633">24126 6839 7083,'-20'-8'1529,"10"14"-989,-8-12-450,7 6 270,0-2-181,3-7 271,8 18 0,-9-7 359,-11 6-89,-10-8-450,-9 0 90,-1 0-270,10 9-180,2 2 180,17 17-90,28 20 45,1-14 0,6 2-141,0-7 1,4 1-1,-2 0 96,-1 2 0,-2 1 0,1 0-401,2 0 0,1-1 0,-4 1 445,0 12 1,-4 0 45,-3-2 0,-4 1-96,-9-4 0,-6-2 186,-5-6 0,-4-3-43,-2-3 1,-2-4 132,-24 6 146,10-17-416,2-2 1161,8-9-1161,0-18-360,1-21 270,12 6 0,3-3 45,2-8 0,4-2 0,6-7 0,4 0-435,2 3 1,2-1 479,-3 13 0,1-1 0,-2 1-585,4-9 0,-1 3-1828,0-1 0,-2 2 2413,-7 12 0,-1 4 0,4-4 0,-9 14 0</inkml:trace>
  <inkml:trace contextRef="#ctx0" brushRef="#br0" timeOffset="84971">24479 6859 13289,'-37'11'0,"4"-2"180,-15-1-180,18 21-45,10-2 0,3 4 90,4 4 0,4 2-45,-2 7 0,2-1-45,6-7 0,6-2 0,8-3 0,7-3-315,9-6 1,5-5-424,2-4 0,4-6 648,6-11 0,-1-10 270,-6-7 0,-5-8 494,1-8 1,-7-6-678,-8-9 0,-5-3 227,-3 4 1,-3 2-135,-5 3 0,-4 2-178,-5 9 0,-4 3-766,-10-7-1530,-10 19 2429,3 11 0,17 9 0,2 0 0</inkml:trace>
  <inkml:trace contextRef="#ctx0" brushRef="#br0" timeOffset="85920">24518 6526 11400,'-46'0'1889,"17"7"0,-3 3-1709,-3 1 0,-5 1 0,-1 4-1399,6 3 1,-2 2 0,0 3-1,-2 0 1291,2-2 0,-2 1 0,-1 1 0,0 1 0,0 0-303,-3 3 0,-1 2 0,0 0 0,0 0 0,1 0 231,1 1 0,-1 1 0,1 0 0,0 0 0,2-2 0,-4 4 0,0-2 0,2 1 0,5-1 185,-2 4 0,5 1 0,9-3-410,8-2 0,15-6-287,32-7 0,16-9 212,-3-10 0,5-8 1,3-2 155,-10 2 0,1-3 0,2-1 0,1-1 0,-1-1 247,2-2 1,-1-2 0,1 0 0,0-2 0,0 0-140,1-2 0,1-1 0,0-1 0,-2 0 0,0-1 169,-5 2 1,0-1 0,-2 0 0,0 1 0,-1 0-67,3-1 0,-1 1 1,-1 1-1,-2-1 293,1-3 0,-2-1 0,-4 4 538,-3 3 1,-8 10 180,-13 18-584,-25 10 0,-14 6-256,2 0 1,-5 2 0,-1 2-473,-4 4 0,-2 2 1,-1-2 262,-4-1 0,-1-2 0,3 3-60,8 0 0,3 1 0,2-3 483,-5 3 1,4-5-544,-4 12-269,60-23 179,3-22 0,7-7 271,5 1 1,5-2 0,2-3-115,-8 0 1,2-4-1,0-1 1,1 0-368,1-1 1,1 0-1,-1-1 1,-2-1 411,-3-1 1,-1 0-1,-2 0 1,-1 2-23,14-10 0,-5 5 1730,3-1-1505,-64 42 0,-14 11-46,7 0 1,-2 4 0,-3 1-456,-7 1 1,-4 2 0,-2 0 0,2 2 297,1 2 1,0 2 0,1 0-1,1-2-45,0-2 1,0-2 0,2 0-1,4 1 363,-1 7 0,5 0 0,3-5-610,-5-2 0,16-5-90,31-6 0,12-6 180,6-13 1,6-6 257,3-4 0,5-3 0,-1-2-108,-3 0 0,0-3 0,-2 1 30,-3 0 0,-2 0 0,-4 0 224,-1-4 1,-5 8 225,-1 36-360,-43-6 0,-10 4-45,1 18 0,-3 3-135,1-17 0,-4-2 0,3 0-1844,-3 16 0,3-5 2432,4-20-1,4-1 1,11 8 0,1-33 0</inkml:trace>
  <inkml:trace contextRef="#ctx0" brushRef="#br0" timeOffset="86320">24498 5526 12750,'-15'34'1289,"0"0"0,-4 12 1,1 4-1171,5-15 1,-1 2 0,2 2-1549,-3 10 1,2 3-1,-1 1 1181,4-11 1,0-1 0,0 1 0,1 1-1215,1 1 0,1 1 1,0 0-1,1 0 1462,0-2 0,1 1 0,1-2 0,-1-4 0,0 12 0,-1-6 0,2-14 0,0 1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30T13:24:02.394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5938 15933 14459,'-8'-19'-180,"6"-1"180,10-8 360,32-3-46,-12 8 1,5-2-45,10-3 0,1-2-1349,-4-4 0,0-2 1289,-8 8 0,0-1 0,0-1-60,1-2 0,-1-1 0,1 0-60,3-3 0,0 0 0,1-1-565,-6 5 1,0-2 0,1 0 0,1-1 496,2-3 1,1-1-1,1 0 1,1-2-5,-6 5 0,2 0 0,-1-2 0,1 0 0,0-1-171,-3 3 0,0-1 0,0 0 1,0-1-1,1 0 0,0 0 153,2-4 0,1 0 0,1 0 0,0-1 0,0 0 0,0 0 12,-3 3 1,0 0 0,0-1 0,1 1 0,0-2 0,0 1 0,0 0-112,-1 2 1,-1 0-1,1 0 1,0 0-1,0-1 1,1 1-1,0-1 1,0 1 128,-1 2 0,0 0 0,0 1 0,0-1 0,1 0 0,0 0 0,0-1 0,1 1 0,-1 0-81,2-2 1,0 0 0,1 0 0,0-1 0,0 1 0,0 0 0,1 0 0,-1-1 0,1 1 68,-2 3 0,-1-1 0,1 1 0,0-1 0,1 1 0,-1-1 0,1 1 0,0 0 0,0-1 0,0 1-19,2 0 1,-1-1 0,1 1-1,0-1 1,1 1 0,-1 0 0,1-1-1,-1 1 1,1 0 0,-1 0 0,1-1 0,-1 1 0,0 0 0,1 0 0,-1 0 0,1 0 0,-1 0 0,1-1 0,-1 1 0,0 0 0,1 0 0,-1 0 0,1 0 0,-1 0 0,1 0 0,-1-1 0,0 1 0,0 0 0,0 0 0,-1 0 0,0 0 0,-1 1 0,-1-1 0,1 1 0,-1 0 0,1-1 0,-1 1 0,0-1 0,-1 0 0,1 1 10,3-4 0,-1 0 0,1 0 0,-1 0 0,0-1 0,0 1 0,0 0 0,-1-1 0,0 1-10,-1 0 0,-1 0 0,0 0 0,0 0 0,0 0 0,0 0 0,-1 0 0,0 0 0,0 0 28,3-2 0,-1 0 0,0 0 0,0 0 0,0 1 0,-1-1 1,0 0-1,-1 1-28,-1 0 0,0 1 0,-1-1 0,0 1 0,0 0 0,-1-1 0,0 2 0,0-1 25,2-2 1,0 0 0,-1 0-1,0 0 1,0 1 0,-1 0 0,0 1 4,2-2 0,-2 1 0,1 0 0,-1 0 0,-1 2 0,0 0 23,3-3 1,-1 1 0,-1 0 0,0 2 0,-1 1 120,3-4 0,-1 2 1,0 1-1,-3 1-114,3-4 0,-2 2 0,-3 1 609,5-7 0,-5 1-669,-8 9 0,-1 3 0,-4 6 0,0 4-90,8-9 1492,15 3-1582,-6 0-539,8 6-720,0-6-3509,-9 8 5621,-10 0 1,-11 10 0,-9 1 0</inkml:trace>
  <inkml:trace contextRef="#ctx0" brushRef="#br0" timeOffset="1374">13209 15776 15988,'-30'-19'1889,"2"-9"-1709,-1-3 90,8-8-647,6 16 1,1-2 511,4-3 0,1-3-90,-9-7 0,-1-2 45,-1-8 0,-2-2-680,2 14 1,-3 0 0,-1-1 649,-4-5 0,-1 0 0,-2 0-38,8 8 1,-2-1 0,0 1-1,-2-1 23,-5-1 0,-1-1 0,-2 0 0,0-1-23,-1-2 1,-1-2-1,-1 1 1,1-1-5,6 7 0,-1 0 0,1-1 0,-1 1 0,-1-1-421,-1 1 0,-2 0 0,1 0 0,0-1 1,1-1 402,1-2 0,1-2 0,1 0 0,-1 0 0,1 0-164,-2 0 0,0 1 0,-1-1 0,1-1 0,0-1 149,5 6 0,0-2 0,1 0 0,-1 0 0,1-1 0,0-1-191,-2-1 0,1-2 1,0 0-1,1 0 0,-1-1 1,0 1 175,0-2 0,0 1 0,0-1 0,0-1 0,0 1 0,0-1 24,4 6 0,-1-1 0,0 0 0,-1 0 0,2 0 0,-1-1 0,0 1 31,1 0 1,0 0 0,0 0-1,1 0 1,-1 0 0,0 0 0,-1 0-39,1 0 0,-1 0 0,-1 0 0,1 0 0,0 0 0,-1 0 1,1 0-1,0 1 0,0 0 0,0 1 0,-1-1 0,1 0 1,0 1-1,0-1-3,-1 0 0,1 1 1,0-1-1,-1 1 1,1-1-1,0 1 0,0 0 46,-3-6 0,0 0 0,0 1 0,0-1 0,0 0 0,1 1-60,-1-1 0,0 0 0,0 1 0,0-1 0,1 0 0,0 0 30,1 0 0,1-1 0,0-1 0,1 1 0,0 0 0,0-1 0,0 1 0,1 0 0,0-1 0,0 1 0,1-1 0,0 0-71,1-1 1,1 1 0,0-1 0,0 0-1,2-1 1,-1 1 85,2-1 0,0 0 0,1-1 0,0 0 0,0 1 0,1-1 63,-1 0 1,0 1 0,0-1 0,0 0 0,0 0-1,0 0-78,-1 0 0,-1 0 0,0 0 0,0 0 0,0 0 0,0 1-95,0 2 1,1 0-1,-1 0 1,0 1-1,-1 0 1,-2 0 109,-2 1 0,-2-1 0,-1 2 0,0 0 0,-1 0 0,1 1 88,-2-5 1,1 1-1,-1 1 1,-1 0 0,0 1-89,2 6 0,0 1 0,-1-1 0,0 2 0,0-1 0,0 2-15,-3-6 0,-1 2 0,0 0 0,1 0 0,0 0-36,3 0 0,-1 0 0,2-1 0,-1 1 0,1 1-18,1 2 0,0 1 0,1-1 0,0 1 0,1 0-112,-4-10 0,0 1 0,2 0 0,1 0-82,4 3 1,0 1 0,2 0 0,0 1 261,-5-9 0,1 0 1,2 2-915,4 4 1,1 2-1,2 2 900,-3-8 0,3 6 0,-5-8 0,10 24 0</inkml:trace>
  <inkml:trace contextRef="#ctx0" brushRef="#br0" timeOffset="15392">10760 12837 15178,'28'2'1080,"3"-4"-990,8-27-90,0-1-595,-15 7 1,0-2 594,1 0 0,0 0 0,4-4 0,1-1 90,0-3 0,-1-1-90,0 0 0,1-2 134,-1-7 1,0-1 0,1 0 0,-1-1-557,-9 10 0,0-1 0,-1 0 452,-2 0 0,-1 0 0,1-1 0,2-2 0,1 0 0,-2-1 0,-4 4 0,-1 0 0,1-1 89,2-1 1,0-1 0,0 1 60,4-12 0,-1 0-253,-4-4 1,0 1 207,4 4 0,0 0-1,-4 1 1,0-2-135,0-3 0,0 0 30,-5 17 0,0-1 0,-1 1 0,-2-3 0,-1-1 0,0 1-30,1 0 0,-1 0 0,1-1 30,-1 1 0,1 0 0,0 0 0,-1 0 0,1-1 0,-1 1-60,-2 0 0,0 0 0,-1 0 30,2-16 0,-1 1 90,-4 0 0,0 1-90,0 4 0,0 0-45,0-1 0,0 2 90,0 8 0,0-1-90,-3-6 0,-3 1 135,-3 14 0,-2 1 129,-3-12 0,-2 1-174,-3 6 0,-1 2-45,-4-1 0,0 0 274,3 1 1,0 1-230,-6-1 0,-2 0-45,-1 4 0,1-1-135,-1-3 0,-1 1 135,-7 2 0,-1 3 45,5 2 0,-1 2-90,-4-1 0,-1 2 45,-3 2 0,-1 3-45,0 1 0,-1 3 45,1 4 0,-1 1-45,-3-1 0,0 2 90,7 7 0,1 0-90,-3-3 0,-1-1 320,4 5 0,2 0-365,3 0 0,0 0 135,-3 0 0,0 0-135,-1 0 0,0 0 135,-1 0 0,-1 0-135,-7 0 0,0 0-369,3 4 1,1 1 458,-5-1 0,0 3 0,4 7 0,1 0 0,-5-3 0,2 0-45,6 3 0,1 0 45,-3 1 0,-1-1 0,5-3 0,0 0-45,0 2 0,-1 2 40,-3-1 1,-1 0 4,4 0 0,0 3 0,-8 5 0,0 4-219,3-2 1,0 2 218,1 3 0,-1 0 0,13-9 0,0-1 0,0 1 0,-8 13 0,0 2 0,11-12 0,-1 0 0,2 0 45,-12 12 0,1 0-45,0 3 0,0 0 0,4-3 0,0 0 0,-4 3 0,2 2 0,7 4 0,-1 0 0,-7-4 0,0 0-30,14-9 0,1 2 0,0-1 30,0-2 0,-1-1 0,2 1 0,-2 5 0,2 1 0,0 0 0,2-3 0,0 0 0,1 1 0,-1 4 0,0 1 0,1-1 0,2-1 0,1-1 0,-1 0 0,1 3 0,-1 0 0,3 1 30,2 2 0,3 1 0,-1-2-299,-2-4 0,-1 0 1,1 0 238,1 7 0,2 1 0,-1-1 30,-1-6 0,1-2 0,0 1 0,0 5 0,0 0 0,2 1 0,0-4 0,2 0 0,0 0 0,2 3 0,0 0 0,1 0 0,0 4 0,0-1 0,1 2 0,1 1 0,1 2 0,1 0 0,1 2 0,1 0 0,0 1 30,0-1 0,0 0 0,2 0-30,1-10 0,2-1 0,0 1 0,-1-1-266,0 12 0,0 0 0,0 0 266,0-12 0,1 1 0,-1-1 0,0 0 90,0 9 0,-1-1 0,0 0-421,1 0 1,-1 0 0,1-1 330,-1 1 0,1 0 0,0-1-30,-1-1 0,0-1 1,1 1 118,2 1 1,1 1 0,0-1-150,-1-1 0,0-1 0,3-1 90,3-2 0,1 0 0,1-1-105,-1 1 1,0-1 0,2-1 104,3-3 0,3-2 0,-1-1 55,-3 1 1,-1 0-1,3-1-55,2-1 0,2-2 0,0 0 0,-3-2 0,0 0 0,1-1 0,-2 1 0,1 0 0,1-3-30,14 9 0,0-2 755,-3 0 1,0 0-756,4-4 0,1-2 0,-2-2 0,2-2-45,3 2 0,1-4 45,4-5 0,2-3 0,-14-4 0,0 0 0,1-2 166,2-3 0,0-2 0,1 0-166,-1 3 0,0 1 0,0-2 0,16-4 0,-1 0 0,0 3 0,-1 0 45,-4 1 0,0-1 90,0-3 0,0 0 216,-4 4 0,-1-1-351,0-3 0,-1-2 45,1 1 0,-1 0 45,-2 1 0,-1-2-45,3-7 0,1-1-45,-5 7 0,0-1 45,1-10 0,-1 0 234,-5 12 0,1 0-234,4-8 0,-1 0 0,-8 8 0,0 0 0,8-7 0,1-1 0,-4 4 0,-1-1 0,5-7 0,1-2 0,-1 0 0,0-1 0,1-3 0,-1-1-45,-5 0 0,1 1 45,3 3 0,1 1-45,-4-3 0,-1-1 44,1 4 1,0 0 0,3-5 0,0 1 0,-3 3 0,0 1 0,4-3 0,0-1 0,1 0 0,-1-1-45,0-4 0,0-2-395,0-3 1,0-1 439,5 1 0,0-1 0,-4-3 0,0-1-1,4 3 1,-1 1 0,-3-4 0,-1 0 45,0 4 0,0 1-45,0 0 0,0 0-45,5-5 0,-1 0 0,-13 11 0,0 1 0,0-3 30,3-2 0,0-3 0,-1 0 30,-2 1 0,-1-1 0,1 0-148,2-2 0,0-1 0,0 0 88,-2 1 0,0-1 0,-1 0 30,1-2 0,0-1 0,-1 0-30,1 3 0,-1 0 0,0-1 0,-3-4 0,0-1 0,0 1 0,0 4 0,0 2 0,0-2 0,3-7 0,0-1 0,0 0 0,1 3 0,0 0 0,0-2-312,-6 5 1,1 0-1,-1-1 1,1 0 333,-1 0 1,1 0-1,0 0 1,-1 0-23,-1 0 0,-1 0 0,0-1 0,0 2-181,5-10 0,-1 0 0,-1 0 181,-1 1 0,-2 0 0,0 0 0,-2 5 0,0 1 0,-1-1 0,-2-2 0,-1 0 0,1-1 0,-1 2 0,0-1 0,0-1-30,0-2 0,0 0 0,-1-2 30,-1-4 0,-1-2 0,2 0 22,-2 12 1,2-1-1,0 0 1,-2-1-176,1-2 1,-2-2 0,0 0 0,1 1 152,-1 3 0,1 1 0,0 0 0,-1-1 22,-2 0 1,0-1 0,0 0-1,-1 1-34,1-7 1,0 1 0,-2 0 11,-1 0 0,-1 1 0,1-1-30,-1 3 0,1 1 0,-1-1 0,-2-2 0,-1-1 0,1 0 30,2-2 0,1-2 0,-3 0 22,-2 12 1,-2-1-1,0 0 1,1 0-46,1-2 1,0 0-1,1-1 1,-2 1-1,1 2 1,-2 0-1,0 0 1,-2 1 43,-2-1 0,-2 0 0,-2 1 1,0 0-82,-4-9 0,-1 1 0,-3 0 60,-5 0 0,-3 0 0,-1 1 0,-3 2 0,-1 0 0,-1 1-23,6 11 1,-1-1-1,0 1 1,1 0 44,-1-2 1,0-1-1,0 0 1,-1 1-46,-2-1 1,-1 0-1,-1 1 1,2-2 22,0-3 0,1 0 0,0-1 0,0 0 0,0 2 0,0 1 0,-1-1 0,1 0 22,0-1 1,0 0-1,0-1 1,2 1-23,2 1 0,1 1 0,0 0 0,-1 0-23,0 1 1,-2 1-1,1 0 1,0 1 22,-3-10 0,1 0 0,-1 1 0,-2-1 0,-1 1 0,2 1 0,4 3 0,1 2 0,0-1 53,0 0 0,1 1 0,0 0-83,2 3 0,1 1 0,-1 0 261,1 1 0,-1 1 0,0 2-231,-9-11 0,-1 3 0,1 0 0,0 2 529,4 11 1,0 2-620,-4-1 1,1 2-271,7 2 0,1 3 525,-9 2 1,1 1-4663,-13-22 4497,1 7 0,21 8 0,10 4 0</inkml:trace>
  <inkml:trace contextRef="#ctx0" brushRef="#br0" timeOffset="27680">15287 4742 14998,'-9'33'899,"1"0"1,1-2 0,0 1-810,-7 11 0,0 1-180,8 0 0,1-1-692,0-7 1,2 0 151,2 3 1,2-2-1685,-1 5 2314,0-14 0,0-19 0,0-9 0</inkml:trace>
  <inkml:trace contextRef="#ctx0" brushRef="#br0" timeOffset="27904">15561 4605 15718,'0'44'989,"0"-1"1,-3 2-1,-2 0-944,0 4 0,-1 0-45,-4-5 0,0 1-180,5 4 0,-1-2-947,-3-15 1,1-1-178,7 4 0,0-5-2840,-8-8 4144,9-5 0,0-17 0,0 0 0</inkml:trace>
  <inkml:trace contextRef="#ctx0" brushRef="#br0" timeOffset="28321">15385 4644 16168,'-20'-19'1709,"1"-1"-1709,25 1 90,25 8-90,2 5 0,4 3 0,3 2 0,0 2 45,5-2 0,-2 2 45,-12 2 0,-2 3 0,19 13 449,-28 21 91,-12 1-495,-10-13 0,-4 1-233,-14 21 188,2-24 0,-3-2 0,-3-3 0,-2-3-90,-4-3 0,1-2 90,-21 7-180,11-9-90,10-3 0,19 1 360,1 2-180,9 17 90,17 3-90,-3-7 0,3 0 183,3-3 1,1-1-184,4 4 0,-2 0 0,8 15-1169,6 0-1799,-16-8 2968,8-12 0,-18-10 0,-3-9 0</inkml:trace>
  <inkml:trace contextRef="#ctx0" brushRef="#br0" timeOffset="28770">16051 4448 16078,'-19'0'2338,"-1"-8"-2248,9 6-90,20-7 0,13 18-269,17 1-1,0 10 450,-8 0 0,-12-1-91,-10 10 91,-9 1 0,-18 9-90,-3-8-180,-19-3-90,10-8 90,2-18 0,17 13-89,11-13-1,20 27 270,10-8 90,1 16 809,-12-15 90,-10 15-449,-9-15-360,-9 15-180,-2-15-1170,-9-3-1888,1-19 2968,8-2 0,2-7 0,9 9 0</inkml:trace>
  <inkml:trace contextRef="#ctx0" brushRef="#br0" timeOffset="29071">16737 4997 18956,'48'-19'629,"-19"8"1,1 2-585,4 3 0,2 1-45,3-4 0,0 1-810,-3 7 1,-2 0-855,-4-8 0,-1 0 1664,19 7 0,-27-7 0,-3 9 0</inkml:trace>
  <inkml:trace contextRef="#ctx0" brushRef="#br0" timeOffset="29313">17188 4762 19856,'37'-2'-270,"5"4"45,-13 6 0,1 4 225,11 7-90,-13 10 90,-19 1 90,-9 9-360,-18 0-1978,5-8-6298,-15-3 8546,8-26 0,9 5 0,3-16 0</inkml:trace>
  <inkml:trace contextRef="#ctx0" brushRef="#br0" timeOffset="29579">17953 4605 20215,'0'30'390,"0"-1"0,0 8 0,-1 2-390,-2 1 0,-2 1 0,0-1 0,-1 0-225,-3 0 0,-2-3-1124,-8 13-1080,8-11-2878,2-20 5307,18-10 0,-7-9 0,7 0 0</inkml:trace>
  <inkml:trace contextRef="#ctx0" brushRef="#br0" timeOffset="29770">18188 4664 18686,'-5'29'959,"1"1"1,-1 3 0,-1 1-915,-3 1 0,-2 0-594,1-4 0,1-1-126,3 4 0,1-3-2356,-4 2-5604,9 4 8672,0-26 1,0-2 0,0-9 0</inkml:trace>
  <inkml:trace contextRef="#ctx0" brushRef="#br0" timeOffset="30262">17992 4527 18057,'-20'-31'1799,"9"3"-1799,11 17 0,29 2 90,12 9 0,-12 0 0,1 0-90,-1 4 0,1 1-45,-1-1 0,0 3-179,1 6 0,-1 2 314,-3-1 0,-2 3-7,-2 6 1,-5 2 96,3 16 0,-11 7 180,-9-9-180,-18 0-90,-4-8 90,-17 6-90,0-24-1,0 13-178,0-24-91,8-2 180,12 7 423,10-14-423,26 25 217,14 1-127,10 3-90,-12-8 0,-1 0-222,13 15 222,-12-19 0,-1 2-71,5 16-109,12 0-810,-14-6-1798,8 6-6207,-9-17 8995,7-2 0,-23-9 0,3 0 0</inkml:trace>
  <inkml:trace contextRef="#ctx0" brushRef="#br0" timeOffset="30654">18638 4292 16707,'-19'-9'3508,"8"7"-3328,20-7-180,21 18 90,20 2 0,1 8 0,-4 1 0,-25-1 270,-5 10 90,-17 1 359,-8 18-539,-12-7-180,-2-1 0,-6-12 0,17-8-450,20-1-989,30 1-3328,14-9 4677,-23-6 0,-2-2 0,3-3 0,-14 0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6-01-30T13:24:59.561"/>
    </inkml:context>
    <inkml:brush xml:id="br0">
      <inkml:brushProperty name="width" value="0.09071" units="cm"/>
      <inkml:brushProperty name="height" value="0.09071" units="cm"/>
      <inkml:brushProperty name="color" value="#FF0000"/>
    </inkml:brush>
  </inkml:definitions>
  <inkml:trace contextRef="#ctx0" brushRef="#br0">3116 16090 9332,'-19'0'1349,"-1"-9"-630,9 7 271,2 2 89,9 2-449,0 7 90,0-9 269,0 0-809,9-9-90,11-10 0,2-12-90,15-8 0,2 0 0,-19 20 0,1-1-157,3-4 0,0 0 202,-4 3 0,-1 0-45,1-2 0,0-1 0,3 0 0,1 0-246,-3-1 1,0 0 245,7-4 0,1-1 0,-9 0 0,1 1 45,11 0 0,1-1-347,-7-4 0,0 1 302,8 2 0,0 1-45,-4-4 0,-1 0 45,0 4 0,1 1 0,-1 0 0,0 0 45,1-1 0,-1 1-90,-4-1 0,0 1 90,4 4 0,-1 0 0,-4-4 0,2 1 134,7 3 1,2 0-180,-5-4 0,0-1 45,8 1 0,1 0 0,-4-5 0,-1 0-45,1 3 0,0 1 45,0 1 0,-2-1 0,-8 1 0,0 2-45,3 6 0,0 0 135,-7-3 0,0 0-135,2 5 0,1-1 315,1-3 1,-2-2-361,2 0 0,0 0 90,8-4 0,2-1-200,-1 1 1,2 0 154,3-1 0,0 1 0,1 0 0,-1-1 89,-4 0 1,-1 1 31,-3 4 0,-3 0-76,-3-3 0,-2 0-45,-3 2 0,-1 1 0,-4 1 0,0-2 0,8-6 0,0-1 0,-7 7 0,1 0 0,11-8 0,1 0 0,-9 4 0,1 1 0,7 4 0,1 0 0,-4-3 0,0 0 0,-1 7 0,2 0 0,2-6 0,0-2 0,-2 4 0,-2 0 45,1-4 0,1-1-45,6-4 0,1 0-430,-7 4 0,0-1 475,7-7 0,2 0 0,-1 8 0,-1-1-45,-2-7 0,-1 0 45,4 7 0,0 1-45,-9-4 0,0 1-150,3 2 1,0 3 194,-7 2 0,0 2 45,7-1 0,0 2 314,-7 3 1,0 1-405,2-1 0,2 0 89,-1 1 1,-1-1-90,2-4 0,1 0 45,7 0 0,1-2 0,0-7 0,2-1-309,-8 11 1,2 0 0,-1-1 293,1-5 0,-1-1 0,1 2-30,0 4 0,1 0 0,-2 0 32,-2-4 0,-1-1 0,-1 1-32,10-7 0,-3 0 231,-6 1 1,-2-1-277,5 1 0,-1 0 90,-7 0 0,-1 1 84,8 2 0,1 1-129,0-4 0,1 0 0,0 0 0,1 1 169,7-2 0,0 0-169,-7-4 0,-1 0-90,4 4 0,0 0 180,-5-3 0,0 0-90,1 7 0,-1 1 492,1-4 0,-1 0-492,0 0 0,1 1 0,4-2 0,-1 0-525,-3-4 1,1 0 524,7-1 0,0 1 45,-3 0 0,0 0-45,-9 10 0,1 0 0,-1 0 0,9-12 0,-1 1 0,-9 12 0,0-1 0,1-1 30,6-9 0,0-4 0,0 3-30,-4 7 0,0 1 0,1-1 0,6-8 0,1-1 0,-2 1 30,-7 8 0,-2 1 0,1 1-60,0 1 0,0 0 0,1 1 60,-1-1 0,0 0 0,0 1 0,0-1 0,1 1 0,-2 1 105,10-12 0,0 1-90,3 4 0,0 0 45,-3-3 0,0 0-45,-1 8 0,2-1-15,-8 6 0,1 0 0,-1-1-30,7-9 0,1 0 30,-5 7 0,2-1 0,-1-1 29,-2 1 1,0-1 0,0 0-351,-1 0 0,1 0 1,0 1 410,-1 2-1,0 1 1,0 0-30,11-12 0,-2 0-40,-3 7 1,0 1-51,7-4 0,1 1-11,-8 3 1,2 1 70,-4 7 0,3-1 0,-1 0-90,1-2 0,0-1 0,1-1-89,5-2 0,2-1 0,-1 0 119,0-2 0,0-1 0,-1 0 60,1-2 0,0-1 0,-2 0-30,-4 3 0,-1-1 0,-1 1 30,1-3 0,0 0 0,-1 1-30,0 2 0,1 0 0,0 1-1,0-1 1,0 1 0,1-1-132,2 0 1,0 1-1,0-1 102,1-2 0,-1 0 0,0-2 22,-8 9 1,1-2-1,0 1 1,-1-1-23,1-2 0,0 0 0,0-1 0,1 1-232,1 0 0,0 0 1,1 0-1,-1 0 254,-2-2 1,0-1 0,0 1-1,0 2-22,2 3 0,0 2 0,0 0 0,-1-1 22,-2-3 1,-2 0-1,1-1 1,0 2-23,3 2 0,2 1 0,-1 0 0,-1 0-60,-2-2 1,-1 0 0,-1-1 0,1 0 59,1-1 0,1-1 0,-1 0 0,1 1 0,0 3 0,0 0 0,0 1 0,-1-1 0,-1-3 0,-1-1 0,1 0 0,0 3-30,12-6 0,1 2 0,-1 0 0,-2 1 0,-1-1 0,-1 0-83,-4 4 1,-1 0 0,0 0-218,0 3 0,0 0 1,-3 0-796,7-9 1,-4 0-2281,-6 6 1,-4-1 3404,-7 5 0,-4 3 0,-3 0 0,-9 4 0</inkml:trace>
  <inkml:trace contextRef="#ctx0" brushRef="#br0" timeOffset="1576">5664 12660 14279,'28'18'1889,"3"4"-1799,-8 0 0,2 3 0,4 4 0,1 1-942,0 0 1,1 1 941,2 4 0,1-2-135,-4-8 0,-1 0-225,1 0 0,-1-2-1779,12 7 2049,-4-1 0,-26-19 0,-2-1 0</inkml:trace>
  <inkml:trace contextRef="#ctx0" brushRef="#br0" timeOffset="2025">5409 13777 15988,'-11'9'1889,"20"2"-1709,13 17-90,1-13 0,2 1-90,-5 3 0,1 1-495,8-1 0,-1 1-4542,5 19 5037,4 1 0,-27-19 0,-1-3 0</inkml:trace>
  <inkml:trace contextRef="#ctx0" brushRef="#br0" timeOffset="2592">4037 14542 9602,'-2'8'5306,"22"3"-4586,30 9-585,-20-10 0,1 0-90,7 3 0,0 2-45,-7 4 0,-1 1-900,4 0 1,0 1-2471,-5 3 0,1 0 3370,0-3 0,-2-2 0,5 2 0,-7-3 0</inkml:trace>
  <inkml:trace contextRef="#ctx0" brushRef="#br0" timeOffset="3024">5174 15287 15178,'-20'-34'180,"1"0"0,-5 0 0,0-2-135,-1-6 0,0-3-1167,3 13 0,-1-1 1,0 0 971,0 0 0,0 0 0,-1-1-510,-1-2 1,-2 0-1,1 1-746,3 5 0,0 0 0,-1 1 1406,-11-12 0,3 4 0,-1-5 0,7 16 0</inkml:trace>
  <inkml:trace contextRef="#ctx0" brushRef="#br0" timeOffset="3616">6820 13817 16258,'-19'2'1169,"8"4"-719,-7-32-90,7-4-226,-1 2 1,-4-3 0,-2-3 0,-3-2-90,-7-7 0,-3-1-252,9 15 1,-1-1-1,-2 0 117,-3-5 0,-2-1 0,1 0-897,2 3 0,1-1 0,-1 1-213,-5-3 1,-1 0 0,2 1 1199,3 4 0,1 1 0,1 2 0,-1 0 0,2 4 0,-10-11 0</inkml:trace>
  <inkml:trace contextRef="#ctx0" brushRef="#br0" timeOffset="4524">5821 9270 15628,'28'28'2249,"11"11"-1980,-7-14 1,4 0-210,-5-3 0,2 1 0,1 0-1316,5 3 1,0 0 0,3 0 1277,-5-4 1,2 0-1,1 0 1,-1 2-1,-1 1 1,-1 2-1,0 0 1,1 0 22,5 2 0,1 0 0,0 1 0,-1 0-422,-2-1 1,-2 1-1,0 0 1,1 1 331,4 2 0,0 0 0,0 2 0,-1-1 22,-5-3 1,0 1-1,-1 0 1,0 1-23,0 1 0,0 0 0,0 1 0,-2-1-465,-4-2 0,-2 0 1,0 0-1,-1 1 510,6 9 0,-1 0 0,-2 0-1788,-4-5 0,0-1 1,-3 0 168,-3-3 0,-2 0 0,0-1 1834,7 9 0,-4-4 1,0 5-1,-5-16 1</inkml:trace>
  <inkml:trace contextRef="#ctx0" brushRef="#br0" timeOffset="5521">4802 9074 8252,'24'24'1349,"0"0"0,4 5 1,3 0-1140,-4-6 0,2 0 0,2 1-513,4 4 0,1 2 0,2-1 325,-5-4 1,1-1 0,1 1-1,0-1-660,1 1 0,1 0 0,0 0 0,1 0 615,5 4 1,0 0 0,1 0-1,1 0 23,-1 0 0,0 0 0,1 1 0,0-1 0,-6-3 0,0-1 0,0 1 0,1 0 0,-1 0-18,1 1 0,-1 0 0,0 1 0,0-1 0,0 1 72,-1-1 0,0 1 0,-1 0 0,0-1 0,0 0-144,8 6 0,-1-1 0,0 0 0,0 0 270,-2-1 0,0 1 0,-1 0 0,-1-1-248,-2-1 1,-1-1-1,0 0 1,-1 1 149,-1-1 0,0 0 0,-1 1 0,-1-1-82,8 8 0,-2-1 0,-1 0 0,-2-2 0,0-2 0,-1 0-209,-8-5 0,0-1 0,-1 0 299,13 8 0,-2-1-5,-11-7 0,-2-2-130,1 0 0,-2 0 2211,16 15-2166,0-8 524,-8-3-1333,-3-17 331,-8-2-2851,-1-9 3469,-8 0 0,-2 0 0,-9 0 1</inkml:trace>
  <inkml:trace contextRef="#ctx0" brushRef="#br0" timeOffset="6395">5605 8015 10411,'9'20'3868,"11"8"-3059,19 12-711,-7-16 1,4 2 36,3 11 0,2 2-865,-9-13 0,1 1 0,0 0 820,5 5 0,0 1 0,2 0-45,-9-6 0,1 0 0,0 0 0,1-1 22,3 0 1,1-2-1,1 1 1,-1 0-371,2 3 0,1 2 1,-1-1-1,0 0 325,0-2 1,0 0 0,1 0-1,-1 1 0,2 2 1,1 2 0,-1 0-1,1 0 0,-2 0 1,-1 0 0,1 0-1,-1 0-22,3 0 0,0 0 0,0 0 0,-2 1 22,-4-2 1,-1 1 0,-1 0-1,0-1-314,1-1 1,-1-1 0,0 0-1,-2 1 292,3 6 0,-2 0 0,-1 1-196,1-2 0,-1 1 0,-1-1 226,-4-2 0,-1 0 0,-1-1 116,-1-2 1,-1 0-1,0 0-146,2-1 0,1 1 0,-1-2 833,6 8 1,-1-3-834,4-3 0,0-1-45,-5 1 0,1-3 671,-1-10 1,0-2-1077,-4 5 0,0-3-839,4-10 1,-1-3 1288,5 5 0,-5-9 0,-19 0 0</inkml:trace>
  <inkml:trace contextRef="#ctx0" brushRef="#br0" timeOffset="7337">9604 13817 10951,'10'0'4587,"-1"0"-3687,-9 0-451,0-9-89,0 7 180,0-7-360,-9-8-90,-10-5 90,-12-17-135,8 15 0,-2 0-45,-4-5 0,-1-1 0,-4-4 0,-1-2-639,7 8 0,-1-1 0,-2-1 609,-3-2 0,-2-1 0,0 0 0,-1-2 0,1-2 0,-2 0 52,3 6 1,-2-1-1,1 1 1,0-1-23,3 2 0,1 0 0,0 0 0,-2 0-522,-4-2 0,-1 1 0,0-1 0,0 1 499,4 1 1,0 1-1,1-1 1,-1 1 22,-1 0 0,-1-1 0,0 1 0,1 0 0,2 1 0,-1 1 0,1 0 0,0 0-68,0 0 1,-1 0-1,1 0 1,0 1-341,-9-5 0,0 2 1,0 0 77,4-1 0,-1 1 0,2 1-180,1 4 1,1 1-1,2 0-525,-7-8 1,2 3-2024,4 7 0,2 3 3058,-15-2 0,27 12 0,3 8 0</inkml:trace>
  <inkml:trace contextRef="#ctx0" brushRef="#br0" timeOffset="8386">10897 14071 18506,'-39'-28'180,"15"14"0,0-2-135,-5-11 0,-1-3-45,-4 0 0,-2-1-1071,8 4 0,-2-3 0,1 0 1041,-3-5 0,0-1 0,-2 0-30,-5 0 0,-1 0 0,1-3 60,9 5 0,1-3 0,0 0 0,-3 1 0,-2 3 0,-3 1 0,0 0 0,2-1-447,1-5 0,2-1 0,0 0 0,-1 0 424,-3 2 1,-1 0-1,0 0 1,1 0 44,1-2 1,1 0-1,1-1 1,-2 1-46,-1 2 1,-1 0-1,0 0 1,1 0 22,1 1 0,0-1 0,1 0 0,-1 1-23,-1 1 1,-1 1-1,0 0 1,1 0 22,-1 1 0,1 1 0,-1 1 0,1-1-141,1 0 1,0 0 0,1 0-1,-2 1 118,1 1 1,-2 0 0,0 1-1,0 1-327,1 2 0,0 0 1,-1 2-1,1 0 305,-1-1 0,0 0 0,0 1 1,-1 2 14,-11-3 0,-1 2 0,1 1 215,3-1 1,0 1 0,1 0-276,5 2 0,1 1 0,1-1-30,4 1 0,1-1 0,2 0 368,-10-8 1,4-3-564,6-2 0,3-1 571,2 4 0,4-1-1516,6-3 1,1 0-1316,-3 8 1,-1 2 2574,-11-15 0,8 19 0,5 12 0</inkml:trace>
  <inkml:trace contextRef="#ctx0" brushRef="#br0" timeOffset="9154">10956 12837 14459,'-9'11'2338,"-2"-11"-1978,0-3 90,-15-23-180,4-4-45,0 6 0,-4-2-926,-2-3 0,-3-1 791,-2-4 0,-3 0-60,5 9 0,-2-1 0,1-1 0,1-4 0,2-3 0,-3 1-578,-5-3 1,-3 1 0,2-3 569,10 7 1,2 0-1,-1-1 1,-1 0-46,-3 0 1,0 0-1,-2 0 1,2-1 22,-1-1 0,0 0 0,0 0 0,-1-1-590,-2-2 0,-1 0 0,-1 1 0,-1 0 567,-2 2 1,-1 2 0,-1 0-1,0 0 23,5 3 0,0-1 0,0 0 0,-1 2 0,-1 1 0,1 3 0,-2 1 0,1 2 0,-2 0 0,1-1 0,-2-2 0,-1 1 0,0-1 0,0 1 0,0 1 0,-5-1 0,1 0 0,0 1 0,0 1-275,2 1 1,1 0 0,0 1-1,1 0 65,-8-4 0,2 0 1,3 1-399,8 5 1,2 1-1,1-1-2226,-11-9 1,5-5 2833,14-3 0,4 1 0,-5-4 0,19-7 0</inkml:trace>
  <inkml:trace contextRef="#ctx0" brushRef="#br0" timeOffset="9995">9721 8838 13199,'-31'3'4228,"12"12"-3958,1-30-270,16 30 0,20-13 0,15 18-675,3-6 1,4 0-945,-4-3 0,0 0 1619,4 4 0,-2-2 0,4-2 0,-16-2 0</inkml:trace>
  <inkml:trace contextRef="#ctx0" brushRef="#br0" timeOffset="10464">10074 10230 13559,'-9'-20'2609,"-2"-8"-2249,-17-11-360,9 15 0,-1-2 0,-9-7 0,-1-2 89,-5-3 1,0-2-815,9 11 1,0-1 0,-1 0 724,-1-3 0,-1 0 0,-1 1-150,1 1 0,-1 2 0,0-1-330,-2 0 0,-1 0 1,0 3-691,1 5 1,-1 2 0,0 1 1155,-13-7 0,3 4 1,15 11-1,4 3 1,-11-1-1</inkml:trace>
  <inkml:trace contextRef="#ctx0" brushRef="#br0" timeOffset="11073">11152 8505 10141,'-40'-19'5577,"1"-10"-4767,0-1-361,0-9-629,0 0-786,15 18 1,0 2-3262,-18-11 4310,3 10 0,20 12 0,10 8 0</inkml:trace>
  <inkml:trace contextRef="#ctx0" brushRef="#br0" timeOffset="11528">11034 7231 13829,'26'29'1529,"7"10"-1394,-5-19 0,3 1-135,-2 8 0,1-1 0,-1-7 0,1-1-1571,-1 0 0,0 0-633,1-1 1,-1-1 2303,21 3 0,-19-1 0,-14-11 0</inkml:trace>
  <inkml:trace contextRef="#ctx0" brushRef="#br0" timeOffset="12020">12249 8153 14189,'-19'0'2429,"-10"-9"-2250,-1-2-179,7-6 0,-2-3 45,-4 4 0,-1-1 0,-8-10 0,-3-2-45,10 9 0,-2 0 0,-1 1-740,1-1 1,0 0 0,-1-1 229,-2-4 1,0-1-1,1 1-2638,-6-6 0,2 1 3174,-1-1 1,4 3 0,3-3-1,7 14 1</inkml:trace>
  <inkml:trace contextRef="#ctx0" brushRef="#br0" timeOffset="33386">11171 12347 9062,'-8'2'2788,"-3"4"-1978,-18-14 89,-1 8-269,-18 0-971,15-1 1,-2 2 520,-4 2 0,-2 2-120,4 3 0,-3 1 0,1 3-30,-1 2 0,1 3 0,-2 2-697,-7 4 1,-1 4 0,0 1 666,12-3 0,0 1 0,0 2 0,0 0 22,-2 1 1,-1-1-1,1 3 1,0 1-23,1 4 0,0 2 0,2 2 0,0 0-443,8-6 0,-1 0 1,2 1-1,0 2 1,1 0 406,1 2 0,0 2 0,1 0 0,2 1 0,1 2 54,0 1 0,2 2 0,1 0 0,2 1 0,0 0-18,3-1 0,0 0 0,1 1 0,2-1 0,0 1 0,0-1 0,1 1 0,1-1 0,1 0 0,4-1-319,2 9 0,4 0 0,3-2 0,1 0 296,2-4 1,2-2 0,2 0-1,5-3-45,4-1 1,3-3 0,5-1 0,2-4 269,3-3 0,4-4 1,2-2-1,1-3-293,-1-3 1,1-2 0,1-2 0,1-3 225,-1-2 0,1-3 0,1-2 0,-1-2 44,12-1 1,-1-3 0,-1-3-60,-4-4 0,-1-2 0,0-4-30,4-3 0,-1-3 0,-2-4-60,-3-4 0,-1-3 0,0-3-8,-7 6 1,0-2-1,0-1 1,-1-1-23,-2-2 0,-1-1 0,-1-1 0,0 0-23,1-3 1,0-1-1,-1-1 1,0 0 7,-1-3 1,-1-1 0,-1 0-1,-1-2-8,-3 1 1,-1-2 0,-2 0 0,-1-1 89,-1-2 0,-1-1 1,-2-1-1,-3 0-90,-3 3 1,-3-1 0,-1 0-1,-2 1 168,0 2 0,-2 0 1,-1 0-1,-2 1-145,-4-11 0,-4 2 0,-4 1 52,-5 4 0,-4 1 0,-4 2-142,-4 3 0,-3 1 0,-4 2-113,2 8 1,-2 1 0,-2 0 0,0 3-518,2 2 0,0 1 1,-1 2-1,-1 0 720,-3 1 0,-2 0 0,2 1 0,3 3 0,-5-3 0,4 3 0,2 6 0,0 0 0</inkml:trace>
  <inkml:trace contextRef="#ctx0" brushRef="#br0" timeOffset="34612">11132 13679 18776,'24'-14'509,"0"0"1,5-5 0,1-1-330,4 0 0,2-1-347,7-11 1,1-2 211,0 4 0,1-1-774,-10 6 0,1-1 1,0-1 758,0-1 0,0-1 0,1-1-30,-5 4 0,2-1 0,0 0 0,1 0 0,3-2 0,1-1 0,1 0 0,0-1 18,-5 3 0,0 0 0,1-2 0,0 1 0,1-2-428,1-1 0,1-1 1,1 0-1,-1 0 0,1-1 428,0-1 0,1 0 0,1 0 0,-1-2 0,-1 0-3,-5 5 0,0-2 0,-1 0 0,0 0 0,1-1 0,-1 0-319,2-2 1,0 0 0,1 0 0,-1-1 0,-1 1 0,1-2 318,-1 1 0,0-1 0,-1 0 0,1-1 0,-1 0 0,0-1-195,-4 5 1,-1-1 0,1-1 0,-1 1 0,1-1 0,-2-1 0,0 0 191,0 0 1,-1-1 0,0 0 0,0-1 0,-1 0 0,0 0 0,1 0-79,0 0 0,0-1 0,0 0 0,0 0 1,-1 0-1,0-1 0,-1-1 66,-1-2 0,0 0 0,-1-1 0,-1-1 0,0 0 0,0 0 0,0 0 0,-1 1 0,1-1 0,0 1 0,0-1 0,-2 0 0,0 0 0,-2-1 12,-1-2 1,-1 0 0,-1-1 0,-1 0 0,-1 0 0,0 0 0,-1 0-13,1 2 0,-1-1 0,0 0 0,-1 1 0,0-1 0,-2 0 0,-1 0 0,-1 1 0,-1-1 0,-1 0 0,-1 1 0,0-1 0,-1 1 0,-1 1-15,0-5 0,-1 1 0,0 0 0,-1 1 0,-2 0 0,0 0-15,-2 1 0,-1 0 0,-1 1 0,-2 0 0,0 0 0,-1 1 102,-2-5 1,-2 0-1,-2 1 1,0 1-1,-1 0-144,0 0 0,-2 0 0,0 1 0,0 1 1,-1 0 35,2 3 0,-1 1 0,0 1 0,0 0 0,0 1 72,-4-6 1,0 0-1,0 2 1,1 0-60,3 6 1,1 0-1,0 1 1,-1 1-8,-5-8 0,0 3 0,2 1 328,3 6 1,2 2 0,0 1-479,-5-10 0,2 3 1011,5 11 1,0 3-922,-5-20 90,-1 0 596,1-2-506,13 21 0,1-1-180,-4-3 0,0-1 180,4-1 0,-1 0 994,-4-8 1,1-1-1040,3 8 0,1 0-90,-4-3 0,0 2 135,-2-13-90,-8 11 1122,-1 2-1212,9 24 90,3 4 0,-1 2 428,7 22-338,-16-12-90,7 16 0,-8 10 0,-1 1-90,1 18 180,-1-7-180,0 7 180,1-17 90,-1-20-270,9-5 0,3-23 90,-1-20 0,7-16-45,-3 7 0,1-3 45,7 3 0,3 0-392,-1 8 0,2-1 0,1 1 302,6-9 0,2 2 135,3-4 0,1 3-265,-4 14 0,-1 3 265,-1 3 0,0 4-45,6 2 180,8 29-90,11 30-588,-7-10 0,4 3 453,3 3 0,2 0 45,-9-12 0,1 0 0,1-2-1214,14 6 0,2-4 1214,-4-2 0,-3-3 0,-16-7 0,-2-2 0,10 0 0</inkml:trace>
  <inkml:trace contextRef="#ctx0" brushRef="#br0" timeOffset="35728">5605 7623 8882,'-54'9'674,"1"0"1,17-1 0,0 2-1,-1 2-404,-2 5 0,0 2 0,0 4-1439,-4 6 0,1 4 0,0 1 1349,10-8 0,-1 0 0,1 2 0,1 3-23,-2 7 0,1 2 1,0 3-1,0-1-85,5-7 0,-1 0 0,0 0 0,2 1 0,0 2-417,2 3 0,1 1 0,1 2 1,1 0-1,0 0 327,2 1 0,0 0 0,0 1 0,3-1 0,0 1 18,2-3 0,1 1 0,1-1 0,2 1 0,3 0-94,1 10 1,3 0-1,4-1 1,5-1 70,2-5 1,5-2-1,3-1 1,4-1-62,4-1 1,4 0-1,4-4 1,4-3 83,7-5 0,6-3 0,2-5 0,2-1-144,-9-6 0,1-1 0,1-2 0,0-3 0,2-3 148,1-2 1,2-4 0,1-2 0,-1-2 0,0-2-149,1-2 0,0-1 0,-1-2 0,0-3 0,-2-3 36,-1-3 0,-1-4 0,-2-2 0,0-1 0,-1-3 108,-1 0 0,0-2 0,-2-2 0,-1-1 0,-3-3 208,-1-3 0,-3-3 1,-1-2-1,-3 0 1,-2-2-12,-3 1 1,-2-2 0,-2 0 0,-2-1 0,-2-1-201,-1 1 1,-2-2 0,-2 0 0,-2 0 0,-1 1 181,-1 3 1,-1 0 0,-1 0 0,-4 1 0,-2 1-158,-7-9 1,-4 0 0,-4 1-1,-1 4-94,2 9 1,-1 1 0,-3 4 0,-5 3-139,-16-3 0,-8 6 0,-1 7-630,0 4 1,-1 6 0,0 10-561,11 11 0,-1 7 0,1 5 0,1 0 1400,-1 1 0,0 3 0,2 1 0,4-1 0,1 2 0,4 0 0,3 0 0,-6 9 0,1 0 0</inkml:trace>
  <inkml:trace contextRef="#ctx0" brushRef="#br0" timeOffset="36478">4586 10073 7533,'-20'-8'2878,"1"5"-1799,-1-14-179,1 23-270,-10-12-181,-10 32-269,11-7 0,-3 1 45,-11 8 0,-3 5-890,10-1 0,-1 4 1,-2 1 754,5-8 0,-1 0 0,-1 1 0,0 2-36,3-2 0,1 2 0,-1 2 0,1 0 0,0 1-541,-1 3 1,0 0-1,0 1 1,1 1-1,-1 1 547,3-5 0,-1 1 0,1 1 0,-1 0 0,2 0 0,0 1-256,0 3 0,1-1 0,1 2 0,0 0 0,0 0 1,0 0 239,-1 1 1,0 0 0,0 0 0,1 0 0,0 1 0,2 0-282,1 0 1,1 0 0,0 1 0,1 0 0,1 0 0,0 0 221,-1 0 0,1-1 0,1 1 0,-1 0 0,2 0 0,0 0 95,2-1 1,0 1 0,1 0-1,1-1 1,0 1 0,0 0-96,0 0 0,1 0 0,0-1 0,0 1 0,0 0 0,1-1 33,-3 9 0,1-1 0,0 0 0,1 0 0,1 0-18,1 1 0,1 1 0,1 0 0,-1-1 0,0 0 0,-1-2 0,-1 0 0,0-1 0,1 0 0,1 0-108,0 0 0,2 0 0,1 1 0,-1-1 0,-1-1 126,0-1 0,-1 0 0,0 0 0,0 0 0,1-1 123,1-2 1,0-1 0,0 1-1,0-1 1,1-1-142,-1 11 0,0-1 0,1 0 0,0-1 0,-1-1 0,1-1 0,0 0 0,0 0-102,2-4 1,0 0-1,0-1 1,1 1 123,0 0 1,2-1-1,-1 1 1,1-2-113,-1-2 0,0-1 0,1 0 0,1-1 238,2 12 1,3-1 0,0 0-299,2-3 0,0 0 0,2-1-73,-2-4 1,1-2 0,1 0-708,4-4 1,1-2 0,-1-1-780,3 11 0,1-5 1839,4-14 1,-1-4 0,3 5 0,-5-19 0</inkml:trace>
  <inkml:trace contextRef="#ctx0" brushRef="#br0" timeOffset="36761">2077 15228 13829,'-30'19'630,"10"18"-540,13-9 0,6 3 0,12 8 0,4 3-46,-5 7 1,4 0-968,16-3 0,5-3 1013,-10-6 0,3-4-39,8-9 0,4-9-6,-9-11 0,-1-8-45,9-19 0,-2-11-480,-13 5 0,-1-5 0,0-3-914,0-2 0,1-5 0,1-1 0,-1-1 1270,-4 5 0,1-2 1,-1-1-1,0 2 1,-1 3-1,4-8 1,-1 3-1,-2 2 1,-2 4-1,-1 1 1,0-1-1</inkml:trace>
  <inkml:trace contextRef="#ctx0" brushRef="#br0" timeOffset="43675">15052 8603 18237,'33'-4'-150,"-1"0"0,-1-2 0,2 1-165,10-1 0,1 1-405,-9 0 1,-1 1 629,-3 2 0,-3 4 263,3 16-263,-14 3-360,-18 6 0,-7 3-2608,-12 14 539,2-12 1,-3 1 2518,0-7 0,1-2 0,-11 9 0,14-7 0</inkml:trace>
  <inkml:trace contextRef="#ctx0" brushRef="#br0" timeOffset="43858">15071 9289 15808,'-10'0'-1439,"27"0"-1979,7 0 3418,4 0 0,1 0 0,-5 0 0,2 0 0</inkml:trace>
  <inkml:trace contextRef="#ctx0" brushRef="#br0" timeOffset="56941">19128 5076 15808,'-15'33'569,"0"1"1,0 4 0,1 2-435,4 4 0,1 2 0,-1 3 0,0 0-1034,0-4 0,1-1 899,2 0 0,3-1-128,1-3 0,6-1 218,9-8 0,4-1 12,3-4 0,4-5-12,9-8 0,3-6-45,4 0 0,1-5 44,4-8 1,1-6-632,5-4 1,-2-7 571,-17 3 0,-1-4 0,-2-2 30,0-4 0,-1-3 0,-3-2-60,-2 1 0,-3-3 0,-2 0 0,-1-5 0,-3 0 0,-2-1 0,-3 3 0,-2 0 0,-1 1-60,-1-1 0,-1 0 0,-1 2-525,-2-8 0,0 3-1343,0 7 0,0 4 1928,0 2 0,0 12 0,0 18 0</inkml:trace>
  <inkml:trace contextRef="#ctx0" brushRef="#br0" timeOffset="57540">20050 5036 12660,'10'-10'3688,"-1"1"-2699,-9 26-179,0 14-541,0-4 1,0 5-90,1 6 0,-2 2-407,-3 0 0,-1 0 272,1-3 0,-3-4 110,-12 15-245,8-20 180,2-17-360,9-2 90,0-26 0,18-14 180,-12 3 0,1-3 0,7-7 0,0-2 0,-7-5 0,-3 1-31,1 3 0,-1 1 31,-4 0 0,0 4-90,0 3 270,0 7 180,0 35-181,17 10-89,5 21-45,-3-15 0,1 0 45,0-4 0,-1-1 0,21 17-90,-1-26 90,-9-2 90,16-27-180,-13-4 0,-5 0 0,0-4-87,-2-2 1,-1-2 131,0-1 0,0 1-92,-4-1 1,-3 3 46,1-3-89,-10 14 178,-9 43-89,0 24 0,-4-19 0,-1 1-45,4 7 1,0-1-496,-8 12-1259,44-11-3683,9-20 5482,-5-17 0,0-4 0,5 0 0,-9-6 0</inkml:trace>
  <inkml:trace contextRef="#ctx0" brushRef="#br0" timeOffset="58008">21206 4723 18506,'11'50'1304,"-5"-14"1,-4 2-1125,-4-3 0,-4 2-135,-3 11 0,-2 2-283,-3 3 0,-2 0 238,3-16 0,0-1 0,-1 0-428,1 1 1,0-1 0,0 0 427,0 1 0,0-1 0,0-2 0,-3 3 0,2-2 83,4 4 0,0-4-622,-7-11-1,14 2-270,-5-35 271,34-19 314,-11-3 0,3-6-230,2 8 0,4-1 1,-1-2 484,1-8 0,-2-3 0,2 0 30,2 0 0,0 0 0,0 0 59,-2 3 1,-1-1 0,0 2-90,-3 5 0,0 1 0,-1 2 435,2-5 1,-3 5-107,1 0-100,-10 31 101,-9 40-180,0-4 0,0 6 0,-4 11 0,-1 3-440,2-16 0,0 0 1,-2 0 304,-4 15 0,-1-1-45,5 0 0,-1-4 579,-3-17 1,1-3-805,6 4 0,1-2-1095,-7-2-2728,8-10 4048,0-12 0,0-8 0,0 0 0</inkml:trace>
  <inkml:trace contextRef="#ctx0" brushRef="#br0" timeOffset="58166">21167 5468 16887,'-20'-31'1260,"44"3"-1710,11 8-1349,6 5 0,5 2 1799,5 2 0,-4 0 0,-17 1 0,-3 1 0,25 0 0</inkml:trace>
  <inkml:trace contextRef="#ctx0" brushRef="#br0" timeOffset="58632">21931 5017 18416,'0'-22'1620,"0"5"-1171,0 43-179,0 6-225,0 0 0,0 4-45,1 7 0,-2 1 0,-3-7 0,-1 0-135,0 7 1,-1-3 134,-5 9 89,7-20 1,0-3 180,-5-3-540,7 2 0,-7-26-180,9-18-89,0-12 449,-1-2 0,2-4 0,6-3 0,4-2 60,-3 4 0,2-3 0,2 1-449,6 2 0,2 1 1,1-2 448,2-6 0,-1-3 0,3 3 60,1 6 0,1 2 0,-2-1-290,-4 0 0,-1 1 0,0 3 215,9 0 0,-1 5 135,11-9-90,-17 37 449,-5 45-89,-15-15 0,-4 3 0,-1 19 0,-3 3-420,-6-4 0,-4-2 285,-3 2 0,-4-4-90,-1-10 0,-2-4 479,2-7 1,0-4-2594,-6-3-3577,2-36 5556,17-16 0,2 1 0,9 6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C6A539-A468-CE4A-854E-292D0F60238D}" type="datetimeFigureOut">
              <a:rPr lang="en-US" smtClean="0"/>
              <a:t>1/29/26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2B7F40-78AF-7049-997F-1DF1D9921E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90315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2F64489-9831-C643-AA24-FB0F96CDD82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594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01BB7-29B2-E6B9-B678-934E37C2ED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547639-A096-D410-D90C-945147D74A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A420D6-B5EE-05D8-18A6-4379BE16BE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C92B-4D29-114F-9428-921D03F740D4}" type="datetimeFigureOut">
              <a:rPr lang="en-US" smtClean="0"/>
              <a:t>1/29/26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E3CD2C-192D-877E-BF97-70AAB79DC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F91796-D253-39D8-7BF9-307A85B8C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A6CE6-9324-BE44-B690-BDC806875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4603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880A79-9AE3-D346-E8D6-6A538F8A14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95AC37-1249-6891-5EB3-19A548DB9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22562C-69D7-28B6-1453-03D12E2BB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C92B-4D29-114F-9428-921D03F740D4}" type="datetimeFigureOut">
              <a:rPr lang="en-US" smtClean="0"/>
              <a:t>1/29/26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249B5B-D8CE-AE0A-884E-7D07DDE6B7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612DBB-BAB2-04F0-BC84-BB1147F9A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A6CE6-9324-BE44-B690-BDC806875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475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783356F-DC9A-D946-E45F-C7552A9A46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954D71-27F6-B529-7ED6-6A356C09A0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FC259E-9DBD-B359-41B4-0B5974BA6D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C92B-4D29-114F-9428-921D03F740D4}" type="datetimeFigureOut">
              <a:rPr lang="en-US" smtClean="0"/>
              <a:t>1/29/26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3C4ED-EB64-07FC-12EA-A25CD11F7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71672E-2CEC-9878-BA5C-AED2582931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A6CE6-9324-BE44-B690-BDC806875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9630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D1AEBE-54EC-9097-07D9-CF84242055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EEDD6-735A-6696-8357-296EC16771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92CBB1-E8C3-47D6-EC73-F400EDD84F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C92B-4D29-114F-9428-921D03F740D4}" type="datetimeFigureOut">
              <a:rPr lang="en-US" smtClean="0"/>
              <a:t>1/29/26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C1179-24C1-CE0B-CB87-0AB915937B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E8B11A-2FC8-2343-1DA8-7A7460092A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A6CE6-9324-BE44-B690-BDC806875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409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10133-AF86-32C5-D26D-9BCB2C419C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5FCC04-051E-8926-55A4-D411910C31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49711-A572-97A2-C3B0-B3A61CD733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C92B-4D29-114F-9428-921D03F740D4}" type="datetimeFigureOut">
              <a:rPr lang="en-US" smtClean="0"/>
              <a:t>1/29/26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8271EA-0B2A-3D55-B48F-389F3EA08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484298-F6EA-FD73-C630-1DFEBEF1BA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A6CE6-9324-BE44-B690-BDC806875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31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838114-8F31-9FF8-1FCC-C97776E70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F55BA-114B-3234-A40D-7462044C5B6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6A5A386-E21D-B02E-EE4B-DF7D086865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43CC1C9-8633-9F28-6321-6830806367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C92B-4D29-114F-9428-921D03F740D4}" type="datetimeFigureOut">
              <a:rPr lang="en-US" smtClean="0"/>
              <a:t>1/29/26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31ECD4-1981-945D-F7B9-FC4BA55FB5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E19E3A-CE1C-3B05-2838-AE6E39BEC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A6CE6-9324-BE44-B690-BDC806875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4595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78C225-7F37-B29A-7173-8172CB2EAB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4137F4-B1F6-EA6E-F422-B4C3CDEC85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EC6171-A986-4E5C-E215-123E8B40A4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AD16660-5E4A-6BAE-64C7-B759B07D528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274461D-6397-E5B2-ECA5-DCFB0EE74A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0593715-B7B5-2A99-19E2-83257BF5F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C92B-4D29-114F-9428-921D03F740D4}" type="datetimeFigureOut">
              <a:rPr lang="en-US" smtClean="0"/>
              <a:t>1/29/26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42160A-154C-755B-D76A-7C7A220CC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ED1DBC-EDE3-B4D4-6051-7F04BDD23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A6CE6-9324-BE44-B690-BDC806875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554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FA534C-3C37-ABC6-FC83-2EA01F2E4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DC8A3E-7B08-9E57-F85D-7437AF22CA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C92B-4D29-114F-9428-921D03F740D4}" type="datetimeFigureOut">
              <a:rPr lang="en-US" smtClean="0"/>
              <a:t>1/29/26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DD247F-F8C6-0D01-1F07-407B9E43A3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4E031FE-3943-FFBD-DF32-0CD2CEB7A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A6CE6-9324-BE44-B690-BDC806875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9457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02753D-8A5B-03F3-C2CC-ABA8458A59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C92B-4D29-114F-9428-921D03F740D4}" type="datetimeFigureOut">
              <a:rPr lang="en-US" smtClean="0"/>
              <a:t>1/29/26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FD4547-9A13-F461-BC30-138BC220E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C9C298-CC85-5936-5723-431CC78A5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A6CE6-9324-BE44-B690-BDC806875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132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F7CD2-5A6D-E702-5161-F6071E9BF7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5DEE4-A149-9D91-030B-88E8C1DF65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2393108-6CE0-41E0-D612-AA13B0FA8D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B8075C-5C33-066A-1718-56B4412FE5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C92B-4D29-114F-9428-921D03F740D4}" type="datetimeFigureOut">
              <a:rPr lang="en-US" smtClean="0"/>
              <a:t>1/29/26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83E172-0C01-7F1C-55FF-E486F564F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9CC36-90B5-6DF0-CDBB-EEB3857CA4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A6CE6-9324-BE44-B690-BDC806875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4759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65D23-A635-D699-39C2-FBD5BF7B7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BDB9654-E587-4E2E-5376-1DEC22DDCF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1D9B9A4-5990-E4FF-F999-8C45F1370F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6246CD-CDFF-6ACA-DFEB-5B7FEC0259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FC92B-4D29-114F-9428-921D03F740D4}" type="datetimeFigureOut">
              <a:rPr lang="en-US" smtClean="0"/>
              <a:t>1/29/26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9720DA-5D65-23B5-E847-79BAE0820D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E279EB-30E7-5184-BE3B-E67B7EA05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3A6CE6-9324-BE44-B690-BDC806875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735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3863367-E9FE-B3C1-3061-8E65BB8BD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180849-E604-9F8C-3146-A65470E7322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56814-B313-44ED-F811-7DE2122AFB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CFC92B-4D29-114F-9428-921D03F740D4}" type="datetimeFigureOut">
              <a:rPr lang="en-US" smtClean="0"/>
              <a:t>1/29/26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A842B3-22F5-4E21-DB6B-0E3DE580C6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C203EB-0AA7-8F28-5F6C-BB5C8A2B227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A6CE6-9324-BE44-B690-BDC8068758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9892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ustomXml" Target="../ink/ink8.xm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0.xm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ustomXml" Target="../ink/ink11.xml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ustomXml" Target="../ink/ink12.xml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customXml" Target="../ink/ink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7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BD3AC-550C-F448-AA0E-9671A0B2B2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2729" y="1289303"/>
            <a:ext cx="9638443" cy="3339303"/>
          </a:xfrm>
          <a:ln>
            <a:noFill/>
          </a:ln>
        </p:spPr>
        <p:txBody>
          <a:bodyPr vert="horz" lIns="274320" tIns="182880" rIns="274320" bIns="182880" rtlCol="0" anchor="ctr" anchorCtr="1">
            <a:normAutofit fontScale="90000"/>
          </a:bodyPr>
          <a:lstStyle/>
          <a:p>
            <a:r>
              <a:rPr lang="en-US" sz="5400" b="0" i="0" dirty="0">
                <a:solidFill>
                  <a:srgbClr val="202124"/>
                </a:solidFill>
                <a:effectLst/>
                <a:latin typeface="docs-Roboto"/>
              </a:rPr>
              <a:t>EN.580.428 </a:t>
            </a:r>
            <a:br>
              <a:rPr lang="en-US" sz="5400" b="0" i="0" dirty="0">
                <a:solidFill>
                  <a:srgbClr val="202124"/>
                </a:solidFill>
                <a:effectLst/>
                <a:latin typeface="docs-Roboto"/>
              </a:rPr>
            </a:br>
            <a:r>
              <a:rPr lang="en-US" sz="5400" b="0" i="0" dirty="0">
                <a:solidFill>
                  <a:srgbClr val="202124"/>
                </a:solidFill>
                <a:effectLst/>
                <a:latin typeface="docs-Roboto"/>
              </a:rPr>
              <a:t>Genomic Data Visualization</a:t>
            </a:r>
            <a:br>
              <a:rPr lang="en-US" sz="5400" b="0" i="0" dirty="0">
                <a:solidFill>
                  <a:srgbClr val="202124"/>
                </a:solidFill>
                <a:effectLst/>
                <a:latin typeface="docs-Roboto"/>
              </a:rPr>
            </a:br>
            <a:r>
              <a:rPr lang="en-US" sz="5400" b="0" i="0" dirty="0">
                <a:solidFill>
                  <a:srgbClr val="202124"/>
                </a:solidFill>
                <a:effectLst/>
                <a:latin typeface="docs-Roboto"/>
              </a:rPr>
              <a:t>Lesson 4</a:t>
            </a:r>
            <a:br>
              <a:rPr lang="en-US" sz="5400" b="0" i="0" dirty="0">
                <a:solidFill>
                  <a:srgbClr val="202124"/>
                </a:solidFill>
                <a:effectLst/>
                <a:latin typeface="docs-Roboto"/>
              </a:rPr>
            </a:br>
            <a:br>
              <a:rPr lang="en-US" sz="5000" dirty="0"/>
            </a:br>
            <a:r>
              <a:rPr lang="en-US" sz="5000" dirty="0"/>
              <a:t>Non-linear Dimensionality Reduction: </a:t>
            </a:r>
            <a:br>
              <a:rPr lang="en-US" sz="5000" dirty="0"/>
            </a:br>
            <a:r>
              <a:rPr lang="en-US" sz="5000" dirty="0"/>
              <a:t>T-distributed Stochastic Neighbor Embedding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C2EFB6-6688-534D-88FE-6CB4D53452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62729" y="5499895"/>
            <a:ext cx="9638443" cy="484633"/>
          </a:xfrm>
        </p:spPr>
        <p:txBody>
          <a:bodyPr vert="horz" lIns="91440" tIns="45720" rIns="91440" bIns="45720" rtlCol="0">
            <a:normAutofit/>
          </a:bodyPr>
          <a:lstStyle/>
          <a:p>
            <a:pPr algn="ctr"/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Prof. Jean Fan</a:t>
            </a:r>
          </a:p>
        </p:txBody>
      </p:sp>
    </p:spTree>
    <p:extLst>
      <p:ext uri="{BB962C8B-B14F-4D97-AF65-F5344CB8AC3E}">
        <p14:creationId xmlns:p14="http://schemas.microsoft.com/office/powerpoint/2010/main" val="555411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3520D1-D7F1-1A75-A81F-9E30DA44EA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7C91A-CCF2-AC2B-5B52-F6F958FBA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Motivating non-linear dimensionality reduction </a:t>
            </a:r>
            <a:r>
              <a:rPr lang="en-US" dirty="0">
                <a:sym typeface="Wingdings" pitchFamily="2" charset="2"/>
              </a:rPr>
              <a:t> linear dimensionality reduction insufficient</a:t>
            </a:r>
            <a:endParaRPr lang="en-US" dirty="0"/>
          </a:p>
        </p:txBody>
      </p:sp>
      <p:pic>
        <p:nvPicPr>
          <p:cNvPr id="4" name="Picture 3" descr="A rainbow colored scribbles&#10;&#10;Description automatically generated">
            <a:extLst>
              <a:ext uri="{FF2B5EF4-FFF2-40B4-BE49-F238E27FC236}">
                <a16:creationId xmlns:a16="http://schemas.microsoft.com/office/drawing/2014/main" id="{692FB893-039E-075A-2D96-1FC1AAADB4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2217" y="1709623"/>
            <a:ext cx="8335372" cy="478325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73F9376-C8DC-69BD-1173-ABE3433B52C9}"/>
              </a:ext>
            </a:extLst>
          </p:cNvPr>
          <p:cNvSpPr txBox="1"/>
          <p:nvPr/>
        </p:nvSpPr>
        <p:spPr>
          <a:xfrm>
            <a:off x="2080079" y="2024744"/>
            <a:ext cx="646331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200" b="1" dirty="0"/>
              <a:t>3D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BB4C70A-3185-0F8D-358F-3A897740DD9F}"/>
              </a:ext>
            </a:extLst>
          </p:cNvPr>
          <p:cNvSpPr txBox="1"/>
          <p:nvPr/>
        </p:nvSpPr>
        <p:spPr>
          <a:xfrm>
            <a:off x="5939239" y="2024743"/>
            <a:ext cx="2432076" cy="58477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3200" b="1" dirty="0"/>
              <a:t>Nonlinear 2D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AEDBB3CB-3ADE-462A-00C8-C60773BCA820}"/>
                  </a:ext>
                </a:extLst>
              </p14:cNvPr>
              <p14:cNvContentPartPr/>
              <p14:nvPr/>
            </p14:nvContentPartPr>
            <p14:xfrm>
              <a:off x="2134080" y="1537920"/>
              <a:ext cx="4689000" cy="419832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AEDBB3CB-3ADE-462A-00C8-C60773BCA820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117880" y="1521720"/>
                <a:ext cx="4721400" cy="4230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900307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7BC22-FF02-E8AD-4ACA-338B2C544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T-distributed Stochastic Neighbor Embedding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C35645BB-36A8-BC35-4130-51E6846CBB58}"/>
              </a:ext>
            </a:extLst>
          </p:cNvPr>
          <p:cNvCxnSpPr/>
          <p:nvPr/>
        </p:nvCxnSpPr>
        <p:spPr>
          <a:xfrm>
            <a:off x="1037501" y="2081860"/>
            <a:ext cx="0" cy="3796031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7FABEE6-A513-C72E-72EA-562761438FC7}"/>
              </a:ext>
            </a:extLst>
          </p:cNvPr>
          <p:cNvCxnSpPr>
            <a:cxnSpLocks/>
          </p:cNvCxnSpPr>
          <p:nvPr/>
        </p:nvCxnSpPr>
        <p:spPr>
          <a:xfrm flipH="1">
            <a:off x="1037501" y="5877891"/>
            <a:ext cx="3824072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82424A82-A77C-1B5E-339A-C47E0B7D44BB}"/>
              </a:ext>
            </a:extLst>
          </p:cNvPr>
          <p:cNvSpPr txBox="1"/>
          <p:nvPr/>
        </p:nvSpPr>
        <p:spPr>
          <a:xfrm>
            <a:off x="3987170" y="5855651"/>
            <a:ext cx="806244" cy="3264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Gene 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9E9748E-F9BC-07D1-9346-4F0FB7A37E86}"/>
              </a:ext>
            </a:extLst>
          </p:cNvPr>
          <p:cNvSpPr txBox="1"/>
          <p:nvPr/>
        </p:nvSpPr>
        <p:spPr>
          <a:xfrm rot="16200000">
            <a:off x="828051" y="2259220"/>
            <a:ext cx="809645" cy="3264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Gene B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F643D5D7-460A-5ED0-564E-BEAA8E4D2F04}"/>
              </a:ext>
            </a:extLst>
          </p:cNvPr>
          <p:cNvSpPr/>
          <p:nvPr/>
        </p:nvSpPr>
        <p:spPr>
          <a:xfrm>
            <a:off x="3776882" y="2428032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901272F-BFE2-491E-8B78-643C8F30AB45}"/>
              </a:ext>
            </a:extLst>
          </p:cNvPr>
          <p:cNvSpPr/>
          <p:nvPr/>
        </p:nvSpPr>
        <p:spPr>
          <a:xfrm>
            <a:off x="3783876" y="2869799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4DFBF1A-1E34-382C-0D5D-B724ECE4CBE0}"/>
              </a:ext>
            </a:extLst>
          </p:cNvPr>
          <p:cNvSpPr/>
          <p:nvPr/>
        </p:nvSpPr>
        <p:spPr>
          <a:xfrm>
            <a:off x="3454364" y="3423332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9852A39-A340-99B4-195D-C7A907CC0877}"/>
              </a:ext>
            </a:extLst>
          </p:cNvPr>
          <p:cNvSpPr/>
          <p:nvPr/>
        </p:nvSpPr>
        <p:spPr>
          <a:xfrm>
            <a:off x="4288643" y="2781284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2A829D2-8DB0-1730-1F12-7266D6340605}"/>
              </a:ext>
            </a:extLst>
          </p:cNvPr>
          <p:cNvSpPr/>
          <p:nvPr/>
        </p:nvSpPr>
        <p:spPr>
          <a:xfrm>
            <a:off x="3279110" y="2988259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2976F1C-6F29-BE5C-3929-D7903DD3029F}"/>
              </a:ext>
            </a:extLst>
          </p:cNvPr>
          <p:cNvSpPr/>
          <p:nvPr/>
        </p:nvSpPr>
        <p:spPr>
          <a:xfrm>
            <a:off x="1670234" y="5335731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9845DF16-C084-1058-571B-06546294278A}"/>
              </a:ext>
            </a:extLst>
          </p:cNvPr>
          <p:cNvSpPr/>
          <p:nvPr/>
        </p:nvSpPr>
        <p:spPr>
          <a:xfrm>
            <a:off x="1769999" y="4839360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869E3771-B537-712E-95B9-3947B846AA8C}"/>
              </a:ext>
            </a:extLst>
          </p:cNvPr>
          <p:cNvSpPr/>
          <p:nvPr/>
        </p:nvSpPr>
        <p:spPr>
          <a:xfrm>
            <a:off x="2297554" y="4839359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7A24942-A274-3D6D-2C69-B0C06E91D8A5}"/>
              </a:ext>
            </a:extLst>
          </p:cNvPr>
          <p:cNvSpPr/>
          <p:nvPr/>
        </p:nvSpPr>
        <p:spPr>
          <a:xfrm>
            <a:off x="1283661" y="5058152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3E4CB3B-7DEF-C64C-94F5-B8B55D3A119F}"/>
              </a:ext>
            </a:extLst>
          </p:cNvPr>
          <p:cNvSpPr/>
          <p:nvPr/>
        </p:nvSpPr>
        <p:spPr>
          <a:xfrm>
            <a:off x="1844043" y="4342989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EA8C928-81E0-A21E-AF47-64902D234057}"/>
              </a:ext>
            </a:extLst>
          </p:cNvPr>
          <p:cNvSpPr/>
          <p:nvPr/>
        </p:nvSpPr>
        <p:spPr>
          <a:xfrm>
            <a:off x="1844666" y="2690026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06A3D56A-790E-5005-9125-3075EEB1AA1E}"/>
              </a:ext>
            </a:extLst>
          </p:cNvPr>
          <p:cNvSpPr/>
          <p:nvPr/>
        </p:nvSpPr>
        <p:spPr>
          <a:xfrm>
            <a:off x="1851660" y="3131793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6F8BEFD-34C4-F09E-C49C-3852F250C9F4}"/>
              </a:ext>
            </a:extLst>
          </p:cNvPr>
          <p:cNvSpPr/>
          <p:nvPr/>
        </p:nvSpPr>
        <p:spPr>
          <a:xfrm>
            <a:off x="1491762" y="3024711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BABDDDE8-4A40-BF9E-8024-726B18B7E10D}"/>
              </a:ext>
            </a:extLst>
          </p:cNvPr>
          <p:cNvSpPr/>
          <p:nvPr/>
        </p:nvSpPr>
        <p:spPr>
          <a:xfrm rot="19547742">
            <a:off x="3739062" y="4474813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9A48203-1DC1-6FBB-4B5C-F5AD3090B6B3}"/>
              </a:ext>
            </a:extLst>
          </p:cNvPr>
          <p:cNvSpPr/>
          <p:nvPr/>
        </p:nvSpPr>
        <p:spPr>
          <a:xfrm rot="19547742">
            <a:off x="3746056" y="4916580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720C86F3-C8B1-A134-C7D4-D1CD9D86566F}"/>
              </a:ext>
            </a:extLst>
          </p:cNvPr>
          <p:cNvSpPr/>
          <p:nvPr/>
        </p:nvSpPr>
        <p:spPr>
          <a:xfrm rot="19547742">
            <a:off x="3386158" y="4809498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D35C229C-9397-8F0B-15C8-21BA455E6026}"/>
                  </a:ext>
                </a:extLst>
              </p14:cNvPr>
              <p14:cNvContentPartPr/>
              <p14:nvPr/>
            </p14:nvContentPartPr>
            <p14:xfrm>
              <a:off x="726840" y="1668240"/>
              <a:ext cx="7310520" cy="412452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D35C229C-9397-8F0B-15C8-21BA455E6026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10640" y="1652040"/>
                <a:ext cx="7342920" cy="4156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1344710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07A3D4-33FD-E14A-E0FD-D858B9AD6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Step 1: compute scaled similarity P in high-dimensional space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E274673-F3F4-9D47-4974-18ECB3C5B71D}"/>
              </a:ext>
            </a:extLst>
          </p:cNvPr>
          <p:cNvCxnSpPr/>
          <p:nvPr/>
        </p:nvCxnSpPr>
        <p:spPr>
          <a:xfrm>
            <a:off x="1037501" y="2081860"/>
            <a:ext cx="0" cy="3796031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F54A33A5-ED1F-96AC-2797-8BC4351DAB1E}"/>
              </a:ext>
            </a:extLst>
          </p:cNvPr>
          <p:cNvCxnSpPr>
            <a:cxnSpLocks/>
          </p:cNvCxnSpPr>
          <p:nvPr/>
        </p:nvCxnSpPr>
        <p:spPr>
          <a:xfrm flipH="1">
            <a:off x="1037501" y="5877891"/>
            <a:ext cx="3824072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E254F871-D249-822F-EEC2-0BDE9C41D54A}"/>
              </a:ext>
            </a:extLst>
          </p:cNvPr>
          <p:cNvSpPr txBox="1"/>
          <p:nvPr/>
        </p:nvSpPr>
        <p:spPr>
          <a:xfrm>
            <a:off x="3987170" y="5855651"/>
            <a:ext cx="806244" cy="3264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Gene A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B8E05AB-4E76-2555-B994-6AECCC8B451C}"/>
              </a:ext>
            </a:extLst>
          </p:cNvPr>
          <p:cNvSpPr txBox="1"/>
          <p:nvPr/>
        </p:nvSpPr>
        <p:spPr>
          <a:xfrm rot="16200000">
            <a:off x="828051" y="2259220"/>
            <a:ext cx="809645" cy="32648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Gene B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4C738CF8-0EEA-2456-7F09-42190ED0EBD5}"/>
              </a:ext>
            </a:extLst>
          </p:cNvPr>
          <p:cNvSpPr/>
          <p:nvPr/>
        </p:nvSpPr>
        <p:spPr>
          <a:xfrm>
            <a:off x="3776882" y="2428032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BF9618EE-278F-3A93-7F35-B6B06F1CE2A0}"/>
              </a:ext>
            </a:extLst>
          </p:cNvPr>
          <p:cNvSpPr/>
          <p:nvPr/>
        </p:nvSpPr>
        <p:spPr>
          <a:xfrm>
            <a:off x="3783876" y="2869799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43DC554-4D5F-809F-89AF-35CA0ACF5E40}"/>
              </a:ext>
            </a:extLst>
          </p:cNvPr>
          <p:cNvSpPr/>
          <p:nvPr/>
        </p:nvSpPr>
        <p:spPr>
          <a:xfrm>
            <a:off x="3454364" y="3423332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5B82C811-DC56-E29C-7E1C-393060BACDAB}"/>
              </a:ext>
            </a:extLst>
          </p:cNvPr>
          <p:cNvSpPr/>
          <p:nvPr/>
        </p:nvSpPr>
        <p:spPr>
          <a:xfrm>
            <a:off x="4288643" y="2781284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18C4FC8A-CADD-B468-335C-A1FF3C543BB1}"/>
              </a:ext>
            </a:extLst>
          </p:cNvPr>
          <p:cNvSpPr/>
          <p:nvPr/>
        </p:nvSpPr>
        <p:spPr>
          <a:xfrm>
            <a:off x="3279110" y="2988259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2380F3DB-87FB-100E-2523-B19941FFB820}"/>
              </a:ext>
            </a:extLst>
          </p:cNvPr>
          <p:cNvSpPr/>
          <p:nvPr/>
        </p:nvSpPr>
        <p:spPr>
          <a:xfrm>
            <a:off x="1670234" y="5335731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D302AC2-FCB5-0E77-B435-346A21889EE4}"/>
              </a:ext>
            </a:extLst>
          </p:cNvPr>
          <p:cNvSpPr/>
          <p:nvPr/>
        </p:nvSpPr>
        <p:spPr>
          <a:xfrm>
            <a:off x="1769999" y="4839360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A522291-DC59-9DDB-54CB-482CAEE2116B}"/>
              </a:ext>
            </a:extLst>
          </p:cNvPr>
          <p:cNvSpPr/>
          <p:nvPr/>
        </p:nvSpPr>
        <p:spPr>
          <a:xfrm>
            <a:off x="2297554" y="4839359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596D3CEC-D4CE-3673-1C04-D9914098F69F}"/>
              </a:ext>
            </a:extLst>
          </p:cNvPr>
          <p:cNvSpPr/>
          <p:nvPr/>
        </p:nvSpPr>
        <p:spPr>
          <a:xfrm>
            <a:off x="1283661" y="5058152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0F45F6A8-26DD-2AB7-0F0E-69DB2B3AA12A}"/>
              </a:ext>
            </a:extLst>
          </p:cNvPr>
          <p:cNvSpPr/>
          <p:nvPr/>
        </p:nvSpPr>
        <p:spPr>
          <a:xfrm>
            <a:off x="1844043" y="4342989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06DF5741-6BE6-EDAB-8111-C93AE5A9AA41}"/>
              </a:ext>
            </a:extLst>
          </p:cNvPr>
          <p:cNvSpPr/>
          <p:nvPr/>
        </p:nvSpPr>
        <p:spPr>
          <a:xfrm>
            <a:off x="1844666" y="2690026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FFE9A55-95F6-2E52-BBF9-4200A7F84D30}"/>
              </a:ext>
            </a:extLst>
          </p:cNvPr>
          <p:cNvSpPr/>
          <p:nvPr/>
        </p:nvSpPr>
        <p:spPr>
          <a:xfrm>
            <a:off x="1851660" y="3131793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E6CED9D0-BEFC-1D7E-B04B-0D52F91371F8}"/>
              </a:ext>
            </a:extLst>
          </p:cNvPr>
          <p:cNvSpPr/>
          <p:nvPr/>
        </p:nvSpPr>
        <p:spPr>
          <a:xfrm>
            <a:off x="1491762" y="3024711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196" name="Picture 4">
            <a:extLst>
              <a:ext uri="{FF2B5EF4-FFF2-40B4-BE49-F238E27FC236}">
                <a16:creationId xmlns:a16="http://schemas.microsoft.com/office/drawing/2014/main" id="{2BDF713E-B7CF-0152-89D5-6375B781959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5956"/>
          <a:stretch/>
        </p:blipFill>
        <p:spPr bwMode="auto">
          <a:xfrm>
            <a:off x="6220859" y="1624205"/>
            <a:ext cx="4610100" cy="11668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Oval 3">
            <a:extLst>
              <a:ext uri="{FF2B5EF4-FFF2-40B4-BE49-F238E27FC236}">
                <a16:creationId xmlns:a16="http://schemas.microsoft.com/office/drawing/2014/main" id="{4E4C50EB-5C4D-A63A-F98B-C881B6593931}"/>
              </a:ext>
            </a:extLst>
          </p:cNvPr>
          <p:cNvSpPr/>
          <p:nvPr/>
        </p:nvSpPr>
        <p:spPr>
          <a:xfrm rot="19547742">
            <a:off x="3739062" y="4474813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D70CD40C-28A3-BA3D-EF9E-A6C399E62F83}"/>
              </a:ext>
            </a:extLst>
          </p:cNvPr>
          <p:cNvSpPr/>
          <p:nvPr/>
        </p:nvSpPr>
        <p:spPr>
          <a:xfrm rot="19547742">
            <a:off x="3746056" y="4916580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C4F8178C-B845-D6DC-2563-37464B5F1745}"/>
              </a:ext>
            </a:extLst>
          </p:cNvPr>
          <p:cNvSpPr/>
          <p:nvPr/>
        </p:nvSpPr>
        <p:spPr>
          <a:xfrm rot="19547742">
            <a:off x="3386158" y="4809498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9C040D-7504-2F4B-8DC9-3D7C635C85B9}"/>
              </a:ext>
            </a:extLst>
          </p:cNvPr>
          <p:cNvSpPr txBox="1"/>
          <p:nvPr/>
        </p:nvSpPr>
        <p:spPr>
          <a:xfrm>
            <a:off x="9708792" y="1484833"/>
            <a:ext cx="1122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perplexity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7" name="Ink 6">
                <a:extLst>
                  <a:ext uri="{FF2B5EF4-FFF2-40B4-BE49-F238E27FC236}">
                    <a16:creationId xmlns:a16="http://schemas.microsoft.com/office/drawing/2014/main" id="{20681686-9E7F-B199-8A81-3AE76696574D}"/>
                  </a:ext>
                </a:extLst>
              </p14:cNvPr>
              <p14:cNvContentPartPr/>
              <p14:nvPr/>
            </p14:nvContentPartPr>
            <p14:xfrm>
              <a:off x="2042280" y="1234440"/>
              <a:ext cx="9804240" cy="5426280"/>
            </p14:xfrm>
          </p:contentPart>
        </mc:Choice>
        <mc:Fallback>
          <p:pic>
            <p:nvPicPr>
              <p:cNvPr id="7" name="Ink 6">
                <a:extLst>
                  <a:ext uri="{FF2B5EF4-FFF2-40B4-BE49-F238E27FC236}">
                    <a16:creationId xmlns:a16="http://schemas.microsoft.com/office/drawing/2014/main" id="{20681686-9E7F-B199-8A81-3AE76696574D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026080" y="1218240"/>
                <a:ext cx="9836640" cy="54586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88560094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45E5AA-82A6-CFE7-52C0-1EF13A6A85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703A59-04C9-11D9-ACF2-8DF0885302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Step 2: place cells into low dimensional space and compute another scaled similarity metric Q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1B4C6D5-301F-1C25-3A7B-B79B685CD684}"/>
              </a:ext>
            </a:extLst>
          </p:cNvPr>
          <p:cNvSpPr txBox="1"/>
          <p:nvPr/>
        </p:nvSpPr>
        <p:spPr>
          <a:xfrm>
            <a:off x="3567673" y="2879589"/>
            <a:ext cx="1023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tSNE-1</a:t>
            </a: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1B815BE-919A-9383-E1D3-69E7CA8C2728}"/>
              </a:ext>
            </a:extLst>
          </p:cNvPr>
          <p:cNvSpPr/>
          <p:nvPr/>
        </p:nvSpPr>
        <p:spPr>
          <a:xfrm>
            <a:off x="838200" y="2581967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532AED0-E4E0-E846-3153-036865839A05}"/>
              </a:ext>
            </a:extLst>
          </p:cNvPr>
          <p:cNvSpPr/>
          <p:nvPr/>
        </p:nvSpPr>
        <p:spPr>
          <a:xfrm>
            <a:off x="4056167" y="2538072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B2DBF08-40C8-9E10-6F41-74BFC0E88013}"/>
              </a:ext>
            </a:extLst>
          </p:cNvPr>
          <p:cNvSpPr/>
          <p:nvPr/>
        </p:nvSpPr>
        <p:spPr>
          <a:xfrm>
            <a:off x="5488236" y="2568283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66320554-B4CC-EC2B-2A7A-A48993215E07}"/>
              </a:ext>
            </a:extLst>
          </p:cNvPr>
          <p:cNvSpPr/>
          <p:nvPr/>
        </p:nvSpPr>
        <p:spPr>
          <a:xfrm>
            <a:off x="6358478" y="2593907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D76871B1-A455-F948-38DD-1AEA70AA9D27}"/>
              </a:ext>
            </a:extLst>
          </p:cNvPr>
          <p:cNvSpPr/>
          <p:nvPr/>
        </p:nvSpPr>
        <p:spPr>
          <a:xfrm>
            <a:off x="3468248" y="2517165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BE4623BE-2270-EEC2-23EF-33E0C11F12A8}"/>
              </a:ext>
            </a:extLst>
          </p:cNvPr>
          <p:cNvSpPr/>
          <p:nvPr/>
        </p:nvSpPr>
        <p:spPr>
          <a:xfrm>
            <a:off x="1665609" y="2568284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63B3BC57-9426-733F-28B3-7D29AE328018}"/>
              </a:ext>
            </a:extLst>
          </p:cNvPr>
          <p:cNvSpPr/>
          <p:nvPr/>
        </p:nvSpPr>
        <p:spPr>
          <a:xfrm>
            <a:off x="2010087" y="2568284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8A3E9C0D-4514-EB58-A860-EA047BA3728B}"/>
              </a:ext>
            </a:extLst>
          </p:cNvPr>
          <p:cNvSpPr/>
          <p:nvPr/>
        </p:nvSpPr>
        <p:spPr>
          <a:xfrm>
            <a:off x="2360596" y="2568284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5A3E1C32-B92C-E433-A96F-29593B648C38}"/>
              </a:ext>
            </a:extLst>
          </p:cNvPr>
          <p:cNvSpPr/>
          <p:nvPr/>
        </p:nvSpPr>
        <p:spPr>
          <a:xfrm>
            <a:off x="1279037" y="2593908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E0667411-406D-43A6-9793-45BE0AE25F87}"/>
              </a:ext>
            </a:extLst>
          </p:cNvPr>
          <p:cNvSpPr/>
          <p:nvPr/>
        </p:nvSpPr>
        <p:spPr>
          <a:xfrm>
            <a:off x="2826293" y="2568284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A2CE7FC8-E2AE-4A85-5263-4FC3C39558CF}"/>
              </a:ext>
            </a:extLst>
          </p:cNvPr>
          <p:cNvSpPr/>
          <p:nvPr/>
        </p:nvSpPr>
        <p:spPr>
          <a:xfrm>
            <a:off x="6877810" y="2565322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3EE3B75D-D2DA-2295-5083-0DA3FF7AC01A}"/>
              </a:ext>
            </a:extLst>
          </p:cNvPr>
          <p:cNvSpPr/>
          <p:nvPr/>
        </p:nvSpPr>
        <p:spPr>
          <a:xfrm>
            <a:off x="4561855" y="2535110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9CD71556-5F36-8FB7-BD2E-58264A59CC33}"/>
              </a:ext>
            </a:extLst>
          </p:cNvPr>
          <p:cNvSpPr/>
          <p:nvPr/>
        </p:nvSpPr>
        <p:spPr>
          <a:xfrm>
            <a:off x="5892331" y="2570039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5EBAEFB-0DD9-50CD-6828-3C192E5957C7}"/>
              </a:ext>
            </a:extLst>
          </p:cNvPr>
          <p:cNvCxnSpPr>
            <a:cxnSpLocks/>
          </p:cNvCxnSpPr>
          <p:nvPr/>
        </p:nvCxnSpPr>
        <p:spPr>
          <a:xfrm flipH="1">
            <a:off x="1032876" y="2769164"/>
            <a:ext cx="6127574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9218" name="Picture 2">
            <a:extLst>
              <a:ext uri="{FF2B5EF4-FFF2-40B4-BE49-F238E27FC236}">
                <a16:creationId xmlns:a16="http://schemas.microsoft.com/office/drawing/2014/main" id="{DC7591B0-6240-702C-52BA-09F4F0A9DE7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44" y="1632705"/>
            <a:ext cx="401320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7E8D32FA-8D7F-68B1-8479-39362CD0ABB2}"/>
              </a:ext>
            </a:extLst>
          </p:cNvPr>
          <p:cNvSpPr/>
          <p:nvPr/>
        </p:nvSpPr>
        <p:spPr>
          <a:xfrm rot="19547742">
            <a:off x="3129635" y="2565322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3C28B5F8-BAD5-3C9E-DDF4-C3A989265FD5}"/>
              </a:ext>
            </a:extLst>
          </p:cNvPr>
          <p:cNvSpPr/>
          <p:nvPr/>
        </p:nvSpPr>
        <p:spPr>
          <a:xfrm rot="19547742">
            <a:off x="6586918" y="2585453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871E058-6727-46FA-7A11-DE78D9067F44}"/>
              </a:ext>
            </a:extLst>
          </p:cNvPr>
          <p:cNvSpPr/>
          <p:nvPr/>
        </p:nvSpPr>
        <p:spPr>
          <a:xfrm rot="19547742">
            <a:off x="4852746" y="2578235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802009BC-E11B-08F8-3A6F-D1D23EB2A762}"/>
                  </a:ext>
                </a:extLst>
              </p14:cNvPr>
              <p14:cNvContentPartPr/>
              <p14:nvPr/>
            </p14:nvContentPartPr>
            <p14:xfrm>
              <a:off x="846720" y="1192320"/>
              <a:ext cx="10216800" cy="46710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802009BC-E11B-08F8-3A6F-D1D23EB2A76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30520" y="1176120"/>
                <a:ext cx="10249200" cy="4703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996227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42A073-11D0-11A8-55EF-5BC78019E8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Step 3: P is fixed. Iteratively find a Q to minimize the KL divergence between P and Q </a:t>
            </a:r>
          </a:p>
        </p:txBody>
      </p:sp>
      <p:pic>
        <p:nvPicPr>
          <p:cNvPr id="11266" name="Picture 2">
            <a:extLst>
              <a:ext uri="{FF2B5EF4-FFF2-40B4-BE49-F238E27FC236}">
                <a16:creationId xmlns:a16="http://schemas.microsoft.com/office/drawing/2014/main" id="{A093C3A8-2FDE-0B90-8095-D61C39268A8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9950" y="1537210"/>
            <a:ext cx="5372100" cy="1079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7D18A61C-17AD-ED1B-69E1-3BC71A9E29A7}"/>
                  </a:ext>
                </a:extLst>
              </p14:cNvPr>
              <p14:cNvContentPartPr/>
              <p14:nvPr/>
            </p14:nvContentPartPr>
            <p14:xfrm>
              <a:off x="1294200" y="987120"/>
              <a:ext cx="9296640" cy="50313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7D18A61C-17AD-ED1B-69E1-3BC71A9E29A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78000" y="970920"/>
                <a:ext cx="9329040" cy="5063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6265482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Oval 61">
            <a:extLst>
              <a:ext uri="{FF2B5EF4-FFF2-40B4-BE49-F238E27FC236}">
                <a16:creationId xmlns:a16="http://schemas.microsoft.com/office/drawing/2014/main" id="{2AA8FAE1-3681-CB5D-EC1C-EF3B6EB5166D}"/>
              </a:ext>
            </a:extLst>
          </p:cNvPr>
          <p:cNvSpPr/>
          <p:nvPr/>
        </p:nvSpPr>
        <p:spPr>
          <a:xfrm rot="19547742">
            <a:off x="11052715" y="4661834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99148CBB-E191-EAF4-DBEB-A90716B18DE6}"/>
              </a:ext>
            </a:extLst>
          </p:cNvPr>
          <p:cNvSpPr/>
          <p:nvPr/>
        </p:nvSpPr>
        <p:spPr>
          <a:xfrm rot="19547742">
            <a:off x="10060191" y="4639436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442E72F9-32FC-7217-8D5D-E45E281E7B93}"/>
              </a:ext>
            </a:extLst>
          </p:cNvPr>
          <p:cNvSpPr/>
          <p:nvPr/>
        </p:nvSpPr>
        <p:spPr>
          <a:xfrm rot="19547742">
            <a:off x="6029172" y="4661835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B5AEAFB1-D540-96E8-7D7E-4E513BC26854}"/>
              </a:ext>
            </a:extLst>
          </p:cNvPr>
          <p:cNvSpPr/>
          <p:nvPr/>
        </p:nvSpPr>
        <p:spPr>
          <a:xfrm rot="19547742">
            <a:off x="5467915" y="2464469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9971D04F-A8CF-9F3C-B128-1B515F7015B7}"/>
              </a:ext>
            </a:extLst>
          </p:cNvPr>
          <p:cNvSpPr/>
          <p:nvPr/>
        </p:nvSpPr>
        <p:spPr>
          <a:xfrm rot="19547742">
            <a:off x="4879975" y="2477499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F9BAFF7B-D4E3-DB2F-C667-901D802B19B3}"/>
              </a:ext>
            </a:extLst>
          </p:cNvPr>
          <p:cNvSpPr/>
          <p:nvPr/>
        </p:nvSpPr>
        <p:spPr>
          <a:xfrm rot="19547742">
            <a:off x="5127630" y="2480704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EDCC53-9555-C39F-F98B-AB24DC838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Given P, which Q has a smaller KL divergence?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A6D8F80-B3FD-5AAA-5CA8-053729A6D863}"/>
              </a:ext>
            </a:extLst>
          </p:cNvPr>
          <p:cNvGrpSpPr/>
          <p:nvPr/>
        </p:nvGrpSpPr>
        <p:grpSpPr>
          <a:xfrm>
            <a:off x="677390" y="2017641"/>
            <a:ext cx="3824072" cy="4164498"/>
            <a:chOff x="1037501" y="2017641"/>
            <a:chExt cx="3824072" cy="4164498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059E8D42-FC8D-8FF9-BAAC-6503EC662AB7}"/>
                </a:ext>
              </a:extLst>
            </p:cNvPr>
            <p:cNvCxnSpPr/>
            <p:nvPr/>
          </p:nvCxnSpPr>
          <p:spPr>
            <a:xfrm>
              <a:off x="1037501" y="2081860"/>
              <a:ext cx="0" cy="3796031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D61AFAE6-BED8-A194-DA0D-936BED8264F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37501" y="5877891"/>
              <a:ext cx="3824072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5460C2A7-7F7F-D7D9-790A-640AC08BFB63}"/>
                </a:ext>
              </a:extLst>
            </p:cNvPr>
            <p:cNvSpPr txBox="1"/>
            <p:nvPr/>
          </p:nvSpPr>
          <p:spPr>
            <a:xfrm>
              <a:off x="3987170" y="5855651"/>
              <a:ext cx="806244" cy="3264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Gene A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59A1031-4969-8804-680E-63F900606284}"/>
                </a:ext>
              </a:extLst>
            </p:cNvPr>
            <p:cNvSpPr txBox="1"/>
            <p:nvPr/>
          </p:nvSpPr>
          <p:spPr>
            <a:xfrm rot="16200000">
              <a:off x="828051" y="2259220"/>
              <a:ext cx="809645" cy="3264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Gene B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E053961F-8794-AD15-87B7-E8AC0CD2F15D}"/>
                </a:ext>
              </a:extLst>
            </p:cNvPr>
            <p:cNvSpPr/>
            <p:nvPr/>
          </p:nvSpPr>
          <p:spPr>
            <a:xfrm>
              <a:off x="3776882" y="2428032"/>
              <a:ext cx="350509" cy="350509"/>
            </a:xfrm>
            <a:prstGeom prst="ellipse">
              <a:avLst/>
            </a:prstGeom>
            <a:solidFill>
              <a:srgbClr val="FF000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884202C4-C005-9A39-E193-77F644AA32C6}"/>
                </a:ext>
              </a:extLst>
            </p:cNvPr>
            <p:cNvSpPr/>
            <p:nvPr/>
          </p:nvSpPr>
          <p:spPr>
            <a:xfrm>
              <a:off x="3783876" y="2869799"/>
              <a:ext cx="350509" cy="350509"/>
            </a:xfrm>
            <a:prstGeom prst="ellipse">
              <a:avLst/>
            </a:prstGeom>
            <a:solidFill>
              <a:srgbClr val="FF000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74595A1D-B7D9-DD52-12EA-773032D36649}"/>
                </a:ext>
              </a:extLst>
            </p:cNvPr>
            <p:cNvSpPr/>
            <p:nvPr/>
          </p:nvSpPr>
          <p:spPr>
            <a:xfrm>
              <a:off x="3454364" y="3423332"/>
              <a:ext cx="350509" cy="350509"/>
            </a:xfrm>
            <a:prstGeom prst="ellipse">
              <a:avLst/>
            </a:prstGeom>
            <a:solidFill>
              <a:srgbClr val="FF000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35DE9D00-CD0B-6AD7-319E-8756420B71D0}"/>
                </a:ext>
              </a:extLst>
            </p:cNvPr>
            <p:cNvSpPr/>
            <p:nvPr/>
          </p:nvSpPr>
          <p:spPr>
            <a:xfrm>
              <a:off x="4288643" y="2781284"/>
              <a:ext cx="350509" cy="350509"/>
            </a:xfrm>
            <a:prstGeom prst="ellipse">
              <a:avLst/>
            </a:prstGeom>
            <a:solidFill>
              <a:srgbClr val="FF000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0CAC37C-D51C-692B-671C-985FDD3AA82B}"/>
                </a:ext>
              </a:extLst>
            </p:cNvPr>
            <p:cNvSpPr/>
            <p:nvPr/>
          </p:nvSpPr>
          <p:spPr>
            <a:xfrm>
              <a:off x="3279110" y="2988259"/>
              <a:ext cx="350509" cy="350509"/>
            </a:xfrm>
            <a:prstGeom prst="ellipse">
              <a:avLst/>
            </a:prstGeom>
            <a:solidFill>
              <a:srgbClr val="FF000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D960D18E-7C21-D89B-348A-A241AA421820}"/>
                </a:ext>
              </a:extLst>
            </p:cNvPr>
            <p:cNvSpPr/>
            <p:nvPr/>
          </p:nvSpPr>
          <p:spPr>
            <a:xfrm>
              <a:off x="1670234" y="5335731"/>
              <a:ext cx="350509" cy="350509"/>
            </a:xfrm>
            <a:prstGeom prst="ellipse">
              <a:avLst/>
            </a:prstGeom>
            <a:solidFill>
              <a:srgbClr val="0070C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231C473-524F-9122-E30D-96053A337996}"/>
                </a:ext>
              </a:extLst>
            </p:cNvPr>
            <p:cNvSpPr/>
            <p:nvPr/>
          </p:nvSpPr>
          <p:spPr>
            <a:xfrm>
              <a:off x="1769999" y="4839360"/>
              <a:ext cx="350509" cy="350509"/>
            </a:xfrm>
            <a:prstGeom prst="ellipse">
              <a:avLst/>
            </a:prstGeom>
            <a:solidFill>
              <a:srgbClr val="0070C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3EBB46E-1E69-C579-6A42-D554A32B53F6}"/>
                </a:ext>
              </a:extLst>
            </p:cNvPr>
            <p:cNvSpPr/>
            <p:nvPr/>
          </p:nvSpPr>
          <p:spPr>
            <a:xfrm>
              <a:off x="2297554" y="4839359"/>
              <a:ext cx="350509" cy="350509"/>
            </a:xfrm>
            <a:prstGeom prst="ellipse">
              <a:avLst/>
            </a:prstGeom>
            <a:solidFill>
              <a:srgbClr val="0070C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6B22EA6-30FA-891E-0191-F2B39D5301B8}"/>
                </a:ext>
              </a:extLst>
            </p:cNvPr>
            <p:cNvSpPr/>
            <p:nvPr/>
          </p:nvSpPr>
          <p:spPr>
            <a:xfrm>
              <a:off x="1283661" y="5058152"/>
              <a:ext cx="350509" cy="350509"/>
            </a:xfrm>
            <a:prstGeom prst="ellipse">
              <a:avLst/>
            </a:prstGeom>
            <a:solidFill>
              <a:srgbClr val="0070C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2B801DB3-65CB-3F0E-3419-E748EA41F1AF}"/>
                </a:ext>
              </a:extLst>
            </p:cNvPr>
            <p:cNvSpPr/>
            <p:nvPr/>
          </p:nvSpPr>
          <p:spPr>
            <a:xfrm>
              <a:off x="1844043" y="4342989"/>
              <a:ext cx="350509" cy="350509"/>
            </a:xfrm>
            <a:prstGeom prst="ellipse">
              <a:avLst/>
            </a:prstGeom>
            <a:solidFill>
              <a:srgbClr val="0070C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2A79CF60-D257-E361-82BD-D6EBB3E189B2}"/>
                </a:ext>
              </a:extLst>
            </p:cNvPr>
            <p:cNvSpPr/>
            <p:nvPr/>
          </p:nvSpPr>
          <p:spPr>
            <a:xfrm>
              <a:off x="1844666" y="2690026"/>
              <a:ext cx="350509" cy="350509"/>
            </a:xfrm>
            <a:prstGeom prst="ellipse">
              <a:avLst/>
            </a:prstGeom>
            <a:solidFill>
              <a:srgbClr val="7030A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491EA057-4702-589B-F111-EEE01778E632}"/>
                </a:ext>
              </a:extLst>
            </p:cNvPr>
            <p:cNvSpPr/>
            <p:nvPr/>
          </p:nvSpPr>
          <p:spPr>
            <a:xfrm>
              <a:off x="1851660" y="3131793"/>
              <a:ext cx="350509" cy="350509"/>
            </a:xfrm>
            <a:prstGeom prst="ellipse">
              <a:avLst/>
            </a:prstGeom>
            <a:solidFill>
              <a:srgbClr val="7030A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736E1418-9CC1-FCA8-7C10-88939D2C0E77}"/>
                </a:ext>
              </a:extLst>
            </p:cNvPr>
            <p:cNvSpPr/>
            <p:nvPr/>
          </p:nvSpPr>
          <p:spPr>
            <a:xfrm>
              <a:off x="1491762" y="3024711"/>
              <a:ext cx="350509" cy="350509"/>
            </a:xfrm>
            <a:prstGeom prst="ellipse">
              <a:avLst/>
            </a:prstGeom>
            <a:solidFill>
              <a:srgbClr val="7030A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C7706D38-9103-9014-EE8F-FC80AD1C57BE}"/>
              </a:ext>
            </a:extLst>
          </p:cNvPr>
          <p:cNvSpPr txBox="1"/>
          <p:nvPr/>
        </p:nvSpPr>
        <p:spPr>
          <a:xfrm>
            <a:off x="2522737" y="1712327"/>
            <a:ext cx="3962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P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04823DEE-558A-B4C9-9BA8-D7C5E8A6C6C4}"/>
              </a:ext>
            </a:extLst>
          </p:cNvPr>
          <p:cNvSpPr txBox="1"/>
          <p:nvPr/>
        </p:nvSpPr>
        <p:spPr>
          <a:xfrm>
            <a:off x="5217726" y="1686747"/>
            <a:ext cx="5998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Q</a:t>
            </a:r>
            <a:r>
              <a:rPr lang="en-US" sz="3200" baseline="-25000" dirty="0"/>
              <a:t>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31ED0546-2EEF-2637-B4FA-FE3D4242EBEA}"/>
              </a:ext>
            </a:extLst>
          </p:cNvPr>
          <p:cNvSpPr txBox="1"/>
          <p:nvPr/>
        </p:nvSpPr>
        <p:spPr>
          <a:xfrm>
            <a:off x="5217726" y="3694387"/>
            <a:ext cx="5998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Q</a:t>
            </a:r>
            <a:r>
              <a:rPr lang="en-US" sz="3200" baseline="-25000" dirty="0"/>
              <a:t>2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52ECF062-05F7-6236-C405-CDB5F175FE0B}"/>
              </a:ext>
            </a:extLst>
          </p:cNvPr>
          <p:cNvSpPr txBox="1">
            <a:spLocks/>
          </p:cNvSpPr>
          <p:nvPr/>
        </p:nvSpPr>
        <p:spPr>
          <a:xfrm>
            <a:off x="10197342" y="-622227"/>
            <a:ext cx="2312915" cy="2312915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rgbClr val="FFFFFF"/>
                </a:solidFill>
              </a:rPr>
              <a:t>Practice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FF1C1D-49AE-933E-C725-1B9BE1A14F16}"/>
              </a:ext>
            </a:extLst>
          </p:cNvPr>
          <p:cNvSpPr txBox="1"/>
          <p:nvPr/>
        </p:nvSpPr>
        <p:spPr>
          <a:xfrm>
            <a:off x="8257883" y="2788465"/>
            <a:ext cx="1023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tSNE-1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BFDC73F3-B625-DCFC-C5D0-317B99FD6333}"/>
              </a:ext>
            </a:extLst>
          </p:cNvPr>
          <p:cNvSpPr/>
          <p:nvPr/>
        </p:nvSpPr>
        <p:spPr>
          <a:xfrm>
            <a:off x="9952388" y="2422079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0CB6ED9A-824B-DA67-70D5-BC7E7978A797}"/>
              </a:ext>
            </a:extLst>
          </p:cNvPr>
          <p:cNvSpPr/>
          <p:nvPr/>
        </p:nvSpPr>
        <p:spPr>
          <a:xfrm>
            <a:off x="10263201" y="2461605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07B32BA5-9552-1BE3-F8FE-9C58EC0932E1}"/>
              </a:ext>
            </a:extLst>
          </p:cNvPr>
          <p:cNvSpPr/>
          <p:nvPr/>
        </p:nvSpPr>
        <p:spPr>
          <a:xfrm>
            <a:off x="10587358" y="2437121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09682EFF-7CB1-872F-53DE-3285823A5DD5}"/>
              </a:ext>
            </a:extLst>
          </p:cNvPr>
          <p:cNvSpPr/>
          <p:nvPr/>
        </p:nvSpPr>
        <p:spPr>
          <a:xfrm>
            <a:off x="10926949" y="2463022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071EAAF0-ABD5-0437-BDCD-DD370FE00EA2}"/>
              </a:ext>
            </a:extLst>
          </p:cNvPr>
          <p:cNvSpPr/>
          <p:nvPr/>
        </p:nvSpPr>
        <p:spPr>
          <a:xfrm>
            <a:off x="9675282" y="2440698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82ABEF1F-28E7-A47F-1F0D-4B63E1B4380F}"/>
              </a:ext>
            </a:extLst>
          </p:cNvPr>
          <p:cNvSpPr/>
          <p:nvPr/>
        </p:nvSpPr>
        <p:spPr>
          <a:xfrm>
            <a:off x="6355819" y="2477160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6FB75C57-F49C-5C32-E034-A47308D29F8E}"/>
              </a:ext>
            </a:extLst>
          </p:cNvPr>
          <p:cNvSpPr/>
          <p:nvPr/>
        </p:nvSpPr>
        <p:spPr>
          <a:xfrm>
            <a:off x="6700297" y="2477160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382FE256-DA98-2CCB-76BA-D850A86AEE3E}"/>
              </a:ext>
            </a:extLst>
          </p:cNvPr>
          <p:cNvSpPr/>
          <p:nvPr/>
        </p:nvSpPr>
        <p:spPr>
          <a:xfrm>
            <a:off x="7050806" y="2477160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ED5188DC-9DC9-3E49-696D-C1552484535D}"/>
              </a:ext>
            </a:extLst>
          </p:cNvPr>
          <p:cNvSpPr/>
          <p:nvPr/>
        </p:nvSpPr>
        <p:spPr>
          <a:xfrm>
            <a:off x="5969247" y="2502784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21821D82-C531-E609-E90D-ED37A6F2C0BD}"/>
              </a:ext>
            </a:extLst>
          </p:cNvPr>
          <p:cNvSpPr/>
          <p:nvPr/>
        </p:nvSpPr>
        <p:spPr>
          <a:xfrm>
            <a:off x="7516503" y="2477160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04968B4A-647C-CD11-7135-4552AAA982E5}"/>
              </a:ext>
            </a:extLst>
          </p:cNvPr>
          <p:cNvSpPr/>
          <p:nvPr/>
        </p:nvSpPr>
        <p:spPr>
          <a:xfrm>
            <a:off x="9040452" y="2461605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1ED59912-D0D7-A895-98C2-E43DEA8423BB}"/>
              </a:ext>
            </a:extLst>
          </p:cNvPr>
          <p:cNvSpPr/>
          <p:nvPr/>
        </p:nvSpPr>
        <p:spPr>
          <a:xfrm>
            <a:off x="8320764" y="2472832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279FF520-8128-F205-3F21-3117A023C9FA}"/>
              </a:ext>
            </a:extLst>
          </p:cNvPr>
          <p:cNvSpPr/>
          <p:nvPr/>
        </p:nvSpPr>
        <p:spPr>
          <a:xfrm>
            <a:off x="8700742" y="2463742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968A1204-3052-23DD-484D-C327A5E8BCFD}"/>
              </a:ext>
            </a:extLst>
          </p:cNvPr>
          <p:cNvCxnSpPr>
            <a:cxnSpLocks/>
          </p:cNvCxnSpPr>
          <p:nvPr/>
        </p:nvCxnSpPr>
        <p:spPr>
          <a:xfrm flipH="1">
            <a:off x="4627418" y="2649082"/>
            <a:ext cx="7162537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262E76D6-6019-8AB5-3211-22358209A5C1}"/>
              </a:ext>
            </a:extLst>
          </p:cNvPr>
          <p:cNvSpPr txBox="1"/>
          <p:nvPr/>
        </p:nvSpPr>
        <p:spPr>
          <a:xfrm>
            <a:off x="8260668" y="4944137"/>
            <a:ext cx="1023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tSNE-1</a:t>
            </a:r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362DDFF8-2CA5-A4EF-EA5F-663EE8ACF5AE}"/>
              </a:ext>
            </a:extLst>
          </p:cNvPr>
          <p:cNvSpPr/>
          <p:nvPr/>
        </p:nvSpPr>
        <p:spPr>
          <a:xfrm>
            <a:off x="7976141" y="4632829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FD9A4FCF-AD89-0987-A72A-24328FE91FE6}"/>
              </a:ext>
            </a:extLst>
          </p:cNvPr>
          <p:cNvSpPr/>
          <p:nvPr/>
        </p:nvSpPr>
        <p:spPr>
          <a:xfrm>
            <a:off x="10349115" y="4617277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E5F11861-F001-8D65-45DA-A8B20844F040}"/>
              </a:ext>
            </a:extLst>
          </p:cNvPr>
          <p:cNvSpPr/>
          <p:nvPr/>
        </p:nvSpPr>
        <p:spPr>
          <a:xfrm>
            <a:off x="9004717" y="4593628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CF626928-1342-BE06-08DC-1C8D851B8872}"/>
              </a:ext>
            </a:extLst>
          </p:cNvPr>
          <p:cNvSpPr/>
          <p:nvPr/>
        </p:nvSpPr>
        <p:spPr>
          <a:xfrm>
            <a:off x="10600123" y="4632828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CC304BB0-5C98-326B-BCBF-20BEBDC50FF7}"/>
              </a:ext>
            </a:extLst>
          </p:cNvPr>
          <p:cNvSpPr/>
          <p:nvPr/>
        </p:nvSpPr>
        <p:spPr>
          <a:xfrm>
            <a:off x="6346689" y="4622044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4BE3D15F-70F9-CC46-D787-F5E9BD6D786E}"/>
              </a:ext>
            </a:extLst>
          </p:cNvPr>
          <p:cNvSpPr/>
          <p:nvPr/>
        </p:nvSpPr>
        <p:spPr>
          <a:xfrm>
            <a:off x="9412817" y="4604151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B528107D-13E7-7A96-C354-F2ED1ACC8546}"/>
              </a:ext>
            </a:extLst>
          </p:cNvPr>
          <p:cNvSpPr/>
          <p:nvPr/>
        </p:nvSpPr>
        <p:spPr>
          <a:xfrm>
            <a:off x="6703082" y="4632832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55E8E485-10E3-A776-9673-541DD24323E3}"/>
              </a:ext>
            </a:extLst>
          </p:cNvPr>
          <p:cNvSpPr/>
          <p:nvPr/>
        </p:nvSpPr>
        <p:spPr>
          <a:xfrm>
            <a:off x="8282803" y="4632830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F9BBDE14-79E4-07A3-C969-D9406B675302}"/>
              </a:ext>
            </a:extLst>
          </p:cNvPr>
          <p:cNvSpPr/>
          <p:nvPr/>
        </p:nvSpPr>
        <p:spPr>
          <a:xfrm>
            <a:off x="5694938" y="4658456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9E56AA74-A8A2-B0C1-A7CC-D804199A17E9}"/>
              </a:ext>
            </a:extLst>
          </p:cNvPr>
          <p:cNvSpPr/>
          <p:nvPr/>
        </p:nvSpPr>
        <p:spPr>
          <a:xfrm>
            <a:off x="7519288" y="4632832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7D262806-9CC9-4F32-776B-CB89805CEE64}"/>
              </a:ext>
            </a:extLst>
          </p:cNvPr>
          <p:cNvSpPr/>
          <p:nvPr/>
        </p:nvSpPr>
        <p:spPr>
          <a:xfrm>
            <a:off x="9756594" y="4609971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>
            <a:extLst>
              <a:ext uri="{FF2B5EF4-FFF2-40B4-BE49-F238E27FC236}">
                <a16:creationId xmlns:a16="http://schemas.microsoft.com/office/drawing/2014/main" id="{5D6AD8A3-7E19-CBEF-C384-C31075798AB5}"/>
              </a:ext>
            </a:extLst>
          </p:cNvPr>
          <p:cNvSpPr/>
          <p:nvPr/>
        </p:nvSpPr>
        <p:spPr>
          <a:xfrm>
            <a:off x="7027239" y="4632831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>
            <a:extLst>
              <a:ext uri="{FF2B5EF4-FFF2-40B4-BE49-F238E27FC236}">
                <a16:creationId xmlns:a16="http://schemas.microsoft.com/office/drawing/2014/main" id="{6C8D24C1-8F42-AF88-767D-F98C9E383712}"/>
              </a:ext>
            </a:extLst>
          </p:cNvPr>
          <p:cNvSpPr/>
          <p:nvPr/>
        </p:nvSpPr>
        <p:spPr>
          <a:xfrm>
            <a:off x="8703527" y="4619414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04C633F4-8471-E313-A977-355D7E11FA24}"/>
              </a:ext>
            </a:extLst>
          </p:cNvPr>
          <p:cNvCxnSpPr>
            <a:cxnSpLocks/>
          </p:cNvCxnSpPr>
          <p:nvPr/>
        </p:nvCxnSpPr>
        <p:spPr>
          <a:xfrm flipH="1">
            <a:off x="4811768" y="4830785"/>
            <a:ext cx="6952761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6" name="Oval 55">
            <a:extLst>
              <a:ext uri="{FF2B5EF4-FFF2-40B4-BE49-F238E27FC236}">
                <a16:creationId xmlns:a16="http://schemas.microsoft.com/office/drawing/2014/main" id="{1B29A540-4DC1-72B6-8CD6-AFC15AAD0C00}"/>
              </a:ext>
            </a:extLst>
          </p:cNvPr>
          <p:cNvSpPr/>
          <p:nvPr/>
        </p:nvSpPr>
        <p:spPr>
          <a:xfrm rot="19547742">
            <a:off x="3739062" y="4474813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32793A02-DFA4-567F-EA7A-11912C5E2E83}"/>
              </a:ext>
            </a:extLst>
          </p:cNvPr>
          <p:cNvSpPr/>
          <p:nvPr/>
        </p:nvSpPr>
        <p:spPr>
          <a:xfrm rot="19547742">
            <a:off x="3746056" y="4916580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4E778820-B0BC-6903-68DC-7F043067091F}"/>
              </a:ext>
            </a:extLst>
          </p:cNvPr>
          <p:cNvSpPr/>
          <p:nvPr/>
        </p:nvSpPr>
        <p:spPr>
          <a:xfrm rot="19547742">
            <a:off x="3386158" y="4809498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4D7A7030-063D-441A-2390-6A8DF6C6BA4B}"/>
                  </a:ext>
                </a:extLst>
              </p14:cNvPr>
              <p14:cNvContentPartPr/>
              <p14:nvPr/>
            </p14:nvContentPartPr>
            <p14:xfrm>
              <a:off x="1143000" y="1516680"/>
              <a:ext cx="8763480" cy="398700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4D7A7030-063D-441A-2390-6A8DF6C6BA4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26800" y="1500480"/>
                <a:ext cx="8795880" cy="4019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733449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BBBD1D-532B-C2CB-FD17-4AE912C6EE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Oval 45">
            <a:extLst>
              <a:ext uri="{FF2B5EF4-FFF2-40B4-BE49-F238E27FC236}">
                <a16:creationId xmlns:a16="http://schemas.microsoft.com/office/drawing/2014/main" id="{2B05A75F-5431-33AE-A5B3-65D6E3EED764}"/>
              </a:ext>
            </a:extLst>
          </p:cNvPr>
          <p:cNvSpPr/>
          <p:nvPr/>
        </p:nvSpPr>
        <p:spPr>
          <a:xfrm rot="19547742">
            <a:off x="5481990" y="4705998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4352EE53-0B7C-1FCD-DFDD-A1BFDEC003AF}"/>
              </a:ext>
            </a:extLst>
          </p:cNvPr>
          <p:cNvSpPr/>
          <p:nvPr/>
        </p:nvSpPr>
        <p:spPr>
          <a:xfrm rot="19547742">
            <a:off x="4894050" y="4719028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81701A10-5272-B476-87F4-B88C121428F5}"/>
              </a:ext>
            </a:extLst>
          </p:cNvPr>
          <p:cNvSpPr/>
          <p:nvPr/>
        </p:nvSpPr>
        <p:spPr>
          <a:xfrm rot="19547742">
            <a:off x="5141705" y="4722233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9D40A571-A758-31C9-278D-8F4118BCC429}"/>
              </a:ext>
            </a:extLst>
          </p:cNvPr>
          <p:cNvSpPr/>
          <p:nvPr/>
        </p:nvSpPr>
        <p:spPr>
          <a:xfrm rot="19547742">
            <a:off x="5467915" y="2464469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B7511726-E68F-A728-11F8-8FF45BE5DEA1}"/>
              </a:ext>
            </a:extLst>
          </p:cNvPr>
          <p:cNvSpPr/>
          <p:nvPr/>
        </p:nvSpPr>
        <p:spPr>
          <a:xfrm rot="19547742">
            <a:off x="4879975" y="2477499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6A98BCF7-3A39-FFE7-8A05-8A42497E5954}"/>
              </a:ext>
            </a:extLst>
          </p:cNvPr>
          <p:cNvSpPr/>
          <p:nvPr/>
        </p:nvSpPr>
        <p:spPr>
          <a:xfrm rot="19547742">
            <a:off x="5127630" y="2480704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CEEF38-D343-264C-48B4-43D568442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Given P, which Q has a smaller KL divergence?</a:t>
            </a:r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5F7A293-7542-32F4-6DDB-22E4EA5AB00A}"/>
              </a:ext>
            </a:extLst>
          </p:cNvPr>
          <p:cNvGrpSpPr/>
          <p:nvPr/>
        </p:nvGrpSpPr>
        <p:grpSpPr>
          <a:xfrm>
            <a:off x="677390" y="2017641"/>
            <a:ext cx="3824072" cy="4164498"/>
            <a:chOff x="1037501" y="2017641"/>
            <a:chExt cx="3824072" cy="4164498"/>
          </a:xfrm>
        </p:grpSpPr>
        <p:cxnSp>
          <p:nvCxnSpPr>
            <p:cNvPr id="4" name="Straight Connector 3">
              <a:extLst>
                <a:ext uri="{FF2B5EF4-FFF2-40B4-BE49-F238E27FC236}">
                  <a16:creationId xmlns:a16="http://schemas.microsoft.com/office/drawing/2014/main" id="{EE296691-DD0B-9DCC-4A67-E8739C072FAB}"/>
                </a:ext>
              </a:extLst>
            </p:cNvPr>
            <p:cNvCxnSpPr/>
            <p:nvPr/>
          </p:nvCxnSpPr>
          <p:spPr>
            <a:xfrm>
              <a:off x="1037501" y="2081860"/>
              <a:ext cx="0" cy="3796031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9D27A68B-480E-69AF-5C9B-E99FC9516BCD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37501" y="5877891"/>
              <a:ext cx="3824072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B2ABC25-BBF1-00F6-B336-FAA913ED496E}"/>
                </a:ext>
              </a:extLst>
            </p:cNvPr>
            <p:cNvSpPr txBox="1"/>
            <p:nvPr/>
          </p:nvSpPr>
          <p:spPr>
            <a:xfrm>
              <a:off x="3987170" y="5855651"/>
              <a:ext cx="806244" cy="3264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Gene A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66AEC34-1CEA-726E-EB3D-50D784A5EDFB}"/>
                </a:ext>
              </a:extLst>
            </p:cNvPr>
            <p:cNvSpPr txBox="1"/>
            <p:nvPr/>
          </p:nvSpPr>
          <p:spPr>
            <a:xfrm rot="16200000">
              <a:off x="828051" y="2259220"/>
              <a:ext cx="809645" cy="32648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Gene B</a:t>
              </a:r>
            </a:p>
          </p:txBody>
        </p:sp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B354609C-11CF-52A0-FD28-33BCBBD90DDD}"/>
                </a:ext>
              </a:extLst>
            </p:cNvPr>
            <p:cNvSpPr/>
            <p:nvPr/>
          </p:nvSpPr>
          <p:spPr>
            <a:xfrm>
              <a:off x="3776882" y="2428032"/>
              <a:ext cx="350509" cy="350509"/>
            </a:xfrm>
            <a:prstGeom prst="ellipse">
              <a:avLst/>
            </a:prstGeom>
            <a:solidFill>
              <a:srgbClr val="FF000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654706CC-AAFA-54A5-3134-8D89D13D1293}"/>
                </a:ext>
              </a:extLst>
            </p:cNvPr>
            <p:cNvSpPr/>
            <p:nvPr/>
          </p:nvSpPr>
          <p:spPr>
            <a:xfrm>
              <a:off x="3783876" y="2869799"/>
              <a:ext cx="350509" cy="350509"/>
            </a:xfrm>
            <a:prstGeom prst="ellipse">
              <a:avLst/>
            </a:prstGeom>
            <a:solidFill>
              <a:srgbClr val="FF000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895F1E18-9FF2-5524-97DC-126241F4287E}"/>
                </a:ext>
              </a:extLst>
            </p:cNvPr>
            <p:cNvSpPr/>
            <p:nvPr/>
          </p:nvSpPr>
          <p:spPr>
            <a:xfrm>
              <a:off x="3454364" y="3423332"/>
              <a:ext cx="350509" cy="350509"/>
            </a:xfrm>
            <a:prstGeom prst="ellipse">
              <a:avLst/>
            </a:prstGeom>
            <a:solidFill>
              <a:srgbClr val="FF000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C0D26C0D-935E-5D6D-6745-599C697B6372}"/>
                </a:ext>
              </a:extLst>
            </p:cNvPr>
            <p:cNvSpPr/>
            <p:nvPr/>
          </p:nvSpPr>
          <p:spPr>
            <a:xfrm>
              <a:off x="4288643" y="2781284"/>
              <a:ext cx="350509" cy="350509"/>
            </a:xfrm>
            <a:prstGeom prst="ellipse">
              <a:avLst/>
            </a:prstGeom>
            <a:solidFill>
              <a:srgbClr val="FF000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F1056309-29F5-3A5A-589A-185BE5096961}"/>
                </a:ext>
              </a:extLst>
            </p:cNvPr>
            <p:cNvSpPr/>
            <p:nvPr/>
          </p:nvSpPr>
          <p:spPr>
            <a:xfrm>
              <a:off x="3279110" y="2988259"/>
              <a:ext cx="350509" cy="350509"/>
            </a:xfrm>
            <a:prstGeom prst="ellipse">
              <a:avLst/>
            </a:prstGeom>
            <a:solidFill>
              <a:srgbClr val="FF000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99FBD8CE-AB80-4F89-10F2-3FE0A1711EE6}"/>
                </a:ext>
              </a:extLst>
            </p:cNvPr>
            <p:cNvSpPr/>
            <p:nvPr/>
          </p:nvSpPr>
          <p:spPr>
            <a:xfrm>
              <a:off x="1670234" y="5335731"/>
              <a:ext cx="350509" cy="350509"/>
            </a:xfrm>
            <a:prstGeom prst="ellipse">
              <a:avLst/>
            </a:prstGeom>
            <a:solidFill>
              <a:srgbClr val="0070C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39B87658-5199-A2B1-653B-83C970B81B09}"/>
                </a:ext>
              </a:extLst>
            </p:cNvPr>
            <p:cNvSpPr/>
            <p:nvPr/>
          </p:nvSpPr>
          <p:spPr>
            <a:xfrm>
              <a:off x="1769999" y="4839360"/>
              <a:ext cx="350509" cy="350509"/>
            </a:xfrm>
            <a:prstGeom prst="ellipse">
              <a:avLst/>
            </a:prstGeom>
            <a:solidFill>
              <a:srgbClr val="0070C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1D2B9FD-B9AE-A9B6-F472-E9FE53694D4F}"/>
                </a:ext>
              </a:extLst>
            </p:cNvPr>
            <p:cNvSpPr/>
            <p:nvPr/>
          </p:nvSpPr>
          <p:spPr>
            <a:xfrm>
              <a:off x="2297554" y="4839359"/>
              <a:ext cx="350509" cy="350509"/>
            </a:xfrm>
            <a:prstGeom prst="ellipse">
              <a:avLst/>
            </a:prstGeom>
            <a:solidFill>
              <a:srgbClr val="0070C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0BBEB290-5C57-9BFC-8F95-3D70071F0F82}"/>
                </a:ext>
              </a:extLst>
            </p:cNvPr>
            <p:cNvSpPr/>
            <p:nvPr/>
          </p:nvSpPr>
          <p:spPr>
            <a:xfrm>
              <a:off x="1283661" y="5058152"/>
              <a:ext cx="350509" cy="350509"/>
            </a:xfrm>
            <a:prstGeom prst="ellipse">
              <a:avLst/>
            </a:prstGeom>
            <a:solidFill>
              <a:srgbClr val="0070C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C3C6324D-41D2-4A82-A96C-450C439D078E}"/>
                </a:ext>
              </a:extLst>
            </p:cNvPr>
            <p:cNvSpPr/>
            <p:nvPr/>
          </p:nvSpPr>
          <p:spPr>
            <a:xfrm>
              <a:off x="1844043" y="4342989"/>
              <a:ext cx="350509" cy="350509"/>
            </a:xfrm>
            <a:prstGeom prst="ellipse">
              <a:avLst/>
            </a:prstGeom>
            <a:solidFill>
              <a:srgbClr val="0070C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88C73F4A-A822-96C0-6033-C19577602332}"/>
                </a:ext>
              </a:extLst>
            </p:cNvPr>
            <p:cNvSpPr/>
            <p:nvPr/>
          </p:nvSpPr>
          <p:spPr>
            <a:xfrm>
              <a:off x="1844666" y="2690026"/>
              <a:ext cx="350509" cy="350509"/>
            </a:xfrm>
            <a:prstGeom prst="ellipse">
              <a:avLst/>
            </a:prstGeom>
            <a:solidFill>
              <a:srgbClr val="7030A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B6A7D9E6-0145-B15E-3AB2-947851B3386B}"/>
                </a:ext>
              </a:extLst>
            </p:cNvPr>
            <p:cNvSpPr/>
            <p:nvPr/>
          </p:nvSpPr>
          <p:spPr>
            <a:xfrm>
              <a:off x="1851660" y="3131793"/>
              <a:ext cx="350509" cy="350509"/>
            </a:xfrm>
            <a:prstGeom prst="ellipse">
              <a:avLst/>
            </a:prstGeom>
            <a:solidFill>
              <a:srgbClr val="7030A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252D486C-5148-CE82-1EF7-7847A40A6167}"/>
                </a:ext>
              </a:extLst>
            </p:cNvPr>
            <p:cNvSpPr/>
            <p:nvPr/>
          </p:nvSpPr>
          <p:spPr>
            <a:xfrm>
              <a:off x="1491762" y="3024711"/>
              <a:ext cx="350509" cy="350509"/>
            </a:xfrm>
            <a:prstGeom prst="ellipse">
              <a:avLst/>
            </a:prstGeom>
            <a:solidFill>
              <a:srgbClr val="7030A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2792FD38-249F-F318-6E76-9EC36A7CC032}"/>
              </a:ext>
            </a:extLst>
          </p:cNvPr>
          <p:cNvSpPr txBox="1"/>
          <p:nvPr/>
        </p:nvSpPr>
        <p:spPr>
          <a:xfrm>
            <a:off x="2522737" y="1712327"/>
            <a:ext cx="39626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P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D3B3F61-B304-A57B-0D4E-A7C8ACBB622B}"/>
              </a:ext>
            </a:extLst>
          </p:cNvPr>
          <p:cNvSpPr txBox="1"/>
          <p:nvPr/>
        </p:nvSpPr>
        <p:spPr>
          <a:xfrm>
            <a:off x="5217726" y="1686747"/>
            <a:ext cx="5998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Q</a:t>
            </a:r>
            <a:r>
              <a:rPr lang="en-US" sz="3200" baseline="-25000" dirty="0"/>
              <a:t>1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9E0D4393-8993-0843-4D97-BD475C7EF76D}"/>
              </a:ext>
            </a:extLst>
          </p:cNvPr>
          <p:cNvSpPr txBox="1"/>
          <p:nvPr/>
        </p:nvSpPr>
        <p:spPr>
          <a:xfrm>
            <a:off x="5217726" y="3694387"/>
            <a:ext cx="5998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Q</a:t>
            </a:r>
            <a:r>
              <a:rPr lang="en-US" sz="3200" baseline="-25000" dirty="0"/>
              <a:t>2</a:t>
            </a:r>
          </a:p>
        </p:txBody>
      </p:sp>
      <p:sp>
        <p:nvSpPr>
          <p:cNvPr id="25" name="Title 1">
            <a:extLst>
              <a:ext uri="{FF2B5EF4-FFF2-40B4-BE49-F238E27FC236}">
                <a16:creationId xmlns:a16="http://schemas.microsoft.com/office/drawing/2014/main" id="{131B911D-D583-8798-0A1E-41A5C87FD12B}"/>
              </a:ext>
            </a:extLst>
          </p:cNvPr>
          <p:cNvSpPr txBox="1">
            <a:spLocks/>
          </p:cNvSpPr>
          <p:nvPr/>
        </p:nvSpPr>
        <p:spPr>
          <a:xfrm>
            <a:off x="10197342" y="-622227"/>
            <a:ext cx="2312915" cy="2312915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rgbClr val="FFFFFF"/>
                </a:solidFill>
              </a:rPr>
              <a:t>Practice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574390F-06FD-1854-6A88-760419DC92E9}"/>
              </a:ext>
            </a:extLst>
          </p:cNvPr>
          <p:cNvSpPr txBox="1"/>
          <p:nvPr/>
        </p:nvSpPr>
        <p:spPr>
          <a:xfrm>
            <a:off x="8257883" y="2788465"/>
            <a:ext cx="1023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tSNE-1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0EE53E5B-E32A-F179-1AF4-1A6032E12F47}"/>
              </a:ext>
            </a:extLst>
          </p:cNvPr>
          <p:cNvSpPr/>
          <p:nvPr/>
        </p:nvSpPr>
        <p:spPr>
          <a:xfrm>
            <a:off x="9952388" y="2422079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8D8E5EBC-325C-E323-25F3-F9B4C4E67E13}"/>
              </a:ext>
            </a:extLst>
          </p:cNvPr>
          <p:cNvSpPr/>
          <p:nvPr/>
        </p:nvSpPr>
        <p:spPr>
          <a:xfrm>
            <a:off x="10263201" y="2461605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91F07721-69DB-0CDD-99D0-CD079A66DD95}"/>
              </a:ext>
            </a:extLst>
          </p:cNvPr>
          <p:cNvSpPr/>
          <p:nvPr/>
        </p:nvSpPr>
        <p:spPr>
          <a:xfrm>
            <a:off x="10587358" y="2437121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2785FF10-6A15-1970-4A99-94DA5A39A3DD}"/>
              </a:ext>
            </a:extLst>
          </p:cNvPr>
          <p:cNvSpPr/>
          <p:nvPr/>
        </p:nvSpPr>
        <p:spPr>
          <a:xfrm>
            <a:off x="10926949" y="2463022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BBA8B1A8-D799-429D-8F32-25FC23396C2E}"/>
              </a:ext>
            </a:extLst>
          </p:cNvPr>
          <p:cNvSpPr/>
          <p:nvPr/>
        </p:nvSpPr>
        <p:spPr>
          <a:xfrm>
            <a:off x="9675282" y="2440698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19BE1E53-A3E2-DF03-F14D-7CFFE966802F}"/>
              </a:ext>
            </a:extLst>
          </p:cNvPr>
          <p:cNvSpPr/>
          <p:nvPr/>
        </p:nvSpPr>
        <p:spPr>
          <a:xfrm>
            <a:off x="7810845" y="2477160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FA86240C-28DC-7AF1-72EB-836011399745}"/>
              </a:ext>
            </a:extLst>
          </p:cNvPr>
          <p:cNvSpPr/>
          <p:nvPr/>
        </p:nvSpPr>
        <p:spPr>
          <a:xfrm>
            <a:off x="8155323" y="2477160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00F8121E-2283-55C3-889C-7FC56959ECF1}"/>
              </a:ext>
            </a:extLst>
          </p:cNvPr>
          <p:cNvSpPr/>
          <p:nvPr/>
        </p:nvSpPr>
        <p:spPr>
          <a:xfrm>
            <a:off x="8505832" y="2477160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CB077C83-75AD-EFCE-6BAD-5F37CE1BE181}"/>
              </a:ext>
            </a:extLst>
          </p:cNvPr>
          <p:cNvSpPr/>
          <p:nvPr/>
        </p:nvSpPr>
        <p:spPr>
          <a:xfrm>
            <a:off x="7424273" y="2502784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A766FC81-18CC-DD2F-E8E6-86FBEAEAB844}"/>
              </a:ext>
            </a:extLst>
          </p:cNvPr>
          <p:cNvSpPr/>
          <p:nvPr/>
        </p:nvSpPr>
        <p:spPr>
          <a:xfrm>
            <a:off x="8971529" y="2477160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F9D93791-E3B9-731D-36C9-977359FEC130}"/>
              </a:ext>
            </a:extLst>
          </p:cNvPr>
          <p:cNvSpPr/>
          <p:nvPr/>
        </p:nvSpPr>
        <p:spPr>
          <a:xfrm>
            <a:off x="6593838" y="2517153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EC412BE3-2D8E-C71D-E05A-0AD753092E6F}"/>
              </a:ext>
            </a:extLst>
          </p:cNvPr>
          <p:cNvSpPr/>
          <p:nvPr/>
        </p:nvSpPr>
        <p:spPr>
          <a:xfrm>
            <a:off x="5874150" y="2528380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2E2534F4-1A96-271F-33DF-A1E72AEE3D1C}"/>
              </a:ext>
            </a:extLst>
          </p:cNvPr>
          <p:cNvSpPr/>
          <p:nvPr/>
        </p:nvSpPr>
        <p:spPr>
          <a:xfrm>
            <a:off x="6254128" y="2519290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6A1E4E3D-980C-7206-1825-5CB8B60EAD94}"/>
              </a:ext>
            </a:extLst>
          </p:cNvPr>
          <p:cNvCxnSpPr>
            <a:cxnSpLocks/>
          </p:cNvCxnSpPr>
          <p:nvPr/>
        </p:nvCxnSpPr>
        <p:spPr>
          <a:xfrm flipH="1">
            <a:off x="4641273" y="2676984"/>
            <a:ext cx="7148682" cy="13042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BDEAEA64-1EC0-0FB5-35A1-3A34B2A676F1}"/>
              </a:ext>
            </a:extLst>
          </p:cNvPr>
          <p:cNvSpPr txBox="1"/>
          <p:nvPr/>
        </p:nvSpPr>
        <p:spPr>
          <a:xfrm>
            <a:off x="8257883" y="5059884"/>
            <a:ext cx="10238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tSNE-1</a:t>
            </a:r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6C686CEB-EA82-EF56-6CBB-087D76DEE85B}"/>
              </a:ext>
            </a:extLst>
          </p:cNvPr>
          <p:cNvSpPr/>
          <p:nvPr/>
        </p:nvSpPr>
        <p:spPr>
          <a:xfrm>
            <a:off x="8627318" y="4693498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095D4358-EF32-8D74-B316-2AD0FE126D7A}"/>
              </a:ext>
            </a:extLst>
          </p:cNvPr>
          <p:cNvSpPr/>
          <p:nvPr/>
        </p:nvSpPr>
        <p:spPr>
          <a:xfrm>
            <a:off x="8938131" y="4733024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8FD35140-71B2-E0E9-5F5E-9F599FE86707}"/>
              </a:ext>
            </a:extLst>
          </p:cNvPr>
          <p:cNvSpPr/>
          <p:nvPr/>
        </p:nvSpPr>
        <p:spPr>
          <a:xfrm>
            <a:off x="9262288" y="4708540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B4CFF70E-9E80-6927-DB38-6173A7824E14}"/>
              </a:ext>
            </a:extLst>
          </p:cNvPr>
          <p:cNvSpPr/>
          <p:nvPr/>
        </p:nvSpPr>
        <p:spPr>
          <a:xfrm>
            <a:off x="9601879" y="4734441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88C63C1F-2681-C692-3312-5A9BFBAC7E19}"/>
              </a:ext>
            </a:extLst>
          </p:cNvPr>
          <p:cNvSpPr/>
          <p:nvPr/>
        </p:nvSpPr>
        <p:spPr>
          <a:xfrm>
            <a:off x="8350212" y="4712117"/>
            <a:ext cx="350509" cy="350509"/>
          </a:xfrm>
          <a:prstGeom prst="ellipse">
            <a:avLst/>
          </a:prstGeom>
          <a:solidFill>
            <a:srgbClr val="FF000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C02A4FA3-AEF2-2EF5-D141-A8B6B92ABBF8}"/>
              </a:ext>
            </a:extLst>
          </p:cNvPr>
          <p:cNvSpPr/>
          <p:nvPr/>
        </p:nvSpPr>
        <p:spPr>
          <a:xfrm>
            <a:off x="6355819" y="4748579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>
            <a:extLst>
              <a:ext uri="{FF2B5EF4-FFF2-40B4-BE49-F238E27FC236}">
                <a16:creationId xmlns:a16="http://schemas.microsoft.com/office/drawing/2014/main" id="{954CCC92-AD86-C61B-643B-2221B406ADCF}"/>
              </a:ext>
            </a:extLst>
          </p:cNvPr>
          <p:cNvSpPr/>
          <p:nvPr/>
        </p:nvSpPr>
        <p:spPr>
          <a:xfrm>
            <a:off x="6700297" y="4748579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4244D360-9137-C71F-938E-EF9EEA7DF59D}"/>
              </a:ext>
            </a:extLst>
          </p:cNvPr>
          <p:cNvSpPr/>
          <p:nvPr/>
        </p:nvSpPr>
        <p:spPr>
          <a:xfrm>
            <a:off x="7050806" y="4748579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Oval 63">
            <a:extLst>
              <a:ext uri="{FF2B5EF4-FFF2-40B4-BE49-F238E27FC236}">
                <a16:creationId xmlns:a16="http://schemas.microsoft.com/office/drawing/2014/main" id="{AECD382F-B0B9-14C0-8F43-E5B051A10EB9}"/>
              </a:ext>
            </a:extLst>
          </p:cNvPr>
          <p:cNvSpPr/>
          <p:nvPr/>
        </p:nvSpPr>
        <p:spPr>
          <a:xfrm>
            <a:off x="5969247" y="4774203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6E8E9347-9DFD-A490-04E5-A6CF91582201}"/>
              </a:ext>
            </a:extLst>
          </p:cNvPr>
          <p:cNvSpPr/>
          <p:nvPr/>
        </p:nvSpPr>
        <p:spPr>
          <a:xfrm>
            <a:off x="7516503" y="4748579"/>
            <a:ext cx="350509" cy="350509"/>
          </a:xfrm>
          <a:prstGeom prst="ellipse">
            <a:avLst/>
          </a:prstGeom>
          <a:solidFill>
            <a:srgbClr val="0070C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B52B67DE-2B37-034C-095F-3E2E75C85AEA}"/>
              </a:ext>
            </a:extLst>
          </p:cNvPr>
          <p:cNvSpPr/>
          <p:nvPr/>
        </p:nvSpPr>
        <p:spPr>
          <a:xfrm>
            <a:off x="11164101" y="4733024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7C8FED79-7BBE-C8E0-F181-52140F29CE3C}"/>
              </a:ext>
            </a:extLst>
          </p:cNvPr>
          <p:cNvSpPr/>
          <p:nvPr/>
        </p:nvSpPr>
        <p:spPr>
          <a:xfrm>
            <a:off x="10444413" y="4744251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369F0E9F-86B8-FE00-5119-504AF959BE2F}"/>
              </a:ext>
            </a:extLst>
          </p:cNvPr>
          <p:cNvSpPr/>
          <p:nvPr/>
        </p:nvSpPr>
        <p:spPr>
          <a:xfrm>
            <a:off x="10824391" y="4735161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3" name="Straight Connector 72">
            <a:extLst>
              <a:ext uri="{FF2B5EF4-FFF2-40B4-BE49-F238E27FC236}">
                <a16:creationId xmlns:a16="http://schemas.microsoft.com/office/drawing/2014/main" id="{7DDECFB5-4E44-B649-5A63-A1786279F509}"/>
              </a:ext>
            </a:extLst>
          </p:cNvPr>
          <p:cNvCxnSpPr>
            <a:cxnSpLocks/>
          </p:cNvCxnSpPr>
          <p:nvPr/>
        </p:nvCxnSpPr>
        <p:spPr>
          <a:xfrm flipH="1">
            <a:off x="4811768" y="4893951"/>
            <a:ext cx="6969484" cy="0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0" name="Oval 49">
            <a:extLst>
              <a:ext uri="{FF2B5EF4-FFF2-40B4-BE49-F238E27FC236}">
                <a16:creationId xmlns:a16="http://schemas.microsoft.com/office/drawing/2014/main" id="{C54A8C50-297A-3ADA-EEC2-BAD40F343907}"/>
              </a:ext>
            </a:extLst>
          </p:cNvPr>
          <p:cNvSpPr/>
          <p:nvPr/>
        </p:nvSpPr>
        <p:spPr>
          <a:xfrm rot="19547742">
            <a:off x="3739062" y="4474813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4589DB99-8339-6824-D565-D2DF2D8DBCA7}"/>
              </a:ext>
            </a:extLst>
          </p:cNvPr>
          <p:cNvSpPr/>
          <p:nvPr/>
        </p:nvSpPr>
        <p:spPr>
          <a:xfrm rot="19547742">
            <a:off x="3746056" y="4916580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0FA3ECE8-3995-B633-C2C6-671193A0B363}"/>
              </a:ext>
            </a:extLst>
          </p:cNvPr>
          <p:cNvSpPr/>
          <p:nvPr/>
        </p:nvSpPr>
        <p:spPr>
          <a:xfrm rot="19547742">
            <a:off x="3386158" y="4809498"/>
            <a:ext cx="350509" cy="350509"/>
          </a:xfrm>
          <a:prstGeom prst="ellipse">
            <a:avLst/>
          </a:prstGeom>
          <a:solidFill>
            <a:schemeClr val="accent6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41" name="Ink 40">
                <a:extLst>
                  <a:ext uri="{FF2B5EF4-FFF2-40B4-BE49-F238E27FC236}">
                    <a16:creationId xmlns:a16="http://schemas.microsoft.com/office/drawing/2014/main" id="{FADCB646-343A-0E69-6D50-7863474430B4}"/>
                  </a:ext>
                </a:extLst>
              </p14:cNvPr>
              <p14:cNvContentPartPr/>
              <p14:nvPr/>
            </p14:nvContentPartPr>
            <p14:xfrm>
              <a:off x="5407560" y="1424880"/>
              <a:ext cx="5839560" cy="4678200"/>
            </p14:xfrm>
          </p:contentPart>
        </mc:Choice>
        <mc:Fallback>
          <p:pic>
            <p:nvPicPr>
              <p:cNvPr id="41" name="Ink 40">
                <a:extLst>
                  <a:ext uri="{FF2B5EF4-FFF2-40B4-BE49-F238E27FC236}">
                    <a16:creationId xmlns:a16="http://schemas.microsoft.com/office/drawing/2014/main" id="{FADCB646-343A-0E69-6D50-7863474430B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91360" y="1408680"/>
                <a:ext cx="5871960" cy="4710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493172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A595FB-D9FF-4D24-BF68-4103A5FC4D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tSNE</a:t>
            </a:r>
            <a:r>
              <a:rPr lang="en-US" sz="3200" dirty="0"/>
              <a:t> in practice is often combined with PCA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3103A6-502F-BBFB-ECAD-6CBCA3FF606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Gene expression -&gt; </a:t>
            </a:r>
            <a:r>
              <a:rPr lang="en-US" dirty="0" err="1"/>
              <a:t>tSNE</a:t>
            </a:r>
            <a:r>
              <a:rPr lang="en-US" dirty="0"/>
              <a:t> -&gt; PCA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8ABD16E-CFD3-C92C-B3B5-61060CD37E5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Gene expression -&gt; PCA -&gt; </a:t>
            </a:r>
            <a:r>
              <a:rPr lang="en-US" dirty="0" err="1"/>
              <a:t>tSNE</a:t>
            </a:r>
            <a:endParaRPr lang="en-US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C8929E5-7171-BDC7-9A69-895F39B65A2D}"/>
              </a:ext>
            </a:extLst>
          </p:cNvPr>
          <p:cNvSpPr txBox="1">
            <a:spLocks/>
          </p:cNvSpPr>
          <p:nvPr/>
        </p:nvSpPr>
        <p:spPr>
          <a:xfrm>
            <a:off x="10197342" y="-622227"/>
            <a:ext cx="2312915" cy="2312915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rgbClr val="FFFFFF"/>
                </a:solidFill>
              </a:rPr>
              <a:t>Practice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970537C4-713F-9DE3-065F-13568C491503}"/>
                  </a:ext>
                </a:extLst>
              </p14:cNvPr>
              <p14:cNvContentPartPr/>
              <p14:nvPr/>
            </p14:nvContentPartPr>
            <p14:xfrm>
              <a:off x="517680" y="1305000"/>
              <a:ext cx="10298880" cy="258264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970537C4-713F-9DE3-065F-13568C491503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01480" y="1288800"/>
                <a:ext cx="10331280" cy="26150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9019337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1ED6D-AC59-5AD2-BAA6-8EED8EBA6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23DB6-6876-3C78-3E07-3061BA317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Hands-on Component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9A7DC8-922C-9262-C337-F1362A47DB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Please install these R packages</a:t>
            </a:r>
          </a:p>
          <a:p>
            <a:pPr marL="0" indent="0" algn="ctr">
              <a:buNone/>
            </a:pPr>
            <a:endParaRPr lang="en-US" b="1" dirty="0"/>
          </a:p>
          <a:p>
            <a:pPr marL="0" indent="0" algn="ctr">
              <a:buNone/>
            </a:pPr>
            <a:r>
              <a:rPr lang="en-US" b="1" dirty="0" err="1"/>
              <a:t>install.packages</a:t>
            </a:r>
            <a:r>
              <a:rPr lang="en-US" b="1" dirty="0"/>
              <a:t>(‘</a:t>
            </a:r>
            <a:r>
              <a:rPr lang="en-US" b="1" dirty="0" err="1"/>
              <a:t>Rtsne</a:t>
            </a:r>
            <a:r>
              <a:rPr lang="en-US" b="1" dirty="0"/>
              <a:t>’)</a:t>
            </a:r>
          </a:p>
          <a:p>
            <a:pPr marL="0" indent="0" algn="ctr">
              <a:buNone/>
            </a:pPr>
            <a:r>
              <a:rPr lang="en-US" b="1" dirty="0" err="1"/>
              <a:t>install.packages</a:t>
            </a:r>
            <a:r>
              <a:rPr lang="en-US" b="1" dirty="0"/>
              <a:t>(‘patchwork’)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8D64749-F539-C3A6-EB36-4D5E9991CCD0}"/>
              </a:ext>
            </a:extLst>
          </p:cNvPr>
          <p:cNvSpPr txBox="1"/>
          <p:nvPr/>
        </p:nvSpPr>
        <p:spPr>
          <a:xfrm>
            <a:off x="468923" y="4419600"/>
            <a:ext cx="1125415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-apple-system"/>
              </a:rPr>
              <a:t>HW2</a:t>
            </a:r>
          </a:p>
          <a:p>
            <a:pPr>
              <a:buFont typeface="+mj-lt"/>
              <a:buAutoNum type="arabicPeriod"/>
            </a:pPr>
            <a:r>
              <a:rPr lang="en-US" dirty="0">
                <a:latin typeface="-apple-system"/>
              </a:rPr>
              <a:t>How do the gene loadings on the first PC relate to features of the genes such as its mean or variance? </a:t>
            </a:r>
          </a:p>
          <a:p>
            <a:pPr>
              <a:buFont typeface="+mj-lt"/>
              <a:buAutoNum type="arabicPeriod"/>
            </a:pPr>
            <a:r>
              <a:rPr lang="en-US" dirty="0">
                <a:latin typeface="-apple-system"/>
              </a:rPr>
              <a:t>How do the genes with high versus low loadings relate to each other? How are they patterned relative to each other in the tissue?</a:t>
            </a:r>
          </a:p>
          <a:p>
            <a:pPr>
              <a:buFont typeface="+mj-lt"/>
              <a:buAutoNum type="arabicPeriod"/>
            </a:pPr>
            <a:r>
              <a:rPr lang="en-US" dirty="0">
                <a:latin typeface="-apple-system"/>
              </a:rPr>
              <a:t>How do </a:t>
            </a:r>
            <a:r>
              <a:rPr lang="en-US" dirty="0" err="1">
                <a:latin typeface="-apple-system"/>
              </a:rPr>
              <a:t>tSNE</a:t>
            </a:r>
            <a:r>
              <a:rPr lang="en-US" dirty="0">
                <a:latin typeface="-apple-system"/>
              </a:rPr>
              <a:t> coordinates change as you increase or decrease the number of PCs? </a:t>
            </a:r>
          </a:p>
          <a:p>
            <a:pPr>
              <a:buFont typeface="+mj-lt"/>
              <a:buAutoNum type="arabicPeriod"/>
            </a:pPr>
            <a:r>
              <a:rPr lang="en-US" dirty="0">
                <a:latin typeface="-apple-system"/>
              </a:rPr>
              <a:t>How do </a:t>
            </a:r>
            <a:r>
              <a:rPr lang="en-US" dirty="0" err="1">
                <a:latin typeface="-apple-system"/>
              </a:rPr>
              <a:t>tSNE</a:t>
            </a:r>
            <a:r>
              <a:rPr lang="en-US" dirty="0">
                <a:latin typeface="-apple-system"/>
              </a:rPr>
              <a:t> coordinates change as you increase or decrease the perplexity?</a:t>
            </a:r>
          </a:p>
          <a:p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22A07F65-EDBF-170E-2166-FC0AE65E9CD5}"/>
                  </a:ext>
                </a:extLst>
              </p14:cNvPr>
              <p14:cNvContentPartPr/>
              <p14:nvPr/>
            </p14:nvContentPartPr>
            <p14:xfrm>
              <a:off x="254160" y="4875120"/>
              <a:ext cx="261720" cy="117180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22A07F65-EDBF-170E-2166-FC0AE65E9CD5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37960" y="4858920"/>
                <a:ext cx="294120" cy="1204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76631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F33444-18F2-CC84-10F9-8CCA060A7A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DBF44B-C0CF-046A-0CEA-78ACE25881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Remotivating Dimensionality Reduction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7F55BE8-F406-94D4-2A7B-1185DF601EBF}"/>
              </a:ext>
            </a:extLst>
          </p:cNvPr>
          <p:cNvGrpSpPr/>
          <p:nvPr/>
        </p:nvGrpSpPr>
        <p:grpSpPr>
          <a:xfrm>
            <a:off x="1037501" y="2017642"/>
            <a:ext cx="3824072" cy="4164497"/>
            <a:chOff x="4288735" y="2222126"/>
            <a:chExt cx="3614531" cy="3936302"/>
          </a:xfrm>
        </p:grpSpPr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6D12B06C-EB3D-66AF-06D5-C1A4E4BEC245}"/>
                </a:ext>
              </a:extLst>
            </p:cNvPr>
            <p:cNvCxnSpPr/>
            <p:nvPr/>
          </p:nvCxnSpPr>
          <p:spPr>
            <a:xfrm>
              <a:off x="4288735" y="2282825"/>
              <a:ext cx="0" cy="3588026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21C85242-0AE9-D952-4CCA-0BF40670E49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288735" y="5870851"/>
              <a:ext cx="3614531" cy="0"/>
            </a:xfrm>
            <a:prstGeom prst="line">
              <a:avLst/>
            </a:prstGeom>
            <a:ln w="38100"/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8FE7DD59-74C6-8932-A8EA-535C4BB790C7}"/>
                </a:ext>
              </a:extLst>
            </p:cNvPr>
            <p:cNvSpPr txBox="1"/>
            <p:nvPr/>
          </p:nvSpPr>
          <p:spPr>
            <a:xfrm>
              <a:off x="7076776" y="5849830"/>
              <a:ext cx="762066" cy="3085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Gene A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1F7C45B8-2DE7-7F93-7D95-8E724DF6C8DB}"/>
                </a:ext>
              </a:extLst>
            </p:cNvPr>
            <p:cNvSpPr txBox="1"/>
            <p:nvPr/>
          </p:nvSpPr>
          <p:spPr>
            <a:xfrm rot="16200000">
              <a:off x="4090762" y="2450467"/>
              <a:ext cx="765280" cy="3085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/>
                <a:t>Gene B</a:t>
              </a: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85D39785-6243-8381-01AD-F348C97CC09F}"/>
                </a:ext>
              </a:extLst>
            </p:cNvPr>
            <p:cNvSpPr/>
            <p:nvPr/>
          </p:nvSpPr>
          <p:spPr>
            <a:xfrm>
              <a:off x="6878011" y="2610029"/>
              <a:ext cx="331303" cy="331303"/>
            </a:xfrm>
            <a:prstGeom prst="ellipse">
              <a:avLst/>
            </a:prstGeom>
            <a:solidFill>
              <a:srgbClr val="FF000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C5959F12-CA1C-604A-E997-B7EE187A5E40}"/>
                </a:ext>
              </a:extLst>
            </p:cNvPr>
            <p:cNvSpPr/>
            <p:nvPr/>
          </p:nvSpPr>
          <p:spPr>
            <a:xfrm>
              <a:off x="6884622" y="3027589"/>
              <a:ext cx="331303" cy="331303"/>
            </a:xfrm>
            <a:prstGeom prst="ellipse">
              <a:avLst/>
            </a:prstGeom>
            <a:solidFill>
              <a:srgbClr val="FF000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84B0A78A-E327-9E02-35D9-8800B56965A6}"/>
                </a:ext>
              </a:extLst>
            </p:cNvPr>
            <p:cNvSpPr/>
            <p:nvPr/>
          </p:nvSpPr>
          <p:spPr>
            <a:xfrm>
              <a:off x="6573165" y="3550791"/>
              <a:ext cx="331303" cy="331303"/>
            </a:xfrm>
            <a:prstGeom prst="ellipse">
              <a:avLst/>
            </a:prstGeom>
            <a:solidFill>
              <a:srgbClr val="FF000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8446FB79-C7FC-17C9-1957-CE6118599DA9}"/>
                </a:ext>
              </a:extLst>
            </p:cNvPr>
            <p:cNvSpPr/>
            <p:nvPr/>
          </p:nvSpPr>
          <p:spPr>
            <a:xfrm>
              <a:off x="7361730" y="2943924"/>
              <a:ext cx="331303" cy="331303"/>
            </a:xfrm>
            <a:prstGeom prst="ellipse">
              <a:avLst/>
            </a:prstGeom>
            <a:solidFill>
              <a:srgbClr val="FF000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6AA3F00-A005-EBD9-0137-F3026CF3B2DC}"/>
                </a:ext>
              </a:extLst>
            </p:cNvPr>
            <p:cNvSpPr/>
            <p:nvPr/>
          </p:nvSpPr>
          <p:spPr>
            <a:xfrm>
              <a:off x="6407514" y="3139558"/>
              <a:ext cx="331303" cy="331303"/>
            </a:xfrm>
            <a:prstGeom prst="ellipse">
              <a:avLst/>
            </a:prstGeom>
            <a:solidFill>
              <a:srgbClr val="FF000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B8154FCA-1CD1-5316-EC9D-F0CC54931212}"/>
                </a:ext>
              </a:extLst>
            </p:cNvPr>
            <p:cNvSpPr/>
            <p:nvPr/>
          </p:nvSpPr>
          <p:spPr>
            <a:xfrm>
              <a:off x="4886797" y="5358399"/>
              <a:ext cx="331303" cy="331303"/>
            </a:xfrm>
            <a:prstGeom prst="ellipse">
              <a:avLst/>
            </a:prstGeom>
            <a:solidFill>
              <a:srgbClr val="0070C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E1E0B849-A099-5FB1-2B9F-B19582D1151F}"/>
                </a:ext>
              </a:extLst>
            </p:cNvPr>
            <p:cNvSpPr/>
            <p:nvPr/>
          </p:nvSpPr>
          <p:spPr>
            <a:xfrm>
              <a:off x="4981096" y="4889227"/>
              <a:ext cx="331303" cy="331303"/>
            </a:xfrm>
            <a:prstGeom prst="ellipse">
              <a:avLst/>
            </a:prstGeom>
            <a:solidFill>
              <a:srgbClr val="0070C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C46D7F64-759C-993F-B54A-F4A29F70A418}"/>
                </a:ext>
              </a:extLst>
            </p:cNvPr>
            <p:cNvSpPr/>
            <p:nvPr/>
          </p:nvSpPr>
          <p:spPr>
            <a:xfrm>
              <a:off x="5479743" y="4889226"/>
              <a:ext cx="331303" cy="331303"/>
            </a:xfrm>
            <a:prstGeom prst="ellipse">
              <a:avLst/>
            </a:prstGeom>
            <a:solidFill>
              <a:srgbClr val="0070C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F6082087-27F3-9D98-76F0-E9D74ABFE654}"/>
                </a:ext>
              </a:extLst>
            </p:cNvPr>
            <p:cNvSpPr/>
            <p:nvPr/>
          </p:nvSpPr>
          <p:spPr>
            <a:xfrm>
              <a:off x="4521407" y="5096030"/>
              <a:ext cx="331303" cy="331303"/>
            </a:xfrm>
            <a:prstGeom prst="ellipse">
              <a:avLst/>
            </a:prstGeom>
            <a:solidFill>
              <a:srgbClr val="0070C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78E5B682-7E8C-C549-30FC-5168644C31F2}"/>
                </a:ext>
              </a:extLst>
            </p:cNvPr>
            <p:cNvSpPr/>
            <p:nvPr/>
          </p:nvSpPr>
          <p:spPr>
            <a:xfrm>
              <a:off x="5051082" y="4420055"/>
              <a:ext cx="331303" cy="331303"/>
            </a:xfrm>
            <a:prstGeom prst="ellipse">
              <a:avLst/>
            </a:prstGeom>
            <a:solidFill>
              <a:srgbClr val="0070C0"/>
            </a:solidFill>
            <a:ln w="1270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3" name="Oval 32">
            <a:extLst>
              <a:ext uri="{FF2B5EF4-FFF2-40B4-BE49-F238E27FC236}">
                <a16:creationId xmlns:a16="http://schemas.microsoft.com/office/drawing/2014/main" id="{E9EE0E76-787B-1D46-280C-6D7F3D49B110}"/>
              </a:ext>
            </a:extLst>
          </p:cNvPr>
          <p:cNvSpPr/>
          <p:nvPr/>
        </p:nvSpPr>
        <p:spPr>
          <a:xfrm>
            <a:off x="1844666" y="2690026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1CF8EF87-291E-9D94-F848-2228DAA9477A}"/>
              </a:ext>
            </a:extLst>
          </p:cNvPr>
          <p:cNvSpPr/>
          <p:nvPr/>
        </p:nvSpPr>
        <p:spPr>
          <a:xfrm>
            <a:off x="1851660" y="3131793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5B6E9090-AFB2-9918-5911-1803D6A86D0F}"/>
              </a:ext>
            </a:extLst>
          </p:cNvPr>
          <p:cNvSpPr/>
          <p:nvPr/>
        </p:nvSpPr>
        <p:spPr>
          <a:xfrm>
            <a:off x="1491762" y="3024711"/>
            <a:ext cx="350509" cy="350509"/>
          </a:xfrm>
          <a:prstGeom prst="ellipse">
            <a:avLst/>
          </a:prstGeom>
          <a:solidFill>
            <a:srgbClr val="7030A0"/>
          </a:solidFill>
          <a:ln w="1270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1B9DEB74-4936-5110-7CEB-BD547AEEB820}"/>
                  </a:ext>
                </a:extLst>
              </p14:cNvPr>
              <p14:cNvContentPartPr/>
              <p14:nvPr/>
            </p14:nvContentPartPr>
            <p14:xfrm>
              <a:off x="903240" y="1601280"/>
              <a:ext cx="6060960" cy="452304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1B9DEB74-4936-5110-7CEB-BD547AEEB820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87040" y="1585080"/>
                <a:ext cx="6093360" cy="4555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04984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C8223-A1D6-7969-CD70-3C43861FD0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PCA review</a:t>
            </a:r>
          </a:p>
        </p:txBody>
      </p:sp>
      <p:pic>
        <p:nvPicPr>
          <p:cNvPr id="2050" name="Picture 2" descr="A practical guide for getting the most out of Principal Component Analysis.  | Towards Data Science">
            <a:extLst>
              <a:ext uri="{FF2B5EF4-FFF2-40B4-BE49-F238E27FC236}">
                <a16:creationId xmlns:a16="http://schemas.microsoft.com/office/drawing/2014/main" id="{BB4712F3-04A8-E47C-69A6-8E98EBB293B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275"/>
          <a:stretch/>
        </p:blipFill>
        <p:spPr bwMode="auto">
          <a:xfrm>
            <a:off x="451644" y="0"/>
            <a:ext cx="11288712" cy="6582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0335486-A681-9F23-6A34-96C304390575}"/>
                  </a:ext>
                </a:extLst>
              </p14:cNvPr>
              <p14:cNvContentPartPr/>
              <p14:nvPr/>
            </p14:nvContentPartPr>
            <p14:xfrm>
              <a:off x="5129280" y="959400"/>
              <a:ext cx="5884920" cy="459756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0335486-A681-9F23-6A34-96C30439057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113080" y="943200"/>
                <a:ext cx="5917320" cy="4629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134969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5C9F80-0AB0-96C9-B203-D32EC4208D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33BC6-618A-6287-5423-BAF1CEAC8F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PCA review</a:t>
            </a:r>
          </a:p>
        </p:txBody>
      </p:sp>
      <p:pic>
        <p:nvPicPr>
          <p:cNvPr id="2050" name="Picture 2" descr="A practical guide for getting the most out of Principal Component Analysis.  | Towards Data Science">
            <a:extLst>
              <a:ext uri="{FF2B5EF4-FFF2-40B4-BE49-F238E27FC236}">
                <a16:creationId xmlns:a16="http://schemas.microsoft.com/office/drawing/2014/main" id="{8F82D801-CB0E-E595-B60D-1CA1CF5C4F8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889" b="51164"/>
          <a:stretch/>
        </p:blipFill>
        <p:spPr bwMode="auto">
          <a:xfrm>
            <a:off x="461583" y="39756"/>
            <a:ext cx="11288712" cy="6582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B8466B19-8B7E-6094-189B-84C7ECB9158E}"/>
              </a:ext>
            </a:extLst>
          </p:cNvPr>
          <p:cNvSpPr/>
          <p:nvPr/>
        </p:nvSpPr>
        <p:spPr>
          <a:xfrm>
            <a:off x="6740434" y="3605350"/>
            <a:ext cx="2312126" cy="5878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AF9ADD0-B085-40E0-3093-31D52054B770}"/>
              </a:ext>
            </a:extLst>
          </p:cNvPr>
          <p:cNvSpPr/>
          <p:nvPr/>
        </p:nvSpPr>
        <p:spPr>
          <a:xfrm>
            <a:off x="9052559" y="2664822"/>
            <a:ext cx="2429691" cy="13255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9C88A0F-6DE2-E2DA-0C3C-1825810F6D00}"/>
              </a:ext>
            </a:extLst>
          </p:cNvPr>
          <p:cNvSpPr/>
          <p:nvPr/>
        </p:nvSpPr>
        <p:spPr>
          <a:xfrm>
            <a:off x="7624354" y="4435154"/>
            <a:ext cx="1872343" cy="4957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6A7AAB-9224-9DDD-3393-BB3E1DD3F6D0}"/>
              </a:ext>
            </a:extLst>
          </p:cNvPr>
          <p:cNvSpPr/>
          <p:nvPr/>
        </p:nvSpPr>
        <p:spPr>
          <a:xfrm rot="1294735">
            <a:off x="5737310" y="5050297"/>
            <a:ext cx="1895329" cy="3051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EBD08D8-2671-E27F-D9B1-A6D510F03C25}"/>
              </a:ext>
            </a:extLst>
          </p:cNvPr>
          <p:cNvSpPr/>
          <p:nvPr/>
        </p:nvSpPr>
        <p:spPr>
          <a:xfrm>
            <a:off x="936171" y="5071010"/>
            <a:ext cx="3962400" cy="12122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F6FE778-F4E4-3EEC-9A4F-86B98F43E385}"/>
              </a:ext>
            </a:extLst>
          </p:cNvPr>
          <p:cNvSpPr/>
          <p:nvPr/>
        </p:nvSpPr>
        <p:spPr>
          <a:xfrm>
            <a:off x="709750" y="1392505"/>
            <a:ext cx="2960913" cy="16772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5FADE405-05AA-774A-7C2C-E0FC417FE517}"/>
                  </a:ext>
                </a:extLst>
              </p14:cNvPr>
              <p14:cNvContentPartPr/>
              <p14:nvPr/>
            </p14:nvContentPartPr>
            <p14:xfrm>
              <a:off x="6512040" y="4226040"/>
              <a:ext cx="1044720" cy="945720"/>
            </p14:xfrm>
          </p:contentPart>
        </mc:Choice>
        <mc:Fallback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5FADE405-05AA-774A-7C2C-E0FC417FE517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495840" y="4209840"/>
                <a:ext cx="1077120" cy="978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0414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A60BFD-1FBE-E177-93C3-77A8D860B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5AE90-03D1-3107-688B-ECD325C0C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PCA review</a:t>
            </a:r>
          </a:p>
        </p:txBody>
      </p:sp>
      <p:pic>
        <p:nvPicPr>
          <p:cNvPr id="2050" name="Picture 2" descr="A practical guide for getting the most out of Principal Component Analysis.  | Towards Data Science">
            <a:extLst>
              <a:ext uri="{FF2B5EF4-FFF2-40B4-BE49-F238E27FC236}">
                <a16:creationId xmlns:a16="http://schemas.microsoft.com/office/drawing/2014/main" id="{50188D45-F767-89A0-E7C3-D88187A1F0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889" b="51164"/>
          <a:stretch/>
        </p:blipFill>
        <p:spPr bwMode="auto">
          <a:xfrm>
            <a:off x="461583" y="39756"/>
            <a:ext cx="11288712" cy="6582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70E69B95-26E1-D064-D222-65946D2054E8}"/>
              </a:ext>
            </a:extLst>
          </p:cNvPr>
          <p:cNvSpPr/>
          <p:nvPr/>
        </p:nvSpPr>
        <p:spPr>
          <a:xfrm>
            <a:off x="6740434" y="3605350"/>
            <a:ext cx="2312126" cy="58782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691E3CA-DECC-49EB-B461-8D6A028919CD}"/>
              </a:ext>
            </a:extLst>
          </p:cNvPr>
          <p:cNvSpPr/>
          <p:nvPr/>
        </p:nvSpPr>
        <p:spPr>
          <a:xfrm>
            <a:off x="9052559" y="2664822"/>
            <a:ext cx="2429691" cy="132556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9B534E4-75C9-F32B-A6BA-FB5986E2CA99}"/>
              </a:ext>
            </a:extLst>
          </p:cNvPr>
          <p:cNvSpPr/>
          <p:nvPr/>
        </p:nvSpPr>
        <p:spPr>
          <a:xfrm>
            <a:off x="7624354" y="4435154"/>
            <a:ext cx="1872343" cy="49575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08BC9A5-9571-4A2A-B562-9428CCF42A3A}"/>
              </a:ext>
            </a:extLst>
          </p:cNvPr>
          <p:cNvSpPr/>
          <p:nvPr/>
        </p:nvSpPr>
        <p:spPr>
          <a:xfrm>
            <a:off x="709750" y="1392505"/>
            <a:ext cx="2960913" cy="16772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82B33D9-3211-A818-2EFB-B0C10D7113AA}"/>
              </a:ext>
            </a:extLst>
          </p:cNvPr>
          <p:cNvSpPr/>
          <p:nvPr/>
        </p:nvSpPr>
        <p:spPr>
          <a:xfrm rot="1294735">
            <a:off x="5737310" y="5050297"/>
            <a:ext cx="1895329" cy="30519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C533C4D9-D6AE-9A2A-FCB3-5DF907390C7A}"/>
                  </a:ext>
                </a:extLst>
              </p14:cNvPr>
              <p14:cNvContentPartPr/>
              <p14:nvPr/>
            </p14:nvContentPartPr>
            <p14:xfrm>
              <a:off x="3542040" y="479520"/>
              <a:ext cx="7542720" cy="5764680"/>
            </p14:xfrm>
          </p:contentPart>
        </mc:Choice>
        <mc:Fallback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C533C4D9-D6AE-9A2A-FCB3-5DF907390C7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525840" y="463320"/>
                <a:ext cx="7575120" cy="57970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399646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CEE495-B452-BC90-7A6F-851FDA1231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B4D97-877A-F068-5126-7442D2CF1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PCA review</a:t>
            </a:r>
          </a:p>
        </p:txBody>
      </p:sp>
      <p:pic>
        <p:nvPicPr>
          <p:cNvPr id="2050" name="Picture 2" descr="A practical guide for getting the most out of Principal Component Analysis.  | Towards Data Science">
            <a:extLst>
              <a:ext uri="{FF2B5EF4-FFF2-40B4-BE49-F238E27FC236}">
                <a16:creationId xmlns:a16="http://schemas.microsoft.com/office/drawing/2014/main" id="{E045B74F-F21C-56AC-F025-F23DBF1C7D0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889" b="51164"/>
          <a:stretch/>
        </p:blipFill>
        <p:spPr bwMode="auto">
          <a:xfrm>
            <a:off x="461583" y="39756"/>
            <a:ext cx="11288712" cy="65824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D0694FD-8ECF-0BF6-77A0-4560600AC88F}"/>
              </a:ext>
            </a:extLst>
          </p:cNvPr>
          <p:cNvSpPr/>
          <p:nvPr/>
        </p:nvSpPr>
        <p:spPr>
          <a:xfrm>
            <a:off x="709750" y="1392505"/>
            <a:ext cx="2960913" cy="167726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807BE31-ABE6-3A97-0D0A-962F8005ED72}"/>
                  </a:ext>
                </a:extLst>
              </p14:cNvPr>
              <p14:cNvContentPartPr/>
              <p14:nvPr/>
            </p14:nvContentPartPr>
            <p14:xfrm>
              <a:off x="5693760" y="825480"/>
              <a:ext cx="5172120" cy="4635720"/>
            </p14:xfrm>
          </p:contentPart>
        </mc:Choice>
        <mc:Fallback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807BE31-ABE6-3A97-0D0A-962F8005ED72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677560" y="809280"/>
                <a:ext cx="5204520" cy="4668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89264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62FFD-97BC-909A-E921-108BBAC952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PCA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CC7FEF-04FB-F70D-189C-40BEF73FF8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loading value of </a:t>
            </a:r>
            <a:r>
              <a:rPr lang="en-US" dirty="0" err="1"/>
              <a:t>geneA</a:t>
            </a:r>
            <a:r>
              <a:rPr lang="en-US" dirty="0"/>
              <a:t> on PC1 is 1</a:t>
            </a:r>
          </a:p>
          <a:p>
            <a:r>
              <a:rPr lang="en-US" dirty="0"/>
              <a:t>What is the loading value of all other genes on PC1?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DBAEFFB-1E89-0A11-1570-0039BEAF3C1C}"/>
              </a:ext>
            </a:extLst>
          </p:cNvPr>
          <p:cNvSpPr txBox="1">
            <a:spLocks/>
          </p:cNvSpPr>
          <p:nvPr/>
        </p:nvSpPr>
        <p:spPr>
          <a:xfrm>
            <a:off x="10197342" y="-622227"/>
            <a:ext cx="2312915" cy="2312915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rgbClr val="FFFFFF"/>
                </a:solidFill>
              </a:rPr>
              <a:t>Practice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E3DE292D-5736-A31C-D46F-EA19CBA0A98E}"/>
                  </a:ext>
                </a:extLst>
              </p14:cNvPr>
              <p14:cNvContentPartPr/>
              <p14:nvPr/>
            </p14:nvContentPartPr>
            <p14:xfrm>
              <a:off x="550440" y="3315960"/>
              <a:ext cx="3944880" cy="232848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E3DE292D-5736-A31C-D46F-EA19CBA0A98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4240" y="3299760"/>
                <a:ext cx="3977280" cy="2360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928355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A0FB58-3B38-85A3-3554-B655578D7F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55CB98-221E-2B0C-A323-087EFD12C5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8504583" cy="1325563"/>
          </a:xfrm>
        </p:spPr>
        <p:txBody>
          <a:bodyPr>
            <a:normAutofit/>
          </a:bodyPr>
          <a:lstStyle/>
          <a:p>
            <a:r>
              <a:rPr lang="en-US" sz="3200" dirty="0"/>
              <a:t>Consider the following centered gene expression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8616538-1945-0F91-8F70-82A222A69D88}"/>
              </a:ext>
            </a:extLst>
          </p:cNvPr>
          <p:cNvSpPr txBox="1">
            <a:spLocks/>
          </p:cNvSpPr>
          <p:nvPr/>
        </p:nvSpPr>
        <p:spPr>
          <a:xfrm>
            <a:off x="10197342" y="-622227"/>
            <a:ext cx="2312915" cy="2312915"/>
          </a:xfrm>
          <a:prstGeom prst="ellipse">
            <a:avLst/>
          </a:prstGeom>
          <a:solidFill>
            <a:schemeClr val="accent2">
              <a:lumMod val="75000"/>
            </a:schemeClr>
          </a:solidFill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rgbClr val="FFFFFF"/>
                </a:solidFill>
              </a:rPr>
              <a:t>Practice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791E11D-7B38-5C8C-7895-50042D3D9F37}"/>
              </a:ext>
            </a:extLst>
          </p:cNvPr>
          <p:cNvCxnSpPr/>
          <p:nvPr/>
        </p:nvCxnSpPr>
        <p:spPr>
          <a:xfrm>
            <a:off x="3767204" y="2289965"/>
            <a:ext cx="0" cy="3588026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723373B4-37B6-75DD-A4AD-372D3E041EC7}"/>
              </a:ext>
            </a:extLst>
          </p:cNvPr>
          <p:cNvCxnSpPr>
            <a:cxnSpLocks/>
          </p:cNvCxnSpPr>
          <p:nvPr/>
        </p:nvCxnSpPr>
        <p:spPr>
          <a:xfrm flipH="1" flipV="1">
            <a:off x="1096714" y="3972960"/>
            <a:ext cx="5741408" cy="7139"/>
          </a:xfrm>
          <a:prstGeom prst="lin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34A2A02E-2544-1197-BBE0-5E396C426818}"/>
              </a:ext>
            </a:extLst>
          </p:cNvPr>
          <p:cNvSpPr txBox="1"/>
          <p:nvPr/>
        </p:nvSpPr>
        <p:spPr>
          <a:xfrm>
            <a:off x="6071839" y="3959744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69256D7-4535-91F2-0C7F-8575E7C5EC2C}"/>
              </a:ext>
            </a:extLst>
          </p:cNvPr>
          <p:cNvSpPr txBox="1"/>
          <p:nvPr/>
        </p:nvSpPr>
        <p:spPr>
          <a:xfrm rot="16200000">
            <a:off x="3501266" y="2289390"/>
            <a:ext cx="9012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Gene B</a:t>
            </a: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BC0A2123-99B5-05A3-DA9F-84F8EFE9A468}"/>
              </a:ext>
            </a:extLst>
          </p:cNvPr>
          <p:cNvSpPr/>
          <p:nvPr/>
        </p:nvSpPr>
        <p:spPr>
          <a:xfrm>
            <a:off x="5506167" y="3814447"/>
            <a:ext cx="331303" cy="33130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AE0C6C5D-17C8-8A41-B49E-96C5BABBF60C}"/>
              </a:ext>
            </a:extLst>
          </p:cNvPr>
          <p:cNvSpPr/>
          <p:nvPr/>
        </p:nvSpPr>
        <p:spPr>
          <a:xfrm rot="18663285">
            <a:off x="1814695" y="3819426"/>
            <a:ext cx="331303" cy="331303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99738C29-A8DC-C395-C18A-3B88FF6E86A8}"/>
              </a:ext>
            </a:extLst>
          </p:cNvPr>
          <p:cNvSpPr/>
          <p:nvPr/>
        </p:nvSpPr>
        <p:spPr>
          <a:xfrm>
            <a:off x="3608041" y="3233937"/>
            <a:ext cx="331303" cy="33130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6D6833EB-79B6-5F6D-7ADE-07628E31520C}"/>
              </a:ext>
            </a:extLst>
          </p:cNvPr>
          <p:cNvSpPr/>
          <p:nvPr/>
        </p:nvSpPr>
        <p:spPr>
          <a:xfrm>
            <a:off x="3601552" y="4312916"/>
            <a:ext cx="331303" cy="33130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5AAEB8B5-4756-1156-03CA-DBE80A264873}"/>
              </a:ext>
            </a:extLst>
          </p:cNvPr>
          <p:cNvSpPr/>
          <p:nvPr/>
        </p:nvSpPr>
        <p:spPr>
          <a:xfrm rot="18663285">
            <a:off x="1415333" y="3807308"/>
            <a:ext cx="331303" cy="331303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FC6392EC-6545-9ED6-DFF5-1DE35C0EF5F2}"/>
              </a:ext>
            </a:extLst>
          </p:cNvPr>
          <p:cNvSpPr/>
          <p:nvPr/>
        </p:nvSpPr>
        <p:spPr>
          <a:xfrm rot="18663285">
            <a:off x="2191905" y="3819426"/>
            <a:ext cx="331303" cy="331303"/>
          </a:xfrm>
          <a:prstGeom prst="ellipse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C9CDCD23-AFBB-6C50-8B56-41D8334330E2}"/>
              </a:ext>
            </a:extLst>
          </p:cNvPr>
          <p:cNvSpPr/>
          <p:nvPr/>
        </p:nvSpPr>
        <p:spPr>
          <a:xfrm>
            <a:off x="5106146" y="3814447"/>
            <a:ext cx="331303" cy="33130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B6B7C2FB-2388-0305-5651-613C7BAB76F7}"/>
              </a:ext>
            </a:extLst>
          </p:cNvPr>
          <p:cNvSpPr/>
          <p:nvPr/>
        </p:nvSpPr>
        <p:spPr>
          <a:xfrm>
            <a:off x="5930348" y="3814447"/>
            <a:ext cx="331303" cy="33130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5F7DFD15-BF60-E23D-B671-CFA4E967356C}"/>
              </a:ext>
            </a:extLst>
          </p:cNvPr>
          <p:cNvSpPr/>
          <p:nvPr/>
        </p:nvSpPr>
        <p:spPr>
          <a:xfrm>
            <a:off x="3614212" y="2851505"/>
            <a:ext cx="331303" cy="331303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67366A6E-5CFC-3678-A6D1-5C8D15EBE246}"/>
              </a:ext>
            </a:extLst>
          </p:cNvPr>
          <p:cNvSpPr/>
          <p:nvPr/>
        </p:nvSpPr>
        <p:spPr>
          <a:xfrm>
            <a:off x="3601368" y="4682451"/>
            <a:ext cx="331303" cy="331303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EDA2739-F347-2BDA-3867-650D717BBC7D}"/>
              </a:ext>
            </a:extLst>
          </p:cNvPr>
          <p:cNvSpPr txBox="1"/>
          <p:nvPr/>
        </p:nvSpPr>
        <p:spPr>
          <a:xfrm>
            <a:off x="7573068" y="2482173"/>
            <a:ext cx="3539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PC1 =	     </a:t>
            </a:r>
            <a:r>
              <a:rPr lang="en-US" dirty="0" err="1"/>
              <a:t>geneA</a:t>
            </a:r>
            <a:r>
              <a:rPr lang="en-US" dirty="0"/>
              <a:t> + 	</a:t>
            </a:r>
            <a:r>
              <a:rPr lang="en-US" dirty="0" err="1"/>
              <a:t>geneB</a:t>
            </a: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65D11A-F824-24E3-15A8-5B672438AE65}"/>
              </a:ext>
            </a:extLst>
          </p:cNvPr>
          <p:cNvSpPr txBox="1"/>
          <p:nvPr/>
        </p:nvSpPr>
        <p:spPr>
          <a:xfrm>
            <a:off x="7573068" y="4312916"/>
            <a:ext cx="3539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PC2 =	     </a:t>
            </a:r>
            <a:r>
              <a:rPr lang="en-US" dirty="0" err="1"/>
              <a:t>geneA</a:t>
            </a:r>
            <a:r>
              <a:rPr lang="en-US" dirty="0"/>
              <a:t> + 	</a:t>
            </a:r>
            <a:r>
              <a:rPr lang="en-US" dirty="0" err="1"/>
              <a:t>geneB</a:t>
            </a:r>
            <a:endParaRPr lang="en-US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10" name="Ink 9">
                <a:extLst>
                  <a:ext uri="{FF2B5EF4-FFF2-40B4-BE49-F238E27FC236}">
                    <a16:creationId xmlns:a16="http://schemas.microsoft.com/office/drawing/2014/main" id="{A235E527-62C5-5BC5-B969-5AF1BE930E9C}"/>
                  </a:ext>
                </a:extLst>
              </p14:cNvPr>
              <p14:cNvContentPartPr/>
              <p14:nvPr/>
            </p14:nvContentPartPr>
            <p14:xfrm>
              <a:off x="1361880" y="1989360"/>
              <a:ext cx="9024120" cy="2977920"/>
            </p14:xfrm>
          </p:contentPart>
        </mc:Choice>
        <mc:Fallback>
          <p:pic>
            <p:nvPicPr>
              <p:cNvPr id="10" name="Ink 9">
                <a:extLst>
                  <a:ext uri="{FF2B5EF4-FFF2-40B4-BE49-F238E27FC236}">
                    <a16:creationId xmlns:a16="http://schemas.microsoft.com/office/drawing/2014/main" id="{A235E527-62C5-5BC5-B969-5AF1BE930E9C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345680" y="1973160"/>
                <a:ext cx="9056520" cy="3010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0227623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0BF69B-E6EA-2A43-801A-0AFB317A8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learning objectives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F0B12-4A98-5C4C-9933-412E66E365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i="0" dirty="0">
                <a:effectLst/>
                <a:latin typeface="-apple-system"/>
              </a:rPr>
              <a:t>Learn about and apply t-SNE</a:t>
            </a:r>
          </a:p>
        </p:txBody>
      </p:sp>
    </p:spTree>
    <p:extLst>
      <p:ext uri="{BB962C8B-B14F-4D97-AF65-F5344CB8AC3E}">
        <p14:creationId xmlns:p14="http://schemas.microsoft.com/office/powerpoint/2010/main" val="810943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4581</TotalTime>
  <Words>331</Words>
  <Application>Microsoft Macintosh PowerPoint</Application>
  <PresentationFormat>Widescreen</PresentationFormat>
  <Paragraphs>67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-apple-system</vt:lpstr>
      <vt:lpstr>Aptos</vt:lpstr>
      <vt:lpstr>Arial</vt:lpstr>
      <vt:lpstr>Calibri</vt:lpstr>
      <vt:lpstr>Calibri Light</vt:lpstr>
      <vt:lpstr>docs-Roboto</vt:lpstr>
      <vt:lpstr>Wingdings</vt:lpstr>
      <vt:lpstr>Office Theme</vt:lpstr>
      <vt:lpstr>EN.580.428  Genomic Data Visualization Lesson 4  Non-linear Dimensionality Reduction:  T-distributed Stochastic Neighbor Embedding</vt:lpstr>
      <vt:lpstr>Remotivating Dimensionality Reduction</vt:lpstr>
      <vt:lpstr>PCA review</vt:lpstr>
      <vt:lpstr>PCA review</vt:lpstr>
      <vt:lpstr>PCA review</vt:lpstr>
      <vt:lpstr>PCA review</vt:lpstr>
      <vt:lpstr>PCA review</vt:lpstr>
      <vt:lpstr>Consider the following centered gene expression</vt:lpstr>
      <vt:lpstr>Lesson learning objectives</vt:lpstr>
      <vt:lpstr>Motivating non-linear dimensionality reduction  linear dimensionality reduction insufficient</vt:lpstr>
      <vt:lpstr>T-distributed Stochastic Neighbor Embedding</vt:lpstr>
      <vt:lpstr>Step 1: compute scaled similarity P in high-dimensional space</vt:lpstr>
      <vt:lpstr>Step 2: place cells into low dimensional space and compute another scaled similarity metric Q</vt:lpstr>
      <vt:lpstr>Step 3: P is fixed. Iteratively find a Q to minimize the KL divergence between P and Q </vt:lpstr>
      <vt:lpstr>Given P, which Q has a smaller KL divergence?</vt:lpstr>
      <vt:lpstr>Given P, which Q has a smaller KL divergence?</vt:lpstr>
      <vt:lpstr>tSNE in practice is often combined with PCA</vt:lpstr>
      <vt:lpstr>Hands-on Component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EN.580.428  Genomic Data Visualization Lesson 4  Non-linear Dimensionality Reduction:  T-Stochastic Neighbor Embedding</dc:title>
  <dc:creator>Jean Fan</dc:creator>
  <cp:lastModifiedBy>Jean Fan</cp:lastModifiedBy>
  <cp:revision>20</cp:revision>
  <dcterms:created xsi:type="dcterms:W3CDTF">2024-01-31T15:18:33Z</dcterms:created>
  <dcterms:modified xsi:type="dcterms:W3CDTF">2026-01-30T15:16:23Z</dcterms:modified>
</cp:coreProperties>
</file>